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408" r:id="rId3"/>
    <p:sldId id="453" r:id="rId4"/>
    <p:sldId id="272" r:id="rId5"/>
    <p:sldId id="261" r:id="rId6"/>
    <p:sldId id="417" r:id="rId7"/>
    <p:sldId id="452" r:id="rId8"/>
    <p:sldId id="443" r:id="rId9"/>
    <p:sldId id="444" r:id="rId10"/>
    <p:sldId id="445" r:id="rId11"/>
    <p:sldId id="446" r:id="rId12"/>
    <p:sldId id="447" r:id="rId13"/>
    <p:sldId id="448" r:id="rId14"/>
    <p:sldId id="450" r:id="rId15"/>
    <p:sldId id="451" r:id="rId16"/>
    <p:sldId id="430" r:id="rId17"/>
    <p:sldId id="432" r:id="rId18"/>
    <p:sldId id="433" r:id="rId19"/>
    <p:sldId id="409" r:id="rId20"/>
    <p:sldId id="352" r:id="rId2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12"/>
            <p14:sldId id="408"/>
            <p14:sldId id="453"/>
            <p14:sldId id="272"/>
            <p14:sldId id="261"/>
            <p14:sldId id="417"/>
            <p14:sldId id="452"/>
            <p14:sldId id="443"/>
            <p14:sldId id="444"/>
            <p14:sldId id="445"/>
            <p14:sldId id="446"/>
            <p14:sldId id="447"/>
            <p14:sldId id="448"/>
            <p14:sldId id="450"/>
            <p14:sldId id="451"/>
            <p14:sldId id="430"/>
            <p14:sldId id="432"/>
            <p14:sldId id="433"/>
            <p14:sldId id="409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5:33:24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4106 4203 1132 0,'-17'0'24'0,"17"0"4"0,-11 0-28 0,1 0 0 0,-1 0 0 0,0 0 0 15,4-6 48-15,0 6 4 0,-3 0 1 0,-4 0 0 16,3 0-8-16,4-5-1 0,-4 5-1 0,1 0 0 16,3 0-10-16,7 0-1 0,-11 0-1 0,1-6 0 15,-1 6-10-15,0 0-1 0,4 0-1 0,-3 0 0 0,-1 0 2 16,-6 6 1-16,6-6 0 0,0 0 0 0,1 5 7 16,-4-5 2-16,0 6 0 0,-1 0 0 15,5 0-15-15,-4 3-2 0,-4 3-1 0,4-7 0 16,0 7 7-16,3 0 0 0,-3 3 1 0,4-4 0 15,-1 7-1-15,4-6-1 0,3 8 0 0,-3-2 0 0,4 0-3 0,3-1-1 16,-4-2 0-16,4 3 0 0,0-1-7 0,0-5 0 0,0 6-8 16,0-4 12-16,0-2-12 0,4-6 0 0,-4 6 0 0,3-6 0 15,1 0 0-15,-1-3 0 0,1 2 0 0,3-5 0 16,0 6 0-16,4-6-8 0,-4-6 8 0,0 6 0 16,3-3 0-16,1 1 0 0,-4-1 0 0,4-3 0 15,3 6 0-15,-4-6 0 0,4 6 0 0,-10-12 0 16,6 12 0-16,1-6 0 0,0 0 0 0,-1 0 0 15,-3 1 0-15,4-1 0 0,-4-3 0 0,4-3 0 16,-4 6 0-16,-4-6 0 0,8 1 0 16,-8-1 0-16,1 0 0 0,-1 3 0 0,1-8 0 0,-4 5 0 15,3-3 0-15,-3 4 8 0,4 5-8 0,-1-6 0 16,-3 0 0-16,0 6 0 0,0-6 0 0,0 4 0 16,0 2 0-16,0 0 0 0,0 6 0 0,0-12 0 15,0 6 0-15,0 6 0 0,0 0 0 0,0 0 0 16,0 0 8-16,0 0-8 0,0 0 0 0,0 0 0 15,0 0 8-15,0-6-8 0,0 6 0 0,0 0 0 16,0 0 0-16,0 0 0 0,0 0 0 0,0 0 0 16,0 6 0-16,0 6 0 0,0 0 0 0,0 0 0 15,4 2-9-15,-1-2 9 0,1 6 0 0,3-4-9 16,0 4 9-16,0 0 0 0,4-1 0 0,-4-5-8 0,3 9 8 16,1-10 0-16,-1 1 0 0,5 6 0 0,-5-4 0 15,4-2 0-15,-7 0 0 0,4 0 0 0,-4-3 0 16,4 2 0-16,3 1 0 0,-7-6 0 0,3 0 0 15,1 0 0-15,0 0 0 0,-4-1 0 16,3-5-27-16,1 3 0 0,-4-3 0 0</inkml:trace>
  <inkml:trace contextRef="#ctx0" brushRef="#br0" timeOffset="646.737">4195 4153 1097 0,'3'9'31'0,"-3"3"7"0,4-6-30 0,-4 6-8 0,3-1 0 0,-3-5 0 15,0-6 78-15,0 6 14 0,0-6 4 0,0 0 0 16,4 6-21-16,-4 0-4 0,0-6-1 0,3 9 0 16,1-4-22-16,-4-5-4 0,3 12 0 0,1-6-1 15,3 0-15-15,-4 0-2 0,4 3-1 0,0-3 0 16,4 5-6-16,0-5-2 0,-4 6 0 0,0-6 0 15,3 6 0-15,-6-4 0 0,6 4 0 0,1 0 0 16,0 0-6-16,-1-1-2 0,-3 1 0 0,4-6 0 0,-4 9 3 16,0-3 0-16,4-7 0 0,-1 1 0 0,-3 6-1 0,0-6 0 15,0 3 0-15,-3 3 0 0,-1-7-2 0,1 1 0 0,-4-6 0 16,7 6 0-16,-7-6 11 0,0 0 3 0,3 0 0 16,-3 0 0-16,0 0-23 0,0 0-8 0,0 0 0 15,0 0 0-15,0 0 8 0,0 0 16 16,0 0-4-16,0 0-1 0,7 0 4 0,-7 0 1 0,4 0 0 15,3-6 0-15,-3 0-8 0,-4-5 0 16,3 2-8-16,1-3 12 0,-1 0-12 0,-3 1 0 0,4-1 8 0,-1 0-8 16,1 3 0-16,-1-3 0 0,1 1 0 0,3-1 0 15,-4-3 0-15,-3 4 0 0,4-1 0 0,-1 0 0 16,-3 0 0-16,0-2 0 0,0-4 0 0,0 6 0 16,0 0 8-16,4 6-8 0,-4-11 0 0,0 8 0 15,0-3 0-15,0 1 0 0,0-1 0 0,0 0 0 16,0 3 0-16,0 3 0 0,3 0 0 0,-3 1-10 15,0-7-13-15,8 12-2 0,-8-6-1 16,0 6 0-16,0 0-51 0,3-6-11 0,-3 6-1 0,4 0-1 16,3 0-109-16,0 0-21 0,0 0-5 0</inkml:trace>
  <inkml:trace contextRef="#ctx0" brushRef="#br0" timeOffset="1290.226">4833 4147 752 0,'0'0'32'16,"-3"6"-32"-16,-5 0 100 0,1 0 13 0,7-6 3 0,-10 3 1 16,3 3-32-16,0 0-6 0,3 0-2 0,4-6 0 15,-7 6-5-15,0-6-2 0,7 0 0 0,-14 5 0 16,14-5-27-16,-7 6-6 0,3 0-1 0,4-6 0 16,0 0-12-16,-7 0-4 0,7 0 0 0,-3 9 0 15,-1-3-9-15,4 6-3 0,0-1 0 0,0 1 0 16,0 0 1-16,0 3 0 0,0 2 0 0,0-5 0 15,0 6 1-15,4-4 0 0,-4 4 0 0,3-6 0 16,1 5 2-16,-4-8 0 0,3 9 0 0,1-6 0 16,-4-1-2-16,3 7 0 0,1-9 0 0,-4 3 0 15,3-1-2-15,8 1 0 0,-7 0 0 0,-1-6 0 16,4 0 0-16,-3-3 0 0,-1 2 0 0,4 1 0 16,0-6 0-16,4 6 0 0,-4-6 0 0,4-6 0 15,-1 6 5-15,1-6 1 0,-1 3 0 0,1-2 0 16,3-1 6-16,-7 0 2 0,4-6 0 0,-4 0 0 15,-4 1-22-15,4-1-8 0,0-3 0 0,0 3 0 0,-3 1 8 0,-1-7 8 16,-3 3-8-16,0 3 11 0,0 1-11 16,4-1 12-16,-8 6-12 0,1-9 12 0,3 10-12 0,-4-7 12 15,1 0-12-15,-4 0 12 0,7 6-12 16,-4-2 12-16,-3-1-12 0,4 0 12 0,3 3-12 0,-7 0 0 16,0 0 0-16,-4 0 8 0,0 0-8 0,1 6 0 15,3-5 9-15,-4 5-9 0,4 0 0 16,-3-12 0-16,3 9 0 0,-4 0 0 0,4 0 0 0,0 3 0 15,-4-6 0-15,8 6 0 0,-8-6-11 0,4 6 11 16,-4 0-13-16,1 0 5 0,3 0-4 0,0 0-1 0,7 0 0 16,-7 0 0-16,7 0-7 0,-7 6-2 0,7-6 0 0,0 0 0 31,0 0-29-31,0 0-5 0,0 6-2 0</inkml:trace>
  <inkml:trace contextRef="#ctx0" brushRef="#br0" timeOffset="1690.079">5228 4309 1142 0,'0'6'32'0,"4"0"8"0,-4 6-32 15,0-6-8-15,3-1 0 0,-3 4 0 0,0-3 53 0,4 0 10 0,-4 6 1 0,3-6 1 16,-3-1-27-16,0 1-6 0,4 0 0 0,-4 0-1 15,3 0 5-15,-3 3 2 0,4-3 0 0,-1 0 0 16,1-1-26-16,6 1-12 0,-6 0 10 0,3 6-10 16,-3-6 12-16,-1 0-3 0,1 3-1 0,-1-9 0 15,1 5-8-15,3 1-9 0,-7-6 9 0</inkml:trace>
  <inkml:trace contextRef="#ctx0" brushRef="#br0" timeOffset="1862.957">5154 3945 1431 0,'-3'11'29'0,"-1"1"9"0,1-3-30 0,-5-3-8 0,8 0 0 0,0-6 0 15,0 0 0-15,0 0-15 0,0 0 4 0</inkml:trace>
  <inkml:trace contextRef="#ctx0" brushRef="#br0" timeOffset="2384.806">5528 4118 1333 0,'0'12'56'0,"4"11"-44"16,-1-11 14-16,-3 3 3 0,4-3 1 0,-4 5 0 15,0-8 10-15,3 9 1 0,-3-7 1 0,4 1 0 16,-1 0-13-16,1 3-2 0,-1-4-1 0,1 1 0 16,-1 0-10-16,1 0-3 0,-4 2 0 0,3-2 0 15,4 6 0-15,-3-7 0 0,-1 1 0 0,1-6 0 16,3 3 6-16,-3 3 1 0,-1-6 0 0,1-1 0 16,-4-5 3-16,0 0 1 0,0 0 0 0,0 0 0 15,0 0 0-15,0 0 0 0,0 0 0 0,0 0 0 16,0 0 6-16,0 0 2 0,0 0 0 0,0 0 0 15,0 0-8-15,0 0 0 0,-7-5-1 0,0-1 0 16,-1 0-6-16,1-3-1 0,0 3 0 0,0 0 0 16,-3-6-3-16,-1 7-1 0,8-13 0 0,-8 12 0 15,-3-9-12-15,7 4 8 0,0-1-8 0,0 0 0 16,0 0 0-16,3 4 0 0,1-4 0 0,-1 0 0 16,4 0 0-16,0 6 0 0,0 0 0 0,4 1 0 0,-1-10-11 0,1 3 11 15,6 6-10-15,1-5 10 0,3-1-11 0,-3 0 11 0,-4 3-12 16,7 3 12-16,3-5-13 0,1-1 4 15,0 6 1-15,-1 0 0 0,8 0-10 0,-7 0-2 0,-1 0 0 16,1 3 0 0,3-2-132-16,0-1-28 0,0 6-4 0</inkml:trace>
  <inkml:trace contextRef="#ctx0" brushRef="#br0" timeOffset="3319.486">7126 4074 938 0,'4'12'40'15,"-4"2"-32"1,3-2 62-16,-3 6 13 0,4-6 2 0,-1-1 1 15,-3 1-20-15,4 3-4 0,3-3-1 0,-7-1 0 16,3 1-16-16,1 0-3 0,-4 2-1 0,3-2 0 16,1 0-18-16,-1 0-4 0,1 2-1 0,-4-2 0 15,4 6-3-15,-1-6-1 0,-3 2 0 0,4-2 0 16,-4 0 14-16,0 0 4 0,0-7 0 0,0 7 0 16,0-6-10-16,0 0-2 0,0-6 0 0,0 9 0 0,0-9-3 0,0 6-1 15,0-6 0-15,0 0 0 0,0 0-6 0,0 0-2 16,0 0 0-16,0 0 0 0,0 0 16 0,0 0 2 0,0 0 1 0,0 0 0 15,0 0-11-15,-7 0-3 0,-1-6 0 0,5-3 0 16,-4 3-5-16,7 0-8 0,-7-6 11 0,0 1-11 16,3-1 0-16,-3-6 0 0,4 10 0 0,-1-10 0 15,1 6 8-15,-1 0-8 0,1-5 0 0,3 2 0 16,-4 3 0-16,0 0 0 0,4-5 0 0,0 8 0 16,0-9 0-16,0 7 0 15,0-7 0-15,0 3 0 0,0 4 0 0,0-1 0 16,0 0 0-16,0 0 0 0,0 3 0 0,4-2 0 0,0 5 0 0,-1-6 0 15,1 6 0-15,-1 0 0 0,1 6 0 0,-1-6 0 16,1 1-9-16,3-1 9 0,3 3-8 0,-3 0 8 16,0 3 0-16,4 0 0 0,0-3 0 0,3 3 0 15,-4 0 0-15,4 0 0 0,1 3 0 0,-5-3 0 16,4 0-12-16,0 0 2 0,-3 0 1 0,-1 3 0 16,5 0-99-16,-5 3-19 0,4-1-4 15</inkml:trace>
  <inkml:trace contextRef="#ctx0" brushRef="#br0" timeOffset="4005.792">7588 4103 801 0,'0'0'34'0,"0"0"-34"15,-7 9 61-15,0-9 6 16,7 0 1-16,-7 6 0 0,0 0-4 0,0-6 0 0,3 6 0 0,-3 6 0 16,0-7-6-16,4 1-2 0,-1 0 0 0,-6 3 0 15,3 3-9-15,0 0-3 0,0-7 0 0,-1 1 0 16,1 0-22-16,4 6-5 0,-4-6-1 0,0 8 0 15,0-2-6-15,3-6-2 0,1 12 0 0,-4-6 0 16,3 2 20-16,4-2 3 0,-3 0 1 0,3 0 0 16,0-1-32-16,0 4 0 0,0-3 0 0,3-1 0 15,1 1 0-15,-1-3 0 0,4 3 0 16,0-6 0-16,0 5 0 0,0-5 0 0,4 0 0 0,-4 0 0 16,4 0 0-16,-4 0 0 0,3-3 0 0,1 0 0 15,-1-3 12-15,1 0-3 0,0 0-1 0,-1-3 0 16,-3-6-8-16,4 9 8 0,-1-12-8 0,-3 6 8 15,0 0 5-15,1-5 1 0,-1-4 0 0,-4 6 0 16,4 0-6-16,-3-2-8 0,3-7 11 0,-4 6-11 16,-3 0 16-16,4 4-3 0,-1-10-1 0,1 6 0 15,-4-2 7-15,0 2 1 0,0-6 0 0,-4 12 0 16,1-6-20-16,3 7 0 0,-4-7 0 0,4 9 0 16,-3-3 0-16,-4 0 0 0,7 6 0 0,-7 0 0 15,3-6 0-15,4 6 0 0,-7 0 0 0,7 0 0 0,-7 0 0 16,7 0 0-16,-7 0 8 0,7 0-8 0,0 0 0 0,0 0 0 0,0 0 8 15,-4 6-8-15,4-6 0 0,0 0 0 16,0 0-8-16,0 0 8 0,0 0-12 0,0 0 12 0,0 0-13 0,0 0 5 16,0 6 8-16,4 0 0 0,-1 9 0 15,1-10-8-15,0 7 8 0,-1-6 0 0,4 6 0 16,0-3 0-16,-3 0 0 0,6-1 0 0,-6 4 0 16,3-6-8-16,0 6 8 0,4 0 0 0,-4-10 0 0,3 10 0 15,1-6 0-15,-1 6-8 0,1-6 8 0,-1 5-8 16,1-5-4-16,3 0 0 0,0-3 0 0,0 0 0 15,0 0-34 1,4-3-7-16,0 3-2 0,-4-3 0 0,4 0-132 16,-4-3-26-16</inkml:trace>
  <inkml:trace contextRef="#ctx0" brushRef="#br0" timeOffset="4353.676">7994 4174 950 0,'3'12'20'0,"-3"-12"4"0,0 6-24 0,0 5 0 0,4-5 0 0,-4 0 0 15,4 0 55-15,-1 0 6 0,-3 3 2 0,4 2 0 16,-1-5-20-16,-3 6-4 0,4 3-1 0,-1 2 0 16,4-5-11-1,-3 0-3-15,3 6 0 0,-4-4 0 0,4-2-4 0,0 6 0 0,-3-7-1 0,3 4 0 16,0 3-4-16,0-7-1 0,4 1 0 0,-4-6 0 16,0 6-14-16,0-3 9 0,0-3-9 0,-4-1 8 15,5 1-8-15,-8-6 0 0,3 0 0 0,4 0-11 16,-3 0-21-1,6-6-4-15,-6 6 0 0</inkml:trace>
  <inkml:trace contextRef="#ctx0" brushRef="#br0" timeOffset="4546.441">7959 3962 1014 0,'0'9'43'16,"-4"0"-35"-1,4 0 11-15,4 2 1 0,-4-5 1 0,0-6 0 16,0 0-21-16,0 0 0 0,0 0 0 0</inkml:trace>
  <inkml:trace contextRef="#ctx0" brushRef="#br0" timeOffset="5194.179">8527 4074 1416 0,'-4'12'29'0,"4"2"8"0,-3-2-29 0,-1-6-8 0,4-6 0 0,-3 6 0 15,3-6 74-15,-8 6 14 0,1-6 2 0,0 0 1 16,-3 6-29-16,-1-6-6 0,1 0 0 0,-1 0-1 16,0-6-31-16,1 6-7 0,-4 0-1 0,3 0 0 15,1 0-16-15,-1 0 8 0,0 0-8 0,4 0 0 16,0 0 0-16,0 0 0 0,7 0 0 0,-3 6 0 15,3-6 0-15,-7 6 0 0,3-1 0 0,1 1-9 16,3 3 9-16,0 3 0 0,3-6-9 0,-3 6 9 16,4-7 0-16,-4 1 0 0,0-6 0 0,3 6 0 15,-3 3 0-15,4-3 0 0,-1 6 0 0,1-1 0 16,-1-5 0-16,1 6 0 0,-1-6 0 0,1 0 0 0,-1-3 0 16,1 3 0-16,-1-3 0 0,1-1 0 0,-4-2 0 15,7 6 0-15,-3-6 0 0,3 6 0 0,-4-6 0 0,4 6 0 16,-7-6 0-16,7 0 0 0,-3 6 0 0,3 0 8 15,3-6-8-15,-2 6 0 0,-1 0 0 0,3-6 0 16,1 0 0-16,-4 6 0 0,0-6 0 0,3 2 0 16,-3 1 8-16,1 0-8 0,-1 3 0 15,0 0 8-15,0-6-8 0,0 6 8 0,-4 0-8 16,4 0 0-16,-3 0 9 0,-1-1-9 0,1 1 8 0,-1 0-8 16,1 3 8-16,-4 3-8 0,3 0 15 0,-3-7-2 0,0 7 0 0,0-6 0 15,-3 9-13-15,-1-3 0 0,1-7-9 0,-4 7 9 16,0-6 0-16,0 6 15 0,0-6-2 0,0 0 0 15,0-1-13-15,0-2 0 0,-1 3 0 0,1 0 0 16,-3-6-8-16,3 0 8 0,0 6 0 0,0-6 0 16,7 0-17-16,-7 0 3 0,7 0 1 0,-11 0 0 15,4 0-20-15,0-6-4 0,-4 6-1 16,4-6 0-16,0-3-22 0,-3 4-4 0,3-1 0 16,0-6-1-16,-1 0-98 0,1 0-19 0,0 1-4 15</inkml:trace>
  <inkml:trace contextRef="#ctx0" brushRef="#br0" timeOffset="5802.868">8805 4241 1409 0,'0'0'29'0,"-10"0"7"0,3 0-28 0,7 0-8 0,-11 6 0 0,11-6 0 16,-7 0 67-16,7 0 12 0,-7 6 2 0,0-6 1 15,0 6-22-15,3 0-5 0,-3 0-1 0,0 3 0 16,4 0-34-16,-4-1-6 0,0-2-2 0,0 6 0 16,3-6 0-16,1 6 0 0,-1-6 0 0,0 2 0 15,1 4-3-15,-1-6-1 0,4 6 0 0,-3-1 0 16,-1-5-8-16,1 3 8 0,3-9-8 0,0 6 8 16,0 6-8-16,0-12 0 0,3 12 0 0,1-7 0 15,-1 1 0-15,1 0 0 0,-1 0 0 0,5 0 0 16,-5 3 0-16,4-9 0 0,4 3 0 0,-4 0 0 15,3-3 16-15,1-3 2 0,-1 0 0 0,1 3 0 16,0-9-18-16,-1 9 0 0,4-6 0 0,0 0 0 16,-3 0 8-16,3 0-8 0,0 1 0 0,-3-7 0 15,-1-3 0-15,-3 9 8 0,1-6-8 0,-1 1 0 16,-4-1 13-16,-3-6-4 0,0 10-1 0,-3-10 0 16,-1 6 8-16,1 0 0 0,-1-5 1 0,-3 2 0 0,-4 3-1 15,4 6 0-15,-3-5 0 0,-1-1 0 0,-3 3-16 16,0 3 0-16,0 0 0 0,3 0 0 0,-3 6 0 15,0-5 0-15,3 5 0 0,1 0 0 16,-8 5 0-16,4-5-14 0,0 6 4 0,-4 0 1 16,8 0-13-16,-4 3-2 0,3 3-1 0,4-7 0 15,0 7-5-15,3 0-1 0,1 0 0 0,3 0 0 16,3 2-9-16,1 4-1 0,-1 0-1 0,5-7 0 16,-1 4-85-16,3 3-17 0,1-7-3 0</inkml:trace>
  <inkml:trace contextRef="#ctx0" brushRef="#br0" timeOffset="6436.407">9088 4215 1150 0,'0'21'24'0,"0"-16"6"0,0 1-30 0,3 0 0 0,-3 6 0 0,4-6 0 16,-4 6 57-16,3-4 6 0,1 4 1 0,-1 0 0 15,1-6-7-15,-1 12-1 0,1-13 0 0,-1 4 0 16,1 3-32-16,-1 0-8 0,1-1 0 0,-1 1-1 15,1-3 8-15,-1 9 1 0,5-7 1 0,-5 1 0 0,1 0-7 0,-1-3-2 16,-3 3 0-16,4-7 0 0,-1 7 6 0,1-6 1 16,-4-6 0-16,0 6 0 0,0-6 1 0,0 0 1 15,0 0 0-15,0 0 0 0,0 0 9 0,0 0 2 0,0 0 0 16,0 0 0-16,0 0-20 0,0 0-3 0,-4-6-1 0,1 0 0 16,-1 0-3-16,1 0-1 0,-1-5 0 0,1 2 0 15,-1-3 0-15,0 0 0 0,1 1 0 0,-4-7 0 16,3 6 0-16,1-3 0 0,-1 4 0 0,1-7 0 15,-1 6 0 1,4-2 0-16,-3-4 0 0,3 6 0 0,0-5 9 0,0 2 2 0,0 3 0 16,3 6 0-16,-3-6-19 0,4 7 0 0,-1-4 0 0,-3 3 0 15,4 3 0-15,-1 0 0 0,1-3 0 0,-1 0 0 16,4 0 0-16,-3 6 0 0,3-5 0 0,-3 5 0 16,3 0-10-16,0 5-9 0,0-5-1 0,0 6-1 15,0-6 21-15,0 6-9 0,4-6 9 0,-4 9 0 16,3 0 0-16,-3 5 0 0,4-2 0 0,-4 6 0 15,0-6 0-15,3 2 0 0,-2 4 0 16,-1 0 0-16,0-10 0 0,0 10 0 0,0-6 0 0,0 0 0 16,-4-1 0-16,4-2 0 0,-3 3 0 0,-1 0 0 15,1-1-12-15,-1-5-3 0,1 0 0 0,-4 0 0 16,7 0-37-16,-3 3-7 0,-1-3-1 16,1 0-1-16,3-1-126 0,0-5-25 0,0 6-4 0</inkml:trace>
  <inkml:trace contextRef="#ctx0" brushRef="#br0" timeOffset="6967.711">10453 4006 1204 0,'0'0'51'0,"0"6"-41"31,0-6-10-31,0 6 0 0,0-6 0 0,0 0 8 0,0 6-8 0,0-6 12 0,0 0-12 0,0 6 12 16,3 0-4-16,4 3 0 0,-3-4 0 0,7-5 0 15,-4 6-8-15,3 0 0 0,1 0 0 0,-1 0 0 16,4 0 0-16,4 0 0 0,-4 2 0 0,4-2 8 16,-1-961 0-16,1 1928 0 0,0-967 0 0,-4 0 0 15,3 6-25-15,1-7-6 0,0 1-1 0</inkml:trace>
  <inkml:trace contextRef="#ctx0" brushRef="#br0" timeOffset="7205.862">10552 4456 1213 0,'0'0'26'0,"0"0"6"16,0 0 0-16,0 0 4 0,7 0-36 0,0-6 0 0,3 6 0 0,4-6 0 16,0 6 8-16,1-6-8 0,-1-5 0 0,3 5 0 15,1-6 0-15,0 3 0 0,-1-3 0 0</inkml:trace>
  <inkml:trace contextRef="#ctx0" brushRef="#br0" timeOffset="7882.67">12185 3395 1085 0,'-25'6'22'0,"15"-6"7"0,3 6-29 15,-4-3 0-15,4-1 0 0,0 1 0 0,7-3 71 0,-7 6 8 0,7-6 1 0,-4 6 1 16,-3 6-4-16,0-6-1 0,4 6 0 0,-1-7 0 16,1 4-51-16,-1 0-10 0,4 0-3 0,0 3 0 15,0-6-12-15,4 5 9 0,-1 4-9 0,1 3 8 16,-1-1-8-16,1 1 0 0,3 2 0 15,0 4 0-15,0 0 0 16,0 2 0-16,4-8 0 0,-1 8 0 0,1 3 0 0,-1 1 0 0,1 2 0 16,-1-2 0-16,1 8 0 0,0-3 0 0,-1 3 8 15,1 1-8-15,-1-4 9 0,-3 9-9 0,1-6 10 0,-1 3-10 16,0-2 12-16,0-10-3 0,-4 3-1 0,1-2 0 16,-1-4-8-16,-3-2 0 0,0-4 9 0,0 4-9 15,0-13 9-15,0-5-9 0,0-6 12 0,0 0-12 16,0 0 11-16,0 0-11 0,0 0 10 0,0 0-10 15,0 0-19-15,-7 0-9 0,4-6-3 16,-4-5 0-16,7-1-117 0,-4 0-23 0,4 0-5 16</inkml:trace>
  <inkml:trace contextRef="#ctx0" brushRef="#br0" timeOffset="8270.326">12023 3950 1181 0,'-11'18'24'0,"8"-15"7"0,-1 6-31 0,4 0 0 0,0-3 0 0,0-6 0 16,0 11 57-16,0-5 6 0,0-6 1 0,0 6 0 16,4 0-20-16,-4 0-3 0,3-3-1 0,4 3 0 15,-3 5-10-15,3-11-2 0,3 6-1 0,1 0 0 16,-1-6-19-16,5 6-8 0,-1-6 8 0,0 6-8 16,3-6 12-16,1 0-2 0,0 0-1 0,-1-6 0 15,1 6-9-15,0 0 0 0,3 0 0 0,-4 0 0 16,1 0 0-16,-4 0 0 0,4 0 0 0,-1 0 8 15,1 0-8-15,-4 6 0 0,4-6 0 0,-1 6 0 16,1-6 0-16,-4 6-17 0,4 0 4 0,0-4 1 16,-1 4-47-16,1-3-9 15,-1 0-1-15</inkml:trace>
  <inkml:trace contextRef="#ctx0" brushRef="#br0" timeOffset="8782.013">12562 4153 1196 0,'-3'12'24'0,"-1"-3"8"0,1 3-32 15,-1-1 0-15,1-5 0 0,-1 0 0 0,4-6 51 0,-3 6 4 0,3-6 1 0,-7 6 0 16,0-3-22-16,3 9-4 15,1-7-1-15,-1 1 0 0,1 0-21 0,3 0-8 0,0-6 0 0,0 6 0 16,0 0 0-16,3 3 8 16,1-3-8-16,-1 5 0 0,1-5 0 0,-1 0 0 0,4 0 0 0,0 0 0 15,-3 6 0-15,3-6 0 0,0-4 0 0,0 1 0 16,0 0 0-16,4 3 0 0,-1-6 0 0,1 6 0 16,3 0 0-16,0-6 11 0,-3 6-11 0,3 0 10 15,0-6-10-15,-4 0 0 0,4-6 0 0,-3 0 8 16,0 6 1-16,-4-6 0 0,0 0 0 0,0 3 0 15,-4-6 14-15,-3 7 2 0,0-16 1 0,0 12 0 16,-3-6 22-16,3-2 5 0,-4 2 1 0,1 0 0 16,-1 0-37-16,1 6-7 0,-4-5-2 0,3 2 0 15,-3 0 0-15,4 0 0 0,-5 3 0 0,1-5 0 16,0 5-8-16,0 0 8 0,0-6-8 0,0 6 8 16,0 0-8-16,-3 3 0 0,-1-3 0 0,4 6 0 15,0-5 0-15,0 5-11 0,7 0 3 0,0 0 0 16,-11 0 8-16,11 0-8 0,-7 5 8 0,-3-5-8 15,3 6-1-15,-4-3 0 0,0 3 0 0,4 6 0 16,0-6-2-16,-3 0 0 0,3 5 0 0,0-5 0 16,0 0-4-16,-1 0-1 0,8-6 0 0,0 0 0 15,-3 3-16-15,3-3-4 0,0 6-1 0</inkml:trace>
  <inkml:trace contextRef="#ctx0" brushRef="#br0" timeOffset="9802.829">13705 3680 1067 0,'-10'0'45'16,"3"6"-36"-16,-4-6 65 0,4 0 13 0,0 0 2 0,7 0 1 16,0 0-14-16,-7 6-2 0,7-6-1 0,0 0 0 15,-7 0-41-15,7 0-8 0,-7 6-1 0,3 5-1 16,4-5-22-16,0 6 9 0,4-3-9 0,-1 3 0 16,1 5 10-16,-1 1-10 0,5 2 8 0,-5 4-8 15,4-3 12-15,0 8-2 0,0 0-1 0,0-2 0 16,0 2 12-16,-3-2 3 0,3 2 0 0,-4-2 0 15,5-4 2-15,-5 6 1 0,1-2 0 0,3-4 0 16,-4-8 4-16,1 3 1 0,-4-1 0 0,3 1 0 16,1-9-10-16,-4 8-2 0,3-5 0 15,-3 0 0-15,0 0-8 0,0-6-3 0,0-6 0 0,0 0 0 16,0 0 0-16,0 0 0 0,0 0 0 0,0 0 0 16,0 0 7-16,0 0 2 0,0 0 0 0,0 0 0 15,0 0 3-15,0 0 1 0,-3-6 0 0,-1-6 0 16,1 6-10-16,-1 0-3 0,1-6 0 0,3 7 0 15,-4-7-9-15,4 12 0 0,0 0 0 0,-3-3 8 16,-1-3-8-16,1 0 0 0,3 0 0 0,-4 0 0 16,4 1 0-16,0-7 0 0,0 6 0 0,0-3 0 15,4 3-9-15,-4 0 9 0,3 0 0 0,1 1 0 16,-1-1-9-16,1 0 9 0,3 0 0 0,-4 0-9 16,4 6 9-16,4-6-8 0,-4 6 8 0,4-6-8 0,-1 3 8 15,4 0-8-15,0 3 8 0,0 0-8 0,1 0 8 0,2 0 0 16,1 3-9-16,-4 0 9 0,0 3 0 0,0 0 0 15,0-6-9-15,-3 6 9 0,3 0 0 0,-7 6 0 16,4-1 0-16,-1-2 0 0,-3 3 0 0,4 0 0 16,-4-1 0-16,0 1 0 0,-4 0 0 0,5 3 0 0,-5-10 0 15,1 7-10-15,-1-6 10 0,1 6 0 0,-4-3 0 16,0 2 0-16,0 1 0 0,-4-6 0 0,4 6 0 0,-3 0 8 16,-4-6-8-16,3 2 9 0,-3 4-9 15,0-6 10-15,-4 6-10 0,1-6 0 0,-1 5 9 16,-7-5-9-16,4 0 0 0,0 0 0 0,-3-3 0 15,-1 3 8-15,0 0-8 0,4-6 0 0,-3 0 0 0,2 0 0 16,1 0 0-16,4 0 0 0,-4 0 0 0,3-6 0 16,1 0-13-16,2 3-1 0,-2 0 0 0,3 0 0 15,3-3-25-15,-3 6-5 0,4-12 0 16,3 7-1-16,0-1-109 0,3-6-22 0,1 6-4 0</inkml:trace>
  <inkml:trace contextRef="#ctx0" brushRef="#br0" timeOffset="10438.057">14199 4130 1279 0,'-3'12'26'0,"-4"-7"8"0,3 4-34 0,-3 0 0 16,4 0 0-16,3 3 0 0,-4-6 74 0,4 5 8 0,0-5 2 0,4 0 0 16,-4-6-33-16,0 0-7 0,0 0 0 0,3 0-1 15,4 3-23-15,0 0-5 0,0 0-1 0,0-3 0 16,4 3-5-16,0-973-1 0,-1 1937 0 0,1-967 0 15,-1 0-8-15,1-3 10 0,-1 3-10 0,1-3 10 16,0 0-10-16,-1-3 10 0,-3 6-10 0,4-6 10 16,-4 0-1-16,0 1 0 0,-4-1 0 0,5 0 0 15,-5 0 6-15,-3 6 1 0,4-6 0 0,-4 0 0 16,3 0 2-16,-3 3 1 0,0-3 0 0,-3 1 0 16,3-7 3-16,-7 6 1 0,3 0 0 0,0 0 0 15,-3 6-23-15,4-9 0 0,-4 3 0 0,0 1 0 16,0-1 0-16,0 0 0 0,0 6 0 0,-4-6 0 15,4 0 0-15,-4 6 0 0,1 0 0 0,-1 0-12 16,1 0 12-16,-1 0-10 0,4 0 10 0,0 6-10 16,0 0 10-16,0 0 0 0,0 0-9 0,3 2 9 15,1 4-10-15,-1-6 10 0,1 6-13 0,3 0 5 16,0-1 8-16,0 1 0 0,0 3-9 0,0 2 9 16,3-5 0-16,-3 3 0 0,4 2 0 0,-1-5 0 15,1 0 0-15,-1 0 0 0,1 0-9 0,-1 2 9 0,1-2 0 16,-1 0 0-16,4 0-8 0,1-7 8 0,-1 4 0 15,0 3 0-15,0 0 0 0,3-6 0 0,-3-1 0 0,4 1-8 16,-4 0 8-16,4 0 0 0,3-3-11 0,-4 3 11 0,4 6-10 16,0-6 10-16,8-6-16 0,-5 5 4 15,4 1 0-15,1-6 0 16,2 0-21-16,1 6-4 0,0-6-1 0,3 0 0 16,-3 0-47-16,-1 0-10 0,5-6-1 0</inkml:trace>
  <inkml:trace contextRef="#ctx0" brushRef="#br0" timeOffset="11168.155">15346 4192 1402 0,'-4'11'29'0,"1"-5"7"0,-1 0-36 0,4-6 0 0,-3 6 0 0,-1 0 0 16,1 8 67-16,-1-8 6 0,1 0 2 0,3 6 0 16,-4-6-19-16,4 3-4 0,-3-3-1 0,3 5 0 15,0-5-22-15,0 0-4 0,0 0-1 0,0 0 0 16,0 6-12-16,3-6-2 0,-3-1-1 0,4 4 0 15,-1-3-9-15,-3 0 0 0,4 6 0 0,-1-6 8 16,1-1-8-16,3 7 0 0,-4-6 0 0,4 0 0 16,-3 9 0-16,-1-9 0 0,4-1 0 0,-3 1 0 15,0-6 0-15,-4 0 0 0,0 0 0 0,0 0 0 16,3 6 12-16,-3-6-4 0,0 0 0 0,0 0 0 16,0 0 10-16,0 0 2 0,0 0 0 0,-7-6 0 15,0 0-4-15,3-5 0 0,-3-1 0 0,0 0 0 16,4 3-6-16,-4-8-2 0,3 5 0 0,1-6 0 15,-4 4-8-15,3-4 8 0,1 0-8 0,3 4 8 16,-4 2-8-16,1-6 0 0,3 6 0 0,0-2 0 16,0 2 0-16,0 0 0 0,0-5 0 0,-4 5 0 15,4-6 0-15,0 9 0 0,0-2 0 0,0-1-11 16,0 6 11-16,0 0 0 0,0-6 8 0,0 6-8 16,0-2 0-16,0 8 0 0,0 0 0 0,0 0 0 15,0 0 0-15,0 0 0 0,0 0 0 0,0 0-12 16,0 0 12-16,0 0 0 0,4 0 0 0,-1-6 0 15,4 6 0-15,0-6 0 0,0 6-8 0,4-6 8 0,-4 6-8 16,3 0 8-16,1 0-8 0,0 0 8 0,-1 0-8 16,1 0 8-16,-1 0-8 0,-3 0 8 15,4 0-28-15,0 6 0 0,-4-6 0 0,3 0 0 16,-3 6-167-16,4 0-33 0,3-6-8 0</inkml:trace>
  <inkml:trace contextRef="#ctx0" brushRef="#br0" timeOffset="11546.893">15695 4174 1377 0,'-7'6'39'0,"3"0"9"16,1 0-39-16,3-6-9 0,0 0 0 0,-4 5 0 0,1 7 53 15,3-3 9-15,-4 9 2 0,4-7 0 0,0 1-27 0,0 0-5 16,4 6 0-16,-4-4-1 0,3 4-23 15,1-6-8-15,-1 2 0 0,1 4 9 16,0 0-9-16,-1-7 8 0,4 1-8 0,-3-3 8 16,-1 9-8-16,-3-13 0 0,4 1 0 0,-4-6 0 0,0 0 0 0,0 0-9 0,0 0 9 15,0 0-13 1,0 0-13-16,0 0-2 0,3-6-1 0</inkml:trace>
  <inkml:trace contextRef="#ctx0" brushRef="#br0" timeOffset="11753.665">15561 3815 946 0,'-3'18'40'0,"-1"-6"-32"15,4 2 3-15,-4-2 1 0,4-6 0 0,0 6 0 16,0-12-38-16,0 0-7 0</inkml:trace>
  <inkml:trace contextRef="#ctx0" brushRef="#br0" timeOffset="12638.262">16125 4168 1161 0,'-10'18'24'0,"3"-12"7"0,3-1-31 0,-3 1 0 0,0 0 0 0,0-6 0 16,0 6 109-16,-3 0 16 0,2 0 3 0,-2 3 1 16,-1-4-41-16,4 1-9 0,-3 0-2 0,-1 0 0 15,0-6-39-15,-3 6-8 0,4 0-2 0,-1-6 0 16,1 6-14-16,3-3-3 0,-1 0-1 0,8-3 0 16,0 0-10-16,0 0 0 0,-7 6 0 0,4 2 0 15,3-2-13-15,0 0 5 0,0 0 8 0,0 0-13 16,3 6 3-16,4-4 1 0,-3-2 0 0,3 6 0 15,0-6 9-15,4 6 0 0,-4-6 8 0,3-1-8 16,1 1 0-16,0 0 0 0,-1 0 0 0,1-3 0 16,-4 3 0-16,0 0 0 0,0-6 0 0,0 6 0 0,-7-6 0 15,7-6 0-15,0 6 0 0,-3-6 0 0,3 0 11 16,-4 3-3-16,1-3 0 0,-4 0 0 0,0 0 5 0,0-5 1 16,0-1 0-16,-4 0 0 0,1 0-3 0,3 4-1 0,-4-4 0 15,4 0 0-15,0 6-10 0,0-6 10 0,0 7-10 16,0-1 10-16,0 6-10 0,0 0 0 0,0 0 0 0,0 0 0 15,0 0 0-15,0 0-9 0,0 0 9 0,0 0-13 16,7 6 5-16,0 5 8 0,0-5-13 16,-3 6 5-16,6 6 0 0,-3-4 0 15,0 4 0-15,1 5 0 0,-1-8-5 0,0 9-1 16,0-1 0-16,3 1 0 0,-3 2 14 0,0-2-12 0,4 2 12 0,0 4-12 16,-4 2 12-16,3-3 0 0,4-2 0 0,-3 2-9 15,3 3 9-15,-3 4 0 0,-1-4 0 0,1-2 0 16,-1 2 0-16,1-3 0 0,-4-2 0 0,4 2 0 15,-4-8 0-15,0 2 0 0,-4-11 0 0,4 6 0 16,-3-13 0-16,-4 7 0 0,3-3 0 0,-3-9 8 16,0 0 3-16,0 0 1 0,0 0 0 0,-7 6 0 15,7-6 2-15,-10 0 1 0,3 0 0 0,-8-6 0 16,5 6-5-16,-4-6-1 0,-4 0 0 0,4 0 0 16,-4 3-9-16,-3-2 0 0,4-1 0 0,-1 0-11 15,-3 0 11-15,-4 0-10 0,0 6 10 0,1-6-10 16,-1 6 2-16,4-12 0 0,-4 10 0 0,4-1 0 15,0 0-8-15,7-3 0 0,0 0-1 0,-1 0 0 16,5 0-14-16,3-6-2 0,0 1-1 0,0 2 0 16,3-3-149-16,1 0-29 0</inkml:trace>
  <inkml:trace contextRef="#ctx0" brushRef="#br0" timeOffset="13268.966">16242 3721 1333 0,'-4'6'28'0,"1"3"6"0,-1 3-34 0,4 5 0 0,0-5 0 0,-3 3 0 15,3 8 76-15,-4-11 9 0,4 6 2 0,-3 8 0 16,3-8-47-16,0 2-8 0,0-2-3 0,0 5 0 16,0-2 8-16,3 8 2 0,-3-11 0 0,0 9 0 15,4-4-39-15,-1-5 0 0,1 8 0 0,-1-2 0 16,1-7 0-16,3 4 0 0,-4-3 0 0,5-1 0 15,-5 1 0-15,4 2 11 0,-3-8-3 0,3 6 0 16,-4-4 0-16,1-2 0 0,-1 0 0 0,1-6 0 16,-1 6-8-16,-3-12 0 0,4 0 0 0,-4 0 0 0,0 0 13 15,0 0 1-15,0 0 0 0,0 0 0 16,0 0-3-16,0 0-1 0,0-6 0 0,3-6 0 0,-3 6 8 0,0-6 2 16,0 4 0-16,0-1 0 0,0 0-20 0,4-3 0 0,-4 0 0 15,0 1-9-15,3-1 17 0,1 3 3 0,-1 3 1 16,-3 0 0-16,4-5-12 0,3 5-14 0,-3-6 3 15,3 3 1-15,0 0 10 0,0 0 0 0,0 4 0 16,0-7 0-16,0 12 0 0,0-6 0 0,0 0 0 0,0 0 0 16,0 6 0-16,0 0 0 0,4 0 0 0,-4 6 0 15,0-6 0-15,3 12 0 16,1-6 0-16,-4 5 0 0,4 1 0 0,-4 3 0 16,3 3 0-16,1-1 0 0,-4-5 0 0,0 8 0 0,0-8 0 0,4 12 0 15,-8-4 0-15,4 4 0 0,0-4 0 0,0 4 0 16,-3-1 0-16,3-5-18 0,0 3 3 0,0-4 1 15,-3 1 14-15,3-6 16 0,-4 2-3 0,1-8-1 16,-1 0-35-16,-3-6-7 16,0 0-2-16,0 0 0 0,0 0 2 0,4 0 0 0,-1-6 0 0</inkml:trace>
  <inkml:trace contextRef="#ctx0" brushRef="#br0" timeOffset="13674.129">16676 3580 1102 0,'0'15'23'0,"0"-6"5"0,0-1-28 0,0 4 0 0,0 0 0 0,0 0 0 16,0 2 64-16,3 4 7 0,-3 0 1 0,0-1 1 16,4 4-27-16,-1 2-6 0,-3 1 0 0,4 8-1 15,-1-2-18-15,1 2-3 0,-1-3-1 0,1 4 0 16,0-1-17-16,3 3 0 0,0 4 8 0,0-4-8 15,0-3 0-15,3 9 10 0,1-8-10 0,-4-4 8 16,4 3 8-16,-1 1 0 0,4-4 1 16,-3-5 0-16,-1-4 3 0,-2-2 1 0,2-1 0 0,-3-5 0 15,4-9-21-15,-4 3 0 0,0-6 0 0,0 3-12 16,-4-6-2-16,1-3-1 0,-1-3 0 0</inkml:trace>
  <inkml:trace contextRef="#ctx0" brushRef="#br0" timeOffset="13882.881">16446 4039 1862 0,'0'0'52'0,"0"0"13"0,0 0-52 16,8 11-13-16,-1-5 0 0,3-6 0 0,1 6 0 0,3 0 0 0,0-6 0 0,4 6 0 15,3-6 0-15,0 6-16 0,0-6 3 0,4 6 1 16,3 0-4-16,0-1 0 0,0 1 0 0</inkml:trace>
  <inkml:trace contextRef="#ctx0" brushRef="#br0" timeOffset="15235.662">3997 5270 965 0,'-4'6'40'0,"1"-3"-32"16,3-3 54-16,-7 6 10 0,7-6 3 0,-4 6 0 16,1-6-28-16,3 0-6 0,-7 6-1 0,7-6 0 15,-7 0-16-15,7 0-4 0,0 0-1 0,-7 6 0 16,0 0 2-16,0-6 1 0,-4 6 0 0,4-1 0 16,3 1 2-16,-3-6 1 0,0 6 0 0,0-3 0 15,4 3-14-15,-8 3-3 0,8 0-8 0,-1-4 12 16,-3 7-12-16,3-6 9 0,-3 0-9 0,4 0 8 15,-1 3 1-15,1 2 0 0,-1 1 0 0,1-6 0 16,-1 6-1-16,1 0-8 0,-1-1 12 0,1-2-4 16,3 3-8-16,0-6 0 0,0 6 0 0,3-1 0 15,1-2 0-15,-1-3 0 0,-3 6 0 0,4-6 0 16,3 5 0-16,-4-5 0 0,4 0 0 0,-3-6 0 16,3 6 0-16,0-3-9 0,7-3 9 0,-7 0 0 0,0 0-8 15,4-3 8-15,-8 3 0 0,4-6 0 0,0 0-10 16,4 0 10-16,-4 1-8 0,0-7 8 15,0 3-8-15,0 0 8 0,0 3-8 0,0-3 8 16,0 4 0-16,0-7-8 0,-3 0 8 0,7 0 0 0,-8 4 0 0,4-4 0 16,-3 6 0-16,-1-6-8 0,1 6 8 0,3-6 0 0,-4 1 0 0,-3 2-8 15,4 3 8-15,3-6-8 0,-4 6 8 0,1 0-8 16,0-5 8-16,-4 5 0 0,3 0 8 16,-3 0-8-16,0 6 0 0,0 0 0 0,0 0-10 0,0 0 10 15,0 0 0-15,0-3 0 0,0 3 8 0,0 0-8 16,0 0 0-16,0 0 0 0,0 0 0 0,0 0 0 15,0 0 0-15,0 0 0 0,0 0 0 0,0 0 0 16,0 6 0-16,-3 0 0 0,3 3 0 0,0 2 0 16,3 1 0-16,-3-6 0 0,7 6 0 0,-3-3 0 15,-1 2 0-15,4 1 0 0,0 0-10 0,0 0 10 16,0 2 0-16,0 4-8 0,1-6 8 0,6 5 0 16,-7-5 0-16,3 0 0 0,1 3 0 0,-4 2 0 15,3-5 0-15,5-3-8 0,-5 9 8 0,4-7 0 16,-3-5 0-16,-4 6 0 0,3-6 0 0,1 0 0 15,-4-3-40-15,4 0-13 0,-4-3-3 0</inkml:trace>
  <inkml:trace contextRef="#ctx0" brushRef="#br0" timeOffset="15796.364">4300 5350 938 0,'0'9'40'0,"0"-4"-32"16,0 7 38-16,0-6 8 0,4 0 2 0,-4 0 0 15,3-3-15-15,4 3-2 0,-3 3-1 0,3-1 0 16,0-2-16-16,0 0-3 0,0 0-1 0,0 6 0 16,4-3-8-16,-4-4-2 0,4 4 0 0,6 0 0 15,-6 3 4-15,-1-6 0 0,1 5 0 0,-1-5 0 16,1 3 3-16,0 0 1 0,-1 0 0 0,1 3 0 16,-1-7-7-16,1 7-1 0,0-6 0 0,-1-3 0 15,-3 3 20-15,0 3 3 0,-3-6 1 0,3 3 0 16,-4-6-32-16,4 5 0 0,-3-10 0 0,-1 5 0 15,1 0 0-15,3 0 0 0,-3-6 0 0,-4 6 0 16,0-3 0-16,3-6 12 0,-3 3 0 0,0 3 0 16,0-3-12-16,-3 0 0 0,3-5 0 0,0-1 0 15,0 3 0-15,-4 0 9 0,4 0-9 0,-3-2 8 16,-1-1-8-16,4 0 0 0,-4-3 0 0,4-2 0 16,0 5 0-16,0 0 0 0,0-5 0 0,0 2-11 15,0-3 11-15,4 6 0 0,-4-11 0 0,4 8 0 0,-1-2 0 0,-3-1 0 16,4 3 0-16,-1-2 0 0,4 5 0 15,-3 0-10-15,3 6 10 0,-4-8-10 0,4 8 10 0,-3 0 0 16,3 0-9-16,-4 0 9 16,5 0-49-16,-1 6-6 0,0-6-1 0,-4 6 0 15,4 0-38-15,0-6-8 0,-7 6-2 0,7 0 0 16,0 6-19-16,-7-6-4 0</inkml:trace>
  <inkml:trace contextRef="#ctx0" brushRef="#br0" timeOffset="16368.135">4879 5338 953 0,'0'0'20'0,"-7"6"4"15,7-6-24-15,-7 3 0 0,0 0 0 0,0 0 0 16,7-3 48-16,-7 0 4 0,7 0 0 0,-11 6 1 16,4-1-27-16,0-5-6 0,7 0 0 0,-7 6-1 15,0 0-9-15,7-6-2 0,-4 6 0 0,-3 0 0 16,4 3 4-16,3 3 0 0,-4-1 0 0,1-5 0 16,3 6-12-16,-4 0 0 0,4 5-12 0,4-2 12 15,-4-3 0-15,3 5 12 0,1-5 0 0,-4 0 0 0,3 3-12 16,1 2 0-16,-1-11 0 0,1 6 8 0,3 3-8 15,-4-4-17-15,4-5 4 0,1 0 1 0,-1 0 35 0,0 0 7 16,0-6 2-16,3 9 0 0,1-9-32 0,-1 3 0 0,5-3 0 16,-1-3 0-16,-4 0 11 0,8-3-11 0,3-6 12 15,0 6-12-15,-3-5 12 0,3-4-12 16,-3 3 12-16,-8 0-12 0,4-5 9 16,-3-4-9-16,3 9 0 0,-3-5 9 0,-4-1-9 15,0 0 12-15,-4 4-12 0,4-4 12 0,-7 6-12 0,4 1 0 0,-4-4 0 16,-4 9 0-16,1-6 12 0,-4 6 0 0,0 0 0 15,0-8 0-15,0 8-12 0,-4 0 0 0,0 3 0 0,4 0-11 16,-3 3 19-16,-1-6 3 0,1 6 1 0,-1 0 0 16,-3 0-12-16,3 0 0 0,-3 6 0 0,4-6 0 15,-1 3 10-15,0 0-10 0,1 3 12 0,3 0-12 16,0 3 18-16,0-4-3 0,3 1-1 0,1 6 0 16,-1-6-37-16,1 0-7 0,3 3-2 15,0 2 0-15,0 1 20 0,3 0 3 0,1 0 1 0,-1 5 0 16,1-2-65-16,-4 3-13 0,3-1-2 15,1-2-1-15,3 3-43 0,0-1-8 0,3-5-1 0</inkml:trace>
  <inkml:trace contextRef="#ctx0" brushRef="#br0" timeOffset="16679.145">5373 5506 1006 0,'-4'17'20'0,"4"-11"7"0,0 3-27 0,0-9 0 0,0 6 0 0,0-6 0 16,0 0 29-16,0 0 1 0,0 0 0 0,0 12 0 16,0-12-18-16,4 5-3 0,-1 1-1 0,-3-6 0 15,0 0-8-15,0 0 8 0,0 0-8 0,0 0 8 16,0 0-57-16,0 0-12 0</inkml:trace>
  <inkml:trace contextRef="#ctx0" brushRef="#br0" timeOffset="17291.765">5659 5376 1212 0,'0'18'51'0,"3"-3"-41"16,1-4 26-16,-4 1 4 0,0 0 2 0,3 3 0 16,1-7-10-16,-1-2-3 0,1 3 0 0,-4-3 0 15,0-6-13-15,0 0-4 0,7 6 0 0,-7-6 0 16,3 0-12-16,1 12 9 0,-4-12-9 0,3 0 8 15,-3 0 0-15,0 0 0 0,0 0 0 0,0 0 0 16,0 0 16-16,0 0 4 0,4 5 0 0,-4-5 0 16,0 0 5-16,0 0 2 0,0 0 0 0,0 0 0 15,0 0-6-15,0 0-1 0,-4-5 0 0,1-7 0 16,-1 6-15-16,1 0-3 0,-1-3-1 0,1 3 0 16,-1-2-9-16,1-1 0 0,-1 3 0 0,1-6 8 15,3 6-8-15,-4 0 0 0,1-11 0 0,3 8 0 16,-4 3 8-16,4-6-8 0,0 6 8 0,0-5-8 15,4-1 0-15,-1 3 0 0,1-3 0 0,-4 6 0 16,10-11 0-16,-3 5 0 0,4 0 0 0,3 3-11 0,0-8 11 16,0 5-12-16,0 6 12 0,7-6-12 0,-3 1 0 15,-4 8 0-15,7-3 0 0,1 0 0 16,-5 6-67-16,4-6-13 0,8 6-4 0</inkml:trace>
  <inkml:trace contextRef="#ctx0" brushRef="#br0" timeOffset="18565.263">7246 4915 930 0,'0'0'19'0,"-3"0"5"16,3 0-24-16,0 0 0 0,-8 0 0 0,8 0 0 0,0 0 61 15,0 0 7-15,-7 6 2 0,7-6 0 0,0 0-27 0,0 0-6 0,0 0-1 0,0 0 0 16,-3 5-6-16,3-5-2 0,-4 6 0 0,4 6 0 16,0 0-13-16,0-6-3 0,4 8-1 0,-1 4 0 15,4-6 7-15,-3 8 2 0,0 4 0 0,3-6 0 16,0 5 0-16,0-2 0 0,0 2 0 0,3 1 0 31,-10 8 6-31,7 0 2 0,-3-2 0 0,-1 8 0 0,4-9-5 0,1 4-1 0,-5 2 0 0,4 3 0 16,0-8 3-16,4 2 1 0,-4 0 0 15,-4-2 0-15,4-1-10 0,-3-2-3 0,-1-10 0 0,-3 7 0 16,4-4-3-16,-4-2-1 0,4-6 0 0,-4-1 0 16,3 1-9-16,-3-3 0 0,0-9 9 0,0 0-9 15,0 0 0-15,0 0 0 0,0 0 0 0,0 0-12 16,0 0-37-16,0 0-8 0,0 0-2 0,0 0 0 16,-7-12-117-16,3 3-23 0</inkml:trace>
  <inkml:trace contextRef="#ctx0" brushRef="#br0" timeOffset="18898.55">7108 5350 1097 0,'0'0'31'0,"0"0"7"16,0 0-30-16,0 0-8 0,0 0 0 0,0 0 0 15,0 0 21-15,0 0 3 0,0 0 1 0,0 0 0 0,8 3-17 0,-1-3-8 0,3 0 8 0,1 0-8 16,3 6 8-16,4-1-8 0,-1-5 8 0,4 6-8 16,0-6 0-16,-3 6 0 0,7-6 0 0,-8 0 0 15,1 0 12-15,3 0-4 0,0 0 0 0,1 0 0 16,-5 0 2-16,4 0 0 0,-3 0 0 15,3 0 0-15,-3-6-10 0,-1 0 12 16,1 6-12-16,3-11 12 0,-3 5-12 16,0-3 0-16,-1 3 0 0,4 0 8 0,1 0-24 15,-5 6-4-15,4-11-2 0</inkml:trace>
  <inkml:trace contextRef="#ctx0" brushRef="#br0" timeOffset="19396.023">7722 5370 1176 0,'-7'12'33'0,"4"0"7"16,-1-3-32-16,1 2-8 0,-1 1 0 0,1-6 0 15,3 0 21-15,-4 0 3 0,4-6 0 0,-3 6 0 16,3-6 12-16,0 9 4 0,0-1 0 0,0-2 0 15,0 3-28-15,0-9-4 0,0 6-8 0,0 0 11 16,0 6-2-16,0-1 0 0,0 1 0 0,0 3 0 16,3-3-1-16,-3-1-8 0,4-5 12 0,3 6-4 15,-4 0 27-15,4-3 5 0,-3 2 0 0,3-5 1 0,0 0-22 16,0 0-5-16,0 0-1 0,4 0 0 16,-1-3-13-16,4-3 0 0,0 0 0 0,-3-3 0 15,3 0 0-15,-3 0 11 0,3-3-11 0,-4 0 10 0,1 0-10 16,-4 0 0-16,0-5 0 0,0 2 8 0,0-6 1 0,4 6 0 15,-11-3 0-15,3 1 0 0,-3-4-1 0,0 6-8 0,0 0 12 16,0-2-4-16,-3-1-8 0,3 0 12 0,-4 3-12 16,-3 0 12-16,4 4-12 0,-1-4 0 0,-3 9 9 0,4-6-9 15,-5 0 0-15,-2 6 8 0,3 0-8 0,-4-6 0 16,1 6 0-16,-1 0 0 0,0 0 0 0,1 6 0 16,-1-6 0-16,4 0 0 0,-10 0 0 15,6 6 0-15,-3-6 12 0,3 0-1 0,1 0-1 16,-1 0 0-16,1 6-18 0,3-6-4 0,0 0-1 15,7 0 0-15,-8 9 0 0,8-9 0 0,0 0 0 0,0 0 0 16,0 0-22-16,4 5-4 16,0 1-1-16,-1 6 0 0,4-6-52 15,0 0-12-15,0 0-1 0</inkml:trace>
  <inkml:trace contextRef="#ctx0" brushRef="#br0" timeOffset="19843.042">8096 5467 866 0,'7'21'18'0,"-3"-15"4"0,-1 6-22 0,1-7 0 0,3 1 0 0,-4-3 0 16,1 6 36-16,0-3 2 0,-1 3 1 0,1-3 0 16,-4-6-2-16,3 6 0 0,-3-6 0 0,0 0 0 15,4 5-27-15,-4-5-10 0,0 0 0 0,0 0 9 16,3 6-9-16,-3-6 0 0,0 0-10 0,0 0 10 16,0 0 8-16,0 0 7 0,0 0 1 0,0 0 1 15,0 0 3-15,0 0 0 0,0 0 0 0,0 0 0 16,7-6 16-16,-7 1 3 0,-7-7 1 0,7 3 0 15,-3 3-16-15,-4-3-2 0,3 0-1 0,-3 4 0 16,3-7 14-16,-3 6 2 0,0-6 1 0,4 3 0 16,-4 4-15-16,0-7-3 0,3 6-1 0,-3-6 0 15,4 6-19-15,3 0 0 0,0-5 0 0,0 2 0 16,0 3 0-16,3 0 0 0,1 0 0 0,-1 0 0 16,4 0 0-16,0 0 0 0,0 1-11 0,4-1 11 15,0 0-12-15,-1 3 4 0,4-3 8 0,-7 3-13 16,4 0-23-16,-1-3-4 0,5 0 0 0</inkml:trace>
  <inkml:trace contextRef="#ctx0" brushRef="#br0" timeOffset="20293.683">8569 4974 923 0,'0'14'39'0,"3"-8"-31"16,-3 6 47-16,4 0 9 0,0 5 3 0,-1-2 0 15,-3 3-31-15,4-1-5 0,-1-5-2 0,1 9 0 16,-1-4 9-16,1 1 2 0,3 8 0 0,-4-8 0 16,1 8-25-16,3-2-5 0,0 2-1 0,-4 4 0 15,5-1 4-15,-1-2 1 0,0 2 0 0,3 3 0 16,-3-8 21-16,4 5 4 0,-1 4 1 0,-2-13 0 15,2 4-20-15,1-1-3 0,-4-5-1 0,0 2 0 16,-4-8 0-16,1 0-1 0,-4-12 0 0,0 0 0 16,0 9-15-16,3-3 0 0,-3 0-12 0,0-6 12 15,0 0-24-15,0 0 3 0,0 0 0 0,-3-6 0 16,-1 0-122-16,-3-9-24 0,0 3-5 0</inkml:trace>
  <inkml:trace contextRef="#ctx0" brushRef="#br0" timeOffset="20580.499">8396 5215 1094 0,'-7'8'23'0,"0"-2"5"0,3 0-28 0,4-6 0 0,-3 6 0 0,3-6 0 15,0 0 52-15,0 0 6 0,0 0 1 0,0 0 0 16,3 6-25-16,-3-6-5 0,4 6-1 0,3 0 0 16,4-6-16-16,-4 11-3 0,3-11-1 0,4 3 0 15,1-3-8-15,-1 3 0 0,3-3 0 0,1 3 8 16,3-6-8-16,-3 3 8 0,3 0-8 0,0 0 8 16,4 0-8-16,-1-3 0 0,1 0-12 0,0 3 12 15,0-5-43-15,-1-1-1 0,4 6 0 16</inkml:trace>
  <inkml:trace contextRef="#ctx0" brushRef="#br0" timeOffset="21457.704">10626 4962 1036 0,'-4'9'21'0,"4"2"7"16,0-5-28-16,4 0 0 0,-1 0 0 0,1 0 0 15,-1 0 22-15,4 0-1 0,0-1 0 0,0-2 0 16,8 3-9-16,-5-3-1 0,8 0-1 0,-1-3 0 16,1 6-10-16,3-6 0 0,-3 0 0 0,3 0 8 15,0 0-8-15,-3 0 0 0,6 6 0 0</inkml:trace>
  <inkml:trace contextRef="#ctx0" brushRef="#br0" timeOffset="21727.181">10707 5197 908 0,'0'0'38'0,"0"0"-30"16,3 0 14-16,8 0 3 0,0 0 1 0,-1 0 0 16,1 6-14-16,3-6-4 0,0 6 0 0,0-6 0 15,0 3-8-15,4-3 0 0,-4 3 0 0,3 2 8 16,1-2-8-16,-4-3 0 0</inkml:trace>
  <inkml:trace contextRef="#ctx0" brushRef="#br0" timeOffset="22350.834">12407 4741 1503 0,'-17'12'31'0,"9"-6"9"16,1 0-32-16,4 0-8 0,-4 0 0 0,3-4 0 16,1 4 45-16,-1 6 8 0,4 0 2 0,-3-6 0 15,3 6-34-15,-4-7-6 0,4 1-2 0,-3 9 0 0,3-3-13 0,0-1 8 16,0 1-8-16,0 3 0 0,0 3 0 0,0 5 0 0,3-5 0 0,-3 8 0 15,4 4 0-15,-1-4 0 0,-3 3 0 0,4 4 0 16,-4 2 0-16,3-8 0 0,-3 8 0 0,4-3 0 16,-1 3 0-16,1-2 0 0,-1-1 0 15,1 3 0-15,-1-8 0 0,1 2 0 0,0-5 0 16,-4-7 0-16,0 4 0 0,3-15 0 16,-3 6 0-16,0-1 0 0,0-11 0 0,0 0 0 15,0 0 0-15,0 0 0 0,0 0 14 0,0 0-3 0,-3-6-1 0,-8 1 0 31,4-7-44-31,0 6-9 0,0-9-1 0</inkml:trace>
  <inkml:trace contextRef="#ctx0" brushRef="#br0" timeOffset="22626.717">12181 5179 1147 0,'-7'6'24'0,"0"-6"5"15,7 0-29-15,-7 6 0 0,7-6 0 0,0 0 0 16,0 0 64-16,0 0 8 0,0 0 0 0,0 0 1 16,0 0-32-16,0 0-6 0,0 0-2 0,0 0 0 15,0 0-33-15,7 0 0 0,0 0 0 0,4 0 0 16,3-6 0-16,4 6 0 0,-1-6-9 0,5 6 9 15,-1-6 0-15,0 6-8 0,0 6 8 0,4-6 0 16,-4 6-28-16,4-6-1 0,-4 6 0 0</inkml:trace>
  <inkml:trace contextRef="#ctx0" brushRef="#br0" timeOffset="23132.287">12665 5185 1044 0,'-18'24'21'0,"11"-21"7"0,0 8-28 0,0 1 0 0,3 0 0 0,-3 0 0 15,4 2 58-15,-4-2 6 0,3 0 2 0,-3 0 0 16,4 5-22-16,-1-8-5 0,4 3-1 0,-3 5 0 15,3-11-27-15,0 6-11 0,3-6 8 0,-3 3-8 16,4 3 0-16,-1-1 8 0,1-5-8 0,3 0 0 16,0 6 0-16,0-6 0 0,0 3 0 0,0-4 0 15,0 1 0-15,0 0 0 0,4 0 0 0,-4 0 0 16,0-6 0-16,3 6 12 0,-3-6-4 0,0 0 0 16,4 0 0-16,0 0 0 0,-1 0 0 0,1-6 0 15,-1 6 0-15,1-6 0 0,0 0 0 0,-1 0 0 16,-3 0 0-16,4-2 0 0,-4-4 0 0,0 0 0 0,-4 6 0 15,1-11 0-15,-4 2 0 0,0 3 0 0,0 0 4 0,-4-8 0 16,-3 8 0-16,0 0 0 0,-3-5-12 0,-1-1 10 16,1 3-10-16,-5 4 10 0,1-1-10 0,-3 0 0 0,-1 0 0 0,0-2 0 15,-3 8-23-15,4 6 0 16,-5 0 0-16,5-6 0 16,-4 6-5-16,-1 0 0 0,5 0-1 0,-1 6 0 0,1-6 16 15,6 3 3-15,-3 0 1 0,7 5 0 16,0-2-1-16,3 0 0 0,4-6 0 0,0 0 0 15,0 6-19-15,4 0-4 0,-1 0-1 0,4 0 0 16,4 5-10-16,-4-5-1 0,4 0-1 0,-1 3 0 16,1-9-24-16,3 6-5 0,-4 0-1 0</inkml:trace>
  <inkml:trace contextRef="#ctx0" brushRef="#br0" timeOffset="23989.592">13561 4944 1384 0,'-4'18'39'0,"1"-6"9"0,-1 2-38 0,4 4-10 0,-3-6 0 0,3 2 0 15,0 4 52-15,0-6 8 0,3 5 1 0,-3 1 1 16,0 3-28-16,0-4-6 0,4-2 0 0,-4 3-1 16,3-1-11-16,1 1-3 0,3-1 0 0,-4 4 0 15,4-3-13-15,-3 5 9 0,3-2-9 0,-3 2 8 16,3 1-8-16,-4 2 0 0,4-5 0 0,0 8 8 15,-3-11-8-15,3 2 0 0,-4-2 0 0,1 6 0 16,-1-13 0-16,1 1 0 0,-1-3 0 0,-3 3 0 16,0-1 8-16,0-11-8 0,0 0 8 0,0 0-8 15,0 0 20-15,0 0 0 0,0 0-1 0,0 0 0 16,0 0-3-16,0 0 0 0,0 0 0 0,0 0 0 16,0 0-16-16,0 0 0 0,0-5 0 0,-3-7 0 15,3 6 0-15,0 0 0 0,0-3 0 0,0 3 0 16,-4-5 0-16,4-1 0 0,0 6 0 0,0-6 0 15,0 0 0-15,0 4 0 0,0-4 0 0,0 0 0 0,4 6 0 16,-4-6 0-16,0 1 0 0,3 2 0 0,1 3 0 16,-1 0 0-16,1 6 0 0,3-6 0 0,-3 0 0 15,3 6-9-15,3-6 1 0,-3 6 0 0,4 0 8 16,-4 0 0-16,4 0 0 0,-1 0 0 0,4 0-8 16,-3 0 0-16,-1 6 0 0,5-6 0 15,-5 6 8-15,4 0 0 0,-3 0 0 0,-1 0 0 0,1 3 0 0,0 0 0 16,-4-1 0-16,0 4 11 0,0-6-11 0,0 6 0 15,-4 0 0-15,1-4 0 0,-4 4 0 0,3 0 0 0,-3 0 0 0,0-7 0 16,-3 1 0-16,-1 3 0 0,1-3 0 0,-4 0 0 16,0 0 0-16,-4 0 0 0,0 0 0 0,1-6 0 15,-4 0 0-15,0 0 8 0,-4 0-8 0,4-6 8 16,-4 0-8-16,1 6 0 0,-5-6 0 0,5 3 0 16,3 0 0-16,0 0 0 0,-1-3 0 0,5 3 0 15,-1 0 0-15,4 3-17 0,-3-6 4 0,3 1 1 16,7 5-42-16,0 0-8 0,0 0-2 15,0 0 0-15,0 0-76 0,0 0-16 0,0 0-4 0</inkml:trace>
  <inkml:trace contextRef="#ctx0" brushRef="#br0" timeOffset="24511.868">14104 5353 1109 0,'7'11'23'0,"0"-11"5"0,0 6-28 0,4-6 0 0,-4 0 0 0,3 6 0 16,-3-6 16-16,4-6-4 0,0 6 0 0,-1 0 0 15,-3 0-4-15,4-6-8 0,-4 6 11 0,0-5-11 16,0-1 14-16,0 6-4 0,0-3-1 0,-7 3 0 15,0 0-9-15,0 0 0 0,4-3 0 0,-4 3-11 16,0 0 11-16,3-3 0 0,1-3 8 0,-4 6-8 16,0-3 17-16,-4 0-1 0,4-3 0 0,-3 0 0 15,-1-5 5-15,1 11 1 0,-1-12 0 0,-3 6 0 16,4 0-5-16,-5-3-1 0,1 3 0 0,0-5 0 16,0 5-16-16,0 6 0 0,0-6 8 0,-3 6-8 15,3-6 0-15,-4 6-16 0,0 0 4 0,1 0 0 16,-1 6-5-16,1-6-1 0,-4 6 0 0,-1 0 0 15,5 0 8-15,-1-1 2 0,1 1 0 0,3 0 0 16,0 3 8-16,0-3 0 0,3 6 0 0,4-1 0 16,-4 1 0-16,4-6 0 0,4 6 0 0,-4 2 0 15,7-2 0-15,-3 0 0 0,3 0 0 0,0 2 0 16,0-2 0-16,0 6 0 0,0-6 0 0,0-1 0 16,3-2 0-16,-2 3 0 0,2 6 0 0,-3-13 0 15,0 7 0-15,0 0 0 0,0-3 0 0,4 3 0 16,-4-7 0-16,4 7 0 0,-1-6 0 0,1-3 0 15,-1 3 0-15,1-3 0 0,-1 3 0 0,5-3 0 16,-1 3 0-16,0-6 0 0,0 5 0 0,0-5 0 16,4 0-24-16,-4 6-2 0</inkml:trace>
  <inkml:trace contextRef="#ctx0" brushRef="#br0" timeOffset="25354.589">15212 5309 1051 0,'0'0'21'0,"0"0"7"0,0 0-28 0,0 0 0 0,0 0 0 0,-7 0 0 32,3-6 73-32,-3 6 9 0,7 0 2 0,0 0 0 0,-7-6-6 0,7 6-1 0,0 0 0 0,0 0 0 15,0 0-45-15,0 0-10 0,0 0-2 0,0 0 0 16,0 0-20-16,-3 12 0 0,3-6 0 0,0 5 0 15,3-2 0-15,1 0 0 0,-1 6 0 0,1-4 0 16,3 1 0-16,-4 0-8 0,1-3 8 0,-1 8 0 16,4-11 0-16,-3 6 0 0,-1-6 0 0,1 0 0 15,-1 3 0-15,-3-9 0 16,0 0 0-16,0 0 0 0,0 0 0 0,0 0 0 16,0 0 8-16,0 0-8 0,0 0 11 0,0 0-3 0,4-3 0 0,3-3 0 15,-3 0-8-15,-1 0 0 0,4 0 9 0,-3 0-9 16,-1 6 0-16,4-6 0 0,-3 0 0 0,-1 4 0 15,4-1 0-15,-3-3 0 0,-1 3 0 0,5 3 0 16,-1 0 0-16,-4 3 0 0,4 3 0 0,0-1 0 16,-3 1 0-16,3 0 0 0,-4 0 0 0,4 6 8 15,0-6-8-15,-3 6 0 0,3-4-8 0,0 4 8 16,0 0 0-16,0 5 0 0,0-8 0 0,0 0 0 16,-3 0 0-16,3 3 0 0,-4-6 0 0,4-1 8 15,0 1-8-15,-3-6 0 0,-4 0-8 0,7 6 8 16,0-6 0-16,-3 0 0 0,3-6 0 0,0 6 0 15,0-6 8-15,0 6-8 0,0-5 8 0,4-1-8 16,-4 0 9-16,3-3-9 0,-3 3 12 0,0 0-12 16,0 0 0-16,0 0 0 0,0 1 0 0,1-7 0 15,-5 6 18-15,1 0 0 0,3 0 0 0,-7 0 0 0,0 3-18 16,0-2 0-16,0-1-8 0,-4 0 8 16,-3-6 0-16,4 6 18 0,-5 0-2 0,1-6-1 0,0 1-15 15,0 2-13-15,0 3 2 0,-3-6 1 16,-1 0-7-16,4-2-2 0,0 2 0 0,-4 6 0 15,4-6-37-15,0 1-7 0,0-1-1 0</inkml:trace>
  <inkml:trace contextRef="#ctx0" brushRef="#br0" timeOffset="25880.323">15706 5409 1429 0,'0'0'40'0,"0"0"10"15,0 0-40-15,0 0-10 0,0 0 0 0,0 0 0 16,0 0 18-16,0 5 2 0,0-5 0 0,0 0 0 15,3 6 16-15,-3-6 3 0,4 6 1 0,-4 0 0 16,3 0-31-16,1 6-9 0,-1-6 0 0,-3 0 0 16,4 2 8-16,-1-2-8 0,-3 0 0 0,4 0 0 15,-1 0 13-15,1 6-4 0,-1-7-1 0,-3 1 0 16,4-3-8-16,-4-3 0 0,4 6 0 0,-4-6 0 0,0 0 0 16,0 0 0-16,3 3 0 0,-3-3 0 0,0 0 12 0,0 0 0 0,0 0 0 15,0 0 0-15,0 0 6 0,0 0 2 0,0 0 0 0,0 0 0 16,0 0-4-16,-7-6-1 15,3 0 0-15,-6 0 0 0,6 1-5 0,-3-7-1 0,0 12 0 0,4-6 0 16,-4-6-9-16,0 6 0 0,3 0 0 0,-3 1 0 16,3-4 0-16,-3 3 0 0,4-6 0 0,-1 6 0 15,-3 0 8-15,4-5 0 0,-1-1 0 16,-3 9 0-16,4-3-8 0,-1 0 0 0,4 6 0 16,0 0 0-16,0 0 0 0,0-6-12 0,0 6 2 15,4-6 1-15,-4 6 9 0,3 0 0 0,4-6-9 0,0 6 9 16,0 0-11-16,4 0 3 0,0 0 0 0,3-5 0 15,0 5-20 1,0-6-3-16,4 6-1 0,-4-3 0 0,3 3 0 0,1 0 0 0,0-3 0 16</inkml:trace>
  <inkml:trace contextRef="#ctx0" brushRef="#br0" timeOffset="26479.786">16083 5394 1121 0,'0'0'47'16,"0"0"-38"-1,-7 0 51-15,0 0 9 0,0-6 3 0,-4 6 0 0,4-6-20 0,0 6-3 16,0 0-1-16,0 0 0 0,7 0-17 0,-7 0-4 15,7 0-1-15,-7 0 0 0,7 0-18 0,-11 6-8 0,11-6 8 0,-7 0-8 16,7 0 0-16,-7 6 0 0,4 0 0 0,-1 3 0 16,1 2 0-16,3-5 0 0,3 0 0 0,-3 0 0 15,4 6 0-15,-4-12 0 0,7 9 0 0,-4-6 0 16,1 2 0-16,-1 1 0 0,1 3 0 0,3-3 0 16,-3 0 0-16,3-6 0 0,-4 6 0 0,4 0 0 15,0-6 0-15,4 5 0 0,-4-5 0 0,4 0 0 16,-4 0 0-16,0 0 0 0,0 0 0 0,3-5 0 15,-3 5 0-15,0-12 0 0,0 6 8 16,0 0-8-16,1 0 0 0,-5 0 0 0,1 0 0 0,-1 1 0 16,1-4 10-16,-1 9-10 0,1-6 12 0,-4 0-12 15,0 0 15-15,3 0-4 0,-3 0-1 0,0 6 0 16,0-8-2-16,0 5 0 0,-3-6 0 0,3 6 0 16,-4 0-8-16,1-3 0 0,-1 0 0 0,1 0-11 15,-1 0 35-15,4 0 6 0,-3-5 2 0,-1 8 0 16,4-3-32-16,-4-3 0 0,1 6 0 0,3 3 0 15,-4-6 0-15,4 6 0 0,0 0 0 0,-3-6 0 16,-4 6 0-16,3-11 0 0,1 11 0 0,3 0 0 16,-7-6 0-16,0 6 0 0,0 0 0 0,-4 0 0 15,4 0-22-15,0 0-7 0,0 6-2 0,-4-6 0 16,4 6 7-16,0-1 2 0,-3 1 0 0,3 3 0 16,-1 0-16-16,1-3-3 0,0 8-1 0,4-8 0 15,-1 6 16-15,1-6 3 0,-1 3 1 0,4 3 0 0,-3-7 0 0,3 1 0 16,0-6 0-16,0 6 0 15,3 0-34-15,-3 0-6 0,4 0-2 0</inkml:trace>
  <inkml:trace contextRef="#ctx0" brushRef="#br0" timeOffset="27025.172">16252 5359 922 0,'0'0'26'0,"4"5"6"0,-4-5-32 0,0 12 0 0,4-6 0 0,-4-6 0 15,3 12 44-15,-3-9 4 0,0 3 0 0,0 5 0 16,0-5-2-16,0 0 0 0,0 0 0 0,0 6 0 15,0-6-21-15,0 3-4 0,0-1-1 0,0-2 0 16,4 3-1-16,-4-3-1 0,0-6 0 0,0 0 0 16,0 0-2-16,0 6-1 0,0-6 0 0,0 0 0 15,0 0-1-15,0 0 0 0,0 0 0 0,0 0 0 0,7 0 9 0,-4-6 1 16,-3 0 1-16,4-3 0 16,-4 3-25-16,3-2 8 0,-3-1-8 0,0 3 0 15,4-6 0-15,-4 6 0 0,0 0 0 0,0-5 0 16,0 2 0-16,0 3 0 0,0 0 0 0,0 0 0 15,0 6 0-15,0 0 0 0,0-6 0 0,0 6 0 0,0 0 0 16,0 0 0-16,7-6 0 0,-4 6 0 0,4 0 0 0,4 0 0 16,0 0 0-16,-1 0 0 0,1 6-11 0,-1-6-7 15,4 6-2-15,1-6 0 0,2 6 20 0,-6 0 0 0,3-6-8 0,0 3 8 16,-3 3 0-16,-1 3 0 0,1-1 0 16,-1-2 0-16,1 0 0 0,-1 6 0 0,1-6 0 15,-4 3 0-15,0-1 0 0,0-2 0 0,0 3 0 0,0 3 0 16,-3-6-12-16,-1 5 0 15,1-5 1-15,-1 0 0 0,1 3-25 0,0-3-6 16,-4 0-1-16,0-6 0 0,0 0-37 0,0 0-8 16,0 0-2-16,0-970 0 0,7 1946 13 0,-4-970 2 15,4-6 1-15</inkml:trace>
  <inkml:trace contextRef="#ctx0" brushRef="#br0" timeOffset="27806.201">16736 5376 955 0,'0'0'27'0,"0"0"6"15,0 0-33-15,0 0 0 0,0 0 0 0,-4 6 0 0,4-6 70 0,-7 0 7 16,7 0 2-16,-10 0 0 0,3 0-21 0,-1 6-4 0,1-6-1 0,0 0 0 15,0 0-26-15,-3 6-6 0,6-3-1 0,-3 3 0 16,0 3-8-16,4-1-3 0,-4-2 0 0,-1 0 0 16,5 0 3-16,-1 6 0 0,1-12 0 0,3 9 0 15,0-4-3-15,0 1 0 0,0-6 0 0,0 6 0 16,0 6-1-16,3-6-8 0,1 0 12 0,-4-6-4 16,7 6-8-16,-3-1 8 15,3 1-8-15,0-6 8 0,3 3-8 0,-3 0 0 0,4 0 0 0,-4-3 0 16,0 3 0-16,4-3 0 0,-4-3 0 0,0 3 0 15,3 0 0-15,-3-3 8 0,0 0-8 0,0 0 8 16,0 3-8-16,1-6 0 0,-1 1 0 0,-4 5 0 16,4-12 0-16,-3 12 0 0,3-6 0 0,-4 0 8 15,1 0-8-15,-1 3 0 0,1 0 0 0,-4 3 8 16,3-6-8-16,-3 6 0 0,4-2 0 0,-4 2 0 16,0 0 10-16,0 0-10 0,0-6 12 0,0 6-12 15,0 0 12-15,0 0-4 0,0 0 0 0,0 0-8 16,0 0 28-16,0 0 0 0,0 0-1 0,0 0 0 0,0 0-27 0,0 0 0 15,0 0 8-15,0 0-8 16,0 0 0-16,0 6 0 0,3-1 0 0,1 1 0 0,0 3 0 0,3 3 0 16,-4 0 0-16,4-1 0 15,0-2 0-15,0 9 0 0,0-1 0 0,4-5 0 16,-4 6 0-16,4 2 0 0,-1-2 0 0,4 6 0 0,-3-4 8 0,3 4 0 16,0-1 0-16,-3 10 0 0,3-13-8 0,-4 10 0 15,1-1-10-15,-1-3 10 0,1-2 0 0,0-4 0 16,-4 4 13-16,0 0-4 15,0-7 0-15,0 4 0 0,-4-4 0 0,1 1 0 0,-1-3-1 16,-3-4-8-16,0 1 12 0,0 0-4 0,0-3 1 0,-3 0 0 16,-1-3 0-16,1 2 0 0,-1-2 5 0,-3 0 1 15,0 0 0-15,0-6 0 0,0 6 5 0,-3-6 2 0,-1 6 0 16,0-6 0-16,-3 0-6 0,0 0-2 0,4 6 0 0,-5-6 0 16,1 0-3-16,0 0-1 0,0 0 0 15,-4 3 0-15,4-3-1 0,-3 2 0 0,3-2 0 0,0 0 0 16,-1 0-9-16,5-5-11 0,-1-1 3 15,1 0 0-15,3 0-8 0,0 0 0 16,-1 6-1-16,5-12 0 0,-1 4-13 0,-3 2-2 16,4-3-1-16,-1 0 0 0,4-3-9 15,4 6-2-15,-1-5 0 0,1 2 0 0,-1 3-3 16,1-3-1-16,3 0 0 0,0 3 0 16,0 0-19-16,0 1-4 0,0-1-1 0</inkml:trace>
  <inkml:trace contextRef="#ctx0" brushRef="#br0" timeOffset="28257.416">17385 5644 1302 0,'0'14'27'0,"3"-5"7"0,-3-3-34 0,4 0 0 0,-1 0 0 0,-3 6 0 16,4-6 45-16,0-6 3 0,-4 0 0 0,0 0 0 15,0 0-26-15,0 0-5 0,0 0-1 0,0 0 0 0,7 0-25 0,0 0-6 16,-4 0-1-16,4-6-408 16,-3 6-83-16</inkml:trace>
  <inkml:trace contextRef="#ctx0" brushRef="#br0" timeOffset="28915.935">17392 4289 919 0,'0'0'39'0,"0"0"-31"16,0 0 45-16,0 0 10 0,0 0 1 0,0 0 1 15,0 0-33-15,0 0-6 0,0 0-2 0,0 0 0 16,0 0 20-16,0 0 3 0,0 0 1 0,0 0 0 16,0 0-26-16,0 8-5 0,0-8-1 0,0 0 0 15,0 0-25-15,0 0-6 0,0 0-1 0</inkml:trace>
  <inkml:trace contextRef="#ctx0" brushRef="#br0" timeOffset="54357.954">3905 10700 836 0,'0'3'24'0,"0"3"4"0,-3-6-28 0,3 0 0 0,0 6 0 0,0-6 0 16,0 0 11-16,0 0-11 0,0 0 12 0,0 0-12 16,0 0 53-16,0 0 4 0,0 0 1 0,0 0 0 15,0 0-50-15,0 0-8 0,0 0 0 0,0 0-11 16,0 0 11-16,0 0 0 0,0 0 10 0,0 0-10 16,0 0 0-16,0 0 0 0,0 0 0 0,0 6 0 15,3 6 0-15,1-7 0 0,-4 10 0 0,3 3 0 16,1-6 24-16,-4 5 0 0,0 4-1 0,0 8 0 15,3 1 14-15,-3 8 3 0,0 6 1 0,0 0 0 16,0-9-27-16,0 1-6 0,0-7 0 0,0 0-8 16,0 7 0-16,-3 8 0 0,-1-3-10 0,1 3 10 15,3 0 24-15,-4-3 13 0,4 3 3 0,-3-5 0 16,3-1-13-16,0 0-3 0,-4-3 0 0,1-11 0 16,3 2-24-16,-11-2 0 0,8-7 0 0,-4 4 0 0,7 8 33 0,-4-8 2 0,0 8 0 15,1-5 0-15,-1 5-15 0,1-2-4 0,-1-7 0 0,1-2 0 16,-1 5-2-16,1-14-1 0,-1 3 0 0,1 3 0 15,-1-6 20-15,1-4 4 0,-1 1 1 0,1 0 0 16,-1-3-10-16,4-3-1 0,0 3-1 0,-3 0 0 16,3-3-26-16,0 0 0 0,0 0 0 0,0 0 0 15,0 0 0-15,0 0 0 0,0 0 0 0,0 0 0 16,0 0 18-16,0-3-2 0,0 3 0 0,0-3 0 16,0 3-16-16,0 0 0 0,3-3 0 0,4 3 0 15,-3-6 0-15,-4 0 0 0,3 6 0 0,1-5 0 16,-4 5-12-16,0 0-2 0,0 0-1 0,0 0 0 15,0 0 15-15,10 0 0 0,-10 0 0 0,14 0 0 16,-3 0 0-16,3 0 0 0,4 0 0 0,-4 0 0 16,-4 0 0-16,5-6 10 0,-1 0-2 0,-4-3 0 15,4 6-8-15,-3-3 0 0,3 3 0 0,0-3 0 16,-3 6 0-16,-1 0 0 0,-3 0 0 0,0 0 0 16,4 3 0-16,-4 0 0 0,4-3 0 0,-4 3-11 15,0 3 3-15,0 6 0 0,0 0 0 0,0-7 0 16,0 7-29-16,0-9-6 0,7 6-1 0,-10-3 0 15,-4-6-120-15,10-6-24 0,-3-6-4 0</inkml:trace>
  <inkml:trace contextRef="#ctx0" brushRef="#br0" timeOffset="55049.778">4544 11685 1241 0,'0'0'25'0,"-7"-3"8"0,0 3-33 0,0 0 0 0,0-3 0 0,-4 3 0 16,4 0 78-16,0-3 9 0,-4 3 1 0,4-3 1 16,0 3-24-16,-3 0-5 0,3-3 0 0,-1 3-1 15,-2 0-43-15,3-3-16 0,3 3 11 0,-3 0-11 16,-3 0 30-16,3 0 0 0,-4 0 0 0,4 3 0 16,-4-3-48-16,4 3-10 0,0-3-1 15,-3 9-1-15,3 0 30 0,3 9 0 0,1-1 0 0,-4-2 0 16,3 6 0-16,0-7 0 0,1-2 0 0,-1 6 0 15,4-1 0-15,-3 4 0 0,3-6 0 0,0 2 0 16,0-5 0-16,0 0 0 0,3-1 0 0,1-5 0 16,-1 3 0-16,1 3 0 0,3 6 0 0,0-7 0 15,-3-5 0-15,6 3 15 0,-3 0-2 0,4-3 0 16,-1 0-13-16,-2-1-18 0,6 4 4 0,-7-9 1 16,3 0 22-16,-3 0 5 0,0 0 1 0,4 0 0 15,0-6-15-15,-1 1 0 0,1 2 0 0,-4-3 0 0,3-6 0 16,-3 3-20-16,4 0 4 0,0-2 0 0,-4 2 44 15,0-3 8-15,0 6 3 0,0-3 0 0,-4 0-11 16,1-2-3-16,-1-7 0 0,1 6 0 0,-4 1-25 0,3-4-17 16,-3 3 2-16,0-3 1 0,0 1 22 15,-3-7 5-15,3 1 1 0,-4-1 0 0,1 6-14 16,-1 3 0-16,1 1 0 0,3 5 0 0,-4-3 0 16,4 9-12-16,-7-3 3 0,4 0 0 0,-4-6 9 0,0 3 12 0,-4-2-2 15,4-4-1-15,-4 6-9 0,4 6 0 0,-3-6 0 0,-1 6 0 31,4 6-49-31,-4 0-12 0,4 6-3 0,0 2 0 0,0 4 52 0,4 5 12 16,-4-5 0-16,3 0 0 0,1 8-54 0,-1-11-8 16,4 3-2-16,0-4 0 0,0 1 64 0,4-9 0 0,-4-6 9 0,0 0 0 15,0 0-57-15,7 6-11 0,0-6-2 0,0-6-1 16,0 0-10-16,7 0-3 16,0-6 0-16</inkml:trace>
  <inkml:trace contextRef="#ctx0" brushRef="#br0" timeOffset="55571.217">4960 11597 1074 0,'0'0'30'0,"0"0"8"0,-3-6-30 0,3 6-8 0,0 0 0 0,0 0 0 16,-4-6 72-16,4 6 14 16,0 0 2-16,-11 0 1 0,4 6-40 0,0-6-8 0,4 0-1 0,-4 6-1 15,7 3 20-15,-7 2 4 0,3-2 1 0,1 6 0 16,-1-3-52-16,1 0-12 0,-1-1 0 0,-3 1 0 16,3 0 0-16,4 2 0 0,0-2 0 0,0 0 0 15,0 0 0-15,4 8 0 0,-4-14 0 0,0 6 0 16,7 3 8-16,-3-4 0 0,3-2-8 0,-4 6 12 15,1-9-12-15,3 9 9 0,-7-4-9 0,7 4 8 16,-4 6-8-16,4-10 8 0,0 1-8 16,0 3 8-16,1 2 0 0,-5-5-8 0,4-3 12 0,-3 6-4 15,6-6-8-15,-6 2 0 0,3-5 0 0,-7-6 0 16,7 0 12-16,-7 0-2 0,7 0-1 0,7 0 0 0,-7 0 19 16,4-6 3-16,-8-5 1 0,4-1 0 15,-3-3-32-15,3 3 0 0,0-5 0 0,0-1 0 16,0 0 0-16,0 4 0 0,-3-7 0 0,3 3 0 15,-4 1 37-15,-3-1 2 0,4 6 0 0,-1-5 0 0,-3 8-11 0,4-9-3 16,-4 10 0-16,3-7 0 0,-3 3-25 0,0 3 0 16,4-8 0-16,-4 2 0 15,3 6-46-15,-3 0-14 0,4 0-4 0,-4 1 0 0,3-4 64 16,-3 6 16-16,4-3 2 0,-4 3 0 16,0 0-62-16,0 6-12 0,3-11-2 0,-3 11-506 15,0 0-100-15</inkml:trace>
  <inkml:trace contextRef="#ctx0" brushRef="#br0" timeOffset="55924.827">5419 11732 836 0,'0'0'24'0,"0"9"4"0,0-3-28 0,0 6 0 0,0-1 0 0,0-5 0 0,0 6 57 0,0 3 6 15,0-6 1-15,0-1 0 16,0 4 0-16,0 0 0 0,3 0 0 0,-3-1 0 16,0 1-14-16,0-3-2 0,0-9-1 0,4 12 0 15,-4-12-24-15,0 6-5 0,0-1-1 0,0-5 0 16,0 0-65-16,3-5-12 0</inkml:trace>
  <inkml:trace contextRef="#ctx0" brushRef="#br0" timeOffset="56103.593">5457 11276 1337 0,'0'0'56'0,"0"0"-44"0,0 0-12 0,0 0 0 16,0 0 0-16,0 0 0 0,0 0 0 0,0 0 0 15,0 0 52-15,0 0 9 0,0 0 2 0,0 0 0 16,0 0-50-16,0 0-13 0,0 0 0 0</inkml:trace>
  <inkml:trace contextRef="#ctx0" brushRef="#br0" timeOffset="56790.567">5884 11665 1579 0,'0'0'32'0,"0"0"10"0,-3-6-34 15,-1 0-8-15,1 0 0 0,-1 0 0 0,-3 0 53 0,7 6 9 0,0-3 2 16,-3-3 0-16,-1 0 0 0,1 1 0 0,-4-7 0 16,3 12 0-16,0-6-24 0,-3 12-4 0,4-6 0 0,-4 6-1 31,0 0-25-31,0-4-10 0,0 1 8 0,0 0-8 16,0 3-26-16,-4 0-10 0,-3 0-3 0,3 6 0 15,1 0 39-15,-4-1 0 0,3 4 0 0,0-3 0 16,1 5 0-16,3-11 0 0,0 3 0 0,3 0 0 0,-3-3 0 15,4 6 0-15,3-4 0 0,0-8 0 0,0 0 0 0,0 0 0 0,0 0 0 16,0 0 0-16,0 0 20 0,0 0 11 0,0 0 2 0,0 0 1 16,0 0-23-16,0 0-11 0,0 0 10 0,0 0-10 15,0 0-25-15,3 0-11 0,1 6-3 16,-4-6 0-16,0 0 83 0,10 0 16 0,-10 0 3 0,7 0 1 16,0 0-52-16,4 0-12 0,-4 0 0 0,0 6 0 15,4-6 0-15,-8 6 0 0,4-3 0 0,4 0 0 16,-4 0 0-16,3 3 0 0,1-6 0 0,-4 3 0 15,0-3-8-15,0 6-5 0,4-4-1 0,-4 7 0 16,0 0 14-16,0-3 0 0,-4 0 0 0,1 6 0 16,3-4 0-16,-3 1-9 0,-1 0 9 0,1-3 0 15,-1 6 0-15,4-6 0 0,-7-6 0 0,4 5 0 16,-1 4 0-16,-3 3 0 0,4 12 0 0,-4-7 0 16,0-5 0-16,-4 6 0 0,1-4 8 0,-1-8-8 15,-3 6 10-15,0-3-2 0,0-3-8 0,-4 2 12 16,1 1-12-16,-1 3 9 0,-3 0-9 0,0-6 8 15,7 0-8-15,-4 2 0 0,-6-2 0 0,6 0 0 16,1-3 0-16,3 3 0 0,-4-12 0 0,4 6 0 16,-4-3 0-16,4 3-12 0,-3-3 0 0,3 0 1 15,0 0-33-15,3 0-8 0,1 3 0 0,3 0-1 16,0 0-161-16,0 0-32 0</inkml:trace>
  <inkml:trace contextRef="#ctx0" brushRef="#br0" timeOffset="57727.294">7419 11714 1267 0,'0'0'28'0,"-4"6"5"0,-3 0 2 0,4 0 1 0,-8-6-36 16,4-3 0-16,0 0 0 0,-3 3 0 0,2-6 109 0,-2 6 15 0,-1 6 4 0,-3-6 0 15,4 0-52-15,-5 0-9 0,5 0-3 0,-1 0 0 16,-3 0-51-16,4 0-13 0,-1 0 0 0,0 0 0 16,1 0 36-16,-1 0 5 0,1 0 1 0,-1 0 0 15,1 0-30-15,3 6-12 0,-1 3 8 0,-2 6-8 16,6-1 0-16,-6-2 0 0,3-3 0 0,-4 9-11 15,1-4 11-15,2 1 0 0,-2 6-9 0,-1-1 9 16,-3 1 0-16,7 2 0 0,0 1-9 0,0 2 9 16,0-8 0-16,0-3 0 0,3 2-8 0,4-5 8 15,-7 0 0-15,7-1 0 0,-7 4 0 0,7-3 0 16,0 0 0-16,0-4 0 0,7-2 0 0,-7 3 0 16,0-9 0-16,0 0 0 0,0 0 0 0,0 0 0 15,11 0 0-15,-1-3 0 0,5 3 0 0,-5-3 0 16,1 0 0-16,3 0 8 0,-4 3-8 0,1-5 0 15,3 2 8-15,-3 0-8 0,3-9 0 0,-7 6 0 16,4-6 8-16,-1 3-8 0,1 1 0 0,3-4 0 16,-7-3 9-16,3 9-9 0,-3-8 8 0,1 2-8 15,-1 0 0-15,-4 6 0 0,4 0 0 0,-3 0-11 0,-1 1 11 0,-3-4 0 16,4-3-9-16,3 6 9 0,-7 0 0 16,3 0 0-16,-3 0 0 0,0 1 0 0,0 5 0 0,0 0 0 15,0 0 0-15,0 0 0 0,0 0 0 0,0 0 0 16,0 0 0-16,0 0 0 0,0 0 0 0,0 0-9 0,0 0 9 15,0 0 0-15,0 5-8 0,4-2 8 0,-1 6 0 16,1-3 0-16,-4 0 0 0,3 6 0 16,-3-3 0-16,4 2 0 0,-1-5 0 15,1 3 0-15,0 3 0 0,-1 2 0 0,4 1 0 16,0 3-8-16,-3 2 8 0,3-2 0 0,0 0 0 0,0-7 0 0,-4-2-8 16,4 0 8-16,1 0 0 0,-1-3-8 0,0 0 8 15,3 0 0-15,1-1-27 0,-4-2 2 0,3 0 0 0,1 0 0 16,0 0-115-16,-4 0-22 15,7 3-5-15</inkml:trace>
  <inkml:trace contextRef="#ctx0" brushRef="#br0" timeOffset="58505.107">8491 10918 1006 0,'0'0'20'0,"0"0"7"16,0 0-27-16,0 0 0 0,0 0 0 0,0 0 0 16,0 0 40-16,0 0 2 0,0 0 1 0,0 0 0 15,0 0 5-15,0 0 0 0,0 0 1 0,0 0 0 16,0 0 21-16,0 0 4 0,0 0 1 0,0 0 0 15,0 0-19-15,-7 0-3 0,4 3-1 0,-1 3 0 16,1 2-16-16,-1-2-3 0,1 3-1 0,-1 3 0 16,1 0-16-16,-1-6-3 0,1-4-1 0,3 10 0 15,0 6-1-15,0 0-1 0,0 2 0 0,3 1 0 16,-3-1-1-16,0 1 0 0,4-1 0 0,-1 7 0 0,1-4-9 16,-1 4 0-16,1 2 0 0,-1-2 0 0,1 5 0 15,-1-3 8-15,1 1-8 0,-1 8 0 0,1-3 0 16,-4 4 0-16,3 2 0 0,1 0 0 0,-4 0 0 0,3-6 0 15,-3-2-9-15,0-4 9 0,0 9 0 0,-3-14 8 16,3 8 0-16,-4 3 1 0,4 1-9 0,0-1 0 16,-3 3 0-16,3 3 8 15,3-8-8-15,-3-4 0 0,0 3 0 0,0-2 0 16,-3-13 0-16,3 1 0 0,-4 3 0 0,4-10 0 0,0 1 0 0,0 6 0 16,4-3 0-16,-4 2 0 0,0-8-9 0,0 0 9 15,0-9 0-15,0 6 0 0,0-3-9 0,-4 5 9 0,4 1 0 0,0-9-9 16,0 0-8-16,0 0-2 0,0 0 0 0,0 0 0 15,0 0-23-15,0 0-5 16,0 0-1-16,0 0 0 0,0 0 4 0,0-9 0 0,0 4 0 16</inkml:trace>
  <inkml:trace contextRef="#ctx0" brushRef="#br0" timeOffset="58923.025">8262 11741 1123 0,'-11'0'23'0,"11"0"7"0,-3 0-30 15,-1-3 0-15,4 0 0 0,-3 0 0 0,3 0 88 0,-4 0 11 16,4 3 2-16,-3 0 1 0,3 0-67 0,0 3-14 0,0-3-2 0,0 0-1 16,0 0 19-16,0 0 4 0,0 0 1 0,0 0 0 15,0 0-27-15,0 0-6 0,0 0-1 0,14-3 0 16,0 3-8-16,4 3 10 0,-4 0-10 0,3 0 10 16,-2-6-10-16,6 3 0 0,-7 0 0 0,3 3 8 15,1-3-8-15,0 3 0 0,-4-3 0 0,4 0 8 16,-4 0-8-16,3 0 0 0,-3-3 0 0,0 0 0 15,-3-3 0-15,3 6 0 0,0 0 0 16,0 0 8-16,-3 0-8 0,0 0 0 0,-1 0 0 0,1 0 0 16,-1 0-16-16,1 6 0 0,-1-3 1 0,-2 0 0 15,2 3-44-15,-3 0-9 16,4 3-1-16,-4 2-1 0,0-11-92 0,0 6-18 0</inkml:trace>
  <inkml:trace contextRef="#ctx0" brushRef="#br0" timeOffset="59440.554">8763 11788 1094 0,'0'0'46'0,"0"0"-37"16,0 0 44-16,0 0 9 0,0 0 2 15,0 0 0-15,0 0-8 0,-7 0 0 0,7 0-1 0,0 0 0 16,0 0-37-16,0 0-7 0,0 0-2 0,0 0 0 15,0 0 30-15,0 0 5 0,0 0 2 16,0 0 0-16,-7 0-22 0,0 3-5 0,0 3-1 16,0 3 0-16,0-1-18 0,0-2 0 15,0 6 0-15,3-6 0 0,-3 6 41 16,0 2 5-16,3-2 1 0,1 6 0 16,-4-1-31-16,0 1-5 0,3 9-2 0,1-10 0 0,-1 1-1 0,4-6 0 15,0 2 0-15,4-8 0 0,-1 9-8 0,1-3 0 0,3-4 0 16,0 7 0-16,0-3 0 0,-4 0 0 0,1-1 0 0,3-2 0 15,0 0 27-15,4 0 3 0,3-3 1 0,-4 0 0 16,1-6-19-16,0 6-4 0,3-6-8 0,-4 0 12 16,1-6 0-16,-4 6 0 0,3-12 0 0,1 0 0 15,-4 0 1-15,0 1 0 0,0-4 0 0,-3-3 0 16,-1 9-2-16,1 1-1 0,-1 2 0 0,1-3 0 16,-1-3-10-16,-3-3 8 0,0-2-8 0,4-1 8 15,-8 6-8-15,4 7 10 0,-3-4-10 0,-1 0 10 16,1 3-10-16,-1-3 0 0,-3 0 0 0,4 6 8 15,-4-8-8-15,0 5 0 0,-1-6-10 0,1 9 10 16,0-3-24-16,-3 0 2 0,-1 3 0 0,1 3 0 16,3-3-7-16,-4 1-2 0,0 2 0 0,11 0 0 15,-7 0-2-15,7 0-1 0,0 0 0 0,-7 5 0 16,4 4-18-16,-4 3-3 0,3 3-1 0,-3-1 0 16,7-5-6-16,-3 0-2 0,3-9 0 0</inkml:trace>
  <inkml:trace contextRef="#ctx0" brushRef="#br0" timeOffset="59947.722">8978 11873 1431 0,'0'0'29'0,"0"0"9"0,0 0-30 0,0 0-8 0,0 0 0 0,0 0 0 15,0 0 96-15,0 0 19 0,0 0 3 0,0 0 1 16,0 0-60-16,-3 6-12 0,3 3-3 0,-4 9 0 16,4-7-31-16,4 4-13 0,-4 9 11 0,3-13-11 15,-3 7 10-15,4-3-10 0,-1-4 10 0,1 1-10 16,-1 0 10-16,1-3-10 0,-1-3 10 0,-3 0-10 15,4 2 8-15,-4-8-8 0,3 6 0 0,-3 3 0 16,0-9 8-16,0 0-8 0,0 0 0 0,0 0 9 16,0 0-20-16,0 0-4 0,0 0-1 0,0 0 0 15,0 0 44-15,0 0 8 0,-3-6 1 0,-1 3 1 16,1 0-26-16,-1-3-4 0,-3 3-8 0,4-2 11 16,-1-1-11-16,1-3 0 0,-1-6 0 0,1 9 8 15,-4-8-8-15,3-4 0 0,4 6 0 0,-3-5 0 16,3-1 0-16,-4 3 0 0,4 3 0 0,0 1 0 15,-4-7 0-15,4 3 0 0,0 1 0 0,0-1 0 0,4 0 10 16,-4 4-10-16,4-4 12 0,-1 6-12 0,1-3 0 0,-1 6 0 0,1-5 0 16,3-1 0-1,-4 6 0-15,4 3 0 0,0 0 0 0,0 0 0 0,0-3 0 16,0 0-12-16,4 0 0 0,-4 1 0 16,4-1-44-16,-1 3-8 0,1 3-1 0,3 0-1 15,-3 0-132-15,3 0-26 0</inkml:trace>
  <inkml:trace contextRef="#ctx0" brushRef="#br0" timeOffset="60530.068">9557 10906 950 0,'0'0'20'0,"0"0"4"0,0 0-24 0,-7 6 0 0,3 0 0 0,4-6 0 15,0 0 53-15,-3 3 7 0,3-3 0 0,0 0 1 16,-4 3-4-16,1 3-1 0,3-6 0 0,-4 5 0 16,4-5-1-16,0 0-1 0,-3 6 0 0,-1 0 0 15,4 9-14-15,0-9-2 0,-4 6-1 0,4-1 0 16,0 7-12-16,0-3-2 0,0 2-1 0,0 7 0 15,0-4 19-15,0 4 4 0,4-1 1 0,0 4 0 16,-4-4-22-16,3 4-5 0,-3 5-1 0,4-2 0 16,-4 2-18-16,3 3 0 0,-3-5 0 0,4 8 0 15,-4-6 27-15,0 9 1 0,0-8 1 0,0 5 0 16,-4-3-20-16,4 3-9 0,-3 4 8 0,3-7-8 16,-4-3 8-16,1 6-8 0,-1 1 0 0,0 2 8 15,1-9-8-15,-1-3 0 0,1-5 0 0,3 8 8 16,-4-8-8-16,4 2 0 0,0-2 0 0,-3-1 0 15,6 4 0-15,-3-10 0 0,0 1 0 0,0 3 0 16,0-7 0-16,4-2 0 0,-4 0 0 0,3-3 0 16,-3 0-12-16,0-9-2 0,0 0 0 0,0 0 0 15,4 5-44-15,-4-5-9 0,0 0-1 0</inkml:trace>
  <inkml:trace contextRef="#ctx0" brushRef="#br0" timeOffset="60975.838">9211 11568 1280 0,'-7'-9'36'0,"7"9"8"0,0 0-35 0,0 0-9 0,0 0 0 0,0 0 0 15,0 0 60-15,0 0 11 0,0 0 1 0,0 0 1 16,0 0-7-16,0 0-2 0,-4 11 0 0,4-2 0 16,0-3-22-16,4-6-5 0,0 6-1 0,-1 0 0 15,8 0-11-15,-4-6-2 0,3 12-1 0,1-10 0 16,3 1-8-16,0 3-2 0,0-6 0 0,4 3 0 15,-1-3-4-15,1 0 0 0,0-3-8 0,-1 3 12 16,5 0-12-16,-5 0 8 0,1 3-8 0,3-3 0 16,-3 0 0-16,3 0-20 0,-4 0 4 0,1 0 0 15,0 0 16-15,-1 3 0 0,1-3 0 0,0 3 0 16,-1 3 0-16,1-6 0 0,-4 6 0 0,4-6 0 0,-4 6 0 0,0-6 0 16,0 12 0-16,0-10 0 15,-3 1 9-15,3-3 6 0,-4-3 1 0,1 3 0 16,3 0-40-16,-3 0-8 0,-1 0-2 0,-3-2 0 15,4 2-143-15,-1 0-29 0</inkml:trace>
  <inkml:trace contextRef="#ctx0" brushRef="#br0" timeOffset="61289.258">9913 12179 1409 0,'0'0'60'16,"0"0"-48"-1,0 0 33-15,-3 6 7 0,3 0 2 0,0-6 0 16,0 0 28-16,0 0 6 0,0 0 0 0,0 0 1 16,0 0-45-16,0 0-8 0,0 0-3 0,0 0 0 15,0 0-103-15,0 0-21 0,0 0-4 0</inkml:trace>
  <inkml:trace contextRef="#ctx0" brushRef="#br0" timeOffset="65337.269">11758 11106 851 0,'0'0'36'0,"0"0"-36"16,0 0 40-16,0 0 0 0,0 0 1 0,0 0 0 16,-7-3 15-16,4 3 4 0,-1-12 0 0,4 12 0 15,0 0-21-15,0 0-4 0,-4 12-1 0,1-9 0 16,-1 6-22-16,4-3-12 0,0 0 12 0,0 2-12 15,4 4 21-15,-4 0-2 0,3 0-1 0,-3 2 0 16,4 1 12-16,3 0 2 0,-3 2 1 0,3 1 0 16,0 3-13-16,0 2-4 0,0-5 0 0,0 8 0 15,3-2 6-15,-3 8 1 0,1-5 0 0,-1 8 0 16,-4-3-4-16,1 3-1 0,-1-8 0 0,1 8 0 16,-4-11 0-16,0 8 0 0,0-3 0 0,-4-2 0 15,1 2-18-15,-4-8-14 0,3 2 2 0,1-2 1 16,-1 0 36-16,-3-1 7 0,3-8 2 0,1 3 0 15,-4-1-22-15,3-5-4 0,1 9 0 0,-4-12-8 0,0 2 25 0,3 1-1 0,-3-6-1 16,0 6 0-16,0 0-23 0,0-6 0 0,0 0-10 16,0 3 10-16,0-6 0 0,-4 0 20 0,4 0-2 0,-3-9-1 15,2 6-8-15,1-6-1 0,0 3-8 0,0 0 12 16,-3-3-12-16,3 1-16 0,-4-10 3 0,0 3 1 16,1-2-47-16,-1-1-9 0,1-11-1 15,-4 2-1-15,3 4 5 0,-3-7 1 0,3 4 0 0,-3-4-410 16,4 4-82-16</inkml:trace>
  <inkml:trace contextRef="#ctx0" brushRef="#br0" timeOffset="65684.301">11409 10900 931 0,'3'6'39'16,"1"0"-31"0,-1 3 79-16,1 3 16 0,-1-1 3 0,5 1 1 0,-5-6-86 0,4 0-21 0,4 0 0 0,-4-6 0 15,7 6 53-15,-4-4 7 0,1 7 0 0,3-3 1 16,0 3-15-16,4-3-3 0,-4 0-1 0,4 0 0 15,-1-6-10-15,1 0-3 0,0 0 0 0,3-6 0 16,3 3-16-16,-2 3-3 0,2 0-1 0,5 0 0 16,-5 0-9-16,-3-3 0 0,4 3 9 15,-4-3-9-15,4 3-10 0,-7 0-6 16,3-3-2-16,0 3 0 16,0 0-86-16,-3 0-18 0,3 3-3 0</inkml:trace>
  <inkml:trace contextRef="#ctx0" brushRef="#br0" timeOffset="66227.865">12030 11647 1267 0,'0'0'28'0,"0"0"5"0,0 0 2 0,0 0 1 0,-4-6-36 0,4 6 0 16,0 0 0-16,0 0 0 0,0 0 25 0,0 0-1 16,0 0-1-16,0 0 0 0,7 6 15 0,0-6 3 0,0 0 1 0,0 0 0 15,0 0-34-15,4 0-8 16,0 0 0-16,-4 0 0 0,3-6 0 0,1 6 0 0,-4 0 0 0,0 0 0 15,0-6 50-15,0 6 11 0,0-6 3 0,0 3 0 16,-3 0-52-16,3-3-12 0,-4-2 0 0,1 2 0 16,-1 0 0-16,-3 0 0 0,0 0 0 0,0-6 0 15,-3 7 0-15,-1-7 0 0,4 12 0 0,0-6 0 16,-3 0 0-16,3 3 0 0,0 3 0 0,-7-6 0 16,0 6 0-16,3-6 0 0,-3 0 0 0,0 6 0 15,0 0 0-15,0 0 0 0,-4 0 0 0,1 6 0 16,3 0 0-16,-4-6 0 0,1 6 0 0,-1 0 0 15,4 3 0-15,0 3 0 0,-4-1 0 0,4 1 0 16,0 0 0-16,0 0 0 0,4-4 0 0,-1 4 0 16,1 12 0-16,3-7 0 0,0-2 0 0,0 8 0 15,0-8 0-15,3 6 0 0,1-1 0 0,-1 1 0 16,4 0 0-16,-3-7 0 0,6 4 0 0,-3-3 0 16,4-4 0-16,-1 1 0 0,1 0 0 0,3 0 0 15,-3-7 0-15,3-2 0 0,0 0 0 0,0-3 0 0,0 0 0 0,0-3 0 16,4 0-9-16,-4-2-755 15</inkml:trace>
  <inkml:trace contextRef="#ctx0" brushRef="#br0" timeOffset="66925.508">13152 11556 1436 0,'0'0'32'0,"0"0"6"0,0 0 2 0,-8 3 0 0,5-3-32 0,-4 9-8 0,7-9 0 0,-4 2 0 0,1 7 56 0,-1-3 9 16,4 6 3-16,-3-3 0 0,3 5-44 0,0-2-9 15,-4 3-2-15,4-3 0 0,-3 2 25 0,3 1 5 16,0-3 1-16,0 8 0 0,0-11-28 0,-4 6-6 16,4 0-1-16,0-4 0 0,0 1-1 0,0-3-8 15,0-3 12-15,0 3-4 16,0-9-8-16,0 0 8 0,0 0-8 0,0 0 8 0,0 0-8 0,0 0 0 16,-7-971 0-16,4 1933 0 15,-1-968 33-15,4 3 5 0,-3-3 1 0,3-6 0 16,-4 4-25-16,4-4-5 0,4-3-1 0,-4 6 0 15,3-3-8-15,1-2 0 0,-1 5-12 0,-3 0 12 16,7 0-9-16,-3 1 9 0,3-4 0 0,-4 6 0 0,1 0 0 16,-1-9 0-16,4 6 0 0,-3-2 0 0,-1 8 0 0,5-3-8 15,-8 6 8-15,0 0 0 0,3-6 0 0,4 0 0 16,-7 6-8-16,0 0 8 0,0 0 0 0,0 0 0 0,0 0-8 16,11 6 8-16,-4 0 0 0,3-6 0 0,1 6 0 15,0-3 0-15,-4 6-8 0,3-1 8 16,1 1 0-16,-4 0 0 0,0 3 0 0,0 0 0 15,4-7 0-15,-8 7 0 0,4 0-9 0,-3 8 9 16,3-8 0-16,-4 3-9 0,1 6 9 0,-1-1 0 0,-3-5 0 16,0 2-8-16,0 1 8 0,-3 3-10 0,3-1 10 15,0 1-10-15,-4-4 0 0,4-2 0 0,0 3 0 0,-3-1 0 16,3-5-131-16,0-6-27 16,-4-3-4-16</inkml:trace>
  <inkml:trace contextRef="#ctx0" brushRef="#br0" timeOffset="67445.608">13455 11635 1082 0,'0'0'30'0,"0"0"8"0,0 0-30 0,0 0-8 15,0 0 0-15,0 0 0 0,0 0 56 0,0 0 11 0,0 0 1 0,0 0 1 16,0 0-2-16,0 6-1 0,0 0 0 0,3 0 0 16,-3 6-30-16,4-10-7 0,3 1-1 0,0 0 0 15,0 0-8-15,0 0-1 0,4-3-1 0,-4 0 0 16,3-3-7-16,1 0-2 16,0 3 0-16,-1-3 0 0,1-2-9 0,-4-1 0 0,-4-6 0 0,1 6 0 15,3-6 0-15,-4 3 0 0,5 4 0 0,-5-7 0 16,4 6 31-16,-3 0 4 0,-1 0 1 0,1 0 0 15,-4 6-27-15,0 0-9 0,-4-6 0 0,4 6 9 16,0-5-9-16,0 5 0 0,-3-9 0 0,3 9 8 16,-7-3-8-16,3 0 0 0,4 3 0 0,-3 0 0 15,-5 0-36-15,1 3-2 16,4 0-1-16,-4 6 0 0,0-7 39 0,0 7 0 0,0-3 0 16,-4 0 0-16,8 6 0 0,-4-9 0 0,3 6 0 15,-3-4 0-15,3 4 0 0,-3-3 0 0,4 6 0 0,-1 0 0 16,1-1 24-16,-1 7 12 0,1 3 2 0,3-4 1 15,-4-2-23-15,4 0-5 0,-3-1-1 0,6-2 0 16,-3-3-10-16,0 6 12 0,4-4-12 0,-1 4 12 16,4-9-12-16,0 6 0 0,0-1 9 0,4-2-9 15,-4 0 0-15,4-3 0 0,-4 9 0 0,0-9 8 16,3-1-8-16,1-2-13 0,3 3 3 0,0 0 1 16,4-3-35-16,-1 0-8 0,1-6 0 0,7 0-744 0</inkml:trace>
  <inkml:trace contextRef="#ctx0" brushRef="#br0" timeOffset="68101.154">14877 11406 1350 0,'0'0'29'0,"-7"0"7"0,0 0 0 0,-4 0 3 0,4 0-31 0,0 0-8 0,0 0 0 0,-4 0 0 0,4 0 87 0,0 6 16 16,-3-6 3-16,-1 0 1 0,4 6-38 0,-4-6-7 16,1 0-2-16,-1 8 0 15,-3-5-32-15,3 0-6 0,1 3-2 0,3 0 0 16,-4-3-20-16,4 6 0 0,0-9 0 0,0 6 0 16,0 0 0-16,3 5 0 0,1-5 0 0,-1 6-8 15,4-3 8-15,-3 3 0 0,3-1 0 0,-4-5 0 16,4 3 0-16,0-3 0 0,0 3 0 0,4 0 0 15,-4-9 0-15,3 5 0 0,-3-5 0 0,4 12 0 16,-1-6 0-16,-3 0 0 0,4 0 0 0,-4-6 0 0,0 0 0 16,0 0 0-16,0 0 0 0,0 0 11 15,11 0-11-15,-1 0 0 0,1 3 9 0,-4 0-9 16,0 3 0-16,-7-6 9 0,10 0-9 0,1 2 0 16,-11-2 10-16,11 3-10 0,-4 3 8 0,0-3-8 0,-7-3 0 15,10 6 0-15,-10-6 0 0,7 6 0 0,-7-6 0 0,7 6 0 0,-7-6 0 16,4 12 0-16,-1-6 0 0,-3 2 0 0,4 1 0 0,-4 0 12 15,0 3-12-15,-4 5 10 0,1-8-10 16,-1 3 10-16,-3 3-10 0,0-7 0 0,0-2 0 16,0 6 0-16,-3-3 0 0,-1 3 0 0,0-3 11 15,1-4-11-15,3-2 8 0,-4 0-8 0,-3-6 0 0,7 3 0 16,-4-3 0-16,1 0 0 0,3 1 0 0,0 2 0 16,0-6 0-16,0 3-10 0,3-3 0 0,-3 0 0 15,4 3-28-15,-1-3-6 0,0 0 0 16,1 0-1-16,3 6-123 0,0 0-25 15,0 0-5-15</inkml:trace>
  <inkml:trace contextRef="#ctx0" brushRef="#br0" timeOffset="68578.776">15014 11535 1314 0,'0'0'37'0,"0"0"8"0,0 0-36 0,0 0-9 0,0 0 0 0,0 0 0 16,-7 6 53-16,4-3 9 0,-1 6 2 0,1 0 0 15,-1 2 0-15,1 1 0 0,-1 0 0 0,0-6 0 16,4 8-52-16,-3-2-12 0,3 6 0 0,0-6 0 16,0-1 0-16,3 1 0 0,-3 3 0 0,0 2 0 15,4-5 41-15,0-3 6 0,3 3 1 0,-4 3 0 16,4-1-36-16,-3-8-12 0,-1 3 0 0,1 3 9 16,-1-9-9-16,1 3 10 0,3-4-10 0,0 1 10 15,0 0 6-15,0-3 0 0,0 0 1 0,4 0 0 16,-4-3 8-16,7 0 2 0,-4 1 0 0,1-1 0 15,0-3-3-15,-1-6 0 0,1 3 0 0,-4 3 0 16,0-6-6-16,0 4-2 0,0-7 0 0,0 6 0 16,-3-3-6-16,-1-8-2 0,4 5 0 0,-3-3 0 15,-1-2-8-15,-3 5 0 0,4-2 0 0,-1-1 0 16,-3 0 0-16,0-2 0 0,0 5 0 0,0 0 0 16,-3 4-25-16,3-4 2 0,-4 6 1 0,4 0 0 15,0 3-88-15,0 0-18 0,-3 1-3 0</inkml:trace>
  <inkml:trace contextRef="#ctx0" brushRef="#br0" timeOffset="68867.225">15459 11503 1497 0,'0'0'32'0,"0"0"8"0,0 0 0 0,0 0 4 0,0 0-36 0,0 6-8 0,-4 8 0 0,4-2 0 15,0-6 53-15,-3 9 9 0,3 2 2 0,-4 1 0 16,1-6-24-16,3 5-5 0,-4 4-1 0,4-9 0 16,0 8-24-16,0-2-10 0,0 5 8 0,0-11-8 15,-3 3 0-15,3 3 0 0,0-7 8 0,0-5-8 16,0 0-29-16,0 3-8 0,0-3-2 0,0 3 0 15,0-9 39-15,0 0 0 0,0 0 0 0</inkml:trace>
  <inkml:trace contextRef="#ctx0" brushRef="#br0" timeOffset="69048.931">15385 11200 1036 0,'0'0'23'0,"-4"9"5"0,4-3 0 0,0 0 1 0,0-1-29 15,0 1 0-15,0 3 0 0,0 0 0 0,0-3 0 0,4 0-21 0,-1 3 3 0,1-4-426 16</inkml:trace>
  <inkml:trace contextRef="#ctx0" brushRef="#br0" timeOffset="69559.848">15836 11468 1335 0,'0'0'29'0,"0"0"7"0,0 0 0 0,-3 11 2 0,3-11-30 0,-7 3-8 0,0 3 0 0,0 3 0 0,3 0 86 0,-3 3 16 16,0-7 3-16,0 1 1 0,0 0-68 0,0 0-14 15,0-3-2-15,3 3-1 0,1 0 3 0,-4 0 1 16,3 5 0-16,-3-5 0 0,7-6-6 0,0 0-2 16,0 0 0-16,-4 6 0 0,4-6-17 0,0 0 0 15,-3 12 0-15,3-12 0 0,0 0 0 0,0 0 0 16,0 6 0-16,0-6 0 0,0 0 0 0,7 3 0 15,-4 6 0-15,5-4 0 0,-5 1 0 0,-3-6 8 16,4 3-8-16,-4-3 0 0,7 0 10 0,-4 3-10 16,4 0 8-16,0 3-8 0,-3-6 0 0,-4 0 0 15,7 6 0-15,-4 0 0 0,4-6 0 0,-3 12 0 16,0-10 0-16,-1 4 0 0,1 3 0 0,-1 0 10 16,-3 0-1-16,4 5 0 0,-4-8-9 0,0 0-12 0,0 6 2 15,0 0 1-15,0 0 9 0,-4 2 0 0,1 1 0 16,-1 6 0-16,1-10 25 0,-5 4 7 0,5 3 2 0,-8-7 0 15,4 4-19-15,0-3-4 0,-3 0-1 0,3-4 0 16,-4-2-10-16,0 0 0 0,1 0 0 0,-1-3 8 16,4-3-44-1,-3-3-8-15,-1 0-3 0,4 0 0 0,-4 0-23 0,4 0-5 16,0-3-1-16,-3-2 0 0,3 2-106 0,-4-9-22 16,4 9-4-16,-4 0-330 0</inkml:trace>
  <inkml:trace contextRef="#ctx0" brushRef="#br0" timeOffset="70396.651">16753 11647 1483 0,'0'0'32'0,"-3"0"8"0,-4 6 0 0,0 6 2 0,0-10-34 0,3 4-8 0,1 0 0 0,-4 0 0 16,3 6 54-16,1 0 9 0,-1-1 1 0,0-2 1 15,1 0-15-15,3 3-3 0,-4 2-1 0,4 4 0 16,0-6-20-16,4 6-4 16,-4 2-1-16,3-2 0 0,-3 2 27 0,4-2 6 0,0 5 1 0,-4-2 0 15,3 8-35-15,1-11-8 0,-1 9 0 0,-3 2-1 16,0-8-11-16,4 2 0 0,-4 1 0 0,-4-7 0 15,4 4 0-15,-3-4 12 0,-1 7-2 0,4-3 0 16,-3-4-10-16,-1 4 0 0,0-4 9 0,1 7-9 16,-1-12 0-16,4-1 8 0,-3 4-8 0,3-9 0 0,-4 0 8 15,1 0-8-15,3-6 10 0,-4 0-10 16,4-6 12-16,-3 0-4 0,-1-9-8 0,1 4 12 0,-1-1-12 0,1 0 0 16,-1-9 0-16,1 4 0 15,3-7-19-15,-4 1-6 0,1-1-2 16,-1 4 0-16,-3-10 37 0,3 10 7 0,-3-13 2 0,4 7 0 0,-4-4-19 15,0 1 0-15,3 6 0 0,1-7-9 16,-1 10-2-16,1-10 0 0,3 10 0 0,0-4 0 0,0 6 11 0,0-2-10 16,0 8 10-16,-4-8-10 15,4-1 10-15,4 6 0 0,-1-2 0 0,1-1 0 0,3 3 0 0,3-2-8 16,1-1 8-16,0 3 0 0,-1 4 0 0,4-1-10 16,-3 6 10-16,-1-6 0 0,4 6-10 0,1 0 10 0,-5 3-8 15,4 3 8-15,0-2 0 0,1 2-8 0,-1 0 8 16,0 2 0-16,0 1-8 0,-4 3 8 0,5 0-8 0,-5 0 8 15,1 0 0-15,-1 0 0 0,-3 6 0 0,0-1 0 16,-3-2 0-16,-1 3 8 0,1 6 0 0,0-4 0 16,-1 4-8-16,-3-1 0 0,0 1 0 0,0 0 0 15,0 2 0-15,0-2 11 0,-3 0-11 0,-1-1 12 16,-3-2-12-16,0-3 0 0,0-1 0 0,-7 1 0 16,3 0 0-16,1 3-9 0,-1-9 9 0,-3-6-10 15,3 0 2-15,-3-6 0 16,0 6 0-16,0-12 0 0,3 3-17 0,-3-3-3 15,0 1-1-15,4-1 0 0,-1 0-17 16,0 0-3-16,4 1-1 0,0-4 0 0,0 9-14 16,0-6-2-16,4 6-1 0,-1-2 0 0,1 2-41 0,3-3-8 0,-4-3-1 0</inkml:trace>
  <inkml:trace contextRef="#ctx0" brushRef="#br0" timeOffset="70943.847">17357 11597 1267 0,'0'0'28'0,"0"0"5"0,-4-6 2 0,-3 6 1 0,7 0-36 0,-7-6 0 0,-4 6 0 0,4 0 0 16,-3 0 115-16,-1 0 16 0,4 6 3 0,0 0 1 16,-3-6-81-16,2 6-16 0,5 11-3 0,-4-5-1 15,0-3-26-15,3-3-8 0,-3 12 0 0,4-10 0 16,3 7 16-16,-4-3-3 0,4 8-1 0,-3-8 0 16,3-3 6-16,0 9 1 0,0-7 0 0,3 7 0 15,-3-15-9-15,4 9-2 0,-1-6 0 0,1-1 0 16,3-2-20-16,-4 0-5 0,4 0-1 0,-7-3 0 15,7 0 46-15,-3 0 8 0,3 3 3 0,0-6 0 16,-3 0-13-16,3-3-2 0,-4 1-1 0,4-7 0 16,-3 3-5-16,-1 3-1 0,1-6 0 0,3 4 0 15,-7-4-9-15,3 3-8 0,1 0 12 0,0 3-12 16,-4 0 8-16,3 0-8 0,-3-5 0 0,0 11 0 16,0 0 0-16,0 0 0 0,0 0 0 0,0 0 0 15,0 0 0-15,0 0 0 0,0 0 0 0,0 0-12 0,0 0 4 0,0 0 8 16,4 11-13-16,-1-5 5 0,1 3-2 15,-1 3 0-15,4 3 0 0,-3-1 0 0,-4-8 10 16,3 6 0-16,1-6 0 0,-1 6 0 0,1-4 0 16,-1 1 12-16,1 6-2 0,-1-9-1 0,1 0-9 0,-4-6 0 15,0 9 0-15,0-9 0 16,0 0-42-16,11 2-1 0,-1 1 0 0,-3 3 0 16,4-3-141-16,-4 3-28 0,10 0-5 0,-17-6-2 0</inkml:trace>
  <inkml:trace contextRef="#ctx0" brushRef="#br0" timeOffset="71464.823">17780 11468 1602 0,'0'0'35'0,"0"0"7"0,0 0 2 0,0 0 1 0,0 0-36 0,0 0-9 0,0 0 0 0,-7 0 0 16,0 5 71-16,0 1 12 0,0 0 2 0,-4 0 1 0,4 0-40 0,0 0-8 15,-4 3-2-15,4 2 0 16,0 1-10-16,0-6-2 0,4 0-1 0,-4 3 0 16,3-3-15-16,1 2-8 0,-1 1 8 0,4-9-8 0,0 0 0 0,-3 6 8 15,-1 0-8-15,1 0 0 0,3-6 0 0,0 6 0 16,3 0 0-16,-3-6 0 0,0 0 0 0,0 8 0 15,4 1 0-15,-1-3 0 0,1-3 0 0,-4-3 0 16,3 6 0-16,4 0 0 0,-3 0 0 0,-1-6 0 16,4 6 0-16,0 0 0 0,-3-6 0 0,3 2 0 15,0 1 0-15,-3-3 0 0,3 0 0 0,3 0 0 16,-3 0 0-16,0 0 0 0,0 3 0 0,0-3 0 16,1 6 0-16,-5-3 0 0,4-3 0 0,0 3 0 15,-3 0 0-15,-1 3 0 0,4-3 0 0,-3 3 0 16,-1 5 0-16,1-5 0 0,-1 0 0 0,-3-3 8 15,0 9-8-15,0-3 8 0,0 3-8 0,0 2 0 0,-3-2-8 16,-1-6 8-16,-3 9 0 0,0-4 0 16,0 1 0-16,-3-6 8 0,3 9-8 0,-4-9 11 15,-3-1-11-15,3 1 12 0,-3-6-12 0,4 0 0 0,-5 0 0 0,5-3 0 16,-1 0-20-16,-3 0 0 0,4-2 0 0,-1-7 0 16,0 6-4-16,1 0-1 0,-1 6 0 0,4-9 0 15,0 3-90 1,4 1-17-16,3 5-4 0,0 0-620 0</inkml:trace>
  <inkml:trace contextRef="#ctx0" brushRef="#br0" timeOffset="72212.369">19438 11568 1267 0,'-3'-9'28'0,"-5"6"5"0,8 3 2 0,-7-3 1 0,0 0-36 0,-3 3 0 0,-1 0 0 0,-3 0 0 16,4 0 58-16,-5 0 5 0,1 9 1 0,0 0 0 15,0-4-20-15,0 7-4 0,-4-6-1 0,4 6 0 16,0 5-8-16,0-5-2 0,3 3 0 0,-3 3 0 16,0-4 1-16,0 1 0 0,3 5 0 0,-3-8 0 15,4 3-5-15,-1 3-1 0,1-7 0 0,-1 7 0 16,0-3-4-16,4-1 0 0,0 1-1 0,0 3 0 16,4-4-9-16,-4 1-2 0,3 6 0 0,1-10 0 15,-1 4-8-15,1-3 10 0,3 6-10 0,0-7 10 16,0-5-10-16,0-6 0 0,0 0 9 0,0 0-9 15,10 6 10-15,-3-3-2 0,4 0-8 0,-1-6 12 16,5 0 6-16,-1 0 1 0,0-6 0 0,-4 3 0 16,4-5-8-16,1-4-2 0,-1 0 0 0,0 1 0 15,-4-4-9-15,1 3 0 0,-4-2 0 0,4-1 0 16,-4 3 0-16,-4-2 0 0,1-1 0 0,-1 6 0 16,-3-5 30-16,-3-4 4 0,-1 9 1 0,1-5 0 0,-4-1-24 0,-1 6-11 0,1 3 10 15,0-2-10-15,-3-1 8 0,-1 6-8 0,1-3 0 16,-1 3 9-16,-3 0-9 0,3 1 0 15,-3 5 0-15,-3 0 0 0,3 2 0 0,-1 1 0 0,1 3 0 16,0-3 0-16,4 0 0 0,-1 6 0 16,-3-3-10-16,3 12 10 0,4-13-11 0,-3 7 11 15,3 0-12-15,0 3 12 16,-1-4-12-16,5-5 12 0,-1 3-12 0,1-3 12 0,3 3-18 0,3 0 3 16,-3-9 1-16,4 5 0 15,-4-5-34-15,11 6-8 0,-1 0 0 0,1-6-1 16,-1 6-131-16,4-6-25 0</inkml:trace>
  <inkml:trace contextRef="#ctx0" brushRef="#br0" timeOffset="72934.218">19660 11479 1292 0,'-3'3'28'0,"-1"6"7"0,1 0 1 0,-4 3 0 0,3-1-36 0,1 1 0 0,-1-3 0 15,1 3 0-15,3 2 85 0,-4 1 11 16,1-3 1-16,3 6 1 0,0-1-27 0,0 4-6 0,0-4-1 0,3 4 0 15,1 2-32-15,-1-2-8 0,1 8 0 0,3 1-1 16,-4 2-23-16,4 1 0 0,0-4 0 0,-3 0 0 16,3 1 0-16,-4-4 0 0,1 7 0 0,3-1 0 15,-3-6 0-15,-1 7 0 0,-3-7 0 16,4 4 0-16,-1 2 56 0,-3-3 6 0,0-5 2 0,0 2 0 16,0-2-52-16,0-4-12 0,0 4 0 0,0-12 0 15,0-1-11-15,0 1-5 0,0-6 0 0,0-6-1 16,0 6 27-16,0-6 6 0,0 0 0 0,0 0 1 15,0 0-17-15,0 0 0 0,0 0 0 0,-3-6 0 16,-1-6 0-16,1 0 0 16,-5 1 0-16,5-1 0 0,-1-12 0 0,4 10 0 0,-3-10 0 0,-1 1 0 15,1-4 0-15,-1 4 0 0,1-7 0 0,-1 4 0 16,1-6 0-16,-1-1 0 0,1 4 0 0,-1-6 0 16,1 5 0-16,-1 1 0 0,1-1 0 0,-1-2 0 15,4 6 0-15,0-1 0 0,0-2 0 0,4 2 0 16,-4-5 0-16,3 14 0 0,4-8 0 0,-3 8 0 0,3 1 0 15,-4-1 0-15,4 0 0 0,0 4 0 0,0 2 0 0,4 0 0 16,0 6 0-16,-1 0 0 0,1 0 0 0,-1 6 0 16,4 6 0-16,-3-6 0 0,3-6 0 0,-3 6 0 15,3 6 0-15,-4 0 0 0,1 0 0 0,3 6 0 16,-3 0 0-16,-4-1-9 0,3 4 9 0,-6-3 0 16,-1 2-9-16,1 1 9 0,-1-3 0 0,-6 8 0 15,-1-8-9-15,1 3 9 0,-4 3 0 0,-4-1 0 16,1-5 0-16,-4 3 9 0,-1-4-9 0,1 1 10 0,-3 0-10 15,-5 0 10-15,5-6-10 0,-4-3 0 16,3-3 0-16,-3 0 0 0,0-3 0 0,0-3 0 0,-1-6 0 16,1 6 0-16,0-12 0 0,3 1 0 0,-3 8-10 15,4-3 10 1,-1-2-58-16,4-1-6 0,0 0 0 0,0 3-1 16,7 1-77-16,-4-4-15 0,7 3-3 0,1 3-540 0</inkml:trace>
  <inkml:trace contextRef="#ctx0" brushRef="#br0" timeOffset="73396.96">20186 10962 1119 0,'0'0'24'0,"0"0"6"0,-11 0 1 0,4 0 1 15,0 0-32-15,0 0 0 0,4 6 0 0,3-6 0 16,-7 0 72-16,0 6 9 0,7-6 2 0,0 0 0 15,0 0-49-15,0 0-10 0,0 0-1 0,0 0-1 0,0 0 26 16,0 0 6-16,0 0 1 0,0 6 0 0,0 2-37 0,-4 7-7 16,8 0-2-16,-4 8 0 0,0-2 29 0,0 2 6 0,0 7 0 0,3 2 1 15,1-5-23-15,-4 8-5 0,3-6-1 0,-3 4 0 16,4 5-16-16,-1-3 8 0,1 0-8 0,-1-2 0 16,1-1 0-16,-1 3 0 0,1-2 0 0,3 2 0 15,-4-3 0-15,4-8 0 0,-3 2 0 0,-4-2 0 16,4-4 38-16,-4 1 1 0,3-1 0 0,-3-2 0 15,-3-3-31-15,3 2-8 0,0 1 0 0,-4-9 0 16,0 6-31 0,4-4-7-16,0 4-2 0,-3-9 0 0,-1 6-153 0,4-6-31 15,0 2-7-15,-3 1-1 0</inkml:trace>
  <inkml:trace contextRef="#ctx0" brushRef="#br0" timeOffset="73733.42">19985 11429 1267 0,'0'0'28'0,"0"0"5"0,0 0 2 0,0 0 1 0,0 0-36 0,0 0 0 16,0 0 0-16,0 0 0 0,0 0 58 0,3 3 5 0,4-3 1 15,0 3 0-15,4 0-18 0,-4 3-3 16,4-3-1-16,-1 6 0 0,1-9-4 0,-1 6-1 0,5-6 0 0,-1 6 0 16,0-1-10-16,0 1-3 0,0 0 0 15,4-3 0-15,-4-3-9 0,0 3-3 0,4 0 0 0,-1 0 0 16,-3-3-12-16,0 0 9 0,0 3-9 0,-3-3 8 16,3-3 1-16,0 3 0 0,0 0 0 0,1 0 0 15,-1 0-23-15,0 3-5 0,-4-3-1 16,4 3 0-1,1-3-121-15,-5 0-25 0,1 3-5 0,-1-3-495 0</inkml:trace>
  <inkml:trace contextRef="#ctx0" brushRef="#br0" timeOffset="73972.49">20461 11541 806 0,'0'0'17'0,"0"0"4"16,0 0 1-16,0 0 2 0,4 3-24 0,-4 3 0 0,0 3 0 0,3 2 0 0,-3-2 107 0,4 3 17 16,-4-6 3-16,3 3 1 0,-3 5-22 0,4-5-4 15,-4 3-1-15,0 0 0 0,3 0-59 0,-3-4-12 16,0 4-2-16,0-3-1 0,0 0-11 0,0 8-3 16,0-11 0-16,-3 3 0 0,3-3-13 0,0 0-18 15,0 6 4-15,0-7 1 16,-4 1-92-16,4 0-19 0,0 0-3 0,0-6-1 0</inkml:trace>
  <inkml:trace contextRef="#ctx0" brushRef="#br0" timeOffset="74228.467">20454 11065 1151 0,'-3'6'48'0,"-1"8"-38"16,0-8 31-16,1 6 7 0,-1 0 0 0,1-3 1 16,-1-1-39-16,4-2-10 0,-3 3 0 0,-1 3 0 15,4-12 0-15,0 0 0 0,0 0 0 0,0 0 0 16,0 0-131-16,0 0-28 0</inkml:trace>
  <inkml:trace contextRef="#ctx0" brushRef="#br0" timeOffset="75191.857">20817 11609 1074 0,'0'0'30'0,"-7"6"8"0,4-1-30 0,-4 1-8 0,3 0 0 0,-3 3 0 16,7-9 52-16,-3 6 10 0,-1 0 2 0,1 6 0 15,-1-7 0-15,4 1 0 0,0-6 0 0,0 6 0 16,0 3 0-16,0-3 0 0,-3 6 0 0,3-1 0 16,0-5-52-16,0 0-12 0,0 0 0 0,0 3 0 15,0 0 54-15,0-3 8 0,0-6 2 0,3 8 0 16,-3-8-64-16,0 6-8 0,0-6-4 0,0 0-1 16,0 0 21-16,0 0 4 0,0 0 0 0,0 0 1 15,0 0-13-15,0 0 0 0,0 0 0 0,0 0 0 16,0 0 0-16,0 0 0 0,0-6 0 0,0-5 0 0,0-1 0 0,4 0 0 15,-4 3 0-15,0 3 0 16,3-5 0-16,1-4 0 0,-4 6 0 0,3 0 0 0,-3 3 0 0,4 1 0 16,-4 5 0-16,0 0 0 0,3-6 0 0,-3 6 0 0,0 0 0 15,0 0 0-15,0 0 0 0,0 0 0 0,0 0 0 0,0 0 0 16,0 0 0-16,0 0 0 0,7 6 0 0,0-4 0 16,-3 4 0-1,3 3 0-15,-4 0 0 0,1 0 0 0,0 0 13 0,-1 2 0 16,-3-5 0-16,4 0 0 0,-4-6-13 0,7 9 0 0,-7-9 0 0,0 0 0 15,3 6 0-15,-3-6 0 16,0 0 0-16,0 0 0 0,0 0 0 0,0 0-18 16,0 0 4-16,0 0 1 0,0 0 27 0,11 0 6 0,-11 0 0 0,7 0 1 15,-7 0-33-15,7-3-8 0,-4-3 0 0,-3 6-1 16,7-3 21-16,-7 3 0 0,4-6 0 0,-4 6 0 16,0 0 12-16,0 0 8 0,0 0 0 0,0 0 1 15,4-3-21-15,-4 3 0 0,0 0 0 0,0 0 0 16,0 0-12-16,0 0-8 0,0 0 0 0,0 0-1 15,0 0 36-15,0 0 7 0,0 0 2 0,0 0 0 16,0 0-24-16,3-6 8 0,-3 6-8 0,0 0 0 16,4-6 0-16,-4 6 0 0,0 0 0 0,0 0 0 15,0 0 0-15,0 0 0 0,0 0 0 0,7 0 0 16,-7 0 0-16,10 0 0 0,-10 0 0 0,7 6 0 0,0 0 0 0,0 0-8 16,-3 3 8-16,-1-3 0 15,1 6 0-15,-1-1 0 0,1-5 0 0,0 6 0 0,-1-6 0 0,1 6 0 16,-4-12 0-16,0 0 0 15,0 0 8-15,0 0-8 0,0 0 10 0,3 8-10 0,1-2 13 16,-4-6-3-16,0 0-1 0,7 3 0 0,0-3 3 0,3 0 0 16,-3-3 0-16,4-3 0 15,-4 1-3-15,0-1 0 0,0-6 0 0,4 9 0 0,-4-9-9 0,0 6-14 16,0-2 3-16,0 2 1 16,0-6-128-16,0 3-26 0,0 3-4 0,4 3-2 0</inkml:trace>
  <inkml:trace contextRef="#ctx0" brushRef="#br0" timeOffset="75493.505">21248 11759 1497 0,'0'0'32'0,"0"0"8"0,0 5 0 0,-4 7 4 0,4-6-36 0,0 3-8 0,-3 6 0 0,-1-7 0 0,4 1 53 0,0 0 9 16,0-3 2-16,-3 6 0 0,6-6-52 0,-3 2-12 16,0 1 0-16,0 0 0 0,0-9 0 0,0 0 0 15,0 0 0-15,0 0 0 0,0 0 0 0,4 6-12 16,-4-6 3-16,0 0 0 15,0 0-129-15,0 0-26 0,7 0-4 0,-7 0-2 0</inkml:trace>
  <inkml:trace contextRef="#ctx0" brushRef="#br0" timeOffset="75717.693">21241 11473 1267 0,'0'0'28'0,"0"0"5"0,0 0 2 0,0 0 1 0,0 0-36 0,0 0 0 0,0 0 0 0,0 0 0 15,0 0 58-15,0 0 5 0,0 0 1 0,0 0 0 16,0 0-52-16,0 0-12 0,0 0 0 0,0 0 0 16,0 0 0-16,0 0 0 0,7 6 0 0,-4-6-663 15</inkml:trace>
  <inkml:trace contextRef="#ctx0" brushRef="#br0" timeOffset="76226.126">21611 11626 1552 0,'0'0'44'0,"0"0"10"0,0 0-43 16,0 0-11-16,0 0 0 0,0 0 0 0,-7-3 103 0,0 3 18 15,0 0 4-15,0 0 1 0,7 0-64 0,-7 0-13 0,-4 3-2 16,4-3-1-16,0 0-28 0,-3 0-6 16,3 3 0-16,-1-3-1 0,1 3-3 0,0-3 0 0,7 0 0 0,0 0 0 15,0 0-8-15,0 0 0 0,-7 3 0 0,7-3 0 16,-7 12-12-16,4-6 12 0,3 0-12 0,0 0 12 15,0-6-9-15,0 8 9 0,3-2 0 0,-3 3 0 16,4-3-8-16,-1 0 8 0,-3 3 0 0,0-9 0 16,7 5 0-16,-3 1 0 0,-1 0 0 0,1-3 0 15,-4-3 0-15,7 6 0 16,-3 0 0-16,-1 0 0 0,-3-6 0 0,7 3 0 0,-7-3 0 0,7 6 0 16,-3-3 0-16,3 2 0 0,-4 1 0 0,4-6 0 15,-7 0 0-15,4 6 0 0,-1 0 0 0,-3-6 0 16,0 0 0-16,4 6 0 0,3-3 0 0,-3 3 0 15,-4-6 0-15,0 0 0 0,0 0 0 0,0 12 0 16,0-1 0-16,0 1 0 0,0-6 0 0,0 6 0 16,-4-6 8-16,0 2-8 0,1 1 0 0,-1 3 9 15,-3 3-9-15,4-4 0 0,-4-8 0 0,0 3 8 16,0 0-8-16,0 0 0 0,0 0 0 0,-1 0 0 0,1-6-18 16,0 0-6-16,0-6 0 0,0 3-1 15,0 3-18-15,4-3-3 0,-4-3-1 16,0 3 0-16,0-3-139 0,-1 3-28 0,-2-5-6 0,10 8 0 15</inkml:trace>
  <inkml:trace contextRef="#ctx0" brushRef="#br0" timeOffset="76827.444">21770 10912 850 0,'0'0'17'0,"0"0"6"16,0 0-23-16,0 0 0 0,0 0 0 0,-7 0 0 16,7 0 56-16,0 0 6 0,0 0 2 0,0 0 0 15,0 0-41-15,0 0-8 0,0 0-2 0,0 0 0 16,0 0 31-16,0 0 5 0,0 0 2 0,-7 0 0 15,7 0 10-15,0 0 3 0,-7 0 0 0,7 0 0 16,-4 6 0-16,1 3 0 0,-1-3 0 0,1 2 0 16,3 7-8-16,-4-3 0 0,4 0-1 0,0-4 0 15,-3 13-37-15,3-6-7 0,0 5-2 0,0 4 0 0,3-1-9 0,-3 1 0 16,4-1 0-16,-1 4 0 0,1-1 0 0,3 4 0 16,-4-4 0-16,1 3 0 0,3 7 36 0,-4 2 4 15,4-6 2-15,0 4 0 0,1-4-26 0,-5 3-4 0,4 3-2 16,-3-5 0-16,-1 8-2 0,-3-9 0 0,4 4 0 15,-8-4 0-15,4 0 0 0,-3 1 0 0,-1-4 0 0,1 3 0 16,-4 1-8-16,3-10 12 0,0 4-12 16,-3-7 12-16,4 1-12 0,-1-1 0 0,1-2 9 15,-1 3-9-15,1-4 0 0,3-5-16 0,0-3 2 16,-4-3 1-16,4-6 13 0,0 0 0 0,0 0 0 0,0 0 0 16,0 0-67-1,0 0-10-15,4-3-3 0,-4-6-520 0,0 0-105 0</inkml:trace>
  <inkml:trace contextRef="#ctx0" brushRef="#br0" timeOffset="77104.454">21646 11535 1497 0,'0'0'32'0,"0"0"8"0,0 0 0 0,0 0 4 0,0 0-36 0,0 0-8 16,0 0 0-16,0 0 0 0,0 0 69 0,0 0 12 16,8-6 3-16,-1 6 0 0,-4 0-34 0,4 0-6 15,4 0-2-15,-4 0 0 0,3 0-32 0,1 6-10 16,3-6 0-16,0 6 0 0,4-6 0 0,3 0 0 0,-3 3 0 0,3 0 0 16,-4-3 0-16,1 0 0 0,-4 0 0 0,4 0 0 15,-4 3 0-15,0-3 0 0,-3 0 0 0,3 0-12 31,-4 0-140-31,1 0-27 0,-4 0-5 0,0 3-2 0</inkml:trace>
  <inkml:trace contextRef="#ctx0" brushRef="#br0" timeOffset="77607.94">21989 11691 1242 0,'0'0'27'0,"0"0"5"0,0 0 2 0,0 0 2 0,3 6-36 0,1 0 0 0,3 5 0 0,-4-5 0 15,4-6 61-15,0 6 6 0,0-3 1 0,0 0 0 0,4 0-29 16,-4-3-6-16,4 0-1 0,3 3 0 0,-4-3-8 0,1 0-3 16,0 3 0-16,3-3 0 0,-4-3-8 0,4 3-1 15,1-3-1-15,-5 0 0 0,-6 0-11 0,3 0 0 16,3 3 9-16,-3-6-9 15,0 0 0-15,-3 1 0 0,-1-1 0 0,-3 6 0 16,0-9 0-16,4 3 0 0,-4 6 0 0,0-6 0 16,-4 0 0-16,1 0 0 0,3 1 0 0,-4-7 0 0,-3 6 0 0,0-6 0 15,4 6 0-15,-8-3 0 0,4 4-10 0,-3-1 10 16,2 3-12-16,-6 0 12 0,4 3 0 0,-4 0 8 16,3 0 0-16,0 0 1 0,4 3 17 0,-3 0 3 15,3 8 1-15,-4-2 0 0,4 3-15 0,4 0-3 16,-4 2-1-16,3 1 0 0,0 0-2 0,1 2 0 0,-1 1 0 15,1 0 0-15,3 2-9 0,-4 1 12 0,4 2-12 16,-3-5 12-16,3 3-12 0,3-4 0 0,-3 1 0 16,4 5 0-16,-1-14 0 0,1 3 0 0,-1 3 0 15,5-1 8-15,-1-2-8 0,0-3 0 0,0 6 0 0,0-4 0 16,3-2 0-16,-3 3 0 0,4-6 0 0,0 3 0 16,-1-6-20-16,1 3 1 0,3-3 0 15,-4-1 0 1,1-2-16-16,0 0-3 0,3 0-1 0,-4 0 0 15,1 0-69-15,-4-2-15 0,4 2-2 0,-1-6-1 0</inkml:trace>
  <inkml:trace contextRef="#ctx0" brushRef="#br0" timeOffset="78058.811">22578 11859 1753 0,'0'0'38'0,"-4"5"8"0,1 4 2 0,-1-3 2 0,1 3-40 0,3 3-10 0,-4-6 0 0,4 2 0 15,0 1 72-15,-3-3 12 0,3-6 2 0,0 6 1 16,-4 3-43-16,4-9-8 0,0 0-1 0,0 0-1 15,0 0-34-15,0 0-20 0,0 0 2 0,0 0 1 16,0 0 17-16,0 0 0 0,0 0 0 0,0 0 0 16,0 0-36-16,0 0-4 0,0 0-1 0,0 0 0 15,0 0-23-15,0 0-5 0,0 0-1 0,0 0 0 16,0 0-182-16,0 0-37 0,0 0-7 16,-7-12-2-16</inkml:trace>
  <inkml:trace contextRef="#ctx0" brushRef="#br0" timeOffset="81191.041">3965 13326 466 0,'0'0'9'0,"-3"-9"4"0,-4 3-13 0,3-6 0 0,-3 0 0 0,4 6 0 16,-1 1 43-16,-3-1 5 0,3 0 2 0,4 6 0 16,-7 0 13-16,0 0 2 0,7 0 1 0,-7 0 0 15,7 0-24-15,-10 0-5 0,10 0-1 0,-11 0 0 16,11 0-14-16,0 0-3 0,0 0-1 0,0 0 0 15,-7 0-10-15,7 0-8 0,0 0 12 0,0 0-12 16,0 0 23-16,0 0-3 0,0 0 0 0,0 0 0 0,0 0-9 0,0 0-3 16,-11 0 0-16,11 0 0 0,0 0 14 0,0 0 2 15,0 0 1-15,0 0 0 0,0 0-25 0,0 0 0 16,0 0 0-16,0 0 0 0,0 0 0 0,0 0 0 16,0 0 0-16,0 0-11 0,-7 0 11 0,7 0 0 15,0 0 10-15,0 0-10 0,0 0 18 0,0 0-2 16,-3 12-1-16,-1-7 0 0,1 4-24 0,3 0-5 15,-4 3-1-15,4 3 0 0,0-4 50 0,0 1 9 16,0 6 3-16,0 2 0 0,4 1-24 16,-4-1-5-16,3 7-1 0,1-4 0 0,-4 10-17 0,3-13 0 15,1 10 0-15,-4-1 0 0,3-5 33 0,1 2 3 16,-4 1 1-16,4 2 0 0,-4-3-8 0,0 10-1 16,-4-7-1-16,4 3 0 0,0 1-27 0,-4 2 0 0,4-11 0 15,-3 2 0-15,-1-2 0 0,4-7 0 0,-3-2 0 0,-1 2 0 16,1-5 0-16,3-3 0 0,-4 0 0 0,1-3 0 15,3-6 0-15,0 0 0 0,0 0 0 0,0 0 0 16,0 0 40-16,0 0 2 0,0 0 1 16,0 0 0-16,0 0-25 0,0 0-5 0,0 0-1 0,0 0 0 15,0 0-12-15,0 0 0 0,0 0 0 0,0 0 0 16,0 0 10-16,7 3-1 0,-4-3 0 16,4 0 0-16,0-3-22 0,1 3-5 0,2 0-1 0,4-3 0 15,-3 3 19-15,-1-3 0 16,1 3 0-16,0 0 0 0,3 3 0 15,-4-3 0-15,1 3 0 0,-1 0 0 0,4 0 0 0,1 5 0 0,-5-5 0 0,1 6 0 16,-1-3 0-16,-3 0 0 0,4 6-12 0,3 0 12 16,-7-1 0-16,4-2 0 0,-1 3 0 0,-3-3 0 15,4 2-8-15,0-5 8 0,-1 3 0 0,-3 0 0 16,0-3-9-16,4 0 9 0,-8 0 0 0,4-1-9 16,4-5-22-16,0 0-4 0,-4-5-1 0</inkml:trace>
  <inkml:trace contextRef="#ctx0" brushRef="#br0" timeOffset="81761.878">4498 13955 1592 0,'-11'0'33'0,"1"0"7"0,3 0-32 0,-4 0-8 0,4 6 0 0,-7-6 0 16,7 8 31-16,-4-2 4 0,4 0 1 0,-7 3 0 15,0-3-17-15,3 0-3 0,4 2-1 0,0 4 0 16,0-6-15-16,0 0-10 0,4 3 2 0,-4 0 0 15,7-1 8-15,-4 4-8 0,4-6 8 0,0 3-8 16,0-3 8-16,0 3 0 0,0 2-9 0,0-2 9 0,4 3 0 16,-1 0 0-16,1-3-9 0,-1 2 9 0,1-2 18 0,-1-3 7 15,4 3 2-15,0-3 0 16,0 0-45-16,1-1-9 0,2-2-1 0,1 0-1 0,-4 0 29 0,3 0 0 16,-6 0 0-16,6-3 0 0,1-3 22 0,0 3 4 15,-1-3 1-15,-3-3 0 0,4 3-27 0,-1-8 0 16,1-1 0-16,0 0 0 0,-1-11 0 0,-3 8 0 15,0-3 8-15,-3-2-8 0,3 8 0 0,-4-6 10 16,1 1-10-16,-4 5 10 0,0-3-10 0,3 3 0 16,-3-2-12-16,-3 5 12 0,3-3 0 0,-4 3 0 15,1 4 0-15,-1-7 0 0,1 3 0 0,-1 3 0 16,1 0 0-16,-4 3 0 0,0-3 28 0,0 0 12 16,-4 4 4-16,4 2 0 0,0 0-28 0,-4 2-6 0,1 4-1 15,-4 0 0-15,-1-3-9 0,1 3-11 16,7 3 3-16,-7-3 0 15,0 6-30-15,-4-7-6 0,8 4 0 0,-1-3-1 16,4 3-15-16,0-6-4 0,4 3 0 0,3-6 0 16,-4 6-102-16,4-6-21 0,7 17-4 0,0-11-1 0</inkml:trace>
  <inkml:trace contextRef="#ctx0" brushRef="#br0" timeOffset="82298.169">4914 13961 882 0,'0'0'19'0,"0"0"4"0,0 0 1 0,0 0 1 0,-3-6-25 0,-1 6 0 16,4 0 0-16,0 0 0 0,0 0 64 0,0 0 8 16,0 0 2-16,0 0 0 0,0 0-33 0,0 0-6 15,0 0-2-15,0 0 0 0,-3 6 31 0,-1-1 5 16,1 4 2-16,-1 0 0 0,-3 0-19 0,3 0-3 0,4 5-1 0,0-8 0 16,-3 6-31-16,3-3-6 0,0 3-2 0,0 5 0 15,3-2 31-15,-3 0 5 0,11-4 2 0,-4 1 0 16,-3-3-24-16,3 3-5 0,0-1-1 0,-4-2 0 15,4 0-17-15,4 0-19 0,-1 3 4 0,1-1 1 16,-4-8 14-16,0 3 0 0,4-3 0 0,-4 3 0 16,3-3 0-16,1-3 0 0,3 0 10 0,-3 0-10 15,-4-3 13-15,3 0-2 0,-3 0-1 16,4-3 0-16,0 0-10 0,-1-5 0 0,1-1 0 0,-1 3 0 16,-3-3 0-16,0-2 0 0,8 5 0 0,-8-9 0 15,0 4 0-15,-4-4 0 0,1 6 0 0,-1-6 0 16,1 1 26-16,-1-1 6 0,1 3 2 0,-4-2 0 15,0 5-24-15,0-3-10 0,0-2 8 0,0 2-8 16,0-6 0-16,-4 10 0 0,1-4 0 0,-1 0 0 16,1 1 0-16,3 2-14 0,-4 3 2 0,1 3 0 15,-1-9-63-15,1 13-12 16,-1-4-2-16,4 6-1 0,0 0-26 0,0 0-6 0,0 0-1 16</inkml:trace>
  <inkml:trace contextRef="#ctx0" brushRef="#br0" timeOffset="82578.498">5366 13940 1036 0,'0'0'23'0,"0"0"5"0,0 9 0 0,0 3 1 0,3-4-29 0,1 1 0 0,-4 3 0 0,3 0 0 16,1 2 57-16,-1-2 6 0,1 3 1 0,3 2 0 15,-3-5-8-15,-4 3 0 0,3 6-1 0,1-7 0 16,-4-2-44-16,3 0-11 0,-3-12 0 0,4 3 0 16,-4-3-42-16,0 0-10 15,0 0-3-15,0 0 0 0</inkml:trace>
  <inkml:trace contextRef="#ctx0" brushRef="#br0" timeOffset="82772.31">5415 13534 1728 0,'0'0'38'0,"-3"9"8"0,-4-3 2 0,0 0 0 16,-4 0-39-16,4 5-9 0,0-11 0 0,3 12 0 0,-3-6 0 0,4 0 0 15,-1 0 0-15,4-6 0 0,0 0 0 0,0 0 12 16,0 0-12-16,0 0 12 16,0 0-85-16,0 0-17 0,7-3-3 0,0 3-591 0</inkml:trace>
  <inkml:trace contextRef="#ctx0" brushRef="#br0" timeOffset="83277.632">5888 13714 1263 0,'0'0'28'0,"0"0"5"0,0 0 2 0,0 0 1 0,-7 3-36 0,0-1 0 0,3 1 0 0,-3 6 0 16,0-6 103-16,-3 3 13 0,-1 3 4 0,0 0 0 15,1 2-38-15,3-2-7 0,-7 3-2 0,7-3 0 16,-4 3-58-16,-3-4-15 0,3 10 0 0,-3-12 0 16,7 3 0-16,0 0 0 0,0 2 0 0,0-5 0 15,0 3 0-15,3-3 0 0,1 0 0 0,-1-3 0 16,1 0 0-16,3-3 0 0,0 0 0 0,0 8 0 16,0 1 0-16,0-9 0 0,0 6 0 0,3 0 0 15,-3-6 0-15,4 6 0 0,-4-6 0 0,3 9 0 16,1-3 0-16,-4-6 0 0,7 6 0 0,0-1 0 15,-7-5 0-15,7 6 0 0,0-3 0 0,4 3 0 16,-4 0 0-16,0 0 0 0,0 0 0 0,3 5 0 16,-10-11 0-16,11 6 0 0,-11-6 0 0,7 0 0 15,0 6 0-15,0-6 0 0,0 3 0 0,0 3 0 16,0-3 0-16,0 3 0 0,-3 0 0 0,-1 3 0 16,1 2 0-16,0 1 0 0,-1-3 0 0,-3 3 0 15,0 2 0-15,0-5 0 0,0 3 0 0,-3-6 0 16,-1 3 0-16,0 2 0 0,1-5 0 0,-1 3 0 15,-3 3 0-15,4 3 0 0,-4-7 0 0,0 4 0 16,3-6 0-16,-3 0 0 0,0-3 0 0,4 3 0 16,-1-6-25-16,-3 6-8 0,-4-6-2 0,4 0 0 15,-3-9-200-15,3 3-40 0</inkml:trace>
  <inkml:trace contextRef="#ctx0" brushRef="#br0" timeOffset="83997.39">7130 13893 1337 0,'-14'0'56'0,"-1"6"-44"16,1-6 41-16,-3 3 9 0,-1 0 2 0,0 3 0 15,1 5-19-15,-1-5-3 0,0 0-1 16,1 3 0 0,3 3-21-16,0-6-5 0,3 5-1 0,-3 1 0 0,10-3-14 0,-3 0 0 0,0 5 0 0,4-5-10 15,3 0 10-15,0 3 0 0,-4 2-9 0,8-2 9 16,-4 0 0-16,3-3-11 0,-3 6 11 0,7-4-8 15,-3-2 8-15,-1-3 0 0,1 0 0 0,3 0 0 16,-7-6 0-16,7 0 0 0,0 0 0 0,0 0-8 16,0-6 8-16,0 0 12 0,0-3-2 0,0 0-1 15,0 1 5-15,-3-7 1 0,3 6 0 0,0-3 0 16,0 3-15-16,-3-5 0 0,3 5 0 0,0 0 0 16,-4 0 11-16,4 3 5 0,0 0 2 15,-7-2 0-15,7 2-29 0,-3 3-5 0,-1-3-2 0,5 3 0 16,-8 3 30-16,3-3 7 0,-3 3 1 0,4 0 0 15,-4 0-20-15,7 0 0 0,0 0 8 0,-4 3-8 16,4 0 0-16,-3 0 0 0,-1 0 0 0,4 3 0 16,-3-3 8-16,-1 0-8 0,1 8 9 0,-4-11-9 15,4 6 14-15,-1-3-3 0,-3 6-1 0,0-3 0 16,4 3 6-16,-4 2 2 0,3 1 0 0,-3-6 0 16,4 3-2-16,-4 3-1 0,3-1 0 0,-3 1 0 15,4 0-15-15,-1-6 9 0,1 3-9 0,6 2 8 16,-6-5-8-16,3 3 0 0,4-3 0 0,-1 3-11 15,1-3-1-15,-1 0 0 0,1-1 0 0,3-5 0 16,0 0-88-16,0 0-17 0,4 0-4 0</inkml:trace>
  <inkml:trace contextRef="#ctx0" brushRef="#br0" timeOffset="84794.263">8156 13902 1203 0,'0'0'24'0,"0"0"8"0,0 0-32 0,0 0 0 0,0 0 0 15,-10 9 0-15,6-1 81 0,1 4 10 16,-1-3 1-16,1 6 1 0,3-1-29 0,-4 1-5 0,4 0-2 0,0 2 0 15,4 1-35-15,-4 0-7 0,3 2-2 0,-3-5 0 16,4 6 15-16,-1-7 4 0,-3 4 0 0,4 2 0 16,-1-5-15-16,4 0-2 0,-3 2-1 0,-1-5 0 15,1-3-2-15,-1 0 0 0,1 3 0 0,-4-4 0 16,0-8-2-16,0 0-1 0,0 6 0 0,0-6 0 16,0 0 3-16,0 0 1 0,0 0 0 0,0 0 0 15,0 0 15-15,0 0 2 0,-4-6 1 0,1-2 0 16,-1-4-13-16,1 0-2 0,-1 3-1 0,4 0 0 15,0-8-15-15,0 5 0 0,0 0 0 0,0-5 0 16,0 8 0-16,0-9 0 0,0 4 0 0,0-4 0 16,-7 6 0-16,7-3 0 0,0 1 0 0,-3-1 0 15,3 3 0-15,0 0 0 0,-4 1 0 0,4 2 0 16,-3-3 8-16,-1 3-8 0,4 1 0 0,-3-4 0 16,3 3 0-16,0-3 0 0,0-3 0 0,0 7 0 15,0 2 0-15,3-6 0 0,-3 0 0 0,0 3 0 16,4-2 0-16,-4 2 0 0,3 0 0 0,4-9-10 15,0 7 10-15,-3 2 0 0,6 0-9 0,1 0 9 16,-1-3 0-16,5 7 0 0,-1-1 12 0,0-3-4 0,-4 3-8 16,5 3-16-16,-5 3 4 0,4 0 1 0,-3 6 2 15,3-3 0-15,0 6 0 0,0-3 0 16,4 5-78-16,-4 1-15 0,0 0-3 0</inkml:trace>
  <inkml:trace contextRef="#ctx0" brushRef="#br0" timeOffset="85367.791">8735 13881 1267 0,'0'0'28'0,"-7"0"5"0,0 6 2 0,-4-6 1 0,4 0-36 15,-4 6 0-15,4-6 0 0,0 0 0 0,-3 6 102 0,3-6 14 16,0 3 2-16,-4-3 1 0,11 0-59 0,-3 3-12 16,-5-6-3-16,1 3 0 15,0 3-26-15,4 0-6 0,-1 2-1 0,1 4 0 16,-1 0-12-16,4 0 0 0,-3 6 0 0,3-4 0 15,0 1 0-15,0 0 0 0,3 3 0 0,-3 2 0 16,4-5 0-16,-1 0 0 0,1 2 0 0,-1-2 0 16,1-6 0-16,3 0 0 0,-4 0-8 0,-3-6 8 15,11 6 0-15,-4-3 0 0,4 0 0 0,-4-3 0 16,-7 0 0-16,10 6 0 0,1-4 0 0,-4-2 9 0,0-2 5 16,0-4 1-16,4 0 0 0,-1-3 0 0,-3-6-6 0,4 6-1 0,-4-2 0 0,4-4 0 15,-4 0-8-15,0-8-9 0,-4 14 9 0,1-6-13 16,-4 1 13-16,0 2 0 0,0 0 0 0,0 3 0 15,-4 0 0-15,4-2 0 0,-3 5 0 0,-1-3 0 16,-3 3 0-16,4-3 0 0,-5 3 0 0,1 0 0 16,-3 1 27-16,-1-1 8 0,-3 3 1 0,0 0 1 15,0 0-28-15,-4 0-9 0,4 3 0 0,-3 0 0 16,2-3-24-16,-2 3-12 16,3 0-3-16,0 0 0 0,3 0 83 0,0 3 16 0,4 0 3 0,0 0 1 15,0 0-103 1,4 3-20-16,-1 0-4 0,1 5-1 0,3 1 52 0,0-6 12 0,3 3 0 15,1 0 0-15,-1 2-54 16,1-2-8-16,3 3-2 0,0 0-477 0,3-1-96 0</inkml:trace>
  <inkml:trace contextRef="#ctx0" brushRef="#br0" timeOffset="86009.362">8798 13764 850 0,'0'0'17'0,"0"0"6"16,0 5-23-16,0-5 0 0,-3 6 0 0,-1 0 0 15,1 0 59-15,-1 3 7 0,1-3 2 0,-1 0 0 16,1 2-7-16,3 7-1 0,-4-6 0 0,4 0 0 16,-3 0 4-16,3 5 0 0,0-5 0 0,0 3 0 15,0-3-4-15,0 2-1 0,0 4 0 0,3-3 0 16,1 3-25-16,3 5-5 0,-4-5-1 0,1 5 0 0,3-5 0 16,0 0-1-16,0 0 0 0,-4 2 0 15,4-5-6-15,-3 3-1 0,-1-1 0 0,1-2 0 0,0 3-9 16,-1 2-3-16,-3 1 0 0,0-3 0 0,4 2-8 0,-1-11 8 0,-3 3-8 15,0-3 8-15,4 3-20 0,-4-3-4 16,0 3 0-16,0 2-1 16,0-5-62-16,0 0-12 0,3 0-2 0</inkml:trace>
  <inkml:trace contextRef="#ctx0" brushRef="#br0" timeOffset="86346.865">9102 13949 1447 0,'0'0'32'0,"0"0"6"0,0 0 2 0,0 6 0 0,-4 8-32 16,4-2-8-16,-3 0 0 0,3 5 0 0,0-2 69 0,-4 0 12 15,1 0 3-15,3 2 0 0,3-2-58 0,1 0-11 0,-4-1-3 0,0 4 0 16,0-12-12-16,0 3 9 0,0 2-9 0,0-11 8 16,3 6-8-16,-3-6 0 0,0 0 0 0,0 0 0 15,0 0 0-15,0 0-14 0,0 0 2 0,0 0-518 31,4-6-103-31</inkml:trace>
  <inkml:trace contextRef="#ctx0" brushRef="#br0" timeOffset="86538.541">9049 13702 1108 0,'0'0'24'0,"0"0"6"0,0 0 1 0,0 0 0 0,0 0-31 0,0 0 0 0,0 0 0 0,0 0 0 0,0 0 16 16,0 0-2-16,0 0-1 0,0 0-349 15,7-6-71-15</inkml:trace>
  <inkml:trace contextRef="#ctx0" brushRef="#br0" timeOffset="87121.417">9603 13814 1728 0,'0'0'38'0,"0"0"8"0,-7 2 2 0,-1 1 0 0,8-3-39 0,-7 6-9 0,0 0 0 0,-3-6 0 16,3 0 84-16,0 0 14 0,0 0 3 0,-4 0 1 16,8 0-46-16,-5 0-10 0,-2 0-2 0,3-6 0 15,0 12-25-15,0-6-6 0,0 0-1 0,-4 0 0 16,4 0-12-16,0 0 0 0,7 0 0 0,-7 6 0 16,3-3 0-16,4-3 0 0,0 0 0 0,0 0-10 15,-3 12 10-15,-1 0-10 0,1 5 10 0,3-5-10 16,0-3 10-16,0-9 0 0,0 0 0 0,0 0 0 15,0 6 0-15,0-1-8 0,3 4 8 0,-3-9 0 16,4 6 0-16,-1-3 0 0,-3-3 0 0,0 0-8 16,7 6 8-16,-7-6 0 0,0 0 0 0,4 0 0 15,-4 0 0-15,11 6 0 0,-4 0 0 0,0 0 0 16,-7-6 0-16,7 0 0 0,0 0 0 0,-7 0-8 16,7 6 8-16,0-6 0 0,0 5 0 0,-7-5 0 15,7 6 0-15,0 0 0 0,-3 0 0 0,3 3 0 16,-4-3 0-16,1 5 0 0,-4-5 0 0,0-6 0 15,3 6 0-15,-3-6 0 0,0 0 0 0,4 6 0 16,-1 3 0-16,-3 3 0 0,4-1 0 0,-4 1 8 16,0-6-8-16,0 3 0 0,0-3 0 0,-4 3 8 15,4-1-8-15,-3-2 0 0,3 0 0 0,-4 0 0 16,1 0-12-16,-4 0-8 0,0 0 0 0,0 3-1 16,-4-7 40-16,0-2 8 0,4 0 1 0,-7-2 1 15,4 2-29-15,-4 0 0 0,3 2-8 0,0-2 8 16,-3 0-28-16,4-2 0 0,-1-4 1 0,0 6 0 15,1-3-12-15,-1 3-2 0,1-6-1 0,3 6 0 16,3-6-101-16,1 6-20 0,3-9-4 0</inkml:trace>
  <inkml:trace contextRef="#ctx0" brushRef="#br0" timeOffset="87707.941">9952 14016 1429 0,'-21'6'40'0,"14"-6"10"0,-4 3-40 16,0 0-10-16,-3-3 0 0,0 6 0 0,4-3 61 0,-4 0 11 16,-1 0 1-16,5-3 1 0,3 3-41 0,0-3-8 15,7 0-1-15,0 0-1 0,0 0 9 0,-7 3 1 16,7-3 1-16,-7 3 0 0,7-3-26 0,0 0-8 16,-4 8 0-16,4-2 0 15,0 6-22-15,0-6-11 0,4 3-3 0,-4 0 0 0,3-1 36 0,1 1 0 0,-1 0 0 0,4 3 0 31,-3-6 15-31,3 3 9 0,0-4 3 0,0 1 0 0,4 0-27 0,-1-3 0 0,1 3 0 0,-1-6 0 16,1 0 0-16,-1 0 0 16,1-3 0-16,-4 0 0 0,0 0 12 0,0-3-2 15,0 0-1-15,0-5 0 0,-3 2 4 0,-1 3 1 16,4-9 0-16,-7 4 0 0,4-4 0 16,0 6 0-16,-1-3 0 0,-3-5 0 0,0 5-4 15,0 0-1-15,0 3 0 0,0-8 0 0,-3-4-9 0,-1 9 10 0,0 1-10 0,1-1 10 16,-1 3-10-16,-3-3 10 0,4-3-10 0,-8 4 10 15,4-4-10-15,-3 9 10 0,3 6-10 0,-4 0 10 16,4-3-10-16,-4 0 0 0,1 3 0 0,-1-3 0 16,-3-3 0-16,3 4 0 0,1-1 0 0,-1 6 0 15,4 5-13-15,0-2 5 0,4 3 8 0,-1-3-13 16,-3 3-6-16,4 0-1 0,3 2 0 0,0-2 0 16,0-3-30-16,0 6-6 0,0-6-2 0,3 5 0 15,1-5-107-15,-1 3-22 0</inkml:trace>
  <inkml:trace contextRef="#ctx0" brushRef="#br0" timeOffset="88244.025">10075 13928 1265 0,'0'0'36'0,"0"0"8"0,0 0-36 0,0 0-8 0,0 0 0 0,-3 6 0 16,3 0 104-16,-4 3 18 0,1-3 4 0,3 5 1 16,0-5-67-16,0 3-12 0,0-3-4 0,0 3 0 15,0-3-24-15,0 2-4 0,0-8-2 0,0 0 0 16,0 6-14-16,0-6 9 0,0 6-9 0,0-6 8 15,0 0-8-15,0 0 10 0,0 0-10 0,0 0 10 16,0 0-2-16,0 0-8 0,0 0 12 0,0 0-4 16,0 0-8-16,0 0 8 0,0 0-8 0,0 0 8 15,0 0 2-15,-4-6 0 0,4 0 0 0,0-2 0 16,0-1-10-16,-3 3-14 0,3-3 3 0,0 0 1 16,-4-5 10-16,8-4 0 0,-4-6 0 0,0 10 0 15,3-4 0-15,-3 3 0 0,4 1 0 0,-4 5 0 16,3-3 19-16,1 0 5 0,-4 4 2 0,3 2 0 15,1-3-42-15,-1 3-8 0,-3 0-1 0,0 6-1 16,4-6 26-16,-4-3 0 0,0 9 0 0,0 0 0 0,0 0 0 16,0 0 0-16,0 0 0 0,0 0 0 0,10 6 0 0,1 0 0 15,-4 3 0-15,0 0 0 0,4 3 0 0,-4 2 0 16,0-2 0-16,-4 0 0 0,4 5 0 0,-3 4 0 16,0-6 0-16,-1 5 0 0,1-5 0 0,-1 9 0 15,-3-4 0-15,0 1 0 16,4-1 13-16,-1-2 8 0,1-6 2 0,-1 8 0 15,1-8-37-15,-1-6-7 0,1 3-2 0,3 2 0 0,-4-5 23 16,-3-6 0-16,7 6-9 0</inkml:trace>
  <inkml:trace contextRef="#ctx0" brushRef="#br0" timeOffset="88502.222">10418 14119 1497 0,'0'0'32'15,"0"0"8"-15,0 0 0 0,0 0 4 0,0 0-36 0,0 0-8 0,0 0 0 0,0 0 0 0,0 0 53 0,0 0 9 16,0 0 2-16,0 0 0 0,0 0-54 0,0 0-10 15,3-6 0-15,-3 6 0 16,4 3-184-16,-4-3-31 0,14-17-6 0,-14 17-2 0</inkml:trace>
  <inkml:trace contextRef="#ctx0" brushRef="#br0" timeOffset="89285.704">12012 13140 1036 0,'0'0'46'0,"-7"0"10"0,0 0-45 0,0 6-11 0,0 0 0 0,0-6 0 15,0 6 104-15,0-3 20 0,7-3 3 0,-4 12 1 16,-3-6-66-16,4-1-13 0,-1 4-2 0,1 0-1 16,-1-3-22-16,0 6-5 0,1-3-1 0,-1-1 0 15,1 1 24-15,3 9 5 0,-4-6 1 0,4-4 0 16,0 7-26-16,4 6-5 0,-1-4-1 16,1 10 0-16,-1-974-2 0,5 1950-1 0,-1-968 0 15,0-6 0 1,0 9-13-16,0-2-18 0,7 2 4 0,-7-6 1 0,4 4 13 0,-4 2 0 15,0-9 0-15,0-2 0 0,-4-1 0 0,1 1 0 0,-1 5 0 0,-3-3 0 16,0 1 0-16,0-1 0 0,0-5 0 0,0 8 0 16,-3-3 22-16,-1-11 7 0,1 0 2 0,-4 2 0 15,0-5-31-15,0 0 0 0,-1-4 0 0,1-2 0 16,0 3 12-16,-3-12-3 0,3 0-1 0,-4 0 0 16,4-9 0-16,0 3 0 0,0-3 0 0,-4-5 0 15,4 5 0-15,0 0-8 0,-3-6 12 0,3 1-4 16,0-1-8-16,-1 3 0 0,-2-11 0 0,3 8-11 0,-4-3-2 15,4 1-1-15,0-4 0 0,0-2 0 16,0 5-26-16,-4-3-6 0,4 4-1 0,0-1 0 16,0-5-37-16,4 5-7 0,-1-3-1 0,1 10-1 15,-1-4-95-15,-3-3-20 0</inkml:trace>
  <inkml:trace contextRef="#ctx0" brushRef="#br0" timeOffset="89599.03">11645 13096 702 0,'0'0'15'0,"-7"0"3"0,0-3 1 0,0 0 1 0,7 3-20 0,-7 3 0 0,0-3 0 0,0 0 0 16,7 0 34-16,0 0 2 0,-7 3 1 0,7-3 0 16,-7 3 8-16,3 3 2 0,4-6 0 0,0 0 0 15,0 0 5-15,-3 3 2 0,3-3 0 0,0 0 0 16,0 0 9-16,0 0 1 0,0 0 1 0,0 0 0 15,0 0-37-15,7 3-8 0,0 0-2 0,3 3 0 16,4 0-18-16,-3-1 0 0,3-2 0 0,4 3 0 16,3 0 27-16,-3-6 1 0,6 6 1 0,-2-6 0 15,-1 0-13-15,0 0-4 0,0-6 0 0,4 6 0 16,-1 0 5-16,1-6 1 0,-4 0 0 0,4 1 0 16,0-1-7-16,-1-3-2 0,-2 3 0 0,2 0 0 15,-3 0-9-15,1 3 0 0,-1 0 9 0,3 3-9 16,-2 0 0-16,-1 0 0 0,0 6-12 0,0-3-504 15,0 3-101-15</inkml:trace>
  <inkml:trace contextRef="#ctx0" brushRef="#br0" timeOffset="90185.1">12238 13781 1203 0,'-11'18'24'0,"11"-18"8"0,0 0-32 0,0 0 0 0,0 0 0 0,0 0 0 15,-7 9 93-15,4-3 12 0,3-6 3 0,0 5 0 16,-4 7-32-16,4-12-7 0,0 6-1 0,0-6 0 16,0 0-22-16,0 0-5 0,0 0-1 0,0 0 0 15,7 3-16-15,4-3-4 0,-4 0-1 0,0 3 0 16,0-3-9-16,4 0-2 0,-4 0 0 0,3 0 0 16,1-3-19-16,-1 0-4 0,4-3-1 0,1-6 0 15,-5 9 28-15,4-2 4 0,0 2 2 0,0 0 0 16,-3-6-29-16,0 0-5 0,-1 0-2 0,1 0 0 15,-4-2 18-15,0 2 0 0,0 0 0 0,-3 0 0 16,-1-3 12-16,1 7 5 0,-1-7 2 0,-3 6 0 16,-3-6-19-16,3 3 10 0,-4 1-10 0,1 2 8 15,-5 3-8-15,5-3 8 0,-4 0-8 0,0 0 8 16,0 0-8-16,0 0 8 0,-4 6-8 0,1-6 8 16,-1 6-8-16,0-3 8 0,1 1-8 0,-1 2 8 0,4 0-8 15,0 5 0-15,0-2 0 0,0 6-11 0,3-3-1 16,1 6 0-16,-1-6 0 0,1 8 0 0,3 4 12 0,0 0-10 15,0-1 10-15,0 7-10 0,3-4 10 0,1 1 0 16,-1 0 0-16,1 5 0 16,0-11-8-16,3 5 8 0,-4-5-8 0,4 3 8 15,4-4 0-15,-1-5 0 0,-3 0 0 0,7 3-8 0,-3-6 8 16,3 0-13-16,0-1 5 0,0 1 8 16,4-3-111-16,-4 3-14 0,4-3-3 0</inkml:trace>
  <inkml:trace contextRef="#ctx0" brushRef="#br0" timeOffset="90856.933">13621 13584 1267 0,'0'0'28'0,"0"0"5"0,0 0 2 0,0 0 1 0,0 0-36 16,-7 0 0-16,0 0 0 0,7 0 0 0,0 0 58 0,-7 0 5 0,0 6 1 0,-4-6 0 16,4 3-52-16,-4-3-12 0,4 3 0 0,-7 0 0 15,4-3 52-15,-1 3 8 0,-3 0 2 0,3 0 0 16,1 0-26-16,-1 0-6 0,1 2-1 0,-1 4 0 16,7-3-17-16,-3 6-4 0,0-6-8 0,4 0 12 15,-1 0-12-15,4 2 0 0,-3 4 0 0,-1-6 0 16,4 6 0-16,-3-6-8 15,6 0 8-15,-3-1 0 0,4 1 0 0,-4 3 0 0,3 0 0 0,1-3 0 16,-1 3-8-16,-3-9 8 0,4 6 0 0,-1-1 0 16,4 1 0-16,0 0 0 0,-3-3 0 0,3 3 0 15,0 0 0-15,0-3 0 0,0 0 0 0,4 0 0 16,-4 0 0-16,0 0 0 0,0 0 0 0,4-1 0 16,-4 1 0-16,0 3 0 0,0 0 0 0,-7-6 0 15,7 0-28-15,-4 6 0 0,1 3 1 16,-1 0 0-16,1 0 46 0,-1-1 9 0,1 1 1 0,-1-3 1 15,-3-6 3-15,0 6 1 0,0-6 0 0,-3 9 0 16,3-3-34-16,-4-1 0 0,4 7 0 0,-3-6 0 16,-1 0 0-16,4-6 8 0,0 0-8 0,-3 3 10 15,-4 0-2-15,0 3 0 0,0 0 0 16,-4-6 0-16,1 6-8 0,-1-6 0 0,0 0 0 0,1 0 0 16,-1 0-17-16,-3 0-6 0,3 0-1 0,1-6 0 15,-1 0-7-15,4 0-1 0,-3-3-1 0,3 3 0 16,0 0-16-16,3-3-3 0,-3 4-1 0,3-1 0 15,-3-3-95-15,7 3-20 0</inkml:trace>
  <inkml:trace contextRef="#ctx0" brushRef="#br0" timeOffset="91345.738">13850 13672 1256 0,'0'0'28'0,"0"0"5"0,0 0 2 0,0 0 0 0,0 0-35 0,-3 6 0 0,-5 3 0 0,5 0 0 0,-1-3 104 0,1 0 15 16,-4 3 2-16,3-1 1 16,1 4-46-16,-1 0-10 0,1 3-2 0,-1-1 0 0,1-2-28 0,-1 3-7 15,4-4-1-15,0 10 0 0,4-12-12 0,-4 0-4 16,3 0 0-16,1 2 0 0,-1 1-12 0,4 3 0 16,0-6 8-16,0 5-8 15,0-2 0-15,1-6 0 0,-1 6 0 0,3-6 0 16,1-6 0-16,-1 0 0 0,-3 0 0 0,4 0 0 15,0 0 16-15,-4 0-2 0,3 0-1 0,-3 0 0 16,0-6-13-16,0 0 9 0,0 0-9 0,0-3 8 16,1 0 4-16,-1-3 0 0,-4 1 0 0,1 2 0 0,-1 3-12 0,1-3 0 15,-1-5 0-15,-3 2 0 0,0-3 0 0,0-3 0 0,0 1 0 16,0-1 0-16,0-2 0 0,-3 2 0 0,-1-6 0 16,4 4 0-16,0-4 0 0,-3 4 0 0,-1 2 0 0,4-3 0 31,0 7-46-31,0-1-14 0,0-3-4 0,0 7 0 15,0 2-51-15,0-6-10 0,4 9-3 0</inkml:trace>
  <inkml:trace contextRef="#ctx0" brushRef="#br0" timeOffset="91645.56">14252 13652 1267 0,'0'0'28'0,"0"0"5"0,0 0 2 16,0 6 1-16,0 3-36 0,0-1 0 0,0 4 0 0,4-3 0 0,-4 9 58 0,0-10 5 15,0 10 1-15,0 0 0 0,0-7-52 0,0 4-12 16,0 3 0-16,0-4 0 0,0 7 0 0,0-9 0 15,0 5 0-15,-4 4 0 16,4-9 0-16,0-12 0 0,0 0 0 0,0 0 0 16,0 0-146-16,0 0-32 0</inkml:trace>
  <inkml:trace contextRef="#ctx0" brushRef="#br0" timeOffset="91864.703">14213 13431 345 0,'0'0'0'0,"0"0"14"0,0 0-4 0,7-3 2 0,1 0-12 0</inkml:trace>
  <inkml:trace contextRef="#ctx0" brushRef="#br0" timeOffset="92344.303">14623 13555 1267 0,'0'0'28'0,"0"0"5"0,-7 3 2 0,-4 0 1 0,4-3-36 0,0 0 0 0,3 3 0 0,4-3 0 16,0 0 81-16,-7 3 10 0,7-3 1 0,-7 5 1 16,7-5-41-16,-3 6-8 0,-4 0-1 0,3 3-1 15,1-3-21-15,-1 0-4 0,4-6-1 0,-3 9 0 16,-1-4 0-16,1 4 0 0,3 3 0 0,0-6 0 15,0 0-6-15,0-6-2 0,0 0 0 16,0 6 0-16,0 0 7 0,0-6 1 0,0 0 0 0,0 0 0 16,3 5-7-16,-3 1-1 0,4 3 0 0,-4-9 0 15,0 0-8-15,0 0-9 0,3 6 9 0,1 0-13 16,-4-6 13-16,3 6 0 0,1 0 0 0,3 0 0 16,0-3 9-16,0-1 5 0,0 1 1 0,0 6 0 15,0-3-24-15,0-3-5 0,0 3-1 0,-3 0 0 16,3 0 15-16,-4 0 0 0,-3-6 0 0,7 5 0 15,-3 7 0-15,-4-3 0 0,3-3 0 0,-3 3 0 16,0-3 0-16,0 2 0 0,0 4 0 0,-3-3 0 16,3-3 28-16,-4 3 9 0,1 2 2 0,-1 4 0 15,4-3-15-15,-7-3-4 0,4 0 0 0,-4 2 0 16,-4-5-12-16,4 3-8 0,0-3 10 0,0 0-10 16,0 0 0-16,0 0 0 0,0-1 0 0,3-2 0 15,-3-3-14-15,0-3-9 0,0-2-1 0,0 5-1 16,0-6-114-16,0 0-22 0,0-3-5 0</inkml:trace>
  <inkml:trace contextRef="#ctx0" brushRef="#br0" timeOffset="93069.561">15610 13672 867 0,'0'0'19'16,"-7"3"4"-16,-3-3 1 0,3 3 0 0,-4 3-24 0,4-6 0 0,-3 0 0 0,2 3 0 0,-2-6 94 0,3 3 14 15,-4 3 2-15,1 0 1 0,3 3-38 0,-4-6-7 16,-3 0-2-16,0 0 0 0,3 0 0 0,-3 6 0 15,3 0 0-15,4 0 0 0,-3-6-39 0,3 3-8 16,3-1-1-16,4-2-1 0,-7 6 3 0,7 6 1 16,-3-3 0-16,3-3 0 0,0 6-10 0,0-7-1 15,3 10-8-15,4-3 12 0,-3 0-12 0,3-1 0 0,3 1 0 16,1-3 0-16,0 0 0 0,-4 0 0 0,3-3 0 16,1 5 0-16,-1 1 0 0,1-6 0 15,0 3 0-15,3 0 0 0,-4-7 0 0,1 7 0 0,-1-6 0 16,1 0 0-16,-4-3 0 0,4-6 8 15,-4 3-8-15,0-5 12 0,0 2 12 0,0 0 3 16,-4 0 0-16,8-9 0 0,-4-2 5 0,0 5 0 0,0 0 1 0,0-11 0 16,-3 5-9-16,3 0-3 0,-4-2 0 0,1 5 0 15,-1 3-21-15,1 0 0 0,-4 7 0 0,0-7 8 16,0 6 7-16,-4-3 1 0,1-3 1 0,-1 6 0 16,-3 1-17-16,0-1 0 0,0 0 0 0,-3 6 0 15,-5-6-18-15,1 6-7 16,-3 0-2-16,-1 6 0 0,-3-6 6 0,3 3 1 0,1 3 0 0,-5 2 0 15,1-2-12-15,4 9-1 0,-5 3-1 16,5-7 0-16,-1 4 52 0,4 0 10 0,0 0 3 0,3-1 0 16,1-2-50-16,3 0-9 15,3 0-3-15,1-1 0 0,3 1 43 0,3-6 9 0,1 3 2 0,3-3 0 0,0 2-23 16,3 1-15-16,1 3 3 0,3-6 0 16,4 0-102-16,3-3-20 15,-3 6-4-15</inkml:trace>
  <inkml:trace contextRef="#ctx0" brushRef="#br0" timeOffset="93789.659">16009 13652 1552 0,'0'0'44'0,"0"0"10"0,0 0-43 0,-7 6-11 0,3 3 0 0,1-4 0 16,-4 7 81-16,0 0 15 0,3 0 2 0,1-1 1 15,-4 7-25-15,3-3-5 0,1 2-1 0,3-2 0 16,-4 0-37-16,1 2-8 0,3 7-2 0,0-3 0 16,0 5-13-16,3 6-8 0,-3 4 8 0,0-7-8 15,4 3 0-15,-1-11 0 0,-3 8 0 0,4-2 0 16,-1-1 0-16,1 1 0 0,-1-4 0 0,1 4 0 15,-4-4 0-15,3-2 0 0,1 8 0 0,-4-17 0 16,0 9 0-16,0-4 0 0,0 1 0 16,-4-3 0-16,4-4 0 0,0 7 0 0,0-6 0 0,0-1 0 15,-3-2 0-15,3 0 0 0,0-3 0 0,0-6 0 16,0 0 0-16,0 0 0 0,0 0 0 0,0 0 0 16,0 0 0-16,-4-3 0 0,1-3 0 0,-4-3 0 0,3-2 0 15,1-7 0-15,3 3 0 0,-4-2 0 0,4-7 0 0,0 3 0 16,0-5 0-16,-3 5 0 0,-1-8 0 15,4 8 0-15,-3-11 0 0,-1 3 0 0,4 2 0 0,-4-5 0 16,1 5 0-16,-1-8 0 0,1 0 0 16,-1 0 0-16,1 5 0 0,-1-2 0 0,4 0 0 0,0 8 0 15,0-5 0-15,0 8 0 0,0-2 0 0,0 8 0 16,4 0 0-16,-1-2 0 0,1 8 0 0,-1-3 0 16,1 0 0-16,3 0 0 0,0 4 0 15,0 2 0-15,0 0 0 0,-7 6 0 0,7 0 0 0,-7 0 0 16,14-6 0-16,0 6 0 0,1 6 0 0,-5-6 0 15,1 0 0-15,-1 0 0 0,1 0 0 0,3 0 0 16,-3 6 0-16,3-3 0 0,-4 0 0 0,4 0 0 0,-3-1 0 0,0 1 0 16,-4 3 0-16,0 3 0 0,-7-9 0 0,3 9 0 15,1-3 0-15,-1 6 0 0,-3-4 0 0,0 7 0 16,-3-3 0-16,-1 3 0 0,1 2 0 0,-4 1 0 16,0-3 0-16,-4 8 0 0,-3-11 0 0,-4 3 0 15,4 2 0-15,-7-5 0 0,3 3 0 0,-3-1 0 16,0-5-9-16,0-3-7 0,3 0 0 0,-3 0-1 15,3-6 7-15,1-9 2 0,-1 3 0 0,0-3 0 16,1-5-14-16,6 2-2 0,-3 6-1 0,7-9 0 16,-3 3-7-16,6-2-2 0,-3 2 0 15,7-3 0-15,0 1-162 0,3 2-32 16,12-23-6-16,-5 17-2 0</inkml:trace>
  <inkml:trace contextRef="#ctx0" brushRef="#br0" timeOffset="94357.159">16616 13011 1087 0,'0'0'24'0,"0"0"4"0,0 0 2 0,0 0 1 0,0 0-31 0,-4 6 0 0,4-6 0 0,-7 12 0 16,7-12 97-16,0 3 14 0,0-3 2 0,-3 8 1 15,3-2-62-15,-4 3-12 0,4 0-2 0,4 6-1 16,-4-4 7-16,0-5 0 0,3 3 1 0,1 6 0 16,-1-4-13-16,4 4-4 0,-3-3 0 0,3 9 0 0,0 2-11 0,0-2-2 15,0 5-1-15,0 6 0 0,0-2-5 0,0 2-1 16,0-2 0-16,-3 5 0 15,6-3-8-15,-3 3 8 0,1 1-8 0,-5-4 8 0,1 3-8 0,-1-2 0 16,1-4 9-16,-1 0-9 0,-3 4 8 0,0-4-8 16,0-2 8-16,0-4-8 0,-3 1 0 0,3 2 0 15,-4 1 0-15,1 2 8 16,3-11-8-16,-4-1 0 0,1-2 0 0,-1-3 8 16,4 0-8-16,-4-4 0 0,4-2-11 0,0 3 11 15,-3-3-38-15,3 0-2 0,0-3 0 0,0-3 0 16,0 0-25-16,0 0-6 0,0 0-1 0,0-3 0 15,0 0-17-15,0-3-4 0</inkml:trace>
  <inkml:trace contextRef="#ctx0" brushRef="#br0" timeOffset="94677.743">16528 13628 1267 0,'0'0'28'0,"0"0"5"0,0 0 2 0,0 0 1 0,0 0-36 0,0 0 0 0,0 0 0 0,0 0 0 0,0 0 58 16,0 0 5-16,0 0 1 0,0 0 0 0,7 0 0 0,0 6 0 15,0 0 0-15,-4-6 0 0,8 0-16 0,-4 0-4 16,4 6 0-16,-1-6 0 0,1 0-18 0,-1 6-4 15,4-6-1-15,1 0 0 0,-1 0-10 0,-4 0-3 16,4 3 0-16,-3 0 0 16,3-3-8-16,-3 0 0 0,3 0 0 0,-4 3 8 0,4-3-8 0,-3 3 0 15,0-3 0-15,-1 0-11 16,1 0-121-16,-1 3-25 0,1-3-5 0,3 2-557 0</inkml:trace>
  <inkml:trace contextRef="#ctx0" brushRef="#br0" timeOffset="94928.004">17018 13714 1267 0,'0'0'28'0,"0"0"5"0,-4 8 2 0,4 4 1 0,4-6-36 0,-4 0 0 0,0 6 0 0,0-6 0 16,4 5 58-16,-4-2 5 0,3 3 1 0,-3-3 0 16,4-3-52-16,-1-1-12 0,-3 4 0 0,4 3 0 15,-4-9 0-15,0 3 0 0,0-6 0 0,3 6 0 16,-3 3-48-16,0-9-13 0,0 0-3 0,0 0-537 16</inkml:trace>
  <inkml:trace contextRef="#ctx0" brushRef="#br0" timeOffset="96076.232">17283 13617 1242 0,'0'0'27'0,"0"0"5"0,0 0 2 0,0 0 2 0,0 0-36 0,0 8 0 0,0 1 0 0,-4 3 0 16,4-12 112-16,0 6 16 0,0 0 4 0,0 3 0 15,0 2-52-15,0 7-11 0,0-6-1 0,0 2-1 16,0 7-19-16,0-6-4 0,0 2-1 0,0-2 0 16,0-6-31-16,0 3-12 0,0 2 8 0,-3-2-8 15,3-12 0-15,0 3 8 16,0 9-8-16,0-3 0 0,0-9 0 0,0 0 8 15,0 0-8-15,0 0 0 0,0 0 8 0,0 0-8 0,0 0 8 0,0 0-8 16,0 0 12-16,0 0-2 0,3-9-1 0,-3 0 0 16,4 3 3-16,-1 0 0 0,-3-11 0 0,4 8 0 15,-1-3-12-15,-3 3-17 0,4 0 4 0,-4-2 1 16,3 5 12-16,1-6 0 0,-1 6 0 0,1 0 0 16,-1-3 0-16,-3 3 0 0,0 6 0 0,0 0 0 15,0 0 0-15,0 0 0 0,7-2 0 0,-7 2 0 16,0 0 0-16,0 0 0 0,4-3 0 0,-4 3 0 15,7 3 0-15,-7-3 0 0,0 0 0 0,4 2 0 0,-1 4 0 16,1 6 0-16,-1-6 0 0,1 0 0 0,-1 3 0 16,-3 2 0-16,4-5 0 0,-1 3 0 0,1 0 0 0,-4-3 0 15,3 0 0-15,-3-6 0 0,0 0 0 0,0 0 0 16,0 0 0-16,0 0 0 0,0 0 0 0,4 6 0 16,-4-6 0-16,0 0 0 0,7-3 0 15,-7 3 0-15,3-3 0 0,1 0 0 0,3 0 0 0,-4 0 0 16,-3 3 0-16,4-6 0 0,0 3 0 0,-4 3 0 15,0 0 0-15,0 0 0 0,0 0 0 0,0 0 0 16,0 0 0-16,0 0 0 0,0 0 0 0,0 0 0 16,0 0 0-16,0 0 0 0,7 3 0 0,-7-3 0 15,7 0 0-15,-7 0 0 0,0 0-8 0,3 6 8 0,4-3 0 16,-7-3-9-16,4 0 9 0,-4 0 0 0,7 6 0 16,-4-3 0-16,4 0 0 0,-7-3 0 0,7 0 0 0,-3 0 0 15,-4 0 0-15,7 3 0 0,0 2 0 0,0 1 0 16,0 0 0-16,4 0 0 0,-4-3 0 0,-4 3 0 15,4 0 0-15,0-3 0 0,-3 0 0 0,3 5 0 16,-3 7 0-16,-1-3 0 0,1-6 0 0,-1-3 0 16,1 0 0-16,-4-3 0 0,0 0 0 0,7 6 0 15,0 2 0-15,0-5 0 0,0 0-9 0,0-3 9 16,0-3-36 0,0 0-2-16,4-5-1 0,-4 2 0 15,3 3-53-15,1 0-10 0,-1-3-2 0,-2 0-691 0</inkml:trace>
  <inkml:trace contextRef="#ctx0" brushRef="#br0" timeOffset="96372.551">17801 13696 978 0,'0'0'28'0,"0"6"5"0,0-6-33 0,0 6 0 0,4 3 0 0,-4-1 0 16,0 4 127-16,0 0 18 0,0 3 4 15,0 2 1-15,0-8-66 0,0 6-12 0,3-4-4 0,-3 10 0 16,0-15-9-16,0 9-3 0,0-1 0 0,-3 1 0 16,3-3-38-16,0 0-8 0,0-1-2 0,0-2 0 15,0 0-8-15,0 0 0 0,0 3 0 0,3-4 0 16,-3-2 0-16,0 0 0 0,0 3 0 15,0-9 0 1,0 0-164-16,0 0-28 0,0 0-5 0,0 0-2 0</inkml:trace>
  <inkml:trace contextRef="#ctx0" brushRef="#br0" timeOffset="96626.199">17713 13502 1198 0,'0'0'34'0,"0"0"7"0,0 0-33 0,0 0-8 0,0 0 0 0,0 0 0 0,0 0 8 0,0 0 0 16,0 0 0-16,0 0 0 0,0 0 0 0,0 0 0 16,0 0 0-16,0 0 0 0,3-6-8 0,1 0 0 15,0 0 0-15,-1 3-537 0</inkml:trace>
  <inkml:trace contextRef="#ctx0" brushRef="#br0" timeOffset="97134.957">18179 13619 1177 0,'0'0'25'0,"0"0"6"0,0 0 1 0,0 0 2 0,-7 3-34 0,7-3 0 0,-7 0 0 0,-1 3 0 16,5 0 92-16,-4-3 12 0,7 0 3 0,-7 0 0 15,7 0-47-15,-7 6-10 0,0-6-2 0,7 0 0 16,0 0-24-16,-7 6-4 0,0 0-2 0,3 0 0 15,1-3-6-15,3 3-2 0,-4 0 0 0,4-6 0 0,0 5 5 0,-3 7 1 16,3-6 0-16,0 0 0 0,0-6-4 0,3 12 0 16,-3-6 0-16,0-1 0 15,0-5-12-15,0 0 0 0,0 0 8 0,4 6-8 0,-1 0 0 0,-3-6 0 16,7 3 8-16,-7-3-8 0,4 3 0 0,-4-3 8 16,7 3-8-16,0 0 0 0,0 0 8 0,-4-3-8 15,4 3 0-15,0 0 9 0,-3 3-9 0,3-6 0 16,-3 6 0-16,3-1 8 0,0-5-8 0,-4 12 0 15,4-3 0-15,0 0 0 0,-3-3 0 0,3 0 0 16,-4-1 0-16,1 4 8 0,-4-3 0 0,3 3-8 0,1-6 12 16,-4 6-4-16,4 0 3 0,-4 2 0 0,-4-5 0 0,4 3 0 15,-4 3 1-15,1-6 0 0,-4 2 0 16,3 7 0-16,-3-6-4 0,0-3-8 0,0 0 12 16,0 0-4-16,-3 0-8 0,3 2 0 0,-4-5 0 15,0 0 8-15,1-6-8 0,-4 0 0 16,3-5-12-16,1 2 12 15,-1 6-33-15,4-6 1 0,-4 0 0 0,4 0 0 16,0 0-33-16,4-3-7 0,-1 6 0 0,4 3-1 16,0 0-95-16,0 0-20 0,11-11-3 0,-11 11-1 0</inkml:trace>
  <inkml:trace contextRef="#ctx0" brushRef="#br0" timeOffset="97699.904">18546 12905 964 0,'0'0'20'0,"0"0"5"16,0 0-25-16,0 0 0 0,0 0 0 0,0 0 0 0,0 0 12 0,0 0-4 0,0 0 0 0,0 0 0 15,0 0 0-15,0 0-8 0,0 0 12 0,0 0-4 16,0 0 14-16,0 0 2 0,0 0 1 0,0 0 0 15,0 0 39-15,0 0 7 0,0 0 1 0,0 0 1 16,-4 9 16-16,4 0 3 0,-4 3 1 0,1 2 0 16,3-2-17-16,0 6-4 0,-4-4-1 0,4 4 0 15,0 3-19-15,4 2-4 16,-4 1-1-16,3-1 0 0,1 4-21 0,0-4-4 0,-1 6-1 0,1 4 0 16,-1-7-10-16,1 4-3 0,3-4 0 0,-4 9 0 15,4-8 0-15,-3 2-8 0,3 1 12 0,-4-4-4 16,1 4 0-16,-1-1-8 0,1-3 12 0,0 1-4 15,-1-4-8-15,1 4 0 0,-1-4 0 0,-3 4 0 16,0-4 0-16,0 7 0 0,0-13 0 0,0 7 0 16,0-4 0-16,0-2 0 0,0 0 0 0,0-4 0 15,0 4 0-15,0-12 0 0,0 9 0 0,0-7 0 16,0-8-25-16,0 0-4 0,0 0-1 0,0 0 0 16,0 0-33-16,0 0-6 0,0 0-2 0,0 0 0 15,0 0-100-15,0 0-20 0,0 0-4 0</inkml:trace>
  <inkml:trace contextRef="#ctx0" brushRef="#br0" timeOffset="98040.758">18478 13455 1036 0,'0'0'23'0,"0"0"5"0,0 0 0 0,-7-6 1 0,7 6-29 0,0 0 0 0,0 0 0 0,0 0 0 16,0 0 160-16,0 0 25 0,0 0 6 0,-7 0 1 15,7 0-108-15,0 0-22 0,0 0-4 0,0 0-1 16,0 0-40-16,0 0-8 0,0 0-1 0,0 0-8 16,7-6 34-16,0 12 0 0,1 0 0 0,6 0 0 15,-4-6-17-15,4 6-3 0,4 0-1 0,-4-4 0 16,4 4 3-16,-4 0 1 0,4 3 0 0,-1-3 0 15,-3 3-17-15,4-9-11 0,-4 0 2 0,0 6 0 16,0-6 9-16,0 0 0 0,4 5 0 0,-4-5-8 16,0 0-24-16,0 0-5 0,-3 0-1 15,-1 0 0-15,5-5-33 0,-5 5-6 0,1 0-2 16,-4 0-469-16,0-6-95 0</inkml:trace>
  <inkml:trace contextRef="#ctx0" brushRef="#br0" timeOffset="98549.082">18863 13596 1074 0,'0'0'30'0,"0"9"8"0,4 0-30 0,-4-4-8 0,3 1 0 0,4 3 0 15,-3 3 104-15,3-6 19 0,0 0 4 0,0 3 1 16,0-4-103-16,0 1-25 0,0 0 0 0,0 0 0 16,4 0 55-16,-1-6 5 0,1 6 2 0,-1-6 0 15,-3 0-2-15,0 0 0 0,4 0 0 0,-4 0 0 16,0 0-5-16,0-6-2 0,0 0 0 0,0 3 0 16,-3-6-29-16,3 6-5 0,-4-3-2 0,1 1 0 15,0-1 10-15,-4 0 1 0,3 0 1 0,-3 0 0 16,0-9-21-16,0 9-8 0,-3 1 0 0,-1-1 9 15,0 3-9-15,1-3 0 0,3 6 0 0,-7-3 0 16,-4 0-23-16,4 0 0 0,0-3 0 0,-3 6 0 16,-1 6-1-16,0-3 0 0,4 0 0 0,-3 6 0 15,3 0 13-15,-4-1 3 0,4 4 0 0,-3 0 0 0,2-6 8 16,-2 6 0-16,3-1-9 0,0 4 9 0,3-3 0 16,-3 3 0-16,4-1 0 0,-1-2 0 0,1 3 0 0,-1-9 0 15,4 11 0-15,0-5 0 0,4 0 25 0,-1-3 0 16,1 8 0-16,-1-8 0 0,1 0-25 0,3-3 0 15,0 0-12-15,-4-1 12 0,4 7 0 0,4-3 0 16,-4-3 0-16,4 0 0 0,-1-3-9 0,1 3 9 16,-1-3 0-16,4-1 0 15,1 13-32-15,-1-9 0 0,-4-3 0 0,4 0 0 16,1-3-60-16,-1 3-12 0,0 3-3 0,-4-6-693 0</inkml:trace>
  <inkml:trace contextRef="#ctx0" brushRef="#br0" timeOffset="98895.668">19406 13934 1267 0,'0'0'28'0,"0"0"5"0,0 0 2 0,0 0 1 0,0 0-36 0,7 6 0 0,-3 3 0 0,-1-9 0 0,-3 0 109 0,4 6 15 15,-1 5 4-15,1-2 0 0,0-3-52 0,-4-6-9 16,0 0-3-16,3 9 0 0,1-3-51 0,-4-6-13 15,0 0 0-15,0 0 0 0,0 0 0 0,0 0 0 16,0 0 0-16,0 0 0 16,0 0-100-16,0 0-22 0,0 0-5 0,0 0-615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5:49:16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16468 755 475 0,'0'0'20'0,"-4"0"-20"16,1 0 72-16,-1-6 12 0,4 6 1 0,-3-6 1 15,3 6-13-15,-4-3-2 0,4 3-1 0,0 0 0 16,-4 0-5-16,4 0-1 0,0 0 0 0,0 0 0 16,0 0-8-16,-7 0-3 0,4 3 0 0,-1 3 0 15,1 0-13-15,-1 0-4 0,-3 6 0 0,7-7 0 16,-3 7-20-16,-1 3-4 0,4 2 0 0,0-5-1 15,0 6-1-15,0-3 0 0,0 2 0 0,0 1 0 16,0 5-2-16,0-2-8 0,4 2 12 0,-4 4-4 16,0-4 3-16,3 7 0 0,1-4 0 0,-4 10 0 15,0-10 0-15,0 3 0 0,0 4 0 0,0 2 0 16,0-8-3-16,0 2-8 0,0 3 12 0,0-8-4 16,0 8-8-16,0-8 10 0,0-1-10 0,0-2 10 15,0 2-10-15,-4-11 12 0,1 3-12 0,3-4 12 16,0 1-12-16,0-12 10 0,0 0-10 0,0 0 10 15,0 0 2-15,-4-12 0 0,-3 1 0 0,4-4 0 16,3-3-73-16,-4-11-15 0,4 8-2 0</inkml:trace>
  <inkml:trace contextRef="#ctx0" brushRef="#br0" timeOffset="447.158">16175 620 988 0,'-18'0'20'0,"18"0"5"0,0 0-25 0,0 0 0 0,0 0 0 0,-7 0 0 16,7 0 39-16,-7 0 2 0,7 0 1 0,0 0 0 16,-3-3 6-16,3 3 0 0,-7 0 1 0,7 0 0 15,0 0-11-15,0 0-2 0,0 0-1 0,0 0 0 0,0 0-12 16,0 0-3-16,0 0 0 0,0 0 0 0,0 0 6 0,0 0 1 16,0 9 0-16,3-4 0 0,1 1-27 0,3-6 0 15,0 12 0-15,0-6 0 16,3 0 0-16,1-6 15 0,-1 6-3 0,5-6 0 15,-1 6-4-15,3-6 0 0,1 0-8 0,0 0 12 16,-1 5-4-16,4-5-8 0,1-5 11 0,-1 5-11 16,3 0 9-16,1 0-9 0,0 0 0 0,0 0 9 15,-1-6-9-15,1 6 0 0,0-6 0 0,-4 6 8 16,0 0-8-16,0 0 0 0,0 0 0 0,-3 0 0 16,3 0 0-16,-7 0 0 0,4 6 0 0,-4-6 8 15,0 6-23-15,-3-6-5 0,-1 5 0 0</inkml:trace>
  <inkml:trace contextRef="#ctx0" brushRef="#br0" timeOffset="852.027">16260 1408 676 0,'-4'11'14'0,"0"-2"3"0,1 3-17 0,-1-6 0 0,1 0 0 0,-1 5 0 16,4-11 75-16,0 6 11 0,0-6 2 0,-3 6 1 15,3 3-34-15,0-3-7 0,0 0-2 0,0 5 0 16,0-11-8-16,3 6-2 0,1 6 0 0,-1-6 0 16,1 0-4-16,-1 0-2 0,1-3 0 0,0 8 0 15,3-11-7-15,0 6-2 0,0-6 0 0,3 6 0 16,1-6 10-16,-1 6 1 0,1-6 1 0,0 0 0 16,3 0-19-16,0 0-4 0,0 0-1 0,4-6 0 15,-4 6 0-15,7 0 0 0,-4-6 0 0,5 6 0 16,-1-6-9-16,0 6 0 0,4-5 0 0,-4-1 8 0,0 3-8 15,0-3-16-15,4 6 4 0</inkml:trace>
  <inkml:trace contextRef="#ctx0" brushRef="#br0" timeOffset="1362.438">16947 678 857 0,'-7'15'17'0,"4"-9"7"0,3 6-24 0,-4-6 0 0,4 5 0 0,0 4 0 0,-3 3 56 15,-1-1 6-15,4-5 2 0,-3 9 0 0,-1-4-3 0,4-5 0 16,-3 6 0-16,3-4 0 0,0 4-13 15,-4 0-2-15,4 2-1 0,0 4 0 16,0-1-13-16,0-2-2 0,0 2-1 0,0 7 0 0,0-10-14 0,0 10-3 16,0 2-1-16,0-8 0 0,0 8-11 0,0-3 12 15,0-2-12-15,0 2 12 0,-3-5-12 0,3 2 10 16,-4-2-10-16,4-4 10 0,0-2-2 0,-3 0 0 16,3 2 0-16,0-2 0 0,0-6 1 0,-4 5 0 0,1-11 0 15,3 3 0-15,-4-3 3 0,4-6 1 16,0 0 0-16,0 0 0 0,0 0-2 0,0 0-1 0,0 0 0 0,-4-9 0 31,1-3-136-31,3 0-27 0</inkml:trace>
  <inkml:trace contextRef="#ctx0" brushRef="#br0" timeOffset="2232.329">18066 1137 1036 0,'0'0'21'0,"0"0"7"0,0 0-28 0,0 0 0 0,0 0 0 0,0 0 0 16,0 0 52-16,0 0 4 0,0 0 2 0,0 0 0 0,0 0 2 0,0 0 1 16,0 0 0-16,0 0 0 15,0 0-42-15,0 0-9 0,0 0-2 0,3 0 0 0,4 6 0 0,0-6 0 16,0 0 0-16,4 0 0 16,-4 0 14-16,0 0 2 0,4 0 1 0,-4 0 0 15,0 0-14-15,-7 0-3 0,7 0-8 0,0 0 12 16,-7 0 5-16,3-6 1 0,5 6 0 0,-8 0 0 0,0 0 18 0,3-6 3 15,-3 0 1-15,4 0 0 16,-4 6-25-16,-4-5-5 0,4 5-1 0,-3-3 0 16,3 3 0-16,-4-6 0 0,-3 0 0 0,0 6 0 15,0-6-9-15,0 6 10 0,0 0-10 0,-4 0 10 0,4 0-10 0,-3 0 0 0,-1 0 9 0,0 6-9 16,1-6 0-16,-1 6 0 0,1 0 0 0,-1-3 0 16,4-1 8-16,0 7-8 0,0-3 8 0,3 0-8 15,-3 6 0-15,4-6 0 0,-4 0 0 16,3 5 0-16,1-2 0 0,-1 3 0 0,1 0 0 0,3-1-12 15,-4 7 12-15,4-3-12 16,0-3 12-16,0 5-12 0,0-5 12 0,4 0 0 0,-4 8 0 16,3-14 0-16,-3 6 0 0,4 0 0 0,-1-1 0 15,1-2 0-15,3-3 0 0,-4 0 0 0,1 0 0 0,3 6 0 16,-4-6-8-16,4-1 8 0,0 1-8 0,4-3 8 16,0 0 0-16,-1 0-8 0,4 3 8 0,0-6 0 15,4 0 0-15,0 0-10 0,-4-6 10 0,7 0 0 16,-3 3-65-16,3-8-7 15,0 5 0-15,0-6-1 0,0 0-127 0,-3 0-26 0</inkml:trace>
  <inkml:trace contextRef="#ctx0" brushRef="#br0" timeOffset="2728.95">18521 1025 1058 0,'-4'12'23'0,"-3"-6"5"0,4 0 0 0,-4 3 3 0,0 2-31 0,0-5 0 0,-1 12 0 0,1-6 0 16,0-6 71-16,-3 8 8 0,3-2 1 0,0 0 1 16,0-6-21-16,0 5-5 15,0 1-1-15,-1-3 0 0,5 3-20 0,-1-6-4 0,4-6-1 0,0 0 0 16,0 0-13-16,-3 6-2 0,-4-1-1 0,7-5 0 15,0 0-1-15,0 0-1 0,0 0 0 0,0 0 0 16,0 0-2-16,0 0 0 0,0 0 0 0,0 0 0 16,0 0-9-16,0 0 8 0,0 0-8 0,0 0 8 15,10 0-8-15,-3 6 0 0,1 0 0 0,-1-6 0 16,0 6 0-16,3-6 0 0,-3 6 0 0,0-3 0 16,4 3 0-16,-4 0 0 0,0-6 0 0,0 6 0 15,0-6 13-15,0 5-2 0,-3 1-1 0,-1 0 0 16,-3-6-10-16,0 0 0 0,7 0 0 15,-7 0 0-15,4 6 11 0,-1 0-3 0,-3 0-8 0,0-6 12 16,4 6-2-16,-4 2-1 0,0-8 0 0,0 0 0 0,0 0-1 16,-4 12-8-16,1-6 12 0,-4 6-4 15,3 0-8-15,-3-1 0 0,4 4 0 0,-4-3 0 16,0 0 0-16,-1 5 8 0,-2-2-8 0,3-3 0 16,0-6 0-16,0 11 8 0,0-11-8 0,0 0 0 15,3-3 0-15,4-3 0 0,-7 6 0 0,7-6 0 16,-7 0 0-16,3-3 0 0,-3 0 0 0,0-6-11 15,4-3-128-15,-1-5-25 0,1-7-6 0</inkml:trace>
  <inkml:trace contextRef="#ctx0" brushRef="#br0" timeOffset="3196.501">18814 593 752 0,'0'0'32'0,"0"0"-32"16,0 0 63-16,0 6 6 0,-4 6 2 0,4-6 0 16,-3 3 25-16,-1 2 4 0,4-5 2 0,0 12 0 0,-3-6-65 0,3 8-13 15,0-2-2-15,0-1-1 16,0 10-1-16,-4-9 0 0,4 11 0 0,0-9 0 0,0-2 3 0,0 9 0 16,-4 2 0-16,4-6 0 15,0 4-10-15,0-4-1 0,0 10-1 0,4-4 0 0,-4-2 0 0,0 8 0 16,0-12 0-16,0 10 0 15,-4-4-2-15,4-2 0 0,0 5 0 0,-3 3 0 16,6-11-1-16,-3 2-8 0,0-2 12 0,0 2-4 16,0-8 14-16,0 5 2 0,0-2 1 0,0-3 0 15,-3-7-25-15,3 1 0 0,0-3 8 0,0 3-8 16,0-12 0-16,0 0 0 0,0 0 0 0,0 0 0 0,0 0-12 0,3-12-4 16,1 9 0-16,0-9-1 15,-1-5-140-15,4 5-28 0</inkml:trace>
  <inkml:trace contextRef="#ctx0" brushRef="#br0" timeOffset="3499.468">18630 1058 1060 0,'0'0'44'0,"0"0"-35"16,-7 6 25-16,7-6 5 0,-7 0 1 0,7 0 0 0,0 0 26 0,0 0 6 15,0 0 0-15,0 0 1 0,-3 5-24 0,3-5-5 16,0 0 0-16,0 0-1 0,0 0-43 0,0 0 0 16,0 0 0-16,3 6 0 15,4 0 0-15,0 0 0 0,4 0 0 0,3 0 8 0,-4-6-8 0,5 6 0 16,-1-6 0-16,0 0 0 0,3 6 0 0,1-6 12 15,-4-6-2-15,4 6 0 0,-1 0-10 0,1-6 0 16,0 0-10-16,-1 6 10 16,1-12-20-16,0 6 3 0,-1-5 0 0</inkml:trace>
  <inkml:trace contextRef="#ctx0" brushRef="#br0" timeOffset="4262.538">19826 1105 1078 0,'-3'6'22'0,"-1"-1"6"0,1 10-28 0,3-9 0 0,0 0 0 0,0-6 0 31,0 0 69-31,0 0 8 0,0 0 2 0,-4 6 0 0,4-6-10 0,0 0-1 15,0 0-1-15,0 0 0 0,0 0-25 0,0 0-5 0,0 0-1 0,0 0 0 16,0 0-14-16,-7-6-3 0,3 0-1 0,1 6 0 16,-1-6-18-16,1-6 8 0,3 7-8 0,-4 2 0 15,1-3 8-15,3 6-8 0,-4-6 0 0,4 6 0 16,-3-6 0-16,3 6 0 0,-7 0 0 0,7 0 0 16,-7 0 15-16,-4 0-4 0,0 6-1 0,1-6 0 15,-1 6-10-15,1 0 0 0,3 2 0 0,0 4 0 16,0 0 0-16,-1 0 0 0,1-1 0 0,0 1 0 15,0 3 0-15,4-3 0 0,-4-1 0 0,0 7 0 16,3-9-17-16,1 3 4 0,-1 5 1 0,1-11 0 16,-1 6 20-16,1-6 5 0,3 0 1 0,0-6 0 15,0 0-14-15,0 0 0 0,0 8 0 0,3-2 0 16,1 0 0-16,-1 0 0 0,1 0 0 0,3 0 0 0,0 0 0 16,0 0 0-16,3 0 0 0,1 2 0 15,0-2 0-15,3 0 0 0,-4-6 0 0,1 6 0 0,3 0 0 0,-4-6 0 16,5 0 0-16,-5 0 0 15,4 0 0-15,-3-6 0 0,3 6 0 0,0-6 0 16,-3 0-11-16,-1 0 2 0,4-2 0 0,-3-4 0 16,3 0-193-16,0 0-38 0</inkml:trace>
  <inkml:trace contextRef="#ctx0" brushRef="#br0" timeOffset="4517.95">19981 1116 808 0,'-3'27'16'0,"3"-21"6"0,0 6-22 0,0-7 0 0,0 10 0 0,0-3 0 16,0 0 63-16,0-1 8 0,0 1 1 0,0 0 1 15,0 3-1-15,0-4-1 0,0 1 0 0,0 0 0 16,0 0-23-16,0-4-4 0,3 4 0 0,-3 0-1 15,0 0-15-15,0-6-2 0,0-6-1 0,0 0 0 16,0 6-17-16,0 2-8 0,0-8 8 0,0 0-8 16,0 0-10-16,0 0-7 0,0 0-2 0</inkml:trace>
  <inkml:trace contextRef="#ctx0" brushRef="#br0" timeOffset="4730.189">19900 946 1097 0,'0'18'31'0,"-3"-7"7"0,3 4-30 15,0-3-8-15,0 0 0 0,0-7 0 0,0-5 9 16,0 0 1-16,0 0 0 0,0 0 0 15,7-5-70-15,0-1-15 0</inkml:trace>
  <inkml:trace contextRef="#ctx0" brushRef="#br0" timeOffset="5353.047">20161 1178 1257 0,'0'0'26'0,"0"0"6"0,-3 9-32 0,3-9 0 0,-7 6 0 0,7-6 0 15,-4 6 55-15,4-6 4 0,0 0 1 0,0 6 0 16,0 0-13-16,0-6-3 0,0 5 0 0,0-5 0 15,4 12-35-15,-4-6-9 0,3 0 0 0,1 3 0 0,-1-3 0 0,1 0 12 16,-1-1-12-16,-3 1 12 16,0-6-12-16,0 0 0 0,0 0 0 0,0 0 0 0,4 6 0 0,-1 0 0 15,-3 0 0-15,4 3 0 16,-4-9 0-16,0 0 0 0,0 0 0 0,0 0 0 0,0 0 0 0,0 0 10 0,0 0-10 0,0 0 10 16,0 0-1-1,0 0 0-15,0 0 0 0,0 0 0 0,0 0 1 0,0 0 0 0,0 0 0 0,0 0 0 16,0 0 33-16,-7-3 6 0,0-3 2 15,3-6 0-15,1 6-29 0,-1-5-6 0,1-1 0 0,-1 6-1 16,1-3-15-16,3-3 9 0,-4 1-9 16,4-1 8-16,0 6-8 0,0-6 0 0,4 6 0 0,-1-3 0 31,1 4 0-31,-1-1 0 0,1 0 0 0,-1 6 0 0,1-6 0 0,3 0 0 0,-4 6-10 16,4-6 10-16,0 6 0 0,1 0-9 0,-1-6 9 15,-4 0 0-15,4 6-8 0,0 6 8 0,0 0-8 0,0-6 8 16,4 6 0-16,-1 0 0 0,1 0 0 0,0 0 0 15,-4 0 0-15,3 5 0 0,-3-2 0 0,4 3 0 16,-4 0 0-16,0-1 12 0,0 1-4 0,0-3 0 16,0 3 0-16,-3 0 1 0,-1-1 0 0,1-5 0 15,-1 6-9-15,1-3 0 0,-1 2 9 0,1-5-9 16,3 6 0-16,-3-6 0 0,3 0 0 0,-4 0 0 16,1 0 0-16,-4 5 0 0,3-2 0 0,-3-9 0 15,4 6-8-15,-4-6 0 0,0 0 0 0,0 0 0 16,0 0-35-16,0 0-6 0,0 6-2 0,0-6 0 15,0 0-123-15,0 0-25 0,0 0-5 0</inkml:trace>
  <inkml:trace contextRef="#ctx0" brushRef="#br0" timeOffset="6103.974">20853 1216 1317 0,'0'0'37'0,"0"0"9"0,-11 0-37 0,1 0-9 0,-1 0 0 15,0 0 0-15,1-5 72 0,-1-1 13 0,1 0 3 0,-1 6 0 16,0-6-51-16,-3 6-9 0,0-6-3 0,4 6 0 15,-4-6 5-15,3 3 1 0,-3 3 0 0,3 0 0 16,1 3-19-16,-1-3-4 0,4 6-8 0,7-6 12 16,-3 6-12-16,-5 0 0 0,5 6 0 0,-1-1-10 15,4 1 10-15,0 3 0 0,-3-3 10 0,3-1-10 16,0 7 0-16,3-6 0 0,-3 8 0 0,0-8 0 16,4 0 0-16,-1 5 0 0,1-2 8 0,0-3-8 15,-1-6 0-15,1 6 0 0,-4-7 0 0,3 1 0 0,1 0 0 16,-4-6 0-16,0 0 0 0,7 0 0 15,0 0 0-15,-4-3 0 0,4 0 0 0,0 3 0 0,-3-6 0 0,3-5 9 16,-4 5-1-16,1 0 0 16,0-6 3-16,-1 6 0 0,1-3 0 0,-1 4 0 0,-3-1-11 0,0 6 10 15,0 0-10-15,0 0 10 16,0 0-10-16,0 0 0 0,0 0 0 0,0 0 8 0,0 0-8 0,0 0 0 16,0 0 0-16,0 0 0 0,0 0-8 15,4 6 8-15,-1 8-10 0,4-2 10 0,-3 0 0 0,-1 5 0 16,4-5 0-16,-3 9 0 0,-1 2 0 0,1-2-9 15,-1 2 9-15,-3 1 0 0,4 2 0 0,-4-2 0 0,3 8 0 16,-3-8 0-16,4 5 0 16,-4-2 0-16,4-4 0 0,-4 9 0 0,0-8 0 15,3 2 0-15,-3-2 0 0,0 5 0 0,0-14 0 16,0 9 0-16,0-13 0 0,0 1 0 0,0 3 9 0,0-15-9 0,0 0 12 0,0 0-12 16,0 0 21-16,0 0-2 0,0 0-1 0,0 0 0 15,0 0 3-15,0 0 1 0,0-12 0 0,0 3 0 16,0 3-6-16,0 0 0 0,0 1-1 0,4-1 0 15,-4 0-2-15,0-6 0 0,3 0 0 0,-3 9 0 16,0-8-3-16,4 5-1 0,-4-6 0 0,3 0 0 16,1 6-9-16,-4-8 10 0,3 2-10 0,1 0 10 15,-1 0-10-15,1 1 0 0,-1-4 0 0,1 3 0 0,-1 0 0 16,1 1 0-16,3-1 0 0,0 6 0 16,-3-3-12-16,3 3 12 0,0 0-12 0,3 0 12 15,-3-5-24-15,7 5 2 0,-3-6 1 0,0 6 0 16,3-3-24-16,-4 3-5 0,4 1-1 0,-3-1 0 15,3-6-132-15,-3 6-26 16</inkml:trace>
  <inkml:trace contextRef="#ctx0" brushRef="#br0" timeOffset="7085.617">21378 587 1011 0,'-3'6'28'0,"-1"0"8"0,1 0-36 0,-1 6 0 0,1-3 0 0,-1-4 0 16,1 7 42-16,-1-6 2 0,1 6 0 0,3 0 0 16,-4-4 0-16,4 4 0 0,0-6 0 0,0 12 0 15,0-12 5-15,0 5 2 0,4 4 0 0,-4-3 0 16,3 0-19 0,-3-1-3-16,4 7-1 0,-1-3 0 0,1-4-12 0,3 1-2 0,-4 6-1 0,4-4 0 15,0 4-5-15,0 0 0 0,1-1-8 0,-1 4 12 16,0 2-12-16,-4-5 9 0,4 3-9 0,0-4 8 15,-3 7-8-15,3-4 8 0,-7-2-8 0,3-6 8 16,1 5-8-16,-4 4 10 0,3-9-10 0,1 0 10 16,-4 2 2-16,0-2 1 0,3 0 0 0,-3-6 0 15,0 0 6-15,0-6 1 0,0 0 0 0,0 0 0 16,0 0-7-16,0 0-1 0,0 0 0 0,0 0 0 16,0 0 28-16,0 0 4 0,0 0 2 0,0 0 0 0,0 0-11 15,0 0-3-15,0 0 0 0,-3-6 0 16,-1 0 0-16,4 0 0 0,-3 0 0 0,3 0 0 0,-4-3-32 15,4 3 0-15,-3 1-12 0,3-1 3 16,-4 0 9-16,4 0 0 0,0 0 0 0,0 6 0 0,0-6 0 0,0 6 0 16,0 0 0-16,0 0 0 15,0 0 0-15,0 0 0 0,0-6 0 0,0 6 0 0,0 0 0 0,0 0-12 16,7 0 12-16,-3 0-12 16,3 0 12-16,0 6-12 0,0-6 12 0,4 6-12 0,-4-6 12 0,3 12 0 15,1-6 0-15,-1 0-8 16,1 5 8-16,0-2 0 0,3-3 0 0,-4 6 0 0,1-6 0 0,-1 5 0 15,1 1 0-15,0-3 0 16,-1 3 0-16,1 0 0 0,-1 5 0 0,-3-5 0 0,1 0 0 0,-1 2 0 0,0-2 0 16,-4-6 0-16,4 6 0 0,-3-6 0 15,3 8 0-15,-7-2 0 0,3-6 0 0,-3 0 0 0,0 0 0 0,0-6 0 16,0 0 0-16,0 0-10 0,0 0 10 0,0 0-10 31,0 0-41-31,0 0-8 0,0 0-1 0,0 0-1 16,4-6-163-16,-1 0-33 0,4 0-7 0</inkml:trace>
  <inkml:trace contextRef="#ctx0" brushRef="#br0" timeOffset="7620.837">21830 1211 1123 0,'0'0'23'0,"0"0"7"0,0 0-30 0,3 5 0 0,1 1 0 0,-1 0 0 16,1 0 53-16,3 0 5 0,0 3 1 0,0-3 0 0,0 0-5 0,0-1-1 16,4 1 0-16,-4 0 0 15,0 0-8-15,0-6-1 0,0 6-1 0,0-6 0 0,0 0-7 0,0-6 0 16,-3 6-1-16,3-6 0 0,-4-6-2 15,1 1 0-15,-1-1 0 0,1 3 0 0,-4-3-9 16,0-5-3-16,0 5 0 0,0 0 0 16,0-3-13-16,-4 10-8 0,4-7 10 0,-3 6-10 0,3 6 0 0,-4-6 0 15,-3 6 0-15,4-6 0 16,-4 6 0-16,0-6 0 0,3 6 0 0,-3 0 0 0,-3 6 0 0,2-6 0 16,-2 6 0-16,-1-6 0 0,1 6 0 0,-1 0 0 0,4 0 0 15,-4 5 0-15,1-5 0 0,-1 0 0 0,4 3 0 0,0-3 0 16,4 0 0-16,-4 0 0 0,3 5 0 15,-3-5 0-15,3 6 0 0,1-9 0 0,3-3 0 0,0 6 0 16,-4 6 0-16,4-6 0 0,4-1 0 0,-4 7 0 16,0-6 0-16,3 6 0 0,5-9 0 0,-1 0-10 15,0 5 10-15,0-2-8 0,3 0 8 16,1 6-8-16,-4-6 8 0,4 0 0 0,-1 0 0 0,-3 5 0 16,4-2 0-16,-1-3 0 0,1 0 0 15,-4 0 0-15,4 0 0 0,-4-6 0 0,0 6-9 0,0 0 9 16,3-1-31-16,-3-5-1 0,4 0-1 15,0 0 0-15,-1-5-52 0,1 5-11 16,-1-6-1-16,4 0-1 0,-3 6 2 0,3-6 1 0,0 0 0 16</inkml:trace>
  <inkml:trace contextRef="#ctx0" brushRef="#br0" timeOffset="8062.486">22172 1143 1127 0,'0'12'32'0,"4"-1"7"0,-1 1-31 15,-3-3-8-15,4 3 0 0,-1 0 0 0,-3-7 68 0,4 7 12 0,-1-6 2 0,-3 3 1 16,0-3-27-16,4 6-6 0,-4-1-1 0,0-5 0 15,3 6-13-15,-3-3-2 0,4-3-1 0,-4 5 0 16,3-5-4-16,1 6-1 0,-1-6 0 0,4 0 0 16,-3 6-11-16,3 2-2 0,0-2-1 0,0-6 0 15,0 6-2-15,4-1 0 0,-4-5 0 0,0 3 0 16,0-3 3-16,0 6 0 0,0-12 0 0,0 6 0 16,-3 5 1-16,-4-11 1 0,7 0 0 0,-7 0 0 15,7 6 10-15,-7-6 1 0,3-6 1 0,4 6 0 16,-3-11 10-16,3 5 1 0,-4 0 1 0,1 0 0 15,3-6-21-15,-3 3-5 0,-1-8-1 0,-3 5 0 16,4 0-5-16,-4-2-1 0,3-4 0 0,-3 6 0 16,0-6-8-16,4 4 0 0,-4-4 0 0,3 1 0 0,-3 5 0 15,0-3 0-15,4-3-12 0,-4 7 12 16,3-1-40-16,-3 6 0 0,4-3 0 0,-4-3 0 16,0 7-176-16,3-1-35 0,-3 0-7 0</inkml:trace>
  <inkml:trace contextRef="#ctx0" brushRef="#br0" timeOffset="8568.856">22528 1161 1181 0,'0'5'24'0,"4"10"7"0,-4-3-31 0,0 0 0 0,3-1 0 0,1 1 0 15,-4 0 77-15,3-3 10 0,1 3 1 0,-4-1 1 16,4 1-14-16,-1-6-3 0,1 3-1 0,-4 2 0 16,3-5-25-16,1 0-5 0,-4-6-1 0,0 6 0 15,3 6-20-15,1-6-5 0,-1 0-1 0,1 0 0 16,-1-1-5-16,-3-5-1 0,7 9 0 0,-7-9 0 15,0 0 2-15,0 0 0 0,0 0 0 0,0 0 0 16,0 0-10-16,0 0 0 0,0 0 0 0,0 0 0 0,0 0 15 16,0 0 1-16,0 0 0 0,0 0 0 15,0 0 0-15,-7-6 0 0,4-2 0 0,-4 2 0 16,0 0-7-16,0-6-1 0,0 0 0 0,-1 0 0 16,1-2-8-16,0 2 0 0,4 0 9 0,-1 1-9 0,-3-1 8 0,4 0-8 15,-1 3 10-15,1-3-10 16,-1 1 0-16,1-1 0 0,3 6 0 0,0-6 0 15,0 3 12-15,0-2-3 0,0 5-1 0,3 0 0 16,-3 0-8-16,4 0-11 0,-1 0 3 0,-3-3 0 0,0 9 8 0,7-2 0 16,-3-1 0-16,-1 3 0 0,4 0-12 15,0 0-1-15,0 0 0 0,1 0 0 0,6 3 0 0,-4 2 0 0,1 7 0 16,-1-6 0 0,1 0-37-16,0 0-7 0,-1 0-2 0,-3 0 0 15,0-1-48-15,4 1-9 0,-1 0-3 0</inkml:trace>
  <inkml:trace contextRef="#ctx0" brushRef="#br0" timeOffset="9081.523">22772 1222 1080 0,'0'0'24'16,"0"0"4"-16,0 0 2 0,0 0 0 0,0 6-30 0,0-6 0 0,3 6 0 0,4 0 0 15,-3 3 61-15,-4-9 7 0,7 0 0 0,-4 6 1 16,5-6-15-16,-1 0-3 0,3 6-1 0,-3-6 0 0,0 0-14 0,4 0-4 16,-1-6 0-16,1 6 0 15,0 0-9-15,-1-6-3 0,1 0 0 0,-4 3 0 0,3 0-4 0,-2 0 0 16,-5 3-1-16,4-6 0 0,-3 0-3 0,-1 0 0 15,-3 6 0-15,0-5 0 0,4-1 2 0,-4 0 0 16,-4 6 0-16,1-6 0 16,-1 0-6-16,1-3 0 0,-4 3-8 0,3 0 12 0,-3 1-12 0,0 5 0 15,0-6 8-15,-4 0-8 16,1 6 0-16,3 0 0 0,-4 0 8 0,0-6-8 0,1 6 0 0,-1 6 0 16,4-6 0-16,7 0 0 0,0 0 0 0,-7 6 0 0,0-6 0 0,7 0 0 15,0 0 0-15,-3 11 0 0,-5-2 0 0,8 3 0 16,0-6 0-16,0 0-10 0,-3 0 10 0,3 5-8 15,0 1 8-15,3-6 0 0,-3 3 0 0,4 3 0 16,-4-1 0-16,4 1-8 0,-4-6 8 0,3 6 0 16,1-6 0-16,3 2 0 0,-4 4 0 0,4-6 0 15,-3 0 0-15,3 0-8 0,0 0 8 0,0 0 0 16,4 0 0-16,-1 2-8 0,1-2 8 16,3 0 0-16,0 0-11 0,-3 0 11 0,3 0-13 0,-4-6 5 15,4 6-122-15,0-6-24 16,-3 0-5-16</inkml:trace>
  <inkml:trace contextRef="#ctx0" brushRef="#br0" timeOffset="9667.288">23248 1131 1288 0,'0'0'27'0,"0"0"5"0,0 0-32 0,0 0 0 16,0 0 0-16,0 0 0 0,0 0 89 0,0 0 11 0,0 0 3 0,0 0 0 15,0 0-37-15,0 0-7 0,-7 6-2 16,7-6 0-16,-4 0-45 0,4 0-12 0,0 0 0 0,-7 12 0 15,4-6 8-15,-1 0 0 0,-3-1 0 0,7-5 0 16,-3 6-8-16,3-6 0 0,-4 6 0 16,4-6 0-16,0 9 0 0,-3-3-17 0,3 0 4 0,-4 0 1 15,4-6 12-15,0 6 0 0,0-6 0 0,0 0 10 16,4 11-10-16,-4-11 0 0,0 0 0 0,0 0-11 16,0 0 11-16,0 0 0 0,3 6 0 0,-3-6 0 15,0 0 0-15,4 0 0 0,-4 0 0 0,7 6 0 16,-7-6 0-16,3 3 0 0,4 0 0 0,0 0-8 15,1-3 8-15,-5 0 0 0,-3 0 0 0,0 0 0 16,7 6 0-16,0-6 0 0,0 0 0 0,-7 0 0 0,7 0 0 0,-7 0 0 16,4 0 0-16,-4 0 0 15,7 0 0-15,0 0 0 0,0 0 0 0,0 0 0 0,-7 0 0 16,7 6 0-16,-3-6 0 0,3 6 0 16,-4-1 0-16,4 1 0 0,-3 0 0 0,-4-6 0 0,3 0 0 0,1 6 0 15,-4 0 0-15,3 0 0 16,-3 0 13-16,4 2-1 0,-4 4-1 0,0-6 0 15,0 0-11-15,0 6 0 0,-4-6 0 0,4 5 0 16,-3-2 0-16,-1 3-16 0,1-6 4 0,-1 0 1 16,-3 0-14-16,4 5-3 0,-1-5-1 0,4-6 0 15,-7 0 7-15,7 0 2 0,-11 3 0 0,4 0 0 16,0-6-147-16,0 3-29 0</inkml:trace>
  <inkml:trace contextRef="#ctx0" brushRef="#br0" timeOffset="10718.748">24130 1193 562 0,'0'0'24'16,"0"0"-24"-16,0 0 79 0,0 0 11 15,0 0 2-15,0 0 1 16,0 0-29-16,0 0-5 0,0 0-2 0,0 0 0 0,0 0-11 0,0 0-2 15,0 0-1-15,0 0 0 16,0 0 6-16,0 0 2 0,0 0 0 0,0 6 0 0,0 0-9 0,0 0-2 16,4 5 0-16,-4-5 0 15,3 3-6-15,-3 3-2 0,4-6 0 0,-1 5 0 0,1-5-9 0,-1 6-3 16,-3-6 0-16,4 0 0 16,-1-3-3-16,4 3-1 0,-3-1 0 0,-1 7 0 0,4-6-1 0,0 0-1 15,1 0 0-15,-5 6 0 16,4-1-6-16,0-2 0 0,0 3-8 0,-3-6 12 0,3 12-4 0,0-7 0 15,0 4-8-15,-4-3 12 0,4-1-12 16,-3 1 8-16,3 0-8 0,0-6 0 0,-3 3 9 0,-1 2-9 16,1-5 8-16,-1 0-8 0,-3-6 9 0,0 0-9 0,4 6 10 15,-4-6-10-15,0 0 14 0,0 0-3 0,0 0-1 0,0 0 0 16,0 0 18-16,0 0 3 0,0 0 1 16,0 0 0-16,3-6-4 0,1 0 0 0,-4 0 0 15,3-5 0-15,-3 2-10 0,4 3-2 0,-4-6-1 16,0 0 0-16,3 1-7 0,-3-1 0 0,4 0-8 0,-4-2 12 15,3 2-4-15,-3-6-8 0,4 3 11 0,-1 4-11 16,-3-1 8-16,4 0-8 0,0-6 0 0,-4 4 0 16,3 2 0-16,-3 0 0 0,4 1 0 0,-4-1 0 15,0 3 0-15,3 3 0 0,-3 0 0 0,4 0 0 16,-4 6 0-16,0-6-9 0,0 6 9 0,0 0-12 16,0 0-11-16,3-5-2 0,-3 5-1 15,0 0 0-15,4-6-24 0,-4 6-5 0,3 0-1 0,4 0 0 16,-3 0-117-16,-1-6-24 0,4 6-5 0</inkml:trace>
  <inkml:trace contextRef="#ctx0" brushRef="#br0" timeOffset="11036.866">24553 1255 1060 0,'-3'11'44'0,"-1"1"-35"16,4-6 35-16,0 6 6 16,0-9 2-16,0 3 0 0,0-6 8 0,0 0 1 0,0 0 1 0,-3 11 0 15,3 1-16-15,3-6-3 0,-3 6-1 0,0 0 0 16,4-4-34-16,-1 4-8 0,1 0 0 0,-1-6 0 15,1 11 8-15,-1-11 0 0,1 0 0 0,-1 3 0 16,-3-9-8-16,0 0 0 0,0 0 0 0,0 0 0 16,0 0 0-16,0 0 0 0,0 0 0 0,0 0 0 15,0 0-134-15,0 0-29 0,0-6-5 0</inkml:trace>
  <inkml:trace contextRef="#ctx0" brushRef="#br0" timeOffset="11245.386">24500 990 954 0,'0'0'20'0,"-3"12"5"0,3-12 1 0,0 0 2 0,-7 6-28 0,3 0 0 0,4-6 0 16,0 5 0-16,0-5 39 0,0 0 2 15,0 0 1-15,0 0 0 0,0 0-34 0,0 0-8 0,0 0 0 16,0 0-489-16</inkml:trace>
  <inkml:trace contextRef="#ctx0" brushRef="#br0" timeOffset="11858.036">24797 1249 900 0,'0'0'38'0,"0"12"-30"15,0-7 60-15,0 1 13 0,3 0 3 0,-3 6 0 16,0-6 4-16,0 0 0 0,0 2 1 0,0 4 0 16,0-6-31-16,0 0-6 0,-3 6-2 0,3-6 0 15,0 5-19-15,0-2-4 0,0 3-1 0,0-6 0 16,-4 6-13-16,4-1-2 0,0-5-1 0,0 0 0 16,0 3-2-16,0-9-8 0,0 6 12 0,0-6-4 15,0 0-8-15,0 0 8 0,0 0-8 0,0 0 8 16,0 0 1-16,0 0 0 0,0 0 0 0,0 0 0 0,0 0 9 0,0 0 2 15,0 0 0-15,0 0 0 0,-3-6-7 0,-4 6-1 16,3-9 0-16,-3 3 0 0,4 0-12 0,-5-5 0 16,5 5 0-16,-1 0 0 15,-3 0 0-15,4 0 0 0,-1 0 0 0,1-3 0 0,-1 4 0 0,1-1 0 0,3 6 0 0,-4-6 0 16,4 0 0-16,0 0 0 0,-3 0 0 16,3 0 0-16,0 6-8 0,3-12 8 0,-3 12 0 15,4 0 0-15,-1-8-12 0,1 5 4 0,3 0 8 0,-4-3-13 16,4 6 13-16,0-6 0 0,1 6-10 15,2-6 10-15,-3 6 0 0,4 0-9 0,-1 0 9 0,-3 0 0 16,4 0-8-16,-4 0 8 0,0 0 0 0,4 6 0 16,-4-6 0-16,-4 6 0 0,4-6 0 0,0 6 0 15,-3-6-8-15,-1 3 8 0,4 3 0 0,-3-1 0 16,3-5 0-16,0 12 0 0,-3-12 0 0,-1 6 0 16,-3-6 0-16,0 0 0 0,0 0 0 0,0 0 0 15,4 6 0-15,-4-6 0 0,0 0 0 0,7 6 0 16,-4 0 0-16,1-6-20 0,-1 6 4 0,1 0 0 15,-1 2-77-15,-3 4-15 16,0-12-4-16</inkml:trace>
  <inkml:trace contextRef="#ctx0" brushRef="#br0" timeOffset="12549.575">25234 1322 1213 0,'0'0'34'0,"-3"0"8"0,-4 0-34 0,0 0-8 0,-4 6 0 15,4-6 0-15,0 0 67 0,0 0 11 0,0 0 2 0,-4 6 1 16,4-6-37-16,0 0-8 0,0-6-2 0,0 12 0 16,7-6-13-16,-7 0-2 0,3 6-1 0,1 0 0 15,-1 0-10-15,1 0-8 0,3-6 12 0,0 8-12 16,0 4 0-16,3-6 0 0,1 6 0 0,-4 0 0 16,3-1 0-16,1-2 0 0,-1 3 0 0,4-6 0 15,-3 5 0-15,3 1 0 0,-3-12 0 0,-1 6 0 0,-3-6 0 0,7 6 0 16,0 0 0-16,-3 3 0 15,3-9 0-15,-7 0 0 0,3 0 10 0,4 0-10 0,0 0 12 0,-3 0-2 16,0-6-1-16,-4 6 0 16,3-3 3-16,1-3 0 0,-1 0 0 0,1 0 0 15,-1 6-3-15,-3-12 0 0,0 7 0 0,4-1 0 16,-4 0-9-16,0 6 0 0,0 0 0 0,0 0 8 16,0 0-8-16,3-6 0 0,-3 6 0 0,0 0 0 15,7 0-15-15,-3 0 5 0,3 6 1 0,0-6 0 16,0 6 17-16,0 0 3 0,0 5 1 0,0 1 0 15,-3-3-12-15,3 3 0 0,-4 5 0 0,4-5 0 16,-3 0-16-16,-1 8 2 0,4-2 0 0,-3 0 0 16,-1 8 14-16,4-8 0 0,1 5 0 0,-5-2 0 15,4 2 0-15,0 1 0 0,-3-3 0 0,3-4 0 16,-4 7 16-16,1-4-1 0,-4 10 0 0,3-13 0 0,-3 10-15 0,0-10 0 16,0 1 0-16,0 3 0 0,-3-10 0 0,3 1 9 0,-4-6-1 15,1 6 0-15,3-12 8 0,-4 6 2 0,4-6 0 16,-7 3 0-16,0-3 22 0,0 0 4 0,-4-3 0 0,1 3 1 15,-1-3-5-15,1 0 0 0,-4-9-1 0,0 6 0 16,-8-6-23-16,5 1-5 0,-4-1-1 0,-1-3 0 16,1 3-22-16,0 1-5 0,-4-7-1 0,8 9 0 15,-1 3-44-15,4-5-9 16,3-1-1-16,1 6-1 0,-1 0-119 0,8 0-23 16</inkml:trace>
  <inkml:trace contextRef="#ctx0" brushRef="#br0" timeOffset="13071.308">25319 864 1094 0,'0'0'24'0,"0"0"4"0,0 0 2 0,0 0 2 0,0 0-32 0,0 0 0 0,0 0 0 0,0 0 0 16,0 0 73-16,0 0 9 0,0 0 2 0,0 0 0 15,0 0-40-15,0 0-7 0,0 0-1 0,0 0-1 16,0 0-21-16,0 0-4 0,0 0-1 0,-4 8 0 16,4-2-1-16,0 6 0 0,0 0 0 0,4-6 0 15,-1 5-8-15,1-2 0 0,-1 9 0 0,4 0 0 16,-3-7 12-16,3 10 1 0,0-3 0 0,0 5 0 16,-3-2 0-16,3 8 0 0,0-11 0 0,0 8 0 15,0-8-1-15,0 8 0 0,0-2 0 0,0-1 0 16,-3-2 8-16,-1 2 0 0,4 1 1 0,-3-9 0 15,-1 8-11-15,-3-5-2 0,4 8-8 0,-1-8 12 16,1 0-12-16,-4-1 0 0,3-2 0 0,1 2 0 16,-4-5 0-16,0 0 0 0,3-6 0 0,-3 3 0 15,4 2 0-15,-4-11 0 0,0 0 0 0,0 0 0 16,0 0-9-16,0 0 9 0,0 0-13 0,0 0 5 16,0 0-79-16,0 0-15 0,0 0-3 0,0 0-1 15,0 0-68-15,0 0-14 16</inkml:trace>
  <inkml:trace contextRef="#ctx0" brushRef="#br0" timeOffset="13418.892">25255 1240 1474 0,'0'0'31'0,"0"0"6"0,0 0-29 0,0 0-8 0,0 0 0 0,0 0 0 16,0 0 44-16,0 0 8 0,0 0 2 0,0 0 0 15,0 0-11-15,0 0-3 0,0 0 0 0,0 0 0 16,0 0-32-16,4 3-8 0,3 3 0 0,0 0 0 15,4 0 0-15,-4-1 0 0,3 1 0 0,1 0 0 16,3 0 10-16,-4 0 6 0,5 0 2 0,-5-6 0 16,4 6-18-16,0-3 0 0,-3 2 0 0,3 1 0 15,-3 0 0-15,3-6 0 0,-4 0 0 0,5 0 0 16,-1 0-30-16,0 0-3 0,-4 0-1 0</inkml:trace>
  <inkml:trace contextRef="#ctx0" brushRef="#br0" timeOffset="14648.988">26938 1378 919 0,'0'0'39'0,"0"0"-31"16,0 0 71-16,0 0 14 0,-7 0 3 0,4 0 1 15,-5-6 24-15,1 6 5 0,0 0 1 0,0-6 0 16,4 3-44-16,-4 3-9 0,0-5-2 0,0 5 0 15,0-6-31-15,-1 6-6 0,1 0-2 0,0-6 0 16,0 6-33-16,-3 0 0 0,-1 0 0 0,1 0 0 16,-1 0 0-16,0 0 0 0,1 0-12 0,-1 0 3 15,1 6 9-15,3 0 0 0,-4-1 10 0,4 4-10 16,0-3 0-16,0 6 0 0,3-6-11 0,1 6 11 16,-1-1-19-16,1-5 4 0,3 9 1 0,0-3 0 15,-4-1 14-15,4 1-11 0,0-6 11 0,4 9-10 16,-4-4 10-16,3-5-13 0,-3 0 5 0,4 6 8 15,-4-6-13-15,0-6 5 0,3 6 8 0,-3-6-13 0,0 0 5 16,7 0 8-16,-7 0-13 0,4 3 5 0,-4-3-3 0,7 6 0 16,-7-6 0-16,7 0 0 0,0-6 11 0,0 6 0 15,0-3-9-15,0 3 9 0,0-6 0 0,0 0 0 16,0 0 0-16,0 0 0 0,4 0 0 0,-4-5 0 16,4-1 0-16,-1 3 0 0,1-3 0 15,-1-5 10-15,-3 5-10 0,4-6 10 0,-4-2 2 16,0 2 0-16,0-8 0 0,-3 2 0 0,3-5 1 0,-4 2 1 15,1-2 0-15,-4-4 0 0,0-2 1 0,-4 3 0 0,-3-3 0 16,4 2 0-16,-1 1 1 0,-3-3 0 0,0-4 0 16,4 10 0-16,-4 2-4 0,-1-2 0 0,1 3 0 15,0 2 0-15,0 6-4 0,0 7-8 0,0 2 11 0,4-3-11 16,-4 6 10-16,3 0-10 0,4 6 8 0,0 0-8 16,0 0 13-16,0 0-2 0,0 0-1 0,0 0 0 15,0 0-10-15,0 0 0 0,0 0 0 0,0 0 0 16,4 6 0-16,-1 6-11 0,1-3 3 0,-1 3 0 15,4-1 8-15,-3 7-8 0,3 0 8 16,0-4-8-16,3 10 8 0,-2-1 0 0,2 10 0 0,-3-4 0 16,4 3 0-16,-4 1-10 0,0 2 10 0,0-3-10 15,0 4 10-15,-3 2 0 0,-1-3 0 0,4-2 0 16,-3-4 0-16,-1 3 0 0,1-8 0 0,-1 2 8 16,-3-2-8-16,4 2 0 0,-1-2-8 0,-3 5 8 15,4-2 0-15,-1-4 0 0,1 4 0 0,-1-4 0 16,1 1 0-16,-1-4-8 0,5-2 8 0,-5-1 0 15,4 1-10-15,-3-3 10 0,-1-3-12 0,1-1 12 16,-1 1-12-16,1-6 12 0,-1-6-12 0,-3 0 12 16,0 0-48-16,7 0-4 0,-7 0 0 0,7 0 0 15,0-6-16-15,-3-6-3 0,3 1-1 0</inkml:trace>
  <inkml:trace contextRef="#ctx0" brushRef="#br0" timeOffset="15236.636">27118 1328 1220 0,'0'0'34'0,"0"0"9"0,0 0-35 0,-7 0-8 0,7 0 0 0,0 0 0 16,-7 0 49-16,7 0 8 0,-7 6 2 0,7-6 0 15,0 0 3-15,0 0 1 0,0 0 0 0,0 0 0 16,0 0-33-16,0 0-6 0,0 0-2 0,0 0 0 15,-4 6-22-15,4-6 0 0,0 6 0 0,0-6-8 16,4 6 8-16,-1 0 0 0,4 2 0 0,-3-2 0 16,3 0 0-16,4-6 14 0,-4 6-3 0,0 0-1 0,3-6-10 15,-3 0 0-15,4 0 0 0,-4-6 0 16,4 6 0-16,-4 0 12 0,3-6-12 0,-3 0 12 0,-3 0-4 16,3-2 0-16,-4 2 0 0,-3 0 0 15,4-6-8-15,-4 6 8 0,0 0-8 0,0-6 8 16,0 4-8-16,-4 2-11 0,1-6 3 0,-1 6 0 0,-3 0-7 0,4-5-1 15,-4 5 0-15,0 0 0 0,0 6 0 0,-4 0 0 16,4 0 0-16,-4 0 0 0,1 6 7 0,-1 0 1 0,1 5 0 0,3 1 0 16,-4-6 8-16,4 6 0 0,0-4 0 15,0 10 0-15,3-6 0 0,4 0 8 0,-3 8-8 0,3-2 11 16,3-6-11-16,-3 8 0 0,4-8 0 0,-1 6 8 16,4-1-8-16,0-5-11 0,0-3 3 0,1 3 0 15,2-1 8-15,1-5 0 0,-1 6 0 16,1-6 0-16,3 0-8 0,-3-3 0 0,3 8 0 15,0-11 0-15,0 6-24 0,0 0-4 16,4 0 0-16</inkml:trace>
  <inkml:trace contextRef="#ctx0" brushRef="#br0" timeOffset="15861.638">28109 805 988 0,'0'0'20'0,"-3"12"5"0,-1-7-25 0,1 1 0 0,3-6 0 0,-4 12 0 15,1 0 41-15,-1-6 3 0,1 3 1 0,-1 2 0 16,1 1-15-16,-1 0-3 0,4 0-1 0,-3-7 0 15,3 10 18-15,-4-3 3 0,4 6 1 0,0-7 0 16,4 4-22-16,-4 3-4 0,0-1-1 0,3 1 0 16,1 3 10-16,-1-974 1 0,1 1947 1 0,3-974 0 15,-4 4-21-15,1 2-4 0,-1-2 0 0,1 5-8 16,-4-8 8-16,3 2-8 0,-3 1 0 0,0-4 0 16,0 4 9-16,0-12-9 0,0 8 0 0,-3-8 9 0,3 0-1 15,-4 0 0-15,4-12 0 0,-3 5 0 0,3-5 1 0,-4 9 0 16,1-6 0-16,3-3 0 0,0 0-9 0,0 0-9 0,0 0 9 15,0 0-13 1,0 0-199-16,0 0-40 0</inkml:trace>
  <inkml:trace contextRef="#ctx0" brushRef="#br0" timeOffset="16285.505">28229 822 816 0,'0'0'16'0,"0"0"6"0,0 0-22 0,0 0 0 0,0 0 0 0,0 0 0 0,0 0 52 15,0 0 7-15,0 0 1 0,0 0 0 0,0 0 28 0,0 0 7 0,0 0 1 0,0 0 0 16,0 0-16 0,0 0-4-16,0 0 0 0,0 0 0 0,-3 6-20 15,3 6-4-15,3 0 0 0,-3 0-1 0,4 2-42 16,-1 4-9-16,1-6 0 0,-1 5 0 0,4-2 0 15,-3 3 0-15,3-7 0 0,-3 1 0 0,3 3 0 0,-4-9 0 0,4 6 0 0,-3-7 0 16,-1-5 11-16,-3 0-11 0,0 0 12 0,7 6-12 16,-3 0 0-16,-4-6 0 15,7 6 0-15,-4-6-12 16,-3 0-116-16,0 0-22 0</inkml:trace>
  <inkml:trace contextRef="#ctx0" brushRef="#br0" timeOffset="17021.058">28861 1143 1250 0,'-7'6'52'0,"3"-6"-41"15,-3 6 21-15,-3 0 5 0,2-1 1 0,-2-5 0 16,-1 9 7-16,-3-3 2 0,0 0 0 0,4 0 0 16,-5 0-14-16,1 0-2 0,4 0-1 0,-4-1 0 15,3 7-13 1,0-6-2-16,1 0-1 0,3 3 0 0,0-3-4 0,0 11-1 0,-4-11 0 0,8 6 0 15,-5 0-9-15,5 2 8 0,-1-2-8 0,1 0 8 16,3 0-8-16,-4 2 0 0,4 4 0 0,-3-6 0 16,3 5 0-16,0-8 0 0,3 3 0 0,-3-6 0 15,0 6 0-15,4-7 0 0,-4-5 0 0,3 12 0 16,1-12 0-16,-4 0 0 0,7 6 0 0,0-6 0 16,0 0 0-16,0 0 0 0,0-6 0 0,0 0 8 15,4-5-8-15,-1-1 0 0,-2 6 0 0,2-9 8 16,-3 4-8-16,4-7 0 0,-4 6 0 0,0-3-11 15,0 4-12-15,0-1-2 0,-3 0-1 0,3 0 0 16,-4-2-3-16,-3 8-1 0,4-6 0 0,-4 0 0 16,3 1 11-16,-3 5 3 0,0-6 0 0,-3 6 0 15,3 6 16-15,0 0 0 0,0 0-8 0,0 0 8 16,0 0 0-16,0 0 9 0,0 0-1 0,0 0 0 16,0 12-8-16,0-6 0 0,0 5 0 0,3 1 8 15,1 0-8-15,-4 0 0 0,3-4 0 0,1 10 0 16,-1-6 8-16,1 0 0 0,-1-1 0 0,1 4 0 15,-1-3-17-15,1-6-4 0,-1 6-1 0,1-1 0 16,-1-5 14-16,1 3 16 0,0-3-3 0,-1 6-1 16,-3-7-12-16,0-5-13 0,0 0 2 0,4 6 1 0,-4-6-8 0,3 6-2 15,4-6 0-15</inkml:trace>
  <inkml:trace contextRef="#ctx0" brushRef="#br0" timeOffset="17851.316">29012 1322 1060 0,'0'0'22'0,"0"6"5"0,0 0-27 0,0 6 0 0,0 0 0 0,0-4 0 16,0 4 42-16,4 0 3 0,-4-6 1 0,0 11 0 15,4-8 6-15,-4 3 2 0,0 0 0 0,0 5 0 16,0-5-14-16,3 0-4 0,-3 8 0 0,4-8 0 16,-1 6-10-16,-3 2-2 0,4-8-1 0,-1 6 0 15,1 5-5-15,-1-8-1 0,1 9 0 0,-1-1 0 0,1-2-4 16,3 2-1-16,-4 4 0 0,1-4 0 15,-1 1 0-15,4-4-1 0,-3-2 0 0,0 5 0 0,-1-8 8 16,1 9 1-16,-1-7 1 0,1-5 0 0,-1 9-21 0,-3-10 0 16,4 1 0-16,-4 6 0 0,3-12 11 0,-3 2-3 15,0-8 0-15,0 0 0 0,0 6-8 0,0-6 8 16,0 0-8-16,0 0 8 0,0 0 4 16,0 0 0-16,-7 6 0 0,4-6 0 0,3 0 21 0,-11 6 5 15,4-6 1-15,0-6 0 16,0 6-17-16,0-6-3 0,3 0-1 0,-3-2 0 0,0 2-4 0,4-6-1 0,-4 6 0 0,0-6 0 15,3 1-2-15,-3-7-1 0,3 9 0 16,-3-8 0-16,4 5-10 0,-4-6 8 0,0 9-8 0,3-8 8 16,-3-1-8-16,0 0 0 0,4 4 0 0,-1-10 0 15,1 7 0-15,-1-10 0 0,0 9 0 0,1-5 0 16,-1 2 0-16,4 4 0 0,-3-1 0 0,-1-3 0 16,4 4 0-16,-3-1 0 0,-4 1 0 0,7 2 0 15,-4-3 0-15,1 6 0 0,3 1 0 0,-4-1 0 16,4 3 0-16,-3 3 0 0,3 0 0 0,0-5 8 0,0 11-8 15,0 0 0-15,-4-6 0 0,4 6 0 16,0-6-14-16,0 6 2 0,0-6 0 0,0 6 0 16,4 0 12-16,-4 0 0 0,3-9 0 0,1 6 0 15,-1 0 0-15,4-3 0 0,0 1 0 0,0-1 0 16,0 0 0-16,1 0 0 0,-1 6 0 0,0-6 10 16,0 6-10-16,-7 0 0 0,7 0 0 0,-4 0 0 0,4 0-9 0,-3 0 9 15,3 6-12-15,-4 0 12 16,1 6-13-16,-4-1 4 0,4-5 1 0,-4 3 0 15,3 9 0-15,-6-7 0 0,3 7 0 0,-4-3 0 16,0-4 8-16,1 7 0 0,-4-6 0 0,3-3 0 0,1 8 0 0,-4-5 0 16,3-6 0-16,1 6 8 0,-1-1-8 0,1-5 0 15,3-6 0-15,0 0 0 0,0 0 0 0,-4 9 0 0,4-9 0 16,0 0 0-16,0 0 0 0,0 0 9 0,0 0-9 16,0 0 10-16,-7 0-10 0,0 0 0 0,-4 0 0 15,4 0 0 1,0-6-56-16,-3 3-4 0,3 3-1 0,-4-6 0 15,0 6-156-15,1-5-31 0</inkml:trace>
  <inkml:trace contextRef="#ctx0" brushRef="#br0" timeOffset="18528.131">29115 1296 1022 0,'0'0'21'0,"3"6"5"0,-3 2-26 0,0 4 0 0,4-6 0 0,-1 6 0 16,-3-6 56-16,4 6 7 0,-1 2 1 0,1 4 0 15,-1-6-6 1,1 5-1-16,3-2 0 0,-3 3 0 0,-1-1-9 0,4-5-3 0,-3-3 0 0,3 8 0 15,-4 1-9-15,1-6-1 0,-1-6-1 0,4 8 0 16,-3-8 3-16,-4 6 1 0,3-6 0 0,1 0 0 16,-4 0-8-16,0-6-2 0,0 0 0 0,0 0 0 15,0 0-8-15,0 0-3 0,0 0 0 0,0 0 0 16,0 0-5-16,0 0 0 0,0 0-1 0,0 0 0 16,0 0 1-16,0 0 0 0,0 0 0 0,-7 0 0 15,-4-6-12-15,4 0 0 0,0 0 9 0,-3 0-9 16,-1 0 10-16,4-5-2 0,-4-4-8 0,1 9 12 15,3-6 8-15,0 0 2 0,0 1 0 0,3-4 0 16,-3 3-14-16,4-5-8 0,-1 5 8 0,0-3-8 16,1 3 8-16,3-5-8 0,-4 5 8 0,4 0-8 15,0 3 0-15,0-2 0 0,0-1 0 0,0 6 0 16,4-6 0-16,-1 6-12 0,-3-5 12 0,4 5-12 16,-4-3 12-16,4 3 0 0,-1 0 0 0,1-6 0 15,-1 7 0-15,1-7-8 0,-1 6 8 0,1 0 0 16,-1 3 0-16,1 3 0 0,-4 0 0 0,3-6 0 0,4 0 0 0,-7 6 0 15,4 0 0-15,3 0 0 16,0 0-8-16,-4 0 0 0,5 0 0 0,-1 6 0 16,0-6-24-16,-4 6-5 0,4-6-1 0,0 3 0 15,0 0-106-15,0 0-22 0,0-3-4 0</inkml:trace>
  <inkml:trace contextRef="#ctx0" brushRef="#br0" timeOffset="19113.09">29383 1272 1196 0,'-7'12'24'0,"7"-12"8"0,-4 6-32 0,1 0 0 0,-1 0 0 0,4-6 0 15,0 0 57-15,0 0 6 0,0 0 1 0,-3 8 0 0,3-8-7 16,-4 12-1-16,4-12 0 0,0 6 0 16,0-6-19-16,0 0-4 0,0 0-1 0,0 0 0 15,4 0 5-15,3 6 1 0,-4-6 0 0,4 6 0 16,0-6-27-16,0 0-11 0,4-6 8 0,-4 12-8 16,4-6 11-16,-4 0-3 0,3 0-8 0,-3 0 12 15,4 0-12-15,-4 0 11 0,4 0-11 0,-4-6 10 16,0 6-10-16,0-6 0 0,-4 0 9 0,1 0-9 15,-1 0 9-15,-3 6-9 0,4-5 12 0,-4 5-12 16,0 0 13-16,0-6-4 0,0 6-1 0,0-3 0 0,0 3 0 16,-4-6-8-16,1 0 12 0,-4 0-4 0,0 0-8 0,0 0 0 0,0 1 0 0,0 5 8 15,-1-6 48-15,-2 6 10 16,-1-6 2-16,1 6 0 0,3 0-60 0,-4 0-8 0,4 0 0 0,0 6-12 16,0-6 12-16,7 0-9 0,-4 6 9 0,-3-1-8 31,4 7-53-31,-1-6-11 0,1 0-1 0,-1 3-1 0,1-3 59 0,-1-1 15 0,1 7 0 0,3 0 0 15,-4 0 48-15,1 0 13 0,3 2 3 0,-4 4 0 32,4-6-103-32,0 5-20 0,0-2-4 0,0-3-1 0,0 5 53 0,4-5 11 15,-4-3 0-15,3 3 0 0,1 5 57 0,-1-5 9 0,1 0 2 0,-1-3 0 16,4 2-104-16,0 1-20 16,0 0-4-16,0 0 0 0,4-1 50 0,0-5 10 0,-1 3 0 0,4-3 0 15,-3 0 0-15,-1 0 0 0,5 0 0 0,-5 0 0 16,4-6 0-16,-3 0 8 0,-1 0-8 15,1-6 0-15,0 0-92 0,-4-6-24 0,3 6-5 16</inkml:trace>
  <inkml:trace contextRef="#ctx0" brushRef="#br0" timeOffset="19470.687">29238 990 961 0,'0'0'20'0,"0"0"5"0,0 0 1 0,0 0 2 0,0 0-28 0,0 0 0 16,0 0 0-16,0 0 0 0,0 0 38 0,4 6 2 0,-1 0 0 0,-3-6 0 16,7 0-7-16,0 6-1 0,0-6 0 0,4 6 0 15,-4-6 16-15,4 0 4 0,-1 5 0 0,1 1 0 16,-1-6-32-16,1 6-7 0,3 0-1 0,-3 0 0 16,-1-6 7-16,4 6 1 0,-3 3 0 0,0-9 0 15,-1 6-7-15,-3-1-1 0,0 1 0 0,0-6 0 16,0 12-147-1,0-12-29-15</inkml:trace>
  <inkml:trace contextRef="#ctx0" brushRef="#br0" timeOffset="20192.795">29803 1243 889 0,'0'0'19'0,"0"0"4"0,0 0 1 0,0 0 2 0,0 0-26 0,0 0 0 0,0 0 0 0,0 0 0 16,0 0 72-16,0 0 10 0,0 0 2 0,0 0 0 16,0 0 21-16,0 0 5 0,0 0 1 0,0 0 0 15,0 0-39-15,0 0-8 0,0 0-2 0,-7 6 0 16,3 0-25-16,-3-6-5 0,7 0 0 0,-7 6-1 15,0 5-12-15,0-5-3 0,0 0 0 0,3 0 0 16,-3 0-16-16,0-3 0 0,7-3 0 0,-7 3 0 16,4 5 12-16,3-8 0 0,-7 6-1 0,3 0 0 15,4-6-11-15,-4 6 0 0,4-6 0 0,-3 6 0 16,3 6-11-16,0-12-7 0,0 6-2 0,0-6 0 16,0 6 20-16,0-6-8 0,3 5 8 0,-3 4 0 15,0-9 0-15,4 6 0 0,-4-6 0 0,4 6 0 16,-4-6-8-16,3 6 8 0,1-6 0 0,-1 6 0 15,-3-6 0-15,7 6 0 0,-3 5 0 0,-1-11 0 16,1 6 0-16,3-3 0 0,-4 3 0 0,1 0 0 16,3 0 0-16,0 0 0 0,0 0 0 0,0-6 0 15,0 11 0-15,0-5 0 0,0 0 0 0,0 0 0 16,0 0 0-16,0 3 0 0,0 2 0 0,1-5 0 0,-5 0 0 0,4 6 0 16,0-6 0-16,0 9 0 0,-3-4 0 15,-1 1 0-15,1-6 0 0,-1 6 0 0,-3-1 10 0,4 4-10 0,-4-9 10 16,0 6-10-16,-4 5 8 0,1-5-8 0,-1 3 0 15,1-3 9-15,-4-1-9 0,3 1 10 16,-3 0-10-16,4-6 10 0,-4 9 4 0,-1-10 1 16,5 1 0-16,-4 0 0 0,-4 0-15 0,4 0-8 15,-3-6 8-15,-1 6-13 0,1-6 13 16,2-6 0-16,-2 6 0 0,3-6 10 0,0 0-27 0,3 6-6 16,-3-6-1-16,4 0 0 0,-1 1-134 15,1-1-27-15,3-3-6 0</inkml:trace>
  <inkml:trace contextRef="#ctx0" brushRef="#br0" timeOffset="20566.268">30081 1469 1250 0,'0'0'35'0,"0"0"9"0,0 0-36 0,0 0-8 0,0 0 0 0,0 0 0 31,0 0 37-31,0 0 6 0,4 6 1 0,-1 0 0 0,4-3-8 0,1 3-2 0,-1 0 0 0,3 5 0 16,4-5-6-16,-3 0 0 0,6 0-1 0,1 0 0 15,-4-6-27-15,0 6 0 0,0 0 0 0,1-6 0 16,-5 3 11-16,4-3-3 0,0 0-8 0,-3 0 12 16,0-3-12-16,-1 3-16 0,-3-6 3 0</inkml:trace>
  <inkml:trace contextRef="#ctx0" brushRef="#br0" timeOffset="21796.501">30635 1434 1006 0,'-3'-9'20'0,"3"9"7"0,0 0-27 0,-7-6 0 0,3 6 0 0,4 0 0 16,0 0 55-16,0 0 5 0,0 0 2 0,0 0 0 0,-7 0-10 16,7 0-1-16,-7 0-1 0,0 3 0 15,3 3 0-15,-3 0 0 0,4 0 0 0,-1 0 0 0,4 5-18 0,-3 1-3 16,3-6-1-16,0 3 0 16,3 3-11-16,-3-1-2 0,4 1-1 0,-4 0 0 15,3 0-2-15,-3 2-1 0,4-8 0 0,-4 6 0 0,3 0-2 0,-3-6 0 0,4 5 0 0,-4-5 0 16,3 3-9-16,-3-3 12 15,0-6-12-15,4 6 12 0,-4-6-4 0,0 0-8 16,0 6 12-16,0-6-4 0,0 0 0 0,0 0 0 0,0 0 0 0,0 0 0 16,0 0 16-16,0 0 4 0,-4 0 0 0,1-6 0 15,-1 0-11-15,1 0-1 0,-1-3-1 16,4 3 0-16,-3-5-15 0,3-1 9 0,-4 0-9 0,4 0 8 16,0-2-8-16,0 8 0 0,0-6 0 15,0 0 0-15,0 6 0 0,0-5-9 0,4 5 9 16,-1 0 0-16,-3 3-8 0,4-3 8 0,-1 0 0 15,1 0 0-15,-1-5-8 0,1 11 8 16,0-6 0-16,-4 6 0 0,7-6 0 0,-4 6-8 0,-3 0 8 0,7 0 0 16,0 6 0-16,-3-6-12 0,3 6 12 0,0-6-10 15,-4 11 10-15,8-5 0 0,-4 0 0 0,-3 3-8 16,3 3 8-16,0-1 0 0,-4-5 0 0,4 6 0 16,-3-6 0-16,-1 6 0 0,1-3 0 0,-1 2 8 15,1-5-8-15,-1 0 0 0,4 0 0 0,-3 0 0 16,0 0 0-16,-4-6 8 0,0 0-8 0,0 11 8 15,0-11-8-15,0 0 0 0,0 0 0 0,0 0 0 16,0 0 0-16,0 0 8 0,0 0-8 0,0 0 8 16,0 0 0-16,0 0 0 0,3-11 0 0,1 5 0 15,-1 0-8-15,-3 0 0 0,4 6 8 0,-1-6-8 16,-3 6 0-16,4-6 0 0,-4 0 0 0,0 6 8 0,3 0-8 16,-3 0 0-16,0-11 0 0,0 11 0 0,4-3 10 15,-4 3-2-15,0 0-8 0,3-6 12 0,-3 6-12 0,0 0-18 16,4 0 4-16,-4 0 1 0,0 0 13 15,0 0-11-15,0 0 11 0,3 0-10 0,4 6 10 16,-7-6 0-16,4 3 0 0,3 8 0 0,-3-11 0 16,-1 12 0-16,1-6 0 0,3 0 0 15,-4 0 0-15,4 0 0 0,0-6 0 0,0 11 0 0,0-11 0 0,0 6 0 0,0-6 0 0,1 3 0 16,-1 3 0-16,0-6 0 0,0 0 0 0,0 0 0 16,0 0 0-16,-7 0 0 0,3 6 0 0,4-6 0 15,0 6 0-15,-3 0 0 0,-1 0 0 0,1 0 0 16,0-1 0-16,-4-5 0 0,3 6 0 0,1 0 0 15,-1 0 0-15,4-3 0 0,-3 3 0 0,-1 0 0 16,4 0 0-16,-3 0 0 0,3-1 0 0,-4-5 0 16,4 6 0-16,1-6 0 0,-1 0 0 0,0 0 0 15,0 0-13-15,0-6 2 0,3 6 1 0,-3-5 0 16,4-1-167-16,-4 0-34 0,4 0-6 0</inkml:trace>
  <inkml:trace contextRef="#ctx0" brushRef="#br0" timeOffset="22103.252">31087 1525 817 0,'0'18'34'16,"0"-4"-34"-16,0-2 60 0,0 0 4 0,3 0 2 0,-3 5 0 16,4-8-11-16,-4 3-3 0,3 6 0 0,-3-7 0 15,4 1 1-15,-1-3 0 0,-3-3 0 0,4 6 0 16,-1-7-29-16,-3-5-7 0,0 0-1 0,0 0 0 16,0 0 4-16,0 0 1 0,0 0 0 0,0 0 0 15,0 0 1-15,0 0 0 0,0 0 0 0,0 0 0 16,4-5-58-1,-4 5-12-15,4-12-3 0</inkml:trace>
  <inkml:trace contextRef="#ctx0" brushRef="#br0" timeOffset="22277.192">30960 1299 190 0,'0'0'8'15</inkml:trace>
  <inkml:trace contextRef="#ctx0" brushRef="#br0" timeOffset="23163.496">31390 1513 1006 0,'0'0'20'0,"0"0"7"0,0 0-27 0,0 0 0 0,0 0 0 0,0 0 0 16,0 0 45-16,0 0 4 0,0 0 1 0,0 0 0 0,0-6 14 0,0 6 4 15,0-5 0-15,0 5 0 16,-3-6 8-16,-1-3 3 0,-3 3 0 0,4 0 0 0,-1 0-24 0,-3 6-5 15,0-6-1-15,7 6 0 16,-7 0-27-16,0 0-6 0,0 6 0 0,0-6-1 0,0 6-15 0,0 0 9 16,0 0-9-16,-1 3 8 15,-2 2-8-15,3-5 0 0,3 0 0 0,-3 6 0 0,0-6-11 16,4 3 11-16,-4 2-8 0,0 1 8 16,3 0 0-16,-3-6 0 0,3 11 0 0,1-8 0 0,-1 3 0 0,1 0 0 15,3 0 0-15,0-7 0 16,0 7-8-16,3-3 8 0,-3 3-8 0,0 0 8 0,4-1 0 15,-4 1 0-15,3-6 0 0,1 0 0 0,-1 3 0 0,5-3-8 16,2-6 8-16,-3 0 0 0,4 0 0 0,3 0 0 0,-4-6 0 16,5-3 0-16,-1 3 0 0,0-6 0 0,0 0 0 15,0 1 8-15,0-7-8 0,0-3 9 0,-3 4-9 0,-1-10 10 16,-3 4-10-16,0-1 8 0,1-2-8 16,-5-4 8-16,1 4-8 0,-1-3 0 0,1-4 0 15,-4 4 0-15,3-3 0 0,-6 2 0 0,-1 1 0 0,1 2 0 16,-1-2 8-16,1 2-8 0,-5-2 8 0,5 3-8 15,-4 8 11-15,-4-9-3 16,1 4-8-16,3 5 12 0,-4 1 0 0,1-4-1 0,2 3 0 16,1 7 0-16,-3-1 5 0,3-3 2 0,0 3 0 0,0 7 0 15,0-1-18-15,0 0 10 0,0 0-10 0,-1 0 8 16,5 0 7-16,-4 6 1 0,7 0 0 0,-7 0 0 16,7 0-2-16,0 0 0 0,0 0 0 0,-7 0 0 15,7 0 5-15,-7 12 1 0,3-6 0 0,1 6 0 16,-1-7-40-16,1 7-8 0,-1-3-2 0,4 3 0 15,-3 5 30-15,3 1 0 0,0-6 13 0,0 8-4 0,0 4-9 0,0-3 0 16,0 8 0-16,0-6 8 16,3 4-8-16,-3 8 0 0,4-8-12 0,-1 8 12 15,1-3 0-15,-1 4 0 0,4 2 0 0,0-6 0 16,0 3-10-16,0-2 10 0,0-4 0 0,4-2-9 0,-4-4 9 0,0 1 0 16,0-4 0-16,0-2 0 15,-3 5 0-15,3-11 0 0,0-3 0 0,-4 9 0 0,1-13 0 0,-1 7 0 16,1-6 0-16,0 0 0 0,-4-6 0 15,3 6 0-15,-3-6 0 0,4 9 0 0,-4-9 0 0,7 6 0 0,-4-6 0 16,-3 0-8-16,7 5-9 16,-3 1-2-16,-1 0 0 0,4 0 0 15,-3-6-22-15,3 0-5 0,0 6-1 0,-4-6 0 16,-3 0-2-16,8 0-1 0,-5 0 0 0</inkml:trace>
  <inkml:trace contextRef="#ctx0" brushRef="#br0" timeOffset="23556.254">31651 1557 808 0,'0'0'16'15,"0"0"6"-15,0 0-22 0,4 6 0 0,-1-6 0 0,1 6 0 16,-1 0 51-16,-3-6 5 0,7 6 2 0,-3 0 0 0,-4-970-8 0,3 1940-2 15,1-971 0-15,-4-5 0 0,0 6-8 16,0-6-1-16,0 9-1 0,3-3 0 0,-3 0-19 16,4 6-4-16,-4-6-1 0,4-1 0 0,-4-5-14 0,3 6 0 0,-3-6 0 15,7 6-10-15,-3-6 10 0,-4 0 0 0,0 0 8 0,0 0-8 32,0 0-208-32,7 0-47 0</inkml:trace>
  <inkml:trace contextRef="#ctx0" brushRef="#br0" timeOffset="23746.489">31574 1328 866 0,'-4'12'24'0,"1"-6"6"0,3 6-30 0,-4 2 0 0,4-8 0 0,-3 6 0 16,3-6 12-16,0 0-4 0,0-6-8 0,0 0 12 15,0 0 15-15,0 0 2 0,0 0 1 0,0 0 0 0,0 0-2 16,0 0-1-16,0 0 0 0</inkml:trace>
  <inkml:trace contextRef="#ctx0" brushRef="#br0" timeOffset="25201.865">22123 2542 930 0,'-7'9'19'0,"3"3"5"0,-3-6-24 16,4 5 0-16,-5 1 0 0,5 0 0 0,-1 3 31 0,-3 2 1 0,4-5 0 0,-1 6 0 15,-3-4-11-15,4 4-1 0,-1-6-1 0,1 5 0 16,-4-2 0-16,3 3 0 0,-3-1 0 0,3 4 0 15,1-3-6-15,-1 5-1 0,4-2 0 0,0 2 0 16,0 1-12-16,0 2 0 16,0-2 8-16,4-4-8 0,-4 4 0 0,0-1 0 0,3 4 8 0,-3-4-8 15,4-5 9-15,-4 8-1 0,0-8 0 0,0 0 0 16,0-6-8-16,0-4 0 0,0 4 0 0,0-12 0 16,0 0 18-16,0 0 2 0,0 0 0 0,0 0 0 15,0 0 0-15,-4-6 0 0,1 0 0 0</inkml:trace>
  <inkml:trace contextRef="#ctx0" brushRef="#br0" timeOffset="25556.069">21851 2451 1004 0,'7'6'22'0,"0"0"5"0,4 0 1 0,3 0 0 0,-4-6-28 16,5 6 0-16,-1-4 0 0,3 1 0 0,-3-3 30 0,4-3 1 0,0 3 0 0,-1-2 0 16,1 2-7-16,3-6 0 0,-3 6-1 0,-1-6 0 15,1 6-15-15,0-6-8 0,-1 0 8 0,1 6-8 16,0-6 0-16,-1 6 8 0,1 6-8 0</inkml:trace>
  <inkml:trace contextRef="#ctx0" brushRef="#br0" timeOffset="26003.442">21922 3174 720 0,'0'0'16'0,"0"0"3"0,0 0 1 0,0 0 0 0,0 0-20 0,3 0 0 0,1-6 0 0,3 4 0 16,3-1 16-16,1 3-1 0,-1-3 0 0,1 3 0 15,0 0-15-15,-1-6 9 0,4 6-9 0,0 0 8 16,1 0-8-16,-1 0 10 0,-4 6-10 0,1-6 10 16,-1 3-10-16,1 0 12 0,0-1-12 0,-4 4 12 15,0-6-3-15,-7 0 0 0,7 6 0 0,-4-6 0 16,8 6-9-16,-4-6 8 0,0 6-8 0,4-6 8 15,-1 0-8-15,1 0 0 0,-1 0 0 0,4-6 8 16,1 0-8-16,-1 0 0 0,0-5-12 0,0 2 12 0</inkml:trace>
  <inkml:trace contextRef="#ctx0" brushRef="#br0" timeOffset="26466.117">22553 2366 1196 0,'0'0'24'0,"0"0"8"0,0 0-32 0,-3 6 0 0,-5 0 0 0,5 0 0 16,-1 5 9-16,1 1-9 0,-1-6 8 0,1 3-8 15,-1 3 12-15,1 5-4 0,3-5 0 0,-4 0 0 0,4 8-8 0,0 4 0 16,-3-1 0-16,3 4 0 15,-4 5 0-15,4 3 0 0,0-2 0 0,-3 2 8 16,3 3-8-16,-4 3 12 0,4-8-12 0,-3 2 12 16,-1 3-12-16,1-8 0 0,-4 2 0 0,3-3-11 15,0 4 11-15,-3-10 8 0,4 4-8 0,-1-10 11 16,1 7-11-16,-4-4 0 0,3-8 0 0,1 6 0 16,-4-12 20-16,3 0 1 0,4-6 1 0,0 0 0 15,0 0-22-15,0 0 0 0,0 0 0 0,0 0 0 0,0 0-12 0,4-6-6 16,-4 0-2-16</inkml:trace>
  <inkml:trace contextRef="#ctx0" brushRef="#br0" timeOffset="27411.442">23259 2839 988 0,'0'0'20'0,"-4"0"5"0,4 0-25 16,-7 6 0-16,7-6 0 0,0 0 0 0,-7 0 62 0,7 0 7 0,0 0 2 0,0 0 0 15,0 0-31-15,0 0-7 0,0 0-1 0,0 0 0 16,0 0-12-16,0 0-4 0,0 0 0 0,0 0 0 16,0 0-16-16,0 0-9 0,0 0 1 0,0 0 0 15,4 0 8-15,-1-6 0 0,-3 6 0 0,4-6 0 16,3 6 0-16,3-6 0 0,1 6 0 0,-4 0 0 15,3 0 0-15,1 0-8 0,-4 0 8 0,4 0-8 16,-1 0 8-16,-3 0 0 0,0-5 8 0,0 5-8 16,0-6 0-16,-7 6 0 0,8 0 0 0,-5-6 0 15,1 0 11-15,-1-3-3 0,-3 6 0 0,-3 0 0 16,3-3 0-16,-4-5 0 0,4 5 0 0,-3-6 0 16,-1 6-8-16,-3-6 0 0,0 3 0 0,0-2 0 15,0 5 0-15,0 0 0 0,-4 0 8 0,4 0-8 0,0 0 0 16,-4 6 0-16,4-11 0 0,-3 11 0 15,3-3 0-15,-4 3 0 0,1 3 0 0,-1 2 0 0,4 1-8 0,0 0-1 16,-4 0 0-16,4 6 0 16,0-6 9-16,0 8 0 0,4-2 0 0,-1 0 0 0,1 0 0 0,-1-1 0 15,1 1 0-15,-1 3 0 16,0-3 0-16,4 5 0 0,4-5 0 0,-4 3-8 0,0 2 8 16,0 1 8-16,0 0-8 0,0-4 11 15,0 4 1-15,0-6 1 0,0 5 0 0,4-2 0 0,-1-9-5 16,-3 12 0-16,4-12-8 0,-1-1 12 0,1 1 15 15,-1 0 2-15,1 0 1 0,3-3 0 0,0 3-22 0,3-6-8 0,-3 0 0 16,4 0 0 0,0 0 0-16,3 0 0 0,0 0 0 0,0 0 0 0,4-6 0 0,-1 3 0 0,1 0 0 15,3 0 0 1,0-3-40-16,0-5-8 0,1-1-2 0</inkml:trace>
  <inkml:trace contextRef="#ctx0" brushRef="#br0" timeOffset="27920.315">23661 2686 847 0,'-4'6'36'16,"-3"6"-36"-16,4 0 59 0,-4-6 5 15,0 5 0-15,0-2 1 16,3 3 3-16,-3-6 1 0,0 0 0 0,3 5 0 0,-3-5-23 0,4 0-5 16,-4-3-1-16,7-3 0 15,0 0-17-15,0 0-4 0,0 0-1 0,0 0 0 0,-7 3-2 0,7-3 0 16,-7 9 0-16,7-9 0 16,0 0-3-16,0 0-1 0,0 0 0 0,-4 6 0 0,4-6-12 0,-3 6 0 0,3-6 0 15,0 6 0-15,0-1-12 16,0 1 12-16,3 0-12 0,-3 0 12 0,0-6 0 0,0 6 0 0,4 0 0 0,-1 3 0 15,4-3-10-15,-3-6 2 0,-1 5 0 0,4-5 0 16,0 6 8-16,-3-6 0 0,3 6 0 0,0-6 0 16,0 0 0-16,-7 0 0 0,4 6 8 0,-4-6-8 15,7 0 8-15,0 0-8 0,-7 0 8 0,0 0-8 16,3 6 0-16,-3-6 0 0,4 6 0 0,-4-6 0 16,3 6 11-16,-3-6-3 0,4 6 0 15,-4 2 0-15,3 4-8 16,-3-6 0-16,0 6 0 0,-3 0 0 0,-1-7 0 15,1 10-9-15,3-3 9 0,-7 0-13 0,3-1 13 0,-3 1 0 0,4 3 0 0,-4-3 0 16,-1-1 0-16,1-5 0 0,-3 6 8 0,-1-6-8 16,4 0 8-16,0-6-8 0,-3 3 9 0,2-6-9 15,-2-3 0-15,-1 0 0 0,1-6 0 0,-1 1 0 16,1-1-18-16,3-6-10 0,-1 3-1 16</inkml:trace>
  <inkml:trace contextRef="#ctx0" brushRef="#br0" timeOffset="28359.125">24035 2142 1234 0,'-11'18'25'0,"4"-9"7"0,4 3-32 0,-1-6 0 15,4 5 0-15,-3-960 0 0,-1 1922 34 0,0-964 0 0,1 8 0 0,-1-5 0 16,4 0 7-16,0 0 2 0,-3-7 0 0,3 10 0 15,0-3-8-15,0 0-2 0,0 5 0 0,3 4 0 16,1-3-19-16,-4 5-4 0,3-2-1 0,1 8 0 16,0-8-9-16,-1 8 0 0,1 3 0 0,-1-2 0 15,1 5 8-15,-1 3-8 0,1-8 8 0,-1 2-8 16,1 0 0-16,-1-2 8 0,-3-1-8 16,4 3 0-16,-4-8 0 0,3 2 8 0,1-8-8 0,-1 6 0 15,1-4 0-15,-4-2 8 0,3-1-8 0,1-2 0 16,-1-3 0-16,1 6 0 0,0-13 0 0,-4 7 0 15,3-9-17-15,-3 3-9 0,0-6-2 0</inkml:trace>
  <inkml:trace contextRef="#ctx0" brushRef="#br0" timeOffset="28716.9">23901 2463 961 0,'-4'6'20'0,"-3"3"5"0,4-4 1 0,-4 7 2 0,-1 0-28 0,5-6 0 16,-4 6 0-16,0 2 0 0,3-2 54 0,1 0 5 0,-4 0 1 0,3-1 0 15,1 1-15-15,-4-3-2 0,3 3-1 0,1-6 0 16,-1 5-4-16,4-11-1 0,0 0 0 0,0 6 0 16,0-6-6-16,0 0-2 0,0 0 0 0,0 6 0 15,0-6-19-15,7 0-10 0,0 6 10 0,4-6-10 16,-1 6 10-16,1-6-10 0,3-6 10 0,4 6-10 16,-1 0 8-16,1-6-8 0,3 0 0 0,-3 6 0 15,3-6 0-15,4-5 0 0,-4 5 0 0,3 0 0 16,1-3-92-16,0 3-24 0,0-6-4 0</inkml:trace>
  <inkml:trace contextRef="#ctx0" brushRef="#br0" timeOffset="30128.303">25234 2845 1037 0,'-7'0'44'0,"-3"6"-36"16,-1-6 55-16,0 0 10 15,1 3 3-15,-4 0 0 0,0 0-28 0,-4 9-6 0,4-12-1 0,-4 5 0 16,4 7-23 0,-4-6-5-16,1 6-1 0,-4 0 0 15,-1 2 1-15,5-2 0 0,-4 0 0 0,0 5 0 16,3-2 6-16,4-3 1 0,3 6 0 0,1-1 0 0,-1 4-20 0,4-4 0 0,0 1 0 0,0 3 0 16,7-4 0-16,-4 7 0 0,4-4 0 0,0-2 0 15,0-6 0-15,0-1 0 0,0 1 0 0,4-6 0 16,-1 9 0-16,-3-15 0 0,4 0 0 0,3 6 0 15,0-6 0-15,0 0 0 0,4-6 0 16,-1 6 0-16,1-15 0 0,3 3 0 0,4-5 0 16,-4-7 0-16,0 4 0 0,3-10 0 0,1-2 0 15,0 3 0-15,3-4 0 0,-4-2 0 16,5 3 0-16,-1-10 0 0,0 4 0 0,0 0 0 0,-3-3 0 0,-4 8 0 16,0-2 8-16,-3-3-8 0,-1 3 0 15,-3 8 0-15,-3-5 10 0,-1 2-10 0,1 7 8 0,-4 2-8 16,-4-2 9-16,1 5-9 0,-1-2 10 0,1 2-10 15,-4 0 9-15,0-2-9 0,-4 8 8 0,0-6-8 16,1 7 8-16,-1-1-8 0,1 0 8 0,-1 3-8 16,-3 3 0-16,3 1 8 0,1-1-8 0,-1 0 0 15,1 0 0-15,3 0 0 0,7 6 0 0,0 0 0 16,0 0 0-16,0 0 0 0,0 0 0 0,0 0 0 16,0 0 0-16,-4 12-11 0,4-6 1 0,0 0 0 15,0 5 10-15,0 1 0 0,0 3-9 0,4 2 9 16,-1 7 0-16,-3-3 0 0,4 2-9 0,-1-2 9 15,-3 8 0-15,4-5 0 0,-1 8 0 0,-3-3 0 16,4-2 0-16,-4 8 0 0,0-3 0 0,3-2 0 0,-3 2 0 16,0 3 0-16,4-8 0 0,-1 2 0 0,1 4 0 0,-1-4 0 15,1 3 0-15,-1-2 9 0,-3-4-9 0,4 4 0 16,0-4 0-16,-1 3 0 0,1-5 0 0,-1 2 0 16,1 4 0-16,-1-10 0 0,1 4 0 15,-1-1 0-15,1-8 0 0,-1 3 0 16,-3-1 0-16,4-11 0 0,-1 3 0 0,-3 3 0 0,0-12 0 15,0 0 12-15,0 0-4 0,0 0 0 0,0 0-8 16,0 0 0-16,0 0 0 0,0 0 0 16,0-12-28-16,0 9-8 0,0-9-2 0</inkml:trace>
  <inkml:trace contextRef="#ctx0" brushRef="#br0" timeOffset="30474.923">25389 3001 1018 0,'-3'12'28'0,"-1"-1"8"0,1 1-28 15,-1-3-8-15,1 9 0 0,-1-12 0 16,1 5 28-16,3 1 5 0,0-6 1 0,-4 9 0 0,4-10-18 0,0 1-3 16,0-6-1-16,-3 6 0 0,3-6-3 15,0 12-1-15,0-12 0 0,0 6 0 0,0-6-8 0,0 0 0 0,0 0 0 0,0 0 0 31,0 0-102-31,0 0-22 0</inkml:trace>
  <inkml:trace contextRef="#ctx0" brushRef="#br0" timeOffset="30703.947">25382 2580 914 0,'0'12'20'0,"-3"-6"4"0,3 3 0 0,0 3 3 16,-4-1-27-16,4 1 0 0,0 0 0 0,0-6 0 15,0 0 10-15,0-6-10 0,0 0 12 0</inkml:trace>
  <inkml:trace contextRef="#ctx0" brushRef="#br0" timeOffset="31087.806">25576 2839 1029 0,'0'0'21'0,"0"0"6"0,0 0-27 16,0 0 0-16,0 0 0 0,0 0 0 0,0 0 33 0,0 0 2 0,0 0 0 0,0 0 0 16,-7 6 1-16,7-6 1 0,0 0 0 0,0 6 0 15,0 0-12-15,4 9-2 0,-1-10-1 0,4 7 0 16,0 0 9-16,1 0 1 0,2 2 1 0,1-2 0 15,-1 0-3-15,4 6-1 0,-3-4 0 0,3 4 0 16,4 0-11-16,-4-1-2 0,4 10-1 0,-4-10 0 16,0 1-15-16,0 8 11 0,3-8-11 0,-2 3 10 15,-1-4-10-15,0 1 12 0,3-6-12 0,-6 2 12 16,3-2-12-16,-3 6 0 0,-1-7 0 0,1 1 8 16,-4-6-8-16,0-3 0 0,0 6 9 0,-7-9-9 15,0 0 0-15,0 0 0 0,7-3 0 0,-7 3 8 16,4-9-128-16,-4 9-26 0</inkml:trace>
  <inkml:trace contextRef="#ctx0" brushRef="#br0" timeOffset="31391.812">25686 3248 1136 0,'0'0'24'0,"-4"-12"4"0,4 3-28 0,0 3 0 0,0-5 0 0,-3-7 0 16,3 6 33-16,0-8 1 0,-4 2 0 0,4 0 0 16,4 7-6-16,-1-10-2 0,1 3 0 0,3-5 0 15,0 8-26-15,3 3 0 0,5-5 0 0,-5 5 0 16,8-3 0-16,-4 4 0 0,7-1 0 0,-3 0 0 15,3 0-11-15,-4 1 11 0,1 2-8 0,0 3 8 16,-1-6-16-16,-2 6 1 0,-1 0 1 0,0-5 0 16,-4 11 14-16,-3-12-12 0,0 9 12 0</inkml:trace>
  <inkml:trace contextRef="#ctx0" brushRef="#br0" timeOffset="31722.492">26113 3013 1234 0,'-4'23'25'0,"4"-17"7"16,0 3-32-16,0 3 0 0,0-12 0 0,0 6 0 15,0-6 18-15,0 0-3 0,0 0-1 0,0 0 0 0,7 0 19 0,-3 5 4 0,3-10 1 0,0 5 0 16,0 0-17-16,3 0-3 0,1-6-1 0,-4 6 0 16,4 0-17-16,-1-6 0 0,-3 0 0 0,4 6-9 15,-1 0 9-15,1 0-13 0,0 0 5 0,-4 0 8 16,3 0-168-16,1 0-27 0</inkml:trace>
  <inkml:trace contextRef="#ctx0" brushRef="#br0" timeOffset="32308.263">26815 2933 1134 0,'0'0'24'0,"0"0"6"0,0 0 1 0,0 0 1 0,0 0-32 0,0 0 0 0,0 0 0 0,0 0 0 16,0 0 77-16,0 0 9 0,-4 0 2 0,-3 6 0 15,0-6-29-15,0 6-6 0,0-6-1 0,0 0 0 16,0 6-35-16,-4-6-7 0,1 0-2 0,-1 6 0 16,0-6 0-16,-3 6 0 0,4 0 0 0,-1-1 0 15,1-5-8-15,-1 6-12 0,4 3 2 0,0-3 1 16,0 0 9-16,3 6-10 0,1-6 10 0,-1 5-10 16,4-5 10-16,0 9 0 0,4-3 0 15,-4-6-8-15,3-1 8 0,1 7 0 16,-1-6 0-16,1 0-8 0,-1 0 8 0,1 3 0 0,-1-9 0 0,-3 0 0 15,8 5 0-15,-5 1 0 0,-3-6 0 0,7 0 0 16,-3 6 0-16,3-6 0 0,-4 0 0 0,-3 0 0 16,7 6 0-16,0 0 0 0,-3-6 0 0,3 12 0 15,-4-12 9-15,1 6-9 0,-4-6 12 0,7 6-12 16,-3-4 15-16,3 4-4 0,0 0-1 0,-4 0 0 16,4 0-2-16,0 6 0 0,0-6 0 0,-3-1 0 15,3 1-8-15,-4 0 0 0,1 3 0 0,-4 3 0 16,4-6 17-16,-1 0 2 0,1-1 0 0,-4 1 0 15,3 6-19-15,-3-3 0 0,0 3 0 0,0-6 0 16,0-1 0-16,-3 7 0 0,-1-6 0 0,4-6 0 16,-3 0 0-16,-5 6 0 0,1 0 0 0,0-6 0 15,-3 3 0-15,3 0 0 0,0-3 0 0,-4 0 0 16,1-3-24-16,2 0-11 0,-2 3-2 0,-1-12-1 16,-3 6-51-16,4 0-11 0,-5-5-1 0</inkml:trace>
  <inkml:trace contextRef="#ctx0" brushRef="#br0" timeOffset="33252.498">26896 3036 767 0,'0'0'32'0,"0"0"-32"15,0 0 41-15,0 0 2 0,0 0 0 0,0 0 0 16,0 0 15-16,0 0 3 0,3 6 1 0,-3-6 0 15,0 9 2-15,0 3 0 0,4-6 0 0,-1-1 0 16,-3 1-35-16,0 6-6 0,4-6-2 0,-1 3 0 16,-3 2 18-16,4-5 3 0,3 0 1 0,0 6 0 15,0-6-32-15,0 0-11 0,0 0 0 0,4 0 9 16,-4-4 0-16,3 4 0 0,1 0 0 0,0-6 0 16,-1 6-1-16,1-6 0 0,-1 0 0 0,1 0 0 15,-4 0-8-15,4 0 12 0,-1 0-12 0,-3-6 12 16,4 6-12-16,-4-6 12 0,0-2-12 0,0 2 12 15,-4 0-12-15,1-6 0 0,0 6 0 0,-4-6 0 16,0 6 28-16,0-5 3 0,-4 2 1 0,4-3 0 16,-4 6-32-16,1 0 0 0,-1-5 0 0,4-1 0 15,-7 6 0-15,4 0 0 0,-4 3 0 0,0 3 0 16,7 0 0-16,-7-6 0 0,-4 6 0 0,4 0 0 16,-4 0-20-16,4 0-9 0,-3 6-3 0,-1-6 0 15,1 6 32-15,-1 3 0 0,4-3 0 0,-4 6 0 16,8-7 0-16,-4 1 0 0,0 0 0 0,3 6 0 15,-3-3 0-15,4-3 0 0,-1 5 0 0,1-5 0 16,-1 6 0-16,4-6 13 0,0 6-1 0,-3-6 0 0,-1 2-12 0,1-2 0 16,-1 6 0-16,0-6 0 0,1 6 9 0,-1-7-1 15,4 1 0-15,0-6 0 0,0 6-8 0,0 0-11 0,0-6 3 16,4 15 0-16,-1-9 8 0,5 0 0 0,-5-1 0 16,4-969 0-16,0 1940-12 0,0-967 0 0,4 0 0 0,-1 0 0 15,1-9 12-15,0 6 0 0,3-1 0 0,0-5 0 16,0 6 0-16,4-6 0 0,-4 0 0 0,3 0 0 15,-3 0-8-15,0 0 0 0,-3 0 0 0,3-6 0 16,-3 6-141-16,3-5-28 16</inkml:trace>
  <inkml:trace contextRef="#ctx0" brushRef="#br0" timeOffset="33927.938">27305 3080 1044 0,'-7'12'21'0,"3"-6"7"0,-3 3-28 0,4 2 0 16,-1-5 0-16,-3 6 0 15,4 0 47-15,3 0 4 0,-4 2 1 0,4-2 0 0,0 6-10 0,0-7-2 0,4 1 0 16,-1 9 0-16,1-4-22 0,-1-5-5 0,4 9-1 0,-3-4 0 15,-1 1 0-15,4 3-1 0,1-4 0 0,-5 7 0 16,4-9 1-16,0 2 1 0,-3 7 0 0,3-13 0 16,0 10-1-16,-4-3 0 0,4-1 0 0,0-2 0 15,-3-3 7-15,3 5 1 0,0-5 0 16,-3 0 0-16,-1-3-20 0,1 0 0 0,-1-1 0 16,-3 4 0-16,4-6 9 15,-4 0 2-15,0-6 0 0,0 0 0 0,0 0 2 16,0 0 1-16,0 0 0 0,0 0 0 0,-7 0 21 0,0 0 4 15,0 0 1-15,-1-6 0 0,1 6-20 0,0-6-4 0,0-6-1 0,-3 4 0 16,3-4-7-16,0 0 0 0,-4 0-8 0,4 1 12 16,0-7-1-16,-4 3-1 0,4-2 0 0,0-1 0 15,0-3-10-15,4 4 0 0,-1-1 0 0,1-3 0 16,-1 4 0-16,1-13 0 0,-4 10 0 0,3-10 8 16,0 7-8-16,-3-4 0 0,4-2 0 0,-1 8 8 15,1-8 0-15,-4 3 0 0,3-4 0 0,1 13 0 16,-1-10 10-16,4 10 2 0,0-1 0 0,0 3 0 15,0 3-20-15,0 1 0 0,4-1 0 0,-1 6 0 16,1 0 0-16,-1 0 0 0,4 3 0 0,0 0 0 16,0 0-12-16,1 3-7 0,2 3-1 0,-3 0 0 15,4 0 32-15,3 3 7 0,-4-6 1 0,1 6 0 16,0 0-20-16,-1 6 0 0,1-6 0 0,-1 5 0 16,-3-5 0-16,4 9 0 0,-4-3 0 0,0 5 0 15,-3-5-12-15,-1 9-7 0,1-4-1 0,-4 7 0 16,0-12-9-16,-4 8-3 0,1-2 0 0,-1-1 0 15,-3-5-6-15,0 9-2 0,0-4 0 0,0-5 0 16,0 0 40-16,-4-3 0 0,4-3 0 0,-3-1 0 0,-1-5-11 0,0 0 11 16,1 0-8-16,-1 0 8 0,1-5 11 15,3-1 7-15,-4 0 2 0,4 0 0 0,3-3-20 0,1 3-9 16,-1 0 1-16,4-5 0 16,4 5-39-16,-4 0-7 0,3-12-2 0</inkml:trace>
  <inkml:trace contextRef="#ctx0" brushRef="#br0" timeOffset="34375.794">27467 2525 1257 0,'-3'11'53'16,"3"-2"-42"-1,0 3-3-15,0-12 0 0,0 6 0 0,0 0 0 16,0-6 43-16,0 6 8 0,0-1 1 0,0 7 1 0,0-6-15 0,3 0-3 0,-3 0-1 0,0 3 0 15,4 2-21-15,-4 1-4 0,3 0-1 0,1 3 0 16,-1 2-4-16,4 1 0 0,-3 0-1 0,0 2 0 16,3 4-3-16,0-1 0 0,-4 4 0 0,4 2 0 15,0 3-8-15,0-8 0 0,-3 8 9 0,3-2-9 16,-4-4 8-16,1 4-8 16,3-4 8-16,-3 3-8 0,-1-5 0 0,1 2 8 15,-1-2-8-15,1-4 0 16,-4-2 0-16,3 6 0 0,1-13 0 0,-1 1 8 0,-3 3-8 0,0-15 0 15,0 0 0-15,0 0 8 0,0 0-8 0,0 0-13 0,0 0 3 0,0 0 1 32,7 0-143-32,-3 0-29 0,-1 6-6 0</inkml:trace>
  <inkml:trace contextRef="#ctx0" brushRef="#br0" timeOffset="34706.983">27344 2922 1530 0,'-14'5'32'0,"14"-5"8"0,0 0-32 0,-7 6-8 0,7-6 0 0,-7 6 0 16,7-6 36-1,0 0 7-15,0 0 1 0,0 6 0 0,0-6-21 0,3 12-4 0,4-12-1 0,-3 12 0 32,3-7-18-32,3-2 10 0,-3 3-10 0,4 0 8 0,0 0-8 0,-1-6 0 0,4 6 0 0,0-6 0 15,0 0 0-15,1 6 0 16,-1 0 0-16,0-6 0 0,3 6 0 0,1-6 0 0,-4 0 0 0,4 0 0 16,-1 5-16-16,5-5-4 0,-5 6-2 0,1-6 0 31,3 0-43-31,0 6-9 0,0-6-2 0</inkml:trace>
  <inkml:trace contextRef="#ctx0" brushRef="#br0" timeOffset="35684.783">28392 2698 1265 0,'0'0'36'0,"0"0"8"0,-11 0-36 16,4 6-8-16,7-6 0 0,-7 0 0 0,0 0 52 0,-4 0 8 0,4 0 1 0,7 0 1 16,-7 0-5-16,7 0-1 0,0 0 0 0,0 0 0 15,0 0-21-15,-7 0-5 0,7 0-1 0,0 0 0 16,-3 6-12-16,-5 6-2 0,5-4-1 0,-1 4 0 15,1 0-14-15,3 0 11 0,3-1-11 0,-3 4 10 16,4 9-10-16,-1-1 12 0,5-2-12 0,-5 8 12 16,4 1-4-16,0-4 0 0,-3 6 0 0,3 4 0 15,3-7 1-15,-3 3 0 0,4 7 0 0,-4-4 0 16,4-3 0-16,-4-2 0 0,3-4 0 0,-3 3 0 16,0-2-9-16,0-4 0 0,0-5-12 0,-3 0 12 15,0 2 0-15,-1-8 21 0,-3 0-2 0,0 0-1 16,0-1-18-16,0-2 10 0,-3 3-10 0,3-6 8 15,0-6 2-15,-8 6 0 0,8-6 0 0,-3 6 0 16,3-6-10-16,-7 0 8 0,7 0-8 0,-7 5 8 16,7-5 0-16,0 0 0 0,0 0 0 0,0 0 0 0,0 0-8 15,-7-5 0-15,7 5 0 0,-4-6 0 0,1 0 0 0,-1 0 0 16,1 0 0-16,-1-6 0 0,4 3 0 0,0 4 0 16,4-7 0-16,-1 0 0 0,-3 0 0 0,0 1 0 15,4 2 0-15,-1 3 0 0,1-6 0 0,-4 0 0 0,3 6 0 16,1-5 0-16,-1 5 0 0,1 0 0 0,-1-3 0 0,1 3 0 15,-1 6 0-15,1-6 0 0,0 0-11 16,-1 1 11-16,4-1-9 0,-3 0 9 0,3 6-10 16,0-6 10-16,3 0 0 0,-3 3 0 0,4 3 0 15,-4 0 0-15,4-3 0 0,-1 3 0 0,1 0-12 0,-1 0 12 16,1 3 0-16,-4 0 0 16,4 9-8-16,-4-12 8 0,0 12 0 0,0-7 0 0,-4 1 0 0,4 6 0 15,-3-3 0-15,-1 9 0 0,1-7 0 0,-1 1 0 16,1 3 10-16,-1-3-2 0,1-1 0 0,-4 7 0 15,4-6-8-15,-1-3 0 0,-3-1 0 0,4 1 0 16,-4 3 0-16,0-12 0 0,3 6 0 0,-3-6 0 16,0 0 0-16,0 0 0 0,0 0 0 0,4 6 0 15,-4-6 0-15,0 0 0 0,0 0 0 0,7 6 0 16,-7-6 0-16,7 0-11 0,0 0 3 0,-4 0 0 16,4-6-180-16,0 6-35 0,4 0-7 0</inkml:trace>
  <inkml:trace contextRef="#ctx0" brushRef="#br0" timeOffset="36238.6">28783 3254 1407 0,'0'0'40'0,"-3"6"8"0,3-6-38 0,0 5-10 0,-4 1 0 0,4 0 0 16,0-6 58-16,0 6 10 0,0-6 1 0,4 9 1 16,-1-3-30-16,1 0-7 0,3 0-1 0,-4-1 0 15,4-5-10-15,-3 0-2 0,3 0-1 0,0 0 0 16,4 0-8-16,-1 0-2 0,1 0 0 0,-1-5 0 16,1 5-1-16,-1-6 0 0,1 0 0 0,0 0 0 15,-4 0-8-15,0 3 8 0,0-3-8 0,0 6 8 16,-7 0 0-16,0 0-8 0,0 0 12 0,0 0-4 15,0 0-8-15,0-6 8 0,3 0-8 0,-3 6 8 16,-3-5-8-16,-1-7 10 0,1 6-10 0,-1-3 10 16,-3 6-10-16,4-3 0 0,-4 3 0 0,0 3 0 15,-1-6 0-15,1 1 0 0,0 5 0 0,0-6 0 16,7 6-12-16,-10 0 3 0,3 0 0 0,7 0 0 16,-11 6 1-16,4-6 0 0,7 0 0 0,-7 5 0 15,0 1 8-15,0-3-13 0,7-3 5 0,-7 6 8 16,7-6-12-16,-4 12 12 0,4-12-12 0,0 12 12 15,0-6 0-15,4 5 0 0,-4-5 0 0,0 3 0 16,3 3 0-16,1 0 0 0,-1-1 0 0,-3 1 0 16,4 0 0-16,-1 0 0 0,5 2 0 0,-5-2 0 15,1 0 0-15,-1 3 8 0,1-4-8 0,3 7 0 0,-4-6 0 16,4-1 8-16,0-5-8 0,0 9 0 0,0-3 8 0,4-6-8 16,0 5 0-16,-1-5 8 0,1 6-8 0,-1-6 0 15,1 0 0-15,0 3 0 0,-1-9 0 0,1 6 0 0,-1-6 0 16,1 0 0-16,-1-6-12 0,1 6-4 0,3-6 0 15,-3-3-1 1,3 6-167-16,-4-6-34 0</inkml:trace>
  <inkml:trace contextRef="#ctx0" brushRef="#br0" timeOffset="36706.496">29154 3315 1333 0,'0'0'28'0,"0"0"6"0,0 0-34 0,0 0 0 0,0 0 0 0,0 0 0 15,0 0 20-15,0 0-4 0,0 0 0 0,0 0 0 16,0 0 7-16,0 12 1 0,0-12 0 0,3 6 0 15,-3 0 16-15,4 0 3 0,-4-6 1 0,3 6 0 16,1 3-13-16,-1 2-3 0,1-5 0 0,-1 12 0 16,1-12 6-16,3 5 1 0,-4 4 0 0,4-3 0 15,-3 0-21-15,-1-1-4 0,5-2-1 0,-5 3 0 0,1 0 5 16,-1-6 1-16,1 0 0 0,-1-1 0 0,1 1-5 0,-1 0-1 0,4-6 0 16,-3 6 0-16,3-6 15 15,-4 0 4-15,4-6 0 0,1 6 0 0,-1-6-10 16,0 6-2-16,-4-6 0 0,4 1 0 15,0-1-4-15,-3 0 0 0,3 0-1 0,-4-9 0 0,4 9-11 0,-3-5 0 0,3-1 0 16,-3 0 0-16,-1-3 12 0,1 4-4 0,-4-1 0 16,3 0 0-16,-3 0-8 0,-3-2 0 0,3 2 0 0,0 0 0 15,-4-6 0-15,1 13-11 0,-1-13 11 16,0 9-8-16,-3 3 27 0,7 6 5 0,-3-6 2 0,-4 0 0 16,7 6-141-16,-7-5-28 15,3-1-5-15,-3 6-2 0,0-6-38 0,4 0-8 16,-4-3-2-16</inkml:trace>
  <inkml:trace contextRef="#ctx0" brushRef="#br0" timeOffset="37220.069">29489 3271 1384 0,'0'21'39'0,"0"-9"9"15,0-1-38-15,3 1-10 0,1 6 0 0,-1-6 0 16,1 2 18-16,-1 4 2 0,1-12 0 0,-1 6 0 0,1-4 17 0,-4-2 4 0,3 0 1 0,-3-6 0 16,0 0-5-16,4 12-1 0,-4-12 0 15,0 0 0-15,0 0-7 0,0 0-1 0,0 0-1 0,0 0 0 16,0 6-13-16,0-6-2 0,0 0-1 0,0 0 0 15,0 0-11-15,0 0 0 0,0 0 0 0,0 0 0 16,0 0 10-16,0 0 0 0,0 0 0 0,0 0 0 16,0 0-2-16,-4-6-8 0,-3-6 12 0,0 0-4 15,0 4-8-15,0 2 0 0,0-6 0 0,0 0 8 16,4 0-8-16,-4 4 0 16,3-1 0-16,0-6 0 0,1 9 0 0,-1 0 0 0,4-5 0 0,-3 5 0 15,3-3 0-15,-4-3 0 0,4 6 0 0,0 0 0 16,0 6 0-16,0 0 0 0,0 0 0 0,0 0 0 15,0-6 0-15,0 1 0 0,0-7 0 0,0 6 0 16,0-3 0-16,4 3 0 0,-4 3 0 0,3 0 0 16,1 3 0-16,-1-6 0 0,1 1 0 0,3 5 0 15,-3-6 0-15,3 6 0 0,-4-6 0 0,4 0 0 16,0 6-11-16,0 0 11 0,0 0-8 0,0 0 8 16,4 0 0-16,0 6 0 0,-1-6 0 0,1 0 0 15,-1 0 0-15,1 0 0 0,-4 0 0 0,4 0-8 16,-4 6-87-16,3-6-17 0,-3 0-3 0</inkml:trace>
  <inkml:trace contextRef="#ctx0" brushRef="#br0" timeOffset="37770.757">29697 3260 1044 0,'0'0'21'0,"0"0"7"0,0 0-28 16,0 0 0-16,0 0 0 0,0 0 0 0,0 0 56 0,0 0 7 0,0 0 1 0,0 0 0 15,0 0-12-15,0 0-3 0,0 0 0 0,0 0 0 16,0 0-1-16,0 0-1 0,0 0 0 0,7 0 0 16,0 0-34-16,0 5-13 0,0-5 11 0,0 0-11 15,0 0 18-15,0 6-2 0,0-6-1 0,0 0 0 16,0 0-3-16,0 0-1 0,1 0 0 0,-8 0 0 15,7 6 17-15,-7-6 3 0,0 0 1 0,3 0 0 16,4 0-32-16,-7 0 8 0,7-6-8 0,-3 6 0 16,-4 0 12-16,0 0 0 0,3 0 0 0,-3 0 0 15,0 0 0-15,0 0 0 0,7-6 0 0,-7 6 0 16,0 0-3-16,0 0-1 0,0 0 0 0,0 0 0 16,0 0-8-16,0 0 0 0,0-5 0 0,0 5 0 15,-3-6 0-15,-1 0 0 0,4 6 0 0,-7 0 0 16,0-12-12-16,0 12 12 0,0-3-10 0,0 3 10 15,-4 0-9-15,4 3 9 0,0 3-8 0,0 0 8 16,7-6 0-16,-7 0 0 0,0 6 0 0,7-6 0 16,-3 6 0-16,-1-1 0 0,4-5 0 0,-3 12 0 15,3-6 0-15,3 6-10 0,-3-3 10 0,4 2 0 16,-1-5 0-16,1 6 0 0,3 0 0 0,-4 0 0 0,4-4 0 16,0 4 0-16,0 0 0 0,0-6 0 0,-3 6 0 0,3-9 0 15,0 5 11-15,-3 1-11 0,3 3 0 0,0 0 0 16,0-6 0-16,0 5 0 0,3-5 0 0,-3 3 10 15,4 3-10-15,-4-6 8 0,4 0-8 0,-1-1 0 0,1 1 0 16,-4 0 0-16,3 0 0 0,1-6 0 0,0 0 0 0,-1 0 0 31,1 0-88-31,-4 0-14 0,3 0-2 0</inkml:trace>
  <inkml:trace contextRef="#ctx0" brushRef="#br0" timeOffset="38758.711">30346 3142 1082 0,'0'0'22'0,"0"0"6"0,0 0-28 0,0 0 0 0,0 0 0 0,0 0 0 15,0 0 41-15,0 0 3 0,0 0 0 0,0 12 0 16,0-12 20-16,0 0 5 0,0 0 1 0,0 0 0 15,-7 6-19-15,7-6-4 0,-7 0-1 0,3 0 0 16,4 0-10-16,-7 3-1 0,7-3-1 0,-7 3 0 16,0-1-11-16,0 4-3 0,0 0 0 0,-4 0 0 15,8 0-12-15,-4 6-8 0,0-1 10 0,3-5-10 16,1 0 8-16,-4 3-8 0,3 3 0 0,1-6 0 16,3 0 0-16,-4 5 8 0,1 1-8 0,3-3 0 15,0 3 0-15,0-1 0 0,0-5 0 0,3 6 0 0,1-6 0 16,-4 0 0-16,0-6 0 0,3 6 0 0,-3-6 0 0,4 9 0 15,-4-9 0-15,3 5 0 0,-3-5 0 0,0 0 0 0,7 6 0 16,-7-6 0-16,0 0 0 0,0 0 0 0,7 0 0 0,-7 0 0 16,4 6 0-16,-4-6 0 0,7 6 8 15,-7-6-8-15,3 6 0 0,5 0 11 0,-8-6-11 16,7 0 10-16,0 0-10 0,0 6 10 16,-4-6-10-16,4 0 10 0,0 6-2 15,-3-6-8-15,3 3 12 0,0-3-4 0,0 2-8 0,0 1 8 0,0 0-8 0,0 0 8 16,-3 3-8-16,3-6 0 0,-4 6 9 0,4 0-9 15,-3 0 0-15,-1 0 8 0,1-6-8 0,3 6 0 16,-4-1 0-16,1 1 0 0,0 0 0 0,-4-6 0 16,0 0 8-16,0 9-8 0,0-9 10 0,-4 12-10 15,0-6 10-15,1 5-10 0,-1-5 10 0,1 6-10 16,-4 0 12-16,3-3-4 0,-3 2-8 0,0 1 12 16,0 0 6-16,0-6 1 0,-3 3 0 0,2 2 0 15,-2-5-19-15,3 0 0 0,-4 0 0 0,1 0 0 16,3 0 0-16,7-6 10 0,-11 0-10 0,11 0 8 15,-11-6-8-15,4 6-17 0,7 0 4 0,-7 0 1 16,0-6-36-16,0 6-6 0,0-6-2 0,4 0 0 16,-1 0-45-16,4-2-10 0,-3 2-1 15</inkml:trace>
  <inkml:trace contextRef="#ctx0" brushRef="#br0" timeOffset="39089.603">30762 3624 1650 0,'0'0'47'16,"0"6"9"-16,0-6-44 0,0 0-12 0,0 0 0 0,0 0 0 16,0 0 11-16,0 0 0 0,0 0 0 0,0 0 0 15,0 0-11-15,-7-6-16 0,0 0 4 0,0 0 1 16,4-2-41-16,-1 5-9 0,-3-6-2 0</inkml:trace>
  <inkml:trace contextRef="#ctx0" brushRef="#br0" timeOffset="51533.041">18556 4197 273 0,'-10'-5'0'0,"10"5"12"0,-8-6-12 0,5 0 0 0,-4 0 0 0,3 0 0 16,1 3 0-16,3 3 0 0,-7-6 0 15,3 0 0-15,1 6 0 0,-4-6 0 16,7 6 9-16,-7-5-9 0,3 5 17 0,4 0-1 0,-3-12 0 0,-5 6 0 16,8 6-16-16,-3 0 0 0,-4-6 8 0,7 6-8 15,0 0 0-15,-4-6-16 0,4 6 4 0,0 0 0 16,-7 0-9-16,7 0-2 0,0 0 0 0,0 0 0 15,-7-6 23-15,0 3-9 0,4-3 9 0,-1 3 0 16,1-5 22-16,-1 8 11 0,4-6 3 0,0 6 0 16,-3-12 9-16,-1 12 3 0,4-6 0 0,-3 0 0 15,-1 0-6-15,4 6-1 0,0-11 0 0,-4 5 0 16,1 3-17-16,3-3-3 0,-4 0-1 0,4 0 0 16,-3 0-12-16,3 0-8 0,0-5 8 0,0 11-8 15,0 0 0-15,0 0 8 0,0 0-8 0,0 0 0 16,0 0 17-16,-7 0-1 0,7 0 0 0,0 0 0 15,0 0 22-15,0 0 4 0,0 0 1 0,0 0 0 16,0 0-2-16,0 0 0 0,-4 0 0 0,4 0 0 16,-3 11-3-16,-1-5-1 0,1 0 0 0,3 0 0 15,0 0 4-15,0 3 1 0,0 8 0 0,0-5 0 16,3 0-11-16,1 0-3 0,-1 2 0 0,1 4 0 16,-1-6 3-16,1 11 0 0,-1-11 0 0,1 9 0 15,-1-4-7-15,1-2 0 0,0 3-1 0,-1-1 0 16,1-5-1-16,-1 3 0 0,1 2 0 0,-1-5 0 15,1 0-13-15,-1 6-9 0,-3-13 12 0,4 10-12 0,-4-9 0 0,3 6 0 16,1-6 0-16,-1-1 0 16,4 7-20-16,-3-12-10 0,3 6-2 0,0-3-1 15,-3 3-32-15,3 0-7 0,0 0 0 0,-4 0-1 16,-3-6-97-16,0 0-19 0</inkml:trace>
  <inkml:trace contextRef="#ctx0" brushRef="#br0" timeOffset="51930.834">18073 3877 1333 0,'-7'6'28'0,"7"-6"6"0,-7 0-34 0,7 0 0 0,-7 6 0 0,7-6 0 16,0 0 56-16,0 0 5 0,0 0 1 0,0 0 0 16,0 0-46-16,0 0-16 0,0 0 9 0,0 0-9 15,0 0 0-15,3 0 0 0,4 6 0 0,4-1 0 16,-4 1-8-16,7-6 8 0,-3 3 0 0,3-3 0 15,3 3 0-15,1-3 0 0,0 0-9 0,3 3 9 16,0-3 0-16,-3 3 0 0,6 0-8 0,-3-3 8 16,1 6 0-16,-1-6 0 0,0 6 0 0,4-6 0 15,-4 6-8-15,0-6 8 0,-3 6-12 0,-1-6 12 16,1 5-33-16,-1 1 0 0,5 0 0 0,-5-6 0 16,-3 6-44-16,4 0-9 0,-4 0-2 0</inkml:trace>
  <inkml:trace contextRef="#ctx0" brushRef="#br0" timeOffset="52270.88">18380 4388 930 0,'-4'21'19'0,"4"-9"5"0,0-6-24 0,0 0 0 0,0 5 0 0,0-11 0 15,0 0 84-15,0 0 11 0,0 0 2 0,0 6 1 16,0-6-26-16,0 0-6 0,0 0-1 0,0 0 0 16,0 0-26-16,0 0-6 0,0 0-1 0,0 0 0 15,0 0-20-15,0 0-4 0,0 0 0 0,4 0-8 16,3 0 0-16,0 0 0 0,3 0 0 0,1 0 0 0,3 0 0 0,-3 0-14 0,3 0 1 15,0 0 0 1,0 6-32-16,4-6-7 0,-1 0 0 0,1 0-1 16,0 0-27-16,-1 0-6 0,1 6-1 0,3-6 0 15,0 0-17-15,-3 0-3 0,3 0-1 0</inkml:trace>
  <inkml:trace contextRef="#ctx0" brushRef="#br0" timeOffset="52705.001">18976 3915 881 0,'-7'6'37'15,"0"0"-29"1,0 0 60-16,0 0 12 0,0-6 2 0,0 6 1 16,3 5-30-16,1-5-5 0,-1 0-2 0,0 3 0 15,4 3-19-15,-3-1-4 0,3-5-1 0,-4 6 0 16,4 0-22-16,0-6 9 0,4 8-9 0,-4-2 0 15,3 0 10-15,1 8-10 0,0-2 8 0,-1 0-8 16,4 5 0-16,-3-2 8 0,-1 2-8 0,1-5 0 16,-1 14 0-16,1-8 8 0,3 8-8 0,-4-2 0 0,1 2 0 0,-1-3 0 15,1-8 0-15,-1 8 0 0,1-5 0 16,-1-4 0-16,1-2 0 0,-4 0 0 0,4-4 0 0,-4-2 0 0,0-6 0 0,0-6 0 31,0 0-23-31,0 0-9 0,0 0-3 0,0 0 0 16,0 0-135-16,0 0-27 0</inkml:trace>
  <inkml:trace contextRef="#ctx0" brushRef="#br0" timeOffset="52968.66">18736 4283 1265 0,'-7'0'36'0,"7"0"8"0,0 0-36 0,0 0-8 0,0 0 0 0,0 0 0 16,0 0 36-16,0 0 4 0,0 0 2 0,0 0 0 15,0 0-32-15,7 0-10 0,4 3 0 0,-1-3 0 16,1 3 0-16,3-3 0 0,4 0-12 0,-1 2 3 16,1-2 9-16,-1 6-8 0,1-6 8 0,0 0-8 15,-4 0-42-15,3 0-8 0,-2 6-2 0,-1-6 0 16,0 0 2-16,0 0 0 0,0 0 0 0</inkml:trace>
  <inkml:trace contextRef="#ctx0" brushRef="#br0" timeOffset="53491.439">19883 4224 1448 0,'0'0'41'0,"0"0"9"0,0 0-40 15,0 0-10-15,0 0 0 0,-7 12 0 0,-1-7 13 0,5 1 1 16,-1 0 0-16,1 0 0 0,-1 6-14 0,1-3-13 0,-1 0 2 0,4-1 1 31,0 4-15-31,0 0-3 0,0 6-1 0,0-7 0 16,4 4 2-16,-4-3 1 0,0-1 0 0,3-5 0 0,-3-6 18 0,0 0 8 0,0 0-8 0,0 0 8 15,0 0-25-15,0 0 0 0,0 0 0 0</inkml:trace>
  <inkml:trace contextRef="#ctx0" brushRef="#br0" timeOffset="54272.009">20288 4253 1447 0,'0'0'30'0,"0"0"7"0,0 0-29 0,-3 6-8 0,3-6 0 15,-7 6 0-15,7-6 56 0,-7 6 9 0,7-6 3 0,-7 0 0 16,-1 0-37-16,1 0-7 0,0 0-2 0,7 0 0 16,0 0-22-16,0 0 8 0,0 0-8 0,0 0 0 15,-7-6 8-15,7 6-8 0,0 0 8 0,0 0-8 16,-7 0 22-16,0 0 0 0,7 0 0 0,-7 6 0 15,0-6-10-15,0 6-1 0,7-6-1 0,-3 3 0 16,3-3 6-16,-8 3 0 0,8-3 1 0,0 0 0 16,0 0-6-16,-3 3-2 0,3-3 0 0,0 0 0 15,0 0-9-15,0 0 0 0,0 0 0 0,0 0 0 16,0 0 0-16,0 0 0 0,0 0 0 0,0 0 0 16,0 0 0-16,0 0 0 0,0 0 0 0,0 0 0 15,0 0 0-15,0 0 0 0,0 0 0 0,0 0 0 16,0 0 0-16,0 0 0 0,0 0-10 0,0 0 10 15,0 0-15-15,0 0 3 0,0 0 1 0,0 0 0 16,3 11 1-16,5-5 0 0,-1 6 0 0,3-6 0 16,-3 6 10-16,0-4 0 0,4 1 0 0,-1 0 8 15,-3 9-8-15,1-12 0 0,-1 5 0 0,0-2 8 16,0 0-8-16,-4 6 0 0,4-9 0 0,-3 5 8 0,-1-5-8 16,1 6 0-16,-4-3 0 0,3-3 0 0,-3 5 0 0,0-5 0 15,-3 0 0-15,3 0 0 0,-4 6 0 0,-3-6 0 16,4 0 0-16,-4 2 0 0,0-2 9 0,0 0-9 0,-4 0 12 15,4 6-12-15,-4-12 9 0,4 6-9 0,7-6 0 16,-7 0 9-16,0 6-9 0,0-6 0 0,7 0 0 16,-7 0 0-1,7 0-47-15,-7 0-11 0,7 0-2 0</inkml:trace>
  <inkml:trace contextRef="#ctx0" brushRef="#br0" timeOffset="55242.297">21654 3980 1652 0,'-8'-3'34'0,"-2"-3"9"0,-1 3-35 16,4-9-8-16,0 6 0 0,0-5 0 0,-3 5 20 0,2 0 3 0,-2-6 0 0,-1 6 0 16,1-3-23-16,-1-2 8 0,1 5-8 0,-1 0 0 15,0 0 0-15,-3 0 0 0,4 0 0 0,-1 6-12 16,1-11 0-16,-5 8-1 0,5 3 0 0,-1 0 0 16,-3 0 2-16,4 0 1 15,-1 3 0-15,0 8 0 0,1-5 10 0,-1 0 0 0,4 0 0 0,0 6 0 16,0 5 8-16,0-5-8 0,3 3 8 0,-3 2-8 15,4 1 8-15,-1-3-8 0,-3 8 8 0,4-5-8 16,-1 8 0-16,4-8 8 0,-3 8-8 0,3-2 0 16,0 0 0-16,0-1 9 0,0 4-9 0,0-4 0 15,3 3 8-15,1-2-8 0,-4 2 0 0,3-2 0 16,1 2 0-16,3-2 0 0,-4-1 0 0,1-2 0 16,3 3 0-16,-3-7 0 0,-1-5 0 0,1 9 0 15,3-10 0-15,-4 1 0 0,1 0 0 0,3 0 0 16,-4-7 0-16,1 4 0 0,-1-3 0 0,-3-6-9 15,0 0-43-15,0 0-9 0,0 0-2 0,0 0 0 16,0 0-42-16,0 0-9 0,0 0-2 0</inkml:trace>
  <inkml:trace contextRef="#ctx0" brushRef="#br0" timeOffset="55546.479">21142 4280 1037 0,'0'0'44'0,"-7"0"-36"16,7 0 79-16,0 0 15 0,0 0 3 0,0 0 1 16,0 0-42-16,0 0-8 0,0 0-1 0,0 0-1 15,0 0-42-15,0 0-12 0,0 0 0 0,3 9 8 16,1-1-8-16,3-8 0 0,0 6 0 0,0 0 0 15,0 0-13-15,4 0 2 0,-4-6 1 0,3 12 0 16,5-12 10-16,-1 6-12 0,3-6 12 0,4 2-12 16,-3 1-7-16,3 0-1 0,0 3-1 0,1 0 0 15,-1-6-5-15,3 0-1 0,-2 0 0 16,-1 0 0-16,0 0-49 0,0-6-9 0</inkml:trace>
  <inkml:trace contextRef="#ctx0" brushRef="#br0" timeOffset="55822.85">21646 4409 1212 0,'0'12'25'0,"0"0"6"0,0-7-31 0,0 1 0 0,0-6 0 0,0 6 0 0,0-6 54 0,0 6 5 0,0-6 1 0,0 6 0 16,0-6-36-16,0 9-6 0,4-3-2 0,0 0 0 15,-4-6-8-15,0 5-8 0,3 1 12 0,1 6-12 16,-1-6 0-16,1 0 0 0,-1 0-12 0,1 3 3 31,-1-7-87-31,1 7-18 0,-1-3-3 0</inkml:trace>
  <inkml:trace contextRef="#ctx0" brushRef="#br0" timeOffset="56035.396">21629 4236 1414 0,'-7'-9'40'0,"3"6"9"0,4 3-39 0,-7 0-10 0,7 0 0 0,0 0 0 15,-7 0 12-15,7 0 1 0,0 0 0 0,0 0 0 16,0 0-27-16,-3 0-6 0,3 0 0 0</inkml:trace>
  <inkml:trace contextRef="#ctx0" brushRef="#br0" timeOffset="56538.039">21915 4347 1190 0,'0'0'33'0,"0"0"9"0,0 0-34 0,0 0-8 0,-7 3 0 0,7-3 0 16,0 0 44-16,0 0 6 0,0 0 2 0,0 0 0 15,0 0-24-15,-4 9-4 0,4-9 0 0,-4 6-1 16,4 6-11-16,0-6-1 0,4-1-1 0,-4 7 0 16,4-6 1-16,-1 3 0 0,4 3 0 0,-3-1 0 15,-1 1-1-15,4 0 0 0,-3 3 0 0,3-4 0 16,0 7 7-16,-4-6 2 0,4 3 0 0,0-4 0 15,-3 1-2-15,3 6 0 0,0-12 0 0,-3 5 0 16,-1-2-7-16,1 3-2 0,-1-6 0 0,1 6 0 16,-1-12 0-16,4 5 0 0,-7-5 0 0,0 0 0 15,4 6 11-15,-4-6 1 0,0 0 1 0,0 0 0 16,3 0-21-16,1-6 0 0,-1 1-12 0,-3-7 4 16,0 6 16-16,0-12 3 0,0 9 1 0,-3-8 0 15,-1 5-12-15,4-6 8 0,-3 4-8 0,-1-4 8 16,4 6-8-16,-3 1 0 0,3-10 0 0,-4 3 8 15,4 7-8-15,0-1 0 0,-3-3 0 0,3 3 0 0,0 6-8 16,0-5 8-16,0-1-10 0,0 6 10 16,3-3-28-16,-3 0 1 0,0 7 0 0,0-4 0 15,4-6-8-15,-4 6-1 0,0 0-1 0,3 0 0 16,-3 0-31-16,4 6-5 0,-4-8-2 0</inkml:trace>
  <inkml:trace contextRef="#ctx0" brushRef="#br0" timeOffset="57088.82">22197 4394 1265 0,'0'0'36'0,"0"6"8"16,0-6-36-16,0 0-8 0,0 0 0 0,0 0 0 15,3 3 46-15,1 3 7 0,-1-3 2 0,4 0 0 16,-3 3-24-16,3-6-5 0,-3 6-1 0,3-6 0 16,-7 0-13-16,7 0-4 0,-4 0 0 0,4 0 0 15,-7 0-8-15,7 0 8 0,0 0-8 0,0 0 8 16,-3 0-8-16,3 0 0 0,0 6 0 0,-7-6 0 15,0 0 12-15,7 0 0 0,-7 0 0 0,0 0 0 0,0 0-12 16,0 0 0-16,0 0 0 0,0 0 0 0,0 0 12 16,0 0 0-16,0 0 0 0,0 0 0 15,0 0 25-15,0 0 6 0,0 0 1 0,0 0 0 0,0 0-30 0,-3-6-6 0,-1 0 0 0,0 0-8 16,-3 0 0-16,4 3 0 16,-1-3 0-16,4 6 0 0,-3 0 0 0,-4-6 0 0,7 6 0 0,-7 0 0 31,7 0-25-31,0 0-12 0,-7 0-3 0,7 0 0 0,-7 0 32 0,7 0 8 0,-4 6 0 0,-3 0 0 15,4 0 0-15,-1 3-11 0,0 3 11 0,1-7-8 16,3 7 8-16,0-6 0 0,0 6 0 0,0-3-8 16,0 2 8-16,0 1 0 0,-4 0-9 0,4 0 9 15,0-3 0-15,0 2 10 0,0 1-1 0,0 0 0 16,4 0-9-16,-4-4 10 0,3 1-10 16,5 6 10-16,-5-9-10 0,8 0 0 0,-4 0 0 0,3-1 0 15,1 1-13-15,-1 0 1 0,5 3 1 0,-1-6 0 16,3 0-111-16,-3 0-22 15</inkml:trace>
  <inkml:trace contextRef="#ctx0" brushRef="#br0" timeOffset="58410.195">22856 3971 884 0,'0'0'24'0,"-3"6"8"0,3-6-32 0,-4 6 0 0,4-6 0 0,0 0 0 16,-3 6 18-16,-1 5-2 0,4-11-1 0,0 0 0 15,-3 0 9-15,3 0 3 0,0 0 0 0,-4 6 0 16,4-6 13-16,0 12 4 0,0-12 0 0,-3 6 0 15,3-6 15-15,0 6 3 0,-4 0 1 0,4 3 0 16,0 2-23-16,0 1-4 0,0-6 0 0,0 6-1 16,4 2-21-16,-4-2-4 0,0 0-1 0,3 6 0 15,1-7-1-15,-1 1 0 0,1 3 0 0,-1 2 0 16,4 1-8-16,-3 3 12 0,0-4-12 0,-1 7 12 16,1-4-12-16,3 4 0 0,-4-4 9 0,1 4-9 15,3-1 8-15,-4-5-8 0,1 9 8 0,-4-4-8 16,3-2 0-16,1 2 8 0,-4 1-8 0,3-4 0 0,-3-2 0 15,0 0 0-15,4-7 0 0,-4 10 0 0,0-15 0 16,0 0-8-16,0-6 0 0,0 0 0 16,-4 6-18-16,4-6-3 0,0 0-1 0,0 0 0 15,0 0-21-15,-3 5-4 0,3-5-1 0,0 0 0 16,0 0-40-16,-7 0-9 0</inkml:trace>
  <inkml:trace contextRef="#ctx0" brushRef="#br0" timeOffset="58717.938">22719 4315 1550 0,'0'0'32'0,"0"0"8"0,0 0-32 0,0 0-8 0,0 0 0 0,0 0 0 15,0 0 73-15,-7 0 14 0,7 0 2 0,0 0 1 16,0 0-50-16,0 0-9 0,0 0-3 0,0 0 0 16,0 0-14-16,0 0-3 0,0 0-1 0,7 0 0 15,0 6-10-15,4-6 0 0,3 0 0 0,0 0 0 16,0 6-28-16,0 0 1 0,0-6 1 0,4 0 0 16,-4 6-22-16,3-4-5 0,1-2-1 0,-4 6 0 15,4-3-10-15,-4 0-1 0,0 3-1 0,0-6 0 16,0 6-11-16,0 0-3 0,1 0 0 0</inkml:trace>
  <inkml:trace contextRef="#ctx0" brushRef="#br0" timeOffset="59345.127">23075 4433 1161 0,'-3'17'24'0,"-1"-11"7"0,4 0-31 0,0-6 0 0,0 6 0 0,0 3 0 15,0-9 32-15,0 6 1 0,4-1 0 0,-4-5 0 16,3 6 9-16,-3-6 2 0,0 0 0 0,0 0 0 16,4 0-10-16,-4 0-2 0,7 6 0 0,-7-6 0 15,0 0-4-15,0 0-2 0,3 0 0 0,-3 0 0 16,7 6-6-16,-3-6 0 0,-1 6-1 0,1 0 0 15,-1 0-1-15,1 0 0 0,0-1 0 0,-4 4 0 16,0-3-7-16,3 0-2 0,-3 6 0 0,0-6 0 16,0-6-9-16,0 6 12 0,0-6-12 0,0 0 12 15,0 0 0-15,0 0 1 0,0 0 0 0,0 0 0 16,0 0 17-16,0 0 3 0,0 0 1 0,0 0 0 16,0-6-9-16,-3 0-1 0,3-6-1 0,0 6 0 15,0 0-23-15,0 0-12 0,3-2 2 0,-3 2 0 16,4 0 10-16,-1 0 0 0,1 0 0 0,-1 0 0 15,1 6 0-15,-1-6-8 0,-3 6 8 0,4 0 0 16,-4 0-12-16,0 0 4 0,3 0 0 0,1 0 0 16,-1 0-5-16,1 0-1 0,3 6 0 0,-4 0 0 15,5 0 14-15,-1 0-9 0,0 0 9 0,0 0-8 0,0-1 8 16,0 4 0-16,0-3 0 0,0 0 0 0,3-6 0 16,-2 12 0-16,2-12 8 0,-3 6-8 0,4 0 8 0,-4-1-8 15,3-5 10-15,-3 3-10 0,4 0 8 0,-4 0-8 0,0 0 0 16,-3 0 9-16,3 0-1 0,0 6-8 0,-4-18 12 15,-3 9-4-15,7 0 4 16,0 0 0-16,-7 0 0 0,0 0 0 16,4 0 12-16,-4 0 4 0,7-3 0 0,-3 0 0 15,-1 0 1-15,1-3 1 0,-4 3 0 0,0-2 0 0,0-1-10 0,0 0-1 0,0-6-1 16,0 0 0-16,0 1-18 0,0 2 8 0,-4-9-8 0,4 6 0 16,0 1 0-16,-3-1 0 0,3-3 0 0,-4-3-12 31,4-5-31-31,0 8-5 0,0-8-2 0,-4-1 0 0,4 4-101 15,0-4-20-15,-3 1-4 0</inkml:trace>
  <inkml:trace contextRef="#ctx0" brushRef="#br0" timeOffset="59943.133">23467 4388 1280 0,'0'6'36'0,"3"0"8"0,1-3-35 0,-1 3-9 0,4 0 0 0,-3 0 0 15,3 0 36-15,0 0 6 0,0-6 1 0,4 5 0 16,-4-5-11-16,3 0-3 0,1 0 0 0,-4 0 0 16,4 0-7-16,-1 0-2 0,-3 0 0 0,0 0 0 15,4 0-20-15,-4 0 0 0,0-5 0 0,-4 5 0 16,5 0 20-16,-8 0 0 0,3-6 0 0,1 6 0 16,-4 0 20-16,7-6 3 0,-4 0 1 0,-3 6 0 15,4-3-12-15,-4-3-3 0,0 6 0 0,0 0 0 16,3-6 5-16,-3 6 1 0,0 0 0 0,0 0 0 15,0 0-35-15,0 0 0 0,0-6 0 0,0 6 0 16,0 0 0-16,0 0 0 0,0-6 0 0,0 6 0 16,0 0 0-16,0 0 0 0,0 0 0 0,0 0 0 15,0 0 0-15,0 0 0 0,-7-5 0 0,7 5 0 16,-10 0-9-16,10 0-9 0,-7 5-2 0,-1-5 0 16,1 6 7-16,7-6 1 0,-7 6 0 0,0 0 0 15,0 3 12-15,0 3 0 0,4-6 0 0,-4 5 0 16,3-5 23-16,-3 6 7 0,3 0 2 0,1 2 0 15,-1-2-32-15,1 6 0 0,-1-9 0 0,4 8 0 16,-3-5 0-16,3 6 0 0,0-7 0 0,0-2 0 16,3 0 0-16,-3 6 0 0,4-9 0 0,-1 0 0 15,1-1 0-15,3 1 0 0,0 0 0 0,0-3 0 16,4-3 0-16,-1 6 0 0,4-6 0 0,1 0 0 0,2 0 0 0,1-6-20 16,-4 6 4-16,4 0 0 15,-1-3-43-15,-3 3-8 0,4-6-1 0</inkml:trace>
  <inkml:trace contextRef="#ctx0" brushRef="#br0" timeOffset="60458.134">23872 4494 866 0,'0'0'36'0,"0"6"-28"15,-3 0 71-15,3 6 14 0,0-6 3 0,0 3 1 16,0 2-16-16,0-5-3 0,0 6-1 0,0-6 0 16,3 6-29-16,-3-7-7 0,4 1-1 0,-4-6 0 15,0 0-21-15,0 0-5 0,0 0-1 0,0 6 0 16,0-6 3-16,0 0 0 0,0 0 0 0,0 0 0 15,0 0 3-15,0 0 1 0,0 0 0 0,0 0 0 16,4-3-20-16,-1-3 10 0,-3 3-10 0,0-8 8 16,0 5-8-16,0-6 0 0,0 0 9 0,0-2-9 15,0 2 19-15,0 0-1 0,0 0 0 0,0 1 0 16,0-1-2-16,0 3-1 0,0-3 0 0,0 6 0 16,0-5-15-16,0 5 0 0,4 0 0 0,-4 6 0 15,3-6 0-15,-3 6 0 0,4-6 0 0,-4 6 0 16,7 0 0-16,0 0 0 0,-4 0 0 0,4 3 0 0,0 0 0 15,0 3 0-15,1 0 0 0,-1-6 0 0,0 6 0 0,0-1 0 0,0 1 0 16,0-6 0-16,0 6 0 0,0 0 0 0,0 0 0 16,0 3 0-16,-3-3 0 0,-1 5 0 0,1-5 0 0,3 0 0 15,-7-6 9-15,3 6 3 0,-3-6 0 0,4 6 0 16,-4-6-12-16,3 6 0 0,1 0 0 0,3-3 0 16,-4 0-16-16,1 2 2 0,3-2 0 0,0 3 0 15,4-6-50 1,-1 0-11-16,1 0-1 0</inkml:trace>
  <inkml:trace contextRef="#ctx0" brushRef="#br0" timeOffset="60936.979">24201 3839 922 0,'0'0'19'0,"0"0"5"0,0 0-24 15,0 0 0-15,0 0 0 0,0 0 0 0,0 0 63 0,0 0 7 0,-4 6 2 0,4-6 0 16,0 0-13-16,0 0-3 0,0 0 0 0,-7 0 0 15,7 0-25-15,-4 5-6 0,4-5-1 0,-3 9 0 16,-1 3-4-16,1-6-2 0,3 0 0 0,0 0 0 31,0 5 13-31,0 1 2 0,0 3 1 0,0-3 0 16,3 5-14-16,-3 1-2 0,0 8-1 0,0-8 0 0,4 3 4 0,-4 8 1 0,0-3 0 16,3 4 0-16,1-1-1 0,-4-2 0 0,4 2 0 15,-1 3 0-15,1-2-4 0,-1-4-1 0,1 10 0 0,-1-4 0 16,1-3-7-16,-1-8-1 0,1 8-8 0,-1-11 12 15,1 8-12-15,-1-8 11 0,-3 0-11 0,4-4 10 16,-4 4-10-16,3-6 0 0,-3 0 0 0,0-7 0 16,4 4 8-16,-4-3-8 0,0-6 8 0,0 0-8 15,0 0 0-15,0 0 8 0,0 0-8 0,0 0 0 16,0 0-10-16,0 0-7 0,0 0-2 0,0 0 0 16,-4-3-44-16,-3-3-9 0,4 0-1 15</inkml:trace>
  <inkml:trace contextRef="#ctx0" brushRef="#br0" timeOffset="61297.656">23936 4153 1257 0,'0'0'53'16,"0"0"-42"-16,0 0 78 0,0 0 16 0,0 0 3 0,0 0 1 16,4 6-29-16,-1 0-7 0,1 3-1 0,3-3 0 15,0 6-50-15,3-7-10 0,1 1-3 0,-1-6 0 16,5 6 1-16,-5 0 0 0,4-3 0 0,0 0 0 15,-3 0-10-15,3-3 0 0,0 0 0 0,-3 0 0 16,3-3 28-16,0 3 3 0,0-6 1 0,4 6 0 16,-4-6-42-16,0 0-8 0,4 0-2 0,-1 6 0 31,-3-5-4-31,4 5-2 0,3 0 0 0,-3 0 0 0,3 0-93 0,0 0-18 16,-3 5-4-16</inkml:trace>
  <inkml:trace contextRef="#ctx0" brushRef="#br0" timeOffset="61611.258">24455 4286 1165 0,'-4'17'24'0,"4"-17"7"0,0 6-31 15,0 6 0-15,0 0 0 0,4-6 0 0,-4 2 67 0,0 4 7 0,3-6 2 0,-3 6 0 16,4-6-5-16,-1-1-1 15,-3 7 0-15,4-9 0 0,-1 3-20 0,4 0-4 0,-3 6-1 0,3-6 0 16,-4-1-35-16,4 1-10 0,0 0 0 0,1 0 0 31,2 0 0-31,-3 6 0 0,0 2 0 0,0-8 0 0,0 6 0 0,0 0 0 0,0-3 0 16,0 2 0-16,1 1 0 16,-1-6 0-16,-4 6 0 0,1 0 0 15,-1-7-22-15,1-2-9 0,-4-3-1 0,0 0-1 16,0 0-24-16,0 0-5 0,0 0-1 0,0 0 0 15,3-3-20-15,1 3-4 0,-1 0-1 0,4-5 0 0,-7-7-41 16,4 0-9-16</inkml:trace>
  <inkml:trace contextRef="#ctx0" brushRef="#br0" timeOffset="61962.883">24649 4277 1624 0,'-4'12'46'0,"1"-4"10"15,3 4-45-15,-4 0-11 0,4 0 0 0,0-6 0 16,-4-1 53-16,4 4 9 0,0-3 2 0,0 0 0 16,0-6-42-16,0 12-8 0,0-12-2 0,0 6 0 15,4 5 6-15,0-5 1 0,3 0 0 0,-4 0 0 16,4 3-7-16,0-3-2 0,0 5 0 0,0-5 0 0,0 0-2 15,0 6-8-15,1-3 12 0,-5 3-4 0,4-7-8 0,0 1 0 0,0 0 9 16,-3 6-9-16,3-6 0 0,0 3 0 0,-4-3 0 0,4 5 0 16,-3-5 0-16,-1 0 0 0,5 6 0 0,-5-6 0 15,1 5 0-15,-1-11 0 0,-3 0 0 0,0 0 0 16,0 0 0-16,0 0 0 0,0 0 0 0,0 0 0 31,0 0-29-31,0 0-1 0,0 0 0 0,0 0 0 0,0 0-42 16,0 0-8-16,0 0-1 0</inkml:trace>
  <inkml:trace contextRef="#ctx0" brushRef="#br0" timeOffset="62574.562">24705 4197 619 0,'0'0'17'0,"0"0"5"0,0 0-22 16,0 0 0-16,0 0 0 0,0 0 0 0,0 0 17 0,0 0-1 0,0 0 0 0,-7 6 0 15,0-6 30-15,3 6 6 0,4-6 0 0,-7 6 1 16,7-6 15-16,0 0 4 0,0 0 0 0,-7 0 0 16,0 6-7-16,-3 0-1 0,3 3 0 0,0 2 0 15,-1-5 0-15,1 6 0 0,0 0 0 0,0 2 0 16,4-2-25-16,-4 6-6 0,0 0-1 0,0-4 0 16,3 10 7-16,-3-1 1 0,0-2 0 0,0 2 0 15,0 7-14-15,0-4-2 0,0 1-1 0,0 2 0 16,0 0-23-16,3 4 0 0,1-4 0 0,-4-2 0 15,3 8 0-15,0-9 0 0,4-2 0 0,-3-1 0 16,-1 4 0-16,1-9 0 0,3-1 0 0,-4 4 0 16,4-10 0-16,0 1 0 0,0 0 0 0,0-6 0 15,0 0 0-15,0 3 0 0,0-9 0 0,0 0 0 16,0 0-19-16,-3 5-1 0,3-5-1 0,0 0 0 16,0 0-34-16,0 0-6 0,0 0-2 0,-4 6 0 15,4-6-43-15,0 0-9 0</inkml:trace>
  <inkml:trace contextRef="#ctx0" brushRef="#br0" timeOffset="63773.234">25622 4353 858 0,'0'12'24'0,"-3"-6"6"0,-1 0-30 0,4 5 0 0,-3-5 0 0,3-6 0 15,-4 6 45-15,1-3 3 0,3-3 1 0,-4 6 0 0,4-6 14 0,0 12 2 16,-3-6 1-16,3 0 0 16,0 5-10-16,0-5-3 0,0 0 0 0,0 6 0 15,0-3-9-15,3 2-1 0,-3 1-1 0,4 6 0 16,3-6-19-16,-4 2-4 0,1 10-1 0,3-7 0 16,-4 10-8-16,1-9-2 0,-1-1 0 0,1 10 0 15,-1-4 1-15,4-2 0 0,-7 2 0 0,4 1 0 16,0-4-9-16,-1 4 0 0,1-12 0 0,-4 5 8 15,3-2-8-15,-3-3 10 0,0-6-10 0,0-6 10 0,0 0 19 0,0 0 4 16,0 0 1-16,0 0 0 0,0 0 20 16,-7 5 4-16,7-5 1 0,-7 0 0 0,3 0-32 0,-3-5-7 0,0-1 0 15,0 6-1-15,4-6-19 0,-4-6 10 16,3 3-10-16,1 3 8 0,-1 1-8 0,1-1 0 0,-1-6 0 16,-3 0 0-16,3 0 0 0,1 4 8 15,-1-4-8-15,-3 6 0 0,4-6 0 0,-1 0 0 0,1-2 0 16,-4 2 0-16,3-6 0 0,1 1 0 0,3-7 0 15,-7 9 0-15,3-2 9 0,1-7-9 0,-1 10 10 0,1-10-10 16,-5 1 22 0,5 8-2-16,-1-9 0 0,1 1 0 0,-1 2-9 0,4 9-3 0,0-11 0 0,0 8 0 15,0 3-8-15,0 1 0 0,-3-1 0 0,3 6 0 16,-4-6 0-16,4 6 0 0,0 4 0 0,0 2 0 16,0 0 0-16,0 0 0 0,0 0 0 0,0 0 0 15,0 0 0-15,0 0-9 0,0 0 9 0,7 0-13 16,0 0 3-16,0 0 1 0,4 0 0 0,0 0 0 15,-1 0-2-15,4 0 0 0,-3 0 0 0,3 0 0 16,0 0-5-16,-3 0 0 0,-1 0-1 0,1 0 0 0,-1 0-5 0,1 2-1 16,-4 1 0-16,0 0 0 15,-7-3 7-15,7 6 2 0,-7-6 0 0,4 6 0 0,3 0-1 16,-7 6 0-16,3-6 0 0,-3-1 0 16,-3 7 15-16,-1-6 0 0,1 3-10 0,-4 9 10 15,3-13 0-15,1 7 0 0,-4 0 0 0,3-3 0 16,1 3 0-16,-1-1 0 0,0-5-8 0,4 6 8 0,-3 0-20 15,-1-6 1-15,4-6 0 0,0 5 0 16,0-5-19-16,0 0-4 0,0 0-1 0,0 0 0 16,0 0-27-16,0 0-6 0,0 0 0 0,0 0-1 15,0 0-19-15,0 0-3 0</inkml:trace>
  <inkml:trace contextRef="#ctx0" brushRef="#br0" timeOffset="64135.618">25837 4483 1242 0,'0'0'52'0,"0"0"-41"15,-3 5 37-15,3-5 8 0,0 12 2 0,0-12 0 16,0 0-1-16,0 0 0 0,0 0 0 0,0 0 0 15,0 0-29-15,0 0-7 0,0 0-1 0,0 0 0 16,0 0-20-16,0 0 0 0,0 0 0 0,0 0 0 16,0 0-50-16,0 0-14 0,0 0-4 0</inkml:trace>
  <inkml:trace contextRef="#ctx0" brushRef="#br0" timeOffset="65197.2">26127 4400 1022 0,'0'0'21'0,"0"0"5"0,0 0-26 0,0 0 0 15,0 0 0-15,0 9 0 0,-4-3 32 0,4 6 0 0,0-6 1 0,0-1 0 16,0 1 10-16,4 6 1 0,-4-6 1 0,3 6 0 16,1-3-12-16,-4 2-2 0,3-5-1 0,-3 0 0 15,0 12 5-15,4-12 1 0,-4 2 0 0,3 4 0 16,-3-6-4-16,4 6-1 0,-1-6 0 0,-3 0 0 15,0-6-9-15,0 0-2 0,0 0 0 0,0 0 0 16,0 0-5-16,0 0-2 0,0 0 0 0,0 0 0 16,0 0 1-16,0-6 0 0,0-6 0 0,0 0 0 15,0 0-2-15,0 1-1 0,0-4 0 0,-3 3 0 16,3 0-11-16,-4-2 10 0,4 2-10 0,0 0 10 16,0 6-10-16,0-5 0 0,0-1 0 0,0 3 0 15,0 0 0-15,0 6 0 0,0-3 0 0,4 0 0 16,-4 1 0-16,0 5 0 0,3-6 0 0,-3 6 8 15,0 0 0-15,4-12 0 0,-4 12 0 0,0 0 0 16,0 0 0-16,0 0-8 0,0 0 12 0,0 0-4 16,0 0 3-16,7 12 0 0,-3-12 0 0,-1 6 0 0,4-1-1 15,-3 1 0-15,-1 0 0 0,1 0 0 0,-1 0-2 16,1 3 0-16,-1 3 0 0,1-7 0 0,-4 1 1 0,0 0 0 16,0-6 0-16,0 0 0 0,0 0-9 0,0 0 0 15,0 0 9-15,0 0-9 0,0 0 0 0,0 0 8 16,0 0-8-16,0 0 0 0,0 0 0 0,0 0 0 15,3 6 0-15,-3-6 0 0,0 0 0 0,0 0 0 16,0 0 0-16,7 6 0 0,-7-6 10 16,4 0-2-16,3 0-8 0,-7 0 12 0,7-6-12 0,0 6 0 0,-3-6 0 0,-1 0 0 15,1 0 8-15,-1 1-8 0,1-1 0 0,-1-6 9 16,1 6-9-16,-1 3 0 0,-3 3 0 0,4-6 8 16,-4 6-8-16,0 0 0 0,0 0 0 0,0 0 0 15,0 0 0-15,3 0-9 0,4 3 9 0,0 0 0 16,-3 3-13-16,3 3 4 0,-3 3 1 0,-1-7 0 15,4 7 8-15,-3-6-10 0,3 9 10 0,-4-3-10 16,1-7 10-16,3 7 0 0,-4-6 0 0,4 6 0 16,0-6 0-16,1 3 0 0,-1-4 0 0,0 7 0 15,-4-6 0-15,4-6 0 0,0 12 0 0,-7-12 0 16,4 0-8-16,-4 0-4 0,0 0 0 0,7 6 0 16,3-6-41-16,-2 0-9 0,-1 0-2 15,0 0 0-15,3 0-22 0,-3 0-5 0,-3 0-1 16</inkml:trace>
  <inkml:trace contextRef="#ctx0" brushRef="#br0" timeOffset="65474.807">26726 4494 1355 0,'0'12'28'0,"-3"-6"8"0,3 6-36 0,0-12 0 0,0 0 0 0,0 0 0 16,0 0 35-16,0 0 0 0,0 0 0 0,0 0 0 15,0 0-7-15,0 0 0 0,0 0-1 0,0 0 0 16,0 0-95-16,-4-6-20 0,1-6-3 0</inkml:trace>
  <inkml:trace contextRef="#ctx0" brushRef="#br0" timeOffset="69437.199">25224 4056 608 0,'-7'12'12'0,"0"-6"4"0,3 0-16 0,0 6 0 0,-3-4 0 0,4 4 0 15,-4 0 60-15,3 6 10 0,4-4 2 0,-3 4 0 16,-1 0-20-16,4-1-4 0,0-5-1 0,-3 14 0 15,3-8-15-15,0 6-2 0,0 2-1 0,0-2 0 16,3 2-8-16,-3 3-1 0,4 4-1 0,-4-4 0 0,3 3-19 0,1-2 0 16,-1 2 0-16,4 3 0 15,-3-8 0-15,3 2 0 0,-3-2 0 0,3 2 0 16,0-8 0-16,0 2 0 0,3 1 0 0,1-10 0 16,3 4 0-16,0 0-12 0,4-1 12 0</inkml:trace>
  <inkml:trace contextRef="#ctx0" brushRef="#br0" timeOffset="69935.169">26458 4074 414 0,'7'12'17'15,"0"-4"-17"1,-3 4 60-16,3 0 9 0,0-6 2 0,0 6 0 15,0-1-7-15,4-2 0 0,-4 3-1 0,7 0 0 16,-3 0-8-16,-1-1-2 0,1-5 0 0,-1 6 0 16,4 8-17-16,-3-8-4 0,3 6-1 0,0 0 0 15,4 2-19-15,3 4-3 0,-3-4-1 0,-1 10 0 16,4-10-8-16,4 10 0 0,-4-7 0 0,4 9 0 16,0-2-107-16,-4 2-23 0</inkml:trace>
  <inkml:trace contextRef="#ctx0" brushRef="#br0" timeOffset="70562.671">27711 4427 1402 0,'0'11'29'0,"-4"-5"7"0,4 6-36 0,0 3 0 0,0-3 0 0,0-1 0 16,0 1 13-16,0 6-4 0,-3-12-1 0,3 8 0 15,0-2-8-15,0 0 8 0,0-6-8 0,0 0 8 16,0-6-8-16,0 0 0 0,0 0 0 0,0 0 0 16,3 5 0-16,-3-5 0 0,0 3 0 0</inkml:trace>
  <inkml:trace contextRef="#ctx0" brushRef="#br0" timeOffset="70773.472">27630 4100 1414 0,'-4'6'40'0,"0"6"9"0,1-6-39 16,3 6-10-16,-4-1 0 0,4-2 0 0,-3-3 0 0,3 6-11 0,0-12 3 0,0 0 0 31,0 0-151-31,0 0-29 0</inkml:trace>
  <inkml:trace contextRef="#ctx0" brushRef="#br0" timeOffset="71312.661">27940 4450 1279 0,'0'12'26'0,"-4"-3"8"0,4 3-34 0,0-7 0 0,0 7 0 0,0-6 0 16,0 6 8-16,0-6-8 0,0-6 0 0,0 9 0 0,0-9 32 16,0 0 0-16,0 0 0 0,0 0 0 15,0 0-17-15,0 0-4 0,0 0-1 0,0 0 0 16,0 0 34-16,0 0 6 0,0 0 2 0,0 0 0 0,0 0-35 0,0 0-6 16,0 0-2-16,0 0 0 0,0 0 2 15,0 0 0-15,4 5 0 0,-4-5 0 0,0 6-2 0,0-6 0 0,7 6 0 0,-7-6 0 16,0 0-1-16,4 6-8 0,-4-6 12 0,0 0-4 15,0 0-8-15,0 0 0 0,0 0 0 0,0 0 0 16,0 0 16-16,0 0 8 0,0 0 2 0,0 0 0 16,0 0-2-16,0 0-1 0,0-6 0 0,-4 0 0 15,4 0-11-15,-3 1-1 0,3-1-1 0,-4 3 0 16,0-3-10-16,4 6 0 0,0-12 0 0,0 12 8 16,-3-6-8-16,3 0 0 0,0 0 0 0,0 6 0 15,0 0 0-15,0 0 0 0,0-5 0 0,0 5-11 16,3-9 11-16,-3 9 0 0,8-3 0 0,-5-6 0 15,4 9-8-15,-3-6 8 0,3 6-8 0,0 0 8 16,3 0-9-16,-3 0 9 0,4 0-10 0,0 6 10 16,-1-6-12-16,4 9 12 0,-3-3-13 0,-1 0 5 15,1-1 8-15,0 1 0 0,-1 6-9 0,1-6 9 16,-4 0-9-16,3 0 9 0,-3 0-12 0,0-3 12 16,-3 2-57-16,3 1-5 0,-3 0-1 0</inkml:trace>
  <inkml:trace contextRef="#ctx0" brushRef="#br0" timeOffset="71762.372">28660 4147 1120 0,'0'0'23'0,"0"6"6"0,0 3-29 0,3 3 0 0,-3 0 0 0,4-1 0 16,-1 1 62-16,-3-6 6 0,4 3 2 0,-4 8 0 15,3-5-18-15,-3 6-3 0,0-3-1 0,4 2 0 16,-4 1-4-16,0 0-2 0,3 2 0 0,-3-2 0 16,0 5 2-16,4-2 0 0,-4 2 0 0,0-5 0 15,3 8-27-15,-3-8-5 0,4 3 0 0,-1-4-1 16,1 1-11-16,-4 0 12 0,4-10-12 0,-1 1 12 15,-3 6-12-15,0-15 0 0,0 0 0 0,0 0 0 16,0 0-12-16,0 0-5 0,0 0-1 0,4-12 0 16,-4 6-52-16,0-3-10 0,-4-2-3 0</inkml:trace>
  <inkml:trace contextRef="#ctx0" brushRef="#br0" timeOffset="72422.716">28466 4303 1242 0,'0'0'35'0,"3"6"9"0,4 0-36 15,-3 0-8-15,3 6 0 0,0-6 0 0,0-4 48 0,4 1 8 0,-4 3 2 0,3-3 0 16,1-3-5-16,-1 6-1 0,-3-6 0 0,4 0 0 16,0 0-12-16,-4 6-4 0,3-6 0 0,1 0 0 15,-4 0-12-15,0 0-4 0,3-6 0 0,-3 6 0 16,4 0-20-16,0 0 0 0,-1-6 0 0,-3 3 0 15,4 0 0-15,-4 3 0 0,4-3 0 0,-4 0 0 16,0 1 0-16,0 2 0 0,0-6 0 0,0 6 0 16,0-12 10-16,-4 12-2 0,4-6-8 0,-3 0 12 15,0 6-12-15,-4 0 0 0,3-6 0 0,-3 0 0 16,4 6 14-16,-1-8-3 0,-3 2-1 0,4 0 0 16,-4 6 0-16,0-6 0 0,0 6 0 0,0 0 0 15,0 0-10-15,0 0 0 0,0 0 0 0,0 0 0 16,0 0 0-16,0 0 0 0,0 0 0 0,0 0 0 15,7 6 0-15,0-3 0 0,0 0 0 0,-4 3 0 16,1-4 0-16,3 4 0 0,-4 0 0 0,4 6 0 16,-3-6 0-16,0 6 0 0,-1-6 0 0,1-1 0 15,-4 10 0-15,3-3 0 0,-3 0 9 0,0 5-9 16,0-8 8-16,0 9-8 0,0-1 10 0,0-5-10 16,0 0 8-16,4 3-8 0,-4-4 0 0,0 1 9 0,0 0 46 15,3-6 9-15,1-3 1 0,-4 0 1 16,0-3-102-16,3 5-20 0,-3-5-4 0,0 0 0 0,4 0 71 15,-1-2 14-15,4-1 3 0,-3-3 1 0,-1 0-5 16,4 0-2-16,-3-6 0 0,3 6 0 16,-3-5-12-16,-1 2-2 0,4-3-8 0,-3 6 12 15,-1-6-12-15,1 6 0 0,3 1 0 0,-4-1 0 0,-3 6 0 0,0-6 0 16,0 6 0-16,0 0 0 0,0 0-14 0,0 0 1 0,0 0 0 0,7 0 0 16,-3 6-2-16,3 0 0 0,-4-6 0 15,5 11 0-15,-1-5 6 0,-4 6 1 0,4 3 0 0,0-4 0 16,-3 7-4-16,-1 0-1 0,4-7 0 0,-3 10 0 15,-1-9 13-15,4 5 0 0,-3-5 0 0,3 9 0 16,-3-9 0-16,3-7 16 0,0 7-3 0,-4-3-1 16,4-3-12-16,-3 6 0 0,3-12 0 0,-4 6 0 15,4-6-19-15,-7 0-6 0,4 0-2 16,-1 0 0-16,5-6-37 0,-5 0-7 0,1 0-1 16</inkml:trace>
  <inkml:trace contextRef="#ctx0" brushRef="#br0" timeOffset="72888.808">29062 4403 1422 0,'0'12'40'0,"0"0"9"0,0-1-39 16,0 1-10-16,3 0 0 0,-3 0 0 0,4-3 44 15,-1 2 6-15,1 1 2 0,3 0 0 0,-3-6-15 0,3-3-2 0,0 0-1 0,0 0 0 16,0-1 3-16,0 1 1 0,0-3 0 0,3 0 0 16,-3 0-14-16,4-3-2 0,0 1-1 0,-4-1 0 15,3 0-9-15,-3 0-3 0,4-3 0 0,-4-6 0 16,-3 12-9-16,3-6 0 0,-4-6 9 0,1 7-9 16,-1-1 0-16,-3-3 0 0,4-3 0 0,-4 6 0 15,0 0 0-15,0 0 0 0,-4-5 0 0,1 5 0 16,-1 0 0-16,1 0 0 0,-4 3 0 0,3-3 0 15,-3 6 8-15,0-6-8 0,0 6 10 0,0 0-10 16,0-6 21-16,0 6-1 0,-4 0-1 0,11 0 0 16,-7 6-19-16,3 0 0 0,4-6 0 0,-7 3 0 15,4 6-12-15,3 0-5 0,0 3-2 0,-4-1 0 16,4-5 19-16,4 6 0 0,-4-3 0 0,0 3 0 16,3-1-10-16,1 1 10 0,-1 0-8 0,1-3 8 15,0 2 0-15,3 1-8 0,0-6 8 0,0 6 0 16,0 0 0-16,0-7 0 0,3-2 0 0,1 3 0 15,-4 0-10-15,4 6 10 0,-1-12-12 0,-3 6 12 16,4 0-32-16,-4 0 1 0,4-6 0 0,-4 5 0 16,3-5-53-16,1 0-12 0,3 6-1 0</inkml:trace>
  <inkml:trace contextRef="#ctx0" brushRef="#br0" timeOffset="73694.261">29891 4421 1508 0,'0'0'43'0,"-7"6"9"0,7-6-42 0,0 0-10 0,0 0 0 0,-7 0 0 16,7 0 41-16,0 0 7 0,-7 6 0 0,7-6 1 15,0 0-3-15,0 0-1 0,0 0 0 0,0 0 0 0,-7 5-16 0,7-5-3 0,-7 0-1 0,7 0 0 16,-7 6 12-16,7-6 3 0,0 0 0 0,-8 6 0 16,5 0-32-16,-4 0-8 0,3 0 0 0,-3 0 0 15,0 3 0-15,4-4 0 0,-4 7 0 0,0-6 0 16,0 6 0-16,0 0 0 0,3 2 0 0,0-2 0 16,1 0 0-16,3 5 0 0,-4-8 0 0,4 9 0 15,0-6 0-15,4-1 0 0,-4-5 0 16,7 3 0-16,-3 3-16 0,3-6 1 15,3 0 1-15,-3 0 0 0,-7-6 14 16,7 0 0-16,0-6 0 0,0 6 10 0,0-12-10 0,4 0 8 0,0 3-8 0,-1-2 8 16,1-1-8-16,-4-6 0 0,0 3 0 0,0 4 8 15,0-7-8-15,0 0 0 0,0 4 0 0,-3 2 0 16,3 0 0-16,-4 0 0 0,1 7 0 0,-1-4 0 16,1 3-11-16,-4 6 3 0,0 0 0 0,0 0 0 15,0 0-8-15,0 0 0 0,0 0-1 0,0 0 0 16,3 9 3-16,-3 2 1 0,0-5 0 0,4 6 0 15,-4 0 13-15,3-3 0 0,-3 2 0 0,4 1 0 16,-1 0 0-16,1 0 0 0,-1-1 0 0,1 1 0 16,-4 3 0-16,4-9 0 0,-4 6 0 0,3-1 0 15,1-5 0-15,-4 3 0 0,3 0 0 0,1 0 0 16,-4-3-12-16,3-1 12 0,-3-5-13 0,0 0 5 16,0 6-49-16,0-6-10 0,0 0-1 0,0 0-1 15,0 0-113-15,0 0-22 0</inkml:trace>
  <inkml:trace contextRef="#ctx0" brushRef="#br0" timeOffset="74159.027">30290 4062 1242 0,'-11'-12'52'0,"4"1"-41"15,-4 2 48-15,1 3 9 0,-1 0 3 0,4 0 0 16,-4 6-29-16,4-6-6 0,0 6 0 0,4 0-1 15,-4 0-12-15,7 0-3 0,-4 0 0 0,-3 0 0 16,4 6 0-16,3 0 0 0,-4 0 0 0,1 0 0 16,3 0-3-16,0 8-1 0,0-8 0 0,0 6 0 15,0 6-4-15,0-4-2 0,3-2 0 0,-3 6 0 16,0 5-2-16,0-2 0 0,4-3 0 0,-1 5 0 0,-3 3-8 0,4 4 0 16,-4-4 9-16,3 4-9 15,1-4 10-15,-4 9-2 0,3-11-8 0,-3 8 12 0,0-8-4 0,4 2 0 16,-4 4-8-16,0-10 12 15,0 4-4-15,3-7-8 0,-3-2 11 0,4 3-11 0,-1-1 12 16,1-5-12-16,-1-3 12 0,1 0-12 0,0 0 8 16,-1-3-8-16,1-1 0 0,-4-5 0 0,3 6-10 15,-3-6-9-15,7 6-1 0,-7-6-1 16,4-6-167-16,-1 0-34 0</inkml:trace>
  <inkml:trace contextRef="#ctx0" brushRef="#br0" timeOffset="74405.97">29961 4394 1044 0,'0'0'21'0,"4"6"7"0,-1 0-28 0,1-3 0 0,3 3 0 0,-3 6 0 0,3-6 28 0,0-1 0 15,0-5 0-15,0 0 0 16,0 6 24-16,0-6 4 0,0 6 2 0,4-6 0 0,-4 6 9 0,0-6 1 15,3 6 1-15,-3-6 0 16,0 0-38-16,4 0-8 0,-4 0-2 0,0 0 0 0,4 0-21 0,-1 0 0 16,1 0 0-16,-1 0 0 15,1 0-39-15,0-6-5 0,-1 6-2 0</inkml:trace>
  <inkml:trace contextRef="#ctx0" brushRef="#br0" timeOffset="74810.224">30395 4236 857 0,'0'0'17'0,"0"0"7"0,0 0-24 16,0 0 0-16,0 0 0 0,0 0 0 0,0 0 68 0,0 5 10 0,-3 1 2 0,3 0 0 16,0 0-12-16,0 6-3 0,0-3 0 0,0 8 0 15,0-5-25-15,0 0-6 0,3 6-1 0,-3-4 0 16,4 4-4-16,-1-1-1 0,-3-2 0 0,4 9 0 0,3-7-5 16,-4 7-2-16,5-4 0 0,-5 10 0 15,1-15-8-15,3 8-1 0,-4-5-1 0,1 2 0 0,3 4 4 16,-4-12 1-16,4 5 0 0,-3-2 0 15,-1-3-8-15,4-1 0 0,-3 1-8 0,0 0 12 0,3-6-3 16,-4 3-1-16,1-4 0 0,-1 1 0 16,1 0-8-16,-4-6 0 0,0 0 0 0,0 0 0 15,0 0-29-15,0 0-2 0,3 12 0 0,-3-12 0 16,0 0-48-16,0 0-9 0,0 0-3 0,0 0 0 16,0 0-109-16,4-12-21 0</inkml:trace>
  <inkml:trace contextRef="#ctx0" brushRef="#br0" timeOffset="75064.106">30307 4488 1440 0,'0'18'30'0,"0"-6"6"0,0-6-28 0,0 0-8 0,0-6 0 0,4 5 0 16,-1 4 44-16,-3-9 8 0,0 6 2 0,4 0 0 15,3 6-35-15,0-12-7 0,-7 0-2 0,3 0 0 16,4 0 19-16,0 0 4 0,1 0 1 0,-1 0 0 16,0-6-3-16,0 0-1 0,3 6 0 0,-3-6 0 15,4 6-30-15,-4-6-12 0,0 0 1 0,0 1 0 32,0-1-32-32,0 3-6 0,-3 3-2 0,-4 0 0 0,7-6-134 0,0 6-27 0</inkml:trace>
  <inkml:trace contextRef="#ctx0" brushRef="#br0" timeOffset="75514.53">30505 4527 1241 0,'0'0'25'0,"0"0"8"0,0 0-33 0,0 0 0 0,0 0 0 0,0 0 0 15,7 6 24-15,-4-1-1 0,4 1-1 0,0 0 0 16,0-6 0-16,4 6 0 0,-4-6 0 0,0 6 0 15,0 0 32-15,4-6 6 0,-4 0 2 0,3 6 0 0,1-6-22 16,-4 0-5-16,4 0-1 0,-4 0 0 0,3-6-5 16,-3 6-1-16,0-6 0 0,-3 0 0 0,3 0-16 0,0 0-4 15,-3 6-8-15,-1-9 12 0,-3 7-12 16,4-4 0-16,-4 3 0 0,0-3 0 16,0-6 0-16,-4 6 0 0,4 6 0 0,-3-6-10 0,-1 6 10 0,4 0 0 0,-4-6 0 15,1 1-8-15,3 5 8 0,-7-6-10 0,7 6 10 16,-7 0-10-16,3-3 10 0,-3 0-8 0,7 3 8 15,-10 0-8-15,3 3 8 0,0 0-13 0,0-3 5 0,-1 6 8 16,1-1-10-16,0 1 10 0,0 0 0 0,0 0-9 16,0 0 9-16,0 6 0 0,0-6 0 0,0 2 0 15,0 4 0-15,3 6 0 0,-3-6 0 16,4-4-8-16,3 7 8 0,-4 0 12 0,4 2-2 0,0-5-1 16,0 3-9-16,4 3 0 0,-4-7 9 15,3 1-9-15,4 0 15 0,-3 2-2 0,3-2 0 16,0 0 0-16,0 0-1 0,0-6 0 0,4 0 0 0,-1-1 0 15,-3 1-12-15,4 3 9 0,0-3-9 0,-1-6 8 16,1 0-8-16,-1 6 0 0,1-6-12 0,3-6 12 16,-7 6-96-16,4 0-11 0,-4-6-2 15</inkml:trace>
  <inkml:trace contextRef="#ctx0" brushRef="#br0" timeOffset="75978.173">30819 4574 960 0,'0'0'20'0,"0"0"5"0,0 0-25 0,0 6 0 0,0-6 0 0,3 5 0 16,-3-5 58-16,0 0 6 0,4 6 2 0,-4-6 0 15,0 6 8-15,3 0 2 0,1 3 0 0,-4 3 0 16,3-6-23-16,1-1-4 0,-4 7-1 0,3-3 0 15,1 0-24-15,-4 0-6 0,3 2-1 0,1 1 0 16,-1 0-1-16,1 0-1 16,0 2 0-16,-1-2 0 0,1 0 7 0,-1 0 2 0,1-6 0 0,-1 2 0 15,1-2-13-15,-4-6-3 0,3 12 0 0,-3-12 0 16,0 0-8-16,0 0 10 0,0 0-10 0,0 0 10 16,0 0 9-16,0 0 1 0,7-12 1 0,-3 6 0 15,-4-2-5-15,0-4-2 0,0 0 0 0,0 0 0 16,-4-2-6-16,1 2-8 0,-1 0 11 0,1 0-11 15,-1 1 0-15,1-4 0 0,-1 0 0 0,1 0 0 16,-1 4 0-16,1-1 0 0,3-6 0 0,-4 9 0 16,0-2 12-16,1 5 0 0,3-6-1 0,-4 6 0 15,1-6-11-15,3 4 0 0,-4 2 0 0,4 0 0 16,0-6 0-16,0 12 0 0,0 0 0 0,0 0 0 16,0 0 0-16,0-6 0 0,0 6 0 0,4-6 0 15,-4 6-16-15,3-6-6 0,1 6-1 0,-1-5 0 16,5 5 2-16,-1 0 0 0,0 0 0 0,0 0 0 15,0 5-33-15,3-5-6 0,-3 6-2 0</inkml:trace>
  <inkml:trace contextRef="#ctx0" brushRef="#br0" timeOffset="76853.614">31055 4544 1007 0,'0'12'42'16,"0"0"-34"-16,0 0 48 0,0-1 10 0,0 1 2 0,0 3 0 15,4 2-4-15,-4-5-1 0,3 3 0 0,-3-3 0 16,0 5-5-16,4-11-1 0,-4 9 0 0,0-3 0 16,3-1-12-16,-3 1-2 0,4 0-1 0,-4 0 0 15,0-6-20-15,0 2-4 0,0-2-1 0,0-6 0 16,0 0-9-16,0 0-8 0,0 0 9 0,0 0-9 16,0 0 26-16,0 0-1 0,0 0 0 0,-4-6 0 15,1 0-15-15,-1-2-10 0,1 2 12 0,-1-6-12 16,1 0 0-16,-1 0 0 0,0 1 0 0,-3 2 0 15,4-3 0-15,-1 0 0 0,1 1 0 0,3-1 0 16,-4-3-8-16,1 3 8 0,3 1-13 0,0-1 5 16,0 0 8-16,0 3 0 0,0 3-9 0,0-5 9 15,0 5-8-15,0-6 8 0,3 6-10 0,1 0 10 16,-1 0-12-16,-3 6 12 0,4-3-13 0,-1 1 5 16,4-1 8-16,-3 3-13 0,3 0 5 0,0 0 8 15,-3 0 0-15,3 0 0 0,0 3 0 0,0-3 0 16,0 5 0-16,-4 1 0 0,4-6 0 0,0 6 0 15,1 0 0-15,-5 6 0 0,4-6 0 0,-3 5 0 16,3-5 0-16,-4 6 0 0,-3 3 0 0,4-3 0 16,-1-1 0-16,-3 7 0 0,4-3 0 0,-1-4 0 15,1 1 0-15,-1 3 0 0,1-3 0 0,3-1 0 0,-4 7 0 16,5-12 0-16,-1 6 0 0,0-6 0 0,0 2 0 16,0-2 0-16,0 6 0 0,3-12 0 0,-3 6 0 15,1-6 0-15,2 0 0 0,-3 0 0 0,0-6-20 0,0 6 1 16,0-6 0-16,0-6 0 15,0 6-57-15,-3-2-12 0,0-4-3 0</inkml:trace>
  <inkml:trace contextRef="#ctx0" brushRef="#br0" timeOffset="77394.49">31380 4556 1530 0,'0'0'32'0,"0"0"8"0,0 0-32 0,0 0-8 0,-7 0 0 0,-1 0 0 15,1 0 43-15,0 0 7 0,0 0 2 0,0 0 0 16,0 6 0-16,0 0 0 0,7-6 0 0,-7 0 0 16,7 0-12-16,0 0-1 0,-10 0-1 0,10 0 0 15,-8 6-29-15,8-6-9 0,-3 6 0 0,-4-1 0 16,7-5 0-16,-7 6 0 0,7-6 0 0,-4 9-9 15,1 3 9-15,3-6-8 0,-4 6 8 0,4-7-8 16,4 7 8-16,-4-3 0 0,3 0 0 0,1 0 0 16,-1 2 0-16,1-5 0 0,3 0 8 0,0 6-8 15,-3-3 21-15,3 2 0 0,-4 1 0 0,4 6 0 16,0-6-5-16,-3-6 0 0,3 5-1 0,0 4 0 16,0-9 0-16,-4 0 0 0,-3-6 0 0,7 0 0 15,1 6-4-15,2-6-1 0,-3 0 0 0,0-6 0 0,4 6-2 16,-1-6-8-16,1-6 12 0,-4 3-4 0,0 0-8 0,0 1 0 15,-3-4 0-15,3-6 0 0,-4 6 0 0,1-2 0 16,-1 2 0-16,1-6 0 0,-1 7 0 0,-3-7 0 16,0 3 0-16,0 4-11 0,-3-7 11 0,3 3 0 0,-4 3 0 15,1 7-8-15,-4-7 8 0,0 0 0 0,0 6 0 16,-4 0 0-16,0-3 0 0,-3 4-10 0,0-1 10 16,0 6-10-16,0 0 10 0,0-6-10 15,3 6 10-15,1 6-10 0,-1-6 2 0,1 6 0 16,-1-1 0-16,4 4 0 0,0 3 8 0,0 0-13 0,3-6 5 0,1 5 8 15,-1-5-14-15,4 3 5 0,0 3 1 0,0 0 0 32,0-6-36-32,4-1-6 0,-1 7-2 0,1-9 0 0,-1 9-40 15,1-9-8-15,3 6-1 0</inkml:trace>
  <inkml:trace contextRef="#ctx0" brushRef="#br0" timeOffset="77946.091">31627 4674 1196 0,'-4'-9'24'0,"0"3"8"0,1-3-32 16,-1 6 0-16,4-3 0 0,-3 0 0 0,3 6 68 0,0 0 7 0,0 0 1 0,0 0 1 15,0 0-29-15,-7-5-7 0,7 5-1 0,0 0 0 16,-7 5-12-16,0-5-2 0,3 6-1 0,-3 0 0 16,7-6 11-16,-3 3 3 0,-4 6 0 0,3-3 0 15,1 3-3-15,-1-3-1 0,0-1 0 0,-3 1 0 16,4 0-17-16,-4 6-3 0,3-6-1 0,1 0 0 16,-4 2-1-16,3 4 0 0,1 0 0 0,-1-6 0 15,4 6-3-15,-3-6-1 0,3-1 0 0,-4 4 0 16,4 3-9-16,0-6 0 0,0 6 9 0,0-6-9 15,4-1 12-15,-1 1-1 0,4 6-1 0,0-3 0 16,0-3-2-16,4-6 0 0,3 6 0 0,-3-1 0 16,3-5-8-16,0-5 0 0,0 5 0 0,0-6 8 15,4 6-8-15,-4-6-9 0,3-3 9 0,1-3-13 16,-4 1 4-16,0 5 1 0,0-12 0 0,-3 0 0 16,0 10 8-16,-1-10-8 0,-3 6 8 0,0-6-8 15,-3 7 0-15,-1-4 0 0,1 3 0 0,-4-5 0 16,0 5-11-16,0-3-1 0,0 3-1 0,-4 7 0 15,1-7 21-15,-1 6 0 0,1-9 0 0,-1 9 0 16,-3 0-14-16,0 6 2 0,0-5 0 0,0 5 0 16,-4-6 12-16,1 6 0 0,-1 0 0 0,1 0 0 15,-5 0-22-15,5 0-2 0,-4 6 0 0,3-1 0 16,1-5 0-16,3 9 0 0,0-3 0 0,-1 6 0 16,5-6-28-16,-1 0-5 0,4-6-2 0,-3 6 0 15,3 5-121-15,0-5-24 0</inkml:trace>
  <inkml:trace contextRef="#ctx0" brushRef="#br0" timeOffset="78545.978">31771 4600 269 0,'4'-6'12'0,"-1"0"-12"16,1 3-40-16,-1-8-9 0,1 5-3 0,-4 0 0 16,3 0 74-16,-3 0 14 0,0 6 4 0,4-6 0 15,-4 6 73-15,0 0 15 0,0 0 4 0,0 0 0 16,0 0-39-16,0 0-7 0,0 0-2 0,0 0 0 16,0 0-22-16,7 6-5 0,0 0-1 0,-3 6 0 15,-1-6-6-15,1 5-2 0,-1 1 0 0,1 3 0 16,-1 3 16-16,1-7 4 0,-4 4 0 0,3 3 0 15,1-7-7-15,-1 1-1 0,1 0 0 0,-1-3 0 16,1 2-28-16,-1 1-7 0,1 0-1 0,-1-6 0 16,1 0 7-16,-1 0 1 0,-3-6 0 0,0 0 0 15,0 0-11-15,0 0-1 0,0 0-1 0,0 0 0 16,0 0-6-16,0 0-1 0,0 0 0 0,8 0 0 16,-5-6-2-16,1 0-1 0,-4 0 0 0,3 6 0 15,-3-12-9-15,0 6 12 0,0 0-12 0,0 1 12 0,0-1-12 16,0-3 0-16,0 3 0 0,0-6 0 0,0 6 0 15,0-5 8-15,4 2-8 0,-4 0 0 16,0 0 0-16,3 3 0 0,-3 0 0 0,4 1 0 16,-1 5 0-16,-3-6 0 0,4 0 0 0,-1 0 0 0,1 6 0 0,3-12 0 0,-4 9-8 15,1-3 8-15,-1 3 0 0,1 0 0 16,-1 3 0-16,-3 0 0 0,4-5 0 0,-4 5 0 16,7 0 0-16,-3 5 0 0,3-5-12 0,-4 0 12 0,-3 0-10 0,7 0 10 15,-3 6-14-15,3 0 3 0,-4 0 1 0,1 3 0 16,3 3 10-16,-4-6-8 0,1 5 8 0,0-2-8 15,-1 3 8-15,1 0-8 0,3-6 8 0,-4 5-8 16,1-5 8-16,3 6-10 0,0-6 10 0,0 3-10 16,0-4 10-16,0 7-10 0,0 0 10 0,4-6-10 15,-1-6-6-15,1 6-2 0,-1 0 0 0,1-6 0 16,0 0-24-16,3 0-5 0,-4 0-1 16</inkml:trace>
  <inkml:trace contextRef="#ctx0" brushRef="#br0" timeOffset="78923.98">32410 4797 1176 0,'0'12'33'0,"0"-6"7"0,0 6-32 0,0-7-8 0,0-5 0 0,0 0 0 16,0 0 0-16,0 0-11 0,0 0 3 0,0 0 0 16,0 0 32-16,0 0 6 0,0 0 2 0,0 0 0 15,0 0-32-15,0 0 0 0,0 0 0 0,0 0 0 16,0 0-52-16,0 0-16 0,0 0-3 0</inkml:trace>
  <inkml:trace contextRef="#ctx0" brushRef="#br0" timeOffset="82046.159">27263 6358 874 0,'0'6'18'0,"0"0"4"0,0 0-22 0,0 6 0 0,0-4 0 0,3 1 0 16,-3 0 48-16,0 3 4 0,4 0 2 16,-4-1 0-16,0 1-2 0,3 3-1 0,-3-3 0 0,4-1 0 15,-4 1 3-15,0 0 1 0,0 2 0 0,0-2 0 16,0 0-9-16,0 0-2 0,0 2 0 0,3-2 0 16,-3 6-18-16,0-1-4 0,0-5-1 0,0 3 0 15,0 3-21-15,4-1 0 0,-4-5 0 0,3 9 0 16,1-4 8-16,-4-2 4 0,3 5 1 0,-3-5 0 15,4 3 15-15,-4-6 4 0,3-4 0 0,-3 1 0 16,4 6-32-16,0-9 8 0,-4 0-8 0,3 0 0 16,-3-6 0-16,0 0 0 0,0 0 0 0,0 0 0 15,0 0-45-15,0 0-9 0,0 0-2 16,-3 0 0-16,-1-12-104 0,-3 0-22 16</inkml:trace>
  <inkml:trace contextRef="#ctx0" brushRef="#br0" timeOffset="82388.546">27062 6235 1527 0,'0'0'32'0,"0"0"7"0,0 0-31 0,0 0-8 0,0 0 0 0,0 0 0 16,0 0 12-16,0 0 0 0,0 0 1 0,0 0 0 15,3 0-13-15,4 6-16 0,4-6 3 0,-4 0 1 16,3-6 22-16,1 6 5 0,0-6 1 0,3 6 0 16,0-9 0-16,0 6 0 0,4-3 0 0,-1 6 0 15,1-3-40-15,3 3-7 0,-3 0-1 0,3 0-1 16,0 3 11-16,0-3 2 0,-3 3 1 0,-1 0 0 31,1 3-20-31,0 0-4 0,-1 6-1 0,-3-7 0 0,-3 7 16 0,0-6 4 0,-1 3 0 16,-3 0 0-16,-3 5-15 0,3-2-2 0,-4 0-1 15</inkml:trace>
  <inkml:trace contextRef="#ctx0" brushRef="#br0" timeOffset="82705.326">27143 6711 1377 0,'0'0'39'0,"0"0"9"0,0 6-39 15,0 6-9-15,0-12 0 0,0 5 0 0,3 1 8 0,-3-6 0 0,4 6 0 16,-4-6 0-16,3 6 4 0,1 0 1 0,-1-6 0 0,-3 0 0 15,7 3 26-15,-3-3 5 0,3 3 0 0,0-3 1 16,0 3-32-16,4 3-13 0,-4-3 11 0,3 0-11 16,1-1 8-16,3-2-8 0,-3-2 0 0,-1 2 0 15,4 0 0-15,-3 2 0 0,3-2 0 0,-3 3 0 16,-1 3 0-16,4-6 0 0,-3 0 0 0,-1 6 0 16,5-6-26-1,-1 0-11-15,-4-6-3 0,4 6 0 0,0 0-18 16,1-6-4-16,-5 1-1 0</inkml:trace>
  <inkml:trace contextRef="#ctx0" brushRef="#br0" timeOffset="83107.792">27732 6220 1455 0,'-4'9'61'15,"1"3"-49"-15,-1-1 0 0,1 1-1 0,3-6 0 0,-4 3 0 16,1-3 8-16,3 0 1 0,-4-1 1 0,4 7 0 15,-3-6 5-15,3 6 1 0,0-9 0 0,0 6 0 16,0 5-11-16,0-8-3 0,0 6 0 0,0 0 0 16,0-6-13-16,3 11 0 0,-3-2 0 0,0-3 0 15,4 5 0-15,-4 1 0 0,0 3 0 0,3-4 0 16,-3 1-10-16,0 8 2 0,0-8 0 0,0 0 0 16,0-4 8-16,0 4 0 0,0-6 0 15,0-1 0-15,0-2 0 0,-3-3 0 0,3 6 0 16,0-12 0-1,0 0-44-15,0 0-4 0,0 0-1 0,0 0 0 16,0 0-28-16,0 0-6 0,-4 6-1 0</inkml:trace>
  <inkml:trace contextRef="#ctx0" brushRef="#br0" timeOffset="83371.821">27397 6449 1455 0,'7'6'61'0,"0"0"-49"16,3 0 32 0,1 3 7-16,3-3 1 0,0 0 0 0,0-1-36 0,0 1-6 15,1-6-2-15,-1 6 0 0,3-6-8 0,-3 0 0 0,4-6 0 0,-4 6 0 16,0-6 0-16,4 6-14 0,-4-11 3 0,0 5 1 31,4 0-32-31,-4 0-6 0,-4-3-2 0</inkml:trace>
  <inkml:trace contextRef="#ctx0" brushRef="#br0" timeOffset="83923.872">28339 6605 1333 0,'-4'6'56'0,"1"6"-44"16,3-6 12-16,-4-1 4 0,4 4 0 0,0 0 0 15,0 0-28-15,0-3 0 0,0 6 0 0,0-7 0 16,0 7 14-16,0-6-2 0,0 0-1 0,0 3 0 16,4 3 5-16,-4-7 0 0,0-5 1 0,0 6 0 15,0-6-17-15,0 0 0 0,0 0 0 0,0 0 0 16,0 0-16-16,0 0-6 0,0 0-2 0</inkml:trace>
  <inkml:trace contextRef="#ctx0" brushRef="#br0" timeOffset="84163.823">28293 6329 1431 0,'0'0'29'0,"0"0"9"0,0 0-30 15,0 0-8-15,0 0 0 0</inkml:trace>
  <inkml:trace contextRef="#ctx0" brushRef="#br0" timeOffset="84689.8">28607 6432 1519 0,'0'6'43'16,"0"5"9"-16,0-5-41 0,-4 0-11 0,1 3 0 0,-1 3 0 16,1-6 0-16,-1 5 0 0,1-5 0 0,-1 0 0 15,1 0 0-15,-5 0 12 0,5 0-12 0,-1 2 12 16,-3-2 13-16,7-6 3 0,0 0 1 0,-3 6 0 16,3-6-29-16,0 0 0 0,0 0 0 0,0 0 0 15,0 0 16-15,0 0-2 0,0 0-1 0,0 0 0 0,0 0-1 0,0 0 0 0,0 0 0 16,0 0 0-16,0 0 0 0,0 0 0 0,0 0 0 0,0 0 0 15,0 0 4-15,0 0 1 0,0 0 0 0,0 0 0 16,0 0-17-16,0 0 0 0,0 0 0 0,0 6 0 16,3 0 0-16,-3 6 0 0,4-9-8 0,-1 0 8 15,1 5 0-15,3-2 15 0,-3 0-2 0,-1 0 0 16,4-6-13-16,-3 6 0 0,-1 0 8 0,4 0-8 16,0 5 0-16,-3-5 0 0,3 3 0 0,0 3 0 15,-4-6 0-15,4 11 0 0,-3-11 9 0,0 3-9 16,-1 0 16-16,-3 0-1 15,4 3-1-15,-1-1 0 0,-3-5-1 0,0-6 0 0,0 6 0 16,-3 3 0-16,3-3 11 0,-7 3 3 0,3-4 0 0,-3 4 0 16,0-3-15-16,0 0-4 0,0 0 0 0,0-6 0 15,0 6-8-15,-4-6 0 0,4 0 0 0,0 6 0 16,0-6-27-16,0 3-7 16,7-3-2-16,-7 0 0 0,0 0-33 0,7 0-7 0,-11-3-2 0</inkml:trace>
  <inkml:trace contextRef="#ctx0" brushRef="#br0" timeOffset="85752.35">29446 6338 1773 0,'0'0'36'0,"0"0"11"16,0 0-38-16,0 0-9 0,0 0 0 0,0 0 0 0,0 0 23 0,0 0 2 15,0 0 1-15,0 0 0 0,0 0-4 0,-7 5-1 0,7-5 0 16,-7 9 0-16,4-9 7 0,3 0 0 0,-7 6 1 15,7-6 0-15,-7 6-7 0,0 0-2 0,7-6 0 16,-4 6 0-16,0 0-9 0,1 0-3 16,3 8 0-16,0-2 0 15,-4 0-16-15,4 5-4 0,0-2-1 0,0 3 0 0,0 5 13 0,0-8 0 16,4 8-10-16,-1 1 10 0,-3-6 0 0,4 2 0 0,0 4 0 16,-4-4 0-16,7-2 0 0,-4 0 0 15,1-1 0-15,-1-2 0 0,4 3 0 0,0-7 0 16,-3 1 10-16,3-3-10 0,-4 3 8 0,1-4-8 0,-1 1 0 0,-3-9 0 15,0 0-12-15,0 0-8 0,0 0-3 16,0 0 0-16,0 0-47 16,0 0-10-16,0-9-1 0</inkml:trace>
  <inkml:trace contextRef="#ctx0" brushRef="#br0" timeOffset="86456.353">29637 6185 1317 0,'0'0'27'0,"0"0"8"0,0 0-35 0,0 0 0 0,0 0 0 0,0 0 0 16,-7 6 29-16,3-1-1 0,4-5 0 0,-3 12 0 15,-1-6 1-15,1 3 0 0,-1 3 0 0,4-6 0 16,-3-1 25-16,3-5 5 0,-4 12 1 0,4-12 0 31,0 6-14-31,-3 0-2 0,3-6-1 0,0 9 0 0,0-3-18 0,0 0-3 0,0-6-1 0,-4 11 0 16,4-11-5-16,0 0 0 0,0 6-1 0,0-6 0 15,4 12-1-15,-4-6 0 0,3 0 0 0,1 0 0 16,3-1-6-16,-4 4-8 0,4-3 11 0,0 0-11 16,0 0 0-16,4 0 0 0,-4-6 0 0,4 0 0 15,-4 6 0-15,3-6 0 0,1 0 0 0,-4 6 0 16,0-6 10-16,4 0-2 0,-1 0 0 0,-3 0 0 15,4 0 2-15,-1 0 0 0,1 0 0 0,-4 0 0 16,4 0-10-16,-4 0 0 0,0-6 9 0,0 6-9 0,0 0 0 0,0 0 0 16,-4 0 0-16,4 0 0 15,-3 0 0-15,3 0 0 0,0 0 0 0,0 6-12 16,-3-6-2-16,-1 2-1 0,-3-2 0 0,4 9 0 16,-1-3 7-16,1 3 8 0,-1-3-13 0,1 6 5 15,-4-1 0-15,3-2 0 0,-3 3 0 0,4 0 0 16,-4 5 8-16,0-5 0 0,0 6 0 0,0 2 0 15,0-2 0-15,-4-3 0 0,4 8 0 0,-3-5 0 16,-1 2 0-16,1-2 0 0,-4 0 0 0,0 5 0 0,0-8 0 0,3 3 9 16,-3-1-9-16,3-5 0 15,-3 3 14-15,4 2-4 0,-1-11-1 0,1 6 0 0,-1-6 0 0,-3 3 0 16,7-9 0-16,-3 6 0 0,3-6-9 0,0 0 0 16,0 0 0-16,0 0 0 15,-4 2-27-15,4-2-7 0,0 0-2 0,0 0 0 16,0 0-42-16,0 0-9 0,0 0-1 0</inkml:trace>
  <inkml:trace contextRef="#ctx0" brushRef="#br0" timeOffset="88242.043">30085 6623 1094 0,'0'0'24'0,"0"0"4"0,0 0 2 0,0 0 2 0,0 0-32 16,0 0 0-16,0 0 0 0,0 0 0 0,0 0 61 0,0 0 7 0,0 0 0 0,0 0 1 15,0 0-10-15,-7 0-3 0,7 0 0 0,0 0 0 16,0 0-5-16,0 0-2 0,0 0 0 0,0 0 0 16,-7 0-10-16,7 0-3 0,0 0 0 0,0 0 0 15,0 0-8-15,0 0-1 0,0 0-1 0,0 0 0 16,0 0-5-16,0 0-1 0,0 0 0 0,0 0 0 16,0 0-2-16,0 0-1 0,0 0 0 0,0 0 0 15,0 0-1-15,0 0 0 0,7 0 0 0,-4 6 0 16,4-1 0-16,4-5 0 0,0 0 0 0,-1 0 0 15,1 0 0-15,3 0-1 0,0 0 0 0,0 0 0 16,0 0-6-16,4 0-1 0,-4 3 0 0,0-3 0 16,4 0-8-16,-4 0 0 0,-4 0 9 0,5-3-9 15,-5 3 0-15,4 3 0 0,-3-3 0 0,-1 3 0 16,-3-3 0-16,4 0 0 0,-4 0 0 0,-3 0 0 16,3 3 0-16,-4 0 9 0,4 0-9 0,-7-3 10 15,0 0-21-15,0 0-4 0,4 0-1 0,-4 0 0 16,0 0-19-16,0 0-4 0,0 0-1 0,3 0 0 15,-3 0-20-15,0 0-5 0,7-3-1 0,-7 3 0 16,7-3-115-16,-3 0-23 0</inkml:trace>
  <inkml:trace contextRef="#ctx0" brushRef="#br0" timeOffset="88887.024">30815 6196 1455 0,'0'6'61'16,"0"9"-49"0,0-3 48-16,0 0 10 0,0-7 2 0,0 7 0 0,0 0-23 0,-3-3-4 15,3 3-1-15,-4-1 0 0,4 1-4 0,0 0 0 0,0-6-1 16,0 5 0-16,0 4-8 0,0-3-2 0,0 0 0 0,0-4 0 15,0 7-14-15,0 0-3 0,0 3-1 0,0-7 0 16,0 4-11-16,0 3 8 0,0-1-8 0,0-2 8 16,0 3-8-16,0 5 0 0,0-5 0 0,0 8 0 15,0-8 0-15,0 5 0 0,0 4 0 0,0-4 0 16,0-5 0-16,4 3 0 0,-4-4 0 0,0-2 0 16,0 0 0-16,0-1 0 0,0-8 0 0,0 6 0 15,0-6 8-15,0-6-8 0,0 0 0 0,0 0 8 16,0 0-8-16,0 0 10 0,0 0-10 0,0 0 10 15,0 0-10-15,0 0-11 0,0 0 3 0,0 0 0 16,0 0-32-16,0 0-7 16,0 0-1-16,0 0 0 0,0 0-51 0,0 0-10 15,0 0-3-15</inkml:trace>
  <inkml:trace contextRef="#ctx0" brushRef="#br0" timeOffset="89249.786">30628 6482 1197 0,'0'11'50'16,"0"-5"-40"-16,0-6 37 0,4 6 7 0,-4 0 2 0,0-6 0 15,0 0 22-15,3 9 5 0,-3-9 1 0,4 6 0 16,-4-6-16-16,3 6-4 0,1-1 0 0,3 1 0 16,0 0-25-16,0-6-6 0,0 6-1 15,4-6 0-15,-1 0-16 0,1 0-3 0,3 0-1 0,-4 6 0 16,5-6-3-16,-1 6-1 0,-4-6 0 0,4 0 0 16,1 0-8-16,-1 6 0 0,-4-6 0 0,4 0 0 15,0 3 0-15,-3 0-11 0,3-6 3 0,0 3 0 16,-3 3-4-16,3-3-1 0,0 0 0 0,0 6 0 15,-3-4-15-15,3 1-2 16,-4-3-1-16,1 3 0 0,0 3-42 0,-1-6-9 0,4 0-2 0</inkml:trace>
  <inkml:trace contextRef="#ctx0" brushRef="#br0" timeOffset="89939.162">31076 6599 1609 0,'0'0'35'0,"0"0"7"0,0 0 2 0,0 0 2 0,0 0-37 16,-3 6-9-16,3-6 0 0,-4 6 0 0,4-6 15 0,0 6 1 0,0-6 0 0,-3 6 0 15,3-6 16-15,0 11 3 0,0-11 1 0,-4 6 0 16,4 0-13-16,0-6-3 0,0 0 0 0,4 6 0 16,-4 3-9-16,3-3-3 0,1 0 0 0,-1 5 0 15,1-5-8-15,-1 0 0 0,4 0 0 0,-3 0 0 16,-1 0 0-16,4 0 0 0,-3 3 0 0,-1-4 0 16,5 1 0-16,-1-6 0 0,-4 6-12 0,4-6 12 15,-3 0 0-15,-4 0 12 0,7 0 0 0,-4 0 0 16,1 0 14-16,3 0 3 0,-4-6 1 0,4 6 0 15,-3-6-18-15,-1 1-3 0,1-4-1 0,-4 9 0 16,4-3-8-16,-1-3 0 0,1 3 9 0,-1-3-9 16,-3 6 0-16,0 0 0 0,0 0 0 0,0 0 0 15,0-6 0-15,0 6 0 0,0 0 0 0,0 0 0 16,0 0 0-16,0 0 0 0,0 0 0 0,0 0 0 16,0 0 0-16,0 0-8 0,0 0 0 0,0 0 0 15,0 0 0-15,0 0 0 0,4 6 0 0,-1 0 0 0,1 0 8 0,-1 0 0 16,1 3 8-16,3 2-8 15,-4-5 0-15,1-6 0 0,3 6 0 0,-4 0 0 0,1-3 0 0,3 0 0 16,-3 6 0-16,3-6 0 16,0 0 0-16,-4-1 0 0,4 7 0 0,0-9 0 0,0 0 12 0,0 0-3 15,-3 6 0-15,3-6 0 16,-7 0 3-16,0 0 0 0,4 0 0 0,-4 0 0 0,3 0 4 0,4-6 2 0,-7 6 0 16,4 0 0-16,-1-6-3 0,1 1-1 15,-1-1 0-15,1-3 0 0,-4 6 5 0,3-6 1 0,1 3 0 16,-4 0 0-16,3 0-20 15,1 1 10-15,-4-7-10 0,3 3 8 0,1 3-8 0,-4 0 0 0,3-6 0 0,-3 7 0 16,4-7 0-16,0 6-11 16,-4-3 3-16,3 0 0 0,-3 0 8 0,-3-2-8 15,-1-1 8-15,-3 0-8 0,0-8 8 0,3 8 0 0,-3 0 0 16,0-6 0 0,-3 4-24-16,-1 5-4 0,1 0 0 0,-1 3 0 15,0 0-100-15,1-5-21 0,3 11-4 0</inkml:trace>
  <inkml:trace contextRef="#ctx0" brushRef="#br0" timeOffset="90556.233">31461 6634 1681 0,'0'0'36'0,"0"0"8"0,0 0 2 0,0 0 2 15,0 0-38-15,0 0-10 0,3-11 0 0,-3 11 0 0,4 0 21 0,3-6 3 16,-4 0 0-16,1 6 0 0,-1-6 9 0,1 6 3 16,-4 0 0-16,7-6 0 0,0 6-12 0,-3 0-1 15,3-6-1-15,0 6 0 0,0 6-8 0,0-6-2 16,3 0 0-16,-3 6 0 0,4-6-1 0,0 6-1 0,-1 0 0 0,-3-6 0 15,0-961 0-15,4 1928 0 0,-4-967 0 0,0 0 0 16,0 0 4-16,-3 0 1 0,-4 0 0 0,3 0 0 16,-3 0 13-16,7 0 2 0,0 0 1 0,-7 0 0 15,0 0-15-15,0 0-4 0,4-6 0 0,-1 6 0 16,1-6-4-16,-4 0-8 0,3 0 11 0,-3 0-11 16,4 0 8-16,-4-2-8 0,-4 2 0 0,4 0 0 15,0 6 0-15,-3-6 0 0,-1 0 0 0,1 0 0 16,-4 6 0-16,0-6-16 0,0-5 5 0,-4 8 1 15,4 0 1-15,-4 0 0 0,1 3 0 0,-1 3 0 16,1 0 9-16,-1 5 0 0,0-2 0 0,-3 0 0 16,7 0-23-16,-3 6 1 0,3-3 0 0,0 2 0 15,3-5 22-15,-3 6-11 0,3-6 11 0,4 0-8 16,-3 0 8-16,3 5 0 0,0-5 0 0,0 3 0 16,0-3 0-16,3 6 0 0,-3-12 0 0,4 6 0 0,-4-6 0 15,4 11 0-15,-4-11 0 0,0 0 0 0,0 6 0 0,0-6 9 16,3 6 0-16,1 0 0 0,-4-6 7 0,3 6 2 15,4 0 0-15,-3 0 0 16,-1 3-29-16,4 2-5 0,0-5-2 0,0 0 0 0,-3 0 18 16,3 0 0-16,0 6-8 0,0-4 8 15,0 4-21-15,0-6-1 0,0 0 0 0,0 0 0 16,4 3-14-16,-4-6-4 0,4 2 0 16,-1 1 0-16,1-3-128 0,-1 0-25 0,4-3-6 0</inkml:trace>
  <inkml:trace contextRef="#ctx0" brushRef="#br0" timeOffset="91021.871">31824 6605 1409 0,'-3'6'29'0,"3"0"7"0,0 6-28 0,0-1-8 0,0 1 0 0,0 3 0 16,0 2 20-16,0-5 4 0,0 3 0 0,0 3 0 16,3-1-13-16,-3-5-3 0,0-3 0 0,4 3 0 15,-4-1 36-15,3-5 6 0,-3 0 2 0,0-6 0 16,0 0-23-16,0 0-4 0,0 0-1 0,0 0 0 16,4 6 4-16,-4-6 0 0,0 0 0 0,0 0 0 15,0 0-10-15,0 0-2 0,3 0 0 0,1-6 0 0,-4 0 0 16,3 0 0-16,1 0 0 0,-1 1 0 15,1-1 5-15,-1-6 1 0,-3 9 0 0,4-3 0 0,-1-6-22 0,4 6 8 16,-3 1-8-16,0-10 0 16,-1 9 0-16,4 0 0 0,-3 0 0 0,3 0 0 0,0 6 0 0,-4-6 0 15,4 6 0-15,-3-5 0 16,-4 5 0-16,7 0 0 0,0 5 0 0,-7-5 0 0,3 0 0 16,5 6 0-16,-5 3 0 0,1-3 0 15,3 3-15-15,-4 6-7 0,1-4-2 0,-4 1 0 0,3-3 24 0,1 3 0 16,-1 5-9-16,1-5 9 15,-1 0 0-15,1 0 0 0,-1-4 0 0,1 4 0 0,-1 0 0 0,-3 0 0 0,4-1-8 16,0-5 8 0,-1 0-32-16,-3 3-4 0,4-3 0 0,-4-6 0 15,3 12-118-15,-3-12-24 0,0 0-5 0</inkml:trace>
  <inkml:trace contextRef="#ctx0" brushRef="#br0" timeOffset="91981.379">32127 6202 1257 0,'0'0'53'0,"0"0"-42"16,0 0 20-16,0 6 4 0,4 0 1 0,-4-6 0 16,4 9-11-16,-1 3-1 0,1-6-1 0,-1-1 0 15,-3 7 27-15,4-6 6 0,-1 3 0 0,1 0 1 16,-4 0-17-16,3 2-4 16,-3 1-1-16,4 0 0 0,-4-3-15 0,3 8-4 0,-3-5 0 0,4 6 0 15,-4-4-8-15,3 4-8 0,-3 0 12 0,0 5-12 16,4 4 8-16,-4-4-8 0,0 1 0 0,0 2 0 15,0-2 0-15,0 8 0 0,0-6 0 0,0 4 0 16,0 2 8-16,0-2-8 0,3-1 0 0,-3-3 0 16,4 4 0-16,-1-7 10 0,1-2-10 0,-1 2 8 15,1-8-8-15,0 9 0 0,-4-13 0 16,3 7 0-16,1-6 0 0,-1 3 0 0,1-10 0 0,-1 7-11 16,-3-12 11-16,0 0 0 0,0 0 0 0,0 6 0 15,0-6-8-15,0 0 0 0,0 0 0 0,0 0 0 16,0 0-40-16,0 0-7 0,0 0-1 0,0 0-1 15,0 0-139-15,0 0-28 16</inkml:trace>
  <inkml:trace contextRef="#ctx0" brushRef="#br0" timeOffset="92373.866">32015 6684 1242 0,'0'0'52'0,"0"0"-41"16,0 0 52-16,0 0 10 0,0 0 3 0,0 0 0 15,0 0-2-15,3 0 0 0,4 0 0 0,-3 0 0 16,3 0-30-16,-4 0-5 0,4-5-2 0,-3-1 0 16,3 6-11-16,0 0-2 0,0-6-1 0,4 6 0 15,-4-6-15-15,0 6-8 0,3 0 8 0,-3 0-8 16,4 0 0-16,0 0 8 0,-4 0-8 0,3 6 0 16,1-6 0-16,-1 6 0 0,1 0-10 0,-1 5 10 15,1-5-28-15,-4 0 0 0,4 0 1 16,-1 0 0-16,1 0-13 0,3 8-2 0,-3-8-1 15,-1 0 0-15,-3 0-18 0,4 0-4 0,3-6-1 16,-7 0 0-16,4 0-48 0,-4 0-10 0,0 0-1 16</inkml:trace>
  <inkml:trace contextRef="#ctx0" brushRef="#br0" timeOffset="92672.049">32350 6696 1624 0,'0'0'46'0,"0"6"10"0,0 0-45 16,3 3-11-16,4 3 0 0,-3-1 0 0,3-5 0 0,0 0 0 0,-4 3 0 0,5 3 0 16,-1-4 0-16,-4 1 0 0,8-3 0 0,-4 6 0 15,0-6 25-15,0 0 7 0,-4 0 0 0,4-1 1 16,0 1 6-16,1 0 1 0,-1 3 0 0,0-3 0 15,3 6-32-15,-3-6-8 0,0-1 0 0,0-5 0 16,0 6 0-16,4 0-12 0,-4-3 4 0,0 0 0 31,4 0-45-31,-4-3-9 0,3 0-2 0,-3 0 0 0,0 0-41 0,-3-3-9 0,3 0-2 16,0 0 0-16,-3-3 10 0,3 0 2 0,0 1 0 16</inkml:trace>
  <inkml:trace contextRef="#ctx0" brushRef="#br0" timeOffset="93074.586">32537 6537 1630 0,'0'12'72'0,"0"-6"16"16,0 6-71-16,0 0-17 0,3-1 0 0,-3 4 0 15,-3-3 12-15,3-6 0 0,-4 5-1 0,4-2 0 0,-3-3 25 0,3 6 6 16,0-6 1-16,-4 6 0 16,1-1 9-16,3-2 1 0,-4-3 1 0,1 3 0 0,3 6-38 15,-4-10-8-15,0 7-8 0,4 0 11 0,-3-3-11 0,3 8 8 0,0 1-8 0,0-6 8 16,0 5-8-16,0-2 0 0,3 9 0 0,1-13 0 16,-4 7 0-16,4 3-14 0,-1-4 5 0,1-2 1 15,-1 9 8-15,1-7 0 0,-1 1 0 0,1-1 0 16,-1-2 0-16,1 9 0 0,-1-16 0 0,1 7 0 15,-1 6 0-15,-3-4 0 0,4 4 0 0,-4-3 0 16,3-1 0-16,-3 4 11 0,0-4-3 0,0 7 0 16,0-12-8-16,0 2-9 0,-3 4 9 0,3 0-13 15,0-7-9-15,3 1-2 16,-3 3 0-16,4-3 0 0,-4-1 0 0,0-5-1 0,3 6 0 0,1 0 0 31,-1-3-18-31,1-3-3 0,-4-1-1 0,4 1 0 16,-4-6-135-16,0 0-27 0</inkml:trace>
  <inkml:trace contextRef="#ctx0" brushRef="#br0" timeOffset="93457.13">32904 6999 2044 0,'-4'18'86'0,"1"-4"-69"16,3-2-31-16,-4 6-6 0,0-4-2 0,4-5 0 31,-3 0-11-31,3-9-3 0,0 0 0 0,0 0 0 0,0 0 51 0,0 0 9 0,0 0 3 0,0 0 0 16,0 0-18-16,0 0-9 0,-7 6 10 0,7-6-10 16,-7-6-32-16,0 3-13 0,3-3-3 0,1 0 0 15,-1 1-36-15,1-7-7 0,-1 0-1 0</inkml:trace>
  <inkml:trace contextRef="#ctx0" brushRef="#br0" timeOffset="100647.539">29390 7375 414 0,'0'0'17'0,"0"0"-17"15,0 0 37-15,0 0 4 0,0 0 1 0,0 0 0 16,0 0-9-16,0 0-1 0,0 0-1 0,0 0 0 0,0 0 0 0,0 0 0 16,0 0 0-16,0 0 0 15,0 0-4-15,0 0-1 0,0 0 0 0,0 0 0 16,0 0 5-16,0 0 1 0,0 0 0 0,0 9 0 16,-4-3-12-16,4-6-3 0,0 9 0 0,-3 0 0 15,3-3-4-15,-4-1-1 0,4 7 0 0,-3 0 0 16,3 0-3-16,-4 2-1 0,1 10 0 0,-1-12 0 0,1 2 3 15,-1 4 0-15,4 0 0 0,-3-7 0 0,-1 10-11 0,1 3 0 16,3-7 0-16,-4 4 0 0,4 2 0 0,-3-5 0 16,3 0 0-16,0 2-11 0,0-2 11 0,0-4 0 15,3 1 8-15,-3 0-8 0,0-3 11 0,0-1-3 0,0 1 0 16,4-3 0-16,-4 3-8 0,0-1 8 0,3-5-8 0,-3 0 8 16,0 3 0-16,4-3 0 0,-4-6 0 0,0 6 0 15,0-6-8-15,0 0 0 0,0 0 0 0,0 0 0 16,0 0 0-16,0 0 0 0,0 0 0 15,0 0 0-15,0 0 28 0,0 0 3 0,0 0 1 16,0 0 0-16,0 0-16 0,0 0-4 0,0 0 0 0,0 0 0 16,0-6-3-16,3 0-1 0,-3-3 0 0,0 3 0 15,4-5-8-15,-4-1 8 0,0 0-8 0,3 3 8 16,-3-8 0-16,4 5 0 0,-1-3 0 0,1 3 0 0,-1-5-8 16,1 5 0-16,-1 0 0 0,1-5 0 15,-1 8 0-15,4-3 0 0,-3 6 0 0,0-6 0 16,3 1 0-16,-4 5 0 0,-3-3 0 0,4 3 0 15,-4 6 0-15,0 0 0 0,0 0 0 0,0 0 0 0,0 0 0 16,0 0 0-16,0 0 0 0,0 0 0 16,0 0 0-16,0 0 8 0,3-3-8 0,4 0 8 15,0 3-8-15,-3-6 0 0,3 6 0 0,0-6-11 16,-4 1 11-16,5 5 0 0,-1 0 0 0,0 0 8 16,0 0-8-16,3 0 0 0,-3 5 0 0,4 1 0 15,-4 0-8-15,0 3 8 0,0 0-8 0,-3 0 8 16,-1 8 0-16,1-5 0 0,-1 6 0 0,-3 2 0 0,4 4 0 15,-4-4 0-15,-4 4 0 0,1-1 0 0,3-2 0 16,-4 2 0-16,1 1 0 0,-4 2 0 0,3-8 0 16,1 6 0-16,-1-4 0 0,0-2 0 15,1-6 0-15,-1-4 0 0,4-8-8 0</inkml:trace>
  <inkml:trace contextRef="#ctx0" brushRef="#br0" timeOffset="101783.473">29954 7728 801 0,'0'0'34'15,"0"0"-34"-15,-7-6 48 0,0 6 4 0,0 0 0 0,0 0 0 16,0 0-32-16,0 0-7 0,0 0-1 0,0-6 0 15,0 6-12-15,0 0 0 0,0-3 0 0,0 3 0 16,0-5 28-16,0 2 4 0,3 0 0 0,4 3 0 16,-7-3-7-16,7 3-1 0,0 0 0 0,0 0 0 15,0 0 13-15,0 0 3 0,-7-3 0 0,7 3 0 16,0 0-23-16,0 0-4 0,-7 6-1 0,3 5 0 16,-3-2-12-1,0-3 0-15,4 6 0 0,-4 0 0 0,0-1 0 0,0 1 0 0,0 3 0 0,3-3 0 16,-3-1 8-16,0-2-8 0,0 3 11 0,3 0-11 15,-3-1 0-15,4 1 0 0,-1 0 0 0,1 0 0 16,-1 2 0-16,4-2 0 0,-3 0 0 0,3 0 0 16,0-3 0-16,0 2 0 0,3 1 0 0,-3 0-12 15,4 0 12-15,-1-7 0 0,1 4 0 0,3 0-9 16,-4 0 9-16,4-3 0 0,-3-6 0 0,3 6 0 16,0-6 11-16,0 0-3 0,0 0 0 0,0-6 0 0,0 6-8 0,4-6 8 15,-4-6-8-15,3 3 8 16,-3 3 0-16,1-5-8 0,-1-1 12 0,0 0-4 15,0 0 2-15,0-2 0 0,3 2 0 0,-3 0 0 16,0 6-2-16,-3-11-8 0,-1 5 12 0,5 3-4 0,-1-3-8 0,-4 1 8 16,4-7-8-16,-3 6 8 15,-1-3-8-15,1 4 0 0,-1-7 0 0,1 3 0 0,-1 4 10 0,-3-1 0 16,4 0 0-16,-4-3 0 0,0 4-10 16,0 5 0-16,0 0 0 0,0 6 8 15,0 0-19-15,-4-6-4 0,-3 0-1 0,0 6 0 0,0 0 0 0,-3 6-1 16,-5 0 0-16,5-3 0 15,-4 6 7-15,0 5 2 0,3-2 0 0,-3 6 0 16,0-12 8-16,3 8 0 0,-3-2 8 0,4 0-8 0,-1-6 0 0,0 11 0 16,4-11 0-16,4 3 0 0,-1 0 0 0,1 0-8 15,3 2 0-15,0-5 0 0,3 6 8 0,1-9 0 0,-1 6-9 16</inkml:trace>
  <inkml:trace contextRef="#ctx0" brushRef="#br0" timeOffset="102705.212">30032 7728 725 0,'0'0'15'0,"0"0"4"0,-4 0-19 0,4 0 0 0,-7 6 0 0,4 0 0 0,3 6 45 0,-4-9 6 16,4 5 1-16,-3-2 0 15,3 3-23-15,0 3-4 0,0-6-1 0,0 5 0 0,0 1-12 0,0-3-4 16,0 3 0-16,0 5 0 15,0-5 16-15,0 0 4 0,0 0 0 0,0 8 0 0,0-8-16 0,0 0-4 0,0 5 0 0,0-2 0 16,0-3-8-16,0 0 12 0,0-1-12 16,3-2 12-16,-3-3-2 0,0 6 0 0,4-6 0 0,-1 0 0 15,1 0 3-15,3-1 1 0,0 1 0 0,0-6 0 16,4 0 10-16,-1 0 1 0,4 0 1 0,-3-6 0 16,7 1-1-16,-4-1 0 0,3-6 0 0,1 0 0 15,0 0-1-15,-1 4-1 0,1-10 0 0,0 0 0 16,-1-2-3-16,-3 2 0 0,0 0 0 0,-3-5 0 15,0 8-20-15,-1-8 0 16,-3 2 0-16,0 3 0 0,-3 1 0 0,-1-4 0 0,-3 4 0 0,4-1 0 31,-4-3-21-31,0 4-9 0,0 5-2 0,-4 0 0 0,1-5 32 0,3 8 0 0,-4-3 0 0,1 6 0 16,3 6-17 0,-7 0-11-16,0-6-1 0,0 6-1 0,-4-6-6 0,4 1-2 15,0 5 0-15,-4 0 0 0,4 0 8 0,0 11 2 0</inkml:trace>
  <inkml:trace contextRef="#ctx0" brushRef="#br0" timeOffset="103321.393">30603 7807 1105 0,'0'0'23'0,"0"0"5"0,0 0-28 0,0 0 0 0,0 0 0 0,0 0 0 16,0 0 15-16,-7 6-3 0,0 0-1 0,0 3 0 15,0-3-11-15,4 0 0 0,-4 0 0 0,0 5 0 16,0-5 0-16,0 0 12 0,3 0-12 0,-3 3 12 16,3 0-12-16,1 0 0 0,-1 2 0 0,-3-5 8 15,4 6 3-15,-1 0 0 0,1 5 0 0,-1-2 0 16,1-3 1-16,3 5 0 0,-4-2 0 0,4 3 0 16,4-6-4-16,-4-1 0 0,3 1 0 0,-3-3 0 15,0 3-8-15,0-1 0 0,0-5 0 0,0 0 0 16,0-6 21-16,0 0 9 0,0 0 2 0,0 0 0 15,0 0-32-15,0 0 0 0,0 0 0 0,0 0 0 0,0 0 24 16,-7-6-2-16,0 6 0 0,0-6 0 16,3-5 16-16,-3-7 3 0,4 3 1 0,-1 4 0 0,1-7-25 0,-1-3-5 15,1 10 0-15,-1-13-1 16,1 9-11-16,-1-2 0 0,4-1 0 0,-3 6 0 0,3 1 0 0,0-7 8 16,3 9-8-16,-3-3 0 15,0 6 0-15,0-5 0 0,4-1 0 0,-4 6 0 0,3-3 8 0,1-3-8 16,-4 1 8-16,3 5-8 15,1-6 0-15,-1 3 0 0,1 0 0 0,-1 1 0 16,1-4 0-16,-4 6 0 0,3-6 0 0,1 3 0 0,0 1 0 16,-1-1 0-16,1 3 0 0,-1 0 0 0,4 0-9 0,-3 0 9 0,3-6 0 15,0 12 0-15,3-5-9 16,1 2 9-16,3 3 0 0,0 0-9 0,0 0 9 0,7 8 0 16,1-2 0-16,-5 6-8 0,4-6 8 0,1 6-13 15,-5-3 5-15,1 2-693 0</inkml:trace>
  <inkml:trace contextRef="#ctx0" brushRef="#br0" timeOffset="103912.315">30995 7763 1105 0,'0'0'24'0,"0"0"4"0,-7 6 2 16,0-3 2-16,3 0-32 0,-3 0 0 0,0 3 0 0,0-6 0 0,0 6 58 0,-3 0 5 15,3-6 1-15,-4 6 0 16,0-6-36-16,1 5-6 0,-1-5-2 0,1 6 0 0,-1-6-20 0,0 6 9 15,-3-6-9-15,4 3 0 16,3 3 13-16,-4-3-4 0,8 3-1 0,-4 3 0 0,3-3-8 0,1-1 0 16,-1 7 0-16,0-6 0 0,1 3 8 15,3 0 0-15,-4 5 0 0,4-8 0 0,4 6-8 0,-4-6 0 0,3 6 0 0,1-3-11 32,-4-4 11-32,4 1 0 0,-1 0 0 0,1 0 0 0,3 0 0 0,-4 0 0 15,1 0 8-15,3 0-8 0,-4-6 8 0,1 5-8 16,3-5 10-16,-4 3-10 0,-3-3 12 0,7 6-3 0,-3-6-1 0,3 3 0 15,0 0 0-15,-7-3 0 0,4 6 0 16,3 0 0-16,0 0-8 0,0-6 0 0,-4 12 0 0,1-12 0 16,3 5 0-16,-4 1 0 0,1 0 0 0,-1-3 0 15,1 3 0-15,-4-6 12 0,0 0-4 0,3 6 0 16,1 6-8-16,-4-1 0 0,0 1 0 16,0 0 0-16,0 0 0 0,0 2 10 0,-4-2-10 15,1 6 10-15,-1-4-10 0,-3 1 8 0,0 0-8 16,0 3 8-16,0-13-8 0,0 7 0 0,-3 0 0 0,-1-3 0 15,0-3 0-15,1-1 12 0,-1 1-12 0,1-6 12 16,-1 0-4-16,-3 0 0 0,0 0 0 0,0-6 0 16,0 1-8-16,-4-1 0 0,4 0 0 0,0-6 0 15,3 6-28-15,1 3-8 0,3-3-2 16</inkml:trace>
  <inkml:trace contextRef="#ctx0" brushRef="#br0" timeOffset="104182.161">31295 8307 746 0,'-7'15'20'0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19T16:07:05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8964 4456 964 0,'-7'6'20'0,"-4"6"5"0,4-3-25 0,0-4 0 0,4-5 0 0,-4 6 0 16,0 0 54-16,3 0 6 0,1 0 0 0,-1 0 1 0,1 0-13 16,-1 3-4-16,1-4 0 0,-1 7 0 0,0-6 1 0,1 6 0 0,-1-6 0 15,4 5 0-15,-3-5-12 0,-1 6-2 0,4 3-1 0,-3 2 0 16,3-5-3-1,-4 3-1-15,4 3 0 0,0-1 0 0,0-2-7 16,0 8-2-16,0-5 0 0,0 6 0 16,0-4-2-16,0 4-1 0,4-7 0 0,-8 10 0 0,8-10-14 0,-4 7 11 15,0-4-11-15,0 4 10 0,0-6-10 0,0 2 12 0,0-2-12 16,0-1 12-16,0 4-12 0,0-9 0 0,0 0 9 0,0 5-9 16,0-8 0-16,-4 9 8 0,4-7-8 0,-3 1 0 15,3 0 0-15,0-3 8 0,-4 3-8 0,4-1 0 16,0-5 0-16,0-6 9 0,0 0-9 0,0 0 0 15,0 0 12-15,-3 6-4 0,3-6 0 0,0 0-8 16,0 0 10-16,-4 6-10 0,4-6 8 0,0 6-8 16,0-6 0-16,0 0 0 0,0 0 8 0,0 0-8 15,0 0 0-15,0 0 0 0,0 0 0 0,4 6 0 16,-4-6 0-16,3 3 0 0,4 0 0 0,-3 2 0 16,3-2-9-16,3 3 9 0,-2-6 0 0,2 0 0 15,1 6-8-15,-1-6 8 0,1-6 0 0,3 6 0 16,0 0 0-16,4 6 0 0,-4-6 0 0,3 0 0 15,1 6 0-15,3-6-8 0,0 0 8 0,-3 6 0 16,3 0 0-16,-3-6 0 0,0 6 0 0,-1 0 0 16,-3-1-9-16,-3-2 9 0,-1 0-13 0,1 3 5 15,0 3-19-15,-1-9-3 0,1 6-1 0,-4 0 0 16,3 0-31-16,1-6-6 0,-4 0-2 0,4 6 0 16,-1-1-43-16,1-5-9 0,3 0-2 0</inkml:trace>
  <inkml:trace contextRef="#ctx0" brushRef="#br0" timeOffset="606.001">9320 5032 1051 0,'-3'6'46'0,"3"-6"10"0,0 6-44 0,0-6-12 0,0 6 0 0,0-6 0 16,0 12 20-16,3-6 3 0,-3-6 0 0,7 5 0 15,0-5-9-15,1 12-2 0,-1-12 0 0,3 6 0 16,1-3 5-16,-4-3 1 0,3 3 0 0,1-3 0 15,-4 3-10-15,4-3-8 0,-1 0 12 0,-3 6-12 16,4-6 10-16,-4 0-10 0,4 0 8 0,-4 0-8 16,0-6 18-16,-4 6-2 0,1-3 0 0,-4 3 0 15,0 0 20-15,3-3 4 0,-3 3 1 0,4-9 0 16,-4 3 0-16,0-5 0 0,0-1 0 0,-4 6 0 16,1-9-22-16,-1 3-5 0,1 7-1 0,-1-7 0 15,1 6-13-15,-4-6 0 0,3 0 0 0,0 4 0 16,1 2 8-16,-1 0-8 0,1 0 0 0,-4 0 0 15,3 0 0-15,1 0 0 0,-4 6 0 0,7 0 0 16,-4-6 0-16,4 6 0 0,0 0 0 0,-7 0 0 0,0 6-8 16,4-6-2-16,-5 6 0 0,1 0 0 0,4 0 10 15,-1 0 0-15,-3 0 0 0,4 0-8 0,3 2 8 0,-4 4 0 0,4 0 0 16,0 0 8-16,0-1-8 0,0 1 11 16,4 3-11-16,-1-3 12 0,1-1-12 0,3 7 0 0,0-3 0 15,4-3 8-15,-4 5-8 0,3-5 0 0,1 0 0 16,-1 2 0-16,1-2 0 0,0 0 0 0,3-6 0 15,-4 3 0-15,1 2 0 0,3 1 0 0,0-6 0 16,0 6 0-16,0-6 0 0,4 5 0 0,-1-5 0 0,1 0-11 16,0 3-54-1,3-3-11-15,0 0-3 0,4 0 0 0,-4-6-146 0,7 0-30 16</inkml:trace>
  <inkml:trace contextRef="#ctx0" brushRef="#br0" timeOffset="1398.761">11215 5006 942 0,'0'0'40'0,"-11"0"-32"15,4 6 63-15,-3-6 13 0,-1 6 2 16,0-6 1-16,1 0-22 0,-4 5-4 0,0-5-1 0,-1 0 0 16,1 0-7-16,-3 3-1 0,3-3-1 0,-4 6 0 15,0-6-24-15,1 3-5 0,-1-3-1 16,4 3 0-16,-4 3-6 15,1 0-2-15,-1-6 0 0,4 12 0 0,3-6-13 0,1-1 0 0,-1 1 0 0,4 0 0 16,0 0 0-16,0 0-12 0,3 3 12 0,1-3-10 16,3 0 1-16,0 5 0 0,0 1 0 0,0-6 0 15,0 3 9-15,3 3-12 0,-3-1 12 0,4-5-12 16,-4-6 12-16,4 6 0 0,-4-6 0 0,3 6 0 16,-3-6 0-16,0 0 0 0,7 0 0 0,0 0 0 15,0 0 0-15,-3 0 12 0,3 0-2 0,0-6-1 16,0 0 17-16,0 0 3 0,-3-5 1 15,3-4 0-15,0-3-12 0,0 1-2 0,0-7-1 0,0 3 0 16,0-8-7-16,3 3 0 0,-2-4-8 0,-1-2 12 0,0-3-12 16,-4-4 9-16,4 7-9 0,-3-3 8 15,-1-1-8-15,1-2 0 0,-4 6 9 0,3-3-9 16,-3 2 8-16,0 4-8 0,0-3 8 0,0 2-8 16,-3 4 0-16,-1-4 9 0,-3 7-9 0,0 2 0 15,0-2 11-15,-3 2-11 0,2 3 10 0,-2 7-10 16,3-7 9-16,0 9-9 0,0 0 8 0,3 7-8 15,-3-4 10-15,4 6-10 0,3 0 12 0,0 0-12 16,0 0 24-16,0 0-1 0,0 0-1 0,0 0 0 16,0 6-22-16,0-1 0 0,0 4 0 0,3 3 0 15,-3 6 0-15,4-1 0 0,-1-2 0 0,1 8 8 16,-1 1-8-16,4 2 0 0,-3-2 0 0,3 2 0 0,0 10 0 0,0-13 0 16,-3 10-8-16,3-1 8 0,0 3 0 0,-4-5 0 15,4 2 0-15,-3-3 8 0,3 4-8 0,-4-1 0 0,1-3 0 16,3 1 0-16,-4 2 0 0,4-5 0 0,1 2 0 15,-1 3 0-15,0-2 0 0,3-4-8 0,-3 4 8 16,0-1-12-16,4-8 12 0,-4 2 0 16,4-5 0-16,-4 8 0 0,3-8 0 0,1-1 0 15,3 4 0-15,-4-3 0 0,1-7 0 0,0 4 0 0,3-6 0 16,-4 6-8-16,1-4-18 16,0 1-3-16,-1-6-1 0,-3 0 0 15,4 0-36-15,-4-3-7 0,0 3-2 0,0-6 0 16,-4-6-35-16,4 3-7 0,1-3-2 0</inkml:trace>
  <inkml:trace contextRef="#ctx0" brushRef="#br0" timeOffset="1661.555">11472 5056 1400 0,'-3'17'40'0,"3"-2"8"0,0 3-39 15,0 5-9-15,3-11 0 0,1 6 0 0,-4 2 40 0,3-2 7 0,1-6 1 0,-1 8 0 16,1-8-15-16,3 6-2 0,-3-7-1 0,-1 1 0 16,1-3-16-16,-1-3-3 0,1 6-1 0,-4-12 0 15,0 0-22-15,0 0-5 16,0 0-1-16</inkml:trace>
  <inkml:trace contextRef="#ctx0" brushRef="#br0" timeOffset="1824.138">11402 4853 1090 0,'0'12'46'0</inkml:trace>
  <inkml:trace contextRef="#ctx0" brushRef="#br0" timeOffset="2330.225">11748 5032 1851 0,'0'24'52'0,"3"-1"12"0,1-2-51 16,3-3-13-16,-4 5 0 0,4-8 0 0,-3 2 12 0,-1-5-1 0,1 0 0 0,-1 0 0 15,-3-6 2-15,4 2 1 0,-4-8 0 0,0 0 0 16,0 0-14-16,0 0 8 0,0 0-8 0,0 0 0 16,0 0 0-16,0 0 0 0,0 0-11 0,0 0 11 15,0 0-25-15,0 0 2 0,0 0 1 0,0 0 0 16,0 0 22-16,0 0-11 0,0 0 11 16,0 0-8-16,-4-8 8 0,4 2 0 0,-3 6 8 0,-1-6-8 15,4 0 16-15,0 0-2 0,0 0 0 0,0-6 0 16,0 7-5-16,4-4-1 0,-4 3 0 0,3 0 0 15,1 0-8-15,-1 0 0 0,1 0 0 0,-1-5 0 16,4 11 0-16,1-12 0 0,-1 6 0 0,3 0 0 16,1 3-9-16,-1-3 9 0,-3 6 0 0,4 0 0 15,0-6 0-15,-1 0 0 0,1 6 0 0,3 0 0 16,-4 0 0-16,1 0 0 0,3 0 0 0,0 0 9 16,0 0-9-16,-3 12 12 0,3-12-12 0,0 3 12 15,0 3-12-15,-3 0 0 0,-1 6 9 0,1-6-9 16,0 5 8-16,-1 1-8 0,-3 0 10 0,0 3-10 15,0-4 9-15,0 1-9 0,4-6 8 0,-8 6-8 16,5-12 0-16,-8 0 0 0,0 0-12 0,0 0 12 16,0 0-124-16,0 0-16 0,0 0-4 0</inkml:trace>
  <inkml:trace contextRef="#ctx0" brushRef="#br0" timeOffset="2899.695">11381 4791 824 0,'0'0'35'0,"0"0"-35"15,0 0 52-15,0 0 3 0,0 0 1 0,0 0 0 16,0 0-8-16,0 0-2 0,0 0 0 0,0 0 0 15,0 0-14-15,0 0-4 0,0 0 0 0,0 0 0 16,0 0-6-16,0 0-2 0,0 0 0 0,0 0 0 16,0 0 17-16,0 0 3 0,0 0 1 0,7 0 0 15,0-3-4-15,-4 0-1 0,4 3 0 0,0-3 0 16,0-2-10-16,0-1-2 0,1 0-1 0,-1 0 0 0,-4 0-3 0,4-6 0 16,0 0 0-16,-3 4 0 0,3 2-2 0,0 0-1 0,0-6 0 15,0 6 0-15,0 0-17 0,0 1 0 16,-3-1 0-16,3 0 0 0,3 0 0 0,-3 3 0 15,4 0 0-15,-4 3 0 0,0 0 0 0,4 0 0 16,-4 6-8-16,-4-3 8 0,4 6-23 0,-3 2 2 16,-1 1 0-16,4 6 0 0,-3-4 21 0,3 10-9 15,-4-6 9-15,4-1 0 0,1 4 0 16,-1-3 0-16,0-1 0 0,0-2 0 0,0-3-10 16,-4-1 10-16,8 1-8 0,-4-3 8 15,0-3-36-15,4 6-3 0,3-7 0 0,-4 1 0 16,8 0-147-16,0 0-30 0</inkml:trace>
  <inkml:trace contextRef="#ctx0" brushRef="#br0" timeOffset="3574.246">12354 5012 1356 0,'0'0'57'0,"0"0"-45"15,0 0 31-15,0 0 6 0,0 0 2 0,4 6 0 16,-4-6-26-16,3 5-5 0,-3-5 0 0,7 3-1 15,-3 3-2-15,3-6 0 0,0 0 0 0,0 0 0 16,-3-6 5-16,3 3 1 0,0 3 0 0,0-5 0 16,-4-1 1-16,1 0 0 0,-1 0 0 0,1 6 0 15,-1-6-16-15,-3 6-8 0,0-6 8 0,0 0-8 16,0 0 11-16,0 1-3 0,0-1 0 0,0 6 0 16,-7-3 0-16,4-3-8 0,-1 6 12 0,-3-6-4 15,0 6 1-15,0-6 0 0,0 6 0 0,0 0 0 16,0 6 7-16,0-6 2 0,0 0 0 0,0 6 0 15,0 0 0-15,0-3 0 0,0 3 0 0,3-1 0 16,-3 7-18-16,4 0 0 0,-1 0 8 0,0-1-8 16,4-2 0-16,0 9 8 0,0-6-8 0,0-1 0 15,0 4 9-15,4-3-9 0,0 6 0 0,-1-7 9 16,1 1-9-16,-1 0 0 0,4-3 0 0,0 2 8 0,0 1-8 16,-3-6 0-16,3 0 0 0,0 0 0 0,0-6 0 15,0 6 0-15,0-3 0 0,0 0 0 0,4-3-18 0,3 0 4 16,-4 0 1-16,5 0 0 15,-1 0-32-15,3 0-7 0,1 0 0 0,0 0-1 16,-1 0-34-16,-3 0-6 0,4-3-2 0,0 0 0 16,-1 3-108-16,1 0-21 0</inkml:trace>
  <inkml:trace contextRef="#ctx0" brushRef="#br0" timeOffset="3996.011">12735 5044 1060 0,'-7'-6'22'0,"0"0"5"0,0 0-27 0,0 3 0 0,7 3 0 0,-3 0 0 15,3 0 47-15,0 0 4 0,0 0 1 0,0 0 0 16,0 0 13-16,0 0 3 0,-8 3 1 0,5 6 0 16,-1 0-37-16,4-3-7 0,0 6-1 0,0-1-1 15,0 1-3-15,4-3-1 0,-1 3 0 0,1 0 0 16,0 5 6-16,3-2 2 0,-4-3 0 0,4 5 0 16,0-5-1-16,0 0 0 0,0-3 0 0,-3 2 0 15,3 1-4-15,0-6-1 0,-3 6 0 0,-1-6 0 16,1 0-3-16,-4-6-1 0,0 0 0 0,0 0 0 15,0 0 2-15,0 0 0 0,0 0 0 0,0 0 0 16,0 0 26-16,0 0 6 0,0 0 1 0,-4-6 0 16,-3-6-27-16,3 6-5 0,-3-6 0 0,4-2-1 15,-4 8-11-15,-4-6-8 0,1 6 9 0,3-6-9 16,-4-5 0-16,4 5 0 0,0-3 0 0,-4-2 0 16,4 5 0-16,0-3 0 0,0 3 0 0,0 1 0 15,0-1 0-15,3 6 0 0,-3-6 0 0,4 0 0 16,-1 9 0-16,4 3 0 0,0-5 0 0,0 5-10 15,4-6 2-15,-1 0 0 0,1 0 0 0,3 6 0 16,0-6-7-16,4 6-1 0,-1 0 0 0,1-6 0 0,3 6-2 0,0 0-1 16,4 0 0-16,-1-6 0 15,5 0-13-15,-5 1-2 0,4-4-1 0,0 3 0 16,1 0-25-16,2-6-6 0,-3 0-1 0,4 1 0 16,0-4-21-16,0 3-4 0,-1 0 0 0</inkml:trace>
  <inkml:trace contextRef="#ctx0" brushRef="#br0" timeOffset="4699.881">13769 5056 1542 0,'-4'6'65'16,"4"-6"-52"-16,0 0 27 0,0 0 6 0,0 0 1 0,0 0 0 16,0 0 2-16,0 6 1 0,0-6 0 0,0 0 0 15,0 0-8 1,0 0-2-16,0 0 0 0,0 0 0 0,7 0-16 0,1 5-4 0,2-5-1 0,1 0 0 15,-1-5-19-15,4 5 0 0,-3 0 0 0,3-6 0 16,-3 6-8-16,-1 0 8 0,1-6-13 0,-1 6 5 16,-3-6 8-16,0 0 12 0,-3 0-2 0,0 0-1 15,-1 0-9-15,-3 3 0 0,0 3 0 0,0-5 0 16,0 5 0-16,-3-6 0 0,-1 0 0 0,-3 6 0 16,0-6 11-16,0 6-3 0,-4-6-8 0,4 6 12 15,-3 0-12-15,-4 0 0 0,3 0 0 0,0 0 0 16,1 6 13-16,3-6-3 0,0 6-1 0,0-6 0 15,0 6-9-15,3 0 12 0,1-1-12 0,-1-2 12 16,0 6-12-16,1 0 0 0,3-3 0 0,0 0-11 16,0 6 11-16,0-7-8 0,3 10 8 0,-3-6-8 15,4 6 8-15,0-9 0 0,-1 5 0 0,1 1 0 16,-1-3 0-16,1 0-8 0,-1 0 8 0,1-4 0 16,-1 1 0-16,1 0 0 0,-1 0 0 0,4 0 0 15,-3 0 0-15,3-6 0 0,0 6 0 0,0-3 0 16,0 0 0-16,4 2 0 0,-4-2 0 0,3 3 0 15,1-6-8-15,3 0 8 0,-3 6-8 0,3-6 8 16,3 0-58-16,-3-6-6 0,4 6-2 0,3 0 0 16,0-6-105-16,-3-2-21 0,3 2-4 0</inkml:trace>
  <inkml:trace contextRef="#ctx0" brushRef="#br0" timeOffset="5185.137">14422 5073 760 0,'0'0'16'0,"0"0"3"0,0 0-19 0,0-5 0 0,-4-1 0 0,0 0 0 16,1 0 61-16,-1-6 9 0,-3 6 2 0,0-3 0 15,0 4-6-15,0-1-1 0,-3 0 0 0,3 0 0 16,-8 0-15-16,5 6-3 0,-4-6-1 0,3 6 0 16,1 0-5-16,-1 0-1 0,0 0 0 0,1 0 0 15,3 6-2-15,0-6-1 0,0 6 0 0,0 0 0 16,0 0-8-16,0 0-1 0,3-1-1 0,0 4 0 15,-3-3-2-15,4 6 0 0,-1-6 0 0,4 0 0 16,-3 0-1-16,-1-1 0 0,4-5 0 0,0 12 0 16,0-12-13-16,0 0-3 0,-3 6-8 0,3-6 12 15,0 0-2-15,0 0-1 0,0 0 0 0,0 0 0 16,0 0-9-16,0 0 0 0,0 0 9 0,0 0-9 16,0 0 8-16,3 3-8 0,-3-3 8 0,4 6-8 15,3 0 0-15,0 0 0 0,0-6 0 0,4 0 0 0,-1 6 0 16,-3-6 0-16,7 0 0 0,-3 5-8 0,0 1 8 15,-1-6 0-15,4 6 0 0,-3 0 0 0,-1-6 0 0,1 6 11 16,0-3-3-16,-1 3 0 0,1 0-8 16,-1 0 0-16,1 5 0 0,-4-5 0 0,0 0 0 15,0 6 8-15,0-6-8 0,0 0 8 0,-3 2 0 0,-1 4 0 16,1-6 0-16,-4 0 0 0,0 6-8 16,-4-6 0-16,1-1 0 0,-1 1 0 0,-3 0 13 15,0-3 1-15,0-3 0 0,-4 6 0 0,1-6-14 16,-4 0 0-16,3 0 8 0,-3 0-8 0,0 0 0 0,0-6-10 15,0 3 2-15,0 0 0 16,-1 0-30-16,5-3-6 0,-1 1 0 0</inkml:trace>
  <inkml:trace contextRef="#ctx0" brushRef="#br0" timeOffset="5874.561">14739 4236 1085 0,'0'0'22'0,"0"0"7"0,0 0-29 0,0 0 0 0,0 0 0 0,0 0 0 15,0 0 16-15,-11 0-4 0,4-9 0 0,0 6 0 16,7 3 44-16,0 0 9 0,-7 0 2 0,7 0 0 16,-7 3-15-16,0 6-4 0,7-9 0 0,-7 5 0 15,0 1-12-15,4 0-4 0,-1 6 0 0,0 0 0 16,4 0-3-16,0 2-1 0,0-2 0 0,4 6 0 15,-4-1-3-15,0-2-1 0,4 8 0 0,-1-5 0 16,-3 3-24-16,4 2 0 0,-1-5 8 0,1 2-8 16,-4 4 11-16,3-3 0 0,-3 2 0 0,4 1 0 15,-4-7-3-15,3 16 0 0,-3-13 0 0,4 10 0 16,-1-1 1-16,-3 3 0 0,4 4 0 0,-1-10 0 0,-3 3-1 16,4 4-8-16,-1-4 12 0,-3-2-4 15,4 2 10-15,-4-3 2 0,3 4 0 0,-3-1 0 16,0-2-8-16,0-4-2 0,0-2 0 0,0 2 0 0,0-11-10 15,0 3 8-15,0-3-8 0,4 5 8 0,-4-11-8 16,0 0 8-16,0 6-8 0,0-12 8 16,0 0-31-16,0 0-6 0,0 0-2 0,0 0 0 15,0 0-20-15,0 0-4 0,0 0-1 0,0 0 0 16,0 0-30-16,0 0-6 0,0 0-2 0,-4-6 0 16,1 0-20-16,3-6-4 0</inkml:trace>
  <inkml:trace contextRef="#ctx0" brushRef="#br0" timeOffset="6238.562">14298 4685 1698 0,'0'0'72'16,"-3"12"-58"0,3-12-14-16,3 12 0 0,-3-9 8 0,0-3-8 15,7 6 20-15,-3-3 2 0,3 0 0 0,3 2 0 16,-3-5 10-16,7 0 3 0,1 0 0 0,-1 0 0 16,0 0-19-16,0 0-4 0,4 6-1 0,-4-6 0 0,7 0-11 0,-4 6 0 15,5-6 0-15,-1 6 8 16,0 0-8-16,0-6 0 0,0 6 0 0,0 0 0 0,1 0 0 0,-1 0 0 15,-4-1 0-15,1 4 0 16,0-3-11-16,-1 0 3 0,5 0 0 0,-5 0 0 0,1 0-2 0,-4 0 0 0,0-1 0 16,4 1 0-1,-4-6-16-15,0 9-3 0,0-3-1 0,0 0 0 16,4-6-26-16,-4 6-4 0,0-6-2 0</inkml:trace>
  <inkml:trace contextRef="#ctx0" brushRef="#br0" timeOffset="6956.312">16168 4847 874 0,'-11'3'36'0,"4"0"-28"15,-3 3 64-15,3-6 14 0,-4 6 2 0,0-6 1 16,4 0 19-16,-3 0 3 0,-4 0 1 0,3 0 0 16,-3-6-29-16,3 6-6 0,-3 0-1 0,4 0 0 15,-4 0-16-15,-1 0-3 0,1 6-1 0,4-6 0 16,-4 0-44-16,3 6-12 0,0-6 0 0,1 5 0 16,-1 1 0-1,4 6-17-15,0-6 4 0,0 0 1 0,4 3 12 0,-4 2 16 0,3 1-3 0,-3 0-1 16,3 0-12-16,1-3 0 0,-1 8 0 0,4-11 0 15,0 6 0-15,0 0 0 0,0-7 0 0,0 4 0 16,0-3 0-16,0 6 0 0,4-6 0 0,-4 0 0 16,3 0-8-16,1-1-5 0,-4-5-1 0,7 12 0 15,0-12 14-15,0 6 0 0,0-3 0 0,0 3-9 16,4 0 58-16,-4-6 12 0,3 6 3 0,-3-6 0 16,4 0-90-1,0 0-18-15,-1 0-3 0,1-6-1 0,3 0 31 0,-3 0 5 0,-1 0 2 0,4 3 0 16,-3-9 10-16,-1 1 0 0,1-1 0 0,-4 0 0 15,4 0 0-15,-4 4 0 0,-4-4 0 0,4 0 0 16,-3 6 0-16,-1-6 0 0,1 10-9 0,-4 2 9 16,3-6 0-16,-3 6 0 0,0 0-9 0,0 0 9 15,0 0-17-15,0 0 0 0,7 3 0 0,-3 2 0 16,-1 7 8-16,5-6 9 0,-5 0-13 0,1 6 5 16,-1-1 8-16,4 1 8 0,-3 3-8 0,-1-3 11 15,1 5-11-15,3-5 0 0,-4 3 9 0,1-3-9 16,3-1 0-16,0 1 8 0,0-3-8 0,0 0 0 15,0 0 0-15,0 2 0 0,4-5 0 0,-1 0 0 16,1 0-11-16,0 0-6 0,-1 0-2 0,4-6 0 16,0 3-136-16,0 0-27 0,1-3-6 0</inkml:trace>
  <inkml:trace contextRef="#ctx0" brushRef="#br0" timeOffset="7479.32">15850 4197 1212 0,'-10'6'25'0,"3"0"6"15,7-6-31-15,-4 0 0 0,4 0 0 0,0 0 0 0,0 0 97 16,0 0 14-16,0 0 2 0,0 0 1 0,0 0-41 0,-3 9-8 16,3-3-1-16,0-6-1 0,3 12-42 0,1-7-8 15,3 1-1-15,3 0-1 0,1 0 10 0,-1 0 3 16,5 0 0-16,-5 6 0 0,4-4-16 16,4 4-8-16,-4 0 10 0,4-6-10 15,-4 12 8-15,3-4-8 0,1 4 0 0,0-1 0 16,-1 1 0-16,1 3 0 0,-4 2-13 0,4-5 4 15,-4 2-40-15,0 4-8 0,0-3-2 0,-3-4 0 16,-1 7-1-16,1-7-1 0,-1 10 0 0,1-10 0 16,0-5 9-16,3 6 3 0,-4-3 0 0,4-4 0 15,0 7-21-15,-3-12-4 0,0 0-1 0,-1-3 0 0,1 0-13 16,-1-3-2-16,1-3-1 0</inkml:trace>
  <inkml:trace contextRef="#ctx0" brushRef="#br0" timeOffset="17268.138">9200 6408 850 0,'0'0'17'0,"0"0"6"0,-3 6-23 0,3 0 0 0,-4 0 0 0,1 6 0 15,-1-12 56-15,4 0 6 0,-3 11 2 0,-1-8 0 16,1 3 0-16,-1 0 0 0,1-3 0 0,3 6 0 16,0-9-52-16,-4 6-12 0,4 5 0 0,0-5 0 15,0 6 0-15,0-6 0 0,0 9 0 0,0 8 0 16,4-5 0-16,-1-1 0 0,4 4 0 0,-3 2 0 15,3-2 0-15,-4-3 0 0,4 5 0 0,1-2 0 16,2 2 23 0,-3-2 1-16,4 8 1 0,-4-11 0 0,3 0-15 0,-3-7-10 0,0 4 12 15,1-9-12-15,-1 6 9 0,0-1-9 0,-4 1 0 0,1 0 9 16,-1 3-9-16,-3-4 12 0,0 7-12 0,0-6 12 16,-3 3 1-16,-4 2 1 0,3 1 0 0,-6-4 0 15,2 4 6-15,-2 0 0 0,-1-4 1 0,1 1 0 16,-1 6-21-16,-3-9-13 0,0-1 1 0,3 4 1 15,-3-3 60-15,4-6 12 0,-1-6 3 0,-3 5 0 16,3-5-52-16,-3-5-12 0,4 5 0 0,-1-6 0 16,0-3 0-16,1 0 0 0,-1 3 0 0,1-3 0 15,-1 4 0-15,1-7 0 0,3 0 8 0,-4-3-8 16,0 4 0-16,1-1 0 0,-4-6 8 0,0 0-8 16,-1 4 0-16,-2-10 0 0,3 7-12 0,0-4 12 15,-1 3-76-15,-2-8-8 0,3 2-1 0</inkml:trace>
  <inkml:trace contextRef="#ctx0" brushRef="#br0" timeOffset="17656.961">8714 6358 802 0,'0'0'22'0,"-7"6"6"0,3 0-28 0,1 0 0 0,3-6 0 0,0 0 0 16,-4 6 73-16,4-6 9 0,0 0 2 0,0 0 0 0,0 0-25 16,0 0-5-16,0 0-1 0,0 0 0 0,0 0-42 0,4 6-11 15,3-6 0-15,3 2 0 0,4 4 0 0,0-3 0 16,4 0 0-16,0-3 0 0,3 0 11 0,3 3 0 15,1-3 0-15,0 3 0 0,3 3-11 16,-3-6 0-16,3 0 0 0,0 6 8 16,0-6-8-16,-3 0 0 0,0 0 0 0,0 0 8 0,3 0-18 15,-4 0-4-15,1-6-1 0,3 6 0 0,1-9 15 0,-5 6 0 16,5 0 0-16,-1 0 0 0,0-3 11 0,0 4 5 16,-3 2 0-16,0 0 1 0,-1 0-17 0,1 0 0 15,0 2 0-15,-1 4 0 16,-6 0-112-16,3 0-27 0</inkml:trace>
  <inkml:trace contextRef="#ctx0" brushRef="#br0" timeOffset="18333.131">9578 6890 813 0,'0'0'17'0,"0"0"4"0,0 0 1 0,0 0 2 0,0 0-24 16,-4 6 0-16,-3 0 0 0,7-6 0 0,0 0 71 0,-3 6 9 15,3-6 1-15,-4 12 1 0,1-6-15 0,3-6-3 16,0 0-1-16,0 0 0 0,0 0-26 0,-4 5-5 0,4-5 0 15,4 6-1-15,3 0-31 0,0 0 0 16,0-6 0-16,3 3 0 0,1 0 0 0,3-3 0 16,-3 0 0-16,3 0 0 0,0 0 8 0,-3-3 8 15,3 0 1-15,0-3 1 0,-4 0-18 0,1 0 0 16,0 1 0-16,-4-13 0 0,0 9 0 0,0-3 0 0,-4 1 0 16,-3-1 0-16,4 0-9 0,-4-3-6 0,-4 4-1 0,1-1 0 31,-1 6-25-31,-3-6-6 0,0 0-1 0,-3 4 0 15,2-4 39-15,-2 6 9 0,-4 0 0 0,3 6 0 0,-3-6 0 0,0 6 0 0,0-6 0 16,0 6 0-16,0 6 0 0,-4 0 0 0,4 0 0 0,-4 3 0 16,1 8 21-16,2 1 7 0,-2 0 0 0,3-1 1 15,3 4-16-15,1 2-3 0,-1-5-1 0,7 9 0 16,1-10-9-16,-1 7 0 0,8-10 0 0,-4 10 0 16,3-6 0-16,5 2 0 0,2 4 0 0,-3-4 8 15,4 4-8-15,-1-12 0 0,1 5 0 0,-1 4 0 16,1-10 0-16,0 1 0 0,-1-6 0 0,1 6 8 15,-1-6 12-15,-3 3 1 0,8-4 1 0,-5 1 0 16,1 0-22-16,3-6-18 0,0 0 3 0,0 6 1 16,4 0-29-16,3-6-5 0,-3 0-2 0</inkml:trace>
  <inkml:trace contextRef="#ctx0" brushRef="#br0" timeOffset="19264.844">10555 6808 1040 0,'0'0'23'0,"0"0"5"0,0 0 0 0,-3 6 1 0,3 3-29 15,0-1 0-15,0 1 0 0,3 3 0 0,-3 6 56 0,0-7 6 16,0 1 1-16,4 3 0 0,-4 3 1 0,0-7 0 15,3 1 0-15,-3 6 0 16,0-4-52-16,0-2-12 0,4 6 0 0,-4-6 0 16,3-4 0-16,-3 4 0 0,0 0 0 0,0-6 0 15,0-6 50-15,0 0 7 0,0 0 2 0,0 0 0 16,0 0-3-16,-3 0 0 0,-1-12 0 0,1 6 0 16,-1 0-38-16,1-6-8 0,-1 4-2 0,4-10 0 0,-3 12-8 0,3-11 0 15,-4 5 0-15,4-3 0 0,0 3 0 16,0-5-11-16,4-1 11 0,-4 3-8 0,3 4 8 0,-3-1 0 15,4 0-9-15,-1 3 9 0,1 0 0 0,-1 6-11 0,1-2 11 16,-4 5-8-16,0 0 8 0,0 0 0 0,0 0-9 16,0 0 9-16,0 0 0 0,10 5-11 0,-10-5 11 15,11 6-8-15,-4 3 26 0,0 3 6 16,0 0 0-16,0-1 1 0,0-2-40 0,-3 3-8 16,3 6-1-16,-4-7-1 0,1 1 25 15,3-3-10-15,-4 3 10 0,4 0 0 0,-3-1 0 0,-1-5 0 0,1 6 0 0,-4-12 0 16,0 0 0-16,0 0 0 0,0 0 0 0,0 0 0 15,0 0 0-15,0 0 0 0,0 0 0 0,0 0 9 16,0 0-1-16,0 0-8 0,7-6 12 0,-3 6-4 16,3-6-8-16,-4 0 0 0,4-5 0 0,-3 5 8 15,3 0-8-15,0-6 0 0,-4 9 0 0,4-3-11 16,-3 0 11-16,0 0 0 0,-1 1-9 0,1 5 9 16,3-6 0-16,0 6-11 0,-7 0 11 0,7-6-8 15,-7 6 8-15,7 0 0 0,0 0-9 0,0 6 9 16,3-6-9-16,-2 6 9 0,-1-1-12 0,3-5 12 15,-3 6 0-15,0 6-8 0,0-9 8 0,0 9 0 16,0 0 0-16,0-1 0 0,1 1-8 0,-5 0 8 16,4-3 0-16,-3 2 0 0,-1 1 0 0,1 0 0 15,3 0 0-15,-4-4 0 0,4 1 0 0,-3 0 0 16,-1 3 0-16,1 0 0 0,-1-6 0 0,1-1 0 0,-4-5 0 16,4 0 0-16,3 6 0 0,-7-6 0 15,7 0-123-15,-7 0-27 0,3 0-6 0</inkml:trace>
  <inkml:trace contextRef="#ctx0" brushRef="#br0" timeOffset="19806.562">11130 6717 1150 0,'-14'17'24'0,"7"-11"6"0,3 6-30 0,-3-6 0 0,0 9 0 0,0-4 0 15,4 7 67-15,-4-6 7 0,3 8 2 0,-3-2 0 16,4 0-32-16,-1-1-7 0,-3-2-1 0,3 3 0 16,1-1-28-16,-1-5-8 0,1 3 0 0,3-3 0 15,-4-1 46-15,4 1 5 0,0 0 1 0,0 0 0 16,0-4-33-16,0-8-7 0,4 12 0 0,-1-6-1 15,-3-6-11-15,4 12 0 0,-4-12 0 0,7 6 0 16,-3-6 0-16,3 0 0 0,0 0 0 0,0-6 0 16,0 0 0-16,3 0 0 0,-3-6 0 0,4 0 0 15,-4 4 36-15,4-10 3 0,-4 6 0 0,3 1 0 16,-3-10-31-16,0 9-8 0,0 0 0 0,0-5 0 16,-3-1 0-16,0 3 0 0,-4-8 0 0,3 5 0 15,-3 4-30-15,-3-4-7 0,3 6-2 0,-4 6 0 16,0-8 30-16,1-1 9 0,-1 6 0 0,1 3 0 0,-1 0 0 15,4 6 0-15,0 0 0 0,0 0 0 0,0 0-19 0,-3 6-3 16,-1 0-1-16,1 3 0 16,3 6-14-16,-4-1-3 0,4 4-1 0,0 3 0 0,4 2 59 0,-4-5 12 15,3 2 2-15,-3 4 1 0,4-1-17 16,3 1-4-16,-4-4-1 0,1 4 0 0,3-4 1 16,-3 4 1-16,3 0 0 0,-4-10 0 0,4 4-1 0,-3 0-1 0,3-7 0 15,-4 4 0-15,4-3-3 16,-3-6-8-16,3-1 12 0,0-5-4 0,-3 0-8 0,3-5 0 0,0 5 0 0,0-6 8 31,3 0-170-31,1 0-34 0</inkml:trace>
  <inkml:trace contextRef="#ctx0" brushRef="#br0" timeOffset="20268.97">11398 6902 881 0,'4'18'37'16,"-1"-7"-29"0,-3-5 69-16,4 6 15 0,-1-6 2 0,-3 6 1 0,4-3-16 0,-1 2-3 0,-3-5-1 0,4 6 0 15,-4 0-49-15,3-4-10 0,-3 10-1 16,0-6-1-16,0 0 26 15,4-4 4-15,-4-2 2 0,4 3 0 16,-1 0-25-16,-3-9-5 0,0 0 0 0,0 0-1 16,0 0-15-16,0 0 8 0,0-12-8 0,0 0 0 0,0 4 0 0,0-10 0 0,0 0 0 15,0 1 0-15,-3-4 0 0,3 4 0 0,-4-10 0 0,0 9 0 16,4-5 0-16,0 5 0 0,0 4 0 16,-3-4 0-16,3 12 0 0,0-6 0 0,0 12 0 15,0 0 0-15,0 0 0 0,0 0 0 0,0 0 0 0,0 0 0 16,0 0 0-16,7-9 0 0,-3 1 0 0,-4 8 0 15,0 0 0-15,0 0 0 0,0 0 0 0,10 0 0 16,-3 6 13-16,0-1-3 0,0 4-1 0,-3 6 0 16,3-3-9-16,0-1-12 15,0 1 2-15,-3 3 1 0,3 8 9 0,-4-5 0 0,4 0 0 0,-3 2 0 16,3-8 0-16,-4 3 0 0,1-6 0 0,3-4 0 16,-4 4 0-16,1-3 0 0,-1 0 0 0,1 0 0 15,-1 0 0-15,-3-6 0 0,0 0 0 0</inkml:trace>
  <inkml:trace contextRef="#ctx0" brushRef="#br0" timeOffset="20884.276">11804 6887 832 0,'0'0'35'16,"-7"0"-35"-16,7 0 48 0,-11 6 4 0,4-3 0 0,0 3 0 16,0-3 14-16,4 6 3 0,-4-3 1 0,0 0 0 15,3 5-22-15,0-5-5 0,1 6-1 0,-4 9 0 16,3-10-14-16,-3 7-2 0,4 0-1 0,3-4 0 16,-4-2 1-16,4 6 0 0,0-7 0 0,-3 4 0 15,3 3 2-15,-4-1 0 0,1-5 0 0,3 9 0 16,7-10-1-16,-4 1 0 0,-3 0 0 0,7-6 0 15,0 0-7-15,0-3-2 0,0-6 0 0,1 0 0 16,2-3-5-16,-3-3-1 0,4-3 0 0,-4 1 0 16,7-1-12-16,-4-9 9 0,1 10-9 0,0-7 8 15,-1-6-26-15,1 10-6 0,-1-4 0 0,-3 6-1 16,0-2-35-16,-3 2-8 0,3 0 0 16,-3 6-1-16,-4-6-7 0,3 7 0 0,-3 5-1 0,0-6 0 15,0 3 25-15,0 3 4 0,0 0 2 0,0 0 0 0,0 9 22 16,0-4 5-16,0 7 1 0,0 0 0 0,0 0 36 0,0 2 7 15,0 4 2-15,0 6 0 0,-3-10 8 0,3 16 1 16,0-13 1-16,0 16 0 0,0-10 6 0,0 4 1 16,0 8 0-16,0-3 0 0,0-2-20 0,0 2-3 15,3-3-1-15,-3 4 0 0,0 2 43 0,4-9 8 16,-4 4 1-16,0 8 1 0,3-9-27 0,-3 4-6 16,0 2 0-16,0-3-1 0,0-8-19 15,0 8-3-15,0-2-1 0,0 2 0 0,0-20-16 0,4 8 0 16,-4 4 0-16,0-1 0 0,0-11 22 0,0-3 1 0,0-9 0 15,0 0 0-15,-4 12-37 0,4-1-7 16,0-11-2-16,0 0 0 0,0 0 55 0,-14-5 12 0,3-13 1 16,-3 9 1-1,-3 3-59-15,-1-6-12 0,-3-5-3 0,-4-4 0 16,-3-2-20-16,0-4-4 0,0-2 0 0,-4-3-1 16,4 8-35-16,-1-8-6 0,1 8-2 0,0 1 0 0,3 5-13 15,4-3-3-15,3 10-1 0,4-7 0 0</inkml:trace>
  <inkml:trace contextRef="#ctx0" brushRef="#br0" timeOffset="21423.946">12019 7025 851 0,'7'18'36'0,"0"-6"-36"31,0 0 109-31,4-4 15 0,3 1 4 0,0 0 0 0,0-3-66 0,0-6-13 0,0 0-2 0,1 0-1 16,2-6-6-16,-3 6-2 0,0 0 0 16,1-3 0-16,-1 0-15 0,0-3-3 15,0 0-1-15,-4-2 0 0,1-4-7 0,0-6 0 16,-4-2-1-16,0 2 0 0,0 0-11 0,-4 4 0 0,1-1 0 0,-4 0 0 31,0 9-21-31,0-5-10 0,-4-4-1 0,1 6-1 0,-4 0 5 16,0 3 2-16,-4 1 0 0,1-1 0 0,-1 6 26 0,0-6 0 0,1 12 0 0,-1-6 0 15,-3 6 22-15,3 5 3 0,1 1 1 0,-4 9 0 16,7-4 9-16,-4 1 1 0,4 8 1 0,0-8 0 16,3 8-24-16,1-2-5 0,-1 0 0 0,4-4-8 15,-3 10 42-15,3-4 2 0,3 3 0 0,1-5 0 16,-1-4-17-16,1-8-3 0,3 0-1 0,0-6 0 16,0 0-12-16,4-3-3 0,-4 5 0 0,3-2 0 15,1 3-8-15,3-3 10 0,0 0-10 0,7 0 10 0,-3 0-10 16,0-6 0-16,3-6 0 0,0 0 0 15,0 0-172-15,-3 6-26 0</inkml:trace>
  <inkml:trace contextRef="#ctx0" brushRef="#br0" timeOffset="21999.264">13035 6370 1094 0,'0'0'23'0,"0"0"5"16,0 0-28-16,0 0 0 0,0 0 0 0,-3 6 0 16,-1 0 56-16,4 2 7 0,-3 7 1 0,3 0 0 15,3-3 0-15,-3 5 0 0,4 1 0 0,-4 3 0 16,3 2-52-16,1-5-12 0,-1 8 0 0,1-2 0 16,3 8 54-16,0-3 8 0,0 4 2 0,0-1 0 15,0 3-36-15,4 1-6 0,-4 2-2 0,3 0 0 16,-3-3-10-16,-3-2-2 0,-1-1-8 0,1 3 12 15,-1 1-2-15,-3 2-1 0,0-6 0 0,-3 3 0 0,3-2-1 16,0-4-8-16,-4 3 12 0,4-2-4 0,-3-10-8 16,3 4 10-16,0-1-10 0,0-11 10 0,0 3-10 0,0-15 0 15,0 0 0-15,0 0 8 16,0 0-41-16,0 0-9 0,3-9-2 0,1-3 0 16,-1 1-152-16,4-1-30 0</inkml:trace>
  <inkml:trace contextRef="#ctx0" brushRef="#br0" timeOffset="22449.354">13243 6987 1022 0,'0'12'21'0,"0"-12"5"0,4 12-26 0,-4-9 0 0,3 0 0 0,1 5 0 15,-1-2 72-15,4 6 8 0,-3 0 3 0,3 0 0 16,-3-4-15-16,3-2-4 0,3-3 0 0,-3 3 0 16,0 3-42-16,4-3-9 0,-4 0-1 0,0 0-1 15,4-6 5-15,-4 0 2 0,3 0 0 0,1 0 0 16,-4-6-1-16,0 6 0 0,0-6 0 0,0 0 0 16,-3-6-1-16,3 3-1 0,-4-2 0 0,1-1 0 15,-1 0-15-15,1 0 8 0,-1 4-8 0,-3-1 0 16,4 6 9-16,-4-9-9 0,3 6 8 0,-3 6-8 15,-3-6 0-15,3 6 0 0,-4-6 0 0,4 6 0 16,0 0-36-16,-3 0 0 0,3 0 0 0,-11 0 0 16,4 6 24-16,4-6 12 0,-5 6-10 0,-2 6 10 15,6 0-8-15,-3-1 8 0,0 4 0 0,0 9-9 0,0-4 22 16,0 4 5-16,0-1 1 0,0 4 0 0,3-4 5 16,-3-5 0-16,4 2 1 0,-1-2 0 0,1 0-8 0,3-1-1 0,0 4-1 15,0-3 0-15,0-7 0 0,0 4 0 0,0-3 0 16,3-6 0-16,1 5-7 0,3-5 0 0,0 3-8 15,4-3 12-15,3 0-12 0,-4 0 0 0,4 0 0 16,4-6 0-16,-4 6-129 0,7-6-29 16,0 0-6-16</inkml:trace>
  <inkml:trace contextRef="#ctx0" brushRef="#br0" timeOffset="23243.685">14531 6987 1074 0,'-11'-11'30'0,"4"11"8"0,0-9-30 0,0 6-8 0,-3 0 0 0,3-3 0 15,-4 3 39-15,4 0 6 0,-7 3 2 0,7 0 0 16,-4 0-24-16,-3 0-5 0,3 0-1 0,-6 3 0 16,3 6 35-16,0-3 6 0,-4 3 2 0,-3 2 0 15,3 1-45-15,1 3-15 0,-1 2 9 0,0 1-9 16,1 6 45-16,2-10 4 0,5 10 1 0,-4-7 0 16,3 4-13-16,4 2-2 0,-3-5-1 0,2 9 0 15,5-4-18-15,-1-5-3 0,4-1-1 0,0 4 0 16,0-3 0-16,4-7-1 0,-1 10 0 0,1-15 0 15,3 6-1-15,-7-12 0 0,11 0 0 16,-11 0 0-16,14 0 1 0,0 0 0 0,0 0 0 0,0-6 0 16,0-6 8-16,0-12 1 0,0 4 1 0,-3-10 0 15,3 4-9-15,0-3-1 0,0-4-1 0,-3 4 0 16,0-3-2-16,-1-7-8 0,1 4 12 0,-4 3-4 16,0-4-8-16,0-2 10 0,-4 3-10 0,4-3 10 15,-3-3-10-15,-4 2 8 0,3-5-8 0,-3 0 8 16,-3 9-8-16,3 8 0 0,-4 4 0 0,-3-4 0 15,0 4 0-15,0-1 0 0,-3-5 11 0,3 8-11 16,-4-5 0-16,0 8 0 0,4 1 0 0,0 5 0 16,0 0 0-16,4 3 0 0,-1-2 0 0,1 11 0 15,3 0 0-15,0 0-8 0,0 0 8 0,-4 2-13 0,4 13-1 16,0 0 0-16,0 3 0 0,0 2 0 16,4 4 14-16,-4 5-11 0,3 3 11 0,1 1-10 0,-1 8 10 0,1-3 0 15,3 3 0-15,-4 9 0 0,4-12 0 0,4 7 0 16,0-4 0-16,-1 9 0 0,1-6 0 0,-1 3 0 15,1 3 0-15,0 0 0 0,-1-12 0 0,1 3 0 0,-1-3 0 16,1-5 0-16,-4 2-24 0,0-9 1 0,0 4 0 16,-3-1 0-16,3-8 41 0,-4-4 8 15,1 1 2-15,-1-3 0 0,1-6-28 0,-1-1 0 0,1 4 0 16,3-12 0-16,-4 6-28 0,4-6-12 16,-3 0-1-16</inkml:trace>
  <inkml:trace contextRef="#ctx0" brushRef="#br0" timeOffset="23683.833">14859 7128 836 0,'0'0'24'0,"0"6"4"0,-4-3-28 0,4 3 0 0,0 6 0 0,0-6 0 15,0-6 108-15,0 6 16 0,0-6 4 0,0 5 0 16,0-5-103-16,0 6-25 0,0-6 0 0,0 6 0 16,4 0 65-16,0 6 8 0,-4-6 2 0,0-6 0 15,0 6-39-15,3 2-8 0,-3-2-2 0,0 0 0 16,0-6 1-16,-3 12 0 0,3-12 0 0,3 12 0 15,-3-12-73-15,0 0-14 0,0 0-4 0</inkml:trace>
  <inkml:trace contextRef="#ctx0" brushRef="#br0" timeOffset="24265.796">14721 6920 1337 0,'0'0'28'0,"0"0"6"0,0 0-34 0,0 0 0 0,0 0 0 0,0 0 0 16,0 0 72-16,0 0 8 0,0 0 2 0,0 0 0 16,0 0-26-16,0 0-4 0,0 0-2 0,0 0 0 15,0 0-23-15,0 0-5 0,0-6-1 0,0 6 0 16,4-9-9-16,-4 3-3 0,3 3 0 0,1-3 0 15,3 3 2-15,-3-8 0 0,-1 5 0 0,1-6 0 16,-1 6-11-16,-3 0 0 0,4-3 0 0,-1 3 0 16,-3 1 17-16,4-1 2 0,-1 0 0 0,-3 6 0 15,0 0-29-15,0-6-6 0,0 6 0 0,0 0-1 16,0 0 17-16,0 0 0 0,0 0-8 0,0 0 8 0,0 0 12 0,0 0 5 16,0 0 2-16,0 0 0 15,0 0-67-15,0 0-12 0,0 0-4 0,7 6 0 0,-3 3 81 0,-4-9 16 16,0 0 3-16,3 3 1 0,1 2-37 0,-4-5 0 15,7 3 0-15,-7-3 0 16,7 6 0-16,-3 6 0 0,3-6 0 0,0 12 8 16,-4-7-8-16,4 1 0 0,0-3 0 0,0 9-8 15,0-7 8-15,0 1 0 0,4 0 0 0,-4 3 0 0,-3-10 0 16,3 1 0-16,0 0 0 0,0 0 8 16,-4 6-36-16,4-12-8 0,0 0 0 0,0 3-1 15,1-6 37-15,-1 3 0 0,0 0 0 0</inkml:trace>
  <inkml:trace contextRef="#ctx0" brushRef="#br0" timeOffset="24970.321">15187 6955 1094 0,'-3'26'23'0,"3"-14"5"0,-4-6-28 16,4 9 0-16,0-6 0 0,-4 5 0 16,4-2 92-16,-3 6 12 0,3-7 4 0,-4 4 0 15,1 9-27-15,3-13-5 0,0 10 0 0,-4-3-1 0,4-1-23 16,0 1-5-16,0 2-1 0,0-8 0 0,0 6-15 0,-3-3-3 0,3-4-1 0,0 7 0 15,0-6-27-15,0-1 0 0,0-5 0 0,0 0 0 16,3 9 0-16,-3-15 0 0,0 0 0 0,0 0 0 16,0 0 48-16,0 0 4 0,0 0 0 0,0 0 1 15,0 0-33-15,-3-9-8 0,-1 0 0 0,1 0-1 16,3-2-11-16,-4-1 0 0,-3-6 0 0,7 1 0 16,-3 2 24-16,3-3 2 0,0-2 1 0,0-4 0 15,0 7-43-15,0 2-9 16,0-3-2-16,0 7 0 0,3-1 27 0,-3-6 0 0,0 9 0 15,0-2 0-15,4 5 0 0,-4-6 0 0,3 6 0 0,1 0 0 16,-1 0 0-16,1-3 0 0,3 6 0 0,-4 1 0 16,-3 2 0-16,4 0 0 0,-1 0 0 0,5 2 0 15,-5 1 0-15,4 0 0 0,0 3 0 0,-3 0 0 16,3 0 0-16,3 6 0 0,-3-6 0 0,4 2 0 16,0-2 0-16,-1 0 0 0,1-3 0 0,-1 6 0 15,-3 3 0-15,4 0 0 0,-4-1 0 0,0 10 0 16,0-4 0-16,-3 1 0 0,3 0 0 0,-4 2-8 15,1-2 8-15,-4-6 0 0,3-3 0 0,-3 2 0 16,0 1 0-16,0 0-16 0,0 0 4 0,0-4 0 16,0-2-32-16,0-6-8 0,0 0 0 0,0 0-1 15,0 0-106-15,0 0-21 0,0 0-4 16</inkml:trace>
  <inkml:trace contextRef="#ctx0" brushRef="#br0" timeOffset="25451.181">15501 7184 1497 0,'0'0'32'0,"0"0"8"0,0 0 0 0,0 0 4 0,0 0-36 0,0 0-8 0,0 0 0 0,0 0 0 16,4 6 53-16,-1 3 9 0,1 0 2 0,-1 0 0 15,4 2-22-15,0-5-4 0,-3 0-1 0,3 0 0 16,3 0-9-16,-2 0-1 0,-1 0-1 0,3-1 0 16,-3-2-26-16,4 0 0 0,-1-3 8 0,-3 0-8 15,4-3 0-15,0 0 0 0,-1-2 0 0,-3-1 0 16,0 0 0-16,4 0 0 0,-8-6 0 0,4 6 0 16,-3-5 0-16,-1 2 0 0,-3 3 0 0,4-6 0 15,-4 6 0-15,0-6 0 0,0-5 0 0,0 5 0 16,-4 3 0-16,1 3 0 0,-1 6 0 0,-3-5 0 15,4 5 0-15,-4-6 0 0,0 0 0 0,0 6 0 16,0 0-22-16,-4-6-6 0,4 6-2 0,-4 0 0 16,4 6-3-16,4 0-1 0,-4 0 0 0,0-1 0 15,3 1 34-15,1 3-8 0,-1 9 8 0,1-7 0 0,-1 1 0 0,4 9 0 16,-3-4 0-16,3 7 0 16,-4-9 0-16,4 2 0 0,0 1 0 0,4 0 0 15,-4-4 0-15,3 10 0 0,1-12 0 0,-4 8 0 16,3-8 0-16,4 0 0 0,-3-1 0 0,-1-5 0 0,4 6 0 0,4-6 0 15,-1 0 0-15,-2 0 0 0,2-3 0 0,1-3 0 16,3 0 0-16,-4 0 0 16,4-3-88-16,1-3-16 0,-1 0-4 0</inkml:trace>
  <inkml:trace contextRef="#ctx0" brushRef="#br0" timeOffset="25885.746">15963 7240 1337 0,'-3'12'56'15,"3"-12"-44"-15,0 0 41 0,0 0 9 16,0 6 2-16,-4 3 0 16,4-1 0-16,0 1 0 0,4 3 0 0,-4-6 0 15,0 0 0-15,3 5 0 0,-3-8 0 0,4 6 0 16,-4 0-20-16,3-3-4 0,1 0-1 0,-4-6 0 15,3 6-19-15,-3-6-3 0,7 0-1 0,-7 0 0 16,7 0-5-16,-7 0-2 0,4 6 0 0,-4-6 0 16,0 0-9-16,0 0 0 0,0 0 0 0,0 0 0 15,0 0 0-15,3 0 0 0,-3 0 0 0,4-6 0 16,0 0 30-16,-4-6 4 0,0 0 1 0,0 3 0 16,0 4-26-16,-4-1-9 0,4-6 0 0,-4 6 9 15,4-6-9-15,-3 3 0 0,-1 1 0 0,4-1 8 0,-7-3-8 16,4 0 0-16,-1 1 0 0,1 2 0 0,-1-3 8 15,1 0-8-15,3 6 8 0,0-5-8 16,-4 5 20-16,1-12 0 0,3 9-1 0,-4 3 0 16,4-5-39-16,0 5-8 0,0 0-2 0,0-9 0 15,7 6-3-15,-3 1-1 0,-1 2 0 0,1 6 0 0,-1-6 34 0,1-6 0 16,-1 12 0-16,1-6 0 0,3 6-18 0,0-6 3 0,0 6 1 0,4 6 0 31,-4-6-131-31,3 0-27 0,1 6-4 0,-1-6-2 0</inkml:trace>
  <inkml:trace contextRef="#ctx0" brushRef="#br0" timeOffset="26577.205">17110 7005 1267 0,'0'0'28'0,"-4"6"5"0,-6-6 2 0,3 6 1 0,-4 0-36 0,0-1 0 0,4 4 0 0,-7 3 0 15,4 0 58-15,-4 0 5 0,-1-1 1 0,5 4 0 16,-4-3 0-16,0 0 0 0,3-1 0 0,0 4 0 15,1 3-22-15,-1-1-4 0,4-2-1 0,0 0 0 16,0-1-5-16,4 4-2 0,-4-6 0 0,3-1 0 16,4-2-30-16,-4 9 0 0,8-12 0 0,-4 0 0 15,4 0 0-15,-1-1 0 0,-3-5 0 0,7 6 0 16,-3 0 28-16,3 0 8 0,0 3 3 0,3-9 0 16,1 6-25-16,-4-6-5 0,4 0-1 0,-1-6 0 15,4 6-8-15,0-15 0 0,-3 6 0 0,3 1 0 0,0 2 0 16,-3-6 0-16,-1 0 0 0,1-3 0 0,-4 4-14 15,-3-1 5-15,3 0 1 0,-4 0 0 0,4 1-6 0,-3 2-1 16,-1-3 0-16,1 0 0 0,-4 6-5 0,3 1 0 16,-3 5-1-16,0 0 0 0,0 0 21 0,0 0 0 15,0 0 0-15,0 0 0 0,0 0 0 0,0 11-9 16,4 1 9-16,-4 9 0 0,3-4 0 0,1 1 0 16,-1 0 0-16,-3 2 0 0,4 4 0 0,-1-7 0 15,1 4 0-15,-4-3 0 16,3-7 0-16,1 4 0 0,0-3 0 0,-1 5 0 15,1-11 0-15,3 12 0 0,-4-9 0 0,1 0 0 16,3-1 0-16,-4 4 0 0,4-6 0 0,-7-6 0 16,7 6-100-16,0-6-22 0,0 0-5 0</inkml:trace>
  <inkml:trace contextRef="#ctx0" brushRef="#br0" timeOffset="27002.818">16683 6617 121 0,'-14'-12'0'16,"3"-6"0"0,1 4 82-16,3-4 11 0,3 6 3 0,-3-5 0 15,3 5-31-15,1 3-5 0,3 3-2 0,-4 0 0 16,4-5-1-16,0 11 0 0,0 0 0 0,0 0 0 16,0 0-17-16,0 0-3 0,0 0-1 0,0 0 0 15,4 0 4-15,-1 11 0 0,4-5 0 0,4 6 0 16,0 0 23-16,6 8 5 0,1 4 0 0,0-1 1 15,3 4-15-15,3-4-3 0,1-2-1 0,0 8 0 16,0-8-22-16,-4 2-4 0,3-5 0 0,1 3-1 0,0 2-3 0,-1-5-1 16,-2-1 0-16,-5 4 0 0,4-3-19 0,-3-7 0 0,0 4 0 15,-4-3 0-15,0 6 0 0,0-13 0 0,-3 7 0 0,-1-6 0 32,1 0-48-32,-1 3-12 0,-3-6-4 0,4 6-409 0,-4-9-83 15</inkml:trace>
  <inkml:trace contextRef="#ctx0" brushRef="#br0" timeOffset="113668.32">18108 6920 740 0,'0'0'15'0,"0"0"5"0,0 0-20 0,0 0 0 0,0 0 0 0,0 0 0 0,0 0 21 0,0 0 1 16,0 0 0-16,0 0 0 15,0 6 3-15,0-1 1 0,0-5 0 0,0 0 0 0,0 12 10 0,0-12 1 16,4 6 1-16,-1 0 0 15,-3 3-5-15,4 3-1 0,-1-7 0 0,1 1 0 0,-4 6 2 0,3 0 0 0,-3-6 0 0,7 5 0 16,-3 4-5-16,3 3-1 0,0-6 0 0,-4-4 0 16,5 4-12-16,-5 0-2 0,4 0-1 0,0-1 0 15,-3 1 3-15,3 3 0 0,-4-3 0 0,1-7 0 16,-1 7 11-16,1 0 2 0,-1-6 1 16,1 0 0-16,-4 3-3 0,0 2-1 15,3-5 0-15,-3 6 0 0,0-12 9 0,0 0 1 16,0 0 1-16,0 0 0 0,0 0-12 0,0 0-2 0,0 0-1 15,0 6 0-15,0-6 17 0,0 0 3 0,0 0 1 0,0 0 0 16,0 0-27-16,0 0-6 0,0 0-1 0,0 0 0 16,0 0-9-16,-7 0 0 0,7 0 0 0,-7 0 0 15,0-6 0-15,4 6 0 0,-4-12 0 0,0 12 0 16,0-6 0-16,3-5 0 0,-3 5 0 0,0-3 0 16,3 3 0-16,1 0 0 0,-1-6 0 0,1 6 0 15,-1 1-8-15,4-1 8 0,-3-6 0 0,-1 3 0 16,4 3 0-16,0 0 0 0,0 1 0 0,0-1 0 0,0 0 0 0,0 0 0 15,0 6-9-15,0-6 9 16,0-3 0-16,4 3 0 0,-1 0 11 0,1 3-11 0,-1-5 0 0,1 2 0 16,3 0-15-16,-4 0 5 15,5 0 10-15,-1 0 0 0,0-3 0 0,0 4 0 0,0-4 0 0,0 0 0 16,-4 3 0-16,4-6-8 16,0 6 8-16,0 1 0 0,1 5 0 0,2-9 0 0,1 6 0 0,-4-6 0 15,3 6 0-15,-3 0 8 16,4 3-8-16,-4 0-8 0,0 0 8 0,0 0-12 0,0 0 12 0,0 3 0 15,-3 0 0-15,3 6-8 16,0-6 8-16,0 6 0 0,0-4 0 0,0 1 0 16,-3 0 0-16,3 0 0 0,-4 6 0 0,4-6 0 0,-3 2 0 15,3 4 0-15,0-6 0 0,-4 6 8 0,1-6-8 0,-1 0 0 0,1 0 0 16,0-1 0-16,-4 1 0 16,0-6 0-16,3 3 0 0,-3-3 8 0,0 0-8 0,4 6 0 15,-4-6 0-15,0 0 0 0,0 0 0 0,0 0 0 0,0 0 0 16,0 0 0-16,0 0 0 0,0 0 0 0,0 0 0 0,0 0 8 15,0 0-8-15,0 0 0 0,0 0 8 16,0 0-8-16,0 0 0 0,0 0 9 0,-7-3-9 0,3-3 0 16,-3 0 8-1,3 1-8-15,-3-1 0 0,4 0 0 0,-1-6 0 0,-3 6 0 0,4 0 0 0,-1-3 0 16,-3 4 0-16,4-1 0 0,-1 0 0 16,1 0 0-16,-1 0 0 0,4 0 0 0,0 0 0 0,4 0 0 15,-4 1 0-15,0-1 0 0,3 3 0 0,1-3 0 16,3-3 0-16,0 6 0 0,-4-3 0 0,4 0-9 15,0 0 9-15,0 6 0 0,4-5-9 0,0 5 9 16,3 0 0-16,0 0 0 0,-4-6-9 0,1 12 9 16,3-6 0-16,0 0 0 0,0 5-8 0,-3-5 8 15,-1 0 0-15,1 6 0 0,0 0 0 0,-1-6 0 16,-3 6 0-16,4-3 0 0,-1 0 0 0,-2 6 0 16,-1-3 0-16,3 0 0 0,-3-1 0 0,4 1 0 15,-4 0 0-15,0 0 0 0,0 6 0 0,0-6 9 0,0 0-9 0,0-1 0 16,0 4 0-16,-3-3 0 0,3 0 0 0,-4 6 0 15,4-6 0-15,-3 0 0 0,3-1 9 0,-4 1 0 16,-3 3 0-16,0-9 0 16,0 12-9-16,0-12 0 0,4 6 0 0,-4-6 0 0,3 6 0 0,1 0-12 15,-4-6 4-15,4 5 8 0,-4-5-24 16,3 6 4-16,-3-6 0 0,4 3 0 16,-4 0-14-16,7 6-2 0,0-3-1 0,-7-6 0 15,3 6-43-15,-3-6-9 0,0 0-2 0,7 0 0 16,-7 0-17-16,11 0-4 0,-8 0-1 0,4 0 0 15,4 0 7-15,-4 0 2 0</inkml:trace>
  <inkml:trace contextRef="#ctx0" brushRef="#br0" timeOffset="114196.817">19061 6937 1136 0,'0'0'24'0,"0"0"4"0,0 0-28 0,0 0 0 0,0 0 0 0,0 0 0 16,0 0 33-16,0 0 1 0,0 0 0 0,0 6 0 16,0-6-13-16,0 0-2 0,0 9-1 0,0 0 0 15,0-3-8-15,0 3-2 0,0-9 0 0,0 5 0 16,3 7-8-16,-3-6 0 0,4 9 0 0,-1-6 0 16,1 5 0-16,-1-2 8 0,1 0-8 0,-1-6 8 15,1 2-8-15,-1-2 0 0,1 0 0 0,-1 0 8 16,1 0-8-16,-4-6 0 0,0 0-12 0,0 0 12 15,0 0 0-15,3 6 0 0,-3-6 0 0,0 0 0 16,8 6-33-16,-1-6 1 0,-4-6 0 0</inkml:trace>
  <inkml:trace contextRef="#ctx0" brushRef="#br0" timeOffset="114461.709">18909 6623 892 0,'0'0'20'0,"0"0"4"0,0 0 0 0,0 0 1 0,0 0-25 15,0 0 0-15,0 0 0 0,0 0 0 0,0 11 27 0,0-11 0 16,-4 6 0-16,4-6 0 0,0 0-15 0,0 0-2 0,0 0-1 0,0 0 0 16,0 0-9-16,0 0 0 0,0 0 0 0</inkml:trace>
  <inkml:trace contextRef="#ctx0" brushRef="#br0" timeOffset="115468.402">19283 6881 1242 0,'0'0'52'0,"-4"6"-41"15,4-6 36-15,-3 0 7 0,-1 0 2 0,4 0 0 16,0 0-20-16,0 0-3 0,0 0-1 0,0 0 0 16,0 0-11-16,0 0-2 0,-3 0-1 0,3 0 0 15,0 0-18-15,0 0 0 0,0 9 0 0,0-3 0 16,0 6 0-16,0-6 0 0,0 5 0 0,3-5 0 0,-3 0 0 0,0 0 0 16,-3 6 0-16,3 3 0 15,3-10 12-15,-3 7 0 0,0-6-1 0,4 6 0 0,-4-6 1 0,0-6 1 16,3 6 0-16,-3-6 0 15,0 8-5-15,4-2 0 0,-4 0-8 0,0-6 12 0,0 0-12 0,0 0 0 16,0 0 8-16,0 0-8 0,0 0 8 0,0 0 0 16,0 0-8-16,0 0 12 0,0 0 9 0,0 0 2 15,0 0 0-15,0 0 0 16,0 0-3-16,-7 0 0 0,3-6 0 0,-3 0 0 0,0 6-8 0,4-6-1 16,-4 4-1-16,3-1 0 0,0-3-10 0,1 3 10 0,-1-3-10 0,1 0 10 15,-1 0-10-15,1 0 8 0,-1 0-8 16,4 1 8-1,0 5-8-15,0-9 0 0,0 3 0 0,0 6 0 0,0-9 0 0,0 6 0 0,4-9 8 0,-4 6-8 16,3 1 0-16,-3-1 0 0,0 6 0 0,4-6 0 16,-1-3 0-16,-3 9 0 0,4-3 0 0,-4 3 0 15,3-6 0-15,-3 6 0 0,8-3 0 0,-8 3 0 16,3-6 0-16,-3 6 0 0,7 0 0 0,0 0 0 16,0 0 0-16,-7 0 0 0,4 3 0 0,3 0 0 15,0 3 0-15,0-3 0 0,-4 0 0 0,1 6 0 16,0-3 0-16,3 0 0 0,-4-1 0 0,1 7 0 15,-1-6 0-15,1 6 0 0,-1-3 0 0,4 2 0 16,-3 1 0-16,-1-6 0 0,1 12 0 0,-1-10 0 0,1 4 0 0,-1 0 8 16,1 0-8-16,0 0 0 15,-1-4 0-15,1 1 8 0,3 6-8 0,-4-9 0 0,1 6 0 0,-1-7 0 16,1 4 8-16,-1 3-8 16,1 0 0-16,-4-12 0 0,0 0 0 0,0 0 0 0,0 0 0 0,0 0 0 15,0 0 0-15,0 0 0 16,0 0 0-16,0 0 0 0,0 0 0 0,0 0 0 0,0 0-11 0,0 0 11 15,0 0-8-15,0 0 8 16,0 0-16-16,0 0 3 0,0 0 0 0,0 0 0 16,0 0-44-16,0 0-9 0,0 0-2 0,0 0 0 15,0 0-63-15,3-6-13 0,4 0-2 0</inkml:trace>
  <inkml:trace contextRef="#ctx0" brushRef="#br0" timeOffset="116245.963">19579 6840 1409 0,'0'0'29'0,"0"0"7"0,0 0-28 0,0 0-8 0,0 0 0 0,-3 6 0 16,3-6 52-16,0 0 10 0,0 0 2 0,0 0 0 0,0 0-37 0,-4 6-7 15,4-6-2-15,0 0 0 16,0 6-18-16,0 6 0 0,0-6 8 0,0-6-8 16,0 5 0-16,4 1 0 0,-1 0 0 0,-3 0 0 15,4 0 11-15,-1 3-2 0,1-3 0 0,-4 5 0 0,3-5 21 0,1 0 4 16,-1 0 1-16,1 6 0 15,-4-3 3-15,3 2 1 0,1-5 0 0,-1 6 0 0,1 0-2 0,0-6 0 0,-1 2 0 16,1 4 0-16,-1-6-17 0,1 6-3 0,-1 0-1 16,1-6 0-16,-1-1-8 0,1 1-8 0,-4-6 12 0,7 6-12 15,-4 3 8-15,-3-9-8 0,7 6 0 0,-3 0 0 16,3-6 0-16,-4 6 8 0,5 0-8 0,-1-6 0 16,0 5 10-16,0 1-10 0,0-6 8 0,0 3-8 15,3 0 0-15,-3 6 8 0,-3-3-8 0,-4-6 0 16,11 0 8-16,-4 6-8 0,0 0 0 0,0-6 8 15,3 0-8-15,-3 0 10 0,-3 0-10 0,3 0 10 16,0 0-10-16,0 0 12 16,-3-6-12-16,3 6 12 0,0-6-2 0,0 0 0 0,-4-3 0 0,4 3 0 15,-3 0-1-15,3 6 0 0,-7 0 0 0,3-5 0 16,1-1-1-16,-4 0 0 0,4-12 0 0,-1 9 0 16,1-2 1-16,-4-1 0 0,-4-6 0 0,1 6 0 15,-1 1-9-15,0 2 12 0,-3-9-12 0,4 6 12 16,-4 7-12-16,0-7 0 0,0-3 9 0,3 9-9 0,-3-6 0 15,4 7 0-15,-1-1 0 0,4 6 0 0,0 0 0 16,0 0 0-16,-3 0 0 0,3 0 0 16,-8-6 0-16,5 0 0 0,-4 0 0 0,7 6 0 0,0 0 0 0,-4-3-13 15,-3-3 5-15,7 6 8 16,-7-3-52-16,7 3-4 0,-3-3 0 0,3 3 0 16,0 0-115-16,0 0-23 0,0 0-5 0</inkml:trace>
  <inkml:trace contextRef="#ctx0" brushRef="#br0" timeOffset="116645.031">20002 6876 1482 0,'-3'5'31'0,"-1"1"6"0,1-3-29 0,-1 3-8 0,4-6 0 0,-3 6 0 16,-1 6 17-16,4-12 3 0,-3 6 0 0,3-6 0 0,-4 6-11 0,4-6-1 15,0 0-8-15,0 5 12 16,0-5-12-16,0 0 0 0,-3 6 0 0,3-6 0 0,0 0 0 0,0 0 0 16,0 0 0-16,0 6 0 15,0-6 0-15,0 0 0 0,0 0-8 0,0 6 8 16,0-6 0-16,0 0-12 0,0 6 12 0,0-6-10 16,0 0-12-16,0 0-2 0,0 0-1 0,0 0 0 15,0 0-43-15,0 0-9 0,0 0-2 0</inkml:trace>
  <inkml:trace contextRef="#ctx0" brushRef="#br0" timeOffset="117779.247">20228 6279 760 0,'0'0'32'16,"0"0"-32"-1,0 0 82-15,0 0 10 0,0 0 3 0,0 12 0 0,0-7-6 16,0-5-1-16,-3 6 0 0,3 0 0 0,0 6-28 0,0-6-7 0,0-3-1 0,0 3 0 15,0 2-20-15,0 1-5 0,0-3-1 0,3 6 0 16,-3-6-7-16,4 0-2 0,-1 2 0 16,1 4 0-16,-1 0 2 0,4-6 0 0,0 6 0 0,1-1 0 15,-5 1-19-15,4 9 0 0,0-4 8 0,0 1-8 32,-3 0 0-32,3 2 8 0,0 4-8 0,0-7 0 0,4-2 13 0,-4 3-4 0,0-1-1 0,3 4 0 15,-3-3 4-15,0-1 1 0,0-2 0 16,0 8 0-16,4-11-4 0,-4 3-1 0,0 3 0 0,0-7 0 15,0 1-8-15,0 0 0 0,0 0 0 0,0-4 8 16,0 1-8-16,1 6 0 0,-1-9 0 0,-4 6 0 16,1-7 0-16,-1 1 0 0,1 0 0 0,-1 0 0 15,1 0 0-15,-4 3 0 0,3 3 0 0,-3-7 8 16,0 1-8-16,0 0 0 0,0 3 0 0,0 0 0 0,0-3 0 16,-3 3 8-16,3-4-8 0,-4 7 0 15,4-6 0-15,-3 6 0 0,-1-6 0 0,1 2 0 0,-1 4 0 0,1-6 0 16,3 0 0-16,-4 6 0 15,1 0-8-15,-1-10 8 0,4 7-10 0,-4-3 10 0,4-6-9 16,0 9 9-16,0 3-8 0,-3-6 8 16,3 0 0-16,-4-1-8 0,4 1 8 0,0-6 0 15,0 0 0-15,0 6 0 0,0 6 0 0,0-12 0 16,0 0 0-16,0 0 0 0,0 0 0 0,0 0-8 0,0 0-7 0,0 0-1 16,0 0 0-16,0 0 0 15,0 0-28-15,0 0-7 0,0 0-1 0,0 0 0 16,0 0-38-16,0 0-8 0,0 0-2 0</inkml:trace>
  <inkml:trace contextRef="#ctx0" brushRef="#br0" timeOffset="118291.384">20249 6702 1105 0,'0'0'24'0,"0"0"4"0,0 0 2 16,0 0 2-16,11 0-32 0,0 3 0 0,-4 0 0 0,3-3 0 15,-3 3 32-15,4-3 0 0,-1 0 0 0,1 0 0 16,0 0 16-16,3 0 2 0,-4 0 1 0,4 0 0 0,4 0-31 0,-4-3-5 0,0 3-2 15,4-3 0-15,-4 3 12 16,4-3 3-16,-4 3 0 0,3 0 0 16,-2-3-17-16,2 3-3 0,-6 0-8 0,3 0 12 15,0 0-12-15,0 0 0 0,-3 0 0 0,3 0 0 0,0 0 0 0,0 0 0 16,-3 0 0-16,3 3 0 0,-4-3 0 16,4 3 0-16,1 0 8 0,-5-3-8 15,1 0-27-15,3 0-8 0,-4 0-1 0,4 3-1 16,-3-3 4-16,0 0 1 0,3 3 0 0,-4-3 0 15,1 0-52-15,0 0-9 0,-1-3-3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dix-neuf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5F88-7B9F-4973-A91C-43677E6F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D222-2D95-4200-9045-FEBAB9B2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cinq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vingt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5h20.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BE380-24BB-464C-ACD5-AEA58DE0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309" y="1734751"/>
            <a:ext cx="3419698" cy="33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C539DA-6734-4853-B61E-2EFC5D32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DE0EF-4233-4E43-847F-57A36702D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5h20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EBF0459-5DBE-46DD-9289-8A5826862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08605" y="2679968"/>
            <a:ext cx="3420152" cy="333480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94C143-6FDC-4B0B-8CC0-AF3D42E0A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5h20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l’après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-midi.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17h20.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D3544F-603B-41FA-B0E3-F5F0641BBC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53718" y="2679968"/>
            <a:ext cx="3420152" cy="33348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0A1987-4BB1-4469-B80B-C6A91EEC6399}"/>
                  </a:ext>
                </a:extLst>
              </p14:cNvPr>
              <p14:cNvContentPartPr/>
              <p14:nvPr/>
            </p14:nvContentPartPr>
            <p14:xfrm>
              <a:off x="5807880" y="39960"/>
              <a:ext cx="6037920" cy="295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0A1987-4BB1-4469-B80B-C6A91EEC63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8520" y="30600"/>
                <a:ext cx="6056640" cy="29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295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C539DA-6734-4853-B61E-2EFC5D32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DE0EF-4233-4E43-847F-57A36702D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2h55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l’après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-midi.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quatorze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cinquante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-cinq.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94C143-6FDC-4B0B-8CC0-AF3D42E0A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cinq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0CD652-0280-4BA5-B540-900D761C8D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9043" y="2717730"/>
            <a:ext cx="3190461" cy="3190461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2ACB2C3-52B8-4DF8-9E35-BB2D35F55F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41874" y="2625449"/>
            <a:ext cx="3228699" cy="32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7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8CFD-C9E4-4346-8D52-A83944FF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B5F40-F403-41D0-853D-13957C7F8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cinq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quart.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D7924A-5C33-4729-9CD6-1DF8D6C16A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8191" y="2856878"/>
            <a:ext cx="2788548" cy="27885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EA3E6-AD76-4FC4-B812-0EB02D360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cinq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58C568-EC2C-47D2-BFD6-1802CB2C46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51204" y="2734779"/>
            <a:ext cx="3015008" cy="30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DE3E9-6B3A-481F-B6CF-61A281A2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B73D-78A5-4B39-90C3-5E0D102DD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6813"/>
            <a:ext cx="5157787" cy="1168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8h30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EEF121-059B-4378-8334-8AD3E14DE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59226" y="2687913"/>
            <a:ext cx="3171203" cy="317120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31983-8F11-442F-A917-99095F5A6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36813"/>
            <a:ext cx="5183188" cy="11682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vingt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20h30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B4C98C-6AE0-469C-9940-27A8DAF087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72301" y="2555876"/>
            <a:ext cx="3269973" cy="32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E375-14BE-48A1-AA83-60F645CF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9957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D14EF-7E0D-4BE6-9EAA-1886AF1D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2148"/>
            <a:ext cx="5157787" cy="12229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midi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12h00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91DF9-2BA9-490A-AA2A-28F281BEB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E15D4-CABC-41F9-A9DB-3AB3C7DAF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74036"/>
            <a:ext cx="5183188" cy="1531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zéro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00h00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5EDE8B-1C54-47E0-A9DF-8A49E07E4F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80413" y="2863988"/>
            <a:ext cx="3019977" cy="3019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B51C9-FE76-475C-97FD-35B94808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30" y="2819400"/>
            <a:ext cx="3064565" cy="30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3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7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p. 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commence à </a:t>
            </a:r>
            <a:r>
              <a:rPr lang="en-US" dirty="0" err="1"/>
              <a:t>neuf</a:t>
            </a:r>
            <a:r>
              <a:rPr lang="en-US" dirty="0"/>
              <a:t> </a:t>
            </a:r>
            <a:r>
              <a:rPr lang="en-US" dirty="0" err="1"/>
              <a:t>heures</a:t>
            </a:r>
            <a:r>
              <a:rPr lang="en-US" dirty="0"/>
              <a:t> </a:t>
            </a:r>
            <a:r>
              <a:rPr lang="en-US" dirty="0" err="1"/>
              <a:t>vingt</a:t>
            </a:r>
            <a:r>
              <a:rPr lang="en-US" dirty="0"/>
              <a:t>-cinq.</a:t>
            </a:r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</a:t>
            </a:r>
            <a:r>
              <a:rPr lang="en-US" dirty="0" err="1"/>
              <a:t>finit</a:t>
            </a:r>
            <a:r>
              <a:rPr lang="en-US" dirty="0"/>
              <a:t> à dix </a:t>
            </a:r>
            <a:r>
              <a:rPr lang="en-US" dirty="0" err="1"/>
              <a:t>heures</a:t>
            </a:r>
            <a:r>
              <a:rPr lang="en-US" dirty="0"/>
              <a:t> dix.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commence pendant la matinée.</a:t>
            </a:r>
          </a:p>
          <a:p>
            <a:pPr marL="0" indent="0">
              <a:buNone/>
            </a:pPr>
            <a:r>
              <a:rPr lang="en-US" dirty="0"/>
              <a:t>Après le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__________________.</a:t>
            </a:r>
          </a:p>
          <a:p>
            <a:pPr marL="0" indent="0">
              <a:buNone/>
            </a:pPr>
            <a:r>
              <a:rPr lang="en-US" dirty="0"/>
              <a:t>faire les devoirs = do homework</a:t>
            </a:r>
          </a:p>
          <a:p>
            <a:pPr marL="0" indent="0">
              <a:buNone/>
            </a:pPr>
            <a:r>
              <a:rPr lang="en-US" dirty="0"/>
              <a:t>Est-</a:t>
            </a:r>
            <a:r>
              <a:rPr lang="en-US" dirty="0" err="1"/>
              <a:t>il</a:t>
            </a:r>
            <a:r>
              <a:rPr lang="en-US" dirty="0"/>
              <a:t> facile de faire les devoirs pendant </a:t>
            </a:r>
            <a:r>
              <a:rPr lang="en-US" dirty="0" err="1"/>
              <a:t>l’après</a:t>
            </a:r>
            <a:r>
              <a:rPr lang="en-US" dirty="0"/>
              <a:t>-midi?</a:t>
            </a:r>
          </a:p>
          <a:p>
            <a:pPr marL="0" indent="0">
              <a:buNone/>
            </a:pPr>
            <a:r>
              <a:rPr lang="en-US" dirty="0"/>
              <a:t>Est-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dificile</a:t>
            </a:r>
            <a:r>
              <a:rPr lang="en-US" dirty="0"/>
              <a:t> de faire les devoirs pendant la soirée?</a:t>
            </a:r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premier </a:t>
            </a:r>
            <a:r>
              <a:rPr lang="en-US" dirty="0" err="1"/>
              <a:t>cours</a:t>
            </a:r>
            <a:r>
              <a:rPr lang="en-US" dirty="0"/>
              <a:t> de ton jour?</a:t>
            </a:r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dernier </a:t>
            </a:r>
            <a:r>
              <a:rPr lang="en-US" dirty="0" err="1"/>
              <a:t>cours</a:t>
            </a:r>
            <a:r>
              <a:rPr lang="en-US" dirty="0"/>
              <a:t> de ton jour?</a:t>
            </a:r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ton prochain </a:t>
            </a:r>
            <a:r>
              <a:rPr lang="en-US" dirty="0" err="1"/>
              <a:t>cours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théâtre</a:t>
            </a:r>
            <a:r>
              <a:rPr lang="en-US" dirty="0"/>
              <a:t> musical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de la </a:t>
            </a:r>
            <a:r>
              <a:rPr lang="en-US" dirty="0" err="1"/>
              <a:t>semaine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étudié</a:t>
            </a:r>
            <a:r>
              <a:rPr lang="en-US" dirty="0"/>
              <a:t> </a:t>
            </a:r>
            <a:r>
              <a:rPr lang="en-US" i="1" dirty="0"/>
              <a:t>Ne </a:t>
            </a:r>
            <a:r>
              <a:rPr lang="en-US" i="1" dirty="0" err="1"/>
              <a:t>tirez</a:t>
            </a:r>
            <a:r>
              <a:rPr lang="en-US" i="1" dirty="0"/>
              <a:t> pas sur un </a:t>
            </a:r>
            <a:r>
              <a:rPr lang="en-US" i="1" dirty="0" err="1"/>
              <a:t>moquer</a:t>
            </a:r>
            <a:r>
              <a:rPr lang="en-US" i="1" dirty="0"/>
              <a:t> </a:t>
            </a:r>
            <a:r>
              <a:rPr lang="en-US" dirty="0"/>
              <a:t>pendant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À la </a:t>
            </a:r>
            <a:r>
              <a:rPr lang="en-US" dirty="0" err="1"/>
              <a:t>prochaine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(À la </a:t>
            </a:r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que nous 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retrouverons</a:t>
            </a:r>
            <a:r>
              <a:rPr lang="en-US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1363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2616"/>
            <a:ext cx="10515600" cy="532434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de _____________</a:t>
            </a:r>
          </a:p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peur</a:t>
            </a:r>
            <a:r>
              <a:rPr lang="en-US" dirty="0"/>
              <a:t> de _______________</a:t>
            </a:r>
          </a:p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de la chance </a:t>
            </a:r>
            <a:r>
              <a:rPr lang="en-US" dirty="0" err="1"/>
              <a:t>d’avoir</a:t>
            </a:r>
            <a:r>
              <a:rPr lang="en-US" dirty="0"/>
              <a:t> 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Speak to three class-mates: one from each of the other groups.</a:t>
            </a:r>
          </a:p>
          <a:p>
            <a:pPr marL="0" indent="0">
              <a:buNone/>
            </a:pPr>
            <a:r>
              <a:rPr lang="en-US" dirty="0"/>
              <a:t>Record how they completed the above sentences: one response from each person, thus you will have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Groupe</a:t>
            </a:r>
            <a:r>
              <a:rPr lang="en-US" dirty="0"/>
              <a:t> A:   X  a </a:t>
            </a:r>
            <a:r>
              <a:rPr lang="en-US" dirty="0" err="1"/>
              <a:t>besoin</a:t>
            </a:r>
            <a:r>
              <a:rPr lang="en-US" dirty="0"/>
              <a:t> de _______________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Groupe</a:t>
            </a:r>
            <a:r>
              <a:rPr lang="en-US" dirty="0"/>
              <a:t> B:   Y  a </a:t>
            </a:r>
            <a:r>
              <a:rPr lang="en-US" dirty="0" err="1"/>
              <a:t>peur</a:t>
            </a:r>
            <a:r>
              <a:rPr lang="en-US" dirty="0"/>
              <a:t> de _________________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Groupe</a:t>
            </a:r>
            <a:r>
              <a:rPr lang="en-US" dirty="0"/>
              <a:t> C:   Z  a de la chance </a:t>
            </a:r>
            <a:r>
              <a:rPr lang="en-US" dirty="0" err="1"/>
              <a:t>d’avoir</a:t>
            </a:r>
            <a:r>
              <a:rPr lang="en-US" dirty="0"/>
              <a:t>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93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42961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0978" y="15970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Louis </a:t>
            </a:r>
            <a:r>
              <a:rPr lang="en-US" dirty="0" err="1"/>
              <a:t>dit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</a:t>
            </a:r>
            <a:r>
              <a:rPr lang="en-US" dirty="0" err="1"/>
              <a:t>optimiste</a:t>
            </a:r>
            <a:r>
              <a:rPr lang="en-US" dirty="0"/>
              <a:t>. A-t-</a:t>
            </a:r>
            <a:r>
              <a:rPr lang="en-US" dirty="0" err="1"/>
              <a:t>il</a:t>
            </a:r>
            <a:r>
              <a:rPr lang="en-US" dirty="0"/>
              <a:t> raison </a:t>
            </a:r>
            <a:r>
              <a:rPr lang="en-US" dirty="0" err="1"/>
              <a:t>ou</a:t>
            </a:r>
            <a:r>
              <a:rPr lang="en-US" dirty="0"/>
              <a:t> a-t-</a:t>
            </a:r>
            <a:r>
              <a:rPr lang="en-US" dirty="0" err="1"/>
              <a:t>il</a:t>
            </a:r>
            <a:r>
              <a:rPr lang="en-US" dirty="0"/>
              <a:t> tort?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B2DFB3-0663-45C5-B173-E34730694D1C}"/>
                  </a:ext>
                </a:extLst>
              </p14:cNvPr>
              <p14:cNvContentPartPr/>
              <p14:nvPr/>
            </p14:nvContentPartPr>
            <p14:xfrm>
              <a:off x="1316880" y="1132200"/>
              <a:ext cx="6811560" cy="406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B2DFB3-0663-45C5-B173-E34730694D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520" y="1122840"/>
                <a:ext cx="6830280" cy="40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18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384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À 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mangez-vous</a:t>
            </a:r>
            <a:r>
              <a:rPr lang="en-US" dirty="0"/>
              <a:t> le diner?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FD3AE1-8513-42E3-8100-C41B270AE436}"/>
                  </a:ext>
                </a:extLst>
              </p14:cNvPr>
              <p14:cNvContentPartPr/>
              <p14:nvPr/>
            </p14:nvContentPartPr>
            <p14:xfrm>
              <a:off x="3130560" y="1510920"/>
              <a:ext cx="4372920" cy="133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FD3AE1-8513-42E3-8100-C41B270AE4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0" y="1501560"/>
                <a:ext cx="4391640" cy="13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dix-neuf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 err="1"/>
              <a:t>telling</a:t>
            </a:r>
            <a:r>
              <a:rPr lang="fr-FR" dirty="0"/>
              <a:t> time</a:t>
            </a:r>
          </a:p>
          <a:p>
            <a:pPr marL="0" indent="0" algn="ctr">
              <a:buNone/>
            </a:pPr>
            <a:r>
              <a:rPr lang="fr-FR" dirty="0"/>
              <a:t>forming a question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Niger River (Le </a:t>
            </a:r>
            <a:r>
              <a:rPr lang="en-US" sz="2800" b="1" dirty="0" err="1"/>
              <a:t>fleuve</a:t>
            </a:r>
            <a:r>
              <a:rPr lang="en-US" sz="2800" b="1" dirty="0"/>
              <a:t> Niger) flows through the francophone countries of Guinea, Mali. Niger, and Benin before emptying into the ocean via Nigeria.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6497" y="2266831"/>
            <a:ext cx="3853006" cy="346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16" y="2114417"/>
            <a:ext cx="4797968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47E8DD-6C47-4E05-A562-962C5074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8BBA0-DCF4-4732-A0DE-B944F4725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À quelle </a:t>
            </a:r>
            <a:r>
              <a:rPr lang="en-US" dirty="0" err="1"/>
              <a:t>heure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r>
              <a:rPr lang="en-US" dirty="0"/>
              <a:t>pp. 76 - 77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5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93B3-D92D-44EF-8783-01A04211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Quelle </a:t>
            </a:r>
            <a:r>
              <a:rPr lang="en-US" sz="2800" b="1" dirty="0" err="1"/>
              <a:t>heure</a:t>
            </a:r>
            <a:r>
              <a:rPr lang="en-US" sz="2800" b="1" dirty="0"/>
              <a:t> </a:t>
            </a:r>
            <a:r>
              <a:rPr lang="en-US" sz="2800" b="1" dirty="0" err="1"/>
              <a:t>est-il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FC4A-CBB6-49E7-9E19-0C2EA612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est-il</a:t>
            </a:r>
            <a:r>
              <a:rPr lang="en-US" dirty="0"/>
              <a:t> </a:t>
            </a:r>
            <a:r>
              <a:rPr lang="en-US" dirty="0" err="1"/>
              <a:t>quand</a:t>
            </a:r>
            <a:r>
              <a:rPr lang="en-US" dirty="0"/>
              <a:t> un </a:t>
            </a:r>
            <a:r>
              <a:rPr lang="en-US" dirty="0" err="1"/>
              <a:t>éléphant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assis</a:t>
            </a:r>
            <a:r>
              <a:rPr lang="en-US" dirty="0"/>
              <a:t> sur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palissade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temps </a:t>
            </a:r>
            <a:r>
              <a:rPr lang="en-US" dirty="0" err="1"/>
              <a:t>quand</a:t>
            </a:r>
            <a:r>
              <a:rPr lang="en-US" dirty="0"/>
              <a:t> on </a:t>
            </a:r>
            <a:r>
              <a:rPr lang="en-US" dirty="0" err="1"/>
              <a:t>obtient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nouvelle </a:t>
            </a:r>
            <a:r>
              <a:rPr lang="en-US" dirty="0" err="1"/>
              <a:t>palissade</a:t>
            </a:r>
            <a:r>
              <a:rPr lang="en-US" dirty="0"/>
              <a:t>!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69EE-45B1-4DD2-8CBE-DD048239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0" y="2536134"/>
            <a:ext cx="3930689" cy="27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5F88-7B9F-4973-A91C-43677E6F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D222-2D95-4200-9045-FEBAB9B2D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cinq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5h.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0049C-2AFC-4EBA-AD02-B6153ABC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69" y="1523999"/>
            <a:ext cx="3614531" cy="36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7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35305</TotalTime>
  <Words>490</Words>
  <Application>Microsoft Office PowerPoint</Application>
  <PresentationFormat>Widescreen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The Niger River (Le fleuve Niger) flows through the francophone countries of Guinea, Mali. Niger, and Benin before emptying into the ocean via Nigeria.</vt:lpstr>
      <vt:lpstr>PowerPoint Presentation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Quelle heure est-il?</vt:lpstr>
      <vt:lpstr>p. 76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501</cp:revision>
  <cp:lastPrinted>2023-09-19T13:15:11Z</cp:lastPrinted>
  <dcterms:created xsi:type="dcterms:W3CDTF">2016-10-03T16:25:09Z</dcterms:created>
  <dcterms:modified xsi:type="dcterms:W3CDTF">2023-09-19T16:18:16Z</dcterms:modified>
</cp:coreProperties>
</file>