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331" r:id="rId2"/>
    <p:sldId id="409" r:id="rId3"/>
    <p:sldId id="455" r:id="rId4"/>
    <p:sldId id="272" r:id="rId5"/>
    <p:sldId id="261" r:id="rId6"/>
    <p:sldId id="416" r:id="rId7"/>
    <p:sldId id="437" r:id="rId8"/>
    <p:sldId id="445" r:id="rId9"/>
    <p:sldId id="453" r:id="rId10"/>
    <p:sldId id="452" r:id="rId11"/>
    <p:sldId id="438" r:id="rId12"/>
    <p:sldId id="413" r:id="rId13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409"/>
            <p14:sldId id="455"/>
            <p14:sldId id="272"/>
            <p14:sldId id="261"/>
            <p14:sldId id="416"/>
            <p14:sldId id="437"/>
            <p14:sldId id="445"/>
            <p14:sldId id="453"/>
            <p14:sldId id="452"/>
            <p14:sldId id="438"/>
            <p14:sldId id="413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3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BD784-BFDD-4879-826F-EC550C090B94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57CAF-9AFD-4C6D-86B5-5A2EF9234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59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9-20T15:29:58.5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2992 4697 864 0,'-8'0'19'0,"5"-6"4"0,-1 0 1 0,1 1 0 16,-4 5-24-16,3 0 0 0,-3-6 0 0,7 6 0 0,-3 0 14 0,-4 0-2 0,7 0 0 0,0 0 0 16,-7 6 6-16,7-6 1 0,0 0 0 0,0 0 0 15,0 0-2-15,0 0 0 0,0 0 0 0,-7 0 0 16,7 0 1-16,0 0 0 0,0 0 0 0,0 0 0 16,-7 0-18-16,7 0 0 0,0 0 0 0,0 0 0 15,0 0 15-15,0 0-4 16,0 0-1-16,0 0 0 0,0 0 3 0,0 0 1 0,0 5 0 15,0-5 0-15,-4 6 14 0,4-6 4 0,0 0 0 0,-4 12 0 16,4-6-8-16,-3 3-2 0,3 0 0 0,0-1 0 16,0-2-6-16,0-6 0 0,0 12-1 0,0 0 0 15,3 0 16-15,-3-7 3 0,0 10 1 0,0-3 0 16,0 0-15-16,4-1-4 0,0 4 0 0,-4 3 0 16,0-7 4-16,0 7 0 0,3-6 0 0,-3 3 0 15,4-4-6-15,-4 13-1 0,3-12 0 0,1 8 0 16,-4-8-3-16,0 6-1 0,3 2 0 0,1-2 0 15,-4-1-1-15,3 1-8 0,-3-3 12 0,0 8-4 16,4-11-8-16,-4 3 10 0,3-3-10 16,-3 5 10-16,0 1-10 0,0-9 10 0,0 8-10 0,0-5 10 15,0 0-10-15,0 5 12 0,0-8-12 0,0 9 12 16,0-6-12-16,-3 5 10 0,3-8-10 0,0 6 10 16,0-1-10-16,-4-2 0 0,4 0 9 0,0 0-9 15,-3 2 0-15,3-2 8 0,0 0-8 0,-4 0 0 16,4 2 8-16,-3-5-8 0,3 6 8 0,0-9-8 15,0 6 0-15,0-12 0 0,0 5 0 0,0-5 8 16,0 0-8-16,0 0 0 0,0 6 0 0,0-6 8 16,-4 9-8-16,4-3 0 0,0-6 8 0,0 0-8 15,0 0 13-15,0 0-1 0,0 0-1 0,0 0 0 16,0 12-3-16,0-12 0 0,0 0 0 0,0 0 0 16,0 0 7-16,0 0 1 0,0 0 0 0,0 0 0 0,0 0-16 0,0 0 0 15,0 0 0-15,0 0 0 0,0 0 0 0,0 0 12 0,0 0-3 16,0 0-1-16,0 0-8 0,0 0 10 15,0 0-10-15,0 0 10 0,0 0-10 0,0 0 0 0,0 0 0 0,0 0 0 16,0 0 0-16,4 0-9 0,3 6 9 16,0 0-10-16,0-6 10 0,0 0-8 0,3-6 8 15,-3 6-8-15,4 0 8 0,0 0 0 0,-1 0 0 16,1 0 0-16,-1 0 0 0,-3 0 0 16,1 6 0-16,2-6 0 0,1 0 0 0,-4 0 0 15,0 5 0-15,3-5 0 0,1 0 0 0,-4 0 0 0,4 6 0 0,3-6 0 16,-4 0 0-16,-3 6 0 0,4-6 0 0,-4 0 0 15,0 6 0-15,0-6 0 0,4 3 0 0,-4 0 0 16,3 0 0-16,-3-3 0 0,4 3 0 0,-4-3 0 16,0 0 0-16,-3 0 0 0,6 0 0 0,-3 0 0 15,-3 0 0-15,3 0 0 0,-4 0 0 0,1 0 0 16,-4 0 0-16,7 0 0 0,-7 0 0 0,3 0 0 16,-3 0-39-16,0 0-2 0,4 0-1 0,-4 0 0 15,4 0-30-15,-4 0-5 0,0 0-2 0,3-3 0 16,4 3 7-16,-3-3 2 0,3 3 0 0,0 0 0 15,-4-3-7-15,4 3-2 0,0 0 0 0</inkml:trace>
  <inkml:trace contextRef="#ctx0" brushRef="#br0" timeOffset="880.713">3775 5414 995 0,'0'0'42'0,"0"0"-34"16,0 0 54-16,-7 0 10 0,-4-2 3 0,4-1 0 15,0-3-8-15,0 0-2 0,0 3 0 0,0-3 0 16,0 6-14-16,3-6-3 0,4 6-1 0,-7 0 0 15,-3 0-15-15,3 0-2 0,-1 0-1 0,1 0 0 16,7 0-9-16,-7 0-3 0,7 0 0 0,-7 0 0 16,0 6-7-16,0-6-2 0,-3 6 0 0,3-3 0 15,0 0 0-15,-1 0-8 0,1 3 12 0,7-6-4 16,-3 5-8-16,-1 1 0 0,1 0 0 0,3 0 8 0,-4 0-8 16,1 0 8-16,3-6-8 0,-4 6 8 0,4-6-8 15,0 0 0-15,0 0 9 0,0 9-9 16,0-9 8-16,0 5-8 0,0-5 10 0,0 9-10 0,0 0 11 0,0-9-11 0,0 6 12 15,0-6-12-15,0 6 8 0,0-6-8 0,0 0 0 16,4 12 0-16,3-7 0 0,-4 1 0 16,4-3 0-16,0 0 0 0,1 0 0 0,-1 0-9 0,7-3 9 15,-7 0 0-15,3 0 0 0,-3 0-8 16,0-3 8-16,-3 3 0 0,7 0 0 0,-4 0 0 16,3 3 0-16,-3-3 0 0,0 0 0 0,4-3 0 0,-4 0 0 15,0 0 0-15,0 3 0 0,-3-3 0 0,6 3 0 16,-6-6 8-16,3 1-8 0,0 5 0 0,0-12 0 0,0 12 8 15,-7-6-8-15,7 0 0 0,0 0 8 0,-3 0-8 16,3 0 8-16,-4 1-8 0,1-4 10 0,-1 3-10 16,1 0 12-16,-1 0-4 0,-3 0-8 0,4-6 12 15,-4 7-4-15,0-4 0 0,0 9-8 0,0-6 12 16,0 6-12-16,0 0 11 0,0-6-11 0,0 6 10 16,0 0 2-16,0 0 1 0,0 0 0 0,0 0 0 15,0 0-13-15,0 0 0 0,0 0 0 0,0 0 0 16,0 0 0-16,0 0 0 0,0 0 0 0,0 0 0 15,0 0 0-15,0 9 0 0,0-3 0 0,3 5 0 16,-3-5 0-16,4 6 0 0,3-6 0 0,-4 0 0 16,4 6 0-16,1-4-12 0,-1 1 1 0,3 0 0 15,1 3 11-15,-4 0 0 0,3-1-9 0,-6 1 9 16,6 3 0-16,1-3 0 0,0 5-9 0,-1-8 9 16,1 6 0-16,3-1-8 0,0-2 8 0,4-6 0 15,-4 6-12-15,-4-6 4 0,4-3 8 0,1 3-13 16,-1-4-7-16,0 1-2 0,-4 3 0 0,5 0 0 15,-1-6-54-15,0 0-10 0,0 0-2 0,-7 0-1 16,7 0-24-16,4 0-5 0,-4 0-1 0</inkml:trace>
  <inkml:trace contextRef="#ctx0" brushRef="#br0" timeOffset="1812.452">5570 5073 950 0,'-10'21'20'0,"6"-9"4"0,4-6-24 0,-3 5 0 0,-1 1 0 0,4-6 0 16,0-6 49-16,-3 9 6 0,3-9 1 0,0 6 0 16,0-6-9-16,0 0-2 0,0 0 0 0,0 0 0 15,0 0 5-15,0 0 1 0,0 0 0 0,0 12 0 16,0-12-17-16,0 0-3 0,0 0-1 0,0 0 0 16,0 0-10-16,0 0-3 0,0 0 0 0,0 0 0 15,0 0 0-15,0 0 0 0,0 0 0 0,0 0 0 16,0 0-1-16,0 0 0 0,0 0 0 0,0 0 0 15,-7 0-2-15,3 5-1 0,4-5 0 0,-7 0 0 16,0 0-1-16,-4 0-1 0,4-5 0 0,0 5 0 16,0 0-11-16,0 0 0 0,0 0 0 0,0 0-11 15,4 0 11-15,-8 0 0 0,4 0 0 0,0 0 0 16,0 0 0-16,0 5 0 0,0 1 0 0,0 0 8 16,0 0-8-16,0 0 0 0,-4 0 0 0,4 3 8 15,-4-6-8-15,4 5 0 0,-3-2 0 0,3 0 8 16,0 0-8-16,3 0 0 0,-3 0 0 0,7-6 0 0,-4 6 0 15,4-6 0-15,-7 0 0 0,7 0 0 16,-3 11 0-16,3-5-10 0,0 0 10 0,0 3 0 0,3 3-13 0,1-6 4 16,-1 5 1-16,4 1 0 0,-3-6 8 0,0 3 0 0,-1 3 0 15,4-1 0-15,0 1 0 0,-3 0 0 0,6-3 0 0,-3 8 0 16,0-11 0-16,8 6 0 0,-8-6 0 0,3 6 0 16,-6-6 0-16,6 2 0 0,1-2 0 0,-4 0 0 15,3 6 0-15,1-6 0 0,-4 0 0 0,0-1 0 16,4 1 0-16,-4 0 0 0,0-3 0 0,0 0 8 15,7 3-8-15,-7-6 0 0,0 3-8 0,0-3 8 16,0 0 0-16,4 0-8 0,-4-3 8 0,3 3 0 16,1-3 0-16,0 0 0 0,-1-3 0 0,4 3 11 15,0 0-51-15,1-3-11 0,-5 1-1 16,4-7-1-16,4 6-12 0,-4-6-3 0,0 0 0 16</inkml:trace>
  <inkml:trace contextRef="#ctx0" brushRef="#br0" timeOffset="2395.011">5913 4535 801 0,'0'0'34'0,"0"0"-34"16,0 0 44-16,0 0 3 0,0 0 0 0,0 0 0 15,0 0-14-15,0 0-2 0,0 0-1 0,-4 9 0 16,1-3-2-16,3 0-1 0,-4 6 0 0,4-6 0 16,0 5 15-16,0-5 3 0,0 3 1 0,0 9 0 15,0-1 2-15,0-2 1 0,4 9 0 0,-4-1 0 16,0 1-11-16,0-4-2 0,0 10-1 0,0-10 0 16,0 10-4-16,3-13-1 0,1 10 0 0,-4 2 0 15,0-11-7-15,3 8-2 0,1-2 0 0,-1 2 0 16,-3-2-1-16,4 2 0 0,-1-2 0 0,-3 5 0 15,4-2-4-15,3 5 0 0,-4-3-1 0,1 1 0 16,-1-4 1-16,-3 4 1 0,0-4 0 0,0 3 0 16,0-5-4-16,0 2-1 0,0-8 0 0,-3 3 0 15,3-4-4-15,-4 1 0 0,4-3-8 0,0-4 12 16,0 1-12-16,-3 0 8 0,3 0-8 0,0-7 0 16,0 1 9-16,0-6-9 0,0 0 8 0,0 0-8 0,0 0 0 15,0 0 0-15,0 0 0 0,0 0 0 0,0 0-12 16,0 0-2-16,3 6 0 0,-3-6 0 15,0 0-33-15,7 3-6 0,0 0-2 0,0-3 0 16,-3 0-40-16,3 0-8 0,0 0-1 0,-3 0-1 16,-4 0-28-16,7 3-6 0</inkml:trace>
  <inkml:trace contextRef="#ctx0" brushRef="#br0" timeOffset="3091.119">6399 5326 1013 0,'0'0'20'0,"-10"0"8"0,3 0-28 0,0 0 0 0,0-6 0 0,0 6 0 15,0-5 55-15,-4-1 5 0,-3 0 2 0,7 6 0 16,-4-6-6-16,-3 0-2 0,3 0 0 0,4 3 0 16,-7-3-28-16,7 3-6 0,-3 0 0 0,3-2-1 15,0-1 3-15,7 6 1 0,-11 0 0 0,11 0 0 16,-7 6-2-16,7-6 0 0,-7 5 0 0,-4-2 0 16,11-3-9-16,-3 9-3 0,-4-6 0 0,3 9 0 15,-3-6 3-15,4 11 1 0,3-5 0 0,-4-6 0 0,8 6-13 0,-4 2 0 16,0-2 0-16,0 0 0 15,-4 0 9-15,4 2-9 0,4-2 8 0,-4-6-8 16,3 0 0-16,1 6 8 0,-1-3-8 0,4-1 0 0,-3 1 0 16,3 3 8-16,0-6-8 0,3 0 0 0,-2 0 0 15,-1-1 0-15,0-5 0 0,0 6 0 0,3-6 0 0,-3 3 0 16,4-3 0-16,-1 0 0 0,-2 0 0 16,2 0 0-16,1 0 0 0,-1 0 0 15,1-3 8-15,3 3-8 0,-3-6 0 0,-1 1 8 0,1 5-8 0,-1-12 8 16,4 6-8-16,-6 0 8 0,-1-6 0 0,0 4-8 0,0-4 12 15,0 6-4-15,0 0-8 0,-4-6 10 0,4 6-10 0,-3-5 10 16,-1 2-10-16,1 3 12 0,-4-6-12 0,0 6 12 16,-4 0-12-16,4 0 0 0,0 6 9 0,0 0-9 15,0 0 0-15,0 0 8 0,4-11-8 0,-4 11 0 16,0 0 0-16,0 0 9 0,0 0-9 0,0 0 0 16,0 0 0-16,0 0 0 0,0 0 0 0,0 0 0 15,0 0 0-15,0 0 0 0,0 0 0 0,0 11 0 16,0-5 0-16,0 6 0 0,0-6 0 0,0 3 0 15,0 3 0-15,3-1 0 0,-3 1 0 0,0 0 0 16,0-6 0-16,0 8 0 0,0-5 0 0,0 0 0 16,0 3 0-16,4 0 0 0,-4-7 0 0,0 4 0 15,4-3 0-15,-4 3 0 0,0-9 0 0,0 0 0 16,7 3 0-16,-7-3 0 0,0 0 0 0,7 6 0 16,0 0-12-16,3 0 1 0,4-6 0 0,-3 0 0 15,-8 0-29-15,8 0-5 0,0-6-2 0</inkml:trace>
  <inkml:trace contextRef="#ctx0" brushRef="#br0" timeOffset="3768.677">6953 5241 1072 0,'0'0'24'0,"0"0"4"0,0 0 2 0,0 0 0 0,0 0-30 0,0 0 0 0,-7 0 0 0,0-6 0 16,0 6 58-16,4-6 6 0,-4 0 0 0,-1 3 1 15,5-2-13-15,3 5-2 0,-7-3-1 0,7 3 0 16,-11-3-11-16,11 3-2 0,-7 0-1 0,7 0 0 0,0 0-6 0,-3 6-1 15,-4 2 0-15,-4-2 0 16,4 0-4-16,-4 0 0 0,4-6-1 0,-7 6 0 16,7 0-8-16,-3 0-2 0,3 0 0 0,3 2 0 15,-3-2-13-15,3 0 8 0,4 6-8 0,-3-6 0 16,3 0 0-16,0 5 0 0,0 1 0 0,3-9 0 16,1 6 0-16,-1 0 0 0,1 2 0 0,0-5 0 15,-1 0 0-15,1 0-10 0,-1-6 10 0,1 6-8 0,3-6 8 0,0 6 0 16,0-6 0-16,0 3 0 0,0 3 0 0,0 0-8 0,-7-6 8 15,0 0-8-15,7-6 8 16,-3 6 0-16,3 0 0 0,0 6 0 0,-4-6 0 0,4 0 0 16,4 0 8-16,-4 0-8 0,-4 0 8 15,5 0-8-15,-1 0 8 0,-4 0-8 0,4 0 0 0,0 0 0 0,0 3 0 16,0-1 0-16,0-2 8 0,0 6 1 16,0-6 0-16,-3 0 0 0,3 0-9 0,0 6 0 0,0-6 0 15,0 6-11-15,-3 0 11 0,6 0 0 16,-3 0 0-16,-7 0 0 0,7 0 0 0,-3-1 8 0,3 1-8 0,-3 3 0 15,-4-3 11-15,3 0-3 0,1 6 0 0,-4-1 0 16,0-5 0-16,0 3 0 0,0 3 0 0,0 0 0 16,0-12-8-16,-4 5 12 0,-3 1-12 0,0 0 12 15,0 3 7-15,0-3 1 0,-4-3 1 0,-3 6 0 16,4-9-11-16,-5 6-2 0,5-6-8 0,-8 5 12 16,8-5 2-16,-4 0 0 0,-1-5 0 0,8 5 0 15,-7 0-14-15,4 0 0 0,-4 0 0 0,3 0 0 16,0-6 0-16,4 6-10 0,-3-3 2 0,6-3 0 15,-3 3-20-15,7 3-3 0,0 0-1 16,-7 0 0-16,7 0-38 0,0 0-8 0,-3-6-2 16</inkml:trace>
  <inkml:trace contextRef="#ctx0" brushRef="#br0" timeOffset="4487.122">7373 5106 1148 0,'0'0'25'0,"0"0"6"0,0 0 1 0,0 0 0 0,0 0-32 0,0 0 0 16,0 0 0-16,0 0 0 0,0 0 91 0,0 0 12 0,-3 6 2 0,3-6 1 15,-8 0-42-15,1 0-9 0,0 0-2 0,0 6 0 16,0-6-25-16,7 0-4 0,-3 5-2 0,-4 1 0 16,3 0-4-16,-3 6-1 0,-4-9 0 0,4 6 0 15,0 0-2-15,4 2-1 0,-1 1 0 0,1-6 0 16,-4 6-14-16,3-6 0 0,1 8 0 0,-1-8 0 15,4 6 0-15,-3-6 0 0,-1 6 0 0,4-4 0 16,-3 1 0-16,3 0 0 0,0 3 0 0,0-6 0 16,0 5 0-16,0-5 0 0,0 0 0 0,0 0 0 15,0 3 0-15,0 3 0 0,0-1 0 0,0-5 0 0,0-6 0 16,0 6 0-16,3 0 0 0,1 0 0 0,-4-6 0 0,0 0 0 16,0 0 8-16,0 0-8 15,0 0 0-15,0 3 0 0,0-3 8 0,0 0-8 16,3 6 0-16,-3-6 0 0,0 0 0 0,0 0 0 15,0 0 0-15,4 0 0 0,-4 0 0 0,7 0 0 16,0 0 0-16,-4 0 0 0,4 0 0 0,0 0 0 16,-7 0 0-16,0 0 0 0,0 0 0 0,7 0 0 15,-3 6 0-15,3-6 0 0,4 3 0 0,-4-1 0 0,3 4 0 16,-3-6 0-16,0 6 0 0,4-6 0 0,-4 6 0 16,0 0 0-16,-3 0 0 0,3 6 0 15,3-6 0-15,-6 2 0 0,-1 4 0 0,4-6 0 16,-3 0 0-16,-1 6 0 0,1-1 0 0,0-5 0 0,-1 3 9 0,1 3-9 15,-1 0 8-15,-3-7-8 0,0 1 22 0,0 6-1 0,-3-9 0 0,-1 3 0 16,1 6-21-16,-5-6 8 0,1-1-8 0,0 1 0 16,4 0 11-16,-11 0-3 0,7 0 0 0,-4 0 0 15,0-6-8-15,-3 0 0 0,4-6 0 0,-1 6 0 16,1 0-8-16,6 0 8 0,4 0 0 0,0 0 0 16,-7-6 0-16,0 6-11 0,-4 0 11 0,4-6-8 15,7 6-24-15,0 0-4 16,0 0 0-16,0 0-1 0,0 0-35 0,0 0-8 15,0 0 0-15</inkml:trace>
  <inkml:trace contextRef="#ctx0" brushRef="#br0" timeOffset="5073.336">7553 5370 1468 0,'0'0'32'0,"0"0"8"0,0 0 0 0,0 6 1 0,0 0-33 16,0 0-8-16,3 0 0 0,-3-6 0 0,0 0 32 0,4 6 4 0,-4-6 0 0,0 0 1 15,7 3-10-15,-3 3-3 0,3-6 0 0,3 0 0 16,-3 0-12-16,4 0-2 0,-1 0-1 0,1 0 0 16,-4 0-9-16,4 0 8 0,-1 0-8 0,1 0 8 15,-1 0-8-15,5 0 0 0,-5-6 0 0,4 3 0 16,-3 0 14-16,-1 3 1 0,1 0 0 16,0-3 0-16,-8 3-15 0,4 0 0 0,-3 0 8 0,3-6-8 15,-4 6 9-15,-3-6-1 0,7 6 0 0,-7 0 0 16,0 0 5-16,0-6 1 0,0 0 0 0,-3 0 0 15,-1 6 1-15,4-11 0 0,-3 8 0 0,-8-3 0 16,8 0 0-16,-4 3 0 0,0-6 0 0,-1 3 0 16,-2 6-15-16,-1-11 9 0,-3 11-9 0,4-6 8 15,-1 6-8-15,0-6 8 0,1 6-8 0,-1 0 8 16,1 0-8-16,-1 0 0 0,1 6 0 0,-1 0 0 16,4 0 0-16,0-1 0 0,3 1-9 0,1 3 9 15,-1 0 0-15,4 0-12 0,4 8 12 0,-1-5-10 16,1 0 10-16,-1 8-13 0,4-2 5 0,-3 0 8 15,3-4 0-15,4 4 0 0,-4 6 0 0,7-13 0 16,-4 7 0-16,4 3 0 0,1-4 0 0,-1-2 0 16,3 3-10-16,-3-7 10 0,4 1 0 0,-4 3-9 15,7-6 9-15,0-4 0 0,1 4 0 0,2-9-8 16,5 6 8-16,-1 0 0 0,0 0 0 0,0 6-8 0,4-12-12 16,0 6-1-16,-4-6-1 0</inkml:trace>
  <inkml:trace contextRef="#ctx0" brushRef="#br0" timeOffset="7924.494">9440 5341 1212 0,'-14'6'25'0,"4"-3"6"0,-4 6-31 0,-1-4 0 0,1 1 0 0,-3-6 0 16,3 6 0-16,-1 0 0 0,-2 0 0 0,3 3 0 16,3-3 22-16,-3 3-2 0,3-1 0 0,1-2 0 15,-1 0 16-15,4 0 4 0,-3 0 0 0,3 0 0 16,0 6-24-16,-1-4-4 0,5 4 0 0,-1 0-1 0,4 0-11 0,0-1 8 16,0 4-8-16,0 3 8 15,4-1 0-15,-4 1 0 0,3 3 0 0,1-4 0 0,0-5-8 0,-4 6 0 16,7-10 0-16,-4 4 0 0,1 0 26 0,-4 6 6 0,0-10 2 15,3 10 0-15,1-6-34 0,-1-6 0 16,1 5 0-16,-1-11 0 16,1 6 14-16,-1 0-4 0,-3-6-1 0,4 3 0 0,-1-3 4 15,1 0 1-15,3 0 0 0,0-3 0 0,-3 0 2 0,-1-6 1 0,1 4 0 16,-1-1 0-16,4-6-4 0,-3 0-1 0,-1 0 0 0,1 4 0 16,-1-10 0-16,1 0-1 0,-4-2 0 0,3-4 0 15,-3 7 1-15,4-10 0 0,-4-2 0 0,0-1 0 16,0 4 3-16,0-6 1 0,-4 2 0 0,1-5 0 15,-1 2 0-15,4 1 0 0,-3-3 0 0,-1 3 0 16,1-4-5-16,-4 4-1 0,3-3 0 0,1 8 0 16,-1-8-10-16,1 8 0 0,-5 10 9 0,5-4-9 15,-4-2 0-15,3 11 9 0,1-12-9 0,-4 10 0 0,3 2 11 16,1 0-11-16,-4 0 10 0,0 1-10 16,3 2 8-16,-3 3-8 0,0 0 0 0,3-6 0 0,1 6 8 0,-1 1-8 15,-3-1 0-15,4 0 0 16,3 6 0-16,0 0 0 0,-7 0 0 0,7 0 0 0,0 0 0 0,0 0 0 15,-7 0 0-15,7 0 0 0,0 0 9 16,-7 0-9-16,7 0 8 0,0 0-8 16,0 0 0-16,-7 6 0 0,7-6 0 0,-7 6 0 0,3 5 0 0,0 1-9 15,4-6 9-15,0 3-13 0,4 8 13 0,0 1 0 16,-4-6-10-16,7 0 10 0,-4 8-16 0,4-2 0 16,4 2 1-16,-4 4 0 15,0-1 15-15,0 1 0 0,0 2 0 0,0-2 0 16,0 2 0-16,-3-2 0 0,3 2 0 0,0-2 0 0,0 2 0 15,-4 4 0-15,4-7 0 0,-3 1 0 0,-1 2 0 0,4-5 0 16,-3 2 0-16,0 1 0 0,-1-1 8 0,4-2-8 0,-3 2 0 16,-1 1 0-16,4 2 8 0,-3-8-8 0,-4 3 0 15,0-4 0-15,0 1 8 0,3-3-8 0,-3-7 0 16,0 7 0-16,0-3 0 0,4 6 0 0,-4-7 0 0,3 10 0 16,1-3 0-16,-4-7 0 0,3 1 8 0,-3 9-8 15,0-10 0 1,0 1 0-16,0-6 0 0,0 6 0 0,4-3 0 0,-4 2 0 0,0-5 8 0,0 0-8 15,0-6 0-15,0 0 0 0,0 0 0 0,0 0 0 16,0 0 8-16,0 0-8 0,0 0 12 0,0 0-12 16,0 0-17-1,0 0-11-15,0 0-1 0,7 6-1 0,-4-12-49 16,8 6-9-16,-4 0-3 0</inkml:trace>
  <inkml:trace contextRef="#ctx0" brushRef="#br0" timeOffset="8538.301">9493 5573 1257 0,'0'0'26'0,"0"0"6"0,0 0-32 16,0 0 0-16,0 0 0 0,0 0 0 15,0 0 28-15,-7 0-2 0,7 0 0 0,0 0 0 0,0 0-3 0,0 0-1 0,0 0 0 0,0 0 0 16,0 0-2-16,0 0-1 0,0 0 0 0,0 0 0 16,4 6-6-16,3-3-1 0,-4 3 0 0,4-3 0 15,0-3-12-15,0 6 8 0,4-6-8 0,-4 0 0 16,4 0 8-16,-1 0-8 0,1-6 0 0,-1 6 0 15,5 0 0-15,-5-3 0 0,1 3 0 0,-1 0 0 16,1-3 22-16,-1 0-2 0,1 3 0 0,3-3 0 16,-7-3-20-16,4 6 0 0,-4 0 0 0,0-6 0 15,0 6 0-15,-3 0 0 0,-4 0 0 16,0 0-12-16,0 0 12 0,0 0 14 0,0 0-3 0,0 0-1 16,0-6 1-16,-4 1 0 0,4 5 0 0,-4-12 0 15,4 12-3-15,-3-6-8 0,3 6 12 0,-7-3-4 16,0 0-8-16,-4-3 12 0,1 3-12 0,3 0 12 15,-4 3-4-15,0 0-8 0,4 3 12 0,-3 0-4 16,3-3-8-16,-4 3 12 0,1 0-12 0,-5 0 12 16,5 0 7-16,3 3 1 0,-4 6 1 0,4-7 0 15,0 7-31-15,4-6-6 0,3 3-2 0,-4 3 0 16,4-1 18-16,0 1 0 0,0 0-8 0,0 0 8 16,4-1 0-16,-1-2 0 0,4-3 0 0,0 0 0 15,0 0-8-15,-3 6 8 0,3-12 0 0,0 6 0 16,0-1 0-16,4 4 0 0,-4 3 0 0,3 0 0 15,1-6 0-15,-1 0 0 0,4-1 0 0,-3 1 0 16,3-3-8-16,-3 0 8 0,3 0 0 0,0 0 0 0,0 0-16 16,4-3 4-16,-1 0 1 0,1 6 0 15,3-12-36-15,-3 6-7 0,3 0-2 0</inkml:trace>
  <inkml:trace contextRef="#ctx0" brushRef="#br0" timeOffset="9272.931">11095 4921 1652 0,'-11'-12'34'0,"11"12"9"15,0 0-35-15,0 0-8 0,0 0 0 0,-7-3 0 0,0 0 11 0,7 3 0 0,0 0 0 0,-3-3 0 16,-4-3 11-16,3 0 2 0,1 0 1 0,-5 0 0 16,1 1 9-16,0-7 2 0,0 0 0 0,0-3 0 15,4 4-20-15,-4-1-3 0,-4-6-1 0,4 4 0 16,-4-4-12-16,1 0 0 0,-1 4 8 0,4 2-8 15,-3-6 0-15,-4 6 8 0,3 1-8 0,0-7 0 16,-3 9 11-16,0-3-11 0,0 1 12 0,0 5-12 16,-4 0 12-16,1 6-12 0,-1 0 12 0,0 0-12 15,4 6 8-15,0 0-8 0,0 0 0 0,-4-1 0 16,4 7 11-16,0 3-11 0,4 3 10 0,-1-7-10 16,0 10 9-16,4 2-9 0,4 1 8 0,-4-6-8 15,3 8 18-15,1-2-2 0,3 2 0 0,0 3 0 16,0-5-16-16,3 2-17 0,1 4 3 0,-1 2 1 0,4-3 13 15,-3 4 0-15,3 2 0 0,-4 3 0 16,5-5 0-16,-1 2 0 0,-4 3 0 0,4-3 0 16,0-2 0-16,0-1 0 0,0 9 0 0,4-8 0 15,-4 2 8-15,4-9-8 0,-1 10 0 0,-3-13 0 16,0 4 12-16,4-4-12 0,-4-2 12 0,0-4-12 16,-4 1 8-16,5-6-8 0,-1-3 0 0,0-4 0 15,-4 7 0-15,1-6 0 0,-1 0 0 0,-3-6 0 16,0 0 0-16,0 0 0 0,0 0 9 0,0 0-9 15,0 0 11-15,0 0-11 0,0 0 12 0,0 0-12 16,0 0-26-16,0 0-12 0,0-6-2 0,0 6-1 16,-7-6-83-16,0 0-17 0,4 0-3 0</inkml:trace>
  <inkml:trace contextRef="#ctx0" brushRef="#br0" timeOffset="9625.256">10516 5220 1197 0,'-7'3'50'0,"4"3"-40"15,-1-6 57-15,1 6 11 0,3 0 2 0,-4 0 1 16,4-6-31-16,0 6-6 0,4 0-2 0,-1 5 0 15,4-8-25-15,0 6-5 0,0 0 0 0,4-3-1 16,0 6-11-16,3-6 12 0,0 5-12 0,0-5 12 16,3-3-12-16,5 0 0 0,-5 3 0 0,4 0 0 15,-3-3 0-15,0 3 10 0,-1-1-10 0,1-5 10 16,-4 6-10-16,4-6 8 0,-1 6-8 0,-2 0 8 16,2-6-8-16,-3 0 0 0,-3 0 9 0,3 0-9 15,0 6 0-15,-3-6 8 0,3 6-8 0,-4-6 0 16,1 3-12-16,0 0-6 0,-1 0-2 0,1 3 0 15,-4-3-48-15,3-1-9 0,-3 4-3 0</inkml:trace>
  <inkml:trace contextRef="#ctx0" brushRef="#br0" timeOffset="10120.234">10993 5426 1067 0,'0'0'22'0,"0"0"6"0,-4 6-28 16,4-6 0-16,-7 6 0 0,7-6 0 0,-4 12 55 0,4-6 5 0,0 0 2 0,0 2 0 15,0-2-10-15,4 6-3 0,0-6 0 0,-1 6 0 16,1-1-5-16,-1-2 0 0,1 0-1 0,-1 0 0 16,1 8-20-16,3-11-4 0,0 6-1 0,0-3 0 15,0 9 6-15,0-7 2 0,0 1 0 0,0-6 0 16,0 9-6-16,0-9-2 0,-3-1 0 0,3 7 0 16,0-6-6-16,-4 0-2 0,4 6 0 0,-3-6 0 15,-1-3 5-15,1 2 1 0,-4-5 0 0,0 0 0 16,0 0 0-16,0 6 1 0,0-6 0 0,0 0 0 15,0 0 17-15,0 0 3 0,0 0 1 0,0 0 0 16,0 0 7-16,-4-6 2 0,-3 1 0 0,0 2 0 16,0-3-30-16,-3-6-5 0,3 12-2 0,0-6 0 15,-4 0-10-15,4-6 0 0,3 4 0 0,-3-1 0 16,0 0 0-16,0-3 0 0,0 0 0 0,0-8 0 16,4 11-10-16,-1 0 10 0,1-3 0 0,-1 7-9 15,4-7 9-15,-3 0 0 0,3 3 0 0,-4 3 0 16,4-5 0-16,0 5-10 0,0 0 10 0,4-6 0 15,-1 6 0-15,-3-3 0 0,4 1 0 0,3-1 0 16,-4 3 0-16,4 0 0 0,-3 6 0 0,3-6 0 16,0 6 0-16,0-6 0 0,0 6 0 0,0-6 0 0,0 6-21 15,0 0 2-15,0 0 1 0,0 0 0 0,-3 0 5 16,3 0 1-16,0 0 0 0,0 0 0 16,-4 6-16-16,4-6-4 0,1 0 0 0,-1 6 0 15,3-6-53-15,-3 0-11 0,4 6-3 0,-1-6 0 16,1 6-24-16,0-6-5 0,-1 6 0 0,1 0-1 15,-1-3 5-15,4-3 2 0,4 0 0 0</inkml:trace>
  <inkml:trace contextRef="#ctx0" brushRef="#br0" timeOffset="10720.928">11494 5459 1161 0,'-8'3'24'0,"1"-3"7"0,0 0-31 0,0 0 0 0,0 0 0 0,0 0 0 16,0 0 63-16,7 0 6 0,-7 0 2 0,0 0 0 16,0 0-11-16,0 0-1 0,0 0-1 0,0 0 0 15,0 0-18-15,0 0-3 0,0 2-1 0,0 1 0 16,-1 0-8-16,1-3-3 0,-3 3 0 0,3 0 0 16,3 3-9-16,-3 0-1 0,0 0-1 0,4-6 0 15,-4 12-6-15,3-7-8 0,4 1 11 0,-3 0-11 16,-1 0 8-16,4 3-8 0,0-3 0 0,-4 6 0 15,4-1 0-15,-3-5 0 0,3 3 8 0,0 0-8 16,0 6 0-16,0-10 0 0,3 7 0 0,1-6 0 16,0 0 0-16,-1 6 0 0,1-6 0 0,3-3 0 15,-7-3 0-15,3 2 0 0,4-2 0 0,0 0 0 16,-3 0 0-16,6 0 0 0,-3 0 0 0,0 0 0 0,4 3 0 16,-4 3 0-16,0 0 0 0,4-6 0 0,-4 6 11 15,0-6-2-15,0 0 0 0,4-6 0 0,-4 0 1 0,3 0 0 0,-3-2 0 16,4-1 0-16,-4 0 11 0,-4 3 3 15,4 0 0-15,-3 0 0 0,0-5-24 0,-4 5 0 0,3-6 0 16,1 6 0-16,-1 3 8 0,-3-3-8 0,4 0 10 16,-4 0-10-16,0 6 0 0,0-5 0 0,0 5 0 15,0 0 0-15,0 0 8 0,0 0-8 0,0 0 0 0,0 0 9 16,0 0-9-16,0 0 10 16,0 0-10-16,0 0 10 0,0 0-10 0,0 0 0 0,0 11 0 15,0-11-11-15,-4 6 11 0,4 3-12 0,0-9 12 0,4 9-12 16,-1 6 12-16,-3-10 0 0,4 7 10 0,3-6-10 15,-4 0 0-15,1 0 0 0,3-3 0 0,0 3 0 16,-4 0 0-16,1-1-10 0,3 7 0 0,-3-6 0 16,-1 0 10-16,1 6 0 0,-1-6 0 0,4-1 0 15,-3 1 0-15,3 0 0 0,-4 3 0 0,8 3 0 16,-4-6 0-16,0 0 0 0,0-1 0 0,0-5-8 16,0 6-6-16,0-6-1 0,0 0 0 0,4 0 0 15,-4 0-65-15,0-6-12 0,4 6-4 0</inkml:trace>
  <inkml:trace contextRef="#ctx0" brushRef="#br0" timeOffset="11297.917">11783 5535 1242 0,'0'9'35'0,"0"3"9"0,0-1-36 16,0-5-8-16,0 3 0 0,0 0 0 0,0 0 44 0,0 2 6 0,0-5 2 0,0 0 0 15,0 6-18-15,0-3-3 0,0 0-1 0,0-1 0 16,0-8-6-16,0 0 0 0,0 0-1 0,3 6 0 16,-3 6-8-16,0-6-2 0,4 6 0 0,-4-6 0 15,3 2-3-15,-3-2-1 0,4 6 0 0,-1-12 0 16,-3 0 3-16,0 0 1 0,0 0 0 0,0 0 0 15,0 0 13-15,0 0 2 0,0 0 1 0,0 0 0 16,0 0 7-16,-3-6 2 0,-1-3 0 0,1 1 0 16,-1 5-16-16,1-3-3 0,3 6-1 0,-4-12 0 15,1 6-7-15,-1-6-2 0,1 3 0 0,-1 1 0 16,4-7-9-16,-3 9 0 0,3-6 9 0,3 1-9 16,-3 2 0-16,4-3 0 0,-4 6 0 0,3 0 0 15,1-6 0-15,-1 7 0 0,1-1 0 0,-1 0 0 16,1-3 0-16,3 3 0 0,0 3 0 0,0 0 0 15,0 0 0-15,0 0-10 0,0 3 10 0,0 0-13 16,4 0 13-16,-1 0 0 0,-3 6 0 0,4 0 0 16,0 0 0-16,-4-3-9 0,3 9 9 0,1-1 0 15,-4-5 0-15,0 0 0 0,4 6 0 0,-4 0 0 16,3 2 0-16,-3-8 0 0,0 6 0 0,0 0 0 16,4-3 11-16,-4-1-3 0,0 1 0 0,4-3 0 15,-4 6-8-15,0 0-9 0,3-6 9 0,-3 2-13 0,0 1 13 16,0 0 10-16,4 3-2 0,-4-6 0 0,0 0-8 15,0-1-11-15,0 1 3 0,0-3 0 0,-3 0 8 0,3 0 0 16,-7-3 0-16,3 3 0 16,-3-3-44-16,7 3-6 0,-3-3-2 0,-4 0 0 15,0 0-56-15,7-6-11 0,-3-3-2 0</inkml:trace>
  <inkml:trace contextRef="#ctx0" brushRef="#br0" timeOffset="11785.131">12319 5529 1241 0,'0'0'25'0,"0"0"8"0,0 0-33 0,0 0 0 0,0 0 0 0,0 0 0 16,0 0 54-16,0 0 4 0,0 0 1 0,0 0 0 16,0 0 11-16,0 0 2 0,0 0 1 0,0 0 0 15,-7 3-17-15,0-3-3 0,3-3-1 0,-3 3 0 0,7 0-25 16,-7 0-6-16,0 0-1 0,4 0 0 16,-4 0-6-16,3 0-2 0,4 0 0 0,-7 0 0 0,0 0 7 15,-4 3 1-15,4 0 0 0,0 0 0 16,0 3-20-16,0 0 0 0,0 0 0 0,0-1 0 15,4 1 0-15,-1 0 0 0,4-6 0 0,-7 6 0 16,3-3 0-16,1 3 0 0,3 6 0 0,-4-1 0 0,4-5 0 0,0 0 0 0,4 6 0 0,-4-3 0 16,3 0 0-16,1-4 0 0,-4-5 0 0,3 9 0 15,5-3-12-15,-1 0-2 0,-4 0-1 0,4 6 0 16,4-6 25-16,-4-3 5 0,0 2 1 0,3-2 0 16,-2 3-16-16,2 3 0 0,1 3 0 0,-1-12 0 15,1 6 0-15,-4 0 0 0,3-6 0 0,1 5 0 16,-4-5 0-16,4 0 0 0,-1 0 0 0,1 0 0 15,-1 0 0-15,-3 0 0 0,4-5 0 0,3 5 0 16,-7-6-29-16,4 6-9 0,-1 0-2 0,1-6 0 16,0 6-166-16,-4-6-34 0</inkml:trace>
  <inkml:trace contextRef="#ctx0" brushRef="#br0" timeOffset="12132.154">12457 5994 1424 0,'-7'11'29'0,"3"1"8"0,-3-3-29 0,0 3-8 0,3-1 0 15,-3-5 0-15,4 6 24 0,-4-6 3 0,0 3 1 0,3-3 0 16,-3 3 11-16,0-1 2 0,0 4 1 0,-4-6 0 16,1 6-14-16,-1-6-4 0,1-3 0 0,-1-1 0 15,4 4-11-15,-4-3-2 0,4 3-1 16,0 0 0 0,0-6-10-16,0 6-17 0,7-6 4 0,-3 0 1 15,3 0-11-15,-4 0-1 0,4 0-1 0,0 0 0 16,0 0-197-16,0 0-39 0</inkml:trace>
  <inkml:trace contextRef="#ctx0" brushRef="#br0" timeOffset="12967.302">12883 5617 1424 0,'0'0'29'0,"-7"6"8"0,0-6-29 0,4 6-8 0,3-6 0 0,-7 6 0 15,0-6 43-15,3 9 7 0,-3-3 2 0,4 0 0 16,-1-1-26-16,-3 1-5 0,3 0-1 0,4-6 0 16,-7 0-8-16,0 0-1 0,4 0-1 0,-4 0 0 15,7 0-10-15,-7 0 0 0,3 6 9 0,1 0-9 16,-1-6 0-16,1 12 0 0,-1-6 0 0,1-3 0 16,3 5-8-16,0-2 8 0,0 3-8 0,0 3 8 15,0 0 0-15,3-7 0 0,-3 1 0 0,0 3 0 16,4 3 0-16,-1-6 0 0,-3 0 0 0,4 0 0 15,-4-1 0-15,3 1 0 0,1 0 0 0,-1 0 0 16,-3-6 0-16,7 0 0 0,-3 6 0 0,3-3 0 16,-7-3 0-16,3 0 9 0,4 0-9 0,1-3 10 15,-1 3 2-15,0-6 1 0,0 0 0 0,0 0 0 16,0 0 1-16,0 1 0 0,-4-1 0 0,4 0 0 16,-3 0-2-16,3-3-1 0,-3 3 0 0,-1 0 0 0,4 0-2 15,-7 1 0-15,4-1 0 0,-4 0 0 0,3-6-1 16,-3 6-8-16,0 0 12 0,0 6-4 0,0-6 1 0,0 1 0 15,-3-4 0-15,3 9 0 0,0 0-1 0,0 0 0 16,0 0 0-16,0 0 0 0,0 0-8 0,0 0 12 0,0 0-12 16,0 0 12-16,0 0-12 0,0 0 12 0,0 0-12 15,0 0 12-15,0 0-12 0,0 0 0 0,0 0 0 16,0 0 0-16,0 0 0 0,0 0 0 0,0 0-12 16,0 0 12-16,0 0-11 0,0 0 11 15,0 0-8-15,3 6 8 0,1-6 0 0,-1 8-8 16,1-2 8-16,-1 0 0 0,1 0 0 0,-4 6 0 0,7-6 0 0,-4 0 8 15,1-1-8-15,-1 4 0 0,1-3 0 0,0 6 0 16,3-6 0-16,-4 6-8 0,4-12 8 0,0 11 0 16,0-5 0-16,0 0 0 0,4 3 0 0,0 0 0 15,-1 0 0-15,-3-4-8 0,0 1 8 0,4 0 0 16,-4-6-10-16,0 12 10 0,3-12-12 0,-2 6 12 16,-1-6-26-16,0 0 2 0,3 0 0 0,-3-6 0 15,0 6-59-15,0 0-11 0,0-12-2 0</inkml:trace>
  <inkml:trace contextRef="#ctx0" brushRef="#br0" timeOffset="13260.761">13155 5611 1132 0,'0'12'48'16,"-3"-6"-39"-16,3 6 16 0,0-3 3 15,0-1 1-15,0-8 0 0,0 0-13 0,0 0-4 0,0 0 0 16,0 0 0-16,3 3 16 0,1 3 4 0,-1 6 0 0,1-6 0 16,-1 0-32-16,-3 0 0 0,0 0 0 0,4-1 0 15,-1 1 0-15,-3 0 0 0,4-3 0 0,-1 3 0 16,-3-6 0-16,0 0 0 0,0 0 0 0,0 0 0 15,4 6-26-15,-4-6-11 16,0 0-3-16</inkml:trace>
  <inkml:trace contextRef="#ctx0" brushRef="#br0" timeOffset="13466.863">13155 5335 26 0,'0'9'0'0</inkml:trace>
  <inkml:trace contextRef="#ctx0" brushRef="#br0" timeOffset="14082.941">13575 5476 1504 0,'0'0'43'0,"0"0"9"0,0 0-42 0,0 0-10 0,0 0 0 0,0 0 0 15,0 0 48-15,-7 0 8 0,3-6 2 0,-3 3 0 16,0 0-10-16,0-2-1 0,0-4-1 0,-3 9 0 15,2-6-24-15,-2-6-5 0,3 6-1 0,-4 0 0 16,1 6-16-16,3-6 0 0,-4 4 8 0,4-1-8 16,7 3 0-16,-11 3 0 0,1-1 8 0,3 4-8 15,7-6 0-15,-7 6-9 0,0 6 1 0,3-6 0 16,1 6-4-16,-1-1 0 0,8 4 0 0,-4-3 0 16,0 5 12-16,3-5 0 0,1 0 0 0,-1 3 0 15,1 2 0-15,-1-5-10 0,1-3 10 0,3 9-10 16,-4-7 10-16,1 1 0 0,-1-6 10 0,1 6-10 15,-1-3 0-15,4-7 0 0,-7 7 0 0,4-9 0 0,0 6 9 16,-4-6-9-16,7-6 8 0,-4 6-8 16,1 0 8-16,3 0-8 0,-4 0 8 0,1 0-8 15,-1 0 10-15,1 0-10 0,-1 0 12 0,-3 0-12 0,4 0 12 16,3 0-12-16,-4 0 12 0,5 0-12 0,-5 0 0 0,4 0 0 16,0 0 0-16,0 0 0 0,-3 0 0 0,3 0 0 15,0 6 0-15,-4-6 0 0,4 0 0 0,-3 6 0 16,3 0 0-16,-3-6 0 0,3 12 8 0,-7-12-8 15,3 0 0-15,1 6 0 0,-1-3 0 0,1 2 0 0,-1 1 0 0,1 6 0 16,-4-12 0-16,0 12 0 0,0-6 0 16,0 5-12-16,-4-5 12 0,1-3 0 15,-1 3 0-15,1 6 0 0,-4-6-12 0,0 0 0 16,-1 0 0-16,-2-1 0 0,3 1 0 0,0 0 0 0,0 0 0 16,0 0 0-1,-4-3-40-15,4 0-7 0,0 0-1 0</inkml:trace>
  <inkml:trace contextRef="#ctx0" brushRef="#br0" timeOffset="15098.509">14894 5494 1303 0,'0'0'55'15,"4"12"-44"-15,-4-7-11 0,0-5-17 0,3 6 4 0,1 0 1 16,-4 0 12-16,0-6 10 0,3 6-2 0,-3-6 0 15,0 0-8-15,0 0 0 0,0 0 0 0,0 0 0 16,0 0 34-16,0 0 5 0,0 0 1 0,0 0 0 16,0 0 11-16,0 0 2 0,0 0 1 0,0 0 0 15,0 0-37-15,-3-6-7 0,-4-3-2 16,3 6 0-16,-3-8-8 0,4-1 0 0,-4 6 0 0,0 0 0 16,3-3-27-1,-3 3-10-15,0 3-3 0,0-2 0 16,7 5-16-16,-4-9-4 0,-3 9-1 0,7 0 0 0,-7-6 24 0,7 6 5 0,0 0 0 0,-7 6 1 15,0 0 20-15,0 0 11 0,0-1-12 0,4 4 12 16,-1 3 13-16,-3 0 10 0,3-1 1 0,1 4 1 16,-1-3 12-16,4 6 3 0,-3-7 0 0,-1 1 0 15,1 6-3-15,3-4 0 0,-4 4 0 0,4-3 0 16,0-1-2-16,-3-5-1 0,3 3 0 0,-4-6 0 16,4 6-18-16,0-3-4 0,0 2-1 0,0 1 0 15,0 0 9-15,0 0 1 0,0-1 1 0,4-5 0 16,-1 3 2-16,1 3 0 0,-1 0 0 0,4-7 0 15,0 1-14-15,4 0-2 0,0 0-8 0,-1-6 12 16,1 6-12-16,-1-3 8 0,1-3-8 0,3 0 0 16,0 0 0-16,0 0 0 0,0 0 0 0,0 0 0 0,-3-3 0 0,0-3 0 15,-4 6 0-15,3-6 0 0,1 6-12 16,-1-6-1-16,5 6-1 0,-1-6 0 16,-4 1-26-16,4 5-4 0,0 0-2 0,1-6 0 15,-1 0-24-15,0 6-5 0,3-6-1 0,1-3 0 16,-4 6-29-16,-3 0-7 0,3-3 0 0</inkml:trace>
  <inkml:trace contextRef="#ctx0" brushRef="#br0" timeOffset="15596.404">15141 5573 1085 0,'-14'18'22'0,"11"-9"7"0,-4 2-29 0,3-5 0 0,-3 0 0 0,3 6 0 15,1-12 56-15,3 0 6 0,0 0 1 0,-4 12 0 16,1-3-7-16,-1 2 0 0,1 1-1 0,-1-6 0 16,4 6-10-16,-3-3-1 0,3-4-1 0,0 4 0 15,3 0-23-15,-3 3-4 0,0-6 0 0,4 5-1 16,-1-5-5-16,1 0-1 0,-1 3 0 0,1 3 0 16,-1-6 0-16,4 0 0 0,1-1 0 0,-1 1 0 15,0 0 0-15,0 0 0 0,3 3 0 0,-3-3 0 16,4-3 3-16,-1 6 1 0,1-9 0 0,0 0 0 15,-1 5-4-15,4-10-1 0,0 5 0 0,1 0 0 16,-5-6 1-16,4 3 0 0,0-3 0 0,1 0 0 16,-5 0-1-16,1-6-8 0,3 1 12 0,-7 5-4 15,3-12 1-15,-3 9 0 0,1-3 0 0,-1 1 0 0,0-1 15 16,-4-3 4-16,-3 3 0 0,4 1 0 0,-8-1-28 0,4 6 0 16,-3 0 0-16,-4 0 0 0,0 0 0 0,-1 1 0 15,-2-1 0-15,3 0 0 0,-4-3 12 0,4 3-4 0,-3 6 0 16,-1-6 0-16,4 6-8 0,-4 0 8 0,1 0-8 15,-1 0 8-15,4 0-8 0,-3 0 0 0,3 0 0 16,-4 6 0-16,4 0 0 0,7-6-12 16,-7 0 4-16,7 0 8 0,-7 9-12 0,0-3 12 0,0 0-10 0,7-6 10 15,0 0-12-15,0 0 12 0,0 0-13 0,0 0 5 16,0 0 8-16,0 0-13 0,-4 5 5 16,4 7 8-16,4-6-27 0,-4 0 3 0,3 6 0 0,1-6 0 31,3 2-52-31,-4 1-9 0,4 0-3 0</inkml:trace>
  <inkml:trace contextRef="#ctx0" brushRef="#br0" timeOffset="16376.187">15639 5591 1558 0,'-4'15'32'0,"1"-10"8"0,-1 1-32 16,4 6-8-16,0-6 0 0,-3 3 0 0,3 0 31 0,0-4 5 0,0-5 0 0,0 0 1 31,0 0-23-31,0 0-5 0,0 0-1 0,0 0 0 0,0 0-8 0,-4 9 8 0,0-3-8 16,4-6 8-16,0 6 0 0,0 0 0 0,0-6 0 0,0 12 0 15,0-12-8-15,0 6 0 0,0-6 0 0,0 0 0 16,0 0 0-16,0 0 0 0,0 0 0 0,0 0 0 16,0 0 28-16,0 0 3 0,0 0 1 0,0 0 0 15,0 0-4-15,0 0 0 0,0 0 0 0,0 0 0 16,0 0-19-16,0 0-9 0,0 0 8 0,0 0-8 16,0 0 8-16,0-6-8 0,4-6 8 0,-4 6-8 15,0 0 0-15,4 0 0 0,-4 6 0 0,3-9 0 16,1 7 0-16,-1-1 0 0,1 0 0 0,-1 0 0 15,4 0 0-15,0 3 0 0,-3-3 0 0,3 3 0 16,0 3 0-16,-4 0 0 0,4 0-14 0,1 0 5 16,-1 0 9-16,0-1 0 0,3 1 0 0,-3 3-8 15,0 0 8-15,4 0 0 0,-4 0 8 0,0 6-8 16,0-6 0-16,-3 5 8 0,3-2-8 0,-4 3 0 16,1 0 9-16,3-6-9 0,0-1 12 0,-4-5-12 15,4 6 0-15,-3-3 0 0,0-3 0 0,-4 0-12 16,3 0 35-16,1 3 7 0,-4-3 2 0,3-6 0 15,4 6-20-15,-3-6-4 0,3 1-8 0,0-7 12 16,0 6-12-16,-4-6 11 0,1 3-11 0,3 3 10 16,-4 1-10-16,-3 5 0 0,4 0 0 0,-4 0 0 15,0 0 0-15,4-6 0 0,-1 0 0 0,1 0 0 16,-4 6 0-16,3-6 0 0,-3 6 0 0,4-6 0 0,-4 6 0 16,0 0 0-16,0 0 0 0,0 0 0 0,0 0 0 0,7 0 0 0,-4 0 0 15,-3 0-11-15,0 0 11 0,4 0 0 16,3-6 0-16,-7 6 0 0,0 0 0 0,0 0-8 0,0 0 8 0,3 6-8 15,1 0 8-15,3 0 0 0,-4-6 8 16,-3 0-8-16,0 0 0 0,0 0 0 0,4 0 0 0,-4 0-8 16,0 0 8-16,7 0 0 0,0 6 0 0,-3 0-8 15,3-6 8-15,0 6 8 0,-4 2-8 0,4-2 11 16,-3 6-11 0,3-6 0-16,0 6 0 0,0-6 0 0,0-1 0 0,0 1 0 0,0 0 0 0,0-3 0 15,-3-3 0-15,3 3 0 0,0 0 0 0,0-3 0 16,4 6 0-16,-4-6-11 0,3 6 3 0,-3-6 0 31,4 0-40-31,-4-6-7 0,0 0-1 0</inkml:trace>
  <inkml:trace contextRef="#ctx0" brushRef="#br0" timeOffset="17230.919">16242 5529 1212 0,'0'15'25'0,"0"2"6"0,0-5-31 16,3-3 0-16,-3 6 0 0,0-1 0 0,4-2 46 15,-4-6 3-15,0 6 1 0,3-3 0 16,-3-9-14-16,0 6-2 0,0-6-1 0,4 5 0 0,0 7 9 0,-4-6 2 0,3 0 0 0,1 6 0 16,-4-6-26-16,3-3-5 0,-3-3-1 0,0 5 0 15,0-5 0-15,0 0-1 0,0 0 0 0,0 6 0 16,0-6-11-16,4 3 12 0,-4-3-12 0,0 9 12 16,0-9 8-16,0 0 3 0,0 0 0 0,0 0 0 15,0 0 19-15,0 0 4 0,0 0 1 0,3-9 0 16,-3 3-27-16,0-2-6 0,0-1-1 0,0 9 0 15,0 0-1-15,0 0 0 0,0 0 0 0,0 0 0 16,0 0-12-16,4-6-10 0,-1 0 2 0,-3-6 0 16,4 6 8-16,-4 0 0 0,3 3 0 0,-3 3 0 15,4-5 0-15,-4 5 0 0,0 0 0 0,0 0 0 16,0 0 0-16,3-3-8 0,-3 3 8 0,4 0-8 16,-4 0 8-16,7 0 0 0,-4 0 0 0,4 3 0 15,-3 0 0-15,3-1 0 0,0 1 9 0,0 3-9 16,0 0 0-16,0 0 0 0,4-6 0 0,-4 6 0 15,0 0 12-15,0 0-4 0,0 3 0 0,0-1-8 16,-3-2 8-16,3 3-8 0,-4 3 0 0,1 0 0 16,-1-7 0-16,1-5 10 0,-4 0-10 0,0 0 8 15,0 0-8-15,0 6 0 0,0-6 0 0,0 0 0 16,0 0 15-16,0 0 1 0,0 0 0 0,0 0 0 16,0 0 15-16,0 0 3 0,0-11 1 0,0 5 0 0,0 6-35 0,0-12 0 15,0 12-15-15,-4-6 5 0,4-6 10 16,0 12 12-16,-3-11-2 0,3 11-1 0,0 0-9 0,0 0 0 15,0 0 0-15,0 0 0 0,0 0 0 0,0-3 0 0,0 3 0 16,0-6 0-16,0 6 0 0,3-12 0 16,-3 6 0-16,4-6 0 0,-1 6 0 0,-3 3-19 15,4-2 3-15,-4 5 1 0,7-6 15 0,-4 0-11 0,5 0 11 16,-5 6-10-16,4-6 10 16,0 6 0-16,0 0 0 0,0 0 0 0,-7 0 0 0,7 6-10 0,0-6 10 15,0 6 0-15,-7-6 0 0,8 3 0 0,-8-3 0 0,7 6 0 16,0 0 0-16,-4-1 0 0,4 7 0 0,-3 0 0 15,-1 0 0-15,1-6 0 0,-1-1 0 0,-3 4 0 16,4 3 0-16,-1 6 0 0,1-1 0 0,-4 4 0 16,3-3 0-16,1-1 0 0,0-2 0 0,-1-3 0 15,1 5 0-15,-1-5 0 0,4 0 0 0,-3-3 0 16,-1-4 0-16,-3-5 0 0,0 0 0 0,7 3 0 16,0 0 0-16,0 3-12 0,0-6 12 0,0 0-10 15,1-6-15-15,-1 3-3 0,0-2-1 0,0-1 0 16,3 0-104-16,-3 0-21 0,4-6-4 0</inkml:trace>
  <inkml:trace contextRef="#ctx0" brushRef="#br0" timeOffset="18241.646">16750 5673 892 0,'10'6'18'0,"-10"-6"6"0,4 6-24 0,3-6 0 0,-3 6 0 0,3 0 0 16,0-6 59-16,0 6 7 16,3-3 2-16,-3-1 0 0,0 1 0 15,4-3 0-15,-4 3 0 0,4 0 0 0,-4-3-32 0,3 3-7 0,-3-3-1 0,0 3 0 16,0-3 7-16,1 6 1 0,-1-6 0 0,0 0 0 15,0 0-13-15,3-6-3 0,-3 3 0 0,0 3 0 16,0-6 0-16,-3 6 0 0,3-3 0 0,-7 3 0 16,4-5 2-16,-1 2 0 0,1-3 0 0,-4 6 0 15,0 0-22-15,0 0 9 0,0 0-9 0,0 0 0 16,0 0 14-16,-4-12-4 0,1 6-1 0,-5 0 0 16,5 0-9-16,-4-3 0 0,0 4 0 0,0-1 0 15,0 0 0-15,3 0 0 0,-3 6 8 0,0-6-8 16,4 0 0-16,-1 6 0 0,-3-6-12 0,3 6 12 15,1-6-8-15,-1 6 8 0,1 0 0 0,-4-5 0 16,0 5-8-16,3 0 8 0,-6 0-10 0,6 0 10 16,4 0-23-16,-7 5 2 0,0 1 0 0,0-6 0 15,0 6 8-15,0 6 1 0,3-3 1 0,-3 0 0 16,0-4 11-16,7-5 0 0,-7 9 0 0,0-3 0 16,4 0 0-16,-1 6 0 0,1 0 0 0,-1-4 0 15,4 1 12-15,-4 12-3 0,4-9 0 0,0-7 0 16,4 7 10-16,0-6 1 0,-1 3 1 0,1-3 0 15,3 6-11-15,-4-12-2 0,4 5-8 0,0 1 12 16,0 0-12-16,4-6 0 0,3 6 0 0,0-6 0 0,-3 0 0 16,3 0 8-16,3 6-8 0,-2-6 9 0,-1 0-9 15,0 0 8-15,0-6-8 0,0 6 8 0,-3 0-8 0,-1-6 0 16,1 6 0-16,-1 0 8 0,1-6-8 0,-4 0 0 0,4 6 0 16,-1-5 0-16,-3 5 0 0,0 0-12 15,0-6 2-15,0 6 1 16,4-6-50-16,-4 0-9 0,0 0-3 0,0 0 0 15,0 3-123-15,0-3-25 0</inkml:trace>
  <inkml:trace contextRef="#ctx0" brushRef="#br0" timeOffset="18821.619">17110 5650 942 0,'0'3'40'16,"3"0"-32"-1,4 2 47-15,-3 7 9 0,-1 0 3 0,1 0 0 16,-1-3-15-16,1 5-4 0,3 1 0 0,-3-3 0 16,-1-1-7-16,-3-5-1 0,4 0-1 0,-1 3 0 15,-3 3-1-15,4-6 0 0,-1 0 0 0,-3-1 0 0,4 1-16 16,-4-6-3-16,0 0-1 0,0 6 0 0,0-6 16 0,0 0 3 15,0 0 1-15,0 0 0 0,0 0-1 0,0 0 0 0,0 0 0 0,0 0 0 16,0 0-1-16,-4-6 0 16,1 0 0-16,3 1 0 0,-4-7-24 0,4 0-12 0,0 3 10 15,-3 3-10 1,3-5 0-16,-4 5 0 0,4-6 0 0,0 0 0 16,-3 3 0-16,6 3 0 0,-3 1 0 0,0-1 0 0,0 0 0 0,0 0 0 15,0 0 0-15,0 6 0 0,0 0 0 0,0 0 0 0,0 0 0 16,0 0 0-16,4 0 0 0,-4 0 0 0,3 6 0 0,-3-6 0 15,7 0-8-15,-3 0 8 0,-1-6 0 0,-3 6 0 16,7 0 0-16,-3 0 0 0,-4 0 0 0,7 0 0 16,-4 0 0-16,4 0 0 0,-3 0 0 0,-1 0 0 15,5 0 0-15,-1 0 0 0,-4 0 0 0,4 0 0 16,0 0 0-16,0 6 0 0,0-6 0 0,0 0 0 16,0 6 0-16,-3 0 0 0,3 3 0 0,-3-1 0 15,3 7 0-15,0-3 0 0,0 0 0 0,-4-1 0 16,4 1 0-16,-3 3 0 0,-1-9 0 0,1 5 0 15,-1-5 0-15,5 6 0 0,-1-3 0 0,0-3 0 16,0 0 0-16,-4 0 0 0,-3-6 0 0,0 0 0 16,4 0 0-16,-4 0-8 0,7 0 8 0,-7 0-10 15,0 0-12-15,0 0-2 0,0 0-1 0,0 0 0 16,0 0-13-16,3 0-2 0,4 0-1 0,-7 0 0 16,4 0-132-16,3 0-27 0,0 0-4 0</inkml:trace>
  <inkml:trace contextRef="#ctx0" brushRef="#br0" timeOffset="19388.902">17575 5573 980 0,'0'0'20'0,"0"0"5"0,0 0-25 0,0 0 0 0,0 0 0 0,0 0 0 15,0 0 73-15,0 0 10 0,0 0 1 0,0 0 1 16,0 0 8-16,-3 6 2 0,3-6 0 0,-4 3 0 15,-3 3-32-15,0-3-7 0,4 3 0 0,-4 3-1 16,3-4-16-16,-3-5-3 0,4 6-1 0,-5 0 0 16,1 0-11-16,0 0-1 0,-3 3-1 0,3-3 0 15,0 2-8-15,3-5-2 0,1 3 0 0,3-6 0 16,0 0-12-16,0 0 0 0,0 0 0 0,0 0-10 16,0 0 10-16,0 6 0 0,0-6 0 0,0 6 0 15,0 0 0-15,3 6-8 0,1-6 8 0,-4-1 0 16,3 4 0-16,-3 3-8 0,4-6 8 0,-1 6 0 0,-3-6 0 15,4-1 0-15,-1 1 0 0,-3 3 0 0,4-3 0 16,-1 6 0-16,1-6 0 0,3-6 0 0,-4 6 0 16,5-1 0-16,-1-5 0 0,0 6 0 0,0 0 0 15,0 0 8-15,3 0 0 0,1-3 0 16,0 0-8-16,-1-3-8 0,1 0 8 0,-1-3-12 0,1 3 12 16,3-3 8-16,-3-3-8 0,-1 6 11 0,1 0-24 15,-1-6-5-15,1 0-1 0,-1 0 0 16,1 1-15-16,-4-1-3 0,4 0-1 0,-4-6 0 15,3 3-21-15,-3-3-4 0,-3 7-1 0,6-7 0 16,-2 0-121-16,-1 3-25 0</inkml:trace>
  <inkml:trace contextRef="#ctx0" brushRef="#br0" timeOffset="20061.262">17844 5656 1414 0,'0'0'40'0,"0"0"9"0,0 0-39 0,7 0-10 0,-7 0 0 0,7 0 0 15,0 0 8-15,3-3 0 0,-3 3 0 0,0 0 0 16,0 3 31-16,0-3 5 0,1 2 2 0,-1 1 0 15,3-3-26-15,-3 0-6 0,4 0-1 0,-1 6 0 0,-3-6-3 16,4 0-1-16,-4 6 0 0,4-6 0 16,-1 0 3-16,-3 0 0 0,4 0 0 0,-1-6 0 0,-2 6 16 0,-1-6 3 15,-7 6 1-15,7 0 0 0,-7 0-14 0,10 0-2 0,-3 6-1 0,-7-6 0 16,0 0 1-16,7 0 1 0,0-6 0 0,-7 6 0 16,11-3-8-16,-7-2-1 0,3-1-8 0,-7 6 12 15,3-12-12-15,1 12 0 0,-4 0 8 0,3-12-8 16,1 6 0-16,-1 0 8 0,-3 1-8 15,0-4 0-15,0 0 8 16,-3 0-8-16,-1 3 0 0,1 0 0 0,-1 0 0 16,1 1 0-16,-4-1 0 0,-1 0 0 0,1 0-22 0,0 3-1 0,0 3 0 15,0 0 0 1,-3 0-14-16,-1 3-3 0,0 3-1 0,1-6 0 0,-1 12 20 0,4-7 4 16,-3 1 1-16,-1 0 0 0,4 3 16 0,0 0 0 0,-4 6-8 0,8-10 8 15,-1 7 0-15,1 0 0 0,-1-3 0 0,4 0 0 16,0-9 10-16,0 0-1 0,0 0 0 0,0 5 0 15,0 4 15-15,0-3 2 0,4 0 1 0,-4 0 0 16,3 6-27-16,1-6 0 0,-1-3 8 0,1 2-8 16,3 4 8-16,0 0 0 0,0-3 0 0,4 0 0 15,-1 6-8-15,1-7 0 0,3 4 0 0,0 0 0 16,0 6 0-16,0-9 0 0,0 5 0 0,4-5 0 16,0 6 0-16,-1-3 0 0,1 0 0 0,3 0 0 15,0-4 0-15,4 1 0 0,-4 0 0 0,4 0 8 16,0 0-8-16,-4-6 0 0,0 6 0 0,0-6 0 15,4 0 8-15,-4 0-8 0,0 0 8 0,0 0-8 16,-3 0 0-16,3-6 8 0,0 6-8 0,-3-12 0 16,3 12 0-16,-3-6-17 0,3 0 2 0,-4 1 1 15,5-4-28-15,-1 3-6 0,-4 0 0 0,5-6-1 16,-5 6-121-16,1 0-24 0,-1-5-5 0</inkml:trace>
  <inkml:trace contextRef="#ctx0" brushRef="#br0" timeOffset="35443.789">20324 5488 1364 0,'0'0'30'0,"0"0"6"0,0 0 2 0,0 0 0 0,0 0-30 0,0 0-8 0,0 0 0 0,0 0 0 0,0 0 57 0,0 0 11 16,0 0 1-16,0 0 1 0,-8-6-7 0,-2 6-2 15,3-6 0-15,0 0 0 0,0 3-19 0,0 3-4 16,7 0-1-16,-7-5 0 0,0 2-13 0,-4 0-4 16,4-3 0-16,-4 6 0 0,4-6 4 0,0 6 0 15,0-6 0-15,7 6 0 0,0 0 8 0,-7 0 1 16,-3 0 1-16,-1 0 0 0,4 0-22 0,0 0-4 16,0 0 0-16,-4 0-8 0,4 0 11 0,0 0-11 0,-3 0 10 0,2 6-10 15,8-6 8-15,-7 0-8 0,0 6 0 0,0-6 9 16,0 0-9-16,0 6 0 0,4 0 0 0,-4-1 8 15,7-5-8-15,-7 3 0 0,-4 3 9 0,7 6-9 16,-3-6 0-16,4 6 0 0,-1-1 0 0,1-5 0 16,-1 3 0-16,1 3 0 0,3 0 0 0,-4-1 0 15,4-5 0-15,0 6 0 0,-3 3 0 0,3-4 0 16,3-5 0-16,-3 6 0 0,0-6-9 0,0 3 9 16,4-3 0-16,-4 2 0 0,3-5-9 0,-3-3 9 15,0 0 0-15,0 0 0 0,0 0 0 0,0 0 0 16,7 6-9-16,-7-6 9 0,0 0 0 0,0 0-9 15,7 0 9-15,-7 0 0 0,0 0 0 0,4 0 0 16,3 0 0-16,0 0 0 0,0 0 0 0,0 0 0 16,0 0 0-16,4-6 0 0,-1 3 0 0,1 3 0 15,7 3 0-15,-8-3 0 0,4 0 0 0,0 0-8 16,4-5 8-16,-4 2 0 0,0-3 0 0,0 3 0 0,0-6 0 0,4 9-12 16,-7-6 12-16,-1-6-12 0,1 6 12 0,-4 1 0 15,0 5 0-15,0-6 0 0,0-3 0 0,-7 9 0 16,0 0 0-16,0 0 0 0,4-3 0 0,-4 3 0 15,0 0 0-15,0 0 0 0,-4-9 8 0,4 9-8 16,0 0 8-16,-3 0-8 0,-1-6 0 16,4 6 8-16,0 0-8 0,-11 0 0 0,4-6 0 15,7 6 0-15,0 0 0 0,0 0 8 0,-7 0-8 0,7 0 0 16,0 0 0-16,0 0-8 0,0 0-4 0,0 0 0 16,0 0 0-16,4 6 0 0,-1 3 4 0,1 0 0 15,-1 0 0-15,1-3 0 0,3 5 8 0,-3-5 0 16,3 6-9-16,0-6 9 0,0 3 0 0,0-1-9 15,0-5 9-15,-4 3 0 0,1 0 0 0,-1 6 0 0,4 0 0 16,1-6 0-16,-5-1-8 0,4 1 8 0,-3 3 0 0,3 3 0 16,0-6 0-16,0 6-8 0,0-7 8 0,0-5 0 15,0 6-13-15,4 0 1 0,-4-3 0 0,3 0 0 32,-3 0-100-32,4-3-19 0,-4 0-4 0</inkml:trace>
  <inkml:trace contextRef="#ctx0" brushRef="#br0" timeOffset="36049.872">19981 4944 1134 0,'0'0'24'0,"0"0"6"0,0 0 1 0,0 0 1 0,0 0-32 0,0 0 0 0,0 0 0 0,0 0 0 16,7 6 28-16,-3-6-2 16,3 6 0-16,0 0 0 0,0-6 3 0,0 3 1 0,0 3 0 0,0-3 0 0,0 5-30 0,0-2-10 15,0 0 0-15,0 0 0 0,4 0 10 0,0 6 14 16,-4-7-3-16,3 4-1 15,4 3-2-15,-3 0 0 0,3 0 0 0,0-7 0 0,0 10-8 16,0-3 0-16,4 0 0 0,0-1 0 0,-1 1 0 16,4 0 8-16,-3 0-8 0,0-3 8 0,-4 2-8 15,4 1 0-15,-4-6 0 0,-4 0-413 16,1 0-75-16</inkml:trace>
  <inkml:trace contextRef="#ctx0" brushRef="#br0" timeOffset="37315.397">21865 4624 1058 0,'0'0'23'0,"0"0"5"0,0 0 0 0,0 0 3 0,0 0-31 0,0 0 0 0,-7 6 0 0,4-6 0 15,3 0 58-15,-7 5 6 16,-1 1 0-16,1 0 1 0,4-3-22 0,-4 6-5 16,3-3-1-16,4 3 0 0,-3-3-6 0,-1-1-2 15,4 7 0-15,0 3 0 0,0 0-5 0,0-1-2 16,0 4 0-16,4 0 0 0,-4-7 2 0,3 10 0 16,1-3 0-16,-1 2 0 0,1-2 0 0,-1 5 1 15,1-5 0-15,3 2 0 0,-3 4 4 0,-1-6 1 16,1 2 0-16,-1 4 0 0,4-4 2 0,-3 4 0 0,-1 5 0 0,1-2 0 15,-1-4-2-15,1 4 0 0,-1 2 0 0,1-5 0 0,-4 2-1 16,3 3 0-16,1-2 0 0,-1-4 0 0,1 1-9 0,0 2-1 16,3-8-1-16,-4 6 0 0,1-4-6 0,-1-2-2 15,1-4 0-15,-4 4 0 0,3-6-10 0,1 5 0 16,-1 4 9-16,-3-3-9 0,4-12 0 0,-4 5 0 16,0-5 0-16,3 3 0 0,-3-3 0 0,0 6 0 15,0-1 0-15,0-5 0 0,0 0-9 0,0 0 0 16,0 0 0-16,4 3 0 0,-4-3-3 0,0-3 0 15,3 2 0-15,-3-2 0 0,0-6 0 16,0 1-1-16,0 4 0 0,0-2 0 0,0 3-1 0,0-3 0 0,0 0 0 16,0 0 0-1,0 0-17-15,0 0-3 0,0 0-1 0,4 0 0 16,-4 0-38-16,0 0-8 0,3 0-2 0,-3 0-468 16,0-3-93-16</inkml:trace>
  <inkml:trace contextRef="#ctx0" brushRef="#br0" timeOffset="37834.109">21632 5259 1335 0,'0'0'29'0,"0"0"7"0,0 0 0 0,0 0 2 0,0 0-30 15,0 0-8-15,0 0 0 0,0 0 0 0,0 0 25 0,0 0 4 16,0 0 1-16,0 0 0 0,0 0 7 0,0 0 2 16,0 0 0-16,0 0 0 0,0 0-30 0,0 0-9 0,0 0 0 0,7 0 0 15,4 0 0-15,0 0 0 0,-1 0 0 0,4 6 0 16,0-6 0-16,0 0 10 0,1 5-10 0,-1-5 12 16,0 3-12-16,0-3 0 0,0 3 0 0,0 0 0 15,-3 0 13-15,3-3-2 0,0 3-1 16,0 3 0-16,-3-6-1 0,3 0 0 0,3 6 0 15,-2-6 0-15,-1 6-9 0,0-6 10 0,3 6-10 16,1 5 10-16,0-11-10 0,-4 6 0 0,7 0 0 16,-7-3 8-16,4 0-8 0,-1 3 0 0,-3-3 0 0,1 0 8 15,2 0-8-15,-3 3-11 0,0-1 3 0,-3-5 0 16,3 0 8-16,-3 6 0 0,-4-6 8 0,0 6-8 31,-7-6-117-31,0 0-28 0,7 0-6 0,-7 0-1 0</inkml:trace>
  <inkml:trace contextRef="#ctx0" brushRef="#br0" timeOffset="38581.396">22271 5432 1142 0,'0'0'32'0,"0"0"8"0,0 0-32 0,0 0-8 0,0 0 0 16,0 0 0-16,0 0 60 0,0 0 10 0,0 0 2 0,0 0 1 15,0 0-40-15,0 0-8 0,0 0-1 0,0 0-1 16,0 0 3-16,0 6 1 0,0 0 0 0,0 0 0 16,0 6-3-16,3-7 0 0,1 4 0 0,-1-3 0 15,-3-6-8-15,4 12-1 0,-1 0-1 0,5-1 0 16,-5-5 24-16,4 3 5 0,0 3 1 0,-3 0 0 16,-1-1-7-16,4-5-1 0,-3 0 0 0,-1 0 0 15,4 6-6-15,-3-3-2 0,-1 2 0 0,5-5 0 16,-5 0-4-16,4 0-2 0,0 3 0 0,0-3 0 15,0 2-10-15,0-5-1 0,-3-6-1 0,3 3 0 16,-7 0-2-16,0 0-8 0,7 3 12 0,-7-3-4 16,0 0 4-16,0 0 0 0,0 0 0 0,0 0 0 0,0 0 4 15,0 0 0-15,0 0 1 0,0 0 0 16,0 0-1-16,0 0 0 0,0 0 0 0,0 0 0 0,0 0 13 0,-7 0 3 16,0-3 0-16,-4 1 0 0,4-4-32 0,0 0 0 15,0-3 0-15,0 9 0 16,-4-6 0-16,4-6 0 0,0 6 0 0,0 1 0 15,0-10 0-15,-3 6 0 0,3 0 0 0,0 3 0 16,-1-5 0-16,1 5 0 0,0-6 0 0,4 3 0 16,-1 3 0-16,1 0 0 0,3 0 0 0,-7 1 0 15,7-7 0-15,-7 6 0 0,3 0 0 0,1-6 0 0,-1 6 0 16,1 1 0-16,3-4 0 0,0 9 0 0,0-6 0 16,-4 0 0-16,8 0 0 0,-4 6 0 0,0-6 0 0,3 0 0 15,-3 0 0-15,0 6 0 16,0 0-24-16,7-5-8 0,-7 5-2 0,7-6 0 0,4 6 34 15,-4-3 0-15,3 3 0 0,-3 0 0 0,4 0-8 16,-4 0 8-16,4 3-12 0,-1-3 12 16,-3 6-10-16,4-3 10 0,0-1-8 0,-4-2 8 0,3 6-16 0,-3-6 3 15,4 0 0-15,-4 6 0 0,3-6 5 0,-10 0 8 16,11 0-13-16,-4 0 5 16,4 6-28-16,-4 0-4 0,-7-6-2 0,10 0 0 0,-3 6-19 15,-7-6-4-15,11 0-1 0</inkml:trace>
  <inkml:trace contextRef="#ctx0" brushRef="#br0" timeOffset="39332.691">22659 5511 1531 0,'0'0'64'16,"0"0"-51"-16,0 0 72 0,0 0 15 16,0 0 2-16,0 0 1 0,-7-5-59 0,0 5-11 0,0-6-2 15,0 0-1 1,0 6 4-16,0-6 1 0,0 6 0 0,-1-6 0 0,1 6-19 0,0-6-3 0,0 6-1 0,-3 0 0 15,6 0 4-15,-3 0 0 0,7 0 0 0,-3 0 0 16,3 0 9-16,-7 6 3 0,3 0 0 0,-3-6 0 16,3 6-16-16,1 0-4 0,-4 0 0 0,3-1 0 15,4 1 0-15,-3 3-8 0,3-3 12 0,0 6-4 16,0 0-8-16,0-12 0 0,-4 5 0 0,4 1 0 16,0 6 0-16,0-9 0 0,0 6 0 0,4 6 0 15,-1-10 0-15,1 1 0 0,-1 6 0 16,4-6 0-16,-7-6 0 0,4 6 0 0,-4-6 0 15,7 3 0-15,0 3 0 0,0-3 0 0,0 2 0 0,0-2 0 16,0 3 0-16,0 0 0 0,0-6 0 0,0 6 0 16,1 0 0-16,-5-6 0 0,-3 0 12 0,7 6-4 15,0 0-8-15,0-6 0 0,0 0 0 0,4 0 0 16,-4-6 0-16,0 0 0 0,0 0 10 0,4 6-10 16,-4-6 9-16,3 6-9 0,1 0 0 0,-4 0 9 15,0 0-9-15,0-6 8 0,0 6-8 0,-3-9 8 16,-1 7-8-16,1-4 10 0,-1 0-10 0,1-3 10 15,-4 9-10-15,0-12 10 0,0 6-10 0,-4 0 10 16,4 1-10-16,-3-1 12 0,-1-3-12 0,1 6 12 16,-4-3-12-16,3 3 12 0,-3-3-12 0,3 6 12 15,-3-6-12-15,-3 0 8 0,3 1-8 0,0-7 8 16,-4 12-8-16,1-9 0 0,2 6 0 0,-2 0 8 0,3 0-8 16,0 0 8-16,3 0-8 0,-3 0 8 0,0 3-8 15,0 0 0-15,0 0-12 0,0 0 12 0,0 0-12 16,0 0 12-16,0 0-10 0,0 0 10 0,7 0-9 15,-7 0 9-15,7 0-8 0,-7 0 8 0,7 0-15 0,-7 0 3 0,-1 3 0 16,8-3 0-16,0 0-5 16,0 0-1-16,0 0 0 0,0 0 0 15,0 0-13-15,-3 9-2 0,3-3-1 0,0 3 0 16,0-9-7-16,3 12-2 0,-3-7 0 0,4 7 0 16,3-6-1-16,0 3-1 0,0 3 0 0,0-1 0 15,4 1-79-15,-4-6-16 0,0 0-4 0</inkml:trace>
  <inkml:trace contextRef="#ctx0" brushRef="#br0" timeOffset="39806.903">22906 5550 1006 0,'0'0'20'0,"0"0"7"0,0 0-27 16,0 0 0-16,0 0 0 0,0 0 0 0,0 0 45 0,0 0 4 0,0 0 1 0,0 0 0 16,0 0-14-16,0 0-4 0,0 0 0 0,0 0 0 15,0 0 5-15,0 0 1 0,0 0 0 0,0 0 0 16,-4 6 8-16,1 5 2 0,3-5 0 0,3 0 0 16,-3 3-17-16,4 0-3 0,-1 0-1 0,1 2 0 15,-1-5-10-15,1 0-1 0,0 0-1 0,-1 3 0 16,4 0-15-16,-3-4 8 0,3-2-8 0,-4 3 0 15,4 0 22-15,-3-6-2 0,-4 0 0 0,0 0 0 16,0 0-20-16,3 0 0 0,1-6 0 0,-4 6 0 31,3 0-20-31,1-6-9 0,-4 6-2 0,3 0 0 16,4 0-1-16,-3 0 0 0,0 6 0 0</inkml:trace>
  <inkml:trace contextRef="#ctx0" brushRef="#br0" timeOffset="40019.593">22761 5414 915 0,'0'0'39'16,"0"0"-31"-16,7 0 7 0,-7 0 1 0,7 6 1 0</inkml:trace>
  <inkml:trace contextRef="#ctx0" brushRef="#br0" timeOffset="40711.097">23252 5332 1212 0,'0'0'25'0,"0"0"6"0,0 0-31 16,-7 6 0-16,7-6 0 0,-4 6 0 16,0 0 60-16,-3 3 7 0,4-4 1 0,-1 1 0 15,4-6-8-15,-7 6-2 0,7-6 0 0,-3 6 0 16,-4 0-6-16,0 0-2 0,3-3 0 0,4-3 0 15,-7 3-8-15,7-3-2 0,0 0 0 0,-7 9 0 0,7-9-9 0,-3 3-3 0,3-3 0 16,-8 8 0-16,1-2-16 0,4 0-3 0,3-6-1 0,-4 6 0 16,4-6-8-16,-3 6 0 0,-1 0 0 0,4-6 0 15,0 0 0-15,0 9 0 0,0-9 0 0,0 0 0 16,4 8 0-16,-1-2 0 0,1 3 0 0,-4-9 0 16,0 0 0-16,3 6 0 0,-3-6 0 0,4 0 0 15,-4 0 0-15,7 6 0 0,-3 0 0 0,-1 0 0 16,4-6 0-16,-3 5 0 0,3 1 0 15,0-6 0-15,-4 3 0 0,4 0 0 0,0 0 0 0,0 0 0 16,0-3 0-16,1 3 0 0,-1 0 0 0,-4 0 8 16,4 3-8-16,4-6 10 0,-4 6-10 0,0 0 10 15,0-6-10-15,0 5 10 0,0-5-10 0,4 6 10 16,-4 0-10-16,0-6 0 0,0 6 0 0,0-3 0 16,0 3 0-16,3-3 0 0,-2 3 0 0,-1-3 0 15,0 3 0-15,0-1 10 0,0 1-10 0,-4-6 10 16,4 6-10-16,-3 0 0 0,3-6 0 0,-4 6 8 15,1-6-8-15,-4 0 0 0,0 0 0 0,0 0 0 16,0 0 11-16,0 0-3 0,0 0-8 0,-4 9 12 16,4-9 0-16,-3 9-1 0,-4-4 0 0,0 4 0 15,0-3 5-15,0-6 2 0,-4 6 0 0,1-6 0 16,2 0-18-16,-2-6 0 0,3 0 0 0,-4 0 0 16,4 3-41-16,0 3-12 0,7 0-3 15,-10 3 0-15,2 3-96 0,1-6-19 0,7 0-4 0</inkml:trace>
  <inkml:trace contextRef="#ctx0" brushRef="#br0" timeOffset="42078.59">24031 4850 1036 0,'0'0'21'0,"0"0"7"0,0 0-28 0,-7 0 0 0,7 0 0 0,0 0 0 15,-7 3 52-15,7-3 4 0,-7 6 2 0,0-6 0 16,7 0-5-16,-4 6-1 0,1 5 0 0,-1-5 0 0,4-6 0 0,0 12 0 15,0-6 0-15,0 6 0 16,0 2-22-16,0-2-5 0,4 0-1 0,-1 0 0 0,-3-6 16 0,4 8 2 16,0-2 1-16,-1 0 0 15,1 0-8-15,-1 8-2 0,1-2 0 0,-1-1 0 16,1 1-10-16,-1 3-3 0,1 2 0 0,-1-5 0 16,1 2 7-16,-1-2 1 0,1 0 0 0,-1 2 0 15,1-8-4-15,-1 6-1 0,1 5 0 0,-1-2 0 16,1-4 4-16,0-2 1 0,-1 0 0 0,1 5 0 15,-4-2-18-15,0-6-10 0,0 8 12 0,3-8-12 16,-3 0 14-16,0 6-4 0,0-7-1 0,-3 4 0 0,3 3-9 16,0-7 12-16,0-2-12 0,0 0 12 15,0 0-12-15,0 3 12 0,0-1-12 0,0-5 12 0,-4 0-12 0,4-6 10 16,0 6-10-16,0-6 10 0,0 6-10 0,0-6 0 16,0 0 0-16,0 0 8 0,0 0-8 0,0 0 0 15,0 0 9-15,0 9-9 0,0-9 0 0,0 6 0 0,0-6 0 16,0 11 0-16,0-11 0 0,0 0 0 0,0 0 0 0,0 0 0 15,0 12 0-15,0-12 0 0,0 6 0 0,0-6 0 16,0 0 0-16,0 0 0 0,0 0 0 0,0 0 0 16,0 0 0-16,0 0-15 0,0 0 3 0,0 0 0 15,0 0 12-15,0 0 16 0,0 0-3 0,0 0-1 16,0 0 7-16,0 0 1 0,0 0 0 0,0 0 0 16,0 0-10-16,0 0-2 0,0 0 0 15,0 0 0-15,0 0-8 0,0 0 0 0,-3-6-12 0,3 0 12 16,-4 0 0-16,0 0 0 0,4 6 0 0,0-5 12 15,-3-1-12-15,3-3-11 0,0 6 3 0,0-3 0 16,0 3 8-16,0-3 0 0,3 0 0 0,-3 0 0 16,0 1 0-16,0-7 0 0,4 6 0 0,-4 3 0 15,0-6 0-15,4 3 0 0,-4 3 0 0,3-8 0 16,1 5 0-16,-1 0 0 0,1 0 0 0,-1 0 0 16,1-3-12-16,-1 3 0 0,-3 6 0 0,4-3 0 15,-4 3 12-15,3-5 0 0,-3 5 0 0,4-3 0 16,-4 3 0-16,0 0 0 0,7-6 0 0,-7 6 0 15,0 0 0-15,0 0 0 0,0 0-9 0,3-6 9 16,-3 6 0-16,11 0 0 0,-4 0-9 0,0 0 9 0,-7 0 0 0,11 0-8 16,-4 0 8-16,0 0 0 0,-7 0-17 15,7 0 3-15,0 0 1 0,0 6 0 0,0-6 13 16,4 0 13-16,-4 9-2 0,0-6-1 0,0 2-10 0,3 1 0 16,-3 3 0-16,0-3 8 0,1 6-8 0,-5-1-12 15,4 1 2-15,-3 0 1 0,3 9 9 0,0-10-12 16,-4 4 12-16,4 0-12 0,-3-1 12 0,3-2 0 15,-4-6-9-15,1 0 9 0,-1 9 0 16,5-7 0-16,-5 7 0 0,1-9 0 0,3 0 0 0,-4 6 0 0,4-6 0 16,-3-3 0-16,-4-3 0 0,0 0 0 0,0 0 0 0,0 0 0 15,0 0-14-15,0 0-2 0,0 0 0 0,0 0 0 32,3 0-19-32,1 0-4 0,3 0-1 0,0-3 0 0,-4 3-83 15,1 0-17-15,-4 0-3 0</inkml:trace>
  <inkml:trace contextRef="#ctx0" brushRef="#br0" timeOffset="42743.93">24426 5482 1127 0,'0'0'23'0,"0"0"7"0,0 0-30 15,0 0 0-15,0 0 0 0,0 0 0 0,0 0 88 16,0 0 12-16,0 0 3 0,0 0 0 16,-3 12-31-16,-4-12-5 0,7 0-2 0,0 0 0 0,0 12-25 0,0-12-6 0,0 5-1 0,3 1 0 15,1-3-5-15,3 3-2 0,-4-3 0 0,8 3 0 16,-4-3-6-16,0 3 0 0,0-6-1 0,0 6 0 15,4 0-4-15,-4-6-1 0,7 5 0 0,-7-5 0 16,4 6 0-16,-1-6 0 0,-10 0 0 0,0 0 0 16,0 0-3-16,0 0-1 0,11 0 0 0,-11 0 0 15,0 0-10-15,14-6 8 0,-14 6-8 0,0 0 8 16,10-5 1-16,-10 5 0 0,0 0 0 0,7-6 0 16,-7 6 1-16,8-12 0 0,-5 6 0 15,1 0 0-15,-1 0 9 0,1-3 1 0,-8 4 1 0,4-1 0 16,-3 0-21-16,3 0 0 0,-4 0 0 0,-3 6 0 15,3-6 0-15,1 6 0 0,-4-3 0 0,3 0 8 16,1 3-8-16,-1-3 0 0,4 3 0 0,-3 0 0 16,-1 0 0-16,-3-3 0 0,4 1 0 0,-4 2 0 15,0 0-18-15,-4 0-2 0,4 2 0 0,-4 1 0 16,4-3 20-16,-3 3 0 0,-1-3 0 0,4 3 0 16,-3 0 8-16,2 3 0 0,1 0-8 0,0-6 12 15,4 6-12-15,-4 6 0 0,7-7 0 0,-4 1 0 16,1 3 0-16,3 0 0 0,0 6 0 0,0-4 0 15,3-5-10-15,-3 0 10 0,4 3-8 0,-1-3 8 16,1 3 0-16,-1 0 0 0,-3 2 0 0,4-5 0 16,-1 6 0-16,1-6 0 0,-1-3 0 0,-3 3 0 0,4-3 0 0,0 2-8 15,-1 4 8-15,1-9 0 0,3 6-8 0,-4-12 8 16,4 6-8-16,0 0 8 0,4-6-10 16,-4 6 10-16,3 6-12 0,1-6 12 0,3 0-14 0,0 6 4 15,4-6 1-15,-4 6 0 0,0-6-6 0,4 0-1 16,-1 0 0-16,-2 0 0 15,2 0-32-15,-3 0-6 0,0 0-2 0</inkml:trace>
  <inkml:trace contextRef="#ctx0" brushRef="#br0" timeOffset="43264.063">24744 5556 1384 0,'0'0'39'0,"0"0"9"0,0 11-38 16,3-5-10-16,-3 0 0 0,4 3 0 0,-1 3 44 0,1-1 6 16,-1-5 2-16,1 0 0 0,3 6-18 0,-3-6-3 0,-1 3-1 0,1-6 0 15,3 2 2 1,-4-2 1-16,4-3 0 0,0 0 0 16,0 6-2-16,0-6-1 0,4 6 0 0,-4-6 0 0,4 6 3 0,-4-6 1 15,3 0 0-15,1 6 0 0,-1-6-4 0,1 0-1 0,0 0 0 0,-4 0 0 16,3-6-12-16,1 6-2 0,-1-6-1 0,1 6 0 15,-4 0 0-15,4 0 0 0,-4 0 0 0,0 0 0 16,3 0-3-16,-6-6-1 0,3-3 0 16,0 4 0-16,0-1 4 0,-3 0 1 0,-1 0 0 0,1-6 0 15,-4 6 3-15,0 0 1 0,3 1 0 0,-6-4 0 16,3 0-3-16,0 3-1 0,0-3 0 16,-4 3 0-16,4 0-15 0,-3 1 11 0,-1-7-11 15,1 3 10-15,-5 0-10 0,5 3 0 0,-1 3 0 0,-3-3 0 16,4 1-14-16,-1 5-5 0,4-12-1 0,-3 12 0 15,3-6-35 1,0 0-7-16,-4 6-2 0,4 0 0 0,0 0-112 0,0 0-22 0,4-6-5 16</inkml:trace>
  <inkml:trace contextRef="#ctx0" brushRef="#br0" timeOffset="43850.967">25114 5535 1440 0,'0'0'40'0,"0"0"11"0,0 0-41 16,0 0-10-16,0 0 0 0,0 0 0 0,0 0 40 0,0 0 5 0,0 0 2 0,0 0 0 15,4 3-27-15,3 3-6 0,-4 0-1 16,1 0 0-16,3-1 15 0,-7 1 4 0,3 0 0 0,5 0 0 16,-1 3 1-16,0 3 1 0,0-1 0 0,0-5 0 15,3 6 1-15,-3-6 0 0,0 3 0 0,1-3 0 16,-1-3-3-16,0 0-1 0,-4-6 0 0,-3 3 0 16,4 0-11-16,-4 0-1 0,3 3-1 0,-3-3 0 15,0 0-9-15,0 0-1 0,0 0-8 0,0 0 12 16,0 0 3-16,0 0 0 0,0 0 0 0,0 0 0 15,0 0 8-15,0 0 1 0,0 0 1 0,0 0 0 16,0 0-4-16,0 0-1 0,0 0 0 0,0 0 0 16,0 0-3-16,-7-3-1 0,0-3 0 0,0 0 0 15,0 0-6-15,0-6-2 0,0 6 0 0,0-5 0 16,0-4-8-16,0 6 0 0,3 0 9 0,-3-3-9 16,4 1 0-16,-4-1 0 0,3 3 0 0,-3-3 0 15,3 6 0-15,1-11 0 0,-1 11 0 0,1-6 0 16,-1 0 0-16,1 4 0 0,-1-4 0 0,1 6 0 15,-1-6 0-15,1 12 0 0,3 0 0 0,0 0 8 16,0 0-8-16,0 0 0 0,0 0 0 0,0 0 0 16,0 0-20-16,0 0-6 0,0 0-1 0,0 0 0 15,0 0 4-15,7-6 1 0,3 6 0 0,-3 0 0 16,7 6 2-16,1-6 1 0,-1 0 0 0,7 0 0 16,-3 6-2-16,6-6-1 0,1 6 0 0,3-6 0 15,-3 0-30-15,7 0-5 0,-4 6-2 0,0-6 0 16,-3 0-131-16,-1 0-26 0</inkml:trace>
  <inkml:trace contextRef="#ctx0" brushRef="#br0" timeOffset="44410.395">25340 5488 1170 0,'0'0'24'0,"0"0"6"0,0 0-30 0,0 0 0 0,0 0 0 0,0 0 0 16,0 0 68-16,0 0 8 0,0 0 2 0,0 0 0 15,0 0-24-15,0 0-5 0,0 0-1 0,-4 6 0 16,4-6-24-16,0 0-6 0,4 12-1 0,0-12 0 16,3 5 4-16,3 1 1 0,1-3 0 0,3 0 0 15,0 0 9-15,4 0 1 0,-1-3 1 0,1 0 0 16,0 0-14-16,-1 3-3 0,4-3-1 0,1 0 0 15,-5 0-1-15,1 0 0 0,-4 0 0 0,0 0 0 16,0-3-14-16,-3 3 11 0,-4-3-11 0,0 3 10 16,0 0 10-16,-7 0 3 0,0 0 0 0,0 0 0 15,0 0-7-15,0 0-2 0,0 0 0 0,-4-3 0 0,1-3 13 16,-1 6 2-16,-3-6 1 0,0 6 0 0,-3-5-4 16,-1-1-1-16,0 0 0 0,-3 0 0 0,0 0-13 0,-3 0-4 15,2 0 0-15,-2 3 0 0,3 0-8 0,3 1-9 16,-3 2 9-16,3-3-13 15,1 3 5-15,3-3 8 0,-4-3-13 0,4 6 5 16,0 0-22-16,7 0-4 0,-7 6-1 0,4 0 0 16,-5-1 19-16,5-2 3 0,-1 9 1 0,1-6 0 0,3 0 4 0,-4 6 8 15,4-1-13-15,0-5 5 0,0 3 8 0,0 3 0 0,0 0 0 0,0-1-8 16,0-5 8-16,4 3 0 0,-4 0 8 0,3 0-8 16,-3 2 0-16,4-5 0 0,-4 0 0 0,7 0 8 15,-3 0 0-15,-1 3 0 0,1-3 0 0,3 0 0 16,0-4-8-16,3-4 8 0,-3-969-8 0,4 1939 8 15,3-971-8-15,0 3 0 0,0 0 0 16,0 0 0-16,0 3-8 0,1 2-4 0,-5 4 0 0,4-3 0 16,0-6-28-16,-3 6-5 15,3-12-2-15</inkml:trace>
  <inkml:trace contextRef="#ctx0" brushRef="#br0" timeOffset="45008.187">25901 5462 1447 0,'0'0'64'0,"0"0"13"0,0 0-61 15,0 0-16-15,0 0 0 0,0 0 0 0,0 0 78 0,0 0 13 0,0 0 2 0,-11 2 1 16,11-2-54-16,-7 3-10 0,7-3-2 0,-7 0-1 16,0 0-15-16,0 0-4 0,7 0 0 0,-7 0 0 15,-4 0-8-15,4 3 0 0,0 0 0 0,0 6 0 16,4-9 0-16,-4 6 0 0,3 0-11 0,-3 6 11 15,4-7 0-15,-1 1 0 0,1 0 0 0,-1 0 0 16,1 3 8-16,3-3-8 0,-4 6 8 0,4-7-8 16,0 1 11-16,0 0-3 0,0 0 0 0,0-6 0 15,0 0 0-15,0 0 0 0,0 0 0 0,0 3 0 16,0-3-8-16,4 6 12 0,-4-6-12 0,3 9 12 16,-3-9-4-16,0 0-8 0,4 9 12 0,-1-9-4 15,-3 0 0-15,4 5 0 0,3 1 0 0,-7-6 0 16,3 0-8-16,4 6 0 0,0-6 0 0,-3 0 8 15,3 0-8-15,0 6 0 0,0-6 0 0,0 6 0 16,0-6 0-16,0 6 0 0,0-6 0 0,-3 3 0 16,3 3 0-16,0-3 0 0,0 0 9 0,-7-3-9 15,3 2 0-15,5-2 0 0,-5-2 0 0,-3 2 0 16,0 0 0-16,7 2 0 0,-3 7 0 0,-1-3 0 16,1 0 0-16,-1 0 0 0,1 6 0 0,-1-6-12 0,-3 2 4 15,4 1 0-15,-1 6 0 0,-3-3 0 0,0-1-11 16,-3-5-1-16,-1 0-1 0,1 0 0 15,3 3-23-15,-4-3-5 0,4-6-1 0,0 0 0 16,-3 6-150-16,3-6-29 0</inkml:trace>
  <inkml:trace contextRef="#ctx0" brushRef="#br0" timeOffset="46166.177">26420 5544 1440 0,'0'0'30'0,"0"0"6"0,-4 6-28 0,4-6-8 0,0 0 0 0,0 0 0 16,0 0 52-16,0 0 8 0,-7 6 3 0,7-6 0 15,0 0-13-15,-7 5-2 0,7-5-1 0,-4 6 0 0,1 6-14 0,3-9-2 16,0-3-1-16,0 9 0 16,0 6-11-16,0-4-3 0,0-5 0 0,0 6 0 15,3-3 9-15,-3-3 2 0,0-6 0 0,4 3 0 16,-4 2-15-16,0 4-2 0,3-3-1 0,-3 0 0 15,0-6 3-15,0 0 0 0,0 0 0 0,0 0 0 16,0 0-2-16,0 0 0 0,0 0 0 0,0 0 0 0,0 6 3 0,0-6 1 16,0 0 0-16,0 0 0 15,0 0 5-15,0 0 1 0,0 0 0 0,0 0 0 0,0 0-20 0,0 0 0 16,0 0 0-16,4-6 0 16,-1-6 0-16,1 3 0 0,-4 1 0 0,4-7 0 15,-1 3 0-15,-3 0 0 0,4 1 0 0,-1-4 0 16,1 3-9-16,-4 6-3 0,3-5 0 0,-3-1 0 0,0 0 12 15,4 3 0-15,-1 3 0 0,-3-5 0 0,0 11 8 0,0 0 4 16,0 0 1-16,0 0 0 16,0 0-26-16,0 0-6 0,0 0-1 0,0 0 0 15,4 0 10-15,-4 11 2 0,0-5 0 0,0 6 0 0,3-3 8 0,-3 8 0 16,0-5-9-16,4 0 9 0,-4 3 0 0,3-4 0 16,-3-5 0-16,0 6 0 0,4 0 0 0,-1-3 0 0,-3-1 0 0,4-5 0 15,-4-3 0-15,0 0 0 0,0 0 0 0,0 0 0 16,0 0 0-16,0 0 12 0,3 6-12 0,-3-6 12 15,0 0-1-15,0 0 0 0,0 0 0 0,0 0 0 16,0-6-11-16,0 1 10 0,0-4-10 0,0-3 10 16,0 6-10-16,-3 0 0 0,3-6 9 0,0 7-9 15,0-10 0-15,0 9 0 0,0 0 0 0,0 0 0 0,3 0 0 16,-3-5 0-16,0 5 0 0,0 6 0 16,0-6 0-16,4-3 0 0,0 3-9 0,3 3 9 15,-4-3 0-15,4 3-11 0,-3-3 11 0,3 1-8 16,3-7 8-16,1 12-10 0,-1-6 10 0,1 0-10 15,0 6 10-15,3-6 0 0,-4 3-9 0,4 0 9 16,-3 0 0-16,0 3 0 0,-1-3 0 0,1 3 0 16,-4 0-9-16,3 0 9 0,-3 3 0 0,1 0 0 15,-1 3-13-15,0 0 4 0,0 6 1 0,-4 0 0 16,1-7-4-16,3 10 0 0,0-3 0 0,-4 6 0 0,1-7 3 0,-1 4 0 16,5 3 0-16,-5-1 0 15,1-5 9-15,-1-6-8 0,1 6 8 0,-1-3-8 0,1 2 8 0,-4-5 0 16,0-6 10-16,0 0-10 0,0 0 0 0,0 0 0 0,7 6 0 0,-7-6 0 15,0 0 0-15,0 0 0 0,0 0 0 0,0 0 0 32,0 0-20-32,3-6-11 0,1 6-1 0,3 0-1 15,0-6-138-15,-4-3-27 0</inkml:trace>
  <inkml:trace contextRef="#ctx0" brushRef="#br0" timeOffset="46745.784">27009 5506 1530 0,'0'0'32'0,"0"0"8"0,0 0-32 0,-7 0-8 0,0 0 0 0,7 0 0 16,-7 0 78-16,-1 0 14 0,8 0 4 0,-7 0 0 16,0 0-56-16,0 0-10 0,7 0-2 0,-7 5-1 15,0-5 8-15,0 0 1 0,0 6 1 0,0-6 0 16,3 6-29-16,1 0-8 0,-1 3 0 0,1-3 0 16,-1 6 17-16,4-7 3 0,0-5 0 0,0 12 0 15,0-6-10-15,0 0-2 0,0 0 0 0,0 9 0 0,0-10 5 0,0 7 1 0,0-12 0 0,0 6 0 31,0-6-5-31,0 6-1 0,0 6 0 0,0-12 0 16,4 6-8-16,-1-3 0 0,4-1 0 0,1 1 8 0,-5-3 4 0,4 6 0 16,4-6 0-16,-4 0 0 15,0 0-4-15,3 6 0 0,-3-12 0 0,4 6 0 0,-4 6-8 0,4-6 0 16,-1 6 0-16,4-6 0 0,-7 0 0 0,4 0 0 0,0-6 10 16,-4 0-10-16,0 0 13 0,-4 1-4 0,4-4-1 15,-3-3 0-15,-1 0-8 0,1 0 12 0,-4 1-12 0,3-4 12 16,-3 3-12-16,0 6 0 0,0-5 0 0,-3 5 8 15,3-6-8-15,0 6 8 0,0 0-8 0,-4-3 8 16,4 3-8-16,-3 1 0 0,3 5 0 0,-4-12 0 16,4 12 0-16,-7 0 0 0,0-6 0 0,0 6 0 15,0-6 0-15,0 0 0 0,3 3 0 0,-3 0 0 16,0 0 0-16,0 0 0 0,0 1 0 0,0-1 0 16,-3 3 0-16,3-3-11 0,0 3 3 0,-4 0 0 15,4 0 8-15,0 3-12 0,-4-3 12 0,4 3-12 16,0-1-4-16,-3 1-2 0,2 0 0 0,-2 3 0 15,6 0-130-15,-3 6-25 16,4 0-6-16</inkml:trace>
  <inkml:trace contextRef="#ctx0" brushRef="#br0" timeOffset="47623.071">26271 5747 740 0,'0'0'15'0,"0"0"5"16,0 0-20-16,0 0 0 0,0 0 0 0,0 0 0 0,0 0 56 0,0 0 7 15,0 0 1-15,0 0 1 0,0 0-1 0,0 0-1 0,0 0 0 0,-7 0 0 16,7 0-12-16,0 0-3 0,-7 0 0 16,7 0 0-1,-3-6-28-15,-1 0-7 0,1 0-1 0,3 6 0 0,0-6-4 0,0 0 0 0,0 0-8 0,3 1 12 16,-3 2 8-16,0 3 2 0,0-6 0 0,4-6 0 16,-4 12 8-16,0 0 2 0,0 0 0 0,0 0 0 15,0 0-3-15,0 0 0 0,0-12 0 0,0 6 0 16,0-3 2-16,0 4 0 0,0-1 0 0,0 0 0 15,0 0-13-15,0 0-2 0,0 6-1 0,0-6 0 16,0 0-7-16,3 0 0 0,-3 1-8 0,0-1 12 16,4-3-12-16,-4 6 9 0,0 3-9 0,0-3 8 15,3-3-8-15,-3 6 0 0,0 0 0 0,4-6 0 16,-1 0 0-16,1 6 0 0,3-6 0 0,-4 6 0 16,1-5 0-16,3 5 0 0,-3 0-9 0,-4 0 9 15,3-6 0-15,-3 6 0 0,7 0-8 0,-3 0 8 16,3 0 0-16,-4 0 0 0,4-6 0 0,0 6 0 15,-3 0 0-15,3 0 0 0,-4 6 0 0,5-6 0 0,-5 6 0 16,1-6 0-16,-4 0 0 0,7 0 0 16,-4 0 0-16,-3 0 0 0,4 5 0 0,3 1 0 0,0-6 0 0,-4 6 0 15,-3-6 8-15,0 0-8 16,7 0 0-16,-3 9 0 0,-1-3 0 0,1 6-10 16,-4-6-12-16,4 5-2 0,-1-5-1 0,-3 0 0 15,0-6-31-15,4 6-7 0,-1 3-1 0,4-3 0 16,-3-3 0-16,-1 5 0 0,4-2 0 0,-3 0 0 15,-1 0-25-15,-3-6-6 0</inkml:trace>
  <inkml:trace contextRef="#ctx0" brushRef="#br0" timeOffset="48235.813">27178 5556 1288 0,'0'0'27'0,"0"0"5"0,0 0-32 0,0 0 0 0,0 0 0 0,0 0 0 15,0 0 107-15,0 0 14 0,-4 5 3 0,4-5 1 16,0 0-57-16,0 0-12 0,0 0-3 0,-3 6 0 15,3-6-24-15,0 6-5 0,-4 3 0 0,4-9-1 16,0 6-11-16,0-6-1 0,0 0-1 0,0 9 0 16,0-9-10-16,4 9 10 0,-4-9-10 0,0 5 10 15,3 1 2-15,-3-6 1 0,4 6 0 0,0 6 0 16,-4-12-5-16,0 0 0 0,3 9-8 0,1-3 12 16,-4-6-12-16,0 0 0 0,0 0 0 0,0 0 0 15,0 0-13-15,0 0-6 0,0 0-1 0,0 0 0 16,3 3-156-16,1 2-32 0</inkml:trace>
  <inkml:trace contextRef="#ctx0" brushRef="#br0" timeOffset="48943.358">27245 5450 1203 0,'0'0'24'0,"0"0"8"16,0 0-32-16,0 0 0 0,0 0 0 0,0 0 0 15,0 0 18-15,0 0-3 0,4 6-1 0,-4 0 0 16,3-1 5-16,1-2 1 0,-1 9 0 0,-3-6 0 16,4 0 9-16,-1 11 3 0,1-11 0 0,-4 6 0 15,3 3-2-15,4-3 0 0,-3-1 0 0,-1 1 0 16,1-3-2-16,-1 9-1 0,1-13 0 0,3 7 0 0,-3 0-10 16,-1-6-1-16,4 3-1 0,-3-3 0 0,-1-4 1 0,-3-2 0 0,0 0 0 15,4 0 0-15,-4 0-8 0,7 3 0 0,-4 3-8 0,-3-6 12 16,0 0 7-16,0 0 1 0,0 0 0 0,0 0 0 15,0 0-32-15,0 0-7 0,0 0-1 0,0 0 0 16,0 0 20-16,0 0-8 0,0 0 8 0,0 0 0 16,0 0-24-16,0 0 1 0,-3-9 1 0,-1 4 0 15,4-1-48 1,-3-6-10-16,-1 12-1 0,1-12-1 0,3 6-104 0,-4 0-21 16,1 1-4-16</inkml:trace>
  <inkml:trace contextRef="#ctx0" brushRef="#br0" timeOffset="50441.588">27467 5529 573 0,'0'0'12'0,"0"0"3"16,0 0-15-16,0 0 0 0,0 0 0 0,0 0 0 15,0 0 22-15,0 0 2 0,0 0 0 0,-7 6 0 0,7-6-13 0,0 0-3 0,0 0 0 16,0 0 0-16,0 0 29 0,0 0 6 0,0 0 1 0,0 0 0 16,0 0-11-16,0 0-1 0,0 0-1 0,0 0 0 15,0 0-11-15,0 0-3 0,0 0 0 0,0 0 0 16,0 0 12-16,4 3 3 0,-4-3 0 15,7 6 0 1,-7-6-10-16,0 0-2 0,0 0 0 0,3 12 0 0,1-7 26 0,-1 1 5 0,1 0 1 0,-4 3 0 16,3 0 8-16,-3 0 3 0,4-3 0 0,0 5 0 15,-4-5-6-15,3 0-1 0,1 0 0 0,-1 3 0 16,-3-3-35-16,0-6-7 0,4 6-2 0,-4-6 0 16,3 5 11-16,-3-5 1 0,0 0 1 0,0 0 0 15,0 0 7-15,0 0 0 0,0 0 1 0,0 0 0 16,0 0-12-16,0 0-2 0,0 0-1 0,-3-5 0 15,3-1 18-15,-4 0 3 0,1-3 1 0,-1 3 0 16,4 0-40-16,-3 0 0 0,-1 0 0 0,-3 1 0 16,3-1 0-16,1-3 0 0,3 6 0 0,-4-3 0 15,1 3 0-15,-1-3 0 0,4 0 0 0,0 0 0 16,0 1 0-16,0-1 0 0,0 0 0 0,0-3 8 16,0 3-8-16,0 0 0 0,0 0 0 0,0 0 0 15,0 6 0-15,0 0 0 0,0 0 0 0,4-5 0 16,-4 5 0-16,0 0 0 0,3 0 0 0,-3 0-8 15,4 0 8-15,3 0 0 0,0 0 0 0,0 5-8 16,0-5 8-16,-3 6 0 0,3-6 0 0,0 0 0 16,0 3 0-16,-4-3 0 0,4 3 0 0,0 0 0 15,0 0 0-15,1 0 0 0,-1 3 0 0,0 0 0 16,0 0 0-16,0 0 0 0,3-6 9 0,-3 5-9 16,0 1 0-16,0 0 0 0,-3 3 0 0,3 0-12 0,-3 6 12 15,3-4 8-15,-4 1 0 0,4-6-8 0,-3 3 0 0,-1-3 0 16,1-3 0-16,-1 2 0 0,1 4 0 0,-1-3 0 15,-3 0 0-15,4 6 0 0,-4-6 0 0,3 0 0 16,-3-1 0-16,0-5 0 0,4 6 0 0,-4-3 0 16,0-3 0-16,0 0 0 0,0 0 0 0,0 0-14 0,0 0 2 15,0 0 1 1,0 0-15-16,0 0-3 0,0 0-1 0,0 0 0 0,0 0-162 16,0 0-32-16</inkml:trace>
  <inkml:trace contextRef="#ctx0" brushRef="#br0" timeOffset="51116.069">28039 5444 1422 0,'0'0'40'0,"0"0"9"0,0 0-39 16,0 0-10-16,0 0 0 0,0 0 0 0,0 0 61 0,0 0 11 0,0 0 1 16,0 0 1-16,0 0-5 0,0 0-1 0,0 0 0 0,0 0 0 15,0 0-12-15,0 0-4 0,0 0 0 0,-11 0 0 16,4 6-26-16,0-6-6 15,0 6 0-15,-4-3-1 0,4 2 17 16,-3 1 4-16,3 0 1 0,-4 0 0 16,1 6-33-16,-1-6-8 0,4 5 0 0,-4-5 0 0,4 3 0 0,4 0 0 0,-4 0 0 0,3 3 8 15,4-12-8-15,0 0 0 0,0 0 0 0,-3 5 0 16,3-5 0-16,0 6 0 0,-4 0 0 0,4-6 8 16,0 0-8-16,0 0 0 0,0 0 0 0,0 0 0 15,0 0 0-15,0 0-11 0,4 6 3 0,-4-6 0 16,7 6 8-16,-4 0 0 0,4 0 0 0,-7-6 0 15,4 3 0-15,3 3 0 0,-7-6 8 0,7 0-8 16,-7 0 0-16,3 5 0 0,-3-5 0 0,8 0-8 16,-8 0 8-16,7 6 0 0,0-6 8 15,0 0-8-15,0 0 0 0,0 0 0 0,-7 0-10 0,7 6 10 16,0-6 0-16,4 6 0 0,-1-12 8 16,1 6-8-16,-1 0 9 0,-3-6-9 0,-3 6 8 0,3 0-8 15,-4 6 0-15,4-6 0 0,1 0 0 0,-8 0 0 16,3 0 0-16,-3 0 0 0,4 0 0 0,-4 0 0 15,0 0 0-15,7 6 0 0,-7-6 0 0,0 6 0 16,3 0 0-16,-3 3 0 0,4-3 0 0,-4-6 0 16,-4 5-9-16,4-5 9 0,0 0 0 0,-3 12 0 0,-1-6 0 0,-3 0 0 15,4 6 8-15,-5-6-8 16,1-3 12-16,0 5-3 0,0-2-1 0,-3 3 0 16,3 3-8-16,0-6 0 0,0 0 0 0,0-1 0 15,-1-5 0-15,-2 6 0 0,3 0 0 0,0-3 0 16,-4-3-43-16,4 3-4 0,0 0-1 0,0-3 0 15,-4 0-27-15,1 0-5 0,3 6-2 0</inkml:trace>
  <inkml:trace contextRef="#ctx0" brushRef="#br0" timeOffset="54767.992">28949 5591 950 0,'0'0'40'0,"0"0"-32"15,0 0 13-15,0 0 3 0,0 0 1 0,-7 0 0 16,7 0 25-16,0 0 5 0,-7 6 1 0,7-6 0 16,0 0 0-16,0 0 1 0,0 0 0 0,0 0 0 15,-7 3-8-15,7-3-1 0,0 0-1 0,0 0 0 16,0 0-22-16,0 0-4 0,0 0-1 0,0 0 0 16,0 0-3-16,0 0-1 0,0 0 0 0,0 0 0 15,-7 6 4-15,7-6 0 0,-7 0 0 0,7 0 0 16,-7 0-4-16,0 0 0 0,-4 0 0 0,4 0 0 0,0 0-3 0,3-6-1 15,4 6 0-15,-7 0 0 16,0-3 4-16,0-3 0 0,0 6 0 0,0-3 0 0,-4 0-16 0,4 0 0 16,0 0 0-16,0 3 0 0,-3 0 0 15,3 0 0-15,7 0 0 0,-11 0 0 0,11 0 0 0,-7 3 0 16,0 3 0-16,7-6 0 0,-7 9 0 0,7-9 0 16,-11 3 0-16,11-3 0 0,-3 6 0 0,3-6 0 0,-7 11-8 15,7-11 8-15,-4 6 0 0,4-6 0 0,0 0 0 16,-7 6 0-16,7-6 0 0,-7 6 0 15,7-6 0-15,-7 12 9 16,7-12-9-16,0 0 0 0,0 0 0 0,0 0 0 0,0 0 0 0,0 0 0 0,0 0-10 0,-3 6 10 16,-1-1-9-16,0 4 9 0,4 3-8 15,0-6 8-15,0 0 0 0,0 0-8 0,0-6 8 0,4 6 0 16,-4-3 0-16,4 2 0 0,-1 4 0 0,4 0-8 16,-3-9 8-16,3 12 0 0,0-12 0 0,0 6-8 15,0 0 8-15,3-6-13 0,5 5 5 0,-1-5 8 16,0 0-11-16,0 0 11 0,4 0-8 0,-1-5 8 15,-3 5 0-15,0-6-10 0,0 6 10 0,1-6 0 16,-1 0-109-16,-4 0-15 16,4 6-4-16</inkml:trace>
  <inkml:trace contextRef="#ctx0" brushRef="#br0" timeOffset="55174.731">29101 5658 1181 0,'-4'9'24'0,"1"-3"7"0,3-6-31 0,0 0 0 0,0 0 0 0,0 12 0 16,-4 0 57-16,4-6 6 0,0-3 1 0,0 2 0 16,0 4-13-16,0 0-3 0,4-3 0 0,-4 0 0 15,0 6-27-15,3-7-5 0,-3 1-2 0,0 0 0 16,4 0 2-16,-4-6 0 0,3 9 0 0,-3-3 0 15,0-6-16-15,0 0 11 0,4 12-11 0,-4-12 10 16,0 0 1-16,0 0 0 0,0 0 0 0,0 0 0 16,0 0-11-16,0 0 8 0,0 0-8 0,0 0 8 15,0-6-136-15,0 0-28 0</inkml:trace>
  <inkml:trace contextRef="#ctx0" brushRef="#br0" timeOffset="55395.232">28970 5464 1288 0,'0'0'54'0,"0"0"-43"16,0 0 26-16,0 0 6 15,0 0 1-15,0 0 0 0,0 0-26 0,0 0-5 16,0 0-1-16,0 0 0 0,0 0-12 0,0 0 0 16,0 0 0-16</inkml:trace>
  <inkml:trace contextRef="#ctx0" brushRef="#br0" timeOffset="56117.368">29249 5511 1212 0,'-4'9'51'16,"1"-3"-41"0,3-6 43-16,-4 6 9 0,4-6 2 0,-3 12 0 15,-1-6-4-15,1 5 0 0,-1 1 0 0,1-6 0 16,-1 0-25-16,4-6-6 0,-3 6-1 0,3 9 0 16,0-10 0-16,3 7 0 0,-3 0 0 0,4-3 0 0,-1-3-14 0,-3-6-3 15,0 0-1-15,7 3 0 0,-3 2 2 0,3 4 0 0,-4-3 0 16,4 0 0-16,-3 0 3 0,-1 0 1 0,-3 0 0 0,0-6 0 15,0 0 8-15,0 0 1 0,0 0 1 0,0 0 0 16,0 0-26-16,0 0 0 0,0 0 0 0,0 0 0 16,0 0 12-16,0 0-4 0,0 0 0 0,0 0 0 15,0 0 7-15,0 0 1 0,0 0 0 0,0 0 0 16,0 0-4-16,-3-6 0 16,-4 0 0-16,7 6 0 0,0 0-12 0,0 0 9 0,0 0-9 0,0 0 8 15,-7-6-8-15,0 0 8 0,3 0-8 0,-3 0 8 16,7 1-8-16,-3-1-11 0,3 0 3 0,3-3 0 15,-3 3 8-15,4 0-8 0,-1 0 8 0,1 0-8 16,-1 1 8-16,4-10 0 0,-3 9 0 0,3 0-8 16,0 0 8-16,0 0 0 0,4 0 0 0,-1 1-8 15,-3-1 8-15,4 0 0 0,-4 6-9 0,0-6 9 16,3 6 0-16,-2 0 0 0,-1 0-9 0,3 0 9 16,-3 0 0-16,0 6-8 0,4-6 8 0,-4 0 0 15,3 6-12-15,1 0 12 0,0-1-12 0,-1 1 12 16,1 0-8-16,-1 3 8 0,1 0 0 0,-4 6 0 15,4-10-11-15,-4 7 11 0,0-6-10 0,0 0 10 16,-7-6 0-16,7 0 0 0,-7 0 0 0,0 0 0 16,7 9 0-16,-7-9 0 0,0 0 0 0,7 6 0 15,-7-6 0-15,7 6 0 0,-7-6 0 0,7 5 0 16,-7-5 0-16,0 6 0 0,4 0 0 0,-4-6 0 16,0 12 8-16,0-12-8 0,0 0 0 0,-4 12 0 15,1-6 0-15,3-6 0 0,0 0-8 0,0 0 8 16,0 0-28-16,0 0 0 0,0 0 0 0,0 0 0 15,0 0-36-15,0 0-8 0,0 0 0 0</inkml:trace>
  <inkml:trace contextRef="#ctx0" brushRef="#br0" timeOffset="57345.812">29866 5591 1212 0,'0'0'51'16,"0"0"-41"-1,0 0 34-15,0 0 6 0,0 0 2 0,0 0 0 16,0 0-16-16,0 0-4 0,0 0 0 0,0 0 0 16,0 0 16-16,0 0 4 0,0 0 0 0,0 0 0 15,0 0-9-15,-7 9-2 0,0-9 0 0,7 0 0 16,-7 6-26-16,0-6-6 0,7 0-1 0,-7 5 0 0,0 1 2 16,0-6 0-16,0 6 0 0,0 0 0 15,0 0 6-15,0 3 0 0,0 0 1 0,-1-4 0 0,-2-2 3 0,3-3 0 16,0-3 0-16,-4 1 0 0,4-1-8 0,0 6-2 15,0-1 0-15,0 1 0 0,7-3-10 0,-7 6 0 0,0 0 0 16,7-6 0-16,-4 6 0 0,4-6 0 0,-3 6 0 0,3-6 0 16,-4 12-11-16,1-6 11 0,3-1-8 15,3 1 8-15,-3-6 0 0,4 6 9 16,-1 3 0-16,1 3 0 0,3-6-27 16,0 0-6-16,4-1 0 0,-1 1-1 0,1-6 14 0,3 6 11 0,-4-3-13 15,1 0 5-15,3 0 8 0,0 3-10 0,-3-6 10 16,3 0-10-16,0 0 10 0,0 0-13 0,4-6 5 0,-1 0 8 15,-3 3-19-15,4-3 4 0,-4-5 1 0,0 5 0 16,-3-12-9-16,0 9-1 0,-4-5-1 0,-4 5 0 16,4 3 25-16,-3 0-10 0,-4 6 10 0,0-12 0 15,3 6 0-15,-3-3 9 0,0 1 1 0,-3-7 0 16,-1 9 1-16,1 0 0 0,-4 0 0 0,3 6 0 16,4 0 4-16,-7 0 1 0,7 0 0 0,-7 0 0 15,7 0-5-15,-7 0-1 0,0 0 0 0,7 0 0 16,-7 6-10-16,7-6 0 0,-4 6 0 0,-3 0 8 15,7-6-8-15,-3 9 0 0,3 0 0 0,0-9 0 16,0 0 0-16,0 0-9 0,0 0 9 0,0 5 0 16,3 4-8-16,-3 3 8 0,4-6 0 0,-4 6 0 15,0-3 0-15,3-4 0 0,1 4 0 0,-4 0 0 16,3 3 0-16,-3 0 0 0,0-7 0 0,4 7 9 16,-4 3-9-16,0-3 8 0,3-1-8 0,1 1 8 15,-1 6-8-15,1-3 10 0,-1-4-10 0,1 7 10 16,3-3-10-16,-3 2 10 0,-1 1-10 0,1 0 10 15,3 8-10-15,-4-8 0 0,4-1 0 0,0 7 8 16,-3-4-8-16,3-2 0 0,0-3 0 0,-3 2 0 0,3 1 0 0,-4 0 10 0,4-7-10 16,-3 10 10-16,-1-3 6 0,1-7 2 0,-1 7 0 0,1 3 0 15,-4-4-26-15,0-5-6 0,3 9-1 0,-3-4 0 16,0-5 15-16,0 3 0 0,0 2 0 0,0-5 0 16,0 0 12-16,0 0 0 0,0 2-1 0,-3-2 0 15,-1 0-11-15,4 0 8 0,-3-7-8 0,-1 4 8 16,4 0 0-16,-3 0 0 0,3 3 0 0,0-1 0 15,-4 1 4-15,1-6 0 0,3 0 0 0,-4 0 0 16,4-6 1-16,0 6 1 0,0-6 0 0,0 0 0 16,0 0 6-16,0 0 0 0,-3 8 1 0,3-8 0 15,0 0-3-15,0 0-1 0,0 0 0 0,0 0 0 16,0 0-1-16,0 0-1 0,0 0 0 0,0 0 0 16,0 0 0-16,0 0 0 0,0 0 0 0,0 0 0 15,0 0-5-15,0 0-1 0,0 0 0 0,-7-5 0 16,7 5-9-16,-8-3 0 0,8 3 0 0,0 0 0 15,-3-6 0-15,-1 0 0 0,1 3 0 0,-1 0 0 16,4-9 0-16,-3 6 0 0,3-5 0 0,0 5 0 16,0-6 0-16,0 3 0 0,3 3 0 0,-3-5 0 15,4-1-9-15,-4 6 9 0,3-6 0 0,1 3 0 16,-1-2 0-16,1 5-8 0,0-6 8 0,-1 0 0 16,1-3 0-16,-1 7 0 0,1-1-8 0,-1 3 8 0,1-6 0 15,3 0 0-15,-4 7 0 0,1-7 0 0,3 6-9 16,-4-3 9-16,4 3 0 0,-3 6-9 0,3-12 0 15,0 12 0-15,0-5 0 0,0 5 0 0,0-6-7 16,0 6 0-16,0 0-1 0,0 0 0 0,0 0 2 0,4 0 1 16,-4 0 0-16,0 0 0 0,-3-6-9 0,-1 6-1 15,4 0-1-15,-3-6 0 16,-4 3-7-16,3-3-2 0,1 3 0 0,-4-6 0 16,0 3-12-16,3 1-2 0,-3-1-1 0,0 0 0 15,0 0-21-15,0 0-4 0,0-6-1 0,0 6 0 16,0 1-17-16,-3 2-3 0,3-3-1 0</inkml:trace>
  <inkml:trace contextRef="#ctx0" brushRef="#br0" timeOffset="57860.66">30332 5808 1523 0,'0'0'64'0,"0"0"-51"15,0 0 43-15,0 0 8 0,0 0 1 0,-4 6 1 16,4-6-2-16,0 0 0 0,-7 6 0 0,7-6 0 16,0 0-22-16,-7 0-5 0,7 0-1 0,0 0 0 15,0 0-48-15,0 0-9 0,0 0-3 0,0 0 0 16,0 0-42-16,0 0-9 0,0 0-1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9-20T15:55:17.19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6357 7511 768 0,'0'0'21'0,"0"0"7"16,0 0-28-16,0 0 0 0,0 8 0 0,0 4 0 15,0-6 35-15,-3 6 1 0,3-6 1 0,0 5 0 16,0-5 5-16,-4 3 1 0,4-3 0 0,0 0 0 0,0 0-7 16,0-6 0-16,4 12-1 0,-4-12 0 0,0 0-3 0,0 0-1 15,0 0 0-15,0 0 0 0,0 0-18 0,0 0-3 16,0 0-1-16,0 0 0 0,0 0 11 15,0 0 1-15,0 0 1 0,0 0 0 16,0 0-9-16,0 0-1 0,0 0-1 0,0 0 0 16,0 0 9-16,0 0 1 0,-4-12 1 0,-3 6 0 15,7 6-22-15,-4-3 0 0,4 3 0 0,-7-3 0 0,0 0 0 0,4 3 0 0,-4 3 0 0,0-3 0 16,0 6 0-16,0 0 0 0,-1 0 0 0,1 0 0 16,-7-1 0-16,7 7 0 0,0-6 0 0,-3 6 0 15,3-3 0-15,0 2 0 0,-1 1 0 16,1-6 0-16,0 3-10 0,0-3-6 0,4 0-2 15,-4 5 0-15,3-5 18 0,4-6 0 0,0 0 0 0,-7 6 9 16,7-6 1-16,0 6 0 0,0-6 0 0,-3 6 0 16,-1 0-10-16,4 0 0 0,-3 2 9 0,3 1-9 15,0-3 0-15,0 3 8 0,3 3-8 0,-3-6 0 16,0 5 0-16,4-2 0 0,-4 0 0 0,3 0 0 16,-3 3 0-16,4-1 0 0,-1-5 0 0,4 0 0 15,-3 3 0-15,3-3 9 0,0 6-9 0,0-7 10 16,0 7-10-16,0-6 0 0,4 0-10 0,-1 0 10 15,1 0 0-15,3 3 0 0,-4-4 0 0,1 1 0 16,0 6 0-16,3-6 8 0,0 0 1 0,0 0 0 16,0 0-9-16,4-1 8 0,-1-2-8 0,-2-3 8 15,2 0-16-15,-3 0-4 0,4-3-1 0,0-2 0 16,-1-7-12-16,8 0-3 0,-8 0 0 0</inkml:trace>
  <inkml:trace contextRef="#ctx0" brushRef="#br0" timeOffset="390.684">6798 7446 459 0,'0'0'20'0,"0"0"-20"15,0 0 86-15,0 6 14 0,4 3 2 0,-1-4 1 16,1 4-83-16,6 3-20 0,4 0 0 0,-3 0 0 15,-1 2 56-15,-2-2 6 0,-1-6 2 0,0 6 0 16,-4-6-52-16,4-6-12 0,7 5 0 0,-10-5 0 16,3 9 20-16,-4 0 2 0,5 0 0 0,-1 9 0 15,0-7-22-15,-4 4 9 0,4 3-9 0,0-1 0 16,0 1 8-16,0-3-8 0,0 2 0 0,0-5 0 16,1 0-12-16,-5 2-8 0</inkml:trace>
  <inkml:trace contextRef="#ctx0" brushRef="#br0" timeOffset="1035.411">7154 7802 1094 0,'0'0'23'0,"0"0"5"0,0 0-28 0,0 0 0 0,0 0 0 0,0 0 0 15,0 0 64-15,0 0 7 0,0 0 1 0,0 0 1 16,0 0-33-16,4 0-8 0,-1 0 0 0,4 0-1 16,1 0-6-16,-1 0-1 0,0 0 0 0,3 0 0 15,-3 0-24-15,4 0 0 0,-1 0 0 0,-3 0 0 16,1 0 0-16,-1-6 0 0,3 6 0 0,-3 0 0 16,4 0 0-16,-8-6 0 0,1 6 0 0,-1-6 0 15,1 6 0-15,-1-6 0 0,1 0 0 0,-4 6 0 16,0-3 0-16,0-3 0 0,0 3 0 0,0 3 0 15,0-8 0-15,0 2 0 0,0 0 0 0,0 0 0 0,0 6 0 16,0 0 0-16,-4-6 0 0,4 6 0 0,0 0 56 0,0 0 7 0,0 0 1 16,0 0 0-16,0 0-64 0,-7 0-28 0,0 0 3 15,4 0 0-15,-8 0 40 0,4 6 8 0,0 0 1 0,4 0 1 16,-4 0-40-16,-1 2-8 0,5 1-1 0,-4 0-1 16,3-3 25-16,1 6 0 0,-4-1 0 15,3 1 0-15,-3-3 0 0,4 0 0 16,-1 0 0-16,1 2 0 0,-1-5 0 0,1 6 0 15,-1-9 0-15,4 3 0 0,-3 0 0 0,-1 0 0 0,4 5 0 16,0-5 0-16,0 0 0 0,0 0 0 0,0 0 0 16,4 0 0-16,-1 0 0 0,1 0 0 0,-1-1 0 0,1 1 0 15,3 3 0-15,3-3 0 0,1 0 0 0,3 0 0 16,-3-6 0-16,-1 12 0 0,4-12 0 0,0 5 0 16,-7-5 0-16,7 3 0 0,-3-3 0 0,0 0 0 15,3 0-76-15,0-3-20 0,-4 3-4 0</inkml:trace>
  <inkml:trace contextRef="#ctx0" brushRef="#br0" timeOffset="1546.531">7595 7746 850 0,'0'-12'17'0,"0"12"6"0,0 0-23 16,-3-6 0-16,-1 0 0 0,4 6 0 16,-3-6 52-16,3 6 7 0,0 0 1 0,-4-8 0 15,4 8 12-15,-7-3 2 0,0 3 1 0,0-3 0 16,0 6-24-16,0-3-5 0,0 3-1 0,0 5 0 0,7-2-21 0,-11 0-4 0,4 6 0 0,0-6-1 16,4 3-3-16,-4 5-1 0,3-5 0 0,0 3 0 15,1 0 0-15,-1-7 0 0,1 4 0 0,-1-3 0 16,4 0-1-16,0-6 0 0,0 0 0 0,0 0 0 15,0 0-2-15,0 0-1 0,0 6 0 0,0-6 0 16,0 0-11-16,0 0 0 0,0 0 0 0,4 6 8 16,3 0-8-16,-4 0 0 0,5-6 0 0,-5 5 0 15,4-5 0-15,0 6 0 0,-3-6 0 0,6 0 0 16,-6 0 0-16,3 6 0 0,0-6 0 0,0 0 0 16,0 6 0-16,0-6 0 0,4 0 0 0,-1 3 0 15,-3 3 0-15,0-3 0 0,0 0 0 16,0 0 0-16,-3 6 0 0,3-4 0 0,0 1 0 0,-3 0 0 15,3-6 0-15,0 6 0 0,-4 0 0 0,-3 6 0 16,0-6 0-16,0 2 0 0,0 4 0 0,0-6 0 16,0 6 0-16,-3 0 0 0,-4-7 0 0,3 1 0 15,1 0 0-15,-4 3 0 0,0-3 0 0,-1 0 0 16,1 6 0-16,-3-7 0 0,3 1 0 0,0-6 0 16,0 6 0-16,0-6 0 0,0 6 0 0,-1-3 0 15,1-3 0-15,0 0 0 0,0 0 0 0,4 0 0 16,-8 0-100-16,4-3-23 0,0-3-4 0</inkml:trace>
  <inkml:trace contextRef="#ctx0" brushRef="#br0" timeOffset="1993.434">7902 7419 1060 0,'-7'33'22'0,"7"-21"5"0,-3 5-27 0,3-5 0 0,0 0 0 0,-4-1 0 15,4 4 58-15,0 3 6 0,0-6 2 0,0 5 0 16,0-2-14-16,0 3-2 0,0 5-1 0,-3 3 0 16,3-2-7-16,0-3-2 0,0 2 0 0,-4 1 0 15,4-4-6-15,0-2-2 0,0 5 0 0,-3-8 0 16,3 3-5-16,0-1-2 0,-4-5 0 0,4 3 0 15,0 2-7-15,0-5-2 0,0 0 0 0,0 0 0 16,0 5-7-16,0-8-1 0,4 9-8 0,-4-6 12 16,3-7-12-16,1 4 8 0,-4-3-8 0,3 0 0 15,1 0 8-15,-4-6-8 0,3 6 0 0,-3-6 0 16,0 0-62-16,7 0-18 0,-3 0-4 0</inkml:trace>
  <inkml:trace contextRef="#ctx0" brushRef="#br0" timeOffset="2384.948">7676 7746 1094 0,'0'0'23'0,"0"0"5"0,0 0-28 0,0-6 0 0,0 6 0 0,0-6 0 16,4 0 0-16,-4 0 0 0,4-3 0 0,-1 4 0 16,1 2 56-16,3-3 7 0,-4 3 1 0,4 3 0 15,0-3-52-15,0 0-12 0,0 3 0 0,4 0 0 16,3 0 0-16,4 0 0 0,-1 0 0 0,4 0 0 15,-3 0 23-15,0 3 1 0,-1 0 1 0,-2 0 0 16,-1-3-15-16,3 3-10 0,-3 0 12 0,1 0-12 16,-1-3 9-16,0 5-9 0,-4-2 0 0,4 3 9 0,-3-6-9 15,0 0 8-15,-1 0-8 0,1 6 8 0,-1-6-8 16,1 0 0-16,-1 6 0 0,1-6 0 16,3 0-28-16,0 6-8 0</inkml:trace>
  <inkml:trace contextRef="#ctx0" brushRef="#br0" timeOffset="3169.236">9112 7284 414 0,'-7'12'8'0,"4"-6"3"16,-1 0-11-16,4 0 0 0,-3-1 0 0,3 4 0 16,-4 9 73-16,4-12 13 0,0 11 2 0,4-2 1 15,-4 9-35-15,3-7-7 0,1 7-2 0,-4-4 0 16,3 4-12-16,1-3-2 0,3 2-1 0,-4 6 0 15,1-5-12-15,3 8-2 0,-4-8-1 0,4 14 0 16,-3-6 39-16,3-2 8 0,-3-4 2 0,-1-2 0 16,-3 2-52-16,0-2-12 0,0-1 0 0,0-8 0 15,0 8 0-15,-3-5 0 0,3 0 0 0,0 2 0 16,-4-2 54-16,4 0 8 0,0-4 2 0,-3-2 0 16,3 0-52-16,0 0-12 0,0-1 0 0,0-11 0 15,0 0 0-15,0 0 0 0,0 0 0 0,0 0 0 16,0 0 0-16,0 0 0 0,0 0 0 0</inkml:trace>
  <inkml:trace contextRef="#ctx0" brushRef="#br0" timeOffset="3512.592">8915 7705 957 0,'0'0'20'0,"0"0"4"15,7 0-24-15,0 3 0 0,0 2 0 0,3-2 0 16,-2 3 24-16,6 0-1 0,-4-6 0 0,1 6 0 15,3-6-3-15,0 6-1 0,0-6 0 0,0 6 0 16,0-6 31-16,0 0 6 0,4 0 2 0,0 0 0 16,-4 0-46-16,3 0-12 0,1 0 0 0,0 0 0 15,-1-6 0-15,1 6 0 0,-4 0 0 0,4-6 0 16,-4 0 0-16,0 6 0 0,0-6 0 0,4 6 0 0,-4 0 19 16,0-6 1-16,4 6 1 0</inkml:trace>
  <inkml:trace contextRef="#ctx0" brushRef="#br0" timeOffset="4019.71">9536 7857 1116 0,'-11'-5'32'0,"4"-1"6"0,0 6-30 0,3 0-8 0,4 0 0 0,-7-6 0 16,7 6 49-16,-7 0 9 0,7 0 2 0,-7-3 0 16,0 3-31-16,0 3-5 0,7-3-2 0,-7 6 0 15,0-6-10-15,7 0-3 0,-4 6 0 0,-3-1 0 16,4 1-9-16,-1 0 8 0,1 0-8 0,-1 0 8 16,1 3-8-16,3 3 8 0,-4-7-8 0,4 7 8 15,0-6-8-15,0 0 8 0,0 0-8 0,0 0 8 16,0-6 2-16,0 11 0 0,0-11 0 0,0 0 0 15,0 6 1-15,0-6 0 0,0 0 0 0,4 9 0 16,-4-9 0-16,7 0 0 0,-4 6 0 0,4-6 0 16,-3-6 3-16,3 6 1 0,4-6 0 0,-4 0 0 15,0 1 13-15,0-4 2 0,0 3 1 0,0 0 0 16,-4 0-31-16,4 0-16 0,-3 0 1 0,3-5 1 0,-3 2 22 16,-4 6 5-16,3-3 1 0,-3 6 0 15,0 0-14-15,0 0-18 0,0 0 4 0,0 0 1 16,0 0 13-16,0 0 0 0,0 0 0 0,0 0 10 0,0 0-10 0,0 0-16 15,4 6 4-15,-1 0 1 16,1 5 11-16,-4 1 0 0,3-6 0 0,1 6 0 0,-1 0 0 0,-3-4 0 16,0 4 0-16,4 0 0 0,-1-6 0 0,1 6 0 0,-1-7 0 0,1-2 0 15,3 0 0-15,-4 0 14 0,1 0-3 0,3-3-1 16,0 0-10-16,0-3 0 0,0 0 9 0,4-3-9 16,-1 1 10-16,1-1-2 0,0 0-8 0</inkml:trace>
  <inkml:trace contextRef="#ctx0" brushRef="#br0" timeOffset="4483.91">9768 7890 1094 0,'4'12'23'0,"-1"-1"5"16,1 1-28-16,3 0 0 0,-3-6 0 0,-1 5 0 15,1-2 56-15,-1 3 7 0,1-6 1 0,-1 0 0 16,-3 6-52-16,0-12-12 0,0 0 0 0,0 0 0 0,0 0 54 0,0 0 8 0,0 0 2 0,0 0 0 15,0 0-20-15,0 0-4 0,0 0-1 0,0-12 0 16,0 6-19-16,-3 0-3 0,-1-6-1 0,1 3 0 16,-1-2-8-16,1 5-8 0,-1-6 12 0,1 6-12 15,-1 0 8-15,0-5-8 0,4-1 0 0,0 6 0 16,-3 0 0-16,3 3 0 0,0-9 0 0,0 6 0 16,0 1 0-16,0-1 0 15,0 0 0-15,0 6 0 0,3-6 0 0,1 0 0 16,0 3 0-16,-1 0 0 0,1 0 0 0,-4-3 0 0,3 0 0 0,1 1 0 15,3-1 0-15,0 6 0 0,0-6-12 0,0 0 3 16,3-3 9-16,1 3 0 0,0 0 0 0,-1-2-8 16,1 5 8-16,-1-3 0 0,1 0 0 0,0 6 0 15,-1-6 0-15,1 6 0 0,-1 0 0 0</inkml:trace>
  <inkml:trace contextRef="#ctx0" brushRef="#br0" timeOffset="5176.07">10276 7775 1094 0,'-3'-9'23'0,"-4"3"5"0,3-2-28 16,1 8 0-16,-1-6 0 0,-3 0 0 15,4 6 56-15,-1-6 7 0,-3 6 1 0,4-6 0 0,-8 6-46 0,0 0-9 0,1-6-1 0,-1 6-8 16,4 6 30-16,-3-6-1 0,6 0 0 16,-3 6 0-1,0 0-1-15,0 0-1 0,0 0 0 0,0 5 0 0,0 1-15 0,0 3-4 0,0-3 0 0,-4 2 0 16,7-2 11-16,-3 0 1 0,4 5 1 0,-1-5 0 16,1 0-1-16,-1 0-1 0,4 2 0 0,0-2 0 15,-3 0-2-15,3-6 0 0,0 6 0 0,3-7 0 16,-3 1-17-16,4 3 0 0,3-3 0 0,-4-6 0 15,-3 0 35-15,7 6 3 0,1-6 1 0,-1 0 0 16,0 0-19-16,0-6-3 0,3 0-1 0,1 0 0 16,-1-3-5-16,1-2-2 0,0 5 0 0,-1-6 0 15,1 0-9-15,-1 1 0 0,-3-7 0 0,4 9 0 16,-4-9 0-16,0 1 0 0,0-1 0 0,0-2 0 16,0 2 0-16,0-6 0 0,0-2 0 0,0 0 0 15,-3 2 0-15,0-5 0 0,3 2 0 0,-7-2 0 16,3 2 27-16,-3-2 3 0,0 2 1 0,0 4 0 15,0-1-31-15,-3 4 0 0,-1-4 0 0,-3 7 0 16,0-4 0-16,0-2 0 0,-4 5 0 0,1-6 0 16,-1 10 0-16,4-10 0 0,0 9 0 0,-4 4 0 15,4-1 0-15,4 0 0 0,-4 6 0 0,3 6 0 16,4 0 0-16,0 0-13 0,0 0 1 0,0 0 0 16,-3 6-16-16,-1 6-4 0,4 0 0 0,-3-1 0 15,3 4 32-15,-4 9 0 0,1-10 0 0,3 10 0 16,0-6 0-16,0 5 0 0,3-2 0 0,1 8 0 0,-1-5 0 0,4 8 0 15,0 3 0-15,4 3 0 0,-4-5 0 0,4 2 0 16,-4 3 0-16,3-2 0 0,-3 2 0 0,0-9 15 0,4 3-2 16,-4-2 0-16,0 2-13 0,0-8 0 0,0 8 0 15,0-5 0-15,0-4 0 0,0 1 0 0,0-4 0 16,0 4 0-16,0-7 0 0,4-2 0 16,0 3 0-16,-1-7 0 0,-3 1 0 0,0 0 0 0,0-9 0 15,0 6 0-15,-3-3 0 0,3-3 0 0,0-1 0 16,0 1 0-16,4-3 0 0,-4 0 0 15,3 0 0-15</inkml:trace>
  <inkml:trace contextRef="#ctx0" brushRef="#br0" timeOffset="42407.907">6720 9148 1161 0,'0'0'24'0,"0"0"7"0,0 0-31 0,0 0 0 0,0 0 0 0,-3-3 0 16,3-3 43-16,0 0 2 0,0 0 1 0,0 4 0 15,3-7-7-15,-3 3-2 0,0 0 0 0,0 0 0 16,0 6-10-16,0 0-3 0,0-6 0 0,0 6 0 16,0 0-16-16,0 0-8 0,0 0 0 0,-3-6 8 15,3 0-8-15,-4 3 0 0,1-5 0 0,-1 2 0 16,1 3 0-16,-4 3 0 0,3-6 0 0,-3 0 0 16,4 6 0-16,-4-6 0 0,3 6 0 0,-3-6 0 15,3 0 32-15,1-2 4 0,-4 5 0 0,-4-3 1 16,8 3-37-16,-4-3 0 0,0 3 0 0,3 3 0 15,4 0 0-15,-7-3 0 0,7 3 0 0,-7 0 8 16,0 0-8-16,0 3-8 0,0-3 8 0,0 6-12 16,0-3 12-16,-4 3 0 0,4 0 0 0,-4 8 0 0,8-2 0 15,-8-6 0-15,-3 6 0 0,7 5 0 16,-3-2 0-16,3-3 0 0,0 0 0 0,-4 2 0 16,4 4 0-16,0 0 8 0,0-7-8 0,0 4 0 0,3 3 0 15,-3-1 8-15,4-5-8 0,-1 0 0 16,1 0 10-16,-1 2-2 0,1-2-8 0,3-973 12 0,0 1943-12 0,0-974 9 15,0 1-9-15,0 3 8 0,3-6-8 0,1 6 0 0,3-4 9 16,-4 1-9-16,4 0 9 0,0 3-9 0,-3 0 12 0,6-6-12 16,-3 5 11-16,0-8-11 0,4 6 10 0,0 0-10 15,-1-3 8-15,1 5-8 0,6-5 0 0,-10 0 0 16,8 0 0-16,2-6 0 0,-3 6 0 0,4-6 0 16,-4 0 0-16,0 0 0 0,4 0 0 0,-8 0 0 15,8 0-96-15,3 9-26 0,4-6-5 16</inkml:trace>
  <inkml:trace contextRef="#ctx0" brushRef="#br0" timeOffset="42794.468">7041 8795 1108 0,'11'0'24'0,"-11"0"6"0,0 0 1 0,0 0 0 0,0 0-31 0,0 0 0 0,0 0 0 0,0 0 0 16,0 0 52-16,0 0 4 0,0 0 0 0,0 12 1 16,7-9-37-16,-3 6-8 0,-1 0-2 0,1 2 0 15,3 1-2-15,-4 0 0 0,1 3 0 0,-1-1 0 16,4 1 0-16,-3 3-8 0,-1-4 12 0,-3 4-4 16,7 0-8-16,-7-1 8 0,0-5-8 0,4 3 8 15,0 2-21-15,-4-5-5 0,3-6-1 0,-3 3-389 16,4 3-79-16</inkml:trace>
  <inkml:trace contextRef="#ctx0" brushRef="#br0" timeOffset="43375.042">7281 9339 884 0,'0'0'24'0,"0"0"8"0,0 0-32 0,0 0 0 0,0 0 0 0,0 0 0 16,0 0 72-16,0 0 8 0,0 0 1 15,0 0 1-15,0 0-39 0,0 0-8 16,0 0-2-16,0 0 0 0,0 6 11 0,0-6 1 0,0 0 1 15,0 0 0-15,7 6-22 0,-3 0-5 0,-4-6-1 0,3 6 0 16,4-6-18-16,-3 6 0 0,-4-6 0 0,7 0 0 16,4 0 47-16,-4 0 5 0,-4 0 2 0,1 2 0 15,3 7-35-15,-4-3-7 0,1-3-2 0,-4-3 0 16,3-3-10-16,1-3 0 0,-1-5 0 0,1 5 0 16,0-12 0-16,-4 12 0 0,0-6 0 0,0 4 0 15,-4-1 0-15,0 0 0 0,4-3 0 0,-3 0 0 16,3 4-25-16,-4 2 2 0,-3-6 1 15,4 6 0-15,-1 0-14 16,-3 0-2-16,0 6-1 0,0-6 0 0,4 6 39 0,-4 0 0 0,-4 0 0 16,4 6 0-16,0-6 0 0,3 6 0 0,1 0 0 0,-8 3 0 15,8 0 0-15,-4 0 0 0,0 2 0 0,3 1 0 16,4-6 0-16,-3 6 0 0,-1-1 0 0,0-2 0 0,4 3 0 16,0-6 0-16,0 6 0 0,0-4 0 0,4 1 0 0,0 6 0 15,-1 9 0-15,1-4 0 16,3 4 0-16,-4-7 0 0,1-5 0 0,3 6 0 15,0-4 44-15,-4-2 16 0,4 0 3 0,4-3 1 16,-4-1-52-16,0 1-12 0,0-3 0 0,0 0 0 16,-7-6 0-16,0 0 0 0,7 6 0 0,4 0 0 15,-4-6 0-15,3 0-16 0,5-6 3 0,-5-3 1 16,8 6-72-16,-11-6-13 0,7 3-3 0</inkml:trace>
  <inkml:trace contextRef="#ctx0" brushRef="#br0" timeOffset="43881.575">7708 9233 1267 0,'0'0'28'0,"0"0"5"0,0 0 2 0,0 0 1 0,0 0-36 0,0 0 0 0,-7 0 0 16,0 0 0-16,0 6 50 0,0-6 3 0,0 6 1 0,0-6 0 15,-4 3-10-15,8 0-3 0,-11 0 0 0,3 0 0 16,4 3-12-16,0-3-2 0,-4-3-1 0,4 3 0 16,0 0-10-16,7-3-1 0,-7 5-1 0,7-5 0 0,-7 0-5 15,7 0-1-15,-3 6 0 0,3-6 0 0,-4 6-18 16,4 0-4-16,0 0-1 0,0 3 0 0,4-3 15 0,-1-1 12 16,1-2-3-16,-1 3 0 0,4 3-9 0,-3-9 0 15,-4 0 0-15,3 6 0 0,4 0 0 0,-3 0 8 16,3 6-8-16,-4-4 8 15,1-2-16-15,0 0-4 0,3 0-1 0,-4 0 0 16,1 0 13-16,3 0 0 0,3 0 0 0,-6-6 0 16,-4 0 0-16,7 0 0 0,0 0 0 0,-7 0 0 15,7 0 0-15,-7 0 0 0,0 0 0 0,7 0 0 16,-7 0 0-16,4 5 0 0,3 1 0 0,-7-6 0 16,7 3 0-16,-7-3 0 0,3 6 0 0,-3-6 0 15,7 12 0-15,-7-6 0 0,0 5 0 0,0-5 0 16,-3 6 0-16,3-12 0 0,0 6 0 0,-4 6 0 15,4-3 23-15,-7 8 7 0,4-5 2 0,-4 0 0 0,0-9-22 16,-1 3-10-16,1-9 10 0,-3 3-10 0,3 0 9 0,-7 0-9 16,3 3 8-16,0-3-8 0,4-3 0 0,-3 3 0 0,3-3-12 15,-4 0 12 1,4-3-44-16,0-6 0 0,-4 6-1 0,4-6 0 0,0 4-43 16,0-4-8-16,4 0-1 0</inkml:trace>
  <inkml:trace contextRef="#ctx0" brushRef="#br0" timeOffset="44298.851">7941 8881 1134 0,'0'0'24'0,"0"0"6"0,0 0 1 0,0 0 1 0,0 0-32 16,0 0 0-16,0 0 0 0,4 11 0 0,-4-5 37 0,3 3 1 0,-6 3 0 0,3 2 0 15,3 1-1-15,1-3 0 0,-1 8 0 0,1-2 0 16,-1 3-5-16,1 8 0 0,-1-8-1 0,1 8 0 15,-1 0-1-15,1-2 0 0,-1 2 0 0,1-5 0 16,-1 2-1-16,-3-2 0 0,0 2 0 0,4-2 0 16,-4-4-29-16,3-2 0 0,-3 0 0 15,0-4 0-15,-3 10 0 0,3-1 0 0,0-8 0 0,-4 3 0 32,4-1 32-32,-3-5 0 0,3 3 0 0,0 0 0 0,0-1-24 0,0-8-8 15,0-6 0-15,0 12 0 16,0-3-21-16,0-1-11 0,0 1-1 0,0-9-1 0,0 0 14 0,0-6 4 0,0-2 0 0</inkml:trace>
  <inkml:trace contextRef="#ctx0" brushRef="#br0" timeOffset="44561.122">7881 9283 989 0,'0'0'28'0,"-3"6"6"0,3-6-34 15,-8 6 0-15,1 0 0 0,7-6 0 0,0 0 69 0,0 0 7 16,0 0 2-16,0 0 0 0,0 0-15 0,0 0-3 16,0 0-1-16,0 0 0 0,0 0-8 0,0 0-2 15,4 6 0-15,3 0 0 0,-3-6-16 0,6 3-3 16,4 0-1-16,-7-3 0 0,7 0-29 0,1 0 0 16,-1 0 0-16,3 0 0 0,-3 2 0 0,0 1 0 15,1-3 0-15,2 3 0 16,-3-3 0-16,4 0 0 0,3 0 0 0,4-3 0 15,-4 3-96-15,7-3-26 0</inkml:trace>
  <inkml:trace contextRef="#ctx0" brushRef="#br0" timeOffset="45132.381">9119 8795 1069 0,'4'6'23'0,"-4"3"5"0,0 0 0 0,0 0 4 0,0 14-32 15,0-5 0-15,0-1 0 0,0 4 0 0,0-3 62 0,0 8 6 0,0-2 2 0,3 8 0 16,1 3-11-16,-1-11-3 0,1 8 0 0,-4-3 0 31,3 4-6-31,-3-7-2 0,0 10 0 0,-3-7 0 0,3 3-13 0,0-5-3 0,0 2-1 0,-4-5 0 16,1-4-10-16,-1 4-1 0,1-7-1 0,-1 4 0 15,1 2-6-15,-1-5-1 0,1-3 0 0,-1 0 0 16,4-1-12-16,-3-2 9 0,3-6-9 0,0-6 8 16,0 0-8-16,0 0 0 0,0 0 0 0,0 0 0 15,0 0-12-15,0 0-7 0,0 0-1 0,0 0-1 16,0 0-167-16,0 0-32 0</inkml:trace>
  <inkml:trace contextRef="#ctx0" brushRef="#br0" timeOffset="45433.224">8946 9248 900 0,'0'0'38'0,"0"0"-30"31,0 0 85-31,0 0 18 0,0 0 3 0,0 0 1 16,0 0-66-16,0 0-13 0,0 0-2 0,-3 9-1 0,3-9 11 0,0 0 3 0,0 0 0 16,0 0 0-16,0 0-19 0,0 0-4 0,3 6-1 15,5-3 0-15,-5 0-9 0,8-3-2 0,-1 0 0 0,1 0 0 16,3 3 1-16,0-3 0 0,0 5 0 0,0-5 0 16,4 0-13-16,-1 0 0 0,5-5 0 0,-1 2 0 15,0 3 0-15,4-3 0 16,-4 3 0-16,4 0 0 0,-4 0 0 15,0 0 0-15,0 0 0 0</inkml:trace>
  <inkml:trace contextRef="#ctx0" brushRef="#br0" timeOffset="45900.8">9514 9330 1178 0,'0'0'49'15,"0"0"-39"1,0 0 47-16,0 0 10 0,-7 0 1 0,7 0 1 16,-7 3-25-16,7-3-6 0,-7 0-1 0,0 6 0 15,4 0-29-15,-4-6-8 0,3 12 0 0,1-6 0 16,-4 0 28-16,3-1 4 0,-3 1 0 0,3 3 1 16,1 3-23-16,-1 0-10 0,1-1 8 0,-1-5-8 15,1 3 16-15,3 6-3 0,0-6 0 0,-4 2 0 16,4-5 1-16,0 6 0 0,0-3 0 0,0 0 0 15,0-1 6-15,0-8 2 0,0 6 0 0,0-6 0 0,7 6-1 0,-7-6 0 16,4 6 0-16,-4-6 0 0,7 6-3 16,0 0-1-16,-7-6 0 0,7 0 0 15,4 6 1-15,-11-6 0 0,7 0 0 0,0 0 0 16,0 0 2-16,0 0 1 0,0 0 0 0,-4 0 0 16,-3 0-3-16,7-6-1 0,-3 6 0 0,-1-12 0 15,1 6-4-15,0 0-1 0,-1 0 0 0,1-2 0 0,-1 2-12 0,1 0 0 0,-4 0 0 16,0-6 0-16,0 6 15 0,0 0 0 0,-4 1 0 15,1-1 0-15,-1 0-24 0,1 0-5 0,-1-3-1 0,0 3 0 16,-3 0 15-16,4 1 0 0,-4-1 12 0,0 0-12 16,-4-6 0-16,4 6-19 0,0 3 3 0,-3 3 0 15,-1-3-12-15,4 0-3 16,-4 3 0-16,1 0 0 0,3 0-17 0,-4 3-4 0,4 0-1 16,-4 0 0-16,8 0-36 0,-4 0-7 15,7-3-2-15</inkml:trace>
  <inkml:trace contextRef="#ctx0" brushRef="#br0" timeOffset="46433.025">9349 9177 1094 0,'0'0'23'0,"0"0"5"0,0 0-28 15,0 0 0-15,0 0 0 0,0 0 0 0,0 0 56 0,0 6 7 0,3-3 1 0,1 3 0 16,-1 0-52-16,4 0-12 0,-3 0 0 0,3 0 0 15,-4 0 54-15,1-1 8 0,3 1 2 0,0-6 0 16,0 0-52-16,0 0-12 0,0 0 0 0,0 0 0 16,0-6 53-16,-3 1 8 0,3 5 2 15,-4-12 0-15,1 9-24 0,-1-3-5 0,1 3-1 0,3-3 0 16,-3 0-8-16,-1-3-1 0,1 4-1 0,-4-7 0 16,3 6-11-16,1 0-1 0,-4 0-1 0,3 3 0 15,-3-3-10-15,4 3 0 0,-4-2 0 0,0 5 0 16,0 0 0-16,0 0 0 0,0 0 8 0,0 0-8 15,0 0 0-15,0 0 0 0,0 0 0 0,0 0 0 16,0 0-12-16,0 5 3 0,3 1 0 0,1 0 0 16,-4 6 9-16,0-6 0 0,3 0-9 0,-3 5 9 15,0-5 0-15,0-6 0 0,0 3-9 0,0 6 9 16,0 0 0-16,4 3 0 0,-1-1 0 0,1-5 0 16,-1 0 0-16,-3 0 0 0,4 0 0 0,-1-3 0 15,1 6-10-15,3-3 10 0,0 2-8 0,0-2 8 16,4-6-24-16,-1 6 0 0,1 0 0 0,-1 0 0 15,5-6-152-15,-1 9-31 0</inkml:trace>
  <inkml:trace contextRef="#ctx0" brushRef="#br0" timeOffset="46794.084">9835 8839 1120 0,'-3'-8'23'0,"-1"5"6"0,4 3-29 0,0 0 0 0,0 0 0 0,-7 3 0 16,7-3 41-16,-7 2 3 0,7-2 0 0,-7 6 0 16,0 6 6-16,0-6 2 0,0 0 0 0,0 6 0 15,3 2-29-15,4-2-6 0,0 6-1 0,-3-4 0 16,6 4-16-16,-3 0 0 0,0 5 0 15,4 1-9-15,0 2 33 0,-1 1 6 0,4 8 2 0,0-3 0 16,0 4-41-16,-3-7-8 0,3 3-2 0,0 4 0 16,0-4 33-16,-4-6 6 0,1 4 2 0,3-7 0 15,-3 4-14-15,3-4-8 0,-4-2 8 0,1 2-8 16,-1-5 8-16,-3-3-8 0,0 2 10 0,0-5-10 16,0-12 9-16,0 0-9 0,0 0 8 0,0 0-8 15,0 0 0-15,0 0 8 0,0 6-8 0,0-6 0 16,0 0-76-16,0 0-20 0,0 0-4 0</inkml:trace>
  <inkml:trace contextRef="#ctx0" brushRef="#br0" timeOffset="47084.53">9754 9257 1094 0,'4'-3'23'0,"-4"3"5"0,0 0-28 0,0 0 0 0,3 0 0 0,1 0 0 16,3 0 56-16,0 0 7 0,-3 0 1 0,3 3 0 15,3-3 0-15,1 6 0 0,-1-6 0 0,1 3 0 16,-1-3-22-16,1-3-4 0,3 3-1 0,0-6 0 15,0 3-25-15,1 3-12 0,-1-3 10 0,3 0-10 16,-3 0-70-16,4 3-20 0</inkml:trace>
  <inkml:trace contextRef="#ctx0" brushRef="#br0" timeOffset="47350.131">10301 9574 1094 0,'0'9'23'0,"-3"0"5"0,3-9-28 0,0 0 0 0,0 0 0 0,0 0 0 16,0 0 0-16,0 0 0 0,0 0 0 0,0 0 0 16,0 0 0-16,0 0 0 0,3 12 0 0</inkml:trace>
  <inkml:trace contextRef="#ctx0" brushRef="#br0" timeOffset="149922.373">6438 10183 364 0,'0'0'16'0,"0"0"-16"15,0 0 26-15,0 0 2 0,0-6 1 0,0 6 0 16,0 0-6-16,0 0-2 0,0 0 0 0,-3-6 0 16,3 6 9-16,0-6 2 0,0-6 0 0,0 7 0 15,0 5-5-15,-4-9-1 0,4 9 0 0,0 0 0 16,0 0-9-16,0 0-1 0,0 0-1 0,0 0 0 16,0 0-5-16,0 0-1 0,0 0 0 0,0 0 0 15,0 0-9-15,0 0 0 0,0 0 0 0,0 0 8 16,0 0 3-16,0 0 0 0,0 0 0 0,0 0 0 15,0 0 10-15,0 0 3 0,0 3 0 0,-3 8 0 16,3-5 8-16,-4 6 3 0,4-3 0 0,-3 3 0 16,3 5-8-16,-4 1-2 0,1-3 0 0,3 2 0 15,-4 1-4-15,4 0-1 0,0-4 0 0,-4 1 0 16,1 0-1-16,-1 2-1 0,-3-5 0 0,0 3 0 0,4 2-5 16,-1 1-1-16,4 6 0 0,-3-4 0 15,-1-2 0-15,1 5-1 0,-1-2 0 0,4 2 0 0,-3-8 1 16,-1 9 0-16,4-13 0 0,-3 4 0 0,3 3-12 0,0-1 0 15,0-5 0-15,-4 6 8 0,8-9-8 0,-4-4 0 16,0-5 0-16,0 9 8 0,0 0-8 16,0 9 8-16,3-4-8 0,-3-2 8 0,4-3-8 15,-4-9 8-15,0 0-8 0,0 0 8 0,0 0-8 16,0 9 10-16,3 3-10 0,1-7 10 16,-4 4-2-16,3-3 0 0,1 0 0 0,-4-6 0 0,0 0 0 0,0 0-8 0,0 0 12 0,0 0-4 15,0 0-8-15,0-6 8 0,3 0-8 0,-3 6 8 16,4-9-20-16,-4 9-5 0,0 0-1 0,7-5 0 15,3-1 30-15,1-9 7 0,-7 3 1 0,3 6 0 16,-7 6-20-16,14 6 0 0,0 3 0 0,0 3 0 16,-4-6 0-16,5-6 0 0,-5-6 0 0,1 6 0 15,3 0-12-15,-7 0-7 0,0-9-1 0,0 9 0 16,4 0 20-16,-4-3 0 0,3-3 0 0,-3 6 0 16,4 3 0-16,-4 3 0 0,0 9 0 0,0-9 0 15,0-1-55-15,0-5-7 16,0 0-2-16,-7 0 0 0,7 0 0 0,-3-5 0 0</inkml:trace>
  <inkml:trace contextRef="#ctx0" brushRef="#br0" timeOffset="150380.855">6615 10597 512 0,'0'0'10'0,"0"0"4"0,0 0-14 0,0 0 0 0,-7-6 0 15,3 1 0-15,4 5 24 0,0 0 3 0,0 0 0 0,0 0 0 16,0 0-13-16,0 0-2 0,0 0-1 0,0 0 0 15,-7 0-11-15,7 0 0 0,0 0 0 0,0 0 8 16,0 0-8-16,0 0 10 0,0 0-10 16,0 0 10-16,-4 5 27 0,4-5 6 0,0 0 1 0,0 0 0 15,0 0-44-15,0 0-9 0,0 0-2 0,-3 6 0 16,3-6 11-16,0 6 8 0,-4 3-8 0,4-9 11 16,0 0-11-16,0-9 10 0,0-3-10 0,4 7 10 15,-4 5-10-15,0 0 0 0,3 11 0 0,1 1 0 16,3-6 0-16,-7-6 0 0,7-6 0 0,0 6 0 15,0 0 0-15,0 0 0 0,0 3-10 0,4 0 10 16,-4-3-9-16,-4-3 9 0,5 0-8 0,-1-3 8 16,0 6-39-16,3 0-2 0,-3 0-1 0,4 6 0 15,-4 0-28-15,0 0-6 0,4-6 0 0,-4 0-1 16,3 0 29-16,-3 9 5 0,0 8 2 16,4-11 0-16,-4-12 16 0</inkml:trace>
  <inkml:trace contextRef="#ctx0" brushRef="#br0" timeOffset="150884.56">6950 10565 858 0,'0'0'24'0,"0"0"6"0,-7 0-30 0,0 3 0 0,0 9 0 0,-4-6 0 15,4-18 52-15,3 9 5 16,-10 12 1-16,7-3 0 0,-3-12 5 0,-1 12 1 16,0-1 0-16,1 7 0 0,-4-12-9 0,7 6-2 0,-4-3 0 0,1 0 0 15,2-3-33-15,1 3-8 0,4 9 0 0,-4-3-1 16,-4-1-11-16,8 4 0 0,-4-6 0 0,3 9 0 15,1-4 0-15,-1 7 0 0,1-12 0 0,3 12 0 16,-4-10 0-16,4 4 0 0,0 6 0 0,-3-12 0 16,3-6 0-16,0 0 0 0,3 11 0 0,1-5 0 15,-4-6 0-15,3 3 0 0,4 3 0 0,0-3 0 16,-3 6 0-16,6-9 0 0,1-12 0 0,-8 12 0 16,8 3 0-16,0 6 0 0,-4-6 0 0,3-6 0 0,4-9 32 0,-3 3 4 15,0-2 0-15,3-1 1 0,-4 0-24 16,4 3-5-16,-3-3 0 0,-4 1-8 15,0-7 10-15,4 3-10 0,-4 4 8 0,0 2-8 0,-4 0 0 16,4-3 8-16,-3 0-8 0,-1-2 0 16,1-1 0-16,-1 6 0 0,-3 9 8 0,0 0-8 15,0 0 0-15,0 0 0 0,0-6 0 0,0 6 0 0,4 6 0 0,-4-6 8 16,0-6-8-16,0 6 8 0,0 15-8 0,0 0 0 16,0-9 0-16,0-6 0 0,0-6 0 0,0 6 0 15,0 0 0-15,0 6 0 0,0 2 0 0,0 4 0 0,0 9 0 16,0-9 0-16,0-7 0 0,0 4 0 0,3 6 0 15,-3-3 0 1,0-1 0-16,4-5 0 0,-4 0 0 0,0 6 8 0,4 9-8 0,-4-16 0 0,0-5 0 16,0 0 8-16,0 0-8 0,0 0 0 0,0 0 0 0,10-5 0 15,4-1 0-15,0 0 0 0,-3-3-12 0,-1 0 12 32,5-3-102-32,-5 4-13 0,4 2-2 0</inkml:trace>
  <inkml:trace contextRef="#ctx0" brushRef="#br0" timeOffset="151645.929">7489 10080 921 0,'0'0'20'0,"0"0"4"0,0 0 0 0,0 0 4 16,0 0-28-16,0 0 0 0,0 0 0 0,0 0 0 0,0 0 70 15,0 0 9-15,0 0 1 0,0 0 1 0,0 0-34 0,-7 6-7 0,4 6-2 0,-1-7 0 16,1 7-10-16,3-3-3 0,0 6 0 15,0 5 0-15,3-8-6 0,1 3-2 0,-1 8 0 16,4-5 0-16,1-3-17 0,-1 5 0 16,-4 1 0-16,4 2 0 0,-3 1 23 0,6 2 4 15,-6-5 1-15,-1 8 0 0,1-11-14 0,3 2-2 0,-4-2-1 16,1 0 0-16,-1-1-2 0,-3-5 0 0,0-6 0 0,-3 15 0 16,3-4 6-16,0 4 1 0,0 8 0 0,-4-17 0 15,4-15 16-15,-3 3 4 0,-1 6 1 0,1-6 0 16,3-3-8-16,0 0-1 0,-4 3-1 0,1 6 0 15,6 9-27-15,-6-1 0 0,3-8 0 0,0 6 0 16,0-12 16-16,0 0-3 0,0-6 0 0,0 0 0 16,0 6-5-16,0 0-8 0,0 0 11 0,0 0-11 15,0 0 16-15,0 0-3 0,0-12-1 0,3 4 0 16,1-10-12-16,-4 6 11 0,3-5-11 0,-3 17 10 16,0 5-10-16,4 1 0 0,-4-6 9 0,0-6-9 15,0 6 0-15,-4-5 0 0,4-10 0 0,4 6 0 0,-1 3 0 16,1 0 0-16,-1 3 0 0,1-2 0 0,-4 5 0 0,4 0 0 15,-4 0 0-15,0 0-8 16,0 0-22-16,0 0-4 0,0 0-1 16,14 8 0-16,0 4 35 0,-4 6 0 0,1-1 0 0,0-11 0 0,-11-6 0 0,14 9 0 15,0 12 0-15,-7-7 0 0,3 4 0 16,-3-9 0-16,-7-9 0 0,11 9 0 0,-4 5 0 0,0 4 0 16,-3 3 0-16,3-4 0 0,-4 7 12 0,-3-7 10 15,-3-5 2-15,-1 3 0 0,4-9-39 0,0 0-7 16,-3 5-2-16,-4-5 0 0,0 0 51 0,0 0 9 15,-4 0 3-15,4-6 0 0,-4-3-28 0,8 3-11 16,-11 3 8-16,3 0-8 0,4-6 8 0,-4-3-8 0,8 0 8 16,-8-6-8-16,4 1 19 0,-3-4-2 0,-1 12 0 15,0-6 0 1,4 3-65-16,-3 0-12 0,3-5-4 0,3-1 0 16,-3-9-51-16,0 7-10 0,4-1-3 0,-1 3-375 0,1-6-75 0</inkml:trace>
  <inkml:trace contextRef="#ctx0" brushRef="#br0" timeOffset="152218.186">7863 10468 766 0,'0'0'16'0,"0"0"4"0,0 0 1 0,0 0 2 0,0 0-23 16,0 0 0-16,0 0 0 0,4-6 0 0,-4 0 64 0,0 6 9 16,0 0 2-16,0 0 0 0,0 0-9 0,3 12-2 15,-3 0 0-15,4 5 0 0,0-5-28 0,-1 9-5 16,4-1-2-16,-3 4 0 0,-1-1-1 0,8 7-1 16,-11-4 0-16,3 4 0 0,4-10-3 0,0 10 0 15,-3-7 0-15,-1 4 0 0,1-7 0 0,0 4-1 16,-1-7 0-16,1-5 0 15,-4-3 1-15,3 0 1 0,-3 0 0 0,4 2 0 0,-4-11 2 0,0 0 0 16,0 0 0-16,0 0 0 0,0 0-9 0,0 0-2 0,0 12 0 16,0 0 0-16,0-12-4 0,0 0-2 15,0 0 0-15,0 0 0 0,3-12 7 0,-3 12 2 0,0 0 0 0,0 0 0 16,0-6-3-16,0 6 0 0,-3-6 0 16,3 0 0-16,0-5-5 0,0 2-2 0,-4 3 0 0,4-6 0 15,-3-5-9-15,3 2 0 0,0 0 9 0,-4 6-9 16,4-2 0-16,-3-1 9 0,-1-12-9 0,4 4 0 15,-4 2 8-15,4-5-8 0,0 2 0 0,0-3 0 16,-3-5 0-16,3 8 0 0,0-2 0 0,3 5 0 16,-3 4 0-16,4-7 0 0,0 9 0 0,-1 3-9 15,1 4 9-15,-1-4 0 0,1 3-9 0,-1 0 9 16,4 0-10-16,0 6 10 0,-7 0-13 0,7-6 5 16,0 6-15-16,0 6-2 0,0-6-1 15,4 6 0-15,-4-6 35 0,0 6 7 0,4-6 2 0,-1 0 0 16,-3 6-18-16,4 0 0 0,0 0 0 0,-1-1 0 15,4-5 0-15,-3 3 0 0,-1 3 0 0,1 0-9 0,0-3-6 16,-1 0-1-16,1 3 0 0,-1-6 0 16,-3 0-141-16,4 6-29 0,0 0-6 0,-11-6 0 15</inkml:trace>
  <inkml:trace contextRef="#ctx0" brushRef="#br0" timeOffset="152666.636">8255 10603 1036 0,'0'0'23'0,"0"0"5"0,0 0 0 0,0 0 1 0,0 0-29 0,0 0 0 0,0 0 0 0,0 0 0 15,0 0 108-15,-7 0 16 0,3 6 4 16,4-6 0-16,0 0-52 0,0 0-9 0,-3 9-3 0,-1 0 0 16,1-3-51-16,3 0-13 0,0 2 0 0,-4-2 0 15,8 6 0-15,-4-3 0 0,-4 3 0 0,8 2 0 16,-1 1 0-16,1 3 0 0,-1-10 0 0,1 4 0 16,-1 6 54-16,1-6 8 0,0 2 2 0,3-5 0 15,0 0-64-15,0-3-21 0,-4 6 0 0,4-1 0 16,0-5 33-16,4 0 8 0,-4 0 0 0,-7-6 1 15,0 0-21-15,11 3-18 0,-11-3 3 0,14 0 1 0,-4 0 14 16,-10 0 0-16,11 3 12 0,-1-3-12 0,1-3 16 16,-4-6-3-16,0 3-1 0,0 0 0 0,0 0-1 0,-3 1-1 15,-1-7 0-15,1 6 0 16,-1-6-1-16,1 3 0 0,-1-2 0 0,1-10 0 0,-4 3-9 16,0 7 0-16,3-1 0 0,-3 0 0 0,0-6 0 15,-3 7 0-15,3-4 0 0,-4 9 0 16,1-6-190-16,-1 4-34 0</inkml:trace>
  <inkml:trace contextRef="#ctx0" brushRef="#br0" timeOffset="152959.22">8576 10691 1299 0,'0'0'28'0,"0"0"7"0,0 0 1 0,0 0 0 0,0 0-28 0,0 0-8 0,0 0 0 0,0 0 0 15,0 9 61-15,0-9 11 0,0 0 3 0,0 9 0 16,0-3-41-16,-4 12-8 0,4-13-2 0,0 7 0 16,0-3-8-16,0 3-3 0,0 0 0 0,0-1 0 15,0-11-5-15,-3 3 0 0,3 3-8 0,0-6 12 16,0 0-12-16,0 0 9 0,0 0-9 15,0 0 8-15,-4 12-8 0,4-12 0 0,0 0 0 0,0 0-11 16,0 0-42-16,0 0-9 0,4-12-2 0,-1 6-640 16</inkml:trace>
  <inkml:trace contextRef="#ctx0" brushRef="#br0" timeOffset="153139.523">8580 10148 820 0,'0'0'18'0,"0"0"4"0,0 0 1 0,0 0 0 0,0 0-23 0,-4 5 0 15,4 7 0-15,-4-6 0 0,4-6 13 0,0 6-1 0,-3 3-1 0,3 0 0 16,0-9-11-16,0 8 0 0,3 4 0 0,-3-12-380 16</inkml:trace>
  <inkml:trace contextRef="#ctx0" brushRef="#br0" timeOffset="153491.302">9006 10180 996 0,'0'0'28'0,"0"0"7"0,-7 3-35 0,7-3 0 0,0 0 0 0,0 0 0 15,-7 3 48-15,4 3 4 0,-4-3 0 0,7-3 0 0,-7 3-7 16,3 8-1-16,-3-11 0 0,0 6 0 0,4 0-4 0,3 6 0 16,-4-6-1-16,4 8 0 0,-4 1-10 0,4 0-1 15,0 2-1-15,4-2 0 0,-4 9-6 0,4 2-1 16,-4 1 0-16,3-1 0 0,1 3-1 0,-1-2-1 16,4 5 0-16,-3 4 0 0,-1-7-1 0,1 3 0 15,-1 4 0-15,1-1 0 0,-1-6-2 16,1 1-1-16,-1-4 0 0,1 3 0 15,-1-14-2-15,-3 6-1 0,4-7 0 0,-4 4 0 0,3-3-11 0,-3-3 10 16,0 5-10-16,4-5 10 0,-4-6-10 0,0-6 0 16,0 0 0-16,0 0 8 0,0 0-16 0,0 0-4 15,0 0-1-15,0 0 0 16,0 0-135-16,0 0-28 0,0 0-4 0</inkml:trace>
  <inkml:trace contextRef="#ctx0" brushRef="#br0" timeOffset="153795.285">8707 10559 914 0,'0'0'20'15,"0"0"4"-15,0 0 0 0,0 0 3 0,0 0-27 0,0 0 0 0,3 6 0 0,1 0 0 16,-4-6 32-16,7 3 2 0,0 9 0 0,0-7 0 0,3 1 24 0,4-6 5 15,1 6 1-15,2 0 0 0,4-3-52 16,-3 3-12-16,3-6 0 0,-3 0 0 0,-1-3 41 0,1 3 6 16,0 3 1-16,-1 0 0 0,1-6-28 0,0 0-6 15,-4 0-1-15,0 3 0 0,0 3-5 0,-3-6-8 16,3 0 11-16,-4 3-11 16,4 6 8-16,-3-3-8 0,0-3 0 0,-1 3 0 0,4-3 0 0,0 6 0 15,0 0 0-15,4 2-9 16,0 4-44-16,-1-6-9 0,5 0-2 0,-1 0 0 0</inkml:trace>
  <inkml:trace contextRef="#ctx0" brushRef="#br0" timeOffset="154497.458">10262 10462 961 0,'-7'-9'20'0,"7"9"5"0,0 0 1 0,0-6 2 15,0 6-28-15,-3-5 0 0,-1-4 0 0,1 3 0 0,3 6 80 0,0 0 9 16,0 0 3-16,0 0 0 0,0 0-48 0,0 0-10 15,0 0-2-15,-4 6 0 0,1 5-12 0,-1 1-4 16,1 0 0-16,-1 0 0 0,8 0-8 0,-4-4-8 16,0 4 12-16,0 0-12 0,0-6 9 0,3 0-9 15,-3 5 0-15,0-11 9 0,0 0-9 0,0 0 0 16,0 0 0-16,0 0 0 0,0 0 53 0,0 0 9 16,0 0 2-16,0 0 0 0,0 0-52 0,0 0-12 0,0 0 0 0,0 0 0 15,-3-11 0-15,3-1 0 0,-4 0 0 0,1 6 0 16,-5 0 24-16,1 3 1 0,0 0 1 0,0 1 0 15,0-4-26-15,0 6 0 0,0-6-14 0,-3 6 5 16,-1 0-7-16,0 0-2 0,1 0 0 0,-1 6 0 16,4-6 27-16,-3 3 6 0,-1 2 1 0,0 4 0 15,8 3-16-15,-4 3 0 0,0-3 0 0,0-1 0 16,3 10 0-16,-3 2 0 0,4-8 0 0,-1 3 0 16,1-1 0-16,-1 1 0 0,4-3 0 0,0-1 0 15,0 1 0-15,4-3 8 0,-1 0-8 0,1-1 9 16,-1 1 1-16,1 3 0 0,3-3 0 0,0-1 0 15,0 4 1-15,0 3 0 0,0-7 0 0,0 1 0 16,4-6-2-16,-1-6 0 0,4 0 0 0,0-6 0 16,0 0-1-16,1 6 0 0,-1 12 0 0,3-12 0 15,5-6-8-15,-5-6 10 0,1 12-10 0,-1-5 10 16,1-7-73-16,0 6-14 0,-1-6-3 0,1 6-451 16,0-3-89-16</inkml:trace>
  <inkml:trace contextRef="#ctx0" brushRef="#br0" timeOffset="154974.714">10566 10565 1101 0,'0'0'24'0,"0"0"4"0,-7 0 2 0,0 0 2 0,0 0-32 0,-1 0 0 0,1 0 0 0,0 0 0 16,0 3 72-16,0 0 8 0,0-3 2 0,0 9 0 15,0-3-30-15,0 5-7 0,0-5-1 0,0 0 0 16,3 3-21-16,1 3-5 0,-1-3-1 0,1-1 0 15,-1 4-7-15,1 0-2 0,3 0 0 0,-4 2 0 16,4 4 1-16,4 0 0 16,-4-7 0-16,3 1 0 0,1 3 3 0,-1-3 0 0,1-1 0 0,-1 1 0 15,4 15-3-15,1-16 0 0,-1-11 0 0,0 0 0 16,0-6-1-16,3 6 0 0,-3 0 0 0,4 0 0 16,-4 0 12-16,4-5 1 0,-1 5 1 0,1-12 0 15,-4 6 4-15,3-6 1 0,-3-3 0 0,0-2 0 16,0-4 0-16,1 4 0 0,-5-1 0 0,1 6 0 15,-4-2-17-15,0-1-10 0,0-6 12 0,-4 4-12 16,1-1 11-16,-1 3-11 0,-3-2 10 0,3-1-10 16,-3 6 10-16,0 3-10 0,0-8 10 0,-3 11-10 0,3 0 0 15,-4 0 8-15,0 0-8 0,1 0 0 0,-1 3 0 16,1 0 0-16,-1 6 0 0,1-3 0 0,-1 3 0 16,0 0 0-16,1 3-12 0,-1 0 12 0,4 3-15 15,-3 9 4-15,3-7 1 0,-4 4 0 0,4 3 10 0,3-1-13 16,1 1 5-16,-4 0 8 0,3-4-10 0,1 4 10 15,-1-3 0-15,4-4-9 0,0 1 9 16,4 0-10-16,-1 5 10 0,4-5-10 16,0-6-22-16,0 9-5 0,4-3-1 0,3-7 0 15,4-5-162-15,-1 0-32 0</inkml:trace>
  <inkml:trace contextRef="#ctx0" brushRef="#br0" timeOffset="155694.332">10915 10530 1044 0,'0'0'23'0,"0"0"5"0,0 0 0 0,0 0 1 0,-7 6-29 0,7-6 0 15,-7 0 0-15,0 6 0 0,3-1 63 0,4-5 6 0,-7 0 2 0,4 6 0 16,-1 3-21-16,1 0-4 0,-1 6-1 0,1-4 0 15,3 1-28-15,-4-6-5 0,0 0-2 0,1 6 0 16,6-6 25-16,-3 2 5 0,0 4 0 0,0-6 1 16,0-6-14-16,0 9-3 0,-3-3-1 0,3-6 0 0,3 6-23 15,-3-6 0-15,0 5 0 0,0-5 0 0,0 0 37 16,0 0 3-16,0 0 1 0,0 0 0 16,4-5-13-16,0-1-4 0,3 0 0 0,-4-3 0 15,-3 3-24-15,4 0 0 0,3-6 0 0,-4 7 0 0,-3-4 0 0,4 0 0 16,-1 0 0-16,1 3 0 0,-1 0 0 0,4 6 0 15,-3-6 0-15,-1 1 0 0,-3 5 12 0,0 0 1 16,4 0 0-16,-4 0 0 0,7 5-13 0,0 1-18 16,0-6 4-16,-3 6 1 0,3 0 13 0,-4 3 0 15,1 3 0-15,-1-3 0 0,-3-1 8 0,0 4 4 16,4-6 0-16,-4 9 1 0,3-6-1 0,-3 2 0 16,0-2 0-16,0-3 0 0,0-6 2 0,0 0 0 15,0 0 0-15,0 0 0 0,0 0 2 0,0 0 0 16,0 0 0-16,0 0 0 0,0 0 1 0,0 0 1 0,0 0 0 0,0 0 0 15,0-6-18-15,0-3-11 0,0 0 2 16,0 4 0-16,0 5 21 0,0 0 5 0,0-6 1 0,0 6 0 16,0 0-18-16,0-6 0 0,4-3 0 0,-4 9 0 15,0 0 0-15,0 0 0 0,0 0 0 0,-4-6 0 16,8 0-18-16,-4 6 2 0,0 6 1 0,3 0 0 16,-3-6 15-16,8 6 0 0,-5 0 0 0,-3-6 0 15,4 6 0-15,-1-3 0 0,1 5 12 0,-4-8-12 16,3 3 0-16,4 3 0 0,-3 0 0 0,-1 0 0 15,-3-6 0-15,7 0 0 0,0 0 0 0,-7 0 0 16,7 6 8-16,-3-6-8 0,3-6 0 0,0 6 0 16,0 0 0-16,0 0 0 0,0 0-13 0,0 0 5 0,0-6 8 15,-3 6 0-15,6 0 0 0,-3 0 0 16,1-9 0-16,-1 3 0 0,3 3 0 0,1 1 0 0,-1-1 0 16,1 0 0-16,3-3 0 0,-3 3 0 0,-8 0-16 15,4-3-2-15,0 6 0 0,4-6 0 16,-1 6-74-16,1-6-14 0,3 6-3 15,-3-6-1-15,3 6 4 0,0-6 1 0,-3 6 0 0,3-2-344 16,-4-4-69-16</inkml:trace>
  <inkml:trace contextRef="#ctx0" brushRef="#br0" timeOffset="156377.667">11434 10518 1022 0,'0'0'22'0,"0"0"5"0,0 0 1 0,0 0 1 0,0 0-29 0,-8-3 0 0,8 3 0 0,0 0 0 15,0 0 77-15,0 0 10 0,0 0 1 0,0 0 1 16,0 0-37-16,0 0-7 0,-3 9-1 0,-1 3-1 16,4-1 13-16,0-8 2 0,0 6 1 0,0-3 0 15,0 3-18-15,4 3-3 0,-1-1-1 0,1 4 0 16,0 0-5-16,-4-3 0 0,3-4-1 16,-3 4 0-16,4-6-7 0,-4 6-2 0,0-3 0 0,3-1 0 15,-3-8-4-15,0 6-1 0,0-6 0 0,0 0 0 16,0 0-2-16,0 0-1 0,0 0 0 0,0 0 0 15,0 0-2-15,0 0 0 0,0 0 0 0,0-6 0 16,0 1-12-16,0-1 0 0,0-6 0 0,0 0 0 16,0 0 17-16,4 4 1 0,-4-1 0 0,0-3 0 15,0 3-18-15,0 3 0 0,0 0 0 0,0 6 0 16,0 0 0-16,0 0 0 0,0 0 0 0,0 0 0 0,0 0-13 16,0 0-3-16,0 0-1 0,0 0 0 15,0 0 17-15,3 6 11 0,1 0-2 0,-4 3 0 0,3 3-9 0,1-3 0 16,-1-1 0-16,1-2 0 0,-4 0 0 0,3 0 0 15,-3 3 0-15,4-3 0 0,-1 0 0 0,1-1 0 16,-4-5 0-16,3 6 0 0,1 0 0 0,0 0-12 16,-4-6 2-16,0 0 1 0,0 0 9 0,0 0 0 15,0 0 0-15,0 0 0 0,0 0 0 0,0 0 0 16,0 0 0-16,0 0 0 0,0 0 0 0,0 0 0 16,0 0 0-16,0 0 0 0,10 0 0 0,1-9 0 15,-1 0 0-15,-10 9 0 0,0 0 0 0,0 0 0 16,0 0 0-16,0 0 0 0,0 0 0 0,0 0 0 15,0 0 0-15,0 0 0 0,11 0 0 0,-11 0 0 0,10 3 0 16,-3 3 0-16,1 3 0 0,-5-3 0 0,-3-6 0 0,0 0 0 16,0 0 0-16,7 6 0 15,-3 6 0-15,-1-9 0 0,-3-3 0 0,0 0 0 0,11 2 0 0,-11-2 0 16,7 6 0-16,-7-6 0 0,0 0 0 0,7 6 0 16,-4 0 0-16,-3-6 0 0,0 0 0 0,0 0 0 15,0 0 0-15,0 0 0 0,4 6 0 0,-1 3 0 16,-3-9 0-16,0 0 0 0,0 0 0 0,0 0 0 15,11 6 0-15,-4 0 0 0,0-1 0 0,0 1 0 16,0 0 8-16,4 9 4 0,-4 3 1 0,0-13 0 16,-7-5-13-16,0 0 0 0,11 0 0 0,-1-5 0 15,4 5-32-15,0 0 0 16,0 0 0-16,4-6 0 0,-4 0-144 0,4 3-28 16,3-6-5-16,-3 3-2 0</inkml:trace>
  <inkml:trace contextRef="#ctx0" brushRef="#br0" timeOffset="156862.337">12097 10647 974 0,'0'0'28'0,"0"0"5"0,-4 6-33 0,1 0 0 15,3-6 0-15,0 12 0 0,-4-6 80 0,4 3 8 16,0-4 3-16,0-5 0 0,0 0-22 0,0 9-4 15,0 0-1-15,0-9 0 0,0 0-20 0,4 6-4 0,-1 6 0 0,1-6-1 16,3-3-14-16,-4-1-2 0,4 7-1 0,-3-6 0 16,3-3-22-16,0 0 9 0,0-3-9 0,0 0 0 15,4 3 0-15,-1 0 0 0,1 0 0 0,-4-3 0 16,4-2 42-16,-1 2 2 0,-3-9 0 0,0 0 0 16,4 3-30-16,-4 0-6 0,0 1 0 0,-4-1-8 15,1 0 11-15,-4 3-11 0,0 0 10 0,4 0-10 16,-4-5 8-16,0 5-8 0,-4-3 0 15,4 9 0-15,0 0 9 0,0 0-9 0,-4-3 8 0,-3 3-8 16,0 0 0-16,-3 3 8 0,3-3-8 0,0 9 0 16,3-3 0-16,-3-1 0 0,-4 7 0 0,4 0 0 15,4 0 0-15,-4 0 0 0,0 2 0 0,3 4 0 16,-3-6 0-16,4-1 0 0,-4-2 0 0,0 9 0 16,7 5 0-16,0-11 0 0,0-12 0 0,-4 9 0 15,4-3 33-15,0 6 2 0,0-7 0 0,4 1 0 16,-1 0-22-16,1 0-4 0,-1 0-1 0,1 0 0 0,3 0 4 15,3 3 0-15,-3-4 0 0,4 1 0 0,0 0-12 0,-1 0 0 16,4 0 0-16,4-6 0 0,-4-6-9 0,4 0 9 16,-1 0 0-16,1 6 0 15,0 0-108-15,-1-6-16 0,4 1-2 16,-3-7-431-16,0-3-87 0</inkml:trace>
  <inkml:trace contextRef="#ctx0" brushRef="#br0" timeOffset="157314.79">12577 10621 943 0,'0'0'20'0,"-4"12"5"0,4-6 1 0,0 2 1 0,0-8-27 0,0 6 0 0,0 0 0 0,0 6 0 16,0-3 64-16,0 0 7 0,4 2 1 0,-4-2 1 16,3 3 7-16,-3 0 0 0,4-7 1 0,-4 4 0 15,3-3-13-15,-3-6-4 0,0 0 0 0,0 0 0 16,0 0-51-16,0 0-13 0,4 6 0 0,-1-3 0 15,1 6 44-15,-4-9 5 0,0 0 2 0,0 0 0 16,0 0-31-16,0 0-5 0,0 0-2 0,0 0 0 16,0 0-13-16,0 0 0 0,7-9 0 0,-4 6 0 15,1 0 0-15,-4 3 0 0,0 0 0 0,3-6 0 16,1-3 0-16,-1 1 0 0,1 2 0 0,3-6 0 0,-4 12 0 16,-3 0 0-16,4-6 0 0,-4 6 0 0,0 0 0 0,4-6 0 15,3 0 0-15,-7 6 0 0,0 0 0 0,3 3 0 16,4 6 0-16,0-9 0 0,0 0 0 0,-3 0 0 15,-1 12 0-15,4-6 0 0,-3 3 21 0,3-4 2 16,-3 4 0-16,3-6 0 16,-4 3-23-16,4-3 0 0,-3 6 0 0,3-9 0 15,-4 6 0-15,-3-6 0 0,0 0 0 0,4 11 0 0,3 4 0 0,-4-3 0 16,-3-12 0-16,0 0 8 0,0 9-8 0,4 0 0 16,-1-4 0-16,-3 7 8 0,0-6-8 0,4 6 0 15,-4-6 0-15,4 0 0 0,-1 2-24 0,1 4 0 16,-4 0 0-16,3-3 0 15,1-3-32-15,3-3-7 0,-4 8-1 0,1-8-742 0</inkml:trace>
  <inkml:trace contextRef="#ctx0" brushRef="#br0" timeOffset="157673.293">13010 10715 1389 0,'0'0'30'0,"-7"0"6"0,0-6 2 0,0 6 2 0,4 0-32 0,-8-6-8 0,1 12 0 0,3-6 0 15,-1-6 86-15,1 12 15 0,0-6 3 0,0 0 1 16,7 0-41-16,-7 0-9 0,0 0-2 0,7 0 0 16,0 0-7-16,0 0-2 0,-7 0 0 0,7 0 0 15,0 0-26-15,0 0-6 0,-7 0 0 0,7 0-1 16,0 0-11-16,-3 6 0 0,3 6 0 0,0-6 0 0,-4 2 0 0,8 1 0 15,-4 0 0-15,3 9 0 0,1 2 0 0,3-2 0 16,-4-9 0-16,1 0 0 0,3-4 0 0,0 1 0 16,0 6 0-16,0-6 0 0,0 0 0 0,0 0 0 15,0-3 0-15,0 3 8 0,7-1-8 16,-3 1 0-16,-4-6 0 0,4-6 0 0,-1 3 0 0,4 1 8 16,-3-4-8-16,3 0 8 15,-4 0-36-15,5 3-8 0,-5 6-2 0,4-12 0 16,0-3-193-16,0-5-38 0,18-1-8 0,-11 3-2 15</inkml:trace>
  <inkml:trace contextRef="#ctx0" brushRef="#br0" timeOffset="158108.862">13314 10733 1220 0,'0'0'34'0,"0"0"9"0,-4 5-35 0,4 4-8 0,-3-3 0 0,3 3 0 15,0-9 73-15,0 9 13 0,0 3 2 0,3-7 1 16,-3 4-27-16,0-9-6 0,0 0 0 0,4 6-1 16,3-3-21-16,0 0-4 0,0-3-1 0,0 0 0 15,0 6-10-15,4-12-3 0,-4 3 0 0,0 0 0 16,7 0-4-16,-4 0-2 0,-2 0 0 0,2-3 0 16,1 6-2-16,-1-5-8 0,1-1 12 0,-1 6-4 15,1-15-8-15,0 12 0 0,-1-3 9 0,-3 0-9 16,4 3 8-16,-4-3-8 0,-4 1 8 0,5-1-8 15,-5 0 0-15,4 0 8 0,-3 0-8 0,-4 6 0 16,3-6 0-16,-3 0 8 0,0 0-8 0,-3 1 0 16,3 5 0-16,-7-6 0 0,0 0 0 0,-1-3 0 0,1 9 0 15,4-6 0-15,-4 0 0 0,7 6 0 0,-4 6 0 16,-3 0 0-16,0 6 0 0,0-3 0 0,4 2 0 0,-1 1 0 16,1 6 0-16,-1-7 0 0,4 1 0 0,-4 15 0 15,4-1 0-15,-3 4 0 0,3-30 11 0,0 5-3 16,3 1 0-16,-3 6 0 0,0 6-8 0,4-7-11 15,0-2 3-15,-1 9 0 0,4-12 8 0,0 3 16 16,4-1-4-16,-4-2-1 0,7 0-11 0,0-3 0 16,4 3 0-16,-1 0 0 0,1-6-9 0,3 0-1 15,0 0 0-15,4 0-575 0,0 0-115 16</inkml:trace>
  <inkml:trace contextRef="#ctx0" brushRef="#br0" timeOffset="159056.87">14796 10586 806 0,'-8'0'17'0,"8"0"4"0,0 0 1 15,0 0 2-15,0 0-24 0,0 0 0 0,0 0 0 0,0 0 0 16,-3-6 56-16,3 6 6 0,0 0 2 0,0 0 0 0,0 0 0 0,0 0 0 16,0 0 0-16,0 0 0 0,0 0-40 0,0 0-7 15,0 0-1-15,0 0-1 0,0 0 3 0,0 6 1 16,3 5 0-16,5-5 0 0,-5 3 2 0,4 0 1 15,0 3 0-15,0 2 0 0,4-2-11 0,-4 6-3 16,7-4 0-16,-3 4 0 0,-1 0 13 0,1 5 3 16,-1 15 0-16,1-11 0 0,-4-9 12 0,0-7 4 15,4-11 0-15,-4 12 0 0,-4 0-40 0,4-6 0 16,-3 0-14-16,3-1 4 0,-4 4 10 0,1-3 12 0,-4-6-2 16,0 0-1-16,0 0-9 0,0 0 0 0,0 0 0 0,3-6 0 15,1 6 47-15,3-9 7 0,-4-2 2 16,1 5 0-16,-4 6-39 0,0 0-7 15,0 0-2-15,4-6 0 0,-1-12-8 0,4 1 0 0,-3-4 0 0,-1 9 0 16,1 6 0-16,-4 1 0 0,0-1 0 0,3 0 0 16,1-3 0-16,-1 3 0 0,-3 6 0 0,0-6 0 15,0 0 0-15,4 0 0 0,-4 1 0 0,3-1 0 16,1-6 0-16,-4 6 0 0,0 6 0 0,0 0 0 16,-4 0 0-16,1-9 0 0,3 0 0 0,-4 4 0 15,4-1 0-15,0 0 0 0,4-3 0 0,-4-3 0 16,3-2-152-16,-3-4-32 0,4 6-6 15,-1 0-2-15</inkml:trace>
  <inkml:trace contextRef="#ctx0" brushRef="#br0" timeOffset="159546.2">15219 10715 836 0,'0'0'24'0,"0"0"4"0,0 0-28 0,7 12 0 0,-4-6 0 0,4-1 0 16,1-2 57-16,-1 3 6 0,-4 0 1 0,4-3 0 15,0 0-52-15,4-3-12 0,-4 0 0 0,3 0 0 16,-2 0 54-16,-1 0 8 0,0 0 2 0,-4-3 0 16,4-3-27-16,-3 3-5 0,-1-3 0 0,-3 6-1 15,0 0-11-15,0-5-3 0,-3 2 0 0,3-3 0 16,-4-6-17-16,4 6 0 0,-3 0 8 0,3 6-8 16,0 0 15-16,-7-3-1 0,0 0 0 0,0-3 0 15,7 6-14-15,-8-2 0 0,-2-1 0 0,3 3 0 16,0 8 0-16,0-2 0 0,-4-6 0 0,4 9 0 15,0-3 15-15,0 0 0 0,0 6 0 0,0-9 0 16,3 5-6-16,-3-2-1 0,0 6 0 0,4 9 0 16,3-4-8-16,0 7 0 0,-4-10 0 0,4-2 0 15,0-12 0-15,0 0 0 0,0 12 0 0,4 0 0 0,-1-1 0 16,1 4 0-16,3-9 0 0,-4 6 0 0,8-3 8 16,-4-1 0-16,4 1 0 0,-4-3 0 0,7-6-8 0,0 6 0 15,-4 0 0-15,5-6 0 16,2 0-28-16,1 0 0 0,-1-12-1 0,5 6 0 15</inkml:trace>
  <inkml:trace contextRef="#ctx0" brushRef="#br0" timeOffset="159973.321">15589 10862 943 0,'0'0'20'0,"0"0"5"0,0 6 1 0,0 0 1 0,0 0-27 15,0 2 0-15,0 4 0 0,0-12 0 0,4-15 40 0,-4 13 4 0,0 2 0 0,0 0 0 16,0 0-16-16,0 0-2 0,0 0-1 0,7 2 0 16,-4-2 3-16,-3 0 0 0,0 0 0 0,0 0 0 15,7 0 20-15,-7 0 5 0,0 0 1 0,-3-8 0 16,3 2-2-16,0-3-1 0,0 3 0 0,-4 0 0 15,4-6-27-15,-3 7-4 0,3 5-2 0,0-6 0 16,-4-3-3-16,4 6-1 0,0 3 0 0,-3-9 0 16,-1 0-1-16,1 6 0 0,3-3 0 0,-4 1 0 15,4-1-4-15,-3-9-1 0,3 6 0 0,0 0 0 0,0 3-8 16,0 6 8-16,0-5-8 0,0 5 8 0,3-6-8 16,-3 6 0-16,0 0 0 0,0 0 0 0,7 0 0 0,0-12-9 15,0 12 9-15,0-6 0 0,4 6 0 0,3-6 0 16,-3 3 0-16,3 6 0 15,3 3 0-15,-2 0-13 0,2 6 4 0,1-6 1 0,3-6 8 0,-3 5 0 16,-1 4-9-16,1-3 9 16,3 3-161-16,-3 0-28 0,24 3-6 0,-21-7-1 0</inkml:trace>
  <inkml:trace contextRef="#ctx0" brushRef="#br0" timeOffset="161513.86">17230 10912 1051 0,'-7'-12'23'0,"7"12"5"0,-7-6 0 0,-4 6 2 0,4-9-30 15,0 1 0-15,-4-7 0 0,1 3 0 16,-1-5 60-16,-3 8 5 0,3 3 2 0,-3-3 0 0,4 3-24 0,-4 3-5 15,0 3-1-15,-1-3 0 0,1-6-11 0,4 9-2 16,-1-5-1-16,1-1 0 0,2 6-6 0,1 0-1 16,0 0 0-16,-3 6 0 0,6-6-16 0,-3 5 0 15,0-5 0-15,0 0 0 0,4 9 0 0,-5 0 0 16,5 9 0-16,-4-4 0 0,3 4 10 0,1 3-2 0,-4 2 0 16,3 4 0-16,1-10-8 0,-1 7 0 0,4-4 0 15,0-2 8-15,0 0 8 0,0-7 0 0,0-5 1 16,4 6 0-16,-4-12-1 0,0 0 0 15,7 0 0-15,0-3 0 0,0-6 19 0,3 3 3 0,5-11 1 16,-5-4 0-16,8 4-9 0,-4-7-2 0,4-2 0 16,-1 2 0-16,-3-2-16 0,0 2-3 0,1 1-1 15,-1-13 0-15,3 10-8 0,-6-7 0 0,3 4 0 0,-3-6 8 16,-4 2-8-16,3 1 0 0,-3-6 9 0,0 9-9 16,0-7 0-16,0 4 0 0,-3 0 0 0,-1 2 0 15,1 4 0-15,-4 2 8 0,0 1-8 0,-4-1 0 16,4 4 0-16,-3-4 0 0,-4 6 0 0,0-2 0 15,0 8 0-15,0-6 0 0,0 1 0 0,-4 8 0 16,1 3 0-16,2 0 0 0,1-6 0 0,0 7 0 16,0 5 0-16,0 0-12 0,0 5 2 0,4 7 0 15,-4 0 10-15,0 0-13 0,0 8 5 0,-1-2 8 16,5 5-10-16,-1 4 10 0,4-1 0 0,-3 10-9 0,3-1 9 0,0 15 0 16,0 0 0-16,0 0-8 0,0-3 8 15,3 0 0-15,1 0 0 0,-1-15 0 0,5-2 0 16,-5-4 0-16,4 9 0 0,-3-17 0 0,6-3 0 0,-3-3 0 15,0 5 0-15,0 4 0 0,0 2 0 0,0 4 0 16,1 14 0-16,-1-12 0 0,0-8 0 16,0-3 8-16,0 2-8 0,0-2 0 0,0-1 0 0,3-5 0 15,-3 0 0-15,1-3 8 0,2 0-8 0,-3-4 0 16,7-2-11-16,-7 0 11 16,4-3-151-16,-4 0-24 0,4-3-5 0,-4-3 0 0</inkml:trace>
  <inkml:trace contextRef="#ctx0" brushRef="#br0" timeOffset="161726.536">17360 10806 961 0,'0'0'20'0,"0"0"5"0,0 0 1 0,-3 9 2 0,3-3-28 0,0 6 0 0,0-7 0 0,0 7 0 16,0 0 54-16,-4 0 5 0,4-1 1 0,-3 4 0 15,3 3-23-15,0-9-4 0,0-1-1 0,3-2 0 16,-3-6-9-16,0 0-3 0,0 0 0 0,0 0 0 16,0 0-6-16,0 0-2 0,7-3 0 0,0 0-423 15,4-2-85-15</inkml:trace>
  <inkml:trace contextRef="#ctx0" brushRef="#br0" timeOffset="161893.113">17233 10530 787 0,'0'0'22'0,"0"0"6"0,0 0-28 0,0 0 0 15,-7 6 0-15,7-6 0 0,0 0 36 0,0 6 3 16,0-6 0-16,0 8 0 0,4 4-25 0,-1 0-5 16,8 5-1-16</inkml:trace>
  <inkml:trace contextRef="#ctx0" brushRef="#br0" timeOffset="162182.467">17667 10665 959 0,'0'0'27'0,"0"0"6"0,0 0-33 0,0 12 0 0,4-6 0 0,-4 2 0 15,3 1 76-15,1 0 8 0,-4 3 1 0,3 0 1 16,4-1-18-16,0 1-4 0,0 3-1 0,0 2 0 16,4-11-20-16,-4 6-4 0,4 0-1 0,-1 3 0 15,1-4-17-15,-1-5-3 0,1 6-1 0,0-3 0 0,-1-3-9 16,1 2-8-16,-1 1 9 0,-3-3-9 0,0 0 10 16,4 6-10-16,-4-9 10 0,4 3-10 0,3 0 0 15,-4-1 0-15,-3 1 0 0,0 0 0 0,1 0 0 0,-1 0 0 16,0-6 0-16,-4 0-503 15,-3 0-97-15</inkml:trace>
  <inkml:trace contextRef="#ctx0" brushRef="#br0" timeOffset="162444.273">17642 11109 1198 0,'0'0'34'0,"0"0"7"0,0 0-33 0,0 0-8 0,0 0 0 0,4-6 0 16,3 0 57-16,-3-6 10 0,3 4 1 0,0-4 1 15,0 0-20-15,0 0-4 0,0-5-1 0,3-1 0 16,4-3-12-16,1 4-4 0,2-7 0 0,-3 4 0 16,4 2 5-16,-4-3 1 0,4 4 0 0,-1-1 0 15,-2 1-26-15,-1 2-8 0,0-3 0 0,3 6 0 16,-3-5 0-16,4-1 0 0,-4 3 0 0,0 4 0 31,0-7-130-31,-3 3-33 0,17-20-6 0,-7 9-2 0</inkml:trace>
  <inkml:trace contextRef="#ctx0" brushRef="#br0" timeOffset="163122.761">18637 10303 922 0,'4'27'19'0,"-1"5"5"0,1-2-24 0,3 2 0 0,-4 6 0 0,4-3 0 16,-3-2 47-16,3-4 4 0,-3 3 1 0,-1-11 0 15,1 0 6-15,-4-7 2 0,3-2 0 0,1 3 0 16,-4-3 0-16,0 2 0 0,0 1 0 0,0 6 0 16,-4-7-12-16,1-2-1 0,-1 9-1 0,1-16 0 15,-1 7-7-15,1-3-2 0,3-9 0 0,-8 9 0 16,8-9-22-16,0 0-5 0,0 0-1 0,-10 3 0 16,3-6 18-16,3 3 3 0,-3-9 1 0,4 3 0 0,3 0 1 15,-4-3 1-15,4 4 0 0,0-7 0 16,0-3-18-16,0 3-4 0,0 4-1 0,4-1 0 0,-4-3-10 15,3 6 0-15,1-6-12 0,-1 6 12 0,1-2 0 0,-1 2 0 16,1 3 0-16,-1 0 0 16,1-3 0-16,-4 6 0 0,3-6 0 0,1 6 0 15,3 0-8-15,0-6 8 0,0 6 0 0,0 0 0 0,4 0 0 0,-1 6-9 16,-3-6 9-16,4 6 0 0,0 0 0 0,-1 0 0 16,-3 3 0-16,0-1 0 0,0 7 0 0,0-3 0 15,0 0 0-15,1-1 0 0,-1 4-13 0,0 3 4 16,-4-7 1-16,1 7 0 0,-1 0 8 0,-3-4 11 15,0 4-3-15,0 0 0 0,0-4-8 0,-3 4 0 16,3-3 0-16,-4-3 0 0,4-4 0 0,0-8 0 0,0 0 0 16,0 0 0-16,0 0 0 0,0 0 8 0,0 0-8 0,0 0 8 15,0 0-8-15,0 0-17 0,0-6 4 0,0 1-594 16,4-4-118-16</inkml:trace>
  <inkml:trace contextRef="#ctx0" brushRef="#br0" timeOffset="163586.878">18979 10759 1058 0,'0'0'23'0,"0"0"5"0,0 0 0 0,0 0 3 0,0 0-31 0,0 0 0 0,7 12 0 0,-3-6 0 16,0-6 85-16,3 6 11 0,3-1 3 0,-3 1 0 15,4 0-38-15,-1 0-7 0,1-3-2 0,3 6 0 0,-3-6-15 16,-1 0-3-16,1 0-1 0,3 3 0 0,-3-6-7 0,-1 0-2 16,-3-6 0-16,0 6 0 0,0-3 0 0,0 0 0 15,-3 0 0-15,-1 0 0 0,4-6 7 0,-3 3 1 16,0 0 0-16,-1 0 0 0,-3-5-12 0,0-7-3 16,-3 6 0-16,-1 1 0 0,0-4-9 0,1 3-8 15,-1-3 12-15,1 4-12 0,-1 2 0 0,-3-6 0 16,4 9 0-16,-4-6 0 0,3 7 0 0,1 2 0 15,3 3 8-15,0 0-8 0,0 0 0 0,0 0 0 16,-7 3-8-16,0 2 8 0,0 7-12 0,-1 0 12 0,5 0-13 16,-1 5 5-16,1-2 8 0,-4 9 0 0,3-7 0 15,1 4-8-15,-1-4 8 0,4 4 0 16,0 3 0-16,0-7 0 0,0 1 0 0,0-1 0 0,0 4 0 0,4-6 0 16,-1-1 8-16,1 1-8 0,-1 3 8 0,1-6-8 15,3-4 0-15,0 1 0 0,0 3 0 0,4-3 0 16,-4-3 0-16,3 0 0 0,1-6 0 0,-1 5 8 15,5-5-8-15,-1 0 0 0,3-5 0 0,-3-1 0 16,0 0-105 0,1-3-23-16,2-6-4 0,1 3 0 0</inkml:trace>
  <inkml:trace contextRef="#ctx0" brushRef="#br0" timeOffset="164152.282">19558 10797 768 0,'0'0'21'0,"0"0"7"0,0 0-28 0,0 0 0 0,0 0 0 0,-7 6 0 16,0-3 44-16,0 6 3 0,7-9 1 0,-4 3 0 15,-3 3 23-15,7-6 5 0,-3 9 0 0,3-9 1 16,0 0-8-16,-4 0-1 0,4 0-1 0,0 0 0 15,0 0-27-15,-3 5-4 0,3-5-2 0,0 0 0 16,0 0-9-16,-4 6-1 0,4-6-1 0,0 6 0 16,0 0-6-16,4 3-1 0,-4 0 0 0,0-3 0 15,3 2-5-15,1-2-2 0,-1 6 0 0,1 0 0 16,-1-3 0-16,1-1 0 0,3 1 0 0,-4 3 0 16,4 0 3-16,1-6 1 0,-5 0 0 0,1-1 0 15,3 1 3-15,-4-3 1 0,-3-3 0 0,0 0 0 16,7 3 12-16,0-3 3 0,0 0 0 0,-3-3 0 15,3-3 12-15,0 0 2 0,0-2 1 0,0 2 0 0,0-12-16 16,-3 6-3-16,3 1-1 0,-4-4 0 0,1-3-16 0,-1 7-3 16,1-4-8-16,-1 3 12 0,1-6-12 15,-1 7 0-15,1-1 0 0,-4-6 0 0,0 9 0 16,0-8-15-16,3 2 3 0,-3 3 1 16,0 4-89-16,-3-1-19 0,3-3-3 0,-4 6-1 15,4 6-99-15,0 0-20 0</inkml:trace>
  <inkml:trace contextRef="#ctx0" brushRef="#br0" timeOffset="164722.057">19953 10818 1350 0,'0'0'29'0,"0"0"7"0,0 0 0 0,0 0 3 0,0 0-31 0,0 0-8 0,0 0 0 0,0 0 0 16,0 0 60-16,0 0 12 0,-3 9 1 0,3-3 1 16,-4 5-31-16,4-5-7 0,-3 0 0 0,3 6-1 15,0-3-10-15,0-1-1 0,0 1-1 0,0 3 0 16,-4-6 0-16,8 3 0 0,-4-3 0 0,0 2 0 16,0 1-5-16,0-3-1 0,0 6 0 0,0-12 0 15,0 12-7-15,0-6-2 0,0-6 0 0,-4 5 0 16,4-5 0-16,0 0-8 0,0 0 12 15,0 0-4-15,0 0-8 0,0 0 10 0,0 0-10 0,0 0 10 16,0 0-10-16,0 0 0 0,0 0 9 0,0 0-9 16,0 0 0-16,0 0 8 0,0 0-8 0,0 0 0 15,0 0 11-15,0 0-3 0,0 0 0 0,0 0 0 16,0 0 3-16,0 0 0 0,0 0 0 0,0 0 0 16,4-5-1-16,-4-1 0 0,0 0 0 0,0 0 0 15,3-9-2-15,-6 3 0 0,3 4 0 0,0-1 0 16,0-3-8-16,0 0 12 0,0-2-12 0,-4 5 12 15,4-6-12-15,0 3 0 0,0 6 0 0,0-5 8 16,0 2-8-16,-4-6 0 0,4 6 0 0,0 3 0 16,0 1 0-16,0-7 8 0,-3 3-8 0,6 3 0 0,-3 0 0 15,0 3 0-15,4 0 0 0,-4-3 0 16,0 4 0-16,0-1 0 0,0 3-8 0,0 0 8 0,4-6 0 0,-4 6 0 16,3-6 0-16,-3 6 0 0,4-6-11 15,-1 6 11-15,-3 0-8 0,7-6 8 0,-7 6-8 0,7 0 8 0,0 0-8 0,0 0 8 16,-7 0 0-1,7 0-10-15,0 0 10 0,-7 0 0 16,7 0-12-16,4 6 4 0,-7-6 8 0,-4 0-13 16,10 6-32-16,-3-6-7 0,-3 6 0 0,3-6-1 15,0 0-87-15,0 6-18 0,4-6-3 0</inkml:trace>
  <inkml:trace contextRef="#ctx0" brushRef="#br0" timeOffset="165312.783">20197 10803 1158 0,'-8'-3'24'0,"8"3"6"16,0 0-30-16,0 0 0 0,0 0 0 0,0 0 0 16,0 0 65-16,0 0 7 0,0 0 2 0,0 0 0 15,0 0-42-15,0 0-9 0,0 0-2 0,0 0 0 16,0 0 16-16,4 6 3 0,3-3 1 0,-3 6 0 16,3-6-19-16,3 0-4 0,-3 6-1 0,0-9 0 15,4 5 19-15,-4-5 3 0,4 6 1 0,-4-6 0 0,0 0-25 0,0 0-5 16,0 0-1-16,0 0 0 0,0 0 12 0,0 0 3 0,0-6 0 15,-3 6 0-15,3-5 12 0,-4-1 4 0,1 0 0 0,-1 0 0 16,1-3-28-16,-1 3-4 0,1 0-8 0,-4 0 11 16,0 6-11-16,0-5 10 0,0-1-10 0,0 0 10 15,0 6-10-15,-4-12 0 0,4 6 0 0,0 6 0 16,-7-3 0-16,4-3 0 0,-1 3 0 0,-3 0-11 16,0 3 11-16,3 0 0 0,-3 0-9 0,-3 0 9 15,3 6 0-15,-4-3-11 0,4 3 11 0,-3 3-8 16,-5 0 8-16,5 3 0 0,-1-1 0 0,-3-2 0 15,4 3 0-15,-1 0 0 0,4-1 0 0,0 1 0 16,3 0 0-16,1 0-8 0,-1-1 8 0,1-2-8 16,3 3 8-16,0 0 11 0,0-3-3 0,0-1 0 15,3 1 0-15,4-3 0 0,-3 6 0 0,6-6 0 16,-2 0-8-16,6 0 0 0,-4-4 0 0,4 4 0 16,4-3 8-16,0 0 0 0,-1-3 0 0,4 0 0 15,-3-3-8-15,0 0-11 0,3-3 3 0,-3 4 0 16,3-4-53-16,-4 0-11 0,1-6-1 0,3 3-1 15,-3 0-166-15,-1 1-32 0</inkml:trace>
  <inkml:trace contextRef="#ctx0" brushRef="#br0" timeOffset="165792.123">20835 10615 1384 0,'-11'3'39'0,"1"6"9"0,-1-3-38 0,4 2-10 0,-3 4 0 0,-1 0 0 16,0 0 62-16,-3 0 10 15,4-1 3-15,-1-2 0 0,1-3-11 0,-1 0-3 0,0 0 0 0,4-6 0 16,-3 0-21-16,3-6-4 0,0 0 0 0,0 0-1 16,3 6-5-16,4 0-1 0,0 0 0 0,0 0 0 15,0 0-20-15,0 0-9 0,0 0 8 0,0 0-8 16,0 0 12-16,0 0-4 0,0 0 0 0,0 0 0 15,0 0-8-15,0 0 8 0,0 0-8 0,0 0 8 16,7 0-8-16,0 6 8 0,0-6-8 0,0 6 8 0,0 0-8 16,0-6 0-16,1 6 0 0,-1-6-11 0,3 3 11 0,-3-1 0 15,4 1 0-15,-4 0 0 16,3 0 0-16,-3 3 0 0,4-3 0 0,-4 0-8 0,7 9 8 16,-7-12 0-16,4 6 0 0,-4 0 0 0,0-6 0 0,0 5 0 15,0 1 0-15,0-3 0 0,0 3 0 0,-3 0 0 16,3 0 0-16,-4 0-8 0,1 0 8 0,-4 0 0 15,3-1 0-15,-3 7 0 16,0-6 0-16,-3 0 0 0,-1 3 0 0,1 0 8 0,-4-1-8 0,-4 4 12 16,1 0-4-16,-5-3 0 0,5 3-8 0,-8-1 0 15,1 7 0-15,-1-6 8 0,-7-1 19 0,4 1 4 16,0 6 1-16,-4-3 0 0,1-4-32 0,2 4 0 16,1-3 0-16,0-3 0 15,3 5-39-15,4 1-7 0,0 3-2 0,0 5 0 16,3-5-104-16,-3-9-22 0</inkml:trace>
  <inkml:trace contextRef="#ctx0" brushRef="#br0" timeOffset="166525.398">21368 10885 801 0,'0'0'16'0,"-7"3"5"15,7-3-21-15,-4 6 0 0</inkml:trace>
  <inkml:trace contextRef="#ctx0" brushRef="#br0" timeOffset="178646.819">16104 10568 754 0,'0'0'21'0,"0"0"5"0,0 0-26 0,0 0 0 0,0 0 0 0,0 0 0 15,0 0 48-15,0 0 4 0,0 0 0 0,0 0 1 16,0 0 9-16,0 0 2 0,0 0 0 0,0 0 0 16,0 0-16-16,0 0-4 0,0 0 0 0,0 0 0 15,0 0-5-15,0 0-2 0,0 0 0 0,0 0 0 16,0 0-3-16,0 0-1 0,-7 6 0 0,0 6 0 16,0-7-21-16,-3 1-4 0,3 0 0 0,-4 0-8 15,4 3 14-15,-4 0-4 0,1 0-1 0,3-4 0 16,-4 7 7-16,4-6 0 0,-4 0 1 0,4 3 0 15,0 0 1-15,0-3 0 0,0-1 0 0,0 4 0 16,4-3-10-16,-1 0-8 0,1 6 9 0,-1-6-9 16,0-3 14-16,4-1-3 0,0-2-1 0,-3 9 0 15,3-9-10-15,0 0 0 0,0 6 0 0,0-6 0 16,0 0 0-16,0 0 0 0,0 0 0 0,0 0 0 16,0 0 8-16,0 0-8 0,0 0 12 0,0 0-4 0,0 0-8 15,0 0 0-15,0 0 0 0,3 0 0 16,-3 0 8-16,8 3-8 0,-1-3 0 0,0 0 8 15,-4 0-8-15,4 0 0 0,0 0 0 0,0 0 0 16,0 0 0-16,0 3 0 0,1-3 0 0,-1 3 0 16,-4 6 0-16,4-9 0 0,-3 6 0 0,3-6 0 0,-4 6 0 0,1-6 0 15,-1 5 0-15,-3-5 0 0,4 6 0 0,-4-6 0 0,3 3 0 16,-3-3 8-16,4 6-8 0,-4-6 0 0,-4 3 0 0,4-3 8 16,-3 12 0-16,-1-6-8 0,1-3 12 15,-4 3-4-15,3-1-8 0,-3-5 0 0,0 6 9 0,-3-6-9 16,2 6 0-16,-2-6 8 0,-1 6-8 0,1-6 0 15,-1 0 0-15,4 6 8 0,0-6-8 0,-4 3 0 16,4 0 0-16,0 0 0 0,0 0 0 0,4 0 0 16,-4 0 0-16,3 0 0 0,4-3 0 0,-7 5-8 15,4 1-10-15,-1 0-2 0,1 0 0 16,-1 6 0-16,0-9-40 0,4 3-9 16,0 0-2-16,-3 2 0 0,3 1-34 0,0 3-7 15,3 0-2-15</inkml:trace>
  <inkml:trace contextRef="#ctx0" brushRef="#br0" timeOffset="-193337.48">8107 11512 513 0,'0'0'21'15,"0"0"-21"1,0 0 33-16,0 0 3 0,0 0 0 0,0 0 0 16,0 0 13-16,0 0 3 0,0 0 1 0,0 0 0 15,0 0-37-15,0 0-8 0,0 0-8 0,0 0 11 0,0 0 7 0,0 0 2 16,0 0 0-16,0 0 0 0,0 0-4 0,0 0-1 15,0 0 0-15,0 0 0 0,0 0-4 0,0 0-1 16,0 0 0-16,-4 11 0 0,1-5 22 0,3 6 5 0,-4-6 1 0,4 3 0 16,0 3 10-16,0-1 1 0,0 1 1 0,0 3 0 15,0 2-14 1,0 1-2-16,0-6-1 0,0 8 0 16,0-2-10-16,0 5-3 0,0-8 0 0,0 3 0 0,0 5-20 0,0-5 0 0,0 3 0 15,-3 2 0-15,3-5 40 0,0-1 3 0,0-2 1 16,0 9 0-16,0-13-15 0,0 4-2 0,0-3-1 0,0 0 0 15,0-7-26-15,0 7 0 0,0-12-9 0,0 0 9 16,0 0 0-16,0 0 0 0,0 0 0 0,0 0 0 16,0 0 24-16,0 0 12 0,0 0 3 0,0 0 0 15,0 0-11-15,0 0-3 0,0 0 0 0,0 0 0 16,0 0-25-16,-4-12-16 0,4 7 3 0,-3-4 0 16,3-6 13-16,0 6 0 0,0-3 0 0,-4 1 0 15,4-4 0-15,-3 0 0 0,3 1 0 0,-4 2 0 16,1-9 0-16,3 7 0 0,0-4 8 0,-4-3-8 15,0 1 11-15,4-1-2 0,-3-5 0 0,-4 5 0 16,3-2-9-16,1-1 0 0,-4-2-12 0,3 2 12 16,-3 1 0-16,7 2 0 0,-7-2 0 0,4-4 0 15,-1 4 0-15,4 2 0 0,-3 3 0 0,3 1 0 16,0-1 0-16,0-3 0 0,3 4 0 0,-3 5 0 16,4-6 0-16,6 7 0 0,-10-1 0 0,7 3 12 15,-3-3-21-15,3 6-4 0,0-5-1 0,0 5 0 16,0 0 14-16,4 0-9 0,-1 3 9 0,-3-3-8 15,4 0 8-15,-1 6-10 0,5-6 10 0,-5 6-10 0,4 0 10 16,-3 0-8-16,-1 0 8 0,4 0-8 16,1 0 8-16,-1 0 0 0,0 6 0 0,0-6 0 0,0 6 0 15,-3-3 0-15,-1 0 0 0,1 0 0 0,-1 0 0 0,-3 0 0 16,4 3 0-16,-7 0 0 0,3 0 0 16,0 11 0-16,0-8 0 0,-4 0 0 0,1 0 8 0,-4 0-8 15,0-1 8-15,-4 4-8 0,1 3 0 0,-1 5 0 16,1 1 0-16,-8-3 0 0,4-10 0 15,-7-2-13-15,0-3 1 0,0 0 1 0,0 3-17 16,-1-3-3-16,1 6-1 0,-3 3 0 0,-1-7 32 0,0 4 0 0,1-6 0 0,6 3 0 16,-6-6 20-16,2 3 9 15,5 0 3-15,-4-3 0 0,3-3-24 0,1 3-8 0,-1-3 0 0,4 0 0 16,0 0 0-16,0 0 0 0,0 0 0 0,3-3-10 16,4 6-26-16,0-5-6 15,4-1-1-15,-1 0 0 0,1 0-51 0,3 3-10 0,0-3-3 16</inkml:trace>
  <inkml:trace contextRef="#ctx0" brushRef="#br0" timeOffset="-192739.618">8354 11673 930 0,'0'0'19'0,"-7"-3"5"0,7 3-24 15,-4 0 0-15,4 0 0 0,-10 3 0 0,10-3 91 0,-7 0 13 0,3 6 2 0,-3-3 1 16,-4 0-37-16,4 0-7 0,-3 0-2 0,3 3 0 15,-4 0 5-15,1 5 1 0,2-5 0 0,-2 0 0 16,3 0-54-16,-4 3-13 0,4 0 0 0,0 3 0 16,0 2 0-16,-4-2 0 0,4-3 0 0,0 6 0 15,0-1 0-15,-3-2 0 0,-1 6 0 0,4-7 0 16,4 4 0-16,-1 3 0 0,1-7 0 0,3 1 0 16,0 0 0-16,0 3 0 0,0-4 0 0,3 1 0 15,1-3 0-15,3 6 0 0,3-6 0 0,-3 2 0 16,4-5 0-16,-1 0 0 0,5 3 0 0,2-6 0 15,1 0 0-15,-4-3 0 0,4-3 0 0,3-3 0 16,-4 0 8-16,5-6 0 0,-1 1-8 0,0-4 12 16,-3-3-3-16,3 1-1 0,-4-10 0 0,-3 9 0 15,4-11-8-15,-4 8 10 0,0-2-10 0,-7 5 10 16,4 1-24-16,-8-4-5 0,1 9-1 0,0-8 0 16,-1 5 40-16,-3 0 8 0,0 4 2 0,0-4 0 15,0 6-19-15,-3 3-11 0,-1-3 12 0,0 4-12 16,-3 5 11-16,4-6-11 0,-4 0 10 0,-4 6-10 15,4 0 0-15,0 0 0 0,0 6 0 0,0 0 0 16,-4-6 0-16,1 2 0 0,3 4 0 0,-4 0 0 16,4-3 0-16,0 3 0 0,0 3 0 0,0-3-10 0,0 5 10 15,3-5-8-15,-3 0 8 0,4 3-8 16,-1 0-15-16,-3-3-2 0,4 6-1 0,-1-4 0 16,1-2-63-16,3 6-13 0,0-9-2 0</inkml:trace>
  <inkml:trace contextRef="#ctx0" brushRef="#br0" timeOffset="-192315.299">8594 11697 1094 0,'-11'23'23'0,"8"-17"5"16,-1 3-28-16,0 3 0 0,1 3 0 0,-1-1 0 15,1-2 30-15,-1 6 1 0,1-1 0 0,3 4 0 16,-4-4 17-16,4 1 3 0,4 3 1 0,-1-7 0 15,-3-2-17-15,4 6-3 0,3-1-1 0,-4-5 0 0,5-6-8 16,-5 9-2-16,4-6 0 0,0-1 0 16,0-2-6-16,0 0-2 0,0 0 0 0,0 0 0 15,4-6 15-15,0 0 4 0,-1 0 0 0,1-6 0 16,3 0-16-16,0 0-4 0,0-8 0 0,4 2 0 16,-8 0 14-16,4 0 2 0,-3-5 1 0,0-1 0 0,-4 3-17 15,3 4-4-15,-3-7-8 0,-3 3 12 0,-1 1-12 0,1-1 0 16,-4 3 0-16,3 0-10 15,-3 4-53-15,0-1-10 0,0 0-3 0</inkml:trace>
  <inkml:trace contextRef="#ctx0" brushRef="#br0" timeOffset="-191820.324">8996 11729 1094 0,'0'6'46'16,"0"3"-37"-1,-4 3 45-15,4-4 9 0,0 4 1 0,0 0 1 16,0-6-9-16,0 6-3 0,0-1 0 0,0 4 0 15,0-3-11-15,-3 0-2 0,3-1-1 0,0 1 0 16,3 3-11-16,-3-3-1 0,4-1-1 0,-4 1 0 16,0-3-9-16,0 3-1 0,0-1-1 0,0-5 0 15,0-6-3-15,0 0 0 0,0 0 0 0,0 0 0 0,0 0 6 16,0 0 1-16,0 0 0 0,0 0 0 16,0 0 2-16,0 0 1 0,0-6 0 0,-4-5 0 0,4-1-11 0,0 0-3 15,0 3 0-15,0-2 0 0,0-7-8 0,0 3 0 16,4 1 0-16,-4-1 8 15,0 3-8-15,3-6 0 0,-3 7 0 0,0-4 0 16,0 3 0-16,0 6 0 0,0-8 0 0,4 5 0 0,-4 0 0 0,3 3 0 0,-3 0-9 16,0 6 9-16,4 0 0 0,-4 0 0 15,0 0-8-15,0 0 8 0,0 0-10 0,0 0 2 0,0 0 0 0,3-6 0 16,5 6 8-16,-1 0 0 0,0-6 0 0,0 6 0 16,0 0 0-16,0 0 0 0,3 0 0 0,1-5-8 15,7 5-12-15,-1 0-1 0,1 0-1 0,7 0 0 16,-4 5-161-16,3-5-32 15</inkml:trace>
  <inkml:trace contextRef="#ctx0" brushRef="#br0" timeOffset="-191023.581">10241 11579 1337 0,'-3'0'28'0,"-4"0"6"0,0 0-34 0,-4 0 0 0,4 0 0 0,0 0 0 16,-4 0 58-16,1 0 5 0,-1 0 1 0,0 6 0 16,1-6-22-16,-1 6-4 0,1 0-1 0,3 0 0 15,-4-3-16-15,0 6-3 0,1 2-1 0,-1-2 0 16,4 3-17-16,0 6 0 0,0-1 0 0,0 1 0 15,4 2 10-15,-4-2-2 0,-1 3 0 0,5-4 0 16,-4 1-8-16,3 0 0 0,4 2 0 0,-3-8 8 16,3 5 20-16,0-5 3 0,3 3 1 0,1-3 0 15,-4-1-22-15,3-2-10 0,1 0 10 0,-1-3-10 16,5 6 11-16,-1-3-11 0,0-4 12 0,3 1-12 0,-3-6 11 16,4 6-11-16,3-6 10 0,-3 0-10 0,3 0 17 15,0-6-2-15,0 0-1 0,0 1 0 0,0-4-5 16,0-6-1-16,0 6 0 0,-3-3 0 15,3 1-8-15,-7-10 0 0,4 6-12 0,-4 1 12 0,-4-4 11 0,4 3 9 0,-3 1 3 16,-4-1 0-16,0 3-23 0,0-2 9 0,0-1-9 0,-4 6 0 16,1-3 9-16,-1 6-9 0,-3-5 0 0,0 2 9 15,0 0-9-15,-3 3 0 0,-1 0 0 0,0 3 8 16,-3 0-31 0,4 3-6-16,-1 0-2 0,0 3 0 0,1 0 31 0,-1 3 0 15,1 0 0-15,-1 3 0 0,4 5 0 0,-4-2 0 0,4-3 0 16,0 3 0-16,0 3-16 0,4-1 2 15,-4-2 1-15,3 3 0 0,1-6-5 0,-1 2-1 0,4 4 0 16,-3-9 0-16,3 3-12 0,3-3-2 0,-3-6-1 16,4 2 0-16,3 1-74 15,0-3-14-15,0 0-3 0</inkml:trace>
  <inkml:trace contextRef="#ctx0" brushRef="#br0" timeOffset="-190358.217">10495 11362 1086 0,'-10'-3'46'0,"3"0"-37"16,-4-3 27-16,4 0 6 0,0 6 1 0,3-6 0 15,4 6 5-15,0 0 2 0,0 0 0 0,0 0 0 16,0 0-14-16,0 0-2 0,0 0-1 0,0 0 0 16,0 6-21-16,4 0-4 0,-1 3 0 15,1 3-8 1,-1 2 24-16,1 1-3 0,3 3 0 0,0-1 0 0,0 4-5 0,-3-4 0 0,-1 1-1 0,4 9 0 16,-3-4 5-16,-1-5 2 0,1 8 0 0,-1-8 0 15,-3 2-1-15,0-2 0 0,4 6 0 0,-4-10 0 16,0 1-1-16,3 0-1 0,-3 2 0 15,0-11 0-15,0 3-4 0,0 0-1 0,0 0 0 0,0-9 0 16,0 0-6-16,0 0 0 0,0 0-8 0,0 0 12 16,0 0 0-16,0 0 0 0,0 0 0 0,0 0 0 15,0 0-3-15,0 0-1 0,0 0 0 0,0 0 0 16,0 0-17-16,0 0-4 0,0 0-1 0,0 0 0 16,0 0 30-16,0 0 5 0,0 0 2 0,0 0 0 15,4-3-23-15,-1-3 0 0,1 0 0 0,-1 3 0 16,5 0 0-16,-5 0 0 0,4-3 0 0,-3 3-8 15,3 3-9-15,-4-6-2 0,4 6 0 0,0 0 0 16,0 0 27-16,4-6 6 0,0 6 1 0,-4 0 0 16,3 0-24-16,1 6-5 0,-4-6-1 0,3 0 0 15,1 6 15-15,0-3 15 0,3 3-3 0,-4 0-1 16,-3 0-11-16,4 6-16 0,-4-1 4 0,0 1 1 16,-3-3 11-16,-1 6 0 0,1-1 0 0,-1 4 0 15,-3 0 0-15,4-4 16 0,-4 10-4 0,0-7-1 16,-4-2-11-16,1 3-16 0,-1-1 4 0,1-5 1 0,-4 0 11 15,3 3 0-15,0-7 0 0,-3 1 0 0,4-3 28 0,-8-6 7 16,4 6 1-16,-3-6 1 0,-1 0-13 0,0 0-4 16,1-6 0-16,-4 6 0 0,3-12-20 0,1 7 0 0,-5-4 0 15,5-3 0 1,-4 0-41-16,3 0-13 0,1-2-2 0,3-1-1 16,0 6 0-16,-1-3 0 0,5 7 0 0</inkml:trace>
  <inkml:trace contextRef="#ctx0" brushRef="#br0" timeOffset="-189809.153">10989 11265 1022 0,'0'0'21'0,"-3"6"5"0,-1 5-26 0,4-5 0 0,-4 3 0 0,1 3 0 15,3 0 72-15,0 5 10 0,3 1 2 0,1-1 0 16,-4 10-17-16,4-6-3 0,-1 5-1 0,1 6 0 15,-1-8-51-15,1 8-12 0,-4-8 0 0,3 8 0 16,1-3 54-16,-4-2 8 0,0-1 2 0,3 1 0 16,-3-1-32-16,0-2-5 0,0 2-2 0,0-8 0 15,0 5-10-15,0-2-3 0,0 0 0 0,0-7 0 16,-3 1-4-16,3 3 0 0,0-4-8 0,0-2 12 16,0 3-4-16,0-6-8 0,0 2 11 15,0-5-11-15,0 3 0 0,3 0-14 0,1-3 1 0,-1 0 0 16,-3-6-19-16,-3 5-4 0,3-5-1 0,0 0 0 15,0 0-124-15,0 0-25 16,0 0-5-16</inkml:trace>
  <inkml:trace contextRef="#ctx0" brushRef="#br0" timeOffset="-189540.134">10890 11606 978 0,'0'0'28'0,"0"0"5"0,0 0-33 0,0 0 0 0,0 0 0 0,0 0 0 16,0 0 52-16,0 0 4 0,0 0 1 0,0 0 0 15,0 0-21-15,0 0-5 0,0 0-1 0,7 3 0 16,-3 3 3-16,-1-1 1 0,4 1 0 0,-3-3 0 16,-1 3-1-16,5 0 0 0,-1-6 0 0,0 6 0 15,0-6-16-15,3 6-3 0,-3 0-1 0,4-6 0 16,0 6-13-16,-1-6-18 0,4-6 4 0,-3 6 1 15,-1-6 61-15,4 6 13 0,1-6 3 0,-5 0 0 16,4 6-103-16,0-9-20 0,0 3-4 16</inkml:trace>
  <inkml:trace contextRef="#ctx0" brushRef="#br0" timeOffset="-189041.872">11169 11709 1337 0,'0'0'56'15,"0"0"-44"1,0 0-12-16,0 0 0 0,0 0 0 0,0 0 0 16,0 0 46-16,0 0 7 0,0 0 2 0,0 0 0 0,0 0-37 0,0 0-7 15,0 0-2-15,7 5 0 0,-3-5 9 0,3 6 2 0,0-6 0 16,0 0 0-1,0 0-32-15,-7 0-7 0,0 0-1 0,3 6 0 0,4-6 40 0,0 0 7 16,0 0 1-16,1 0 1 0,-8 0-13 0,7-6-2 0,-4 6-1 16,-3 0 0-16,4-6 2 0,-4 6 0 15,3 0 0-15,-3 0 0 0,4-5-2 16,-4-4 0-16,3 3 0 0,-3 6 0 16,0-6-13-16,0 0 11 0,-3-3-11 0,3 6 10 0,0 3-10 0,-4-5 0 0,1-1 0 0,3 6 8 15,-7-6-8-15,7 6 0 0,-4 0 0 0,4 0 8 16,-7-6-18-16,7 6-4 0,-4 0-1 0,-3 0 0 15,0 0 15-15,0 0 0 0,0 0 0 0,0 6 0 16,0 0 0-16,4 2 0 0,-1-2 0 0,-3 6 0 16,3 0 0-16,1 5 0 0,-4-5 0 0,3 0 0 15,1 6 0-15,-1-4 0 0,4 4 0 0,0 0 0 16,0-4 24-16,4 4 8 0,-1 0 2 0,-3-1 0 16,4-5-3-16,-4 3-1 0,0-1 0 0,0-5 0 15,3 0-42-15,-3 3-9 0,4 0-2 0,3-7 0 16,0-5 23-16,4 0 0 0,-1 0 0 0,4 0 0 15,0 0 10-15,1-5-10 0,-1-7 12 0,0 0-12 16,0 3-149-16,0-3-37 0</inkml:trace>
  <inkml:trace contextRef="#ctx0" brushRef="#br0" timeOffset="-188593.357">11395 11682 1074 0,'0'0'30'0,"-4"3"8"0,-3 3-30 0,4 0-8 0,-1 0 0 0,4 5 0 16,-3-5 80-16,-1 0 14 0,4 3 3 0,0 0 1 15,-4 3-32-15,4-4-6 0,0-2-2 0,0 6 0 16,0-6-20-16,0 0-4 0,0 3-1 0,0-3 0 16,0-6-6-16,0 0-2 0,0 0 0 0,0 0 0 15,0 0-6-15,0 0-2 0,0 0 0 0,0 0 0 16,0 0 7-16,0 0 2 0,0 0 0 0,0 0 0 15,4-6-6-15,0-6-2 0,-1 3 0 0,1 3 0 16,-1 0-18-16,1-5 0 0,-1-1 0 16,4 0 0-16,-3 6-12 0,-1-3-5 0,4 3-2 0,0 1 0 15,-3-1 19-15,3 0 0 0,0 3 0 0,-3 0 0 16,-4 3 0-16,7 0 0 0,-4 0 0 0,-3 0 0 16,7 3 0-16,-3 0 0 0,3 3 0 0,0 0 0 15,-4-1 0-15,1 1 0 0,3 0 0 0,-3 3 0 16,3 0 0-16,-7 3 0 0,3-4 0 0,-3 4 0 15,4 0 0-15,-4-6 0 0,0 9 0 0,0-4 0 16,0 1 0-16,0 0 0 0,3 0 0 0,-3-1 0 16,0-2 0-16,-3 0 0 0,3 6 0 0,0-9 0 15,0-1 0-15,0 1 0 0,0 3 0 0,0-9 0 16,3 6 0-16,-3-6 0 0,0 0 0 0,4 3 0 16,-1 6-55-16,4-9-7 0,-3 3-2 0,3-3 0 15,0 0-116-15,3-3-23 0,-2 3-5 0</inkml:trace>
  <inkml:trace contextRef="#ctx0" brushRef="#br0" timeOffset="-188363.865">11726 11626 980 0,'0'0'41'0,"-7"6"-33"15,4 3 59-15,3-3 11 0,-4 0 2 0,1 0 1 16,-1 2-21-16,4 1-4 0,-3 0 0 0,-1 0-1 15,4 6-21-15,0-4-4 0,0-5-1 0,0 6 0 16,0 0-2-16,0 2-1 0,0-2 0 0,4 0 0 16,-4-3-14-16,3 6-4 0,1-7 0 0,3-2 0 15,-4 6-8-15,4-12 0 0,-3 6 9 0,3-6-9 16,-4 0-102-16,5 0-25 0,-1-6-5 0</inkml:trace>
  <inkml:trace contextRef="#ctx0" brushRef="#br0" timeOffset="-188218.016">11610 11497 1094 0,'-7'9'23'0,"0"-3"5"15,3 5-28-15,4-11 0 0,0 0 0 0</inkml:trace>
  <inkml:trace contextRef="#ctx0" brushRef="#br0" timeOffset="-187738.767">11874 11665 1037 0,'0'8'44'0,"0"1"-36"16,0 0 53-16,0 3 11 0,0-1 1 0,0 1 1 15,0 0-3-15,4 0-1 0,-4 2 0 0,4-2 0 16,-1 3-22-16,-3-3-4 0,4-1 0 0,-1 1-1 16,1 0-10-16,-1 0-1 0,-3-3-1 0,4-4 0 15,-4 1-4-15,0-6-1 0,0 0 0 0,0 0 0 16,0 0 4-16,0 0 1 0,0 0 0 0,0 0 0 15,0 0 9-15,0 0 3 0,0 0 0 0,0 0 0 16,3-6-28-16,-3-2-6 0,0 2-1 0,-3-6 0 16,3 6-8-16,0-6 8 0,0 4-8 0,0-7 8 15,0 6-8-15,-4-3 0 0,1 6 9 0,-1-5-9 16,1-4 0-16,-1 6 9 0,1 0-9 0,-5-3 0 16,5 7 0-16,3-7 0 0,-4 3 0 0,4 3 0 15,0 0 0-15,-3 0 0 0,3 3 0 0,0 1 0 16,3-4-11-16,-3 0 11 0,0 0-12 0,0 6 12 15,4-6-10-15,3 6 10 0,-3-6-8 0,-1 0 8 16,4 3-8-16,-3 3 8 0,3-3-8 0,0 0 8 16,0 3 0-16,3-3-8 0,1 3 8 0,0 0 0 0,3 0 10 15,3 0 7-15,-3 3 2 0,4-3 0 16,3 3-45-16,-3 0-9 0,3 0-1 0,4 3-1 16,-4 0-43-16,4 0-9 0,-4 0-2 0</inkml:trace>
  <inkml:trace contextRef="#ctx0" brushRef="#br0" timeOffset="-187001.477">12848 11350 980 0,'0'0'20'0,"0"0"5"0,0 0-25 0,-3 6 0 0,-1-3 0 0,1 3 0 16,-1 0 80-16,1 5 10 0,-1-5 2 0,4 6 1 16,-4-6-30-16,4 6-7 0,0-1 0 0,0 4-1 15,0 3-36-15,0-1-7 0,4-2-2 0,-4 3 0 16,4 5 34-16,-1-8 8 0,-3 5 0 0,4 1 1 16,-1 3-33-16,-3-4-8 0,4-2 0 0,-1 8-1 15,-3-5-11-15,4-1 0 0,-1-2 0 0,-3 6 0 16,4-10 33-16,-4 4 5 0,0 0 1 0,0 2 0 15,-4-8-27-15,4 3-12 0,0-4 10 0,-3 1-10 16,3 0 9-16,3 0-9 0,-3-7 8 0,-3 4-8 16,3-3 0-16,-4 0 0 0,4-6 0 0,0 0 0 15,0 0-33-15,0 0-12 0,0 0-3 0,0 0 0 16,0 0-12-16,0 0-4 0,0 0 0 0</inkml:trace>
  <inkml:trace contextRef="#ctx0" brushRef="#br0" timeOffset="-186538.133">12950 11764 1094 0,'0'0'46'0,"0"0"-37"15,0 0 44-15,0 0 9 0,0 0 2 0,-3 6 0 16,3-6 26-16,-4 6 6 0,4 0 0 0,0 0 1 15,0 0-57-15,4 3-11 0,3-3-2 0,0-1-1 16,-3 4-17-16,3 0-9 0,3-3 10 0,-3 0-10 16,4 0 0-16,-1-3 0 0,5 0 0 0,-1 0 0 15,0-3 0-15,0 0 0 0,0 0 0 0,4-3 0 16,-4-3 32-16,0 0 0 0,0-6 0 0,0 3 0 16,-3 0-17-16,-1-2-3 0,1-4-1 0,-4 3 0 15,0-2-11-15,0-1 10 0,0 0-10 0,0 3 10 16,-3 1-10-16,-1-7 0 0,1 6 0 0,-1 3 8 15,-3-2-8-15,-3-1 0 0,3 6 0 0,-7 0 0 16,3 0 0-16,1 3 8 0,3 3-8 0,-7 0 0 16,-1 0 0-16,-2 0 0 0,-1 6 0 0,-3 3-11 15,4-3 11-15,-1 12-10 0,-3-10 10 0,3 7-10 16,-3 0 10-16,4 2-12 0,-1-2 12 0,0 9-12 0,1-7 12 0,3 1 0 16,-4 2 0-16,4 4 0 0,0-6 0 0,0-4 0 15,4 4 0-15,-1 0 0 0,4-4 0 0,0-2 0 16,4 3 0-16,-1-6 0 0,1 2 0 0,3-5 0 15,0-3 0-15,3 0 0 0,1-3 0 16,3 0 0-16,4 0 0 0,-1-3 0 16,4 0-112-16,1-9-16 0,2 7-4 0</inkml:trace>
  <inkml:trace contextRef="#ctx0" brushRef="#br0" timeOffset="-186042.373">13596 11665 1644 0,'-7'0'34'16,"0"2"9"-16,0-2-35 0,0 3-8 0,0-3 0 0,0 0 0 15,0 0 67-15,0 3 11 0,0-3 2 0,0 3 1 16,-1 0-49-16,1 0-11 0,-3-3-1 0,3 6-1 15,0-6-19-15,7 0 8 0,-7 3-8 0,7-3 0 16,0 0 12-16,0 0-4 0,0 0 0 0,0 0-8 16,0 0 23-16,0 0-3 0,0 0 0 0,0 0 0 15,0 0-32-15,0 0-8 0,0 0 0 0,-4 6-1 16,4-6 21-16,0 0-11 0,0 0 11 0,4 6-8 16,-1 0 8-16,4-1 0 0,0-5 0 0,0 6 0 15,0-6 0-15,4 0 0 0,0 0 0 0,-1 6 0 0,-3-6 0 0,4 0 0 16,-1 0 0-16,-3 0 0 0,0 0 0 0,1 0 0 0,2 0 0 15,-3 3-8-15,0 0 8 0,0 0 0 16,0 3 0-16,-3 0 0 0,-1-3 0 0,-3 9 0 0,0-4 0 16,0-2 0-16,0 0 17 0,-3 3 3 15,-1 6 0-15,1-7 0 0,-1 4 10 0,-3 0 2 0,0 3 1 16,0-4 0-16,0 1 2 0,-4-3 0 0,1 6 0 16,-1-4 0-16,4-5-35 0,-3 0-20 15,3 3 2-15,-4-6 1 0,4 6 17 0,0-6 0 0,-4 0 0 0,4 3 0 16,0-6 0-16,0 0 0 0,7 0 0 15,-7 0 0-15,0 0 0 0,0-6 0 0,3 3 8 0,4 3-8 32,-7-9-40-32,0 6-15 0,7 3-2 0</inkml:trace>
  <inkml:trace contextRef="#ctx0" brushRef="#br0" timeOffset="-185121.2">14616 11720 1013 0,'-7'-6'20'0,"-1"6"8"0,1-5-28 0,7 5 0 0,-3-6 0 0,3 6 0 15,-7-3 95-15,0 3 13 0,7 0 4 0,0 0 0 16,-4 3-45-16,4-3-9 0,-7 6-2 0,4-1 0 16,-1 1-28-16,-3 0-7 0,4 0-1 0,-1 3 0 15,1 0 4-15,-1 3 0 0,0-4 0 0,1 4 0 16,-1 0-4-16,4 0-1 0,-3-1 0 0,-1 4 0 15,4-9-8-15,0 6-2 0,-3-3 0 0,3-1 0 16,0-2 1-16,0-6 0 0,0 0 0 0,0 0 0 16,0 0 6-16,0 0 2 0,0 0 0 0,0 0 0 15,0 0 2-15,0 0 0 0,3-6 0 0,1-2 0 16,3-1-4-16,-4-3 0 0,1 0 0 0,3 0 0 16,-3 4-16-16,-1-4 0 0,-3 6 0 0,4-6 0 15,-1 6-14-15,1 0 3 0,-1 1 1 0,4 2 0 16,-7 3 10-16,0 0 0 0,0 0 0 0,0 0 8 0,4-6-8 0,-4 6-13 0,0 0 3 0,7 6 1 15,-7-6 9-15,3 3-8 0,4 0 8 0,-3 5-8 16,-1-2 16-16,1 0 3 0,0 3 1 0,-1 6 0 16,-3-7-12-16,4 4-17 0,-4 0 4 0,3 0 1 15,-3-1 12-15,0 1 0 0,0-3 0 0,0 3 0 16,4-6 0-16,-4-6 8 0,0 0-8 0,0 0 0 16,0 0 10-16,0 0-10 0,0 0 8 0,0 0-8 15,0 0 9-15,3 0-9 0,4-6 10 16,0 0-10-16,0 0 10 0,-3 0-10 0,3 0 10 0,-4 0-10 15,4 1 0-15,-3-1 0 0,0-3 0 0,3 3 0 16,-4 6 9-16,1-6-9 0,-1 6 8 0,-3 0-8 16,0 0 0-16,0 0 0 0,0 0 0 0,0 0 0 15,0 0-12-15,0 0 12 0,0 0-10 0,0 0 10 16,0 0-10-16,4 0 10 0,-4 0-10 0,3 0 10 16,-3 0 0-16,0 0 0 0,0 0 0 0,0 0 0 15,4 6 0-15,-1-6 0 0,-3 0 0 0,7 6 0 16,-3 0 0-16,-4-6 0 0,3 3 0 0,1 3 0 15,-1-1 0-15,-3-2 0 0,4 3-9 0,-4 0 9 16,0-6 0-16,4 6 0 0,-4-6 0 0,0 0 0 16,0 9 0-16,0-9 0 0,3 6 0 0,1 0 0 15,-1-6 0-15,4 5 0 0,0-5 0 0,0 0 0 16,4 0-101-16,-4 0-15 0,4 0-4 0</inkml:trace>
  <inkml:trace contextRef="#ctx0" brushRef="#br0" timeOffset="-184647.379">14873 11803 1034 0,'0'0'29'0,"0"0"7"0,0 0-36 16,0 0 0-16,0 0 0 0,0 0 0 0,0 0 40 0,0 0 2 0,0 0 0 0,0 0 0 15,0 0 13-15,0 0 2 0,0 0 1 0,0 0 0 16,7 0-23-16,0 0-5 0,0 0-1 0,0 0 0 16,0-6-1-16,0 3-1 0,0 3 0 0,1-3 0 15,-1 0-14-15,3 3-2 0,-3 0-1 0,0-6 0 16,0 6 0-16,-3-6 0 0,-1 6 0 0,1-6 0 16,-1 6-1-16,-3-8 0 0,4 2 0 0,-4 6 0 15,4-9-9-15,-4 6 10 0,0-3-10 0,0 3 10 16,0-3 15-16,0 6 3 0,-4-3 1 0,0-3 0 15,1 0-29-15,3 6 0 0,-4-11 0 0,4 11 0 16,-3-3 8-16,-4 0-8 0,7 3 0 0,-7 0 0 16,0 0 0-16,0 0 0 0,0 0 0 0,0 3 0 15,-1 0-10-15,1 8-8 0,4-5-2 0,-4 0 0 16,3 3 11-16,1 3 9 0,-1 5-13 0,-3-5 5 16,7 6 8-16,-7 0 0 0,4-7 0 0,-1 4-8 15,4 3 8-15,-3-4 11 0,3-2-3 0,3 6 0 16,-3-7-8-16,4-2 0 0,-1 3 9 0,1 0-9 15,3-6 0-15,-4 5 0 0,4-11 0 0,0 6 0 0,0-6 0 0,4 0 0 16,0 0 0-16,3 0 0 0,-4-6 0 16,1-5 0-16,3-1 0 0,0 0 0 15,0 0-78-15,0-2-20 0,0-4-4 0</inkml:trace>
  <inkml:trace contextRef="#ctx0" brushRef="#br0" timeOffset="-184429.635">15162 11735 1409 0,'0'0'29'0,"0"9"7"0,-3 3-28 0,3-4-8 0,-4 4 0 0,1-6 0 16,-1 3 67-16,1 6 12 0,-1-7 2 0,1 4 1 16,3 0-38-16,-4 0-8 0,1-3-2 0,3-1 0 15,-4 1-14-15,4-9-4 0,0 6 0 0,0-6 0 16,0 0-16-16,0 0 10 0,0 0-10 0,0 0 8 15,0 0-8-15,4 0-17 0,-1-6 4 0</inkml:trace>
  <inkml:trace contextRef="#ctx0" brushRef="#br0" timeOffset="-184281.96">15145 11394 1482 0,'-39'-29'31'0,"25"23"6"0,0 3-29 15,0-3-8-15,3 0 0 0,0 0 0 0,1 6 12 0,3 0 0 0,-4 0 1 0,4 0 0 16,7 0-13-16,0 0 0 0,0 0 0 0</inkml:trace>
  <inkml:trace contextRef="#ctx0" brushRef="#br0" timeOffset="-183956.25">15392 11418 1409 0,'-7'3'60'0,"7"5"-48"15,-4 1 48-15,4 0 9 0,4 6 3 0,-4-4 0 16,0 1-1-16,3 3 0 0,-3 3 0 0,4-1 0 15,-4 1-22-15,0 2-4 0,3-2-1 0,-3 0 0 16,0 2-15-16,4 4-3 0,-1-7-1 0,-3 4 0 16,0 2-7-16,-3-5-2 0,-1 6 0 0,-3-4 0 15,4 1-8-15,-1 2-8 0,1-5 12 0,-1 5-12 16,1-5 8-16,-1 3-8 0,4-7 0 0,-4 1 0 16,1 0 0-16,3-3 0 0,0-1 0 0,3-5 0 15,1-3-33-15,0 0-14 0,-1 0-2 0,1 0-1 16,3-3-124-16,-4 0-25 0,4-3-5 0</inkml:trace>
  <inkml:trace contextRef="#ctx0" brushRef="#br0" timeOffset="-183666.212">15554 11306 971 0,'4'20'20'0,"-4"-2"6"0,3-6-26 0,1 3 0 0,-1 8 0 0,1 1 0 16,-4 2 83-16,3 3 11 0,-3 1 2 0,0 8 1 15,0-11-17-15,0 2-3 0,-3 3-1 0,3-2 0 16,-4-1-16-16,4 3-4 0,0-11-1 0,-3 8 0 16,3-2-7-16,-4-1-2 0,4 4 0 0,-3-7 0 15,3 1-19-15,-4-7-4 0,4 1-1 0,0 3 0 16,0-10-14-16,0-2-8 0,0 0 10 0,4 3-10 15,-4-9 10-15,0-3-10 0,0 0 10 0,0 0-10 16,7-3-110-16,0 0-28 0,0-6-6 0</inkml:trace>
  <inkml:trace contextRef="#ctx0" brushRef="#br0" timeOffset="-183230.125">15649 11782 1234 0,'0'0'25'0,"0"0"7"0,0 0-32 16,0 0 0-16,0 0 0 0,0 0 0 0,-3 6 84 0,3-6 9 0,0 0 3 0,3 3 0 15,1 3-36-15,-1 0-6 0,1-3-2 0,3 3 0 16,0-6-20-16,0 0-4 0,4 0 0 0,-4 0-1 16,3-3-8-16,1 0-2 0,-1-6 0 0,1 6 0 15,0-3-6-15,-1 0-2 0,-3 0 0 0,4 0 0 16,-4-2-1-16,0 2-8 0,-4-3 12 0,1 0-4 15,-1 3-8-15,1 0 0 0,0 0 0 0,-1 0 0 16,-3 1-20-16,0-4 3 0,0 0 1 0,-3 6 0 16,3 3 16-16,-4-6-12 0,0 3 12 0,-3-3-10 15,0 6 10-15,0 0 0 0,0 0 0 0,0 3-8 16,-3 0 8-16,3 0 0 0,-1 3 0 0,-2 3 0 16,-1 3 0-16,4-1 0 0,-3-2 0 0,3 3-8 15,0 6 8-15,3-7 0 0,-3 1 0 0,3 3 0 16,1 2 0-16,-1 1 0 0,4 0 10 0,0-4-10 15,0 1 12-15,0 6-4 0,4-10-8 0,-1 4 12 16,1-3-12-16,-1 6 9 0,5-7-9 0,-1-2 8 16,0 0-8-16,0 3 0 0,0-6 0 0,0-1 0 15,3-2 0-15,1 3 0 0,0-6 9 0,-4 0-9 16,3 0 0-16,4 0-15 0,-3-6 3 0,0 1 0 16,3-4-170-16,0 3-34 0,-4-6-6 0</inkml:trace>
  <inkml:trace contextRef="#ctx0" brushRef="#br0" timeOffset="-182896.552">15931 11788 1196 0,'0'0'24'0,"0"0"8"0,0 0-32 0,-7 0 0 0,7 0 0 0,0 0 0 16,-7 0 57-16,7 0 6 0,0 0 1 0,0 0 0 15,0 0-34-15,0 0-6 0,-3 6-2 0,3 3 0 16,0 0 16-16,3-1 3 0,1 4 1 0,-1-6 0 15,4 9-32-15,4-4-10 0,0 4 0 0,-1 0 0 16,1 2 35 0,-1-11 0-16,1 6 0 0,0 3 0 0,-1-3-35 0,-3-7-16 0,0 1 2 0,0 3 0 15,0-6 30-15,0 3 5 0,0 0 2 0,1-3 0 16,-1 0 1-16,-4-3 1 0,1 0 0 0,3-3 0 16,-4 0 1-16,4-9 0 0,-3 6 0 0,-1-6 0 15,4 1-10-15,0-4-3 0,-3-3 0 0,3 7 0 16,-3-13-13-16,3 3 9 0,-4 4-9 0,1-7 8 15,-1 7-8-15,1-4 0 0,-4-2 0 0,0-1 0 16,3 3-44-16,-3-2-5 0,0 2-1 0,0-2 0 16,4 5-121-16,-4 4-24 0,0-4-5 0</inkml:trace>
  <inkml:trace contextRef="#ctx0" brushRef="#br0" timeOffset="-182479.602">16337 11759 1750 0,'-3'11'49'0,"3"-5"12"0,-4 6-49 0,1-6-12 0,-1 6 0 0,0-1 0 16,1-2 33-16,-1 3 4 0,1-6 1 0,-1 6 0 15,4-4-8-15,0-2-2 0,0 3 0 0,4-3 0 16,-4-6 0-16,0 9-1 0,0-9 0 0,0 0 0 16,0 0-27-16,0 0 0 0,0 0 0 0,0 0 0 15,0 0-9-15,0 0-7 0,0 0-2 0,0 0 0 16,0 0 46-16,0-9 8 0,3 3 3 0,1-3 0 16,-1 0-28-16,1-2-11 0,0-1 8 0,-1-3-8 15,1 4 0-15,-1-4 0 0,1 6 0 0,-1-9 0 16,1 7 0-16,-4-4 0 0,3 3 0 0,-3 0 0 15,4 1 0-15,-4-1 0 0,3 0 0 0,1 3 0 16,-4 3 0-16,3 1 0 0,1-7 0 0,-1 12 0 16,1-6 0-16,-4 6 0 0,3-6 0 0,-3 6 0 15,4 0-18-15,3 0 4 0,0 0 1 0,0 0 0 16,0 0-32-16,-3 0-7 0,3 6 0 0,3-6-1 16,-3 0-25-16,4 6-5 0,3-6-1 0</inkml:trace>
  <inkml:trace contextRef="#ctx0" brushRef="#br0" timeOffset="-181987.728">16768 11591 1265 0,'-11'0'36'0,"4"6"8"0,-4-6-36 0,1 0-8 0,-1 6 0 0,1-6 0 16,-1 6 80-16,4 0 13 0,-4-1 3 0,4 1 1 15,-3-3-29-15,3 3-7 0,-4 0-1 0,4 0 0 16,0 6-28-16,0-4-5 0,0-2-2 0,0 3 0 16,3 0-16-16,-3-3-9 0,7 6 10 0,-3-7-10 15,3-5 13-15,0 6-3 0,0-6-1 0,3 6 0 16,-3 0-1-16,0-6-8 0,7 6 12 0,-3 0-4 15,-1-3-8-15,4 0 10 0,0 3-10 0,0-3 10 16,-3 0-10-16,-4-3 0 0,7 2 9 0,-3 4-9 16,3-6 0-16,0 6 0 0,-4-6 0 0,4 0 0 15,0 6 0-15,-3-6 0 0,3 6 0 0,-4-6 0 16,1 0 0-16,3 3 0 0,-7-3-9 0,4 6 9 16,3 0 0-16,0-3 0 0,-4 0-9 0,4 2 9 15,0-2 0-15,0 0 0 0,-3 3 0 0,3 0 0 16,-4 0 12-16,1 0 7 0,0 0 1 0,-4 0 0 15,3 2-20-15,-6-2 0 0,3 0 0 0,-4 3 0 16,4 0 0-16,-4 3 0 0,1-7 0 0,-1 1 0 16,-3 3 8-16,0-3 0 0,0 9 1 0,0-6 0 15,0-4-9-15,0 7 0 0,0-9 0 0,-4 3 0 16,4 3 0-16,0-9 0 0,0 3 0 0,0-3 0 16,0-3-131-16,-3-3-25 0,3 0-4 0</inkml:trace>
  <inkml:trace contextRef="#ctx0" brushRef="#br0" timeOffset="-181477.895">17611 11312 881 0,'-14'14'18'0,"7"-2"5"0,3-12-23 15,0 6 0-15,1 0 0 0,-1 0 0 16,1 0 39-16,-1 0 3 0,4-1 1 0,-3 7 0 0,-1-3 52 0,1-3 10 0,-1 6 3 0,1-6 0 16,3 8-40-16,-4-2-7 0,4 6-1 0,-3-1-1 15,3-5-24-15,-4 6-5 0,-3 2-1 0,4-2 0 16,-1 3 6-16,0-4 1 0,4 4 0 0,-3 2 0 15,-4-5-12-15,0 5-3 0,0-2 0 16,-4 2 0 0,1-2 11-16,3 3 3 0,-4-7 0 0,0 4 0 0,4 2-22 0,-3 1-4 0,-1-4-1 15,4 1 0 1,-3 5-28-16,2-11-5 0,1 9-2 0,0-7 0 0,0-5 11 0,4 6 3 0,-4-9 0 16,3 2 0-16,1-5-82 0,3-6-16 15,0 0-3-15</inkml:trace>
  <inkml:trace contextRef="#ctx0" brushRef="#br0" timeOffset="-181217.922">17208 11685 1034 0,'0'9'29'0,"4"0"7"16,-4 2-36-16,4 1 0 0,-1-9 0 0,1 3 0 15,-1 0 55-15,4 3 4 0,4 0 1 0,-1-6 0 0,1 5 3 16,0-8 1-16,3 6 0 0,0 0 0 0,-4-6 4 16,4 0 2-16,1 6 0 0,-1-6 0 0,0 0-20 15,-4 0-4-15,4 0-1 0,-3 0 0 16,3 0-26-16,-3-6-6 0,3 6-1 0,0-6 0 16,0 0-12-16,-3 6 0 0,3-8 0 0,-4 5-10 15,4-6-173-15,1 0-34 0</inkml:trace>
  <inkml:trace contextRef="#ctx0" brushRef="#br0" timeOffset="-181007.113">17734 11764 1317 0,'-10'12'27'0,"10"-12"8"0,-8 6-35 0,1 0 0 0,4-3 0 0,-1 3 0 15,-3 3 77-15,4-1 9 0,-1-2 2 0,1 6 0 16,3-6-56-16,-4 0-12 0,1 3-1 0,3-1-1 15,-4-2-2-15,4 0 0 0,0-6 0 0,0 6 0 16,0-6-8-16,0 0-8 0,0 0 12 0,0 0-12 16,0 0 0-16,0 0 0 0,0 0 0 0,4 3 0 15,-4-3-168-15,7 3-40 0</inkml:trace>
  <inkml:trace contextRef="#ctx0" brushRef="#br0" timeOffset="-180862.389">17720 11720 1508 0,'-14'-6'43'0,"3"1"9"16,1-4-42-16,-1 3-10 0,4 3 0 0,0 0 0 0,0 0 40 15,7 3 5-15,0 0 2 0,0 0 0 0,0 0-36 16,0 0-11-16,0 0 0 0,0 0 0 16,0 0-20-16,4-6-12 0,-1 3-1 0</inkml:trace>
  <inkml:trace contextRef="#ctx0" brushRef="#br0" timeOffset="-180529.649">18041 11697 1668 0,'0'0'47'0,"0"0"11"0,-11 3-46 0,4 6-12 0,0-4 0 0,-3 1 0 16,3 0 58-16,-4-3 10 0,1 3 1 0,-5 0 1 15,8 0-13-15,-3 6-2 0,-1-7-1 0,4 7 0 16,0-6-34-16,0 3-6 0,4 6-2 0,-1-7 0 16,0 10-12-16,1-6 11 0,-1 0-11 0,1 2 10 15,6-2-10-15,1 6 0 0,-1-7 0 0,5 1 0 16,2 0 0-16,1 0 0 0,-1-3 0 0,4-4 0 15,0-5 0-15,1 0 0 0,-1 0 0 0,3 0 8 16,1-5-30-16,0-4-6 0,-1-3-2 0,4 0 0 16,1 0-176-16,-1-5-35 0,0-4-7 0</inkml:trace>
  <inkml:trace contextRef="#ctx0" brushRef="#br0" timeOffset="-180243.387">18408 11241 1272 0,'0'9'26'0,"0"3"7"0,0 2-33 0,0 4 0 0,0-6 0 0,0 8 0 16,0 4 87-16,0-3 10 0,0 8 3 0,0-3 0 15,0-2-52-15,3 5-11 0,-3-2-1 0,0 2-1 16,0-5 1-16,0 8 1 0,0-8 0 0,0 2 0 15,0-2-18-15,0-4-4 0,0 4-1 0,0-7 0 16,0 1 0-16,0 2 0 0,0-2 0 0,0 3 0 16,-3-7-5-16,3 1-1 0,0 3 0 0,0-7 0 15,0 1-8-15,3 0 0 0,-3 3 0 0,4-4 0 16,0-8 0-16,-4-3-17 0,3 3 4 0</inkml:trace>
  <inkml:trace contextRef="#ctx0" brushRef="#br0" timeOffset="-179763.175">18613 11556 1272 0,'0'0'26'0,"0"0"7"0,0 0-33 15,0 0 0-15,0 0 0 0,0 0 0 0,0 3 84 0,0-3 9 0,-4 11 3 0,1-2 0 16,3-9-14-16,0 6-2 0,0-6-1 0,-4 6 0 16,0 0-37-16,1 0-7 0,3-6-2 0,-4 6 0 15,1 5-22-15,-4-5-11 0,3 0 10 0,-3 3-10 16,4-3 8-16,-4 0-8 0,3 0 0 0,-3 2 0 16,4-2 0-16,-1 0 0 0,0-3 0 0,-3 6 0 15,4-6 8-15,-4 3-8 0,3-3 0 0,-3 8 0 16,4-5 8-16,-1 0-8 0,4-6 0 0,-3 6 9 15,3-6-9-15,-4 9 0 0,1-3 0 0,3-3 0 16,-4 6 0-16,4-4 0 0,-3 1 0 0,3 0 0 16,-4 0 0-16,4-6 0 0,0 6 0 0,0 0 0 15,4 3 0-15,-4-9 0 0,0 6 0 0,3-1 0 16,1 1 0-16,-4-6 0 0,7 3 0 0,-4 6 0 16,4-9 0-16,0 6 0 0,-3-6 0 0,3 6 0 15,0 0 0-15,0 0 0 0,0-3 0 0,0 2 8 16,0-2-8-16,-3 0 0 0,3 0 9 0,0-3-9 15,0 3 0-15,-4 0 8 0,4-3-8 0,1 0 0 16,-1 0 0-16,-4 0 0 0,4 0 0 0,0 0 8 16,0 0-35-16,-3-3-6 0,3 0-2 0,0 0 0 15,0 0-150-15,0 0-31 0,0 0-5 0</inkml:trace>
  <inkml:trace contextRef="#ctx0" brushRef="#br0" timeOffset="-179328.92">18807 11776 1242 0,'0'0'52'0,"0"0"-41"16,0 0 84-16,3 6 17 0,1 0 3 0,-4 0 1 15,0 6-51-15,0-6-9 0,0-1-3 0,0 1 0 16,0-6-40-16,3 9-13 0,1-3 8 0,3 0-8 15,0-6 10-15,0 0-2 0,0 0 0 0,0-6 0 16,0 6 0-16,0-6-8 0,0 0 12 0,0 0-4 16,-3 0 4-16,-1-2 0 0,4-1 0 0,-3 3 0 15,-1-3-4-15,-3 3-8 0,4 0 12 0,-4-5-4 16,0 2-8-16,0 3 10 0,-4 0-10 0,4 6 10 16,0-3 12-16,0 3 2 0,-7-6 1 0,4 3 0 15,3 3-13-15,-11 0-4 0,4 0 0 0,-3 6 0 16,3-3-8-16,-4 3 8 0,4 3-8 0,0 3 8 15,0-4 0-15,3 4 0 0,1 0 0 0,-1 6 0 16,1-7 7-16,-1 10 1 0,1-4 0 0,-1 1 0 16,1 3-7-16,-1-4-1 0,0 1 0 0,4 3 0 15,0-4-8-15,0-5 0 0,0 6 0 0,4-4 0 16,0-2 0-16,-4-3 0 0,3 0 0 0,4-3 0 0,0-1 0 16,4 1-11-16,-1-3 3 0,1-3 0 15,3 0-75-15,4 0-14 0,-4-3-3 0,3-3-1 16,1 1-155-16,0-1-32 0</inkml:trace>
  <inkml:trace contextRef="#ctx0" brushRef="#br0" timeOffset="-178997.577">19209 11276 1496 0,'0'0'31'0,"-4"6"8"0,4-6-31 0,-7 6-8 0,4 0 0 0,-1-3 0 16,1 6 61-16,-1 0 11 0,1 2 3 0,-1 7 0 16,0-6-31-16,4 3-5 0,0 8-2 0,-3-5 0 15,3-1-8-15,0 4-1 0,0 2-1 0,3 1 0 16,-3 2 5-16,0-5 2 0,4 3 0 0,-4-1 0 16,0 3 0-16,0 4 0 0,0-7 0 0,0 4 0 15,-4 2-22-15,4-5-4 0,0 2 0 0,-3 4-8 16,3 2 21-16,-4-6-2 0,1 4-1 0,3-4 0 15,-4 1-18-15,4-1 8 0,0-2-8 0,-3-4 0 16,3 1 8-16,0-3-8 0,-4-4 0 0,4 1 0 16,0-3 0-16,0-1 0 0,0-5-12 0,0 3 3 15,0-9-25-15,0 0-5 0,0 0-1 0,4-3 0 16,3-3-131-16,0 0-26 0,0-2-6 0</inkml:trace>
  <inkml:trace contextRef="#ctx0" brushRef="#br0" timeOffset="-178728.476">19025 11797 858 0,'-10'9'36'0,"3"-1"-28"16,-4-2 77-16,4-3 16 0,7-3 3 0,0 0 1 16,0 0-1-16,0 0 0 0,0 0 0 0,0 0 0 15,0 0-28-15,0 0-7 0,0 0-1 0,0 0 0 16,7-3-28-16,0 0-5 0,0-2-2 0,4 5 0 15,3-6-15-15,4 3-3 0,-1 3-1 0,4-6 0 16,-3 3-14-16,0 0 11 0,-1 3-11 0,1-3 10 16,0 3-2-16,-4-6 0 0,0 6 0 0,0 0 0 15,0-6-8-15,4 6 0 0,-4 0 0 0,0-6 0 16,-4 6-30-16,5 0-5 0,-1-6-1 16,-4 4 0-16,1-1-130 0,-1 3-26 0,1-3-6 0</inkml:trace>
  <inkml:trace contextRef="#ctx0" brushRef="#br0" timeOffset="-178262.487">19562 11741 1257 0,'0'0'26'0,"0"0"6"15,0 0-32-15,0 0 0 0,0 0 0 0,0 0 0 16,0 0 94-16,0 0 12 0,0 0 2 0,-8-3 1 16,5 0-40-16,-4 0-8 0,3 0-1 0,1 0-1 0,-4-3-20 15,3 6-4-15,1-6-1 0,-1 1 0 0,-3-4 1 0,4 6 0 16,-4-3 0-16,-1 6 0 0,8 0-20 15,-7-3-4-15,7 3-1 0,-7 3 0 0,0 0-10 0,7-3 8 0,-7 6-8 16,4 3 8 0,-1 2-8-16,1-5 0 0,-1 0 0 0,1 3 0 15,-1 0 0-15,1 3 8 0,3-4-8 0,-4 4 8 0,4-6 0 16,0 3-8-16,4 0 12 0,-4-1-4 0,3 1-8 0,-3 0 10 0,4-3-10 16,-1 0 10-16,-3 3-10 0,4-3 0 0,-1-1 9 15,-3-2-9-15,4 3 0 0,-1 0 8 0,1-3-8 16,-1 3 0-16,4 0 0 0,-3 0 0 0,-1 0 0 0,1-6 8 15,-1 5-8-15,1-2 0 0,3 3 0 0,-3-3 0 16,-1 3 0-16,1-3 0 0,-1 3 0 0,-3-6 0 16,4 9 0-16,-1 0 0 0,1-4 0 0,-1-5 0 15,1 6 8-15,-4 0 0 0,3 0 0 0,-3 6 0 16,0-6 4-16,0 3 2 16,0-4 0-16,-3 7 0 0,3-6-4 0,-4 6-1 0,1-6 0 0,-1 3 0 15,1-1-9-15,-4-2 0 0,3 3 9 0,-3 3-9 16,-4-6 8-16,4-3-8 0,0 0 8 0,-3 2-8 15,3-2 0-15,-4 0 0 0,1 0 0 0,3-3 8 16,-4 0-27-16,4 0-5 0,0-3 0 0,-4 0-1 16,4 0-39-16,0 0-8 0,4-2-2 0,3 5 0 15,0 0-124-15,0 0-25 0</inkml:trace>
  <inkml:trace contextRef="#ctx0" brushRef="#br0" timeOffset="-178036.555">19692 12158 1773 0,'-3'3'50'0,"-5"6"11"0,1 0-49 0,4 0-12 0,-4-3 0 0,0 3 0 16,0 2 33-16,0-5 4 0,0 0 1 0,0 3 0 15,-4 0-57 1,7-3-11-16,-3 2-2 0,4-2-1 16,-1 0-76-16,-3 0-15 0</inkml:trace>
  <inkml:trace contextRef="#ctx0" brushRef="#br0" timeOffset="-177333.323">20690 11762 1045 0,'-17'-3'44'0,"-1"3"-36"16,1 0 16-16,-1 0 2 0,4 3 1 0,-4-1 0 15,4 4 8-15,3 0 1 0,-3 0 1 0,0 3 0 16,4 3-7-16,-5-3-2 0,1 2 0 0,4 4 0 16,-4-3-2-16,3 2-1 0,1-2 0 0,-1 6 0 15,4-6 2-15,-4-1 0 0,1 1 0 0,-1 3 0 16,4-3-7-16,0-1 0 0,4-5-1 0,-5 3 0 15,8 0 1-15,0-9 0 0,0 0 0 0,0 0 0 16,0 0 6-16,0 0 2 0,4 6 0 0,3-6 0 16,0 0 1-16,4-3 1 0,-1 0 0 0,1-6 0 15,-1 3-8-15,1-3-2 0,0-2 0 0,-1 2 0 16,-3-6-8-16,4 3-3 0,-4 3 0 0,0-2 0 16,0-4 7-16,0 3 2 0,0 3 0 0,-3 1 0 15,3 2-27-15,-4 0-6 0,1 0-1 0,-4 6 0 16,0 0 24-16,0 0 5 0,0 0 1 0,0 0 0 15,0 0-26-15,3 6-6 0,1 3-1 0,-4 2 0 16,-4 4 19-16,4 6-10 0,-3-7 10 0,-1 4-8 0,1 0 8 0,-1-1 14 16,1 1-3-16,-1 3-1 0,1-4 4 0,3-5 1 0,-4 0 0 15,4-1 0-15,0-2-15 0,0-3 9 0,0-6-9 16,0 0 8-16,4 6-8 0,-4-6 0 0,3 6 9 16,4 0-9-16,0-12 0 0,0 6 0 0,4-6 0 0,-1 0 8 31,1 3-140-31,0 0-28 0</inkml:trace>
  <inkml:trace contextRef="#ctx0" brushRef="#br0" timeOffset="-176894.814">20867 11803 1440 0,'-14'6'30'0,"14"-6"6"0,0 0-28 0,-7 3-8 0,7-3 0 0,-4 5 0 16,4-5 72-16,-3 6 12 0,-1 3 4 0,4-3 0 16,-3 6-20-16,3-3-4 0,3-1-1 0,-3 4 0 15,0-3-18-15,4 9-3 0,-4-10-1 0,3 1 0 16,1 0-33-16,-4 3-8 0,3 0 0 0,-3-7 0 16,0-5 0-16,0 6 8 0,0-6-8 0,0 0 8 15,0 0-8-15,0 0 0 0,0 0 9 0,0 0-9 16,0 0 16-16,0 0 0 0,0 0-1 0,4-6 0 15,-1 1-15-15,-3-7 11 0,0-3-11 0,4 6 10 16,-4 0-10-16,0-2 0 0,0-7 0 0,0 9 0 16,0 0 0-16,0 1 0 0,0-4 0 0,0 6 0 15,0 0 0-15,-4-6 0 0,4 6 0 0,-3 1 0 16,3-1 0-16,-4-6 0 0,1 9 0 0,-1-3 0 0,1-6 0 16,3 4 8-16,-4 2-8 0,1-6 0 0,3 3 0 0,0 0 8 0,-4 3-8 15,4-5 0-15,4-1 0 0,-1 3 0 16,1 0 0-16,3 0-11 0,0 4 1 0,0-7 0 0,0 6 0 0,3 0 0 15,1-3-13 1,3 3-2-16,-3 0-1 0,3 3 0 0,0 1-4 16,4-4-1-16,-4 3 0 0,3 3 0 0,-3 3-46 15,4-3-10-15,0 6-1 0</inkml:trace>
  <inkml:trace contextRef="#ctx0" brushRef="#br0" timeOffset="-176431.404">21198 11791 1444 0,'-7'6'40'0,"4"3"11"0,-4-1-41 16,0-2-10-16,3 6 0 0,-3-6 0 0,4 6 44 15,-4-1 8-15,3-2 0 0,-3 3 1 16,3 0-13-16,1 0-2 0,-4-4-1 0,3 4 0 0,-3-3-3 0,4 3-1 16,3 2 0-16,-4-8 0 0,4 0-1 0,0-3 0 0,0-3 0 0,0 0 0 15,0 0-2-15,0 0-1 0,0 0 0 0,0 0 0 16,0 0-13-16,0 0-4 0,0 0 0 0,0 0 0 16,0 0 4-16,0 0 0 0,0 0 0 0,0-3 0 15,0-3-4-15,4-5 0 0,-4-7 0 0,3 6 0 16,1-3 3-16,-4-2 0 0,3-1 0 0,-3 1 0 15,4 2-15 1,-1-6 0-16,1 7 0 0,-4-4 0 0,3 3 0 0,1 3 0 0,0-5 0 0,-4 5 0 16,3 3 0-16,1-3 0 0,-4-2 0 15,3 5 0-15,1 0 0 0,-4 3 0 0,3 0 0 0,1 1 0 16,-1 5 0-16,-3 0 0 0,4-6 0 0,3 6 0 16,-7 0-21-16,7 0-11 0,0 0-1 15,0 6-1-15,0-6 19 0,4 2 4 0,-1 1 1 0,1 0 0 16,3 3-46-16,3-3-10 0,1 3-2 0,0-3 0 15,-1 3-35-15,-2 0-7 0,2 0-2 0</inkml:trace>
  <inkml:trace contextRef="#ctx0" brushRef="#br0" timeOffset="-176124.385">21474 11776 1462 0,'0'0'30'0,"0"0"8"0,0 0-30 16,0 0-8-16,0 0 0 0,-4 6 0 0,-3 0 24 0,3-6 3 0,1 6 1 0,-1 3 0 15,1 0 15-15,-1-1 3 0,-3 4 1 0,4-6 0 16,-1 9-15-16,1-4-2 0,-1 1-1 0,1 0 0 15,-1 6-16-15,-3-13-3 0,4 7-1 0,-1-3 0 16,1 3-9-16,-1 0 10 0,4-7-10 0,0-5 10 16,0 0-10-16,-4 6 0 0,4-6 0 0,0 0 0 15,0 0-50-15,0 0-2 16,0 0-1-16</inkml:trace>
  <inkml:trace contextRef="#ctx0" brushRef="#br0" timeOffset="-175946.862">21368 11482 1414 0,'-4'-3'40'0,"4"3"9"0,0 0-39 0,0 0-10 0,0 0 0 0,0 0 0 15,0 0 20-15,0 0 1 0,-3 6 1 0,-1 3 0 16,4 0-22-16,4 0 8 0,-4 8-8 0</inkml:trace>
  <inkml:trace contextRef="#ctx0" brushRef="#br0" timeOffset="-175470.819">21611 11806 1579 0,'0'0'32'0,"0"0"10"0,0 0-34 0,0 0-8 16,0 0 0-16,0 0 0 0,0 0 44 0,4 6 8 0,-1-1 0 0,-3 4 1 15,4 3-10-15,-1-6-3 0,-3 6 0 0,4-1 0 16,-1 4-18-16,1 3-4 0,-1-7-1 0,-3 1 0 15,7 0-6-15,-3 9-2 0,0-10 0 0,-4 4 0 16,3 0 15-16,-3-1 2 0,4-2 1 0,-4 3 0 16,3-6-36-16,-3 2-7 0,4-2-2 0,-1 3 0 15,-3-6 18-15,4 6 0 0,-4-12 0 0,0 0 0 16,0 0 0-16,0 0 0 0,0 0 0 0,0 0 0 16,0 0 28-16,0 0 8 0,3 0 3 0,-3 0 0 15,4 0-12-15,3-6-3 0,-4 0 0 0,1-6 0 16,-1 6-4-16,1-3-2 0,-1 1 0 0,1-1 0 15,-1-3-18-15,1 0 0 0,0 1 8 0,3-1-8 16,-4-3 0-16,1 3 0 0,-1-5 0 0,4-1 0 16,-3 0 0-16,-1 4 0 0,4-10 0 0,0 7 0 15,-3-4 0-15,-1 6 0 0,4-2 0 0,-3-1 0 16,0 0 0-16,-1 7 0 0,1-7 0 0,-1 3 0 16,1 3-38-16,-1-5-11 0,4 2-3 0,0 3 0 15,-3 1-105-15,3-1-22 0,0 0-4 0</inkml:trace>
  <inkml:trace contextRef="#ctx0" brushRef="#br0" timeOffset="-174974.428">21999 11838 1424 0,'0'0'29'0,"0"0"8"0,0 0-29 0,0 0-8 0,-3 6 0 0,3 0 0 16,0-6 65-16,0 9 12 0,3-4 3 0,-3 1 0 15,0-6-20-15,4 9-4 0,-4-9-1 0,3 6 0 16,1-3-33-16,-1 9-6 0,1-12-2 0,3 6 0 16,-4-6-4-16,1 0-1 0,3 5 0 0,0-5 0 15,-3-5 2-15,3 5 0 0,0 0 0 0,-4-6 0 16,4 0 2-16,0 0 1 0,0 0 0 0,0-3 0 15,-3 3-22-15,0-2-5 0,-1 2-1 0,1-3 0 16,-4 3 14-16,0-6 0 0,0 3 0 0,0 1 0 16,0 2 24-16,-4-3 8 0,1 3 2 0,-1 6 0 15,-3-6-23-15,3 0-11 0,-3 6 10 0,0-6-10 0,0 6 12 16,0 0-3-16,0 0-1 0,0 0 0 16,0 0-8-16,-4 6 8 0,4-6-8 0,0 6 8 0,-3 3-8 15,3-3 12-15,0 6-12 0,0-4 12 16,0 1-12-16,-1 3 10 0,1 0-10 0,0-1 10 15,0 1-10-15,4 0 0 0,-4 3 9 0,3-4-9 16,1-2 0-16,3 0 0 0,0 6 0 0,0-3 0 0,3-7 0 16,1 1 0-16,-1 0 0 0,4 0 0 0,0 6 0 0,0-6 0 15,0 0 0-15,4-3 0 0,3 2-20 0,-3 1-1 0,6-6-1 16,-3 6 0-16,1-6-28 16,2 0-6-16,1 0 0 0,0 0-1 0,-1 0-147 15,4-6-28-15,-3 0-7 0</inkml:trace>
  <inkml:trace contextRef="#ctx0" brushRef="#br0" timeOffset="-174269.782">22324 11632 1579 0,'0'0'32'0,"0"0"10"0,-7 3-34 0,7-3-8 0,-4 6 0 0,4-6 0 16,-7 6 53-16,7-6 9 0,-3 6 2 0,3-6 0 16,0 0 0-16,0 0 0 0,0 0 0 0,0 0 0 15,0 0-52-15,0 0-12 0,0 0 0 0,0 0 0 0,3 0 32 16,4 0 3-16,0 6 1 0,0-6 0 0,4 0-28 0,-1 0-8 0,5 0 0 16,-5 0 0-16,1 0 8 0,-1 0-8 15,1 0 0-15,-4 0 0 0,0 6 0 0,0-6 0 16,0 0 0-16,0 0 0 0,0 0 0 0,-3 2 8 0,3 1-8 15,-7-3 0-15,3 3 10 0,-3-3-10 0,4 0 8 16,-4 0-8-16,0 0 0 0,0 0 0 0,0 0 0 0,0 0 0 16,0 0 0-16,7 3 0 0,-7-3 8 0,0 0-8 15,0 0 0-15,0 0 12 0,0 0-12 16,0 0 12-16,0 0-12 0,0 0 0 0,0 0 0 16,0 6 0-16,0-6 0 0,0 6 0 0,0-6 0 15,0 6 0-15,0 0 0 16,-4 3 0-16,4 2 0 0,-3-5 0 0,-1 0 0 0,4 0 0 15,-7 0 0-15,4 6 8 0,-4-6-8 0,0 2 0 0,3 4 0 0,-3-6 0 16,0 3 9-16,0 3 0 0,0-1 0 0,-4 1 0 16,1 0-9-16,3-3-12 0,-4 2 2 0,1 1 1 15,2-3 9-15,1 6 12 0,0-4-2 0,0-5-1 16,4 3-9-16,-4 0-12 0,3 3 2 0,-3 2 1 16,4-8 9-16,-1 3 0 0,1 0 0 0,3 3 0 15,-4-6 0-15,0 2 0 0,4-2 0 0,0-6 0 16,-3 6 0-16,3-6-8 0,3 6 8 0,-3-6 0 15,0 0 0-15,0 0 0 0,0 0 0 0,4 6 0 16,-4-6 0-16,4 6 0 0,3-6 0 0,-4 3 0 16,4 0 12-16,-3 0-3 0,3-3 0 0,-4 0 0 15,4 3-9-15,0-3-9 0,-3 0 9 0,3 0-13 16,0 3 13-16,-3-3 8 0,3 0 0 0,0 2-8 16,-4-2 0-16,4 0 0 0,0 3-15 0,-7-3 5 15,7 0 10-15,-7 0 0 0,4 0 0 0,3 0 0 0,-3 0 0 16,3 0 0-16,0 0 0 0,-7 0 0 15,3 0-15-15,4 0-1 0,-7 0 0 0,4-3 0 16,3 3-25-16,0 0-6 0,-4-2-1 0,4 2 0 16,-3 0-41-16,-4 0-9 0,7-3-2 0,-3 0 0 15,3 3-37-15,0-3-8 0,-4 3-2 0</inkml:trace>
  <inkml:trace contextRef="#ctx0" brushRef="#br0" timeOffset="-172439.143">23252 11956 801 0,'0'0'16'0,"0"0"5"0,0 0-21 0,0 0 0 0,0 0 0 0,0 0 0 16,0 0 49-16,0 0 6 0,0 0 1 15,0-9 0 1,0 9-13-16,3-3-3 0,1-6 0 0,-4 9 0 0,3-3-12 0,1-3-4 0,3 3 0 0,-7 3 0 16,3 0-12-16,1-3-4 0,3 3 0 0,-4-3 0 15,4 3 20-15,4 3 3 0,-4-3 1 0,4 3 0 16,-4 0-32-16,0-3-13 0,0 3 1 0,0 0 0 15,0-3 12-15,4 3 0 0,-1-3 12 0,1 0-12 16,-1-3 16-16,1 0-3 0,-1-3-1 0,-2 0 0 16,2 0 14-16,-3 1 2 0,4-1 1 0,-1-12 0 15,-3 9-9-15,0-5-3 0,0-1 0 16,-3 3 0-16,0-3-4 0,-4 4-1 16,-4-4 0-16,4 6 0 0,-4-3-12 0,1 4 0 0,-4 2 0 0,3-3 0 15,-3 3 0-15,0 3 8 0,7 3-8 0,-7 0 0 16,0 0 0-16,-3 0 0 0,-1 3 0 0,0 3 0 15,1 3 0-15,-1-3 0 0,1 2 0 0,-1 4 0 16,0 0 0-16,4 6 0 0,-3-7 0 0,3 4 0 16,0 3 0-16,0-1 0 0,3-2 0 0,-3 3 0 15,4-4 12-15,-1 1-3 0,0 6-1 0,1-10 0 16,3 1 1-16,0 6 0 0,0-4 0 0,0-2 0 16,3 3-9-16,1-3 0 0,0-4 0 0,3 1 0 15,-4 3 0-15,8-6 0 0,-4 0 0 0,3 0 0 16,1-3 0-16,3 0 0 0,0-1 0 0,0 1 8 15,4-3-41-15,0 0-9 0,3 0-2 0</inkml:trace>
  <inkml:trace contextRef="#ctx0" brushRef="#br0" timeOffset="-171898.878">23714 11873 1026 0,'0'0'28'0,"0"0"8"0,0 0-28 0,0 0-8 0,0 0 0 0,0 0 0 15,0 0 33-15,0 0 6 0,-4 6 1 0,4 3 0 16,-3 3 12-16,3-1 4 0,0-5 0 0,-4 6 0 16,1 3-21-16,-1-3-4 0,1-1-1 0,-1 1 0 15,1 3 3-15,-1-3 1 0,0-1 0 0,1 1 0 16,-1-3-22-16,4 0-12 0,-3 0 12 0,3-9-12 15,0 0 12-15,0 0-12 0,0 0 12 0,0 0-12 16,0 0 32-16,0 0 0 0,0 0 0 0,0 0 0 16,0 0-3-16,0 0-1 0,3-6 0 0,1 0 0 15,-1 0-28-15,1-3 0 0,0 3 0 0,-1-6 0 16,1 4 0-16,3-1 0 0,-4-3 0 0,1 6 0 16,-1-3 0-16,1 3 0 0,-1 1 0 0,1-1 0 15,-1 3 0-15,-3 3 0 0,4-9 0 0,-4 9 0 16,0 0 0-16,0 0 0 0,0 0 0 0,0 0 0 15,0 0 0-15,0 0 0 0,0 0 0 0,3-3 0 16,-3 3 0-16,4-3 0 0,-1-3 0 0,4 3 0 16,-3 3 0-16,0-3 0 0,3 0 0 0,0 3 0 15,0-3-11-15,0 3 11 0,3 0-10 0,-3 3 10 0,4 0-8 0,-4 0 8 16,0 3 0-16,0 0-9 0,-3 3 9 0,3 3 0 16,-4-7 8-16,1 1-8 0,-1 6-9 0,-3 0-7 0,0 0 0 0,0 2-1 15,-3-2 17-15,3 0-10 0,0-3 10 16,-4 2-8-16,1 1 8 0,-1 0 0 15,1 0 0-15,-1-6 0 0,1 2 0 0,-1-2 0 0,4-6 0 0,0 0 0 16,0 6-28 0,0-6 0-16,0 0 0 0,0 0 0 0,0 0-144 0,0 0-28 15</inkml:trace>
  <inkml:trace contextRef="#ctx0" brushRef="#br0" timeOffset="-171291.656">24599 11911 1552 0,'0'0'44'0,"0"0"10"0,0 0-43 0,0 0-11 0,0 0 0 0,0 0 0 16,0 0 53-16,0 0 9 0,4-5 2 0,-4 5 0 15,0 0 0-15,-4-6 0 0,-3-6 0 0,4 9 0 16,3 3-4-16,-7-6-1 0,-1 3 0 0,5 0 0 16,-4-3-44-16,7 6-15 0,-7-3 9 0,0 3-9 31,0-3 0-31,-4 3 0 0,4 0 0 0,0 0 0 15,0 0 0-15,7 0 0 0,-7 3 0 0,0 0 0 0,0 3 0 0,3 0 0 0,-3-3 8 0,0 9-8 16,4-6 0-16,-4 5 0 0,3-5 0 0,1 3 0 16,-1 0 0-16,1 3 0 0,3-3 0 0,-4 2 0 15,4-5 0-15,-4 0 0 0,4 0 0 0,0-6 0 16,0 9 0-16,4-3 0 0,0 0 0 0,-1-4 0 16,4 1 0-16,0 3 0 0,0-6 0 0,4 0 0 15,-4 0-18-15,3 0-6 0,-3-6 0 0,4 6-1 16,0-5 40-16,-4 2 8 0,3 0 1 0,-3 0 1 15,0-3-33-15,-3 0-8 0,-1 0 0 0,-3 6-1 16,0 0 17-16,0 0 0 0,0 0 11 0,0 0-11 16,0 0 0-16,0 0 0 0,0 0 0 0,0 0-12 15,7 6 12-15,-7-6 0 0,4 9 0 0,-4 0 0 16,4-1 0-16,-4 4 0 0,0 0 0 0,0 0-9 16,0-1 9-16,0-2 0 0,0 3 0 0,0 0 0 15,3-3 0-15,-3-1 0 0,4-2 0 0,-1 3 0 16,-3-6 0-16,4 6 0 0,-4-9 0 0,3 6 0 15,4 0 0-15,-3-6 0 0,3 0 0 0,0-6 0 16,3 6-84-16,1-9-22 0,3 0-4 0</inkml:trace>
  <inkml:trace contextRef="#ctx0" brushRef="#br0" timeOffset="-170815.216">24804 11844 1520 0,'0'0'32'0,"0"0"6"0,0 0-30 0,0 6-8 0,0-6 0 0,3 9 0 15,1-4 65-15,-4-2 12 0,0-3 3 0,3 9 0 16,1-3-20-16,-4 6-3 0,3-6-1 0,1 5 0 15,-4-8-25-15,3 6-6 0,5 0-1 0,-5 3 0 16,1 0-9-16,-1-1-3 0,1-2 0 0,-1 0 0 16,4 6-1-16,-3-7-1 0,-1 7 0 0,4-9 0 15,-3 6-10-15,-1-3 8 0,-3-1-8 0,4 1 8 16,-1 3-8-16,-3 0 0 0,4-6 0 0,0 2 8 16,3-2-8-16,-4 0 0 0,1-3 0 0,-1 3 8 15,-3-6-8-15,7 0 8 0,-7 0-8 0,4 0 8 16,3-3 6-16,-4 0 1 0,1-6 0 0,3 3 0 15,-4-2-3-15,5-4 0 0,-1 0 0 0,-4 0 0 16,4 1-12-16,0-4 0 0,0-3 0 0,0 1 0 16,0-4 0-16,0 3 0 0,0 1 0 0,1-4 0 0,-5 4 0 15,1-4-16-15,-1 3 1 0,1 1 1 0,3-1 14 16,-4 0 0-16,1 1 0 0,-1 2 0 16,1 3-26-16,-1 4-2 0,1-7-1 0,-1 6 0 15,1 3-5-15,-1 0-1 0,1-6 0 0,-1 7 0 16,5-1-74-16,-5 0-15 0,4 6-4 0,0-3 0 15,-3 0 52-15,3 3 9 0,0 0 3 0</inkml:trace>
  <inkml:trace contextRef="#ctx0" brushRef="#br0" timeOffset="-170306.081">25336 11861 1094 0,'0'0'46'0,"0"0"-37"15,0 0 95-15,0 0 20 0,0 0 3 0,-7-2 1 16,7 2-52-16,-3 0-9 0,-4-3-3 0,0 0 0 16,3 0-29-16,1-3-7 0,3 6 0 0,-7 0-1 15,0 0-1-15,3-6 0 0,4 6 0 0,-7 0 0 16,7 0-12-16,-7 6-2 0,7-6-1 0,-7 6 0 16,0 0-11-16,-4 2 0 0,4 1 0 0,0 0 0 15,-3 9 0-15,3-7 0 0,0-2 0 0,-4 6 0 16,4 0 0-16,3 2 0 0,-3-8 0 0,0 9 0 15,4-6 8-15,-1-1-8 0,1 1 12 0,-1 0-4 16,4-6-8-16,0-6-9 0,0 0 9 0,0 9-13 0,0-9 13 0,4 5 0 16,3-2 0-16,-4 0 0 15,4-3 28-15,0 0 9 0,0 0 2 0,0-3 0 16,1-3-11-16,-1 1-3 0,0-1 0 0,0-3 0 0,0 0-25 16,0-3 0-16,0 1 0 0,0 2 0 0,0-6 0 0,-4 6 0 15,5-3 0-15,-5 7 0 0,1-7 0 0,-1 0 0 0,-3 3 0 16,0 3 0-16,0 0 0 0,0 1 0 0,0 5 0 0,0 0 0 15,0 0 0-15,0 0 0 0,0 0 0 16,0 0 0-16,0 0 0 0,0 0 0 0,-3 5 0 16,-1 4 0-16,1 0 0 0,-1 0 0 0,0 9 0 15,1-7 0-15,-1-2 0 0,1 6 0 0,3-3 0 16,0 2 0-16,-4-2 0 0,4 0 0 16,0 0 0-16,-3-1 0 0,3-2 0 0,0 9 0 0,3-12 0 0,-3 0 0 15,0 2 0-15,4-2 0 0,-4-6 0 16,0 6 0-16,3-3 0 0,4 6 0 0,1-9 0 0,-1 6 0 15,0-12-148-15,0 6-36 16,0-9-6-16</inkml:trace>
  <inkml:trace contextRef="#ctx0" brushRef="#br0" timeOffset="-169812.657">25516 11906 1552 0,'-7'8'44'0,"0"4"10"0,0-3-43 0,0 6-11 0,0-4 0 0,0 1 0 16,0-3 104-16,0 3 20 0,0-3 3 0,3-1 1 16,-3 4-84-16,4-6-17 0,3-6-3 0,0 6-1 15,0-6 2-15,-4 6 1 0,4-6 0 0,0 0 0 16,0 0-8-16,0 0-2 0,0 0 0 0,0 0 0 15,0 0-3-15,0 0-1 0,0 0 0 0,7-3 0 16,0 0-1-16,0-9-1 0,4 6 0 0,0-5 0 16,-1-1-2-16,4-3-8 0,0 3 12 0,1 1-4 31,-1-10-30-31,0 9-6 0,-4 0-2 0,4 1 0 0,-7-4 30 0,4 3 0 0,-4 3 0 0,-3 1 0 16,3-4 0-16,-4 6 0 0,-3 0 0 0,4 6 0 15,-4 0 0-15,0 0 0 0,3-9 0 0,-3 9 0 16,0 0 0-16,0 0 0 0,0 0 0 0,0 0 0 15,0 0 0-15,0 0 0 0,0 0 0 0,0 0 0 16,4 9 0-16,-1-3 0 0,1 0 0 0,-1 6 0 16,4-4 0-16,-3 1 0 0,0 3 0 0,-4 3 0 15,3-4 0-15,1 4 0 0,-4-3 0 0,0 6 0 16,3-7 0-16,-3 4 0 0,0 0 0 0,4-4 0 16,-4 4 0-16,0-9 0 0,0 3 0 0,0 0 0 15,0-3 0-15,0-6 0 0,3 5 0 0,-3-5 0 16,0 0-57-16,0 0-6 0,4 3-1 0,-4-3 0 15,7 0-102-15,0 0-21 0,0-3-4 0</inkml:trace>
  <inkml:trace contextRef="#ctx0" brushRef="#br0" timeOffset="-169462.525">26003 11770 1579 0,'0'0'32'0,"0"0"10"0,0 0-34 0,-10-6-8 0,3 4 0 0,0 2 0 15,-4 0 93-15,4-3 17 0,0 3 3 0,0 0 1 16,-4-3-49-16,4 3-9 0,0 0-3 0,-3 0 0 16,2 3-32-16,1-3-6 0,0 3-2 0,0 5 0 15,4-2-13-15,-4 0 0 0,0 3 0 0,3 6 0 16,-3-4 0-16,4 4 0 0,-5 3 0 0,5-1 0 15,-1 4 0-15,1 2 0 0,-1-5 0 0,4 9 0 16,-3-10 0-16,3 4 0 0,0-4 0 0,0 1 0 16,0 3 0-16,0-10 0 0,3 1 0 0,-3 6 0 15,7-12 0-15,-3 2 0 0,3-2 0 0,0 0 0 16,0-3 0-16,4-3 0 0,-1-3 0 0,1 0 0 16,3 0 0-16,-3-5 0 0,3 2-11 0,3 0 11 15,-3-12-103-15,1 9-13 0,2-5-2 0</inkml:trace>
  <inkml:trace contextRef="#ctx0" brushRef="#br0" timeOffset="-168954.664">26148 11879 1337 0,'0'0'28'0,"0"0"6"0,0 0-34 16,0 0 0-16,0 0 0 0,0 0 0 0,0 0 58 0,0 0 5 0,3 6 1 0,1 3 0 16,-1-3 0-16,1 0 0 0,3-1 0 0,0-2 0 15,0 0-52-15,0 3-12 0,0-3 0 0,4 3 0 16,-4-3 41-16,4 0 6 0,-1 3 1 0,-3-3 0 16,4-3-31-16,-1 0-5 0,-3 0-2 0,4 0 0 15,0-3-10-15,-4-3 12 0,3 3-12 0,-3-3 12 16,0 0-12-16,4 0 0 0,-4 0 0 0,0-5 0 15,0-1 0-15,-3 0 0 0,-1 0 0 0,1 1 0 16,-1-4 27-16,1 9 3 0,-1-9 1 16,-3 4 0-16,0-1-17 0,0 6-3 0,-3-6-1 0,3 6 0 15,-4-2 6-15,1 2 2 0,3 6 0 0,-4-6 0 16,4 6-9-16,0 0-1 0,-7-3-8 0,0 6 12 16,0-3-12-16,0 9 0 0,0-4 0 0,0 1 0 15,-4 6-9-15,4-3 9 0,0 6 0 0,-4-4-9 16,4 4 9-16,-3 3 0 0,-1-4 0 0,1 4 0 15,3 0 0-15,0-1 0 0,0-2 0 0,-1 9 0 16,5-13 0-16,-1 1 0 0,1 6 0 0,-1-7 8 16,4 4-8-16,0-3 0 0,0-3 0 0,4 3 0 15,-1-4 0-15,4 1 0 0,1-3 0 0,-1 6 0 16,0-3 0-16,-4-1 0 0,4-5 0 0,0 6 0 16,0-3 0-16,4 3 0 0,-1-3 0 0,1 0 0 15,0-6-27-15,-1 0-9 0,1 0-3 0,-1 0 0 16,1 0-142-16,0 0-29 0,-1-6-6 0</inkml:trace>
  <inkml:trace contextRef="#ctx0" brushRef="#br0" timeOffset="-167738.582">27192 11817 1744 0,'-14'-3'36'0,"3"3"8"0,1-2-35 0,3-1-9 0,0 0 0 0,0 3 0 16,0 0 8-16,-4 0-8 0,4 0 12 0,0 0-4 15,0 3-8-15,0-3 0 0,0 3 0 0,0-3 0 16,0 2 0-16,7-2 0 0,-11 3 0 0,4 0 0 16,0 3 0-16,-4 0 0 0,4 0 0 0,-3 0 15 31,3 6-3-31,0-1 0 0,0 4 0 0,0 9-12 0,-1-13 0 0,1 7 0 0,4 3 0 16,-4-4 0-16,3 4 0 0,1-4 0 15,3 1 0-15,0-6 0 0,0 3 0 0,3-4 0 16,1 1 0-16,3 0 0 0,-4-6 0 0,4 0 0 15,-3-1 0-15,3-5 0 0,4 3 0 0,-4-6 0 0,3 0 0 16,1 1 19-16,-1-4 1 0,1 0 0 0,0-12 0 16,-1 6-3-16,4-2 0 0,0-4 0 0,0 0 0 15,1-2 23-15,-1-4 4 0,3 1 0 0,-3-4 1 16,1 4-34-16,2-7-11 0,-3 4 0 0,0 2 0 16,-3-2 13-16,3 0-4 0,0-4-1 0,-3 7 0 15,-1-7-8-15,1 4 0 0,0-1 9 0,-4 4-9 16,0-7 0-16,0 4 0 0,-4 2 0 0,1-5 8 15,-1 3-8-15,-3 5 0 0,0-5 0 0,-3 5 0 16,3 6 0-16,-4-2 0 0,1 5-8 0,3 0 8 16,-4 6 0-16,4 0 0 0,0 6 0 0,0 0-8 15,0 0-26-15,0 0-5 0,0 0-1 0,-3 12 0 16,-1 6 22-16,1 5 4 0,-1 10 1 0,1-13 0 16,-1 10 13-16,4 5 0 0,-3 6 0 0,-1 0 0 15,0-9 0-15,1 4-12 0,-1-7 12 0,1 3-12 16,-4-2 12-16,-4 2 0 0,4 1 0 0,-3-4 0 15,-1 3 0-15,0 4 0 0,1-10 12 0,-1 15-12 16,1-8 8-16,-1-1-8 0,1-6 0 0,2 1 0 0,1-10 0 0,4 1 0 16,-4 3 0-16,3-10 0 0,4-5 0 0,0 0 0 15,0-6 10-15,0 0-10 0,0 0 12 0,7 0-2 0,4-6-1 0,-4 0 0 32,7 1-85-32,0-7-16 0,0-3-4 0</inkml:trace>
  <inkml:trace contextRef="#ctx0" brushRef="#br0" timeOffset="-167288.093">27404 11917 1579 0,'-7'6'32'0,"3"-3"10"0,4-3-34 0,-3 6-8 0,-1 0 0 0,4-6 0 16,0 0 68-16,0 9 12 0,0-9 3 0,0 9 0 16,0-9-31-16,0 0-7 0,0 0-1 0,4 5 0 15,3 1-20-15,-4-6-4 0,8 0 0 0,-4 0-1 16,0 0-5-16,4 0-1 0,-1-6 0 0,-3 1 0 16,4-4-5-16,-1 0-8 0,1 0 11 0,0 0-11 0,-4 0 8 15,0-2-8-15,3-4 0 0,-3 6 0 0,0-3 0 0,-3 4-14 16,-1-4 1-16,1 6 0 15,-1-6-11-15,1 6-1 0,-4 0-1 0,0 6 0 0,0 0 26 16,-4-5 0-16,1 2 0 0,-1 0 0 0,-3 3 46 0,-3 0 14 0,-1 0 4 16,1 3 0-16,-5 0-64 0,5 2-15 15,-4 1-1-15,3 6-1 0,-3 0 17 0,0 0-10 16,3-1 10-16,-3 4-8 0,4 9 8 0,-1-13 0 0,0 7 0 16,1 3 0-16,3-4 0 0,0-5-8 15,0 6 8-15,0-4-8 0,3-2 8 0,1 6 0 16,-1-7 0-16,1 1 0 0,3 3 0 0,0-3-12 0,3-1 12 0,4 1-12 31,-3 3-27-31,3-3-5 0,0-1-2 0,3-2 0 16,4 3-107-16,1-3-22 0,2-3-4 0</inkml:trace>
  <inkml:trace contextRef="#ctx0" brushRef="#br0" timeOffset="-166776.648">28243 11350 1214 0,'-3'-6'33'0,"3"0"-33"15,3-6 68-15,-3 12 6 0,0 0 2 0,0 0 0 16,0 0 8-16,0 0 3 0,0 0 0 0,0 0 0 16,0 0-29-16,0 0-6 0,-7 6 0 0,-3 12 1 31,3 3-40-31,-4 8-13 0,4 6 8 0,0 3-8 0,0-2 0 0,0 5 0 0,0 0 0 16,3-3 0-16,-3-2 0 0,4-10 0 0,-4 15 0 31,0-3 11-31,3-5-3 0,1 2-8 0,-1-3 0 0,0 9-12 0,4-5 12 15,-3-7 0-15,3 1 0 0,0-7 0 0,0 1 0 16,0-10 21-16,3 4 9 0,-3-6 2 0,4-4 0 16,0-5-160-16,-4-3-32 0,3 0-7 0</inkml:trace>
  <inkml:trace contextRef="#ctx0" brushRef="#br0" timeOffset="-166426.148">28515 11338 1698 0,'0'0'48'0,"0"0"11"0,-3-6-47 0,3 6-12 0,0 0 0 0,-4 6 0 15,-3 0 12-15,3 0 0 0,1 3 0 0,-1 0 0 16,1 8 15-16,-1-2 3 0,1 3 1 0,-1-1 0 16,1-2-39-16,-1 3-8 0,4-4-2 0,-3 1 0 15,3 0 36-15,0 2 7 0,0-5 2 0,3 3 0 16,-3-3-27-16,0-1 0 0,7 1 0 0,-3-6-536 16,-1 3-112-16</inkml:trace>
  <inkml:trace contextRef="#ctx0" brushRef="#br0" timeOffset="-165892.327">28702 11850 936 0,'0'0'26'0,"0"0"7"0,0 0-33 0,0 0 0 0,-4-6 0 0,4 6 0 15,0 0 103-15,0 0 13 0,0 0 4 0,0 0 0 16,-7 9-45-16,0-3-9 0,0-1-2 0,-3 4 0 15,3-3-25-15,-4 0-6 0,4 3-1 0,-4-3 0 16,1 5 19-16,-1-5 3 0,1 3 1 0,-1 0 0 16,1 6-27-16,-1-4-4 0,4 1-2 0,-4 0 0 15,4 6-22-15,-3-4 0 0,3 4 0 0,0-3 0 16,3-4 0-16,4 7 0 0,-3-6 0 0,-1 0 0 16,4-1 0-16,4-2 0 0,-1 3 0 0,1 0 0 15,-1-6 0-15,4-1 0 0,0-2 0 0,-3 0 0 16,3 0 0-16,0-3 0 0,0 0 0 0,0 0 0 15,4-3 56-15,-4-3 6 0,0 1 2 0,0-1 0 0,0 0-52 16,3-9-12-16,-3 6 0 0,0-3 0 0,4 4 0 16,-7-4 0-16,3-3 0 0,-4 3 0 0,1 1 0 0,-1-1 0 15,1 0 0-15,-4-3 0 0,3 4 0 16,-3-1 0-16,0 0 0 0,0 6 0 0,0-5 24 0,0 2 3 16,-3 0 0-16,-1 3 0 15,4 0-43-15,-3 0-9 0,-4 3-2 0,7 3 0 16,-7-3 36-16,7 3 7 0,0 0 2 0,-8-3 0 0,1 3-29 0,0 3-5 15,-3 0-2-15,3 0 0 0,0 3 4 0,0 0 1 16,0-3 0-16,0 9 0 16,3-3-31-16,-3-4-5 0,3 1-2 0,1 0 0 15,-1 0-10-15,4 0-3 0,0 0 0 0,0 3-477 0,4-3-96 16</inkml:trace>
  <inkml:trace contextRef="#ctx0" brushRef="#br0" timeOffset="-165233.583">28914 11850 716 0,'0'0'16'0,"-4"6"3"0,1 2 1 0,-4-2 0 0,-1 3-20 0,1 0 0 16,4 3 0-16,-1-6 0 0,-3-1 126 0,7-5 22 15,0 0 4-15,-3 3 0 0,3-3-70 0,0 0-14 16,0 0-4-16,0 0 0 0,0 0 0 0,0 0 0 0,0 0 0 0,0 0 0 15,-4 3 0-15,4-3 0 0,0 0 0 0,0 0 0 16,0 6 0-16,0-6 0 0,0 9 0 0,0-3 0 31,0 6-102-31,4-1-21 0,-4-5-4 0,3 3-1 0,-3 6 80 0,0-3 15 0,0-4 3 0,0 4 1 16,0 3-25-16,0-3-10 0,0 2 8 16,0 1-8-16,0-3 0 0,0 0 8 0,0-1-8 0,-3 1 0 15,-1 9 8-15,4-15-8 0,0 5 0 0,0 4 8 16,-3-6 10-16,6-3 2 0,1 3 0 0,-4-9 0 15,3 5-20-15,-3-5-14 0,0 0 2 0,0 0 1 16,4 0 30-16,-4 0 5 0,0 0 2 0,7-5 0 16,-4-1 18-16,4 0 4 0,4-3 1 0,-4 0 0 15,0 0-39-15,0 3-10 0,0-5 0 0,0-1 0 16,4 0 0-16,-4 0 0 0,-3 1 9 0,3 2-9 16,-4-9 0-16,4 6 0 0,-3 1 0 0,-1-1 0 15,1-3 0-15,-1 3 0 0,1 4 0 0,-4-4 0 16,3-3 0-16,-3 6 0 0,4 3 0 0,-4-5 0 15,3-1 0-15,-3 6 0 0,4-3 0 0,-4 0 0 16,3 6-34-16,1-2-2 0,0-7 0 0,-1 3 0 16,1 3 7-16,-1 0 1 0,1 0 0 0,-1 0 0 15,1 4-29-15,-4 2-6 0,0 0-1 0,0 0 0 16,7-3 0-16,-7 3 0 0,0 0 0 0,0 0 0 16,0 0-102-16,0 0-21 0,0 0-4 0</inkml:trace>
  <inkml:trace contextRef="#ctx0" brushRef="#br0" timeOffset="-164603.53">28871 11900 908 0,'0'0'38'16,"0"0"-30"0,0 0 32-16,0 0 8 0,0 0 0 0,0 0 1 15,0 0 24-15,0 0 5 0,0 0 1 0,0 0 0 16,0 0-24-16,0 0-5 0,0 0-1 0,0 0 0 15,0 0-39-15,0 0-10 0,0 0 0 0,-3 6 0 16,3-6 53-16,-4 8 9 0,1-2 2 0,3-6 0 16,-4 6-52-16,1 0-12 0,3-6 0 0,-4 12 0 15,4-12 0-15,-3 6 0 0,-1 5 0 0,4-5 0 16,-3 0 0-16,-1 0 0 0,1 6 0 0,3-3 0 16,-4-3 54-16,4 5 8 0,0-5 2 0,0 9 0 15,-4-6-52-15,4 0-12 0,0 2 0 0,-3 1 0 16,3 0 0-16,0-6 0 0,0 2 0 0,0 1 0 15,0 0 0-15,0 3 0 0,3-6 0 0,-3 6 0 0,0-7 0 16,0-2 0-16,0-3 0 0,0 9 0 0,4 0 0 16,-4 0 0-16,4-3 0 0,3 3 0 0,-7-4 0 0,3 1 0 0,-3-6 0 15,4 6 0-15,-4-6 0 0,3 6 0 0,-3-6 0 0,4 6 0 16,-4-6-48 0,7 3-13-16,-4 0-3 0,-3-3 0 0,0 0-51 15,0 0-10-15,0 0-3 0</inkml:trace>
  <inkml:trace contextRef="#ctx0" brushRef="#br0" timeOffset="-163837.56">29146 11894 914 0,'0'0'25'0,"0"0"7"0,0 0-32 0,0 0 0 0,0 0 0 0,0 0 0 15,0 0 76-15,0 0 8 0,0 0 1 0,0 0 1 16,0 0 3-16,0 0 1 0,0 0 0 0,0 0 0 16,0 0-10-16,0 6-3 0,-3 5 0 0,-1-8 0 15,4 3-25-15,-3 3-4 0,3-3-2 0,-4 6 0 16,4 2-37-16,-3-8-9 0,-4 3 0 0,3 6 0 16,4-3 0-16,-3-4 0 0,3 4 0 0,-4 0 0 15,4 0 0-15,-3-3 0 0,-1 2 0 0,4 1 0 16,-3 0 53-16,6-6 9 0,-3 0 2 0,4-1 0 15,-4-5-52-15,0 0-12 0,0 0 0 0,0 6 0 16,0-6 0-16,0 0 0 0,0 0 0 0,0 0 0 16,0 0 0-16,0 0 0 0,0 0 0 0,0 0 0 0,0 0 0 15,0 0 0-15,0 0 0 0,0 0 0 0,0 0 54 16,0 0 8-16,0 0 2 0,3-3 0 0,1 0-52 0,3 0-12 16,-4-2 0-16,1 2 0 0,3-9 0 0,-4 0 0 15,1 3 0-15,3 1 0 0,-3-4 0 0,-1-3 0 0,4 3 0 16,-3 1 0-16,-1-4 0 0,4-3 0 0,0 6 0 15,0-5 0-15,0-1 24 0,4 3 1 16,-4-2 1-16,4-1 0 0,-1 6-26 0,-3 1 0 16,0-4-12-16,4 9 12 0,-4-6-33 15,4 4 1-15,-1-1 0 0,1-3 0 0,-4 9 6 0,3-3 2 0,-3 0 0 0,4 6 0 16,0-6-29 0,-1 6-6-16,1-6-1 0,-1 4 0 15,-3-1-6-15,4 3-2 0,0 0 0 0,-4 0 0 16,0 0-38-16,0 0-8 0,0 3-2 0</inkml:trace>
  <inkml:trace contextRef="#ctx0" brushRef="#br0" timeOffset="-162947.199">29355 11985 1264 0,'0'0'26'0,"0"0"7"15,0 0-33-15,0 0 0 0,0 0 0 0,0 0 0 16,0 0 71-16,0 0 7 0,0 0 2 0,0 0 0 0,0 0-11 16,0 0-1-16,0 0-1 0,0 0 0 0,0 0-54 0,0 0-13 0,0 0 0 15,-4 9 0-15,4-3 0 0,4-3 0 0,-4 2 0 16,3 4 0-16,1-9 0 0,3 6 0 0,0-6 0 0,0 6 0 16,3-6 0-16,-3 0 0 0,4 0 0 0,0 0 0 31,-1-6 54-31,1 6 8 0,3-6 2 0,-3-3 0 0,-1 4-64 15,1-4-13-15,-4-3-3 0,-4 6 0 0,4-3 16 0,-3 3 8 16,-1 1 0-16,1-4-8 0,-4 9 11 0,0-9-11 0,0 9 10 16,-4-6-10-16,1 0 9 0,-4 3-9 0,3-3 8 0,-6 6-8 15,3-3 0-15,-4 6 0 0,4-3 0 0,-4 3 0 16,-3 0 0-16,4 0 0 0,-1 3 0 0,-3 6 0 16,3-6 0-16,1 5 0 0,-1-5 0 0,1 3 0 15,-1 0 0-15,1 6 0 0,2-7 0 0,-2 7 0 16,3-9 0-16,0 9 0 0,0-6 0 0,3 2 0 15,1-2 0-15,-1 3 0 0,4 0 0 0,-3-6 0 16,3 2 0-16,0 4 0 0,-4 0 0 0,8 0 0 16,-1-6 0-16,1-1 0 0,3-5 0 0,0 3 0 15,0 3 0-15,3-6 0 0,-3 3 0 0,4-3 0 16,0 0 0-16,3 0 0 0,3 0 0 0,-3 0 0 16,4-3-97-16,-7 0-25 0,3 0-5 0,-4 0-1 15,1-2 38-15,0-1 7 0,-4 0 2 0,0 0 0 16,3-6-24-16,-3 6-5 0,-3-3-1 0,3 1 0 15,-4-1 89-15,5-3 22 0,-5 3 0 0,4 0 0 16,-3 1 0-16,-1-1 13 0,1 0-1 0,-1-3-1 16,-3 6 3-16,4 0 1 0,-1 1 0 0,-3 5 0 15,0 0 18-15,0 0 4 0,0 0 1 0,0 0 0 0,0 0 21 16,0 0 4-16,0 0 1 0,0 0 0 16,0 0-8-16,0 0 0 0,0 0-1 0,-7 5 0 0,4 7-37 0,-1-6-7 0,1 0-2 0,-1 3 0 15,-3-3 44-15,4 2 9 0,-1 1 2 0,0 3 0 16,1 0-52-16,3-6-12 0,0 2 0 15,-4 1 0-15,4 0 54 0,0 0 8 0,-3 0 2 0,3-3 0 16,0-6-64-16,0 0 0 0,3 6-9 0,-3-6 0 16,0 0 9-16,0 0 12 0,0 0-2 0,7 0-1 15,-3 0 24-15,0-6 5 0,3 0 1 0,0 0 0 16,-4-3-23-16,1 3-5 0,-1-3-1 0,1 1 0 16,-1 2-10-16,1 0 0 15,-1-6 0-15,1 3 0 0,-1 0 0 0,-3 4 8 0,4-4-8 0,-4 0 0 16,3 0 0-16,-3 3 0 0,0-6 0 0,0 4 0 15,0-1 0-15,0-3 8 0,0 3-8 0,0 3 0 16,0-5 0-16,0 2 0 0,0-3 0 0,0 6 0 16,0 0 0-16,4-3 0 0,-4 6 0 0,3-2 0 15,-3 5 0-15,4-6-9 0,-4 6 9 0,0 0-10 16,4 0-2-16,-4 0-1 0,3 0 0 0,4 0 0 16,0 0-3-16,0 6 0 0,0-1 0 0,4 1 0 15,-4 0-52-15,3 3-12 0,5-3-1 0,-5 6-1 16,1-1-37-16,3 1-7 0,0-6-2 0</inkml:trace>
  <inkml:trace contextRef="#ctx0" brushRef="#br0" timeOffset="-162544.736">29986 11326 668 0,'0'0'19'0,"0"12"4"15,4 0-23-15,-4 3 0 0,0 5 81 0,0 21 108 16,3-17-93-16,4 5 9 0,-3-2 3 0,3 8 0 0,-4-6 0 16,-3 4-29-16,4-7-6 0,-1 12-1 0,-3-8 0 15,0-1-6-15,0-8-2 0,0 2 0 0,-7-5 84 32,0 8-77-32,0-2-15 0,-3 5-34 0,-8 24 8 15,11-23-16-15,7-7-6 0,-4 4-8 0,1-4 11 0,-1-5-11 16,1-1 0-16,3-2 0 0,-7 9 0 0,3-13 0 15,4 4-49-15,-3 3-4 0,3-12-1 0,0 5 0 16,0-8-35-16,0 3-7 0,0-6-2 0</inkml:trace>
  <inkml:trace contextRef="#ctx0" brushRef="#br0" timeOffset="-162243.437">29930 11759 1004 0,'0'0'22'0,"-7"0"5"0,7 0 1 0,-7 0 0 0,-4 3-28 16,11-3 0-16,0 0 0 0,-4 8 0 0,-3-2 37 0,4 0 3 0,-4 0 0 0,7-6 0 15,0 0 24-15,-4 6 4 0,4-6 2 0,0 0 0 16,0 0 13-16,-3 9 2 0,3-9 1 0,0 0 0 16,-4 6-25-16,4-6-5 0,0 0 0 0,0 0-1 15,0 0-11-15,4 5-3 0,3-2 0 0,3 3 0 16,-3-3-29-16,8 3-12 0,-5-6 8 0,4 0-8 15,0 0 0-15,0 0 0 0,1 0 0 0,-1 0 0 16,0 0 0-16,0 0 0 0,0 0 0 0,-3 0 0 16,-1 0 0-16,1 0 0 0,-1-6 0 0,-3 6 0 15,0-3-57-15,1 3-7 0,-1-3-2 0,0 3 0 16,0 0-81-16,-4 0-16 0,-3 0-3 0,7 0-274 16,-7 0-54-16</inkml:trace>
  <inkml:trace contextRef="#ctx0" brushRef="#br0" timeOffset="-161887.438">30131 11814 1558 0,'0'12'34'0,"0"-6"7"0,0-6 2 0,0 0 1 0,0 6-35 0,0-6-9 16,0 0 0-16,0 0 0 0,0 0 47 0,0 0 7 0,3 12 2 0,1-1 0 15,-1 1-28-15,-3-3-6 16,0 9-1-16,0-7 0 0,0 1 0 0,0 26 21 15,0-26-21-15,0-3 8 0,4 9 2 0,-1-1 0 0,4-5 0 16,-3 6-15-16,-1-9-2 0,1-4-1 0,0 1 0 16,-4 6-4-16,3-6-1 0,-3 6 0 0,4-9 0 15,-4-3-8-15,0 0 8 0,3 3-8 0,1-3 28 32,3-3-13-32,-4 0-3 0,1-9 11 0,3-9 26 15,-4 10-24-15,4-1-11 0,0-6-2 0,1 3-1 16,-1-2 0-16,0-7-11 0,0 7 0 0,0 2 0 0,-4 6 8 15,4 0-8-15,-3 3 0 0,-1-5 0 0,1-1 0 16,-1 6-40-16,1 0-3 0,0-3-1 0,-4 6 0 16,0-2-8-16,0 5-3 0,3-6 0 0,-3 6 0 15,0-9-131-15,0 9-26 16,4-6-6-16,-4 6-1 0</inkml:trace>
  <inkml:trace contextRef="#ctx0" brushRef="#br0" timeOffset="-161418.827">30307 11973 1234 0,'0'3'110'0,"4"6"-88"15,-4 0-22-15,0-3 60 0,3 2 8 0,-3 1 2 16,4-3 0-16,-4 6-32 0,3-6-6 0,-3 3-2 15,4-3 0-15,-4-6-2 0,0 8-1 0,0-8 0 16,0 3 0-16,0-3 0 0,0 0 0 0,0 0 0 16,0 0 0-16,0 0-14 0,0 0-2 0,0 0-1 15,0 0 0-15,0 0 5 0,0 0 1 0,0 0 0 16,0 0 0-16,0 0-16 0,0-3 11 0,0-5-11 16,0 2 10-16,0-3-19 0,0 3-4 0,0-6-1 15,0 6 0-15,3-5 14 0,-3 2-11 0,0-3 11 16,-3 0-10-16,-4 0 10 0,3-5 0 0,4 2 0 0,-3 6 0 15,3 3 9-15,0 3-9 0,0-14 12 0,0 8-12 16,0 9 24-16,0 0-3 0,0-6 0 0,0 6 0 16,0 0 3-16,0 0 1 0,0 0 0 0,0 0 0 15,0 0-25-15,3-3 0 0,1 0 0 0,-4 3 0 16,3-6 0-16,-3 6 0 0,4-3 0 0,3 0 0 0,-4-2 0 16,1 2 0-16,3 0 0 0,-4-3 0 0,1 6 0 0,-4 0 0 15,7-6 0-15,0 6 0 0,0 0-11 0,0 0-7 16,-7 0-2-16,7 0 0 0,0 0 0 0,0 0 0 15,0 0 0-15,0 0 0 16,1 0-99-16,-1 0-20 0,0 0-4 0,3 0-1 0</inkml:trace>
  <inkml:trace contextRef="#ctx0" brushRef="#br0" timeOffset="-160924.733">30484 11832 1026 0,'0'0'28'0,"0"0"8"0,-4 6-28 0,4-6-8 0,0 0 0 0,0 0 0 16,0 12 97-16,0-12 19 0,0 0 3 0,0 0 1 15,0 6-39-15,0-6-7 0,0 0-2 0,4 5 0 16,-1 4-20-16,1 0-4 15,-1 0 0-15,8 3-1 0,-1-1-17 0,11 10 23 16,-6-9-27-16,-8-6-2 0,3 0-1 0,1-1 0 16,-1 1 0-16,-3-6-9 0,4 6-2 0,-4-6 0 15,0 0 0-15,-3 0-4 0,3-6 0 0,-4 6-8 16,-3 0 12-16,4-6-12 0,3 1 8 0,-14-16-8 0,0 6 0 0,7 6 0 16,-4 4 0-16,1-1-11 0,-1-6 11 0,4 12-13 15,0-6 5-15,-3 0 8 0,-1 0-13 16,4 6 0-16,-3-6 0 0,-5 1 0 0,1 2 0 15,0 3 13-15,0-3 0 0,0-6 9 0,0 9-9 0,-3 0 0 16,-1-6 0-16,0 6 0 0,1 6 0 0,-1 0 16 0,1 3-4 16,-4-9 0-16,3 11 8 31,4 1-12-31,0 12-8 0,3-4 15 0,-6 30 8 0,3-26-12 0,0-1-11 0,0 1 0 16,0-4 0-16,3 4 0 0,4-12 8 0,-4 2 0 15,4 10 0-15,4-12 0 0,0 2-8 0,-1 1 0 0,4-6-12 16,0 3 12-16,0-1-25 0,0-5 2 0,0 3 1 0,4-3 0 31,0 0-40-31,3-3-8 0,-4-3-2 0,1 3-493 0,3-6-99 0</inkml:trace>
  <inkml:trace contextRef="#ctx0" brushRef="#br0" timeOffset="-160173.64">31076 11994 1825 0,'0'0'162'0,"0"0"-130"0,0 0-32 0,0 0 0 15,0 0 0-15,-7 0 22 0,0-3-2 0,0 3-1 16,7 0 0-16,0 0-6 0,-7-6-1 0,7 6 0 16,-4-6 0-16,4 6 11 0,0 0 1 0,0 0 1 15,0 0 0-15,0 0-25 16,0 0 0-16,0 0 0 0,0 0 0 0,-3 12 0 0,-1-6 0 0,1 3 0 15,3 2 0-15,-4-5 0 0,4 0 0 0,-3 6 0 16,-4 3 0 0,3-7 0-16,1 1-16 0,3 3 3 0,-4-6 0 0,4-6 13 0,0 0 0 15,0 0 0-15,0 0 0 0,0 0 12 0,0 0-4 0,7 0 0 0,-3-6-8 32,3 0 14-32,3-3-4 0,5 0-1 0,-1-2 0 0,-4-1-9 0,1-3 0 0,-1 0 0 15,8-2 8-15,-14-7-8 0,3 4 0 0,0-4 0 0,3 7 0 16,-3-1 0-16,4 6-12 0,-1 3 4 0,1-2 8 15,3-1 0-15,-3-6 0 0,-1 4 0 0,1-7 0 16,-4 0 0-16,0-2 0 0,0 2 0 16,-3-5 0-16,-4 2 0 15,3 1 0-15,-3-7 9 0,-3 4-1 0,-1-3 4 0,1 2 0 0,-1-17 1 0,-7 9 0 16,4-6-4-16,0 20-1 0,0 3 0 0,4 7 0 16,-4 5-8-16,0 3 0 0,7 3 0 0,-4 6 0 31,1 8 0-31,-5 4 0 0,5 0 0 0,-1 8 0 0,1-2 0 0,-1-1 0 0,-6 9 0 0,-1-5 0 15,1 8 0-15,3-11 0 0,3 8 0 0,1-6 0 16,-1-2 8-16,-3-1 0 0,3 1 0 0,-3 0 0 16,0-4-8-16,4-11 12 0,-1 6-12 0,4 2 18 31,0 4-18-31,0 2 10 0,4 10-10 0,-4-10 0 0,3 4 9 0,1-4-9 0,-8 1 8 0,1 2-8 16,-1-5 10-16,1-4-10 15,-1 1 0-15,4 0 8 0,0-4-8 0,4 1 0 16,-4 6 0-16,0-10 0 0,3-8 0 0,-3 6 0 15,4 0-34-15,-1-6-6 0,-3-3-2 0,0 0 0 16,4 6-104-16,3-6-21 0,0 3-4 0</inkml:trace>
  <inkml:trace contextRef="#ctx0" brushRef="#br0" timeOffset="-159786.225">31263 11973 1191 0,'0'0'106'0,"0"0"-85"0,4 6-21 0,-1 6 0 0,1-6 0 0,-1-3 56 15,4 3 6-15,-3-4 2 0,3 1 0 0,0 3-13 16,0-6-3-16,0 6 0 0,4-6 0 0,-4 0-26 16,3 0-6-16,-3-6 0 0,4 6-1 0,0-6-5 15,-4 3-1-15,3-2 0 0,-3-1 0 0,0 0 19 16,0-6 3-16,0 6 1 0,0 0 0 0,-3-11-32 0,-1-4 0 15,1 6 0-15,0 1 0 16,-1 2 0-16,-3 3 0 0,4 0 0 0,-4 6 0 16,0 3 16-16,0 0-2 0,0 0-1 0,0 0 0 15,-4-6 31-15,1 1 5 0,-1-1 2 0,4 6 0 16,-7 0-33-16,-4 0-6 0,1 3-2 0,3 3 0 16,-4-4 6-16,1 1 2 0,-1 0 0 0,4 3 0 15,-4 3-18-15,4 9 0 0,-3-4 0 0,3 7 0 0,0 5 0 16,-4-11-9-16,4 6 1 0,-4-1 0 0,4 4 8 15,0-9 0-15,4 2 0 0,3-5 0 16,-4 6-24-16,1-4-4 0,3-5 0 0,0 6 0 16,3-3-23-16,1-4-5 0,-1 1 0 0</inkml:trace>
  <inkml:trace contextRef="#ctx0" brushRef="#br0" timeOffset="-159006.579">31732 11947 817 0,'-3'20'34'0,"-1"-11"-15"15,4 6-3-15,-3-9-1 0,-1 0 0 0,1-12 32 16,3 0 6-16,0-3 2 0,0 3 0 16,0 3-1-16,0-3 0 0,0 0 0 0,0 1 0 15,3-1 32-15,-3 6 6 0,0 0 2 0,0 0 0 16,0 0-22-16,0 0-5 0,0 0-1 0,0 0 0 16,0 0-2-16,0 0-1 0,0 0 0 0,0 0 0 15,0 0-34-15,-7-3-6 0,0 3-2 0,0 0 0 16,0 0-7-16,0 0-2 0,-4 0 0 0,11 0 0 15,-7 9-12-15,4 2 9 0,-1-2-9 0,4 12 8 0,0-10-8 0,-3 4 0 0,3 0 0 16,0 0 8-16,0-1-8 0,0-2 0 0,0 6 9 16,3-12-9-16,1 2 0 0,-4-2 9 0,7 0-9 15,0-3 0-15,-11 12 13 0,-3 2-4 32,7-8-1-32,0-3 0 0,4 0 6 0,3-15 1 0,0 3 0 0,0 3 0 0,0 0-4 0,0-2-1 0,0 5 0 15,-3-6 0-15,3 6-2 0,-4-6 0 0,1 0 0 16,3-3 0-16,-4 6-8 0,1-3 0 0,-4 3 0 15,3-3 0-15,-3 3 0 0,0 1-11 0,4-1 11 16,-4 0-8-16,0 3 8 0,0-6 0 0,0 6 0 16,0-6 0-16,0 0 0 0,0 6 8 0,0 0-8 15,0 0 8-15,0 0-8 0,0 0 0 0,0 0-8 0,0 0 8 16,0 0 0-16,0 0-10 0,0 0 10 0,-7 18 0 0,3-10-8 16,1 4 8-16,-4 12 0 0,3-7 0 15,-3 4-10-15,4 3 10 0,3-7-8 0,-4 4 8 16,1-4 0-16,-1 7 0 0,1 2 0 0,-4 4 0 15,-1-13 0-15,1 1 0 0,-3-9 0 0,-1 8 0 16,1 10 0-16,-1 2 0 0,1 12 0 0,-1-2 11 16,4-10-11-16,-4-2 0 0,1-4 0 0,-1-5-11 15,4 2 11-15,0-2 0 0,4-3 8 0,-5 2-8 16,5 1 0-16,-1-6 9 0,-3 2-9 0,4-2 0 16,-1 0 9-16,4-12-9 0,-7 6 0 0,7-6 9 15,-3 9-9-15,3-9 0 0,0 0-10 0,0 0 10 16,0 0-18-16,0 0 2 0,0 0 1 0,0 0 0 15,0 0 0-15,0 0 0 0,0 0 0 0,-7 5 0 16,3-10-7-16,-3 2-2 0,4 3 0 0,-1-12 0 16,-3 0-7-16,0-8-1 0,0 2-1 0,0-6 0 15,0-5-17-15,0 3-3 0,0-4-1 0,0-2 0 16,3-9-110-16,-3-3-23 0</inkml:trace>
  <inkml:trace contextRef="#ctx0" brushRef="#br0" timeOffset="-158509.475">31944 11947 1652 0,'0'-15'34'0,"0"0"9"0,-4 4-35 0,1-1-8 0,3 12 0 0,0 0 0 16,-4-9 0-16,4 9 0 0,-3-3 0 0,3 3 0 16,0 0 0-16,0 0 0 0,-4 6 0 0,1 6 34 15,-4-1-11-15,3-2-3 16,1 0 26-16,-1 6 5 0,4-3 1 0,-3-1 0 0,-1-2-13 0,1 12-3 0,-1-1 0 15,1-8 0-15,-1 9-12 0,1-4-4 0,-1 7 0 0,4-7 0 16,-4-2-20-16,4 3-13 0,0-1 1 16,0-8 1-1,4 9 11-15,-4-6 0 0,4-1 0 0,-1 1 0 0,1-3 0 16,-1-3 9-16,4 0-9 0,-7-6 10 16,0 0 0-16,0 0 0 0,7 0 0 0,0 0 0 15,0-3 8-15,0 0 2 0,4 0 0 0,-4-3 0 16,0 0-11-16,4 0-1 0,-1-5-8 0,1-4 16 15,-1-9-16-15,-3 7 0 0,4-7 0 0,0 1-12 0,-4-4 1 16,0 10 0-16,-4-4-3 0,4-3-1 0,-7-5 0 0,-7 3 0 31,4-4-29-31,3 15-7 0,3-2-1 0,-3 2 0 0,4 6-16 16,-4 0-4-16,3 1-1 0</inkml:trace>
  <inkml:trace contextRef="#ctx0" brushRef="#br0" timeOffset="-158265.159">32068 12017 1542 0,'0'0'65'15,"3"6"-52"1,-3-6 9-16,4 0 2 0,3 0 0 0,-7 0 0 15,3 6-4-15,-3-6-1 0,4 0 0 0,3 6 0 16,-4-6-5-16,1 3-1 0,3 0 0 0,-4-3 0 0,-3 0-13 16,0 0 0-16,0 0 8 0,4 6-8 0,-4-6 0 0,3 0-15 0,4 3 3 15</inkml:trace>
  <inkml:trace contextRef="#ctx0" brushRef="#br0" timeOffset="-158044.521">32173 11814 1690 0,'-7'-5'35'0,"4"-1"9"0,-4-3-36 16,3 6-8-16,1 0 0 0,3 3 0 0,0 0 14 0,0 0 1 0,0 0 0 0,0 0 0 15,0 0-15-15,0 0-8 0,0 0 8 0,0 0-13 16,0 0-55-16,0 0-12 0,0 0-1 16</inkml:trace>
  <inkml:trace contextRef="#ctx0" brushRef="#br0" timeOffset="-157608.53">32353 11961 1404 0,'0'0'0'0,"0"0"0"15,0 0 0-15,0 0 51 0,0 0 10 0,0 0 3 16,0 0 0-16,0 0-29 0,0 0-6 0,0 0-1 16,0 0 0-16,0 0 4 0,0 0 0 0,0 0 0 15,0 0 0-15,0 0 9 0,0 0 3 0,0 0 0 16,0 0 0-16,0 0-16 0,0 0-4 0,-7 6 0 0,0 0 0 0,0 0-3 16,4 6-1-16,-4-6 0 0,3 3 0 0,-3 2-12 15,0 1-8-15,3 0 8 0,1 0-8 0,-1-1 8 16,1 4-8-16,3 3 10 0,-4-4-10 15,4 7 0-15,0-6 8 0,0-4-8 0,4-5 0 16,3 0 0-16,0 6 0 0,0-3 8 0,4-3-8 16,-4 0 0-16,0-1 0 0,3-5 8 0,-3 6-8 15,0-6 0-15,0 0 0 0,0 0 0 0,0 0 0 16,1-6-21-16,-1 6-7 0,0-5-2 16,0 5 0-16,0-9-53 0,0 3-10 0,0-3-3 0</inkml:trace>
  <inkml:trace contextRef="#ctx0" brushRef="#br0" timeOffset="-157064.625">32590 11462 1609 0,'0'0'34'16,"0"0"-34"-16,0 0 0 0,0 0 0 0,0 0 37 0,0 0 1 0,0 0 0 15,0 0 0-15,0 0-22 0,-7 6-5 0,-1 5-1 16,1-8 0-16,4 3 6 0,-4 0 0 0,3 3 1 16,1 0 0-16,-4 2 21 0,3 1 4 0,-3 3 1 0,0 5 0 15,4 1-1-15,-4-3 0 0,3 2 0 0,0-2 0 16,4 5-42-16,-3-2 0 16,-1 8 0-16,4-8-11 0,0 2 20 0,0-5 4 0,0-9 1 0,0 6 0 15,0-7-14-15,0-8 0 0,0 0 0 0,4 18 9 31,-4-6-9-31,3 5 8 0,1-2-8 0,0 9 0 0,-4-13 0 0,3 1 0 0,-3-3 8 16,4 3 0-16,-4-6 0 0,0-6 0 0,0 0 7 16,7 0 1-16,-7-15 0 0,3-3 0 15,-3 7-16-15,4-7 0 0,3 12 0 0,-4 0 0 16,4 3 0-16,-3 0-12 0,3 0 3 0,-7 3 0 16,0 0 9-16,3-3 0 0,-3 3 0 0,0 0 0 15,0 0 0-15,0 0 0 0,0 0 0 0,0 0 0 16,0 0 0-16,0 0 0 0,0 0 0 0,0 0 0 15,0 0 0-15,0 0 0 0,0 0 0 0,0 9 0 16,0 3 0-16,0 9 0 16,0-10 0-16,4 7 0 0,-4 3-9 0,3-4 9 0,-3 1 0 0,4 2 0 15,0-2 0-15,-4 0 0 0,3-7 0 0,1 4 0 16,-1 3 0-16,-3-4 8 16,0-2-8-16,4-3 0 0,-1 6 0 0,1-9 0 15,-1-6-16-15,1 6-6 0,3-6-1 0,0 5 0 16,0-5-50-16,-4 0-11 0,5 3-1 0,-1-3-1 15,0-3-114-15,0 3-22 0,0-5-5 0</inkml:trace>
  <inkml:trace contextRef="#ctx0" brushRef="#br0" timeOffset="-156629.865">32819 11856 1758 0,'0'0'36'0,"0"0"10"0,0 0-37 0,0 0-9 0,0 0 0 0,0 0 0 15,0 0 64-15,0 0 10 0,0 0 2 0,0 0 1 16,0 0-43-16,0 0-9 0,-4 5-1 0,4 1-1 15,0-6-23-15,0 0 0 0,0 0 0 0,0 0 0 16,0 0 0-16,0 0 0 0,0 0 0 0,0 3 0 16,0-3 0-16,7 3 0 0,1-6 0 0,-1 3 0 15,-7 0-17-15,0 0-8 0,0 0-2 0,0 0 0 16,0 0 14-16,0 0 2 0,0 0 1 0,0 0 0 16,3 0 10-16,-3 0 0 0,0 0 0 0,0 0 0 15,0 0 10-15,0 0-2 0,0 0-8 0,0 0 12 16,0 0-12-16,0 0 8 0,0 0-8 0,0 0 0 15,0 0 0-15,0 0-18 0,0 0 2 0,0 0 1 16,0 0 5-16,0 0 1 0,0 0 0 0,0 0 0 16,0 0 9-16,0 0 0 0,0 0-9 0,0 0 9 15,-7-3 0-15,7 3 0 0,-7-3 0 0,0 3 0 16,0 0 0-16,0 3 0 0,-4-3 0 0,4 6 0 16,0-6 8-16,-3 0 2 0,2 0 1 0,5 3 0 15,-4 3 4-15,0 6 1 0,0 5 0 0,0 1 0 0,3 3 6 0,-3-4 2 0,4-2 0 16,-4 6 0-16,3-1-24 0,0-5 0 0,1 0 0 15,3-4 0-15,0 4 0 0,0-3-16 0,3-6 2 16,1 0 1-16,0-1 13 0,-1 4 0 0,1 0 0 0,-1 0 0 16,4 3-13-16,0-12-7 0,0 6 0 0,4-6-1 31,-4 0-111-31,4 0-23 0,6-6-4 0</inkml:trace>
  <inkml:trace contextRef="#ctx0" brushRef="#br0" timeOffset="-156210.226">33098 11344 1512 0,'0'0'32'0,"0"0"6"15,0 0-30-15,0 0-8 0,0 0 0 0,0 0 0 16,0 0 52-16,0 0 10 0,0 0 2 0,0 0 0 16,-7 6-43-16,-4 0-8 0,4-3-1 0,0 11 53 15,0 7-25-15,0 3-4 0,3-4-8 0,-3 4-2 16,0 5 0-16,4 3 0 16,-4-5-6-16,-1 8 0 0,5-5-1 0,3 2 0 15,-4-6-11-15,1 1-8 0,3 8 12 0,-4-8-12 16,4-7 17-16,4-5-3 0,-4-3-1 0,3 11 0 15,1-2-13-15,3 2 0 0,0 7 0 0,0-4 0 16,-3 3 0-16,3-5 0 0,0-1 0 0,0 4 0 0,-7-6 8 0,0 2-8 16,-4-5 8-16,8-4-8 0,-4 1 11 0,3 0-11 15,-3-9 0-15,0 0 0 0,4 2 0 0,-4-2-12 32,0-6-21-32,0 0-4 0,0 0-1 0,0 0 0 0,0 0-34 15,0 0-6-15,0 0-2 0,0 0 0 0,0 0-104 16,0 0-20-16,0 0-5 0</inkml:trace>
  <inkml:trace contextRef="#ctx0" brushRef="#br0" timeOffset="-155941.938">32939 11797 1556 0,'-4'-6'44'0,"4"6"10"15,0 0-43-15,0 0-11 0,0 0 0 0,0 0 0 16,0-3 76-16,0-3 12 0,0 0 4 0,0 6 0 16,0-6-37-16,0 6-7 0,0 0-2 0,0 0 0 15,0 0-23-15,4 0-5 0,-1-8-1 0,-3 8 0 0,4-3-17 16,-1 3 0-16,4-3 0 0,1-3 0 16,-5 6 0-16,4 0 0 0,4 0 0 0,-4 0-9 0,3 0-1 0,1 0 0 0,0 6 0 0,-1-3 0 31,1 0-40-31,-1-1-8 0,1 4-2 0,-1 0 0 15,1 0-164-15,0 0-34 0,-1-6-6 0</inkml:trace>
  <inkml:trace contextRef="#ctx0" brushRef="#br0" timeOffset="-155729.404">33196 12058 1335 0,'0'0'119'0,"0"0"-95"0,0 0-24 0,0 0 0 0,0 0 0 0,0 0 40 15,0 0 3-15,0 0 1 0,0 0 0 0,0 0-44 16,0 0-11-16,0 0-1 0,0 0 0 16,0 0-128-16,0 0-25 0,0 0-6 0,0 0-1 0</inkml:trace>
  <inkml:trace contextRef="#ctx0" brushRef="#br0" timeOffset="-75945.669">8449 12905 857 0,'-14'-6'17'0,"7"6"7"0,3 0-24 0,-3 0 0 0,4-6 0 0,-4 6 0 15,7 0 65-15,-7 0 9 0,7 0 2 0,0 0 0 16,-4 6-6-16,-3-6-1 0,7 0 0 0,-7 0 0 16,3 6-27-16,1 3-6 0,-1-3 0 0,4 9-1 15,0-1-10-15,0 4-1 0,0 11-1 0,4-8 0 16,-1 2-10-16,-3-5-1 0,4 3-1 0,0-7 0 15,-1 4-11-15,1 2 10 0,-1-5-10 0,-3 6 10 16,4-7-2-16,-4 7 0 0,0-3 0 0,3-1 0 16,-3 10 0-16,4-7-8 0,-1 13 12 0,1-13-4 15,-4-2 1-15,3-6 0 0,-3-1 0 0,4-2 0 16,-4 9-9-16,0-6 12 0,0 2-12 0,0 4 12 16,0 0-12-16,0-10 10 0,0 1-10 0,0 3 10 15,0-6-10-15,0 3 0 0,0-3 0 0,0-6 0 16,-4 5 24-16,4-5 2 0,0 0 1 0,0 0 0 15,0 0-18-15,0 0-9 0,0 0 10 0,0 0-10 16,0 0 20-16,0 0-1 0,0 0-1 0,0 0 0 16,0 0-3-16,-7-5-1 0,0-1 0 0,0-6 0 15,0-3-14-15,4 6 0 0,-5 1 0 0,5-10 0 0,-4-3 16 0,3 7 0 0,-3-7 0 16,0 1 0 0,4-4-16-16,-4 6 0 0,0-5 0 0,0-1 0 0,3 4 0 0,0-10 0 0,-3 4 0 0,4-1 0 15,-1-2 0-15,4 3 0 0,0-10 0 0,0 1 0 16,0 9 0-16,0-10 0 0,0 4 0 0,0-6 0 15,0 8 0-15,4-2 0 0,-1 3 0 0,1-1 0 16,-1 10-8-16,5-4 8 0,-5 1 0 0,1 8 0 16,3-3-9-16,0 1 9 0,3 2 0 0,-3 3-9 15,4 0 9-15,0 1-8 0,-1 2 8 0,1 3-8 16,-1 0 8-16,1 3-10 0,-4 0 10 0,4 3-10 16,-1-3 10-16,1 6-10 0,-1-3 10 15,1 3-10-15,-4 3 10 0,3-3 0 0,1 3 0 0,-4 0-8 16,0 3 8-16,0-4 0 0,0 7 0 0,0-6 0 15,0 3 0-15,-3 3 0 0,-1-1 0 0,1 7 9 32,-1-3 0-32,-3 8 0 0,4-5-9 0,-4 5 0 0,-4-2 0 0,-3 3 0 15,4-4 0-15,-4 1 0 0,0 5 0 0,3-5 0 16,-3 2 0-16,0-2 8 0,-3 5-8 0,3 1 0 16,-1-7 8-16,1-2-8 0,0 5 0 0,0-11 8 15,0 0-8-15,-3 3 0 0,3-4 0 0,0-5 0 16,0 6 0-16,3-9 0 0,-3 3 0 0,3 3 8 15,4-9-8-15,0 0 0 0,0 0 0 0,0 0 0 16,0 0 0-16,0 0 0 0,0 0 0 0,0 0 0 0,0 0 10 0,0 0-10 0,0 0 12 16,0 0-12-16,0 0 0 0,0 0 0 0,0 0 0 15,0 0 0-15,0 0 0 0,0 0 0 0,0 0-9 16,0 0 9-16,0 0 0 0,0 0-10 0,0 3 10 16,0 3 0-16,0-4-9 0,4 4 9 0,-1 0 0 15,1-3-9-15,3 9 9 16,-3-6 0-16,3 6 0 0,0-1-8 15,0 1 8-15,0 3 0 0,-4 2 0 0,4-5-8 16,0 6 8-16,0 2 0 0,1-8 0 0,-5 6 0 0,4-4 0 0,-3-2 0 0,-1 6 0 16,4-9 0-16,0 0 0 0,0-1 0 0,-3 1 8 0,6 12-8 15,-3-12 0-15,4 2 0 0,-4-2 0 0,0 3 8 16,0-3-8-16,0-3 0 0,-7-6-8 0,4 0 8 16,-4 0 0-16,0 0 0 0,0 0 0 0,7 5 0 15,0-5 0-15,-4-5 0 0,5 5 0 0,-8 0 0 16,7 0-212-16,0 5-38 0,-7-5-7 0,14-11-2 15</inkml:trace>
  <inkml:trace contextRef="#ctx0" brushRef="#br0" timeOffset="-75324.071">9123 13317 1476 0,'0'0'32'0,"0"0"8"0,-7 3 0 0,0 3 1 0,7-6-33 0,-7 0-8 0,-4 5 0 0,0-5 0 16,4 0 58-16,0 6 10 0,7-6 1 0,-7 0 1 15,0 0-5-15,0 6-1 0,0-6 0 0,0 0 0 16,-3 0-51-16,2 0-13 0,1 3 0 0,0 0 0 15,0 3 22-15,0-3 2 0,0 0 0 0,0 0 0 16,4 3-39-16,-4-1-7 0,3 1-2 0,1 6 0 16,-5 0 36-16,5-3 8 0,3 5 0 0,-4 1 1 15,1 3-21-15,3-6 0 16,0-4 0-16,0-2 0 0,0 3 0 0,3 0 0 16,-3-3 0-16,0-6 0 0,4 6 0 0,-4-6 0 0,3 5 0 0,5 1 0 15,-1-6-8-15,-7 0 8 0,7 6-8 0,0-3 8 16,-7-3 0-16,7 6 0 0,0-3 0 0,0 0 0 15,-4 3-16-15,4 0 1 0,-3 5 1 0,3-5 0 16,-3 0 30-16,-4-6 5 0,0 0 2 0,10 0 0 16,-3-6-11-16,-3 0-1 0,3-2-1 0,-4-1 0 0,1 6-2 15,-1-6 0-15,-3-6 0 0,4 9 0 0,-4-5-8 0,0-10 8 16,3 6-8-16,-3 7 8 0,0-10-8 0,0 3 0 16,0 4 0-16,0 5 8 0,0 0-8 15,-3 0 0-15,3 0 0 0,0 6 0 0,0 0 0 0,0 0 0 16,0 0 0-16,0 0-11 0,0 0 11 0,0 0-8 15,0 6 8-15,3 3-8 0,-3 0 8 0,4-1-10 16,-4 1 10-16,3 6-10 0,-3-3 10 0,0 2 0 16,0 1 10-16,0 0-10 0,0 2 0 15,0-8 0-15,0 9 0 0,0-1 0 0,4-5 0 0,-1 0 0 16,-3 3 0-16,4-9 0 0,-4-6 0 0,0 0 0 0,0 0 0 16,0 0 0-16,18-3 0 0,-8 3 0 0,4-3 0 15,0 3 0 1,1-3-35-16,2 3 0 0,1 3 0 0,0 0-561 0,-1-9-113 15</inkml:trace>
  <inkml:trace contextRef="#ctx0" brushRef="#br0" timeOffset="-74805.311">9539 12755 900 0,'0'0'20'0,"0"0"4"0,0 0 0 0,0 0 1 15,0 0-25-15,0 0 0 0,0 0 0 0,0 0 0 0,0 0 60 0,0 0 8 16,0 0 0-16,0 0 1 0,-7 0-4 0,7 0-1 16,0 0 0-16,0 0 0 0,0 0-12 0,0 0-2 0,0 0-1 0,0 0 0 15,0 0-9-15,0 0-3 0,-3 9 0 0,-1-3 0 16,0 0-10-16,1 3-3 0,-1 8 0 16,1 7 0-16,3-1-6 0,-4 7-2 15,4 17 0-15,-3-3 0 0,3-3 0 16,0-15-1-16,0-5 0 0,3 5 0 0,-3-2-3 0,4 8-1 15,-1-2 0-15,1-4 0 0,-1 4 1 0,1-4 0 0,0 9 0 16,-4-8 0-16,0-4-1 0,0-5 0 16,0-9 0-16,0 5 0 0,0 7 1 0,0-3 0 15,0-4 0-15,0 10 0 0,0-6 0 0,0-4 1 0,-4 1 0 0,0-6 0 16,4 2-4-16,-3-5-1 0,3-3 0 0,-4 3 0 16,1-6 0-16,-1 0-8 0,1-3 12 0,-4 0-4 15,3 0-8-15,1-3-9 0,-1 1 9 0,1-1-13 16,3-3-67-16,-4 3-12 15,1-3-4-15,-1 0 0 0,1 1-135 0,3-1-27 16,-4-15-6-16,1 10 0 0</inkml:trace>
  <inkml:trace contextRef="#ctx0" brushRef="#br0" timeOffset="-74471.813">9426 13187 1134 0,'0'0'24'0,"0"0"6"0,0 0 1 0,0 9 1 0,0-9-32 0,0 0 0 15,0 6 0-15,0-6 0 0,0 0 85 0,0 0 11 0,0 0 1 16,0 0 1-16,0 0-27 0,0 0-6 0,0 0-1 0,0 0 0 16,0 0-21-16,0 0-5 0,0 0-1 15,7 6 0-15,-3 0-9 0,3-6-1 0,0 3-1 0,-4 0 0 16,5-3-10-16,2 0-3 0,-3 3 0 0,4-3 0 15,-4 3-13-15,3 0 0 0,1-1 8 0,0-2-8 16,-1 3 0-16,1-3-15 0,3 3 3 0,0-3 1 16,0 0 11-16,0 0 0 0,0 0 0 0,4 0 0 15,-4 3 0-15,4-3 0 0,-1 0 0 0,-3 0 0 16,4 0 0-16,0 0 0 0,-4 0 0 0,-4-3 0 16,4 0-207-16,-3 0-39 15,24-20-8-15,-10 17-2 0</inkml:trace>
  <inkml:trace contextRef="#ctx0" brushRef="#br0" timeOffset="-73952.302">9867 13243 1267 0,'0'0'28'0,"0"0"5"0,0 0 2 0,0 0 1 0,0 0-36 0,0 0 0 16,0 0 0-16,0 0 0 0,0 0 0 0,0 0 0 16,0 0 0-16,0 0 0 0,0 0 56 0,4 6 4 15,-1-3 0-15,4 9 1 0,-7-12-46 0,4 0-15 0,6 6 8 0,-3 0-8 16,1-6 33-16,-1 0 3 0,3 5 1 0,-3-5 0 16,4 0-15-16,-4 0-3 0,3 0-1 0,-2 0 0 15,-1 0-8-15,0 0-2 0,-7 0 0 0,3 0 0 16,1 3-8-16,-4-3 0 0,0 0 0 0,0 0 0 15,7 0 20-15,-7 0-2 0,3-3 0 0,-3 3 0 16,0-5-29-16,0-1-5 0,0 0-2 0,0-3 0 16,0 3 18-16,0 0 0 0,0 6 0 0,-3-6 0 15,-1 0 0-15,-3 4 0 0,4-7 0 0,-4 3 0 16,-4 0 0-16,7 0 0 0,-3 0 0 0,0 3 0 16,0 3 28-16,-3 0 8 0,3 3 3 0,0 3 0 15,-4 0-11-15,4 0-3 0,-4 0 0 0,4 0 0 16,-3-1-25-16,3 4 0 0,-4-3 0 0,0 0 0 15,4 6-10-15,-3 0-7 0,6-4-2 0,-3 7 0 16,0 3 31-16,0 2 5 0,0-2 2 0,0 8 0 16,4 13-19-16,3-4 0 0,0-17 0 0,-4-4 0 0,4 1 0 15,0-6 0-15,0-3 0 0,0-6 0 16,4 11 0-16,3-8 0 0,0 3 0 0,0 6 0 0,3-6 0 16,1 0 8-16,-4 5-8 0,-7-11 0 0,14 0 0 0,-3 0 0 15,-1 0 0-15,4 6 0 16,-3-6 0-16,-1 6 0 0,1-6 0 0</inkml:trace>
  <inkml:trace contextRef="#ctx0" brushRef="#br0" timeOffset="-73404.084">10146 13255 1494 0,'0'0'32'0,"0"0"8"0,0 0 0 0,0 0 3 0,0 0-35 15,-4 9-8-15,-3-3 0 0,4 0 0 0,3-1 53 0,-4 4 9 0,4 0 2 0,-3 3 0 16,3-3-13-16,0 2-3 0,0 1 0 0,0 3 0 16,3-3-24-16,-3 5-6 0,4-5-1 0,-1 3 0 15,1-1-17-15,-1 7 0 0,1-3 0 0,-1-4 0 16,1 4 41-16,-1 0 5 0,1-7 1 0,-4 4 0 15,7-3-24-15,-3-3-5 0,-4-1-1 0,0-2 0 16,3 0-17-16,-3 6-11 0,0 0 2 0,4-3 0 16,-4-4 9-16,0-5 12 0,0 0-2 0,0 0-1 15,-7-3-9-15,0 3 0 0,3 3 0 0,4-3 0 16,-7-3 33-16,0 1 5 0,3-1 1 0,-3-3 0 16,4 0-30-16,-4 0-9 0,3-6 0 0,-3 6 0 15,4 0 25-15,-4-2-1 0,3-1-1 0,-3 3 0 16,3-6-23-16,1 3-20 0,-1 3 4 0,1-5 1 15,-1 2 24-15,1-9 5 0,3 7 1 0,-4-1 0 16,1-9-23-16,-1 9-5 0,4-2-1 0,-3 5 0 16,3-9 14-16,0 9 0 0,-4 1 0 0,4 2 0 15,0 3 0-15,0 3 0 0,0 0 0 0,0-6 0 16,4-6 0-16,-4 0-9 0,7 1 9 0,-4-1 0 0,4-3 8 0,-3 9 8 16,3 0 0-16,3 6 1 15,1-5-17-15,-4 5 0 0,4 0 0 0,-1-6 0 16,4 6-48-16,4-6-12 0,0 6-4 0,-1 0 0 15,5 0 52-15,-8 0 12 0,3 0 0 0,-3 0 0 16,0 6-64-16,1 0-11 0,-1-6-1 0,-4 5-1 16,1-5-131-16,-1 3-27 0,19-6-5 0,-29 3 0 0</inkml:trace>
  <inkml:trace contextRef="#ctx0" brushRef="#br0" timeOffset="-72316.979">9088 13423 537 0,'0'0'15'0,"0"0"4"0,0 0-19 0,0 0 0 0,-4-6 0 0,4 6 0 0,0 0 92 0,-7 6 14 16,0-4 3-16,0 1 1 16,7-3-26-16,-4-3-6 0,-3-2-1 0,4-1 0 0,-1 3-16 0,4 3-3 15,0 0-1-15,-7-3 0 0,7 3-21 0,-7 0-4 16,0 3 0-16,0 6-1 0,-4 2-11 0,4 7-3 15,0-6 0-15,0-3 0 0,-3 2-1 0,-1 4-1 16,1-9 0-16,-1 3 0 0,0-3 2 0,4-1 1 16,-3 4 0-16,-1 3 0 0,4-3-4 0,0-3-1 15,0 0 0-15,0 2 0 0,3-2-13 0,1 0 11 16,3-6-11-16,-7 6 10 0,7-6-10 0,0 0-9 16,0 0 9-16,0 6-13 15,-4 0 13-15,4-6 0 0,0 6 0 0,0-6 0 16,0 9 0-16,4-4 0 0,-4-5 0 0,3 3 0 15,4 0 0-15,0 3 0 0,0-6 0 0,1 0 0 16,2 0 48-16,-3 0 13 0,7 0 3 0,-3-6 0 16,-1 6-64-16,1-3-15 0,0 0-1 0,-1-2-1 15,-3 2 17-15,0-3 9 0,0 3-1 0,0-3 0 16,0 3 0-16,1-9 0 0,-5 6 0 0,4-5 0 0,-3 2-8 0,-1 0 0 0,1-3 0 0,-1 3 0 16,-3-2 0-16,4 5 0 0,-4-9 0 15,0 3 0-15,0 3 0 0,3 1 0 0,-3-4 0 0,0-6 0 16,0 9 0-16,0 1 0 0,0 2 0 0,0 3 0 15,0 0 0-15,0 3 0 0,0 0 0 0,0 0 0 16,0 0 0-16,0 0 0 0,0 0 0 0,0 0 0 16,0 0 0-16,0 0 0 0,0 0 0 0,0 0 0 15,0 0 0-15,0 0 0 0,0 0 0 0,0 0 0 16,0 0 0-16,0 0 0 0,0 0 0 0,0 0 0 16,4 6 0-16,-4 3 0 0,0 5 0 0,-4 4 0 15,4-12 0-15,0 3 0 0,-3-4 0 0,3 4 0 16,0-3 0-16,0 6 0 0,0-3 0 0,3 2 0 15,-3-5 0-15,0 12 0 0,4-6 0 0,-4 2 0 16,3-2 0-16,1 0 0 0,-4 0 0 0,3-3 0 16,1 2 0-16,-1 1 0 0,4 0 0 0,-3-3 0 15,0-3 0-15,3 2 0 0,-4 1 0 0,1-3 0 16,3 0 0-16,0 0 0 0,0 0 0 0,0 0 0 16,0-3 0-16,0-1 0 0,0-2 0 0,0 3 0 15,-3 0 0-15,3 3 0 0,0-6 0 0,0 0 0 16,0 3 0-16,0-3 0 0,4 0 0 0,-4-3 0 15,0 3-46-15,3-6-14 0,-3 6-4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9-20T16:08:02.21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4861 4347 965 0,'0'0'40'0,"0"0"-32"15,0 0 29-15,-3 3 6 0,3 6 1 0,0-9 0 16,-7 6-12-16,7-6-3 0,-4 6 0 0,4 0 0 15,-3 0-7-15,3 5-2 0,0-5 0 0,0 0 0 16,0-6-3-16,-4 6-1 0,4 9 0 0,-3-4 0 16,6-5 4-16,-3 6 0 0,0-6 0 0,4 3 0 15,-4 3-6-15,0-7-1 0,0 7 0 0,0 6 0 16,3-3 16-16,-3 2 3 0,4 1 1 0,-4-1 0 0,7-2 0 16,-7 9 0-16,3-1 0 0,1 4 0 15,-4-4 3-15,3-2 1 0,1 2 0 0,-1 7 0 16,1-13-23-16,-1 10-5 0,-3-4-1 0,4-2 0 15,3-4 4-15,-3 7 0 0,3-3 0 0,-4-4 0 16,1 1 1-16,-1 0 1 0,1 2 0 0,-4-8 0 16,0 5-3-16,3-2-1 0,-3 3 0 0,4-6 0 0,-4 5 6 0,3-8 0 15,4 9 1-15,-3-12 0 16,-4 11-17-16,3-11 0 0,-3-6 0 0,0 0 0 16,-3 6 0-16,3-6 0 0,0 0 0 0,0 0 0 0,0 0 14 0,0 0-1 0,0 0 0 15,0 0 0-15,0 0 7 0,0 0 0 0,0 6 1 16,0-6 0-16,0 0-21 0,-4 6 0 15,4-6 0-15,0 0 0 16,-7 3 12-16,4 3 5 0,3-6 1 0,0 0 0 0,0 0-18 0,0 0 0 0,-7 5 8 0,7-5-8 16,0 0 0-16,0 0 0 0,0 0 8 0,0 0-8 15,0 0 0-15,0 0 0 0,0 0 0 0,0 0 0 16,0 0 0-16,0 0 0 0,0 0 0 0,0 0-9 16,0 0 9-16,0 0-8 0,0 0 8 0,0 0-8 15,0 0-3-15,0 0 0 0,0 0 0 0,0 0 0 16,0 0 11-16,0 0 0 0,0 0 0 0,0 0 0 15,7 6 0-15,-7-6 8 0,7 6-8 0,-7-6 11 16,3 6-11-16,-3-6 0 0,7 0 0 0,4 6 0 16,-4-6 0-16,0 0 0 0,4 6 0 0,-1-6 0 15,1 6 0-15,3-3 0 0,0 0 0 0,0 2 0 16,-7-2 0-16,4-3 0 0,3 6 0 0,-3-6 0 0,3 6 0 16,-4 0 0-16,4-6 0 0,-3 6 0 15,7 0 0-15,-8-6 0 0,-3 6 0 0,0 5 0 16,0-5 0-16,4 0 0 0,-4-3 0 0,4 3 0 15,-1 0-10-15,-3 6 10 0,0-6 0 0,0-1-9 0,-3 1-7 0,3 0 0 16,0 0-1-16,3 0 0 16,-2 0-3-16,-1 3-1 0,-4-4 0 0,1 1 0 0,-4-6 0 15,3 6 0-15,-3-6 0 0,4 0 0 16,-1 6-9-16,4-6-2 0,-3 0 0 0,6 0 0 16,-3 0-122-16,4 0-25 0,0 0-5 0</inkml:trace>
  <inkml:trace contextRef="#ctx0" brushRef="#br0" timeOffset="1066.106">5405 5026 843 0,'0'0'17'0,"0"0"5"0,0 0-22 0,0 0 0 0,0 0 0 0,0 0 0 16,0 0 44-16,0 0 4 0,0 0 0 0,0 0 1 16,0 0-21-16,0 0-4 0,0 0 0 0,0 0-1 0,0 9-3 0,3 0-1 15,-3-9 0-15,4 6 0 0,-4-6 1 0,3 0 0 0,-3 0 0 0,7 0 0 16,-3 0 6-16,-1 6 2 0,4-6 0 0,-3 6 0 16,-1-6 0-16,4 0 1 0,0 6 0 0,-7-6 0 15,8 0 2-15,-8 0 0 0,3 0 0 0,4 0 0 16,-7 0-4-16,7 0-1 0,-7 0 0 0,7 0 0 15,-3 0-6-15,3 0 0 0,3 0-1 0,1 0 0 16,-11 0 9-16,7 0 1 0,-7 0 1 0,4-6 0 16,3 0-22-16,-4 6-8 0,1-6 0 15,-4 6 9-15,3 0-9 0,-3 0 0 0,4-6 0 16,-4 6 0-16,3-9 12 0,1 0-2 0,-4 1-1 0,3 2 0 16,-3 0-9-16,0 6 10 0,0 0-10 0,0 0 10 15,0-6-10-15,-3 0 10 0,3 0-10 0,-4 0 10 16,1-2-10-16,3 2 0 0,-4 0 0 0,1 6 8 15,-1-6-8-15,1 6 0 0,-1-6 0 0,-3 0 8 16,0 6-8-16,0-6 0 0,0 0 0 0,0 0 0 16,0 6 8-16,3-5-8 0,-3 5 8 0,0 0-8 15,0 0 8-15,0 0-8 0,-4 0 0 0,4 0 8 16,4 5-8-16,3-5 8 0,0 0-8 0,-7 0 8 16,0 6-8-16,0-6 0 0,3 12 0 0,1-12 0 15,-1 6 0-15,4-6 8 0,0 0-8 0,-3 6 0 16,-1 0 0-16,1 0 8 0,-1 0-8 0,-3 2 0 15,3-2 0-15,4 0 0 0,-3 6 0 0,3-12 0 16,0 6 0-16,0-6 0 0,0 0 0 0,-4 6 0 0,4-1 0 16,-3 7 0-16,3-3 0 0,-4 3 0 0,4-6 0 15,0 5 0-15,0-5 0 0,0 0 0 0,0 3-8 0,0 3 8 16,-3-6 0-16,3 11 0 0,0-11 0 16,0 6 0-16,0-6 0 0,3 9 0 0,-3-4 0 0,4 1 0 15,-1-6 0-15,-3 6 0 0,4-1 0 0,-4-2 0 0,0-9 0 16,3 6 0-16,1 0 0 0,-4 0 0 0,7 0 0 15,-3 6 0-15,3-4 0 0,-4-2 0 0,1 6 0 0,-1-6 0 16,1 6 0-16,-1-6 0 0,1 5 0 16,-1-5 0-16,4 0 0 0,-3 3 0 0,3-3 0 0,-4 5 0 15,4 1 0-15,-3-6 0 0,3 0 0 0,-3 0 0 16,-1 0 0-16,4 3 0 0,0-4-9 0,0 1 9 16,0 0 0-16,0 0 0 0,4 0 0 0,-4 0 0 15,0 0 0-15,-3-6 0 0,-1 9 0 16,4-4 0-16,0-2 0 0,0 3 0 0,0-3-8 0,0 3 8 15,0-6-21-15,1 6-1 0,2-6 0 0,-3-6 0 16,4 6-161-16,-1-6-32 0</inkml:trace>
  <inkml:trace contextRef="#ctx0" brushRef="#br0" timeOffset="4473.597">6477 4865 1013 0,'-4'17'20'0,"4"-11"8"0,0 6-28 0,0-6 0 0,0 3 0 0,0 2 0 15,-3-5 45-15,3 6 4 0,-4 0 1 0,4-6 0 16,-3 0-6-16,3 0-2 0,3 8 0 0,-3-8 0 16,0 0-2-16,4 0-1 0,-4 0 0 0,0 0 0 15,3-1-2-15,-3 4 0 0,4-3 0 0,0 0 0 16,-4 6-29-16,3-6-8 0,1 5 0 0,-1 1 0 15,1-3 15-15,-1 9-2 0,1-7 0 0,-1 1 0 16,1 0 4-16,3 0 1 0,0-3 0 0,-4 2 0 16,-3 1 1-16,4-6 0 0,-4 6 0 0,3-6 0 15,-3 2-4-15,0-8-1 0,0 6 0 0,4 6 0 16,-4-12-6-16,0 6 0 0,0 0-8 0,0-6 12 0,0 0-4 16,0 0 0-16,0 0-8 0,0 0 12 0,0 0-2 0,0 0-1 15,0 0 0-15,0 0 0 0,0 0 3 0,0 0 0 0,0 0 0 16,0 0 0-16,0 0 3 0,0 0 1 0,0 0 0 15,0 0 0-15,0 0-16 0,0 0 0 0,0 0 0 0,0 0 0 16,0 0 0-16,0 0 0 0,0 0 0 0,0 0 0 16,0 0 0-16,0 0 0 0,0 0 0 0,0 0 0 15,0 0 0-15,0-6 0 0,0 6 0 0,3-6 0 16,1 0 0-16,-4 0 8 0,4-8-8 0,-4 8 0 16,0-6 11-16,0 6-1 0,0-6 0 15,0 1 0-15,3-4-10 0,-3 9-14 0,4-6 3 0,-4-5 1 16,0 5 10-16,3 0 11 0,-3 3-3 0,4-3 0 15,-1 1-8-15,-3-1-11 0,4 6 3 0,-1 0 0 16,-3 0 8-16,4-3 9 0,-1 4-1 0,1-7-8 16,-1 6 0-16,1 0 0 0,-1-6-10 0,-3 1 10 15,4 2 0-15,-4 3 0 0,3-6 0 0,-3 0 0 16,0 1 0-16,0 2 0 0,0-3 0 0,0 6 0 16,0-6 0-16,0 1 0 0,0 5 0 0,-3 0 0 15,3 0 0-15,0 6 0 0,0 0 0 0,0 0 0 16,0-6 0-16,0 6 0 0,0 0-8 0,0 0 8 15,0 0-10-15,0 0 10 0,7 3-13 0,-3 6 5 16,6-3 8-16,-3 0 0 0,0-1-9 0,0 1 9 16,4 6 0-16,-4-3-11 0,0 0 11 0,4 0-8 15,-1 2 8-15,-3 1 0 0,4 0 0 0,-1-3 0 16,1 2 0-16,-4 7 0 0,4-6 0 0,-1 0 0 16,1 2-8-16,-1 4 0 0,1-6 0 0,-8-1 0 0,4 4 8 0,4 3 11 15,0-6-3-15,-4 5 0 0,3-5-8 0,-3 3 0 16,0 2 0-16,0-5 8 15,-3-6-8-15,-4 6 0 0,0-6 0 0,4 2 0 0,-4 4 0 16,0-6 0-16,3 0 0 0,-3 0 8 0,0 0-8 0,0 5 0 16,0-11 9-16,0 6-9 0,-3 0 0 0,3-6 0 15,-4 9 0-15,4-9 0 0,0 0 0 0,0 6 8 0,0-6-8 0,0 0 0 16,0 0 0-16,0 0 0 0,0 0 0 16,0 0 8-16,0 0-8 0,0 0 8 0,0 0-8 0,0 0 8 15,0 0-8-15,0 0 0 0,0 0 8 0,0 0-8 16,0 0 0-16,0 0 0 0,4-6 0 0,-1 0 0 15,1 0 0-15,-4 0 0 0,0-8 0 0,0 8 0 16,-4-6 0-16,1-6 0 0,3 4 0 0,-4 2 0 16,4 0 0-16,0-5 0 0,0 2 0 15,0 3 0-15,0 0 0 0,0 1 0 0,0-1 0 0,0 0 0 16,0 3 0-16,-4-3 0 0,4 1 0 0,0-1 0 16,0 6 0-16,0-6 0 0,0 3 0 0,0-2 0 15,0 5 0-15,0 0 0 0,0 6 0 0,0-6 0 16,0 6 0-16,0-6 0 0,0 0 0 0,0 0 0 15,4 1 0-15,-4-1-8 0,4 3 8 0,-1-3 0 16,4 0 0-16,-3 0-8 0,-1 0 8 0,4 0 0 16,-3 6 0-16,10 0 0 0,-7-6 0 0,-4 6-8 15,5 6 8-15,2-6 0 0,-3 0 0 0,4 0-8 16,-1 12 8-16,1-12-10 0,-4 6 10 0,4 0-10 16,-1 3 10-16,-3 0 0 0,0-1 0 0,0 4-8 15,4 0 8-15,-8 0 0 0,8-4 0 0,-4 10-8 0,0-6 8 16,0 0 0-16,0 5-9 0,0-11 9 0,0 9 0 15,0-9 0-15,0 5-9 0,-3 1 9 0,-1-6 0 16,5 3 0-16,-5 0 0 0,4 0 9 0,-3-4-9 0,-1 7 0 0,4-6 0 0,-3 6 0 16,3-6 0-16,-4 0 0 0,1 2 0 15,-4-2 0-15,0 0 0 0,3 6 0 16,1-6 0-16,-4 6 0 0,0-4 0 16,3 4 0-16,1 0 0 0,-4-6 0 0,0 0 0 0,4 5 8 0,-4-5-8 0,0-6 0 15,0 0 0-15,0 0 0 0,0 0 0 0,0 0 0 16,0 0 8-16,0 0-8 0,0 0 8 0,0 0-8 15,0 0 0-15,0 0 0 0,0 0-9 0,0 0 9 16,0 0-11-16,0 0 11 0,0 0-10 0,0 0 10 16,0 0-25-16,0 0 1 0,0 0 0 0,0 0 0 15,0 0-92-15,0-6-17 0,0-5-4 16</inkml:trace>
  <inkml:trace contextRef="#ctx0" brushRef="#br0" timeOffset="5346.558">7532 5000 1150 0,'0'0'24'0,"0"0"6"0,0 0-30 0,0 0 0 0,0 0 0 0,0 6 0 16,0-6 60-16,-11 0 7 0,11 0 1 0,-7 0 0 15,0 0-32-15,0 0-7 0,4 6-1 0,-5-6 0 16,1 0 7-16,0 0 1 0,0 0 0 0,0 0 0 16,0 0-20-16,0 0-3 0,0-6-1 0,0 6 0 15,0 0-1-15,3 6-1 0,-3-6 0 0,0 0 0 16,4 6 10-16,-1-6 1 0,-10 5 1 0,11 4 0 16,-4-3 5-16,3 0 1 0,1 0 0 0,3-6 0 0,-4 6-13 15,0 0-3-15,4 5 0 0,-3 1 0 16,3-6-3-16,0 0-1 0,0 3 0 0,0 3 0 15,3-1-8-15,1-5 0 0,0 6 0 0,-4-6 0 16,3 3 0-16,1 8 0 0,-1-5 0 0,1-6 0 16,-1 6 0-16,1-6 0 0,-4-6 0 0,3 14 0 15,4-8 0-15,0 6 0 0,-7-6 0 0,4 6 0 16,-1-7 0-16,4 1 0 0,-7-6 0 0,4 6 0 16,3 3 0-16,-3-3 0 0,-1 0 0 0,-3-6 8 15,0 0-8-15,0 0 12 0,0 0-12 0,7 0 12 16,0 0-12-16,0 0 8 0,0-6-8 0,-3 6 8 0,3-6-8 15,0-3 12-15,-4 3-12 0,5 0 12 0,-5-5 4 16,1-1 2-16,-1 6 0 0,1-6 0 0,-4 3-18 0,3-2-12 16,1-1 1-16,-4 0 1 0,0 0 10 15,3-2 0-15,-3 5 0 0,0 0 0 0,7-3 0 0,-7-5 0 0,0 11 0 16,0-6 0-16,0 9 0 16,0-3 8-16,-7-6-8 0,4 12 0 0,3-5 0 0,0 5 0 0,-7-6 0 0,7 6 8 15,0 0-8 1,-4-6 8-16,1 0-8 0,3 6 8 0,0-6-8 0,0 6 0 0,0 0 0 0,0 0 0 15,0 0 0-15,0 0 0 0,0 0 0 0,0 0 0 16,-4-6 0-16,4 6 0 0,0 0 0 0,0 0 0 16,0 0 0-16,0 0 0 0,0 0-11 0,0 0 11 15,0 0-10-15,0 0 10 0,0 12-10 0,0-6 10 16,4 6 0-16,-4-7 0 0,3 7-8 0,1-3 8 0,-1 3 0 16,1-6 0-16,-1 11 0 0,4-5 0 15,-3-3 0-15,-1 3-9 0,4 5 9 0,0-5 0 16,-3 0 0-16,3 0 0 0,0 2 0 0,-3-2-8 15,6 0 8-15,-3 0 0 0,0-1 0 0,4-2 0 16,-4 3 0-16,0 0 0 0,0-1 0 0,4-5 0 16,-4 0 0-16,3 0-8 0,-3 0 8 0,4-3-8 15,-4-3-73-15,4 0-15 16,-4-3-2-16</inkml:trace>
  <inkml:trace contextRef="#ctx0" brushRef="#br0" timeOffset="5972.327">7722 5085 998 0,'0'0'20'0,"0"9"7"0,0-9-27 0,4 12 0 0,-4-12 0 0,0 6 0 16,3 0 47-16,1 5 4 0,3-5 1 0,0 0 0 16,-3 3-23-16,3-3-4 0,0 0-1 0,0 5 0 15,3 1-1-15,-6-6-1 0,3 6 0 0,0-6 0 16,3 0 2-16,-2 8 0 0,-1-8 0 0,3 0 0 15,1 6 6-15,-4 0 2 0,0-1 0 0,0-2 0 16,0 3 6-16,0 0 2 0,-3-1 0 0,3 1 0 16,-4-9-7-16,4 6-1 0,-3-3 0 0,-1 3 0 15,-3-9-7-15,0 0-1 0,0 0-1 0,0 0 0 16,0 0 0-16,0 0 0 0,0 0 0 0,0 0 0 16,-3 0-7-16,-8-6 0 0,4 0-1 0,0 0 0 15,-4 0-15-15,4-3 8 0,4 3-8 0,-8-5 0 16,4-1 0-16,-3 0 0 0,3 0 0 0,-4 9 0 15,4-8 0-15,0-1 0 0,0 6 0 0,3 0 0 16,1 0 0-16,-1-8 0 0,4 2 0 0,-3 6 0 0,-4-6 0 16,7 6 0-16,-4-5 0 0,1 2-10 0,3 3 10 0,0 0 0 15,-4 0 0-15,4-6 0 0,0 1 0 0,0 5-8 0,-3 6 8 0,3-6 0 16,0-3 0-16,0 3 0 16,0 6 0-16,0-6 0 0,3 6 0 0,-3 0-8 15,0 0 8-15,0-12 0 0,4 12-11 0,-1-5 11 0,-3 5-13 0,11 0 5 16,-4-6 0-16,3 6 0 0,-3 6 0 0,4-6 0 15,3 0-3-15,-3 5 0 0,-1-5 0 0,1 0 0 16,-1 6-3-16,1 0-1 0,0-6 0 0,3 0 0 16,-7 0-16-1,3 3-3-15,1 0-1 0,3 0 0 0,-3-3-29 0,-1 0-5 16,1-3-2-16</inkml:trace>
  <inkml:trace contextRef="#ctx0" brushRef="#br0" timeOffset="6908.408">8414 5097 1149 0,'-11'-3'32'0,"4"3"8"0,0 0-32 15,-4-3-8-15,1 0 0 0,3 3 0 0,-4-3 27 0,4 3 3 0,-3 0 1 0,-1 0 0 16,0 0-11-16,-3 3-1 0,4 0-1 0,3 0 0 16,-7-3 3-16,7 6 1 0,-4 0 0 0,4 6 0 15,0-1-14-15,0-5-8 0,0 0 8 0,0 3-8 16,0 3 21-16,3-1 0 0,1 7 0 0,-1-6 0 15,4-3 8-15,-4 2 2 0,4 1 0 0,0 0 0 16,0 0-15-16,0-1-4 0,4 1 0 0,-4-3 0 16,4 3 9-16,-1 0 2 0,-3-1 0 0,7-5 0 15,-3 3-23-15,3-3 9 16,3 0-9-16,-3 0 0 0,4-1 27 0,0 1-2 0,-4 0 0 16,7-6 0-16,-7 6-25 0,3-6-14 0,-3 0 2 0,4-6 0 15,3 6 12-15,0-6 0 0,0 0 0 0,0-8 0 16,1 8 8-16,-5-3-8 0,1 0 0 0,-1-2 0 15,-3-1 10-15,4 0-10 0,-4-3 8 0,0-2-8 16,0-1 8-16,0 0-8 0,0-2 0 0,-3-4 8 16,-1 1 1-16,1 2 0 0,-4-2 0 0,0-1 0 0,0-2-1 0,0 2-8 15,3-2 12-15,-3 8-4 0,-3-11 1 0,3 8 0 16,-4-2 0-16,1 2 0 0,3-8-9 16,-4 5 0-16,1-2 9 0,-1 8-9 0,1-8 8 0,-1 2-8 15,1-2 8-15,-1 8-8 0,-3 0 0 0,0 1 0 16,0-7 0-16,3 4 8 0,-3 2-8 0,0 0 8 15,4 9-8-15,-4-2 8 0,0 5-8 0,0-6 0 16,-1 0 0-16,1 3 0 0,-3 7 0 16,3-4 8-16,0 3-8 0,3 3 0 0,4 0 8 0,0 0-8 15,-10 0 8-15,3-6-8 0,7 6 0 0,-8 0 9 0,8 0-9 0,0 0 0 16,0 0 8-16,-7 0-8 0,7 0 0 0,-3 6 0 16,-1-3 0-16,1 0 0 15,-1 5 0-15,4-2 0 0,0 0 0 0,0 6 0 16,0 0 0-16,0-1 0 0,4 1 11 0,-4 9-11 0,3-9 10 0,1 5-10 15,-1 4 14-15,-3 2-3 0,4-5-1 0,-1 0 0 16,1 2 1-16,0 4 0 0,-1-7 0 0,1 10 0 16,-1-10-1-16,4 4 0 0,0-3 0 0,0 5 0 15,-3-8-2-15,-1 8 0 0,1 1 0 0,-1-9 0 16,4 8-8-16,1-5 10 0,-1-4-10 0,0 10 10 16,-4-6-2-16,4 2-8 0,0 4 12 0,0-7-4 15,0 1-8-15,-3 3 8 0,-1-4-8 0,5 1 8 16,-5-1-8-16,4 4 10 0,-3-9-10 0,3 8 10 15,-4-2-10-15,1 0 0 0,3-7 9 0,-4 4-9 16,1 0 0-16,-1-1 8 0,1 4-8 0,-1-6 0 16,1-3 0-16,-1 8 0 0,1-5 0 0,0 0 0 15,-1-6 12-15,-3 6-3 0,4-7 0 0,-1-2 0 16,-3 3-9-16,4 0-11 0,-4 0 3 0,0 0 0 16,3 0 8-16,1 0 0 0,3-6-9 0,0 5 9 15,-4-5-17-15,4 0 1 0,-3 6 0 0,3-6 0 16,4 0-33-16,-1 0-7 0,1-6 0 0</inkml:trace>
  <inkml:trace contextRef="#ctx0" brushRef="#br0" timeOffset="7315.49">8749 5220 1265 0,'0'3'36'0,"-4"3"8"0,4 0-36 0,0 0-8 0,0 0 0 0,0 6 0 16,0-1 52-16,0-5 8 0,0 3 1 0,4 3 1 15,-4 0-13-15,0 5-2 0,0-8-1 0,3 3 0 16,-3 5-18-16,4-5-3 0,-4 6-1 0,3-3 0 16,1-4-14-16,0 1-10 0,-1 0 12 0,1 0-12 15,-4-4 0-15,3-2 0 0,1 6 0 0,-1-6 0 16,1 0 0-16,-1-6-12 0,1 12 3 0,-1-12 1 15,-3 0-12-15,0 0-3 0,0 0 0 0,0 0 0 16,0 0-86-16,0 0-18 0,-3-6-3 0</inkml:trace>
  <inkml:trace contextRef="#ctx0" brushRef="#br0" timeOffset="8228.142">9257 5370 1196 0,'-4'12'24'0,"1"0"8"0,3-6-32 0,0 6 0 0,0-4 0 0,0 4 0 15,0 0 56-15,0 3 4 0,0-4 2 0,-4 7 0 16,4 0-22-16,0-7-4 0,0 1 0 0,0 3-1 15,0 2-18-15,-3 1-3 0,-1-6-1 16,1 3 0-16,-4-4-13 0,0 1 9 0,0-6-9 0,-4 3 8 16,0-3-8-16,1 0 8 0,-4-1-8 0,3 1 8 31,-3-6-46-31,0 0-10 0,3 0-1 0</inkml:trace>
  <inkml:trace contextRef="#ctx0" brushRef="#br0" timeOffset="9171.829">10601 5073 995 0,'0'0'42'16,"0"0"-34"0,0 0 78-16,-7 0 15 0,7 0 3 0,-7 12 1 0,7-12-23 0,-7 0-5 0,7 0-1 0,0 0 0 15,0 0-35-15,-4 6-7 0,-3 3-2 0,4-3 0 16,3 6-7-16,-4-1-1 16,4-5-1-16,4 6 0 0,-1 0-23 0,-3 2 0 0,4-2 0 15,-1 6 8-15,4-6-8 0,-3 8 0 16,3-2 0-16,-4-1 0 0,4-2 0 0,-3 9 0 15,3-7 0-15,-3 1 0 16,-1 8 0-16,4-8 12 0,0 3-4 0,-3-4 0 0,3 7 1 0,-4-10 1 16,1 4 0-16,-1 0 0 0,1-1 7 0,3-2 2 0,-3 3 0 15,3-1 0-15,-4-5-5 0,-3 0-1 0,4 3 0 16,-4-4 0-16,0-5-3 0,0 6-1 0,0-12 0 0,0 0 0 16,0 6-9-16,0-6 12 0,-4 6-12 0,1 0 12 15,-1-1-2-15,-3 4 0 0,3-9 0 0,-3 6 0 16,0 0-1-16,0 0 0 0,4-6 0 0,-4 0 0 15,0 6 0-15,0 0 0 0,-4-6 0 16,4 0 0-16,-4 0-9 0,1 0 0 0,-1 0 0 16,-3 0 0-16,4 0 0 0,-1-6 12 0,-3 0-12 0,0 6 12 15,0-6-12-15,0 0 0 0,-4 6 0 0,0-6 8 16,1 6-8-16,2 0 0 0,-2 0 0 0,3-6 0 16,0 6 0-16,3-5 0 0,-3-1 0 0,3 0 0 15,1-3-16-15,-1 3 2 0,1-6 0 0,-1 6 0 16,4-5-29-16,-4-4-5 0,8 9-2 15,-1-6 0-15,-3 1-120 0,0-1-24 0,0-3-5 0</inkml:trace>
  <inkml:trace contextRef="#ctx0" brushRef="#br0" timeOffset="9534.455">10347 4691 1302 0,'-14'27'27'0,"14"-27"7"0,0 0-34 0,0 0 0 0,0 11 0 0,0-11 0 0,0 0 36 0,0 0 0 16,0 0 0-16,0 0 0 0,0 0-20 0,0 0-3 15,0 12-1-15,0-12 0 0,0 0-28 0,7 12-7 16,3-12-1-16,-6 0 0 0</inkml:trace>
  <inkml:trace contextRef="#ctx0" brushRef="#br0" timeOffset="10389.759">10890 5056 1097 0,'-10'0'31'0,"3"0"7"0,0 0-30 0,3 0-8 0,-3 0 0 0,7 0 0 16,-7 0 40-16,7 0 8 0,0 0 0 0,-7 0 1 0,7 0-10 0,0 0-3 16,0 0 0-16,0 0 0 15,0 0-7-15,0 0-1 0,-7 6-1 0,7-6 0 16,0 0 1-16,0 0 1 0,0 0 0 0,0 0 0 16,0 0-29-16,0 0 0 0,0 0-13 0,-4 6 4 15,4-1 9-15,4 7 0 0,-1-9 10 0,1 3-10 16,3 0 12-16,0 6-3 0,0-6-1 0,4 5 0 15,-4-11 3-15,0 6 0 0,0 0 0 0,3-6 0 16,-3 6-2-16,4-6 0 0,-4 3 0 0,0-3 0 16,0 0 0-16,0 0 0 0,-3 0 0 0,3-3 0 15,-4 3 0-15,4-6 0 0,-3 0 0 0,-1 6 0 0,1-6 9 16,0-5 2-16,-1 11 0 0,1-6 0 16,-4 0-20-16,3-3 0 0,1 0 0 0,-1 6 0 0,-3-9 0 0,4 7 0 15,-4 5 0-15,3-6 0 0,-3 6 0 16,4-6 0-16,-1 0 0 0,1 0 0 0,-1 6 0 0,-3-9-12 0,4 0 3 15,-1 6 1-15,-3 3 8 16,4 0 11-16,-1-5-3 0,-3 5 0 0,4-6-8 0,-4 6 0 0,0 0 0 16,0 0 0-16,0 0 0 0,0-6 0 15,0 6 0-15,-4-6 0 0,4 0 0 16,-3 0 0-16,-1 0 0 0,-3-2 0 0,4 5 0 16,-4 0 0-16,0 0 0 0,-4 0 0 0,4 3 0 0,-4-6 0 0,4 6 0 0,-3 0 0 15,3 0 0-15,-4 0 0 16,1 0 0-16,-5 0 0 0,5 6-11 0,-1-6-7 0,4 0-2 0,-3 6 0 15,3 0 20-15,0-4 0 0,3 10 0 0,-3-12 0 16,0 6-10-16,0 0 10 0,3 6-8 0,1-6 8 16,-1 8 0-16,1-2-8 0,3-6 8 0,-4 6 0 15,4-1 0-15,-3 1 0 0,3-3 0 0,-4 3 0 16,1 0 0-16,3-1 0 0,0 1 0 0,0 0 0 16,0 3 0-16,0-4 0 0,3 1 0 0,1 0 8 15,-4-3-8-15,3 2 0 0,1-5 0 0,3 6 0 16,0-6 0-16,3 6 0 0,1 2 8 0,0-5-8 15,-1 6 0-15,4-3 0 0,-3 5 0 0,3-8 0 16,0 3 19-16,0 5-1 0,4-11 0 0,0 6 0 16,-1-6-18-16,-3 0 0 0,0-3 0 0,4 3 0 15,-4 0-11-15,4-1-5 0,-4 1-2 0,0-6 0 16,0 6 9-16,-7 0 9 0,4-6-13 0,-4 0 5 16,3 0-22-16,-3 0-4 0,4 0-1 0,0 0 0 15,-4 0-69-15,3 0-13 0,1 0-3 0</inkml:trace>
  <inkml:trace contextRef="#ctx0" brushRef="#br0" timeOffset="11725.938">12019 4871 874 0,'0'0'18'0,"0"0"4"0,0 0-22 0,-10 0 0 0,10 0 0 0,-7 0 0 16,-1-6 48-16,8 6 6 0,0 0 1 0,0 0 0 15,-7 0-19-15,7 0-3 0,0 0-1 0,-7 0 0 16,7 0 5-16,0 0 1 0,0 0 0 0,0 0 0 15,0 0-11-15,-7 6-3 0,4 5 0 0,3 1 0 16,0-6-11-16,0 3-2 0,7 8-1 0,-4 1 0 16,4-6-2-16,0 3-8 0,1 2 12 0,-1 1-4 15,0-1 3-15,0-2 0 0,3 3 0 0,-3-1 0 16,0-2-11-16,0 3 12 0,0-1-12 0,-3 1 12 16,3-9 6-16,-3 9 2 0,-1-7 0 0,1 1 0 15,-1 0-10-15,1-6-2 0,-4 0 0 16,3 2 0-16,-3 4-8 0,0-12 8 0,4 6-8 0,-4-6 8 15,0 0 0-15,0 0 0 0,0 0 0 0,0 0 0 16,0 0 4-16,0 0 1 0,0 0 0 0,0 0 0 16,0 0 15-16,0 0 4 0,0 0 0 0,0 0 0 15,0 0-32-15,0 0 8 0,-7 0-8 0,0-6 0 16,0 6 0-16,0-6 0 0,3-3 0 0,0 1 0 16,1-1 8-16,-1 3 0 0,1-6-8 0,-1 6 12 0,1-11-12 0,-1 8 0 15,1-3 0-15,-1 6 0 0,1-11 0 0,3 11-10 16,-4-9 2-16,4 6 0 15,-3-6 8-15,-1 10 0 0,1-7 0 0,-1 0 0 16,4 3 0-16,-3-3 0 0,3 7 0 0,-4-7 0 0,4 12 0 0,0 0 0 0,0-6 0 16,0 0 0-16,-3 0 0 0,3 6 0 0,0 0 0 0,0 0 0 15,0 0 0-15,0 0 0 0,0 0-9 0,7 0 9 16,0 0 0-16,0 0-11 16,3 0 11-16,-3 6-8 0,4 0 8 0,-1 0-8 0,1 0 8 0,0 5-8 15,-1-8 8-15,1 9 0 0,-4 0 0 0,0 6 0 16,0-7 0-16,0 4 8 0,4-3-8 15,-4 5 0-15,0-5 8 0,-4 3-8 0,1-3 8 0,3 5-8 16,-7-5 0-16,3-6 0 0,-3 6 0 0,0-6 8 16,0-6-8-16,0 8 11 15,0-8-11-15,0 0 12 0,0 0-2 0,0 0 0 0,0 0 0 16,-3 6 0-16,-1 0 1 0,1-6 0 0,-4 0 0 0,3 6 0 16,4-6-11-16,-3 0 0 0,3 0 9 0,0 0-9 15,-4 0 0-15,4 0 0 0,-3-6 0 0,-4 6 0 16,7-6 0-16,-4-3-8 0,4 1 8 0,0 5 0 15,-4-9 0-15,4 6-8 0,-3-6 8 0,3 6 0 16,0-5 0-16,0 2 0 0,0 3 0 0,0 0 0 16,0-6 0-16,3 1 0 0,1 5 0 0,0-6 0 0,-4 3 0 0,3 3-8 15,-3 6 8-15,4 0 0 16,3-12 0-16,-4 7-8 0,4-1 8 0,-3 0 0 0,6 0 0 16,-6 0 0-16,3-3 0 0,-4 6 8 0,5-3-8 0,-5 3 0 15,4 3-8-15,0 0 8 0,0-5 0 0,-3 5 0 16,3 0 0-16,-4 0 8 0,4 0-8 15,-7 0 0-15,4 0 0 0,3 5 0 0,0-5 0 0,-3 3 0 16,3 6 0-16,-4 0 0 0,4-3 0 0,-3 0 0 16,-1 6 0-16,1-7 0 0,3 7 0 0,-4-3 0 0,4 3 0 15,-3 0 0-15,3-1 0 16,0 1 0-16,-3 3 0 0,3 2 0 16,0 1 0-16,-4-6 0 0,4 0 0 0,0 8 8 0,0-8-8 0,0 0 0 15,4 8 0-15,-4-2 0 0,4-6 0 0,-4-1 0 0,0 4 0 16,0-3 8-16,3 0-8 0,-3-7 0 15,1 7 0-15,-1-6 0 0,0 0 0 0,-4-6 0 0,1 6 0 0,3-3 0 16,-4 0 0-16,1 0 0 0,3 3-8 0,-4-3 8 16,1-1-15-16,-1-2 3 0,-3 0 0 0,0 0 0 15,4 0-116-15,0-5-22 16,-4-4-5-16</inkml:trace>
  <inkml:trace contextRef="#ctx0" brushRef="#br0" timeOffset="12399.405">12714 5147 1044 0,'0'0'21'0,"0"0"7"0,0 0-28 0,0 0 0 16,0 0 0-16,0 0 0 0,0 0 55 0,-7-6 5 0,0 0 2 0,0 0 0 15,0 6-11-15,-4-11-3 0,4 11 0 0,-3-6 0 16,-1 0-17-16,0 6-4 0,4 0-1 0,-3 0 0 16,-1 0 4-16,-3 0 1 0,7 0 0 0,-3 6 0 15,2 0-8-15,-2-1-2 0,3 1 0 0,0 0 0 16,0 6-4-16,3-9-1 0,1 6 0 0,-1 0 0 15,1 2-6-15,3 1-2 0,0 0 0 0,0-3 0 16,0 2-8-16,0 1 0 0,0-6 0 0,3 0 0 16,-3 0 12-16,7 6 0 0,-3-4 0 0,3-2 0 15,-4 0-12-15,1 0 0 0,-1 0 0 0,4 0 0 16,-3 0 0-16,3 0-11 0,-3-1 3 0,3 1 0 16,0 0 8-16,-4-3 11 0,8 0-3 0,-4 0 0 15,0 0-8-15,3-3 0 0,-3 0-12 0,1 0 12 16,2 0 0-16,1 0 0 0,-4 0 0 0,3-3 0 15,-3-3 0-15,0 3 0 0,-3-3 11 0,3 0-11 16,0-5 8-16,-3-1-8 0,-1 6 0 0,1-3 9 16,-4 0-1-16,3 6-8 0,-3-8 12 0,4 5-4 15,-8 0-8-15,4 0 8 0,0 0-8 0,-3-6 8 16,3 4-8-16,0 8 0 0,0-3 0 0,0 3 8 16,0 0-8-16,0 0 0 0,0 0 0 0,0 0 0 15,0 0 0-15,0 0 8 0,0 0-8 0,0 0 0 0,0 0 0 16,0 0 0-16,0 0 0 0,0 0 0 0,0 0 0 15,0 0 0-15,0 0 0 0,3 8 0 16,1 1 0-16,-1 3 0 0,4 0-9 0,-3-6 9 16,3 8 0-16,-4-2 0 0,1 0 0 0,3 0 0 15,-3 5 0-15,3-8 0 0,-4 3 0 0,4 5 0 0,0-11 0 16,-3 6 0-16,3 0 0 0,-4-6 0 16,4 3 0-16,-3 2 0 0,3-5 0 0,-3-6 0 15,3 6 0-15,0 0 0 0,3-6-8 0,1 0 8 0,-1 0-16 16,4 0 0-16,-3 0 0 0</inkml:trace>
  <inkml:trace contextRef="#ctx0" brushRef="#br0" timeOffset="13072.869">13035 5265 1241 0,'0'0'25'0,"0"0"8"15,-3 5-33-15,3-5 0 0,0 0 0 0,0 0 0 16,0 0 16-16,0 0-3 0,0 0-1 0,0 9 0 15,0-9 13-15,0 0 3 0,0 6 0 0,0 0 0 16,0-6-16-16,3 6-4 0,1 0 0 0,-4 0 0 16,3 5-8-16,1-5 0 0,-1 0 0 0,1 3 8 15,-1 0-8-15,1 5 8 0,-1-8-8 0,-3 0 8 0,4 0 4 0,-1 0 1 16,-3 0 0-16,0-6 0 0,0 0 23 0,0 0 4 0,0 0 0 16,0 0 1-16,4 6-18 0,-4-6-4 0,0 0-1 15,0 0 0-15,0 0 6 0,0 0 2 0,0 0 0 0,0 0 0 16,0 0-5-16,0 0-1 0,0 0 0 0,-4-6 0 15,1 0-20-15,-1 0 0 0,1 0 0 0,3-6 0 16,-4 7 0-16,1-4 0 0,3 0 0 0,-4 3 0 16,1-3 10-16,3 3-2 15,-4-5-8-15,1 5 12 0,3 0-12 0,0 0 0 0,-4-3 0 0,4 0 0 16,0 6 0-16,0-8 0 0,0 11 0 0,0-6 0 16,4 0 0-16,-4 0 0 0,0 0 0 0,3 0 0 15,-3 0 0-15,0-2 0 0,0 2 0 0,0 0 0 16,4 0 0-16,-4 6-10 0,3 0 2 0,-3 0 0 15,4 0 8-15,-4 0 0 0,7 0 0 0,0 0 0 16,0 0 0-16,-4 0 0 0,8 6 0 0,-4-6 0 16,0 6 0-16,4-3 0 0,-1 5 0 0,-3 1 0 15,4-3 0-15,-4-6 0 0,0 6 0 0,0 0-8 16,0 0 8-16,0 0 0 0,0 0 0 0,-3-1 0 16,3 1 8-16,0 0-8 0,-4 3 8 0,5-3-8 15,-5 6 8-15,1-1-8 0,-1-5 10 0,1 3-10 16,-1-3 0-16,1 3 0 0,-1 0 0 0,-3-4 0 15,4 1 0-15,-1 0 0 0,-3 0 0 0,4 0 0 0,-4-6 0 16,0 6-8-16,3 0 8 0,-3 3-10 16,4-4-78-16,-1 1-16 0,1 0-4 0</inkml:trace>
  <inkml:trace contextRef="#ctx0" brushRef="#br0" timeOffset="13914.855">13585 5235 1500 0,'0'0'42'0,"0"0"10"0,0 0-41 0,0 0-11 0,0 0 0 0,0 0 0 16,0 0 48-16,-7 0 8 0,0 0 2 0,7 0 0 16,-3-6-15-16,3 6-3 0,-7-6-1 0,0 3 0 15,3-2-25-15,-3 5-5 0,0-3-1 0,-3 3 0 16,2 0-8-16,-2 3 0 0,-1 2 0 0,1-2 0 16,-1 3 0-16,1-6 0 0,2 6 9 0,1-6-9 15,7 0 0-15,-7 6 0 0,4 0 0 0,-4 6 0 16,7-1 0-16,-4-5 0 0,4 3-8 0,4 3 8 15,-4-6 0-15,3 6 0 0,1-1 0 0,3-2 0 16,0 0 0-16,-4-3 0 0,8 8-11 0,-4-8 11 16,4 6 0-16,3-6 0 0,-4 3 0 0,1 3 0 15,3-7 0-15,-3 1 0 0,3 0 0 0,-4 0 0 16,1 0 0-16,0-6 0 0,-1 6 0 0,1-6 0 0,-1 0 0 16,1 0 0-16,-4 0 0 0,0 0 0 0,0-6 0 15,0 6 0-15,0 0 0 0,-3-6 0 0,3 0 0 0,-4 0 10 16,-3 0-10-16,4-5 8 0,-1 5-8 15,-3-3 10-15,4 3-10 0,-4 0 10 0,0 0-10 0,0 6 0 16,-4-6 9-16,4 6-9 0,0 0 8 16,0 0-8-16,0 0 8 0,0 0-8 15,0 0 0-15,0 0 0 0,0 0 0 0,0 0 0 0,0 0 0 0,0 0 0 0,0 0 0 0,0 0-8 16,11 0 8-16,-4 6 0 0,4 0-9 0,-4 0 9 16,3 0 0-16,-3 0 0 0,4 3-9 0,-4 2 9 15,0 1 0-15,0 0 0 0,4 0 0 0,-4 0 0 16,0 2 0-16,3 4 0 0,-3-1 0 0,4-2 0 15,-4 3 0-15,4-1 0 0,-4-5 8 0,3 3-8 16,1 3 0-16,-1-7 0 0,1 7 0 0,-1-3 0 16,1-4 0-16,0 7 0 0,-1 0 0 0,1-1 0 15,-1 4 0-15,5-3 0 0,-1-4 0 0,-4 10 0 16,1-12 0-16,-4 5 0 0,3 1 0 0,-2-3 0 16,-1 2 0-16,-4-5 0 0,1 0 0 0,-1-4 0 15,-3 4 13-15,0-6-3 0,0-6-1 0,0 0 0 16,-7 6 23-16,0 0 4 0,0-6 0 0,-4 6 1 15,1-6-13-15,-1 0-4 0,1 0 0 0,-8-6 0 16,0 0 19-16,1 0 3 0,-4 0 1 0,3 6 0 16,-3-9-43-16,3 1 0 0,0 5-13 0,-3-3 3 15,4 0 10-15,-1 0-10 0,4 0 10 0,-4 0-10 16,1 0-5-16,3 1-1 0,-1-1 0 0,1 0 0 16,4 0-14-16,-1-3-3 0,4 9-1 0,-4-6 0 15,4 6 0-15,0-6 0 0,0 0 0 0,4 6 0 16,-4-5-6-16,3-1-2 0,1 0 0 0,-1-6 0 15,1 6-90-15,-1-3-19 0,1 3-3 0</inkml:trace>
  <inkml:trace contextRef="#ctx0" brushRef="#br0" timeOffset="14693.558">13903 5320 1250 0,'0'0'26'15,"0"0"6"-15,0 6-32 0,0-6 0 0,0 9 0 0,0-9 0 16,0 0 46-16,0 6 3 0,0-6 1 0,0 0 0 0,0 0-21 0,3 6-4 0,1-3-1 0,0 6 0 16,3-4 5-16,-4-5 1 0,4 6 0 0,4-6 0 15,-4 6-17-15,3-6-3 0,-3 0-1 0,4 0 0 16,0 0 3-16,-1 0 1 0,1 0 0 0,-4 0 0 15,3 0-13-15,5-6 8 0,-1 6-8 0,0-6 0 16,0 6 12 0,0-11-3-16,0 8-1 0,4-3 0 15,-4 0-8-15,0 0 10 0,0 0-10 0,0-5 10 0,0 5-2 0,0 0-8 16,-3-6 12-16,0 6-4 0,-1 0-8 0,-3 0 12 0,0-2-12 16,0 2 12-16,-3 0-4 0,-4 6-8 0,0 0 12 15,0 0-4-15,3-6 3 0,1 0 0 0,-4 0 0 0,0 0 0 16,-4-3 1-16,1 1 0 0,-1 5 0 0,-3-3 0 15,0 0-2-15,-3 0 0 0,-1 0 0 0,0 0 0 16,1-5-10-16,-4 5 12 0,0 3-12 0,-4 0 12 16,0-3-12-16,1 3 0 0,-1 3 0 0,4 0 0 15,0-6 8-15,3 6-8 0,4 0 8 0,4 0-8 16,-4 0 8-16,3 6-8 0,4-6 8 0,0 0-8 16,-7 3 0-16,4 6 0 0,3 0 0 0,-4-4 0 15,1 7-14-15,-1-6 5 0,4 6 1 0,0-6 0 16,0 0 8-16,0 8 0 0,4-8 0 0,-1 0 0 15,1 6 0-15,-4-6 0 0,3 8 0 0,1-5 0 16,-1 0 0-16,1 9-8 0,-1-7 8 0,1 1 0 16,-1-3 0-16,4 3 0 0,-3 5 0 0,3-5 0 15,0-6 0-15,0 6 0 0,4 2 0 0,-4-2 0 16,3 0 0-16,1 0 0 0,-1-3 0 0,1-1 0 0,0-2 0 16,3 3 0-16,0 3 0 0,0-6 0 15,0 5 0-15,0-5 0 0,0-3 0 0,0 3 0 16,0-3 0-16,1 3 0 0,2-3 0 0,-3-3 0 0,4 6 0 15,3-6 0-15,-3 0 0 0,3 0 0 0,0 0 0 0,4 0-10 16,-4 0 10-16,4-6 0 0,-1 3-18 0,-2 3 3 0,6-3 1 16</inkml:trace>
  <inkml:trace contextRef="#ctx0" brushRef="#br0" timeOffset="25968.569">16231 4444 562 0,'-7'-11'12'0,"4"5"2"0,-4-9-14 0,0 6 0 0,3 0 0 0,-3 3 0 0,0 1 58 0,0 5 9 16,0-6 1-16,0 6 1 16,3-12-7-16,-3 12-2 0,0-6 0 0,0 6 0 0,0 0-3 0,0 0-1 15,3-6 0-15,-3 6 0 16,0 0-3-16,0 0-1 0,0 6 0 0,-3-6 0 0,3 0-16 0,0 6-3 16,-4-6-1-16,4 12 0 0,0-12-16 0,-4 0-3 15,4 6-1-15,-3-1 0 0,3 1-12 0,0 0 0 16,-1 0 0-16,1 3 0 0,0 3 9 0,0-6-9 15,0 5 8-15,4 1-8 0,-4-6 0 0,3 9 8 16,1-4-8-16,-1 1 0 0,4 0 8 0,0 3-8 16,0-4 8-16,0 7-8 0,0 0 0 0,4 2 0 0,-4 4 0 15,3-1 0-15,1 1 0 0,-4 2 8 0,3 1-8 0,1-4 0 16,3 7 8-16,-4-10-8 0,4 10 0 0,0-7 8 16,-3 4-8-16,3-4 12 0,0-2-12 0,-3 2 12 15,-1 1-12-15,1 2 0 0,-1-8 0 0,1 8 8 16,-4-2-8-16,3 5 8 15,-3-8-8-15,0 2 8 0,0-5 0 0,-3 3-8 0,-1 2 12 16,1-5-4-16,-1 2 0 0,1-2-8 16,-1 5 12-16,-3-2-4 0,3-3-8 0,1 5 12 15,-4-8-12-15,0 8 12 0,3-11-12 0,1 3 0 0,-1 2 9 0,1 1-9 16,-1-6 8-16,1 3-8 0,-4-7 8 0,3 7-8 16,1-3 0-16,-1 0 0 0,0-1 0 0,4-2 0 15,0 0 0-15,-3 0 0 0,3 3 0 0,0-7 0 16,0 1 0-16,3 0 0 0,-3 0 0 0,0-6 0 15,0 0 0-15,0 0 0 0,0 0 0 0,0 9 0 16,0 3 0-16,0-12 0 0,0 6 0 0,0-6 0 16,0 0 0-16,0 0-10 0,0 0 10 0,0 0-10 15,0 0-44-15,0 0-9 0,0 0-1 0</inkml:trace>
  <inkml:trace contextRef="#ctx0" brushRef="#br0" timeOffset="26523.523">15850 5073 936 0,'0'0'26'0,"0"0"7"0,0 0-33 0,0 0 0 0,0 0 0 0,0 0 0 16,0 0 61-16,0 0 6 0,0 0 1 0,-7 0 0 15,7 0 1-15,0 0 1 0,0 0 0 0,0 0 0 16,0 0-10-16,0 0-1 0,0 0-1 0,0 0 0 16,-7 6-21-16,7-6-4 0,0 0-1 0,0 0 0 15,0 0-19-15,0 0-4 0,0 0-1 0,0 0 0 16,0 0-8-16,0 0 0 0,0 0 0 0,0 0 0 16,0 0 0-16,7 6 0 0,0-6 0 0,0 3 0 0,4 0 0 0,-4 0 0 15,4-3 0-15,-1 0 0 16,1 3 0-16,-1 0 0 0,1 3 0 0,-1-6 0 15,1 6 12-15,3 0 0 0,4-6 0 0,-4 5 0 16,0 1-27-16,0-6-5 0,-3 6 0 0,-1 0-1 16,1-6 21-16,3 6 0 0,-3-6 0 0,3 3 8 15,-7 0 7-15,3-3 1 0,-10 0 0 0,7 0 0 16,-7 0-25-16,7 3-5 0,4 0-1 0,-11-3 0 16,7 0 15-16,0 3 0 0,0-3 0 0,0 0 10 15,-7 0-29-15,7 6-5 0,-7-6-2 0,0 0 0 16,7 0-45-16,-7 0-9 0,4 5-1 0</inkml:trace>
  <inkml:trace contextRef="#ctx0" brushRef="#br0" timeOffset="27234.403">16245 5253 622 0,'0'0'12'0,"0"0"5"0,0 0-17 0,0 0 0 0,0 0 0 0,0 6 0 16,0-6 32-16,0 11 4 0,0-11 0 0,0 0 0 15,0 6 5-15,0-6 2 0,0 9 0 0,0-9 0 16,0 6 4-16,0-6 1 0,0 12 0 0,0-6 0 15,0 5-12-15,0-11-1 0,4 6-1 0,-4 0 0 16,3 0-8-16,-3 0-2 0,4 0 0 0,0 3 0 16,-1-4-1-16,1 1-1 0,-1 6 0 0,1-6 0 15,-1 0-2-15,1 0-1 0,-1 3 0 0,1 2 0 16,-1-5-6-16,1 0-1 0,3 6 0 0,-4-6 0 16,1 3 17-16,-4-4 3 0,3 1 1 0,1 0 0 15,-4 0-33-15,3 0 0 0,1 0 0 0,0 6 0 16,-4-12 0-16,0 0 12 0,0 5-1 0,0-5 0 0,0 0 0 15,0 0 0-15,0 0 0 0,0 0 0 0,0 0 14 16,0 0 3-16,0 0 1 0,0 0 0 0,0 0 3 0,0 0 0 16,0 0 0-16,0 0 0 0,0 0-19 0,0 0-3 0,0 0-1 15,0 0 0-15,0 0-1 0,-4-5 0 16,0-1 0-16,1 0 0 0,-1 0 4 16,-3 0 0-16,4-3 0 0,-1 3 0 0,1 1-4 15,-4-1 0-15,3 0 0 0,1-6 0 0,-1 6 0 0,-3-6-8 16,4 4 12-16,-4-7-4 0,3 6-8 0,-3-9 10 0,3 7-10 0,1-7 10 15,-4 9-10-15,3-3 12 0,1 1-12 0,-1-1 12 16,1 6-12-16,-1-6 0 0,4 6 0 0,-3-2-11 16,3-4 11-16,3 6 0 0,-3 0 0 0,0-6 0 15,0 6 0-15,4-5 0 0,-4 8 0 0,0-3-8 16,0 0 8-16,3 0 0 0,-3 0 0 0,0 6 0 16,0 0 0-16,4-6 0 0,-4 0 0 0,0 6 0 15,3-5 0-15,4 5 0 0,0-6 0 0,-3 3 0 16,3 3 0-16,0 3 0 0,4-3 0 0,-4 6 0 15,3-6-21-15,1 5-3 0,-1 1 0 0,5 0 0 16,-1-6-3-16,3 6-1 0,-3-6 0 16,4 6 0-16,-4-6-29 0,0 0-7 15,0 0 0-15,0 0-1 0,1 0-8 0,-1 0-2 0,3 0 0 0,-3-6 0 16,1 6-21-16,-5 0-5 0,4-6-1 0</inkml:trace>
  <inkml:trace contextRef="#ctx0" brushRef="#br0" timeOffset="27967.684">16711 5273 1295 0,'0'0'27'0,"0"0"6"0,0 0-33 0,0 0 0 0,0 0 0 0,0 0 0 16,0 0 80-16,0 0 10 0,0 0 2 0,0 0 0 15,0 0-47-15,-3 0-9 0,3 0-1 0,-8-3-1 16,8 3-15-16,-3-5-3 0,3 5-1 0,0 0 0 16,0 0-15-16,0 0 11 0,0 0-11 0,0 0 10 15,0 0 0-15,0 0 0 0,0 0 0 0,0 0 0 16,0 0-10-16,0 0 0 0,0 0 0 0,-7 5 8 15,7-5-8-15,-4 0 0 0,1 6 0 0,-4 0-11 16,3-3 11-16,1 9 12 0,-1-6-2 0,1 0-1 16,-1 5-9-16,4 1 0 0,-3-3 9 0,-1 3-9 15,4 5 10-15,-3-5-2 0,3 0-8 0,-4 3 12 16,1-4-12-16,-1 1 11 0,4 0-11 0,-4 3 10 16,4-7-10-16,-3 7 10 0,3-9-10 0,0 0 10 15,0 6-10-15,3-7 0 0,-3-5 0 0,0 9 0 16,0-9 0-16,4 6 0 0,-4-6 0 0,0 0 0 0,4 9 0 15,-1-6 0-15,1 3 0 0,3 0 0 0,-4 0 0 16,-3-6 0-16,7 0 0 0,0 5 8 0,0-5-8 0,0 0 0 16,4 6 0-16,0-6 0 0,-4 0 0 0,3 0 0 0,4 0 0 15,-3 0 0-15,3-6 0 0,-3 6 0 0,3-5 0 16,-4 5 8-16,1-12-8 0,-4 12 10 0,4-9-10 16,-4 3 10-16,0-3-1 15,-4 6 0-15,4-8 0 0,-7-1 0 0,4 0 1 0,-1 3 0 16,-3 0 0-16,0 1 0 0,-3-4 0 0,-4 0 0 0,3 0 0 15,-3 1 0-15,4-1-1 0,-8 3 0 0,4 3 0 0,0-6 0 16,-4 6-9-16,4 1 0 0,-3-4 0 0,-1 3 0 16,4 0 0-16,-4 3 0 0,1 0 8 0,-1 3-8 15,4 0 0-15,0 3 0 0,0-3 0 0,0 3 0 16,0-3 0-16,0 3 0 0,0 0 0 0,7-3 0 16,-7 3-14-16,7-3 5 0,0 0 1 0,-7 3 0 15,3 6-6-15,1-4-1 0,-1 1 0 0,1 0 0 16,-1 0-3-16,4 0-1 0,0-6 0 0,-3 6 0 15,3-3-1-15,0 9-1 0,-4-7 0 0,4 1 0 16,4 0-5-16,-1 6-1 0,1-6 0 16,3 0 0-16,0 3-12 0,0-4-2 15,0 1-1-15,3-3 0 0,5 6-98 0,-1-9-20 0,0 6-4 16</inkml:trace>
  <inkml:trace contextRef="#ctx0" brushRef="#br0" timeOffset="28828.433">16990 5394 1116 0,'0'0'23'0,"0"0"6"0,0 0-29 0,0 0 0 0,0 0 0 0,0 0 0 16,0 0 47-16,0 0 3 0,0 0 1 0,0 0 0 15,0 0 0-15,0 0 0 0,0 0 0 0,-7 0 0 16,7 0-12-16,-4 3-3 0,4-3 0 0,-3 6 0 16,3-6-13-16,-4 11-3 0,4-11-1 0,0 6 0 15,0 6-11-15,0-6-8 0,0 6 12 16,0-3-12-16,0-4 0 0,0 4 0 0,0 0 0 0,4 3 0 16,-4 0 8-16,3-7-8 0,1 4 0 0,-1-3 0 15,1 0 0-15,-1 0 0 0,-3-6 8 0,4 12-8 16,-4-12 9-16,3 6-1 0,-3-6-8 0,4 5 12 15,-4-5 0-15,0 0-1 0,0 0 0 0,0 0 0 16,0 0 5-16,0 0 0 0,0 0 1 0,0 0 0 16,0 0 15-16,0-5 4 0,0-1 0 0,0 0 0 15,0-6-10-15,0 6-2 0,-4 0 0 0,1-3 0 16,-4 4-13-16,3-7-3 0,1 0-8 0,3 3 12 16,-4 0-12-16,4 1 0 0,-3 2 0 0,3-6 0 15,0 6 0-15,0 0 0 0,0 0 0 0,0 0 0 16,3 1 0-16,-3-4 0 0,4 3 0 0,-1 0 0 15,1 0 0-15,-4 6-8 0,3 0 8 0,-3 0 0 0,7-6-11 16,-3 6 11-16,3-6-10 0,0 12 10 0,0 0-9 16,0 0 9-16,0 0-8 0,0 3 8 0,0 2 0 0,0 1 0 15,0-6 0-15,4 6-8 0,-4 3 8 16,0-4 0-16,0 1 0 0,0 0 0 0,0 0 0 16,0-1 0-16,0-5 0 0,0 3 0 0,-3-3 0 15,3 0 0-15,-3 0 0 0,-1 0 0 0,1-6 0 0,-1 0 0 16,1 0 0-16,-1 0 8 0,-3 0-8 0,4 0 9 0,-1 0-9 15,1-6 10-15,-4 0 0 0,3 0 0 0,-3 0 0 16,0 0 0-16,0-3 0 0,0 3 0 0,0 1 0 0,-3-7 0 16,3 6-10-16,0-6 0 0,0 6 0 0,-4-2 8 15,4 5-8-15,0 3 0 0,0 0 0 0,0 0 0 16,0 0 0-16,-3-9 0 0,6 9 0 0,-3 0-11 16,4-6 11-16,3 6 0 0,0 6 0 0,0-6-8 15,0 0 8-15,4 0 0 0,-1 0 0 0,-3 6 0 16,7-3 0-16,-3 0 0 0,-1-1 0 0,5 4 0 15,-5-3-12-15,1 6 4 0,-1-9 0 0,1 6 0 16,0 0 8-16,-4 0 11 0,3 0-3 0,-3-1 0 16,4-5-8-16,-4 6-11 0,-7-6 3 0,0 0 0 15,7 3 8-15,-4 3 0 0,1 0 0 0,-1 0 0 16,-3-6 0-16,4 6 0 0,0 6 0 0,-4-7 8 16,3 1-8-16,-3 0 0 0,0 0 0 0,0-6 0 15,4 6 0-15,-4-6 0 0,0 0 0 0,0 0-8 16,0 0 8-16,3 6-8 0,-3-6 8 0,0 0-8 15,7 9-3-15,-3-3 0 0,-1-1 0 0,-3-5 0 16,7 6-34-16,-7-6-7 0,7 0-2 0,0 6 0 16,0-6-45-16,-7 0-9 0,11-6-1 0</inkml:trace>
  <inkml:trace contextRef="#ctx0" brushRef="#br0" timeOffset="29474.137">17798 5462 1004 0,'0'0'28'0,"0"0"7"0,0 0-35 0,0 0 0 0,0 0 0 0,0 0 0 16,0 0 88-16,-7 0 12 0,0-3 1 0,-1 0 1 15,1-3-26-15,0 6-4 0,-3 0-2 0,3-6 0 16,-4 6-14-16,1 0-4 0,2 0 0 0,-2 0 0 16,3 0-30-16,0 0-6 0,0 0-2 0,0 0 0 15,0 0-14-15,0 6 11 0,7-6-11 0,-7 0 10 16,3 0-10-16,-3 6 0 0,7-6 0 0,-4 6 8 16,1-4-8-16,-1 4 0 0,1 0 0 0,-1 0-11 15,4-6 11-15,-3 12-10 0,3-12 10 0,-7 12-10 16,7-7 10-16,0 4 0 0,3 0 0 0,1 0-8 15,-1-3 8-15,1 6 0 0,-1-7 0 0,1 1 0 16,-1 0 0-16,1 0 0 0,3 3 0 0,-3-6 0 16,3 6 0-16,-4-3 0 0,4-1 8 0,0 1-8 0,4-6 8 15,-4 0-8-15,0 0 10 0,0 0-10 0,0 0 13 16,0 0-3-16,0 0-1 0,0-6 0 0,0 6 3 16,4-5 0-16,-8-4 0 0,4 0 0 15,0 0 2-15,-3 3 1 0,0 0 0 0,-1-5 0 0,1-1-1 16,-1 3 0-16,1 0 0 0,-4 0 0 0,0 3-14 0,0-5 0 15,0 5 0-15,0 0 0 0,0 6 0 0,0 0 0 0,0 0 0 16,0 0 0-16,0 0 8 0,-4-6-8 0,4 6 0 0,0 0 0 16,0 0 11-16,0 0-11 0,0 0 12 0,0 0-12 15,0 0 0-15,0 0 0 0,0 0 0 0,0 6 0 16,-3 0 0-16,3 6 0 0,0-1-15 0,3-2 5 16,-3 0 10-16,4 0 0 0,-1 3 0 0,1-1-8 15,-1 1 8-15,4-6 0 0,-3 9 0 0,3-4 0 16,-4-5 0-16,4 0 0 0,1 6 0 15,-1-6 0-15,3 0 0 0,-3 0 0 0,-7-6 0 0,0 0 0 16,0 0 0-16,0 0 0 0,18-3 0 0,-4 0 8 16,-14 3-8-16,14-3-15 0,0 6 4 0,-3-3 1 15,3 0-42-15,-4 3-8 16,5-3-1-16</inkml:trace>
  <inkml:trace contextRef="#ctx0" brushRef="#br0" timeOffset="30385.443">18330 5482 1250 0,'0'0'52'0,"0"0"-41"16,0 0 31-16,-7 0 6 0,4 6 2 0,-4-6 0 15,3 0-22-15,-3-6-5 0,0 6-1 0,0-6 0 16,7 6 14-16,-4 0 2 0,4 0 1 0,-7 0 0 16,0 0-23-16,-3 0-4 0,3 0 0 0,-4 6-1 15,4-6-11-15,0 6 8 0,0-6-8 0,0 6 8 16,0 6-8-16,0-12 0 0,3 11 0 0,1-8 0 15,-1 6 0-15,1 0 0 0,3 9 0 0,0-13 0 16,0 7 0-16,0-3 0 0,0 0 8 0,3 6-8 16,-3-4 16-16,4-5-3 0,-4 0 0 0,3 6 0 15,1-6 2-15,-1-3 0 0,-3-3 0 0,4 6 0 16,-4-6 2-16,3 2 1 0,-3-2 0 0,0 0 0 16,7 0-18-16,0 0 0 0,-7 0 0 0,8-5 0 15,-5 5 0-15,4 5 0 0,0 4 10 0,-3-3-10 16,-1 0 8-16,4-6-8 0,0 0 0 0,-3 0 8 15,-4 0-8-15,7 0 10 0,-7 0-10 0,3 0 10 16,-3 0-10-16,8-6 8 0,-5 0-8 0,4-3 8 16,-3 4 2-16,-4-1 0 0,3 0 0 0,-3 0 0 15,0 6-10-15,4-6 8 0,-4-6-8 0,0 12 8 0,0 0-8 16,3-6 10-16,-3 6-10 0,0 0 10 0,0 0-1 16,0 0 0-16,0 0 0 0,0 0 0 0,0 0-9 15,0 0 10-15,0 0-10 0,0 0 10 16,0 0-10-16,0 0 0 0,0 0 0 0,0 0 8 0,0 0-8 0,4 6 0 15,3-6 0-15,0 6 0 0,0 0 0 0,0 0 0 0,0 3 0 16,0-3-11-16,-7-6 11 0,0 0 0 0,0 0 0 0,4 3 0 16,3 2 8-16,0 4 4 0,-4 3 1 15,4-6 0-15,0 12-13 0,0-13-18 0,4 7 4 16,-4-3 1-16,0 9 21 0,4-7 4 0,-4 1 0 0,0 9 1 16,3-4-13-16,1 1 0 0,-4 0 0 0,4 2 0 15,-1 4-10-15,-3-7-2 0,0 4 0 0,4-3 0 16,-4-4 12-16,0 10 0 0,0-12 0 0,0 5-8 15,-3-5 8-15,3 3 0 0,-4-4 0 16,1 1 0-16,-1 0 0 0,1-3 0 0,-1-3 0 0,-3-6 0 16,0 6 10-16,0-6-2 0,0 5-8 0,0-5 12 15,0 6 5-15,0-6 1 0,-3 12 0 0,3-12 0 16,0 0 10-16,-4 6 1 0,4-6 1 0,-10 6 0 16,3-6 3-16,-4 0 1 0,0 0 0 0,-3 0 0 15,0 0-14-15,0 0-2 0,0-6-1 0,-4 6 0 16,4-6-17-16,-3 0 0 0,-1 0 8 0,0 0-8 15,1 1 0-15,-4 2 0 0,3 3 0 0,0-3 0 16,1 0-9-16,3 0 1 0,3 3 0 0,-3-3 0 16,7 3-5-16,-4-6-1 0,4 6 0 0,0 0 0 15,0-6-6-15,3 0-2 0,4 6 0 0,-7 0 0 16,0 0-12-16,4-6-2 0,-1 0-1 0,-3 6 0 16,4-5-27-16,3-1-4 0,-4 0-2 0,4 0 0 15,0 0-99-15,4-3-20 0,-1 3-4 0</inkml:trace>
  <inkml:trace contextRef="#ctx0" brushRef="#br0" timeOffset="31215.596">18616 5617 1370 0,'0'0'39'0,"-7"0"8"16,7 0-38-16,-7 0-9 0,7 0 0 0,0 0 0 15,-7 0 28-15,7 0 4 0,0 0 1 0,-7 0 0 16,3-6 8-16,4 6 2 0,-10 0 0 0,10 0 0 16,0 0-35-16,-4-5-8 0,4 5 0 0,0 0 0 15,0 0 0-15,0 0 0 0,0 0 0 0,0 0 0 16,0 0 0-16,0 0-11 0,7 0 3 0,0 0 0 0,0 5 8 0,4-5 12 0,-4 6-2 16,0 0-1-1,4-6 3-15,-1 6 0 0,-3-6 0 0,4 6 0 16,-1-6 8-16,-2 0 3 0,2 6 0 0,-3-6 0 0,4 0-13 15,-4-6-2-15,3 6-8 0,-3 0 12 0,0 0 4 0,1-6 0 16,-1 0 0-16,0 6 0 0,-4-6 0 0,1 0 1 0,3 1 0 16,-4-1 0-16,1-3 6 0,-4 0 1 0,3 6 0 0,-3-9 0 15,0 6-13-15,4-5-3 0,-4-1 0 16,0 6 0-16,-4 0-8 0,4-3 0 0,-3 3 0 0,-1 1 0 16,4-1 0-16,0 0 0 0,0 0 8 0,0 6-8 15,-3-6 0-15,3 6 0 0,-4 0 8 0,4 0-8 16,-7-6 0-16,7 6 0 0,-3-6 9 0,3 6-9 15,-11 3-13-15,4 0-7 0,3 3-2 16,-3 0 0-16,4 0 2 0,3-6 1 0,-7 12 0 16,0-7 0-16,3 1 9 0,1 3 2 0,-1 0 0 0,1 0 0 15,-1 8 8-15,4-5 0 0,-3-6 8 0,3 3-8 16,0 9 11-16,-4-13-3 0,4 1 0 0,0 6 0 16,0-6 5-16,0 0 1 0,0 3 0 0,4-6 0 15,-4-3-2-15,0 0 0 0,0 0 0 0,3 5 0 16,-3-5-3-16,7 9-1 0,-3-3 0 0,-1 0 0 15,1 0-8-15,-1 6 0 0,1-6 9 0,-1 2-9 16,1 1 8-16,-1 0-8 0,1 3 8 0,3-6-8 16,-3 5 11-16,3-5-3 0,0 0 0 0,0 3 0 15,3 3-8-15,-3-6 0 0,4 0 0 0,0-6 0 16,-4 5 0-16,3 1 0 0,1-6 12 0,-1 6-4 0,4 0-8 16,1-6 0-16,2 6 0 0,1-6 0 0,3 0 0 15,-3 0-11-15,3 0 3 0,-4 0 0 0,5-6-5 16,-1 6-1-16,-4-6 0 0,5 0 0 15,-5 0-22-15,4 1-4 0,-3-1 0 0,3 0-1 16,-3 0-6-16,-1 0-1 0,1 3 0 0,0 0 0 16,-8 0-19-16,1 0-4 0,-1 0-1 0,-2 3 0 15,-1-6-10-15,0 6-2 0,0 0-1 0</inkml:trace>
  <inkml:trace contextRef="#ctx0" brushRef="#br0" timeOffset="46469.121">14848 4488 900 0,'0'0'20'0,"0"0"4"0,0 0 0 0,0 0 1 0,0 0-25 0,0 0 0 0,0 0 0 0,0 0 0 16,0 0 45-16,0 0 4 0,0 0 1 0,0 0 0 15,0 0-6-15,0 0 0 0,0 0-1 0,0 0 0 16,-7 0-7-16,0 6-2 0,7-6 0 0,0 0 0 16,0 0-6-16,-7 0 0 0,7 0-1 0,-10 0 0 15,10 0 7-15,0 0 2 0,0 0 0 0,-7 6 0 16,0 0-19-16,0-6-3 0,7 0-1 0,0 0 0 0,-11 6 1 0,11-6 0 15,0 0 0-15,-7 6 0 0,7-6 14 0,-7 6 2 16,0-6 1-16,3 3 0 0,4-3-31 0,-7 3 8 16,7-3-8-16,-7 3 0 0,0 2 0 0,7-5-10 15,0 0 2-15,-7 6 0 0,7-6 8 0,-4 6 0 16,-3 0 8-16,0 0-8 0,7-6 0 0,-3 6 0 16,3 6 0-16,-4-7 8 0,4 7-8 0,0 3 0 15,0-9 0-15,-3 0 0 0,3 5 0 0,0-5 0 16,0 0 0-16,0 6 0 0,0 3 0 0,0-9 0 15,3 5 0-15,-3 1 0 0,0-3 8 0,4 3 0 0,-4-1 0 16,3 7 0-16,1-12-8 0,-4 6 0 0,3-6 0 16,-3-1 0-16,4 4 0 0,-1 3 0 0,-3-12-11 0,0 6 11 15,0-6-9-15,4 12 9 16,3-12-8-16,-7 0 8 0,0 0 0 0,4 6 0 16,-1-1 0-16,-3-5 8 0,0 0-8 0,7 0 0 0,-7 0 0 0,4 0 0 15,-1 0 0-15,4 0 0 0,-7 0 0 0,0 0 0 16,0 0 0-16,4 0 0 0,-1-5-8 0,1 5 8 15,-1-6 0-15,1 0 0 0,-1 0 0 0,-3 0 0 16,4-6 8-16,0 0-8 0,-1 4 10 0,1-4-10 16,-4 0 9-16,3-6-9 0,4 4 8 0,-3-4-8 15,-1 6 0-15,1-8 0 0,3 2 0 0,-4 1 0 16,4-1 0-16,-3-3 0 0,3 10 0 0,0-7 0 16,0 0 0-16,0 1 0 0,0-4 0 0,0 9 0 15,0-5 0-15,0 2 0 0,0-3 0 0,0 7 0 0,-3-13 0 16,-1 9 0-16,5-2 0 0,-5-10 0 0,-3 10 0 0,4-13 0 15,-4 7 0-15,0-4 0 0,-4 1 0 16,1 2 8-16,-1 1-8 0,0-1 0 16,-3 10 0-16,4-10 0 0,-4 6 8 0,0 4-8 15,0-4 0-15,0 6 0 0,0 1 0 0,0-1 8 16,3 3-8-16,-3 3 0 0,0 0 0 0,3 0 8 16,1 0-8-16,3 6 0 0,0 0 0 0,-4-5 0 15,4 5 0-15,0 0 10 0,0 0-10 0,0 0 10 16,0 0-10-16,0 0-17 0,0-6 4 0,0 6 1 15,0 0 12-15,0 0 0 0,0-9 0 0,0 9 0 16,0 0 0-16,0 0 0 0,4-3 0 0,-4 3 0 0,0 0 0 0,0 0-9 16,0 0 9-16,7 3 0 0,-4 0 0 0,5 3 0 0,-8 0 0 15,3-1 0-15,1 1 0 0,-4 0 0 0,3 0 0 0,1 0 0 16,-4 3 0-16,3 3 0 0,-3-1 0 0,0 1 0 16,0-6 0-16,0 6 0 0,4-4 0 0,-4 4 0 15,0 0 0-15,3 0 0 0,-3 5 0 0,4-5 0 16,3 3 0-16,-4 3 0 0,1-1 0 0,-1-5 0 15,1 3 0-15,-4 2 0 0,3-5 0 0,1 3 0 16,-4 2 0-16,3-5 0 0,5 0 0 0,-8 6 0 16,0-7 0-16,0 4 0 0,3 3 0 0,-3-1 0 15,0-8 0-15,4 9 0 0,-4-7 0 0,3-5 0 16,-3 12 0-16,4-6-8 0,-1 2 8 0,-3-2 0 16,0-6 0-16,0 12 0 0,0-9 0 0,0 2 0 15,0 1 0-15,0 0 0 0,0-6 0 0,0 5 0 16,0-5 0-16,0 3 0 0,4 3 0 0,-4-6 0 0,0 0 0 15,0 0 0-15,3-1 0 0,-3 1 0 16,-7 3 0-16,4 0 0 0,3-3 0 0,0 3 0 0,0-3 0 16,0-1 0-16,0 7 0 0,3 0 0 0,-3-9 0 0,0 3 0 15,0 0 0-15,4-1 0 0,-4 7 0 0,3-6 0 16,-3 0 0-16,0 0 0 0,4 0 0 0,-4 6 0 16,0-12 0-16,3 2 0 0,1 4 0 0,-4-6 0 15,0 0 0-15,0 0 0 0,3 6 0 0,-3-6 0 16,0 0 0-16,0 0 0 0,0 0 0 15,0 0-8-15,0 0 8 0,0 0 0 0,0 0-12 0,0 0 2 16,0 0 1-16,0 0 0 16,0 0-54-16,0 0-10 0,7-3-3 0,-3 0 0 15,-4 0-52-15,3-2-12 0</inkml:trace>
  <inkml:trace contextRef="#ctx0" brushRef="#br0" timeOffset="47346.781">15064 4483 866 0,'0'0'36'0,"0"0"-28"16,0 0 46-16,0 0 10 16,0 0 1-16,0 0 1 0,0 0-33 0,0 0-6 0,0 0-2 0,0 5 0 15,0 1-1-15,0-6 0 0,0 0 0 0,0 12 0 16,0-12-4-16,0 6-2 0,0 0 0 0,0 0 0 16,3 3 2-16,-3-4 0 0,0 7 0 15,0-12 0-15,4 6 0 0,-4 6 1 0,3-6 0 0,-3 5 0 16,4-5-6-16,-4 0-2 15,3 0 0-15,-3 9 0 0,4-9-2 0,-4 5-1 0,0-5 0 0,3 0 0 16,1 3-2-16,-4-3-8 0,3 6 12 0,-3-6-4 16,0-1-8-16,4 7 8 0,-1 0-8 0,1-9 8 15,-4 3-8-15,0-6 12 0,3 9-12 0,1-1 12 16,0 4-4-16,-1 0-8 0,1-6 12 0,-1 0-4 16,1 2-8-16,-4-2 12 0,3 0-12 0,-3-6 12 15,4 12-12-15,-1-6 0 0,1 0 9 0,-4-6-9 16,3 6 0-16,-3-6 8 0,7 6-8 0,-7-6 0 15,0 0 8-15,4 5-8 0,-4-5 8 0,0 0-8 16,7 0 0-16,-7 0 8 0,3 0-8 0,-3 0 0 0,7 0 10 16,-3 0-2-16,-4 0-8 0,7 0 12 0,-3-5-12 0,3-1 9 15,-4 0-9-15,4 6 8 0,-3-12-8 0,-1 6 0 16,1-6 9-16,-1 6-9 0,4-2 19 0,-3 2-1 16,3-6 0-16,-3 0 0 0,-1 6-18 15,1-8 0-15,-1 2-13 0,1 0 5 16,3 0 8-16,-4 1 11 0,-3-1-3 0,4 0 0 0,-1 3-8 15,1-2 10-15,-1-1-10 0,1-6 10 0,-1 12-10 0,1-3 0 16,-4 4 0-16,3-1 8 0,1 0-8 0,-4-6 0 16,0 6 0-16,0 0 0 0,0-3 0 0,0 9 0 15,0-5 0-15,0 5 0 0,0-6 0 0,0 6 0 16,-4-6 8-16,1 0-8 0,3 0 0 0,-4 0 0 0,1 0 8 0,3 6-8 16,0-6 0-16,-4 1 0 0,4-4 0 0,0 9 0 15,0 0 0-15,0 0 0 0,0-6 0 0,0 6 0 16,0-6 0-16,0 6 0 0,0 0 0 0,0 0 0 15,0 0 0-15,0 0 0 0,0 0 0 0,0 0 0 16,0 0-8-16,0 0 8 0,0-6 0 0,0 6 0 31,0 0-41-31,0 0-4 0,0 0-1 0,0 0 0 0,0 0-135 0,0 0-27 0,0 0-6 16</inkml:trace>
  <inkml:trace contextRef="#ctx0" brushRef="#br0" timeOffset="56100.564">14926 6458 608 0,'0'0'12'0,"0"0"4"0,0 0-16 0,0 0 0 0,0 0 0 0,0 0 0 16,0 0 33-16,0 0 4 0,0 0 1 0,0 0 0 15,0 0 18-15,0 0 3 0,0 0 1 0,0 0 0 16,0 0 16-16,0 0 4 0,0 0 1 0,0 0 0 15,0 0-15-15,0 0-3 0,-4 9-1 0,4-9 0 16,0 0-14-16,0 0-4 0,0 0 0 0,-7 3 0 16,7-3-18-16,-7 6-4 0,0-6-1 0,7 0 0 15,-7 6-7-15,0-6-2 0,7 0 0 0,-10 0 0 16,3 0 8-16,0 11 0 0,7-11 1 0,-11 0 0 16,4 6-21-16,0 0 0 0,-4 0 0 0,4-6 0 15,-3 3 0-15,3 3 9 0,-4-3-1 0,0 0-8 16,4 3 9-16,-3-1-9 0,3 1 0 0,-4 0 9 15,4 0-9-15,-4-6 0 0,4 6 9 0,4 0-9 0,-4-6 0 0,0 6 8 16,7-6-8-16,-4 3 0 0,-3 6 0 0,4-4 0 16,-1 4 0-16,1-3 0 0,-1 0 0 0,4 6 0 15,0-1-9-15,0-5 9 0,-3 0 0 0,3 3 0 0,0-3 0 16,0 0 0-16,0 6 0 0,0-1-11 16,0-5 11-16,0 0-8 0,0-6 8 15,0 6 0-15,0-6 0 0,0 9 0 0,0-9 0 16,0 12 0-16,0-12 0 0,0 11 0 0,0-11 0 15,0 0 0-15,0 0 0 0,0 0 0 0,0 0 0 0,0 0 8 0,0 0-8 16,0 0 0-16,3 6 0 0,-3-6 0 0,7 0 0 0,-7 0-12 16,7 6 12-16,0-6 0 0,0 0 0 0,0 0-8 15,-3-6 8-15,-1 6 0 0,4-6 8 0,-3 6-8 16,3-6 0-16,-3 6 0 0,-1-5 0 0,4-4 0 16,0 3 0-16,-3 0 0 0,3-3 0 0,0 0 0 15,-4 3 0-15,1-11 8 0,3 11-8 0,-3-6 0 16,-1 0 0-16,1-2 0 0,-1 8 0 0,1-12 0 15,3 6 0-15,-4-2 0 0,1-4 0 0,-1 0 0 16,1 4 0-16,-1 2 0 0,1-6 0 0,-1 7 8 16,1-4-8-16,-4 3 0 0,0-5 8 0,0 5-8 15,0 0 9-15,0-3-9 0,0 4 12 0,-4-7-12 16,4 6 8-16,0-8-8 0,-3 8 0 0,3-6 0 16,0 1 0-16,0 2 0 0,0-3 0 0,0 6 0 15,-4-5 0-15,4 2 0 0,0 3 0 0,0 1 0 16,-3-1 0-16,3 0 0 0,0-6 0 0,0 10 0 15,-4 2 0-15,4 0 0 0,0 6 0 0,-3-6 0 16,3 0 0-16,0-6 0 0,-4 4 0 0,4 2 0 16,0 6 0-16,0 0 0 0,-3-3 8 0,3 3-8 0,0 0 0 15,0 0 10-15,0 0-10 0,0 0 8 0,0 0-8 0,-4-6 0 0,4 6 9 16,0 0-9-16,0 0 0 0,0 0 8 0,0 0-8 0,0 0 0 16,0 0 0-16,0 0 0 0,0 0 0 0,0 0 0 15,0 0 0-15,0 0 0 0,0 0 0 0,0 0 0 16,0 0 0-16,0 0 0 0,-3 6-9 0,3-6 9 15,-4 9 0-15,4-9 0 0,0 0 0 0,0 8 0 16,0 4 0-16,0 0 0 0,0 0 0 0,0-4 0 16,4 4 0-16,-4 0 0 0,0 0 0 15,3-1 0-15,-3 1 0 0,0 0 0 0,4-3 0 16,-4 8 0-16,3-5 0 0,1 0 0 0,-4 3 0 0,3-4 0 16,1 7 0-16,-1-6 0 0,1-3 0 0,-1-1 0 15,1 13 0-15,-1-9 0 0,1 0 0 0,-1 2 0 16,-3-2 0-16,4 0 0 0,0 0 0 0,-1 2 0 15,-3-2 0-15,4 6 8 0,-1-7-8 0,-3 1 0 16,4 3 0-16,-1-3 8 0,1 5-8 0,-4 1 0 16,3-6 8-16,-3 8-8 0,0-2 0 0,4-1 8 15,-4-2-8-15,0-3 0 0,0 0 0 0,0 5 8 16,0-8-8-16,0 0 8 0,3 0-8 0,-3 3 8 16,0-1-8-16,0-5 0 0,0 6 0 0,0-12 0 15,0 0 0-15,0 0 0 0,0 0 0 0,0 0 0 16,0 0 0-16,4 6 0 0,-1 6 0 0,-3-12 0 15,0 0 0-15,0 0 0 0,0 0 0 0,0 0 0 0,0 0 0 16,0 0 0-16,0 0 0 0,0 0 0 0,0 0 0 0,0 0 0 16,0 0 0-16,0 0 0 0,0 0-8 15,0 0 8-15,0 0 0 0,0 0 0 16,0 0-36-16,0 0-2 0,0 0-1 0</inkml:trace>
  <inkml:trace contextRef="#ctx0" brushRef="#br0" timeOffset="57069.204">14972 6455 1165 0,'0'0'24'15,"0"0"7"-15,0 0-31 0,0 0 0 0,0 0 0 0,0 0 0 0,-4 3 25 16,4-3-1-16,0 0 0 0,0 0 0 0,-3 0 13 0,3 0 3 0,0 0 0 15,0 0 0-15,0 0-26 0,0 0-5 16,0 0-1-16,0 0 0 16,0 0-8-16,0 0 0 0,0 0 0 0,0 0 8 0,0 0 4 0,0 0 1 0,0 0 0 0,0 0 0 15,0 0-5-15,0 0-8 16,0 0 11-16,0 6-11 0,0-6 8 0,3 6-8 16,-3-6 0-16,0 6 0 0,0-6 31 0,0 0 2 0,7 6 1 0,0-6 0 15,1 11-34-15,2-11-16 0,-3 0 2 0,4 6 0 16,-4-6 14-16,0 0 0 0,3-6 0 0,-2 6 10 15,-1 0-10-15,0 0 0 0,3-5 0 0,-3-1 8 16,0 6-8-16,-3 0 0 0,3-6 9 16,-4 6-9-16,4-6 0 0,-7 6 8 0,0 0-8 0,4-3 0 15,0 0 0 1,-4 3 8-16,3-3-8 0,1 0 0 0,-4 3 0 0,0 0 8 0,0-3-8 0,0 3 0 16,3-6 8-16,1 6-8 0,-1 0 8 0,-3 0-8 15,4-11 12-15,-4 11-3 0,0-6 0 0,0 0 0 16,0 6 2-16,0 0 0 0,0-6 0 0,0 6 0 15,-4 0-2-15,1-6 0 0,-1 0 0 0,1 0 0 16,-1 3-9-16,1-6 12 0,-1 7-12 0,-3-4 12 16,3 6-12-16,-3-6 0 0,0 6 9 0,4-6-9 15,-4 6 8-15,0 0-8 0,3-6 8 0,-3 6-8 16,0 0 8-16,0 0-8 0,0-6 10 0,0 6-10 16,-4 0 16-16,4 0-2 0,0 6-1 0,0-6 0 15,7 0-1-15,-7 6 0 0,7-6 0 0,-11 0 0 16,11 0-12-16,-7 6 9 0,7-6-9 0,0 0 8 15,0 0-8-15,0 0 0 0,0 0 0 0,0 0 0 0,0 0 0 16,0 0 0-16,0 0 0 0,-3 6 0 0,3-6 0 16,-4 6 0-16,4-6-9 0,-3 0 9 0,3 8 0 0,0 1-8 15,0 0 8-15,-4-3 0 0,4 0-10 16,-3 6 10-16,3-1-8 0,0-5 8 0,0 3 0 0,3 3-8 16,1-6 8-16,-1 5 0 0,1 1 0 15,-1-3 0-15,1 0 0 0,-1 0 0 0,1 8 0 16,0-11 0-16,-1 6 0 0,1-3 0 0,-1 2 0 0,1 1 0 15,3-6 0-15,0 6 0 0,-4-6 0 0,1 8 0 0,-1-2 0 0,1 0 0 16,-1-6 0-16,1 0 0 0,-1 5 0 16,1-5 0-16,0 0 0 0,-1-3 0 0,4 3 0 0,-3 0 0 15,-1-3 0-15,4 3 0 0,-3 3 0 0,3-9 0 16,0 5 0-16,-4-5 0 0,4 6 0 0,0-6 0 16,1 0 0-16,-5 6 0 0,4-6 0 0,-3 0 0 15,3 0 0-15,0 0 0 0,-4 0 0 0,4 0 0 16,-3-6 0-16,-1 6 0 0,4 0 0 0,-3 0-8 15,3 0 8-15,0-6-12 0,0 6 12 0,0-5-12 16,0 5-33-16,0 0-7 0,0-9-2 16</inkml:trace>
  <inkml:trace contextRef="#ctx0" brushRef="#br0" timeOffset="58070.85">15508 6341 774 0,'0'0'16'0,"0"0"4"0,0 0-20 0,0 0 0 0,0 0 0 0,0 0 0 15,0 0 64-15,0 0 9 0,0 0 2 0,0 0 0 16,-7-3-1-16,0 0 0 0,7 3 0 0,-7 0 0 16,7 0-10-16,-7-3-1 0,-4 3-1 0,4 0 0 15,0 0-15-15,0 0-3 0,-3 0-1 0,10 0 0 16,-8 0-17-16,8 0-3 0,-7 0-1 0,-3 3 0 16,3-3-2-16,0 3-1 0,0-3 0 0,-4 3 0 15,11-3-19-15,-7 2 0 0,7-2 0 0,-7 0 0 16,-4 9 9-16,11-9 2 0,-7 0 0 0,7 0 0 15,0 0-1-15,-10 6 0 0,10-6 0 0,-4 6 0 16,4-6-10-16,-7 6 10 0,7-6-10 0,0 0 10 16,-7 6-10-16,7-6 0 0,-3 6 0 0,3-6 0 15,-4 6 0-15,4 2 0 0,0-8 0 0,0 9 0 0,0 0 0 16,0-9 0-16,-3 6 0 0,3-6 0 0,0 12 0 0,0-12 0 16,3 6 0-16,-3-6 0 0,0 11 0 15,0-11 0-15,0 0 0 0,4 3 0 0,-1 3 0 16,1 0 0-16,-4-6 0 0,0 0 0 0,3 6 0 0,-3-6 0 0,0 0 0 15,0 0 0-15,0 0-9 0,4 6 9 16,-4-6 0-16,3 6 0 0,-3-6 0 0,0 0 0 0,7 0 0 16,-7 0 0-16,4 6 0 0,-4-6 0 0,0 0 0 0,7 0 0 15,-4 5 0-15,4-5 0 0,1 0 0 0,-1 6 0 16,-7-6-8-16,3 0 8 0,4-6 0 0,-3 6 0 16,3 0 0-16,0 0 0 0,-4 0 0 0,4 0 0 15,0 6 0-15,0-6 0 0,1 6 0 0,2-6 0 16,-3 6 0-16,4-6 0 0,-1 3 0 15,-3 0 0-15,4 3 0 0,0 0 0 0,-1-3 0 16,-3 8 0-16,0-11 0 0,0 6 0 0,-7-6 0 0,4 0 0 16,3 6 0-16,-7-6 0 0,3 6 0 0,5 0 0 15,-5 0 0-15,-3-3 0 0,4 6 0 0,-1-4 0 16,-3 4 0-16,4-3 0 0,-4 0 0 0,3 0 0 16,-3 0 10-16,0 5-10 0,0-5 10 0,0 3-10 15,-3 3 9-15,3-6-9 0,-4 6 8 0,1-7-8 16,-1 7 9-16,1-9-9 0,-5 0 10 0,1 3-10 15,0-3 16-15,0 3-4 0,0-3 0 0,0 6 0 16,-3-9 1-16,-1 5 0 0,0-5 0 0,1 0 0 16,-1 0-4-16,1 0-1 0,-1 6 0 0,0-6 0 15,4 0-8-15,7 0 0 0,-7 0 0 0,0 0 8 16,-3 0-8-16,3-6 0 0,0 6 0 0,-4 0 0 0,4 0 0 0,0-5 0 16,0 5 0-16,0 0 0 0,0 0 0 15,3-9 0-15,-3 6 0 0,4-3 0 0,-1 3-11 0,1 3 11 16,-1-6-8-16,1 6 8 0,-1-6-25 0,4 6 0 0,-3-6 0 15,3 6 0 1,-4-6-53-16,4 6-10 0,0 0-3 0,0 0 0 16,0-11-23-16,0 11-5 0,0-6-1 0</inkml:trace>
  <inkml:trace contextRef="#ctx0" brushRef="#br0" timeOffset="63261.024">16439 6364 988 0,'0'0'41'0,"0"0"-33"15,0 0 15-15,0 0 2 0,0 0 1 0,0 0 0 16,0 0-5-16,0 0-1 0,0 0 0 0,0 0 0 16,-7 6 20-16,7-6 4 0,0 0 1 0,0 0 0 15,0 0-8-15,0 0-1 0,0 0-1 0,0 0 0 16,0 0-12-16,0 0-3 0,0 0 0 0,0 0 0 16,0 0-4-16,0 0 0 0,0 0-1 0,-3 6 0 15,3 6 1-15,0 2 1 0,0 4 0 0,0 0 0 16,0-1 6-16,0 4 1 0,3-4 0 0,-3 7 0 15,0 2 2-15,4 4 1 0,-1-4 0 0,-3 4 0 16,4-4 5-16,-4 3 2 0,3-11 0 0,1 9 0 16,-4-4-11-16,4 4-3 0,-1-4 0 0,1-2 0 15,-1-4-8-15,1 1-3 0,-1 0 0 0,1-7 0 16,-4 4 8-16,3 3 2 0,1-1 0 0,-4-5 0 16,3 3-19-16,-3 2 0 0,0-5 0 0,0 6 0 15,0-6 9-15,0 2-9 0,0-2 0 0,0 6 9 16,0-10-9-16,0 7 0 0,0 0 0 0,0 3 8 0,0-13-8 15,0 4 0-15,0 3 9 0,0-12-9 0,-3 6 0 0,3-6 8 16,0 12-8-16,0-12 0 0,0 0 9 16,-4 5-9-16,4-5 12 0,0 0-12 0,-3 6 15 15,3-6-4-15,0 0-1 0,0 0 0 16,0 0-2-16,0 0 0 0,0 0 0 0,-4 6 0 16,4-6-8-16,0 0 8 0,0 0-8 0,0 0 8 15,-7 0-8-15,7 0 0 0,-7 0 0 0,0 0 8 0,3 0-8 16,-3-6 0-16,0 0 0 0,0 6 0 0,4-5 0 0,-4-1 0 0,3-3 0 15,-3-3 0-15,4 6-9 0,-1-5 9 0,4-7 0 16,-3 3 0-16,-1 3-10 0,1 1 10 16,-1-1-8-16,0 0 8 0,4-3 0 0,-3 1-8 0,3-1 8 0,-4 3 0 15,4 1 0-15,-3-4-10 0,-4 3 10 0,7 0 0 16,-4 1 0-16,4-1 0 0,0-3 0 0,0 6 0 16,0 0 0-16,0-2 0 0,-3-1 0 0,3-6 0 15,-4 4-8-15,1-4 8 0,3 0 0 0,-4-8 0 16,4 8-8-16,-3-11 8 0,3 2 0 15,0 4 0-15,-4-1 0 0,8 4 0 0,-4-4 0 0,0 1 0 16,0 8 0-16,0-3 0 0,0 1 0 0,0 5 0 16,0 3 0-16,0-3 0 0,0 1 0 0,0 5 0 15,0-3 0-15,3 3 0 0,1 0 0 0,-4 0 0 16,3 6 0-16,1-11 0 0,-4 5 0 0,0 0 0 16,3 0 0-16,1 0-8 0,3-3 8 0,-4 0 0 15,1 1 0-15,-1 2 0 0,5-6 0 0,-5 6 0 16,1 0 0-16,-1-9-8 0,4 7 8 0,-3 2 0 15,3 3-11-15,-4-3 11 0,4 0-10 0,0 6 10 16,0-6-10-16,0 6 10 0,1-6-10 0,-1 6 10 0,0 0 0 16,-4 0-9-16,-3 0 9 0,7 0 0 15,0 6 0-15,0 0 0 0,0-6 0 0,0 6-8 0,1-6 8 16,-1 6 0-16,0-3 0 0,0 3 0 0,0 0 0 0,0-4 0 16,-4 7 0-16,4 3 0 0,-3-6 0 0,3 0 0 15,0 6 0-15,-3-4 0 0,-1 1 0 0,4 0 0 16,-3 3 0-16,-1-6 0 0,1 5 0 0,-4-2 0 15,3-3 0-15,-3 3 8 0,0 6-8 0,4-4 0 0,-1-5 0 0,-3 6 0 16,0-3 0-16,0-3 0 16,-3 0 0-16,3-6 8 0,-4 11-8 0,1-5 0 0,-1 0 8 0,1 0-8 15,3-6 8-15,-4 0-8 0,-3 6 10 0,4 0-10 16,-4-6 0-16,-4 0 8 0,4 0-8 0,-4 0 0 16,1 0 0-16,3 0 0 0,-4 0 8 0,4 0-8 15,-4 0 0-15,-3 0 0 0,4 0 0 0,-1 0 0 16,1 0 0-16,-1 0 0 0,0 0 0 0,1 0 0 15,3 0 0-15,-4 0 0 0,1 0 0 0,-1-6 0 16,0 6-8-16,1 0 8 0,3 0-12 0,-4 0 12 16,4 0-13-16,0 0 4 0,7 0 1 0,-11 0 0 15,11 0-2-15,-7-6 0 0,7 6 0 0,-7 0 0 16,0 0-12-16,7 0-2 0,-10-6-1 0,10 6 0 16,0 0-32-16,-4-6-7 0,1 0 0 0,3 6-1 15,0 0-35-15,0-6-6 0,3 1-2 0</inkml:trace>
  <inkml:trace contextRef="#ctx0" brushRef="#br0" timeOffset="64001.983">16880 6414 1220 0,'0'0'34'0,"0"0"9"0,0 0-35 0,-10 0-8 0,3 0 0 0,0 0 0 15,0 0 44-15,-4 0 6 0,4-6 2 0,0 3 0 16,0 3-34-16,0 0-6 0,7 0-2 0,-7 0 0 16,0 0-10-16,7 0 0 0,-7 0 9 0,-4 0-9 15,11 0 11-15,-7 9-3 0,0-3 0 0,7-6 0 16,-7 6 20-16,0 0 4 0,7-6 1 0,-4 11 0 16,1-2-33-16,-1 0 0 0,1 0 0 0,3 3-12 15,-4-1 12-15,4-5 15 0,0 6-3 0,4-9-1 16,-4 6-11-16,3 0 8 0,1 2-8 0,-1-5 8 15,1 0-8-15,-1 0 0 0,1 0 9 0,-1 0-9 16,1 0 11-16,0 2-3 0,3-5 0 0,-4 6 0 16,4-9-8-16,4 6 0 0,-4-6 0 0,0 6 0 15,0-6 0-15,4 0 0 0,-4 6 0 0,3-6 8 0,1 0-8 16,3 0 0-16,0 0 0 0,0 0 8 0,4-6-8 16,-1 6 0-16,1-6 0 0,0 0 0 0,-1-6 0 15,1 4 0-15,0-4 0 0,-4 6 0 0,0 0 0 0,-4-6 0 0,-3 1 0 16,0 2 0-16,1 0 10 0,-5 0-10 15,4 3 12-15,-7 0-12 0,4-5 14 0,-4 5-4 0,0 0-1 16,0 0 0-16,-4 0 2 0,1 3 0 16,-1-3 0-16,1 0 0 0,-5 1-2 15,-2-1 0-15,-1 0 0 0,1 6 0 0,-1-6-9 0,-3 6 0 16,0 0 9-16,0 0-9 0,0 0 0 0,-4 0 8 0,4 0-8 0,-4 0 0 16,4-6 0-16,0 6 0 0,0 0 0 0,3 0 0 15,-3 0 0-15,4 6 0 0,-1-6 0 0,1 0 0 16,2 0 0-16,-2 0 0 0,3 0 0 0,0 0 0 15,7 0-12-15,0 0 4 0,0 0 0 0,0 0 0 16,0 0-10-16,-4 6-2 0,4-6 0 0,-3 6 0 16,3-6-2-16,0 0-1 0,0 6 0 0,0-6 0 15,0 11-16-15,3-5-3 0,1 3-1 16,-1-6 0-16,4 6-15 0,0-3-3 0,0-6-1 0,4 11 0 16,-4-11-89-16,4 6-17 0</inkml:trace>
  <inkml:trace contextRef="#ctx0" brushRef="#br0" timeOffset="64945.084">17251 6364 1029 0,'0'0'44'0,"-4"6"-36"16,1 0 24-16,3-6 4 0,-7 6 0 0,7-6 1 16,-4 6-5-16,4-6 0 0,0 0-1 0,-3 2 0 15,3 7-1-15,-4-3 0 0,4 3 0 0,4-3 0 16,-4 6-16-16,3-6-3 0,1 5-1 0,-1-5 0 16,1 0 6-16,-1 3 0 0,1 3 1 0,-4-1 0 15,3-5 0-15,1 6 0 0,-1-6 0 0,1 3 0 16,-1-3 8-16,-3 5 2 0,4-5 0 0,-4-6 0 15,0 6-6-15,0-6-1 0,4 6 0 0,-4-6 0 16,0 0 16-16,0 0 2 0,0 0 1 0,0 0 0 16,0 0-27-16,0 0-4 0,0 0-8 0,0-6 11 15,-4-6-11-15,4 1 10 0,0-1-10 0,-4 3 10 16,4-3-10-16,-3 6 0 0,3-5 0 0,0-1 0 16,-4 6 0-16,4-3 0 0,0 3 0 0,0 6 0 0,4 0 0 0,-4 0 0 15,0 0 0-15,0 0 0 0,0 0-9 0,0 0 9 16,3-11 0-16,-3 11 0 0,4 0 0 0,0-6 0 0,3 0 0 0,-4 0 0 15,-3 6 0-15,7 0 0 0,-7 0 0 0,7 6 0 16,0-6 0-16,0 6 0 0,0 0 0 0,0-6 0 31,1 11 0-31,-1-8 0 0,0 0 0 0,0 3 0 16,0 0 0-16,0 3-10 0,-4-3 10 0,4 0-8 0,-3-1 8 0,-1 1 0 0,4 0 0 16,-3 0 0-16,0-3 0 0,-4-3 0 0,7 3 0 0,-7-3 0 15,0 0 0-15,0 0 0 0,0 0 0 0,0 0 0 16,0 0 0-16,0 0 0 0,0 0 0 0,0 0 0 15,0 0 0-15,0 0 0 0,0 0 0 0,3-6 8 16,-3 6-8-16,0 0 8 0,0 0-8 0,0 0 8 16,4-6-8-16,-1 0 0 0,1 0 0 0,-4-5 0 15,0 11 0-15,0 0 0 0,0 0 0 0,0 0 0 16,0 0 0-16,0 0-8 0,3-6 8 0,-3 6 0 16,0 0 0-16,0 0-8 0,0 0 8 0,0 0 0 15,11 0 0-15,-11 0 0 0,0 0 0 0,7 0-8 16,-7 0 8-16,0 0 0 0,7 0 0 0,-7 0 0 15,7 6 0-15,4-6 0 0,-4 0 0 0,-7 0 0 16,10 11 0-16,-3-11 0 0,-7 0 0 0,7 6 0 16,-7-6 0-16,11 6 0 0,-11-6 0 0,7 6 0 15,-7-6 0-15,0 0 0 0,3 3 0 0,5 0 0 16,-1 3 0-16,0 0 0 0,0 2 0 0,-4-2 0 16,4 0 0-16,-7-6 0 0,0 0 0 0,7 6 0 15,-3 0 0-15,3 0 0 0,-4-6 0 0,-3 0 0 16,8 6 0-16,-8-6 0 0,3 3 0 0,-3-3 0 0,7 3 0 15,-3 3 0-15,3-6 0 0,-4-6 0 16,4 6-30-16,0 0-4 0,0-3-1 0,0 0 0 16,0 3-130-16,4-6-27 0</inkml:trace>
  <inkml:trace contextRef="#ctx0" brushRef="#br0" timeOffset="65922.217">17868 6388 1279 0,'-7'14'26'0,"7"-14"8"0,0 0-34 0,0 0 0 0,0 3 0 0,0-3 0 16,-3 9 50-16,-1-3 3 0,4-6 1 0,0 0 0 16,0 6-8-16,0-6-2 0,-3 6 0 0,3-6 0 15,0 6-35-15,0 5-9 0,0-5 0 0,0-6 0 16,0 6 0-16,0 0 0 0,0-6 0 0,0 9 0 0,3 3 0 16,1-1 0-16,-4 1 0 0,3-6 0 15,-3 6-12-15,0 2 1 0,4-2 1 0,-4-6 0 16,0 0 24-16,3 0 5 0,-3-6 1 0,0 3 0 0,0 6-5 0,0-9-1 0,-3 5 0 15,3-5 0-15,0 0 0 0,0 0 0 16,0 0 0-16,0 0 0 0,0 0-4 0,0 0-1 0,0 0 0 0,0 0 0 16,0 0-9-16,0-11 8 0,0 5-8 0,0 0 8 31,-4 0-8-31,4 0 0 0,0 6 9 0,-3-12-9 0,-1 6 0 0,4-5 8 0,-3 2-8 0,3 3 0 16,-4 0 0-16,4 0 0 0,0 0 0 0,0-5 0 15,0 5 0-15,0 0 0 0,0 0 0 0,0 0 0 16,0 0 0-16,0 6 0 0,0-3 0 0,0 3 0 15,0-11 0-15,4 11 0 0,-1-6 0 0,1 0 0 16,-4 6 0-16,0 0 0 0,0 0-9 0,3 0 9 16,1-6 0-16,3 6 0 0,0 0-9 0,0-6 9 15,-4 6 0-15,4 0 0 0,0 0 0 0,1 0 0 16,-1 6 0-16,0-6 0 0,0 0 0 0,0 6 0 16,0-6 0-16,3 6 0 0,-3 0 0 0,0 5 0 15,1-8 0-15,-1 3 8 0,0 0-8 0,0 0 0 16,0 6 9-16,0-1-9 0,0-5 8 0,-4 0-8 15,4 0 8-15,-3 3-8 0,0 0 8 0,3-1-8 16,-4 4 0-16,1-6 0 0,-1 0 8 0,1 0-8 16,-1 0 0-16,-3-3 0 0,4 6 0 0,-4-9 8 15,0 0-8-15,0 0 0 0,0 0 0 0,0 0 8 16,0 0-8-16,0 0 0 0,0 0 0 0,0 0 0 16,0 0 0-16,0 0 0 0,0 0 9 0,0 0-9 15,3-9 9-15,-3 9-9 0,0-3 12 0,0-3-12 16,0 0 11-16,4 0-11 0,-4 0 10 0,-4 0-10 15,4-5 8-15,-3 5-8 0,-1 0 0 0,1 0 0 0,3 3 0 16,-4-3 0-16,4-6 0 0,0 7 0 0,0-1 0 0,0 0 0 0,0-3 0 16,-3 6 0-16,3-3 0 0,0 6 0 15,-4-3 0-15,4 3 0 0,0-6 0 0,0 6 0 16,0 0 0-16,0 0 0 0,0 0-9 0,0 0 9 0,4-11 0 0,-4 11-9 16,3 0 9-16,-3 0 0 0,4-6 0 15,-1 6-8-15,4-6 8 0,-3 6 0 0,-1-6 0 0,4 6-8 16,0 0 8-16,-3 0 0 0,7 0 0 15,-4 0-8-15,0 6 8 0,0-6 0 16,0 6 0-16,0-6 0 0,0 6 0 0,3-1 0 0,-2 1 0 0,2 0 0 16,-3 0 0-16,4 0 0 0,-4 9 0 0,0-4 0 15,3 1 0-15,-3-3 0 0,4 3 0 0,-4 5 0 16,4-5 0-16,-4 0 0 0,3-6 0 0,-3 8 0 16,4-8 0-16,-4 6 0 0,0-6 8 0,0 0-8 15,0 0 0-15,-3-6 0 0,3 11 0 0,0-11 0 16,-4 6-37-16,-3-3-9 0,4 3-2 0,-1 0 0 15,1 0-20-15,0-6-4 0,3 6 0 0</inkml:trace>
  <inkml:trace contextRef="#ctx0" brushRef="#br0" timeOffset="66601.731">18376 6482 1074 0,'0'0'30'0,"0"0"8"0,0 0-30 16,0 0-8-16,0 0 0 0,0 0 0 0,4 11 28 0,3-5 4 0,0 0 0 0,0 0 1 16,3-6 3-16,-2 3 0 0,-1 0 0 0,0 0 0 15,3 0-5-15,-3-3-1 0,4 3 0 0,-4 0 0 16,3-3-12-16,-2 3-2 0,-1 2-1 0,3-5 0 16,-3 0-2-16,0 0 0 0,4-5 0 0,-4 2 0 15,0 3-4-15,0 0-1 0,0 0 0 0,0 0 0 16,0 0 7-16,0 0 1 0,0 0 0 0,-3-3 0 15,3 3-2-15,-4 0 0 0,1-3 0 0,3 0 0 16,-3 0-14-16,-1 0 0 0,-3 0 8 0,4-3-8 16,-4 0 8-16,3 0 0 0,-3 1-8 0,0-1 12 15,0-6 1-15,-3 6 0 0,3-3 0 0,-4 3 0 16,1-5-1-16,-4 5-1 0,3 0 0 0,0 0 0 16,-3 0-11-16,0-3 0 0,4 3 0 0,-4-3 0 15,0 7 0-15,0 2 0 0,-4 0 0 0,4 0 0 16,-4 0-9-16,1 0 9 0,3 0-12 0,-4 0 12 15,1 0-14-15,-1 0 4 0,0 0 1 0,4 2 0 16,-3 4 9-16,-1 0 0 0,4 0 0 0,4 0 0 0,-4 0 0 16,3 6-8-16,4-6 8 0,-3 5-12 0,3-5 12 0,3 3-8 0,-3 3 8 15,4-6-8-15,-4 11 8 0,3-11 0 16,1 3 0-16,-1 3 0 0,1-1 0 0,-1 1 0 16,4 0 0-16,-3 0 0 0,3-6 0 0,-4 5 11 0,4-2-3 15,0-3 0-15,-3 0-8 0,3 6 10 0,0-6-10 0,0-1 10 16,0 1-10-16,0 0 8 0,4-3-8 15,-4 0 8-15,4 0-8 0,-1 3 0 16,-3-6 0-16,4 0 0 0,-4 6 0 0,3-6 0 0,1 6 0 0,0 0 0 16,3-1 0-16,-4-5 0 0,4 0 0 0,-3 6 0 31,3-6-30-31,0 0-8 0,-3 6-2 0</inkml:trace>
  <inkml:trace contextRef="#ctx0" brushRef="#br0" timeOffset="67349.329">18986 6314 741 0,'0'0'31'16,"0"0"-31"-16,0 0 48 0,0 0 4 0,0 0 1 0,0 0 0 16,0 0 13-16,0 0 2 0,0 0 1 0,0 0 0 15,-7 0-9-15,7 0-1 0,-7 0-1 0,7 0 0 16,-7 0-25-16,0 0-5 0,0 6 0 0,7-6-1 15,-3 0 2-15,3 0 1 0,-7 6 0 0,0-6 0 16,3 6-6-16,4-6 0 0,-7 3-1 0,0 3 0 16,0 5-9-16,3-5-2 0,-3 6 0 0,0-6 0 15,4 0 0-15,-4 0-1 0,3 2 0 0,-3-2 0 16,4 0 0-16,3 0 0 0,-4 0 0 0,4 0 0 16,0-6 0-16,-3 6 0 0,3 0 0 0,0-6 0 15,0 11-11-15,0-11 0 0,0 0 0 0,0 6 8 16,3 0-8-16,-3-3 0 0,4 3 0 0,-4-6 0 15,0 6 0-15,0-6 0 0,0 0 0 0,0 0 0 16,3 6 0-16,-3-6 0 0,7 0 0 0,-7 0 0 16,4 11 0-16,-4-11 0 0,7 0 0 0,-7 0 0 15,7 0 0-15,-4 0 0 0,4 0 0 0,0 6 0 16,-3-6 0-16,3 0 0 0,0 0 0 0,0 6 0 16,-3-6 0-16,-4 0 0 0,7 0 0 0,0 0 0 15,-4 0 0-15,4 0 0 0,0 0 0 0,-3 6 0 16,3-6 0-16,0 0 0 0,0 6 0 0,0-3 0 15,4 0 0-15,-4 0 0 0,0 0 0 0,3 5 0 16,-6-2 0-16,3 0 8 0,0-6-8 0,-3 6 8 0,3 0-8 16,0 0 0-16,3 0 0 0,-3-3 0 0,0 8 0 0,0-5 0 15,1 0 0-15,-5 0 0 0,1 6 0 0,3-6 0 16,-4 5 0-16,1-5 0 0,-1 3 0 0,-3 3 0 16,4-6 0-16,-4 0 0 0,0 5 8 0,0 1-8 0,0-6 0 15,-4 3 8-15,4-9 1 0,0 0 0 0,-3 9 0 16,-4 0 0-16,-4-4-9 0,4-5 0 15,0 6 0-15,-4 0 8 0,4-6-8 0,-3 0 0 16,-1 0 0-16,4 0 0 16,0 0-20-16,-4 0-7 0,4 0-1 0,0-6 0 15,0 6-28-15,0 0-7 0,4 0-1 0,-8 0 0 16,4-6-128-16,0 6-27 0</inkml:trace>
  <inkml:trace contextRef="#ctx0" brushRef="#br0" timeOffset="69585.209">14880 7561 276 0,'0'0'8'0,"0"0"1"0,4-6-9 0,-4 6 0 0,0 0 0 0,0 0 0 16,0 0 67-16,0 0 11 0,0 0 2 0,0 0 1 15,0 0-46-15,-4-6-10 0,4 6-1 0,0 0-1 16,0 0 24-16,0 0 5 0,0 0 0 0,-3-6 1 15,3 6-1-15,-7 0 0 0,7 0 0 0,-11 0 0 16,4 0-6-16,-4 0-2 0,4 0 0 0,0 6 0 16,-3 0-8-16,3 0-1 0,0 5-1 0,0-2 0 0,-4-3-10 15,4 6-1-15,-4-6-1 0,4 0 0 0,-3 5-4 0,-1-2-1 0,-3 0 0 16,3 3 0-16,1-4 2 16,-1 10 0-16,4-12 0 0,-3 6 0 0,-1 0-2 0,0 2 0 15,1-2 0-15,3 0 0 0,-4-6 0 16,1 5 0-16,3-2 0 0,-1-3 0 0,1 0-2 15,7-6-1-15,-7 12 0 0,4-6 0 0,-4-1-3 0,7-5-1 16,-7 9 0-16,3-3 0 0,4-6-10 0,-3 9 0 0,3-9 0 0,-4 6 0 16,1 3 0-16,3 2 0 0,0-5 0 15,0 0 0-15,3 0 0 0,-3 0 0 0,4 0 0 0,-1 0-11 16,-3-6 11-16,4 9 0 0,-4-9 0 16,3 5-8-16,1 1 8 0,-1 0-8 0,1 0 8 0,3-6-8 15,0 6 8-15,0 0 0 0,4-6 0 0,-4 0 0 16,3 0-8-16,1 0 8 0,-4 0-8 0,3 0 8 15,1 0 0-15,-4-6 0 0,4 6 0 0,-4-6 0 16,3 6 0-16,-3-6-8 0,4 0 8 0,-4 0 0 16,4 1 0-16,-4-4 0 0,0 0 0 0,0 3 0 15,3-3 0-15,-3 3 0 0,0-5 0 0,4-4 0 16,-4 3 0-16,0 0 0 0,0-11 0 0,0 5 0 16,-3-2 0-16,-1 2 0 0,4-3 0 0,-3-2 0 15,-1-1 0-15,-3-2 0 0,4 2 0 0,-4-2 0 16,3-3 0-16,-3 5 0 0,0-5 0 0,0 8 8 15,-3-8-8-15,3 8 0 0,-4-2 8 0,1-1-8 16,-1 3 0-16,4 4 0 0,-3-7 0 0,-1 10 0 16,4-4 0-16,-3-6 8 0,-1 10-8 0,1-4 0 15,3 0 0-15,-4 4 0 0,1 2 0 0,-1 0 0 16,1 0 8-16,-1 1-8 0,1 2 8 0,-1-3-8 16,4 9 8-16,-3 0-8 0,3 3 8 0,0 0-8 15,-4-6 21-15,4 6 0 0,-4-5 0 0,4 5 0 0,0 0-21 0,0 0 0 16,0 0 0-16,0 0 8 0,0 0-8 0,0 0 0 0,0 0 0 15,0 0 0-15,0 0 0 0,-7 5 0 0,4 1 0 16,3 0 0-16,-4 6 0 0,4-3 0 0,-3-3 0 0,3 5 0 16,0 1-12-16,-4-3 4 0,4 0 0 0,0 0 0 15,0 2 8-15,4 1 14 0,-4 0-3 0,3-3-1 16,1-1-10-16,-4 1 0 0,3 3 0 16,1 0 0-16,-1 0 0 0,5-4 0 15,-1 1 0-15,0 12 0 0,-4-9 0 0,4-1 0 16,0 4 0-16,-3 3 0 0,3-7 0 0,0 7 0 0,0-3 0 0,-4 2 0 15,8 1 0-15,-4 0 0 0,0-4 0 0,-3 4 0 16,3 0 0-16,-4-7 0 0,4 7 0 0,-7-3 0 16,4 8 0-16,-1-14 0 0,1 6 0 0,-1-1 0 15,1 4-16-15,-4-6 5 0,3 0 1 0,1 2 0 16,-4-2 10-16,4-6 0 0,-1 6 0 0,-3-6 0 16,0 5 0-16,4 1 0 0,-4-3 0 0,0 3 8 15,0-12-8-15,0 0 0 0,0 0 0 0,0 0 0 16,0 6 0-16,0-1 0 0,0-5 0 0,0 6 0 15,0-6 0-15,0 0 0 0,0 0 0 0,0 0 0 16,0 9 0-16,0-3 0 0,0-6 0 0,0 6 0 16,0-6 0-16,0 0 0 0,0 0 0 0,0 0-8 15,0 0-6-15,0 0-1 0,0 6 0 0,0-6 0 16,0 0 1-16,3 6 0 0,-3-6 0 0,0 0 0 0,0 0 3 16,0 0 1-16,0 0 0 0,0 0 0 0,0 0 1 15,0 0 0-15,0 0 0 0,0 0 0 0,0 0-5 0,0 0-1 16,4 6 0-16,-4-6 0 15,0 0-17-15,0 0-4 0,-4 5-1 0,4-5 0 16,0 0-3-16,0 0-1 0,0 0 0 0,0 0 0 16,0 0-2-16,0 0 0 0,0 0 0 0,0 0 0 15,0 0-11-15,4 0-2 0,3 0-1 0</inkml:trace>
  <inkml:trace contextRef="#ctx0" brushRef="#br0" timeOffset="70383.882">15021 7628 1026 0,'-3'9'28'0,"-1"-3"8"0,1 0-28 0,3 0-8 0,0-1 0 0,0 7 0 31,3-6 33-31,-3-6 6 0,0 0 1 0,0 0 0 0,0 0-15 0,0 0-2 0,0 0-1 0,0 0 0 15,0 0-6-15,4 6-2 0,-4-6 0 0,3 6 0 16,1-6 2-16,-1 3 0 0,4 0 0 0,-3 0 0 16,-4-3-4-16,7 3 0 0,-3 0 0 0,3 0 0 15,-4 2-12-15,4-2 0 0,4 3 0 0,-4-6 0 16,0 0 0-16,0 0 0 0,0 0 0 0,0 0 0 16,0 0 0-16,-7 0 0 0,4-6 0 0,3 6 0 15,-4-3 0-15,1-2 0 0,-4 5 0 0,7-6 0 16,-4 3 0-16,-3 3 0 0,4-6 8 0,-1 3-8 15,1-3 0-15,-1 0 0 0,4 0 8 0,-3 6-8 16,-4 0 0-16,0-12 8 0,0 12-8 0,3-5 0 16,-3 5 12-16,0 0-3 0,0-3-1 0,0 3 0 15,0-6 0-15,-3 0 0 0,3 6 0 0,-4-6 0 16,4 3 0-16,0 3 0 0,-3-3 0 0,-4-3 0 16,3 6-8-16,1-11 10 0,3 11-10 0,-7 0 10 15,7 0-2-15,-7 0 0 0,7 0 0 0,-7-6 0 16,0 6-8-16,0 0 0 0,3-6 0 0,4 6 0 15,-11 0 12-15,4 6 0 0,4-6 0 0,-4 6 0 16,0-6-12-16,7 0 8 0,-7 11-8 0,0-11 8 16,0 6 0-16,3-3 0 0,4-3 0 0,-7 6 0 15,3 0-8-15,4-6 0 0,0 9 0 0,0-1 0 16,0 4 0-16,0 0 0 0,0-6 0 0,0 3 0 0,4 5 0 16,-4-5-9-16,4 3 9 0,-1-6 0 0,-3 6 0 15,4-1 0-15,-1-2 0 0,-3 3 0 0,4 0 0 16,-1-6 0-16,1 5 0 0,-1-5 0 0,1 3 0 15,3-3 0-15,-4 6 0 0,4-6 0 0,0 5 0 16,-3-5 0-16,3 0 0 0,-3-3 0 16,3 3-9-16,-4-3 9 0,4 0 0 0,0 0-9 0,-3 6 9 0,3-9 0 15,0 5-9-15,0-5 9 0,0 0-8 0,0 6 8 0,4-6-10 0,-4 6 10 32,3-6-28-32,1 0 0 0,-1-6 0 0,5 6 0 15,-1 0-20-15,0-6-3 0,3 6-1 0</inkml:trace>
  <inkml:trace contextRef="#ctx0" brushRef="#br0" timeOffset="71057.606">15783 7084 950 0,'0'0'40'0,"-7"3"-32"15,7-3 12-15,-3 6 4 0,-4 6 0 0,7-12 0 16,0 0 16-16,-4 6 4 0,4-6 1 0,-3 6 0 16,-1 0-20-16,1 5-4 0,3-8-1 0,-4 9 0 15,4 0 18-15,0-6 3 0,-4 5 1 0,4 1 0 16,0-3-25-16,4 3-5 0,-4-1 0 0,4 1-1 16,-1 6-11-16,1-6 0 0,-1 2 0 0,4 4 8 15,-3 0-8-15,3-7 0 0,0 4 0 0,0 3 0 16,0-7 0-16,0 1 0 0,-3 0 0 0,3 3 0 15,3 2 0-15,-3 1 0 0,0-3 0 0,4 2 0 16,-4 1 0-16,3-3 0 0,-2 2 0 0,-1 1 0 16,0 0 9-16,-4 5 0 0,4-2 0 0,-3 2 0 15,3-8 15-15,-4 8 4 0,1-5 0 0,-1 0 0 16,1 2-17-16,-1-8-3 0,1-6-8 0,-4 6 12 16,0-4-2-16,0-8-1 0,0 0 0 0,0 0 0 0,0 6-1 15,0-6 0-15,0 6 0 0,0-6 0 0,0 0-8 16,0 0 0-16,0 0 0 0,0 6 0 15,0 6-40-15,0-12-9 0,0 6-3 0,0-6 0 16,0 0-25-16,0 0-6 0,7 0-1 0</inkml:trace>
  <inkml:trace contextRef="#ctx0" brushRef="#br0" timeOffset="71780.086">16235 7555 877 0,'0'0'24'0,"0"0"7"15,0 0-31-15,0 0 0 0,0 0 0 0,0 0 0 16,0 0 84-16,0 0 12 0,-7 0 1 0,7 0 1 16,-7 0-42-16,0 0-8 0,0 0-1 0,0 0-1 0,-4 6-17 15,4-6-3-15,0 5-1 0,3 4 0 16,-3-6-8-16,0 3-1 0,0 0-1 0,4 3 0 15,-4-3-6-15,3 0-1 0,-3 5 0 0,3-5 0 0,-3-3-8 0,4 6 0 0,-1-3 0 16,1 0 8-16,-1 2-8 0,4 4 0 0,0-6 0 0,0 0 0 16,0 3 0-16,0-3 8 0,4 0-8 0,-4 2 0 15,0 1 8-15,3-3-8 16,-3 0 8-16,0-6-8 0,0 6 10 0,0-6-10 0,0 0 12 16,0 12-12-16,0-12 8 0,4 0-8 0,-4 0 0 15,7 8 0-15,-4-2 8 0,1 0-8 16,-4-6 0-16,4 6 0 0,3 0 0 15,0 0 0-15,-4-6 0 0,4 6 0 0,0-6 0 0,-3 0-9 0,3 0 9 0,0 0-12 16,0-6 12-16,0 0 0 0,4 0 0 16,-1 0 0-16,-3 0 0 0,0-5 0 0,4 2 0 0,-4 3 0 15,-4-6 0-15,5 6 8 0,-1-8-8 0,0 5 11 16,-4 0-11-16,4 3 0 0,-7-6 0 0,4 0 8 16,-1 4-8-16,-3-1 0 0,4 3 0 0,-4 3 0 15,0 3 0-15,0 0 0 0,0 0 0 0,0 0 0 16,0 0 0-16,0 0 0 0,0 0 0 0,0 0 0 15,0 0 0-15,0 0 0 0,7 0 0 0,-4 0 0 16,1 0 0-16,3 3 0 0,0 0 0 0,0 0 0 16,-3 0 0-16,3-3-11 0,0 3 3 0,-4 0 0 15,4-3-22-15,4 3-4 0,-4 2-1 0,0-5 0 16,0 6 12-16,-3 0 3 0,-4-6 0 0,7 0 0 16,-7 0-20-16,7 6-3 0,-7-6-1 15,7 0 0-15,-4 6 16 0,4 0 4 0,0-3 0 0,-3 3 0 16,3 3-39-16,-4 5-7 0,5-8-2 0</inkml:trace>
  <inkml:trace contextRef="#ctx0" brushRef="#br0" timeOffset="72785.083">17293 7296 1384 0,'0'12'39'0,"0"-6"9"0,-3-1-38 0,3 4-10 0,-4 0 0 0,4-9 0 16,0 0 19-16,0 0 1 0,0 0 1 0,0 0 0 15,0 0-8-15,0 0-1 0,0 0-1 0,0 0 0 16,0 0-11-16,0 0 0 0,4 9 0 0,-4-9 0 16,0 0 0-16,0 0 0 0,0 0 0 0,0 0 0 15,3 6 0-15,1-6 0 0,-4 0 0 0,0 0 0 16,0 0 0-16,0 0 0 0,0 0 0 0,0 0 0 16,0 0 0-16,0 0 0 0,0 0 0 0,0 0 0 15,0 0 19-15,0 0 11 0,-4 6 2 0,-3-6 1 16,0 0-17-16,0 0-3 0,-4-6-1 0,4 6 0 15,0-6 0-15,-3 0 0 0,-1-3 0 0,1 6 0 0,2 3-12 0,1-3 0 16,-3 3 0-16,3-3 0 0,0 3 8 16,7 0-8-16,-4 0 0 0,4 0 0 0,-7 3 8 0,0 0-8 15,0 6 0-15,4 0 0 0,-5-3 0 16,5 0 0-16,3-6 0 0,-4 6 0 0,1-1 0 16,-1 1 0-16,4-6 0 0,0 12 0 0,0-3 0 15,-3 3 0-15,6-1 0 0,-3-5 0 16,0 6 0-16,0-3 0 0,0 0 0 0,0 0 0 0,0 2 0 0,0 1-8 0,-3 0 8 0,3-3 0 15,3 2 0-15,-3 1 0 0,0 0 0 0,0 0 0 16,4-1 0-16,-4-2 0 0,0 0 0 0,3 0 0 16,1 3 0-16,-1-6 0 0,5 5 0 0,-1 1 0 15,-4 0 0-15,4-3 0 0,0 8 0 0,0-5 0 16,4-3 0-16,-1 3-10 0,5-1 10 0,-1 1-8 16,7-6 8-16,-4 6 0 0,5-6 0 0,-1-6-8 15,0 8-1-15,-3-8 0 0,-4 0 0 0,3 0 0 16,-3 0-66-16,1-8-13 0,-1 8-2 15</inkml:trace>
  <inkml:trace contextRef="#ctx0" brushRef="#br0" timeOffset="73761.273">17487 7381 1478 0,'0'0'42'0,"-7"-6"9"15,7 6-41-15,0 0-10 0,0 0 0 0,0 0 0 16,0 0 27-16,0 0 3 0,0 0 1 0,0 0 0 15,0 0-31-15,4 12 0 0,-1-6 0 0,1 0 0 16,3-3 0-16,0 3 0 0,0 0 0 0,0-1 0 16,4 1 0-16,-4 6 0 0,-4-3 0 0,4 0 0 0,0 2 0 15,0 4 0-15,4-9 0 0,-4 6 0 0,0-3 0 0,0 2 0 0,0 7 0 16,-3-6 0-16,3 5 0 0,-4-2 0 0,1 3 0 16,6-1 0-16,-3-2 9 0,-3 0-9 0,6-1 8 15,-6 4-8-15,3-3 0 0,-3-3 0 16,-1 5 8-16,1-5-8 0,-1 0 12 0,1-6 0 0,-1 2 0 15,-3-2 0-15,4 0 4 0,-1-3 2 0,1 0 0 16,-4-3 0-16,0 0 5 0,0 0 1 0,0 0 0 0,0 0 0 16,0 0-8-16,0 0-2 0,0 0 0 15,0 0 0-15,0 0-4 0,0 0-1 16,0 0 0-16,-7-3 0 0,7 3-9 0,-11-6 10 0,8 0-10 16,-4 3 10-16,0-5-10 0,3 2 0 0,-3-6 0 0,3 6 8 15,1 0-8-15,-4-8 0 0,3 5 0 0,1 0 0 16,-4 3 0-16,0-6 0 0,0 0 0 0,0-2 0 15,3 5 0-15,-3 0 0 0,0-8-9 0,3 5 9 16,-6 0 0-16,3 0 0 0,0-2 0 0,0 2 0 16,0-6 0-16,0 3 0 0,-1 4 0 0,-2-7 0 15,3 6 0-15,0-2 0 0,0 5 8 0,-4 0-8 16,8 3 0-16,-4 0 0 0,3 0 0 0,4 6 0 16,0 0 0-16,0 0 0 0,0 0 0 0,0 0 0 15,4-6-12-15,-1 6 0 0,4-5 1 0,0-1 0 16,4 0 11-16,-1 3-10 0,4 0 10 0,-3 0-10 15,0 3 10-15,-1 0 0 0,1 3-9 0,-1 0 9 16,5-3-38-16,-5 0-3 0,4 0-1 0,0 0 0 16,0 3-24-16,-3-3-5 0,3 0-1 0,-3 6 0 15,3-6 24-15,-4 6 5 0,1-1 1 0,3-5 0 0,-3 6 18 16,-1 0 3-16,1 0 1 0,-1-6 0 16,-3 6-28-16,4-6-4 0,0 3-2 0,-1-3 0 15,1 3-2-15,3 0 0 0</inkml:trace>
  <inkml:trace contextRef="#ctx0" brushRef="#br0" timeOffset="74432.109">17900 7493 733 0,'0'0'31'15,"0"0"-31"1,0 0 48-16,0 0 3 0,-4 12 1 0,4-9 0 15,4 3-18-15,-1-1-3 0,5 4-1 0,-1 0 0 16,0-3 4-16,0-6 1 0,0 6 0 0,0 0 0 16,0 0-16-16,0-6-3 0,0 5-1 0,0-5 0 0,4 0 4 15,-4 0 1-15,3 0 0 0,-3 0 0 0,0 0 6 0,0 0 2 16,0 0 0-16,1 0 0 0,-5 0-11 0,4 0-1 0,0 0-1 16,-3 0 0-16,-4 0-3 0,7-5 0 0,0 5 0 0,-4 0 0 15,1-6-12-15,3 0 0 0,0 6 8 0,-3-6-8 16,-1 0 0-16,4 6 0 0,-3-9 0 0,-1 6 0 15,4-6 9-15,-3 4-9 0,-1-1 8 0,-3 0-8 16,4 6 12-16,-4-6-4 0,0 6 0 0,0-6 0 16,0 0-8-16,-4-6 0 0,1 7 0 0,-1-1 0 15,1 0-11-15,3 6-4 0,-7 0-1 16,0 0 0-16,-4 0 0 0,4 0 0 0,0 3 0 0,-4 0 0 16,1 0 16-16,-1 0 0 0,-3 2 0 0,3 1 0 15,-3 0 0-15,4 0 10 0,-1 0-2 0,4 0 0 16,-4 0 7-16,4-3 1 0,-3 5 0 0,3 1 0 15,0 3 9-15,0-6 3 0,0 0 0 0,0 6 0 16,3-7-13-16,4-5-3 0,0 0 0 0,-3 0 0 16,3 0 3-16,0 0 0 0,0 0 0 0,-4 9 0 15,4-9-15-15,0 0 8 0,0 0-8 0,-4 6 0 16,4 0 0-16,4 6 0 0,0-6-11 0,-1 0 11 16,1 5-10-16,3-5 10 0,0 0 0 0,0 0-9 15,0 3 9-15,3-3 0 0,-3-1 0 0,4 7-8 16,0-6 8-16,-4 0-8 0,3-6 8 0,1 6-8 15,-1-3-18-15,5 0-3 0,-5 3-1 0,4-3 0 16,0 0-24-16,4-3-5 0,-4 0-1 0</inkml:trace>
  <inkml:trace contextRef="#ctx0" brushRef="#br0" timeOffset="75289.391">18316 7531 1273 0,'0'12'53'16,"4"0"-42"-1,-1-1 20-15,1 1 4 0,-1 0 1 0,1 3 0 16,-1-9-36-16,1 5 0 0,3-2 0 0,-3-3 0 16,-1 3 0-16,1 0 0 0,-4 2 8 0,3 1-8 15,-3 0 13-15,7-6-4 0,0 3-1 0,-3 2 0 16,-1 1 2-16,4-6 0 0,-3 6 0 0,-1-6 0 15,1-3 26-15,-4-3 4 0,3 8 2 0,-3-8 0 16,0 0-24-16,0 0-5 0,0 0-1 0,0 0 0 16,0 0 13-16,0 0 3 0,0 0 0 0,0 0 0 15,0-8-17-15,0-1-3 0,0-3-8 0,-3 6 12 0,-1-9-12 0,4 1 0 0,-7-1 0 0,4 3 0 32,-1 0 17-32,1-5 1 0,-1 5 0 0,-3 3 0 0,4-8-18 0,3 5 0 0,-4 0 0 0,4 3 0 15,0-2 0-15,0 5 0 0,0 0 0 0,4 0 0 16,-4 0 0-16,0 6 0 0,0 0 0 0,0 0 0 31,0 0-22-31,0 0-8 0,0 0-2 0,0 0 0 0,0 0 32 0,0 0 0 0,0 0 0 0,0 0 0 16,0 0 0-16,0 0 0 0,3 6 0 0,4 6 0 15,0-6 0-15,-3 8 0 16,3-2-10-16,3 0 10 0,-3 0 0 0,-3-1-11 16,3-2 11-16,0 0-8 0,0 0 8 0,-3 2 0 0,3-5 0 0,0 6 0 15,-4-6 0-15,1-6 0 0,-4 0 0 0,0 0 0 16,0 0 0-16,0 0 0 0,3 6 0 0,-3-6 0 15,7 0 10-15,-3-6-2 0,-1 6-8 0,1-6 12 16,-4 6 1-16,4-6 0 0,-4-6 0 0,0 4 0 16,3 2 2-16,-3-3 0 0,0 3 0 0,0-3 0 15,0-2-15-15,0-1 0 0,0 3 8 0,0 0-8 16,0 0 0-16,0-2 0 0,4 5 0 0,-1 0 0 16,1 0 0-16,-4 0 0 0,3-3 0 0,1 6 0 15,-1-6 0-15,-3 9-18 0,4-2 4 0,-1 2 1 16,4-3 13-16,0 3 16 0,0 0-3 0,1 3-1 15,-1-1-26-15,0 1-6 0,0 3 0 0,0 0-1 16,0 0 21-16,0 0 0 0,0 0 0 0,0 0 0 16,0 0 0-16,0 5 0 0,0-2 0 0,0 0-11 15,4 0 11-15,-8-3 0 0,4 0 0 0,0 5 0 16,0-2 0-16,1 0 0 0,-1 0 8 0,0 2-8 0,3 1 0 16,-3 0-8-16,0-6 0 0,0 3 0 0,0 0-1 15,0-1 0-15,1-2 0 0,-1 0 0 16,0 0-31-16,0-6-5 0,0 6-2 0,0 0 0 15,-7-6-49-15,0 6-9 0</inkml:trace>
  <inkml:trace contextRef="#ctx0" brushRef="#br0" timeOffset="75799.583">17900 7084 1414 0,'0'6'40'0,"-4"3"9"0,4-3-39 0,4 0-10 0,-4 0 0 0,3 0 0 16,1-1 0-16,-4-5 8 0,4 6-8 0,-1 0 8 16,1-3-8-16,-1 6 0 0,1 0 0 0,3-3 8 15,0-1-8-15,0 1 0 0,3 0 9 0,1 0-9 16,0 6 0-16,3-3 0 0,0 2 0 0,0 1 0 31,0 0-74-31,0 3-19 0,0-1-4 0</inkml:trace>
  <inkml:trace contextRef="#ctx0" brushRef="#br0" timeOffset="76896.189">18845 7590 694 0,'0'0'20'0,"-3"-3"4"0,3 3-24 0,-7 0 0 15,7 0 0-15,-4 0 0 0,4 0 24 0,0 0 1 0,0 0 0 0,-7 0 0 16,7 0 13-16,0 0 2 0,0 0 1 0,0 0 0 15,0 0-21-15,-7-3-4 0,7 3 0 0,0 0-1 16,0 0 20-16,0 0 4 0,0 0 1 0,0 0 0 16,0 0-16-16,0 0-4 0,0 0 0 0,0 0 0 15,0 0 20-15,0 0 3 0,0 0 1 0,0 0 0 16,0 0-16-16,0 6-4 0,4 3 0 0,-4-3 0 16,3-6-14-16,-3 0-10 0,4 6 12 0,-1-1-12 15,1 1 18-15,-4-6-3 0,7 0-1 16,0 6 0-16,0-6-14 0,0 0 0 0,0 0 0 0,4 0 0 15,-1 0 0-15,-3 0 0 0,4 0 0 0,-4-6 0 16,0 6 0-16,0 0 0 0,4-11 0 0,-4 11 0 16,0-6 0-16,0 0 0 0,0-3 8 0,-4 3-8 15,4-3 0-15,-3 0 0 0,-1 4 8 0,5-1-8 16,-5-6 0-16,1 6 9 0,-1-6-9 0,1 3 8 16,-1 4-8-16,1-1 0 0,-1 0 0 0,1 0 8 15,-4 0-8-15,3 0 0 0,-3 0 0 0,0 0 0 16,0 1 0-16,0 5 0 0,0 0 0 0,-3-3 0 15,3 3 0-15,-4-3 0 0,1 0 0 0,3 3 0 16,-4-3 0-16,-3 0-11 0,0 0 11 0,0 3-8 16,7 0 8-16,-7 0-8 0,-4 0 8 0,4 6-8 15,-3-3 8-15,-1 3 0 0,4-3 0 0,-3 8 0 16,2-5 0-16,-2 0 0 0,3 0-9 0,0 0 9 16,0 0 0-16,3 3 0 0,-3 2 12 0,4 1-4 0,-1-6-8 15,1 6 12-15,-1-1-12 0,4-2 12 0,0 0-2 16,0 0 0-16,4 3 0 0,-1-1 0 15,4 1-21-15,-3-9-4 0,-1 6-1 0,4-3 0 16,-3 0 16-16,3 2 0 0,-4 4 0 0,4-6-9 0,0 0 9 0,1 3 0 16,-1-3 0-16,0 3-8 0,-4-1 8 0,4 4 0 0,0-6 0 15,0 0 0-15,0-6 0 0,0 6 0 0,0-6 0 0,1 6-8 16,-1-3-12-16,0 5-3 0,0-2 0 0,0 0 0 31,0-3-21-31,3-3-4 0,-3 6 0 0,-3-6-1 0,3 0-34 16,0 0-6-16,0 0-2 0</inkml:trace>
  <inkml:trace contextRef="#ctx0" brushRef="#br0" timeOffset="78232.87">19854 7437 1520 0,'0'0'32'0,"0"0"6"0,0 0-30 0,0 0-8 0,-7 0 0 0,-3 0 0 31,10 0 0-31,-7-6 0 0,-4 0 0 0,4 6 0 0,0 0 8 0,-4 0 0 0,4 0 0 0,0-6 0 16,7 6 23-16,-7 0 5 0,-3 0 0 0,3 0 1 16,-1-5-21-16,-2 5-5 0,10 0-1 0,-14 0 0 15,3 5-10-15,-3-5 8 0,4 6-8 0,-5 0 8 16,5 0-8-16,-4 3 0 0,3 0 0 0,1 0 0 15,-5 8 0-15,5-5 0 0,-1 0 0 0,1 2 0 16,-1 4 0-16,4 0 0 16,4-7 14-16,-5 1-4 0,1 3 19 0,4-3 4 15,-4 5 1-15,7-8 0 0,-4 0-18 0,1 3-4 0,3-4-1 0,0 4 0 16,0-6-3-16,0 0-8 0,3 0 12 0,-3-6-4 16,4 6-8-16,-1-3 0 0,1 3 0 0,-1-3 0 15,4 5-11-15,-3-2 11 0,3 0-8 0,-3-6 8 16,6 6 0-16,1-6 0 0,-1 0 0 0,1 0-8 15,0 0 8-15,3-6 0 0,0 6 0 0,0-6-8 16,-4 0 8-16,5-5 0 0,-1 5 0 0,-4-3-8 16,1 3 8-16,-4-6 0 0,0 0 0 0,0-2 0 15,0-1 0-15,-3 6 0 0,-1-14 0 0,1 8 0 16,-1 3 0-16,-3 1-13 0,0-1 5 0,4 6 8 16,-4-6-32-16,-4 6 0 0,4 6 1 0,0 0 0 15,-3-6 19-15,3 6 12 0,0 0-13 0,0 0 5 16,0 0 8-16,0 0 0 0,0 0 0 0,0 0 0 0,0 0-8 15,0 0 8-15,0 9-8 0,0 0 8 0,0-3 0 16,3 0 0-16,-3 0 0 0,4 0 0 0,-4 5-10 16,3 1 10-16,1 3-12 0,-1-3 12 0,1 5 0 15,-1-5 0-15,4 3 0 0,-3 2 0 0,-1-5 0 16,1 3 0-16,3 2 0 0,-3-5 0 16,-1 6 0-16,4-9 0 0,-3 8 0 0,-1-5 0 0,1 6 0 0,-1-7 0 15,1 4 0-15,-4-3 0 0,3 5 0 0,1 1 0 0,-4-6 0 16,3 8 0-16,-3-8 0 0,0 6 0 0,4-3 0 15,-4-4 0-15,0 7 0 0,-4 0 0 0,4-10 0 0,-3 1 0 16,3 6 8-16,-4-9-8 0,1 6 0 16,3-1 0-16,-4-5 17 0,4-6-2 0,-3 6-1 0,3-6 0 15,-4 3 6-15,-3 3 2 0,0-6 0 0,0 0 0 16,0 0-9-16,-4-3-1 0,1 0-1 0,-1 0 0 16,-3 3-11-16,0-3 10 0,-4 0-10 0,4 3 10 15,-3 0-10-15,2-6 0 0,1 6 0 16,-3-6 0-16,3 1-8 0,-4 5-1 0,4-6 0 0,0 0 0 15,0 0-9-15,3 0-2 0,-3 0 0 0,3 3 0 16,1 0 1-16,3-3 0 0,0 3 0 0,0 3 0 16,0-5 1-16,7 5 0 0,-4 0 0 0,0-6 0 15,1 0-33-15,3 0-6 0,0 0-2 0,0 0 0 16,0-6-39-16,0 4-8 0</inkml:trace>
  <inkml:trace contextRef="#ctx0" brushRef="#br0" timeOffset="78924.635">19928 6949 1151 0,'0'6'48'0,"0"6"-38"15,0-3 14-15,0-4 4 16,4 7 0-16,-4-6 0 0,0-6 14 0,0 12 3 0,0-12 1 0,0 6 0 16,3 2 7-16,-3 4 2 0,4-6 0 0,-4 0 0 15,0 12-21-15,0-10-4 0,0 4-1 0,0 6 0 16,0-6-12-16,0-1-2 0,0-2-1 0,-4 9 0 31,4-1-2-31,0 1 0 0,4 6 0 0,-4-4 0 0,4 4 0 0,-1-7 0 0,4 10 0 16,-3-10 0-16,-1 10-4 0,-3-9 0 0,4 5-8 15,-4 4 12-15,3-4-12 0,-3-2 0 0,7 2 0 16,-3 1 0-16,-4-4 0 0,3-2 0 0,1 0 0 0,-1 2 0 16,-3-2 0-16,4-6 0 0,-1-1 0 0,1-2 0 15,-4 0 0-15,7 0 0 0,-7-3 0 0,4-1 0 16,-4-5 0-16,0 0 0 0,0 0 0 0,3 0 0 16,-3 0 0-16,4 6-8 0,-1 0 8 0,-3-6-13 15,4 0-14-15,-4 0-2 16,0 0-1-16,3 6 0 0,-3-6-19 0,4 0-4 0,-1 0-1 15,1 0 0-15,-1 0-34 0,1-6-6 0,-1 6-2 16</inkml:trace>
  <inkml:trace contextRef="#ctx0" brushRef="#br0" timeOffset="79661.481">20274 7408 1212 0,'0'0'25'0,"0"0"6"0,0 0-31 0,0 0 0 0,0 0 0 0,0 0 0 15,0 0 22-15,0 0-2 0,0 0 0 0,0 0 0 16,0 0 29-16,-7 6 6 0,7-6 1 0,-7 5 0 16,3 1-13-16,-3-6-3 0,7 0 0 0,-7 12 0 15,0-6-32-15,4-3-8 0,-1 6 0 0,-3-3 0 16,0 2 0-16,4 4 0 0,-4 0 0 0,0-6 0 15,-1 6 0-15,1 2-17 0,4 4 4 0,-4-6 1 16,3-1 12-16,1 1 10 0,-1 0-2 0,1-3 0 16,-1 3 0-16,4-1-8 0,0-2 12 0,0-3-4 15,0 3-8-15,0-9 12 0,4 6-12 0,-1-3 12 16,1 2-12-16,-1 1 0 0,1-6 0 0,3 6 8 16,0-6-8-16,0 0 0 0,4 0 0 0,-4 0 0 15,0-6 0-15,3 0 0 0,-3 6 0 0,0-5 0 16,0 2 0-16,4-3 0 0,-4-3 0 0,4 0 0 15,-4 3 0-15,0-5 0 0,0-1 0 0,0 3 0 16,0-3 0-16,0 0 0 0,-3 7 0 0,3-7 0 16,-4 0 0-16,1 0 0 0,-1 1 0 0,-3 2 0 0,0 3 12 15,0 0-4-15,0 0 0 0,-3 0 0 0,-1-6-8 0,1 7 0 16,-1 2 0-16,4-3 0 0,0 6 8 16,-3-3 0-16,-5 0 0 0,5 0 0 15,3 3-8-15,0 0 8 0,0 0-8 0,0 0 8 16,0 0-8-16,0 0 0 0,-4 3 0 0,4-3 0 0,-3 6 0 0,-1 0 0 0,4-1 0 15,0 10 8-15,0-9-16 0,4 6-4 0,-1-6-1 0,1 5 0 16,-1 4 13-16,1-3 0 0,0 6 0 16,-1-7 0-16,1 1-20 0,-1 3 3 0,1-3 0 0,3-1 0 15,-4-2 17-15,-3 0-8 0,4 0 8 0,-1 2 0 16,1-5 0-16,-1 0 0 0,1 0 0 0,-1 0 0 16,1 0-24-16,-4-3 3 0,3 3 0 0,-3-6 0 15,0 0-8-15,0 0-2 16,8 6 0-16,-8-6 0 0,3 0-26 0,4 3-6 0,0-3-1 15</inkml:trace>
  <inkml:trace contextRef="#ctx0" brushRef="#br0" timeOffset="80249.621">20585 7431 919 0,'0'0'19'0,"0"0"5"0,0 0-24 15,0 0 0-15,3 6 0 0,4-6 0 0,-3 6 0 0,3-6-13 0,-4 3 1 0,4 0 1 16,-3 0 28-16,3 0 6 0,0-3 1 0,0 6 0 15,-3-6 25-15,3 3 6 0,-7-3 1 0,3 2 0 16,-3-2-20-16,0 0-3 0,0 0-1 0,0 0 0 16,0 0-12-16,0 0-4 0,0 0 0 0,0 0 0 15,0 0 8-15,0 0 2 0,0 0 0 0,0 0 0 16,0 0-6-16,0 0-2 0,0 0 0 0,-3-2 0 16,-4-4 8-16,0 3 2 0,-1-3 0 0,1 3 0 15,7 3-20-15,-7-3-8 0,0 3 0 0,-3 0 8 16,3-6-8-16,-4 6 0 0,0 0 0 0,1 0 0 15,-1 0-11-15,4 6-7 0,-3-3-2 0,-1 3 0 16,4 0 20-16,0-3-8 0,0 0 8 0,0-1 0 16,0 1-10-16,3 9 10 0,1-6-8 0,-1 0 8 15,1 0 0-15,-4 0-8 0,3-3 8 0,1 3 0 16,3-6 0-16,0 0-8 0,0 0 8 0,-4 2 0 16,4-2 0-16,0 12-8 0,0-12 8 0,-3 9 0 15,3-3 0-15,0 0-8 0,0-6 8 0,0 6 0 16,0 0 0-16,3-1-8 0,1 7 8 0,-1-6 0 15,1 0 0-15,3 3-8 0,0-3 8 0,0 0 0 16,0-1 0-16,0 1-8 0,3 0 8 0,1 3 0 16,0 0 0-16,-4 0 0 0,3-4 0 0,-3 7 0 15,4-6 0-15,0 0-8 0,3 0 8 0,-4 0 0 16,1-3-12-16,3 0 2 0,0-3 1 0,-3 0 0 16,3-3-35-16,-4 0-6 0,1-3-2 0</inkml:trace>
  <inkml:trace contextRef="#ctx0" brushRef="#br0" timeOffset="80982.875">20747 7487 922 0,'0'0'19'16,"0"0"5"-16,0 0-24 0,3 6 0 0,-3 6 0 0,7-9 0 15,-3 3 63-15,-1 5 7 0,1-5 2 0,0 0 0 16,-1 0-7-16,1 0-1 0,-4-6 0 0,7 6 0 15,-4 0-32-15,4-6-6 0,0 5-2 0,0 4 0 16,0-6 7-16,-3 3 1 0,3-3 0 0,-3 0 0 16,3 0-12-16,0-3-1 0,0 0-1 0,0 0 0 15,0 0-8-15,0 0-2 0,3 0 0 0,-2-3 0 0,-1 0-8 0,0 0 0 16,0 0 0-16,0-3 0 0,0 3 0 16,0-3 0-16,0 1 0 0,0-1 0 0,-4 0 0 0,5 0 0 15,-5 0 11-15,1 0-11 0,3 0 8 16,-7-3-8-16,3 7 0 0,1-4 0 0,-4 3 8 0,3-3-8 15,-3 6 0-15,4-6 0 0,-4 0 0 0,3 6 0 16,-3-6 0-16,0 6 0 0,0-6 0 0,0 6 0 0,0 0 0 16,0 0 0-16,0 0 0 0,0 0 0 15,0 0 0-15,0 0 0 0,0 0-10 16,0 0 2-16,0-6 0 0,0 6 0 0,0 0 8 0,0 0-10 16,-7-3 10-16,7 3-10 0,-10 3 1 0,3-3 0 0,0 6 0 0,-1 0 0 15,-2-6 9-15,3 6 0 0,0 0 0 0,-4 0 0 16,1 0 0-16,-1-3 0 0,0 3 0 0,1-4 0 15,-1 10 0-15,1-3 0 0,-1 3 0 0,1-6 0 16,2 5 0-16,1 1 0 0,0 0 0 0,4 3 0 16,-1-9 0-16,-3 5 0 0,4-2 0 0,-1 0 0 15,1 3 12-15,-1-4-3 0,4 4 0 0,0-6 0 16,0 0-9-16,0 0 0 0,0-6 9 0,4 6-9 16,-1-3 0-16,-3-3 0 0,4 6 0 0,-1 2 0 15,-3-8 8-15,7 3-8 0,0 3 8 0,-3 0-8 16,3-6 0-16,0 6 0 0,4 0 0 0,-4 0 0 15,0-6 0-15,3 6 0 0,-3-3 0 0,0 2 0 16,4-2 0-16,0 0 0 0,3 0 0 0,-4-3 0 16,1 3 0-16,3 0 0 0,-3 0 0 0,3-3 0 15,0 0-15-15,0 0-1 0,3-3 0 0,-2 3 0 16,2-6-45-16,-3 0-10 0,4 3-1 0</inkml:trace>
  <inkml:trace contextRef="#ctx0" brushRef="#br0" timeOffset="81540.915">20934 7269 980 0,'0'0'20'0,"3"-5"5"0,1 2-25 16,-1 0 0-16,1-3 0 0,-1 0 0 0,1 6 54 0,0-12 6 0,-1 12 0 0,1-6 1 16,3 0-12-16,-4-2-2 0,4 2-1 0,0 0 0 15,0-6-22-15,0 6-5 0,4 0-1 0,-8 0 0 16,5 1-10-16,-1-1-8 0,0-3 9 0,-4 0-9 16,4 6 8-16,-3-3-8 0,-1 6 0 0,1-6 9 15,-1 1-9-15,1 5-11 0,-1-6 3 0,-3 0 0 31,4 6-31-31,-4 0-5 0,3 6-2 0</inkml:trace>
  <inkml:trace contextRef="#ctx0" brushRef="#br0" timeOffset="82450.588">21135 7505 1242 0,'0'0'35'0,"0"0"9"0,3 3-36 0,1 3-8 0,3-4 0 0,-7-2 0 15,4 3 0-15,-1 3 0 0,4-6 0 0,-3 0 0 16,-1 0 34-16,4 3 11 0,0-3 3 0,0 0 0 16,-3 3-23-16,3-3-4 0,-7 0-1 0,0 0 0 15,0 0 13-15,0 0 3 0,11 0 0 0,-11 0 0 16,10 0-24-16,-10 0-12 0,7 0 12 0,4 0-12 16,-4-3 27-16,-7 3-2 0,10-3 0 0,1 3 0 15,0-6 7-15,-11 6 0 0,10 0 1 0,1 0 0 16,-1-3-17-16,1 3-3 0,3 0-1 0,-3-2 0 15,3 2-12-15,-4 0 0 0,-3-3 0 0,4 0 0 16,0 0 0-16,-4 3 0 0,0 0 0 0,0-6 0 16,0 6 8-16,0-6-8 0,-4 0 0 0,4 6 0 15,-3-6 8-15,3 6-8 0,-4-6 0 0,-3 6 0 16,0-9 10-16,4 7-10 0,-4-7 10 0,-4 6-10 16,4-3 12-16,-3 3-4 0,-1-3-8 0,4 6 12 0,-3-6-12 15,-4 0 0-15,0 0 0 0,0 6 0 0,-4 0 0 16,4-5-8-16,-3 5 8 0,-1 0 0 0,0 0-8 15,4 5 8-15,0-5 0 0,-3 0 0 0,3 0-10 16,0 6 10-16,-1-6-8 0,1 0 8 0,7 0 0 0,-7 6-10 16,7-6 10-16,-7 6 0 15,4 0 0-15,-4-6 0 0,0 6 0 0,3-3 0 0,1 3 0 16,-4 0 0-16,3-1 0 0,0 7 0 0,1-6 0 16,-1 0 0-16,1 0 0 0,-1 0 0 0,1 0 0 0,-1-1 0 0,-3 4 0 15,4-3 0-15,-1 0 0 0,1 0 0 0,-1 0 0 0,1 0 0 16,3 0 0-16,0-1-12 0,0 7 12 0,0-6-10 15,3 3 10-15,-3-3 0 0,0 6 0 0,0-1 0 16,4-5 0-16,-1 3 0 0,1-3 0 0,-1 3 0 16,1-1 0-16,-1 4 0 0,1-6 0 0,3 0 0 15,-4 0 0-15,4 0 0 0,-3 0-8 0,3 0 8 16,0 2 0-16,0-2 0 0,0 0 0 0,0 0 0 16,0 0 0-16,0 0 0 0,0 0 0 15,1-6 0-15,2 8 0 0,-3-5 0 0,0 0 0 0,4 0 0 16,-4 3-27-16,3-3 0 0,1 3 0 15,-4 0 0-15,4-6 0 0,-1 6 0 16,1-6 0-16,-4 0 0 0,3 0-17 0,1 0-4 0,0 0-1 0,-1 0 0 16,1 0-24-16,3 0-5 0,0 0-1 0</inkml:trace>
  <inkml:trace contextRef="#ctx0" brushRef="#br0" timeOffset="82952.653">21904 7628 1154 0,'0'0'24'0,"0"0"6"0,0 0-30 0,0 9 0 0,0-9 0 0,0 6 0 15,0 0 29-15,4 0 0 0,-4 5 0 0,3-5 0 16,-3-6 21-16,0 6 4 0,0-6 1 0,0 0 0 16,-3 6-27-16,3-6-4 0,0 0-2 0,0 6 0 15,0-6-22-15,0 0 9 0,0 0-9 0,0 0 0 16,3 6 0-16,-3-6 0 0,0 0 0 0,0 0 0 15,0 0-16-15,0 0-6 0,0 0-2 0,0 0 0 16,0 0-12-16,0 0-2 0,0 0-1 0,0 0 0 16,0 0-25-16,0 0-4 0,4 0-2 0</inkml:trace>
  <inkml:trace contextRef="#ctx0" brushRef="#br0" timeOffset="83854.595">19452 6758 1241 0,'0'0'25'0,"-3"3"8"0,3-3-33 16,-4 6 0-16,4-6 0 0,0 12 0 0,0-12 20 0,0 0-4 0,0 0 0 0,0 0 0 15,0 0 15-15,0 0 2 0,0 0 1 0,0 5 0 16,0-5-21-16,0 6-4 0,0-6-1 0,0 0 0 16,0 0-30-16,0 0-6 0,0 0-2 0,0 0 0 15,7 0-38-15,-3-9-8 0,-1 7-2 0</inkml:trace>
  <inkml:trace contextRef="#ctx0" brushRef="#br0" timeOffset="84589.64">19604 5647 942 0,'0'0'20'0,"0"0"4"0,0 0-24 0,0 0 0 0,0 0 0 0,0 0 0 15,-4 6 51-15,4-6 5 0,0 8 2 0,0-8 0 16,0 0-30-16,0 0-5 0,0 0-2 0,0 0 0 15,0 0-21-15,0 0 8 0,0 0-8 0,0 0 0 16,0 0 0-16,0 0 0 0,4 6 0 0,-4-6 0 16,0 0-33-1,0 0-5-15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vingt septembre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95DBE-0211-4795-B9BF-5B834FC6E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333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pp. 72 - 73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D959F-AE93-4633-9987-49A5F70F1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8458"/>
            <a:ext cx="10515600" cy="510850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/>
              <a:t>tu</a:t>
            </a:r>
            <a:r>
              <a:rPr lang="en-US" dirty="0"/>
              <a:t> as…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crois</a:t>
            </a:r>
            <a:r>
              <a:rPr lang="en-US" dirty="0"/>
              <a:t> que </a:t>
            </a:r>
            <a:r>
              <a:rPr lang="en-US" dirty="0" err="1"/>
              <a:t>tu</a:t>
            </a:r>
            <a:r>
              <a:rPr lang="en-US" dirty="0"/>
              <a:t> as _____________ à  _____h_________.</a:t>
            </a:r>
          </a:p>
          <a:p>
            <a:pPr marL="0" indent="0">
              <a:buNone/>
            </a:pPr>
            <a:r>
              <a:rPr lang="en-US" dirty="0" err="1"/>
              <a:t>J’ai</a:t>
            </a:r>
            <a:r>
              <a:rPr lang="en-US" dirty="0"/>
              <a:t> </a:t>
            </a:r>
            <a:r>
              <a:rPr lang="en-US" dirty="0" err="1"/>
              <a:t>entendu</a:t>
            </a:r>
            <a:r>
              <a:rPr lang="en-US" dirty="0"/>
              <a:t> dire </a:t>
            </a:r>
            <a:r>
              <a:rPr lang="pt-BR" dirty="0"/>
              <a:t>que tu as _____________ à  _____h_________.</a:t>
            </a:r>
          </a:p>
          <a:p>
            <a:pPr marL="0" indent="0">
              <a:buNone/>
            </a:pPr>
            <a:r>
              <a:rPr lang="pt-BR" dirty="0"/>
              <a:t>Un espion m’a dit que tu as _____________ à  _____h_________.</a:t>
            </a:r>
          </a:p>
          <a:p>
            <a:pPr marL="0" indent="0">
              <a:buNone/>
            </a:pPr>
            <a:r>
              <a:rPr lang="pt-BR" dirty="0"/>
              <a:t>Il est très important que tu aies ____________ à  _____h_________.</a:t>
            </a:r>
          </a:p>
          <a:p>
            <a:pPr marL="0" indent="0">
              <a:buNone/>
            </a:pPr>
            <a:r>
              <a:rPr lang="pt-BR" dirty="0"/>
              <a:t>L’avenir du monde exige </a:t>
            </a:r>
            <a:r>
              <a:rPr lang="fr-FR" dirty="0"/>
              <a:t>que tu aies ________à ______h_________.</a:t>
            </a:r>
          </a:p>
          <a:p>
            <a:pPr marL="0" indent="0">
              <a:buNone/>
            </a:pPr>
            <a:r>
              <a:rPr lang="fr-FR" dirty="0"/>
              <a:t>Les capitaines de l’école veulent que tu aies _______</a:t>
            </a:r>
            <a:r>
              <a:rPr lang="fr-FR" dirty="0" err="1"/>
              <a:t>à_____h</a:t>
            </a:r>
            <a:r>
              <a:rPr lang="fr-FR" dirty="0"/>
              <a:t>______.</a:t>
            </a:r>
          </a:p>
          <a:p>
            <a:pPr marL="0" indent="0">
              <a:buNone/>
            </a:pPr>
            <a:r>
              <a:rPr lang="fr-FR" dirty="0"/>
              <a:t>Ma mère t’aimera si tu as __________ </a:t>
            </a:r>
            <a:r>
              <a:rPr lang="fr-FR" dirty="0" err="1"/>
              <a:t>à_________h</a:t>
            </a:r>
            <a:r>
              <a:rPr lang="fr-FR" dirty="0"/>
              <a:t>___________.</a:t>
            </a:r>
          </a:p>
          <a:p>
            <a:pPr marL="0" indent="0">
              <a:buNone/>
            </a:pPr>
            <a:r>
              <a:rPr lang="fr-FR" dirty="0"/>
              <a:t>Je vous donnerai un hippopotame si tu as _______</a:t>
            </a:r>
            <a:r>
              <a:rPr lang="fr-FR" dirty="0" err="1"/>
              <a:t>à________h</a:t>
            </a:r>
            <a:r>
              <a:rPr lang="fr-FR" dirty="0"/>
              <a:t>_____.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300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D1C52-6085-4303-BF51-B1D757891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54D4F-BBF3-4CCC-9747-8E4B64579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4227200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which tells about something you eat every Tuesday.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1987419-3BE8-48C1-9A19-5F90A806D4F2}"/>
                  </a:ext>
                </a:extLst>
              </p14:cNvPr>
              <p14:cNvContentPartPr/>
              <p14:nvPr/>
            </p14:nvContentPartPr>
            <p14:xfrm>
              <a:off x="1741320" y="1431720"/>
              <a:ext cx="6148440" cy="14778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1987419-3BE8-48C1-9A19-5F90A806D4F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31960" y="1422360"/>
                <a:ext cx="6167160" cy="1496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73086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À quelle </a:t>
            </a:r>
            <a:r>
              <a:rPr lang="en-US" dirty="0" err="1"/>
              <a:t>heure</a:t>
            </a:r>
            <a:r>
              <a:rPr lang="en-US" dirty="0"/>
              <a:t> commence la </a:t>
            </a:r>
            <a:r>
              <a:rPr lang="en-US" dirty="0" err="1"/>
              <a:t>classe</a:t>
            </a:r>
            <a:r>
              <a:rPr lang="en-US" dirty="0"/>
              <a:t> de </a:t>
            </a:r>
            <a:r>
              <a:rPr lang="en-US" dirty="0" err="1"/>
              <a:t>français</a:t>
            </a:r>
            <a:r>
              <a:rPr lang="en-US" dirty="0"/>
              <a:t>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C112A02-3C22-464C-94B1-03BB642A5CE2}"/>
                  </a:ext>
                </a:extLst>
              </p14:cNvPr>
              <p14:cNvContentPartPr/>
              <p14:nvPr/>
            </p14:nvContentPartPr>
            <p14:xfrm>
              <a:off x="1049040" y="1632600"/>
              <a:ext cx="9870840" cy="721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C112A02-3C22-464C-94B1-03BB642A5CE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39680" y="1623240"/>
                <a:ext cx="9889560" cy="739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36052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vingt septembre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un annonce</a:t>
            </a:r>
          </a:p>
          <a:p>
            <a:pPr marL="0" indent="0" algn="ctr">
              <a:buNone/>
            </a:pPr>
            <a:r>
              <a:rPr lang="fr-FR" dirty="0"/>
              <a:t>les mots de temps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75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/>
              <a:t>L’Ȋle</a:t>
            </a:r>
            <a:r>
              <a:rPr lang="en-US" sz="2800" b="1" dirty="0"/>
              <a:t> </a:t>
            </a:r>
            <a:r>
              <a:rPr lang="en-US" sz="2800" b="1" dirty="0" err="1"/>
              <a:t>Gorée</a:t>
            </a:r>
            <a:r>
              <a:rPr lang="en-US" sz="2800" b="1" dirty="0"/>
              <a:t>, an island to the west of Dakar, Senegal, is a memorial to the victims of the trans-Atlantic slave trade.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A95CD5-FF8E-4956-A6D0-69CA3D25C4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1324" y="2295938"/>
            <a:ext cx="4043351" cy="2792896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E6BBB02-5C9E-4B8D-B7D7-AB2D7386269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A45F80B-7F8A-425D-91EA-FE734FA46C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5455" y="1973341"/>
            <a:ext cx="4542183" cy="4055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991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413EE-42FF-400D-B814-60D8D228A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13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60FCF-9B5E-46A5-ACEC-F4996B170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0891"/>
            <a:ext cx="10515600" cy="550607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Wednesday, September 27, you will give a presentation, completely in French, in class.</a:t>
            </a:r>
          </a:p>
          <a:p>
            <a:pPr marL="0" indent="0">
              <a:buNone/>
            </a:pPr>
            <a:r>
              <a:rPr lang="en-US" dirty="0"/>
              <a:t>The presentation must be about a family member, either real or imaginary.</a:t>
            </a:r>
          </a:p>
          <a:p>
            <a:pPr marL="0" indent="0">
              <a:buNone/>
            </a:pPr>
            <a:r>
              <a:rPr lang="en-US" dirty="0"/>
              <a:t>The presentation must contain five illustrations. They may be made using PowerPoint / Google Slides or be hand drawn. Each illustration must have an appropriate title which explains the slide which shows /tells something about the subject. </a:t>
            </a:r>
          </a:p>
          <a:p>
            <a:pPr marL="0" indent="0">
              <a:buNone/>
            </a:pPr>
            <a:r>
              <a:rPr lang="en-US" dirty="0"/>
              <a:t>The first slide must introduce your subject with a caption such as “</a:t>
            </a:r>
            <a:r>
              <a:rPr lang="en-US" dirty="0" err="1"/>
              <a:t>C’est</a:t>
            </a:r>
            <a:r>
              <a:rPr lang="en-US" dirty="0"/>
              <a:t> ma </a:t>
            </a:r>
            <a:r>
              <a:rPr lang="en-US" dirty="0" err="1"/>
              <a:t>soeur</a:t>
            </a:r>
            <a:r>
              <a:rPr lang="en-US" dirty="0"/>
              <a:t> Ruth” The others must have a heading which tells us something about the person such as “Elle </a:t>
            </a:r>
            <a:r>
              <a:rPr lang="en-US" dirty="0" err="1"/>
              <a:t>aime</a:t>
            </a:r>
            <a:r>
              <a:rPr lang="en-US" dirty="0"/>
              <a:t> les pommes” and an appropriate illustration.</a:t>
            </a:r>
          </a:p>
          <a:p>
            <a:pPr marL="0" indent="0">
              <a:buNone/>
            </a:pPr>
            <a:r>
              <a:rPr lang="en-US" dirty="0"/>
              <a:t>Whether or not you speak about a real person, the photos do not have to be of that person, but they must accurately reflect the statement you make in the caption.</a:t>
            </a:r>
          </a:p>
        </p:txBody>
      </p:sp>
    </p:spTree>
    <p:extLst>
      <p:ext uri="{BB962C8B-B14F-4D97-AF65-F5344CB8AC3E}">
        <p14:creationId xmlns:p14="http://schemas.microsoft.com/office/powerpoint/2010/main" val="2088517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988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/>
              <a:t>pp. 76 - 77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2330"/>
            <a:ext cx="10515600" cy="49246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à </a:t>
            </a:r>
            <a:r>
              <a:rPr lang="en-US" dirty="0" err="1"/>
              <a:t>l’heure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pile</a:t>
            </a:r>
          </a:p>
          <a:p>
            <a:pPr marL="0" indent="0">
              <a:buNone/>
            </a:pPr>
            <a:r>
              <a:rPr lang="en-US" dirty="0" err="1"/>
              <a:t>presque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tard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tôt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vers</a:t>
            </a:r>
            <a:endParaRPr lang="en-US" dirty="0"/>
          </a:p>
          <a:p>
            <a:pPr marL="0" indent="0">
              <a:buNone/>
            </a:pPr>
            <a:r>
              <a:rPr lang="fr-FR" dirty="0"/>
              <a:t>en avance</a:t>
            </a:r>
          </a:p>
          <a:p>
            <a:pPr marL="0" indent="0">
              <a:buNone/>
            </a:pPr>
            <a:r>
              <a:rPr lang="fr-FR" dirty="0"/>
              <a:t>en retard</a:t>
            </a:r>
          </a:p>
          <a:p>
            <a:pPr marL="0" indent="0">
              <a:buNone/>
            </a:pPr>
            <a:r>
              <a:rPr lang="fr-FR" dirty="0"/>
              <a:t>midi</a:t>
            </a:r>
          </a:p>
          <a:p>
            <a:pPr marL="0" indent="0">
              <a:buNone/>
            </a:pPr>
            <a:r>
              <a:rPr lang="fr-FR" dirty="0"/>
              <a:t>minuit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4E8252D-05A7-4DB0-93D4-59D6FD9B964E}"/>
                  </a:ext>
                </a:extLst>
              </p14:cNvPr>
              <p14:cNvContentPartPr/>
              <p14:nvPr/>
            </p14:nvContentPartPr>
            <p14:xfrm>
              <a:off x="2220120" y="2602080"/>
              <a:ext cx="9730800" cy="23425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4E8252D-05A7-4DB0-93D4-59D6FD9B964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10760" y="2592720"/>
                <a:ext cx="9749520" cy="2361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8468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4F487-0CCB-4A87-A8C1-7233FF007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pp. 58 - 59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274D9-6127-4670-8E40-3E18D02C0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bien sûr</a:t>
            </a:r>
          </a:p>
          <a:p>
            <a:pPr marL="0" indent="0">
              <a:buNone/>
            </a:pPr>
            <a:r>
              <a:rPr lang="fr-FR" dirty="0"/>
              <a:t>d’accord</a:t>
            </a:r>
          </a:p>
          <a:p>
            <a:pPr marL="0" indent="0">
              <a:buNone/>
            </a:pPr>
            <a:r>
              <a:rPr lang="fr-FR" dirty="0"/>
              <a:t>mais non</a:t>
            </a:r>
          </a:p>
          <a:p>
            <a:pPr marL="0" indent="0">
              <a:buNone/>
            </a:pPr>
            <a:r>
              <a:rPr lang="fr-FR" dirty="0"/>
              <a:t>moi / toi non plus</a:t>
            </a:r>
          </a:p>
          <a:p>
            <a:pPr marL="0" indent="0">
              <a:buNone/>
            </a:pPr>
            <a:r>
              <a:rPr lang="fr-FR" dirty="0"/>
              <a:t>pas de tout</a:t>
            </a:r>
          </a:p>
          <a:p>
            <a:pPr marL="0" indent="0">
              <a:buNone/>
            </a:pPr>
            <a:r>
              <a:rPr lang="fr-FR" dirty="0"/>
              <a:t>peut-être</a:t>
            </a:r>
          </a:p>
          <a:p>
            <a:pPr marL="0" indent="0">
              <a:buNone/>
            </a:pPr>
            <a:r>
              <a:rPr lang="fr-FR" dirty="0"/>
              <a:t>pourquoi</a:t>
            </a:r>
          </a:p>
          <a:p>
            <a:pPr marL="0" indent="0">
              <a:buNone/>
            </a:pPr>
            <a:r>
              <a:rPr lang="fr-FR" dirty="0"/>
              <a:t>parce que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91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35599</TotalTime>
  <Words>389</Words>
  <Application>Microsoft Office PowerPoint</Application>
  <PresentationFormat>Widescreen</PresentationFormat>
  <Paragraphs>89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Pourquoi tombons-nous?</vt:lpstr>
      <vt:lpstr>PowerPoint Presentation</vt:lpstr>
      <vt:lpstr>L’Ȋle Gorée, an island to the west of Dakar, Senegal, is a memorial to the victims of the trans-Atlantic slave trade.</vt:lpstr>
      <vt:lpstr>PowerPoint Presentation</vt:lpstr>
      <vt:lpstr>pp. 76 - 77</vt:lpstr>
      <vt:lpstr>pp. 58 - 59</vt:lpstr>
      <vt:lpstr>pp. 72 - 73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503</cp:revision>
  <cp:lastPrinted>2018-09-27T13:38:48Z</cp:lastPrinted>
  <dcterms:created xsi:type="dcterms:W3CDTF">2016-10-03T16:25:09Z</dcterms:created>
  <dcterms:modified xsi:type="dcterms:W3CDTF">2023-09-20T16:20:36Z</dcterms:modified>
</cp:coreProperties>
</file>