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425" r:id="rId3"/>
    <p:sldId id="453" r:id="rId4"/>
    <p:sldId id="272" r:id="rId5"/>
    <p:sldId id="261" r:id="rId6"/>
    <p:sldId id="451" r:id="rId7"/>
    <p:sldId id="448" r:id="rId8"/>
    <p:sldId id="452" r:id="rId9"/>
    <p:sldId id="437" r:id="rId10"/>
    <p:sldId id="426" r:id="rId11"/>
    <p:sldId id="423" r:id="rId12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25"/>
            <p14:sldId id="453"/>
            <p14:sldId id="272"/>
            <p14:sldId id="261"/>
            <p14:sldId id="451"/>
            <p14:sldId id="448"/>
            <p14:sldId id="452"/>
            <p14:sldId id="437"/>
            <p14:sldId id="426"/>
            <p14:sldId id="423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et un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013460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Tell someone that they are correct, and follow </a:t>
            </a:r>
            <a:r>
              <a:rPr lang="en-US"/>
              <a:t>with a true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26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tells about something which happens at a specific time.</a:t>
            </a:r>
          </a:p>
        </p:txBody>
      </p:sp>
    </p:spTree>
    <p:extLst>
      <p:ext uri="{BB962C8B-B14F-4D97-AF65-F5344CB8AC3E}">
        <p14:creationId xmlns:p14="http://schemas.microsoft.com/office/powerpoint/2010/main" val="168041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 et un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r>
              <a:rPr lang="fr-FR" dirty="0"/>
              <a:t>les expressions idiomatique d’avoir</a:t>
            </a:r>
          </a:p>
          <a:p>
            <a:pPr marL="0" indent="0" algn="ctr">
              <a:buNone/>
            </a:pPr>
            <a:r>
              <a:rPr lang="fr-FR" dirty="0"/>
              <a:t>les mots de temps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9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former French colonies of Tunisia, Algeria, Morocco, and Mauretania are amongst the countries known as The Maghreb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038" y="2273643"/>
            <a:ext cx="5078627" cy="317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7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9308A-5AE2-46D9-86EF-EFEAF4D5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C2127-D2A8-4959-BD98-A8896E0A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 mange le </a:t>
            </a:r>
            <a:r>
              <a:rPr lang="en-US" dirty="0" err="1"/>
              <a:t>dîner</a:t>
            </a:r>
            <a:r>
              <a:rPr lang="en-US" dirty="0"/>
              <a:t> à </a:t>
            </a:r>
            <a:r>
              <a:rPr lang="en-US" dirty="0" err="1"/>
              <a:t>vingt</a:t>
            </a:r>
            <a:r>
              <a:rPr lang="en-US" dirty="0"/>
              <a:t> et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heures</a:t>
            </a:r>
            <a:r>
              <a:rPr lang="en-US" dirty="0"/>
              <a:t>: </a:t>
            </a:r>
            <a:r>
              <a:rPr lang="en-US" dirty="0" err="1"/>
              <a:t>c’est</a:t>
            </a:r>
            <a:r>
              <a:rPr lang="en-US" dirty="0"/>
              <a:t> __________________.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suis</a:t>
            </a:r>
            <a:r>
              <a:rPr lang="en-US" dirty="0"/>
              <a:t> _________ pour ma </a:t>
            </a:r>
            <a:r>
              <a:rPr lang="en-US" dirty="0" err="1"/>
              <a:t>classe</a:t>
            </a:r>
            <a:r>
              <a:rPr lang="en-US" dirty="0"/>
              <a:t> de </a:t>
            </a:r>
            <a:r>
              <a:rPr lang="en-US" dirty="0" err="1"/>
              <a:t>français</a:t>
            </a:r>
            <a:r>
              <a:rPr lang="en-US" dirty="0"/>
              <a:t>: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six </a:t>
            </a:r>
            <a:r>
              <a:rPr lang="en-US" dirty="0" err="1"/>
              <a:t>heures</a:t>
            </a:r>
            <a:r>
              <a:rPr lang="en-US" dirty="0"/>
              <a:t> du </a:t>
            </a:r>
            <a:r>
              <a:rPr lang="en-US" dirty="0" err="1"/>
              <a:t>matin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La cloche du Tour Elizabeth (Big Ben) </a:t>
            </a:r>
            <a:r>
              <a:rPr lang="en-US" dirty="0" err="1"/>
              <a:t>sonne</a:t>
            </a:r>
            <a:r>
              <a:rPr lang="en-US" dirty="0"/>
              <a:t> à midi, ________________.</a:t>
            </a:r>
          </a:p>
          <a:p>
            <a:pPr marL="0" indent="0">
              <a:buNone/>
            </a:pPr>
            <a:r>
              <a:rPr lang="en-US" dirty="0"/>
              <a:t>Ma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du jour commence à ______ et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finit</a:t>
            </a:r>
            <a:r>
              <a:rPr lang="en-US" dirty="0"/>
              <a:t> à _______.</a:t>
            </a:r>
          </a:p>
          <a:p>
            <a:pPr marL="0" indent="0">
              <a:buNone/>
            </a:pPr>
            <a:r>
              <a:rPr lang="en-US" dirty="0"/>
              <a:t>Pour la </a:t>
            </a:r>
            <a:r>
              <a:rPr lang="en-US" dirty="0" err="1"/>
              <a:t>classe</a:t>
            </a:r>
            <a:r>
              <a:rPr lang="en-US" dirty="0"/>
              <a:t> de </a:t>
            </a:r>
            <a:r>
              <a:rPr lang="en-US" dirty="0" err="1"/>
              <a:t>chimie</a:t>
            </a:r>
            <a:r>
              <a:rPr lang="en-US" dirty="0"/>
              <a:t>, </a:t>
            </a: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_________________.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peur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___________________________.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de la chance </a:t>
            </a:r>
            <a:r>
              <a:rPr lang="en-US" dirty="0" err="1"/>
              <a:t>d’avoir</a:t>
            </a:r>
            <a:r>
              <a:rPr lang="en-US" dirty="0"/>
              <a:t> _____________________. </a:t>
            </a:r>
          </a:p>
        </p:txBody>
      </p:sp>
    </p:spTree>
    <p:extLst>
      <p:ext uri="{BB962C8B-B14F-4D97-AF65-F5344CB8AC3E}">
        <p14:creationId xmlns:p14="http://schemas.microsoft.com/office/powerpoint/2010/main" val="3337121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9308A-5AE2-46D9-86EF-EFEAF4D5E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C2127-D2A8-4959-BD98-A8896E0A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Je mange le </a:t>
            </a:r>
            <a:r>
              <a:rPr lang="en-US" dirty="0" err="1"/>
              <a:t>dîner</a:t>
            </a:r>
            <a:r>
              <a:rPr lang="en-US" dirty="0"/>
              <a:t> à </a:t>
            </a:r>
            <a:r>
              <a:rPr lang="en-US" dirty="0" err="1"/>
              <a:t>vingt</a:t>
            </a:r>
            <a:r>
              <a:rPr lang="en-US" dirty="0"/>
              <a:t>-et-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heures</a:t>
            </a:r>
            <a:r>
              <a:rPr lang="en-US" dirty="0"/>
              <a:t>: </a:t>
            </a:r>
            <a:r>
              <a:rPr lang="en-US" dirty="0" err="1"/>
              <a:t>c’est</a:t>
            </a:r>
            <a:r>
              <a:rPr lang="en-US" dirty="0"/>
              <a:t> __________________.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suis</a:t>
            </a:r>
            <a:r>
              <a:rPr lang="en-US" dirty="0"/>
              <a:t> _________ pour ma </a:t>
            </a:r>
            <a:r>
              <a:rPr lang="en-US" dirty="0" err="1"/>
              <a:t>classe</a:t>
            </a:r>
            <a:r>
              <a:rPr lang="en-US" dirty="0"/>
              <a:t> de </a:t>
            </a:r>
            <a:r>
              <a:rPr lang="en-US" dirty="0" err="1"/>
              <a:t>français</a:t>
            </a:r>
            <a:r>
              <a:rPr lang="en-US" dirty="0"/>
              <a:t>: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six </a:t>
            </a:r>
            <a:r>
              <a:rPr lang="en-US" dirty="0" err="1"/>
              <a:t>heures</a:t>
            </a:r>
            <a:r>
              <a:rPr lang="en-US" dirty="0"/>
              <a:t> du </a:t>
            </a:r>
            <a:r>
              <a:rPr lang="en-US" dirty="0" err="1"/>
              <a:t>matin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La cloche Big Ben </a:t>
            </a:r>
            <a:r>
              <a:rPr lang="en-US" dirty="0" err="1"/>
              <a:t>sonne</a:t>
            </a:r>
            <a:r>
              <a:rPr lang="en-US" dirty="0"/>
              <a:t> à midi, ________________.</a:t>
            </a:r>
          </a:p>
          <a:p>
            <a:pPr marL="0" indent="0">
              <a:buNone/>
            </a:pPr>
            <a:r>
              <a:rPr lang="en-US" dirty="0"/>
              <a:t>Ma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du jour commence à ______ et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finit</a:t>
            </a:r>
            <a:r>
              <a:rPr lang="en-US" dirty="0"/>
              <a:t> à _______.</a:t>
            </a:r>
          </a:p>
          <a:p>
            <a:pPr marL="0" indent="0">
              <a:buNone/>
            </a:pPr>
            <a:r>
              <a:rPr lang="en-US" dirty="0"/>
              <a:t>Pour la </a:t>
            </a:r>
            <a:r>
              <a:rPr lang="en-US" dirty="0" err="1"/>
              <a:t>classe</a:t>
            </a:r>
            <a:r>
              <a:rPr lang="en-US" dirty="0"/>
              <a:t> de </a:t>
            </a:r>
            <a:r>
              <a:rPr lang="en-US" dirty="0" err="1"/>
              <a:t>chimie</a:t>
            </a:r>
            <a:r>
              <a:rPr lang="en-US" dirty="0"/>
              <a:t>, </a:t>
            </a: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_________________.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peur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___________________________.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de la chance </a:t>
            </a:r>
            <a:r>
              <a:rPr lang="en-US" dirty="0" err="1"/>
              <a:t>d’avoir</a:t>
            </a:r>
            <a:r>
              <a:rPr lang="en-US" dirty="0"/>
              <a:t> _____________________. </a:t>
            </a:r>
          </a:p>
        </p:txBody>
      </p:sp>
    </p:spTree>
    <p:extLst>
      <p:ext uri="{BB962C8B-B14F-4D97-AF65-F5344CB8AC3E}">
        <p14:creationId xmlns:p14="http://schemas.microsoft.com/office/powerpoint/2010/main" val="1110238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Lundi</a:t>
            </a:r>
            <a:r>
              <a:rPr lang="en-US" dirty="0"/>
              <a:t>, </a:t>
            </a:r>
            <a:r>
              <a:rPr lang="en-US" dirty="0" err="1"/>
              <a:t>j’ai</a:t>
            </a:r>
            <a:r>
              <a:rPr lang="en-US" dirty="0"/>
              <a:t> __________________________________________.</a:t>
            </a:r>
          </a:p>
          <a:p>
            <a:pPr marL="0" indent="0">
              <a:buNone/>
            </a:pPr>
            <a:r>
              <a:rPr lang="en-US" dirty="0"/>
              <a:t>Mardi, je __________________________________________.</a:t>
            </a:r>
          </a:p>
          <a:p>
            <a:pPr marL="0" indent="0">
              <a:buNone/>
            </a:pPr>
            <a:r>
              <a:rPr lang="en-US" dirty="0" err="1"/>
              <a:t>Mercredi</a:t>
            </a:r>
            <a:r>
              <a:rPr lang="en-US" dirty="0"/>
              <a:t> nous </a:t>
            </a:r>
            <a:r>
              <a:rPr lang="en-US" dirty="0" err="1"/>
              <a:t>sommes</a:t>
            </a:r>
            <a:r>
              <a:rPr lang="en-US" dirty="0"/>
              <a:t> _______________________________.</a:t>
            </a:r>
          </a:p>
          <a:p>
            <a:pPr marL="0" indent="0">
              <a:buNone/>
            </a:pPr>
            <a:r>
              <a:rPr lang="en-US" dirty="0" err="1"/>
              <a:t>Jeudi</a:t>
            </a:r>
            <a:r>
              <a:rPr lang="en-US" dirty="0"/>
              <a:t>, mon </a:t>
            </a:r>
            <a:r>
              <a:rPr lang="en-US" dirty="0" err="1"/>
              <a:t>cours</a:t>
            </a:r>
            <a:r>
              <a:rPr lang="en-US" dirty="0"/>
              <a:t> de __________________________________.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________________________________________.</a:t>
            </a:r>
          </a:p>
          <a:p>
            <a:pPr marL="0" indent="0">
              <a:buNone/>
            </a:pPr>
            <a:r>
              <a:rPr lang="en-US" dirty="0" err="1"/>
              <a:t>Samedi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un ________ jour __________________________.</a:t>
            </a:r>
          </a:p>
          <a:p>
            <a:pPr marL="0" indent="0">
              <a:buNone/>
            </a:pPr>
            <a:r>
              <a:rPr lang="en-US" dirty="0" err="1"/>
              <a:t>Dimanche</a:t>
            </a:r>
            <a:r>
              <a:rPr lang="en-US" dirty="0"/>
              <a:t> 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utile de 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51873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39200</TotalTime>
  <Words>282</Words>
  <Application>Microsoft Office PowerPoint</Application>
  <PresentationFormat>Widescreen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The former French colonies of Tunisia, Algeria, Morocco, and Mauretania are amongst the countries known as The Maghreb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516</cp:revision>
  <cp:lastPrinted>2023-09-20T17:41:23Z</cp:lastPrinted>
  <dcterms:created xsi:type="dcterms:W3CDTF">2016-10-03T16:25:09Z</dcterms:created>
  <dcterms:modified xsi:type="dcterms:W3CDTF">2023-09-21T16:19:11Z</dcterms:modified>
</cp:coreProperties>
</file>