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31" r:id="rId2"/>
    <p:sldId id="409" r:id="rId3"/>
    <p:sldId id="421" r:id="rId4"/>
    <p:sldId id="422" r:id="rId5"/>
    <p:sldId id="420" r:id="rId6"/>
    <p:sldId id="272" r:id="rId7"/>
    <p:sldId id="261" r:id="rId8"/>
    <p:sldId id="423" r:id="rId9"/>
    <p:sldId id="418" r:id="rId10"/>
    <p:sldId id="417" r:id="rId11"/>
    <p:sldId id="416" r:id="rId12"/>
    <p:sldId id="412" r:id="rId13"/>
    <p:sldId id="413" r:id="rId14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9"/>
            <p14:sldId id="421"/>
            <p14:sldId id="422"/>
            <p14:sldId id="420"/>
            <p14:sldId id="272"/>
            <p14:sldId id="261"/>
            <p14:sldId id="423"/>
            <p14:sldId id="418"/>
            <p14:sldId id="417"/>
            <p14:sldId id="416"/>
            <p14:sldId id="412"/>
            <p14:sldId id="41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80073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D2EBD784-BFDD-4879-826F-EC550C090B94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80073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08F57CAF-9AFD-4C6D-86B5-5A2EF923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2T15:32:33.4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6057 3906 801 0,'0'0'34'16,"-3"6"-34"-1,-4 0 58-15,3-3 5 0,-3 3 1 0,7 0 0 16,-4 0-16-16,1 0-4 0,-1 5 0 0,1-5 0 0,3 0-9 0,0-6-3 0,-7 6 0 16,3 0 0-16,1 3-3 0,3 2-1 0,0 1 0 0,0-6 0 15,0 6-3-15,3-3-1 0,-3 8 0 0,0-5 0 16,4 0 7-16,-4 0 1 0,7-1 0 0,-4 4 0 16,1-3-32-16,-4 5 0 0,3-2 0 0,1 3-10 15,-4-6 19-15,4-1 4 0,-1 1 1 0,1-3 0 16,-1 8 0-16,1-5 0 0,-1 0 0 15,1 3 0-15,-1 2 1 16,-3-5 0-16,4 6 0 0,-1-4 0 0,1-2 8 0,-1 6 1 0,1-6 1 0,-1 5 0 16,1-8-25-16,-4 9 0 0,3-1 8 0,1-5-8 15,-4 3 0-15,4 2 0 0,-1-5 0 0,-3 6 0 16,0-9 0-16,0 2 0 0,0 1 0 0,-3 6 0 16,3-12 0-16,-4 5 13 0,0-8-3 0,4 6-1 15,0-9-9-15,-7 6 10 0,4 3-10 0,3-9 10 16,-7 6-1-16,0 0 0 0,0 0 0 0,-4-6 0 15,4 0-9-15,0 5 0 0,-4-5 9 0,-3 0-9 16,4 6 8-16,-1-6-8 0,1 0 8 0,-1 0-8 16,-3 0 0-16,0 0 0 0,3-6 0 0,-3 6 0 15,4-5 0-15,-8-1 0 0,7 6 0 0,-3-12-8 16,0 0-5-16,-4 3-1 0,1-2 0 0,3-1 0 16,0 0-23-16,-1-6-5 15,-2 4-1-15,6-4 0 0,-3 0-22 0,0 4-5 0,0-4-1 0,3 0 0 16,1 7-28-16,3-7-5 0,0 3-2 0</inkml:trace>
  <inkml:trace contextRef="#ctx0" brushRef="#br0" timeOffset="628.174">5733 3704 794 0,'0'0'33'15,"0"0"-33"1,0 0 36-16,-7 0 0 0,7 0 0 0,0 0 0 16,0 0-5-16,0 0-1 0,0 0 0 0,0 5 0 15,0-5-1-15,0 0 0 0,-4 12 0 0,4-12 0 0,0 0-15 0,0 0-3 16,0 0-1-16,0 0 0 16,0 0 14-16,7 3 2 0,-7-3 1 0,0 0 0 15,4 3 12-15,-4-3 2 0,7 3 1 0,-7-3 0 0,7 6-10 0,0-6-3 0,0-6 0 0,3 6 0 16,-3 0-5-16,1 0-2 0,-5-3 0 0,4 3 0 15,4 0-13-15,-1 0-9 0,-3 0 12 0,7 0-12 16,-3 0 8-16,0 3-8 0,3 3 0 0,-4-6 0 16,8 0 8-16,-7 6-8 0,6-6 0 0,1 0 0 15,3 6 0-15,-3-6 0 0,-1 0 0 0,1 0 0 16,-4 0 0-16,4 0 0 0,-4 0 0 0,3 5 0 16,-2-5-13-16,-1-967-10 0,-4 1940-1 0,1-967-1 15,3-12-35-15,-7 0-6 16,0 6-2-16,0-5 0 0,0 5-4 0,-3-6-2 15,-1 6 0-15</inkml:trace>
  <inkml:trace contextRef="#ctx0" brushRef="#br0" timeOffset="1140.227">6558 3727 1044 0,'0'0'21'0,"0"0"7"0,0 3-28 0,-3-964 0 0,-1 1928 0 0,4-955 0 16,0-7 48-16,-3 1 5 0,3 6 1 0,0-6 0 15,0 3-22-15,3 3-5 0,1-7-1 0,-1 13 0 16,1-12-14-16,-1 6-4 0,1-3 0 0,-1 2 0 16,1 1-8-16,-1 0 0 0,4 0 0 0,-3 2 8 15,3-2-8-15,0 0 0 0,-3 0 0 0,3-1 0 16,0-5 0-16,-4 0 12 0,4 0-12 0,-3 0 12 15,3 3-59-15,0-3-11 0,-4-1-2 0</inkml:trace>
  <inkml:trace contextRef="#ctx0" brushRef="#br0" timeOffset="2101.995">7493 4197 930 0,'-18'-5'19'0,"8"5"5"0,3 0-24 0,-4 0 0 0,4 5 0 0,0-5 0 16,-4 0 60-16,1 0 6 0,6 0 2 0,-10 0 0 16,4 6-37-16,-4-6-7 0,3 0-2 0,0 0 0 15,1 0-11-15,-1 6-3 0,1 0 0 0,-1-3 0 16,0 3 0-16,-3 6 0 0,0-12 0 0,0 11 0 16,4-5 10-16,-1 6 2 0,0 0 0 0,4 0 0 15,-3 2-10-15,3-2-2 0,0 6 0 0,0-7 0 16,0 4-8-16,3-3 0 0,4 0 0 0,-4-1 0 15,1-2 0-15,3 0 8 0,0 0-8 0,0 3 8 16,0-7-8-16,0 1 0 0,0-6 0 0,0 6 0 16,0-6 0-16,0 0 0 0,0 0 0 0,7 6-11 15,0-6 11-15,0 6 0 0,0-6 0 0,0 6 0 16,0-6 0-16,4 0 0 0,-4 0 8 0,0 0-8 16,4-6 0-16,-4 6 0 0,0-6 0 0,0 6 0 15,0-6 0-15,0 0 0 0,-4-5 0 0,1 5 0 16,-1-6 0-16,1 3 9 0,3 3-9 0,-4-6 0 15,1 7 10-15,3-7-10 0,-3 0 8 0,-1 3-8 16,4 0 8-16,-3 1-8 0,-4 2 8 0,3 0-8 16,1-6 8-16,-4 12-8 0,0-6 8 0,0 6-8 15,0 0 8-15,0 0-8 0,0 0 8 0,0 0-8 16,0 0 13-16,0 0-2 0,0 0-1 0,0 0 0 16,-11 6-1-16,4-6 0 0,0 6 0 0,4 0 0 15,-1 6 0-15,4-6 0 0,0 2 0 0,0 4 0 0,4-6-9 16,-1 6 8-16,1-6-8 0,-1 5 8 0,4-5-8 0,-3 0 0 15,3 3 0-15,0 3 0 0,0-6 0 0,0-1 0 0,0 1 0 16,0 6 0-16,0-6 0 0,4 6 0 0,-1-3 0 16,-3-4 0-16,4 7 0 0,0-6 0 15,-1 6-9-15,1-3 9 0,-1-1-9 0,1 1 9 0,-1 3-13 16,1 0 5 0,0-6-28-16,-1 0-4 0,4-1-2 0,-7-5 0 0,4 6-32 15,-1-6-6-15,1 0-2 0</inkml:trace>
  <inkml:trace contextRef="#ctx0" brushRef="#br0" timeOffset="2597.544">7715 4277 1044 0,'4'20'21'0,"-4"-14"7"15,0 0-28-15,0 6 0 0,3 0 0 0,-3-6 0 16,0-6 47-16,0 2 4 0,0-2 1 0,0 0 0 16,0 0-28-16,0 0-4 0,0 0-2 0,0 0 0 0,0 0-2 0,7-2 0 15,-3-4 0-15,-1 0 0 0,-3-6-16 0,0 0 10 0,-3-2-10 16,3 2 8-16,-4 0-8 0,1 6-14 15,3 0 3-15,-4 0 1 0,1-5-6 0,-4 2-2 0,3 3 0 0,-3 0 0 32,0 0 0-32,4 6 0 0,-4-6 0 0,7 6 0 0,-8 0 18 0,8 0-10 0,-7 6 10 0,0 0-8 15,7-6 0-15,-7 3 0 0,4 0 0 0,-8 3 0 16,4 8 8-16,4-8 11 0,-1 6-3 0,1 6 0 16,-1-6 2-16,4 2 0 0,0 4 0 0,0 0 0 15,0-7 6-15,0 4 2 0,0 3 0 0,0-1 0 16,0-8 8-16,4 9 2 0,-4-7 0 15,3-5 0-15,1 6-16 0,-4-6-4 0,3 0 0 0,4 0 0 16,-3 3 3-16,6-4 0 0,-6-5 0 0,3 0 0 16,3 0 0-16,-2 0 0 0,2-5 0 0,4-1 0 15,0 0-11-15,0-3 10 0,1 3-10 16,2 0 10-16,1 0-19 0,3-5-4 0,-3-7-1 0,3 9 0 16,-4-3-47-16,5-5-10 15,-1 5-1-15</inkml:trace>
  <inkml:trace contextRef="#ctx0" brushRef="#br0" timeOffset="3303.668">8043 3604 1264 0,'-7'26'26'0,"4"-8"7"0,3 2-33 0,0-2 0 0,0-6 0 0,3 5 0 15,-3-2 42-15,-3 3 2 0,3-1 0 0,3 1 0 16,-3-3-14-16,4 2-2 0,-1 1-1 0,1-3 0 15,-1 2-11-15,1 1-3 0,-1-1 0 0,1 1 0 16,-1 3 3-16,1-4 0 0,3 7 0 0,-3 2 0 16,6-2-16-16,-3 2 0 0,0-2 0 0,0 8 0 15,0-14 0-15,0 8 0 0,1-2 0 0,2-1 0 16,-3-2 0-16,0 2 0 0,4 1 8 0,-4-4-8 16,3-2 0-16,-6 6 0 0,3-10 0 0,0 4 0 15,-3-6 0-15,-1-1 0 0,1 1 0 0,-1-6 0 16,1-3 0-16,-4-3 8 0,0 0-8 0,0 0 0 15,0 0 32-15,0 0 1 0,0 0 0 0,-7-3 0 16,0-3-4-16,0 0-1 0,-1-5 0 0,1 5 0 16,0-12-28-16,0 6 0 0,4 4 0 0,-1-4 0 15,-3 0 0-15,7 6 0 0,-7-6 0 0,7 6 0 16,-3 1 0-16,3-4 0 0,0-3 0 0,0 6 0 16,0 6-17-16,0-6 0 0,0 6 0 0,10-6 0 15,-10 6 7-15,7-6 2 0,-3 6 0 0,3-5 0 16,0 5 8-16,0-9 0 0,0 6 0 0,0 3-8 0,0 0 8 15,0-3 0-15,0 3 0 0,-7 0-8 16,0 0 8-16,4 3 0 0,-4-3 0 0,7 0 0 16,-4 12 0-16,4-12 0 0,0 0 0 0,-3 5 0 15,3 1 0-15,-3 0 0 0,3 0 8 0,0 0-8 0,-4 6 12 0,1 0-3 0,-1-4 0 16,1 10 0-16,3-6-1 0,-4 5-8 16,1-2 12-16,3 9-4 0,-4-7-8 0,1-5 8 0,0 9-8 15,-1-4 8-15,1-5-8 0,3 9 0 0,-4-10 0 16,1-5 8-16,-1 6-8 0,1-6 0 0,-4-6 0 15,0 0 0-15,0 0 0 0,0 0 0 0,3 0 0 0,4-12 0 16,-3 6-13-16,-1-6 1 0,4-2 1 0,-3-4 0 16,0 6-125-1,3-11-24-15</inkml:trace>
  <inkml:trace contextRef="#ctx0" brushRef="#br0" timeOffset="3906.362">8541 4215 1272 0,'0'0'26'0,"0"0"7"0,0 0-33 15,0 0 0-15,0 0 0 0,0 0 0 0,0 0 40 16,0 9 2-16,0-9 0 0,0 0 0 0,3 12-10 0,4-12-1 0,-3 5-1 0,3-5 0 16,-4 6-2-16,4-6 0 0,1 6 0 0,-1-6 0 15,3 6-28-15,-3-6 0 0,0 0 0 0,0 0 0 16,0 0 12-16,-3 0-4 0,3-6-8 0,0 6 12 16,0 0 0-16,-3 0-1 0,3-6 0 0,0 6 0 15,-4-6 5-15,1 6 2 0,3-5 0 16,-7 5 0-16,0 0-2 0,0 0 0 0,3 0 0 0,-3 0 0 15,4-9-6-15,-1 3-2 0,-3 0 0 0,0 0 0 16,0 0 0-16,-3 0-8 0,3 1 12 0,-4-7-4 16,1 6-8-16,3-6 0 0,0 6 0 0,-4 3 0 15,1-3 0-15,3 1 0 0,-4-1 0 0,4 6 0 16,-3-6 0-16,-4 6 0 0,7 0 0 0,-7-6 0 16,0 6 8-16,7 0-8 0,-7 0 8 0,-1 0-8 15,-2 0 0-15,10 0 0 0,-7 6 0 0,0 0 0 16,-4 0 0-16,1 5-9 0,3-5 9 0,-4 3-13 15,4 3 13-15,0 0 0 0,3-7 0 0,-3 7 0 16,4-3 0-16,-1 9 10 0,4-1-2 0,-3 1 0 16,3 2-8-16,0-2 0 0,0 6 0 0,0-10 0 15,3 4 0-15,-3 5 0 0,4-11 0 0,-1 3 0 16,4 3 0-16,-3-7 0 0,3 1 0 0,-4-6 0 16,4 9 0-16,1-9 0 0,-1-1 0 0,0 7 0 15,0-6 0-15,3-6 0 0,1 12 0 0,3-6 0 16,0-6 0-16,4 6 0 0,-1-3 0 0,1-1 0 15,0 7 0-15,-4-9-12 0,3 6 4 0,-2 0 8 16,2-6-59-16,4 0-4 0,-3 0-1 0</inkml:trace>
  <inkml:trace contextRef="#ctx0" brushRef="#br0" timeOffset="4342.231">8594 3727 937 0,'0'0'19'0,"0"0"6"0,0 0-25 15,0 0 0-15,0 0 0 0,3 9 0 16,4-9 31-16,-3 12 1 0,3-7 0 0,-4 7 0 0,4 0-4 0,4-3 0 0,-4 8 0 0,4-5 0 16,-1 6-28-16,1-6 0 0,-1 2 0 0,1-2 0 15,0 0 8-15,-4 0-8 0,0-1 0 16,-4-5 9-16,4 3-20 0,-3-3-4 0,3 0-1 0</inkml:trace>
  <inkml:trace contextRef="#ctx0" brushRef="#br0" timeOffset="4821.489">9035 3586 1181 0,'0'0'24'0,"0"0"7"16,-4 6-31-16,-3 0 0 0,4 0 0 0,-1 2 0 0,0 4 56 15,1-6 4-15,3 0 2 0,-4 6 0 0,4-6-16 16,-3 8-3-16,3-2-1 0,0 0 0 0,0 5-21 0,3-5-4 0,1 3-1 16,-1-3 0-1,1 5-6-15,0 1-2 0,3 2 0 0,-4 4 0 16,1-6-8-16,3 8 12 0,-4 3-12 0,4-2 12 0,-3 2-12 16,3-2 0-16,0 8 0 0,0-3 0 0,-4-2 0 0,5-4 0 0,-1 10 0 15,0-13 0-15,0 9 0 0,-4-2 0 0,4 2 0 16,0-2 0-16,0-4 0 0,0 3 0 0,1-2 0 15,-1-4 8-15,0-2-8 0,-4 2 12 0,1-5-12 0,3-3 12 16,-4-3-12-16,1-7 0 0,-4 7 0 0,3-6 8 16,-3-6-8-16,0 0-14 0,0 0 3 0,0 0 1 15,7-6-48 1,-3 0-10-16,3 0-1 0</inkml:trace>
  <inkml:trace contextRef="#ctx0" brushRef="#br0" timeOffset="5119.255">8939 4062 1181 0,'0'0'50'15,"0"0"-40"1,0 0 50-16,0 0 9 0,0 0 3 0,0 0 0 0,0 0-16 0,0 0-4 0,0 0 0 0,4 6 0 16,3 0-32-16,0 0-6 0,0 0-2 0,4-6 0 15,-4 0-4-15,3 6-8 0,1-6 11 0,-4 0-11 16,4 0 15-16,-1 0-4 0,4 0-1 0,0 0 0 16,0 0-10-16,1 2-14 0,2-2 3 0,1 0 1 31,3 0-29-31,-3 3-5 0,3 0-2 0</inkml:trace>
  <inkml:trace contextRef="#ctx0" brushRef="#br0" timeOffset="5628.016">9373 4147 1176 0,'-7'9'33'0,"4"0"7"0,-1 6-32 0,1-3-8 0,-1-1 0 0,4-5 0 16,0-6 50-16,0 0 8 0,0 0 2 0,0 0 0 15,0 0-26-15,4 6-5 0,-1-6-1 0,4 6 0 16,-3-3 6-16,-1 9 1 0,4-7 0 0,-3 1 0 16,3-6-2-16,0 6 0 0,4-6 0 0,-4 6 0 15,3 0-5-15,1-6 0 0,-1 6-1 0,5 0 0 16,-5-3-15-16,4-3-4 0,-3 3 0 0,3 0 0 15,-4-3 3-15,1-3 0 0,-4 3 0 0,4-3 0 16,-1 0 7-16,-3-3 2 0,0 0 0 0,0 0 0 16,-3 0 4-16,3 0 2 0,-3 6 0 0,-1-6 0 0,1-8-26 15,-4 5 0-15,0 0-14 0,0-3 5 16,-4 7 9-16,1-7 0 0,-5 6 0 0,1-3-8 16,4 6-5-16,-4-3-1 0,0 3 0 0,0 3 0 15,-4 0-11-15,4 0-3 0,-3 3 0 0,2 3 0 0,-2-3 13 0,3 6 3 0,0-3 0 16,0 6 0-16,0-7-7 0,0 7-1 0,3-6 0 0,1 0 0 15,-4 9 20-15,3-4 0 0,4 7 0 0,-4-3 0 16,4 2 12-16,0-5 7 0,0 6 1 0,0-6 0 16,4 2-10-16,-4-2-2 0,4 6 0 0,3-7 0 15,-4 1 4-15,1 3 0 0,3-3 0 0,-4-7 0 16,4 7-12-16,4-6 0 0,-4 6 0 0,3-3 0 16,5-3 0-16,-5-1 0 0,4 1 0 0,4 0 0 15,0 0 0-15,-1-6-11 0,1 0 3 16,-1 0 0-16,1 0-47 0,0-6-9 15,3 6-1-15</inkml:trace>
  <inkml:trace contextRef="#ctx0" brushRef="#br0" timeOffset="6709.207">11384 4062 1440 0,'-10'0'40'0,"-5"0"11"15,1 0-41-15,4 0-10 0,-1 0 0 0,1 0 0 16,-5 6 40-16,5-6 5 0,-4 0 2 0,-4 0 0 16,4 6-28-16,-4-6-6 0,1 0-1 0,-1 6 0 15,4-6-12-15,-4 6 0 0,4 2 8 0,0-2-8 0,4 6 0 0,-5 0 0 16,5-6 0-16,-1 11 0 16,4-8-9-16,4 3 9 0,-4 0 0 0,3 5-9 0,1-5 1 15,3 6 0-15,0 2 0 0,0 4 0 0,0-9 8 0,3 2 0 0,1 1 0 16,-1 0 0-1,4-7-28-15,0 4-3 0,-3-3-1 0,6-1 0 0,-3 1 32 0,0-3 0 0,1 3 0 0,-1 0 0 16,3-7 0-16,1 1 13 0,3-6-1 0,0 0 0 16,4 0-12-16,-1-6 0 0,1 6 0 0,-4-5 0 15,0-1 0-15,0-9 0 0,0 6 0 0,-3-6 9 16,0-2-9-16,-1-7 8 0,1-2-8 0,-4-4 8 16,0 4-8-16,3-3 8 0,-3-4-8 0,0-5 8 15,-3 3-8-15,3 5 12 16,-3-8-12-16,-4 0 12 0,3 9-12 0,-3-4 0 0,-3-2 9 0,3 8-9 15,-4-2 9-15,1 3-9 0,3 2 12 0,-4-5-12 16,0 8 10-16,1-2-10 0,-1-1 8 0,-3 4-8 16,4 2 11-16,-1 0-3 0,-3 4-8 0,4 2 12 15,-1 0-3-15,1-6-1 0,3 10 0 0,0 2 0 16,-4 0 0-16,4 6-8 0,4-6 12 0,-4 6-4 16,0 0-8-16,0 0 0 0,0 0 9 0,0 0-9 0,0 0 0 0,0 0 8 15,0 0-8-15,0 0 0 16,3 6 13-16,-3 3-1 0,4 2-1 0,-4 7 0 15,3 0 0-15,-3-4 0 0,4 10 0 0,-4-6 0 16,0 8-11-16,0-3 10 0,3 7-10 0,-3 2 10 16,-3-2-10-16,3-4 8 0,-4 3-8 0,4-2 8 15,0 2-8-15,0-5 0 0,4 8 0 0,-4-11 8 0,3 8-8 16,-3-5 0-16,4-7 0 0,-1 4 0 0,-3 2 0 16,4-8 0-16,3 3 0 0,-4-1 0 0,1-5 0 15,3 0 0-15,-3 3 0 0,3-10 0 0,-4 7 0 0,4 0 0 0,0 0 0 16,0 0-11-1,-3-4 11-15,3 4-13 0,-4 0 5 0,1 0 8 16,3-1-12-16,-3 4 12 0,-1-3-10 0,-3 0 10 0,4-1-18 0,-1-2 2 16,-3 3 1-16,0 0 0 15,4-1-14-15,-4-11-3 0,3 6-1 0,-3-6 0 16,0 0-16-16,0 0-3 0,0 0-1 0,0 0 0 16,0 0-20-16,0 0-4 0,0 0-1 0</inkml:trace>
  <inkml:trace contextRef="#ctx0" brushRef="#br0" timeOffset="7322.536">11553 4197 1037 0,'0'0'44'16,"0"0"-36"-1,0 0 40-15,-7 0 8 0,7 0 2 0,0 0 0 16,0 0 0-16,0 0 0 0,0 0 0 0,0 0 0 16,0 0-35-16,0 0-7 0,0 0-2 0,0 0 0 15,4 6 13-15,-4 0 2 0,3 0 1 0,5 0 0 0,-5-3-20 16,1-3-10-16,3 0 10 0,0 0-10 0,-4 3 12 0,4 6-4 0,0-9-8 15,4 0 12-15,-4 5-12 0,-4-5 9 0,5 0-9 0,-1 0 8 16,-4 0-8-16,4 0 12 0,-3 0-12 0,-4 0 12 16,3-5-1-16,1 5 0 0,-1-9 0 0,1 6 0 15,-4 3 0-15,3-6 0 0,-3 6 0 0,0-3 0 16,4-9-11-16,-4 1 0 0,0-1 9 0,0-3-9 16,0 3 0-16,0 1 0 0,-4-1 0 0,4 0 0 15,0 0 0 1,4 3 0-16,-4-2 0 0,0 5 0 0,0 0 0 0,0 6 0 0,0 0-9 0,0 0 9 15,0 0-12-15,0 0 3 0,0 0 0 0,0 0 0 16,0 0-2-16,0 0 0 0,0 0 0 0,-11 0 0 16,4 12 0-16,0-6 0 0,4 2 0 0,-4 4 0 15,3-6 11-15,-3 6 0 0,3 0 0 0,1-1 0 16,3-2 0-16,-4 3 11 0,4 0-11 0,4-1 12 16,-4 1-3-16,0 0 0 0,0 8 0 0,3-8 0 15,-3 6-9-15,4-6 12 0,0 2-12 0,3-2 12 16,0 0-12-16,0 6 0 0,3-13 0 0,1 10 0 15,-1-9 0-15,1 6 0 0,3-12 0 0,0 6 0 16,-3-1 0-16,3 1 0 0,-3-6 0 0,-1 6-11 16,1-6-12-16,-1 0-2 0,1 0-1 0,-4 0 0 15,4 0-25-15,-1 0-5 0,1 0 0 0,3 0-1 16,0-6-25-16,4 6-5 0,-4 0-1 0</inkml:trace>
  <inkml:trace contextRef="#ctx0" brushRef="#br0" timeOffset="7924.631">12619 3512 1116 0,'-4'6'49'0,"1"6"11"16,-1-9-48-16,1 3-12 0,3-6 0 0,-4 6 0 0,1 6 48 0,-4-1 7 15,3 1 1-15,-3-6 1 0,7 6-13 0,0-4-2 16,0 10-1-16,0-12 0 0,0 6-3 0,-3 0-1 0,3-4 0 0,0 10 0 15,0-6-16-15,0 0-3 0,3-7-1 0,-6 13 0 16,3 3-17-16,0-4 10 0,0 4-10 0,0 8 8 16,0-5-8-16,3 2 0 0,-3-2 9 0,4 5-9 15,-1 9 8-15,4-11-8 0,-3 8 8 0,3 3-8 16,-4-8 24-16,1 2 1 0,-4 3 0 0,3-8 0 16,1 8-25-16,-1-3 0 0,1 1 0 0,-4 2 0 15,3-9 16-15,1 4-1 0,-4-7-1 0,3-2 0 16,-3 2-14-16,0-5 11 15,0-3-11-15,0-3 10 0,-3-7-10 0,-1 7 0 0,4-12 0 0,0 0 8 16,0 0-24-16,0 0-6 0,0 0-1 0,0 0 0 16,0 0-155-1,0 0-31-15</inkml:trace>
  <inkml:trace contextRef="#ctx0" brushRef="#br0" timeOffset="8605.991">12993 4241 1112 0,'0'0'23'0,"0"0"6"0,-11 0-29 0,4 6 0 15,-3-6 0-15,3 0 0 0,-4 0 52 0,4 0 5 0,-4 0 1 0,1 0 0 16,-1 0-12-16,1-6-2 0,-1 6-1 0,0-5 0 16,1 5-18-16,-1 0-3 0,1 0-1 0,-1 0 0 15,0 0-1-15,1 0-1 0,-1 0 0 0,1 5 0 16,3-5-11-16,0 6-8 0,7-6 12 0,-4 6-12 15,1 6 14-15,-1-6-4 0,4 6-1 0,0 2 0 16,0-2-9-16,0 0 0 0,4 0 0 0,-1-1 8 16,1-2-8-16,-1 3 8 0,1 0-8 0,-1-1 8 15,1 1-8-15,-1-9 0 0,1 3 9 0,-1 6-9 16,4-6 12-16,-3 0-3 0,-4-6 0 0,3 5 0 16,4-5-1-16,-3 0 0 0,0 0 0 0,3 0 0 15,0 0-8-15,0 0 0 0,0-5 9 0,0 5-9 16,3-6 19-16,1-6-1 0,0 6 0 0,-1-3 0 15,1 3-18-15,-1-5 0 0,1 5 8 0,-4-6-8 16,4 0 0-16,-4 3 0 0,3 4 0 0,1-1 0 16,-4-6-12-16,-4 6-7 0,4 0-1 0,-3 0 0 15,-4 6 20-15,0 0 0 0,3-6 0 0,-3 6 0 16,0 0 0-16,0 0 0 0,0 0 0 0,0 0 0 16,0 0 0-16,0 0 0 0,0 0 0 0,0 0 0 15,0 0 0-15,4 6-8 0,0 0 8 0,-1 0 0 0,-3 0-10 16,4 6 10-16,3-6-8 0,-4-1 8 0,1 4 0 15,-1-3-8-15,1 6 8 0,-1 0 0 0,1-7 0 16,3 1-8-16,-4 3 8 0,4-3 0 0,0 6-9 0,-3-6 9 16,3 5-10-16,0-5 10 0,4 0-20 0,-4 0 3 0,3 0 0 15,-3 3 0 1,0-3-11-16,4 0-1 0,0-1-1 0,-1-5 0 16,1 6-16-16,-1 0-3 0,4-6-1 0,-3 6 0 15,3 0-38-15,0 0-8 0</inkml:trace>
  <inkml:trace contextRef="#ctx0" brushRef="#br0" timeOffset="11922.621">14323 4162 1176 0,'0'0'33'0,"0"0"7"16,0 0-32-16,0 6-8 0,0-6 0 0,0 0 0 16,0 0 31-16,0 0 4 0,0 0 1 0,0 0 0 0,3 6-13 0,-3-6-3 0,4 6 0 0,-4-6 0 15,3 12-2-15,-3-12-1 16,4 5 0-16,-1 1 0 0,-3-6-4 0,4 6-1 0,3 0 0 0,-7-6 0 16,4 3-1-1,-1 3-1-15,-3-6 0 0,0 0 0 0,0 0 10 0,0 0 3 0,4 12 0 0,-4-12 0 16,0 0 5-16,0 0 0 15,0 0 1-15,0 0 0 0,0 0-1 0,0 0-1 0,-7-12 0 0,3 9 0 16,-3-3-16-16,0 0-3 0,0 0-8 0,3 0 12 16,-3 1-3-16,4 5-1 0,-4-12 0 0,0 12 0 15,-4-6-8-15,4 0 0 0,0 3-12 0,-4 3 12 16,4 0 0-16,-3 0 0 0,-1 0 0 0,1 0 0 16,-1 9 0-16,4-3 0 0,-4 0 0 0,4 0 0 15,0 5 0-15,0-5 0 0,7-6-12 0,-10 6 12 16,2-3 0-16,-2 3 0 0,3 6 0 0,0-1 0 0,0-5 0 15,3 6 0-15,1-6 0 0,-4 3 0 16,3 0 0-16,1-1 0 0,3 4 0 16,0-6 0-16,0 6 0 0,3 0 0 0,-3-1 0 0,0 4 0 15,4-3 0-15,-1-1 0 0,4 1 0 0,0 0 0 16,0 3-9-16,4-4 9 0,-1 1 0 0,1 0 0 16,3-3 0-16,-3 3 0 0,-1-7 0 0,4 7 0 15,-3-6 0-15,3 0 0 0,0 6 0 0,0-12 0 16,-3 3 0-16,3 0 0 0,0 0 0 0,-3-3 0 15,6 2 0-15,-2 1 0 0,6-3 0 0,-4 0 0 16,-3 0 0-16,4 0-15 0,-4-3 5 0,4 1 1 16,-4 2-109-16,0-3-22 0,4 0-4 0</inkml:trace>
  <inkml:trace contextRef="#ctx0" brushRef="#br0" timeOffset="12537.472">14711 4297 1409 0,'0'0'60'0,"0"0"-48"0,0 0 42 0,0 0 9 16,0 0 1-16,0 0 1 16,0 0-25-16,0 0-6 0,0 0-1 0,-7 0 0 15,7 0-14-15,-4 6-3 0,4-6-1 0,-3 12 0 16,3-6-15-16,0 6 0 0,3-4 8 0,1 4-8 16,-1 0 0-16,1 0 0 0,3-1 0 0,-4 1 0 15,1-6 0-15,-1 3 0 0,1 3 0 0,0-1 0 0,-1 1 14 0,-3-6-3 16,4 0-1-16,-1 6 0 15,-3-12-10-15,4 9 0 0,-4-9 0 0,0 5-11 0,0-5 19 0,0 0 4 16,3 12 1-16,-3-12 0 16,0 0-13-16,0 0 0 0,0 0 0 0,0 0 0 0,0-967 0 0,0 1934 16 15,0-967-2-15,0 0 0 16,0 0 7-16,0 0 2 0,0 0 0 0,0 0 0 16,0 0-2-16,0 0 0 0,-3-6 0 0,-4 0 0 0,3 1-21 15,-3-4 0-15,3-3 0 0,1 6 8 16,-1-6-8-16,1 6 0 0,-1-5-8 0,-3-4 8 15,4 3 0-15,-4 0 11 0,0 1-1 0,3-1 0 16,-3 0-10-16,0 3-11 0,3 4 3 0,1-7 0 0,-1 0 8 0,-3 6 0 16,4-6 0-16,-1 4 0 0,1-1 0 0,3 9 0 0,-4-9 0 0,1 9 0 15,3-12 0-15,0 6 0 0,3 0-9 0,-3 6 9 16,0-6 0-16,0 6-11 0,7 0 11 0,-3-5-8 16,3 5 8-16,0-12 0 0,0 6 0 0,0-3 0 15,0 3 0-15,4-5 0 0,-4-1 0 0,0 0 0 16,0 3 0-16,0 3 8 0,0 0 0 0,0 1 0 15,0 5-36 1,-3 0-8-16,3-6 0 0,0 12-1 0,0-6-144 0,0 5-29 16,3 1-6-16</inkml:trace>
  <inkml:trace contextRef="#ctx0" brushRef="#br0" timeOffset="13256.966">15011 4271 980 0,'0'0'41'15,"0"0"-33"-15,0 0 54 0,0 0 10 0,-4 0 3 0,4 0 0 16,0 0-22-16,0 0-4 0,0 0-1 0,0 0 0 16,0 0-20-16,0 0-4 0,0 9 0 0,4 0-1 15,-1-1-8-15,1-2-2 0,-4-6 0 0,7 6 0 16,-4 0 5-16,8-6 1 0,-4 6 0 0,4-6 0 15,-4 12 0-15,3-12 0 0,1 0 0 0,-4 6 0 16,3-6 1-16,-3 2 0 0,4-2 0 0,-4 0 0 16,0 0-2-16,0-2 0 0,4 2 0 0,-4 0 0 15,0-6-3-15,0-6-1 0,0 12 0 0,0-12 0 16,4 6-4-16,-4 0-1 0,3-2 0 0,-3 2 0 16,0-6-9-16,4 6 0 0,-4 0 0 0,0 0 0 15,0 0 8-15,-7 6-8 0,0 0 8 0,4-6-8 16,-4 6 8-16,3-5-8 0,1 5 0 0,-1-15 8 15,-6 9-8-15,3 0 0 0,-4 0 0 0,1 0 8 16,-1 6-8-16,-3-5-12 0,4-7 2 0,-4 12 1 16,-4-6-10-16,4 6-1 0,-4 0-1 0,1 0 0 15,-1 0-18-15,1 0-3 0,-1 6-1 0,-3-6 0 16,0 6 27-16,0 0 6 0,-4-1 1 0,4 1 0 16,0-6 9-16,3 6 9 0,1-6-1 0,3 0-8 0,0 6 19 15,3-3-3-15,0 3-1 0,1 6 0 0,3-12-15 16,0 5 0-16,-4 1 0 0,4 0 0 0,0 0 0 0,4 6 12 15,-4-12-3-15,0 6-1 0,3 0-8 0,5 0 0 16,-5 2 0-16,4-2 0 0,4 0 0 0,-1 0 0 16,4 0 0-16,0 6 0 0,1-6 0 0,-1-4 0 15,3 4 0-15,-3 0 0 0,1 0 0 16,-1 0 0-16,3 6 0 0,-3-12 0 0,4 6 0 16,-4-1 0-16,0-5 0 0,0 6 8 0,1-6-8 0,-1 0 0 0,0 6 0 15,-4-6-11 1,1 0-12-16,3 0-2 0,-7 0-1 0,4 0 0 15,-4-6-80-15,-7 6-16 0,7 0-3 0</inkml:trace>
  <inkml:trace contextRef="#ctx0" brushRef="#br0" timeOffset="14018.971">15462 4224 1094 0,'4'17'46'16,"-1"-5"-37"-16,4 0 53 0,-3 0 10 16,3-3 3-16,0 2 0 15,-3 1-12-15,-1 0-3 0,4 0 0 0,-3-6 0 0,-1 5-17 0,4-2-4 0,-3 3-1 16,-1-6 0-1,4 5-18-15,-3-5-3 0,-1 0-1 0,-3-6 0 0,0 0-3 0,0 0-1 16,0 0 0-16,0 0 0 0,0 0-2 0,0 0-1 0,0 0 0 16,0 0 0-16,0 0 9 0,0 0 2 0,0 0 0 0,0 0 0 15,0 0-11-15,0-12-1 0,0 7-8 0,0-7 12 16,0 0-12-16,0 3 9 0,0 0-9 0,4 1 8 16,-4-4-8-16,0 6 0 0,3 0 0 0,-3 0 8 15,0 6-8-15,0 0 0 0,-3-6 0 0,3 6 0 16,0 0 0-16,0 0 0 0,0 0 0 0,3 0-11 15,-3 0 11-15,8-8 0 0,-8 8 0 0,3-3-8 16,-3 3 8-16,7 0 0 0,0 0 0 0,0 3 0 16,-3-1 0-16,3 4 0 0,3-6 0 0,-3 6 0 15,0 0 0-15,1 0 0 0,-1 0 0 0,0 6 0 16,0-6 0-16,-4-1 0 0,4 1 0 0,-3 3 0 16,-4-9 9-16,3 6-9 0,-3-6 12 0,0 0-12 15,7 12 8-15,-7-12-8 0,0 0 0 0,0 0 0 16,0 0 0-16,0 0 0 0,0 0 0 0,0 0 0 15,0 0 0-15,4 0 0 0,-4 0 0 0,0 0 0 16,0 0 0-16,0 0 0 0,7 0 0 0,-7 0 0 16,3-12 13-16,-3 12-4 0,0-6-1 0,0-3 0 15,0 3 10-15,0 1 2 0,0-1 0 0,0 6 0 16,0 0-20-16,0-12 0 0,0 12 0 0,0 0 0 16,0 0 0-16,0 0 0 0,0 0 0 0,0 0 0 15,0-6-12-15,0 6-7 0,0 0-1 0,4-6 0 16,-4 6 20-16,4-6 0 0,-1 6 0 0,-3 0 0 0,7-6 0 15,-7 6 0-15,7 0 0 0,0 0 0 0,0 0 0 0,4 0-10 16,-1 6 10-16,1-6-8 0,0 6 8 16,-1 0-8-16,1 0 8 0,-1 0-8 0,1 0 8 15,0 0 0-15,-1 2 0 0,1 4 0 0,-4-6 0 16,3 6 0-16,1-6 0 0,-4 5 0 0,0-5 0 16,0 3-8-16,0 3 8 0,-3 0-8 15,-1-7 8-15,1 1 0 0,-4-6 0 0,3 6 0 0,-3-6 0 0,4 6 11 0,-4-6-3 16,0 0 0-16,7 6-8 0,-7-6-12 0,0 0 2 0,0 0 1 15,3 0-97 1,-3 0-19-16,7 6-4 0</inkml:trace>
  <inkml:trace contextRef="#ctx0" brushRef="#br0" timeOffset="14623.519">16009 4341 1151 0,'0'0'48'15,"0"9"-38"-15,0 0 72 0,0-9 14 16,0 6 4-16,0-6 0 15,4 6-32-15,-1 0-7 0,-3-6-1 0,4 6 0 16,3-1-19-16,0 1-4 0,0 0-1 0,0-6 0 0,3 3-23 0,1 0-5 16,0-3 0-16,3 0-8 0,-4 0 11 0,4 0-11 0,1 0 10 0,-5 0-10 15,1-3 11-15,3 0-11 0,-4 3 12 0,1-6-12 16,0 0 15-16,-4 1-4 0,3-1-1 0,-3 6 0 16,0-12-10-16,0 6 0 0,0 0 0 0,-3 0 8 15,-1 0-8-15,1-2 8 0,0 2-8 0,-1 0 8 16,-3-6-8-16,4 6 8 0,-4 0-8 0,0 0 8 15,0 1-8-15,0 5 0 0,-4-6 0 0,4-3 8 16,-3 3-8-16,-1 0 0 16,4 0 0-16,-4 0 8 0,-3 0-8 0,4 1 0 0,-4-4 0 0,0 6 0 15,0 3 0-15,0 0 0 0,0 3 0 0,0 6 0 16,-1-9-9-16,1-9 9 0,0 6-12 0,0 0 12 16,7 3 0-16,-7 3 0 0,4 9 0 0,-4-7 0 15,3 1-15-15,1 6 4 0,-1-6 1 0,1 9 0 16,3-6 10-16,0 5 0 0,0-2 8 0,0 0-8 15,0 0 8-15,3 2-8 0,-3-2 8 0,4 6-8 16,3-7 0-16,0-2 0 0,0 3 0 0,0 6 0 16,3-13 0-16,1 7 0 0,0-6 0 0,-1 6 0 15,4-3 0-15,4 2 0 0,-4-5 0 0,7 0 0 16,-3 0 0-16,-1 6 0 0,5-6 0 0,-5-6-8 16,8 6-7-16,-4-6-1 0,0 3 0 0,0-3 0 15,-3-3-38-15,3 0-8 0,-3 0-2 0,0-3 0 16,-1-6-35-16,-3 6-7 0,0 0-2 15</inkml:trace>
  <inkml:trace contextRef="#ctx0" brushRef="#br0" timeOffset="15227.111">15275 3742 1045 0,'0'0'44'16,"0"6"-36"-16,0-6 42 0,-3 5 8 0,3-5 2 0,0 12 0 15,0-6-29-15,0-6-6 0,0 6-1 0,3 3 0 16,1 3-24-16,-1-7 0 0,1 7 0 0,-1-6 0 15,1 6 0-15,-1-6 0 0,5 0 0 0,-1 8 0 16,-4-8 12-16,4 6-4 0,0-6 0 0,0 0 0 16,4 0-8-16,-4 5 0 0,3-11 0 15,-2 6 0-15,-1-3 0 0,-4 3 8 0,4 0-8 0,-3-6 8 16,-4 0-36 0,0 0-8-16,7 6-2 0,-7-6 0 15,0 0-28-15,0 0-6 0,0 0 0 0</inkml:trace>
  <inkml:trace contextRef="#ctx0" brushRef="#br0" timeOffset="17116.559">17487 4086 705 0,'0'0'20'0,"0"0"4"0,0 0-24 0,0 0 0 0,0 0 0 0,0 0 0 16,0 0 0-16,0 0 0 0,0 0 0 0,0 0 0 15,0 0 0-15,0 0 0 0,0 0-12 0,-7 0 12 16,7 0-15-16,-7 0 5 0,0-6 1 0,7 6 0 15,0 0 9-15,-7 0 0 0,7 0 0 0,-7-6-8 16,7 6 8-16,-7 0 12 0,7 0-2 0,0 0-1 16,0 0 19-16,-7 0 4 0,7 0 1 0,-11 0 0 15,4-6 20-15,7 6 4 0,0 0 1 0,0 0 0 16,-7 0 5-16,7 0 1 0,0 0 0 0,0 0 0 16,-7 0-20-16,7 0-3 0,0 0-1 0,0 0 0 15,0 0-18-15,-7 0-4 0,7 0-1 0,0 0 0 0,0 0-5 16,0 0-2-16,0 0 0 0,0 0 0 0,0 0-2 0,0 0 0 15,0 0 0-15,0 0 0 0,0 0 4 0,0 0 1 16,-7 0 0-16,7 0 0 0,0 0 7 0,0 0 2 16,-7 0 0-16,7 0 0 0,0 0 2 0,0 0 0 15,0 0 0-15,0 0 0 0,0 0-8 0,-7 0 0 16,-4 0-1-16,4 0 0 0,0 0-2 0,0 0 0 16,-3 0 0-16,2 0 0 0,1 0-3 15,-3 0-1-15,-1 0 0 0,1 6 0 0,3-6-9 0,0 0 0 16,-1 0 0-16,1 6 0 0,0-6 0 0,0 0 0 15,0 6 0-15,4 2 0 0,-1-2 0 0,-3 0 0 16,0 0 0-16,4 6 0 16,-5-6-8-16,5 6 8 0,3-7 0 0,-4 7 0 0,1 3 0 15,3-3 0-15,-4-1-9 0,4 1 9 0,0 0 0 16,0-6 0-16,4 3 0 0,-4 2 9 0,3-5-9 0,4 0 0 16,-3 6 0-16,3 0 8 0,-3-6-8 0,3 2 0 15,0 4 0-15,0-6 0 0,0 0 0 0,0 0 0 16,3 0 0-16,-2 0 0 0,-5-6 0 0,4 0 0 15,0 2 0-15,0-2 0 0,0-2 0 0,0 2 0 16,0-6-12-16,0 6 12 0,-3-12 0 0,0 6 0 16,-1 0 0-16,1 0 0 0,-1 0 0 0,1-5 0 15,-1 2 0-15,1-3 8 0,-4 6-8 0,3 0 8 0,-3 6-8 0,0-6 8 16,4 0-8-16,-4 1 0 0,0-7 0 16,0 12 0-16,0-9 0 0,0 3 8 0,0 0-8 0,0 6 0 15,0 0 0-15,0-6 0 0,0 6 0 0,0 0 0 16,0 0 0-16,0 0 0 0,0 0 0 0,0 0 0 15,0 0 0-15,-4-5 0 0,4 5 0 0,0 0 0 16,0 0 0-16,0 0 0 0,0 0 0 0,0 0 0 16,0 0 0-16,4 5-12 0,-1 7 4 0,4-6 8 15,0 0-10-15,4 0 10 0,-4 3 0 0,4 2-9 16,-1 1 9-16,1 0 0 0,-4 6 0 0,0 2-8 16,3-2 8-16,-3 2 0 0,4 10 0 0,-4-7-8 15,4 4 8-15,-1-4 0 0,-3 10 0 0,0-10 0 16,0 9-8-16,1-2 8 0,-5-1-8 0,4 4 8 0,0-4-8 0,0-3 8 15,0 4-8-15,-3-4 8 16,-1 4 0-16,4-4 0 0,-3-2 0 0,-1-7 0 16,1 10 0-16,-4-10 0 0,4 1 0 0,-4-6 0 0,0 2 0 15,0-2 0-15,0 0 0 0,0-6 0 16,0-6 13-16,0 0 2 0,0 0 0 0,0 0 0 16,0 0-4-16,-8 6-1 0,8-6 0 0,-7 3 0 15,-3 0 3-15,-1-3 1 0,1 0 0 0,-1 0 0 0,-3-3-5 0,3 0-1 16,-6 3 0-16,3-6 0 0,-4 6-8 0,0-6 8 15,1 0-8-15,-4-6 8 0,-1 6-8 0,1 1 0 16,4-7 0-16,-5 3 0 0,5 3 0 0,-1-6 0 0,0 6 0 16,1 1 0-16,3-1 0 0,0 0-9 0,3-3 9 15,0 3 0-15,4 0-14 0,0 0 4 0,4 6 1 0,-4-5 0 16,3-1-8-16,4 0-2 0,-3 0 0 0,3 0 0 16,0 0-33-1,0-3-6-15,3 3-2 0,-3 1 0 0,4-1-49 0,-1-6-11 16</inkml:trace>
  <inkml:trace contextRef="#ctx0" brushRef="#br0" timeOffset="17702.174">17551 3518 965 0,'0'0'40'0,"0"0"-32"16,0 0 34-16,0 0 6 16,0 0 2-16,0 0 0 0,0 0-2 0,0 0-1 0,-4 12 0 0,4-12 0 15,0 3-14-15,0 6-2 0,0-9-1 0,4 9 0 16,-4 2-10-16,3-5-3 0,4 12 0 0,-3-9 0 15,-1 8-1-15,4-5-1 0,-3 6 0 0,3-4 0 16,0 10 1-16,-3-6 0 0,3 5 0 0,-4-2 0 16,4 8-1-16,-3-2 0 0,-1-4 0 0,1 4 0 15,-1 8 1-15,1-9 0 0,-1 4 0 0,1 2 0 16,-4-3 1-16,3 1 1 0,1 2 0 0,-4 0 0 16,3-2 7-16,-3-7 2 0,0 4 0 15,4-4 0-15,-4-2-9 0,4 8-2 0,-4-11 0 0,0 6 0 16,0-4 0-16,0-8-1 0,-4 6 0 0,4-4 0 15,4-2-3-15,-4 6-1 0,0-13 0 0,0 7 0 16,0-12-11-16,0 0 10 0,0 0-10 0,0 0 10 16,0 0-10-16,0 0 0 0,0 0 0 0,0 0 0 15,0 0-32-15,0 0-9 0,0 0-2 0,0 0 0 16,0 0-134-16,0 0-27 0,3 0-6 0</inkml:trace>
  <inkml:trace contextRef="#ctx0" brushRef="#br0" timeOffset="18332.822">18023 4203 1348 0,'-10'0'28'0,"3"0"7"0,0 0-35 0,0 0 0 0,0 6 0 0,0-6 0 15,-1 0 38-15,-2 0 1 0,3 0 0 0,0 0 0 16,-4-6-8-16,4 6-2 0,0 0 0 0,0 0 0 16,0 0-6-16,-4 0-2 0,4 0 0 0,0 6 0 15,0-6-5-15,7 0-2 0,-10 6 0 0,3-3 0 0,7-3-2 0,0 0-1 16,-7 6 0-16,0 6 0 15,3-7-1-15,0 1 0 0,4 0 0 0,0 6 0 16,0 0-10-16,0 0 0 0,0-4-12 0,0 4 12 16,4 0-12-16,-4 0 12 0,4-6-12 0,3 2 12 15,-4-2 0-15,4 0 0 0,0 0 12 0,0-6-4 16,4 6-8-16,-4 0 0 0,0-6 0 0,4 0 8 16,-4 0-8-16,0 0 0 0,3 0 0 0,1 0 0 0,-4-6 20 15,0 0-2-15,0 6 0 0,0-6 0 0,0 6-18 16,0-6 0-16,0 3 8 0,-3-3-8 0,-1 1 0 0,1-1 0 15,-4-6 0-15,3 6 0 0,1-6 0 0,-4 6 0 16,3-5 0-16,-3 2 0 0,4-3 0 16,-4 0 0-16,0 6 0 0,0-5 0 15,0 11 0-15,0 0-9 0,0 0 9 0,0 0 0 0,0 0 0 16,0 0 0-16,0 0 0 0,0 0 0 0,0 0 0 0,0 0-8 0,0 0 8 16,0 0 0-16,0 0 0 0,0 0 8 0,0 0 0 0,0 0 0 15,7 0-16-15,4 5-4 0,-4 1 0 0,0 0 0 16,0 0 12-16,0 0 0 0,0 0 0 0,0 3 0 15,0 0 0-15,-4-1 0 0,5 4 0 0,-1 0 0 16,-4 0 0-16,4-6 14 0,-3 2-2 0,3-2 0 16,-4 0-12-16,4 0-16 0,-7-6 3 0,4 12 1 15,-4-12 4-15,0 0 8 0,7 0-13 0,-4 6 5 16,4-6-39-16,1 0-7 0,-1 0-2 0</inkml:trace>
  <inkml:trace contextRef="#ctx0" brushRef="#br0" timeOffset="18857.289">18482 4062 1132 0,'0'6'48'16,"0"6"-39"-16,0-6 63 0,0-6 12 0,0 8 2 0,0-8 1 16,-4 9-20-16,4-9-4 0,0 0-1 0,0 9 0 15,0-9-22-15,0 0-4 0,0 0 0 0,0 0-1 16,0 0-15-16,0 0-4 0,0 0 0 0,0 0 0 15,0 0-7-15,0 0-1 0,0 0-8 0,0 0 12 16,-7-9-12-16,4 6 0 0,-1-3 0 0,-3-2 0 16,7 8 0-16,-3 0 0 0,3 0 0 0,0 0 0 15,-7-6-14-15,7 6 4 0,0 0 1 0,-11 0 0 16,4 6-5-16,0-6-1 0,0 0 0 0,0 8 0 16,0-2 15-16,3 6-11 0,1-6 11 0,-1 6-10 15,1 5 10-15,-1-8-8 0,4 9 8 0,-3 0-8 16,3-7 8-16,0 1 0 0,0-3 0 0,3 3-8 15,-3-1 8-15,4 1 0 0,-4 0 8 0,3 3-8 16,1-4 0-16,3 1 0 0,-4 0 0 0,4 0-8 16,1-4 8-16,2 4 0 0,1 0 0 0,-1 0 0 15,1-6 0-15,-1-1 8 0,5 1-8 0,2 0 0 16,1 0 0-16,-4-3 0 0,4 3 0 0,-1 6 0 16,1-12 0-16,0 6 0 0,3-6 0 0,-7 0-8 15,3-6-15-15,-2 6-2 0,-1-6-1 16</inkml:trace>
  <inkml:trace contextRef="#ctx0" brushRef="#br0" timeOffset="19504.351">18732 4253 1384 0,'0'0'39'0,"0"0"9"0,4 6-38 0,0 0-10 0,-1 0 0 0,1 0 0 15,3 0 17-15,-4-3 2 0,-3-3 0 0,0 0 0 16,0 0-5-16,0 0-1 0,0 0 0 0,4 3 0 15,3-3 15-15,0 0 4 0,0 0 0 0,0 0 0 16,-4 0-32-16,5-3 0 0,-5 3 0 0,1-3 0 16,-1 0 12-16,1 0-3 0,-1-3-1 0,1 0 0 15,-4 6-8-15,0 0 0 0,0 0 9 0,0 0-9 16,3-6 0-16,-3 0 0 0,0 0 0 0,4 0 8 16,-4 1-8-16,0-7 0 0,0 6 0 0,0 6 8 15,0-3-8-15,0 3 8 0,0 0-8 0,0 0 8 16,0 0-8-16,0 0 8 0,0 0-8 0,0 0 8 15,-11-6-8-15,4 6 9 0,7 0-9 0,-7 0 10 16,7 0-10-16,0 0 0 0,0 0 0 0,-11 0-11 0,11 0 11 0,-10 0 0 0,-1 6 0 16,4-6 0-16,-3 3 0 0,-1 0-8 0,4 0 8 0,7-3 0 15,-7 12-12-15,7-12 4 0,-7 0 0 0,7 0 0 16,-7 0 8-16,0 11 0 0,3-5-9 0,1 6 9 16,-1 0 0-16,4 0 0 0,0-4 0 0,4 10 0 15,-1-12 0-15,1 12 0 0,3-10 0 0,0 4 0 16,0 6 0-16,4-7 0 15,-1 1 0-15,1 0 0 0,-4 3 12 0,3-4-4 16,1-5 0-16,0 6 0 0,-1-6-8 0,1 3 0 0,3-3 0 0,0 0 8 16,0-1 0-16,0-5-8 0,0 0 12 0,0 6-4 15,0-6-8-15,1 0 0 0,-1 0 9 0,0 0-9 16,0 0 8-16,-4 0-8 0,8 0 8 0,-7 0-8 16,3 0 0-16,0 0 0 0,4-6 0 0,-4 6 0 15,-4-5 0-15,4 5-10 0,1-6 10 0,-1 0-10 16,0 3-68-16,-4-3-14 0,4 6-2 0</inkml:trace>
  <inkml:trace contextRef="#ctx0" brushRef="#br0" timeOffset="19911.658">18845 3962 1272 0,'0'0'26'0,"0"0"7"0,0 0-33 0,0 0 0 0,0 0 0 0,0 0 0 15,4 0 31-15,-1-6-1 0,1-5 0 0,0 11 0 16,3-6-11-16,3 0-3 0,1 0 0 0,-4-3 0 16,3 3-7-16,1 0-1 0,-4-5-8 0,0 5 12 15,0 0-12-15,4-6 9 0,-4 6-9 0,0-9 8 16,0 10-8-16,0-7 0 0,0 6 0 0,-4-6 0 15,1 0 0-15,0 7 0 0,-1-1 0 0,4 0-11 16,-3 3-38-16,-1-3-8 0,4 0-2 16</inkml:trace>
  <inkml:trace contextRef="#ctx0" brushRef="#br0" timeOffset="20660.568">19297 4156 1045 0,'0'0'44'0,"0"0"-36"16,0 0 69-16,0 0 14 0,0 0 2 0,0 0 1 15,0 0-22-15,0 0-5 0,0 0-1 0,0 0 0 16,0 6-38-16,3-3-8 0,-3-3-2 0,8 9 0 15,-5-9-10-15,4 6-8 0,0-6 12 0,0 0-12 16,0 0 0-16,-3 0 0 0,-4 0 0 0,7 0 0 16,0 0 10-16,-4 0-10 0,5 0 8 0,-8 0-8 15,7 0 0-15,-7 0 0 0,0 0 0 0,0 0 0 16,0 0 0-16,0 0 0 0,0 0 0 0,0 0 0 16,0 0 0-16,0 0 0 0,0 0 0 0,0 0 12 15,3-6 8-15,-3-3 1 0,0 0 1 0,0 6 0 16,-7-3-6-16,4 1 0 0,-5-7-1 0,1 6 0 15,0 0-5-15,0 0-1 0,-3-6 0 0,3 6 0 0,-4 4-9 16,4-4 0-16,-4 6-10 0,4-6 10 16,0 6-22-16,7 0 2 0,-3 0 0 0,3 0 0 0,0 0 0 0,-7 0 1 0,7 0 0 15,-7 6 0 1,3 0 19-16,1-1 0 0,-1 1 0 0,1 3 0 16,-1-3-10-16,0 0 10 0,4 0-8 0,-3 6 8 0,3-7 0 15,-4 1 0-15,4 0 0 0,-3 3 0 0,3 3 0 0,-4 0 0 0,4-7 0 16,0 7 0-16,0-6 0 0,0 0 8 0,0 9 0 0,0-10 0 15,4 7-8-15,-4-6 0 0,0 6 0 0,3-3-8 16,-3 2 31-16,4 1 6 0,-1-6 2 0,1 6 0 16,0 0-19-16,3-1-3 0,-4 4-1 0,1-9 0 15,3 6-8-15,0-1 0 0,0 1 0 0,3-6 0 16,1 3 8-16,0 3-8 0,-1-6 8 0,1-1-8 16,-1 1 0-16,4 0 0 15,-3-6 0-15,0 6 0 0,3 0 0 0,-4-6 0 0,4 6 0 16,-3-3 0-16,0-3-8 0,-1 0 8 0,1 0 0 0,-4 0 0 15,3-3-32-15,1 3-3 0,-4-6 0 16,4 6 0-16,-1 0-141 16,1-6-28-16</inkml:trace>
  <inkml:trace contextRef="#ctx0" brushRef="#br0" timeOffset="20957.766">19883 4474 1440 0,'0'0'30'0,"0"0"6"0,0 0-28 0,0 0-8 0,0 0 0 0,0 0 0 16,3 3 46-16,-3-3 8 0,7 6 2 0,-7-6 0 16,0 0-36-16,0 0-6 0,0 0-2 0,0 0 0 15,0 0-12-15,0 0 0 0,0 0 0 0,0 0-10 16,0 0-24-16,4 0-5 0,-4 0-1 0</inkml:trace>
  <inkml:trace contextRef="#ctx0" brushRef="#br0" timeOffset="36059.23">7317 5488 752 0,'-7'6'16'0,"7"-6"3"0,0 0-19 0,0 0 0 0,0 0 0 15,0 0 0-15,0 0 48 16,-4-6 7-16,-3 0 1 0,3 6 0 0,-3-6-28 0,4 3-6 0,3 3-1 0,0 0 0 16,0 0 7-16,0 0 2 0,0 0 0 0,0 0 0 15,0 0-22-15,0 0-8 0,0 0 0 0,-4 9 0 16,4 3 0-16,4 0-13 0,-4-1 1 0,3-2 0 16,1 3 12-16,-4 6 12 0,0-7-3 0,3 4 0 15,1 3 11-15,-1-1 3 0,1 1 0 0,0-3 0 16,3 2 1-16,0-5 0 15,-4 6 0-15,4-4 0 0,0 4-4 0,0 0 0 0,-3-1 0 0,3 10 0 16,-4-10 0-16,1 7 0 0,3-3 0 0,-3 2 0 16,-1-2-7-16,-3-4-1 0,4 7-1 0,-4-7 0 15,3 4 13-15,-3-3 4 0,0-1 0 0,-3 1 0 16,3-3-4-16,-4-4-1 0,1 7 0 0,-1-9 0 16,1 0 1-16,-1-1 0 0,4-8 0 0,-4 6 0 15,4-6-12-15,-3 12-1 0,-4-6-1 0,7-6 0 16,-7 0-2-16,0-6 0 0,-4 6 0 0,4-6 0 15,-3 0-8-15,-1-5 0 0,-3 2 0 0,7-3-11 16,-11 0-2-16,4 0-1 0,0-5 0 0,0 2 0 16,0-3-16-16,-4 7-3 0,4-10-1 0,0 4 0 15,0 5-38-15,0-6-8 0,0-2-2 0</inkml:trace>
  <inkml:trace contextRef="#ctx0" brushRef="#br0" timeOffset="36632.541">6971 5315 884 0,'0'0'24'0,"0"0"8"16,0 0-32-16,0 0 0 0,0 0 0 0,0 0 0 15,0 0 40-15,0 0 1 0,0 0 1 0,0 0 0 16,0 0-22-16,0 0-4 0,0 0 0 0,7 5-1 16,-4-5 8-16,5 0 1 0,-1-5 1 0,-4 5 0 15,4 0 7-15,0-6 2 0,7 6 0 0,-7 0 0 16,-3 0 2-16,3 0 1 0,0 0 0 0,0-6 0 0,0 6-11 0,4 0-2 0,-4 0-1 15,3-6 0-15,1 6-1 0,0 0 0 16,3 0 0-16,-4 0 0 0,4 0-22 0,-3 6 0 16,3-6 0-16,0 0 0 0,4 0 0 0,-4 0 0 15,0 6 0-15,0-6 0 0,0 0 0 0,0 0 0 16,0 0 0-16,1 0 0 0,-5 0 0 16,4 0-15-16,0 0 3 0,0 0 0 0,-3 0 12 0,3 0 0 15,0-6 0-15,-7 6-9 16,4 0-22-16,0 0-4 0,-1 0-1 0,-3-6 0 15,4 6-45-15,-1 0-10 0</inkml:trace>
  <inkml:trace contextRef="#ctx0" brushRef="#br0" timeOffset="36981.242">7743 5270 1018 0,'0'9'28'0,"4"3"8"0,-4-6-28 0,4 6-8 15,-1-1 0-15,1-5 0 0,-1 3 35 0,-3 0 5 0,0 0 2 16,4 2 0 0,-4-5-24-16,3 0-5 0,1 0-1 0,3 0 0 15,-4 0-12-15,-3-3 9 0,7 3-9 0,-3 3 8 0,-1-1-8 0,1-2 0 0,3 0 0 16,-4 0 0-16,5 0 0 0,-1 0-11 0,0-6 3 0,0 12 0 31,0-7-31-31,3 4-5 0,-3 3-2 0</inkml:trace>
  <inkml:trace contextRef="#ctx0" brushRef="#br0" timeOffset="37819.817">8343 5691 996 0,'0'0'28'0,"0"0"7"0,-3 6-35 0,3 3 0 0,-4-1 0 0,1-2 0 15,-1 3 61-15,4 3 6 0,-3-6 1 0,3-6 0 16,0 11-31-16,0-5-5 0,0-6-2 0,3 6 0 16,-3-6-6-16,0 0 0 0,0 0-1 0,0 0 0 15,4 3 8-15,-4-3 1 0,3 6 1 0,-3-6 0 16,7 6-7-16,-3 0-2 0,3 0 0 0,0-6 0 16,-4 0-7-16,4 0-1 0,4 0-1 0,0 0 0 15,-1 0-7-15,1 6 0 0,-1-6-8 0,1 0 12 0,0-6-3 0,3 6-1 16,-4 0 0-16,4-6 0 15,-3 6-8-15,-1-6 10 0,1-3-10 0,0 3 10 16,-4 0-2-16,3 0-8 0,-3 1 12 0,0-1-4 16,0 0 8-16,0 0 0 0,-3 0 1 0,0-3 0 15,-1 3-17-15,1 0 8 0,-4 1-8 0,0-1 0 16,0 6 14-16,0 0-4 0,0 0-1 0,0 0 0 0,-7-6-9 0,3 0 10 16,-3 0-10-16,3 6 10 15,4 0-10-15,-7 0 0 0,7 0 0 0,-10 0 8 16,-1 0-8-16,1 0 0 0,-1 0 0 0,0 0 0 15,1 0 0-15,-4 0 0 0,3 0 0 0,1 6 0 16,-1-6 0-16,4 6 0 0,0 0 0 0,0 0 0 16,0 2 0-16,3-2-11 0,-3 0 11 0,0 6-8 0,4-6 8 15,3 0 0-15,-4 5 0 0,4-5 0 0,-3-3 0 0,3-3-8 16,0 6 8-16,0-6 0 0,0 6 0 0,0 6-8 16,0-12 8-16,3 6 0 0,-3 0 0 0,0-6 0 0,0 5 0 15,4 1 0-15,-1 0 0 0,-3-6 0 0,4 6 0 0,-1 3 0 16,4-3 0-16,-3 0-8 15,3 0 8-15,-4-1 0 0,4 1 0 0,4-6 0 0,0 6 0 16,-1-6 0-16,1 6 0 0,-1 0 0 0,4-6 0 0,-3 0-8 16,3 0 8-16,0 0-8 0,4 0 8 0,0 0-8 15,-1-6-18 1,4 0-3-16,-3 0-1 0</inkml:trace>
  <inkml:trace contextRef="#ctx0" brushRef="#br0" timeOffset="38289.426">8446 5432 970 0,'0'0'27'0,"0"0"7"0,0 0-34 0,0 0 0 0,0 0 0 0,0 0 0 15,0 0 39-15,0 0 1 0,0 0 0 0,3 6 0 16,1 0-8-16,3-6 0 0,0 0-1 0,0 0 0 16,0-6-7-16,0 6-2 0,0-6 0 0,0 6 0 15,4-6-8-15,-4 0-2 0,3-2 0 0,1-1 0 16,-4 0 2-16,3 3 0 0,1-6 0 0,0 6 0 15,-1-5-29-15,1-1-5 0,-4 3-2 0,3 3 0 16,1-6-103-16,3 7-21 0</inkml:trace>
  <inkml:trace contextRef="#ctx0" brushRef="#br0" timeOffset="38806.986">8996 5135 931 0,'0'0'39'0,"0"0"-31"15,0 0 46-15,0 0 10 0,0 0 1 0,0 0 1 16,0 0-22-16,3 6-5 0,-3-6-1 0,4 6 0 16,-4-6 6-16,0 6 0 0,0-6 1 0,0 9 0 15,0 2-6-15,3 1-2 0,-3 0 0 0,0-6 0 16,0 3-18-16,0 2-4 0,0-5-1 0,-3 6 0 15,3 0-3-15,0 5-1 0,3-5 0 0,-3 3 0 16,0 3-10-16,0-1 12 0,0 1-12 0,0 2 12 16,4-2-12-16,-4 3 0 0,0-4 0 0,3 1 8 15,-3 2 0-15,0-2 0 0,4 6 0 0,0-7 0 16,-4 4 0-16,3-4 0 0,1 1 0 0,-4 3 0 16,3-4-8-16,1 1 8 0,-4-3-8 0,3 2 8 15,1-5 6-15,-4 6 1 0,3-9 0 0,-3 2 0 0,0 1-15 0,4-6-16 16,-4-6 3-16,0 0 1 15,0 6 20-15,0-6 4 0,0 12 0 0,0-12 1 16,0 5-13-16,0-5-18 0,0 0 4 0,0 0 1 16,0 0-2-16,0 0 0 0,0 0 0 0,0 0 0 15,0 0-138-15,0 0-28 0,-4-5-6 0</inkml:trace>
  <inkml:trace contextRef="#ctx0" brushRef="#br0" timeOffset="39247.419">8841 5450 1288 0,'0'0'27'16,"0"0"5"-16,3 9-32 0,4-4 0 0,-3 1 0 0,3 0 0 15,0 0 28-15,0 0-2 0,0 0 0 0,4-6 0 16,-1 0-8-16,-3 6-2 0,4-12 0 0,-1 6 0 15,1 0 3-15,3 6 0 0,0-6 0 0,-3 6 0 16,3-6-6-16,0 0-1 0,0 0 0 0,-3 0 0 16,3-6-12-16,-4 12-12 0,4-6 3 0,-3 0 0 15,3 0 17-15,0 0 3 0,-3 0 1 0,3 0 0 16,0 0-12-16,0 0-17 0,0 0 4 0,0 5 1 0,-3-5 12 16,0 0 0-16,-4 6 0 0,3-6 0 0,-3 0-19 15,4 0-1-15,-4 0 0 0,3 0 0 16,-2 0-35-16,-1 0-7 0,0 3-2 0</inkml:trace>
  <inkml:trace contextRef="#ctx0" brushRef="#br0" timeOffset="39757.363">9306 5591 877 0,'0'0'24'0,"0"0"7"0,0 0-31 0,0 0 0 0,0 0 0 0,0 0 0 16,0 0 64-16,0 0 6 0,-7 9 2 0,7-9 0 15,0 0-48-15,0 0-10 0,0 0-2 0,0 6 0 16,0-6 0-16,0 0 0 0,4 5 0 0,-4 1 0 15,0-6-3-15,7 6-1 0,-4 0 0 0,1 0 0 16,3-6 26-16,-4 9 5 0,1-3 1 0,3-3 0 16,-3 2-20-16,3 4-3 0,-4-3-1 0,4 0 0 15,-3 6 20-15,-1-6 3 0,1 3 1 0,-1-1 0 0,4 1-25 16,-3 3-5-16,-1 0-1 0,4-6 0 16,1 5 7-16,-5-8 0 0,4 3 1 0,0 0 0 0,4 0 1 0,-4 0 0 15,0 0 0-15,0-6 0 16,0 0-2-16,4 0 0 0,-1-6 0 0,-3 6 0 15,4-12 0-15,-1 6 0 0,-3-3 0 0,4 3 0 0,0-5 7 0,-4-1 1 16,0-6 0-16,0 7 0 0,-4 2 3 0,1-9 1 0,3 6 0 16,-7-2 0-16,3 2-28 0,-3 0 0 0,0 0 0 15,0-5 0-15,0 5 0 0,-3 3 0 0,-1-3 0 0,1 6 0 16,-1 1 0-16,4-7 0 0,-3 6 0 0,3 6 0 16,-4-3-12-16,4 3-8 0,-3-6-2 0,3 6 0 15,0 0-4 1,0 0-1-16,0 0 0 0,0 0 0 0,0-3-51 0,0-3-10 15,3 3-3-15</inkml:trace>
  <inkml:trace contextRef="#ctx0" brushRef="#br0" timeOffset="40773.48">9973 5517 1627 0,'0'0'46'0,"0"0"10"0,-3 3-44 0,-1 3-12 0,0 3 0 0,1-6 0 15,-4 3 33-15,3 6 5 0,4-12 1 0,-7 0 0 16,0 5-13-16,0 1-2 0,0 0-1 0,-3 0 0 16,2 0-4-16,-2-3-1 0,-1 0 0 0,1 3 0 15,3-3-9-15,-4 3-1 0,4-1-8 0,-4 1 12 0,1-6-12 0,3 6 0 16,-4 0 0-16,4 0 0 16,0 3 0-16,0-3 0 0,4-3 0 0,-1 0 0 15,4-3 0-15,0 0-10 0,0 0 10 0,-7 2-8 16,7-2 8-16,0 9 0 0,-4-3 0 0,4 0 0 15,0 0 0-15,4 0-8 0,-1 0 8 0,-3-6 0 16,4 6 0-16,0-1-8 0,-4-2 8 0,3 3 0 16,4 0 0-16,-3 0 0 0,-1 0 0 0,-3-6 0 15,7 6 0-15,-3-6 0 0,3 6 0 0,0-6 0 16,0 0 0-16,0 0 0 0,0 0 0 0,4-6 0 16,-4 6 0-16,0-12 9 0,3 6-9 0,-3 0 10 15,4 0 2-15,-4 1 0 0,0 2 0 0,4-9 0 16,-4 0 8-16,3 0 1 0,1-5 1 0,-1-4 0 15,1 3-2-15,0-5-1 0,-1 8 0 0,-3-8 0 0,4-1-7 16,-4 4-2-16,3-4 0 0,-2 1 0 0,2-4-2 0,-3 4-8 16,0-4 12-16,0-2-4 0,0 8 2 0,-3-2 0 15,-1-1 0-15,4 4 0 0,-7-4-10 0,4-2 0 0,-4 2 0 16,0 1 8-16,3 2-8 0,-6-3 0 0,3 7 9 0,-4-1-9 16,4 3 0-16,-3-2 8 0,-1 5-8 0,1 0 0 15,3 3 0-15,-4 4 0 0,4-1 0 0,-3 0 8 16,3 6 8-16,0 0 3 0,0 0 0 0,0 0 0 15,0 0-19-15,0 0 0 0,0 0-13 0,-7 6 5 16,3 5 8-16,1 1 11 0,-1-3-3 0,1 3 0 16,-1 0-8-16,4 5 0 0,0-2 0 0,0 3 0 15,0-1 0-15,0-2 0 0,0 3 0 0,4-1 0 16,-4-5 0-16,0 3 0 0,3 2 0 0,-3-5 0 16,4 0-20-16,-4 5 1 0,3-2 0 0,-3 3 0 15,0-1 19-15,0 1 0 0,0-3 0 0,0 8 0 16,0-11 0-16,-3 9 0 0,3-4 0 0,0-5 0 15,0 0 0-15,0 5 0 0,0 4 0 0,0-3 0 16,0-7 0-16,0 4 0 0,0 3-10 0,0-7 10 16,0 7 0-16,0-9 0 0,3 9 0 0,-3-7 0 15,4-5 0-15,-4 6 0 0,3-6 0 0,1 0 8 16,-4-6-8-16,0 0-12 0,0 0 4 0,0 0 0 0,0 6 8 16,3-1 0-16,1-2 0 0,-1 3 0 0,-3-6 0 15,4 6 0-15,-1 0 0 0,-3-6 0 0,4 6-15 0,-4-6-1 16,0 0 0-16,3 6 0 15,1 0-28-15,-4-6-7 0,4 6-1 0,3-6 0 16,0 5-86-16,0 1-18 0,0 0-3 0</inkml:trace>
  <inkml:trace contextRef="#ctx0" brushRef="#br0" timeOffset="41212.869">10365 5517 1258 0,'0'0'36'0,"0"6"7"0,0-6-35 16,0 6-8-16,3 0 0 0,-3-6 0 0,0 9 26 0,0-9 3 16,4 6 1-16,-4-6 0 0,0 11-1 0,0-5 0 15,0-6 0-15,3 6 0 0,-3 0-15 0,0 3-3 0,4 3-1 16,-4-1 0-16,3-5-10 0,-3 6 0 15,4 0 0-15,-1 0 0 16,-3 2-9-16,4-2-4 0,-1-6-1 0,1 6 0 16,-1-1-17-16,-3-2-3 0,4 3-1 0,-4 0 0 15,0 0 7-15,3-1 2 0,-3-5 0 0,4 3 0 16,-4 3-15-16,0-12-3 0,0 0-1 0,0 0 0 16,0 0-39-16,0 0-7 0</inkml:trace>
  <inkml:trace contextRef="#ctx0" brushRef="#br0" timeOffset="41455.456">10269 5297 1288 0,'0'12'27'0,"0"-12"5"0,0 11-32 0,4 1 0 0,-4-6 0 0,0 0 0 16,3 3 0-16,1 2 0 0,-4-5 0 0,3 0 0 15,-3-6 0-15,4 6 0 0,-4-6 0 0,4 0 0 16,-4 0-44-16,3 6-16 0</inkml:trace>
  <inkml:trace contextRef="#ctx0" brushRef="#br0" timeOffset="42066.415">10495 5511 1402 0,'0'6'59'0,"4"3"-47"16,-4-3-2-16,3 6 0 0,1-6 0 0,-1 5 0 15,1-5-10-15,3 0 12 0,-4-6-12 0,4 6 12 16,0-6 2-16,-3 0 1 0,3 0 0 0,-3 0 0 16,3 0-4-16,0 0-1 0,0 0 0 0,0 0 0 15,3 0-10-15,1 0-12 0,0 0 2 0,-1 0 1 16,1 0 33-16,-1 0 6 0,-3-6 2 0,0 6 0 15,0-6-24-15,1 6-8 0,-1-6 0 0,-4 1 0 16,-3 5 15-16,4-6-3 0,-4 6-1 0,3-6 0 16,-3 0 33-16,0 0 8 0,0 0 0 0,-3 0 1 15,-1 3-33-15,4 3-6 0,-3-6-2 0,-1 1 0 16,1-1-3-16,-5 0-1 0,1 0 0 0,0 0 0 16,0 0-8-16,0 0 0 0,0 0 0 0,-3 4 0 15,3-4 0-15,-1 0 0 0,1 0 0 0,-3 6 0 0,3 0 0 16,0-6 0-16,0 6 0 0,3 0 0 15,-3 0 0-15,0 0-17 0,0 6 4 0,0-6 1 16,7 0-8-16,-7 6 0 0,3 3-1 0,1-4 0 0,-1 1 5 0,1 6 0 16,3-6 1-16,0 6 0 0,-4-1 15 0,4-2 0 0,0 3 0 15,0 0 0-15,0 5 0 0,4-5 0 0,-4 0 0 16,0 3 0-16,3-4 0 0,1 1 0 0,-1 0 0 16,1 0 0-16,-1-3 0 0,4-4 0 0,1 7 0 0,-1-6 0 15,0 0 0-15,0 6 0 0,3-6 0 0,-3-3 0 16,7 5 0-16,-3-2 0 0,0 3 0 15,3 3 0-15,0-6 0 0,0 0 0 0,4-1 0 16,-4 1 0-16,3-3-9 0,1 3 1 0,0-3 0 16,-1 6 0-16,1-3-7 0,0-6-1 0,-4 0 0 15,3 6 0-15,1-6-124 0,-4 0-26 16</inkml:trace>
  <inkml:trace contextRef="#ctx0" brushRef="#br0" timeOffset="43978.181">11867 5511 1736 0,'0'0'73'0,"-7"0"-58"16,-3 0 11-16,-1 0 2 0,-3 0 1 16,4 0 0-16,-1 0-21 0,0 0-8 0,1 0 0 0,-1 6 9 15,1-6-9-15,-1 0 8 0,4 3-8 0,-4 3 8 16,1 0-8-16,-1 0-9 0,4 6 9 0,0-1-13 16,0 1-2-1,0 0 0-15,0 3 0 0,0 2 0 0,3-5 15 0,-3 3-9 0,4-6 9 0,-1 5-8 16,1-2 8-16,-1 0 0 0,4 0 0 0,-3-4 0 15,3-2 0-15,0 6 0 0,3-6 0 0,-3-6 0 16,4 6 0-16,-4-6-8 0,3 0 8 0,4 0 0 16,0 0 0-16,0-6 9 0,4 0 0 0,0 6 0 15,-1-9 16-15,4 0 3 0,0 1 1 0,1 2 0 16,-1-6-8-16,0 0-1 0,0-3-1 0,-4 1 0 16,5-1-8-16,-5-3-2 0,4-8 0 0,0 8 0 15,0-5-9-15,1-4 12 0,-5 4-12 0,4-7 12 16,-3 4-4-16,-1-3-8 0,-3-4 12 0,1 1-4 15,-1 8 9-15,-4-11 2 0,1 3 0 0,-1 2 0 16,-6-2-19-16,3-3 0 0,-7 8-13 0,3-8 5 16,-3 3 18-16,0 5 4 0,-4-2 1 0,4 11 0 15,-3-8 1-15,3 8 0 0,-4 6 0 0,0-5 0 16,4 8-16-16,0 3 9 0,0 0-9 0,0 0 8 16,7 6-8-16,-7 0 0 0,7 0 0 0,-7 6 0 15,4 3-8-15,-1 0 8 0,4 0-10 0,-3 2 10 16,3 7-8-16,0-3 8 0,0 2 0 0,0 1-9 15,0 0 9-15,0-1 0 0,0 4 0 0,0-4 0 16,0 10 0-16,0 2 0 0,0-8 0 0,0 2 0 0,0 1 0 16,-4-1 0-16,4-2 0 0,0-3 0 0,0 5 0 15,0 4 0-15,0-4 0 0,4 4 0 0,-4-4 0 0,0 4 0 16,0-4 0-16,3 4-8 0,-3-4 8 0,4 1 0 0,-1-1 0 16,-3 4 0-16,4-4 0 0,-1-2 0 0,4-4 0 0,-3 7 0 15,3-4 0-15,-4 4 0 0,1-3 0 16,3-4 0-16,-4 7 0 0,5-13 0 0,-1 4 0 0,-4 3 0 15,4-6 0-15,0 5 0 0,-3-5 0 16,3 0 0-16,-4-3 0 16,-3 2 0-16,0-11 0 0,4 6 0 0,-4-6 0 0,0 0 0 0,0 0 0 15,3 0 0-15,-3 0-9 0,0 0 9 0,7 6-10 0,-7-6 10 32,0 0-44-32,4-6-4 0,3 6 0 0,-3-6 0 15,-1 6-159-15,4-6-32 0</inkml:trace>
  <inkml:trace contextRef="#ctx0" brushRef="#br0" timeOffset="44516.25">12174 5606 1326 0,'0'0'28'0,"0"0"5"0,-7 0-33 0,7 0 0 0,0 0 0 0,-7 0 0 0,7 0 54 0,0 0 4 16,0 0 1-16,0 0 0 0,-7 5-19 0,7-5-4 0,0 0-1 0,0 0 0 15,0 0-25-15,0 0-10 0,0 0 8 0,0 0-8 16,0 0 10-16,7 6-10 0,0-6 12 0,0 6-12 31,0-6 12-31,0 0-4 0,1 0 0 0,-1 6-8 0,0-6 12 0,3 0-4 0,1 0 0 0,-1-6-8 16,1 6 13-16,-4 0-4 0,4 0-1 0,-4 0 0 15,0-6 12-15,0 6 3 0,0-6 0 0,0 6 0 16,0-5-11-16,-4 5-3 0,5-6 0 0,-5 3 0 16,4-3 3-16,-3 0 0 0,-1 0 0 0,1 0 0 15,-4 0-1-15,3 0 0 0,-3 1 0 16,0-7 0-16,0 6-11 0,-3 3 0 0,-1-3 9 0,1 0-9 16,-1 3 0-16,4 3 0 15,-7 0 0-15,-4-3 0 0,4 3 0 0,-3 0-13 0,-1 3 5 16,1-3 8-16,-1 6-16 0,-3-3 5 0,3 3 1 15,-3 3 0-15,0 3 10 0,0-1-10 0,3 1 10 0,-3-3-10 16,4 9 10-16,-1-7 0 0,1-5 0 0,3 6 0 16,3 3 0-16,0-7 0 0,1 1 0 0,3 3 0 15,0-6 0-15,0 6 0 0,0-3 0 0,3-1-8 16,1 1 8-16,3 3 0 0,-3 0 0 0,3-6 0 16,3-1 0-16,-3 1 0 0,4-3 0 0,-1 3 0 15,1 0-9-15,0 0 0 0,-1 0 0 0,4 0 0 16,-3 0-6-16,3-1-1 0,0-5 0 0,0 6 0 15,0 0-132-15,4-6-28 0,-4 6-4 0</inkml:trace>
  <inkml:trace contextRef="#ctx0" brushRef="#br0" timeOffset="45308.929">12898 5112 978 0,'0'0'28'0,"0"0"5"0,0 0-33 0,0 0 0 0,0 0 0 0,0 0 0 16,0 0 40-16,0 0 2 0,0 0 0 0,0 0 0 16,0 0-4-16,0 0-1 0,0 0 0 0,0 0 0 15,0 0-2-15,0 0-1 0,0 0 0 0,0 0 0 16,0 0-17-16,0 0-3 0,0 0-1 0,0 0 0 16,0 6 3-16,3 5 0 0,1-5 0 0,-1 0 0 15,1 3 2-15,-1 3 1 0,1 5 0 0,-1-5 0 16,1 0 0-16,-1-3 0 0,-3 8 0 0,4-5 0 15,-4 0-8-15,3 8-2 0,-3-2 0 0,4 6 0 16,-1-7-1-16,-3 4-8 0,4 2 12 0,-1-5-4 16,-3 8-8-16,4-8 0 0,0 8 0 0,-4-2 8 15,3-1-8-15,1-2 0 0,-4 3 0 0,3-1 0 16,1-5 0-16,-4 2 8 0,3-8 0 0,1 9 0 16,-1-10-8-16,-3 7 0 0,4-6 9 0,-1 0-9 15,-3-4 0-15,4 4 8 0,-1 6-8 0,-3-12 0 16,4 5 0-16,-1-5 0 0,-3 3 0 0,4-3 0 15,-4-6 0-15,0 0 0 0,0 0 0 0,0 0 0 16,0 0 8-16,0 0-8 0,0 0 8 0,0 0-8 16,0 0-29-16,-4-6-11 0,4 0-1 0,-3-3-1 15,3 4-67-15,0-1-14 0,0-6-2 0</inkml:trace>
  <inkml:trace contextRef="#ctx0" brushRef="#br0" timeOffset="45880.561">13261 5529 1178 0,'0'0'24'0,"0"0"6"0,0 0-30 0,0 0 0 0,0 0 0 0,0 0 0 16,0 0 86-16,0 0 11 0,0 0 3 0,0 0 0 15,-7 0-32-15,-4 0-5 0,11 0-2 0,-7 0 0 16,-3 0-27-16,3 0-6 0,-4-3 0 0,4 3-1 16,-4 3-12-16,1-3-3 0,-1 3 0 0,1 0 0 15,3 0-12-15,-4 3 9 0,0 0-9 0,4 0 8 16,0-1-8-16,0 1 0 0,0 6 0 0,0-9 8 16,4 6-8-16,3 6 0 0,-4-10 0 0,4 7-11 15,0-6 11-15,0 6 0 0,0-3 0 0,4-1 0 16,-1 1 0-16,-3-9-8 0,4 6 8 0,-1-6 0 15,4 6 0-15,-3 0 0 0,-1 0 0 0,1 0 0 16,3-6 0-16,-4 6 0 0,4-6-8 0,0 3 8 16,-3-3 0-16,3 2-8 0,0-2 8 0,-3 3 0 15,3-3 0-15,0-3 0 0,-4 3 0 0,4-2 0 16,0-1 0-16,-3-3 0 0,3 0 0 0,-3 0 8 16,3 0-8-16,-4 0 0 0,4 6 8 0,-3-6-8 15,3 0 0-15,-4 3 8 0,1-2-8 0,-1-1 0 0,-3 0 0 16,0 6 9-16,4-6-9 0,-4 6 0 0,0 0 8 0,0 0-8 15,0 0 0-15,0 0 0 0,0 0 8 0,0 0-8 0,0 0 0 16,0 0 0-16,0 0 0 0,0 0 0 0,0 0 0 16,0 0-9-16,-4 9 9 0,4 0-12 0,0-4 12 15,0 4-12-15,0-9 12 0,4 6 0 0,-1 0-9 0,1 0 9 16,-1-6 0-16,1 12 0 0,3-12-9 16,0 6 9-16,-3-3 0 0,3 2 0 15,0-2 0-15,-4 0 0 0,4 0 0 0,0 0-15 0,0 3 5 0,0-6 1 16,1 0-44-16,-1 0-9 0,3 0-2 0</inkml:trace>
  <inkml:trace contextRef="#ctx0" brushRef="#br0" timeOffset="46724.153">14718 5450 1393 0,'0'0'28'0,"0"0"9"16,-7 9-29-16,7-9-8 0,0 0 0 0,-7 3 0 16,7-3 24-16,0 0 4 0,-4 5 1 0,4-5 0 15,0 0-6-15,0 0-2 0,0 0 0 0,0 0 0 0,0 0-1 0,0 0-1 16,0 0 0-16,0 0 0 16,0 0-9-16,0 0-2 0,0 0 0 0,0 0 0 15,0 0-8-15,0 0 0 0,0 0 9 0,0 0-9 16,0 0 9-16,0 0-9 0,-7-5 12 0,0 2-12 0,0-6 10 0,0 9-10 0,3-6 8 15,-3 0-8-15,0 0 8 0,0 0-8 0,0 6 0 0,-3-6 8 16,3 6-8-16,0 0 0 0,-4-6 0 0,4 6 8 16,-4 6-8-16,1-6 0 0,3 6 0 15,-4 0-11-15,1 0 11 0,-1 0 0 0,0 6-9 16,1-4 9-16,-1 1-11 0,4 6 3 16,-3 3 0-16,-1-7 0 0,4 1 8 0,3 3 0 15,-3 8-9-15,4-11 9 0,3 6 0 0,-4-4 0 16,4-2 0-16,0 0 0 0,0 3 0 0,0-4 0 0,0-5 0 15,0 6 0-15,4-6 0 0,-4-6 0 0,3 12 0 0,-3-12 0 16,4 6-9-16,3-3 9 0,-4 2 0 0,5-2 0 16,2 3 0-16,1-3 0 0,-1 3 0 0,4 6 0 15,1-12-9-15,2 6-2 0,1 0 0 0,3-6 0 16,0 5 11-16,0-5-10 0,0 0 10 0,1 0-10 16,-1 0-23-16,0-5-5 0,0 5-1 15</inkml:trace>
  <inkml:trace contextRef="#ctx0" brushRef="#br0" timeOffset="47278.264">14831 5506 930 0,'0'0'19'0,"3"5"5"0,-3-5-24 16,0 6 0-16,0-6 0 0,4 6 0 16,-1 0 54-16,1 3 6 0,-1 3 0 0,4-1 1 0,-3-5-24 0,3 0-5 0,-3 0 0 0,-1 3-1 15,1 3 16-15,-1-1 3 0,1 1 1 0,-1-6 0 16,1 9-31-16,-4-9-5 0,3 2-2 0,1 1 0 15,-1-3 17-15,-3 0 3 0,4 6 1 0,-1-6 0 16,-3 0-34-16,0-6 0 0,4 5 0 0,-4-5 0 16,0 0 8-16,0 0 0 0,0 0 1 0,0 0 0 15,0 0 3-15,0 0 1 0,0 0 0 0,0 0 0 16,0 0 10-16,-4-5 1 0,1-1 1 0,3 0 0 16,-4-6-17-16,1 6-8 0,3-6 8 0,-4 4-8 15,1-1 0-15,-1 0 8 0,4 3-8 0,-3-6 0 16,-1 6 0-16,4 1 0 0,-3-10 8 0,-1 6-8 15,4 6 12-15,-3-3 0 0,-1-6 0 0,4 7 0 16,-3-1-12-16,-1 0 0 0,4 0-12 0,-4 0 12 16,4 0 0-16,0 0 0 0,-3 3 0 0,3 3 8 15,0 0-8-15,0 0 8 0,0 0-8 0,0 0 8 16,0-6-8-16,0 6 0 0,0 0 0 0,0 0 0 16,3-5 0-16,-3-1 0 0,4 0-9 0,-4 6 9 15,7-6 0-15,-3 6-8 0,3-6 8 0,0 6 0 16,0 0-10-16,0-6 10 0,3 3-8 0,1 3 8 15,0-3-33-15,-1 3-2 0,1 0 0 0,-1 0 0 16,4 3-30-16,1 0-7 0,2 3 0 0</inkml:trace>
  <inkml:trace contextRef="#ctx0" brushRef="#br0" timeOffset="47875.191">15099 5511 1196 0,'0'0'24'0,"0"0"8"0,0 0-32 0,0 0 0 0,0 0 0 0,-4 6 0 15,4-6 19-15,0 0-3 0,4 6 0 0,-1 0 0 16,1 0 20-16,3-3 3 0,-3 3 1 0,3 0 0 16,0 0-23-16,0-6-4 0,0 0-1 0,0 0 0 15,3 5 7-15,-3-5 1 0,0 0 0 0,4 0 0 16,-4 0-7-16,0 0-1 0,0 0 0 0,0-5 0 16,0 5 12-16,0 0 3 0,-3-6 0 0,3 0 0 15,-7 6 7-15,4-6 2 0,-1 3 0 0,1-3 0 0,-4 6-4 16,3-6-1-16,-3 6 0 0,0 0 0 0,0 0-7 15,0 0-2-15,0 0 0 0,0 0 0 0,-3-6-10 0,3 6-3 16,-4-6 0-16,1 6 0 0,-5-5-1 0,1 5-8 16,0 0 12-16,0 0-4 15,-3 0-8-15,-1 0 0 0,1 0 9 0,-1 0-9 0,0 0 10 16,-3 0-2-16,4 5-8 0,-1-5 12 0,1 6-12 0,-1-6 0 0,4 6 0 16,0 0 0-16,0 0 0 0,3 3 0 15,1-3-13-15,-1 0 4 0,1 5 9 0,3-5-13 0,-4 0 5 0,4 3 8 16,0 3-20-16,4-1 4 0,-4-5 1 0,3 6 0 15,1-6 15-15,-1 3 8 0,1 0 0 0,3-4-8 16,-4 4 0-16,4-3 0 0,-3 0 0 0,7 0 0 16,-4 0 0-16,0 0 0 0,0 0 0 0,0 2 0 15,0-2 0-15,3 0 0 0,-3 0 0 16,4 6 0-16,0-6 0 0,-4 0 0 0,3-6-8 0,-3 5 8 16,0-5 0-16,0 0-9 15,0 0 9-15,4 0-8 0,-4 0-25 0,4 0-5 0,-4-5-1 16,3-1 0-16,1 0-138 0,0 6-28 15,-1-12-6-15</inkml:trace>
  <inkml:trace contextRef="#ctx0" brushRef="#br0" timeOffset="48586.65">15374 5520 925 0,'0'0'26'0,"0"6"6"0,4 3-32 0,-1 0 0 0,1 3 0 0,-1-7 0 15,1 7 44-15,-4-6 3 0,3 3 0 0,1 3 0 16,-1-6-3-16,-3 5 0 0,4-5 0 0,-1 0 0 16,-3 0 0-16,4 3 0 0,-1-3 0 0,-3 0 0 15,4-1-16-15,-4 7-3 0,3-6-1 0,-3 0 0 16,0-6-12-16,4 12-4 0,-4-12 0 0,0 6 0 15,0-6-8-15,0 0 0 0,0 0 0 0,0 0 0 16,0 0 26-16,0 0 3 0,0 0 1 16,0 0 0-16,0 0 24 0,0 0 5 0,0 0 1 0,-4-6 0 15,4-6-34-15,-3 6-6 0,3-6-2 0,-4 6 0 16,4 1-18-16,0-1 0 0,4-3 0 0,-4 3 0 16,0 0 0-16,3 0 0 0,-3 0 0 0,0 6 0 15,4-6 0-15,-4 6 0 0,7 0 0 0,-3-5 0 16,-1 5 0-16,4 0 0 0,0-6 0 0,-3 3-9 15,3-3 9-15,-4 6 0 0,4 0 0 0,-3 6-8 16,6-3 8-16,-6 3 0 0,3-6-9 0,-3 5 9 0,3 1 0 16,-4-6 0-16,1 12-9 0,-1-6 9 15,1 0 0-15,3 3 0 0,-4-3 0 0,1-4 0 16,-4-2 0-16,0 0 0 0,0 0 0 0,0 0 0 16,0 0 0-16,0 0 0 0,0 0 0 0,0 0 0 15,7 3 0-15,-7-3 0 0,3 6 12 0,-3-6-3 16,0 0 2-16,0 0 0 0,0 0 0 0,0 0 0 15,0 0-11-15,0-9 10 0,0 7-10 0,0-4 10 16,0 3-10-16,0-3 0 0,4 0 0 0,0 0 0 16,-4 6 0-16,0 0 0 0,0 0 0 0,0-6-11 15,3 0 11-15,1 0 0 0,-1 6 0 0,1-5 0 16,-1-1-10-16,1 3 10 0,3-3-12 0,-7 6 12 0,3 0-12 0,4-3 4 16,0 3 8-16,-3 0-13 0,-4 0 13 0,7 0-11 0,0 3 11 0,0 3-10 15,-3-3 10-15,3 3 0 0,0-6 0 16,0 5-8-16,0 1 8 0,3-6 0 0,-3 6-9 15,0 0 9-15,4-6 0 0,-4 6-9 0,0 3 9 0,0-3 0 16,0 0-40 0,0 5-2-16,-3-5 0 0,3 0 0 0,0 0 10 15,-3 6 3-15,3-6 0 0,-4-3 0 0,1 2-23 16,-1-2-5-16,1 3-1 0,-4-6 0 0,0 0 8 0,3 9 2 16,-3-9 0-16</inkml:trace>
  <inkml:trace contextRef="#ctx0" brushRef="#br0" timeOffset="49169.944">15910 5588 1190 0,'4'3'33'0,"-1"12"9"0,1-10-34 16,3 1-8-16,0 0 0 0,0 0 0 0,0 0 44 0,0 0 6 0,4-3 2 0,-1 0 0 15,-3-3-26-15,4 0-5 0,0 0-1 0,-1-3 0 16,1 3 18-16,-1 0 3 0,1-3 1 0,-1 3 0 15,-2-6-18-15,2 6-3 0,1 0-1 0,-4-6 0 16,0 6 6-16,0-6 1 0,3 0 0 16,-3 0 0-16,-3 1-10 0,3-4-1 0,-3 0-1 0,-1 3 0 15,1 3-4-15,-1-3-1 0,1 0 0 0,-1 0 0 16,-3 1 1-16,4-1 0 0,-4 0 0 0,-4-3 0 16,4 9-1-16,0-6 0 0,-3 0 0 0,3 6 0 15,-4-3-10-15,-3 0 0 0,7 3 0 0,-7-6 0 16,0 6-12-16,-4 0-4 0,1 0 0 0,-1 0-1 15,1 6-7-15,-1-6 0 0,1 3-1 0,-1 3 0 16,0 0 9-16,4 0 3 0,4 6 0 0,-4-1 0 16,3 1 13-16,4-3-11 0,-3 6 11 0,3-1-10 15,0-2 10-15,0 0 0 0,0 0 0 0,3-1 0 16,1-2-8-16,-4 3 0 0,3 6 0 0,1-9 0 16,3-1 8-16,-4 7 0 0,4-3 0 0,-3-6 0 15,3 5 0-15,4-5 0 0,-4 0 0 0,3 0 0 16,1 3 0-16,-1-3 0 0,1 0 0 0,0 0 0 15,-1-1 0-15,4 1 0 0,-3 0 0 0,-1-6 0 16,1 6 0-16,3 0 0 0,0-3 0 0,0 0 0 16,4-3 0-16,-4 3-18 0,4-3 3 0</inkml:trace>
  <inkml:trace contextRef="#ctx0" brushRef="#br0" timeOffset="49756.967">15138 5079 801 0,'-7'0'34'15,"0"0"-34"-15,0 6 48 0,7-6 4 0,-8 0 0 0,8 0 0 16,-10 0-32-16,3 3-7 0,7-3-1 0,-7 3 0 16,7-3 16-16,-7 3 4 0,7-3 0 0,0 0 0 15,-7 3-16-15,7-3-4 0,0 0 0 0,0 0 0 16,0 0 0-16,0 0 0 0,0 0 0 0,-7 9 0 15,7-9-3-15,0 0-1 0,0 0 0 16,0 6 0-16,3 0-8 0,1 5 0 16,3-5 0-16,0 0 0 0,3 3 0 0,1 0 0 0,0 0 0 0,3 2 0 15,-4-5 0-15,4 6 0 0,0-6 0 0,-3 0 0 16,3-3 8-16,-3 8 0 0,-1-5 0 0,-3 6 0 16,4-6-8-16,0 0-11 0,-4 0 3 0,0 5 0 15,0-2 8-15,0-3 8 0,-4 6-8 0,4-6 11 16,0 0-39-16,0 0-8 0,1-1-2 15</inkml:trace>
  <inkml:trace contextRef="#ctx0" brushRef="#br0" timeOffset="50893.921">17420 5561 1242 0,'-3'-5'52'0,"-4"5"-41"15,0-6 33-15,-1 0 6 0,8 6 2 0,-7 0 0 16,7 0-29-16,-7-6-6 0,0 3-1 0,0 3 0 16,7 0-8-16,-10 0-8 0,10 0 9 0,-7 0-9 15,-4 0 0-15,4 3 0 0,0 3 0 0,0 0 0 16,0 0 0-16,0-1 0 0,3 1-10 0,-3 0 10 15,4 0-8-15,-4 3 8 0,3 3-8 0,4-1 8 16,0-5 0 0,0 6 0-16,0 3 0 0,0-9 0 0,4 2 0 0,-4-8 0 0,3 3-9 0,1 3 9 15,3 0 0-15,0 0 0 0,0 0 10 0,3 6-10 16,-3-12 12-16,4 6-4 0,0-6 0 0,-1 0-8 16,1 3 8-16,-4-3-8 0,0 0 0 0,0 0 0 15,4-3 0-15,-4 3 0 0,3-6 0 0,1 0 0 16,-4 0 28-16,3 0 4 0,1 6 2 0,-4-6 0 15,0 0-22-15,0 0-4 0,-3 1 0 0,3-1-8 16,-4 0 0-16,1-3 0 0,-1 3 0 0,1 0 0 16,-4 6 0-16,0 0 0 0,0-6-10 0,0 6 10 15,0 0 0-15,0 0 0 0,0 0 0 0,0 0 0 16,0 0-20-16,0 0 3 0,0 0 1 0,0 0 0 16,0 0 8-16,3 6 8 0,4 6-12 0,-3-3 12 15,-1 0-15-15,5-1 4 0,-1 4 1 0,0 0 0 16,0 6 10-16,0-7 0 0,0 4 0 0,-4 9 0 15,4-7 0-15,0 4 9 0,1-4-1 0,-1 1-8 16,0 3 0-16,0 2 0 0,0-5 0 0,3-1 0 16,1 4-12-16,-4 3 3 0,4-10 1 0,3 4 0 15,-4-1 0-15,1 4 0 0,-1-3 0 0,1-1 0 16,0 1-6-16,-1-6-1 0,4 0 0 0,-3-4 0 16,-1 10-26-16,1-6-6 0,0-1-1 0,-1 4 0 15,1 3-16-15,-4-6-4 0,0-1-1 0,0 1 0 0,-4 3 43 0,1-9 9 16,0 0 1-16,-4-1 1 0,0-5 15 0,0 0-9 0,0 0 9 15,0 0-8-15,-4 12 57 0,-3-12 12 16,0 6 3-16,-4-6 0 0,1 3 3 0,-4-3 1 16,-1-3 0-16,1 3 0 0,-3-6 6 0,-4 6 2 0,3 0 0 15,-3-12 0-15,0 12-14 0,-1-5-2 0,1-1-1 16,0 0 0-16,-4 0-59 0,1 3 0 0,-1 3 0 16,0-3-11-16,1 0-23 0,6 3-5 15,-3-3-1-15,3 3 0 0,4-3 4 16,3-3 0-16,1 0 0 0,3 6 0 0,0-5-29 15,3-1-6-15,4 6-1 0,-7-6 0 0,4 0-8 16,-1 0-1-16,1 0-1 0</inkml:trace>
  <inkml:trace contextRef="#ctx0" brushRef="#br0" timeOffset="51509.107">17618 5209 801 0,'0'0'16'0,"0"0"5"0,0 0-21 0,0 0 0 0,0 0 0 0,0 0 0 16,0 0 0-16,0 0 0 0,0 0 0 0,0 0 0 16,-4 0 0-16,4 0 0 0,-3-6 0 0,3 6 0 15,0 0 36-15,0 0 2 0,0 0 1 0,0 0 0 0,0 0-19 0,0 0-4 16,0 0-1-16,0 0 0 16,0 0-6-16,0 0-1 0,0 0 0 0,0 6 0 15,3-3 5-15,1 0 1 0,3 5 0 0,-4 4 0 16,1 0 2-16,3 0 0 0,-4 8 0 0,1-2 0 15,3 5-7-15,-3-2-1 0,-1 8 0 0,4-5 0 16,-3 2 7-16,3 4 1 0,0-7 0 0,-4 10 0 16,4-7-2-16,0 3 0 0,0-2 0 0,4 2 0 15,-4-5 3-15,4-4 1 0,-1-2 0 0,-3 6 0 16,4-10-8-16,-4 10-2 0,0-12 0 0,4 2 0 16,-4-2-8-16,0 6 12 0,0-12-12 0,0-1 12 15,0 7-4-15,0-6 0 0,0-6 0 0,0 9 0 0,0-6-8 16,0 0 0-16,-3-3-12 0,3 0 12 15,-7 0-139-15,7 0-20 0,-4-3-4 0</inkml:trace>
  <inkml:trace contextRef="#ctx0" brushRef="#br0" timeOffset="52111.268">18062 5567 1485 0,'0'0'31'0,"0"0"7"0,-10 6-30 0,3-6-8 0,-4 6 0 0,0-6 0 16,1 3 20-16,-1 3 4 0,1-3 0 0,-4 3 0 15,3-3 4-15,0 3 0 0,-3-6 1 0,4 5 0 16,3-5-10-16,-4 6-3 0,4-6 0 0,0 6 0 16,7-6-16-16,-4 6 0 0,-3 0 0 0,7-6 0 15,0 6 0-15,0 3 0 0,0-3-8 0,4-1 8 16,-1 7 0-16,4 0 0 0,1 0 0 0,-1-3 0 0,3-1 0 16,-3 7 0-16,0-9 0 0,4 6 0 0,-4-6 0 15,0-1 0-15,4 1 0 0,-4-3 0 0,-4 0 0 16,4 0 0-16,-7-3 0 0,7 0 0 0,-3 0 0 15,-4 0 13-15,7-3-1 0,-4 0 0 16,-3 0 38-16,4-8 7 0,-4 5 2 0,3-6 0 16,-3 0-24-16,0 3-5 0,0 3-1 0,0 1 0 0,0-7-20 0,4 0-9 15,-4 0 8-15,3 3-8 0,-3 1 0 0,0 2 0 16,0 6 0-16,0 0 0 0,0 0 0 0,0 0 0 0,4-9 0 0,-4 9 0 16,0 0 0-16,0 0 0 0,0 0-12 0,0 0 12 15,0 0-16-15,0 0 5 0,0 0 1 0,4 9 0 16,-1-3 10-16,1-3-12 0,3 2 12 0,-4 4-12 15,1-3 12-15,3 0 0 0,-4 0 0 0,1 6 0 16,3-6 0-16,-4-1 0 0,4 1 0 0,-3 3 0 16,3-3 0-16,0 6 0 0,-3-6 0 0,3 0 0 15,0-1 0-15,0 4-8 0,3-3 8 0,-3 0 0 16,4 0-22-16,-4 0 1 0,4 0 0 0,-1-6 0 16,1 0-43-16,3 6-8 0,-4-6-1 0,1 0-1 15,3-6-36-15,-3 6-7 16,-1-6-2-16</inkml:trace>
  <inkml:trace contextRef="#ctx0" brushRef="#br0" timeOffset="52623.46">18362 5450 1288 0,'0'0'27'0,"0"0"5"0,0 0-32 0,0 0 0 16,0 6 0-16,0 0 0 0,4-1 32 0,-4 4 0 0,3 3 0 0,1-6 0 16,-1 6-32-16,-3-7 0 0,4 1 0 0,-1-3 0 15,-3 3 13-15,0-6-4 0,7 3-1 0,-7-3 0 16,0 0 4-16,0 0 1 0,0 6 0 0,0-6 0 16,0 0-3-16,0 0-1 0,0 0 0 0,0 0 0 15,0 0 20-15,0 0 4 0,0 0 1 0,0 0 0 16,0 0-22-16,0 0-4 0,0 0 0 0,-3-6-8 15,-1 3 10-15,4 3-10 0,-7-6 8 0,0 3-8 16,7 3 0-16,0 0 0 0,-7 0 0 0,0-6 0 16,0 6 0-16,0-5 0 0,0 5 0 0,-4-6 0 15,1 6 0-15,-1 0 0 0,1 0-14 0,2 6 5 16,-2-6 9-16,3 0 8 0,0 5-8 0,0-5 11 16,7 0-11-16,0 0-11 0,-7 6 3 0,0 0 0 15,3 0 8-15,1 3-10 0,-1 3 10 0,4-1-10 16,-4 1 10-16,4-6 0 0,0 3 0 0,0 3 0 15,4-1 0-15,-4 1 0 0,0 0 0 0,4-3-8 16,-4 0 8-16,3-1 0 0,1 4 0 0,-1-6 0 16,1 6 0-16,3 0 0 0,-4-4 0 0,4 1 0 15,0 0 0-15,0 3 0 0,0-6 0 0,4 5 0 16,-4-5 0-16,0 0 0 0,4 0 8 0,-4 3-8 16,3 3 0-16,1-6 8 0,0-6-8 0,-1 5 0 15,4 1 0-15,-3-6 0 0,3 6 0 0,0-6 0 16,-3 6-124-16,3-6-28 0</inkml:trace>
  <inkml:trace contextRef="#ctx0" brushRef="#br0" timeOffset="53286.307">18602 5526 996 0,'0'0'28'0,"0"0"7"0,-4 3-35 0,4-3 0 0,0 0 0 0,-3 9 0 16,3-3 45-16,0-6 3 0,0 12 0 0,0-7 0 15,0-5-12-15,0 6-1 0,0-6-1 0,7 6 0 16,-3 0-3-16,3-3-1 0,-4 0 0 0,4 0 0 16,0 0-18-16,0 6-3 0,0-9-1 0,0 6 0 15,0-6-8-15,0 0 10 0,1 0-10 0,-1 0 10 16,0 0-1-16,0 0 0 0,-4 0 0 0,4 0 0 16,0 0 29-16,-3-6 6 0,3 3 0 0,0-3 1 15,-4 0-5-15,1 3-2 0,0 0 0 0,-1-3 0 16,1 0-9-16,-4-5-1 0,7-1-1 0,-7 3 0 0,3 3-14 15,-3-3-2-15,0 0-1 0,0 4 0 0,0-7-10 16,0 6 0-16,0 0 0 0,-3-6 8 0,3 6-8 0,-4 1 0 16,1-4 0-16,-1 3-11 0,1 6-1 0,-5-6 0 15,1 0 0-15,0 0 0 16,-3 6-17-16,3-6-4 0,-4 6-1 0,1 0 0 0,3 6 11 0,-1-6 3 0,1 6 0 16,0 0 0-16,0 6 8 0,0-3 3 0,4-1 0 15,-1 7 0-15,1-9 1 0,-1 12 0 16,1-13 0-16,3 7 0 0,0-3 8 15,0 3 9-15,0 0-1 0,3-1-8 0,-3-5 8 0,4 3-8 0,-4 0 0 16,0 6 0-16,3-10 0 0,-3 7 0 0,4-6 8 0,-4 6-8 16,3-6 0-16,1 0 0 0,-1-1 0 0,1 4 0 15,-1-3 0-15,1 6 0 0,-1-6 0 0,1 6 0 16,3-7 0-16,0 4 0 0,0 3 0 0,0 0 0 16,4-6 0-16,-1 5-9 0,-3-5 9 0,4 0-12 15,0 0 12-15,3 3 0 0,-4 3 0 0,1-6 0 16,-4-6 0-16,3 0-8 0,-2 5 0 0,-1-5 0 15,3-5-20-15,-3 5-3 0,0 0-1 0,0-6 0 16,0 0-94-16,0 0-19 0,1-3-4 0</inkml:trace>
  <inkml:trace contextRef="#ctx0" brushRef="#br0" timeOffset="53725.758">18690 5291 1220 0,'0'0'34'0,"0"0"9"0,0 0-35 0,0 0-8 0,0 0 0 0,4-9 0 15,-4 3 44-15,3 0 6 0,1-5 2 0,-4-1 0 16,3 6-33-16,-3-6-7 0,4 3 0 0,-4 1-1 16,3-1-11-16,1-3 8 0,-4 6-8 0,3-11 8 15,1 8-8-15,-1 0 0 0,4 0 0 0,-3-3 0 16,3 1-17-16,0-1 4 0,0 0 1 0,0 3 0 16,0-3-127-16,0 7-25 0</inkml:trace>
  <inkml:trace contextRef="#ctx0" brushRef="#br0" timeOffset="54498.959">18976 5494 908 0,'0'0'19'0,"0"0"4"0,0 12-23 0,0-12 0 0,3 5 0 0,1 1 0 16,-4-6 67-16,3 6 9 0,1 0 1 0,0-3 1 15,3 3-10-15,-4 0-1 0,4 0-1 0,-3 0 0 16,3-1-36-16,0-5-7 0,0 6-2 0,0 0 0 0,0-6 2 0,0 0 0 16,0 0 0-16,0 0 0 15,0 0-8-15,0 0-2 0,4 0 0 0,-8 0 0 16,4 0 4-16,-3 0 1 0,0-6 0 0,-1 6 0 15,1-6 17-15,-1 1 3 0,4-1 1 0,-7 0 0 16,4 0-7-16,-4 3 0 0,0-3-1 0,0 3 0 16,0-3-7-16,3 3-2 0,-3-3 0 0,0 6 0 15,0 0-11-15,0-5-3 0,0 5 0 0,0 0 0 16,0 0-8-16,0 0 10 0,0 0-10 0,0 0 10 0,0 0-1 0,0 0 0 0,0 0 0 0,0 0 0 16,-7 0-9-16,-3 0 0 0,-1 0 0 0,0 0-11 15,4 5 11-15,-3-5 0 0,3 6-9 0,-4-3 9 16,4 3-15-16,-4-3 2 0,4 3 0 0,0-3 0 15,0 3-1-15,7-6 0 0,-3 6 0 0,-1 0 0 16,4-6 2-16,-7 5 0 0,4 1 0 0,3-6 0 16,-7 6 12-16,7-6 0 0,0 0 0 0,-4 0-9 15,4 0 9-15,0 0 0 0,0 0 0 0,-3 6 0 16,3-6 0-16,0 9 0 0,-4 0 0 0,0 0 0 16,4-4 0-16,0 1 0 0,0 0 0 0,0 6 0 15,0-6 0-15,0-6 0 0,0 6 0 0,0 0 0 16,0-6 0-16,0 0-8 0,0 0 8 0,0 8 0 15,0 4-8-15,0-6 8 0,4 6-8 0,0-6 8 16,-4 3-12-16,3-4 4 0,-3-5 0 0,7 6 0 16,-3 6-10-16,-1-6-2 0,4 6 0 0,0-6 0 15,0-1-2-15,0 4-1 0,0-3 0 0,1 6 0 16,2-6-14-16,1 6-3 0,-4-7-1 0,3 1 0 16,1 0-9-16,0 0-2 0,3-6 0 0,-4 9 0 15,1-3-1-15,-1-3-1 0,-3 0 0 0,4 3 0 16,0-1-9-16,-4-5-1 0,3 6-1 0</inkml:trace>
  <inkml:trace contextRef="#ctx0" brushRef="#br0" timeOffset="54911.671">19576 5814 1462 0,'0'0'30'16,"0"0"8"-16,0 0-30 0,0 0-8 0,0 0 0 0,0 0 0 16,0 0 41-16,0 0 7 0,0 0 2 0,0 0 0 15,0 0-24-15,0 0-5 0,0 0-1 0,0 0 0 16,0 0 20-16,0 0 3 0,0 0 1 0,0 0 0 15,0 0-29-15,0 0-6 0,0 0-1 0,0 0 0 16,0 0-35-16,0 0-7 0,0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2T16:06:29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9102 11973 576 0,'0'0'12'0,"0"0"4"0,0 0 0 0,0 0 0 0,0 0-16 0,0 0 0 0,0 0 0 0,0 0 0 16,0 0 54-16,0 0 8 15,0 0 2-15,0 0 0 0,0 0-52 0,0 0-12 0,0 0 0 0,0 3 0 16,0 0 0-16,0 3 0 0,0 0 0 0,0-3 0 16,0 3 0-16,0 0 0 0,0-1 0 0,0 1 0 15,0 0 8-15,0-6-8 0,0 6 11 0,0 3-11 16,0-3 0-16,3 0 0 0,-3 0 0 0,0 5-12 16,4 1 12-16,-4 6 0 0,3-15 0 0,-3 5 0 15,4 7 41-15,-4 3 11 0,3-1 3 0,-3-11 0 16,4 3-37-16,-4 6-7 0,0 0-2 0,0-4 0 15,0 4 29-15,0 0 6 0,0 5 0 0,0-2 1 16,0 0-29-16,0 2-7 0,0-2-1 0,0 2 0 16,0 4 2-16,0-7 0 0,0 7 0 0,0-6 0 0,0-4-10 15,0 7 0-15,3-9 0 0,-3 2 0 0,4 1 11 16,-4-3-3-16,3 3-8 0,1-1 12 0,-1-5-12 0,1 3 0 16,0 0 0-16,-1 2-10 15,4-2 10-15,-3 0 0 0,-1 0 0 0,1-1-8 0,-1-2 8 0,1 3 0 16,-1-3 0-16,1 0 0 0,-4 2 0 0,3-5 0 15,-3 0 0-15,0-6 0 0,0 0-8 0,4 9 0 16,-4-9 0-16,0 0 0 16,0 6-146-16,0-6-29 0</inkml:trace>
  <inkml:trace contextRef="#ctx0" brushRef="#br0" timeOffset="901.174">9313 12494 526 0,'0'0'15'0,"-7"5"3"0,4 4-18 15,-1 0 0-15,1-3 0 0,3-6 0 0,0 0 49 0,0 0 7 16,-4 6 0-16,-3 0 1 0,7 0 3 0,0-6 0 15,0 0 0-15,0 0 0 0,0 0-10 0,0 0-2 16,0 0 0-16,0 0 0 0,0 0-15 0,0 0-3 16,0 0-1-16,0 0 0 0,0 0-15 0,0 0-3 15,0 0-1-15,0 0 0 0,0 5-10 0,0-2 0 16,0 6 0-16,0-3 0 0,4-3 8 0,-1 3-8 16,1 0 12-16,-1 0-4 0,4 0-8 0,0-6-12 15,0 5 2-15,-3 1 1 0,6-3 9 0,-6 0 0 16,7-3 0-16,-8 3 0 0,8-6 9 0,-4 3-9 15,3-3 12-15,-3 0-12 0,4-3 12 0,-4 1-12 0,4 5 12 16,-4-12-12-16,0 6 13 0,0-3-4 0,3 0-1 0,-3 0 0 16,1 7-8-16,-1-4 8 0,0 3-8 0,-4-3 8 15,4-6-8-15,-3-3 8 16,-1 7-8-16,1-7 8 0,-1 3-23 0,1 0-5 16,-1-2 0-16,1 5-1 0,-4-3 21 0,3-3 0 0,1 9 0 0,-4-5 0 15,3 5 0-15,-3 0 0 0,0 0 0 0,0 6 0 16,0 0 0-16,0 0 0 0,0-3 0 0,-3-3 0 15,3 6 0-15,-7 0 0 0,0 0 0 0,3 0 0 16,-6 0 20-16,3 6 9 0,0-3 2 0,0 0 0 16,0-3-23-16,-1 0-8 0,1 3 0 0,0-3 0 15,0 0 0-15,-3 0 8 0,3-3-8 0,0 3 0 16,0 0 0-16,-1 0 0 0,1 0 8 0,0-3-8 16,0 3 0-16,0 0 0 0,4 0 8 0,-1 3-8 15,-3-3 0-15,4 3 0 0,3-3 8 0,-4 6-8 0,-3 0 0 16,7 0 0-16,-4-1 0 0,4 7 0 0,-3 0 0 15,3-3-10-15,0 3 10 0,0-1-8 0,0 7 8 0,0-6 0 16,3-1 0-16,-3 4 0 0,0-3 0 0,4 0 0 16,-4-1 0-16,0 1 0 0,4-3 0 0,-1 3 0 15,1 0 0-15,-1-7 0 0,1 4 0 0,-1-3 0 16,1 3 0-16,-1-3 0 0,1 0 0 0,-1 3 0 16,1 2 0-16,-1-5 0 0,1-3 0 0,-1 6 0 15,4-3 0-15,-3-3 0 0,0 3 0 0,-4-6 8 16,7 6-8-16,0 5 0 0,0-5 8 0,0-6-8 0,-7 0 8 15,7 6-8-15,3 0 8 0,-3-6-8 0,-7 0 8 16,8 0-8-16,2 3 0 0,1-3 0 0,-4 0 0 16,0 0 0-16,3 0 0 0,-3-3 0 0,0 3 0 15,1-6-420 1,-1 0-89-16</inkml:trace>
  <inkml:trace contextRef="#ctx0" brushRef="#br0" timeOffset="1781.588">10527 12485 1074 0,'0'0'30'0,"0"0"8"0,0 0-30 0,0 0-8 16,0 0 0-16,0 0 0 0,0 0 34 0,0 0 6 15,0 0 0-15,-11 0 1 0,1-3 16 0,3 0 3 16,0 0 1-16,-4 0 0 0,11 3-22 0,-11 0-5 15,4 0-1-15,-3 0 0 0,3-6-33 0,-4 0 0 16,4 0-10-16,-3 6 10 0,-1-8 0 0,0 5 0 0,-3 0 0 16,4 3 0-16,-1 3 8 0,0 2 10 0,1 1 2 0,3 6 0 15,-4-12-20-15,4 0 0 0,-3 6 0 0,3 0-9 16,0 3 9-16,-1 2 0 0,1 7 0 0,0-6-8 16,0 3 8-16,0 5 0 0,0-5 0 0,0 2 0 15,0 1 0-15,0 0 0 0,4 2 0 0,-8-8 0 16,7 0 8-16,-3 0-8 0,4 8 8 0,-1-8-8 15,4 0 0-15,-3-1 8 0,3 1-8 0,0-3 0 16,0 3 0-16,3-6 0 0,1 2 0 0,3-2 0 16,-4 0 0-16,8 0 0 0,-4-3 0 0,4-3 0 15,-1-3 0-15,1 3 8 0,3-3-8 0,-4 0 0 16,5-3-15-16,-5 0-7 0,4-2-2 0,-3 2 0 16,6-6 55-16,-6-6 10 0,3 1 3 0,0 2 0 0,-3-3-25 15,3-5-5-15,-3 2-1 0,-1-11 0 16,1 3-5-16,-1 5 0 0,1-2-8 0,0 2 12 15,-1-5-12-15,-3-4 0 0,0 1 0 0,-3-6 0 0,-1 2 0 0,1-5 0 16,-4 15 0-16,0-9 0 0,3 2 0 0,-3 7 0 16,-3-1 0-16,-1 1 0 0,1-4 0 0,-1-11 0 15,1-6 0-15,-4 3 0 0,0 6 24 0,0 17 3 16,-4 13 0-16,4-10 0 16,-4 6-43-16,8 3-9 0,-4 1-2 0,7 8 0 0,0 0 27 15,0 0 0-15,0 0 0 0,0 0 0 0,0 0 0 0,0 0 0 0,0 0 0 0,0 0 0 16,0 0 9-16,0 0 7 0,0 0 2 15,0 0 0-15,-4 8-29 0,1 19-5 0,-1 5-2 16,4 9 0-16,0-8 18 0,0-4 0 0,4-2 0 16,-1-4 0-16,-3 1 0 0,4-1 0 0,-1 9 0 15,-3 1 0-15,4-4 0 0,-1 1 0 0,1 8 0 16,-1-12 0-16,1 9 0 0,-4-2 0 16,3-1 0-16,1-2 0 0,-1-1 0 0,1-3 0 0,3 10 0 0,-3-7 0 15,-1-2 0-15,1 2 0 0,-1 3 0 0,1-8 0 16,3 2 0-16,-4-5 0 0,4-1 0 0,0 1 0 15,-3 0 0-15,3 2 0 0,0-5 0 0,0-1 0 16,0-8 0-16,0 3 0 0,0 0 0 0,-3-1 0 16,3 1 0-16,-4-3 0 0,4 6 0 0,-3-6 0 15,-4-9 0-15,0 0 0 0,0 0-8 0,10 8-504 16,-2 7-101-16</inkml:trace>
  <inkml:trace contextRef="#ctx0" brushRef="#br0" timeOffset="2466.605">10763 12405 1036 0,'0'0'23'0,"0"0"5"0,0 0 0 0,-3 9 1 0,-1 0-29 0,1-3 0 0,3-6 0 0,-4 6 0 16,1 0 31-16,-1 2 0 0,4-8 0 15,-3 6 0-15,3 6 2 0,0-12 1 0,-4 6 0 0,4-6 0 16,0 3 23-16,4 6 5 0,-4-9 1 0,0 6 0 16,0-6-51-16,3 5-12 0,4-2 0 0,-7-3 0 15,0 0 0-15,0 0 0 0,4 9 0 0,-1 0 0 16,1-9 20-16,3 6 2 0,0-6 0 0,-4 0 0 15,4 0-12-15,0 0-2 0,1 0-8 0,-1 0 12 16,0 0-12-16,0 0 9 0,0-6-9 0,0 6 8 16,0 0-8-16,3-6 8 0,-3-3-8 0,-3 15 8 15,3 3-8-15,0-3 8 0,-3-6-8 0,-4 0 8 16,3 0-8-16,1-6 0 16,-1-9 9-16,1 4-9 0,-1-4 20 0,-3-6 0 0,4 7 0 0,-4 2 0 15,3 0-20-15,-3-6-10 0,0 1 1 0,0 5 0 16,0-3 9-16,4 4 12 0,-4-1-2 0,-4 6-1 0,4-9-17 15,0 6-4-15,-3 1-1 0,-1 2 0 0,1 0 13 0,-4 0 0 16,3 0 0-16,-3 0 0 0,4 6 0 0,-4 0 0 16,-1 0 0-16,1 0 10 0,-3 0-1 0,-4 0 0 15,3 6 0-15,1 0 0 0,-5 0-9 0,5 3-9 16,-4 0 9-16,3 2-13 0,1 10 13 0,3-4 0 16,3 7 0-16,-3 2-9 0,-4-2 9 0,8-3-8 15,-1 8 8-15,1-8-8 0,-4 8 16 0,3-8 4 16,1 2 1-16,3 1 0 0,0-1-13 0,0-2-12 15,3 2 3-15,1-5 0 0,-4 2 9 16,0-2 0-16,3-3 0 0,1 2 0 0,-1 1 0 0,1-6 0 16,-1 5 0-16,4-2-8 0,-3-3 8 0,3 0 0 0,0-1 0 15,-3-2 0-15,3-3 12 0,-4 0-3 16,-3-6 0-16,0 0 0 0,0 0-9 0,0 0-16 16,0 0 4-16,14 3 1 0,0-3 11 0,4-3-12 0,-7-3 12 0,3 0-12 31,0-3-28-31,-4 9-5 0,1 0-2 0,0 0-647 0</inkml:trace>
  <inkml:trace contextRef="#ctx0" brushRef="#br0" timeOffset="8314.475">11419 12164 511 0,'0'0'14'0,"0"0"4"0,0 0-18 0,0 0 0 0,0 0 0 0,0 0 0 15,0 0 24-15,0 0 0 0,0 0 1 0,0 0 0 16,0 0-7-16,-7 3-2 0,4 3 0 0,-4 3 0 16,7-9 12-16,-7 3 3 0,7-3 0 0,-7 3 0 15,7-3 45-15,-4 3 8 0,4-3 3 0,-7 6 0 16,7-6-21-16,0 0-4 0,-7 6-1 0,7-6 0 0,0 0-31 0,-4 5-6 15,4-5-2-15,-7 6 0 0,7-6-9 0,-3 6-1 16,-1 0-1-16,4 3 0 0,-3 0-3 0,3 2 0 16,3 4 0-16,-3 3 0 0,4 2 0 0,-1 10 0 15,1-7 0-15,-1 10 0 0,1-4 2 0,0 3 0 16,-1-2 0-16,1 8 0 0,-1-12-10 0,1 10 0 16,-1-1 0-16,-3 6 0 0,0 0 10 0,0-5 3 15,-3 8 1-15,3 0 0 0,-4 3 5 16,1 0 1-16,3 0 0 0,-4-3 0 0,4-6-3 0,0 3 0 15,0-8 0-15,0-4 0 0,0 0-2 0,4-2-1 16,-4-1 0-16,0 4 0 0,3-13-14 0,1 4-15 16,-4 3 3-16,3-7 1 0,-3 4 11 0,4-4 0 15,-4 1 0-15,0-3 0 0,3 2 0 0,-3-5 0 0,4 6 0 0,-4-9 0 16,3 2 0-16,-3-2 0 0,0 0 0 0,0 3 0 16,0-12 0-16,0 0 0 0,0 0 0 0,0 0 0 15,0 0 8-15,0 0-8 0,0 0 8 0,0 0-8 16,-7 6 0-16,-3-6 9 0,3-6-9 0,-4 6 0 15,0-9 8-15,1-3-8 0,-4 0 0 0,3 1 0 16,-3-7 0-16,0 0 0 0,0 1 0 0,-4-4 0 16,1 3 0-16,-1 1 0 0,-3-4 0 0,3 1 0 15,0-1 0-15,1 6 0 0,-1-2 0 0,1-1-9 16,2 3-40-16,-2 1-8 16,6-1-2-16,1-3 0 0,-1 4-4 0,4-4-1 15,0 0 0-15,-4 4-537 0</inkml:trace>
  <inkml:trace contextRef="#ctx0" brushRef="#br0" timeOffset="8603.841">11303 11823 836 0,'0'0'24'0,"-7"0"4"0,0-3-28 0,7 3 0 0,0 0 0 0,0 0 0 16,0 0 57-16,0 0 6 0,0 0 1 0,0 0 0 16,0 0-52-16,0 0-12 0,0 0 0 0,0 0 0 15,0 0-48-15,0 0-13 16,0 0-3-16,0 0 0 0,0 0 81 0,0 0 16 0,-4-3 3 0,4-2-432 15</inkml:trace>
  <inkml:trace contextRef="#ctx0" brushRef="#br0" timeOffset="9303.898">11628 12235 806 0,'0'0'17'0,"0"0"4"0,0 9 1 0,-4-3 2 0,4-1-24 0,0 4 0 16,0-3 0-16,4 0 0 0,-4-6 30 0,0 12 2 16,3-9 0-16,-3 6 0 0,4-4-14 0,-1 1-2 15,1 3-1-15,3-3 0 0,-4 0-6 0,1 0-1 16,3 0 0-16,-4-1 0 0,4-5 3 0,0 3 0 0,1 0 0 16,2 3 0-16,-3-6-3 0,4 6 0 0,-1-6 0 0,-3 3 0 15,4-3 0-15,0-3 0 0,-1 3 0 0,-3-6 0 16,4 6 1-16,-8 0 0 0,4 0 0 0,0 0 0 15,-3-6-9-15,-1 6 8 0,-3 0-8 0,0 0 8 16,0 0 0-16,0 0 0 0,0 0 0 0,0 0 0 16,8-6 14-16,-8 6 2 0,0 0 1 0,0-5 0 15,-4-1-25-15,4 0 0 0,0 0 0 0,-4 0-11 16,1-3 11-16,-4-11 8 0,3-16-8 0,-3 10 11 16,4 17 1-16,-4 3 0 0,-4-5 0 0,4 5 0 15,0 0 1-15,0 0 1 0,-4 0 0 0,1 0 0 16,-1 12-4-16,4-6-1 0,-3-6 0 0,-1 3 0 15,4 3-1-15,0 0 0 0,0-9 0 0,0 21 0 16,0 18-8-16,-4-1 8 0,1-6-8 0,2-2 8 16,-2-15 7-16,3 6 1 0,-7 5 0 0,3-2 0 0,8-15-16 15,-4 0 0-15,0 12 0 0,-1-6 0 16,5 5 0-16,-1 4 0 0,-3-6 0 0,4 0 0 16,-1-3 0-16,4 5 0 0,-3 1 0 0,3 0 0 0,0 0 0 15,0 2 0-15,3-2 0 0,1 0 0 0,3 0 0 0,0-1 0 16,0 4 0-16,4-3 0 0,-1-3 0 0,1-1 0 15,-1 4 0-15,1-3 0 0,-4 3-16 0,4-6-7 16,-4 0-1-16,3 5 0 0,1-5 24 0,-1-3 0 0,1 0-9 16,-11-3 9-16,14 3 0 0,0 0 0 0,-3-3 0 15,3-3 0-15,0 3-9 0,0-6 9 0,0 3-13 16,0-9 5 0,0 7-45-16,1-1-9 0,2-6-2 0,1 3-484 0</inkml:trace>
  <inkml:trace contextRef="#ctx0" brushRef="#br0" timeOffset="9773.335">11984 12305 768 0,'0'0'21'0,"0"0"7"0,0 0-28 0,-4 6 0 0,1 9 0 0,3-15 0 0,0 0 71 0,0 0 9 15,0 0 1-15,-7 6 1 0,7-6-18 0,-4 6-4 16,-3 5-1-16,4 1 0 0,3 9-14 0,0-9-2 16,-4-1-1-16,4 1 0 0,0-3-22 15,0 0-4-15,4 0 0 0,-4 2-1 0,3 1-5 0,1 0-1 16,3 0 0-16,0-1 0 0,3 10-9 0,-3-9 0 15,4-3 9-15,0 2-9 0,-1 1 0 0,1 0 0 16,-1-6 0-16,-3 0 0 0,0-1 0 0,1 1 0 16,-1 0 0-16,3-3 0 0,-3-3 15 0,4 3-2 15,-1-3 0-15,-3-3 0 0,0 3 0 0,1-3 0 16,-1 0 0-16,0 0 0 0,0-3 3 0,-7 6 0 0,7-5 0 16,-4-1 0-16,4 0 2 0,0 0 1 0,-3 0 0 15,-1 0 0-15,5-6-19 0,-5 7 8 0,-3-4-8 16,4-3 0-16,-1 6 17 0,-3-9-3 0,4 4-1 15,-4-1 0-15,3 0-13 0,-3 0-18 16,4 1 4-16,-4 2 1 0,3-3 13 0,1 3 8 0,-4 0 0 16,7-2-8-1,-4 2-50-15,1 0-17 0,-1 0-3 0,1-3-638 0</inkml:trace>
  <inkml:trace contextRef="#ctx0" brushRef="#br0" timeOffset="10377.104">12531 12302 806 0,'0'0'17'0,"0"0"4"0,-7 12 1 0,3 0 2 15,4-12-24-15,0 0 0 0,-3 6 0 0,3-6 0 0,0 0 56 0,0 0 6 16,-4 6 2-16,1 5 0 0,-1-2-52 0,0 3-12 16,4 0 0-16,-3 0 0 0,3-1 54 0,-4 4 8 15,4-3 2-15,-3 3 0 0,3-1-52 0,-4 1-12 16,4 0 0-16,0 2 0 0,0-2 54 0,-3-9 8 0,3 3 2 16,-4-1 0-16,8 1-34 0,-8-3-6 0,4 0-2 0,0-6 0 15,0 0 16-15,0 0 3 0,0 0 1 0,-3 6 0 16,3 0-34-16,0-6-8 0,0 0 0 15,0 0 0-15,-4-6 36 0,4-3 6 0,0 0 1 16,-3-2 0-16,3 2-35 0,0-3-8 0,0 0 0 0,3-3 0 16,1 4 0-16,-1-1 0 0,1-6 0 0,-1 4 0 15,-3-1 0-15,4 0 0 0,-1-2 0 0,1 5 0 16,-1-3 0-16,1 0 0 0,0 7 0 0,-1-4 0 16,4 0 0-16,-3 0 0 0,-4 4 0 0,3 2 0 15,4 0 0-15,-3 0 0 0,-4 6 0 0,7-6 0 16,-4 0 0-16,4 0 0 0,-7 6-9 0,0 0 9 15,0 0 0-15,0 0 0 0,0 0-8 0,0 0 8 16,0 0 0-16,0 0 0 0,4 0 0 0,3 0 0 0,0 0 0 16,0 0 0-16,4 6 0 0,-4 0 0 0,3 0 0 15,-3 3 0-15,4-3 0 0,-4 5 0 0,4 1 0 16,-4 0 0-16,0 0 0 0,-4-1 0 16,4 7 0-16,0-3 0 0,0 2 0 0,-3 1 0 0,3 0 0 0,-4-4 0 15,1 4 0-15,0 3 9 0,-1 2-9 0,1-11 0 16,-1 0 0-16,1 2 8 0,-4-5 11 15,3 0 1-15,-3-3 1 0,4-6 0 16,-1 6-50-16,1-12-11 0,-4 6-1 0,3-9-514 16,4 0-102-16</inkml:trace>
  <inkml:trace contextRef="#ctx0" brushRef="#br0" timeOffset="10940.62">12936 12388 720 0,'0'0'20'0,"0"0"5"0,0 0-25 0,0 0 0 0,0 0 0 0,4 6 0 16,-1-1 81-16,1 1 11 0,-1 3 3 0,-3-3 0 16,4 0-45-16,0 3-9 0,-4 3-1 0,3 2-1 15,4-2-11-15,-3 0-3 0,3-1 0 0,3 10 0 16,1-9-25-16,-1-3 0 0,1-3 0 0,0-4 0 15,3 1 0-15,-4 3 0 0,1-3 0 0,-1 0 0 16,1-3 0-16,-4-3 0 0,0-11 0 0,0 5 0 16,-3 3 44-16,3 0 3 0,-4 0 1 0,1-3 0 15,3-3 25-15,-4 1 6 0,1-1 1 0,3-6 0 16,-7 4-66-16,4 2-14 0,-1 0 0 0,1 0 0 0,-4 1 0 16,3-4 0-16,-3 3 0 0,4 0 0 0,-4 6 0 15,-4 1 0-15,4-7 0 0,0 6 0 0,-3 0 0 0,3-3 0 16,0 6 0-16,-4-3 0 0,-3 4 0 0,3-1 0 15,-3 3 0-15,0 0 0 0,0 0 0 0,0 0 0 16,4 0 0-16,-8 3 0 0,4 2 0 0,0-2 0 16,0 3 0-16,-4 6 0 0,1-6 0 0,3 6 0 15,-7-7 0-15,3 7 0 0,8 0 0 0,-4 0 0 16,-1-3 0-16,5 2 0 0,-1-5 0 0,1 0 0 16,3-6 0-16,0 9 0 0,3 0 0 15,-3 0 0-15,4 2 0 0,3 1 0 0,0-3 0 0,0 0 0 16,4 0 0-16,-1-1 0 0,-3 7 0 0,4-3 0 15,3-3 0-15,-3-1 0 0,-1 4 10 0,4-3-2 16,-3 3-8-16,-1-6 12 0,1 5-12 0,-4-5-8 0,4 3 8 16,-1-3-13-16,-3 3 13 0,4 0 12 0,-11-9-3 0,0 0 0 15,10 6-9-15,-10-6 0 0,11-6 0 0,0 6 0 16,-11 0-21-16,10 6 0 0,1-6 0 0,-1 0 0 16,1 0-118-1,0-9-23-15,-1-3-5 0,1 3-1 0</inkml:trace>
  <inkml:trace contextRef="#ctx0" brushRef="#br0" timeOffset="11358.088">13533 12394 1267 0,'0'0'28'0,"0"5"5"0,3 7 2 0,1 0 1 0,3 0-36 0,-4 2 0 0,1 4 0 0,-1-6 0 0,4 3 58 0,-3 2 5 16,3-5 1-16,-4 3 0 0,1-4-52 0,-1 4-12 16,1-6 0-16,-4 3 0 0,4-6 54 0,-1 5 8 15,1-5 2-15,-4 3 0 0,3 3-52 0,1-6-12 16,-4-6 0-16,0 0 0 0,0 11 0 0,0 1 0 16,0-12 0-16,0 0 0 0,0 0 30 0,0-6 3 15,0 6 1-15,0-11 0 0,0 5-12 0,0 6-2 0,0 0-1 0,0 0 0 16,0-6-19-16,-4-6 8 0,1 0-8 15,-4-2 0-15,3 2 16 0,-3-6-3 0,3 3-1 0,-3 4 0 16,0-7-12-16,0 0 0 0,0 4 0 16,-3 2-10-16,3-6 10 0,3 4 0 0,1 5 0 15,-1-3 0-15,0 3 0 0,1-3 0 0,3 7 0 0,-4-4 0 16,4 3 0-16,4-3 0 0,-4 0 0 0,3 0 0 16,5 6 0-16,-5-8 0 0,4 5 0 15,4 0 0-15,-1-9 0 0,1 9 0 0,-1-2 0 0,1 2 0 16,0-3 0-16,3 3 0 0,0-6 0 0,3 3 8 31,1 1-116-31,0 2-24 0,-1-3-4 0</inkml:trace>
  <inkml:trace contextRef="#ctx0" brushRef="#br0" timeOffset="21574.377">27143 8660 518 0,'0'0'11'16,"0"0"2"-16,0 0 1 0,0 0 2 0,-7 0-16 0,7 0 0 0,-4-6 0 0,4 6 0 0,0 0 53 0,0 0 8 16,0 0 2-16,-3 0 0 0,3 0-7 0,0 0 0 15,-4-9-1-15,4 9 0 0,0 0 6 0,0 0 2 16,0 0 0-16,0 0 0 0,0 0-39 0,0 0-8 16,0 0-2-16,0 0 0 0,0 0 14 0,0 0 4 15,0 0 0-15,-7 9 0 0,7-9-32 0,-7 0 0 16,7 0 0-16,0 0 0 0,-4 6 26 0,-3 0 6 15,4-6 0-15,-4 6 1 0,0-6 18 0,0 0 3 16,-4 6 1-16,4 0 0 0,-4-4-37 0,-3 4-7 16,0 6-2-16,0 0 0 0,-3-6-9 0,2 6 0 15,5-1 0-15,-4-2 0 0,3-3 8 0,1 3-8 16,2 0 8-16,1-3-8 0,0 5 0 0,-3 1 0 0,3-6 0 16,3 3 0-16,-3 0-10 0,4 5 10 0,-1-8 0 15,1 6-9-15,-1-3 9 0,0 0 0 0,1 2 0 0,-1-5-8 16,4 3 8-16,-3 3 0 0,-1-6 0 0,1-1-8 15,3 1 8-15,0 0 0 0,0-3 0 0,0 3 0 16,0-6 0-16,0 3 0 16,0-3 0-16,0 3 0 0,0-3 0 0,0 0 16 0,0 0-4 0,3 6-1 15,4 0 13-15,-7-6 4 0,4 0 0 0,3 0 0 16,-3 0-17-16,-4 0-3 0,7 6-8 0,0-6 12 16,0 0-12-16,-4 0 0 0,-3 0 0 15,7 0 0-15,0 5 0 0,0 1 0 0,0-6 0 0,1 6 0 16,2-6 0-16,-3 6 0 0,0-3 0 0,0 3 0 15,4-3 0-15,-4 3 0 0,4 0 0 0,-4 2 0 16,3 4 0-16,-3-6 0 16,0 0 0-16,4-6 0 0,-8 0 0 0,4 0 0 0,-7 0 0 0,4 6 0 15,3-6 0-15,0 3 0 0,-3 0 0 0,-4 6 0 16,3-4 0-16,-3 1 0 0,0 0 9 0,-3 0-9 16,-1 6 11-16,1-6-3 0,-1 8-8 0,-3-5 12 0,0 6-4 0,0-9 0 15,-4 6-8-15,1-7 12 0,-1 4-12 0,1 0 11 16,-5-3-11-16,1 3 10 0,0-3-10 0,0 0 0 15,0-1 0-15,3 1 0 0,-3-6 16 0,4 0-3 16,-4 0 0-16,-1 0 0 0,1 0-13 0,0 0 0 16,-3 0 0-16,-1 0 0 0,0-6 0 15,4 6 0-15,-7 0 0 0,7 0 0 0,0-5 0 0,0 5-12 16,0-6 3-16,3 0 0 16,0 0-14-16,-3 0-2 0,4 0-1 0,-1 0 0 15,4-3-19-15,0 4-4 0,3 5-1 0,4 0 0 16,0 0-114-16,0 0-22 0</inkml:trace>
  <inkml:trace contextRef="#ctx0" brushRef="#br0" timeOffset="22407.999">27400 8778 474 0,'-14'6'13'0,"7"-6"3"16,4 5-16-16,-5 1 0 0,1 0 0 0,-3 0 0 0,3-6 71 0,0 6 10 16,0 0 3-16,-4 0 0 0,4-3 24 0,0 2 4 0,0 1 2 15,-4 0 0-15,4 0-34 0,-3 0-8 0,-1 0 0 0,4-6-1 16,0 6-29-16,-4-3-6 0,4 0 0 0,-3 0-1 15,3 0-22-15,0-3-4 0,7 0-1 0,-7 8 0 16,7-8 0-16,-4 3 0 0,-3 0 0 0,0 3 0 16,3 0-8-16,1 6 0 0,3-12 0 0,-4 6 0 15,1-6 0-15,-1 11 12 0,1 1-2 0,-4 3 0 16,7 2-10-16,-4 1 0 0,4-6 0 16,0 0 8-16,-3 2-8 0,3-2 0 0,3 0 0 0,-3 3 0 15,4-7 0-15,-1 7 0 0,1-3 0 0,-1-6 0 16,1 3 0-16,-4-9 8 0,0 0-8 0,3 2 8 15,4 4-8-15,-3-3 12 0,-4-3-12 0,7 0 12 16,-3 0 14-16,3 0 3 0,0-6 1 0,0 1 0 16,0-4-22-16,0 9-8 0,0-6 0 0,0 0 0 15,0 0 0-15,-3 0 0 0,3-3 0 0,0 3 0 16,-4 6 0-16,4-2 0 0,0-7 0 0,0 3 0 0,-3 0 0 16,-1-6 0-16,4 0 0 0,-3 1 0 0,3 2 0 0,-3 0 9 15,3 0-1-15,-4-3 0 0,1 1-8 0,3-1 0 16,-4 3 0-16,1 0 0 0,3 0 0 0,-4-2 0 15,-3 5-14-15,4 0 5 0,-1-3 9 0,1 3 0 16,-1 0 0-16,-3 6 0 0,0 0 0 0,0 0 0 16,0 0 0-16,0 0 0 0,0 0 0 0,0 0 0 15,0 0 0-15,0 6 0 0,0 3 0 0,-3 3 0 16,3 0 0-16,-4 2 0 0,4-2 0 0,-3 0 0 16,-1 0 0-16,4 5 0 0,0-2 0 0,0 0 0 15,0-1 0-15,0-2 0 0,0 0 0 0,0-3 0 0,4 2 0 16,-4 1 0-1,3 6 8-15,1-6-8 0,-4-1 10 0,3 1-10 0,1 3 0 0,0 2 8 16,3-11-8-16,-4 0 0 0,4 3 0 0,-3-3 0 0,3 6-12 16,0-1 12-16,-7-11 0 0,0 0-8 0,7 0 8 15,-7 0 0 1,7-5-76-16,4-1-12 0,-4-3-3 0,0 3-615 0</inkml:trace>
  <inkml:trace contextRef="#ctx0" brushRef="#br0" timeOffset="23541.633">27630 8863 694 0,'0'0'15'0,"0"0"3"0,0 0 1 0,0 0 1 0,0 0-20 0,0 0 0 16,0 0 0-16,0 0 0 0,0 0 53 0,-8 0 7 16,8 0 0-16,-3 6 1 0,3-6-10 0,0 0-3 15,0 0 0-15,0 0 0 0,-4 6 1 0,4 0 0 0,0 2 0 16,-3 1 0-16,3-9-8 0,0 0-1 0,0 9-1 0,0-3 0 15,0 0 3-15,0 0 1 0,-4 2 0 0,4 1 0 16,0 0-17-16,0 0-3 0,0 0-1 0,0 2 0 16,0 1 15-16,0 0 3 0,4 3 1 15,-4-4 0-15,0 1-41 0,3-6 0 0,-3 9 0 0,0-1 0 16,4 1 0-16,-4-9 0 0,0 6 12 16,3-6-4-16,-3 5-8 0,0-5 0 15,0-6 0-15,0 0 0 0,0 0 0 0,0 0 12 0,4 6-2 0,-4-6 0 16,0 0 35-16,0 0 7 0,-4-6 2 0,4 6 0 15,0 0-22-15,0-6-5 16,-3-5-1-16,-1 5 0 0,1-6-16 0,3 0-10 0,-4 3 12 0,1 7-12 16,3 2 0-16,-4-6 0 0,1-3 0 0,-1 3 0 15,4 0 0-15,-3 0 0 0,3-6 0 0,0 4 0 16,0-1 0-16,0 0 0 0,3 3 0 0,-3-6-12 16,4 1 12-16,-4-4 0 0,3 3 0 0,1 0 0 15,-1 1 0-15,1 5 0 0,-1-6 0 0,1 3 0 16,-1 3 0-16,1 0 0 0,0-2-8 0,-1 2 8 0,-3 6 0 15,0 0 0-15,0 0 0 0,7-3-9 0,0-3 9 0,-7 6 0 16,0 0 0-16,11 0 0 0,-1 6 0 0,1-6-8 16,-11 0 8-16,7 6-8 0,4 0 8 15,-4 2-8-15,-4-2 8 16,4 6-8-16,0-6 8 0,0 0 0 0,-3 0 0 0,-1 5 0 16,1-5 0-16,-1 3 0 0,1 0 0 0,0 0 0 0,-1-3 0 0,-3 5 0 15,4-5 0-15,-4 0 0 16,0 0 0-16,3 0 0 0,-3-6 0 0,0 9 0 0,0 2-8 0,0-11 8 15,0 6-8-15,0 0 8 0,0-6 0 0,0 0 0 16,0 0 0-16,0 0 0 0,0 0 0 0,0 0 0 0,0 0 0 16,0 0 0-16,0 0 0 0,0 0 0 0,0 0 0 0,0 0 0 15,0 6-12-15,0-6 4 0,0 0 0 16,0 0 0 0,0 0-21-16,0 0-4 0,0 0-1 0,0 0 0 0,0 0 34 0,0 0 0 0,0 0 10 15,0 0-2-15,4 0-8 0,-4-6 0 16,3 0-8-16,-3 0 8 0,0-5 0 0,4 5 0 0,-1 0 0 15,-3 0 0-15,0 3 0 0,0-9 0 16,4 6 0-16,-4-5 0 0,0 2 0 0,3 3 0 0,-3-3 0 0,4 0 0 16,-8 3 0-16,8-5-10 15,-4 5 10-15,0 0 0 0,3 0 0 0,1 0 0 0,-4 3 10 0,0 3-2 16,3-3-8-16,-3 3 0 0,0 0-8 0,7-3 8 16,-7 3 0-16,4-5 0 0,3 2 0 0,-7 3-8 15,7 0 8-15,0 0 0 0,4 0 0 0,-4 0-8 16,0 0 8-16,0 0-12 0,3 0 12 0,-3 0-12 15,1 0 12-15,-1 3 0 0,0 5 0 0,-4-2 0 0,1 0 0 16,-1 0 0-16,4 0 0 0,0 6 0 16,0-4 0-16,-3 4 0 0,3 0 0 0,0 0 0 0,-3 5 0 15,-1-5 0-15,1 0 0 0,-4 0 0 0,3 2 0 0,-3-2 0 16,0-6 0-16,0 3 0 0,0 8 0 16,0-5 11-16,0 0-3 0,0 0 0 0,0 5-8 0,0-5 0 15,0-3 0-15,0 9 0 0,0-13 0 0,0 7 0 16,-3 0 0-16,3 3 0 0,0-4 0 0,3-5 0 0,-3-6 0 15,0 0 0-15,0 0 0 0,0 0 0 0,0 0 0 16,0 0 0-16,0 0 0 0,0 0-11 16,0 0 3-16,0 0 0 0,0 0-6 0,0 0-1 15,0 0 0-15,0 0 0 16,0 0-40-16,0 0-8 0,0 0-1 0,0 0-683 0</inkml:trace>
  <inkml:trace contextRef="#ctx0" brushRef="#br0" timeOffset="24373.847">28130 8933 903 0,'0'0'20'0,"0"0"4"0,0 0 0 0,0 0 2 0,0 0-26 0,0 0 0 15,0 0 0-15,0 0 0 0,0 0 50 0,0 0 5 16,0 0 1-16,0 0 0 0,0 0 6 0,0 0 2 0,0 0 0 16,0 0 0-16,0 0 0 0,0 0 0 15,0 0 0-15,0 0 0 0,0 0-26 0,0 6-5 16,0-6-1-16,0 0 0 0,0 9 7 0,0-9 1 15,0 0 0-15,0 6 0 0,0-6-23 0,0 6-4 16,0 3-1-16,0-3 0 0,0-6-12 0,0 11 9 16,4-11-9-16,0 6 8 0,-1 0 0 0,-3-6 0 0,0 0 0 0,7 0 0 15,4 3-8-15,-4-3 0 0,0 0 0 0,0 0 0 16,-7 0 0-16,10 0 0 0,-2-3 0 0,2 3 0 16,-3-6 28-16,4 0 3 15,-4 6 1-15,0-6 0 0,-4 1-32 0,4-1 0 16,1 6 0-16,-1-9 0 0,0 6 0 0,-7 3 0 0,3-6 0 0,1 3 0 15,3-3 0-15,-7 0 0 0,3 3 0 0,-3 3 0 16,0 0 0-16,0 0 0 16,4-8 0-16,-1 2 0 0,1 0 0 0,-4 0 0 15,0-3 0-15,-4 3 0 0,4 3 0 0,0-5 0 0,0-1 0 0,-3 6 0 16,-1-3 10-16,1 0-1 0,-1 0 0 0,1 6 0 16,-1 0-9-16,1-6 0 0,-4 6 0 0,3 0 0 15,-3-6 0-15,3 6 8 0,-6-6-8 0,3 4 8 16,0 2-8-16,0 0 0 0,-4 2 0 0,4 4-11 15,0-6 11-15,0 6 0 0,0 0 0 0,0 0 0 16,0 0-12-16,0 0-1 0,3-3 0 0,-3 3 0 0,4 2 13 0,-4-2 0 16,3 0-10-16,-3 3 10 0,3-3 0 0,1 0 0 15,-1-6-9-15,1 6 9 0,-4 5 0 0,7-5 0 16,0-6 0-16,-4 6 0 0,1 3 0 0,-1-3 0 16,4 0 0-16,-3 5 0 0,-1-5 0 0,4 0 0 15,0 3 0-15,-3 0 0 0,3 0 0 0,0 2 0 16,0 1 0-16,-4-6 0 0,4-6 0 0,0 12 0 15,4-9 0-15,-1 9 0 0,-3-4 0 0,0 1 0 16,4 3 0-16,-4 0 0 0,3-3 0 16,1-4 0-16,-1 4-8 0,4 0 8 0,-3-3 0 0,-4-6 0 15,7 6 0-15,0 6 0 0,0-7 0 0,0 4-10 0,4-6 10 16,-1 0-8-16,1 0 8 0,-1-3-8 0,1 3 8 16,-4 0-8-16,4 0-13 0,3-3-3 15,-4 0 0-15,4 0 0 16,1 0-24-16,-1-3-4 0,0-3-2 0,0 0 0 0,0 0-16 15,-3 0-3-15,3 1-1 0,0-7 0 16,-4 0 2-16,4 3 0 0,-3 0 0 0,0 4 0 0,3-4-77 16,-4-3-15-16,12 0-4 0,-8-3 0 0</inkml:trace>
  <inkml:trace contextRef="#ctx0" brushRef="#br0" timeOffset="25223.076">28684 8969 1101 0,'0'0'24'0,"0"0"4"0,0 0 2 15,0 0 2-15,0 0-32 0,0 0 0 0,0 0 0 0,-7 6 0 0,0-1 79 0,4 1 9 16,-4 0 1-16,0 0 1 0,0 0-16 0,-1 0-3 16,1 0-1-16,0 0 0 0,-3 2-31 0,-1-2-7 15,-3-6 0-15,4 6-1 0,-1-6-18 0,0 0-3 16,1-6-1-16,-1 6 0 0,1 0-9 0,-1 0 8 15,0 0-8-15,4 0 8 0,-3 0 1 0,3 0 0 16,0 0 0-16,0 0 0 0,0 0-9 0,0 6 0 0,7-6-12 0,-8 6 12 16,1 0-11-16,4 0 11 0,3-6-8 0,-7 0 8 15,3 6 0-15,1 3 0 0,3-1 0 0,0 7 0 16,0-3 0-16,-4 3-8 0,1-1 8 0,-1 1 0 16,4 3 0-16,4-7-8 0,-4 1 8 0,3 3 0 15,4 2 0-15,-3-11 0 0,3 6 0 16,-4 0 0-16,8-3 0 0,-4 2-12 0,4-5 4 0,-4-6 0 15,3 6 8-15,1-6 0 0,-1 6 0 0,-2-6 0 16,2 0 0-16,4-6 11 0,-3 0-3 0,-1 0 0 16,1-2-8-16,0-7 0 0,-1 6 0 0,1-3 8 15,-1-5 5-15,1-1 1 0,3 3 0 0,-3-2 0 16,-4-4-6-16,3 3 0 0,1-5-8 0,-1 2 12 16,4-2-12-16,-3-1 11 0,3-5-11 0,-3 2 10 0,-1 1-10 15,-3-3 10-15,4 2-10 0,0-2 10 0,-1-1-10 16,1-2 0-16,-4 3 0 0,0-10 8 15,0 7-8-15,-4-3-16 0,1 0 4 0,-1-4 1 16,-3 7 35-16,0 3 6 0,0-7 2 0,0 16 0 0,-3-10-32 0,-4 10 0 16,3-4 0-16,-3 7 0 0,0 2 0 0,0-3 0 15,0 1 0-15,0 8 0 0,-3-6 0 0,2 12 0 16,1-9 0-16,4 6 0 0,-4 6 0 0,3-5 0 16,4 5 0-16,-7-6 0 0,4 6 0 0,3 0 0 15,-4-6 0-15,4 6 0 0,0 0 0 0,-7 6 0 16,0-6 0-16,0 6 0 15,0-1-20-15,3 1-11 0,4 0-1 16,-3 0-1-16,-1 6 33 0,4-3 0 0,-3 2 0 0,3 7 0 0,-4-3 0 0,1 0 0 16,3 11 0-16,-4-8 0 0,4-1 0 15,0 10 0-15,4-10 0 0,-1 7 0 0,-3 2 0 0,7 1 0 16,-3-4 0-16,-1 4 0 0,1 2 0 0,-1 1 0 0,1-4 0 16,3 3 0-16,-3-5 0 0,-1 2 0 0,1-5 0 15,-1 2 0-15,1 1 0 0,-1-3 12 0,1 8 0 0,-1-11 0 16,1 5-12-16,3-2-16 15,-4 2 3-15,1-5 1 0,3 2 12 0,-3-8 16 0,-1-6-3 0,4 0-1 16,-3 9-12-16,3-4 0 0,0 1 0 0,-4-6 0 16,1 6 0-16,3 0 0 0,-4-7 0 0,1 4 0 15,-1 3 0-15,1 0 0 0,-1-12 0 0,-3 0 0 16,0 0 0-16,0 0 0 0,4 12 0 0,-4-12 0 16,4 5-26-16,-4-5-2 0,0 0 0 15,0 0 0-15,3 9-35 0,1 0-7 0,-1-3-2 16,1 3 0-16,-1 3-43 0,-3-7-9 15,-3 7-1-15,-1-3-269 0,4-3-54 0</inkml:trace>
  <inkml:trace contextRef="#ctx0" brushRef="#br0" timeOffset="25775.318">29094 9010 630 0,'0'0'17'0,"0"0"6"0,0 0-23 0,0 0 0 0,0 0 0 0,0 0 0 0,0 0 76 0,0 0 10 16,0 0 2-16,0 0 1 15,0 0-13-15,0 0-2 0,0 0-1 0,0 0 0 0,-4 9-10 0,-3 2-3 16,0 1 0-16,3-6 0 16,4-6 4-16,-3 6 0 0,-1 0 0 0,1 3 0 0,-1 5-16 0,1 1-4 15,-1 3 0-15,1-1 0 0,-1-2-20 0,1 9-5 16,-1-13-1-16,1 1 0 0,-1 9-3 0,1-4-1 16,-1-5 0-16,1 9 0 0,3-4-14 0,-4-5 0 15,4 0 0-15,0 0 0 0,0-1 26 0,0-2 6 16,0-9 0-16,0 6 1 0,0 12-33 0,0-18 0 15,0 0 0-15,0 0 0 16,0 0-20-16,0 0-10 0,4 6-2 0,-4-6-1 16,0 0 0-16,0 0 0 0,0 0 0 0,0 0 0 15,0 0-75-15,3-6-14 0,8 0-3 0,-11 6-1 0</inkml:trace>
  <inkml:trace contextRef="#ctx0" brushRef="#br0" timeOffset="26067.834">29065 8498 801 0,'0'0'34'0,"0"0"-34"0,0 0 0 0,0 0 0 15,0 0 52-15,0 0 3 0,0 0 1 0,0 0 0 0,0 0-39 0,0 0-7 16,0 0-2-16,-3 3 0 0,3-3-8 0,-4 3 0 16,4-3 0-16,-3 9-11 0,3-9-5 0,0 0 0 15,0 0-1-15</inkml:trace>
  <inkml:trace contextRef="#ctx0" brushRef="#br0" timeOffset="117339.49">2752 5209 766 0,'0'0'16'0,"0"0"4"0,0 0 1 0,-7 0 2 0,0 0-23 0,-1-6 0 0,8 6 0 0,0 0 0 16,0 0 32-16,-7 0 3 0,0 0 0 0,0 0 0 16,7 0-2-16,0 0 0 0,-10 0 0 0,10 0 0 15,-7 0-1-15,7 0 0 0,0 0 0 0,-7 0 0 16,7 0-3-16,0 0-1 0,0 0 0 0,0 0 0 16,-7 0 0-16,3 6 0 0,4-6 0 0,0 0 0 15,0 0 0-15,0 3-1 0,-3 5 0 0,3 1 0 16,0 3 3-16,0-6 1 0,3 6 0 0,-3-1 0 15,0-5-1-15,4 9 0 0,-4-3 0 0,3 5 0 16,1-5-6-16,-1 0 0 0,1 3-1 0,-1 2 0 0,4-5-1 16,-3 3 0-16,-1 2 0 0,1 1 0 0,-1 3-6 15,1-4-2-15,-1 1 0 0,1 5 0 16,-1-5-5-16,1 3-1 0,3-4 0 0,-3 7 0 16,-1-4 0-16,1-2-8 0,-1-3 12 0,4-4-4 0,0 7 0 0,-3 0-8 15,-1-4 12-15,1 4-4 0,-1 0-8 0,1-7 10 16,-1 4-10-16,-3 3 10 0,4-6-10 0,-4-1 8 15,4 1-8-15,-4-3 8 0,0 0-8 0,-4 0 10 16,4 2-10-16,0-5 10 0,-4 0 0 0,4 0 0 16,0-6 0-16,-3 12 0 0,3-12 4 0,-4 3 1 0,1 2 0 15,-1 1 0-15,1 0-1 0,3 0 0 0,0-6 0 16,-4 12 0-16,4-12-2 0,-3 6 0 0,3-6 0 0,0 0 0 16,0 0-12-16,-4 6 9 0,4-6-9 0,-7 6 8 15,7-6-8-15,0 0 0 0,-3 5 9 0,3-5-9 16,0 0 0-16,0 0 0 0,0 0 0 15,0 0 0-15,0 0 0 0,0 0 0 0,0 0 0 16,0 0 0-16,0 0 0 0,0 0 0 16,0 0 0-16,0 0 0 0,0 0 0 0,0 0 0 0,0 0 0 0,0 0-8 15,0 0 8-15,3 0 0 0,8 3 0 0,-4 3-8 16,-4-6 8-16,-3 0 0 0,7 0 0 0,-3 0 0 16,3 3 0-16,0-3 0 0,-7-3 0 0,7 3 0 15,0 0 0-15,0 0 0 0,0 0 0 0,0 0 0 16,0 0 0-16,0 0 0 0,1 0 0 0,-1 0 0 15,0 3 0-15,0-3 0 0,7 9 0 0,-7-9 8 16,3 0-8-16,-3 6 0 0,1-6 0 0,-1 6 0 16,0 0 0-16,0-6 0 0,0 5 0 0,3 1 0 0,-3 0 0 15,0 3 0-15,0-3 0 0,1-3 0 0,-1 3-12 16,-4 3 0-16,8-9 0 0,-8 5 0 16,4 1-21-16,0 0-5 0,0 0-1 15,4 0 0-15,-4-6-33 0,0 0-6 16,4 0-2-16,-1-6 0 0,1 0-40 0,-4 0-8 0,4 0-1 15,-1 1-501-15</inkml:trace>
  <inkml:trace contextRef="#ctx0" brushRef="#br0" timeOffset="118022.796">3048 5720 1242 0,'0'0'27'0,"0"0"5"0,0 0 2 0,0 0 2 0,0 0-36 0,0 0 0 0,0 0 0 0,0 0 0 16,0 0 60-16,0 0 6 0,0 0 1 0,0 0 0 15,0 0-47-15,0 0-8 0,0 0-3 0,7 3 0 16,4 3-9-16,-1-6 0 0,1 0 0 0,-1 0 0 15,1 0 0-15,0 0 8 0,-1 0-8 0,4 0 8 16,0 0 3-16,-7 6 0 0,4-12 0 0,-4 6 0 16,0 0 8-16,4 0 1 0,-4 0 1 0,0 0 0 15,-4-6 0-15,4 3 0 0,0-3 0 0,0 3 0 16,-7 3-1-16,8-5 0 0,-5 2 0 0,4-3 0 0,4-6-4 16,-8 6-2-16,1 0 0 0,-1 0 0 0,1 0-4 0,-4 1-1 15,0-1 0-15,0 0 0 0,0-3-9 0,0 3 10 16,0-6-10-16,0 6 10 0,0 6-10 0,-4-5 10 15,1-1-10-15,3 6 10 0,-4-9-10 0,1 6 10 16,-8-3-10-16,8 3 10 0,-1-3-2 0,-3 6-8 16,0 0 12-16,0-6-4 0,-4 6-8 0,1 0 10 15,-4 0-10-15,3-6 10 0,4 6-10 0,-4 6 10 16,-3-6-10-16,0 0 10 0,-3 6-2 16,6-6-8-16,-3 6 12 0,3 0-4 0,4 0 0 15,-3 3 0-15,6 2 0 0,-3-5 0 0,7-6-8 0,-3 6 10 0,3 6-10 16,0-12 10-16,0 0-10 0,0 9 0 0,3 0 0 15,1-1 0-15,-1-2 0 0,1 6 0 0,3-6 0 16,0 6 0-16,-4-3 0 0,4-1 0 16,0 7 0-16,0-3 0 0,1-6 0 0,-1 0 0 0,-4-1 0 0,4 1 0 15,7 3 0-15,-7 3 0 0,4-6 0 0,-1 6 0 16,-6-7 0-16,7 1 0 0,-4 6 0 0,7-6 0 16,-4 0 0-16,1 0 0 0,-1 3 0 0,1 2 0 15,-4-5-9-15,7 6 9 0,-3-6 0 0,-1 0 0 16,-3 0-9-16,4-1 9 0,3 4 0 0,0-3-9 15,0 0-3-15,1 0-1 0,-1-6 0 0,3 6 0 16,1 0-26 0,-8-6-5-16,8 0 0 0,0 0-1 0,-1-6-48 0,1 6-10 15,3-12-1-15,0 6-603 0</inkml:trace>
  <inkml:trace contextRef="#ctx0" brushRef="#br0" timeOffset="119099.783">4110 5653 1101 0,'0'0'24'0,"0"0"4"0,-4 5 2 0,4-5 2 0,0 0-32 0,0 0 0 0,0 0 0 0,0 0 0 0,0 0 57 16,-3 9 5-16,3-9 1 0,0 0 0 0,0 0-11 0,0 0-1 16,0 0-1-16,-4 6 0 15,4-6-13-15,0 6-2 0,0 0-1 0,0 6 0 0,0-12-17 0,0 6-3 16,0-1-1-16,4 7 0 0,-1-3-13 0,1 9 11 15,-1-7-11-15,1-5 10 0,-1 6-10 0,1 3 0 16,-4-3 0-16,4-1-11 0,-4-5 11 0,3 9 16 16,1-9-4-16,-4 0-1 0,0-6 1 0,7 6 1 15,-7 5 0-15,0-11 0 0,0 0 5 0,0 0 1 16,0 0 0-16,0 0 0 0,0 0 13 0,0 0 2 16,0 0 1-16,0 0 0 0,0 0 4 0,-11-6 1 15,8 1 0-15,-1-7 0 0,0 3-26 0,-3-3-5 16,4 0-1-16,-1 1 0 0,-3-1-8 0,4 0 0 0,3-3 0 15,-4 4 0-15,1 5 0 0,-1-6-9 0,4-3 9 16,0 4 0-16,-3 5-9 0,3 6 9 0,0-6 0 0,3 0-9 16,-3 6 9-16,4-6-13 15,-4 0 5-15,0 6 8 0,0 0-10 0,0 0 10 0,3 0 0 0,4 0-9 16,-3-6 9-16,3 6 0 0,-4 0-9 0,4 0 9 16,1 0 0-16,-1 0-11 0,3 0 11 0,1 0-8 15,-4 6 8-15,0-6 0 0,-4 0 0 0,4 6 0 16,0 0-8-16,1 0 8 0,-1 0-8 0,0 0 8 15,0 2 0-15,0 1 0 0,0 0 0 0,0 3 0 16,0-12 0-16,-4 6 0 0,1 0 0 0,-4-6 8 16,3 5-8-16,-3-5 0 0,11 6 0 0,-11-6 0 15,4 0 0-15,-4 0 0 0,0 0 0 0,0 0 0 16,0 0 0-16,0 0 0 0,0 0 0 0,0 0 0 0,0 0 12 0,0 0-3 16,0 0 0-16,0 0 0 0,0 0-9 0,0 0 12 15,0 0-12-15,-11 0 12 0,4 0-4 0,3-6 0 16,4 6 0-16,-7 0 0 0,0-5-8 0,4 5 12 15,-1-6-12-15,1 0 12 0,3 0-12 0,-4 0 0 16,4 0 0-16,0 6 0 0,0 0 0 0,-3-6 0 16,3 0 0-16,0 6 0 0,0 0 0 15,3-5 0-15,-3 2-12 0,0 3 12 0,4-6-10 0,-4 6 10 16,0 0 0-16,7 0-9 0,0 0 9 0,0 0 0 16,0-6 0-16,0 0 0 0,-7 6 0 0,11 6 0 15,-4 0 0-15,3-6 0 0,-3 6 0 0,-3-3 0 16,3 2 0-16,3-2 0 0,-2 6 0 0,2-3 0 15,1 6 0-15,-1 0 0 0,1-7 0 0,-4 1 0 0,4 3 0 16,3 3 0-16,-7 0 0 0,3-6 0 0,-3-1 0 0,4 1 0 16,-4 6 0-16,0-3 0 0,4 0 0 0,-4 0 0 15,0-4 0-15,0 1 0 0,0 0 0 0,-4 6 0 16,1-12 0-16,3 6 0 0,-7-6 0 16,0 0 0-16,0 0-12 0,0 0-3 0,0 0-1 0,0 0 0 31,0 0-49-31,3-6-11 0,1 6-1 0,-1-12-1 15,-3 6-34-15,8 0-6 0,-8 1-2 0,3-4-552 0</inkml:trace>
  <inkml:trace contextRef="#ctx0" brushRef="#br0" timeOffset="119685.08">4561 5600 1146 0,'0'0'32'0,"0"0"8"0,0 0-32 0,-3 6-8 0,6-1 0 0,-3-5 0 0,0 6 52 0,4 6 10 15,-4-12 2-15,3 6 0 0,1 0-16 0,-4 0-4 16,0-6 0-16,7 6 0 0,0-1-9 0,0-5-3 16,0 0 0-16,0 0 0 0,4 3-14 0,-4-3-3 0,0 6-1 0,7-6 0 15,-3 0 3-15,-1 0 1 0,-6 0 0 0,6 0 0 16,1 0-5-16,0 0-1 0,-1 0 0 0,1 0 0 15,-1 0 4-15,1-6 0 0,-1 3 0 0,-3 1 0 16,4-1-4-16,0-3 0 16,-4 3 0-16,-7-6 0 0,7 9-12 0,-4-6 0 0,4 6 0 15,-3-6-10-15,-1 0 10 0,1 6 0 16,-1-6 8-16,-3 6-8 0,0 0 8 0,0 0-8 16,0 0 8-16,0 0-8 0,0-5 14 0,0-4-2 0,-3 0 0 0,-1 3 0 15,1 3-12-15,3 3 9 0,-7-6-9 0,0 6 8 16,0 0-8-16,3-6 8 0,-6 6-8 0,-5 0 8 15,15 0 10-15,-7 0 2 0,-3-6 0 0,-1 12 0 16,4-6-20-16,0 6 0 0,0-6 0 0,7 0 0 16,0 0 10-16,-7 6-2 0,4 3 0 0,-5 3 0 15,5-1-8-15,-1-5 8 0,1 6-8 0,-1-6 8 16,4 6 0-16,-3-6-8 0,3-6 12 0,0 8-4 16,0 4-8-16,-4 0 0 0,4 0 0 0,4-3 0 15,-4 2 11-15,0 1-3 0,3 0-8 0,-3-6 12 0,4 5-12 16,-4-5 0-16,3 0 0 0,1 3 0 0,3 3 0 15,0 0 0-15,-3-7 0 0,-1 1 0 0,4 0 0 0,0 0 0 16,0 3 0-16,4-6 0 0,-4 3 0 0,3-3 0 16,8 3 0-16,-7-1 0 15,-1-5 0-15,1 0 0 0,7 6-13 0,-8-6 4 16,4-6-33-16,-3 6-6 0,3-5-2 0,0-1 0 16,0 3-118-16,-3-3-24 0,-1 0-5 0,4 0-458 0</inkml:trace>
  <inkml:trace contextRef="#ctx0" brushRef="#br0" timeOffset="120149.616">5024 5591 990 0,'0'0'21'0,"0"9"5"0,0 2 1 0,3-5 1 0,-3 0-28 0,4 6 0 0,-4-3 0 0,3-3 0 15,-3-6 67-15,4 6 7 0,-1 5 2 0,-3-5 0 16,7 0-29-16,-3 0-6 0,3-6-1 0,-4 12 0 16,8-6-12-16,-4 2-4 0,0-2 0 0,0 0 0 15,0 0-3-15,-3 6-1 0,3-12 0 0,-4 6 0 16,-3-6-1-16,7 0-1 0,-3 6 0 0,-4-6 0 16,0 0 22-16,0 0 5 0,0 0 1 0,0 0 0 15,0 0 14-15,0 0 4 0,0 0 0 0,-4-6 0 16,4 0-32-16,-7 0-5 0,4 0-2 0,-4-3 0 0,0 3-11 0,0-2-2 15,0-1-1-15,-4 3 0 0,4 0-11 0,0 0 8 16,0 0-8-16,3 0 8 0,-3-3-8 0,7 1-11 16,-3 2 3-16,-1-3 0 0,-3 3 8 0,4 0 0 15,3 0 0-15,-4 0 0 0,-3-5 0 0,7 2 0 16,-4 3 0-16,4 0 0 0,0 0 0 0,0 0 0 16,0 0 0-16,0-5 0 0,0 5 0 0,0-3 0 15,0 3 0-15,0 0 0 0,4 3 0 0,3 0 0 16,-3-3 8-16,-1 1-8 0,4 5 0 15,0-6-15-15,-3 0 3 0,6 6 0 0,1-6-10 0,3 0-2 16,0 6 0-16,4 0 0 16,6-9-57-16,5 3-12 0,-8 1-3 0,11-1 0 15,6 0-92-15,-2 0-20 0,38-6-3 0,-18 0-1 0</inkml:trace>
  <inkml:trace contextRef="#ctx0" brushRef="#br0" timeOffset="120813.886">5757 5438 1328 0,'0'0'29'0,"0"0"7"0,0 0 0 0,0 0 1 0,-7 6-29 0,4-6-8 0,-4 6 0 0,3-6 0 15,-3 0 52-15,0 6 10 0,0-6 2 0,0 0 0 16,-4-6-28-16,4 6-6 0,-3 0-1 0,-1 0 0 15,4 0-10-15,-3-6-3 0,-5 6 0 0,5 6 0 16,-1-6-16-16,1 0 0 0,-1 0 8 0,0 9-8 16,4-6 0-16,0 2 0 0,0-2 0 0,0 3 0 15,4 6 0-15,3-6-11 0,-4 6 11 0,4-7-10 16,0 4 10-16,0 3 0 0,4 0 0 0,-4 0-8 16,3-1 8-16,-3 1 0 0,4-3 0 0,-1 9 0 15,1-7 0-15,-1-5 0 0,1 6 0 0,3 3 0 16,-4-7 8-16,1 1-8 0,0 3 10 0,-1-6-10 15,4 6 22-15,-3-3-2 0,-1-4 0 0,-3 1 0 16,7 0-20-16,-3 0 0 0,-1 0 0 0,4 0-12 0,-3-6 20 0,6 6 4 16,-2-6 1-16,-1 0 0 0,0 0-13 15,3-6 8-15,1 6-8 0,-1-6 0 0,1 0 8 0,0 0-8 16,3 3 0-16,-4-3 9 0,4 3-18 0,0-2-4 16,-3 2-1-16,-4-3-524 15,7 0-105-15</inkml:trace>
  <inkml:trace contextRef="#ctx0" brushRef="#br0" timeOffset="121395.902">5948 5567 1177 0,'0'0'25'0,"0"0"6"0,0 0 1 0,-4 12 2 0,1-6-34 0,3 0 0 0,0-6 0 0,-4 15 0 15,4-10 54-15,0 1 4 0,0-6 1 0,0 0 0 16,0 12-7-16,0-6-2 0,0 0 0 0,0-6 0 16,0 0-22-16,0 0-5 0,4 9-1 0,-4-9 0 15,0 0-9-15,3 3-1 0,-3-3-1 0,0 0 0 16,0 0-3-16,0 0 0 0,4 5 0 0,-4-5 0 0,0 0 0 15,0 0-8-15,0 9 12 0,0-9-4 0,0 0 9 16,0 0 2-16,0 0 0 0,0 0 0 0,0 0 20 0,0 0 4 16,0 0 1-16,0 0 0 0,-7 0-16 15,0 6-2-15,0-6-1 0,0-6 0 0,0 6-5 0,3-6-2 16,4 6 0-16,-7-3 0 0,-4-2-4 0,8 2-1 16,3-3 0-16,0 3 0 0,-4-3-13 0,1 0 9 15,3 0-9-15,0 0 8 0,0-5 9 0,0 5 2 16,0 3 0-16,0-6 0 0,0 3-31 0,0-3-5 15,-4 3-2-15,4 0 0 0,4 1 19 0,-1-1-8 16,1 0 8-16,-1-3 0 0,4 6 0 0,1-3-8 16,-1 0 8-16,0 3 0 0,3 3-12 0,-3-6 2 15,4 6 0-15,-1-5 0 0,5 5 10 0,-1 0 0 0,0 0 0 16,0 0 0-16,3 0-12 0,-6 0 0 0,3 0 0 16,-3 0 0-1,6 0-12-15,-6 5-4 0,3-5 0 0,0 0 0 16,4 0-6-16,0 6-2 0,-8-6 0 0,4 0 0 15,0 0-20-15,0 0-5 0,4 3-1 0,-4-3 0 16,0-3-21-16,4 3-4 0,-8 0-1 0,8 0 0 16,-4 0-9-16,0 0-3 0,0 0 0 0,1 0 0 15,-1 0 10-15,-4-6 2 0,4 6 0 0,-7 0-252 0</inkml:trace>
  <inkml:trace contextRef="#ctx0" brushRef="#br0" timeOffset="122142.688">6399 5556 205 0,'0'0'0'0,"0"0"8"15,0 0-8-15,-10 0 12 0,-1 0-12 0,4 5 0 0,0-5 0 0,7 0 0 0,0 0 16 0,0 0 2 16,-10 6 0-16,2-6 0 0,8 0 43 0,-7 6 9 0,7-6 2 16,-10 0 0-16,10 0 2 0,-7 0 1 0,7 0 0 0,0 0 0 15,-11 0-15-15,11 0-2 0,-7 0-1 0,7 0 0 16,-10 0-15-16,2 0-3 16,8 0-1-16,0 0 0 0,-7-6 8 0,7 6 2 0,0 0 0 15,0 0 0-15,0 0 8 0,0 0 1 0,-3-6 1 16,3 6 0-16,0 0-8 0,0 0-2 0,0 0 0 0,0 0 0 15,0 0-32-15,0 0-6 0,0 0-2 0,3 0 0 16,1 0-8-16,-1 0 0 0,1 6 9 0,3-6-9 16,4 0 12-16,-4 0-3 0,0 0 0 0,3 6 0 15,-3-6 6-15,4 0 1 0,0 0 0 0,-4 0 0 16,0 0 0-16,3 0 0 0,-3 0 0 0,4 0 0 16,-4 0 0-16,-3 0 0 0,3-6 0 0,3 6 0 15,-3 0 8-15,4-6 3 0,-4 6 0 0,-4-5 0 16,4-1-8-16,0 0-2 0,-3-3 0 0,3 3 0 15,-7 6-9-15,0-3-8 0,0 3 12 0,4-6-12 0,-1 3 12 16,1-3-12-16,-4 6 12 0,0-5-12 16,0 5 0-16,-4-12 0 0,1 12 0 0,-1-6 0 0,1 0 0 15,-5 6 0-15,1 0 0 0,0-6 0 0,-3 3 0 16,-4 3 0-16,0-3 0 0,3 6 0 0,-10 0 0 0,3 3 0 16,-3 0 0-16,0 0 0 0,3-6 13 0,1 12-4 15,-1-7-1-15,0 1 0 0,4-3-8 0,0 0 8 16,3 3-8-16,1 0 8 0,3 3-8 0,0-3-17 15,7-6 4-15,-4 6 1 0,4-6 12 16,0 0 0-16,-3 5 0 0,3 7 10 0,0-12-10 0,3 0 0 16,1 6 0-16,-1 0 0 0,4-3 0 0,0 6-11 15,-3 0 3-15,3-4 0 0,0 1 8 0,0 0 0 16,4 0 0-16,-4 0 0 0,3 3 0 0,1-3 0 16,-1-3 0-16,-2 5 0 0,2-2 0 0,1 6 0 0,-1-6 0 15,4 6 0-15,-3-6 0 0,3-1 0 0,-3 1 0 0,3-3 0 16,3 3 0-16,-6 0 0 0,3-6 0 0,0 12 0 15,0-12-15-15,-3 6-1 0,7-6 0 16,-4 0 0 0,0-6-51-16,7 6-10 0,-10-12-3 0,6 12 0 15,-3-9-130-15,4 3-26 0,10-11-6 0,-10-1-1 0</inkml:trace>
  <inkml:trace contextRef="#ctx0" brushRef="#br0" timeOffset="122866.875">6883 5561 1378 0,'0'0'30'0,"-7"6"6"0,0-6 2 0,-4 0 2 0,-3 0-32 0,0 0-8 0,-4 0 0 0,-3 0 0 0,3 0 15 0,-6 6 1 15,6-6 1-15,-3 0 0 0,3 6 20 0,4-6 4 16,0 0 1-16,7 3 0 0,-7 0-32 0,3 3-10 15,8 3 0-15,-4-3 0 0,7-6 0 0,-4 5 0 16,4 1 0-16,-3 0 0 0,3-6 0 0,0 0 0 16,3 6 0-16,4 0-12 0,-3 3 12 0,3 0 0 0,-4-4 0 0,8-2 0 15,-4-3 0-15,0 6 0 0,0 0 0 16,0 0-9-16,4 0 9 0,-4-6 8 0,3 12-8 16,1-12 11-16,-4 6-11 0,4-6 10 0,-1 0-10 15,1 3 10-15,-1-1 9 0,1 1 1 0,-4-3 1 16,0 0 0-16,0-3 8 0,0-2 2 15,0 5 0-15,0-6 0 0,0-6 1 0,0 12 0 16,0-6 0-16,-3 0 0 0,3 0-4 0,-4-5-1 0,-3-1 0 0,4-3 0 16,0 3-7-16,-1-5 0 0,1-4-1 0,-4 9 0 15,0-11-5-15,3 5-1 0,-3 3 0 0,4-8 0 16,-4 5-3-16,-4-2-1 0,1-4 0 0,-1 1 0 16,4 2 1-16,-3-2 0 0,-1-4 0 0,0 4 0 15,-3-1 6-15,4 9 2 0,-1-8 0 0,1 11 0 16,-1-8-18-16,1 8 0 0,3 0 0 0,0-6 0 15,0 7 0-15,-4 2 0 0,4 3 0 0,0 0 0 16,0 0 0-16,0 0 0 0,0 6 0 0,0 0 0 16,0 0-8-16,0 0 8 0,0 0-13 0,0 0 5 15,0 0 18-15,0 0 4 0,0 0 1 0,0 0 0 0,0 0-15 0,0 0 0 16,0 12-9-16,0-6 9 0,-3 6-9 16,3-3 9-16,0 8-8 0,0-5 8 0,0 0 0 15,3 8 0-15,-3-8 0 0,0 6 0 16,4 5-14-16,-1-2-7 0,1-4-2 0,3 1 0 0,-4-3 23 15,1 8 0-15,-1-11 0 0,1 3 0 0,0 8 0 0,3-11 0 16,0 9 0-16,0-10 0 0,0 7 0 0,7 0 0 16,-7-7 0-16,0 1 0 0,0 3 0 0,4 2 0 15,-1-5 0-15,-3 0 0 0,4 3 0 0,-4-4 0 16,3 1 0-16,-2 0 0 0,2-3 0 0,-3 3 0 16,0-1 0-16,0 1 0 0,4-6 0 0,-8 0 0 0,-3 0 0 15,0-6 0-15,0 0-16 0,7 6 5 0,-7-6 1 16,4 3 0-16,-4-3 2 0,0 0 0 0,0 0 0 0,3 2 0 31,-3-2-63-31,8 3-12 0,-1 0-2 0,0 3-487 16,3-3-98-16</inkml:trace>
  <inkml:trace contextRef="#ctx0" brushRef="#br0" timeOffset="123180.615">7168 5573 982 0,'0'0'21'15,"0"0"5"-15,0 0 1 0,4 6 1 0,0 0-28 0,-1 0 0 0,-3-6 0 0,4 9 0 0,-4-9 49 0,7 6 4 16,-7-6 1-16,3 5 0 0,1 1-2 0,-4-6 0 16,3 6 0-16,-3-6 0 0,4 6-33 0,3 0-7 0,-7-6-2 15,3 6 0-15,1 0-10 0,-4-6 0 0,7 3 0 16,-4 0 0-16,4 2-12 0,-3-2-5 0,3 3-1 16,-7-6-586-16</inkml:trace>
  <inkml:trace contextRef="#ctx0" brushRef="#br0" timeOffset="124675.197">8234 5141 990 0,'-7'18'21'0,"7"-9"5"0,-4 8 1 16,4-5 1-16,0-6-28 0,0 6 0 0,4 8 0 0,-4-2 0 0,3 2 44 0,1 4 4 15,-1-1 0-15,1 1 0 0,-1 2-16 0,1-2-4 16,-1 8 0-16,1-8 0 0,-4 2-1 0,4 4-1 0,-4-1 0 16,3 3 0-16,1-11 7 0,-4 2 2 0,3-5 0 0,-3 0 0 15,4-4 1-15,-4-2 1 0,0-6 0 16,0 6 0-16,0-6 1 0,0-6 0 15,0 0 0-15,0 0 0 0,0 0 14 0,0 0 2 16,0 0 1-16,-7 0 0 0,0 0-15 0,-1 0-4 0,5-6 0 0,-4 0 0 16,-4 6-22-16,4-6-5 0,4 0-1 0,-4 0 0 15,0-3-8-15,0 4 0 0,3-4 0 0,-3-6 0 16,3 3 0-16,-3 1 0 0,4-7 0 0,-4 3 0 16,0-2 0-16,3-4 0 0,-6 3 0 0,3-5 0 15,3-4-9-15,-3 4 9 0,3-7 0 0,-3-2 0 16,4 0 0-16,-1 8 0 0,1-5 0 0,3-3 0 15,-4 2 0-15,4-2-8 0,-3-3 8 0,3 8-10 16,3-2 10-16,-3 2 0 0,4 4 0 0,-4-1 0 16,0 4 0-16,3 8 0 0,-3-6 0 0,4 6 0 15,-1 4-8-15,1 2 8 0,3 0-8 0,-3 6 8 16,6-6-10-16,4 12 10 0,-10-6-12 0,6 6 12 16,1 0 0-16,-1 2 0 0,1 4 0 0,3 0 0 15,-3 0 0-15,-4-1 0 0,3 4 0 0,-3 3 0 16,4-6 0-16,0 5 0 0,-4-8-8 0,-4 3 8 0,8 0 0 15,-8 5 0-15,4-5 0 0,-3 0 0 0,-1 8 0 16,1-8 0-16,-1 0 0 0,-3-3 9 0,0 8-1 16,-3-5-8-16,3 6 12 0,-4-1-4 0,-3 4-8 0,4-9 12 15,-4 11-12-15,0-11 12 0,0 8-12 0,7-8 0 16,-7 0 9-16,0-6-9 0,0 0 8 0,3 3-8 16,-3-6 10-16,0-1-10 0,-4 4 12 0,4-6-3 15,-3 0-1-15,-1 0 0 0,0 0-8 0,4 0 12 16,-3-6-12-16,3 6 12 0,0 0-12 0,7 0 0 0,0 0-12 0,0 0 12 15,-4-2-8-15,4 2 8 0,0 0 0 0,0 0 0 16,0 0-10-16,0 0 10 0,0-9-13 0,0 6 5 16,0 0 0-16,4 0 0 0,3-3 0 0,0 6 0 15,3-6 8-15,1 6 0 0,0 0 0 0,3-6 0 16,0 0 0-16,-4 6 0 0,1-6-9 0,0 6 9 16,3 0 0-16,-7 0 0 0,3 0 0 0,1 6 0 15,-1-6 0-15,-2 6 0 0,2 0 0 0,1-6 0 16,-1 12 0-16,-3-3 0 0,4 2 0 0,-4 1 0 15,4 6 0-15,-4 0 0 0,3-4 0 0,-3 4 0 16,0 5 0-16,0-8 0 0,0 9 0 0,1-7 0 16,-1 1 0-16,-4 2 0 0,1-8 0 0,-4 6 0 15,7-3 0-15,-7-4 0 0,0 1 0 0,0 6 0 16,0-12 0-16,0 2 0 0,-4 1 0 0,1 0 0 16,-4 3 11-16,0-6-3 0,-1 0-8 0,-2-1 12 0,-1 1 1 15,-3-3 0-15,0 0 0 0,-4-3 0 0,4 0-3 0,0 0-1 16,-3-6 0-16,2 6 0 0,1 0 4 0,0 0 1 15,0-6 0-15,4 6 0 16,-1-5-39-16,4 5-8 0,0-6-2 0,7 6 0 16,0 0-17-16,0 0-3 0,-7 0-1 0,7 0 0 15,0 0-19-15,0 0-4 0,7-6-1 0,-4 6 0 16,4-12-28-16,0 12-7 0,8-9-1 0,-1 9 0 16,0-3-83-16,0 0-17 0</inkml:trace>
  <inkml:trace contextRef="#ctx0" brushRef="#br0" timeOffset="125121.346">8784 5556 1220 0,'0'0'27'0,"0"0"5"0,0 0 2 0,-7 0 0 0,0 0-34 0,0 0 0 0,7 0 0 0,-7 0 0 15,-4 0 84-15,1 0 9 0,-1 0 3 0,-3 0 0 16,4 5-55-16,-5-5-10 0,5 0-3 0,-1 6 0 15,1-6 7-15,-1 0 1 0,4 6 0 0,7-6 0 16,-7 6-27-16,0 0-9 0,7-6 0 0,-7 6 9 16,7-6-9-16,-4 15 10 0,4-10-10 0,-3 7 10 15,3 0-10-15,0-6 0 0,0-6 0 0,3 6 0 16,1 0 0-16,-1-3 0 0,-3-3 0 0,7 5 0 0,0 1 0 16,1 0 0-16,-1-6 0 0,3 6 0 0,-3-6 0 15,4-6 0-15,-1 6 0 0,1 0 0 0,3-6 0 16,0 6 8-16,-3 0-8 0,-4 0 8 15,3-6 5-15,1 3 1 0,0-5 0 0,-4 2 0 0,0-9-14 0,0 9 9 16,-4-6-9-16,1 1 8 0,3-4-8 0,-4 3 12 16,-6 6-12-16,3-5 12 0,-4-1-4 0,1 0 0 15,-4 6 0-15,3 0 0 0,-3 3 10 0,-3-3 2 16,-1 6 0-16,4-5 0 0,0 5-32 0,0 0-7 16,0 0-1-16,-4 0 0 0,-3 0 7 0,0 0 1 15,3 5 0-15,-3 1 0 0,4-6 1 0,3 3 1 16,7-3 0-16,0 0 0 0,0 0-3 0,0 0-1 0,0 0 0 15,0 0 0 1,0 0-30-16,0 6-7 0,3 3-1 0,4-6-457 16,0-3-92-16</inkml:trace>
  <inkml:trace contextRef="#ctx0" brushRef="#br0" timeOffset="125818.279">8932 4994 1494 0,'0'0'32'0,"0"0"8"0,-3 6 0 0,3-6 3 0,0 6-35 0,-4 6-8 0,4-12 0 0,0 5 0 0,0 4 34 0,0-3 5 16,-3 0 1-16,3 0 0 0,0-6 2 0,3 12 1 15,-3-6 0-15,0-1 0 0,4 7-34 0,-1 0-9 16,1 3 0-16,-1 2 0 0,4 1 0 0,1 3 0 16,-1-4 0-16,3 7 0 0,-3 2 0 0,0-2 0 15,4-4 0-15,-1 4-8 0,1 5 8 0,0-8 16 16,-4 8-4-16,3-11-1 0,1 8-11 16,-4-2 0-16,0-7 0 0,0 4 0 0,-4-3 11 15,5-4 0-15,-5-2 0 0,1 0 0 0,-4 5 5 0,3-11 2 16,1 0 0-16,-4 0 0 0,0-6 14 0,0 0 4 15,0 0 0-15,0 0 0 0,0 0-12 0,-7 6-1 16,7-6-1-16,0 0 0 0,0 0 10 0,0 0 1 16,-7 3 1-16,7-3 0 0,0 0-21 0,-8 3-4 15,8-3-1-15,0 0 0 0,-10 0 2 0,10 0 0 0,-7-3 0 16,3 0 0-16,1-3 0 0,-1 0 0 0,1 6 0 16,3-6 0-16,0-5-10 0,-4 5 0 0,4 0 0 0,0 0-11 15,0-3 11-15,0 3 0 0,4 0 0 0,-4 0 0 16,3 1 0-16,1-7 0 0,-1 6 0 0,1 0 0 15,-1 0 0-15,1 0-8 0,3 0 0 0,0 4 0 16,0-1 8-16,4 0 0 0,-1-3 0 0,1 6 0 16,-1 0 0-16,1 0 0 0,0 0 0 0,-1 0 0 15,1 0 0-15,-1 6-8 0,1 0 0 0,0-1 0 16,-1-2 8-16,-3 9 0 0,0-6 0 0,4 6 0 16,-1-1-12-16,-3 1 0 0,0 0 0 0,1 3 0 15,-1-4-12 1,-4 1-4-16,1 0 0 0,-1 9 0 0,-3-10 19 0,-3 1 9 0,-1 0-10 0,1-3 10 15,-4-1 0-15,-1 1 0 0,1 3 0 0,4-6 0 16,-8 6 8-16,4-6 0 0,-3-6 1 0,-1 3 0 0,-3-1-9 0,0-2 0 16,3 3 0-16,1-3 8 0,-1 0-8 15,1-3 0-15,2 1 0 0,8 2 0 16,-10-3-27-16,3-3-7 0,0 6-2 0,3-12 0 16,-3 12-22-16,7 0-5 0,0 0-1 0,0 0 0 15,0 0-124-15,-3-6-24 0,-1 0-6 0</inkml:trace>
  <inkml:trace contextRef="#ctx0" brushRef="#br0" timeOffset="126925.173">10213 5403 1463 0,'0'0'41'0,"0"0"10"0,-7 6-41 0,0-3-10 16,7-3 0-16,-7 2 0 0,7-2 55 0,0 0 9 16,0 0 1-16,-7 6 1 0,7-6-20 0,0 0-4 0,0 0-1 0,-7 6 0 15,0-6-27-15,7 0-6 0,0 0 0 0,0 0-8 16,-4 6 0-16,4 6 0 0,0-6 0 0,0 6 0 16,4-4 0-16,-4 4 0 0,3 0 0 0,1 0 0 15,3-7 8-15,-4 7-8 0,1-3 0 0,-1-3 0 16,4 0 0-16,-3 6 10 0,-1-7-10 0,-3-5 8 15,0 0 6-15,0 0 1 0,0 0 0 0,0 0 0 16,0 0 5-16,0 0 0 0,0 0 1 0,0 0 0 16,0 0 4-16,0 0 1 0,0 0 0 0,0 0 0 15,0 0-10-15,0-5-3 0,0-1 0 0,0-6 0 16,-3 6-5-16,-1 0 0 0,1-3-8 0,3 3 12 16,-4 1-3-16,4-7-1 0,0 6 0 0,-3 0 0 15,3 0-8-15,0 0 10 0,-4 0-10 0,4 1 10 16,0 5-10-16,0 0 0 0,0-9 9 0,0 9-9 15,0-6 19-15,0 6-1 0,0 0 0 0,0 0 0 16,0 0-18-16,0 0 0 0,0 0 0 0,0 0 0 16,4 0-15-16,3 0 0 0,-4 0 0 0,4 6 0 0,0-6 15 0,4 0 0 15,-4 6 0-15,0-3 10 0,0 2-10 0,-3-2 0 16,3 0 9-16,0 3-9 0,0 0 12 0,0-6-3 16,-4 6 0-16,5-6 0 0,-1 6-9 0,-7-6 0 15,3 6 0-15,4 0 0 0,-7-6 0 0,7 5-11 16,-7-5 3-16,0 0 0 0,7 6 8 0,-7-6 11 15,0 0-3-15,0 0 0 0,0 0-8 0,0 0 0 16,0 0-10-16,0 0 10 0,0 0 0 0,0 0 15 16,0 0-2-16,0 0 0 0,0 0-13 0,0 0 0 0,0 0 0 15,0 0 0-15,0 0 0 0,0 0 0 0,0 0 0 16,0-6 0-16,7 1 0 0,-7 5 0 0,4-12 0 0,-4 12 0 16,0-12 0-16,0 12 0 0,3 0 0 15,4-9 0-15,-3 3 0 0,-1 1 0 16,5-1-8-16,-1 0 8 0,-4 6 0 0,4-6 0 0,0 6 0 0,-3-6 0 15,-4 6 0-15,7 0 0 0,0 0-12 0,-7 0 12 16,10-6 0-16,-6 6 0 0,3 6 0 0,0-6 0 16,0 0 0-16,0 6 0 0,0 0 12 0,0-6-3 15,0 9-9-15,0-4-11 0,1 1 3 0,-1 0 0 16,0 6 8-16,0-6 8 0,0 6-8 0,0-7 11 16,0 4-11-16,0 0 0 0,0-3 0 0,-4 3 0 15,5 3 0-15,-1-1 0 0,0-5 0 0,0 0 0 16,0 0 0-16,-4 0 0 0,4 0 0 0,-3 3 0 15,3-9 0-15,0 5 0 0,0 1-10 0,-3-6 10 0,-4 0-23 16,0 0 2-16,0 0 0 0,0 0 0 16,7 6-11-16,0-6-3 15,0 6 0-15,0-6 0 0,-7 0-25 0,0 0-6 16,0 0-1-16,7-6 0 0,-4 6-113 0,1-6-24 0,6 0-4 16,-10 6-389-16</inkml:trace>
  <inkml:trace contextRef="#ctx0" brushRef="#br0" timeOffset="127520.284">10869 5426 1742 0,'0'0'38'0,"0"0"8"0,0 0 2 0,0 0 1 0,0 0-39 0,-11 0-10 0,4 0 0 0,-3 0 0 16,3 0 23-16,-4 0 2 0,1 0 1 0,-4 0 0 16,3 0-26-16,0 6 8 0,-3-6-8 0,0 0 0 15,4 0 0-15,-1 0 0 0,0 6 0 0,1-6-11 16,-1 6 11-16,4 0-13 0,-3-6 5 0,6 9 8 16,1-4-8-16,-1 4 8 0,4 0 0 0,-4 3 0 15,4 0-11-15,0-1 3 0,4-2 0 0,0 3 0 16,-1 0 8-16,1-1 11 0,3 1-3 0,-4-6 0 15,4 0-8-15,-3 0 0 0,3 3 0 0,0-3 0 16,3-1 0-16,1-5 0 0,0 6 0 0,-1-6 0 16,1 0 8-16,-1 6 0 0,1-6 0 0,-4 0 0 0,4-6 8 15,-1 6 0-15,-3-6 1 0,0 1 0 0,0 5 2 16,-3-9 0-16,3 0 0 0,-4 3 0 0,1-3 1 0,-4 3 0 16,3-5 0-16,-3-1 0 0,0 3-4 0,0 0-1 15,-3 3 0-15,-1-3 0 0,4 4-15 0,0-1 9 16,-3 0-9-16,3 6 8 0,0 0-8 0,0 0 0 15,0 0 0-15,0 0 0 0,0 0 0 0,0 0 0 16,0 0 0-16,0 0 0 0,0 0 0 0,0 0 0 16,0 0 0-16,0 0-11 0,0 0 3 0,0 0 0 15,0 0 0-15,0 0 0 0,7 12 8 0,-4-12-10 16,5 11 10-16,-5-8-10 0,4 3 10 0,0 3 0 16,-3 0 0-16,-1 3-8 0,4-7 8 0,0 1 0 15,-3 0 0-15,3-6 0 0,0 6 0 0,0 0 0 16,0 0 0-16,0 3 0 0,0-3-8 0,-3-1 8 15,3-5-8-15,0 6 8 0,-4-6-19 0,4 6 2 0,-3-6 0 16,3 0 0 0,0 6-34-16,0-6-6 0,0 0-2 0,0 0 0 15,0 0-139-15,0 0-28 0,11-6-6 0,-18 6 0 0</inkml:trace>
  <inkml:trace contextRef="#ctx0" brushRef="#br0" timeOffset="128074.482">11060 5450 989 0,'0'0'28'0,"0"0"6"0,0 0-34 0,0 0 0 0,0 0 0 0,0 0 0 0,0 0 69 0,0 0 7 16,0 9 2-16,3-4 0 0,1 1-15 0,-1 0-3 15,1 0-1-15,-1 0 0 0,1 0-14 0,-1 6-2 16,1-7-1-16,-1 1 0 0,1 3-22 0,3 0-5 15,-4 0-1-15,1-3 0 0,-1 5-4 0,-3-5-1 16,4 0 0-16,0 0 0 0,3-3 2 0,-4 3 0 16,1 3 0-16,-4-9 0 0,3 9 13 0,-3-9 4 15,0 0 0-15,0 0 0 0,4 5-20 0,-4-5-8 16,0 0 8-16,0 0-8 0,0 0 22 0,0 0-1 16,0 0 0-16,0 0 0 0,0 0-1 0,0-970 0 0,0 1940 0 0,0-981 0 15,0-1-9-15,-4 3-3 0,1 3 0 0,-4-6 0 16,3 1 4-16,-3-1 0 0,3 3 0 0,-3 3 0 15,4 0-12-15,-1-5-11 0,1 5 3 0,-1 0 0 16,1 0 8-16,3 6 0 0,0 0 0 0,3-6 0 16,-3-6 0-16,4 9 0 0,-1-2 0 0,1-1 0 15,-4 6 0-15,0-6 0 0,7 0 0 0,-7 6 0 16,3 0 0-16,5 0-8 0,-5 0 8 16,4 0-8-16,-3 6 8 0,-4-6 0 0,0 0 0 0,7 6 0 15,3 0 8-15,-3 2 3 0,0 4 1 0,0-6 0 16,1 0-12-16,-1 6 0 0,0-7 0 0,0 4-11 15,3 0 11-15,-3 0 0 0,4-3 0 0,-4 6-8 16,0-1 8-16,0 1 0 0,0-6 0 0,0 9 0 16,-3-4 0-16,3 1 0 0,0-6 0 0,0 0 0 0,-4 3 0 15,4-3-10-15,1 0 10 0,-5-1-10 16,4 7-16-16,0-6-3 0,-3 0-1 0,-1 0 0 16,-3-6-25-16,7 6-5 0,-7-6 0 0,0 0-1 15,4 0-18-15,-4 0-3 0,0 0-1 0,0 0-367 16,3-6-74-16</inkml:trace>
  <inkml:trace contextRef="#ctx0" brushRef="#br0" timeOffset="128783.195">11465 5511 1425 0,'0'0'31'0,"0"0"6"0,0 0 2 0,0 0 2 0,0 0-33 0,0 0-8 0,0 0 0 0,-7 0 0 16,0 0 55-16,-3 0 9 0,3 0 1 0,-1 0 1 16,-2 0-14-16,3 0-4 0,0 0 0 0,-4 0 0 15,4 0-18-15,0 6-4 0,-4-6-1 0,4 0 0 16,7 0-16-16,-3 0-9 0,3 0 10 0,-11 6-10 16,8 0 8-16,-1 0-8 0,4-6 0 0,0 9 0 15,0 3 0-15,0-7 0 0,4 7 0 0,-1-6 0 16,4 3 0-16,-3 3 0 0,3-1 0 0,0-5 0 15,0 6 0-15,4-6 0 0,-1 6 0 0,-3-6 0 16,4-1 0-16,-4 4 0 0,4-9 0 0,-4 6 0 16,0 0 10-16,0-6-10 0,0 0 10 0,-7 0-10 0,7 0 25 15,0 0-1-15,-7 0 0 0,0 0 0 0,3-6-1 16,-3 0-1-16,4-5 0 0,-4 2 0 0,0-3-6 16,-4 0-2-16,4 6 0 0,0-5 0 15,-3 2 2-15,3 0 1 0,0 3 0 0,0 3 0 16,0-3-17-16,0 0-19 0,0 6 4 0,0 0 1 0,0 0 14 0,3-6 0 15,-3 6-10-15,0 0 10 0,4 0 0 0,3-5-9 16,-3 5 9-16,3 0 0 0,0 5-12 0,0 1 12 16,0 0-12-16,0 0 12 0,3 0-19 0,1 9 3 15,0 2 1-15,3-5 0 0,0 3-5 0,0-1 0 16,0 7-1-16,-3-3 0 16,3 5-16-16,3 4-3 0,-3-4-1 0,4 10 0 0,-4-10 13 15,4-2 2-15,-1 2 1 0,-2 4 0 0,-1-4 12 0,0 7 2 0,-4-4 1 16,4-3 0-16,-3-2 10 0,0 3 0 15,-4-1 0-15,3-2-8 0,-3-4 8 0,0 7 0 0,0-9 0 0,0 2 0 16,-3 1 14-16,-4-1-2 0,0-2 0 0,0-3 0 16,0 0 15-16,-4-1 2 0,1 1 1 0,-4-6 0 15,0-3 6-15,-4 3 0 0,1-6 1 0,-4 0 0 16,-4 0 2-16,0-3 0 0,-3 3 0 0,0-3 0 16,-4 0-7-16,1-3 0 0,-1 6-1 0,0-12 0 15,0 7-3-15,-3 5 0 0,4-6 0 0,-1 0 0 16,4-3-28-16,3 3 8 0,0-6-8 0,1 6 0 15,3 1 0-15,3-7 0 0,1 6 0 0,-1 0-10 16,0-6-2-16,1 6 0 0,3-2 0 0,0-4 0 16,3 0-14-16,1 0-3 0,3-2-1 15,0 2 0-15,0 0-29 0,3-6-5 0,1 7-2 0,3-4 0 16,3 3-149-16,-3-5-29 0</inkml:trace>
  <inkml:trace contextRef="#ctx0" brushRef="#br0" timeOffset="129401.105">11800 5488 1832 0,'0'0'40'0,"-7"6"9"0,4 0 2 0,-4 0 0 0,3 5-41 0,1-8-10 0,-1 3 0 0,4-6 0 15,0 0 8-15,0 0 0 0,0 0 0 0,0 0 0 16,0 0 5-16,0 0 1 0,-3 6 0 0,3-6 0 16,0 0-14-16,0 0 9 0,0 0-9 0,0 0 8 15,0 0-8-15,3 3-16 0,4 0 4 0,0 3 1 16,0 0 11-16,4-6 0 0,0 6 0 0,-4-6 0 15,0 5 0-15,3-5 0 0,-3 0 0 0,4 0 0 16,-1 0 0-16,1 0 0 0,-4 0 0 0,0-5 0 16,0 5 14-16,0 0-2 0,-3 0 0 0,3 0 0 15,-4-6 3-15,1 0 0 0,-4 6 0 0,3 0 0 16,-3-6 3-16,4 0 1 0,-4 0 0 0,0 0 0 0,-4-3-7 16,1 4 0-16,-4-1-1 0,3 0 0 15,1-6-3-15,-4 6 0 0,0 0 0 0,0 3 0 0,-4-2-8 16,4 2 0-16,0 0 9 0,0-3-9 0,-4 6 0 0,4 0 0 15,0 0 0-15,7 0 0 0,-7 0-12 0,7 0 4 16,-7 0 0-16,0 9 0 0,0-4-8 0,0 1-2 16,0 6 0-16,3-6 0 0,-3 6 8 0,4-1 2 15,-1 1 0-15,1 3 0 0,-1 3 8 0,1-7 0 16,-1 4 0-16,1 3 0 0,-1-1 0 0,4 1 0 16,0-6 0-16,0-1 0 0,0 4 0 0,0-3 9 15,4 0-9-15,3-3 10 0,-4 2-10 0,4 1 0 16,0 6 0-16,4-12 8 0,-1-1-8 0,5 1 0 15,-5 0 0-15,4-3 0 0,0 0-13 0,0 0 5 0,4-6 8 16,0 0-13 0,-1 3-28-16,5-3-6 0,-5-3-1 0,4 0 0 15,1 1-45-15,-1-7-10 0,0 6-1 0,0 0-374 0,0-6-74 16</inkml:trace>
  <inkml:trace contextRef="#ctx0" brushRef="#br0" timeOffset="130489.863">12883 5482 1710 0,'0'0'37'0,"0"0"8"0,0 0 2 0,0 0 1 0,0 0-38 0,-7 6-10 0,7-6 0 0,-7 6 0 16,0-6 44-16,0 12 8 0,-3-12 0 0,-1 5 1 15,4-5-27-15,-4 6-6 0,4-3 0 0,-3 3-1 16,-1-3-19-16,1 3 0 0,-1 3 0 0,0-9 0 15,4 6 0-15,-3 0 0 0,3-1 0 0,0 1 0 16,0 6 0-16,3-6-11 0,1 0 11 0,3 9-10 16,-4-10 10-16,4 1-8 0,0-6 8 0,4 12-8 15,-4-6 8-15,3 3 0 0,1-3 0 0,-4-6 0 16,3 6-8-16,-3-6 8 0,7 2-8 0,0-2 8 16,0 3 0-16,0 3 0 0,4-6 0 0,0 6-8 15,-4-6 8-15,3 0 0 0,1 0 0 0,-1 0 0 16,1 0 0-16,0 0 0 0,-1 0 0 0,-3-6 0 15,4 0 0-15,-1 3 12 0,1 1-4 0,-4-1 0 0,-4-6 0 16,5 0 1-16,-5 3 0 0,1 0 0 0,-1 6 1 0,1-6 0 16,-1 0 0-16,-3 6 0 0,0 0 2 0,0-5 1 15,4-4 0-15,-4 9 0 0,0 0 7 0,0 0 0 16,0 0 1-16,0 0 0 0,0 0 2 0,0 0 0 16,0 0 0-16,0 0 0 0,0 0-5 0,0 0-1 15,0 0 0-15,-7 9 0 0,7-9-8 0,-7 5-1 16,3 1-8-16,1 6 12 0,3-6-12 0,-4 9 0 15,4-7 8-15,0 1-8 0,0 3 0 0,0 6 0 16,0-9 0-16,4 5 0 0,-1 7 0 0,-3-4 0 16,4 1 0-16,-1 9 0 0,1-4 0 0,-1-2 0 0,1 14 0 15,-4-12 0-15,7 10-9 0,-4-7 9 16,1 9 0-16,-1-8-9 0,1 2 9 0,-1-2 0 16,1 2 0-16,-1 1 0 0,1-4 0 0,-4 3 0 15,4-8 0-15,-4-3 0 0,3 5 0 0,-3-8 0 0,4 3 0 0,-4-1 8 16,0-5-8-16,0-6 0 0,0 6 8 0,0 2-8 15,0-8 0-15,0 0 9 0,0-6-9 0,0 6 0 16,0-6 9-16,0 0-9 0,0 0 0 0,0 0 9 16,0 0-9-16,0 0 10 0,0 0-10 0,0 0 10 15,0 0-2-15,0 0-8 0,0 0 12 0,0 0-4 16,0 0-8-16,0 0 10 0,0 0-10 0,0 0 10 16,0 0-10-16,0 0 0 0,0 0 0 0,-4-6 0 15,1 0 0-15,-1 0 0 0,0-8 0 0,1 5 0 0,3 0 0 16,-4-3 8-16,4 0-8 0,4-2 0 0,-4 2 0 15,0 0 0-15,3 0 8 0,-3-5-8 0,4 5 0 0,0-3 0 16,-4 4 0-16,3-1 0 0,1 0 0 0,-1 6 0 16,-3 6 0-16,4-9 0 0,3 3 0 0,-4 1-12 15,4 5 4-15,0-6 8 0,4 6-16 16,-4-6 4-16,4 6 0 0,-1-6 1 0,4 6-4 0,-3 0-1 16,3 0 0-16,-3 0 0 15,3-6-32-15,0 6-8 0,0 0 0 0,0-12-1 16,0 12-15-16,-3-8-4 0,3-1 0 0,-4 3 0 15,1-3-22-15,0 3-5 0,-4-6-1 0,0 6 0 16,0-5-12-16,0 2-4 0,-4 0 0 0,1 0 0 0</inkml:trace>
  <inkml:trace contextRef="#ctx0" brushRef="#br0" timeOffset="131030.995">13127 5611 1220 0,'0'0'27'0,"0"0"5"0,0 0 2 16,0 0 0-16,0 0-34 0,0 0 0 0,0 0 0 0,0 0 0 0,0 0 56 0,0 0 5 15,0 0 1-15,0 0 0 0,0 0 3 0,0 0 1 16,0 0 0-16,0 0 0 0,0 0-18 0,-4 6-3 16,1 6-1-16,-1-6 0 0,4 3-15 0,0 0-3 15,4-1-1-15,-4 4 0 0,3 0 2 0,-3 0 0 16,4-6 0-16,-1 5 0 0,1-2-4 0,-1 9-1 0,4-12 0 15,1 5 0-15,2-2-7 0,-3 0-2 0,0 0 0 0,0-3 0 16,4 0-13-16,-1 0 11 16,1-6-11-16,-4 5 10 0,7-5-2 0,-3 0-8 15,-1 0 12-15,-3 0-4 0,4-5 3 0,-4 5 0 0,0-6 0 16,0-6 0-16,0 3 0 0,-3 3 0 0,-1-6 0 16,1 7 0-16,-1-7 1 0,-3 0 1 15,0-6 0-15,0 10 0 0,-3-4-2 0,3 0-1 0,-4 0 0 0,1 3 0 16,-1 1-10-16,-3-7 10 0,4 9-10 0,-4-6 10 15,0 6-10-15,0 1 0 0,3-4 9 0,-3 0-9 16,0 3 0-16,3 3 0 0,4 3 0 0,0 0 0 16,-7-6-15-16,7 6-1 0,0 0 0 0,0 0 0 15,0 0-32-15,0 0-8 16,0 0 0-16,0 0-598 0,0 0-119 0</inkml:trace>
  <inkml:trace contextRef="#ctx0" brushRef="#br0" timeOffset="131630.372">13571 5591 1443 0,'0'0'32'0,"-7"6"6"0,0-3 2 0,0 3 0 0,0-1-32 0,0 1-8 0,0-6 0 0,-4 6 0 16,4 0 58-16,0-6 10 0,0 6 1 0,0-6 1 16,4 0-25-16,-4 6-5 0,0 0 0 0,0-3-1 15,-1 0-20-15,5 0-4 0,-4-1-1 0,7-2 0 16,-7 3-14-16,7-3 0 0,-4 6 0 0,1 0 0 15,-1 0 0-15,4-6 0 0,0 6-10 0,0 6 10 16,0-6 0-16,4-1-10 0,-1 1 10 0,1 0 0 16,-1 3 0-16,4-3 0 0,0 0 0 0,1 0 0 15,-1-6 0-15,0 6 8 0,0-6-8 0,0 0 12 16,3 0 2-16,-3 0 0 0,4-6 0 0,0 6 0 16,-4-6-14-16,0 0 11 0,3 0-11 0,-3 0 10 15,0 0-10-15,0 0 8 0,4 1-8 0,-4 2 8 16,-3-3 6-16,3 6 1 0,0-12 0 0,-7 12 0 15,3 0-15-15,-3-6-8 0,4-6 8 0,-4 6-13 16,0 3 13-16,0 3 0 0,-4-5 9 0,4 5-9 0,-3-3 15 16,3 3-3-16,0 0-1 0,0 0 0 0,0 0-11 0,0 0 0 15,0 0 0-15,0 0 0 0,0 0 0 0,0 0 0 16,0 0 0-16,0 0 0 0,0 0 0 0,3 6-11 16,1-1 3-16,-1 7 0 0,4-6-6 0,0 0-1 15,0 6 0-15,0-6 0 0,4-1 15 0,-4 1-11 16,4-3 11-16,-1 0-10 0,1 6 0 0,-4-9 0 15,4 6 0-15,-4 0 0 0,3-6-11 0,1 0-3 16,-4 0 0-16,-4-6 0 16,4 0-88-16,0 0-17 0,1 0-4 0</inkml:trace>
  <inkml:trace contextRef="#ctx0" brushRef="#br0" timeOffset="132289.97">13864 5044 1213 0,'0'0'26'0,"0"0"6"0,-3 0 0 0,3 0 4 0,0 0-36 0,-11 6 0 0,8 0 0 0,-5-6 0 16,1 6 15-16,7-6-4 0,-3 6-1 0,-4-1 0 15,7-5 8-15,-7 0 2 0,7 0 0 0,-4 12 0 16,1-6 10-16,-1 0 2 0,4 3 1 0,-3 3 0 16,3-1 1-16,0 1 0 0,0-3 0 0,0 3 0 15,0 5-3-15,3 1-1 0,1 0 0 0,-1 8 0 16,1-2-8-16,3 2-2 0,-4-2 0 0,4-1 0 16,0 9-7-16,1-8-1 0,-1 8-1 0,3-8 0 15,-3 2-1-15,4 4 0 0,-4-7 0 0,3 9 0 16,-3-11-1-16,4 3 0 0,-4-7 0 0,0 4 0 15,0 2-9-15,0-11 0 0,0 6 9 0,-3-7-9 16,3 1 0-16,-4 3 8 0,5-3-8 0,-5-6 0 16,-3-6 0-16,0 0 0 0,0 0 0 0,0 0 0 0,0 0-17 15,0 0-2-15,0 0 0 0,0 0 0 16,-3-6-61-16,-1-6-12 0,0 0-2 0,-3 0-1 16</inkml:trace>
  <inkml:trace contextRef="#ctx0" brushRef="#br0" timeOffset="132626.878">13670 5382 1450 0,'0'0'32'0,"0"0"6"0,0 0 2 0,0 0 1 0,0 0-33 0,0 0-8 15,0 0 0-15,0 0 0 0,0 0 53 0,0 0 9 0,0 0 2 0,4 6 0 16,3-6-28-16,0 6-6 0,3-6-1 0,1 3 0 16,0 0-12-16,3 0-2 0,-4-3-1 0,4 6 0 15,0-3-1-15,1-1 0 0,-5-2 0 0,4 6 0 16,0-6-4-16,0 6-1 0,-3-6 0 0,3 0 0 16,-3 0-8-16,-1 0 0 0,4 6 0 0,-7-6 0 15,4 0 0-15,0 0 0 0,-1 6 0 0,1-6 8 16,-4 0-8-16,3 6 0 0,1-6 0 0,0 0 0 15,-1 0-14-15,4 0 2 0,-3 0 0 0,3 0 0 16,-3 6-48-16,3-6-10 0,-4 0-2 0,1-6-438 16,-1 6-88-16</inkml:trace>
  <inkml:trace contextRef="#ctx0" brushRef="#br0" timeOffset="133097.475">14069 5414 1220 0,'0'0'27'0,"0"0"5"0,0 0 2 0,0 12 0 0,-4-6-34 0,1 0 0 15,3 0 0-15,0 0 0 0,-4 6 84 0,1-7 9 16,3 4 3-16,3 3 0 0,-3-6-52 0,4 6-9 16,-4-7-3-16,3 1 0 0,1 3 6 0,-1 0 1 15,1 0 0-15,-1 3 0 0,1-1-31 0,3-5-8 0,-4 0 0 0,5 0 0 16,-1 0 19-16,0 9-1 0,0-10 0 0,0 1 0 16,0 0 16-16,-4 0 3 0,4 0 1 0,0-6 0 15,-3 9-22-15,-4-9-5 0,0 0-1 0,3 6 0 16,-3-6 6-16,0 0 2 0,0 0 0 0,0 0 0 15,0 0 14-15,0 0 2 0,0 0 1 0,0 0 0 16,0 0-19-16,0 0-4 0,0 0-1 0,0 0 0 16,-3-6 3-16,-4-3 1 0,0 3 0 0,-4 0 0 15,4 0-4-15,-3 0-1 0,-1-5 0 0,0 2 0 16,1 0-10-16,-1 0 0 0,1 3 0 0,3-5 0 16,-4-1 0-16,4 3 0 0,0 3 0 0,0-3 0 15,0 6 0-15,0-3 0 0,3 1 0 0,-3-7 0 16,4 6 0-16,3 0 0 0,-4 0 0 0,4 6 0 15,-3-6 0-15,3 6 0 0,0-6 0 0,0 6 0 16,0-5 0-16,3-4-11 0,1 9 3 0,-1-6 0 16,4 0 8-16,4 0 0 0,-1 6 0 0,1-6 0 0,3 6-13 15,4-6 2-15,-4 0 1 0,0 4 0 0,4-1-5 0,-4-3-1 16,3 6 0-16,-3-3 0 16,1 3-39-16,-5-3-8 0,4 3-1 0,0 3-1 15,1 0-111-15,2-3-21 0,-3 6-5 0,-3-3-1 16,3-1-7-16,-3 4-2 0,3 0 0 15,-4 0 0-15</inkml:trace>
  <inkml:trace contextRef="#ctx0" brushRef="#br0" timeOffset="133641.948">14273 5459 787 0,'0'0'22'0,"0"0"6"0,0 0-28 0,0 0 0 0,0 0 0 15,0 0 0-15,0 0 82 0,0 0 11 0,0 0 3 0,0 0 0 16,-3 5-29-16,3-5-6 0,0 0-1 0,0 6 0 16,0-6 7-16,3 6 1 0,-3-6 0 0,7 6 0 15,-3-6-26-15,3 0-5 0,0 6-1 0,0-6 0 16,0 6 4-16,0-6 0 0,0 0 0 0,0 6 0 16,0-6-13-16,4 0-3 0,-4 0 0 0,4 0 0 15,-4 0 4-15,0 0 0 0,0 0 0 0,-4 0 0 16,-3 0-13-16,0 0-3 0,7-6 0 0,-7 6 0 15,7 0 0-15,-7 0 0 0,0 0 0 0,7 0 0 0,-7 0 0 16,0 0 0-16,4-6 0 0,-4 6 0 16,4 0-3-16,-4 0-1 0,3-6 0 0,-3 6 0 0,0 0 0 0,0 0-8 15,0-9 12-15,0 3-4 0,-3 1 1 0,-1 2 0 16,4 3 0-16,-4-9 0 16,-3 9-9-16,0 0-12 0,0 0 2 0,-3 0 1 15,3 0-5-15,-4 0-1 0,1 0 0 0,-1 0 0 0,0 0 4 0,1 6 1 16,3-3 0-16,0 2 0 0,0-2-3 0,0 3-1 15,3 3 0-15,1 3 0 0,-1-6 14 0,0 5-9 16,1-5 9-16,-1 3-8 0,4 0 8 0,-3 0 0 16,3 3 0-16,-4-1 0 0,4-5 0 0,0 0-8 15,0-6 8-15,4 9-8 0,-4 3 8 0,0-6 0 16,3 5 0-16,-3-11 0 0,4 0 0 0,-1 6 0 0,5 0 0 16,-1 0 0-16,0 3 0 0,0-6 0 0,0 0 0 0,0 0 0 15,3 0 0-15,1-1 0 16,0-2-10-16,-1 3 10 0,1 3 0 0,3-6-8 0,0 0 8 0,0 6 0 31,0-6-25-31,0 0-2 0,4 0 0 0,-4 0 0 16,0 0-49-16,0 0-11 0,0-6-1 0,0 6-429 15,1 0-86-15</inkml:trace>
  <inkml:trace contextRef="#ctx0" brushRef="#br0" timeOffset="134671.021">14877 4777 1242 0,'0'0'35'0,"0"0"9"0,0 0-36 0,0 0-8 0,0 0 0 0,0 0 0 15,0 0 68-15,0 0 11 0,0 0 2 0,0 0 1 16,0 8-21-16,-4-2-4 0,4 6-1 0,4-6 0 0,-1 6-23 0,1 5-5 16,6-2 0-16,-3 3-1 15,4 5-6-15,-1 4-1 0,1-4 0 0,0 4 0 0,-1 8-2 16,4-9-1-16,-3 10 0 0,3-10 0 16,0 9-7-16,0-8-2 0,0 8 0 0,1-11 0 0,-1 8 0 15,0-6-8-15,0 4 12 0,3-7-4 0,-2-5-8 16,-1 8 10-16,0-8-10 0,-4-3 10 0,1 8 2 15,0-5 1-15,-1-3 0 0,1-1 0 0,-1 1-2 0,-3 3-1 16,0-7 0-16,0-2 0 0,-3 0 2 0,3 0 1 16,-3-3 0-16,-4-6 0 0,0 0 8 0,0 6 2 15,0-6 0-15,0 0 0 0,0 0 21 0,0 0 4 16,0 0 0-16,0 0 1 0,0 0-12 0,-7 0-2 16,-1-6-1-16,1 0 0 0,7 6-34 0,-7 0 0 15,7 0-10-15,-7-6 10 0,4 3-8 0,-1-3 8 0,4 6 0 16,0 0 0-16,-3-6 0 0,3 6-9 0,-4-973 9 0,4 1940 0 15,0-973-10-15,0 1 10 0,0-1-8 16,0-6 8-16,0 6 0 0,4 0-10 16,-4 0 10-16,0 0 0 0,3 1-8 0,1-4 8 0,-1 9 0 15,1-6 0-15,3 0 0 0,-4 0-8 0,1 0 8 0,3 0 0 16,-3 0 0-16,3 1 17 0,0-1-3 0,0 3-1 16,3 0-25-16,-3 3-4 0,0 0-2 0,0 0 0 15,4 0 18-15,0 0 0 0,-1 3 0 0,1 6 0 16,3-4 0-16,-4 1 0 0,5 0 0 0,-5 0 0 15,1 0 0-15,-4 6 0 0,3-6 0 0,-3 2 0 16,0-2-16-16,4 6 3 0,-4 0 1 0,0 0 0 16,0-1 12-16,0-2 12 0,0 3-3 0,-3 6 0 15,-1-7-9-15,-3-5-12 0,0 6 2 0,0 0 1 0,-3 2 9 16,-1-8-8-16,1 0 8 0,3-6-8 0,-7 6 8 16,7-6 0-16,0 0 0 0,-7 0 0 0,0 0 16 15,-4 0-2-15,4-6 0 0,0 6 0 0,-4-6-14 0,4 0 0 16,0-5 0-16,-3-1-10 0,-1 3-1 0,4 3 0 15,0-6 0-15,0 7 0 16,0-7-19-16,0 3-4 0,3 0-1 0,1 3 0 16,-4-3-18-16,3 4-4 0,1 5-1 0,3 0 0 15,0 0-21-15,0-12-4 0,0 12-1 0,0 0 0 16,-4-6 0-16,4 6 0 0,0 0 0 0,0-6 0 16,4 0-102-16,-4 6-21 0</inkml:trace>
  <inkml:trace contextRef="#ctx0" brushRef="#br0" timeOffset="135269.57">15625 5376 990 0,'0'0'21'0,"0"0"5"0,0 0 1 0,0 0 1 0,0 6-28 0,0 6 0 0,3-9 0 0,-3 3 0 16,4 5 83-16,-4-5 10 16,7 0 3-16,-4 6 0 0,4-6-58 0,-3 6-11 15,3-4-3-15,-4 4 0 0,4 0 13 0,0-6 3 0,-3 11 0 0,-1-8 0 16,5 0-23-16,-5 6-4 0,1-3-1 0,3-7 0 15,-4 7-3-15,1-6-1 0,-1-3 0 0,-3-3 0 16,0 0-8-16,0 0-11 0,0 0 3 0,0 0 0 16,0 0-36-16,0 0-8 0,0 0 0 0,0-3-611 15</inkml:trace>
  <inkml:trace contextRef="#ctx0" brushRef="#br0" timeOffset="135492.266">15674 5118 1235 0,'0'0'35'0,"-4"11"8"0,1-5-35 16,-1 6-8-16,1-6 0 0,3 0 0 0,0-6 8 0,0 0 0 15,-4 9 0-15,4-9 0 0,0 0-25 0,0 0-6 16,-7-6-1-16,0 3 0 0</inkml:trace>
  <inkml:trace contextRef="#ctx0" brushRef="#br0" timeOffset="136073.846">15963 5253 1146 0,'0'0'32'0,"0"0"8"0,0 0-32 0,0 0-8 0,0 0 0 0,0 0 0 15,0 0 67-15,0 0 12 0,0 0 2 0,0 0 1 16,-7 0-3-16,7 0-1 0,-7 6 0 0,7-6 0 0,-7 0-21 0,0 11-4 15,-4-11-1-15,8 3 0 0,-4 3-32 0,7-6-6 16,-4 6-2-16,-3 0 0 0,4 0 4 0,-1 6 0 16,4-12 0-16,-3 6 0 0,-1 5-16 0,4-5 9 15,-3 0-9-15,3-6 8 0,0 0-8 0,0 6 0 16,0-6 0-16,0 9 0 0,3 2 0 0,-3-5 0 16,0 6 0-16,4-6 0 0,-4-6 0 0,0 6 0 15,3-3 0-15,-3-3 0 0,0 0 12 0,4 6 0 16,-4-6 0-16,0 0 0 0,0 0-12 0,0 0 0 15,0 0 0-15,0 0 0 0,3 9 8 0,-3-9 0 0,0 0 0 0,0 0 0 16,0 0 0-16,0 0 0 0,4 8 0 16,-4-8 0-16,0 0 0 0,7 0 0 0,0 6 0 0,0-6 0 15,0 6-8-15,0-6 0 16,0 6 0-16,-3-6 0 0,3 6 0 0,0 0 0 16,0-6 0-16,0 9 0 0,3-4 0 0,-6 1 8 0,3 0-8 0,0 6 0 15,0-6 0-15,0 6 0 0,0-7 8 0,0 7-8 16,-3-3 0-16,-1 3 0 0,1-6 0 0,-1 0 0 15,1 5 0-15,-4-5 0 0,0-6 0 0,0 6 8 16,0 0-8-16,0-6 0 0,-4 6 9 0,-3 0-9 16,0-3 0-16,-3 3 9 0,3-1-9 0,-4 1 0 15,0-6 0-15,1 6 0 0,-4-6-12 0,3 0 3 16,1 0-15-16,3-6-4 0,-4 6 0 0,4-6 0 16,0 6-28-16,0-5-7 0,3 5-1 0,-3-6 0 15,4-3-104-15,3 9-20 0,-7-3-5 0,3-3-1 0</inkml:trace>
  <inkml:trace contextRef="#ctx0" brushRef="#br0" timeOffset="136802.154">16260 5370 1598 0,'0'0'35'0,"0"0"7"0,0 0 2 0,0 0 1 0,0 0-36 0,0 0-9 0,3 6 0 0,-3 0 0 15,0-6 25-15,0 0 3 0,0 0 1 0,0 0 0 0,0 0-2 0,0 0-1 16,0 0 0-16,0 0 0 0,0 0-18 0,0 0-8 16,0 0 0-16,0 0 8 0,0 0-8 0,0 0 0 15,0 0 9-15,0 0-9 0,0 0 0 0,0 0 0 16,0 0 0-16,0 0 0 0,0 0 0 0,0 0 8 16,0 0-8-16,0 0 0 0,0 0 0 0,0 0 8 15,0 0-8-15,0 0 0 0,-7 0 0 0,7 0 0 16,-7 0 0-16,0 0 8 0,0 0-8 0,7 0 0 15,-7 0 0-15,0 0 0 0,0 0 0 0,0 0 0 0,0 6 0 0,-1 0-8 16,8-6 8-16,-7 3 0 16,4 9 0-16,-1-1-8 0,1-5 8 0,-1 6 0 0,1-6 0 15,3 6-8-15,-4-4 8 0,4 1 0 0,0 0 0 0,4 3 0 16,-4 0-8-16,3-7 8 16,1 1-8-16,-1 0 8 0,1 0 0 0,-1-3-8 0,1 3 8 0,3 0 0 15,0 0 0-15,0 0 0 0,0-6 0 0,0 5 0 16,0-5 0-16,4 6 0 0,-4-6 0 0,4 6 0 15,-1-6 0-15,1 6 0 0,-4-6 0 0,3 3 0 16,4 3 0-16,-3-3 8 0,0 3 0 0,3-3 0 16,-4 3-8-16,4-6 0 0,-3 5 0 0,0-5 0 15,-4 0 0-15,0 0 0 0,0 0-11 0,3 0 11 16,-3-5-83-16,0-1-10 16,0-3-3-16,1 6-606 0</inkml:trace>
  <inkml:trace contextRef="#ctx0" brushRef="#br0" timeOffset="137245.675">16471 5470 1146 0,'0'0'32'0,"0"0"8"0,0 0-32 15,0 0-8-15,0 0 0 0,0 0 0 0,0 0 59 0,0 0 10 16,0 6 3-16,0-6 0 0,0 0-8 0,-3 12 0 16,-1-6-1-16,4 6 0 0,0-7-35 0,4 1-6 0,-4-6-2 0,3 6 0 15,1 0-3-15,-1 0-1 0,4 3 0 0,-3 3 0 16,3-7 4-16,0 1 1 0,0 0 0 0,0 0 0 16,0 0-9-16,4 0-1 0,-4 9-1 0,3-15 0 15,1 5 0-15,0 1 0 0,-1-6 0 0,1 0 0 16,-1 6 2-16,1-6 0 0,-4 0 0 0,3 0 0 15,1 0 4-15,-4-6 2 0,0 6 0 0,0 0 0 16,4 0-2-16,-8 0 0 0,4-6 0 16,-3 1 0-16,-1-4 4 0,4 0 1 0,-3 3 0 15,0-3 0-15,-1 3 4 0,-3-5 1 0,0-1 0 0,0 3 0 16,-3 0-3-16,3 0-1 0,-4-2 0 0,0-1 0 16,-3 0-13-16,0 0-9 0,4 4 12 0,-4-4-12 15,3 6 0-15,-3 0 0 0,4 0 0 0,-1 0-12 16,4 6-25-16,0 0-5 15,0 0-1-15,0 0 0 0,0 0-53 0,0 0-12 0,0 0-1 16,0 0-1-16,0 0-128 0,0 0-26 16,0 0-4-16,0 0-2 0</inkml:trace>
  <inkml:trace contextRef="#ctx0" brushRef="#br0" timeOffset="137568.21">16859 5388 1496 0,'0'15'42'0,"0"-6"10"0,0-1-41 0,0 4-11 0,4-6 0 0,-4 6 0 16,3-6 36-16,-3 2 6 0,4-2 1 0,-4 6 0 15,3-12-16-15,1 6-3 0,-1 0-1 0,-3-6 0 16,0 0 13-16,0 12 2 0,0-12 1 0,4 5 0 16,-4-5-27-16,3 6-4 0,-3-6-8 0,0 0 11 15,0 0-11-15,0 0 12 0,0 0-12 0,0 0 12 16,0 0-12-16,0 0-11 0,0 3 3 0,0-3 0 16,0 0-105-16,0 0-21 0,0 0-4 0,0 0-539 15</inkml:trace>
  <inkml:trace contextRef="#ctx0" brushRef="#br0" timeOffset="137786.991">16693 5006 1310 0,'0'0'37'15,"0"0"8"-15,0 0-36 0,0 0-9 0,0 0 0 0,0 0 0 0,-7 0 49 0,7 0 8 0,-7 0 2 0,7 0 0 16,-7 6-27-16,7-6-4 16,0 0-2-16,-3 0 0 0,3 0-26 0,0 0 0 0,-7 6-12 0,7-6 12 31,0 0-156-31,0 0-24 0</inkml:trace>
  <inkml:trace contextRef="#ctx0" brushRef="#br0" timeOffset="138251.042">16916 4827 1220 0,'0'0'27'0,"0"0"5"0,0 0 2 0,0 0 0 0,7 5-34 0,-7-5 0 0,3 6 0 0,1-6 0 0,-1 9 89 0,1 3 11 16,-1-6 3-16,-3 0 0 0,4-1-37 0,-1 13-7 15,1-6-2-15,-1 3 0 0,5-4-36 0,-5 13-7 16,4-9-2-16,-3 8 0 0,-1-5-3 0,4 8-1 15,-3-2 0-15,3-1 0 0,0 4-8 0,-4-4 8 16,4 1-8-16,1 2 8 0,2-2-8 16,-3 8 0-16,0-8 0 0,4 2 0 0,-4 3 0 0,0-8 0 15,4 8 0-15,-4-11 0 0,3 8 0 0,1-2 0 16,-4 0 0-16,3-4 0 0,-3 4 0 0,0-4 0 16,1 4 0-16,-1-7 0 0,0-2 0 0,0 3 0 0,-4-1 0 0,1-5 0 15,-1-6 0-15,1 6 0 0,-4-3 9 16,0-9-9-16,0 0 8 0,0 0-8 0,0 0 10 0,0 0-10 15,0 0 0-15,0 0 0 0,0 0-13 0,0 0 4 32,0 0-63-32,0 0-12 0,0 0-2 0</inkml:trace>
  <inkml:trace contextRef="#ctx0" brushRef="#br0" timeOffset="138602.615">16845 5297 1328 0,'0'0'29'0,"0"0"7"15,0 0 0-15,-7 0 1 0,7 0-29 0,0 0-8 0,0 0 0 0,0 0 0 0,0 0 55 0,0 0 9 16,0 0 3-16,0 0 0 0,0 0-26 0,0 0-5 15,0 0 0-15,7 6-1 0,4-6-35 0,-1 0 0 16,1 6 0-16,-1-6 0 0,5 0 0 0,-1 11 0 16,3-11 0-16,-3 0 0 0,4 0 0 0,-4 6 0 15,4-6 0-15,-4 0 0 0,0-6 0 0,0 6 12 0,0 0-1 0,0 0 0 16,1 0 8-16,-5-5 1 16,4-1 1-16,-3 6 0 0,-1-6-21 0,1 6 0 0,0 0 0 15,-4 0 0-15,3-6 0 0,-3 6 0 0,0 0 0 16,4 6 0-16,-4-6 0 0,0 0 0 0,4 6 0 0,-4-6-529 15,3 6-108 1</inkml:trace>
  <inkml:trace contextRef="#ctx0" brushRef="#br0" timeOffset="139274.057">17406 5341 946 0,'0'0'20'0,"0"0"5"0,0 0 1 16,0 0 2-16,0 0-28 0,0 0 0 0,0 0 0 0,0 0 0 0,0 0 55 0,0 0 5 15,0 0 2-15,0 0 0 0,0 0 0 0,0 0 0 16,0 0 0-16,0 0 0 0,0 0-3 0,0 0-1 15,-3 6 0-15,-1 0 0 0,4-6-13 0,-7 11-2 16,0-11-1-16,7 0 0 0,0 0-8 0,0 0-2 16,0 0 0-16,-7 6 0 0,3 0-14 0,-6 0-3 15,3-6-1-15,7 0 0 0,-7 6 13 0,0 0 2 0,3-3 1 0,4-3 0 16,0 0-30-16,-7 12 0 0,7-12 0 16,-4 11 0-16,1-5 0 0,-1 0 0 15,4 0 0-15,0-6 0 0,0 0 0 0,0 12 0 16,4-3 0-16,-1-4 0 0,-3 1 0 0,0-6 0 0,0 0 0 0,0 0 0 15,4 12 0-15,0-6 0 0,-1-6 0 0,4 6 0 16,0-6 0-16,-3 0 0 0,-4 0 0 0,3 6 0 16,-3-6 0-16,7 6 0 0,0-6 0 0,-7 0 0 15,0 0 0-15,0 0 0 0,0 0 0 0,0 0 0 16,7 5 0-16,-3-5 0 0,3 6 0 0,0-3 0 16,0-3 0-16,-7 0 0 0,4 3 0 0,3 0 0 15,3 0 0-15,-3-3 0 0,0 6 0 0,0-3 0 16,-3 3 0-16,3 0 0 0,-4 0 0 0,5-1 0 15,-1-5 0-15,0 6 0 0,-4 0 0 0,4 0 0 16,0-3 0-16,-3 3 0 0,3 3 0 0,-4 0 0 16,1-4 0-16,3 7 0 0,-3-6 0 0,3 0 0 0,-4 6 0 15,1-6-8-15,-4-6 8 0,0 8 0 16,3 4 0-16,1 0 0 0,-4 0 8 0,-4-6-8 16,4-1 12-16,-3 4-4 0,-1-3-8 0,-3 0 12 15,4 6-12-15,-1-12 11 0,-3 6-11 0,0 0 10 0,0-6-2 16,0 5 0-16,0-5 0 0,-4 0 0 0,4 0-8 0,-4 0 0 15,-3-5 0-15,4 5 8 0,-1 0-17 0,1 0-4 16,3 0-1-16,-4 0 0 16,4-6-31-16,7 6-7 0,0 0 0 0,0 0-1 15,0 0-22-15,0 0-4 0,0 0-1 0,-4-6-424 0,1 6-86 16</inkml:trace>
  <inkml:trace contextRef="#ctx0" brushRef="#br0" timeOffset="139702.713">17798 5658 1796 0,'0'0'40'0,"0"0"8"0,0 0 1 0,-4 9 1 0,1-3-40 0,3-6-10 16,-4 6 0-16,1 0 0 0,-1 0 0 0,4-6 0 0,0 0 0 15,0 0 0-15,0 0 0 0,0 0 0 16,0 0 0-16,0 0 0 0,0 0 0 0,0 0 0 16,0 0 0-16,0 0 0 15,0 0-88-15,0 0-11 0,0 0-1 0,0 0-1 0</inkml:trace>
  <inkml:trace contextRef="#ctx0" brushRef="#br0" timeOffset="141788.455">17741 5685 529 0,'0'0'11'0,"0"0"2"0,-3 6 1 0,3-6 2 0,-7 6-16 0,7-6 0 0,-4 6 0 0,4-1 0 16,-3 4 55-16,3 3 7 0,0-6 2 0,3 6 0 16,-3-6-29-16,4 5-6 0,-1-5-1 0,1 3 0 15,-1 9-16-15,1-12-3 0,-1 5-1 0,1 1 0 16,-1 3-8-16,-3 2 0 0,0 1 0 0,0 0 0 15,0-4 0-15,-3 4 8 0,-1 0 0 0,1 2 0 16,-4 4-8-16,3-7 0 0,-3 4 0 0,-4-9 0 16,4 5 0-16,-3-5 0 0,-1 0 0 0,1 0 0 15,-1 2 0-15,4-8 0 0,-4 0 0 0,4-6 0 16,0 6-12-16,0 0-8 0</inkml:trace>
  <inkml:trace contextRef="#ctx0" brushRef="#br0" timeOffset="142567.972">18359 5517 1177 0,'0'0'25'0,"0"0"6"0,0 0 1 0,0 9 2 0,0-9-34 0,3 6 0 0,-3-6 0 0,4 6 0 0,-4-6 16 0,3 6-3 15,-3-6-1-15,7 0 0 0,0 0 16 0,4 0 4 16,-4 0 0-16,0-6 0 0,4 3-20 0,-4-3-3 16,3 3-1-16,1-3 0 0,-4 3-8 0,3-3 0 15,-3 1 0-15,4-1-11 0,0 0 11 0,-1 0 0 16,-3 0 0-16,0 6 0 0,0-6 0 16,-3 0 0-16,3 3 0 0,-4 0 0 15,5 1 0-15,-5-1 0 0,1-6 0 0,-4 9 0 0,3 0 9 0,-3 0-9 16,0 0 12-16,0-6-12 0,0 6 12 0,0-6-4 15,0 0 0-15,-3 0-8 0,-1 0 10 0,1 0-10 16,3 6 8-16,-8-2-8 0,1-1 0 0,-3-3 0 16,3 0 0-16,-4 6 0 0,-3 0 0 0,0 0-9 0,0 3 0 15,0 0 0-15,0 3 9 0,0-1-8 0,-4 1 8 0,4 0-8 16,3 0 8-16,-3 0 0 0,0 6 0 16,0-3 0-16,3-1 17 0,1 1-1 0,3 3 0 15,0-6 0-15,3 6-16 0,1-1 0 0,6 1 0 0,1 3 0 16,-1 2 0-16,4-5-9 0,0-6 1 0,0 3 0 15,0 3 8-15,-3-1 0 0,3-5-9 0,4 0 9 16,-1 0 0-16,1 0 0 0,3-6 0 0,-4 9 0 16,8-6 0-16,-4 0 0 0,0 0 0 0,4 2 0 15,-4-5 0-15,0 3 0 0,4 3-9 0,-1-6 9 16,-3 0 0-16,4 0 0 0,-4 0 0 0,0 0 0 31,4 0-45-31,-4 0-3 0,4 0 0 0,-4-6 0 0</inkml:trace>
  <inkml:trace contextRef="#ctx0" brushRef="#br0" timeOffset="143055.416">18807 4785 1335 0,'0'0'29'0,"0"0"7"0,0 0 0 0,0 0 2 0,0 0-30 0,0 6-8 0,0-6 0 0,-4 6 0 15,4-6 0-15,0 12 0 0,0-6 0 0,0 0 0 16,0-6 0-16,-3 6 17 0,-1 5-2 0,4-2-1 16,0-3-5-16,0 6-1 0,0-1 0 0,4 7 0 15,-1-6 0-15,1 8 0 0,-1-2 0 0,4 0 0 16,0 8-8-16,0-2 0 0,-3 2 0 0,3 4-11 16,0 2 11-16,0 3 0 0,0-2 0 0,4 2 0 15,-1-3 0-15,1 6 0 0,-4-2 0 0,3-1 0 16,-3-3 0-16,4 1 0 0,0-4 0 0,-4 0 8 15,3-2 1-15,-3 2 1 0,0-2 0 0,0-4 0 16,0 1 1-16,1-4 0 0,-5-2 0 0,1-3 0 0,3-4 2 16,-4 7 1-16,1-12 0 0,-4 6 0 0,0-12-14 15,0 0 0-15,0 0-12 0,0 6 12 0,0-6-8 0,0 0 8 16,0 0 0-16,0 0 0 16,0 0-66-16,0 0-6 0,-4-6-2 0</inkml:trace>
  <inkml:trace contextRef="#ctx0" brushRef="#br0" timeOffset="143400.956">18648 5276 1272 0,'0'0'36'0,"0"0"8"0,0 0-35 0,0 0-9 0,0 0 0 0,0 0 0 15,0 0 48-15,0 0 8 0,0 0 2 0,0 0 0 16,0 0-27-16,0 0-6 0,7 6-1 0,0 3 0 0,4-9-3 0,3 6-1 15,0-6 0-15,0 0 0 16,3 6-20-16,1-6 0 0,0 0 0 0,-1 6 0 16,5-6 0-16,2 0-13 0,1 0 5 0,0 0 8 15,-1 0-104-15,-2 0-14 0</inkml:trace>
  <inkml:trace contextRef="#ctx0" brushRef="#br0" timeOffset="144881.475">20147 4544 1378 0,'0'0'30'0,"-7"0"6"0,0 0 2 0,7 0 2 0,-7 0-32 0,3 6-8 16,-3 0 0-16,0-6 0 0,4 6 30 0,-4 0 5 16,0 6 1-16,3-7 0 0,1 7-9 0,-1 3-2 15,1-3 0-15,-4 5 0 0,3-2 5 0,0 3 1 16,4-1 0-16,-3 1 0 0,-1 0-11 0,4 8-1 0,-3-8-1 0,3-1 0 16,0 10-5-16,0-4-1 0,0-2 0 0,-4 2 0 15,4-2-2-15,0 2-1 0,0 1 0 0,0 2 0 16,0 4 0-16,0-4 0 0,4 4 0 0,-4-1 0 15,0 3 1-15,0-2 0 0,0 8 0 0,0-6 0 16,0 4-2-16,3 2-8 0,-3-3 12 16,0-3-4-16,4 4-8 0,-4 2 0 0,0-6 9 0,3 4-9 15,-3-10 20-15,0 9 0 0,0-11 0 0,0 2 0 16,0-8-20-16,0-3 0 0,0-4 0 0,-3 7 0 16,3-12 0-16,-4 6 0 0,4-12 0 15,0 0 0-15,0 0 8 0,0 6-8 0,0-6 8 0,0 0-8 16,0 0 0-16,0 0 9 0,0 0-9 0,0 0 0 15,0 0 0-15,0 0-17 0,0 0 1 0,0 0 1 32,0-6-23-32,0-6-5 0,0 6-1 0,0 0 0 0,4 0-130 0,-4-3-26 15</inkml:trace>
  <inkml:trace contextRef="#ctx0" brushRef="#br0" timeOffset="145493.509">20175 5394 961 0,'0'0'20'0,"0"0"5"0,0 3 1 0,0-3 2 0,-3 12-28 16,3-7 0-16,0-5 0 0,0 0 0 0,-4 6 80 0,4-6 9 0,0 6 3 0,0-6 0 15,0 0-29-15,0 0-6 16,0 12-1-16,0-12 0 0,7-967-28 0,0 1940-7 0,0-967-1 0,1-6 0 16,-1 6-11-16,0-3-9 0,0-3 12 0,3 0-12 15,-3-3 10-15,4 3-10 0,-1 0 8 0,1-6-8 16,-4 0 0-16,0 6 0 0,4-6 0 0,-8 0 0 16,4 0 0-16,-3 0 10 0,-4 6-10 0,3-6 10 15,-6-5 2-15,3 2 1 0,-4 3 0 0,4 0 0 16,-3-6 0-16,-4 6 0 0,3-8 0 0,-3 8 0 15,0 0-3-15,4 0-1 0,-4 0 0 0,-1 0 0 16,1 6-9-16,4-5 0 0,-4-1 9 0,7 6-9 16,0 0 0-16,0 0 8 0,-7 0-8 0,0-6 0 0,0 6 12 15,0-6-1-15,7 6-1 0,-7 0 0 0,0 0-10 16,-4 0 0-16,11 0 0 0,-7 0 0 16,-4 6 0-16,4-6 0 0,7 0 0 0,-10 6 0 15,3-6 0-15,-4 11 0 0,0-5 0 0,4 0 0 16,0 0 0-16,4 3 0 0,-1 3 0 0,1-1 0 0,3-5 0 0,0 6 0 15,0 3 0-15,3 2 0 0,4 1-22 0,4 0 3 16,0-4 1-16,-1 10 0 0,4-7 18 0,4 4 0 16,-1 3 0-16,1-7 0 0,-4-8 0 0,0 6-10 15,7-1 10-15,-3-8-12 0,-4 6 12 0,4-6 0 16,-4 3 0-16,0-3 0 0,4-3 0 0,-8 0 0 16,4-1 0-16,-3-2-8 0,0 0 8 0,-1 3 0 0,-3 3 0 15,0 0 0-15,0-6 0 0,-3 0-10 0,3-6 10 16,-4 6-10-16,5-6-11 0,-5 12-3 0,4-6 0 15,-3 6 0 1,3-6-117-16,0 6-24 0,0-6-5 0,0 0-1 0</inkml:trace>
  <inkml:trace contextRef="#ctx0" brushRef="#br0" timeOffset="146268.529">21198 5282 1220 0,'0'0'34'0,"0"0"9"0,0 0-35 0,0 0-8 16,0 0 0-16,0 0 0 0,0 0 37 0,-7-3 6 15,0 0 1-15,4 0 0 0,3 3-8 0,-7-3 0 0,0 3-1 16,-4 0 0-16,4 0 9 0,0 0 3 0,-4 0 0 16,4 0 0-16,0 0-13 0,-3 3-2 0,3 0-1 15,-4 0 0-15,4 3-16 0,-4 0-3 0,4 0-1 0,-3 0 0 16,-1 6 1-16,1-7 0 15,3 7 0-15,-4-6 0 0,4 3 0 0,0-3 0 16,0 5 0-16,3-5 0 0,4-6-1 0,-3 6 0 0,-1 0 0 0,4-6 0 16,0 0-11-16,0 0 0 0,0 0 9 0,0 0-9 15,0 0 0-15,0 0 0 0,0 0 0 0,0 0 0 16,0 0 0-16,0 0 0 0,4 6 0 0,-1 0 0 16,-3-6 0-16,4 3-8 0,3 0 8 0,-7-3 0 15,3 3 0-15,4-3 0 0,0 0 0 0,-7 0 0 16,8 6 0-16,-1-6 0 0,-4 3 0 0,4-1 0 15,4 4 0-15,-4-6 0 0,0 0 0 0,3 6 0 16,1-6 0-16,3 6 0 0,0-6 0 0,0 6 0 16,1-6 0-16,-1 6 0 0,-4 0 0 0,1-6 0 15,3 9 0-15,-4-4 0 0,1 1 0 0,3-3 0 0,-3 6 0 16,-4-3 0-16,0 0 0 0,3 6 0 0,-3-7 0 16,1 4 0-16,-5 0 0 0,4 6 0 0,-3-3 0 15,-1 5 8-15,1-8-8 0,-4 6 0 0,3-1 0 16,-3-2 8-16,0 0-8 0,0-6 0 15,0-6 0-15,-3 9 9 0,-1-1-9 0,1 1 0 0,-4 3 12 0,3-6-4 16,-3-6 0-16,3 12-8 0,-3-12 12 0,0 6-4 16,-3-6 0-16,3 0-8 0,0 3 11 0,0-1-11 15,7-2 10-15,-7 3-10 0,-4-3 16 0,4 0-2 16,-4 0-1-16,4 0 0 0,-3-3-13 0,-1 1 0 16,1 2 0-16,-1 0 0 0,-3-3 0 0,3-3-10 15,-3 6 2-15,4 0 0 0,-1-6 8 0,-3 0 0 16,3 6 0-16,-3 0 0 15,4 0-28-15,-1 0-3 0,4 0-1 0,-4 0 0 16,8-6-18-16,-4 0-4 0,3 6-1 0,1-6 0 16,-1 0-33-16,1 1-6 0,-1-1-2 0,4-3 0 15,0-3-23-15,0 6-5 0</inkml:trace>
  <inkml:trace contextRef="#ctx0" brushRef="#br0" timeOffset="146931.694">21505 5444 1127 0,'0'0'32'0,"0"0"7"0,0 0-31 0,-3 6-8 16,3-6 0-16,-7 0 0 0,7 0 50 0,-11 6 9 16,1-3 1-16,-1-3 1 0,0 3-1 0,1 2 0 15,-4-2 0-15,3 0 0 0,-3 0-4 0,-4 3-2 16,4-6 0-16,-3 6 0 0,-1 0-15 0,0-6-3 16,4 12-1-16,0-7 0 0,4 1-19 0,-1-3-4 15,4 3-1-15,-4 0 0 0,8 0-11 0,-4 0 10 16,0 6-10-16,3-7 10 0,1 1-10 0,-1 0 0 15,4-6 0-15,0 9 0 0,-3-3 0 0,3 6 0 16,0-12 0-16,0 6 0 0,0-6 0 0,0 11 0 16,3-5-9-16,-3-6 9 0,0 0 0 0,0 0 0 0,4 6 0 0,-1 0 0 15,4-6 0-15,-3 9 0 0,3-3 0 0,0-3 0 16,-7-3 0-16,7 3 0 0,0-1 0 0,4-2 0 16,-4-2 0-16,3 2 0 0,1-3 0 0,-1 3 0 15,1-3 0-15,0-3 0 0,3 6 0 0,-4-9 0 16,1 9 0-16,-1-6 0 0,-3 0 0 0,4 0 0 15,-7 0 0-15,3-5 0 0,0 2 0 0,-4-3 0 16,1 6 0-16,-4-6 8 0,0 7-8 0,0-7 12 16,0 0-12-16,-4 3 11 0,4 3-11 0,-3-5 10 15,-1 5-10-15,1 0 8 0,-1 0-8 0,1 0 8 0,-1-3-8 16,4 9 0-16,0 0 9 0,0 0-9 16,0 0 8-16,0 0-8 0,-7 0 8 0,3 3-8 15,4-3 0-15,-3 12 0 0,3-6 0 0,0 6-8 16,0-1 8-16,3 1-10 0,1 3 10 0,-4 2-10 15,4-5 10-15,-1-3 0 0,1 6 0 0,-1-1-8 16,4-2 8-16,-3 0 0 0,-1-6 0 0,1 3 0 0,3-3 0 0,-4 5 0 16,4-5 0-16,0 0 0 0,0 0 0 0,-3-6-8 15,3 12 8-15,-3-12 0 0,3 0-18 0,0 0 2 16,0 0 0-16,0 0 0 16,3 0-30-16,4-12-6 0,-3 12 0 0,3-6-468 15,-3 6-92-15</inkml:trace>
  <inkml:trace contextRef="#ctx0" brushRef="#br0" timeOffset="147652.353">21696 5482 1191 0,'0'0'26'0,"0"0"6"0,0 0 0 0,0 0 2 0,0 12-34 0,0-6 0 0,0-6 0 0,3 11 0 16,-3-5 48-16,4 0 4 0,-1 0 0 0,1 3 0 16,-1-3 0-16,1 6 0 0,0-7 0 0,-4 1 0 15,0-6-28-15,3 6-4 0,1 3-2 0,-4-3 0 0,0-6-7 16,3 9-2-16,-3-9 0 0,0 0 0 16,4 9-1-16,-4-9-8 0,0 0 12 0,0 0-4 0,0 0-8 0,0 0 8 15,0 0-8-15,0 0 8 0,0 0 14 0,0 0 2 16,0 0 1-16,0 0 0 0,0 0-25 0,0 0 0 15,0 0 8-15,0 0-8 0,3-9 14 0,-3 3 1 16,0 0 0-16,0 0 0 0,0 0 3 0,0 0 1 16,0 0 0-16,0 6 0 0,0 0 8 0,0-5 1 15,0 5 1-15,0 0 0 0,0 0-29 0,0 0 8 16,0 0-8-16,0 0 0 0,4 0 0 0,-4 0 0 16,0 0-12-16,0 0 12 0,7-6-8 0,0 12 8 15,3-6 0-15,-3 5 0 0,0-5-8 0,4 6 8 16,-4 0 0-16,4 0 0 0,-1 0 0 0,-3-3 0 0,4 0 0 15,-4 6 0-15,0 2 0 0,0-5 0 16,0-6 0-16,0 6 0 0,0 0 0 0,0 0 0 16,-3-6 0-16,-4 0 0 0,0 0 0 0,0 0 0 0,0 0 0 0,7 0 0 15,-7 0 0-15,0 0 0 0,0 0 0 0,7-6 0 16,-7 6 10-16,0 0-10 0,4 0 10 0,-4 0-10 16,0-6 10-16,3 0-10 0,1 0 10 0,-4 6-10 15,0 0 0-15,0 0 8 0,0 0-8 0,3-5 0 16,-3-1 0-16,0 6 0 0,0 0 0 0,4-3 0 15,-4 3 0-15,0 0 0 0,0 0 0 0,0 0 0 16,0 0 0-16,0 0 0 0,0 0 0 0,0 0 0 16,0 0 0-16,0 0 0 0,0 0 0 0,7-6 0 15,0 6 0-15,0 0 0 0,-4 0 0 0,4 6 0 16,0-3-8-16,0 3 8 0,1-6 0 0,-1 5 0 16,0 1 0-16,0 0-8 0,0 6 8 0,0-6 0 15,3 0 0-15,-3 0 0 0,-3-3 0 0,3-1 0 16,0 7 0-16,-3-3 0 0,3 0 0 0,-4 0 0 15,4 0 8-15,-3 0-8 0,3 0 0 0,-4-1 0 16,-3-5 0-16,0 0 0 0,4 3 0 0,-4-3 0 16,0 6 0-16,0-6 0 0,0 0-11 0,0 0 11 15,0 0-53-15,0 0-3 0,0 0-1 0,0 0-507 16,0 0-100-16</inkml:trace>
  <inkml:trace contextRef="#ctx0" brushRef="#br0" timeOffset="148161.804">22109 5573 1265 0,'0'0'36'0,"0"6"8"0,0-6-36 0,0 3-8 16,0 3 0-16,0-6 0 0,0 0 41 0,3 12 7 0,1-6 0 0,-1 5 1 15,-3-11-28-15,7 0-5 0,0 6-2 0,4 0 0 16,-4-6 15-16,4 6 3 0,-1-6 1 0,-3 0 0 16,4 6-21-16,-1-6-4 0,1 0 0 0,-1-6-8 15,1 6 11-15,0 0-11 0,-4 0 10 0,0-6-10 16,0 0 9-16,0 6-9 0,0-6 8 0,-4 0-8 16,1 1 24-16,-4-1 0 0,0-3 0 0,3 6 0 0,-3-6 10 15,0 3 2-15,4 0 0 0,-8 0 0 0,4 1-16 0,0 5-2 16,-3-12-1-16,3 12 0 0,-4-6-5 0,-3 0-2 15,4 0 0-15,-4 3 0 0,7 3-10 0,-7-3 10 16,-4 0-10-16,4 3 10 0,-3 0-10 0,2 0 0 16,-2 0 0-16,3 0 8 0,-4 0-8 0,4 3 0 15,0 3 0-15,-3-3 0 0,3 6 0 0,-1 3 0 16,-2-6 0-16,6 5 0 0,1-5-11 16,-1 3 3-16,4 6 0 0,0-6 0 0,0 2 8 0,0 1 0 15,7-6 0-15,0 6 0 0,-3-3 0 0,-1 2 0 16,1 1 0-16,3 0 0 0,0 0 0 0,0-7 0 15,0 1 0-15,0 0 0 0,0 3 0 0,0-9-8 16,0 12 8-16,0-12-8 0,1 0 8 0,-1 0 0 16,0 0-9-16,0 0 9 0,3-6-12 0,-3 0 3 0,0 6 0 0,0-6 0 31,0 3-31-31,4 0-7 0,-4 0-1 0,4 0-734 0</inkml:trace>
  <inkml:trace contextRef="#ctx0" brushRef="#br0" timeOffset="148938.743">22638 5573 1177 0,'0'0'25'0,"0"0"6"0,0 0 1 0,0 0 2 0,0 0-34 0,0 0 0 0,-7 0 0 0,7 0 0 16,-11 0 68-16,4-6 6 0,0 6 2 0,-4 0 0 0,1-6 4 15,3 6 0-15,-4 0 1 0,1 0 0 16,3 0-37-16,-4 6-8 0,0-6-2 0,-3 0 0 0,4 6-14 0,-1-6-2 16,4 6-1-16,-4-3 0 0,8 3-17 0,-4 6 0 15,3-6 0-15,1 5 0 0,-4-5 0 0,3 6 0 16,4-6 0-16,0 3 0 0,0-1 0 0,4 1-16 16,-1-3 4-16,-3 0 0 0,4 0 12 0,-1 6-9 15,1-6 9-15,-1-3-8 0,1 2 8 0,-1-2 0 16,-3-3 0-16,8 3-8 0,-5 0 8 0,4 0 0 15,-7-3 0-15,4-3 0 0,3 3 0 0,-7 0 11 0,7 0-3 0,0-3 0 16,-4-3-8-16,4 1 12 0,0-4-12 0,0-3 12 16,1 12-2-16,-1-6 0 15,0-6 0-15,-4 1 0 0,4-1-10 0,0-3 0 0,-3 3 0 16,3-8 8-16,0 2 9 0,0 0 2 0,0-5 0 0,-3 5 0 16,-1 4-19-16,1-10 0 0,-1 4 0 15,1-4 0-15,-1 6 12 0,1-8-4 0,-1 2 0 0,1-2-8 16,-4 2 8-16,0 1-8 0,-4-4 0 0,1 4 0 15,-4-4 13-15,3 4-1 0,-3-6 0 0,4 8 0 16,-4-8 10-16,-1 8 2 0,1-3 0 0,-3 1 0 16,-1-1 3-16,1 10 1 0,-1-4 0 0,4 6 0 15,-4-5-8-15,4 8 0 0,-3-3-1 0,3 0 0 16,0 6-3-16,0 1 0 0,0-4 0 0,0 6 0 16,3 0-16-16,4 3 0 0,-7-3 0 0,7 3 0 15,-7-3 0-15,7 3 0 0,0 0 0 0,0 0 0 16,-7 3 0-16,3 3 0 0,1 0 0 0,-1 0 0 0,1 5 0 15,3 1-12-15,-4 0 0 0,1 0 0 0,3 8-4 16,0-2 0-16,0-1 0 0,0 10 0 0,3-4 7 0,-3 10 1 16,4-10 0-16,-1 7 0 0,4 8 0 0,-3-6 0 15,-1 4 0-15,4-4 0 0,0 3 8 0,1 3 0 16,-1-11 0-16,0 8 0 0,3-5 0 0,-3 2 0 16,4-6 0-16,-1 4 0 15,-3-7 0-15,1-5 0 0,2 8 0 0,1-14 0 0,-4 3 0 0,0-1 0 16,0 1 0-16,0-3 0 0,4 0 0 0,-4-1 0 15,0-2 0-15,0 3 0 0,-7 0-18 0,3-6-2 16,1 0 0-16,-1-1 0 0,1 4 10 0,3-3 2 16,-4 0 0-16,1 6 0 0,-1-6-7 0,-3 0-1 15,0-6 0-15,0 0 0 0,0 0-6 0,0 0-2 0,0 0 0 0,0 0 0 32,0 0-1-32,0 0-1 0,0 0 0 0,0 0 0 15,0 0-29-15,0-6-5 0,0 0-2 0,0-6-729 0</inkml:trace>
  <inkml:trace contextRef="#ctx0" brushRef="#br0" timeOffset="149269.905">22849 5544 1335 0,'0'0'29'0,"0"12"7"0,0-7 0 0,0 7 2 0,0-6-30 0,0 3-8 15,0 0 0-15,4 5 0 0,-4-8 17 0,0 6 3 16,3 0 0-16,-3-3 0 0,0-1 19 0,0 1 4 16,0-9 1-16,0 6 0 0,0 6-30 0,0 0-6 15,4-6 0-15,-4-1-8 0,0 1 0 0,0 3 0 16,0-9 0-16,4 6 0 0,-4 6 0 0,0-12 0 15,0 0 0-15,0 0 0 0,0 0 10 0,0 0-10 16,0 0 8-16,0 0-8 0,0 0 0 0,0 0-12 0,0 0 0 0,0 0 1 31,0 0-36-31,0 0-7 0,0 0-2 0,0 0-584 0</inkml:trace>
  <inkml:trace contextRef="#ctx0" brushRef="#br0" timeOffset="149521.99">22846 5229 990 0,'0'0'21'0,"0"0"5"16,3 6 1-16,-3 6 1 0,0-6-28 0,4 6 0 0,-4-4 0 0,3-2 0 0,-3-6 0 0,0 6 0 16,4 0-13-16,-4-6 4 15,0 0-108-15,0 0-22 0</inkml:trace>
  <inkml:trace contextRef="#ctx0" brushRef="#br0" timeOffset="153656.923">24049 5506 664 0,'0'0'19'0,"0"0"4"0,0 0-23 0,0 0 0 0,-4 11 0 0,1-8 0 16,3-3 24-16,-4 9 0 16,4-3 0-16,-3 3 0 0,-1 3 22 0,4-7 5 0,0-5 1 0,-3 12 0 15,3-12 13-15,-4 6 3 0,4-6 1 0,-3 3 0 16,3-3 3-16,0 0 0 0,0 0 0 0,0 0 0 15,0 9-12-15,0-9-1 0,0 0-1 0,0 0 0 16,0 9-38-16,0-9-7 0,0 0-1 0,0 0-1 16,0 0-11-16,0 0 0 0,0 0 0 0,0 0 0 15,3 6-42-15,-3-6-4 16,0 0-1-16,0 0-417 0,4 5-84 0</inkml:trace>
  <inkml:trace contextRef="#ctx0" brushRef="#br0" timeOffset="153886.42">23795 4753 712 0,'0'0'20'0,"0"12"5"0,0 0-25 0,0-7 0 0,0 10 0 0</inkml:trace>
  <inkml:trace contextRef="#ctx0" brushRef="#br0" timeOffset="154372.025">24176 4932 1591 0,'0'0'35'0,"-4"6"7"0,4 0 2 0,-3 6 0 0,3-6-35 0,-4-3-9 15,1 6 0-15,3 5 0 0,-4-8 0 0,1 0 0 16,3 6 0-16,-4-6 0 0,1 2 0 0,3 1 0 16,0-9 0-16,-4 9 0 0,-3-3 0 0,7 6 0 15,-3-6 0-15,3 5 0 0,-4 1 0 0,4-3 0 16,0 3 0-16,0-1 0 0,4 1 0 0,-1 0-11 0,-3 0 3 15,7 8 0-15,-3-8 8 0,-1 0 0 0,4 0 0 0,-3 8 0 16,3-2 0-16,-4 2 0 0,4-2 0 16,0 6 0-16,1-7 0 0,-1 4 0 15,0 2 0-15,0-5 0 0,0 2 0 0,0-2 0 16,0 0 0-16,0 2 0 0,-4-2 0 0,4 5 12 0,-3-8-4 0,0 3 0 16,-1 5-8-16,4-11 0 0,-3 0 0 0,-4 3 0 15,3-4 0-15,-3 1 0 0,0-12 0 0,0 0 0 16,0 0 0-16,0 0 0 0,0 0 0 0,0 0 0 31,0 0-30-31,0 0-7 0,0 0-2 0,0 0 0 16,0 0-26-16,0 0-6 0,0 0-1 0,0 0 0 0</inkml:trace>
  <inkml:trace contextRef="#ctx0" brushRef="#br0" timeOffset="155312.973">24797 5467 1342 0,'0'0'29'0,"0"6"7"0,0 3 0 0,0 3 3 0,0 0-31 0,0-7-8 0,0 4 0 0,0 0 0 15,0 0 13-15,0-3 2 0,0 6 0 0,0-7 0 16,0-5-3-16,3 12 0 0,-3-6 0 0,0-6 0 16,0 0 12-16,0 3 3 0,0-3 0 0,0 0 0 15,0 0-7-15,0 0-2 0,0 0 0 0,0 0 0 16,0 0 5-16,0 0 1 0,0 0 0 0,0 0 0 15,4-3 4-15,-1-3 2 0,1-6 0 0,-4 7 0 0,3-7-30 16,-3 0 8-16,0 3-8 0,4 3 0 0,-1-5 8 0,1-1-8 16,-1 6 11-16,1 0-11 0,0-6 0 0,-1 4 0 15,1-4 0-15,3 6 0 0,-4 0 0 0,4 0 0 16,0 0 0-16,-3 6 0 0,3-6 0 0,-4 0 0 16,4 6 0-16,-3 0 0 0,3 0 0 0,-3 6 0 15,3-6 0-15,-4 6 0 0,4 0 8 0,-3 0-8 16,3 0 0-16,0 0 0 0,-4 6 0 15,1-4 0-15,-1 4 0 0,5 0 0 0,-5 0 0 16,1-7 0-16,-1 4 0 0,1 0 10 0,-1-3-10 0,1 3 0 16,-4-9 9-16,0 0-9 0,0 0 0 0,0 0 8 15,0 0-8-15,0 0 0 0,0 0 0 0,0 0 8 16,0 0-8-16,0 0 0 0,0 0 8 0,0 0-8 16,3-6 10-16,1 0-10 0,-4 0 8 0,3-3-8 0,1 3 0 15,-1 1 0-15,-3-7 0 0,4 0 0 0,-4 3 0 0,3 3 0 16,-3-2 0-16,0-1 0 0,0 3 0 15,0 0 0-15,0 6 0 0,0 0 0 0,4-6 0 0,-4 6 0 16,0 0 0-16,0 0 0 0,0 0 0 0,0 0 0 16,0 0 0-16,0 0 0 0,7 6 0 0,-7-6 0 15,0 0 8-15,3 6-8 0,1 0 0 0,0 3 9 16,-1-1-9-16,-3 1 8 0,4 3-8 0,-1-6 8 16,1 6-8-16,-1-7 0 0,1 1 9 0,-1 3-9 15,1-3 0-15,-1 0 9 0,1 6-9 0,-1-6 0 16,-3-6 8-16,4 5-8 0,-4-5 0 0,0 0 0 15,0 0 0-15,0 0 0 0,0 0 0 0,0 0 0 0,0 0 0 16,0 0 0-16,7 0 0 0,-7 0-9 16,0 0-3-16,3 0 0 0,4 0 0 0,-3-5 0 15,-4 5-8-15,0 0-3 0,7 0 0 0,0 0 0 16,-3-6-54-16,3 0-11 0,0 6-3 16,-4 0 0-16,4 0-42 0,0-6-9 0,11 3-2 15,-18 3 0-15</inkml:trace>
  <inkml:trace contextRef="#ctx0" brushRef="#br0" timeOffset="155892.074">25379 5397 672 0,'0'0'19'0,"0"0"4"0,0 0-23 0,0 0 0 0,0 0 0 0,0 0 0 16,0 0 112-16,0 0 17 0,0 0 4 0,-4 6 1 16,4-6-38-16,-3 9-8 0,3-9-2 0,-7 8 0 15,7-8-23-15,-7 0-5 0,0 6-1 0,0-6 0 16,3 6-25-16,-3 0-6 0,3-6-1 0,-3 6 0 16,7-6-16-16,-7 6-9 0,4 3 10 0,-4-6-10 15,3 2 0-15,1 4 0 0,-1-3 0 0,4 0 0 16,0 6-8-16,0-6 8 0,0 5-12 0,4-5 12 15,-4 0 0-15,3 3-8 0,1-3 8 0,-1 6 0 16,-3-12 0-16,4 5 0 0,3-5 0 0,-4 6 0 16,4 0 0-16,-7-6 0 0,4 0 0 0,3 0 0 15,0 6-12-15,-3-6 2 0,3 0 0 0,0 0 0 16,-4 0 22-16,4-6 4 0,0 6 0 0,0-6 1 0,-3 0-3 16,3 1-1-16,0-1 0 0,-3 0 0 0,3-3-5 0,-4 3 0 15,1 0-8-15,-1 0 12 0,-3 0-12 0,4 1 0 16,-4-7 8-16,0 6-8 0,0 0 0 15,-4-3 0-15,4 3 0 0,0 6 0 0,0 0 0 16,0 0 0-16,-3-5 9 0,3 5-9 0,0 0 9 0,0 0-9 16,0 0 10-16,0 0-10 0,0 0 12 0,0 0-4 15,-7 5-8-15,3 1 12 0,1 3-12 0,3-3 0 16,-4 6 8-16,4-1-8 0,4-2 0 0,-4 0 0 16,3 6 0-16,-3-3 0 0,4-7 0 0,-1 7 0 0,1-6 0 15,-1 3 0-15,1 3 0 0,-1-1 0 0,1-5 0 0,-1 6 0 16,1-6 0-16,-1-6 0 0,1 9 0 15,-1 0 0-15,1-4 0 0,-4-5 0 0,0 0 0 0,7-967-10 16,-3 1937-4-16,3-970-1 0,-4 6 0 0,4-6 0 31,0 0-43-31,-3 0-9 0,3-6-1 0,-4 3-670 0</inkml:trace>
  <inkml:trace contextRef="#ctx0" brushRef="#br0" timeOffset="156402.71">25615 5523 1364 0,'0'0'30'0,"0"0"6"0,4 6 2 0,-4 3 0 0,3-3-30 16,1 6-8-16,-4-1 0 0,0-5 0 0,3 0 19 0,-3 3 2 15,0-9 1-15,0 0 0 0,0 0 19 0,0 9 4 16,0-9 1-16,0 0 0 0,0 0 5 0,0 0 1 16,0 0 0-16,0 0 0 0,0 0-30 0,0 0-6 0,0 0 0 15,0 0-1-15,-3-9-15 0,3 0 8 16,0 3-8-16,-4 0 0 0,4-5 0 0,0 5 0 0,-3-6 0 0,3 6 0 16,0-3 8-16,0 3-8 0,0 0 0 0,-4 1 0 15,4-7 10-15,0 12-10 0,0-6 10 0,4 0-10 16,-4 0 9-16,0 6-9 0,0 0 8 0,0 0-8 15,3-6 0-15,-3 6 0 0,7-3 0 0,-3 3 0 16,3 0 0-16,0 3 0 0,0-3 0 0,-3 6 0 16,3 0 0-16,0 0 8 0,0 0-8 0,-4 0 0 15,4 0 8-15,0 5-8 0,-3-8 0 0,-1 6 8 16,4 0-8-16,-3 3 10 0,0-1-10 0,-1-5 10 16,1 0-10-16,-1 0 10 0,1 0-10 0,-1 0 10 15,1 3-10-15,-4-9 8 0,0 0-8 0,0 0 8 16,0 0-8-16,0 0 0 0,0 0 0 0,3 6 0 15,-3-6 0-15,4 0 0 0,-4 0 0 0,7 5-11 16,-7-5-5-16,3 0 0 0,4 0-1 0,0 0 0 16,0 0-35-16,1 0-6 15,-1 0-2-15,3 0 0 0,-3 0-136 0,0 0-28 16,4 0-6-16,-1-5-1 0</inkml:trace>
  <inkml:trace contextRef="#ctx0" brushRef="#br0" timeOffset="157036.768">25943 5550 1177 0,'0'0'25'0,"0"0"6"0,0 0 1 0,0 0 2 0,0 0-34 0,0 0 0 16,0 0 0-16,0 0 0 0,0-6 60 0,0 6 6 16,-7-9 1-16,4 3 0 0,-1 0-7 0,-3 3 0 15,0 0-1-15,0-3 0 0,7 6-14 0,-7 0-2 0,-4 0-1 0,4-5 0 16,0 5-9-16,0 0-1 0,-3 0-1 0,3 0 0 16,7 0-2-16,-11 5 0 15,4 1 0-15,0-3 0 0,0 6-15 0,3 0-3 0,1 3-1 16,-1-1 0-16,1 1-10 0,-1 0 0 0,4 3 0 0,0-4 0 15,4 1 0-15,-1-6 0 0,1 9 0 0,-1-9 0 16,1 2 0-16,3-5 0 0,0 3 0 0,0 0 8 16,0 0-8-16,0-6 0 0,4 6 0 0,-1-6 0 15,-3 0 0-15,4 0 0 0,-1-6 0 0,1 0 0 16,0 6 8-16,-1-6 0 0,1 6 0 0,-4 0 0 16,3-6-8-16,-2 1 0 0,-1-1 0 0,0 0 0 15,-4-3 0-15,1 9 0 0,-1-6 0 16,1 0 0-16,-1 6 0 0,1-6 0 0,-4 6 0 0,0 0 0 15,0 0 8-15,0 0 0 0,0 0 0 0,0 0 0 16,0 0-8-16,0 0-11 0,0 0 3 0,0 0 0 16,3 6 8-16,-3 0 0 0,4 0 0 0,-1 3 0 15,4-3 0-15,0 0 0 0,1 5 0 0,-1 1 0 16,-4-6 0-16,4 6-8 0,4 2 8 0,-4 4-8 0,3-6 8 16,-3 5 0-16,0-8 0 0,1 9 0 0,2-6-8 0,-3 5 0 15,0-5 0-15,0 0 0 0,0 3 8 0,0 2 0 16,-3-5 0-16,-1 3 0 15,1-4-24-15,0 1-4 0,-1 6 0 0,1-6 0 0,-4-7 28 16,3 7-8-16,-3 3 8 0,0-3 0 0,0-7 0 0,-3 7 0 16,3-3 12-16,-4 0-4 0,1-3 18 0,-1 3 4 15,4-9 1-15,-7 0 0 0,0 5-5 0,-4 1-1 16,4 0 0-16,-3-6 0 0,-4 0 11 0,3 0 3 16,0 0 0-16,-3 0 0 0,4 0-25 0,3 0-5 15,-4-6-1-15,4 6 0 0,7 0-8 0,-11 0 0 0,4-6 0 16,0 6 0-16,-3-5-12 0,3-1 12 0,-4 0-12 0,4 0 12 15,-4 0-19-15,4-3 4 16,-3-3 1-16,3 7 0 16,0-7-12-16,3-3-2 0,-3 6-1 0,4 1 0 15,-1-4-22-15,1 0-4 0,3 0-1 0,0 0 0 16,0-2-26-16,3 2-6 0,-3 0 0 0,4 1-680 0</inkml:trace>
  <inkml:trace contextRef="#ctx0" brushRef="#br0" timeOffset="157609.878">26211 5556 1792 0,'0'0'40'0,"4"5"8"0,-1 7 1 0,1-6 1 0,3 0-40 0,-3 6-10 15,-1-3 0-15,4-4 0 0,-3 1 20 0,-1-6 3 16,4 6 0-16,-3-6 0 0,3 6-2 0,-4-6 0 16,-3 0 0-16,7 0 0 0,-3 0-1 0,-4 0 0 15,7 0 0-15,-3 0 0 0,-1-6 0 0,4 6 0 16,-3-6 0-16,-1 0 0 0,1 1-20 0,-1-1 9 0,1-3-9 0,-1 6 0 15,-3-3 10-15,0 3-10 0,0-3 8 0,0 0-8 16,0 6 0-16,0-6 8 0,0-5-8 0,0-1 0 16,-3 3 0-16,-1 3 0 0,1 0 0 0,-1-5-11 15,1 5 11-15,-4 0-8 0,3-6 8 0,-3 6-8 16,0 3 8-16,0 0-8 0,0 0 8 0,0 0-8 16,0 1 8-16,0 2 0 0,7 0-9 0,-7 0 9 15,3 2 0-15,4-2-9 0,-7 6 9 0,4 0 0 16,3 6-10-16,-4-6 10 0,8 6-8 0,-4-1 8 15,0-2 0-15,3 3 0 0,1 6 0 0,-1-7-8 16,1 1 8-16,-1-3 0 0,4 9 0 0,4-7 0 16,-4-5 0-16,3 6-8 0,1 0 8 0,0-3-8 15,-1 2 0-15,4-5 0 0,4 0 0 0,-4 0 0 16,4 6-16-16,3-6-2 16,0-3-1-16,0 5 0 0,-3 1-28 0,3-3-5 0,0 6-2 15,0-6 0-15,4 5-10 0,-7-11-3 0,3 6 0 0,-4 0 0 16,1-6-7-16,0-3-2 0,-1 3 0 0,1-3 0 15,-4 3-43-15,0 0-9 0,11-11-1 16,-11-1-1-16</inkml:trace>
  <inkml:trace contextRef="#ctx0" brushRef="#br0" timeOffset="175605.412">28025 5550 1126 0,'0'0'24'0,"0"0"6"0,0 0 1 0,0 0 1 0,0 0-32 0,0 0 0 0,0 0 0 0,0 0 0 16,0 0 58-16,0 0 5 0,0 0 1 0,0 0 0 16,0 0-1-16,0 0 0 0,0 0 0 0,0 0 0 15,0 0-37-15,-11 6-7 0,4-6-2 0,0 0 0 0,0 0-7 0,0 0-2 16,0 0 0-16,0 0 0 0,-4 0 20 0,1 0 4 15,-1 5 1-15,0-5 0 0,1 0-33 0,3 0 0 16,0 6 0-16,0 0 0 0,-4-6 0 0,0 6 0 16,1 3 0-16,-1 0 0 0,1 0 0 0,3-4 0 15,-4 1 0-15,4 0 0 0,0 0 13 0,-4 6-4 16,4-3-1-16,0-6 0 0,7-3-8 0,-10 5 8 16,3 4-8-16,0-3 8 0,0 0-8 0,3 6 8 0,1 0-8 15,-1-7 8-15,0 1-8 0,1 3 0 16,3-3 0-16,-4 6 0 0,4-12 0 0,0 6 0 0,0 0 0 0,0-1 0 15,0-5 0-15,0 0 0 16,0 6 0-16,0-6-11 0,7 3 11 0,1 0-10 16,-5 0 10-16,4 3-10 0,4 0 10 0,-4-6-10 15,7 0 10-15,-4-6-10 0,5 6 10 0,-1-3 0 0,0 0 0 0,-4 0 0 16,1-3 0-16,-1 0-8 0,5 1 8 0,-5-1 0 16,8-6-13-16,-8 0 2 0,5 0 1 0,-5 4 0 15,1 2 18-15,-1-12 3 0,1 6 1 0,-4-5 0 16,0-4-12-16,0 3 0 0,-3-5 0 0,3 2 0 15,-4-2 0-15,1-4 0 0,-1-2 0 0,4 5 0 16,-3-2 0-16,-1 0 0 0,1-4-9 0,-1 7 9 16,1-4 0-16,-1 4 0 0,1-1 0 0,-1-2 9 15,1 2-9-15,-4-2 0 0,0 2 0 0,0-2 0 16,0 2 0-16,-4 1 0 0,-3-4 0 0,4 4 0 0,-8-4 0 0,4 4 0 16,-3-1 8-16,3-2-8 0,-7 8 8 0,3-5-8 15,0 2 0-15,1 3 8 0,-1 1-8 16,1 5 8-16,-1-3-8 0,0 4 8 0,4-1-8 0,-3 6 0 15,3 0 0-15,3 0 0 0,4 6 0 0,0 0 0 16,0 0 8-16,-7-9-8 0,7 9 0 0,0 0 0 16,0 0 0-16,0 0-11 0,0 0 11 0,0 0 0 15,0 0 0-15,0 0 0 0,4 9 0 0,-4 3 0 16,3-6 0-16,1 6 0 0,-1-1-8 0,1 1 8 16,-4 3-8-16,3 2 8 0,-3 1 0 0,0-3 0 15,4 2 0-15,-4 7 0 0,3-9 0 0,-3 8 8 16,0 1-8-16,0 2 0 0,0-8 0 0,0 8 8 0,0-2-8 15,0-1 0-15,0-2 0 0,0 2 8 0,0-5-8 16,0 0 0-16,0 2 0 0,0 4 0 16,0-4 0-16,0 4 0 0,4-1 0 0,-4-5 0 0,3 2 0 15,-3 4 8-15,0-9-8 0,0 8 0 0,0-5 0 0,0 2 8 16,0-2-8-16,0-6 0 0,4 5 0 0,-4-2 8 16,0-3-8-16,3 6 0 0,-3-7 0 15,0 1 0-15,4 0 0 0,-4 3 0 16,0-4 8-16,0 1-8 0,4 0 10 0,-4-3-2 0,0-3-8 0,0-1 12 15,0 7-2-15,-4 0-1 0,4 0 0 0,4-3 0 16,-4 2-9-16,0 1 0 0,0 6 0 0,0-7 0 16,0 1 8-16,0 3-8 0,0-3 8 0,0-6-8 15,-4 5 0-15,4-5 0 0,0 0 0 0,0 6 0 16,0-6 0-16,0-6 0 0,0 0 8 0,0 0-8 16,0 0 0-16,0 0 0 0,0 0 8 0,0 0-8 15,4 9 0-15,-4-9 0 0,0 0 0 0,0 0 0 16,0 0-34-16,0 0 1 0,0 0 0 15,0-9 0-15,0 0-134 0,0 0-26 16,10-9-6-16,-3 1-1 0</inkml:trace>
  <inkml:trace contextRef="#ctx0" brushRef="#br0" timeOffset="176143.542">28173 5538 948 0,'0'0'27'0,"0"0"5"0,0 0-32 0,-4 6 0 0,4-6 0 0,0 0 0 16,0 12 47-16,-3-7 2 0,3 7 1 0,0-6 0 16,0 3-12-16,-4 3-2 0,4-6-1 0,-3 5 0 15,-1-5 22-15,4 6 5 0,-3-3 1 0,-1-3 0 16,4 2-20-16,-3 7-4 0,-1-3-1 0,4 0 0 16,0-3-18-16,0 2-3 0,0 1-1 0,0 6 0 15,0-7 21-15,0-5 4 0,4 9 1 0,-4-3 0 16,3 0-21-16,1-1-4 0,-1 1-1 0,1 0 0 15,-1-6 4-15,4 3 1 0,0-4 0 0,4 7 0 16,-4-12-7-16,4 12-2 0,-1-12 0 0,1 6 0 0,-1-6 4 16,1 6 0-16,0-6 0 0,-1-6 0 0,1 6-7 15,3-6-1-15,-4 6 0 0,1-12 0 0,3 6 8 0,-3 0 0 16,-1 1 1-16,-3-7 0 0,0 3-1 0,0-3-1 16,0 6 0-16,-3-5 0 0,-1-1-15 0,1 0 9 15,3 3-9-15,-3-3 8 0,-1 1-8 0,1-1 0 16,-1-3 0-16,1 6 8 0,-1 1 8 0,-3-4 2 15,4 6 0-15,-4 0 0 0,3-6-33 0,-3 6-6 16,4-2-2-16,-4 2 0 16,-4-6-8-16,4 0-1 0,-3 6-1 0,-1-5 0 15,1 2-127-15,-4 0-26 0,-4 0-5 0,4 3-1 0</inkml:trace>
  <inkml:trace contextRef="#ctx0" brushRef="#br0" timeOffset="177004.587">29637 4777 1198 0,'0'0'26'0,"0"0"6"0,0 0 0 0,0 0 3 0,-7-6-35 0,3 0 0 0,4 6 0 0,-3 0 0 15,-4-6 37-15,0 0 1 0,-4 6 0 0,0 0 0 16,-6 0 5-16,3 0 1 0,-4 6 0 0,-3-6 0 16,0 6 31-16,0-6 6 0,3 6 2 0,-3 0 0 0,3 2-51 0,4-2-11 15,0 6-1-15,0 0-1 16,0-6 54-16,3 5 11 0,1 1 3 0,2 3 0 31,1-9-103-31,0 5-20 0,0 1-4 0,0 0 0 0,4 0 32 0,-4 2 8 0,3-8 0 0,1 12 0 16,-1-12 0-16,1 6 11 0,-1-4-3 0,4 10 0 15,-3-6-8-15,3 0 8 0,-4-7-8 0,0 10 8 0,4-3 0 0,0 0 0 16,-3-1 0-16,3 7 0 0,0 3-8 0,0-4 8 16,0 1-8-16,0-3 8 0,0 2-8 0,0 1 0 15,0 5 0-15,0-2 8 0,0 8-8 0,3-8 0 16,-3 8 0-16,0-8 0 0,0 8 0 0,4-5 0 15,3 8 0-15,-3-8 0 0,3 2 0 0,-4 4 0 0,1-7 0 16,3 4 0-16,0-4 0 0,0-2 0 0,0-4 0 16,0 1 0-16,0-3 0 0,-3 2 0 0,3 1 0 0,0 0 0 15,-4-7 0-15,4 4 0 0,-3-3 8 0,-1 0-8 16,1-7 0-16,-1 1 0 0,1 0 0 0,-1 0 0 16,1 9 0-16,-4-9 0 0,0-6 0 0,0 6 0 15,0-6-11-15,0 0 3 0,0 0 0 0,0 0 0 31,0 0-18-31,0 0-3 0,0 0-1 0,0 0 0 16,0 0-19-16,0 0-4 0,-4 5-1 0,4-5 0 16,-7 0-6-16,7 0-2 0,-3-5 0 0,-4 5-431 0,3-6-87 0</inkml:trace>
  <inkml:trace contextRef="#ctx0" brushRef="#br0" timeOffset="177352.979">29185 5494 1404 0,'0'0'31'0,"0"0"6"16,-3 6 2-16,-1 0 0 0,4-6-31 0,4 11-8 0,-4-11 0 0,0 0 0 0,0 3 43 0,3 3 7 15,4-3 2-15,-3 3 0 0,-1-3-20 0,4 3-4 16,-3-6-1-16,3 0 0 0,0 0 12 0,0 0 2 16,0-6 1-16,0 6 0 0,0 0-16 0,4 0-3 15,-4 0-1-15,4 0 0 0,-1 0-14 0,-3-3-8 0,4 6 10 0,-1-3-10 16,-3-3 59-16,4 3 5 0,0 3 2 0,-4 3 0 16,0-6-53-16,3 0-13 0,-3 6 0 0,4 0 0 31,-1-6-54-31,1 5-14 0,0-5-2 0,-1 6-1 15,1-6 3-15,-1 6 1 0,5 0 0 0,-5-3-461 0,4 0-93 0</inkml:trace>
  <inkml:trace contextRef="#ctx0" brushRef="#br0" timeOffset="177874.406">29630 5517 853 0,'0'0'18'0,"0"0"4"0,0 0 1 0,0 0 2 0,0 0-25 0,0 0 0 0,0 0 0 0,0 0 0 16,0 0 68-16,0 0 8 0,0 0 1 0,0 0 1 15,-7 3-11-15,7-3-3 0,0 0 0 0,-4 9 0 0,4 0-6 16,-3 3-2-16,3-1 0 0,0 1 0 0,0-6 7 0,0 3 1 16,0 3 0-16,0-1 0 0,0 1-24 0,0-6-5 15,3 9-1-15,-3-6 0 0,4-4-7 0,-1 4-2 16,-3 3 0-16,4 0 0 0,-1 0-4 0,1-4-1 16,3 4 0-16,-4 6 0 0,1-12-6 0,-1 5-2 15,1-2 0-15,0 0 0 0,-1 6-3 0,4-9-1 16,-3 0 0-16,-1-1 0 0,-3-5 1 0,0 0 0 15,0 0 0-15,0 0 0 0,0 0 12 0,0 0 3 16,0 0 0-16,0 0 0 0,0 0 7 0,0 0 1 0,0 0 1 16,0 0 0-16,0 0-12 0,-3-5-2 0,-1-1-1 15,1 0 0-15,-4-6-8 0,-1 6-2 16,5-3 0-16,-4 3 0 0,0-5 1 0,3 5 0 0,-3-6 0 16,0 0 0-16,0 3-9 0,4 4 0 15,-4-1 0-15,0-6 0 0,3 6 0 0,-3-6 0 16,0 3-12-16,3 1 12 0,1 2 0 0,-1-3 0 0,1-3 0 15,-1 6 0-15,4 0 0 0,-3 1 0 0,3-1-11 16,3-6 11-16,-3 6 0 0,4 3 0 0,-1-3 0 0,1 6 0 16,3-6-17-16,0 0 1 0,0 6 1 0,4-5 0 15,-4 5 5-15,3 0 1 0,1 0 0 0,-1 5 0 16,1-5-7-16,3 0-2 0,0 6 0 0,-3-6 0 16,3 6 1-16,-4-6 0 0,1 0 0 0,3 6 0 15,-3-6 1-15,-1 3 1 0,1-3 0 0,-4 0 0 16,0 3-4-16,0 0-1 0,0-3 0 0,-3 3 0 15,3-3-31-15,0 0-6 16,-4 0-2-16,-3 0 0 0,7 0-112 0,0 6-22 16,-3-6-5-16,3 0-1 0</inkml:trace>
  <inkml:trace contextRef="#ctx0" brushRef="#br0" timeOffset="178399.417">29951 5588 1220 0,'0'0'27'0,"0"0"5"0,0 0 2 0,-7 3 0 0,7-3-34 0,-7 6 0 0,3 3 0 0,-3-9 0 15,7 0 82-15,-7 5 10 0,0 1 1 16,0 0 1-16,0 0-58 0,3 0-11 0,-3 3-2 0,0-6-1 16,7-3-8-16,-7 6-2 0,7-6 0 0,-7 3 0 15,0 2-12-15,4 1 0 0,3-6 0 0,-4 6 0 16,1 6 0-16,-1 0 0 0,4-6 0 0,0 2 0 15,4 4 0-15,-4 0 0 0,3 0 0 0,1-1 0 16,-1-5 0-16,1 0 0 0,-1 3 0 0,1 3 0 16,3-6 32-16,0 0 8 0,0-1 0 0,0 1 1 15,0 0-23-15,0-6-5 0,4 6-1 16,-4-6 0-16,3 6 2 0,1-6 0 0,-1 0 0 0,1-6 0 16,3 6-3-16,-3-6-1 0,3 6 0 0,-4-6 0 15,1 0-10-15,3 1 8 0,-3-1-8 0,-4 0 8 16,3-6-8-16,-3 6 10 0,0-3-10 0,0-2 10 15,-3 5 0-15,0-12 0 0,-1 6 0 0,-3 1 0 16,0 2 4-16,0-3 1 0,0 6 0 0,-3-6 0 16,-5 3-4-16,5 4-1 0,-4-4 0 0,0 0 0 15,-4 3-10-15,4 0 12 0,0 6-12 0,-3-6 12 16,-1 6-12-16,0 0 0 0,-3 0 0 0,4 0 0 0,-1 6 0 16,4 0 0-16,-4 0 0 0,4-6 0 0,0 6-16 0,0 0 5 15,7-6 1-15,-3 6 0 0,-4-1-6 0,3 4 0 16,1-3-1-16,3-6 0 15,-4 6-12-15,1 0-3 0,3 6 0 0,-4-6 0 16,4-1-25-16,0 1-6 0,0-6-1 16,0 6 0-16,4 3-1 0,-1-9-1 0,1 12 0 0,3-12 0 15,-4 6-99-15,4-6-20 0,11 6-4 0,-4-6-1 16</inkml:trace>
  <inkml:trace contextRef="#ctx0" brushRef="#br0" timeOffset="179146.509">30117 5667 1191 0,'0'0'26'0,"0"0"6"0,0 0 0 0,0 0 2 0,0 0-34 0,0 0 0 0,0 0 0 0,0 0 0 15,0 0 45-15,0 0 3 0,0 0 0 0,0 0 0 0,0 0 4 16,0 0 2-16,3-6 0 0,-3 6 0 0,0 0-18 0,0 0-4 16,7 6-1-16,-7-6 0 0,4 6-11 0,-1 0-1 15,1 0-1-15,-1 6 0 0,-3-3-18 0,0-1 10 16,4 7-10-16,-4-3 8 0,3 0-8 0,-3-7 0 16,4 7 9-16,-4-3-9 0,0 3 10 0,3 0-2 15,-3-7-8-15,4 1 12 16,-4-6 4-16,0 0 0 0,0 0 0 0,0 0 0 0,0 0 12 0,0 0 2 15,0 0 1-15,0 0 0 0,0 0 13 0,0 0 4 16,0 0 0-16,0 0 0 0,0 0-22 0,0-6-4 16,0 1-1-16,0-1 0 0,3-6-9 0,-3 0-3 15,0 3 0-15,0 3 0 0,0 1-9 0,4-1 0 16,-4 0 0-16,0 0 0 0,0 0 0 0,4-3 0 16,-4 9 0-16,0-6 0 0,3 3 0 0,-3 3 0 0,4-5 0 15,-1 2 0-15,1 3-10 0,-4 0 10 0,7 0 0 16,-4 0-9-16,4 0 9 0,0 3 0 0,0 2 0 15,0-2 0-15,-3 6 0 0,0 3-8 0,3-6 8 0,0 0 0 16,-4 5 0-16,1-5 0 0,3-3 0 0,-4 3 0 16,1 6 0-16,-1-6 0 0,1 0 0 0,-4 0 0 15,0-6 0-15,0 0 0 0,0 0 0 0,0 0 0 16,0 0 0-16,0 0 11 0,0 0-11 0,0 0 12 16,0 0-12-16,0 0 12 0,0 0-12 0,0 0 12 15,0 0-12-15,0 0 0 0,0 0 9 0,0 0-9 16,0 0 8-16,0 0-8 0,0 0 8 0,0 0-8 15,0 0 0-15,0 0 0 0,0 0 0 0,0 0-12 16,0 0 12-16,0 0 0 0,0 0-9 0,7 0 9 16,-7 0 0-16,0 0 0 0,0 0-9 0,7 0 9 15,0 5 0-15,0 1 0 0,-3-6-8 0,3 6 8 16,0 0 0-16,-4-6 0 0,4 6 0 0,-3-3 9 0,-1 0-9 16,-3-3 0-16,7 6 0 0,0-6 0 0,-7 0 0 0,4 9 0 15,-4-9 0-15,7 0 0 0,0 5 0 0,-3-5 0 16,-4 0 0-16,7 6 0 0,0-6 0 0,0 6 0 15,0-6 0-15,0 0 8 16,-4 0-45-16,8 0-10 0,-4 0-1 0,4 0-1 16,-1 0-18-16,1-6-3 0,-1 6-1 0,1-6 0 15,0 6-103-15,3 0-21 0,-4-5-4 0,1-1-412 0</inkml:trace>
  <inkml:trace contextRef="#ctx0" brushRef="#br0" timeOffset="179737.791">30699 5647 929 0,'0'0'26'0,"0"0"6"0,0 0-32 0,0 0 0 0,0 0 0 0,0 0 0 16,0 0 76-16,-7 0 8 0,0 0 1 0,0 0 1 15,7 0 10-15,-8 0 1 0,1 0 1 0,0 0 0 16,0-3-20-16,-3 3-4 0,3 3-1 0,-4 0 0 15,4 0-38-15,-4 2-8 0,4-2-2 0,-3 3 0 16,3-6-17-16,0 6-8 0,0 0 8 0,0 0-8 16,3-6 0-16,1 12 0 0,-1-6 0 0,-3 2 0 0,7 1 0 15,0 0 0-15,0 3 0 0,0-6 0 16,0 0-8-16,4-1 8 0,-4 1 0 0,3 3 0 16,-3-9 0-16,4 3-11 0,-4-3 11 0,7 9-8 15,-4-3 8-15,-3-6 0 0,7 0 0 0,0 6-8 16,0-6 8-16,-3 0 0 0,3 6 0 0,0-6 0 0,-4 0 0 0,-3 0-8 15,8 0 8-15,-5-6 0 0,4 6 0 16,0-6 0-16,-3 6 0 0,-1-6 0 0,4 0 12 0,-3 0-3 16,-1 3 0-16,1-3 0 0,-1 0 0 0,1 1 0 15,-1-1 0-15,1 0 0 0,3-6-9 0,-3 6 10 16,-1-3-10-16,-3 3 10 0,4 1-10 0,-4 5 12 16,3-6-12-16,-3 6 12 0,0-6-2 0,0 6 0 15,0 0 0-15,0 0 0 0,-3-6-2 0,3 6-8 16,0 0 12-16,0 0-4 0,-7-6-8 0,7 6 0 15,-8 0 9-15,8 0-9 0,0 0 9 0,-7 6-9 0,7-6 12 16,-7 6-12-16,7-6 0 0,-3 12 0 0,3-7 0 16,-4 4 0-16,4 3 0 0,0 0-11 0,0 0 11 0,4-7-13 15,-4 7 13-15,3-3 0 0,1 3 0 0,3-6-9 16,-4 5 9-16,1-5 0 16,3 0-9-16,-3 0 9 0,3 6-10 0,-4-6 10 0,4-3-13 0,-3 3 5 15,-4-6-6-15,3 0-1 0,4 5 0 0,-3 1 0 31,3-6-26-31,-7 0-6 0,3 0-1 0,-3 0 0 0,0 0-11 0,4 0-2 16,3 0-1-16,-7 0-429 0,7 0-85 0</inkml:trace>
  <inkml:trace contextRef="#ctx0" brushRef="#br0" timeOffset="180450.637">30917 5667 981 0,'0'0'28'0,"0"0"6"0,0 0-34 0,0 0 0 15,0 0 0-15,0 0 0 0,0 0 93 0,0 0 12 16,0 0 3-16,0 0 0 0,-7 0-61 0,7 0-12 0,-7 0-3 0,7 0 0 16,-7 6 29-16,0-6 6 0,0 6 1 0,-3-12 0 15,3 6-26-15,-1-6-5 0,1 6-1 0,0 0 0 16,0 6-16-16,7-6-3 15,-7 0-1-15,4 6 0 0,-1 0-3 0,1 6-1 16,-1-6 0-16,4-1 0 0,0 4-12 0,0 3 9 0,4 0-9 0,-1-6 8 16,4 5-8-16,-3-972 0 0,3 1943 0 0,0-970-11 15,-4 0 11-15,4-7-8 0,1 1 8 0,-5-6-8 16,4 6 8-16,0 0 0 0,0-6-9 0,0 6 9 16,0-3 0-16,0-3 0 0,0 0-9 0,-3 0 9 15,3-3 0-15,0-3 0 0,-3 6 0 0,3-6 0 16,-4 0 0-16,1 0 0 0,-1 1 8 0,1-1-8 15,-4-6 16-15,3 3-4 0,1 3 0 0,-4 3 0 16,3 0-12-16,-3 3 0 0,4-6 8 0,-4 6-8 16,0 0 0-16,3 0 0 0,1-5 8 0,3 5-8 15,-3 0 0-15,-4 0 0 0,0 0 0 0,3 0 0 16,4 5 0-16,0-5-8 0,-3 6 8 0,3 0 0 16,-4 3-12-16,4 9 4 0,-3-12 8 0,-1 5-13 0,4 7-3 15,-3-3 0-15,3 2 0 0,0 1 0 16,-3 2-6-16,3 10-2 0,0-7 0 0,0 4 0 15,0 2 5-15,3 4 1 0,-3-4 0 0,1-8 0 0,2 8 10 0,-3-3 8 16,0 4-12-16,4-1 12 0,-4-2 0 0,0-4 0 16,0-2 0-16,-4-4 0 0,5 7 0 0,-5-12 0 15,1-1 8-15,-1 4-8 0,1-3 24 0,-1-6-2 16,1 6 0-16,-4-12 0 0,-4 2-4 0,4-2-1 16,0 0 0-16,0 0 0 0,0 0-1 0,0 0-1 15,0 0 0-15,0 0 0 0,-7 6-3 0,-3-6-1 0,2 0 0 16,-2 0 0-16,-1-6 0 0,1 6 0 0,-4-2 0 15,3 2 0-15,0 0-11 0,-3 0 0 0,4-6 0 16,-4 0 0-16,0 0 0 0,3 6 0 0,-3-6 0 16,3 0 0-16,1 0 0 0,-1-5-12 0,1 5 4 15,-1-3 8-15,0 3-19 0,4 0 4 0,-3-6 1 0,-1 1 0 32,4 2-12-32,-4 0-2 0,4-6-1 0,-3 3 0 15,-1-5-35-15,1-1-8 0,-1-2 0 0,4 8-420 0,-4 0-83 16</inkml:trace>
  <inkml:trace contextRef="#ctx0" brushRef="#br0" timeOffset="181023.007">31101 5658 990 0,'0'0'21'0,"0"0"5"0,0 0 1 0,0 0 1 0,0 0-28 0,0 0 0 16,0 0 0-16,0 0 0 0,0 0 0 0,0 0 0 16,0 0 0-16,0 0 0 0,0 0 57 0,0 0 6 0,0 0 1 0,3 3 0 15,1 3 0-15,3 0 0 16,-3-6 0-16,3 6 0 0,0 0-12 0,3-6-1 0,1 6-1 15,-1 0 0-15,4-6-26 0,1 6-4 16,-1-6-2-16,0 0 0 0,0 3 7 0,0-3 2 0,0 2 0 0,0-2 0 16,0 0-15-16,1 0-2 0,-5 0-1 15,4-2 0-15,-3-1-9 0,-1 3 0 0,4-6 0 0,-3 6 0 16,3-6 0-16,-3 0 8 16,3 6-8-16,-4 0 8 0,1-6 0 0,-4 6 0 0,-3-6 0 0,3 0 0 15,-4-3 0-15,1 4 0 0,-1 2 0 0,-3 3 0 16,0-6 0-16,0-3 0 0,0 9 0 0,0 0 0 15,-3-6-8-15,-4 6 0 0,0-6 0 0,0 0-11 16,-4 6 35-16,0-6 6 0,-3 6 2 0,0 0 0 16,0 0-32-16,-4 6 0 0,4-6 0 15,0 6 0-15,0 0-10 0,4 0-8 0,-1 3-2 0,0-3 0 16,1-3 20-16,3 5 0 0,-4 4 0 0,8-6 0 16,-4 6 12-16,3 0 7 0,0-4 1 0,4 4 0 15,0 6-20-15,4-6-14 0,0-7 2 0,-1 7 1 16,4 3 11-16,0-3 16 0,0-1-4 0,7-5-1 15,4 6-33-15,0-6-6 0,-1 3-2 16,4 3 0-16,4-7 3 0,-4 1 1 0,4 0 0 16,0 0 0-16,-1 0-37 0,1-6-7 0,3 6-2 0,1-6 0 15,-1 0-143-15,3 6-29 0</inkml:trace>
  <inkml:trace contextRef="#ctx0" brushRef="#br0" timeOffset="183768.842">3348 7067 702 0,'0'0'15'0,"-7"0"3"0,7 0 1 16,-7-6 1-16,0 6-20 0,0-6 0 0,0 0 0 0,0 0 0 0,-1 6 47 0,5-6 5 0,3 6 0 15,-7-6 1-15,3 0-7 0,-3 4-2 0,4-4 0 0,3 6 0 16,-4-3-18-16,4 3-4 0,0 0-1 0,0 0 0 16,-3-3-12-16,3 3-9 0,0 0 12 0,0 0-12 15,0 0 20-15,0 0-4 0,0 0 0 0,0 0 0 16,-11 3 8-16,8 6 2 0,-1-1 0 0,4 4 0 15,0 6-6-15,0-6-2 0,0-7 0 0,0 7 0 16,0 3-6-16,4 3 0 0,-4-4-1 0,3 10 0 16,-3-13-1-16,7 7 0 0,-3 3 0 0,-1-4 0 15,1 1-2-15,-1 0 0 0,1-7 0 0,-1 10 0 16,1-9-8-16,-1-1 10 0,1-2-10 0,-1 9 10 16,-3-6-10-16,0-1 0 0,4 4 0 0,0-6 8 15,-1 6 8-15,1-9 2 0,-1 5 0 0,4 1 0 16,-3-3-18-16,-1-3 0 0,1 3 8 0,-4-4-8 15,0-5 0-15,0 0-19 0,0 9 4 0,0-9 1 16,0 0 22-16,0 0 5 0,0 12 1 0,0-12 0 0,0 0 7 16,0 0 2-16,0 0 0 0,0 0 0 0,0 0 2 15,-7 0 1-15,7 0 0 0,-11 6 0 0,4-6-9 16,0 0-1-16,0 0-1 0,0-6 0 0,0 6-15 16,0-6 0-16,0 6 0 0,-4-6 0 0,4-3 0 0,0 4 0 15,0-1 0-15,0-3 0 0,-4 0 11 0,4-3-11 16,0 6 12-16,-3-5-12 0,3-1 0 0,0 0 0 15,-1-3-12-15,1 4 3 0,-3-1 9 16,-1-9 0-16,-3 10 0 0,7-7-8 0,-3 0 8 16,2 4 0-16,1 2 0 0,0-6 0 0,0-2 0 0,0 2-8 15,0 0 8-15,0 1 0 0,4-1-8 0,-1 9 8 16,1-8-8-16,3 5 8 0,0-9 0 0,0 10-8 16,0-7 8-16,3 0 0 0,-3 6 0 0,4 1 0 15,-4-4 0-15,3 9 0 0,1-6 0 0,-1 7 0 16,1-4 0-16,-1 6-8 0,1-6 0 0,-1 6 0 0,4 0 0 0,0 3 0 15,0-6 8-15,1 6-10 0,-1-6 10 0,3 6-10 16,4 0 10-16,-3 0 0 0,-1 0 0 0,1-6 0 16,0 6 0-16,-1 0 0 0,1 0 0 0,-1 0 0 15,1 0 0-15,-1 0 0 0,5 6 0 0,2-6 0 16,-6 6 0-16,-1-6 0 0,-3 6 0 0,8-6-8 16,-1 6 8-16,-4 3-8 0,4-3 8 0,1 0-8 15,-5 5 8-15,8-5 0 0,-8 0 8 0,1 6-8 16,-4-6 0-16,0 2 0 0,-3-2 0 0,3 6-8 15,-7-12 8-15,3 6 0 0,-3-6 8 0,4 6-8 16,-8 6 10-16,4-6-2 0,0-6-8 0,-7 5 12 0,4 1 7 16,-5-3 1-16,1 3 0 0,-3 6 0 15,-4-6-20-15,0-6-14 0,3 0 2 0,0 6 1 16,1-6 11-16,-4 6 12 0,3-6-2 0,-3 5-1 0,3 4-24 0,4-6-5 16,-3 6 0-16,-1-3-1 0,-3 0 12 0,4 0 9 15,-1-1-12-15,4-5 12 0,0 6-12 0,3 0 4 16,-3 0 8-16,4-6-13 0,-4 9 0 0,7-9 0 15,0 0 0-15,0 0 0 16,0 0-14-16,0 0-2 0,0 0-1 0,0 0 0 16,0 0-30-16,0 0-7 0,0 0-1 0,0 0 0 15,0 0-115-15,0 0-23 0</inkml:trace>
  <inkml:trace contextRef="#ctx0" brushRef="#br0" timeOffset="184349.572">3697 6949 794 0,'0'0'22'0,"0"0"6"0,-7 3-28 0,7-3 0 0,-3 3 0 0,-1 6 0 15,-3-3 54-15,3 0 5 0,4-1 1 0,0-5 0 0,-3 6-30 0,-1 0-6 16,1 0 0-16,3-6-1 0,0 0-3 0,-7 12-1 16,3-6 0-16,1 0 0 15,3-6-1-15,-4 8 0 0,1-2 0 0,3 0 0 0,-7 6 2 0,3-6 0 16,4 6 0-16,-3-10 0 0,3 4 3 0,0-6 1 16,0 0 0-16,-4 9 0 0,1 0-4 0,3-9-1 15,0 0 0-15,0 0 0 0,0 0-9 0,0 0-2 16,0 0 0-16,3 6 0 0,-3-6-8 0,0 0 0 15,4 6 0-15,-1-6-11 0,8 0 11 0,-4 0 0 16,0 0 0-16,0 0-8 0,0 6 8 0,-4-6 0 16,1 0 0-16,3-6 0 15,-3 6 0-15,3-6 0 0,-4 0 0 0,1-3 0 0,-1 3 9 0,1 0-9 16,-4 1 12-16,3-7-12 0,-3 6 12 0,0-6-12 16,0 6 12-16,0-6-12 0,-3 4 11 0,-1 2-11 15,1-6 10-15,-1 0-10 0,1 6 8 0,-4 1-8 0,3-1 0 16,0 0 0-16,1-3 11 0,-1 6-11 0,1 0 12 15,3 3-12-15,-7 0 10 0,7 0-10 0,0 0 8 16,-7 0-8-16,0 0 0 0,7 0 0 0,0 0 8 0,-7 0-8 16,-4 6 0-16,4 3 0 0,4-6 0 15,-1 6 0-15,4-9 0 0,-4 11 0 0,1-5 0 0,-1 0 0 16,1 6 0-16,-1-6 0 0,1 2 0 0,3-8 0 16,0 0 0-16,-4 6 0 0,4-6 0 15,0 0 0-15,0 0 0 0,0 0 0 0,0 0 0 0,0 0 0 16,0 0-24-16,4 6 2 0,-1 0 1 0,4-6-422 15,4 6-84-15</inkml:trace>
  <inkml:trace contextRef="#ctx0" brushRef="#br0" timeOffset="184818.126">3919 6926 1018 0,'0'0'28'0,"0"0"8"0,0 0-28 0,0 0-8 0,0 0 0 0,0 0 0 16,0 0 48-16,0 0 8 0,0 0 1 0,0 0 1 15,0 0-14-15,0 0-4 0,0 0 0 0,0 0 0 16,0 0-32-16,0 0-8 0,0 0 0 0,0 0 0 15,0 0 8-15,0 11 0 0,0-11 0 0,0 6 0 16,0 0-8-16,4 0 0 0,-1 6 0 0,-3-3 0 16,4 2 0-16,-1-5 0 0,-3 0 0 0,0 6 8 15,4-3 0-15,0-1-8 0,-1 1 12 0,4 3-4 16,-3-6 0-16,3 0 0 0,0 0 0 0,3 0 0 16,-3-1-8-16,4 1 12 0,0-3-12 0,3-3 12 15,0 3-12-15,-4-3 8 0,1-3-8 0,0 0 8 16,3 0 1-16,-4 0 0 0,1 0 0 0,-1 1 0 15,1-4-9-15,0 0 8 0,-1 0-8 0,-3 0 8 16,0 0 4-16,0 0 0 0,-3-3 0 0,-4 4 0 16,0-1-12-16,0 0 10 0,0 6-10 0,0-12 10 15,0 6-1-15,0 0 0 0,0-5 0 0,-4 5 0 0,-3 0-9 16,0-3 0-16,4 6 0 0,-1 0 0 16,4 3-35-16,-3-6-5 15,-4 0-2-15,7 6 0 0,0 0-119 0,0 0-24 16</inkml:trace>
  <inkml:trace contextRef="#ctx0" brushRef="#br0" timeOffset="185259.041">4279 6949 759 0,'0'0'16'0,"0"6"4"0,0 3 1 0,0 3 1 0,4-7-22 0,-1 1 0 0,-3 6 0 0,4 0 0 15,-1-9 56-15,-3 6 6 0,0-4 2 0,4 4 0 16,-4-3-7-16,3 0-1 0,-3 6 0 0,4-6 0 16,-1 0-12-16,1-1-4 0,-4-5 0 0,0 0 0 15,3 6-24-15,-3-6-4 0,4 6-2 0,-4-6 0 16,4 9-10-16,-4-9 12 0,0 0-12 0,0 0 12 16,0 0-12-16,0 0 10 0,0 0-10 0,0 0 10 15,0 0 1-15,0 0 0 0,0 0 0 0,0 0 0 16,0 0 34-16,0 0 7 0,0 0 2 0,0 0 0 15,0 0-13-15,0 0-2 0,0 0-1 0,-8-9 0 16,-2 3-19-16,-1 0-4 0,8 1-1 0,-8-1 0 16,8 0-6-16,-4-6 0 0,3 6-8 0,-3 0 12 15,3 0-12-15,1 3 0 0,-1-2 0 0,1-1 0 16,-1 0 0-16,1-6 0 0,3 6 0 0,0 0 0 16,0 0 0-16,3 1-10 0,1-7 10 0,3 0-8 0,0 3 8 15,4 3-10-15,-4 0 10 0,3-5-10 16,-3-1 10-16,-3 6 0 0,6-3-9 0,-3 3 9 0,4 0 0 0,0 1-11 15,3-1 11-15,0 0-8 16,-4 0-20-16,8 0-3 0,-7 6-1 0,3-6 0 16,0 0-74-16,4 0-15 0,-1 3-3 0</inkml:trace>
  <inkml:trace contextRef="#ctx0" brushRef="#br0" timeOffset="185885.203">5623 6402 507 0,'-3'-3'11'0,"-4"-6"2"0,3 7 1 0,-6-4 1 0,3-6-15 0,-1 6 0 0,1 0 0 0,-3 0 0 0,-1 6 0 0,1-11 0 15,3 5 0-15,-4 3 0 0,4 0-9 0,-7 3 9 16,3 0-13-16,4 0 5 0,7 0 39 0,-7 3 8 16,0-3 1-16,-3 3 1 0,2 3 44 0,1-4 9 15,0 7 2-15,4-3 0 0,-4 0-21 0,0 0-4 16,3-6-1-16,1 12 0 0,-1-6-4 0,4 2-1 16,-3 1 0-16,3 0 0 0,0 3-27 0,0 0-6 15,-4 2 0-15,4 1-1 0,0 0-19 0,0 2-4 16,0 1-8-16,4 2 12 0,-1-2-12 0,-3 0 9 15,0 2-9-15,4-2 8 0,-4 5-8 0,3-5 0 0,4 3 0 16,-3 2 0-16,-1-2 0 0,1 2 0 0,3-5 8 16,-4 3-8-16,1-4 12 0,-1 1-4 0,1 2 0 15,0-2 0-15,-1 0 1 0,1-1 0 0,-4 1 0 0,0 3 0 16,0-10-1-16,0 1-8 0,0 3 12 0,0-3-4 16,0-1-8-16,0 1 8 0,-4 0-8 0,4-6 8 15,0-6-8-15,0 0 0 0,0 6 0 0,0-6 0 16,0 0 0-16,0 0 0 0,0 0 0 0,4 8 0 15,-4-8-24-15,3 6 0 0,-3-6 0 16,7 6 0-16,0 0-49 16,0-6-11-16,0 6-1 0,0-6-344 0,7 6-69 0</inkml:trace>
  <inkml:trace contextRef="#ctx0" brushRef="#br0" timeOffset="186437.262">5690 6858 990 0,'0'0'21'0,"0"0"5"0,0 0 1 0,-3 6 1 0,3-6-28 0,0 0 0 0,0 0 0 0,3 6 0 15,-3 0 29-15,4-1 0 0,-4-5 0 0,3 6 0 16,1-3-29-16,-4-3 0 0,7 3 0 0,0-3 0 16,0 0 21-16,0 3 5 0,0-3 1 0,0 0 0 15,4-3-14-15,-1 3-2 16,4-3-1-16,-3 3 0 0,-4 0-10 0,4 0 0 0,-1 0 0 0,-3 0 0 16,4-3 0-16,-4 3 0 0,0 0 0 0,0 0 0 15,0-6 28-15,-3 6 3 0,3 0 1 0,-7 0 0 16,0 0-20-16,0 0-3 0,0 0-1 0,0 0 0 15,0 0 7-15,-4-5 1 0,1-1 0 0,3 6 0 16,-4-6 19-16,-3 0 4 0,-3 0 1 0,-1-3 0 16,0 6-28-16,1 0-4 0,-1 0-8 0,1 0 11 15,3 3-11-15,-4 3 0 0,-3-3 0 0,0 3 8 16,3 0-8-16,1 0 0 0,-1 6-10 0,0-3 10 16,4 6 0-16,0-6-9 0,4-1 9 0,-1 1 0 15,1 0-9-15,3 0 9 0,0-6-10 0,3 6 10 16,-3 3-11-16,4 3 11 0,3-7-12 0,-4 1 12 0,4 6-10 15,0-9 10-15,4 0-8 0,-4 6 8 16,4-3 0-16,-4 0-8 0,3-1 8 0,4 1 0 16,1 0 0-16,-8 0 17 0,3-6-2 0,1 12-1 15,-1-9-14-15,1 0 0 0,0 3 0 0,-1-4 0 16,-3-2-21-16,4 3-7 0,-4 0-2 0,3-3 0 16,5-3 3-16,-8 3 1 0,3-3 0 0,1 1-388 15,-1-1-78-15</inkml:trace>
  <inkml:trace contextRef="#ctx0" brushRef="#br0" timeOffset="187127.581">5503 6517 828 0,'0'0'18'0,"0"0"4"0,0 0 1 0,0 0 0 0,0 0-23 16,0 0 0-16,0 0 0 0,0-6 0 0,0 0 24 0,-3 0 0 15,3 0 0-15,-4-5 0 0,8-1-15 0,-8 3-9 0,4 3 12 16,-3 0-12-16,3-5 8 0,0-1-8 0,0 6 0 15,-4-6 0-15,4 6 16 0,-3-6-4 0,3 4-1 16,0 2 0-16,0 0 19 0,-4-6 4 0,1 6 1 16,3-8 0-16,-4 5 21 0,4 0 4 15,-3 3 0-15,-1-12 1 0,-3 13-41 0,3-7-8 16,-3 0-1-16,4 3-1 0,-4-8-10 0,3 5 12 0,-3-3-12 16,0 3 12-16,0 1-12 0,4-1 0 0,-1 12 0 0,4 0 0 15,-3-12 9-15,-4 0-9 0,3 6 10 0,-7 1-10 16,8 2 0-16,3 3 0 0,0 0 0 0,0 0 0 15,0 0 0-15,0 0 0 0,0 0 0 0,0 0 0 16,0 0 0-16,0 0 0 0,0 0-13 0,0 0 4 16,7 3 9-16,7-1-8 0,-7-2 8 0,0 3-8 15,0 3 8-15,0 6 0 0,4-6 0 0,-1 0 0 16,1 6 0-16,-4-1 0 0,0 4 0 0,4-3 0 16,-4 5 0-16,0-5 8 0,0 6-8 0,-4 2 0 15,8-2 0-15,-4 0 9 0,-3 2-9 0,-1 4 0 16,1-10 0-16,-4 10 0 0,0-6 0 0,3-1 0 15,-3-2 8-15,4 3-8 0,-4-7 0 0,0 1 0 0,0 0 0 16,-4-3 0-16,4-9 0 0,0 0 0 16,0 0-8-16,0 0-9 0,0 0-2 0</inkml:trace>
  <inkml:trace contextRef="#ctx0" brushRef="#br0" timeOffset="188186.42">7348 6696 1407 0,'-10'6'31'0,"10"-6"6"0,0 0 2 0,0 0 1 0,-7 0-32 0,0-3-8 16,-4 3 0-16,0 0 0 0,-3-3 44 0,7 3 8 0,-10-6 2 0,3 0 0 16,3 6-28-16,-3-11-6 0,0 5 0 0,0 0-1 15,-4 0-10-15,0 0-1 0,1 3-8 16,-1 0 12-16,4 0-4 0,-4 3-8 0,1-3 11 0,3 6-11 16,-4-3 0-16,7 0 0 0,-6 0 0 0,-1 3 0 15,0 3 0-15,4 6 0 0,0-6 0 0,0 6 0 16,0-1 0-16,3 1-9 0,4-3 9 0,0 9 0 15,-3-7-9-15,3 1 9 0,7-3-10 0,-4 9 10 16,1-7-11-16,3 1 11 0,3 0-12 0,-3-3 12 16,4-1-9-16,3 1 9 0,-4 3 0 0,8-6-9 15,-4 0 9-15,0 0-12 0,4 0 12 0,-1-1-12 16,4-5 12-16,0 6 0 0,-3-6 0 0,3 3-8 16,-7-3 8-16,4 0-8 0,-1 0 8 0,4-3-8 15,-10 3 8-15,6 0-13 0,1-6 5 0,-4 1 8 16,0-7 0-16,0 0 0 0,4 0 0 0,-1-2 0 0,-6 2 0 15,3-6 10-15,-3-2-2 0,-1-4-8 0,1-8 13 16,-4 8-4-16,0-5-1 0,0-4 0 16,0-2-8-16,-4 3 0 0,1-3 0 0,-1 8 0 15,0-2 12-15,1 2-4 0,-4-2 0 0,0 5 0 0,-4 4-8 0,4-4 10 16,0 4-10-16,0 2 10 0,0 0-10 16,0 1 0-16,-4 5 0 0,8 3 0 0,-8-3 9 0,4 1 7 15,4 11 0-15,-1-6 1 0,-3-3-8 0,4 6-1 16,-4-3-8-16,7 6 12 0,0 0-12 0,0 0 0 15,-8-3 8-15,8 3-8 0,0 0 0 0,0 0 0 16,0 0 0-16,0 0 0 0,0 0 0 0,0 0 0 16,-7 3 0-16,4 0 0 0,-1 6 0 0,4 3-10 0,-3-1 10 15,3 1-8-15,3 9 8 0,1 2-10 0,-4 1 10 0,3 2-10 16,4-2 10-16,-3 5 0 0,0 4 0 16,3-4-8-16,0 3 8 0,0 1 0 0,0 2 0 15,7-3-8-15,-11 3 20 0,8-8 5 0,-4 8 1 16,4-11 0-1,-4 8-38-15,3-5-8 0,1-4-2 0,-1 4 0 0,1-4 30 0,0-5 13 0,-1-1-1 16,1-5 0-16,3-3-12 0,-11 3 0 0,8-1 0 16,-4-5 0-16,4 0 0 0,-4 0-10 0,-4-3 10 0,4-3-12 15,0 3-4-15,0-3-2 0,-3 0 0 0,3 0 0 32,-7 0-35-32,0 0-7 0,3 0-2 0,1-3 0 15,0 0-98-15,3-3-20 0,0-6-4 0,-4 7-1 0</inkml:trace>
  <inkml:trace contextRef="#ctx0" brushRef="#br0" timeOffset="188697.368">7250 6696 1177 0,'0'0'25'0,"0"0"6"0,0 0 1 0,0 0 2 0,0 0-34 0,0 6 0 0,0 3 0 16,3-3 0-16,4 6 16 0,-3-7-3 16,3-5-1-16,3 6 0 0,-3-6-12 0,0 0 0 0,-7 0 0 15,7 0 0-15,1 0 19 0,-1 0 1 0,3 0 0 0,1-6 0 16,-1 6-10-16,1-5-2 0,0 5 0 0,-4-9 0 16,0 3 2-16,0 3 0 0,3-3 0 0,-6 0 0 15,-1 3 4-15,1-3 1 0,-4 0 0 0,0-5 0 16,3 5 4-16,-3 0 1 0,-3-3 0 0,-1-3 0 15,4 6-8-15,-3-11 0 0,-8 5-1 0,8 6 0 16,-4-6-11-16,3 4 8 0,-3 2-8 0,4 0 8 16,-5 0-8-16,1 0 0 0,-3 0 0 0,3 6 8 15,-4 0-8-15,4 0 12 0,7 0-12 0,-10 6 12 16,2 0-37 0,1 6-7-16,0 0-2 0,4-4 0 0,-1 4 34 0,-6 0 0 0,6 5 0 0,1-2 0 15,-4 3 0-15,3-1 0 0,4 1 0 0,0 0-10 16,-3 2 10-16,3-2 0 0,0-3 0 0,0 2 0 15,0-5 0-15,3 0-12 0,1-6 12 0,-1 3-12 16,4-1 12-16,4-2 0 0,-8 3 0 0,4-3 0 16,0 6 0-16,0-12 0 0,1 6 0 0,6-6 0 15,0 5 0-15,0-5 0 0,4 0 0 0,-1 0 0 16,4 0 0-16,-3-5 0 0,7 5 0 0,-1-6-8 0,-6 0 8 16,3 0 0-16,-3 0 0 0,-1-6-8 15,1 6-125-15,0-2-25 0</inkml:trace>
  <inkml:trace contextRef="#ctx0" brushRef="#br0" timeOffset="189142.019">7634 6623 955 0,'0'0'27'0,"0"0"6"0,-3 11-33 0,-4-11 0 0,3 6 0 0,-3 0 0 15,3-3 81-15,4-3 10 0,0 6 1 0,-3 0 1 16,3 0-37-16,-4 6-7 0,4-7-1 0,0 1-1 16,4 3-27-16,-4 0-4 0,3 0-2 0,1 3 0 15,-1-1-14-15,1-5 11 0,3 6-11 0,-3 3 10 16,3 2-10-16,7-5-17 0,-11 9 4 0,4-4 1 16,4 1 12-16,0 5 16 0,-1-2-3 0,1 3-1 15,-1-1-12-15,-3 4-16 0,4-4 3 0,-1 3 1 16,-2 10 12-16,-1-16 0 0,0-8 0 0,7 0 0 15,-11 6 0-15,8-4 13 0,-4 4-2 0,3-1-1 16,-2-5-10-16,-5 6 0 0,4-3 0 0,-3-4 8 0,3 7-8 16,-7-12 8-16,0 3-8 0,-4-3 8 0,1-1 2 15,3-5 0-15,-7 6 0 0,0 0 0 0,-4-6 2 16,0 0 0-16,-3 6 0 0,-3-6 0 0,-1-6-12 0,0 6 0 16,-6 0 9-16,3-6-9 0,-4 3 8 15,0-3-8-15,4 1 10 0,3 2-10 0,-3 0 8 0,0-3-8 16,3 0 0-16,1 0 0 0,-1 0 8 0,4 0-8 15,3 0 0-15,1-2 0 0,-1 5 0 16,4 0 0-16,0-3-13 0,4 3 4 0,-4-6-1 0,3 3 0 16,4-6 0-16,0 7 0 15,0-10-74-15,0 3-14 0,0 6-3 0</inkml:trace>
  <inkml:trace contextRef="#ctx0" brushRef="#br0" timeOffset="189418.285">7475 6314 1425 0,'0'0'31'0,"-3"0"6"0,-8 6 2 0,4 0 2 0,7-6-33 0,-3 3-8 0,-1 3 0 0,4 0 0 0,0 5 0 0,0-11 0 16,0 0 0-16,-3 6-11 0,3 0 11 0,0-6-8 15,0 0 8-15,0 0-8 16,0 0-19-16,0 0-3 0,0 0-1 0,0 0-559 16</inkml:trace>
  <inkml:trace contextRef="#ctx0" brushRef="#br0" timeOffset="189972.537">7856 6587 1624 0,'0'0'46'0,"-3"6"10"0,6 0-45 0,-3 0-11 0,4 6 0 0,-1-6 0 16,4-6 0-16,1 11 0 0,2-16 0 0,4 5 0 15,-7 5 0-15,4-5 0 0,-1 0 0 0,1-5 0 16,0-1 0-16,-1 0-17 0,1-6 4 0,3 6 1 16,-4-3 12-16,5-2 16 0,2 5-3 0,-6-6-1 15,-1 6-12-15,1 0-16 0,0 0 3 0,-1-5 1 16,1 5 12-16,-4 0 16 0,-4 3-3 0,1-3-1 15,-1 6-12-15,1-6 0 0,-4 6 0 0,0 0-10 16,0 0 10-16,-7-6 16 0,3 0-4 0,-6 6-1 0,-1-11-11 0,1 11 0 16,-1-6 9-16,-3 6-9 0,3 0 0 0,-6-6 0 15,3 3 0-15,-4 6 0 0,-3 3 0 0,3-6 0 16,-3 6 0-16,3 0 0 0,-3-1 0 0,3 1-12 16,4 0 2-16,0 0 0 0,0 0-2 0,4 3 0 15,2-3 0-15,5 5 0 0,-4 1 4 0,3 0 0 16,4-3 0-16,0 5 0 0,0 1 8 0,4-3 0 15,-4 5-9-15,3-8 9 0,1 3 0 0,3 6 0 16,0-7-9-16,0 4 9 0,0-3 0 16,0 6 0-16,-3-1 0 0,3-5 0 0,0 6 16 0,0-4-4 15,0 4 0-15,0-3 0 0,0-4 3 0,7 1 0 16,-10 0 0-16,3 6 0 0,0-7-3 0,3-5-1 16,-2 3 0-16,2-3 0 0,1 6-11 0,3-6 0 0,-4-6 0 15,1 5 8-15,3-10-8 0,-3 5 0 0,3-6 0 16,0 0 0-1,-4-6-54-15,1 3-13 0,3-3-2 0,-3 1-586 0</inkml:trace>
  <inkml:trace contextRef="#ctx0" brushRef="#br0" timeOffset="190406.968">8124 6640 990 0,'0'0'21'0,"0"0"5"0,-3 6 1 0,3 0 1 0,0 3-28 0,-4-3 0 0,4 6 0 0,0-1 0 0,4-5 41 0,-4 3 3 16,0-3 0-16,3 3 0 0,1 0-10 16,0 2-2-16,-1-5 0 0,1 0 0 15,-1 0-6-15,1 0-2 0,-1 6 0 0,4-7 0 0,-3 4-7 0,-1-3-1 16,4 6-1-16,0-6 0 0,0 0-6 0,-3 0-1 15,3-1 0-15,0-2 0 0,4 3 1 0,-4-3 0 16,3 6 0-16,-3-3 0 0,0-6 6 0,0 0 1 16,1 6 0-16,-8-6 0 0,0 0-4 0,7 6-1 15,0-6 0-15,0 0 0 0,-4 0 0 0,8 0 0 16,-4-6 0-16,0 0 0 0,-4 0 8 0,1 0 1 16,-1-3 1-16,1 3 0 0,0-2-4 0,-4-1-1 15,3-3 0-15,-3 0 0 0,4 1-16 0,-1-7 10 0,1 9-10 16,-4-3 8-16,0 1 4 0,-4-7 1 0,4 6 0 15,-3 3 0-15,-1-2-24 0,1-1-5 0,3 6 0 16,-4-3-1-16,0 0-6 0,1 0-1 16,-4 4 0-16,3-1 0 15,1 0-24-15,3 6-6 0,0 0-1 0,0 0 0 16,0 0-77-16,0 0-16 0,0 0-4 0,0 0-340 0</inkml:trace>
  <inkml:trace contextRef="#ctx0" brushRef="#br0" timeOffset="191068.213">8523 6690 1119 0,'0'0'24'0,"0"6"6"0,0 0 1 0,0 0 1 16,0-6-32-16,4 3 0 0,-4 6 0 0,0-9 0 0,0 0 32 0,0 0 0 16,0 0 0-16,0 0 0 0,0 0 0 0,0 0 0 15,7 9 0-15,-7-9 0 0,3 0-15 0,1 0-2 16,3 5-1-16,-4-5 0 0,1 6-14 0,-1 0 0 16,4-6 8-16,-3 6-8 0,-1-6 0 0,1 6 0 15,0-3 0-15,-4-3 0 0,0 0 0 0,0 6 0 0,0-6 0 16,0 0 0-16,0 0 11 0,0 0-11 0,0 0 12 0,0 0-12 15,0 0 17-15,0 0-3 0,0 0-1 0,0 0 0 16,0 0 12-16,0 0 3 0,0 0 0 0,-8 6 0 16,8-6-10-16,-7-6-2 0,0 3 0 0,4 0 0 15,-1 0-6-15,1-3-2 0,3 0 0 0,-4 0 0 16,1 0-8-16,3 1 0 0,0-7 0 0,0 3 0 16,0 3 0-16,3 0 0 0,-3 6 0 0,0-6 0 15,4 0 0-15,-1 1-9 0,1-1 9 0,-1 0-10 16,1 0 10-16,-4 6 0 0,3-6 0 0,1 3-8 15,-1-3 8-15,1 3 0 0,0 0 0 0,-1 3 0 16,-3 0 0-16,7 0 0 0,0-3 0 0,0 0 0 16,-3 3 0-16,-1 0 8 0,4 0-8 0,0 0 11 15,0 0-11-15,1 0 0 0,-1 0 0 0,0 3 0 16,0 0 10-16,0 0 0 0,0 0 0 0,0 3 0 16,0 3-2-16,-4-3 0 0,1 0 0 0,0 5 0 0,-1 1 4 15,1-3 0-15,-1 0 0 0,-3 6 0 0,4-4-4 0,-4 1-8 16,3-3 12-16,-3 6-4 0,0-7 0 15,4 4 0-15,-1 0 0 0,1-6 0 0,-4 6-8 0,0-7 0 16,3 4 0-16,-3-9-11 0,4 6 11 0,-4-6 0 16,0 0 8-16,0 0-8 0,3 6 0 0,4 0 0 15,-3-6-12-15,-4 0 4 16,0 0-37-16,0 0-7 0,0 0-2 0,0 0 0 16,0 0-16-16,7 0-3 0,-4 0-1 0,1-6 0 15,3 6-18-15,-7 0-3 0,0 0-1 0,0 0-401 0</inkml:trace>
  <inkml:trace contextRef="#ctx0" brushRef="#br0" timeOffset="191639.253">8915 6696 1190 0,'0'0'33'0,"0"0"9"0,0 0-34 0,0 0-8 0,0 0 0 0,3 6 0 16,1 0 53-16,-1 0 9 0,1 0 2 0,-1 3 0 15,1-4-36-15,-1-5-6 0,1 6-2 0,3-6 0 16,0 6 0-16,4-6 0 0,-1 6 0 0,1-6 0 0,-4 6-9 16,0-6-3-16,3 0 0 0,1 0 0 0,-4 0-8 0,4 0 0 15,-4 0 9-15,3 0-9 0,-3 0 0 0,-3-6 8 16,3 6-8-16,0-6 0 0,-3 6 20 0,-4-6-1 15,3 6 0-15,-3-6 0 0,4 1 1 16,-4 5 0-16,0 0 0 0,3-9 0 16,-3 3-11-16,0 3-1 0,0-3-8 0,0 3 12 0,0-3 4 0,-3 0 1 15,3 6 0-15,0-6 0 0,0 6-7 0,0 0-2 16,0-5 0-16,0 5 0 0,0 0 2 0,0 0 0 16,0 0 0-16,0 0 0 0,0 0-10 0,0 0 0 15,0 0 0-15,0 0 8 0,0 0-8 0,0 0 12 16,0 0-12-16,-7 0 12 0,7 0-12 0,-11 5 0 0,4 1 0 0,0 0 0 15,0-6-11-15,7 0 3 0,-4 6 0 0,-3 0 0 16,4-3-1-16,-1 3 0 0,1 6 0 0,3-12 0 16,0 5 9-16,0-5-13 0,3 6 5 0,1 0 8 15,3 6 0-15,-4-9 0 0,8 0 0 0,-4 0 0 16,3 3-17-16,-2 0 4 0,-1-6 1 0,3 2 0 16,1-2 12-16,-1 3 15 0,1 3-3 0,0-6-1 15,3 6-11-15,-4 0 0 0,1 0 0 16,3 0 0-16,-3 3 0 0,-1-3 0 0,1-1 0 15,-4 4 0 1,7 0-26-16,-7-3-7 0,3 6-2 0,1-6 0 16,0-1-20-16,-1 1-4 0,1-3-1 0,-1 0 0 15,-3 0-80-15,0 0-16 0,11-6-3 0,-18 3-1 0</inkml:trace>
  <inkml:trace contextRef="#ctx0" brushRef="#br0" timeOffset="192267.355">9405 6708 1116 0,'0'0'24'0,"0"0"6"0,0 0 1 0,0 0 0 0,0 9-31 0,0-9 0 0,0 0 0 0,0 12 0 15,4-7 20-15,-1 1-3 0,-3-6 0 0,0 0 0 16,0 0-17-16,4 6 0 0,-1 0 0 0,1 0 0 16,-1-3 0-16,-3-3 0 15,4 6 0-15,-4-6 0 0,3 6 0 0,-3-6 0 0,7 6 0 0,-3-1 0 16,-4-5 0-16,3 6 0 0,1 0 0 0,3 0 0 16,-3 0 0-16,-4-6 10 0,0 0-10 0,3 6 8 15,-3-6 34-15,0 0 6 0,0 0 2 0,4 12 0 16,-1-7 3-16,-3-5 1 0,0 0 0 0,0 0 0 15,0 0-27-15,0 0-6 0,0 0-1 0,0 0 0 16,0 0 3-16,0 0 0 0,0 0 0 0,0 0 0 16,0 0 4-16,-3-5 1 0,-4 2 0 0,3-6 0 15,0 9-17-15,-3-6-3 0,4 0-8 0,3 6 12 16,-4-6-1-16,4 6-1 0,-3 0 0 0,-1-6 0 16,1-3 2-16,-1 4 0 0,4 2 0 0,0 3 0 0,0 0 10 15,0 0 2-15,-3-12 1 0,-1 9 0 0,4-3-17 0,0 0-8 16,4 0 0-16,-4 0 8 0,0 1-8 0,3-7 0 15,-3 6 0-15,0 0 0 0,4 0 0 16,-1 3 8-16,1-3 2 0,-4 0 0 16,3-5-10-16,-3 11 0 0,4-6 0 0,-1 0 0 0,4 0-9 0,-3 0 9 15,3 3-12-15,0-3 12 0,-3 6 0 0,3-3-8 16,0 3 8-16,3-3 0 0,-3 3 0 0,0 0 0 16,4-5 0-16,-4-1 0 0,7 6 0 0,-3-6 0 15,-4 0 0-15,3 6 0 0,1-6-19 0,0 0-3 16,-1-3-1-16,1 4 0 15,-1-1-8-15,1 3-1 0,-4 0-1 0,0-3 0 16,4 6-23-16,-4-6-5 0,0 0-1 0,0 6 0 16,0-6-2-16,0 6-1 0,0-6 0 0,-4 6 0 15,-3 0-6-15,4 0-1 0,3-6 0 0,0 1-462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0F01-1432-4149-BD3D-743FA07B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3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révision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2B7E5-4812-4691-A1E0-EB5232B6D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187" y="1530626"/>
            <a:ext cx="10404613" cy="47606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Est-</a:t>
            </a:r>
            <a:r>
              <a:rPr lang="en-US" dirty="0" err="1"/>
              <a:t>ce</a:t>
            </a:r>
            <a:r>
              <a:rPr lang="en-US" dirty="0"/>
              <a:t> que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aimes</a:t>
            </a:r>
            <a:r>
              <a:rPr lang="en-US" dirty="0"/>
              <a:t> les haricots verts?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Tu </a:t>
            </a:r>
            <a:r>
              <a:rPr lang="en-US" dirty="0" err="1"/>
              <a:t>jetes</a:t>
            </a:r>
            <a:r>
              <a:rPr lang="en-US" dirty="0"/>
              <a:t> </a:t>
            </a:r>
            <a:r>
              <a:rPr lang="en-US" dirty="0" err="1"/>
              <a:t>l’hippopotame</a:t>
            </a:r>
            <a:r>
              <a:rPr lang="en-US" dirty="0"/>
              <a:t> / </a:t>
            </a:r>
            <a:r>
              <a:rPr lang="en-US" dirty="0" err="1"/>
              <a:t>Jete</a:t>
            </a:r>
            <a:r>
              <a:rPr lang="en-US" dirty="0"/>
              <a:t> </a:t>
            </a:r>
            <a:r>
              <a:rPr lang="en-US" dirty="0" err="1"/>
              <a:t>l’hippopotame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mercredi</a:t>
            </a:r>
            <a:r>
              <a:rPr lang="en-US" dirty="0"/>
              <a:t>, </a:t>
            </a:r>
            <a:r>
              <a:rPr lang="en-US" b="1" u="sng" dirty="0"/>
              <a:t>je</a:t>
            </a:r>
            <a:r>
              <a:rPr lang="en-US" dirty="0"/>
              <a:t> mange trois pommes.</a:t>
            </a:r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mercredi</a:t>
            </a:r>
            <a:r>
              <a:rPr lang="en-US" dirty="0"/>
              <a:t>, je mange du pain à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heures</a:t>
            </a:r>
            <a:r>
              <a:rPr lang="en-US" dirty="0"/>
              <a:t>, pile.</a:t>
            </a:r>
          </a:p>
          <a:p>
            <a:pPr marL="0" indent="0">
              <a:buNone/>
            </a:pPr>
            <a:r>
              <a:rPr lang="en-US" dirty="0"/>
              <a:t>Je mange un crayon le </a:t>
            </a:r>
            <a:r>
              <a:rPr lang="en-US" dirty="0" err="1"/>
              <a:t>mercredi</a:t>
            </a:r>
            <a:r>
              <a:rPr lang="en-US" dirty="0"/>
              <a:t>. / Je mange des crayons le </a:t>
            </a:r>
            <a:r>
              <a:rPr lang="en-US" dirty="0" err="1"/>
              <a:t>mercredi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Parlons</a:t>
            </a:r>
            <a:r>
              <a:rPr lang="en-US" dirty="0"/>
              <a:t>-nous </a:t>
            </a:r>
            <a:r>
              <a:rPr lang="en-US" dirty="0" err="1"/>
              <a:t>anglais</a:t>
            </a:r>
            <a:r>
              <a:rPr lang="en-US" dirty="0"/>
              <a:t>? </a:t>
            </a:r>
            <a:r>
              <a:rPr lang="en-US" dirty="0" err="1"/>
              <a:t>Étudions</a:t>
            </a:r>
            <a:r>
              <a:rPr lang="en-US" dirty="0"/>
              <a:t>-nous </a:t>
            </a:r>
            <a:r>
              <a:rPr lang="en-US" dirty="0" err="1"/>
              <a:t>l’anglais</a:t>
            </a:r>
            <a:r>
              <a:rPr lang="en-US" dirty="0"/>
              <a:t>? </a:t>
            </a:r>
            <a:r>
              <a:rPr lang="en-US" dirty="0" err="1"/>
              <a:t>Aimons</a:t>
            </a:r>
            <a:r>
              <a:rPr lang="en-US" dirty="0"/>
              <a:t>-nous </a:t>
            </a:r>
            <a:r>
              <a:rPr lang="en-US" dirty="0" err="1"/>
              <a:t>l’anglais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3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199"/>
          </a:xfrm>
        </p:spPr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578"/>
            <a:ext cx="10515600" cy="50277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passer un </a:t>
            </a:r>
            <a:r>
              <a:rPr lang="en-US" dirty="0" err="1"/>
              <a:t>examen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fr-FR" dirty="0"/>
              <a:t>être reçu à un examen = réussir à un examen.</a:t>
            </a:r>
          </a:p>
          <a:p>
            <a:pPr marL="0" indent="0">
              <a:buNone/>
            </a:pPr>
            <a:r>
              <a:rPr lang="en-US" dirty="0"/>
              <a:t>rater un </a:t>
            </a:r>
            <a:r>
              <a:rPr lang="en-US" dirty="0" err="1"/>
              <a:t>examen</a:t>
            </a:r>
            <a:r>
              <a:rPr lang="en-US" dirty="0"/>
              <a:t> = </a:t>
            </a:r>
            <a:r>
              <a:rPr lang="en-US" dirty="0" err="1"/>
              <a:t>échouer</a:t>
            </a:r>
            <a:r>
              <a:rPr lang="en-US" dirty="0"/>
              <a:t> un </a:t>
            </a:r>
            <a:r>
              <a:rPr lang="en-US" dirty="0" err="1"/>
              <a:t>examen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assister à la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français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attendre</a:t>
            </a:r>
            <a:r>
              <a:rPr lang="en-US" dirty="0"/>
              <a:t> la musique.</a:t>
            </a:r>
          </a:p>
          <a:p>
            <a:pPr marL="0" indent="0">
              <a:buNone/>
            </a:pPr>
            <a:r>
              <a:rPr lang="en-US" dirty="0"/>
              <a:t>aider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amie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note</a:t>
            </a:r>
          </a:p>
          <a:p>
            <a:pPr marL="0" indent="0">
              <a:buNone/>
            </a:pPr>
            <a:r>
              <a:rPr lang="en-US" dirty="0"/>
              <a:t>les devoirs</a:t>
            </a:r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cours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classe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bourse</a:t>
            </a:r>
          </a:p>
        </p:txBody>
      </p:sp>
    </p:spTree>
    <p:extLst>
      <p:ext uri="{BB962C8B-B14F-4D97-AF65-F5344CB8AC3E}">
        <p14:creationId xmlns:p14="http://schemas.microsoft.com/office/powerpoint/2010/main" val="344501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8900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Bob eats four cookies (biscuits) every Wednesday, and every Sunday he eats cheese for lunch.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28B9309-5574-4C1E-9715-07AC4F917957}"/>
                  </a:ext>
                </a:extLst>
              </p14:cNvPr>
              <p14:cNvContentPartPr/>
              <p14:nvPr/>
            </p14:nvContentPartPr>
            <p14:xfrm>
              <a:off x="961560" y="1609560"/>
              <a:ext cx="10421640" cy="3256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28B9309-5574-4C1E-9715-07AC4F9179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2200" y="1600200"/>
                <a:ext cx="10440360" cy="327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308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with a feminine partitive which does not use manger as the verb.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C256FD-C925-43FE-B553-FDD6E994D6C2}"/>
                  </a:ext>
                </a:extLst>
              </p14:cNvPr>
              <p14:cNvContentPartPr/>
              <p14:nvPr/>
            </p14:nvContentPartPr>
            <p14:xfrm>
              <a:off x="2039760" y="996840"/>
              <a:ext cx="5123520" cy="125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C256FD-C925-43FE-B553-FDD6E994D6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30400" y="987480"/>
                <a:ext cx="5142240" cy="127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605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1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D512-D1FF-4418-97B4-22B7C674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3914D-4C0E-4058-A2F7-4C27C4916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3539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avoir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les mots utiles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4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A958F-C0F6-47A5-A3FC-0E63C4D9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Francophone nation now known as Burkina Faso (Shining Path) was formerly called Upper Volta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1460169-28AF-4B87-8C15-0D94C2AC1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669" y="2043352"/>
            <a:ext cx="4130673" cy="41224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A6FFA5-5C9F-4658-90B3-897BD4C90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3648" y="2105054"/>
            <a:ext cx="4949601" cy="403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0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C55721-6673-428B-94E7-5BA75158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avoir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AC11A-CC02-48B9-869B-E5C2598AE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j’ai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as</a:t>
            </a:r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avons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ont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4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38061</TotalTime>
  <Words>252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PowerPoint Presentation</vt:lpstr>
      <vt:lpstr>Bonjour!</vt:lpstr>
      <vt:lpstr>Pourquoi tombons-nous?</vt:lpstr>
      <vt:lpstr>PowerPoint Presentation</vt:lpstr>
      <vt:lpstr>The Francophone nation now known as Burkina Faso (Shining Path) was formerly called Upper Volta</vt:lpstr>
      <vt:lpstr>avoir to have</vt:lpstr>
      <vt:lpstr>La révision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512</cp:revision>
  <cp:lastPrinted>2023-09-21T20:09:22Z</cp:lastPrinted>
  <dcterms:created xsi:type="dcterms:W3CDTF">2016-10-03T16:25:09Z</dcterms:created>
  <dcterms:modified xsi:type="dcterms:W3CDTF">2023-09-22T16:21:58Z</dcterms:modified>
</cp:coreProperties>
</file>