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442" r:id="rId2"/>
    <p:sldId id="431" r:id="rId3"/>
    <p:sldId id="443" r:id="rId4"/>
    <p:sldId id="272" r:id="rId5"/>
    <p:sldId id="261" r:id="rId6"/>
    <p:sldId id="369" r:id="rId7"/>
    <p:sldId id="437" r:id="rId8"/>
    <p:sldId id="432" r:id="rId9"/>
    <p:sldId id="433" r:id="rId10"/>
    <p:sldId id="436" r:id="rId11"/>
    <p:sldId id="423" r:id="rId12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42"/>
            <p14:sldId id="431"/>
            <p14:sldId id="443"/>
            <p14:sldId id="272"/>
            <p14:sldId id="261"/>
            <p14:sldId id="369"/>
            <p14:sldId id="437"/>
            <p14:sldId id="432"/>
            <p14:sldId id="433"/>
            <p14:sldId id="436"/>
            <p14:sldId id="423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80073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3E8A35F2-76CA-4350-8CEB-6FD432EFF9D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80073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59957370-25FD-43E4-A58F-1F544FF0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67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9:35:23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1 0 968 0 0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5T15:36:28.5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4191 4289 1348 0,'0'0'28'0,"0"0"7"0,0 0-35 0,0 0 0 0,0 0 0 0,0 0 0 32,0 0 13-32,0 0-4 0,0 0-1 0,0 0 0 0,0 0 0 0,0 0 0 0,0 0 0 0,0 0 0 15,-4 8 2-15,4-8 0 0,-3 6 0 0,-1 0 0 16,4-6 7-16,-3 6 2 0,3-6 0 0,-4 6 0 15,4-6 22-15,0 12 5 0,-3-4 1 0,3 1 0 16,0 0-10-16,0-3-1 0,0 6-1 0,0-6 0 16,0 5-8-16,0-5-2 0,0 0 0 0,0 3 0 15,0 3-1-15,0-1-1 0,0-5 0 0,3 6 0 16,-3 3-8-16,4 2-2 0,-1-5 0 0,1-6 0 16,-4 12 3-16,0-4 1 0,0-2 0 0,0 6 0 15,0-6-17-15,0-1 0 0,3 10 8 0,1-9-8 16,-4 5 9-16,4-2-1 0,-1 3-8 0,1-7 12 15,-4 1-12-15,3 0 9 0,-3 0-9 0,4 2 8 16,-1-2 1-16,1 0 0 0,-1 0 0 0,1-1 0 16,-1-2-9-16,1 3 10 0,-4 0-10 0,3-6 10 15,1 0-10-15,-1 5 8 0,1-5-8 0,-1 3 8 16,-3-3-8-16,4 0 0 0,-1 5 0 0,-3-5 0 16,4 6 8-16,-4-6 0 0,0 0 0 0,7 0 0 0,-7 3-8 15,0 2 0-15,4 1 0 0,-4-6 0 16,0 0 0-16,0 0 0 0,0 3 0 0,0-4 0 15,0-5 0-15,0 12 0 0,-4-6 0 0,-3 0 8 0,7 0-8 0,0-6 0 16,-4 12 9-16,1-7-9 0,-1-2 9 16,1 6-9-16,3-9 12 0,-7 9-12 0,0-3 19 0,0 0-3 0,-4-6-1 15,4 6 0-15,-3 0-15 0,-1-6 0 0,4 0 0 0,0 0-10 16,-4 0 18-16,1 0 4 0,-4 0 1 16,3 0 0-16,0-6-13 0,-3 6 0 0,0-6-9 0,0 0 9 15,3 6 0-15,1-6 0 16,3 0 0-16,-4 3 0 0,1-6 0 0,-4 6 0 15,3-2 0-15,0 5 0 0,4-6 0 16,0 0 0-16,7 6 0 0,-7 0 0 0,7 0 0 16,-7 0 0-16,7 0 0 0,-10-6 0 0,-1 0 0 0,4 6 0 0,-4-6 0 0,4 6 0 15,-3-6 0-15,3 0 0 0,-4 6 8 0,4 0-8 16,0-2 0-16,0 2 0 0,0-3 0 0,-4 3 0 16,11 0-11-16,0 0 11 0,0 0-12 0,-3-3 12 15,3 3-57-15,0 0-5 0,0 0-1 16,0 0 0-16,0 0-102 0,0-6-21 0</inkml:trace>
  <inkml:trace contextRef="#ctx0" brushRef="#br0" timeOffset="1067.828">3803 4045 794 0,'0'0'16'0,"0"0"4"0,0 0-20 0,0 0 0 0,0 0 0 0,0 0 0 15,0 0 72-15,0 0 11 0,0 0 1 0,0 0 1 16,0 0-6-16,0 0-2 0,0 0 0 0,0 0 0 16,0 0-38-16,0 0-8 0,0 0-2 0,0 0 0 15,0 0-6-15,0 0-2 0,0 0 0 0,0 0 0 16,0 0-9-16,0 0-3 0,0 0 0 0,0 0 0 15,0 0-9-15,0 0 12 0,0 0-12 0,0 0 12 16,0 0-4-16,0 0 0 0,0 0 0 16,0 0 0-16,0 0 8 0,0 0 0 0,0 0 1 15,0 0 0-15,0 0-7 0,0 0-2 0,7 0 0 0,-7 0 0 16,4 0 1-16,3 0 0 0,0 0 0 0,-4 0 0 16,4 5 7-16,4-5 2 0,-4 0 0 0,0 0 0 15,4 6-18-15,-4 0 8 0,7-6-8 0,-7 6 0 16,0-6 12-16,0 6-12 0,-4 0 12 0,4 0-12 15,0-6 16-15,1 0-3 0,-1 6-1 0,3-4 0 16,-3 1 0-16,4 0-1 0,-1 0 0 0,1-3 0 16,0 3-3-16,6 3 0 0,-6-6 0 0,-1 0 0 15,4 0-8-15,-3 0 12 0,3 0-12 0,0 0 12 16,-3 0-12-16,3 0 12 0,-3 0-12 0,3 0 12 16,-4 0-12-16,1 0 10 0,-1 0-10 0,1 0 10 15,0-6-2-15,-1 6-8 0,1 0 12 0,-4 0-4 0,3 0-8 16,1 6 0-16,-4-6 9 0,7 0-9 0,-3 0 11 0,-1 0-3 15,-3 6 0-15,4-6 0 0,0 6-8 16,-1-6 0-16,1 0 0 0,-1 0 0 16,1 0 0-16,-1 6 0 0,1-6 0 0,3 0 0 15,-7 0 0-15,4 0 0 0,-8 0 0 0,4 0 0 16,0 0 0-16,4 0 0 0,0 0 0 0,-1 0 0 16,1 0 0-16,-1 0 0 0,-3-6 0 0,4 6 0 0,3 0 0 0,-3 0 0 15,-1 6 0-15,-6-6 0 0,6 12 8 0,-3-12-8 16,4 5 0-16,0 4 8 0,-4 0-8 0,0 0 0 0,3 9 9 0,-3-7-9 15,0-5 0-15,4 3-8 0,0 0 0 0,-1 5 0 32,-3-2-53-32,0 0-11 0,0 0-1 0,0 0-1 0,0-4-16 15,0 4-3-15,4 0-1 0,-4 0 0 0,0-6 9 0,-3-4 1 16,3 1 1-16</inkml:trace>
  <inkml:trace contextRef="#ctx0" brushRef="#br0" timeOffset="2063.27">4537 4662 1104 0,'0'0'31'0,"0"0"8"15,0 0-31-15,0 0-8 0,0 0 0 0,0 0 0 0,0 0 53 0,0 0 10 0,0 0 1 0,0 0 1 16,0 0-14-16,0 0-3 0,0 0-1 0,0 0 0 16,0 0-19-16,0 0-3 0,0 0-1 0,0 0 0 15,0 0-12-15,0 0-4 0,0 0 0 0,0 0 0 16,0 0-8-16,0 0 0 0,0 12 0 0,0-12 0 15,0 6 0-15,3-1 10 0,-3-5-10 0,4 6 10 16,-1 0-10-16,1-6 12 0,-4 0-12 0,7 0 12 16,0 6-4-16,0-6-8 0,4-6 12 0,-4 6-4 15,0 0 1-15,0 0 0 0,-4 0 0 0,4 0 0 16,0 0 18-16,-3-6 3 0,3 6 1 0,4 0 0 16,-8-6-31-16,4 6 0 0,-7 0 0 0,4-5 0 15,-1-1 11-15,-3 6-1 0,4-9 0 0,-4 6 0 16,3-3 5-16,-3-3 1 0,0 3 0 0,0 0 0 15,0 1-3-15,0-1 0 0,0 0 0 0,0 0 0 16,0-6-1-16,-3 6-1 0,-1-3 0 0,4 9 0 16,-3-5 2-16,-1-1 1 0,4 0 0 0,0 6 0 15,-3-6-14-15,3 6 0 0,-7-6 0 0,7 6 0 16,-7-6 8-16,7 6 3 0,0 0 0 0,-8 0 0 16,8 0-11-16,-7 0 0 0,7 0 0 0,-7-6 8 15,0 6-8-15,0 0 8 0,0 0-8 0,0 0 8 0,0-6-8 0,0 6 0 16,3 0 9-16,-3 0-9 0,7 0 0 0,-10 0 8 0,3 0-8 0,7 0 0 15,0 0 0-15,0 0 0 0,0 0 0 0,0 0 0 16,-4 6 0-16,4-6 0 0,-7 6 0 0,7-6-8 16,-3 6 8-16,3-6 0 0,-4 6-9 0,4 6 9 15,0-6 0-15,0 2-9 0,4 4 9 0,-1 6 0 16,-3-6-8-16,4-1 8 0,-1 4 0 0,1 3 0 16,-4-7 0-16,3 1 0 0,1 0 0 0,-1-6 0 15,1 6 0-15,-1 2 0 16,1-2 0-16,-4 0 0 0,3 0 0 0,-3-7 0 0,0 4 0 0,4 3 0 15,-4-6 0-15,0 6 0 0,4-6 0 0,-4 5 0 16,0-5 0-16,3 3 0 0,-3-9 0 0,0 6 0 16,4 0 0-16,-4-6 0 0,3 6 0 0,-3-6 0 15,4 11 0-15,-4-11 0 0,3 0 0 0,1 12 0 16,-1-6-8-16,1-3 8 0,-1 3 0 0,1-3 0 16,3 6 0-16,0-9-8 0,0 5 8 0,4 1 0 15,-4-6 0-15,0 6 0 0,0 0 0 0,-4-6 9 16,4 6-9-16,0-6 0 0,0 6 0 0,0-6-11 15,1 0 11-15,2 6 0 0,-3-6 0 0,0 0 0 16,4 0 0-16,-1 0 0 0,1 0 8 0,0 0-8 16,-1 0 0-16,1 0-8 0,-4-6 0 0,3 6 0 15,4 0-25-15,1 0-5 0,-1 0-1 0,-4 0-538 0,1 0-108 16</inkml:trace>
  <inkml:trace contextRef="#ctx0" brushRef="#br0" timeOffset="3275.136">5906 4483 656 0,'0'11'13'0,"0"-11"5"0,0 6-18 0,3 0 0 0,-3 6 0 0,4-3 0 16,-4-1 53-16,0 1 7 0,3 3 2 0,-3 0 0 16,4 0-7-16,-1-1-2 0,-3-2 0 0,4 9 0 15,-1-1 3-15,1-5 1 0,-1 6 0 0,4-3 0 16,-3 2-1-16,-1 4-1 0,-3-4 0 0,4 1 0 15,-4 0-12-15,3-4-3 0,1 10 0 0,-1-12 0 16,-3 5-11-16,0 4-2 0,0-9-1 0,0-1 0 16,0 7-6-16,0-12-2 0,0 0 0 0,0-6 0 15,0 9 3-15,0-9 1 0,0 0 0 0,0 5 0 16,0-5-7-16,0 0-2 0,0 0 0 0,0 0 0 0,0 0 5 16,0 0 1-16,0 0 0 0,0 0 0 0,0 0-3 0,0 0 0 15,0 0 0-15,0 0 0 0,0 0-7 16,-7-5-1-16,4-1-8 0,-1 0 12 0,-3 0-12 0,7-3 0 15,-3-3 0-15,-1 6-10 0,4-5 10 16,0 5 0-16,-3-6 0 0,3 3-8 0,0-2 8 16,-4-1 11-16,4 0-3 0,0-6 0 15,0 10-8-15,-3-4-11 0,3-6 3 0,0 6 0 0,-4-2 8 0,4 2 0 16,0 0 0-16,-3 0 0 0,3 1 0 0,0-1 0 0,0-3 0 0,0 3 0 16,0 1 0-16,0-1 0 0,0-3 0 0,0 6 0 15,0 6 0-15,0-8 0 0,0 5 0 0,0 6 0 16,0 0 0-16,-4-12 0 0,4 12 0 0,0 0 0 15,0 0 0-15,0 0 11 0,0 0-3 0,0 0 0 16,0 0-8-16,0 0-14 0,4 0 3 0,-1-6 1 16,1 6 10-16,-1 0 12 0,4-6-2 0,-3 6-1 15,3 0-18-15,0 0-4 0,0 0-1 0,4 6 0 16,-4-6 14-16,0 0 16 0,0 6-3 0,0-6-1 16,0 12-12-16,0-12-16 0,3 6 3 0,-3 0 1 15,1 2 12-15,-1 1 0 0,0 6 0 0,-4-3 0 16,4-1 9-16,0 1 5 0,4 3 1 0,-8-3 0 15,4-1-15-15,1 1-13 0,-1 3 2 0,-4-3 1 16,4-1 10-16,-3 1 0 0,3 0 0 0,0 0 0 16,0-4 0-16,0 4 0 0,0 0 0 0,-3 0 0 15,-1-6 0-15,1 5 0 0,3-5 0 0,-4 3 0 16,1-3 8-16,3 0 0 0,-4 0 0 0,4 0 0 16,-3-1-8-16,-1 1 0 0,1 0 0 0,-1 0 0 15,-3 0 0-15,0-6-12 0,4 6 12 0,-1 0-12 0,-3-6 12 16,0 0 0-16,4 9 8 0,-4-9-8 0,0 0 8 0,0 0-8 15,0 0 8-15,0 0-8 16,0 0-37-16,0 0-12 0,0 0-3 0</inkml:trace>
  <inkml:trace contextRef="#ctx0" brushRef="#br0" timeOffset="3816.979">6272 4315 908 0,'4'6'38'15,"-4"6"-30"-15,3-6 22 0,1 2 5 0,-1 4 1 0,-3-6 0 16,4 6 6-16,0-12 2 0,3 6 0 16,-4-1 0-16,4 1-26 0,0 0-5 0,0 0-1 0,0 3 0 15,0 3-12-15,0-6 0 0,4 5 0 0,-4 1 0 16,0-6 0-16,0 9 9 0,-3-4-1 0,3 1 0 16,3 6-8-16,-3-12 0 0,-3 5 0 0,0 4 8 15,3-9-8-15,0 12 0 0,0-12 0 0,-4 2 8 16,1-2-8-16,-4-6 0 0,0 0 0 0,3 6 8 15,-3-6-8-15,0 0 0 0,0 0 0 0,0 0 8 16,0 0-19-16,0 0-4 0</inkml:trace>
  <inkml:trace contextRef="#ctx0" brushRef="#br0" timeOffset="5071.609">7006 4556 824 0,'0'0'35'0,"0"0"-35"16,0 0 47-1,0 0 2-15,0 0 1 0,0 0 0 0,0 0 21 0,-3-6 4 0,-1 0 1 0,4 6 0 16,-3-6-27-16,3 6-5 0,-4-5 0 0,4 5-1 15,-7-3-13-15,7 3-2 0,0 0-1 16,0 0 0-16,0 0-9 0,0 0-2 0,0 0 0 16,-4-6 0-16,4 6-4 0,-7 0 0 0,7 0-1 0,-7 0 0 31,0 3 3-31,-3 0 1 0,10-3 0 0,-7 5 0 0,0 4 4 0,7-9 1 0,-7 6 0 0,0 0 0 16,-1 6-4-16,5-6 0 0,-1 0 0 0,-3 2 0 15,-3 1 0-15,3-3 0 0,0 9 0 0,3-9 0 16,1 0-5-16,-4 5-2 0,3-5 0 0,0 3 0 15,1 0-9-15,3 0 10 0,-4-3-10 0,1-1 10 16,-1 1-10-16,1 0 0 0,-4 6 0 0,3-12 8 16,1 6-8-16,-1 3 8 0,4-9-8 0,0 5 8 15,0-5-8-15,0 12 0 0,0-12 0 0,-3 6 0 16,3 0 0-16,0-6 0 0,0 6 0 0,0 6 0 16,0-12 0-16,0 0 0 0,-4 6-11 0,4-6 11 15,4 2 0-15,-1 4 0 0,1 0 0 0,-4-6 0 16,3 12 0-16,1-6-8 0,-4-6 8 0,7 6-8 15,0 0 8-15,0-6 0 0,0 6 0 0,0-6 0 16,4 5 0-16,-1-5 0 0,4 0 0 0,-3 0-8 16,-4 0 8-16,4 0 0 0,-1 0 0 0,1 0 0 15,-1 0 0-15,-3-5 0 0,4-1 0 0,-4 6 0 16,4-6 0-16,-4 0 0 0,-4 0 8 0,4 0-8 16,-3-3 8-16,6 0-8 0,-6 1 10 0,-4-4-10 15,3 6 17-15,-3-12-2 0,0 7-1 0,0 2 0 16,-3-3-1-16,3 0 0 0,-4 1 0 0,-3-1 0 0,7 3-3 15,-3-3-1-15,-1 6 0 0,4 0 0 0,-3 1-9 0,-1-1 10 16,1 0-10-16,3 6 10 0,-4-6-10 0,4 6 0 0,0 0 9 16,0 0-9-16,0 0 0 0,0 0 8 0,0 0-8 15,0 0 0-15,0 0 0 0,0 0 8 0,0 0-8 0,0 0 0 16,0 0 0-16,0 0 0 0,0 0 0 16,0 0-8-16,0 0 8 0,0 0 0 0,0 0 8 15,0 0-8-15,0 0 0 0,0 0 0 0,0 0 0 16,0 0-8-16,0 0 8 0,0 0 0 15,0 0 0-15,0 0 0 16,0 0 0-16,0 0 0 0,0 6 0 0,-3 6 0 0,3-1 0 0,3-2 0 0,-3 6 8 0,0 0-8 16,4-4 0-16,-1 7 0 0,-3-9 0 0,4 2 0 15,-1 7-10-15,1 0 10 0,6-6-12 0,-3 2 12 16,-7 4 0-16,7-6 0 0,0-1 0 0,-3 1 0 16,3-3 0-16,0 3 0 0,-3-6 0 0,3 5 0 15,-4-5 0-15,4 6 0 0,-3-9 0 0,-1 3 0 16,1 6 0-16,-1-7 0 0,4 1 0 0,-3 0 0 15,0 0 0-15,-1 0 0 0,1 0 0 0,-1 0 0 16,1-3 0-16,-1 3 0 0,4-1 0 0,-3 7 0 16,6-12 0-16,-6 6 0 0,-4 0 0 0,7 0 0 15,-4-6-34-15,5 6 0 0,-1-6 0 0,0 6 0 16,-4-6-154-16,4 0-32 0</inkml:trace>
  <inkml:trace contextRef="#ctx0" brushRef="#br0" timeOffset="5603.966">7341 4697 273 0,'-3'-6'12'0,"-4"-5"-12"15,3 5 15-15,1-3 1 0,-1 0 0 0,1 0 0 16,-1-3-16-16,4 7 8 0,-3-1-8 0,-1 0 0 16,0 0 0-16,1-6 0 0,-1 9 0 0,4 3 0 15,-3-6 0-15,-1 3 0 0,1 0-13 0,3 3 4 16,-4 0 43-16,4 0 9 0,-3 3 1 0,-4 0 1 15,0 0-1-15,3 0-1 0,-3 0 0 0,4 9 0 16,3-12 26-16,-4 6 6 0,4-6 1 0,0 6 0 16,-3 0-23-16,3-6-4 0,0 5-1 0,-4 1 0 15,4 0-1-15,-4 3-1 0,4-3 0 0,-3 6 0 16,3-6-16-16,0-1-3 0,3 1-1 0,-3-6 0 16,0 6-3-16,0-6-1 0,4 12 0 0,-4-12 0 15,0 0-7-15,4 9-2 0,-4-3 0 0,0 5 0 16,3-5 23-16,1 6 5 0,-1-6 1 0,1 6 0 15,-1-6-18-15,1-1-4 0,-1 4-1 0,1 3 0 0,3 0-9 0,-7-6-2 16,3 0 0-16,-3 5 0 0,0-2-8 0,4 3 0 0,-1-6 0 16,-3 5-11-16,4-5 11 0,-4 6 0 0,3-6 0 0,-3-6 0 15,0 3 0-15,0-3 0 0,0 0 0 16,0 0 0-16,0 0 0 0,0 0 0 16,0 0 0-16,0 0 0 15,0 0-19-15,0 0-1 0,0 0-1 0</inkml:trace>
  <inkml:trace contextRef="#ctx0" brushRef="#br0" timeOffset="5949.061">7101 4080 1147 0,'0'0'48'16,"0"0"-38"-16,0 0-2 0,0 0 0 0,-3 6 0 0,3-6 0 15,-4 6 4-15,4-6 1 16,0 5 0-16,-3 1 0 0,3-6-13 16,0 0 9-16,0 0-9 0,0 0 8 15,0 0-8-15,0 0 0 0,0 0 0 0,0 0 0 16,0 0-72-16,0 0-9 0</inkml:trace>
  <inkml:trace contextRef="#ctx0" brushRef="#br0" timeOffset="7518.85">7980 4597 761 0,'0'0'21'0,"0"0"6"0,0 0-27 16,0 0 0-16,0 0 0 0,0 0 0 0,0 0 56 0,-7 6 5 15,7-6 2-15,-4 9 0 0,4 3 10 0,-3-6 3 0,3-1 0 0,0 1 0 16,0 3-14-16,0 0-2 0,0 0-1 0,0-3 0 15,3 5-17-15,1-5-3 0,-4 6-1 0,3 0 0 16,1-3-25-16,-1 8-5 0,4-5 0 0,-3 6-8 16,3-7 13-16,-3 10-4 0,3-3-1 0,0-1 0 15,3 4-8-15,-6-4 0 0,3 7 9 0,0-9-9 16,0 8 8 0,0 1-8-16,0 2 8 0,0-8-8 0,0 8 8 0,-3-2-8 0,3 5 10 15,-4-8-10-15,1 8 21 0,-1-11-1 0,1 8-1 0,-1-8 0 16,1-3-1-16,-1 2 0 0,-3 1 0 0,4-6 0 15,-4 2-18-15,0-2 8 0,0 0-8 0,0 0 0 16,0-1 14-16,0 1-4 0,0-9-1 0,0-3 0 16,0 0-1-16,0 0 0 0,0 0 0 0,0 0 0 15,0 0 4-15,0 0 0 0,0 0 0 0,0 0 0 0,0 0-3 0,0 0 0 16,0 0 0-16,0 0 0 16,-7-3-9-16,0 3 10 0,0-12-10 0,0 7 10 15,3-1-10-15,-3-6 10 0,0 0-10 0,0 3 10 16,3 3-2-16,1-5-8 0,-4 5 12 0,3-6-4 15,1 0-8-15,-4-8 0 0,3 8 9 0,-3-6-9 16,7-5 0-16,-10 8 8 0,6-8-8 0,-3 5 0 16,0-3 0-16,3-2 9 0,-6 2-9 0,3-2 0 0,3-1 0 15,-3 1 0-15,0 2 0 0,0-2 0 0,0 2 8 0,0-8-8 16,0 5 0-16,0-2 0 0,0 8 9 16,0-8-9-16,0 8 0 0,3-6 9 0,-6 7-9 15,6-4 0-15,-3 4 9 0,4-1-9 16,-1 3 8-16,0-2-8 0,4 5 8 0,-3-6-8 15,-1 9 0-15,4 3 0 0,-3 1 0 0,3-1 0 16,0 6 0-16,0 0 0 0,3-6 0 0,-3 6 0 0,0 0 0 0,4-6 0 0,3 0 0 0,-3 6-12 16,-1 0 12-16,4 0-10 0,0 0 10 0,4 0-10 15,-4 0 10-15,3 0 0 0,1 0 0 0,0 6-8 16,-1-6 8-16,1 6 0 0,-1-6 0 0,-3 0 0 16,4 0 0-16,-4 0 0 0,4 0 0 0,-4 6 0 15,3-6 0-15,-3 6 0 0,4-6 0 0,-4 5 0 16,0-5 0-16,4 6 0 0,-4 0 10 15,0 0-10-15,0 3 0 0,0 3 0 0,0-6 0 0,0 5 0 16,0-2 0-16,0 3 0 0,0 0 0 0,0-1 0 16,0 1 0-16,0-6 0 0,-3 0 0 15,-1 3 0-15,4 0 0 0,-3-1 0 0,-1-2 0 0,4 6 0 16,-3 0 0-16,3-6 0 0,-3 0 0 0,-4-1 0 16,3 1 12-16,-3-6-3 0,-3 9-1 0,-1 3 0 15,4-12-8-15,-4 6 0 0,4-6 0 0,-3 6 0 16,-1 0 0-16,-3-1 12 0,0 1-12 0,-3 3 12 15,6-3-12-15,-10 0 0 0,4 0 0 0,-5-6 8 16,5 6-8-16,-1-6 10 0,-3 0-10 0,4 0 10 16,-5 0-10-16,1 0 0 0,4 0 0 0,-4 0 8 15,3 0-8-15,0 0 0 0,1-6 0 0,-1 6 0 16,4 0 0-16,-3-6 0 0,6 6 0 0,4 0 0 16,-7-6-9-16,7 6 9 0,-3-6-12 0,-4 3 12 0,3-3-19 0,4 6 3 15,0-6 1-15,0 6 0 16,-4-5-42-16,1-1-9 0,3 0-2 0,0 0 0 15,0 6-26-15,3-6-6 0,-3 0 0 0,0 6-1 16,4-6-23-16,-4 6-4 0,7-3 0 0</inkml:trace>
  <inkml:trace contextRef="#ctx0" brushRef="#br0" timeOffset="8261.787">8537 4691 930 0,'0'0'19'0,"0"0"5"0,0 0-24 0,0 0 0 0,-7 0 0 0,0 0 0 16,0-6 55-16,0 6 5 0,0-5 2 0,-4 5 0 16,4-6-8-16,-3 6-2 0,-1-9 0 0,1 6 0 0,-1 0 2 0,-3 0 0 0,0-3 0 15,3 6 0-15,-3 0-10 0,3 0-1 16,1 0-1-16,-1 6 0 0,1-3 2 0,-1 0 0 16,1-3 0-16,-1 3 0 0,4 6-44 0,0-9 0 0,7 0-11 15,-4 6 3-15,-3-1 8 0,4 1 11 0,-1 0-3 16,1-6 0-16,3 0-8 0,0 0 0 15,0 12 0-15,0-12 0 0,0 6 0 16,0 0 0-16,3 2 0 0,-3-8 0 16,0 6 0-16,4 0 0 0,-1 6 0 0,-3-12 0 0,4 0 0 0,-4 0 0 0,3 12 0 15,-3-12 0-15,0 0 0 0,4 0-14 0,-4 0 3 0,7 6 1 16,0-6 10-16,0 6 0 0,0-6 0 0,0 0 0 16,4 0 0-16,-4-6 0 0,3 6 0 0,-3 0 0 15,4-6 0-15,-4 0 0 0,4 6 0 0,-4-6 0 16,0 0 0-16,0 0 8 0,0 6-8 0,0-6 0 15,0 6 0-15,-7 0 9 0,4 0-9 0,-4 0 0 16,3-8 14-16,1 2-4 0,-1 0-1 0,-3 0 0 16,4-6 4-16,-4 6 1 0,0 0 0 0,0 1 0 15,-4-1 4-15,1 0 1 0,-1 0 0 0,4 6 0 16,0 0 1-16,-3-3 0 0,3 3 0 0,0 0 0 16,0 0-4-16,0 0 0 0,0 0 0 0,0 0 0 15,0 0-16-15,0 0 8 0,0 0-8 0,0 0 0 16,0 0 0-16,0 0 0 0,0 0 0 0,0 0 0 15,0 6-8-15,0-6 8 0,3 9 0 0,-3-3-9 16,4-1 9-16,-4 7 0 0,0-12 0 0,3 6 0 16,1 0 0-16,-1 0 0 0,1 3 0 0,-1-4 0 15,-3 7 0-15,4 0 0 0,-4 0 0 0,3 0 0 0,1-4 0 0,-1 10 0 16,1-6 0-16,-4-6 0 16,7 5 0-16,-4 4 0 0,1-3 0 0,-1 0 0 0,5-7 0 0,-1 7 0 0,-4 0 0 15,1-9 0-15,3 3 0 0,0-3 0 16,0 0 0-16,0-3-8 15,3 0-70-15,-3-6-14 0,1 3-2 0</inkml:trace>
  <inkml:trace contextRef="#ctx0" brushRef="#br0" timeOffset="9039.159">8932 4506 1060 0,'0'0'44'0,"0"0"-35"16,0 0 27-16,0 0 4 0,0 0 2 0,0 0 0 16,0 0 16-16,-3 0 3 0,-4-6 1 0,3 0 0 0,4 6-30 0,-7-6-5 0,4 1-2 0,3 5 0 31,-7 0-5-31,7 0 0 0,0 0-1 0,-7 0 0 0,-1 0-5 16,8 0-1-16,-7 0 0 0,0 0 0 0,0 5-5 15,0-5 0-15,0 6-8 0,0 6 12 0,0 0-12 0,0-6 0 0,0 3 0 0,3 2 0 16,-3 1 0-16,4 0 0 0,3 0 0 15,-4-7 0-15,4 7 0 0,-3 3 0 16,3-9 8-16,0 6-8 16,0-1 8-16,0-5-8 0,0-6 11 0,0 9-11 0,0-9 0 0,0 0 0 0,3 6 0 15,-3-6 0-15,0 0 0 0,0 0 0 0,4 3 0 0,-4-3 0 16,0 0 0-16,0 0 0 0,0 0 0 0,7 3 0 16,-7-3 0-16,3 0 0 0,-3 0 10 0,7 6-10 15,-7-6 0-15,8 0 0 0,-5 0 0 0,-3 0 0 16,7 0 0-16,0 0 0 0,-7 0 0 15,7 0 0-15,0 0 0 0,-3 6 0 0,3-6 0 0,0 0 0 16,-4 0 0-16,5 0 0 0,-1 5 0 0,-4-5 0 16,4 0 0-16,0 0 0 0,-7 0 8 0,4 0-8 15,3 6 0-15,-4-6 0 0,4 0 0 0,-3 0 0 0,3 6 0 16,-3 0 0-16,-4-6 0 0,7 6 8 16,-7-6-8-16,7 0 8 0,-4 0-8 0,-3 0 8 15,0 0-8-15,0 0 0 0,7 3 9 0,-7-3-9 16,4 3 8-16,-4-3-8 0,0 0 8 0,3 6-8 15,-3-6 9-15,4 8-9 0,-4-2 12 0,3 6-12 16,-3-6 8-16,0 6-8 0,0-6 0 0,0 0 0 0,0 2 0 0,0 4 0 16,4-6 8-16,-4-6-8 15,0 12 0-15,0-6 0 0,0-6 0 0,-4 6 0 0,4-6 0 0,-3 5 0 16,3-5 8-16,-4 6-8 16,1 3 0-16,3-9 0 0,0 0 8 0,-4 12-8 0,1-6 0 0,-4 0 0 15,0-1 8-15,0 1-8 0,-1 0 0 16,1 0 0-16,4 0 0 0,-4-6-9 0,0 0-9 0,0 0-2 0,-4 0 0 0,1 0 0 31,-1 0-39-31,0 0-8 0,1 0-1 0,3-6-1 16,0 6-63-16,0-6-13 0</inkml:trace>
  <inkml:trace contextRef="#ctx0" brushRef="#br0" timeOffset="10673.301">9924 3989 828 0,'-7'0'36'0,"0"-9"8"0,-1 6-35 0,1-3-9 0,0 3 0 0,0-3 0 15,-3 0 8-15,3 0-8 0,0 1 12 0,0-1-4 16,-1 0 3-16,1 6 0 0,0-6 0 0,4 6 0 16,3 0-3-16,-7-6 0 0,7 6 0 0,-7 0 0 15,7 0 9-15,0 0 2 16,0 0 0-16,0 0 0 0,-7 0 3 0,7 0 1 0,0 0 0 0,-7 6 0 15,3 0-14-15,1 0-9 0,-1 0 12 0,4 5-12 16,0-5 17-16,0 0-3 0,4 0-1 0,-4 9 0 16,3-4 4-16,1 1 1 0,3 6 0 0,-4-3 0 15,1 2 10-15,3 1 1 0,0-1 1 0,-4 4 0 16,4-3 7-16,0 2 2 0,1 4 0 0,-5-1 0 16,4-2-11-16,0-4-1 0,0 1-1 0,-3 3 0 15,3 2-6-15,0 1 0 0,0-1-1 0,0 4 0 16,4-4-5-16,-4 4-1 0,0-4 0 15,3-2 0-15,-3 2-5 0,0-5 0 0,-3 0-8 0,3 2 12 16,0-2-4-16,-3-1-8 0,-1 1 11 0,4 3-11 16,-3-4 12-16,-1-2-4 0,4-3 0 0,-3 0-8 15,-1-1 14-15,1-5-4 0,-1 6-1 0,1-9 0 16,-4-3 0-16,0 9 0 0,0-9 0 0,3 6 0 16,-3-6 1-16,0 8 0 0,0-8 0 0,0 0 0 15,0 0-2-15,0 0-8 0,0 0 12 0,0 0-4 16,0 0 3-16,0 0 0 0,0 0 0 0,0 0 0 0,0 0 2 0,0 0 1 0,0 0 0 15,0 0 0-15,0 0-1 16,0 0 0-16,0 0 0 0,0 0 0 16,0 0 0-16,0 0 0 0,0 0 0 0,0 0 0 15,0 0 0-15,0 0 0 0,0 0 0 0,0 0 0 0,0 0-13 0,0 0 11 0,0 0-11 16,0 0 10-16,-7 0-10 0,0-6 10 0,4 1-10 0,-1-1 10 16,1 3-10-16,-1-3 0 0,1 6 0 0,-1-12 8 15,1 6-8-15,-1 0 0 0,1-5 0 0,-1 2 0 16,1 0 0-16,3 0 0 0,-4-3 0 0,4 7 0 15,0-7 0-15,-4 6 0 0,4-9 0 0,0 6 0 16,0 1 0-16,0 2 0 0,0 0 0 0,0-6 0 16,4 6 0-16,0 0 0 0,-4 0-9 15,3 1 9-15,1-1 0 0,-4 6 0 16,3-3 0-16,1-3 0 0,-1 0-8 0,1 0 8 0,3 6-12 0,0-6 12 16,-4 0 0-16,4 6 0 0,0-6 0 0,0 6 0 15,1 0-10-15,-1-5 10 0,0 5-8 0,0 0 8 16,0-6 0-16,3 6 0 0,-3 0 0 0,0 0 8 15,4 6-8-15,0-1-12 0,3-5 4 0,-4 6 0 16,1 0 8-16,-1 6 0 0,1 0 0 0,-4-9 0 16,4 5 0-16,-1 1 0 0,-3 3 0 0,4 0 0 15,3 0 0-15,-3-7 0 0,-1 4 0 0,1 0 0 16,-1 6 8-16,1-3-8 0,-4-7 8 0,4 7-8 16,-4 0 0-16,0-3 0 0,-4 3 0 0,4-7-8 15,-3 7 8-15,3 0 0 0,-7-12 0 0,3 3 0 16,1 6 0-16,-4-1 8 0,3 4-8 0,1-6 8 0,-8 0-8 0,1 6 11 15,-1-6-11-15,1 0 12 0,-1-6-2 0,-3 5 0 16,4 1 0-16,-4-3 0 0,0 3-2 0,-4 0 0 16,-3-6 0-16,3 6 0 0,1-6-8 0,-4 0 8 0,3 6-8 0,1-6 8 15,-5 0-8-15,5-6 8 16,-1 6-8-16,1 0 8 0,-1-6 2 0,0 6 0 16,4 0 0-16,-3 0 0 15,3-6-10-15,-4 0 0 0,4 6 0 0,0-3 0 16,7 3-11-16,-11-3-7 0,11 3-2 0,-7-3 0 0,0 3 12 0,7 0 8 0,-7-5-12 15,7 5 12 1,0 0-36-16,-3 0 0 0,3 0 0 0,0 0 0 16,0 0-16-16,0 0-3 0,-4-6-1 0,4 6 0 0,0 0-24 0,0 0-4 0,0-6-2 15</inkml:trace>
  <inkml:trace contextRef="#ctx0" brushRef="#br0" timeOffset="11468.957">10485 4630 1029 0,'-7'11'21'0,"3"-5"6"0,4-6-27 16,-7 0 0-16,7 0 0 0,0 0 0 0,0 0 56 0,0 0 7 0,0 0 1 0,-7 9 0 16,7-9-36-16,0 0-6 0,0 0-2 0,0 0 0 15,0 0-4-15,0 0-2 0,0 0 0 0,0 0 0 16,3 6-14-16,-3-6 0 0,4 3 0 0,-1 0 0 15,5 3 0-15,-1-6 0 0,0 6 8 0,0-6-8 16,0 0 0-16,3 5-10 0,-3-5 2 0,4 6 0 16,0-6 17-16,-4 0 4 0,3 6 1 0,1-6 0 15,-1 0-6-15,-3 0-8 0,4 0 11 0,0 0-11 32,-1 0 23-32,-3 0-3 0,0-6 0 0,0 6 0 0,0 0 8 0,-3-6 2 0,3 1 0 15,-4-1 0-15,1 6-4 0,0-9-1 0,3 6 0 0,-7 3 0 16,3-6 13-16,-3-3 2 0,0 3 1 0,0 0 0 15,0 1-19-15,0-1-4 0,4-6-1 0,-4 3 0 16,0 3-8-16,0-3-1 0,-4 1-8 0,4 2 12 16,-3 0-12-16,-4-6 0 0,3 6 0 0,-3 0 0 15,0-5 9-15,3 8-9 0,1-3 8 0,-4 0-8 16,0 6 8-16,3-12-8 0,-3 12 0 0,0 0 8 16,0 0-8-16,0 0 0 0,-4 0 0 0,1 0 8 15,3 6-8-15,0 0 0 0,0 0 0 0,0 0 8 0,0-1-8 16,-1 4 0-16,5-3 0 0,-1 0-11 0,1 6 11 15,-1 0 0-15,4-7-9 0,-3 7 9 0,3 3 0 16,0-3-11-16,0-1 11 0,0 1-8 0,0 0 8 0,0 3 0 0,3-971 0 16,-3 1935 0-16,0-967 0 0,4-3 0 15,-1 2 0-15,-3 1 0 0,4 0 0 0,-1 0 0 16,-3 0 0-16,4-7 0 0,0 4 10 0,-4 3-2 16,0-6-8-16,3 0 12 0,1 0-2 15,-1 0-1-15,1-1 0 0,-1 1 0 0,1 3 10 16,3-3 1-16,0 0 1 0,0 0 0 15,3-6-33-15,1 6-6 0,0-6-2 0,-1 5 0 0,-3-5 32 0,4 0 7 0,-1 0 1 0,1 0 0 16,0 0-29-16,-1 0-6 0,1-5-1 0,3 5 0 16,0-6 16-16,0 6 0 0,0 0 0 0,0-6 0 15,-3 0 0-15,3 0 0 0,0-3 0 0,-3 9 0 16,3-6-10-16,-4 1 1 0,4-1 0 0,-3 0 0 16,0 0-177-16,-1 0-35 0</inkml:trace>
  <inkml:trace contextRef="#ctx0" brushRef="#br0" timeOffset="12254.659">11218 4406 1235 0,'0'0'35'0,"-3"6"8"0,3 9-35 0,0-15-8 0,-4 6 0 0,1 5 0 15,3-11 84-15,-7 6 16 0,3 0 2 0,4-6 1 16,-7 6-31-16,0-6-5 0,7 0-2 0,-7 9 0 16,7-9-33-16,-4 6-6 0,4-6-2 0,-7 6 0 15,0-1-6-15,-3-5-2 0,6 6 0 0,-3 0 0 16,0-6-16-16,4 6 10 0,-4-6-10 0,-1 6 8 15,1 0 8-15,4 0 2 0,-4-6 0 0,3 6 0 16,4-6-29-16,0 0-5 0,-3 5-2 0,-1 4 0 16,4-9 18-16,0 6 0 0,-3 0 0 0,3-6 0 15,0 12 0-15,0-12 0 0,3 6-8 0,-3-6 8 16,0 6 0-16,0-1 0 0,0 1-8 0,0-6 8 16,0 6 0-16,0-6 0 0,4 15-8 0,-4-9 8 15,0-6 0-15,3 6 0 0,-3 0 0 0,0-6 0 16,4 5 0-16,-4-5 0 0,0 0 0 0,0 0 0 15,3 6 0-15,-3-6 0 0,7 9 0 0,-7-9 0 0,7 6 0 16,1 0 0-16,-1-3-8 0,-7-3 8 0,0 0 0 16,7 9 0-16,-7-9 0 0,7 0 0 0,-7 0 0 15,7 6 0-15,0-1 0 0,0-5 0 16,0 0 0-16,0 6 0 0,0-6 0 0,-3 6 0 16,3-6 0-16,0 0 0 0,-4 6 0 0,4 0 0 15,0-6 0-15,0 3 0 0,0 0 0 0,1 0 0 16,-5-3 0-16,-3 0 0 0,0 0 0 0,0 0 0 15,0 0 0-15,0 0 9 0,4 6-9 0,-4-6 8 0,0 0-8 0,3 5 0 0,-3-5 0 0,0 12 8 16,-3 0 9-16,-1-6 2 0,1 0 0 16,-1 6 0-16,-3-10-19 0,-4 7 0 0,4 0 0 0,-3-3 0 15,3 6 0-15,0-6 0 0,0 0 0 0,-4-6 0 16,4 5 0-16,-4 1 0 0,1-6 0 0,-1 0 0 16,1 0 0-16,-1 0 0 0,0 0 0 0,1 0 0 15,-1-6-44-15,1 6-16 0,-1-5-4 16,4-1 0-16,0 6-140 0,0-6-28 0</inkml:trace>
  <inkml:trace contextRef="#ctx0" brushRef="#br0" timeOffset="13376.605">11536 4500 906 0,'0'0'25'0,"0"0"7"16,-7 6-32-16,0-6 0 0,7 0 0 0,-7 12 0 16,7-12 56-16,-7 0 4 0,0 6 0 0,7-6 1 0,-7 6-41 0,3-1-8 0,0 4-1 0,1-3-1 15,-1 0-10-15,1 6 0 0,-1 0 0 0,1-7 0 16,3 7 0-16,-4 3 0 0,4-9 0 0,0 6 0 16,0-1 8-16,0 4-8 0,0 3 8 0,0-7-8 15,0 1 0-15,0 0 8 0,4-6-8 0,-4 3 0 16,3 2 10-16,1-5-10 0,-1 6 12 0,-3-6-12 15,4 0 10-15,-1 0-10 0,-3-6 8 0,0 6-8 16,0-6 12-16,4 5-4 0,-4-5 0 0,4 3 0 16,-1 3 20-16,-3-6 3 0,7 6 1 0,-3 0 0 15,-1-6-32-15,4 6 0 0,0-6 0 0,0 0 0 16,0 0 12-16,0 0-3 0,4 0-1 0,-4-6 0 16,0 6 2-16,0 0 0 0,0-6 0 0,4 0 0 15,-4 0 3-15,3 3 1 0,-3-2 0 0,4-1 0 16,-4 0 14-16,0 0 4 0,0-6 0 0,0 0 0 15,0 4-32-15,-3-1 8 0,3 3-8 0,0-3 0 16,-3-3 13-16,-4 6 0 0,0-5 0 0,0-1 0 16,0 0 0-16,0 3 0 0,0 3 0 0,0 1 0 15,0-7-1-15,0 6-1 0,-4-3 0 0,4 3 0 16,-4 0 1-16,4 0 1 0,-3 1 0 0,3-1 0 0,-4 0 6 16,4 6 1-16,0 0 0 0,-3 0 0 0,-4-12-12 0,3 6-8 15,-3 0 9-15,0 0-9 0,-3 1 8 0,3-1-8 0,-1 3 0 0,1-3 9 16,0-6-9-16,-3 6 10 0,-1 6-10 0,4-6 10 15,-3 6-10-15,-1-6 0 0,0 6 0 0,4 0 0 16,-3 6 0-16,-1-6 0 0,4 0 0 16,-3 6 0-16,3-6 0 0,3 6 0 0,4-6 0 15,-7 0 0-15,0 12 0 0,3-6-12 16,1-6 2-16,-1 6 1 0,4-6 9 16,-3 8 0-16,3-2-9 0,0-6 9 0,-4 6-8 0,4 0 8 15,4 6-10-15,-4-12 10 0,0 6 0 0,0-6-9 0,3 11 9 0,-3-11 0 16,4 3-75-1,-4-3-9-15,7 6-3 0</inkml:trace>
  <inkml:trace contextRef="#ctx0" brushRef="#br0" timeOffset="13817.064">11864 4580 1013 0,'0'0'20'0,"0"0"8"16,0 0-28-16,0 0 0 0,0 0 0 0,0 0 0 0,0 0 64 0,0 0 8 0,0 0 2 15,0 0 0-15,-7 5-45 0,3 1-9 0,4 0-1 0,-3 0-1 16,3 9-8-16,0-9-2 0,3 0 0 0,-3 5 0 16,0 4 0-16,4-6 0 0,-4 6 0 0,3-4 0 15,1 7-8-15,-1-6 0 0,1 2 0 0,-1 4 0 16,1-6 0-16,0 0 12 0,-1-1-12 0,1 4 12 0,-1-9-12 15,1 6 0-15,-1-6 0 0,-3-6 8 16,0 0-8-16,0 0 0 0,0 0 0 0,0 0 0 0,0 0 0 0,0 0 8 16,0 0 0-16,0 0 0 15,-3-974-72-15,3 1930-14 0</inkml:trace>
  <inkml:trace contextRef="#ctx0" brushRef="#br0" timeOffset="14059.636">11857 4297 995 0,'0'12'42'0,"0"0"-34"16,0 0-8-16,0-12 0 0,0 0 9 0,0 0-9 16,0 0 8-16,0 0-8 0,0 0 8 0,0 0-292 15,0 0-59-15</inkml:trace>
  <inkml:trace contextRef="#ctx0" brushRef="#br0" timeOffset="15086.531">12196 4685 253 0,'0'0'0'0,"3"-5"12"0,-3-1-12 0,4 6 0 0,-1-9 0 0,-3 9 0 16,0 0 8-16,0-3-8 0,0 3 12 0,4-6-4 16,-4 6 39-16,0-6 7 0,0 6 2 0,0 0 0 15,0 0 7-15,0 0 1 0,0 0 1 0,0 0 0 16,0 0-13-16,0 0-4 0,0 0 0 0,0 0 0 0,0 0 14 15,0 0 2-15,3 9 1 0,1-3 0 16,-4 3-11-16,3 2-2 0,-3-5-1 0,4 0 0 16,-4 6-10-16,0-12-1 0,0 3-1 0,0 3 0 15,0 0-18-15,0 5-3 0,0-5-1 0,0 0 0 0,0-6 3 0,3 6 0 16,-3-6 0-16,0 12 0 16,0-6-20-16,0-6-9 0,-3 6 1 0,3-1 0 0,0-5 8 15,0 6 9-15,0-6-1 0,0 0-8 0,0 0 12 0,0 0-12 16,0 0 12-16,0 0-12 0,0 0 8 0,0 0-8 15,0 0 0-15,0 0 0 0,-7-6 19 0,3 1-3 16,1-1-1-16,3-6 0 0,-4 6-5 0,4-6-1 0,-3 6 0 16,3-2 0-16,0-1-9 15,0 0 0-15,0-3 0 0,3 0 0 0,-3 1 0 0,4-1 0 0,-1-3 0 0,-3 3 0 16,4 1 0-16,-1-1 0 16,1-3 0-16,-1 3 0 0,4 1 0 0,-3 5 0 15,-1-6 0-15,1 0 0 0,-1 3 0 0,1 1 0 0,3 5 0 0,-3-3 0 16,-1-6 0-16,4 12 0 0,-3 0 0 0,3-6 0 15,-4 6 0-15,4 0 0 0,0 0-9 0,4 6 9 16,-4-6 0-16,0 0 0 0,4 6 0 0,-1 0 0 16,1 0 0-16,-4-3 0 0,3 3 0 0,-3 5 0 15,1-5 0-15,2 0 0 0,-3 6 8 0,0 0-8 16,0-4 0-16,0 4 8 0,0 6-8 0,0-1 0 16,-3-2 8-16,3 0-8 0,0 0 0 0,0 2 0 15,-3 1 0-15,3 2 0 0,0 4 0 0,-4-6 0 16,4-4 0-16,-3 10 0 0,-1-12 0 0,1 5 0 15,0-2 0-15,-1 2 0 0,1 1 0 0,-1-9 0 16,1 3 0-16,-1-1 0 0,1-5 0 0,-4 0 0 16,0-6 0-16,0 0 0 0,0 0 0 0,7 6 0 15,-7-6 0-15,0 0 0 0,0 0 0 0,0 0 0 16,0 0-23-16,0 0 3 0,0 0 0 0,0 0 0 16,0 0-128-16,3 0-26 0,1-12-5 0</inkml:trace>
  <inkml:trace contextRef="#ctx0" brushRef="#br0" timeOffset="18645.356">14164 4685 1102 0,'0'0'23'0,"-7"6"5"0,7-6-28 0,-7 0 0 0,0 0 0 0,0 6 0 15,7-6 64-15,-11 0 7 0,4-6 1 0,0 6 1 16,-3 0-32-16,2-6-6 0,-2 1-2 0,3 5 0 16,-4-6-11-16,4 6-2 0,0-9-1 0,-3 6 0 15,3 3 3-15,-1-3 1 0,1 0 0 0,-3 3 0 16,3 3 1-16,0 0 0 0,0 0 0 0,-4 0 0 16,0 3-6-16,1 5-1 0,3-5 0 0,-4 0 0 15,1 6-17-15,3-6 0 0,-4-3 0 0,4 6 0 16,-4-1 14-16,4-2 6 0,0 6 0 0,0-6 1 15,0 0-21-15,-3 0 0 0,3 0 0 0,-1-4 0 16,5 1 0-16,-1 3 0 0,4-6 0 0,-3 9 8 16,-1-3-8-16,-3 0 0 0,4 0 0 0,3 0 0 15,-4 0 0-15,4-6-8 0,-3 5 8 0,3 1-12 16,-4 6 12-16,4 3 0 0,0-9 0 0,0 5-8 16,0 7 8-16,4-12 8 0,-4 9-8 0,0-4 11 15,0 1-11-15,3 0-14 0,-3-6 3 0,0 3 1 0,4 2 10 0,-1 1 0 0,1-6 0 0,-1 6 0 16,1-6 0-16,-4-1 16 0,0-5-4 0,3 9-1 15,-3-9-11-15,7 6-17 0,-3 0 4 0,0-6 1 16,3 6 12-16,0-6 0 0,-4 0 0 0,4 0-9 16,0 0 17-16,-3 0 3 0,3 0 1 0,0 0 0 15,0 0-12-15,0-6 0 0,0 0 0 0,0 0 0 16,4-3 0-16,-1 4 0 0,1-1 0 0,-1-6 8 16,1 6-8-16,3-12-16 0,-3 10 4 0,-1-4 1 15,1 0 11-15,3-6 0 0,-3 1 0 16,-1 2 0-16,1-3 0 0,-1 1 8 0,1-4-8 0,-4-2 0 15,4 5 8-15,-4-2-8 0,3 2 8 0,-3 0-8 16,0-2 0-16,4-4 9 0,-4 7-9 0,0-7 0 16,0 3 8-16,0-2-8 0,-3-1 0 0,-1 4 0 15,1-4 9-15,-1 4-9 0,1-10 0 0,-1 10 9 16,-3-4-9-16,0 1 8 0,0-1-8 0,-3 4 8 16,-1-4-8-16,1 4 0 0,-4 2 9 0,0-6-9 15,0 7 10-15,-1 2-2 0,1 3-8 0,-3 0 12 16,3-8-12-16,-4 8 9 0,1-5-9 0,-4-1 8 15,3 3-8-15,0 3 0 0,1-5 0 0,-1 5 8 16,1 0-8-16,-1 0 0 0,4-2 0 0,0 2 0 16,0 0 0-16,0 1 0 0,0-1 0 0,0 3 0 0,3 3 0 0,1-6 0 15,-1 6 0-15,1-5 0 0,-4 2 0 0,7 0-11 0,-4 6 11 16,0-3-8-16,4 6 8 0,0 0 0 0,0 0 0 0,0 0 0 16,0 0 0-16,0 0-8 0,0 0 8 0,0 0 0 15,0 0 0-15,0 0 0 0,0 0 0 0,0 0 0 16,0 0 0-16,0 0-8 0,0 6 8 0,-3 3 0 15,-1 3 0-15,4-1-8 16,0 7 8-16,0-6 0 0,4-3 0 0,-4 2 0 16,3 1 0-16,1 0 0 0,3 0 0 0,-3 5 0 0,3-2 0 0,-4-3-8 15,1 5 8-15,-1 1 0 0,4-3 0 0,-3 2-8 16,3-5 8-16,-4-3 0 0,4 0 0 0,1 5 0 16,-5-2 0-16,4 0 0 0,0 3 0 0,-3 2 0 15,3 1 0-15,0 0 0 0,0-4 0 0,-4 10 0 16,4-7 0-16,-3 4 0 0,-1 3 0 0,5-1 0 15,-5-2 0-15,4-4 0 0,-3 7 0 0,3-7 8 16,-4 4-8-16,1-3 0 0,-1-4 0 0,1 10 0 16,-1-12 0-16,1 5 0 0,-1 1 0 0,1-3 0 15,-1 2 0-15,1 1 0 0,-1-9 0 0,1 2 8 16,-4 1-8-16,4 6 0 0,-4-6 0 0,0-1 0 16,3 4 0-16,1 3 0 0,-4-6 0 0,3-1 8 15,1-2-8-15,-4 3 0 0,0 0 0 0,3-7 8 16,-3 1-8-16,4 6 0 0,-4-3 0 0,3-3 0 15,1 0 0-15,-4-6 0 0,0 11 0 0,3-5 0 16,-3-6 0-16,4 0 0 0,-4 0 0 0,3 12 0 16,-3-12 0-16,4 6 0 0,-4-6 0 0,0 0 0 15,3 6 0-15,-3-6 0 0,0 0 0 0,4 6 0 16,-4-6 0-16,0 0 0 0,7 0 0 0,-7 0 0 16,4 6 0-16,-4-6 0 0,7 3 0 0,-7-3 0 15,0 0 0-15,0 0-10 0,0 0 10 0,0 0-13 16,0 0-36-16,0 0-7 0,0 0-2 0,0 0 0 15,0 0-34-15,7 0-6 0,-7 0-2 0,0 0 0 16,7-3-8-16,-4 3-1 0</inkml:trace>
  <inkml:trace contextRef="#ctx0" brushRef="#br0" timeOffset="25193.398">14467 3974 801 0,'0'0'16'0,"0"9"5"0,4-3-21 0,-4 5 0 0,-4 1 0 0,4 0 0 15,0-3 40-15,4 8 4 0,-1-5 1 0,-3 0 0 0,4 6-5 0,-4-4 0 0,4 4-1 0,-4-6 0 16,3-1 9-16,1-5 1 0,-4 6 1 0,3-3 0 15,-3 3-16-15,0-6-3 0,4 5-1 0,-4-5 0 16,0-6-21-16,3 6-9 0,1-3 8 0,-4-3-8 16,0 3 0-16,3 0 0 0,1-6 0 0,-4 3 0 15,0 0-61-15,3 3-11 16</inkml:trace>
  <inkml:trace contextRef="#ctx0" brushRef="#br0" timeOffset="26121.957">15176 4612 767 0,'0'0'32'16,"0"0"-32"-16,0 0 60 0,0 0 6 15,0 6 1-15,-3 6 0 16,3-12-1-16,3 5 0 0,-3 1 0 0,0 3 0 15,4 0-22-15,-4 0-5 0,0-3-1 0,4 5 0 16,-4-5-1-16,3 6 0 0,-3-3 0 0,4 0 0 0,-1-1-7 0,1 4-2 16,-4 6 0-16,3-6 0 15,1-1 0-15,-4 10 0 0,3-9 0 0,1 5 0 0,-1-2 4 0,1 3 0 16,-4-1 0-16,3 1 0 16,-3-3-32-16,4 2 8 0,-4-5-8 0,3 6 0 0,-3-9 9 0,4 8-1 0,-4-5 0 15,0-6 0-15,3 6 2 0,1-4 0 0,0 4 0 16,-1-6 0-16,1 6-10 0,-1-6 0 0,1 0 0 0,3-1 8 15,0 1-8-15,0 0 0 0,0 0 0 0,0 0 0 16,0 3 0-16,0-9 0 0,0 6 0 0,4-6 0 16,-4 0 0-16,0 6 0 0,3-6 0 0,1-6 0 15,-4 6 0-15,4-6 0 0,-4 6 0 0,0-6 0 16,3 0 0-16,-3 3 0 0,0-3 0 16,0-6 8-16,4 7-8 0,-4-1 0 0,0-6 0 15,4 0 8-15,-4 0-8 0,0 4 0 16,0-4 0-16,0 0 0 0,-4 6 0 0,1-11 0 0,0 8 9 0,-1-9-9 15,-3 6 8-15,0 1-8 0,-3-1 8 0,-1 3-8 16,0-9 8-16,1 7-8 0,-4-1 10 0,0-9-10 16,3 10 0-16,-3-1 8 0,0 0-8 0,4-3 0 15,-4 6 0-15,3 1 0 0,1-4 0 0,-1 6 0 16,0-6 0-16,1 6-8 0,3-2 8 0,-4 2-10 16,4 0-10-16,0 6-3 0,0-6 0 0,0 6 0 15,0-12-19-15,4 6-4 0,-4 0-1 0,0 1 0 16,3-1-17-16,1-3-4 0,-4 3-1 0</inkml:trace>
  <inkml:trace contextRef="#ctx0" brushRef="#br0" timeOffset="27083.352">15667 4771 957 0,'-7'-6'20'0,"7"6"4"0,-7 0-24 0,7 0 0 0,-7 0 0 15,7 0 0-15,0 0 62 0,0 0 7 0,0 0 2 0,0 0 0 16,0 0-27-16,0 0-4 0,0 0-2 0,0 0 0 16,0 0-2-16,0 0-1 0,0 0 0 0,0 0 0 15,-7 0-2-15,7 0 0 0,-4 12 0 0,4-10 0 16,0 7-12-16,0 6-2 0,4-3-1 0,-4 0 0 0,3-1-6 0,1 4 0 0,-1-3-1 16,-3-1 0-16,4 7-3 0,-4-9-8 15,3 3 12-15,-3-1-4 0,0-5 9 0,4 6 2 0,-4 0 0 16,0-6 0-16,0-6-4 0,0 0-1 15,0 0 0-15,0 0 0 0,0 0 4 0,0 0 1 0,0 0 0 16,0 0 0-16,0 0 1 0,0 0 1 0,0 0 0 0,0 0 0 16,0 0-11-16,0 0-2 15,0 0-8-15,0 0 12 16,0 0-12-16,0 0 0 0,0 0 8 0,-4-6-8 0,1 0 0 0,-1 0 0 0,1-6 0 0,-1 1 0 16,1 2 8-16,-1 0-8 0,1 0 0 0,3-3 0 15,-4 1 0-15,1-1 0 0,3-3 0 0,0 3 0 16,-4 1 0-16,4-1 0 0,0-6 0 0,0 9 0 15,4-2 0-15,-4-1 0 0,0 0 0 0,3 0 0 16,-3 1 0-16,0-1 0 0,4-3 0 0,-1 3 0 16,-3 7 0-16,4-10 0 0,-1 6 0 0,-3 0 0 15,4 3 0-15,-1-5 0 0,1 5-8 0,3 0 8 16,-4 0 0-16,1 6 0 0,3-12-8 0,0 9 8 16,-4 3 0-16,5-3-12 0,2 3 12 0,-3 3-10 15,0-3 10-15,0 3 0 0,0 9 0 0,0-12 0 16,0 6 0-16,1 0 0 0,-1 5 0 0,0-5-8 15,3 3 8-15,-3 6 0 0,0-6 0 0,4 8 0 16,-4-11 0-16,0 9 0 0,4-6 0 0,-4 5 0 16,0-8 0-16,0 12 0 0,0-6 0 0,-4 2 0 15,4 4 0-15,0-6 0 0,-3 0 0 0,0-1 0 16,3 4-8-16,-4-3 8 0,1-1-8 0,-1 7 8 16,1-12 0-16,-1 6 0 0,-3-3 0 0,4 2 0 15,-4 1 0-15,3 0 0 0,-3-6 0 0,0 6 0 16,4 2 46-16,-4-2 14 0,3-6 4 0,-3 6 0 15,4 2-103-15,-4-2-20 0,3 0-4 0,-3 0-1 16,0-7 48-16,4 7 16 0,-4-6-9 0,3 0 9 0,-3-6-21 0,0 9 1 0,0-9 0 16,0 0 0-1,0 0-26-15,0 0-5 0,0 0-1 0,0 0 0 16,0 0-25-16,0 0-6 0,0 0-1 0,0 6 0 16,0-6-28-16,0 6-7 0,0-6-1 0</inkml:trace>
  <inkml:trace contextRef="#ctx0" brushRef="#br0" timeOffset="27974.351">16990 4680 908 0,'0'0'38'0,"0"0"-30"16,0 0 27-16,0 0 5 0,0 0 2 0,0 0 0 15,0 0 13-15,0 0 2 0,0 0 1 0,0 0 0 16,0 0-11-16,0 0-3 0,0 0 0 0,0 0 0 15,0 0-13-15,0 0-3 0,0 0-1 0,0 0 0 16,0 0-6-16,0 0-1 0,0 0 0 0,0 0 0 16,0 0 3-16,0 0 0 0,0 0 0 0,0 0 0 15,0 0 3-15,-7 0 1 0,-4-6 0 0,4 6 0 16,0-9-7-16,0 6 0 0,-4-3-1 0,1 0 0 16,3 3-19-16,-4-3 0 0,1 0 0 0,-1 6-9 15,0-5 9-15,1 5 16 0,-4 0-4 0,0 0-1 0,0 0-11 16,3 0 0-16,-3 0 0 0,3 0 0 15,1 5 0-15,-1-5 0 0,-3 6 0 0,3-6 0 0,1 6 0 16,3-6 8-16,-4 9-8 0,4-6 0 0,4 3 0 0,3-6 0 16,-8 9 0-16,5-9 0 0,3 0 0 15,0 11 0-15,0-11 0 0,-4 6 0 16,4 6 0-16,0-3 0 0,4 3-9 0,-4-1 9 0,0 7-11 0,3-6 2 0,-3 0 0 16,4-1 0-16,-4 4 9 0,4 3 0 0,-1-7 0 15,1 4 0-15,-1 3 0 0,4-7 0 0,-3 7 0 16,-1-9 8-16,4 3 6 0,0-1 2 0,0 7 0 15,4-12 0-15,-4 6-8 0,4-6 0 0,-4 0-8 0,3 2 12 16,4-2-12-16,-3 0 0 0,3 0 0 0,0 0 0 16,0-6 0-16,0 6 0 0,1-6 0 0,-1 0 0 15,0 0 0-15,0 0 0 0,0 0 0 0,0 0 0 16,0 0-10-16,4-6-5 16,-4 6-1-16,0 0 0 0,0-6-57 0,0 6-12 0,4 0-3 15</inkml:trace>
  <inkml:trace contextRef="#ctx0" brushRef="#br0" timeOffset="28695.765">17339 4753 1440 0,'-7'6'30'0,"3"0"6"0,-3 0-28 15,0 0-8-15,0-6 0 0,0 2 0 0,0 1 44 0,-3 0 8 0,3 3 2 0,-1 0 0 16,-2 0-24-16,3-6-5 0,-4 6-1 0,4 0 0 15,0-6-4-15,0 6-2 0,0-6 0 0,0 6 0 16,0-1-18-16,3-5 0 0,4 0 8 0,-7 6-8 16,0 6 0-16,4-3 0 0,-1-3 0 15,1 5-9-15,-1-5 9 0,1 6 0 0,-1-3 0 0,1 0-8 16,3 0 8-16,-4-4 0 0,4 1 0 0,0 6 0 16,0-6 0-16,0 0 0 0,0 0 0 0,0-6-8 15,0 9 8-15,4-4 0 0,-1 7 8 0,-3-12-8 16,4 6 0-16,-4-6 8 0,3 0-8 0,1 6 0 15,3-6 0-15,0 6 0 0,-4-6 0 0,4 0 0 16,0 0 0-16,0 0 8 0,4-6-8 0,-4 6 0 16,4-6 0-16,-1 6 0 0,1-6 0 0,-1-6 0 15,1 7 0-15,-4-4 0 0,4 3 0 16,-4-6 8-16,0 0 8 0,0 6 1 0,0-8 1 0,-4 5 0 16,1 0-18-16,0-3 0 0,-1 1 8 0,1 5-8 15,-4-6 0-15,0 6 0 0,0-3 0 0,0 9 0 16,0 0 0-16,0 0 0 0,3-6 0 0,-3 6 0 0,0 0 11 15,0 0-11-15,0 0 10 0,0 0-10 16,0 0 8-16,0 0-8 0,0 0 0 0,0 0 0 16,0 0 0-16,0 0 8 0,0 0-8 0,0 0 0 0,0 0 0 15,0 0 8-15,0 0-8 0,-3 6 0 16,3 3 10-16,-4-3-10 0,4 6 10 0,0-6-10 16,0-1 0-16,0 1 0 0,4 6 0 0,-4-6 0 0,0 3 0 0,3 3 0 15,1-1 8-15,-4 1-8 0,3-6 0 0,1 0 0 16,-4 0 0-16,3 6 0 0,1-4 0 0,3 4 0 0,-4-973 0 15,1 1934 0-15,-1-961 0 0,4-7 0 0,0 4 0 0,1-3 0 16,-1 0 0-16,3 0 0 0,-3 0-8 0,0-6 8 31,4 6-31-31,-4 0-2 0,3-1-1 0,-2 1 0 0,2 0-65 16,1-3-13-16,3 0-2 0</inkml:trace>
  <inkml:trace contextRef="#ctx0" brushRef="#br0" timeOffset="29859.962">17642 4112 1037 0,'0'12'44'0,"0"0"-36"16,0-1 44-16,-3-2 8 0,-1 3 1 0,4 0 1 16,-3 0-7-16,-1-7-2 0,4-5 0 0,-3 12 0 15,3-3-13-15,-4 9-2 0,1-7-1 0,3 1 0 16,0 0-13-16,-4 6-4 0,4-4 0 0,0 4 0 16,0 2-8-16,0 4-1 0,0-1-1 0,0-5 0 15,0 9-1-15,4-4 0 0,-4-2 0 0,0 2 0 16,3 4 7-16,-3 2 2 0,4-5 0 0,-1-1 0 15,1 9 4-15,-4-8 1 0,3 2 0 0,1 1 0 16,-4-4-2-16,3 7 0 0,1-10 0 0,-1 10 0 16,-3-13-5-16,4 10-2 0,0-10 0 0,-1 7 0 15,-3-3 5-15,0-4 1 0,4 1 0 0,-4-3 0 16,0 2-20-16,0 1 0 0,0-6 8 0,0 2-8 16,0-2 8-16,0 0-8 0,0-6 9 0,0 5-9 15,0 1 0-15,0-12 8 0,0 3-8 0,0-3 0 0,0 0 0 0,0 0 9 0,0 0-9 16,0 0 8-16,0 0-8 0,0 0 0 0,0 0 9 0,0 0-9 15,0 0 0-15,0 0 0 0,0 0 0 0,0 0 0 16,0 0 0-16,0 0 0 0,0 0 0 0,0 0 0 16,0 0 0-16,0 0 8 0,0 0-8 0,0 0 11 15,0 0-11-15,0 0 0 0,0 0 9 0,0 0-9 16,0-3 8-16,0-9-8 0,-4 7 10 0,4-1-10 16,0-6 8-16,-3 6-8 0,3-3 0 0,-4-3 9 15,4 7-9 1,-4-1 0-16,4-6 0 0,-3 6 0 0,3 0 0 0,0-8 0 0,-4 2 0 0,4 6 0 15,-3-6 0-15,3 0 0 0,-4 6 0 0,4-5 0 16,-3 2 0-16,3 3 0 0,0 0 0 0,0-6 0 16,-4 6 0-16,4-5 0 0,0 11 0 0,0-6 0 15,0-3 0-15,0 3 0 0,0 6 0 0,0-6 0 16,4 0 0-16,-4 6 0 0,0-5-9 0,0-1 9 16,3 0 0-16,-3 0 0 0,4 0 0 0,-1 0 0 15,-3 0-8-15,4 0 8 0,-1-2 0 0,1 8 0 16,0-6 0-16,-1 0 0 0,1 0 0 0,-1 0 0 15,-3-6 0-15,0 12 0 0,4 0 0 0,-4 0 0 16,0 0 0-16,0 0-8 0,0 0 8 0,0 0 0 16,0 0 0-16,7 0-10 0,-4 0 10 0,-3 0-8 0,7 0 8 15,-3 12 0-15,3-6 0 0,-4 0 0 0,4 6 0 0,0-7 0 16,-3 10 0-16,3-3 0 0,0 0 0 0,-3-1 0 16,3 1 0-16,0-3 0 0,-4 3 0 0,1-1 0 15,3-5 0-15,-4 6 0 0,1-3 0 0,-1 0 0 16,1 0 0-16,3 2 0 0,-3 1 0 15,3-6 0-15,-4 0 0 0,1 0 0 16,-1 3 0-16,1-4 0 0,-1 7 0 0,1-6 0 16,-1 6 0-16,4-6 0 0,-3 5 0 0,-1-2 0 0,1 3 0 15,-4-6 0-15,4 0 0 0,-4 0 0 0,0 0 0 0,3-1 0 0,1 7 0 16,-4-12 0-16,0 6-20 0,0-6 0 0,0 0 1 16,0 0 0-1,3 3-27-15,-3-3-6 0,7 6 0 0,-3 0-1 0,-1-6-57 0,4 0-11 16,0 0-3-16</inkml:trace>
  <inkml:trace contextRef="#ctx0" brushRef="#br0" timeOffset="30195.908">18034 4859 1212 0,'0'0'25'0,"0"0"6"0,0 0-31 16,0 0 0-16,0 0 0 0,0 0 0 16,0 0 46-16,0 0 3 0,0 0 1 0,0 0 0 15,-4 6-23-15,1 0-5 0,3 5-1 0,-4-5 0 16,4 6-10-16,0-9-3 0,0 6 0 0,0 0 0 0,0 2-8 0,0 1 8 0,0 0-8 15,0-3 8-15,4 2-8 0,-4 1 0 0,0 0 0 0,3 0 0 16,-3-1 0-16,4-2 0 0,-4 3 0 0,4-6 0 16,-4-6 0-16,0 6 0 0,0-6-9 0,0 0 9 31,0 0-110-31,3 6-18 0</inkml:trace>
  <inkml:trace contextRef="#ctx0" brushRef="#br0" timeOffset="30390.676">17985 4518 954 0,'0'0'20'0,"0"0"5"0,0 0 1 0,0 0 2 15,0 6-28-15,0-6 0 0,0 0 0 0</inkml:trace>
  <inkml:trace contextRef="#ctx0" brushRef="#br0" timeOffset="31019.373">18260 4871 1637 0,'-4'5'34'0,"4"7"8"0,-3-6-34 0,-1 0-8 0,4-6 0 0,0 9 0 16,0-9 34-16,0 0 5 0,0 0 1 0,0 0 0 16,0 0-4-16,0 0-1 0,0 0 0 0,0 0 0 15,0 0-5-15,0 0-1 0,0 0 0 0,0 0 0 0,0 0-17 0,0 0-3 16,0 0-1-16,0 0 0 16,4 3-8-16,-1 0 0 0,4-3 0 0,0 0 0 15,0-3 0-15,0 3 0 0,4-3-9 0,-4 0 9 16,4 3 0-16,-4-3 0 0,0 0 0 0,0 3 0 15,0-6 0-15,0 0-8 0,0 0 8 0,0 0 0 16,0 6 0-16,0-5 0 0,-3-1 0 0,3 0 0 16,-4 6 0-16,-3-9 0 0,4 3 9 0,-4 0-9 15,0 0 22-15,0 6-1 0,-4-5 0 0,-3-1 0 0,4 0-21 0,-1 6 0 16,-3-6 0-16,0 0 0 16,0-6 0-16,0 9 0 0,0-3 0 0,-4 3 0 0,1 1 0 0,-1 2 0 15,1 0 0-15,-1 0 0 16,4 0 0-16,-4 2 0 0,1 1 0 0,3 0 0 0,-4 3-10 0,4 6-3 0,4-6-1 15,-5 0 0-15,5 6 14 0,-1-1-11 16,1-2 11-16,-1 9-10 0,4-7 10 0,-3 7 0 16,3-6 0-16,0 3 0 0,3 2 0 0,-3-5 0 0,4 3 8 15,-4-4-8-15,3 7 0 0,-3-6 0 0,4-6 0 16,-1 5 0-16,5-2 10 0,-5 3-2 0,4-6-8 16,0 0 12-16,-3 6-2 0,6-7-1 0,-3 7 0 15,0-12 0-15,0 6-9 16,1-3 0-16,-1 0 0 0,3 0 0 0,-3 3 0 0,0-6 0 0,4 0 0 0,-4 0 0 15,4 0-44-15,3 0-10 16,0-6-2-16</inkml:trace>
  <inkml:trace contextRef="#ctx0" brushRef="#br0" timeOffset="31559.323">18549 4809 1311 0,'0'0'55'16,"0"6"-44"0,0 0 57-16,0 0 11 0,4-1 2 0,-4 7 1 0,0-6-7 0,0 3-2 0,0-3 0 0,0 0 0 15,3-1-35-15,-3 1-7 0,0 6-2 0,4-6 0 16,-1 0-14-16,-3 0-3 0,4 3-1 0,-1 2 0 15,-3 1-11-15,0-6 0 0,4 6 0 0,-4-6 8 16,3 2-8-16,-3 10 0 0,4-12 0 0,-1 6 0 16,1-6 0-1,-4-1 0-15,3 4 0 0,1-3 0 16,-1 0 0-16,-3-6 10 0,0 6-10 0,0-6 10 0,0 0 11 0,0 0 3 0,0 0 0 0,0 0 0 16,0 0-2-16,0 0 0 0,0 0 0 0,0 0 0 15,0 0 16-15,0 0 3 0,0 0 1 0,0 0 0 16,-3-6-24-16,-1 0-5 0,4 0-1 0,-3-3 0 15,-1-2-12-15,1 5 9 0,-1 0-9 0,1-6 8 16,-1 6-8-16,1-5 0 0,-1 2 0 0,1 3 0 16,-1-6 0-16,1 0 0 0,-1 1 0 0,1-4 0 15,3 9 0-15,-4-12 0 0,0 12 0 0,4-5 0 16,-3 5 0-16,3-9 0 0,-4 3 0 0,4 7 0 16,0-7 0-16,0 6 0 0,0 0 0 0,4-6 0 15,-4 6 0-15,3 0-11 0,1 4 11 0,-4-4-8 16,4 0 8-16,-1 6-8 0,-3-6 8 0,4 0-8 15,3 6 8-15,-4-6-12 0,8 0 12 0,-4 6-12 16,3-6-12-16,1 6-4 16,0 0 0-16,3-6 0 0,3 6-35 0,-3 0-7 0,4 0-2 0,0-2 0 15,-1 2-115-15,1-3-23 0,0 3-5 0</inkml:trace>
  <inkml:trace contextRef="#ctx0" brushRef="#br0" timeOffset="32866.142">19756 4832 1029 0,'0'0'21'0,"0"0"6"0,0 0-27 0,0 0 0 0,-8 0 0 0,8 0 0 16,0 0 69-16,0 0 9 0,0 0 2 0,0 0 0 16,0 0-15-16,0 0-2 0,0 0-1 0,0 0 0 15,0 0-10-15,0 0-1 0,0 0-1 0,0 0 0 16,-3 12-7-16,-1-3-2 0,1 3 0 0,3-1 0 16,0 1-12-16,0 3-2 0,3 3-1 0,-3-1 0 15,4 1 6-15,-1 2 0 0,5 10 1 0,-5-10 0 16,4 10-33-16,-3-1 0 0,-1 4 0 0,4-4-9 15,0 3 9-15,0-8 0 0,4 8 0 0,-4-2 0 16,4 2 0-16,-4-3 8 0,0-5-8 0,3 8 0 16,-3-14 0-16,0 8 0 0,0-8 0 0,-3 0 0 15,3 2 0-15,-3-8 0 0,-1 5 0 0,1-5 8 0,-1 0-8 0,-3 3 8 16,0-4-8-16,0-5 8 0,0 0-8 0,0-6 11 16,0 0-11-16,0 0 12 15,-3 6 0-15,3-6 1 0,-7 3 0 0,0 3 0 16,-1-3 11-16,-2-3 1 0,3 6 1 0,-4-6 0 15,4-6-16-15,-3 6-10 0,-1-3 12 0,-3-3-12 0,7 3 0 16,-4-3 0-16,4 0 0 0,0 0 0 0,0 1 11 0,-4-7-2 16,4 3 0-16,-3 0 0 0,3 0-9 0,0-2 0 0,-4-1 0 15,4 0 0-15,0-3-11 0,0-2-7 0,0 5-2 16,3-6 0-16,-3 1 20 0,0 2 0 16,4-3 0-16,-4-5 0 0,0 2-8 0,3-2 8 15,-3 2 0-15,4-2 0 0,-4-1 0 0,3 1 0 16,0 2 0-16,1-2 0 0,-1-4 0 0,1 4 0 15,3-4 0-15,-4 4 0 0,4 5-9 0,0-9 9 16,0 10 0-16,0-1-9 0,4-2 9 0,-1 8 0 0,1-6 0 0,-1 6 0 16,1-2 0-16,0 5 0 0,3 6 0 0,0-9-8 15,-4 6 8-15,4 0 0 0,4 1 0 0,-4-1 0 16,3 6-8-16,1-6 0 0,0 6 0 0,-1-6 0 16,1 0 8-16,-1 6 0 0,1-3 0 0,3-3 0 15,-3 6 0-15,3-6 0 0,-4 1 0 0,1 5 0 16,-1-6 0-16,5 6 0 0,-5-6 0 0,4 0 0 15,0 6 0-15,-3-6 0 0,3 6 0 0,0-6 0 16,0 6 0-16,-3 0 0 0,-1 0 0 0,5 6 0 16,-5-6 0-16,-3 6-8 0,4 0 8 15,-4 0 0-15,0 0-14 0,0 5 2 0,4 1 1 0,-8 3 0 16,4-4-4-16,-3 1-1 0,-1 3 0 0,1-3 0 16,-4 5-1-16,0-5-1 0,0 0 0 0,-4 0 0 0,1-4 29 15,-1 10 5-15,-3-12 2 0,4 0 0 0,-8 6-18 16,4-7 0-16,0-2-11 0,-4 3 11 0,1-3 13 15,-1 0 10-15,-3-3 1 0,0 0 1 16,0 0-7-16,0 0-2 0,-4-3 0 0,4 0 0 16,0-6-16-16,0 9 0 0,0-5 8 0,-1-1-8 15,5 0 0-15,3 0 0 0,-4 0-13 0,4 0 5 16,4 6-7-16,-4-12-1 0,7 12 0 0,-4-2 0 16,4 2-15-16,0 0-3 0,0 0-1 0,0 0 0 15,0 0-5-15,0 0 0 0,0 0-1 0,0 0 0 16,0 0-47-16,0 0-10 0,0 0-2 0</inkml:trace>
  <inkml:trace contextRef="#ctx0" brushRef="#br0" timeOffset="33481.184">20267 4871 1250 0,'-14'5'26'0,"14"-5"6"0,-7 6-32 15,7-6 0-15,0 0 0 0,-7 12 0 16,0-12 51-16,-4 6 4 0,4-6 1 0,0 3 0 15,0-3 3-15,0 3 1 0,0-3 0 0,0 0 0 0,0 3-5 16,0-3-1-16,-4 3 0 0,4 0 0 0,0 3-29 0,-3-6-5 0,2 0-2 0,8 0 0 16,-10 5-18-16,10-5 10 0,-4 6-10 0,-3 0 8 15,4 0-8-15,-1 6 0 0,1-6 0 0,3 3 8 16,0 2-8-16,0 1 0 0,3 0 0 0,-3-6-11 16,4 5 11-16,3 1 0 0,-4 3 0 15,4-9-8-15,0 6 8 0,4-7 0 16,-4 7 0-16,4-9-8 0,-1 3 8 0,1 0-8 15,3 0 8-15,0-6-8 0,0 0 8 16,0 0 0-16,0 0 0 0,0-6 0 0,1 3 0 16,-1 0 0-16,3-3 0 0,-3 3 0 0,1-9 0 0,-5 7 0 0,4-1 0 0,-3 0 0 15,-1 0 0-15,1-6 0 0,-4 0 0 0,0 4 0 16,0 2 0-16,-3-6 11 0,-1 6-3 0,1-6 0 16,-1 1 2-16,1 2 0 0,-4-3 0 0,3 0 0 15,-3 0-2-15,0 1 0 0,-3 2 0 0,3-3 0 16,-4 0-8-16,1 6 8 0,3-5-8 0,-4 5 8 15,1-6-8-15,-4 3 0 0,3 3 0 0,-3 1 8 16,0-1-8-16,0-6 0 0,0 6 0 0,-4 0 0 16,4-3-9-16,0 3-4 0,-3 1-1 0,3 5 0 15,0-6-6-15,-4 6-2 0,4 0 0 0,-4 0 0 16,4 0-14-16,0 0-4 0,7 0 0 0,-7 6 0 16,4-1 7-16,-1 4 1 15,4 3 0-15,-3 0 0 0,3 0-52 0,0-1-9 0,3 1-3 0</inkml:trace>
  <inkml:trace contextRef="#ctx0" brushRef="#br0" timeOffset="34011.1">20549 4909 1190 0,'-3'6'33'0,"-1"0"9"16,1-1-34-16,3-5-8 0,-4 6 0 0,4 6 0 15,0-12 68-15,0 0 12 0,0 0 3 0,-3 6 0 16,3-6-11-16,-4 6-3 0,4-6 0 0,0 6 0 16,0-6-26-16,0 0-6 0,0 0-1 0,0 9 0 15,0-4-9-15,4 7-3 0,-4-6 0 0,3 0 0 16,-3 6-9-16,4-6-3 0,-1-1 0 0,1 7 0 16,3-3 7-16,-4 3 1 0,4-6 0 0,0 5 0 15,4 1-20-15,-4-6 0 0,0 0 0 0,4 3 0 16,-1-3 8-16,1 0 0 0,0-6 1 0,-4 5 0 15,0 1 3-15,3-6 0 0,-3 0 0 0,0 0 0 16,0-6 7-16,0 1 1 0,0 5 1 0,1-6 0 0,-5 0 2 0,4-3 0 16,0 3 0-16,-3 0 0 0,3-6-12 15,-4 1-3-15,1-1 0 0,3 0 0 0,-4-3-8 0,-3 4 0 16,4-1 0-16,-1 0 8 0,-3-2-8 0,-3 2 0 16,-1 0 0-16,1-6 8 0,-1 7-8 0,-3-1 0 15,0 3 0-15,0-9 0 0,4 7-8 16,-1 5-4-16,1-9-1 0,-4 3 0 15,3 6-135-15,-3 1-26 0,3-1-6 0</inkml:trace>
  <inkml:trace contextRef="#ctx0" brushRef="#br0" timeOffset="34530.088">20948 4865 1530 0,'-4'0'32'0,"1"11"8"16,3-5-32-16,0 0-8 0,0 6 0 0,0-9 0 15,0 3 56-15,0 0 9 0,0 5 3 0,0-5 0 16,0 6-23-16,0-6-4 0,0 0-1 0,0 0 0 15,0 3-25-15,0 2-6 0,0-5-1 0,0 6 0 16,0-6 4-16,0 6 0 0,3-7 0 0,-3 7 0 16,0-3 16-16,0 3 3 0,4-6 1 0,-4 0 0 0,0 5-16 15,0-5-4-15,0 3 0 0,0-3 0 16,0-6 16-16,0 0 4 0,0 0 0 0,0 0 0 16,0 0 5-16,0 0 2 0,0 0 0 0,0 0 0 0,0 0 5 0,0 0 0 0,0 0 1 15,0 0 0-15,-7-6-29 0,3 3-7 0,4-3-1 0,-3-6 0 16,-1 1-8-16,1-1-12 0,-1 6 2 0,1-12 1 15,-1 10 9-15,1-4 0 0,3 0 0 0,-4-6 0 16,4 4 0-16,-3 8 0 0,3-6 0 0,0-6 0 16,0 7 0-16,0 2 0 0,0-3 0 15,3 0 0-15,-3 1 0 0,0-1 0 0,4 0 0 16,-4 3 0-16,0-2 0 0,3-1 0 0,-3 0 0 16,0 0 0-16,4 6 0 0,-4-2 0 0,3 2 0 15,1 0 0-15,-1 6 0 0,4-6 0 0,-3 0 0 0,3 6 0 16,4 0-24-1,-4 0-5-15,3 0-2 0,1 0 0 16,3 6-30-16,0 0-7 0,0 0 0 0,0 0-1 0,0-1-163 0,-3 4-32 0</inkml:trace>
  <inkml:trace contextRef="#ctx0" brushRef="#br0" timeOffset="35840.996">21562 4888 1155 0,'0'6'48'0,"-4"0"-38"16,4-6 62-16,0 9 13 0,0-3 3 0,0-6 0 15,0 6-20-15,0 5-4 0,0-11-1 0,0 6 0 16,0-6-17-16,4 6-3 0,-1 0-1 0,1 0 0 16,-1 0-28-16,1 0-6 0,-1 2 0 0,4 4-8 15,-3-6 0-15,0 6 0 0,3-6 0 0,0 0 0 16,-4 2 8-16,1 4-8 0,3 0 0 0,-4-6 0 16,1 6 0-16,-1-7 0 0,-3-5 0 0,0 0 0 15,0 0 0-15,0 0 13 0,0 0-4 0,0 0-1 16,0 0 35-16,0 0 6 0,0 0 2 0,0 0 0 15,0 0-35-15,-7-5-6 0,0-1-2 0,0 0 0 16,4 0-8-16,-4 0 0 0,3-6 0 0,1 3 0 16,3-2 0-16,-4-1 0 0,4 0 0 0,0-2 0 15,0 2 0-15,0-6 0 0,4 0 0 0,-4 4 0 16,3 2 0-16,1-6 0 0,-1 1 0 0,4 5 0 16,-3-3 0-16,3 4 0 0,-4 5 0 0,4-6 0 15,0 0 0-15,0 3-14 0,1 3 5 0,-1 1 1 16,0-1 8-16,0 6-10 0,0-6 10 0,0 6-10 15,3 0 10-15,-3 6-8 0,0 0 8 0,1-6-8 16,-1 8 8-16,0 4 0 0,0 0 0 0,-4 0 0 16,4 5 10-16,-3-5-2 0,-1 3-8 0,1-4 12 0,-4 7-12 15,3-6 8-15,1 3-8 0,-1-4 0 0,-3 1 8 0,4-6-8 0,-1 0 0 16,-3 0 9-16,0-6-9 0,0 0 8 0,4 6-8 16,-4-6 8-16,0 0-8 0,0 0 10 15,0 0-10-15,0 0 10 0,0 0-10 0,0 0 10 16,0 0-10-16,0 0 10 15,0 0-10-15,0 0 0 0,0 0 9 0,0 0-9 16,0 0 0-16,-4-6 0 0,4 0 0 0,0 0 8 0,0 0-8 16,0 0 0-16,0 0 0 0,0 0 8 15,4 1-8-15,-4-4 0 0,0 3 0 0,0 6 0 0,4-6 0 0,-4 6 0 0,3 0 0 0,-3-6-8 16,4-6 8-16,-1 12 0 0,4-6-9 0,-3 1 9 16,3 5 0-16,0-6 0 0,0 6-9 0,0 0 9 15,0-6 0-15,4 6-8 0,-4 0 8 0,3-6 0 16,-3 6 0-16,4 0 0 0,-1 0 0 0,-2 6 0 15,2-6 0-15,1 0 0 0,-4 0 0 0,3 0 0 16,1 0 0-16,-4 6 0 0,4-6 0 0,-1 6 0 16,1-6 0-16,-4 5 0 0,3-5 0 15,1 6 0-15,-4-6 0 0,0 12 0 0,-3-6 0 0,3 0 0 16,0 0 0-16,0 3 0 0,0 2 0 0,0 1 9 16,-4 0-9-16,4-6 0 0,-3 6 0 0,-1 2 0 0,5-2 0 0,-5 0 0 15,4-1 0-15,0 4 0 16,-3-3 0-16,-1 0 0 0,1-6 0 0,-1 5 0 15,1-2 0-15,-1-3-9 0,-3-6 9 0,4 6-13 16,-4-6 0-16,0 0 0 0,0 0 0 0,0 0 0 16,0 0-27-16,0 0-4 0,0 0-2 0,0 0 0 0,0 0 23 15,3-3 5-15,1-3 1 0,-4 0 0 16,3 0-39-16,-3 0-8 0,4-5-2 0,0 5 0 16,-4 0-123-16,3-6-25 0</inkml:trace>
  <inkml:trace contextRef="#ctx0" brushRef="#br0" timeOffset="36394.206">22384 4909 1036 0,'0'0'21'0,"0"0"7"0,0 0-28 0,0 0 0 0,0 0 0 0,0 0 0 0,0 0 96 16,0 0 15-16,0 0 2 0,-7 3 1 15,7-3-36-15,-7 3-7 0,7-3-2 0,-7 0 0 0,0 0-14 0,-1 0-3 16,8 0-1-16,-7-3 0 16,0 3-23-16,-3 3-4 0,3-3 0 0,0 6-1 0,7-6-11 0,-7 0-1 15,0 5-1-15,-1 1 0 16,1 6-2-16,0-12-8 0,4 6 12 0,-1 6-4 16,4-12-8-16,-3 6 0 0,-4 2 0 0,3 10 0 15,4-12 0-15,0 6 0 0,0-1 0 0,4-2 0 0,-4 3 0 0,3 0 0 16,1 0 0-16,-1-7 0 15,1 7 0-15,-1-6 0 0,1 3-9 0,3-3 9 16,-4 0 0-16,5 0 0 0,-5 5 0 0,4-11 0 16,0 6 0-16,0-6 0 0,0-6 0 0,4 6 0 15,-1 0 0-15,-2-6 0 0,2 1 0 0,1-1 0 0,-4 0 0 16,3 0 0-16,1-3 0 0,-4 3 0 0,4-6 0 0,-4 1 0 0,-4-1 11 0,4 6-11 16,-3-6 0-16,-1 3 0 0,1-2 0 15,-1-1 0-15,-3 6 12 0,4 0-4 0,-4-6 0 0,0 12-8 16,0-2 9-16,0 2-9 0,0-6 0 15,0 6 9-15,0 0-9 0,0 0 10 0,0 0-10 0,0 0 10 16,0 0-10 0,0 0 0-16,-7 3 0 0,7-3 0 0,-4 3 0 0,4-3 0 15,-7 8 0-15,7-8 0 16,0 6 0-16,-3 6 0 0,3-6-12 0,3 0 12 0,-3 0-12 0,0-1 12 0,0-5-10 0,4 9 10 16,-4 3-8-16,3-6 8 0,1 0 0 0,-1 0-9 15,1 0 9-15,-1-1 0 0,4 7 0 0,0-6 0 16,-3-3-43-1,3 9-3-15,0-6-1 0,0 0 0 0,0-6-16 0,4 11-3 0,-1-5-1 16</inkml:trace>
  <inkml:trace contextRef="#ctx0" brushRef="#br0" timeOffset="37175.813">23400 4900 1455 0,'0'0'61'0,"0"0"-49"15,0 0 16-15,0 0 4 0,0 0 0 0,0 0 0 16,0 0-6-16,0 0-1 0,0 0 0 0,0 0 0 15,0 0-14-15,0 0-3 0,0 0-8 0,0 0 12 0,0 0-12 0,-4-6 0 16,1-6 0-16,-4 6 0 16,3 1 0-16,4-1 0 0,-3-6 0 0,3 6 0 0,-4-3 8 0,1 9-8 15,-1-6 11-15,-3 1-11 16,3-1 8-16,-3 0-8 0,4 0 0 0,-4 0 0 0,0 0 0 16,0 0 0-16,0 0 0 0,0 3 0 15,-4 0 10-15,0 1-10 0,1 2 8 0,-1 0-8 16,-3 0 0-16,4 0 0 0,-5 0 0 0,5 5 0 0,-1-2 11 15,1 3-3-15,-1 6-8 0,1-6 12 0,2 0-12 16,1 6 0-16,0-7 0 0,0 10 0 16,0-3 0-16,0 0 0 0,4-1 0 0,-4 1 0 0,3-3 0 0,1 0 0 0,-1 5 0 15,4-8 0-15,-4 12 0 0,4-6 0 0,-3-3 0 0,3 8 0 16,0-11 0-16,0 6 0 0,0-6 0 0,3 5 0 16,1-2 32-16,0 3 0 0,3-6 0 0,0 6 0 15,3-1-13-15,-3 1-3 0,4-6 0 0,3 3 0 16,-3-3-16-16,3 6 10 0,3-12-10 0,-3 11 8 15,4-11-8-15,-4 6 0 0,4-6 0 0,-1 6 0 16,1-6 0-16,0 0 0 0,-1 0 0 0,1 0 0 16,-4 0-38-16,4 0 0 15,-1 0 0-15</inkml:trace>
  <inkml:trace contextRef="#ctx0" brushRef="#br0" timeOffset="37809.284">23555 4074 1220 0,'0'0'34'0,"0"0"9"0,0 12-35 15,3-6-8-15,-3 2 0 0,0 4 0 0,4-6 79 0,-4 6 13 0,0 5 4 0,4-11 0 16,-4 6-27-16,0 3-5 0,0-3 0 0,0-1-1 16,3 7-24-16,-3 2-5 0,4-2-1 0,-4 9 0 15,0-4-7-15,0 1-2 0,0 8 0 0,0-9 0 16,3 4-3-16,1 8-1 0,-4-8 0 0,3 2 0 15,1 0-20-15,-1 4 0 0,-3-10 0 0,4 10 0 16,-1-7 0-16,1 4 0 0,-1 2 0 0,1-3 0 16,-1 1 0-16,1-4 0 0,-1-2 0 0,1 2 0 15,-4-2 11-15,4-7-3 0,-1 1 0 0,1-3 0 16,-1-4 4-16,-3 7 0 0,4-6 0 0,-1-3 0 16,-3 2-4-16,0 1 0 0,0-6 0 0,0 0 0 0,0 6-8 15,0-7 0-15,0-2 0 0,0-3 0 0,0 12 0 0,0-12 0 16,-3 6 0-16,3-6 0 0,0 0-16 15,0 0 2-15,0 0 0 0,0 0 0 16,0 0-24-16,0 0-5 0,0 0-1 0,0 0 0 16,0 0-23-16,0 0-5 0,0 0 0 0,0 0-1 15,0 0-5-15,0 0-1 0,0 0 0 0</inkml:trace>
  <inkml:trace contextRef="#ctx0" brushRef="#br0" timeOffset="38469.242">23922 4903 1437 0,'0'0'40'15,"0"0"10"-15,0 0-40 0,0 0-10 0,0 0 0 0,-7-3 0 16,0 3 60-16,0 0 11 0,0 0 1 0,-4 0 1 16,4 0-25-16,0 0-6 0,0 0-1 0,0 0 0 15,0 0-28-15,0 0-5 0,-4 0-8 0,4 0 11 16,0 0 1-16,0 0 1 0,0 0 0 0,0 3 0 0,0 0-5 15,0 3-8-15,3 3 11 0,-3-4-11 0,4 1 16 0,-1 6-4 0,1-6-1 16,3 6 0-16,-4-3-11 0,4 8 0 0,4-11 0 16,-4 6 0-16,0 0 0 0,3 2 0 15,-3-2-9-15,4 0 9 0,-1 0 0 0,1-7 0 16,-1 7 0-16,1-6 0 0,-1 0 0 0,-3-6 0 0,7 9 0 0,-3-9 0 16,3 6 0-16,-4-6 0 15,4-6 0-15,1 6 0 0,-1-6 0 16,0 3 0-16,0 0 8 0,0-3-8 0,3 3 0 0,-3-9 0 0,0 7 0 0,1-1 0 15,-1-6 0-15,0 6 9 0,0-6-9 0,0 3 8 16,-4-2-8-16,1 5 8 0,-1-6-8 0,-3 6 8 16,4-8-8-16,-4 5 0 0,3 6 0 0,-3-9 8 15,4 6-8-15,-4 0 0 0,0 0 0 0,0 6 8 16,0 0-8-16,0 0 0 0,0 0 0 0,0 0 8 16,0 0-8-16,0 0 0 0,0 0 0 0,0 0 8 15,0 0-8-15,0 0 0 0,0 0 0 0,0 12 0 16,0-6 0-16,0 6-11 0,3-6 3 0,1 8 0 15,-4-2 8-15,4 0 0 0,-1 0 0 0,1 2 0 16,-4-2 0-16,3 0 0 0,1 0 0 0,-1-1 0 16,-3-2 0-16,4 0-10 0,-1 0 10 0,-3-9 0 15,0 0-8-15,0 6 8 0,0-6 0 0,0 0 0 16,4 6-23-16,-4-6 3 0,7 0 0 0,0 0 0 16,-4 5-143-16,4-5-28 15</inkml:trace>
  <inkml:trace contextRef="#ctx0" brushRef="#br0" timeOffset="39142.615">24278 4753 1409 0,'0'0'29'0,"0"0"7"0,0 0-28 0,0 0-8 0,0 0 0 0,-7 6 0 15,4 0 72-15,3-6 12 0,-4 6 4 0,1 0 0 16,-1-1-4-16,4-5 0 0,-4 6 0 0,-3 3 0 15,4-3-41-15,-4 0-9 0,3 0-2 0,-3 0 0 16,0 5-12-16,4-5-4 0,-4 0 0 0,0 3 0 16,0 3-16-16,3-6 10 0,-3-1-10 0,3 1 8 15,-3 6 19-15,0-3 3 0,4-3 1 0,-4 6 0 16,3-7-31-16,-3 1 8 0,4 6-8 0,3-12 0 16,0 0 0-16,0 0 0 0,0 0 0 0,0 0 0 15,-4 6 0-15,4-6 0 0,0 6 0 0,0-6 0 16,0 6 0-16,0-6 0 0,0 0 0 0,0 0 0 15,0 0 0-15,0 0 0 0,0 0 0 0,0 0 0 0,0 0 0 0,7 6 0 16,-3-3 0-16,-4-3 0 0,3 3 0 0,-3-3 0 16,0 0 0-16,7 2 0 0,-7-2 0 0,4 0 0 0,3 0 0 15,0 0 0-15,-7 0 0 0,7 6 0 0,0-6 0 0,-3 6 0 16,3-6 0-16,0 0-12 0,0 6 12 16,0-6-13-1,-4 6 13-15,4 0 0 0,-3-6 0 0,3 6 0 16,-4 0 0-16,4 2 10 0,-3 1-2 0,0 0 0 0,-1-3-8 0,1 0-11 15,-1 6 3-15,-3-7 0 16,0 7 8-16,0-3-8 0,0 3 8 0,0 0-8 0,0-1 8 0,0-5-8 0,-3 6 8 16,-1-3-8-16,4 3 16 0,-3-7 4 0,3-5 1 0,-4 6 0 15,4-6-13-15,0 0 8 0,-7 6-8 0,7-6 0 16,-7 0 8-16,-4 6-8 0,4-6 0 0,0 0 0 16,-3 0 0-16,3 0 0 0,0-6 0 0,-1 6 0 15,1-6-40-15,0 6-4 0,4 0 0 16,3 0-1-16,-7-6-30 0,7 6-5 0,-7-5-2 0,0 5 0 15,7 0-38-15,-4-6-8 0,-3 0-2 0</inkml:trace>
  <inkml:trace contextRef="#ctx0" brushRef="#br0" timeOffset="39861.897">24553 4785 1409 0,'0'0'29'0,"0"0"7"0,-7 3-28 0,-3-3-8 0,3 0 0 0,0 0 0 16,-4 3 60-16,11-3 12 0,-7 6 1 0,0-6 1 16,-4 6 7-16,4-6 2 0,7 0 0 0,-7 0 0 15,0 0-23-15,7 0-4 0,-10 0 0 0,3 6-1 16,7-6-31-16,-8 0-7 0,1 0-1 0,0 0 0 15,7 0-16-15,-7 0 10 0,7 0-10 0,-7 6 8 16,7-6-8-16,0 0 0 0,-7 6-10 0,0-6 10 16,0 6-16-16,4-1 2 0,-1 1 1 0,0 6 0 15,4-12 13-15,-3 9-12 0,3-3 12 0,-4 0-12 16,4-6 12-16,0 5 0 0,0-5 0 0,0 6 0 16,0-6 0-16,0 12 0 0,0-12-8 0,0 0 8 15,0 6 0-15,0-6 0 0,4 6 0 0,-4-6-9 16,0 0 9-16,0 0 0 0,3 3 0 0,-3-3 0 15,8 6 0-15,-8-6 0 0,3 6 0 0,4-6 0 0,0 5-8 0,-3-5 8 16,3 6-8-16,0-6 8 0,-4 6 0 0,4 0 0 16,0-6 0-16,-3 6 0 0,3-6 0 0,-3 6 0 0,-1-6 0 15,4 6 0-15,-3-6 0 0,-1 6 0 0,4 0 0 0,0-4 0 16,-3 10 0-16,3-6 0 16,-4 6 0-16,4-6 0 0,-3 0 0 0,0-1 0 15,-1 4 8-15,1 3-8 0,-4-6 0 0,3 0 0 16,-3 0 0-16,0 5 0 0,-3-5 0 15,3 3 0-15,-4-3 0 0,1 6 0 16,-1-6 0-16,-3 0 0 0,3 5 0 0,-3-5 0 0,0-6 14 0,7 0-2 0,-7 6 0 16,0 0 0-16,0-6-1 0,0 3-1 0,4 0 0 0,-4-3 0 15,7 0-10-15,-11 0-11 0,4-3 3 0,0 3 0 32,0-3-20-32,0 3-3 0,0 0-1 0,0 0 0 0,0-6-24 0,3 0-4 15,-3 6-2-15,3-6 0 0,-3 0-42 0,4 1-8 0,-1-1-1 0</inkml:trace>
  <inkml:trace contextRef="#ctx0" brushRef="#br0" timeOffset="40537.551">24620 4950 1523 0,'0'0'32'0,"0"0"7"0,0 0-31 16,0 0-8-16,0 0 0 0,-3 6 0 0,3-6 48 0,0 0 8 0,0 0 1 0,0 0 1 15,0 0-9-15,3 6-1 0,-3-6-1 0,0 0 0 16,0 0-18-16,7 3-3 0,-7-3-1 0,7 3 0 15,-3-3-13-15,7 3-2 0,-4-3-1 0,0 3 0 16,0-3 11-16,0 0 3 0,0 0 0 0,-4 0 0 16,8 0-23-16,-4 0 0 0,0 0 0 0,0-3 0 15,0 0 0-15,0 0 0 0,-3 0 0 0,-4 3 0 16,7 0 10-16,-7 0-2 0,7 0-8 0,-7 0 12 16,3-6-3-16,-3 6-1 0,0 0 0 0,0 0 0 15,4 0 4-15,-4 0 1 0,0 0 0 16,0 0 0-16,0-6-2 0,0 0-1 0,0-6 0 0,0 6 0 15,-4 1-2-15,1 5 0 0,3-9 0 0,-4 6 0 16,-3-3-8-16,4 3 0 0,-1-3 9 0,-3 6-9 16,0-12 0-16,0 12 8 0,0-6-8 0,0 1 0 15,0 5 15-15,0 0-2 0,0 0 0 0,-4 0 0 16,4 0-33-16,0 0-8 0,-3 0 0 0,2 5-1 16,1-5 17-16,0 6 12 0,0 0-13 0,0 0 5 15,0 0 8-15,4 3 0 0,-4 3 0 0,3-7 0 16,1 7 0-16,-1 0 0 0,0-6 0 0,1 3 0 15,3 2 0-15,0 1 0 0,0 0 0 0,0 0 0 16,0-6 0-16,3 2 0 0,-3 4 0 0,4 0 0 0,3-6 0 16,-3 6 0-16,3-7 0 0,3 7 0 0,-3-9 0 15,0 3 0-15,4 0 8 0,3 0-8 0,-3 0 29 16,3 0 2-16,0-1 0 0,0 1 0 0,0 0-31 16,4 0-16-16,-4 0 1 0,3-3 1 0,5 3 14 15,-5 0 0-15,1 0-10 0,0 5 10 16,-4-5-20-16,0 0 0 0,3 0 0 0,-2 0 0 15,-1-6-18-15,-4 6-3 0,1-6-1 0,-1 3 0 16,1-3-42-16,-4 3-8 0,0-3-1 0,0 5-1 16,0-5-127-16,0 0-26 0</inkml:trace>
  <inkml:trace contextRef="#ctx0" brushRef="#br0" timeOffset="41826.657">26060 5018 1241 0,'0'0'25'0,"0"0"8"0,-7 0-33 0,7 0 0 0,-7 0 0 0,0 0 0 15,7 0 115-15,-8 0 16 0,-2 0 3 0,3 0 1 16,-4 0-27-16,1 0-6 0,-1 0-1 0,1 0 0 0,-5 0-65 0,1 0-12 16,0 0-4-16,0 5 0 0,0-5-4 0,0 3 0 15,0-3-1-15,0 6 0 0,-1 0-15 0,5 0 11 0,-4-6-11 0,0 6 10 16,0-6-10-16,3 6 0 0,-3-6 0 0,3 6 0 16,-3 0 0-16,4-1 0 0,-1 1 0 0,4 3 0 15,-4-3 0-15,4 6-9 0,0 0 9 0,4-1 0 16,-4 1-15-16,3 0 4 0,1 3 1 0,-1-4 0 15,4 7-6-15,0-6-2 0,0 8 0 0,0-8 0 16,4 0 9-16,-1 0 9 16,1-4-13-16,-1 1 5 0,4 0 8 15,-3-3-10-15,3 0 10 0,0-6-10 0,0 0 10 0,4 0 0 0,-1 0-9 0,1-6 9 16,3 0 0-16,0 0 0 0,0-3 0 0,4 3 0 16,-1-11 0-16,1 5 0 0,3 0 0 0,0-8 0 15,0 2 0-15,1-5 8 0,-5 2 0 0,4-3 0 16,1-2-8-16,-8-3-11 0,3 5 3 0,-3-8 0 15,1 8 8-15,-5-14 11 0,1 9-3 0,-8-10 0 16,1 7-8-16,-1-3 0 0,-3-1 0 0,-3-2-11 0,-1 6 19 16,1-3 3-16,-1 2 1 0,-3 4 0 15,0-3 0-15,-3-4 0 0,-1 10 0 0,0-4 0 16,4-8 22-16,0 15 5 0,-3-10 1 0,-4 4 0 16,3 5-8-16,0-2 0 0,1 2-1 0,-1 4 0 0,4 8-22 15,-3 0-9-15,3 1 8 0,-1-7-8 16,1 9 8-16,4 3-8 0,-4-5 0 0,3 5 8 0,1 0-8 0,3 6 0 15,0 0 0-15,0 0 8 16,0 0-8-16,0 0 10 0,0 0-10 0,0 0 10 16,0 0-10-16,-4 12-11 0,4-7 3 0,-3 7 0 15,3 0 8-15,0 3-10 0,0-4 10 0,0 7-10 16,3 3-5-16,1-4-1 0,-4 13 0 0,3-10 0 0,-3 10 16 16,4-7-9-16,-1 9 9 0,1-8-8 0,-1 2 8 0,4 4 0 15,-3-4 0-15,0 4 0 0,3-7 0 0,0 4 0 16,-4-1 8-16,4 4-8 0,0-7 0 0,0 3 0 0,-3 4 0 0,3-7-8 15,0 4 8-15,-3-4 0 0,3-2 8 16,0 2-8-16,0-5 0 0,-4-3 0 0,4 2 0 0,0 1 0 16,0 0 0-16,-3-6 0 0,3 2 0 0,0 4 0 15,0-12 0-15,-3 5 0 0,-1 1 0 0,1-3 0 16,-1-3 0-16,1 6 0 0,-4-1 0 0,0 1 8 16,3-6-8-16,1 0 0 0,-4 3 0 15,0 3 0-15,0-1 0 0,0-5 0 16,0 6 8-16,-4-6-8 0,4 3 0 0,0 2 0 0,0 1 0 0,0-6 0 15,0 0 0-15,-3 6 0 0,3-9 0 0,0-3 0 16,0 0 0-16,0 0 0 0,0 0 0 0,0 0 0 16,0 0 0-16,0 0-8 0,0 0 8 0,0 0 0 15,0 0-15-15,0 0 3 0,0 0 0 0,0 0 0 16,3-3-68-16,-3-3-12 0,4 0-4 0</inkml:trace>
  <inkml:trace contextRef="#ctx0" brushRef="#br0" timeOffset="42502.374">26282 4974 1523 0,'-7'26'32'0,"3"-20"7"0,1 0-31 16,-1 5-8-16,1-8 0 0,-1 6 0 0,1 0 69 0,3-3 13 0,0-6 2 0,0 0 1 15,0 0-10-15,0 0-3 0,0 0 0 0,0 0 0 16,0 6-25-16,0-6-6 0,0 0-1 0,0 0 0 15,0 0-25-15,0 0-6 0,3 6-1 0,-3-6 0 16,7 0-8-16,-3 0 8 0,3 0-8 0,-7 0 8 16,7 0-8-16,0 0 8 0,0-6-8 0,-3 6 8 15,3 0-8-15,-4-6 0 0,1 6 0 0,3 0 0 16,-4-6 8-16,1 0-8 0,-1 3 0 0,-3-6 8 16,4 6 1-16,-1-2 0 0,-3-1 0 0,4 0 0 15,-4 6-9-15,3-6 0 0,-3 0 0 0,0 6 0 16,0-6 0-16,0-6 0 0,0 12 0 0,0-5 0 15,0 5 0-15,-3-3-11 0,3 3 11 0,-4-6-8 16,4 6-5-16,0 0-1 0,0 0 0 0,-3-6 0 16,-4 0-9-16,3 0-1 0,1 6-1 0,-4 0 0 15,7 0-4-15,-7 0-1 0,-4 0 0 0,4 0 0 16,0 0 11-16,-4 6 3 0,4-6 0 0,-3 6 0 16,3 0 16-16,-4-6 11 0,1 6-2 0,2 0 0 15,-2 2 7-15,3-2 2 0,0 0 0 0,0 6 0 0,0-6-9 16,3 5-1-16,1 4-8 0,-1-3 12 0,4 0-12 0,0-1 0 0,0 1 8 0,0 0-8 15,4 3 0-15,3-4 0 0,0 1 0 0,0 0-10 16,3-3 10-16,1 3 0 0,0-1 0 16,3-5 8-16,0 6-8 0,-4-6 0 0,4 0 0 15,1-3 0-15,-5 5-8 0,1-5 0 0,-1 3 0 16,-3 0 0-16,4 0 8 16,-1-6 0-16,-2 6 0 0,2-6 0 0,-3 6 0 15,-3-6 0-15,3 6 0 0,-4-6 0 16,-3 0-28-16,11 0-8 0,-8 6 0 0,4-6-1 15,1 0 5-15,-1 0 2 0,0 0 0 0</inkml:trace>
  <inkml:trace contextRef="#ctx0" brushRef="#br0" timeOffset="43658.978">26991 4871 550 0,'0'0'11'0,"0"5"4"0,0-5-15 0,0 0 0 0,4 6 0 0,-4-6 0 16,0 0 20-16,0 0 0 0,0 0 1 0,0 0 0 16,0 0-2-16,0 0-1 0,0 0 0 0,0 0 0 15,0 0 7-15,0 0 2 0,0 0 0 0,0 0 0 16,-7 6 20-16,7-6 4 0,-8 6 1 0,8-6 0 16,-7 0 28-16,7 0 7 0,0 0 1 0,-7 6 0 15,7-6 17-15,-7 0 4 0,0 6 1 0,4-3 0 16,-4 3-22-16,0 0-5 0,3-1-1 0,1 1 0 15,-1 6-14-15,0-6-4 0,1 0 0 0,-1 0 0 16,4 6-25-16,0 2-6 0,-3-8-1 0,3 6 0 16,0 0-20-16,0 2-4 0,0 4 0 0,3-6-8 15,-3 5 0-15,0-5 0 0,4 3 0 0,-4-3 0 16,3 5 8-16,-3-2-8 0,4-3 0 0,-4 5 0 16,4-5 0-16,-1 0 0 0,1-6 0 0,-1 5 0 15,1-2 0-15,-1-3 0 0,-3 0 0 0,4 6 0 0,-4-12 0 16,0 0 0-16,0 0 0 0,0 0 0 0,0 0 14 0,0 0-4 15,0 0-1-15,0 0 0 0,0 0 3 0,0 0 1 16,0 0 0-16,0 0 0 0,0 0 6 0,0 0 1 0,-4-12 0 16,1 6 0-16,-1 0-20 0,1-8 0 0,-1 8 0 0,-3-6 0 15,3 0 0-15,-3-5 0 16,4 2 0-16,-4 3 0 0,3-6 0 0,-3 1 0 16,4 5 0-16,-1 3 0 0,1-8-21 15,-1 5-8-15,4 0-2 0,-3 0 0 16,3 3 23-16,0-2 8 0,0-1 0 0,0 0-9 0,3 0 9 0,-3 7 0 0,4-4 0 0,-1 3 0 15,1 0 0-15,3 0 0 0,3 6 0 0,-3-6 0 16,4 0 0-16,-4 6-8 0,4 0 8 0,-4 0-12 16,3 0 12-16,4 6 0 0,-3 0 0 0,0 0 0 15,3 0-8-15,-4 0 0 0,1 6 0 0,-1 2 0 16,-3-2-4-16,4 0 0 0,0-1 0 0,-4 4 0 16,0-3 2-16,0 6 0 0,-4-1 0 0,4-8 0 15,-3 3 10-15,-1 0 0 0,1-1 0 0,-1 1 0 16,1-6 0-16,0 3 0 0,-1-3 0 0,-3-6 0 15,0 0 0-15,0 0 0 0,0 0 10 0,0 0-10 16,0 0 13-16,0 0-3 0,0 0-1 0,0 0 0 16,0 0-9-16,0-3 0 0,0-6 0 0,0 0 0 15,0 3 0-15,-3 0 0 0,3-5 0 0,0-1 0 16,0-3-11-16,-4 3 11 0,4-5-8 0,0 5 8 16,0 0 0-16,0-3 0 0,0-2 9 0,0 5-9 0,0 0 0 15,4-2 0-15,-4 2-10 0,0 0 10 0,3 0-11 16,-3 6 11-16,0 1-8 0,4-4 8 15,-4 6 0-15,0 3-8 0,0 0 8 0,0 0 0 16,0 0 0-16,0 0-10 0,7 0 10 0,0 3 0 16,-4 0-10-16,4 8 10 0,0-5-8 0,-3 6 8 15,3 0 0-15,-4 0 12 0,1 2 0 0,0-2-1 16,-1 6-30-16,1-7-5 0,-1 4-2 0,1-3 0 0,-1 6 14 0,1-7 4 0,-1 1 0 16,4 3 0-16,-3-3 8 0,3-1 0 0,0-5 0 0,-4 6 0 15,5-9 0-15,2 3 0 0,-3-3 0 0,4 0-8 16,-1 3 8-16,-3-6-12 0,4 0 12 15,0 0-12-15,-1 0 12 0,-3 0 0 0,4 0 0 0,-4 0 0 16,0 0-56-16,0 0-10 16,0 0-2-16</inkml:trace>
  <inkml:trace contextRef="#ctx0" brushRef="#br0" timeOffset="44280.375">27531 4974 1693 0,'0'0'35'0,"0"0"9"0,-4 2-35 15,4-2-9-15,0 0 0 0,-7 12 0 0,0-6 60 0,0 0 9 0,0 0 3 0,4-6 0 16,-5 6-12-16,8-6-3 0,-3 6 0 0,-4-1 0 16,0-2-26-16,-4 6-6 0,4-6-1 0,0 3 0 15,0 0-6-15,0 0-2 0,0 0 0 0,0 0 0 16,3-1-16-1,1 7 0-15,-1-3 0 0,1 3 0 0,-1-6 0 0,4 5 0 0,0 1 0 0,0 0 0 16,0-6-10-16,0 3 10 0,4 2-10 0,-1 1 10 16,1-6-9-16,-4 0 9 0,3 0-8 0,-3-6 8 15,4 6-8-15,-1-3 8 0,-3-3-8 0,7 3 8 16,-7-3-12-16,8 0 4 0,-1 0 0 0,0 0 0 16,0-3 8-16,0 3-10 0,-4-3 10 0,4-3-10 15,0 0 10-15,0 0 0 0,1-6 0 0,-1 1 0 16,-4-4-12-16,4 9 4 0,-3-6 0 0,-1 0 0 15,1 1-5-15,-1 5-1 0,4-6 0 0,-7 3 0 16,4 3-14-16,-4 0-4 0,0 1 0 0,0 5 0 16,0 0 14-16,-4-6 2 0,4 6 1 0,0 0 0 15,0 0 15-15,0 0 8 0,0 0 0 0,-3 6-8 16,-4-1 11-16,3-5-11 0,1 12 10 0,-1-6-10 16,4 0 0-16,0 3 0 0,4 3 0 0,-1-1 0 15,1 1-11-15,-1-6 11 0,4 6-10 0,-3-3 10 16,3 2-8-16,0 1 8 0,0-6 0 0,0 0-9 15,0 0-19-15,4 0-3 0,-4 2-1 0,3-2 0 16,1 6-48-16,-4-12-11 0,4 6-1 0</inkml:trace>
  <inkml:trace contextRef="#ctx0" brushRef="#br0" timeOffset="45203.515">27742 4147 1440 0,'0'0'30'0,"0"0"6"15,0 0-28-15,-3 9-8 0,-1-3 0 0,4 6 0 16,-3-6 14-16,-1 0 2 0,4 0 0 0,0-6 0 16,-3 11 26-16,3-11 6 0,0 0 0 0,0 0 1 15,0 0-12-15,0 0-2 0,0 0-1 0,0 0 0 16,0 6-11-16,-4 3-3 0,4 0 0 0,-3 5 0 16,3-2-4-16,0 0 0 0,0 0-1 0,0 0 0 15,3 2-7-15,1 4-8 0,-1 0 11 0,1 2-11 16,-1 4 8-16,1-7-8 0,3 10 0 0,-3-10 0 15,-1 7 8-15,4 2-8 0,0-2 0 0,-3-4 0 16,3 10 10-16,0-13-10 0,0 10 8 0,-4-4-8 16,4-2 12-16,0 3-4 0,-3-1 0 0,3-2 0 0,0 2-8 15,0 1 0-15,0-7 0 0,0 10 0 0,0-10 54 0,-3 4 9 16,3-3 1-16,-4 5 1 0,1-11-49 0,-4 8-16 16,3-2 8-16,1-6-8 0,0 3 0 0,-4 2 0 0,0-5 0 15,3 0 0-15,-3-1 0 0,-3 1-12 0,3 3 1 16,0-9 1-16,-4 6 21 0,0-1 4 0,-3-2 1 0,4 0 0 15,-1 0-7-15,-3 3-1 0,4-7 0 16,-1 1 0-16,1 0-57 16,-4 6-12-16,3-6-3 0,4-6 0 0,-3 9 98 0,3-9 19 0,-4 6 4 0,4-6 1 15,0 0-142-15,0 0-29 16,0 0-6-16,0 0-1 0,0 0 0 0,0 0 0 16,0 0 0-16</inkml:trace>
  <inkml:trace contextRef="#ctx0" brushRef="#br0" timeOffset="45612.489">27559 4741 1045 0,'0'0'44'16,"0"0"-36"-16,0 0 39 0,0 0 7 0,0 0 2 0,7 0 0 15,-3-6-23-15,-1 0-4 0,4 1-1 0,0 2 0 16,0 0 6-16,0 0 1 0,4 0 0 15,-1 0 0 1,1 3-21-16,0 0-4 0,3 0-1 0,0 0 0 0,4 0 3 0,-4 0 0 0,7 0 0 0,-4 0 0 16,1 0-12-16,3 0 0 0,0 3 0 0,-3 0 0 15,0-3 8-15,-8 3 0 0,4 0 0 0,-3-3 0 16,0 3-8-16,-1-3 0 0,1 0 0 0,-1-3 0 16,1 3 0-16,-1 0 0 0,-2-3 0 0,2 3 0 15,-3-3-20-15,0 3-7 16,0-6-1-16</inkml:trace>
  <inkml:trace contextRef="#ctx0" brushRef="#br0" timeOffset="46286.35">28049 4462 1384 0,'-3'9'39'0,"3"-3"9"16,0 5-38-16,0-5-10 0,0 0 0 0,0 6 0 16,0 0 26-16,0-6 3 0,0 2 1 0,0 4 0 0,0-6 29 0,-4 6 5 0,4 0 2 0,0-4 0 15,0 4-21-15,0 6-4 0,0-6-1 0,0 5 0 16,0-5-26-16,4 3-6 0,-4-4 0 0,3 7-8 15,1-3 11-15,-1 8-11 0,1-5 10 0,-1 2-10 16,5 4 0-16,-5 0 0 0,8-1 0 0,-4-2 0 16,0 8 0-16,0-8 0 0,0 2 0 0,3-2 0 15,-3 2 0-15,1-5 0 16,-1 2 0-16,0 4 0 0,0-12 0 16,0-1 0-16,0 7 9 0,-4-9-9 0,4 3 23 0,-3-6-1 0,-1-6 0 0,-3 0 0 15,0 0 2-15,0 0 0 0,0 0 0 0,0 0 0 16,0 0-16-16,0 0-8 0,0 0 10 0,0 0-10 15,0 0 0-15,0 0 8 0,0 0-8 0,0 0 0 16,-3 0 0-16,3-12 0 0,-4 6 8 0,4-3-8 16,-3 3 0-16,3 0 0 0,0 0 0 0,-4-5 0 15,1 5 0-15,3 0 0 0,-4 0 0 0,4-3 0 16,0-3 0-16,-3 7 0 0,3-7 0 0,0 6 0 16,0 0 0-16,0 0 0 0,0-8 0 0,3 5 0 15,-3 0 0-15,0 3 0 0,4 0 0 0,-4-6 0 16,0 6 0-16,3 1 0 0,-3-7 0 0,4 6 0 15,-1 3 0-15,1-3 0 0,-1 6 0 0,1-6 0 0,-4 6 0 16,4-6-8-16,-4 6 8 0,7 0 0 0,0 12 0 0,0-12-10 16,0 6 10-16,0 0-8 0,0 3 8 0,-4 2-8 15,4 7 8-15,1-6-8 16,-1-3-20-16,0 8-3 0,3 1-1 0,1-6 0 0,-1 2 32 0,1 4 0 16,0-6-8-16,3 5 8 0,-4-2 0 0,4-3 0 15,-3 0 0-15,-1 5 0 16,1-11 0-16,0 6 0 0,3-6 0 0,-4 0 0 15,-3 3 0-15,4-4 0 0,-4 7 0 0,0-6 0 0,0-6 0 0,0 6 0 0,0-6 0 16,0 6 0 0,-7-6-76-16,7 0-16 0,-3 6-4 0</inkml:trace>
  <inkml:trace contextRef="#ctx0" brushRef="#br0" timeOffset="47098.188">28681 4888 1242 0,'0'0'52'15,"0"0"-41"-15,0 0 81 0,0 0 17 0,0-6 3 0,0 6 1 16,0-6-20-16,0 6-4 0,0 0-1 0,0-5 0 15,0 5-30-15,-4-6-6 0,1 0-2 0,-4 0 0 16,7 6-17-16,-4-3-3 0,-3 0-1 0,0 0 0 16,0-3-7-16,0 6-2 15,0 0 0-15,-4-6 0 0,4 6-9 0,-3 0-3 0,3 0 0 16,0 0 0-16,-4 6-8 0,4-6 0 16,-4 6 0-16,4 0 0 0,0-3 0 0,0 3 0 15,-3 0 0-15,3 0 0 0,0-1 0 0,-1 1-9 0,5 6 9 0,-4-3-10 16,3-3 10-16,-3 0 8 0,4 5-8 0,-1-5 11 15,1-6-11-15,3 0-9 0,0 12 9 0,-4-6-13 16,4-6 13-16,0 0 8 0,0 6 0 0,0-6-8 16,0 0 0-16,0 0 0 0,0 0-10 0,4 6 10 15,-4-6-10-15,0 9 10 0,3-4 0 0,1 7-9 16,-1-6 9-16,4 0-13 0,-3 0 5 0,3-6 8 16,0 6 0-16,0-6 0 0,0 6 9 0,0-6-1 15,4 5-21-15,-4-5-4 0,0 0-1 0,3 3 0 16,-3-3 18-16,1 6 0 0,-1-3 0 0,3 0 0 15,-3-3 0-15,4 6 0 0,-4-6 0 0,3 0 0 16,1 6 0-16,0-6 0 0,-1 6 0 0,-3 0 0 16,4 0 0-16,-1-1 0 0,1 7 0 0,0-9 0 0,-1 3 0 15,-3 6-8-15,0-6 8 0,0 0 0 0,0 5 0 16,0-5 0-16,1 0 0 0,2 0 0 0,1 0-15 0,-4 0 1 16,-4 3 0-16,1-4 0 15,-1 7-12-15,1-6-2 0,-4-6-1 0,0 0 0 16,0 0 0-16,3 6 0 0,-3-6 0 0,0 0 0 15,0 6 5-15,0-6 2 0,0 6 0 0,0 0 0 0,0-6 22 0,-7 8 12 0,0 4-2 0,4-6 0 32,-4 0 0-32,-4 0 0 0,4 0 0 0,-4 0 0 15,4 2-31-15,-3-2-7 0,-1 6 0 0,1-6-1 0,-1 0 3 0,0 0 1 16,1-6 0-16,3 0 0 16,0 0-4-16,-4 6-1 0,4-1 0 0,0-5 0 0,7 0-27 15,-7 0-6-15,0-5-1 0</inkml:trace>
  <inkml:trace contextRef="#ctx0" brushRef="#br0" timeOffset="47566.498">29090 5235 1652 0,'0'0'34'0,"0"0"9"0,0 6-35 0,0-6-8 15,0 0 0-15,-7 6 0 0,7-6-24 0,0 0-6 0,-4 6-2 16,4-6 0-16,0 0 52 0,0 0 9 0,0 0 3 0,0 0 0 16,0 0-32-16,0 0 0 0,0 0 0 0,0 0 0 15,0 0-36-15,0 0-12 0,0 0-4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9:57:01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0 10696 0 0,'0'0'232'0'0,"0"1"-14"0"0,9 39 1682 0 0,-18 19-3658 0 0,-11-5 1758 0 0,16-47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5T15:50:25.1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30515 581 874 0,'0'0'18'0,"0"0"4"15,0 0-22-15,-3-5 0 0,-1-1 0 0,1 0 0 16,3 6 51-16,-4-9 5 0,4 9 2 0,0 0 0 15,0 0-22-15,-3-6-4 0,3 6 0 0,0 0-1 0,0 0 4 0,0 0 1 16,-4-6 0-16,4 6 0 0,0 0-3 0,0 0 0 0,0 0 0 16,0 0 0-16,-3-6-5 0,3 6 0 0,-7-6-1 0,3 1 0 15,0-1-7-15,4 6-2 0,-7-6 0 0,4 0 0 16,-4 0-18-16,3 0 0 0,1 0 0 0,3 6 0 16,-7-3 16-16,7 3 8 0,-7-6 3 0,0 1 0 15,0 5-3-15,-1-6-1 0,1 0 0 0,7 6 0 16,-10 0-3-16,3 0 0 0,0 6 0 0,-4 0 0 15,4-1-4-15,-3 1-2 16,2-3 0-16,-2 3 0 16,-1 6-6-16,4 0 0 0,-3-6-8 0,3 5 12 0,-4 1-12 0,4-3 0 0,0 9 0 0,0-7 0 15,0 1 0-15,0 6 0 0,-4-4 0 0,4-2 0 16,-3 6 0-16,-1-6 0 0,4 2 0 0,-4-2 0 16,4 6 0-16,4-1 0 0,-4-8 0 0,3 9 0 15,-3-1 0-15,4-11 0 0,-1 12 0 0,-3-9 0 16,3 2 0-16,-3 1 0 0,7 0-8 0,-3 0 8 15,3 2 0-15,0-2 0 0,0 6 0 0,-4-6 0 16,8 8 0-16,-4-2-8 0,0-1 8 16,3 4-13-16,1 3 13 0,-1-7 0 0,1 1 0 15,3 2-9-15,-3 4 9 0,3-6 0 0,-4 2 0 0,4-8 0 16,0 6 0-16,0 2 0 0,0-2 0 0,0-6 0 16,4 5 0-16,0-5 0 0,-4-3 0 0,3-3 0 15,4 5 0-15,-3-5 0 0,3 0 0 0,-3 0 0 16,3-6 0-16,3 6 0 0,1-6 0 0,0 0 0 15,3-6 0-15,0 6 0 0,0 0 0 0,0-6 0 16,0 6 0-16,1-6 0 0,-1-5 8 0,0 5-8 16,-3 0 0-16,-1-3 9 0,-3 3-9 0,-3-6 0 15,0 1 10-15,-4-1-10 0,0 0 8 0,0 0-8 16,0-2 9-16,-4-4-9 0,-3 6 10 0,0-8-10 16,0 2 10-16,-7-6-10 0,4 4 10 0,-4 2-10 0,-4-5 0 0,0 2 0 15,1-2 0-15,-4 5 0 0,0-3 0 0,0 4 0 0,-4-1-8 16,4 0 8-16,-4 4 0 0,1-4 8 0,-1 0-8 0,0 7 12 15,4 2-2-15,-4-3-1 0,4 6 0 0,0 0 0 16,4 1-9-16,-1-1 0 0,1 6 9 16,-1-6-9-16,0 6 18 0,1 0-1 0,10 0 0 0,-7 0 0 15,7 0-17-15,0 0 0 0,-11 0 0 0,11 0 0 16,-10 0 0-16,-1 6 0 0,4-6 0 0,7 0 0 16,-11 0 0-16,4 0 0 0,0 0 0 0,-3 0 0 15,3 6-32-15,0-6-12 0,3 5-4 16</inkml:trace>
  <inkml:trace contextRef="#ctx0" brushRef="#br0" timeOffset="948.247">30247 617 1071 0,'0'0'30'0,"0"0"7"0,0 0-29 16,0 0-8-16,0 0 0 0,0 0 0 0,0 0 78 0,0 0 14 0,0 0 4 15,0 0 0-15,-3-12-37 0,3 12-7 16,0 0-2-16,0 0 0 16,-4 0-34-16,4 0-6 0,0 0-2 0,0 0 0 0,0 0 5 15,0 0 1-15,0 0 0 0,0 0 0 0,0 0-2 0,0 0-1 0,0 0 0 0,0 0 0 16,0 0 1-16,0 0 0 0,0 0 0 0,0 0 0 15,0 0 13-15,0 0 3 0,0 0 1 0,0 0 0 16,7 0-15-16,0 0-3 0,0-6-1 0,0 6 0 16,0 0 26-16,-3-6 4 0,3 6 2 0,4-6 0 15,-4 6-12-15,0-6-2 0,0 6-1 0,3 0 0 16,-3-5-18-16,4 5-9 16,-4-6 10-16,4 6-10 0,-1-6 0 15,1 6 0-15,-1 0 0 0,1 0 0 0,3 6 0 0,-3-6 0 0,3 0 0 0,-4 6 0 16,4-1 0-16,-3 1 0 0,3 0 0 0,-3 6-10 15,3 0 10-15,-4-3 0 0,5 2 0 0,-5 7 0 16,1 0 0-16,-1-4 0 0,-3 10 8 0,4-7-8 16,-1-2 0-16,-2 9 0 0,-1-1 0 0,0-2 0 15,0-4 0-15,-4 7 9 0,1-12-9 0,-1 8 0 16,1-2 11-16,-1-6-11 0,-3-7 10 0,0 10-10 16,0-3 10-16,0-6-10 0,0-6 10 0,0 6-10 15,0-6 8-15,-3 11-8 0,3-11 0 0,-7 6 0 16,7-6 0-16,-11 6 8 0,8 0-8 0,-8 3 0 15,4-9-14-15,-4 6-6 0,-3 0 0 0,4-6-1 16,-1 0-29-16,1 0-6 0,-5 0 0 0,8 0-1 16,-3 0-29-16,3 0-6 0,0-6 0 0,7 6-1 15,-7-6-31-15,3 6-5 0,1-9-2 0</inkml:trace>
  <inkml:trace contextRef="#ctx0" brushRef="#br0" timeOffset="1501.861">30141 631 1048 0,'0'0'29'0,"0"0"8"0,0 0-29 0,0 0-8 15,0 0 0-15,0 0 0 16,0 0 44-16,0 0 8 0,0 0 2 0,0 0 0 0,0 0 14 0,0 0 2 16,0 0 1-16,4 6 0 15,-4 0-12-15,3 6-3 0,1-6 0 0,-4 6 0 0,0-4-23 0,-4 4-5 0,1 6 0 16,-1-1-1-16,-3-2-8 0,0 9-2 0,0-7 0 0,0 4 0 15,-3 2-17-15,-1 1 0 0,0-4 0 0,4 4 0 16,-3-1 0-16,-1 4 0 0,1 2 0 16,-5-2 0-16,8 8 0 0,-3-8 0 0,3 8 0 15,0-3 0-15,0-2 0 0,0 8 0 16,3-3 0-16,1-8 0 0,-1 2-8 16,4-3 8-16,-4-8 0 0,4 0-9 0,0 2-7 0,0-8-2 15,-3-6 0-15,3-6 0 0,0 0-46 16,0 0-10-16,0-6-2 0</inkml:trace>
  <inkml:trace contextRef="#ctx0" brushRef="#br0" timeOffset="2026.255">30529 520 1007 0,'0'0'42'0,"0"0"-34"15,0 0 37-15,0 0 7 0,0 0 2 0,0 0 0 16,0 0 5-16,0 0 1 0,0 0 0 0,-3 6 0 16,-4-968-13-16,3 1941-3 0,1-967 0 0,-1 3 0 15,1-9-9-15,-1 11-3 0,1-5 0 0,-1 3 0 16,1 2 4-16,3 7 0 0,-4-7 0 0,4 4 0 15,0 3 0-15,4-7 1 0,-1 10 0 0,1-4 0 16,-1-2-8-16,4 2-1 0,0 1-1 0,4-4 0 16,-4 10-6-16,7-10-1 0,-3 10 0 0,3-1 0 15,0-2-9-15,0 2-3 16,4-8 0-16,-4 8 0 0,3-6-8 0,1 4 8 0,0-4-8 0,-4 4 8 16,0-4-8-16,-4 1 0 0,-3-3 0 0,4 2 0 15,0-8 0-15,-1-4-14 0,1 7 3 0,-1-6 1 16,1-6-37-1,0 6-7-15,-4-12-2 0,3 5 0 0,-3-10-94 0,4 5-19 0,-4-12-4 0</inkml:trace>
  <inkml:trace contextRef="#ctx0" brushRef="#br0" timeOffset="2431.434">30554 723 1295 0,'0'11'27'0,"0"-5"6"0,0 9-33 0,0-9 0 0,4 6 0 16,-1-1 0-16,1 1 78 0,-1 3 9 0,1-4 1 0,-1 1 1 16,1 6-25-16,-1-3-6 0,4 8-1 0,-3 1 0 15,3 8-24-15,0-9-5 0,0 10 0 0,4 2-1 16,-4-3-18-16,3 4-9 0,1-4 10 0,-1 6-10 16,1-2 0-16,0-4 0 0,-1 3 0 0,1-3 0 15,-1-2 0-15,-3-12 0 0,4 2 0 16,0-2 0-16,-1-1 9 0,4-5-9 0,0 3 8 0,4-3-8 15,-4-1 0-15,4-5 0 0,-1-6 0 0,-2 6 0 16,2-6 0-16,-3 6-9 0,4-12 0 0,-4 6 0 16,-3-6-149-16,-1-6-30 0</inkml:trace>
  <inkml:trace contextRef="#ctx0" brushRef="#br0" timeOffset="2940.948">30064 581 1013 0,'0'0'20'0,"0"0"8"0,0 0-28 0,0 0 0 0,0 0 0 0,0 0 0 16,0 0 60-16,0 0 6 0,0 0 2 0,0 0 0 15,0 0 4-15,3 6 0 0,1 0 1 0,-4 0 0 16,3 6-17-16,1-3-3 0,-4 2-1 0,3-5 0 16,-3 6-6-16,4 6-2 0,-4-12 0 0,0 8 0 15,0-2-24-15,-4 6-6 0,1-7-1 0,-1 1 0 16,1 9 3-16,-1-4 0 0,1 1 0 0,-1 3 0 16,-3-4-16-16,4 7 11 0,-4-10-11 0,0 16 10 15,-1-13-10-15,1 16 0 0,-3-10 0 0,3 10 8 16,0-4-8-16,0-2 0 0,0 2 0 0,0-3 0 0,-1 4 0 0,1-1 0 15,4-2 0-15,-1 2 0 0,1-8 0 0,-4 2 0 0,3-2 0 0,1 2 0 16,-1-11-12-16,4 0 1 0,0-12 1 0,0 0 0 31,0 0-46-31,-7 6-10 0,7-6-2 0</inkml:trace>
  <inkml:trace contextRef="#ctx0" brushRef="#br0" timeOffset="3332.915">29898 1402 964 0,'-28'44'20'0,"21"-27"5"0,-4 1-25 16,4-3 0-16,3-4 0 0,-3 7 0 0,0-6 0 0,4-3-14 0,-4 2 2 0,3 1 0 31,1 0-32-31,-1-6-7 0,4-6-1 0</inkml:trace>
  <inkml:trace contextRef="#ctx0" brushRef="#br0" timeOffset="3920.238">30462 1328 623 0,'0'0'26'0,"0"0"-26"15,0 0 68-15,0 0 9 0,0 0 2 0,0 0 0 16,0 0-18-16,0 0-3 0,0 0-1 0,0 0 0 16,0 0 16-16,0 0 3 0,0 0 1 0,0 0 0 15,0 0-23-15,0 6-5 0,-3 6-1 0,3-6 0 16,-4 5-32-16,4 4-8 0,0-3 0 0,0 0-8 16,4 5 13-16,-4-2-4 0,0 8-1 0,3 1 0 15,-3-9 1-15,0 2 0 0,0 1 0 0,4-6 0 16,-4 2-9-16,0-8 12 0,3 6-12 0,-3-6 12 15,0 0-12-15,0-6 0 0,0 0 0 0,0 0 0 16,0 0-40-16,0 0-4 16,0 0-1-16</inkml:trace>
  <inkml:trace contextRef="#ctx0" brushRef="#br0" timeOffset="5169.538">29965 1699 948 0,'3'5'27'0,"5"7"5"15,-1-6-32-15,0 0 0 0,0 0 0 0,3 3 0 16,-3 2 22-16,0-5-2 0,4 0-1 0,-4 0 0 16,0 0 9-16,0 6 3 0,0-6 0 0,0-1 0 15,4 4 8-15,-4-3 1 0,3-6 1 0,-2 6 0 0,2-6-28 16,4 6-5-16,-3 6-8 0,3-1 11 0,0-5-11 0,4 9-11 15,3-3 3-15,-4 0 0 16,5-1-58-16,-1 4-11 0</inkml:trace>
  <inkml:trace contextRef="#ctx0" brushRef="#br0" timeOffset="5784.971">30378 1613 817 0,'0'0'23'0,"0"0"5"0,0 6-28 0,0-6 0 0,0 0 0 0,0 0 0 15,0 0 61-15,0 12 7 0,0-12 0 0,0 0 1 16,0 0-9-16,0 6-3 0,0-6 0 0,0 0 0 16,0 0-17-16,0 0-3 0,0 0-1 0,0 0 0 15,0 0-5-15,0 0-2 0,0 0 0 0,0 0 0 16,0 0-13-16,0 0-2 0,0 0-1 0,0 0 0 15,0 0-13-15,0 0 0 0,0 6 0 0,3 5-10 16,-3-5 10-16,0 6 0 0,-3-3 0 0,3-3-8 16,-4 11 8-16,4-5 0 0,-3 0 8 15,-1 9-8-15,4-10 22 0,-3 1 0 0,-1 6 0 0,4-7 0 16,-3 4-14-16,-1 3-8 0,4-1 8 0,-4-2-8 16,1 9 12-16,3-13-1 0,0 1-1 0,0 9 0 15,0-15-10-15,0 5 10 0,0-5-10 0,0 0 10 16,0-6-10-16,0 0 0 0,0 0-10 0,0 0 10 15,0 0-25-15,0 0 1 0,0 0 0 0</inkml:trace>
  <inkml:trace contextRef="#ctx0" brushRef="#br0" timeOffset="6188.366">30371 1969 801 0,'0'0'34'16,"7"0"-34"-16,3-6 90 0,-3 0 11 0,0 0 3 0,4 6 0 16,0-6-32-16,-1 1-7 0,1-1-1 0,-1 0 0 15,1-3-28-15,-1 3-5 0,5-6-2 0,-1 7 0 16,-4-7 7-16,4 0 0 0,4-3 1 0,-4 4 0 16,0-1-23-16,0 0-5 0,4 6-1 0,-4 0 0 15,4-5-8-15,-4 2 0 0,0-3 0 0,0 0 0 16,-3 6 0-16,3 0 0 0,-4 1-12 0,1-1 12 15,-4 6-17-15,4-9 4 0,-4 3 1 0,0 6 0 16,0-6-32-16,0 6-7 0,0-6-1 0,-4 6 0 16,4 0-9-16,-7 0-3 0,0 0 0 0</inkml:trace>
  <inkml:trace contextRef="#ctx0" brushRef="#br0" timeOffset="6806.257">30293 1913 1190 0,'0'0'33'0,"0"0"9"0,0 0-34 0,0 0-8 0,0 0 0 0,0 0 0 16,0 0 59-16,0 0 9 0,0 0 3 0,0 0 0 15,0 0-15-15,0 0-2 0,4 6-1 0,-4-6 0 16,3 3-41-16,-3 9-12 0,0-12 0 0,4 6 8 16,-4-1 1-16,3 1 1 0,-3 0 0 0,0 0 0 15,0 0-10-15,4 6 0 0,-8-9 9 0,4 3-9 16,0-1 11-16,-3 7-3 0,3-6 0 0,0 0 0 15,0 6-8-15,0-6 0 0,0-6 0 0,0 6 0 16,0-1 0-16,0 4 0 0,0 3 0 0,-4 0 0 16,1-6 0-16,3-1 0 0,-4 7 0 0,4-6 0 15,0 9 0-15,0-9 0 0,0 5 0 0,0-5 0 0,0 0 0 16,0-6 0-16,4 12 0 0,-4-12 0 0,0 6 0 0,0 3 0 16,-4 2 9-16,1-5-9 0,3 0 0 15,0 6 8-15,0-6-8 0,0 3 0 0,0-3 0 0,0 5 0 16,0-5 0-16,0-6-8 0,0 0 8 0,0 0 0 15,0 0 8-15,0 0-8 0,0 0 0 16,0 0-16-16,0 0 2 0,0 0 1 16,0 0-40-16,0 0-8 0,0 0-2 0</inkml:trace>
  <inkml:trace contextRef="#ctx0" brushRef="#br0" timeOffset="7837.272">29976 2284 940 0,'0'0'26'0,"0"0"7"16,0 0-33-16,0 0 0 0,0 0 0 0,0 0 0 16,0 0 25-16,0 0-1 0,0 0-1 0,0 0 0 15,0 0-8-15,0 0-2 0,0 0 0 0,0 0 0 16,0 0 7-16,0 0 2 0,0 0 0 0,7 0 0 0,-4 0-1 0,4 0 0 16,-3 0 0-16,-1-6 0 0,-3 6-2 0,7 0-1 15,-7 0 0-15,7 6 0 0,-7-6 22 0,4 0 4 16,-4 0 0-16,7 5 1 0,-4-5-5 0,-3 0-2 0,8 6 0 15,-5-6 0-15,-3 0-14 0,7 3-2 0,-7-3-1 16,7 0 0-16,-7 0-13 0,4-3-8 0,3 3 10 0,-7 0-10 16,7 0 9-1,-4-3-9-15,4 3 8 0,0-3-8 16,0 3 0-16,4 0 0 0,0 0 0 0,-1 0 0 0,1 0 0 0,-1 0 0 16,1 0 0-16,0 0 0 0,-4 0 0 0,3 0 0 15,1 0 0-15,-1 3 0 0,-3 0 0 0,4 0 0 0,0 9 0 0,-4-12 0 16,0 6 0-16,0 0 0 0,-4 0 0 0,1-6 0 15,3 6 0-15,0-1 0 0,0-5 0 0,0 6 0 16,0-6 0-16,0 0 0 0,-3 0 0 0,-1 0 0 16,4 0 0-16,-3 0 0 0,3 6 14 0,0-6-4 15,-4 0-10-15,4 0 0 0,1 0 0 0,-1 3 0 16,0-3 8-16,0 0 4 0,3-3 0 0,-3 3 0 16,0 0-12-16,4 0 0 0,-4 0 0 0,0 0 0 15,0 0 0-15,0 0 0 0,0 0 0 0,0 0 0 16,0 0-27-16,0-6 3 0,4 6 0 0,-4 0 0 15,0 0-14-15,0-6-2 0,4 6-1 0,-4-5 0 16,0 5 8-16,-4-6 1 16,4 6 1-16,1 0 0 0,-5-6-13 0,1 6-4 0,3-6 0 0,-4 6 0 15,-3 0 12-15,0 0 3 0,4 0 0 0,-4 0 0 16,0 0-21-16,3-6-4 0,1 0-1 0</inkml:trace>
  <inkml:trace contextRef="#ctx0" brushRef="#br0" timeOffset="8377.504">30053 2175 1219 0,'0'0'25'0,"0"0"7"0,0 0-32 0,0 0 0 0,-7 0 0 0,0 0 0 16,-4 0-20-16,4 0-11 0,-3 0-1 0,3 0-1 15,0 0 9-15,-4-3 3 0,11 3 0 0,-7 0 0 16,-4-3 21-16,1 3 8 0,3 0 0 0,-4 3 0 0,4 0 16 16,0 3 2-16,0 0 1 0,0-1 0 0,-4 7 5 0,4 0 0 15,-3-6 1-15,3 9 0 0,-4-4 3 16,1 13 0-16,3-7 0 0,-4 4 0 0,0 3-36 0,-3 2 0 15,4 3 0-15,-4 4 0 0,3-4 0 0,-3 1 0 16,3 2 0-16,1-3 0 0,-1 4 21 16,1-7-2-16,-1-2-1 0,4 5 0 15,-4-8-7-15,4 2-2 0,-3-5 0 0,3-4 0 0,0 4-1 0,-1-12-8 0,1 6 12 16,4-6-4-16,3-6-24 0,0 0-4 0,0 0-2 16,0 0 0-1,0 0-32-15,0 0-6 0,0 0-2 0,0 0 0 16,0 0-94-16,0 0-20 0</inkml:trace>
  <inkml:trace contextRef="#ctx0" brushRef="#br0" timeOffset="9157.02">29552 2901 718 0,'0'0'15'0,"0"0"3"0,0 0-18 0,0 0 0 0,0 0 0 0,0 0 0 16,0 0 0-16,0 0 0 0,0 0 0 0,-3 6 0 16,3-6 36-16,0 0 4 0,0 0 1 0,0 0 0 15,0 0 15-15,0 0 4 0,0 0 0 0,0 9 0 0,0-9-3 16,0 11 0-16,0-11 0 0,0 6 0 0,3 0-14 0,-3 0-3 16,4 0-1-16,-1 0 0 0,4 0 6 0,-3 0 2 0,3-1 0 15,3 1 0-15,-2-3-22 0,6 3-4 0,-4 0-1 0,4 0 0 16,4 0 4-16,0 0 1 0,-1 0 0 15,1-6 0-15,3 5-4 16,-3-5-1-16,3 0 0 0,0 6 0 16,4-6-8-16,-4-6-3 0,4 6 0 0,-1 0 0 15,-3 0-9-15,4 0 0 0,-4 6 0 0,4-6 8 0,-4 6-8 0,-3-6 0 0,3 0 0 16,4 0 0-16,-4 0 0 0,0 3 0 0,7 0 0 0,-7 0 0 16,4 3 0-16,0-6 0 0,-4 12 0 0,4-12 0 15,-1 6 0-15,1-1-11 0,3 1 11 0,-3 0-8 16,-4 0-15-1,4 0-2-15,-4 9-1 0,0-10 0 0,0 7-74 0,0-6-14 0,-3 0-3 16</inkml:trace>
  <inkml:trace contextRef="#ctx0" brushRef="#br0" timeOffset="9806.417">30519 2384 1026 0,'0'0'28'0,"0"0"8"0,0 0-28 0,0 0-8 0,0 0 0 0,0 0 0 16,0 0 52-16,0 0 10 0,0 0 2 0,0 0 0 15,0 0-12-15,0 0-1 0,0 0-1 0,0 0 0 16,0 0-29-16,0 5-5 0,0-5-2 0,3 12 0 15,1-6-14-15,-4 0 0 0,3-3 0 0,1 3 0 16,-1 6 0-16,5-7 0 0,-1 1 0 0,-4 6 0 16,4 0 24-16,0-3 8 0,0 8 1 0,-3 1 1 15,3 0-25-15,0 2-9 0,0 4 0 0,0-1 9 16,0 4 7-16,0 2 0 0,0 3 1 0,4 4 0 16,-4-4 21-16,0 3 4 0,3-2 1 0,-3-1 0 15,4 3-18-15,-4 3-3 0,0-2-1 0,0-4 0 16,4 3-7-16,-4-2-2 0,3-4 0 0,-2-3 0 0,-1-2-12 0,0 2 9 15,0-2-9-15,3-1 8 16,-3-11-27-16,4-3-5 0,0 3-2 0,-4-6 0 16,0 0-22-16,3-6-5 0,-3 0-1 0</inkml:trace>
  <inkml:trace contextRef="#ctx0" brushRef="#br0" timeOffset="10512.932">29983 3069 1004 0,'0'11'28'0,"-4"-5"7"0,4 6-35 0,-3 3 0 0,3-4 0 0,-4 1 0 0,0 6 53 0,1-6 4 15,-1 8 1-15,-3-2 0 16,4-1-2-16,-4 4 0 0,0-3 0 0,0 5 0 0,-4-2-16 0,0 8-3 16,1-2-1-16,-1 8 0 0,-3-3-1 0,0 3-1 15,0 4 0-15,0 2 0 16,0-3-16-16,0-6-3 0,-4 4-1 0,0-10 0 16,4-2-14-16,4-1 0 0,-4-8 0 0,3-3 0 15,0-1-16-15,1-5-5 0,3 0-2 0,0-6 0 16,0 0-43-16,0-6-9 0,-4-6-1 0</inkml:trace>
  <inkml:trace contextRef="#ctx0" brushRef="#br0" timeOffset="11129.723">30406 3248 923 0,'0'6'39'0,"0"-6"-31"16,0 0 40-16,0 0 9 0,0 0 2 0,-4 11 0 15,4-5 14-15,0 0 3 0,-3 3 1 0,3 3 0 16,0 0-9-16,-4-1-1 0,1-5-1 0,3 12 0 15,0-12-42-15,-4 8-9 0,4-2-2 0,-3 6 0 16,3-6 3-16,3 8 1 0,-3-2 0 0,4-1 0 16,3 10-8-16,0-4-1 0,3 7-8 0,1-4 12 15,0 4-12-15,-1 2 0 0,4-3 0 0,0 4 0 16,1-4 0-16,-1-2 0 0,0-4 0 0,0-2 0 16,0 2 0-16,4-5 0 0,-4-1-8 0,0 4 8 15,0-9-32-15,0 0-4 16,0-1 0-16</inkml:trace>
  <inkml:trace contextRef="#ctx0" brushRef="#br0" timeOffset="27429.495">24172 661 82 0,'0'0'0'0,"0"0"0"0,0 0 0 0,0 0 0 0,0 0 0 0,0 0 0 16,0 0 54-16,0 0 6 0,0 0 2 0,0 0 0 16,0 0-6-16,0 0 0 0,0 0-1 0,0 0 0 15,0 0-26-15,0 0-5 0,0 0 0 0,0 0-1 16,0 0 10-16,0 0 3 0,0 0 0 0,0 0 0 16,0 0-5-16,0 0-1 0,0 0 0 0,0 0 0 15,0 0-6-15,0 0-2 0,0 0 0 0,0 0 0 16,0 0 2-16,-7 6 1 0,7-6 0 15,-10 6 0-15,3-6 7 0,0 5 0 0,7-5 1 0,-7 3 0 16,-1 3-1-16,1-6-1 0,7 0 0 0,-7 6 0 16,7-6-7-16,0 0-2 0,-7 6 0 0,4 0 0 15,-4 0-3-15,0 0-1 0,0-6 0 0,-4 6 0 16,4-1-8-16,0 1-2 0,0-6 0 0,-4 6 0 16,4-3 3-16,0 3 0 0,4 0 0 0,-4-6 0 15,0 6-1-15,3-6 0 0,4 0 0 0,-7 6 0 16,0-6-10-16,3 0 8 0,4 0-8 0,-7 0 8 15,0 6-8-15,4-6-12 0,-4 5 2 0,3-5 1 16,1 6 18-16,-4-6 4 0,0 0 1 0,-1 6 0 16,1-6 2-16,-3-967 0 0,3 1940 0 0,-4-967 0 15,1-6-16-15,3 9 0 0,-1-9-12 0,-2 6 12 16,3-1 0-16,-4 1 9 0,4-6 1 0,-3 6 0 16,3-6 2-16,-1 6 0 0,-2 0 0 0,3 0 0 0,0-6 0 15,-4 6 1-15,4-6 0 0,-3 0 0 0,3 0-4 16,-1 0-1-16,1 0 0 0,7 0 0 15,-7 0-8-15,0 6 0 0,7-6 0 0,-7 0 0 16,7 0 0-16,-10 0-11 0,3 0 11 0,0 0-8 16,0 0 8-16,-1-6 0 0,1 6 8 0,0 0-8 15,4 0 0-15,-4 0 8 0,7 0-8 0,-7 6 0 0,-4-6 0 0,4 3 0 16,0 2-10-16,0-5 10 0,3 6 0 0,4-6 0 0,-7 0 0 0,0 6 0 16,0 0 0-16,-3 0 0 0,3 0 8 0,-4-6-8 15,0 6 0-15,4-6 0 0,-3 6 0 0,3-6 0 16,0 0 0-16,-4 5 0 0,4-5 0 0,4 6 0 15,-5-6 0-15,1 0 0 0,0 0 0 0,4 3 0 16,-4 3 0-16,3-6 0 0,-3 12 0 16,7-12 0-16,-3 0-10 0,-1 6 10 0,-3-6-8 15,4 6 8-15,-1 0 0 0,-3-6-8 0,3 5 8 16,4-5 0-16,0 0 0 0,-3 6 0 0,3-6 0 0,-4 6 0 16,1 0 0-16,-1 3-12 0,1-3 12 0,-1 0-12 15,4 0 12-15,-3-1 0 0,3 1 0 0,-4 6 0 16,4-6 0-16,-3 3 0 0,3-3 0 0,0 5 0 15,-4-5 0-15,4 6-8 0,0-12 8 0,-3 6-8 16,3 0 8-16,0 0 0 0,-4 0 0 0,4-1-8 16,0-5 8-16,0 3 8 0,0-3-8 0,-3 12 11 15,3-6-11-15,0 0 0 0,-4 0 0 0,4 0 0 16,0 0 0-16,-3 5-11 0,3-2 3 0,0-3 0 16,0 6 8-16,0-6 0 0,0 5 0 0,0 1-8 15,0-6 8-15,0 3-12 0,0-3 12 0,0 6-12 16,0-1 12-16,0 1-8 0,0 3 8 0,0-4-8 0,0 7 8 0,0-12 0 15,0 6 8-15,0-6-8 0,0 0 0 0,-4 8 0 0,4-2 0 16,0-6 0-16,0 6 0 0,0-6 0 0,4 5 0 0,-4-8 0 16,0 3 0-16,0-6 0 0,3 6 0 15,-3-6 0-15,0 6 0 0,0-6 0 0,4 6 0 0,-4 0 0 16,0-6 8-16,3 11-8 0,-3-5 8 0,4 0-8 16,-1 0 0-16,1-3 0 0,-1 9-10 15,1-6 10-15,3-1 0 0,-4 1 0 16,1 0 0-16,3 0 0 0,-4 0 0 15,5 0 0-15,-5 3 0 0,4 2 0 0,0-11 0 0,-3 6 0 0,3 0 0 0,-4 0 0 16,4-6 0-16,0 6 0 0,-3 0 8 0,3 0-8 16,0 5 9-16,0-5-9 0,0-3 8 0,0 3-8 15,4 0 0-15,-4 0 0 0,0-6 0 0,0 6 0 16,0-6 0-16,0 6 0 0,-3 0 0 0,3-1 0 16,0 1 0-16,0 0 0 0,0 0 0 0,3-3 0 15,-3 3 0-15,0 0 12 0,4-6-4 0,-4 6 0 16,4 0-8-16,-1-6 0 0,1 5 0 0,-4 1 8 15,4 0-8-15,-1-6 12 0,1 6-12 0,-1-6 12 16,1 6-12-16,-1 0 0 0,5 3 0 0,-5 2-11 16,4-5 11-16,-3 0 0 0,-1 6 8 0,4-6-8 15,-3 6 0-15,3-12 0 0,-3 3 0 0,-1 2 0 16,4 1 0-16,-3 0 0 0,0 0 0 0,-1 0 0 0,1 0 0 16,-1 0 0-16,5 0 0 0,-5-6-8 0,1 5 8 15,3 1 0-15,-4-3 0 0,1 3 0 16,0 0 0-16,-1 6 0 0,1-6 0 0,-1 0 0 0,1-1 0 15,-1 1 0-15,5 0 0 0,-5 0 0 16,4 9 0-16,-3-9 0 0,3 5 0 0,-3 1 0 16,3-6 0-16,-4 6 0 0,1-6 0 0,3 2 0 15,-3-2 0-15,-1-6 0 0,4 6 0 0,-3 0 0 16,-1 0 0-16,1 0 0 0,0-6 0 0,-1 6 0 0,1-6 0 0,-1 6 0 0,4-6 0 0,-3 6 0 16,-4-4 0-16,4-2 0 0,-1 3 0 0,1 0 8 15,-1-3-8-15,1 0 0 0,0 6 0 0,3-6 8 16,-4 0-8-16,4 0 11 0,-3 0-11 0,3 0 12 15,0 6-12-15,0-6 0 0,0 0 9 0,0 0-9 16,1-6 8-16,-1 6-8 0,-4 0 8 0,1 0-8 16,-1 0 0-1,5 0 9-15,-1 0-9 0,-4 0 0 0,4 0 8 0,0 0-8 0,1 0 0 0,-1 0 0 16,0 0 8-16,-4 0-8 0,1 0 0 0,3 0 0 16,-3-6 8-16,-1 6-8 0,4 0 0 0,-3 0 0 15,0 0 8-15,-1-3-8 0,1 3 0 0,-1-3 0 16,-3 3 16-16,4 0-4 0,-1-2-1 0,-2 2 0 15,2-6-11-15,1 6 0 0,-1 0 0 0,1-6 0 16,-1 6 0-16,5 0 0 0,-5 0 0 0,1 0 8 16,-1-6-8-16,4 6 10 0,1-6-10 0,-5 0 10 15,1 6-10-15,-1-6 0 0,-3 0 0 0,4 6 0 16,0-6 0-16,3 6 0 0,-4-5 9 0,4 2-9 16,0 0 0-16,4 0 0 0,-4-9-12 0,4 6 4 15,-1 6 8-15,1-6 0 0,0 0 0 0,-1 6 0 16,1-6 0-16,0 6 0 0,-4-5 8 0,3-1-8 0,1 6 0 0,-4-6 8 15,0 0-8-15,0 6 0 0,0-3 0 0,1 3 0 0,2-6 0 16,-3 6 0-16,-3-6 0 0,3 6 0 16,0-6 0-16,0 6 8 0,0-5-8 0,1 5 0 0,-1 0 0 15,0-6 0-15,0 6 0 0,-4 0 0 0,8-6 0 16,-4 6 0-16,-3-6 0 0,3 0 0 16,0 6-8-16,-3 0 8 0,-1 0 0 0,4-6 0 15,-3 0 0-15,-1 3 0 0,5 3 0 0,-5-6 0 16,1 6 0-16,-1-5 8 0,-3 5-8 15,4-6 0-15,0-6 0 0,-4 12 8 0,3-6-8 0,-3 6 9 0,0 0-9 0,0-6 10 16,0 6-2-16,4-6-8 0,0 6 12 0,-4-6-4 16,0 3 0-16,0 1-8 0,0-1 12 0,0-3-4 15,0 6 0-15,0-6-8 0,3 0 12 0,-2 0-4 16,-1 0-8-16,0 0 10 0,0 0-10 0,0 1 10 16,0-1-10-16,0-3 10 0,0 3-10 0,0 0 10 15,0 0 0-15,0 0 0 0,0 0 0 0,0 1 0 16,0-7-2-16,-3 6 0 0,-1-3 0 0,4 3 0 15,-3-6 0-15,-1 7-8 0,1-1 12 0,3-6-4 16,-3 6-8-16,-4-6 0 0,3 3 9 0,1-2-9 16,-4-1 0-16,3 0 8 0,1 0-8 0,-1-2 0 15,4 2 0-15,-3 0 0 0,-1 0 0 0,1 1 0 16,-1 2 0-16,1 3 8 0,-4-6-8 0,7 6 0 16,-7-5 0-16,3-1 0 0,1 0 0 0,0 3 0 0,-1 3 0 15,-3 1 0-15,4-1 0 0,-1 0 8 16,1 0-8-16,-4 0 0 0,3-6 0 0,1 3 8 0,-4-2-8 15,3 5 0-15,1-6 8 0,-1 0-8 0,1 0 0 16,-4-2 9-16,3 2-9 0,1 0 0 16,-4-5 8-16,3 5-8 0,1 3 0 0,-4-3 0 15,0 1 8-15,3-1-8 0,-3 6 0 0,4-6 0 16,-4 3 8-16,0 3-8 0,3-5 0 0,-3 5 0 0,0-6 0 0,0 6 0 0,0-9 0 0,4 10 0 16,-4-7 0-16,0 0 0 0,4 0 8 0,-4 6-8 15,0-5 8-15,0 2-8 0,0 3 9 0,-4-12-9 16,4 12 11-16,0-5-11 0,0-1 12 0,0-3-12 15,-4 3 12-15,4 1-12 0,-3-1 12 0,3 0-12 16,-4 3 11-16,4-8-11 0,-3 5 10 0,3 0-10 16,0 0 11-16,-4 4-11 0,1 2 12 0,3 0-12 15,-4-12 11-15,1 6-11 0,-1 1 10 0,1 2-10 16,-1-3 8-16,4 0-8 0,-3 7 0 16,-1-1 9-16,4 0 1 0,-3 0 0 0,-1-6 0 15,4 9 0-15,-3-9-10 0,-1 7 0 0,1-7 0 0,-1 0 0 16,0 6 0-16,1-6 0 0,-1 4 0 0,1 2 0 15,-1-6 8-15,-3 6-8 0,0-6 0 0,0 6 8 16,-3 1-8-16,3-4 0 0,0-3 0 0,-1 6 8 16,1 0-8-16,0 0 0 0,-3-5 0 0,3 11 0 15,-4-6 0-15,4-9 0 0,0 9 0 0,0 6 0 16,-4-6 0-16,4 0 0 0,0 0 0 0,0 1 0 16,0 5 0-16,4-6 0 0,-4 0 0 0,3 6 0 15,-3-6 0-15,0 6 0 0,3 0 0 0,-3-6 0 16,0 0 0-16,4 6 0 0,-4-6 0 0,3 3 0 0,-3 3-9 15,4 0 9-15,-4-6 0 0,3 6 0 0,-3 0 0 16,0 0 0-16,3 0 0 0,-3 0 0 0,4 0-8 0,-4-5 8 16,3 5 0-16,1 0 0 0,-4-6 0 0,0 6 0 0,3-6 0 15,-3 6 0-15,0-6 0 0,3 6 0 0,4 0 0 0,-7-6 0 16,7 6 0-16,-7 0 0 0,7 0 0 16,-7-6 0-16,7 6-10 0,-7 0 10 15,7 0-8-15,-7-6 8 0,0 6-10 0,0-6 10 16,3 3-12-16,4 3 12 0,-10-2-8 15,3-1 8-15,7 3 0 0,0 0 0 16,-7 0-9-16,0 3 9 0,3 2 0 0,4-5-9 0,-7 6 9 0,7-6 0 0,0 0 0 0,-7 0 0 16,7 0 0-16,-7 0 0 0,7 0 0 0,-7 0-8 15,7 0 8-15,-11 0 0 0,11 0 0 0,0 0 0 16,-7 0 0-16,0 6 0 0,-3-6 0 0,10 0 0 16,-7 0 8-16,0 0-8 0,7 0 8 0,0 0-8 15,0 0 0-15,0 0 0 0,0 0 0 0,-11-6 0 16,0-3 0-16,4-2 0 0,0-7 0 0,0 6 0 15,-3 12 11-15,3 0-3 0,-4 6 0 0,0 0 0 16,4 0-8-16,0 0 0 0,0 0 0 0,0-6 0 16,0 0-9-16,4 0 9 0,-4-6-12 0,3 6 12 15,-3 0 0-15,0 0 0 0,3 0 0 0,1 0 0 16,-4 0-8-16,7 0 8 0,-4 0 0 0,4 0 0 16,-7 0 0-16,7 0 0 0,-3 0 0 0,3 0 0 15,-7-6 0-15,3 6 0 0,4 0 0 0,-7-6 0 0,4 6 0 16,-5 0 0-16,5 0 0 0,3 0 0 15,-7-6 0-15,3 6 9 0,1-6-9 0,3 6 12 16,-7 0-12-16,0-6 0 0,3 6 0 0,1-5 0 16,-4-4 0-16,7 9 0 0,-7-3 0 0,3 3 0 15,4 0 0-15,-7 3 0 0,0 6 0 0,0-4 0 16,3-5 0-16,4 0 0 0,0 0 0 0,0 0 0 0,-7 0 0 0,7 0-14 0,0 0 3 16,-3 0 1-16,3 0 10 0,-7 0 0 0,7 0 8 0,-7 0-8 15,7 0 0-15,-7 0 0 0,3 0 0 0,4 0 0 16,-7-5 0-16,7 5-8 0,0 0 8 0,-7 0-8 15,7 0 8-15,-11 0 0 0,4 0 0 0,7 0 0 16,-7 0 0-16,7 0 0 0,0 0 0 0,-7 0 0 16,7 0 0-16,0 0 0 0,-7 0 0 0,0 0 8 15,7 0-8-15,-7 0 0 0,7 0-8 16,-7 0 8-16,0 0 0 0,0 0 0 0,7 0 0 0,-7 5 0 16,7-5 0-16,-11 0 0 0,4 0 0 0,0 0 0 15,7 0 0-15,-7 0-10 0,0 6 10 0,0-6 0 16,0 0-8-16,0-6 8 0,3 1 0 0,-3 5 0 15,7 0 0-15,0 0 0 0,-7 0 0 0,7 0 0 16,0 0 0-16,0 0-8 0,0 0 8 0,0 0 0 16,0 0 0-16,-10 5 14 0,-1-5-2 0,0 6-1 15,4-6-11-15,0 6 0 0,-3-6 0 0,3 6 8 16,0-6-8-16,7 0 0 0,-7 0 0 0,7 0 0 16,-7 6-19-16,3-6 1 0,4 0 0 0,-7 0 0 15,0 0 8-15,7 0 2 0,-7 6 0 0,0 0 0 16,7-6-7-16,-4 6-1 0,1-3 0 0,3-3 0 0,-7 2-3 15,3 1-1-15,4-3 0 0,-7 6 0 16,7-6-27-16,-7 0-5 0,0 0-2 0,7 0 0 16,-4 0-18-16,4 0-3 0,-7 6-1 0</inkml:trace>
  <inkml:trace contextRef="#ctx0" brushRef="#br0" timeOffset="29710.178">23456 1172 705 0,'0'0'20'0,"0"0"4"15,0 0-24-15,0 0 0 0,0 0 0 0,0 0 0 16,0 0 45-16,0 0 4 0,0 0 1 0,0 0 0 15,-7-6-3-15,4 1-1 0,-1-1 0 0,4 6 0 0,-3-6 0 0,-1 0 0 16,4 0 0-16,-3 0 0 0,3-6 0 0,0 7 0 16,0 2 0-16,0-3 0 0,0-6-23 0,0 6-5 0,0 0-1 0,3 0 0 15,-3 0-9-15,0 1-8 0,4-1 12 0,-4-3-12 16,3 9 17-16,1-6-3 16,-1 0-1-16,1-6 0 0,-1 6-13 15,4 1 0-15,-3-1 8 0,-1 0-8 16,4 0 0-16,-3 0 0 0,3 3 0 0,0-3 0 15,0 0 0-15,-3 0 0 0,3 1 0 0,3-1 0 16,-3 0-12-16,0 0 2 0,-3-6 0 0,3 6 0 0,0 3 19 0,0-3 4 0,-3 1 1 16,3-1 0-16,0 6 3 0,-4-6 1 0,4 6 0 15,0-6 0-15,0 6-18 0,0-6 0 0,0 0 0 0,1 0 0 16,-1 6 0-16,-4-6 0 0,4-2 9 0,-3 8-9 16,3-6 12-16,-4 0-4 0,1 6-8 0,3-6 12 15,0 6-3-15,-4-6-1 0,5 6 0 0,-5-6 0 16,4 0 0-16,-3 0 0 0,-1 1 0 15,1-1 0-15,3-3-8 0,-4-3 0 0,4 0 0 0,-3 1 0 16,3 5 0-16,0-6 15 0,-4 3-4 0,5-3-1 16,-5 7-10-16,4-1 0 0,-3 0 0 0,3-6 0 15,-4 0 0-15,4 3 0 0,-3-2 0 0,3 5 0 16,0-6 0-16,-4 12 0 0,4-6 0 0,-7 6 0 16,8 0 0-16,-5-6 0 0,4-5 0 0,-3 5 0 15,-1 3 0-15,4-3 12 0,-7 6-4 0,4-6 0 16,-4 6 11-16,3-6 1 0,4 0 1 0,-3 0 0 15,-1 0-12-15,4 1-9 0,-7 5 12 0,4-6-12 16,0 0 8-16,-1-3-8 0,-3 9 0 0,7-6 0 16,-7 6 0-16,4-6 10 0,3 0-10 0,-4 0 8 15,1 1-8-15,-4 5 12 0,3-6-12 0,1 0 12 16,-4 6-12-16,0 0 0 0,0 0 0 0,0 0 0 0,0 0 0 16,0 0 0-16,7-6 8 0,-4 0-8 0,1 0 0 15,-4 6 0-15,7-9 0 0,-3 3 0 0,-4 6 0 0,3-5 0 0,-3 5 0 0,4 0 8 16,-4 0-8-16,0 0 0 0,3-12 0 0,-3 12 0 15,7-6 0-15,-3 0 0 0,3 0 0 0,-7 6 0 16,0 0 0-16,0 0 0 0,3-6 0 0,-3 6 0 16,7 0 0-16,-7 0 0 0,7-6 0 0,-7 6 0 15,7 0 0-15,-3-5 0 0,-4 5 0 0,7-3 0 16,-7 3 0-16,7 0 0 0,0-6 0 0,-7 6 0 16,7 0 0-16,-7 0 0 0,7 0 0 0,0 6 0 15,-7-6 0-15,4 3 0 0,-1 2 0 0,-3-5 0 16,0 0 0-16,0 0 0 0,4-5 0 0,3 2 0 15,-7 3 0-15,7 0 0 0,-4 0 0 0,-3 0 0 16,8 0 0-16,-1 0 0 0,-4 0 0 0,4 0 8 16,-7 0-8-16,4 3 0 0,-4-3 0 0,3 0 8 15,4 0-8-15,-7 0 0 0,4 0 0 0,3 0 0 16,-4 0 8-16,4-3-8 0,-3 3 8 0,3 0-8 16,-3 0 0-16,3 0 0 0,-7 0 0 0,3 0 0 15,1 0 0-15,-4 0 8 0,7 0-8 0,-4-6 0 16,1 6 0-16,-1 0 0 0,1 0 0 0,-1 0 0 15,4 0 0-15,-3 6 0 0,0-6 0 0,-1 0 0 16,1 0 0-16,-1 0 0 0,1-6 0 0,-1 0 0 0,4 0 0 16,-3 6 0-16,-1-6 8 0,1 6-8 0,3 0 0 15,-7 0 0-15,3 0 0 0,1 0 8 0,3 0-8 16,-7 0 0-16,3 0 9 0,1 0-9 0,-4 0 8 16,7 0-8-16,0 0 8 0,-7 0-8 0,4 0 0 0,-4 0 8 15,7 0-8-15,0 0 0 0,-7 0 0 16,7-6 0-16,-4 6 0 0,4 0 8 15,-7 0-8-15,7 6 8 0,-3-6-8 0,3 6 8 16,-3-6 5-16,3 6 2 0,0-6 0 0,-7 0 0 0,3 6-15 0,4 0 0 0,-7-6 0 16,7 3 0-16,-7-3 0 0,4 5 0 0,3 1 0 15,-7-6-10-15,3 0 18 0,-3 0 4 0,7 0 1 0,-7 0 0 16,0 0-13-16,0 0 0 0,8 6 0 0,-8-6 0 16,0 0 0-16,0 0 0 0,0 0 0 0,0 0 0 15,0 0 0-15,0 0 9 0,0 0-9 0,0 0 8 16,0 0-8-16,0 0 8 0,0 0-8 0,0 0 8 15,7 0-8-15,-7 0 0 0,0 0 0 0,0 0 0 16,0 0 0-16,0 0 0 0,0 0 0 0,7 6 0 16,-7-6 0-16,7 0 0 0,0 6 0 15,-7-6 0-15,7 0 0 0,-7 0 0 0,7 0 0 0,-7 0 0 16,7 6 0-16,-7-6 0 0,7 6 0 0,-7-6 0 16,7 6 0-16,-7-6 0 0,7 0 0 0,0 0 0 15,0 5 0-15,-7-5 0 0,7 0 0 0,0 6 0 16,-7-6 0-16,0 0 0 0,7 0 0 0,-7 0 0 15,0 0 0-15,0 0 0 0,0 0 0 0,0 0 0 16,0 0 0-16,7 3 0 0,0 0 0 0,-3 0 0 16,-4-3 0-16,7 0 8 0,0 0-8 0,-7 0 0 15,7 0 0-15,-3 6 0 0,3-6 0 0,0 6 0 16,-4-6 0-16,1 0 0 0,-4 0 8 0,7 0-8 16,0 0 0-16,-4 0 0 0,1 0 0 0,3 0 0 0,-3 6 0 15,3 0 0-15,-4-6 0 0,4 0 8 0,0 0-8 0,0 0 0 16,-3 0 0-16,3 0 0 0,0 0 0 0,0 6 8 0,0-6-8 15,-3 0 0-15,3 5 0 0,0-5 0 0,0 0 0 0,0 6 0 16,-4-6 0-16,4 0 0 0,1 0 0 0,-1 0 0 16,0 0 0-16,0 0 0 0,-4 0 0 15,4 0 0-15,0 0 0 0,0 6 0 0,-3-6 0 16,3 0 0-16,0 0 0 16,0 0 0-16,-3 0 8 0,3 0-8 0,0 0 0 15,-7 0 0-15,7 0 0 0,-4 0 0 0,4 6 0 16,0-6 0-16,0-6 8 0,-7 6-8 0,7 6 0 0,-7-6 0 0,8 0 9 0,-5 0-9 15,-3 0 8-15,7 0-8 0,0-6 8 0,-3 6-8 16,-1 0 0-16,4-6 0 0,-3 6 0 0,-1 0 8 16,-3 0-8-16,7 0 0 0,0-6 0 0,1 6 0 15,-1 0 0-15,0-5 0 0,0 5 0 0,3 0 0 16,-3 0 0-16,0-6 0 0,-7 6 0 0,4 0 0 16,-4 0 0-16,0 0 0 0,7 0 0 0,-7 0 8 15,0 0-8-15,7 0 0 0,-7 0 0 0,7-6 0 16,-7 6 0-16,0 0 0 0,4-6 0 0,-4 6 8 15,7-6-8-15,-7 6 0 0,3-6 0 0,-3 0 0 16,4-3-18-16,-4 4 2 0,3-1 0 0,-3 6 0 16,0-6-21-16,4 0-4 0,-4 6-1 0,7-12 0 15,-7 12-31-15,3 0-7 0,1-6 0 0,-4 6-1 16,0 0-124-16,0 0-25 0</inkml:trace>
  <inkml:trace contextRef="#ctx0" brushRef="#br0" timeOffset="30448.837">24652 64 752 0,'0'0'32'0,"0"0"-32"15,-3 6 56-15,-4 0 4 0,7 6 2 0,-4-7 0 16,4 1-14-16,0-6-4 0,-4 6 0 0,4-6 0 15,0 12-20-15,0-12-4 0,0 3 0 0,0-3-1 16,0 12 1-16,0-1 0 0,4-5 0 0,-4 0 0 16,4 0 1-16,-1 6 1 0,1-6 0 0,-1 2 0 15,1 4-3-15,-1 0-1 0,4 0 0 0,-3 0 0 16,3 2-6-16,0-2 0 0,-4 0-1 0,1-1 0 16,3 1-3-16,-3-3 0 0,-1 3 0 0,1 0 0 15,-1-1 3-15,-3-11 0 0,0 0 0 0,4 6 0 16,-1 0-1-16,1 6 0 0,-1 3 0 0,1-10 0 15,-1 1 1-15,1 6 0 0,-4-12 0 0,3 0 0 16,-3 12-11-16,0-12 12 0,4 6-12 0,-4-6 12 16,0 0-42-16,0 0-8 0,0 0-2 15,0 6 0-15,0-6-44 0,0 0-10 16,0 5-2-16</inkml:trace>
  <inkml:trace contextRef="#ctx0" brushRef="#br0" timeOffset="39190.906">23703 1008 494 0,'0'0'10'0,"0"0"2"0,-7 6-12 0,7-6 0 0,-3 0 0 0,-4 5 0 15,7-5 53-15,-8 6 8 0,5 0 2 0,-4 0 0 16,3 0-17-16,1 0-3 0,-1 3-1 0,1-3 0 16,3 5-22-16,-4 7-4 0,4-6 0 0,4-1-1 15,-4 10-15-15,3-3 0 0,4 5 0 0,0-2 0 16,0 8 0-16,4-8 0 0,0 8 0 0,-1-8 0 15,1 2 0-15,-1 1 0 0,1-4-9 0,0 4 9 16,-4-6 0-16,3-4 0 0,1 4 0 0,-4-6 0 16,3-7-11-16,-3 7 11 0,0-12-12 0</inkml:trace>
  <inkml:trace contextRef="#ctx0" brushRef="#br0" timeOffset="39532.392">23925 693 642 0,'-3'24'27'15,"-1"-7"-27"-15,4 4 64 0,-3-3 8 0,3-1 2 0,0 10 0 16,0-4-30-16,3 1-7 0,1-4-1 0,-1 10 0 16,1 2-7-16,-1-9-1 0,1 10-1 0,0 2 0 15,3-8-11-15,3 8-3 0,-3-3 0 0,4-2 0 16,3 8-13-16,-4-3 0 0,5 3 8 0,-1-5-8 16,3 8 0-16,4-9 0 15,1 3 0-15,-1-8 0 0,0 2 0 0,0-2 0 0,0 2 0 0,-3-11 0 16,0 2 0-16,-4-2 0 0,3-6 0 0,-3-1 0 15,1-5-12-15,2-6-6 0,-3 0-1 0</inkml:trace>
  <inkml:trace contextRef="#ctx0" brushRef="#br0" timeOffset="39910.286">24324 790 801 0,'-4'12'34'0,"1"-3"-34"16,-1-3 32-16,1 5 0 0,-1-5 0 0,1 6 0 15,3 0-22-15,-4 8-10 0,4 4 8 0,0-1-8 16,4 10 12-16,-1-10-4 16,1 4 0-16,3 2 0 0,0 3-8 0,0-2 0 0,4 8 0 0,-1-9 0 15,1 10 12-15,3-4 0 0,0 3 0 0,0 6 0 16,4-3-12-16,-1 4 0 0,5-1 0 0,-5 0 0 16,1 3 0-16,0-3 0 0,-1 0 10 0,1-3-10 15,-4-3 8-15,4 1-8 0,-1-10 0 0,-3-3 0 16,4 4 0-16,-4-7 0 0,0 4 0 0,-3-10 0 15,-1-5 0-15,1-3-14 0,0-3 1 0</inkml:trace>
  <inkml:trace contextRef="#ctx0" brushRef="#br0" timeOffset="40297.693">24624 934 1074 0,'-11'30'30'0,"4"-13"8"0,0-2-30 0,4 3-8 0,-1-7 0 0,1 1 0 16,-1 0 32-16,1 3 6 0,-1-4 1 0,4 7 0 16,-4-12-14-16,4 6-2 0,4-7-1 0,-4 10 0 15,7-3-22-15,0 6 0 0,0-1 0 0,0 4 0 16,4 2 0-16,-1 4 0 0,5 2 0 0,-1 3 0 16,0 4 0-16,0 2 0 15,4 6 0-15,-4 3 0 0,3-3-8 16,1 0 0-16,-4-3 0 0,4-8 0 0,-4 2-5 0,0-3-1 0,-4-2 0 0,1-10 0 15,0-2 3-15,-4-6 1 0,0-6 0 0,0-6 0 32,-4-12-60-32,1 0-12 0,3-5-2 0</inkml:trace>
  <inkml:trace contextRef="#ctx0" brushRef="#br0" timeOffset="40692.321">25061 1105 808 0,'-7'32'16'0,"4"-20"6"0,-1 0-22 0,1 5 0 0,-1-2 0 15,1-3 0-15,3-1 63 0,0 1 8 0,0 0 1 0,0-3 1 16,0 8-16-16,0-5-3 0,0 0-1 0,0 0 0 16,3 8-29-16,1-8-7 0,-1 0-1 0,4 0 0 15,-3 8-16-15,6 4 10 0,-3-4-10 0,4 4 8 16,0 5-8-16,-1-2 0 0,4 2 0 0,-3-3 8 15,3-2-8-15,0 5 0 0,0-2 0 0,-3-4 0 16,-1-2 0-16,1-3 0 16,0-1 0-16,-4-11 0 0,0 0-9 0,0 0-4 0,-7-6-1 15</inkml:trace>
  <inkml:trace contextRef="#ctx0" brushRef="#br0" timeOffset="41035.405">25234 934 957 0,'-3'12'40'16,"-1"0"-32"-16,4-1 12 0,-3-5 3 0,3 6 0 0,0-3 0 16,0-3 0-16,0 6 0 0,3-12 0 0,-3 11 0 15,4-5-9-15,-1 6-2 0,1-6 0 0,-1 9 0 16,4-4-2-16,-3 1-1 0,3 0 0 0,0 0 0 16,0 8-9-16,0-8 0 0,4 6 0 15,-4-1 0-15,3 10 0 0,4 2 0 0,0-2 0 0,1 2 0 16,-1-3 0-16,0 4 0 0,0-4 0 0,0-2 0 15,0-1-12-15,0-2-4 0,-3 2 0 0</inkml:trace>
  <inkml:trace contextRef="#ctx0" brushRef="#br0" timeOffset="41467.162">25580 687 752 0,'0'0'16'0,"-7"0"3"0,7 0-19 16,-7-6 0-16,7 6 0 0,0 0 0 0,-7 6 36 0,7-6 4 15,0 0 1-15,-4 0 0 0,1 6-13 0,3 0-4 16,0 0 0-16,0 6 0 0,3-1-14 0,-3 1-10 0,4 3 12 0,3 3-12 16,-4-1 20-16,4 4-4 0,0-4 0 0,0 7 0 15,1 2 2-15,-1-2 0 0,0 2 0 0,3 4 0 16,1-1-2-16,3-2 0 0,-3 8 0 0,-1-9 0 15,1 4-1-15,3-4-1 0,-4 4 0 0,1-4 0 16,0 3-14-16,-1-5 0 0,1 8 0 16,-1-8 0-16,4-4 0 0,-3-2 0 0,0 0 0 0,-1 8 0 15,1-8 0-15,3-1 0 0,-4 4 0 16,1-3 0-16,0-1-47 0,3-5-12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5T15:55:20.0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12986 3154 588 0,'0'0'12'0,"0"0"4"0,-11 0-16 0,11 0 0 0,0 0 0 0,-7 6 0 16,7-6 37-16,0 0 5 0,0 0 1 0,-7 0 0 15,7 0-5-15,-7 0-1 0,7 0 0 0,0 0 0 16,0 0-5-16,0 0-2 0,-7 0 0 0,7 0 0 15,0 0 6-15,0 0 2 0,0 0 0 0,0 0 0 16,-7 0 0 0,7 0 0-16,0 0 0 0,-7 0 0 0,7 0 0 0,0 0 0 0,-7 0 0 0,7 0 0 15,0 0-17-15,0 0-3 0,0 0-1 0,0 0 0 16,0 0-7-16,0 0-2 0,0 0 0 0,0 0 0 16,0 0-8-16,-7 0-11 0,7 0 3 0,0 0 0 15,-7 8 8-15,7-8 0 0,-4 6 0 0,4-6 0 16,0 6 0-16,0-6 0 0,0 0 0 0,0 12 0 15,0-12 0-15,0 0 0 0,0 0 0 0,0 6 8 16,0-6-8-16,0 6 0 0,0-6-11 0,4 6 11 16,-4-6 0-16,3 5 0 0,-3-5 0 0,7 6 10 15,-3-3-2-15,3 0-8 0,-4-3 12 0,4 3-4 16,0 0-8-16,-7-3 0 0,4 0 0 0,3 0 0 16,0 0 0-16,0 0 0 0,0 0 0 0,0 0 0 15,0 0 12-15,0-3-4 0,0 3 0 0,1-3 0 16,-1 3-8-16,3-3 8 0,1 3-8 0,-1-3 8 0,1 3-8 0,-1 0 0 15,1 0 0-15,3 0 8 16,-3 0 4-16,3 0 0 0,0 0 0 0,4 3 0 0,-4-3-12 0,3 6-17 16,-3 0 4-16,4 6 1 15,0-6 12-15,-4-6 0 0,4 6 0 0,-4-6 0 16,3 5 0-16,-3 1 16 0,0-6-3 0,1 6-1 0,-5 0-12 0,1 3-13 16,-1-3 2-16,1 0 1 0,-4 0 10 0,0-1 14 15,-3-5-3-15,-4 0-1 16,0 0-29-16,7 0-5 0,-7 0-2 0,0 0 0 15,7 0-2-15,0-5 0 0,-4-1 0 0,1-3 0 16,-1 0-32-16,1 6-8 0</inkml:trace>
  <inkml:trace contextRef="#ctx0" brushRef="#br0" timeOffset="1602.704">23245 3154 962 0,'0'0'27'0,"0"0"7"0,0 0-34 0,0 0 0 0,0 0 0 0,0 0 0 16,0 0 24-16,0 0-3 0,0 0 0 0,0 0 0 16,0 0 11-16,3 6 1 0,1-3 1 0,3 2 0 15,-7-5-6-15,7 6-2 0,0-6 0 0,0 6 0 16,0 0 11-16,-4-6 3 0,4 6 0 0,0 6 0 0,1-12-4 0,-1 6 0 16,0-1 0-16,0 1 0 15,0-3-7-15,0 0-1 0,-4 0-1 0,4 0 0 0,4 0-6 0,-4 3-1 16,0 0 0-16,0-6 0 15,0 0-8-15,0 0-3 0,0 0 0 0,4 6 0 16,-4-6-9-16,0 0 8 0,4 6-8 0,-1-6 8 16,-3 5-8-16,4-5 8 0,-1 0-8 0,-3 0 8 0,8-5-8 0,-5-1 0 15,1 6 0-15,-1 0 0 16,1 0 0-16,-4 6 0 0,4-6-9 0,-1 5 9 0,4 1 0 0,-3-6 0 16,3 0 0-16,0 6 0 15,0-6 0-15,0 6 0 0,-3-6 0 0,3 0 0 0,0 3 0 0,-3 3 0 16,3 0 0-16,3 0 9 0,-6-6-9 0,3 6 0 0,0-6 0 0,0 5-11 15,-3-5 11-15,-1 6-8 0,5-6 8 0,-5 6-8 16,1 0-5-16,-4-6-1 0,3 0 0 0,1 12 0 16,0-9 2-16,-1 0 0 0,1 0 0 0,-4 0 0 15,3 0 3-15,1 2 1 0,0 1 0 0,-4-6 0 16,3 6-4-16,1-6 0 0,-4 12 0 0,3-12 0 16,1 6-4-16,0-6-2 0,-1 0 0 0,-3 6 0 15,4-6-46-15,-4 6-10 0,0-6-2 16,0 0 0-16,0 0-98 0,-3 3-20 0</inkml:trace>
  <inkml:trace contextRef="#ctx0" brushRef="#br0" timeOffset="17177.797">7560 1058 933 0,'4'6'26'0,"-4"-1"6"0,0 1-32 0,0 6 0 0,0-12 0 0,0 6 0 16,3 0 62-16,-3-6 6 0,0 6 0 0,0-6 1 15,0 0-2-15,0 0-1 0,0 0 0 0,0 0 0 16,0 0-9-16,0 0-1 0,0 0-1 0,-3-6 0 16,-1-6-32-16,0 0-7 0,1 1 0 0,-1-4-1 15,1 9-15-15,-1-6 0 0,1 0 0 0,3 7 0 16,-4-1 0-16,1-6 0 0,3 6 0 0,-4 3 0 16,4 3 0-16,-7-6 0 0,7 6 0 0,-10 0 0 15,3 6 0-15,0-6 0 0,-4 3 0 0,4 3 0 16,-4 6 0-16,1-974 0 0,-1 1941 0 0,1-967 0 15,3 0 0-15,-4-3 0 0,0 2 0 0,8 7 0 16,-8-6 0-16,4 0 0 0,0 2 0 0,0 4 0 16,0-6 0-16,3-1 0 0,1 1 0 0,-1 3 0 15,1-9 0-15,3 6 0 0,3-7 0 0,-3 7 0 16,4-6 0-16,-4 3 0 0,3-3 0 0,1 0 0 16,0 5 0-16,3 1 0 0,-4 0 0 0,4-6 0 15,0 3 0-15,4 8 0 0,-4-11 0 0,0 0 0 16,4 6 0-16,-1-6 0 0,1 0 0 0,-1 2 0 15,1-2 0-15,-1 0 0 0,-3 0-8 0,4 0 8 16,0 6 0-16,-1-6 0 0,1 5 0 0,-1-5 0 0,1 3 0 16,3-3 0-16,-3 0-8 0,3-6 8 0,0 6-16 15,0-6 0-15,4 0 0 0,-1-6 0 16,-3-6-60-16,4 3-11 0,0-3-2 0</inkml:trace>
  <inkml:trace contextRef="#ctx0" brushRef="#br0" timeOffset="17731.27">7959 408 595 0,'-4'18'12'16,"4"-18"4"-16,0 8-16 0,0 4 0 0,0-6 0 0,0-6 0 15,-3 6 47-15,3-6 5 0,0 0 2 0,0 12 0 16,0-12-6-16,0 0 0 0,0 11-1 0,0-11 0 16,-4 6-15-16,4-6-2 0,0 9-1 0,0-9 0 15,-3 12 3-15,3 0 0 0,-4-6 0 0,4 5 0 16,-3 1-8-16,3-3-2 0,0 3 0 0,0 5 0 0,3-5-11 0,-3 6-3 0,0-4 0 0,0 4 0 16,0 6 13-16,0-10 3 0,0 10 0 15,0-1 0-15,0 4 4 0,4-4 0 0,-4 4 1 16,0-4 0-16,3 10-5 0,-3 2 0 0,0-12-1 15,0 10 0-15,0-1-7 16,0 3 0-16,0-2-1 0,0 2 0 0,0-3-15 0,0-2 11 16,0 2-11-16,0-3 10 0,0-2-2 15,0 2 0-15,0-5 0 0,0-4 0 0,0-2-8 16,0-6 8-16,0 0-8 0,0-12 8 0,0 14-8 16,0-14 12-16,0 12-12 0,0-12 12 0,0 0-12 0,0 0 0 15,0 0 0-15,0 0 0 16,0 0-40-16,0 0-9 0,0 0-3 0,0 0 0 15,0 0-51-15,7 0-10 0,-3-6-3 0</inkml:trace>
  <inkml:trace contextRef="#ctx0" brushRef="#br0" timeOffset="18380.202">8343 1216 1051 0,'0'0'21'0,"0"0"7"0,-3-5-28 0,3 5 0 0,0 0 0 0,-7 0 0 15,0-6 72-15,3 0 8 0,0 0 1 0,4 6 1 16,-7-6-14-1,0 0-4-15,7 6 0 0,-10 0 0 0,3-3-22 0,7 3-5 0,-7-3-1 0,0 0 0 32,0 3-12-32,-4 0-4 0,0 3 0 0,4 0 0 0,-3-3-12 0,-1 3-8 0,1 3 8 0,3 0-8 15,-1 0 0-15,1 0 9 0,0 0-9 0,4 5 0 16,-1 1 0-16,4 3-11 0,0-3 0 0,0 5 0 16,4-5 11-16,-4 3-8 0,0 2 8 0,0-5-8 15,3 0 8-15,-3-12-8 0,4 6 8 0,-4-6-8 16,3 6 8-16,1 8 0 0,3-8 8 0,-3 0-8 15,-4-6 9-15,0 0-9 0,0 0 12 0,0 0-12 16,0 0 24-16,7 0-3 0,0 0 0 0,-7 0 0 16,7 0-21-16,-7 0 8 0,7-6-8 0,-4 6 0 15,1-6 0-15,3 0 9 0,-4 3-9 0,1-2 0 16,-1-1 0-16,1 0 0 0,0 0 0 0,-1-6 0 16,1 6 10-16,3-6-10 0,0 4 8 0,-4 2-8 15,4 0 0-15,0 0 0 0,0 0 0 0,-3 0 0 16,-1 0 0-16,1 1 0 0,-4 5 0 0,0 0 0 15,0 0 0-15,3-6 0 0,1 0 0 0,-4 6 0 16,0 0 0-16,0 0 0 0,0 0 0 0,0 0 0 16,0 0 0-16,0 0 0 0,0 0 0 0,0 0 0 15,0 0 0-15,0 0 0 0,0 0 0 0,4 12-11 16,-1-7 11-16,1 7-8 0,3-6 8 0,-4 6-8 16,4 2 8-16,-3-2 0 0,3 6 0 0,-4-6-8 0,4-1 8 15,0-2 0-15,1 3 0 0,-1-6 0 0,0 0 0 0,0 6 0 16,0-1 0-16,-4-8 0 0,4 3-20 0,0 0-3 0,0-6 0 15,-3 0 0 1,3 0-45-16,0 0-8 0,4-6-3 16</inkml:trace>
  <inkml:trace contextRef="#ctx0" brushRef="#br0" timeOffset="18963.035">8837 1111 1013 0,'0'0'20'0,"0"0"8"0,0 0-28 0,0 0 0 0,0 0 0 0,0 0 0 15,-7 0 63-15,7 0 7 0,0 0 2 0,0 0 0 16,0 0-16-16,0 0-2 0,-7 0-1 0,7 0 0 15,-4 0-7-15,-3-6-2 0,0 6 0 0,4 0 0 16,-4 0-2-16,0 0-1 0,3 6 0 0,-3-6 0 16,7 0-18-16,-7 3-4 0,7-3-1 0,-7 5 0 15,0 7-18-15,0 0 0 0,0-6 0 0,0 6 0 16,0-1 0-16,0-2 0 0,3 3 0 0,-3-6 0 16,4 6 0-16,-4-7 10 0,3 7-10 0,0-3 8 15,1-3-8-15,-1 6 0 0,4-12 0 0,-3 6-11 16,3-6 11-16,0 0 0 0,0 0 0 0,0 0 0 15,0 0 0-15,0 0 0 0,-4 11 8 0,4-11-8 0,0 0 0 0,0 0 0 16,0 6 0-16,0-6 0 0,0 0 0 0,0 0 0 16,0 0 0-16,7 6 0 0,0 0 0 0,1 0 0 0,-1-3 0 15,0 0-8-15,-4 0 8 0,4 2 0 0,0-5 8 16,-3 12-8-16,3-12 0 0,0 0 0 0,0 6-10 0,4-6 10 16,-4 6 0-16,0-6 0 0,3 0 0 0,-3 0 0 15,0 0 0-15,-3 6 0 0,3 0 0 0,-4 0 0 16,1-6 0-16,-4 0 0 0,3 6 0 15,-3-6 0-15,0 0 0 0,0 0 0 0,0 0 0 16,0 0 9-16,0 0-9 0,0 0 0 16,0 0 0-16,0 0 8 0,0 0-8 0,-7 8 0 0,0-2 9 0,0-6-9 15,-3 6 0-15,-1 0 0 0,-3-6 0 16,3 6 0-16,4-6-23 0,-3 6 1 0,3 0 0 0,0-6 0 31,0 6-18-31,7-6-4 0,0 0-1 0,-7 0 0 0,7 0-36 0,0 0-7 0,0 0-2 0</inkml:trace>
  <inkml:trace contextRef="#ctx0" brushRef="#br0" timeOffset="19589.52">9246 1064 1181 0,'0'0'24'0,"0"0"7"0,0 0-31 0,0 0 0 0,0 0 0 0,0 0 0 15,0 0 88-15,0 0 12 0,-10 0 3 0,3 0 0 16,-4 0-56-16,1 5-11 0,-1-5-3 0,4 6 0 16,-4-6-8-16,1 6-1 0,-1 0-1 0,1 0 0 15,-1 0-23-15,4 0 0 0,0 0 0 0,0-3 0 16,0 2 0-16,3 7 0 0,-3-6 0 0,4 6-8 16,3-6 8-16,-4 0 0 0,1 5 0 0,3-11-8 15,0 6 8-15,0-6 0 0,0 0 0 0,0 9 0 16,0-9 0-16,0 0 0 0,0 6 0 0,0-6 0 15,0 6 0-15,0-6 0 0,0 6 0 0,0-6 0 16,0 0 13-16,0 0-1 0,0 0-1 0,3 11 0 16,-3-11 6-16,0 0 2 0,4 6 0 0,-4-6 0 15,3 12-19-15,1-9 0 0,-4-3 0 0,3 6 0 16,-3-6 0-16,7 6 0 0,-7-6 8 0,4 6-8 16,3 0 0-16,-4 5-19 0,4-5 4 0,0-6 1 15,-3 6 14-15,3 0 16 0,0-6-3 0,-7 0-1 16,4 6-12-16,3 0 0 0,0 2 8 0,-4 4-8 15,1 0 0-15,-1-6 0 0,-3 6 0 0,0-12 0 0,0 0 0 0,0 0 0 16,0 0 0-16,-3 11 0 0,-1-2 0 0,1-3 0 16,-1 6 0-16,-3-6 0 15,0 0 0-15,0 5 0 0,-4-5 0 0,4-3 0 0,-3 0 0 0,3-3 0 0,-4 0 0 0,1 0 0 16,-1-3 0-16,0 3 0 0,1-3 0 0,3-3 0 31,-4-5-40-31,4 5-10 0,0 0-2 0,4 0-1 0,3 6-44 16,0 0-9-16,0 0-2 0</inkml:trace>
  <inkml:trace contextRef="#ctx0" brushRef="#br0" timeOffset="20160.91">9398 1193 1154 0,'-4'6'24'16,"1"6"6"-16,3-12-30 0,0 5 0 0,0-5 0 0,0 0 0 15,0 12 89-15,0-12 12 0,0 0 3 0,0 0 0 0,0 0-30 16,0 0-6-16,0 0 0 0,0 6-1 0,0-6-21 0,7 3-4 0,0 0-1 0,4-3 0 15,-1 0-21-15,1 0-4 0,3-3 0 16,-3 0-1-16,6 3-15 0,-3-6 11 0,0 0-11 16,4-5 10-16,0 5-10 0,-4 0 0 15,3 0 0-15,-3-6 0 0,4 3 0 0,-4-2 0 0,0-1 0 16,0 6 0-16,1-6 0 16,-5 0 0-16,1 4 0 0,-4 2 0 15,0 0-15-15,-7 6 5 0,0 0 1 0,0-6 0 0,0 6 9 0,3-6-10 0,-3 6 10 16,0-12-10-16,0 12 10 0,-3-6 0 0,-1 1-9 0,1-1 9 15,-4 0-10-15,-4 3 10 0,4 3-13 0,-7 0 5 16,0 0 8-16,0 0 0 0,-4 0 0 0,-3 0-8 16,3 3 8-16,1 3 0 0,3 0 0 0,-4-1 0 15,4 1-12-15,0 6 4 0,3-6 0 0,1 6 0 16,-1-1 8-16,4 10-13 0,3-9 5 0,4 0 8 16,-3 5-12-16,3-2 12 0,3 3-10 15,-3-1 10-15,4-2 0 0,-4 3 0 0,3-1 0 16,1 1 0-16,0-4 0 0,3 4 0 0,-4-6 0 0,4 0 0 15,-3-1 0-15,3 4 13 0,0-9-1 0,3 6 0 16,-3 0-20-16,8-1-5 0,-5-5-1 0,4 9 0 16,4-9 22-16,-1 11 5 0,5-11 1 0,-1 6 0 15,4-6-35-15,-1 3-7 0,-3 2-2 0</inkml:trace>
  <inkml:trace contextRef="#ctx0" brushRef="#br0" timeOffset="22389.781">11208 1099 1409 0,'0'0'60'0,"-7"6"-48"16,0 0-4-16,0-3 0 0,0 2 0 0,-1 7 0 16,1-6 16-16,-3-6 2 0,3 6 1 0,0-6 0 15,-4 6 1-15,1 0 1 0,-5-6 0 0,1 0 0 16,4 6-17-16,-4-1-4 0,0 4-8 0,-1 3 12 16,-2-6-12-16,3 0-8 0,-4 6 8 0,4-7-13 15,0 13 13-15,0-9-12 0,3 3 12 0,1 5-12 16,2 1 12-16,1-3-9 0,0 2 9 0,0 1-8 15,0 0 8-15,4 2 14 0,-1-2-3 0,4 5-1 16,0-8-19-16,4 8-4 0,-4-5-1 0,3 3 0 16,1-4 14-16,3-5 0 0,-4 0 0 0,4-3-9 15,0 2 18-15,4-11 4 0,-4 6 1 0,4-6 0 16,3 0-30-16,0-6-5 0,-3-5-2 0,6 8 0 16,-3-9 23-16,0-6 0 0,4-5 0 0,0 2 0 15,-1-2 0-15,1-1 0 0,0-2 0 0,-1-4-11 16,1 4 11-16,3-12 0 0,0 8 0 0,-3-8 0 15,3 3 0-15,-7-3 8 0,0-4-8 0,-3 4 0 16,-1 0 0-16,-3-3 0 0,-3-3 0 0,3 0 0 0,-3 2 0 16,-4-2 9-16,3 6-9 0,-3-3 0 0,0 3 0 15,-7 0 0-15,3-4 0 0,-6 10 0 0,3 3 10 0,-4-4-10 16,1 4 8-16,-1 2-8 0,1 10 8 0,-1-1-8 0,-3 3 8 16,3 10-8-16,1-7 8 0,3 12-8 15,7 0 8-15,-11 0-8 0,4 0 0 0,0 6 0 16,3 0 0-16,-3-1 0 0,7 10 0 15,-3-3 0-15,3 6-9 0,0 2 9 0,0 4-8 16,0-1 8-16,-4 4 0 0,4-4 0 16,-3 10-8-16,-1 2 8 0,1-3 0 0,-1 3 0 0,1 4 0 0,-1-4 0 0,1-3 0 15,-1 6 0-15,0-2 0 0,4 8 19 0,-3-6-3 16,3 3 0-16,0-3-16 0,0 4 0 0,0-10 0 0,3 3 0 16,1-2-11-16,3 5-5 0,-3-9-2 0,-1 3 0 15,1-2 18-15,3 2 0 0,-4-8 0 0,1-1 0 16,-1 4 0-16,1-4 0 0,3-5 0 0,0 2 0 15,0-8 0-15,0 0 0 0,0 0 0 0,0-3 0 16,0-4-16-16,0-5-5 0,0 0-2 0</inkml:trace>
  <inkml:trace contextRef="#ctx0" brushRef="#br0" timeOffset="22944.818">11437 1296 1006 0,'0'0'20'0,"-3"6"7"0,-1 2-27 16,0-2 0-16,1 0 0 0,3-6 0 0,0 0 61 0,0 0 7 0,0 0 2 0,0 0 0 16,0 6-18-16,0-6-3 0,0 0-1 0,3 6 0 15,-3-6-15-15,0 0-3 0,0 0-1 0,4 6 0 16,3 0-1-16,0-6 0 0,-7 0 0 0,7 0 0 16,0 0-12-16,0 0-2 0,0 0-1 0,0-6 0 15,-3 0 0-15,3 0 0 0,-3 0 0 0,-1-6 0 16,1 4-13-16,3 2 0 0,-7-6 0 0,3 6 0 15,1-6 0-15,-4 1 0 0,0-4 0 0,0 9 0 16,0-12 0-16,-4 7 0 0,4-7 0 0,-3 3 0 16,-1 4 0-16,1-1 0 0,-1 0 0 0,1 6 0 15,-1-6-8-15,0 4-2 0,1 2 0 0,-1 0 0 16,4 6-4-16,0 0-1 0,-10 0 0 0,3 0 0 16,0 6-17-16,0 0-4 0,0-3-1 0,-4 8 0 15,4 1 37-15,-4 6 0 0,4-7 0 0,0 10 0 16,0-3 0-16,0 5 0 0,0-2 0 0,4 2 0 15,-1 1 0-15,4-10 8 0,0 4-8 0,4 0 8 16,-1 2 0-16,1-2-8 0,3 0 12 0,0-1-4 16,0-2 8-16,3-3 2 0,1 5 0 0,0-5 0 0,3 0-18 15,3 3 0-15,1-4 0 0,0-5 0 16,-1 0-24-16,4 0-8 0,-3-6-1 0,3 6-1 16,0-12-29-16,4 6-5 0,3 0-2 0</inkml:trace>
  <inkml:trace contextRef="#ctx0" brushRef="#br0" timeOffset="23900.11">12481 537 832 0,'0'0'17'0,"0"0"4"0,-7-6-21 0,0 1 0 0,4-1 0 16,-4 0 0-16,7 6 84 0,-7-6 13 0,-1 0 3 0,1 6 0 15,4-9-14-15,-4 3-2 0,3 0-1 0,1 1 0 16,3 5-24-16,0 0-5 0,0 0-1 0,0 0 0 15,0 0-31-15,0 0-6 0,0 0-2 0,0 0 0 16,-7 5-14 0,3 1 0-16,1 3 0 0,3 3 0 15,3 6 0-15,-3-1 16 0,4 4-4 0,3 2 0 16,-4 1-12-16,1 2-16 0,3-2 3 0,0 2 1 0,-4 4 12 0,5-4 16 16,-1 9-3-16,-4 4-1 0,1-10-3 0,3 3-1 0,-4 4 0 0,4-4 0 15,-3-3-8-15,-1 4 8 0,4 2-8 0,0-3 8 16,-3 4-8-16,0-4 8 0,3-3-8 0,-4 4 8 15,1-4-8-15,3-2 0 0,0 2 9 0,-4-3-9 16,1-2 8-16,-1-6-8 0,1-4 10 0,-1 4-10 16,-3-6 0-16,4-1 0 0,-4 1 0 0,3-3 0 15,-3-9 0-15,0 0 11 0,0 0-11 0,0 0 10 16,0 0 6-16,0 0 2 0,0 0 0 0,0-6 0 16,-3 0-5-16,-1 3-1 0,1-14 0 0,-4 11 0 15,3 0-12-15,4-6 9 0,-3 6-9 0,3 0 8 16,0-2-8-16,0-4 0 0,-4 0 0 0,4 0 0 15,4 0 0-15,-4 1 0 0,3 2 0 0,1 3 0 16,-4 0 0-16,3-6-11 0,-3 7 11 0,4-7-8 16,-1 3 8-16,1 3 0 0,3-12 0 0,0 13 0 15,0-7 0-15,0 6 0 0,0-6 0 0,0 6 0 16,0-3 0-16,0 4-12 0,0-1 12 0,0 6-12 16,4-6 12-16,-4 6 0 0,4 0 0 0,-4 0 0 15,3 6 0-15,4-6 0 0,-3 6 0 0,3 5-8 16,-3-2 8-16,3-964 0 0,-4 1934 0 0,1-968 0 0,0 1 0 0,-1 3 0 15,-3-3 0-15,4 5 0 0,-8-5 0 16,4-6 0-16,-3 3 0 0,-1 2 0 0,1 1 9 0,-1-6-9 0,-3 6 12 0,4-6-12 16,-4 6 0-16,0 8 0 0,0-8 0 0,0 0 0 15,-4-1 0-15,1 1 0 0,-1 3 0 0,1-3 0 16,-1-1 0-16,1 1 0 0,-4-3 0 0,3 3 0 16,-3-1 8-16,0-5-8 0,0-6 0 0,0 6 0 15,-4 0 8-15,1-6-8 0,-1 6 0 0,-3-6 0 16,0 0 8-16,-4-6-8 0,1 6 0 15,3-6 0-15,-4 6 0 0,4-6-16 16,0 0 2-16,0-5 0 0,7 2-11 0,0 6-3 16,7 3 0-16,0 0 0 0,-4-3-64 0,1-3-14 15,3 0-2-15</inkml:trace>
  <inkml:trace contextRef="#ctx0" brushRef="#br0" timeOffset="24219.872">13046 1278 1257 0,'-7'18'26'0,"7"-18"6"0,-4 6-32 0,1 2 0 0,-1 4 0 0,4-6 0 15,-3 6 80-15,-1-6 10 0,4 6 2 0,0-12 0 16,0 0-29-16,0 0-6 0,0 0-1 0,0 0 0 16,0 0-35-16,-7 8-7 0,3-2-2 0,1 6 0 15,-1-6-3-15,4 6-1 0,-3-1 0 0,3-2 0 32,0 3-8-32,0-6 0 0,0 0-12 0,0 0 12 15,3 5-28-15,-3-5 1 0,4 0 1 0,-4-6 0 16,0 0-154-16,0 0-30 0</inkml:trace>
  <inkml:trace contextRef="#ctx0" brushRef="#br0" timeOffset="24428.112">13039 1014 1242 0,'-7'5'52'0,"0"7"-41"31,3-6 10-31,1 6 3 0,-5-9 0 0,5 3 0 16,-1 5 3-16,1-5 1 0,3-6 0 0</inkml:trace>
  <inkml:trace contextRef="#ctx0" brushRef="#br0" timeOffset="24982.392">13324 1328 1333 0,'0'0'56'16,"-7"12"-44"-16,7-12 39 0,-3 6 8 0,3-6 1 0,0 0 1 15,-7 6 25-15,7-6 5 0,-7 6 1 0,7-6 0 16,-7 0-45-16,7 0-9 0,-7 8-2 0,7-8 0 16,-7 6-10-16,7-6-2 0,-7 0-1 0,7 0 0 15,-8 6-23-15,1 0 0 0,4 6 0 0,-1 0 0 16,4 2-17-16,0 4-2 0,0-6 0 0,0 5 0 15,4-2 19-15,-1 3 0 0,1-1-8 0,-1-5 8 16,1 0 0-16,0 2 0 0,3-2 0 0,-4 0 0 16,1-6 0-16,-1 0 8 0,1-6-8 15,-4 0 0-15,7 0 12 0,0 0-4 0,0 0-8 0,0-6 12 16,0 0-3-16,0 0-1 0,4-6 0 0,-4 6 0 16,3-8-8-16,-3 2 0 0,4-6 9 0,-4 1-9 0,0 2 11 15,0-3-3-15,4 1 0 0,-4-1 0 0,0 9-8 16,0-2 0-16,-4 5 0 0,1 0 0 0,-1 0 0 15,1 0 0-15,-1-6 0 0,-3 3 0 0,-3 4 0 0,3-1-12 16,-4 0 2-16,1 0 1 16,-4 6-27-16,0 0-6 0,0-6-1 0,-4 6 0 15,0 6 23-15,1-6 4 0,-1 6 0 0,1 0 1 16,-1 0-1-16,1-6-1 0,-1 5 0 0,0 4 0 0,1-3 17 0,3 6 0 0,0 0 0 16,3-1 0-16,1 1-8 0,3-3 8 0,0 3 0 0,0-1 0 15,3 1-12-15,1-6 4 0,-1 0 8 0,4-6-13 31,0 0-130-31,0 0-25 0</inkml:trace>
  <inkml:trace contextRef="#ctx0" brushRef="#br0" timeOffset="25461.862">13712 599 1086 0,'0'0'46'16,"0"0"-37"-1,0 0 63-15,0 0 12 0,0 0 2 0,-7 6 1 16,0 0-16-16,7-6-3 0,-3 6-1 0,3-6 0 0,-7 9-32 0,3-4-7 0,1 1 0 0,-1 0-1 16,4 6-10-16,0 0-1 0,-3-6-1 0,3 8 0 15,0-2-5-15,3 12-1 0,-3-7 0 0,4 10 0 16,-1-4-1-16,1 4-8 0,-1-4 12 0,1 4-4 16,-1 8-8-16,1-9 0 0,-1 10 0 0,4 2 8 15,-3-3-8-15,3-3 0 0,-3 4 0 0,3-4 8 16,-4-3-8-16,4 4 0 0,-3-4 0 0,-1-2 0 15,1-4 0-15,-1-2 8 0,1 2-8 0,-1-5 0 16,-3-6 8-16,0 2-8 16,4-8 8-16,-4-6-8 0,0 12 8 0,0-12-8 0,0 6 0 0,0-6 8 15,0 12-8-15,0-12 8 0,0 0-8 0,0 0 8 16,0 0-8-16,0 0 0 0,0 0 0 0,0 0 0 31,0 0-94-31,0 0-21 0,0 0-4 0,0 6-1 0,0-6-50 0,0 0-10 0</inkml:trace>
  <inkml:trace contextRef="#ctx0" brushRef="#br0" timeOffset="25990.105">14072 1310 1459 0,'-3'0'41'0,"-4"-5"10"0,3 2-41 0,-3 0-10 0,0 0 0 0,-3 3 0 15,-1 0 53-15,4-6 9 0,0 0 2 0,0 0 0 16,0 6-17-16,0 0-3 0,-4 0-1 0,8 0 0 31,-5 6-35-31,1 0-8 0,4 0 0 0,-1 0 0 0,1 2 0 0,-1 4 8 0,4-12-8 0,-3 6 8 16,3 6-8-16,0-6 0 0,0 0 0 0,0 5 0 15,0-2 0-15,3 3 10 0,1 0-10 0,-4-6 10 16,3 11-10-16,1-11 0 0,-1 3 0 0,1 3 0 16,-1-6 0-16,1 5 0 0,0 1 0 0,3-12 0 15,0 6 0-15,0-6 10 0,0 0-10 0,0-6 10 16,3 6 10-16,-3-6 3 0,4 0 0 0,0-5 0 16,3 5-15-16,-4-6-8 0,1 0 10 0,-4 3-10 15,4-2 8-15,-4 5-8 0,0 6 0 16,0-6 9-16,-4 0-9 0,-3 0 8 0,4-6-8 0,-1 4 8 15,-6 2-8-15,3 0 10 0,-4-6-10 0,1 6 10 16,-4 0-10-16,0-6 0 0,-4 12 0 0,4-8 0 16,-4 5 0-16,4 3 0 0,-3 0-10 0,-1 3 10 15,1 5-20-15,-5-8 3 0,1 12 0 0,0-6 0 16,4 6 8-16,-8-6 9 0,7 6-13 0,1-4 5 16,-1 4 8-16,4-6-8 0,0-6 8 0,0 6-8 15,4 0 8-15,3 0-13 0,0 5 5 0,0-2 8 16,3 3-30-16,-3-6 2 0,4 0 0 0,3 0 0 15,0 5-166-15,0-5-33 0</inkml:trace>
  <inkml:trace contextRef="#ctx0" brushRef="#br0" timeOffset="26662.317">14531 1358 1257 0,'-4'-6'26'0,"1"6"6"0,-1 0-32 0,1 0 0 0,-1 6 0 0,-3-6 0 16,4 5 95-16,-4-2 12 0,0 3 2 0,0 0 1 16,-1 0-36-16,1-6-7 0,0 0-2 0,0 0 0 15,0 0-37-15,0 0-8 0,-3-6-2 0,3 6 0 16,-1 0-3-16,5 0-1 0,-4-6 0 0,0 6 0 15,0 0-14-15,0 0 9 0,3 6-9 0,-3 6 8 16,4-6-8-16,-1 0 0 0,1 5 0 0,-1-2-11 16,1 3 11-16,3 0 0 0,3 5 0 0,1-5-8 15,-4 3 8-15,3 2 0 0,1-5 0 0,-1 6 0 16,1-9 0-16,3 8 0 0,-4-5 0 0,4-6 0 16,0 6 0-16,0-6 0 0,4-1 0 0,-4 1 0 15,4-6 0-15,-1 0 0 0,1 0 0 0,-1-6 0 16,-3 1 8-16,4-7-8 0,0 0 8 0,-4 6-8 0,3-6 0 15,-3-2 0-15,0 2 0 0,0 6 8 16,1-6-8-16,-5 6 0 0,1-5 0 0,-1 2 8 16,1 3-8-16,3 0 0 0,-4 0 0 0,-3 6-8 15,0 0 8-15,0 0-12 0,0 0 12 0,0 0-12 0,0 0 0 0,4 6-1 16,-1 0 0-16,1-3 0 0,-1 3 1 0,1 11 1 16,3-11 0-16,-4 12 0 0,4-6 11 0,-3 2 0 0,0-2-9 15,3 0 9-15,-4 6 0 0,4-7 0 16,-3 4-9-16,3-3 9 0,-4 5 0 0,1-11 0 0,-1 6-8 15,4 3 8-15,-3-3 0 0,-4-1-8 0,3 1 8 0,1 0 0 16,-4 3-9-16,0 2 9 0,0-5 0 0,0 6-9 16,-4-10 9-16,1 4 0 15,-1-6-9-15,1 0 9 0,-1 6 0 0,-3-6 0 0,4-1 0 0,-4 1 8 16,0-3 0-16,0 0-8 0,0-3 12 0,-4 3-4 16,0 3 4-16,1-6 0 0,-4-6 0 0,-4 3 0 15,4 0 4-15,-4 0 0 0,1-3 1 0,-5 1 0 16,1 5-17-16,4-6 10 0,-5 0-10 0,1 0 8 15,4 0-8-15,3 0 0 0,-4 0 9 0,7-5-9 16,1 8-15-16,-1-3-7 0,4-6-2 0,0 12 0 16,4-6-25-16,3 6-6 15,0 0-1-15,-4-6 0 0,4 6-57 0,0-12-12 0,0 7-3 0</inkml:trace>
  <inkml:trace contextRef="#ctx0" brushRef="#br0" timeOffset="27018.606">14788 1352 1150 0,'0'32'24'0,"0"-26"6"0,0 6-30 0,0-1 0 0,0-2 0 0,0 3 0 16,0 6 70-16,0-7 8 0,4 7 2 0,-4-9 0 15,4 8-22-15,-4-5-4 0,3 0-1 0,-3-6 0 16,0 9-21-16,4-4-4 0,-1-5 0 0,-3 0-1 15,0 0-15-15,0-6-4 0,0 0 0 0,0 0 0 16,4 6-19-16,-4-6-4 0,3 6-1 0</inkml:trace>
  <inkml:trace contextRef="#ctx0" brushRef="#br0" timeOffset="27191.987">14764 1228 1181 0,'-4'12'50'15,"4"3"-40"1,-3-4-10-16,-1-5 0 0,4 0 0 0,0-6 0 0,0 0 0 0,0 0 0 16,0 0 0-16</inkml:trace>
  <inkml:trace contextRef="#ctx0" brushRef="#br0" timeOffset="27656.554">15028 1255 1571 0,'4'17'44'0,"-1"-5"11"15,4 0-44-15,1-3-11 0,2-4 0 0,1 7 0 16,-1-12 49-16,4 6 8 0,0-6 2 0,1 0 0 16,-1 0-30-16,0-6-5 0,0-6-2 0,0 4 0 15,0 2-8-15,0-6-2 0,-3 6 0 0,-1-11 0 16,1 5-12-16,-4-3 8 0,0-3-8 0,-3 1 0 16,-1-1 0-16,-3-2 0 0,0 2 0 0,-3 0 0 15,-1 4-18-15,1-4 0 0,-1 0 0 0,-3 7 0 16,0 5 2-16,-4-3 0 0,4 3 0 0,-3 0 0 15,-1 6 5-15,4 0 2 0,0 0 0 0,-4 6 0 16,4 0 9-16,0 3-13 0,0 8 5 0,4-5 8 16,-1 6 0-16,1-7 0 0,3 10 0 0,-4-3 0 15,4 2 0-15,4-2 0 0,-4 5 0 0,0-2 8 0,3 3-8 16,1-7 8-16,3 4-8 0,-4 2 8 0,4-5-8 16,0-6 10-16,0-1-10 0,1 4 10 0,2-3-10 0,1 0 8 15,3-1-8-15,-4 1 8 0,5 3-8 16,-1-3 0-16,0-1 0 0,0 1 8 0,4-3-8 15,3 3 0-15,-4-1 0 0,4 1 0 0,1-6 0 0,-1 0 0 16,0 0-9-16,0 3 9 0,0 2-18 16,0-11 0-16,4 6 0 0,-4-6 0 15,1 0-38-15,-5 0-8 0,4-6-2 0</inkml:trace>
  <inkml:trace contextRef="#ctx0" brushRef="#br0" timeOffset="29143.9">16125 1666 1170 0,'-7'6'24'0,"7"-6"6"0,-3 9-30 0,3-3 0 0,0-6 0 0</inkml:trace>
  <inkml:trace contextRef="#ctx0" brushRef="#br0" timeOffset="30057.078">18154 699 899 0,'0'0'18'0,"-11"12"6"16,4-6-24-16,0 0 0 0,0 5 0 0,0-2 0 0,4 9 16 0,-1-12-3 0,1 5 0 0,-1 1 0 16,1 3 5-16,-1-3 1 0,0-1 0 0,1 1 0 15,-1 0 3-15,4-12 1 0,0 0 0 0,0 6 0 16,-3 3 8-16,3 2 1 0,0-5 1 0,3 6 0 15,-3 0-10-15,4-1-3 0,-1 4 0 0,1-3 0 16,3 6-11 0,0-7-9-16,0 10 12 0,4-3-12 15,-4-1 10-15,0 4-10 0,3 2 8 0,-3 7-8 0,-3-4 8 0,3 4-8 16,-3 2 8-16,-1-3-8 0,-3 4 8 0,0-4-8 0,0 9 8 16,-3-8-8-16,-1 8 0 0,-3-9 0 0,3 4 0 0,-3-1 0 15,-3-3 21-15,3-5-1 0,-4-4 0 0,1-2 0 16,-4-6 0-16,3 0-1 0,0-1 0 0,-3-8 0 15,4 3 10-15,-1-6 3 0,-3 0 0 0,3 0 0 16,-3-9-5-16,0 3-1 0,4-5 0 0,-1 5 0 16,4-6-26-16,0 6 0 0,0 0 0 0,3 0 0 15,1-5-38-15,3 2-3 0,-4 3-1 0,4 0 0 16,0-6-92-16,0-5-18 0,0 2-4 0</inkml:trace>
  <inkml:trace contextRef="#ctx0" brushRef="#br0" timeOffset="30450.356">17734 637 1181 0,'0'0'24'0,"-7"0"7"0,7 0-31 0,-3 0 0 0,3 0 0 0,0 0 0 15,-8 6 64-15,8-6 6 0,0 0 2 0,0 0 0 16,0 0-20-16,0 0-3 0,0 0-1 0,0 0 0 16,0 0-6-16,0 0-2 0,0 0 0 0,0 0 0 15,0 0-25-15,0 0-6 0,0 0-1 0,4 0 0 16,7-6-8-16,-1 6 0 0,4-6 0 0,0 6 0 15,1 0 0-15,-1 6 0 0,3-6 0 0,1 6 0 16,0 0 0-16,3 0 0 0,0 0 0 0,-3 0 0 16,3 0 0-16,3-1 0 0,-2-5 0 0,2 3 0 15,-3-3 0-15,1 6 0 0,2-6 0 0,1 0 0 16,0 0 0-16,-1-6-11 0,-2 3 3 0,2-2 0 16,-3-1-39-16,4 6-7 15,-4-6-2-15</inkml:trace>
  <inkml:trace contextRef="#ctx0" brushRef="#br0" timeOffset="30734.156">18658 711 1235 0,'0'17'52'15,"4"-2"-42"-15,-4 3-10 0,0-1 12 16,3 1-12-16,-3 3 12 0,0-10 28 0,4 13 7 0,0-12 1 16,-4 2 0-16,3 10-39 0,1-7-9 0,-1-2 0 0,4 9 0 15,-3-7 0-15,-1 4 0 0,4 2 0 0,-3-5 0 16,3 3-32-16,-4-4-8 15,4 1-1-15</inkml:trace>
  <inkml:trace contextRef="#ctx0" brushRef="#br0" timeOffset="31497.46">19396 1316 1162 0,'-11'0'49'0,"1"0"-39"15,-1 0 46-15,4 0 8 0,-4 6 3 0,4-6 0 16,-3 0-26-16,-1 0-5 0,4 0 0 0,-4 6-1 16,1-6-7-16,-1 6 0 0,-3-6-1 0,0 6 0 15,0 0-27-15,0 0 0 0,0 0 0 0,3-1 0 16,1 10 0-16,-5-3 0 0,8 0 0 0,-3 5 0 15,3-2 0-15,0 3 0 0,0 5 0 0,3-8 0 16,-3 8 0-16,4-11 0 0,-1 0 0 0,4 8 0 16,0-14 0-16,0 6 10 0,4-12-2 0,3 6-8 15,-4 0 21-15,8-6-2 0,-4 6-1 0,3-6 0 16,4 0-1-16,1 0 0 0,-1 0 0 0,3 0 0 16,-3-6 5-16,8 0 1 0,-5 0 0 0,-3-6 0 15,4-5-23-15,0 2-15 0,-4 3 3 0,3-5 0 16,-2-4 12-16,-1 3 15 0,-4-11-3 0,1 8-1 0,-1-2-11 15,-6 11 0-15,3-8 0 0,-4 8 8 16,-3-6-8-16,4 6 0 0,-4-2-12 0,0 8 12 16,0-6 0-16,0 12 0 0,0 0 0 0,0 0 0 15,-4 12 0-15,1 2 0 0,-1 4 0 0,1 6 0 0,-1 2 0 0,1-2 0 16,3 8 0-16,0 3 8 0,-4-2-17 0,4 2-4 16,0 3-1-16,0-3 0 0,0-2 14 0,0-4 0 0,4-2 0 15,-4-4 0-15,3-2 0 0,-3-10 0 0,4 1 0 16,-4-6 0-16,0-6 9 0,0 0 5 0,7-6 1 0,-4 0 0 15,5-5-30-15,-1-4-5 0,3 3-2 0</inkml:trace>
  <inkml:trace contextRef="#ctx0" brushRef="#br0" timeOffset="31892.609">19745 1378 193 0,'0'0'0'0,"0"0"8"15,0 0-8-15,0 0 0 0,0 0 0 0,0 0 0 0,0 0 0 0,0 0 0 16,0 0 0-16,0 0 0 0,0 0 101 0,0 0 22 0,0-12 4 0,0 12 1 16,0 0-25-16,0 0-5 0,0 0-1 0,0 0 0 15,-4 6-26-15,4 0-6 0,-3 6-1 0,-1 0 0 16,1-1-19-16,-1 4-4 0,1 3-1 0,3-1 0 16,-4 1-28-1,4-3-12-15,0 2 8 0,-3 1-8 0,3-3 0 0,0 2 0 16,0-5 0-16,0 0 0 0,0 0 0 0,0-1 0 15,3-8 0-15,-3 3 0 0,0 0-25 16,0 0 2-16,0-6 1 0,0 6 0 16,0-6-22-16,0 0-5 0,0 0-1 0</inkml:trace>
  <inkml:trace contextRef="#ctx0" brushRef="#br0" timeOffset="32135.242">19671 1155 1013 0,'0'0'20'0,"0"0"8"0,0 0-28 16,-4 6 0-16,4-1 0 0,-3 1 0 0,3-6 38 15,0 9 2-15,0-9 1 0,0 6 0 0,0-6-31 0,0 0-10 16,0 6 0-16</inkml:trace>
  <inkml:trace contextRef="#ctx0" brushRef="#br0" timeOffset="32835.797">19925 1322 1534 0,'0'12'32'0,"0"-6"8"0,0 6-32 0,0-1-8 0,3-2 0 0,-3 3 0 15,0-6 46-15,0 12 8 0,0-7 2 0,0 4 0 16,0-3-24-16,0 5-4 0,0-5 0 0,0-3-1 15,0 3-15-15,0-1-4 0,-3 1 0 0,3-6 0 16,0 0-8-16,-4 0 0 0,4-6 9 0,0 0-9 16,0 0 12-16,0 0-3 0,0 0 0 0,-7 0 0 15,7 0 3-15,-7-6 0 0,4 6 0 0,3 0 0 16,-7-6 0-16,7 6 0 0,-4-12 0 0,4 6 0 16,0 6-1-16,-3-11 0 0,3 2 0 0,0 3 0 15,0 6 6-15,0-6 2 0,0 6 0 0,0-6 0 16,0 6-19-16,3-17-19 0,1 11 4 0,-4 6 1 15,3-6 14-15,-3 6 0 0,0 0 0 0,4-6-9 16,-4 6 9-16,7 0 0 0,0-6 0 0,-7 6-8 0,7 0 8 16,0 6 0-16,0-6 0 0,-3 6 0 0,3 0 0 0,0 0 0 15,0-1 0-15,-4 7 0 0,4-6 0 0,-3 0 0 16,-1 9 0-16,1-4 0 0,-1 1 0 0,1 0 0 0,-1-6 10 16,1 3-10-16,-4 2 8 15,0-5-8-15,3 0 0 0,-3-6 0 0,0 0 8 16,0 0-8-16,0 0 0 0,0 0 0 0,0 0 15 15,0 0-3-15,0 0-1 0,0 0 0 0,0 0 1 16,0 0 0-16,0-12 0 0,0 12 0 0,4-5-4 0,-4-4 0 0,0-3 0 0,4 12 0 16,-4-12-8-16,3 6 0 0,-3 6 9 15,0 0-9-15,4-6 0 0,-4 6 0 0,0 0 0 0,3-11 0 16,-3 11 0-16,4-6 0 0,3 3 0 0,-7 3 0 16,7-3 0-16,-7 3 0 0,3 0 0 0,-3 0-8 15,7 3 8-15,0-3 0 0,-3 9-9 0,3-9 9 16,0 11 0-16,-3-5 0 0,3 0 0 0,-4 0 0 15,4 6 0-15,-3-6 0 0,-1 8-9 0,1-8 9 16,-4 6 0-16,3 0 0 0,1 0 0 16,-1-1 9-16,1 4-9 0,-4-3 8 0,3 5-8 0,1-11 8 15,0 6-8-15,-1 3 0 0,-3-3 0 0,4-7 0 16,-1 7 0-16,1-6 0 0,-1 0 0 0,1 0 0 16,-1 3-16-16,-3-9-4 0,0 0-2 0,4 0 0 15,3 0-136-15,-4 0-27 0,4 0-6 16</inkml:trace>
  <inkml:trace contextRef="#ctx0" brushRef="#br0" timeOffset="33363.716">20309 1519 922 0,'0'0'19'0,"0"0"5"0,-7 0-24 0,7 0 0 16,-10 0 0-16,10 0 0 0,-7 6 31 0,7-6 1 0,0 0 0 0,-4 6 0 16,4-6 19-16,-7 6 4 0,7-6 1 0,0 6 0 15,-3 8 6-15,3-14 2 0,3 6 0 0,1 0 0 16,3 0-11-16,-4 0-1 0,4 0-1 0,0 0 0 16,0 5-15-16,0-5-2 0,4-6-1 0,-4 3 0 15,0 3-1-15,4-6 0 0,-4 0 0 0,0 0 0 16,3 0-6-16,-2 0-2 0,2-6 0 0,-3 3 0 15,0 3 4-15,0-6 0 0,0-5 0 0,-3 5 0 16,-1 0-16-16,4 0-4 0,-3-6 0 0,-4 6 0 16,3-8-8-16,-3 2 0 0,0 0 9 0,0 6-9 15,-3-5 0-15,-1 5 0 0,4-6 0 0,-3 9 0 16,-4-3-12-16,3 0 4 0,1 0 0 0,3 6 0 16,-7 0-23-16,0 0-4 0,-4-6-1 0,4 12 0 15,-4-6 23-15,4 6 4 0,0 0 1 0,-3 0 0 16,3-3 0-16,-4 9 0 0,1-1 0 0,2-5 0 15,-2 0 8-15,3 6 0 0,3-6 0 0,-3 9 0 16,4-4-8-16,3 1 0 0,-4 0 0 0,4 5 0 0,0-2 8 16,0-3 0-16,0 0 0 0,0 5 0 0,4-5 0 15,-1-3 0-15,4 9 0 0,-3-7 0 0,6 1 0 16,-3 9 11-16,4-10-3 0,0 1 0 0,-1 6-8 16,4-6 0-16,0-4 0 0,4-2 0 0,-4 6 0 15,4-6 13-15,3-6-3 0,-3 0-1 16,3 6-9-16,0-6-11 0,-3-6 3 0,3 6 0 15,0-6-45-15,-3 0-9 0,3 0-2 0</inkml:trace>
  <inkml:trace contextRef="#ctx0" brushRef="#br0" timeOffset="34051.048">21392 840 780 0,'0'0'22'0,"0"0"5"0,-7 0-27 0,7 0 0 0,-7 0 0 0,7 0 0 16,-10 6 40-16,-1-6 2 0,4 0 1 0,0 0 0 15,7 0 30-15,-11 6 7 0,4-6 0 0,7 0 1 16,0 0-13-16,0 0-2 0,0 0-1 0,-7 12 0 15,0-4-17-15,4 4-3 0,-4 0-1 0,7 6 0 16,-4-4-23-16,4 4-5 0,0 0 0 0,4 5-1 16,-4-2-15-16,0 8 0 0,3-8 0 0,-3 8 0 15,4-5 0-15,-4 8 0 0,3-9 0 0,1 10 0 16,-4-4 8-16,3-2-8 0,-3 2 0 0,0-3 0 16,4 4 0-16,-4-12 0 0,3 8 0 0,-3-2 0 15,4-4 8-15,-4 4-8 0,3 5 0 0,1-3 0 16,-4-2 8-16,4 2-8 0,-1-2 0 0,1 5 0 15,-4-8 0-15,3 2 0 0,1-2 0 0,-4 3 0 16,3-1 0-16,-3-2 0 0,4-4 0 0,-4 1 0 16,3-6 0-16,-3-6 0 0,0-6 0 0,0 0 0 0,0 0 0 15,0 0 0-15,0 0 0 0,0 0 0 16,0 0-58-16,0 0-5 0,0 0-1 0</inkml:trace>
  <inkml:trace contextRef="#ctx0" brushRef="#br0" timeOffset="34652.087">21879 1575 1060 0,'0'0'44'0,"0"0"-35"15,0 0 54-15,-7 0 10 0,0 0 3 0,0-6 0 16,-3 6-32-16,2 0-5 0,-2-6-2 0,-4 6 0 16,3-6-21-16,1 6-4 0,-5 0 0 0,5 0-1 15,-8 0 17-15,4 0 3 0,0 0 1 0,0 0 0 16,3 0-19-16,1 6-3 0,3-6-1 0,0 6 0 15,0 0-9-15,3 0 0 0,-3 6 0 0,4-1 0 16,-1-5 0-16,0 3 0 0,1 3 0 0,3 6 0 16,0-13 0-16,0 13 0 0,-4-9-10 0,8 3 10 15,-4-1 0-15,3 1 0 0,1-6 8 0,0 6-8 16,-1-3 0-16,1-3 0 0,3-1 0 0,-4 1-12 16,4 0 22-16,0-6 5 0,0 6 1 0,0-6 0 0,0 0 3 15,4 0 1-15,-4 0 0 0,0 0 0 0,0-6 8 16,0 0 1-16,0-5 1 0,4 5 0 0,-8-9-10 0,4 3-1 0,0 0-1 15,1 7 0-15,-5-7-18 0,4-3 0 0,0 3 0 16,0 6 0-16,-3-5 0 0,3-1 0 16,-4 6 0-16,1 0 0 0,-1 0 0 0,-3 6 0 0,4-3-10 0,-4 3 10 15,3 0-28 1,5 0 1-16,-5 0 1 0,1 0 0 0,3 9 5 0,-4-3 1 0,1 0 0 0,-1 0 0 31,1 6 20-31,-1-1-11 0,1-5 11 0,-1 3-8 0,1 3 8 16,-1 0 11-16,1-7-3 0,-1 7 0 0,1 0 5 0,0-6 1 0,-1 9 0 0,1-4 0 15,3-5-14-15,-4 6 0 0,4-6 8 0,0 0-8 16,0 0 0-16,0-1 0 0,4 4 0 0,0-9 0 31,-1 0-108-31,4 0-24 0,4 0-4 0</inkml:trace>
  <inkml:trace contextRef="#ctx0" brushRef="#br0" timeOffset="35734.264">22906 626 767 0,'0'0'16'0,"0"0"4"0,-7 5-20 0,3 1 0 0,1 0 0 0,-4 6 0 16,3 0 57-16,1-6 8 0,-1-1 2 0,1 4 0 15,-1-3-3-15,1 0 0 0,3-6 0 0,-4 12 0 16,0 0-8-16,1-1-1 0,3-2-1 0,-4 9 0 16,4-6-16-16,0-1-3 0,0 7-1 0,4-3 0 15,-4 2-9-15,3 7-1 0,1-4-1 0,0 4 0 16,-1-1-13-16,1 4-2 0,3 2-8 0,-4 4 12 16,4 2-12-16,0-9 9 0,0 10-9 0,-3-4 8 15,3 3 4-15,0-2 1 0,-3-4 0 0,3 3 0 0,-4-8 12 0,1 2 3 16,-1-2 0-16,1 2 0 0,-1-2-16 0,-3-1-2 15,4 4-1-15,-1-4 0 0,-3-5 3 0,0 8 0 16,4-8 0-16,-4 8 0 0,0-8-4 0,-4 0-8 0,4-1 12 16,-3-2-4-16,3 3-8 0,0-7 8 15,0 7-8-15,0-9 8 0,-4 9-8 0,4-7 0 16,-3-5 0-16,-1 6 8 0,4-6-8 0,-3 3 0 16,3-9 9-16,0 0-9 0,0 0 8 0,0 0-8 0,0 0 10 15,0 0-10-15,0 0 24 16,0 0-2-16,0 0 0 0,0 0 0 0,-7 6 5 0,7-6 1 0,0 0 0 0,-11-6 0 15,11 6-11-15,-4-9-1 0,1 3-1 16,-1 0 0-16,1 0-15 0,-1 0 8 0,1 0-8 0,3-5 0 16,-4 5 0-16,4-6 0 0,-3 3 0 0,3 3 0 15,0-5 0-15,0 5 0 0,0-6 0 0,0 6 0 16,0 0 0-16,0-3 0 0,3-2 0 0,1 5 0 16,-4-6 0-16,3 6 0 0,1 0 0 0,-1-6 0 15,1 1 0-15,-1 8 0 0,1-9 0 0,0 6 0 16,3 0 0-16,0 0 0 0,0 0 0 0,3 1-10 15,1-1 10-15,3 0 0 0,0 3-9 0,0 0 9 16,4 3 0-16,-1 0 0 0,1 0 0 0,3 3 0 16,-3 0 0-16,0 3-14 0,3 0 5 0,-4-1 1 15,1 1 8-15,-4 0 0 0,0 0 0 0,0 0 0 16,-3 0 0-16,-4 0 0 0,4 8 0 0,-4-8 0 16,0 6-11-16,-4 0 11 0,4 0-13 0,-7-1 5 15,0 4 8-15,0 3 0 0,-3-1-9 0,-1-2 9 16,1 3 0-16,-1-1 0 0,-3-5 0 0,4 9 0 15,-5-10 0-15,1 1 0 0,0 0 0 0,0 0 0 16,0-3 8-16,-3-4-8 0,-1 1 0 0,4-6 8 16,-4 6 4-16,4-6 0 0,-3 0 0 0,-1-6 0 15,4 6-12-15,-3-6 0 0,-1 1 0 0,4-4 0 0,-4-3 0 0,1 6 0 0,-1-6-14 16,1 1 5 0,3 5-16-16,3-9-3 0,-3 9-1 0,3-6 0 15,1 6-28-15,-1 1-6 0,4-7-1 0,0 6 0 0,0 0-12 16,0 6-2-16,0-3-1 0,0 3 0 0,7-6-52 15,-3 0-10-15,-1 0-3 0</inkml:trace>
  <inkml:trace contextRef="#ctx0" brushRef="#br0" timeOffset="36262.272">23506 1575 922 0,'0'0'19'0,"0"0"5"0,0 0-24 0,0 0 0 0,0 0 0 0,-7 0 0 16,7 0 11-16,-8 6-3 0,1-6-8 0,7 0 12 16,0 0 40-16,-3 6 8 0,3-6 2 0,-7 6 0 15,7-6-2-15,-4 11-1 0,1-5 0 0,-1-3 0 16,1 9-27-16,-1-6-6 0,4 6-1 0,-3-1 0 16,3 1-15-16,0-3-10 0,0 3 12 0,3 5-12 15,-3-5 0-15,0 0 0 0,4 9 0 0,-4-10 0 16,0 1 0-16,3 0 0 0,-3-6 0 0,0-6 0 15,0 0 0-15,0 0 0 0,0 0-10 0,0 0 10 16,0 0-52-16,0-6-4 0,-3-6 0 0</inkml:trace>
  <inkml:trace contextRef="#ctx0" brushRef="#br0" timeOffset="36481.157">23470 1137 1448 0,'-3'18'41'0,"3"-7"9"0,0 4-40 16,-4 3-10-16,4-12 0 0,0 5 0 15,-3 1-87-15,3-3-19 0,0-3-4 0</inkml:trace>
  <inkml:trace contextRef="#ctx0" brushRef="#br0" timeOffset="37161.458">23788 1552 1265 0,'-4'-9'36'0,"1"9"8"0,3 0-36 0,0 0-8 0,0 0 0 0,-7-6 0 16,7 6 53-16,-4 0 9 0,-3-6 2 0,7 6 0 15,-10 6-16-15,2-6-4 0,1 6 0 0,0-3 0 16,0 8-21-16,-3-5-5 0,3 0-1 0,0 6 0 16,0-6-17-16,0 11 8 0,3-8-8 0,-3 3 0 15,3 0 0-15,-3 5 0 0,4-5 0 16,-1 3 0-1,1-3 0-15,-1-1 13 0,4 1-4 0,-3 0-1 0,3 3 14 0,0 2 2 0,-4-5 1 0,4-6 0 16,0 6-25-16,0-12 0 0,0 0 8 0,4 9-8 16,-4-4 8-16,3 1 0 0,4 6 0 0,-3-6 0 15,3 0 1-15,3 0 0 0,-2 0 0 0,2-1 0 16,-3 1 4-16,4-6 1 0,-1 6 0 0,1-6 0 16,-1 3-14-16,1 3 0 0,3-6 0 0,-3 0 0 15,-1 0 17-15,-3-9-2 0,0 6-1 0,0-6 0 16,1 4 10-16,2-1 1 0,-3-6 1 0,0 6 0 15,-3-6-15-15,-1 1-3 0,1-4-8 0,-4-3 12 16,0 6-1-16,0 1-1 0,0-10 0 0,0 3 0 16,0 7-10-16,-4-1 0 0,1-3 0 0,-1 3 8 15,1 7-8-15,-1-7 0 0,1 6 0 0,-1-6 0 16,-3 12 0-16,4-9 0 0,-5 9 0 0,1-6-11 16,-3 6-4-16,3 0-1 0,-4-5 0 0,4 5 0 15,-3 0 1-15,-1 0 0 0,0 5 0 0,4-5 0 0,-3 6 2 16,-1-6 0-16,4 3 0 0,-3 3 0 15,3 0 1-15,-1 0 1 0,1 6 0 0,4-6 0 16,-4 5-5-16,3-5 0 0,1 3-1 0,-1 3 0 16,4 0 1-16,4-7 1 0,-1 1 0 0,-3 0 0 15,0-6-65-15,7 0-14 0,0 0-2 0</inkml:trace>
  <inkml:trace contextRef="#ctx0" brushRef="#br0" timeOffset="37732.2">24010 946 801 0,'0'0'34'16,"0"6"-34"-1,0 0 58-15,0 0 5 0,0-1 1 0,0-5 0 0,0 6-2 0,0-6 0 0,0 6 0 16,-3 3 0-16,3-3 19 0,0 6 4 0,-4-6 1 0,4-1 0 16,0 1-37-16,0 6-7 0,0 0-2 15,4-3 0-15,-4 8-19 0,0-5-4 0,3 6-1 0,-3-4 0 16,4 10-16-16,-1-6-16 0,1 8 4 0,3-8 0 16,-4 11 12-16,1-2 15 0,3 2-3 0,-4-9-1 31,4 10-11-31,-3-7 0 0,-1-2 0 0,4 3 0 15,-3 2 0-15,0-8 0 0,3 11 0 0,-4-3 0 0,4-8 0 0,-3 3 0 16,3 2 8-16,-4-5-8 0,1 5 17 0,3-8 2 0,-4 3 0 16,-3-1 0-16,4-2-19 0,-1 3 0 0,-3-1 0 0,4-5 0 15,-4 0 0-15,0 3 0 0,0-4 0 0,4 1 0 16,-8 0-16-16,4 0 4 0,0-9 0 0,0-3 0 16,0 0-12-16,0 0-3 0,0 0 0 15,0 0 0-15,0 0-22 0,0 0-5 0,0 0-1 0,-4 5 0 16,-3 1-22-16,7-6-5 0,-7 6-1 0</inkml:trace>
  <inkml:trace contextRef="#ctx0" brushRef="#br0" timeOffset="38345.383">24359 1593 1364 0,'0'0'57'16,"0"0"-45"-16,0 0 18 0,0 0 4 0,0 0 1 0,0 0 0 15,-7 6 13-15,7-6 2 0,-7 5 1 0,7-5 0 16,-7 0-14-16,7 0-2 0,-7 0-1 0,7 0 0 16,-7 0-5-16,0 0-1 0,7 0 0 0,-7 6 0 15,7-6-19-15,-11 0-9 0,4 9 8 0,4-9-8 16,-4 6 0 0,0 0 0-16,3 0-9 0,-3 6 9 0,4-7-8 0,-5 1 8 0,8 6 0 0,-3-3 0 15,-1 9 0-15,4-13 0 0,0 7 0 0,0-6 0 16,0 0 0-16,0 9 0 0,0-9 0 0,0-1 0 15,0 1 9-15,4 0-9 0,-1 0 8 0,1 0-8 16,0 6 0-16,-1-6 0 0,4-6 0 0,0 3 0 16,-3-1 9-16,3-2 0 0,3 0 0 0,-3 0 0 15,4 0 3-15,-4-2 0 0,4-1 0 0,-1 3 0 16,4-6-12-16,-3-6 12 0,-1 6-12 0,5 0 12 16,-1-6-12-16,-4 1 12 0,4-4-12 0,-3 3 12 15,-4 0-3-15,0 7 0 0,0-13 0 0,-3 9 0 16,-4-3-1-16,3 1 0 0,-3-1 0 0,0 0 0 15,0 0-8-15,-3 9 0 0,-1-8 0 0,1 5 0 16,-1 0 0-16,-3 0 0 0,0 6 0 0,-4-6 0 16,4 6-28-16,-3 0-12 0,-1 0-1 0,-3 0-1 15,3 0 20-15,-3 0 4 0,4 6 1 0,-4-6 0 0,3 6 17 16,0 0 0-16,1 0-8 0,-1-1 8 0,4 1 0 0,4-6-10 16,-4 9 10-16,3-3-8 0,4 0-4 0,-3 0 0 0,3 6 0 15,0-7 0 1,0 1-45-16,3 0-10 0,-3 0-1 0</inkml:trace>
  <inkml:trace contextRef="#ctx0" brushRef="#br0" timeOffset="38975.872">24793 1619 1386 0,'0'0'28'0,"0"0"8"0,0 0-28 0,-7-6-8 0,4 3 0 0,-1-3 0 16,-3 6 37-16,0-5 7 0,0 5 0 0,0-6 1 15,0 6-9-15,0 6-3 0,0-6 0 0,0 5 0 16,0-5-33-16,0 6 0 0,7-6 0 0,-4 9 0 15,1-3 0-15,3 6 0 0,0 0-13 0,0-1 5 16,3 1-4-16,1 3 0 0,3 2 0 0,0-5 0 16,0 0 20-16,0 3 3 0,0-4 1 0,0 1 0 15,0-6-12-15,0 6-17 0,0 0 4 0,0-9 1 0,0 2 12 0,-3 1 16 16,3-6-3-16,-7 0-1 0,3 0 5 0,1-9 1 16,-1 7 0-16,1-1 0 0,-1-9 3 0,1 6 1 0,-4-6 0 0,3 6 0 15,-3 0-14-15,0-5-8 16,-3 2 10-16,3 3-10 0,-4 0 21 0,4 0-1 0,0 0-1 0,0 6 0 15,0 0-29-15,0 0-6 0,0 0 0 0,0 0-1 16,0 0 5-16,0 0 0 0,0 0 1 16,0 0 0-16,0 0-2 0,0 0-1 15,0 0 0-15,4 6 0 0,-1 0 14 0,1 0 0 16,-1 9 0-16,1-9-9 0,0-1 9 0,-1 7 0 16,1-6 0-16,-1 0 0 0,1 6 0 0,-1-6 0 15,1 2 0-15,-4 4-8 0,3-6-3 0,-3 12 0 0,4-7 0 0,-1 1 0 16,-3 9 11-16,0-4-13 0,0 4 5 0,0 8 8 15,0-5-28-15,0-4 3 0,0 10 0 0,0-12 0 16,-3 8 17-16,-1-3 8 0,1 4-8 0,-1-9 8 16,1-1 0-16,-4-5 0 0,0 3 0 0,-1-9 8 15,1 5 12-15,0-11 2 0,0 6 1 0,0-6 0 16,-3 0 6-16,-1-6 2 0,4 0 0 0,-7 1 0 16,3-1-19-16,1-6-4 0,-1-3-8 0,1 9 12 15,-4-5-12-15,3-1 0 0,0-6 0 0,-3 9-10 16,4-2-19-16,-4-1-4 0,3 0-1 15</inkml:trace>
  <inkml:trace contextRef="#ctx0" brushRef="#br0" timeOffset="39338.879">24980 1637 1052 0,'0'17'44'15,"0"-5"-35"1,-3 3 15-16,3-9 4 0,0 11 0 0,0-11 0 16,-4 6-5-16,4-12-1 0,0 0 0 0,0 0 0 15,0 0-14-15,0 6-8 0,0-6 8 0</inkml:trace>
  <inkml:trace contextRef="#ctx0" brushRef="#br0" timeOffset="40115.453">25135 1531 1440 0,'0'6'60'16,"4"3"-48"0,-1 2 36-16,5 1 6 0,-5 0 2 0,4-6 0 0,0 6-27 0,0-7-5 0,0 1 0 0,0-6-1 15,4 0 12-15,-4 0 2 0,4 0 1 0,-1 0 0 16,-3 0-16-16,4-6-3 0,-1 1-1 0,-3-1 0 16,4 0-6-16,-4 0-2 0,4 0 0 0,-4-6 0 15,0 6-2-15,0-8-8 0,-4 2 12 16,4 6-4-16,-3-6-8 15,-4 1 8-15,3-1-8 0,1 6 8 16,-4-3-8-16,0 3 0 0,3 0 0 0,-3 6 0 0,0 0 0 0,0 0 8 0,0 0-8 0,0 0 0 16,0 0 0-16,0 0 0 0,0 0 0 0,0 0 0 15,-10 0-13-15,3 0 1 0,0 0 1 0,-4 6 0 16,4-6 11-16,0 6-13 0,-3 0 5 0,-1 0 8 16,4-3-23-16,-4 3 3 0,1-6 1 0,-1 6 0 15,4-1 19-15,-3 1-12 0,-1-6 12 0,4 6-10 16,0 0 10-16,-4 0 0 0,8 0 0 0,-1 0-8 15,4-3 8-15,-3 8-8 0,6 1 8 0,-3 0-8 16,4-6 8-16,3 11 0 0,-4-8 0 16,4 3 0-16,0 0 0 0,0 5 0 0,4-5 0 15,-4 3 0-15,0-3 0 0,4-1 0 0,-4-5 0 0,3 6 0 16,-3-6 0-16,4 9 0 0,-4-9 0 0,4 5 0 16,-4-5 8-16,0 0 3 0,0 0 1 0,0 6 0 15,0-6-20-15,0-6-4 0,0 0-1 0,4 0 0 16,-1 0-6-16,1 0-1 0,3 0 0 0,0-6 0 15,0 6-124-15,4 0-24 0</inkml:trace>
  <inkml:trace contextRef="#ctx0" brushRef="#br0" timeOffset="40447.865">25848 1722 1493 0,'-4'6'63'0,"4"0"-51"16,0-6 15-16,0 9 2 0,0-9 1 0,0 11 0 16,0-11-11-16,0 6-3 0,0-6 0 0,0 0 0 15,0 0-16-15,0 0 0 0,0 0 0 0,0 0 0 16,0 0 0-16,0 0-14 0,-3 6 4 0,3-6 1 16,0 0-167-16,0 0-34 0</inkml:trace>
  <inkml:trace contextRef="#ctx0" brushRef="#br0" timeOffset="181243.575">21184 6079 414 0,'-3'12'8'0,"3"-12"3"16,3 6-11-16,1 2 0 0,-1-8 0 0,4 6 0 16,-3 0 66-16,3-6 11 0,0 0 3 0,0 0 0 0,4 0-23 15,-4-6-4-15,3 0-1 0,1 6 0 16,-1 0-11-16,-2-6-2 0,2 4-1 0,1 2 0 0,-1-3-22 0,-3 3-4 0,4 0 0 0,0 0-1 15,-4 0-11-15,3 0 0 0,1 3 0 16,-1-3 0-16,1 8 0 0,-4-8 0 0,0 12 0 0,0-6 8 16,0 0-8-16,0 0 0 0,4-6 0 0,-4 6 0 15,0-1 0 1,0 1 0-16,0 9 0 0,0-9-11 0,0 0 11 0,0 0 8 16,0 0-8-16,0-1 11 0,0 1-11 0,4-6 0 0,-1 0 0 15,1 0 0-15,0 0 0 0,3 0 0 0,0-6 0 0,0 6 0 16,0-5 0-16,0 5 0 0,0-6 0 0,0 0 0 15,1 6 0-15,-1-6 0 0,3 6 0 0,4-6 0 16,-3 6 0-16,3-6 0 0,-3 6 0 0,3 0 0 16,-3 0 0-16,3 6 0 0,-3-6 0 0,-1 0 0 15,4-6 0-15,-3 6 0 0,3-6 0 0,0 6 0 0,0-6 0 16,1 6 0-16,-1 0 0 0,0 0 0 0,4 0 12 16,-4 0 1-16,0-3 0 0,4-2 0 15,-1 5-13-15,-2-6-18 0,2 6 4 16,-3-6 1-16,4 6 13 0,-4 0 0 0,0 0 0 0,1 0 0 0,-5-6 8 0,1 6 4 15,3 0 0-15,-3 0 1 0,3 0-13 16,-3 0 0-16,-1 0 0 0,-3 0 0 16,4 6 0-16,0-6 0 0,3 0 0 0,0 0 0 15,-4-6 0-15,5 6 0 0,-1-6 0 0,4 6 0 0,-4-12 0 0,7 12 0 16,-3-11 0-16,-1 5 0 0,1 0 0 0,3-3 11 16,-3 3 0-16,0 0 0 0,-1 0-11 0,-3 0 8 15,-3 1-8-15,3-1 8 0,0 6-8 0,-3-3 12 16,0 3-12-16,-1 0 12 0,-3-3-12 0,4 3 0 15,-4 0 0-15,0 0 0 0,-3 0 0 0,3 0 0 0,-3-3 0 0,-4 3 8 16,3 0-8-16,-3 0 0 0,4 0-12 0,-1 0 12 16,5 0 0-16,-5 0 0 0,1 3 0 0,-1-3 0 15,1 0 0-15,0 0 0 0,-1-3 0 0,4 3 0 16,0-3 0-16,0 3 0 0,-3 0 0 16,3 0 0-16,0 0 0 0,0 0 0 0,0-3 0 15,-3 3 0-15,0 0 0 0,-1 0 0 0,1 0 0 16,-1 3 0-16,4-3 0 0,-3 3 0 0,-4 0 0 0,4 0 0 15,-1 0 0-15,1 3 0 0,-4-6 0 0,4 5 0 16,-1-5 0-16,-3 6 0 0,4 0 0 0,-4-6 0 16,0 6-16-16,3 0 4 0,-3-6 0 0,4 6 1 15,-4-6 11-15,4 0-8 0,-4 3 8 0,3 0-8 32,-3 0-19-32,0-3-3 0,-3 3-1 0,-1-3 0 0,5 6-1 0,-1-4 0 0,-4 4 0 0,4-6 0 15,0 6-8-15,-3 0-3 0,3 0 0 0,0 0 0 16,-4 0 13-16,4 0 2 0,1-6 1 0,-1 3 0 15,0-3 16-15,0 0 11 0,0 2-13 0,-4 1-169 16,4 3-34-16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20:07:55.4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7532 4375 193 0,'0'0'8'0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vingt-cinq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1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116829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aujourd’hui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chose </a:t>
            </a:r>
            <a:r>
              <a:rPr lang="en-US" dirty="0" err="1"/>
              <a:t>dernière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casier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D2DBB13-77A7-4A31-BEFA-110145C20EBA}"/>
                  </a:ext>
                </a:extLst>
              </p14:cNvPr>
              <p14:cNvContentPartPr/>
              <p14:nvPr/>
            </p14:nvContentPartPr>
            <p14:xfrm>
              <a:off x="2711520" y="1575000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D2DBB13-77A7-4A31-BEFA-110145C20E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02160" y="15656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326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Avez-vous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d’un cahier pour ta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maths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51DEBD4-077C-401B-8AC1-5CA15B045421}"/>
                  </a:ext>
                </a:extLst>
              </p14:cNvPr>
              <p14:cNvContentPartPr/>
              <p14:nvPr/>
            </p14:nvContentPartPr>
            <p14:xfrm>
              <a:off x="2252849" y="2772853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51DEBD4-077C-401B-8AC1-5CA15B04542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44209" y="276385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550F40-EA94-4B6C-B4FE-6E977FC3B3E3}"/>
                  </a:ext>
                </a:extLst>
              </p14:cNvPr>
              <p14:cNvContentPartPr/>
              <p14:nvPr/>
            </p14:nvContentPartPr>
            <p14:xfrm>
              <a:off x="1369080" y="1338480"/>
              <a:ext cx="9103680" cy="676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550F40-EA94-4B6C-B4FE-6E977FC3B3E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59720" y="1329120"/>
                <a:ext cx="9122400" cy="69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875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vingt-cinq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un rappel amical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avoir peur, avoir besoin, avoir de la chance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 err="1"/>
              <a:t>Une</a:t>
            </a:r>
            <a:r>
              <a:rPr lang="en-US" sz="2800" b="1" i="1" dirty="0"/>
              <a:t> </a:t>
            </a:r>
            <a:r>
              <a:rPr lang="en-US" sz="2800" b="1" i="1" dirty="0" err="1"/>
              <a:t>si</a:t>
            </a:r>
            <a:r>
              <a:rPr lang="en-US" sz="2800" b="1" i="1" dirty="0"/>
              <a:t> longue </a:t>
            </a:r>
            <a:r>
              <a:rPr lang="en-US" sz="2800" b="1" i="1" dirty="0" err="1"/>
              <a:t>lettre</a:t>
            </a:r>
            <a:r>
              <a:rPr lang="en-US" sz="2800" b="1" i="1" dirty="0"/>
              <a:t> </a:t>
            </a:r>
            <a:r>
              <a:rPr lang="en-US" sz="2800" b="1" dirty="0"/>
              <a:t>(A Very Long Letter) is a novel by </a:t>
            </a:r>
            <a:r>
              <a:rPr lang="en-US" sz="2800" b="1" dirty="0" err="1"/>
              <a:t>Mariama</a:t>
            </a:r>
            <a:r>
              <a:rPr lang="en-US" sz="2800" b="1" dirty="0"/>
              <a:t> </a:t>
            </a:r>
            <a:r>
              <a:rPr lang="en-US" sz="2800" b="1" dirty="0" err="1"/>
              <a:t>Bâ</a:t>
            </a:r>
            <a:r>
              <a:rPr lang="en-US" sz="2800" b="1" dirty="0"/>
              <a:t> of Senegal which discusses the problems of modern women living in traditional African cultures.</a:t>
            </a:r>
            <a:endParaRPr lang="en-US" sz="2800" b="1" i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167" y="2194552"/>
            <a:ext cx="3361037" cy="3489556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05135" y="2194552"/>
            <a:ext cx="2607276" cy="348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2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13EE-42FF-400D-B814-60D8D228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6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rappel amical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0FCF-9B5E-46A5-ACEC-F4996B17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517"/>
            <a:ext cx="10515600" cy="51184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Wednesday, September 27, you will give a presentation, completely in French, in class.</a:t>
            </a:r>
          </a:p>
          <a:p>
            <a:pPr marL="0" indent="0">
              <a:buNone/>
            </a:pPr>
            <a:r>
              <a:rPr lang="en-US" dirty="0"/>
              <a:t>The presentation must be about a family member, either real or imaginary.</a:t>
            </a:r>
          </a:p>
          <a:p>
            <a:pPr marL="0" indent="0">
              <a:buNone/>
            </a:pPr>
            <a:r>
              <a:rPr lang="en-US" dirty="0"/>
              <a:t>The presentation must contain five illustrations. They may be made using PowerPoint / Google Slides or be hand drawn. Each illustration must have an appropriate title which explains the slide which shows /tells something about the subject. </a:t>
            </a:r>
          </a:p>
          <a:p>
            <a:pPr marL="0" indent="0">
              <a:buNone/>
            </a:pPr>
            <a:r>
              <a:rPr lang="en-US" dirty="0"/>
              <a:t>The first must introduce your subject with a caption such as “</a:t>
            </a:r>
            <a:r>
              <a:rPr lang="en-US" dirty="0" err="1"/>
              <a:t>C’est</a:t>
            </a:r>
            <a:r>
              <a:rPr lang="en-US" dirty="0"/>
              <a:t> ma </a:t>
            </a:r>
            <a:r>
              <a:rPr lang="en-US" dirty="0" err="1"/>
              <a:t>soeur</a:t>
            </a:r>
            <a:r>
              <a:rPr lang="en-US" dirty="0"/>
              <a:t> Ruth” The others must have a heading which tells us something about the person such as “Elle </a:t>
            </a:r>
            <a:r>
              <a:rPr lang="en-US" dirty="0" err="1"/>
              <a:t>aime</a:t>
            </a:r>
            <a:r>
              <a:rPr lang="en-US" dirty="0"/>
              <a:t> les pommes” and an appropriate illustration.</a:t>
            </a:r>
          </a:p>
          <a:p>
            <a:pPr marL="0" indent="0">
              <a:buNone/>
            </a:pPr>
            <a:r>
              <a:rPr lang="en-US" dirty="0"/>
              <a:t>Whether or not you speak about a real person, the photos do not have to be of that person, but they must accurately reflect the statement you make in the caption.</a:t>
            </a:r>
          </a:p>
          <a:p>
            <a:pPr marL="0" indent="0">
              <a:buNone/>
            </a:pPr>
            <a:r>
              <a:rPr lang="en-US" b="1" dirty="0"/>
              <a:t>If your presentation needs to be projected, please send a copy of your file to M. Gerson before 7:45 AM Wednesday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69BB64F-9E38-44B6-BCD4-70BFFF7BE0C6}"/>
                  </a:ext>
                </a:extLst>
              </p14:cNvPr>
              <p14:cNvContentPartPr/>
              <p14:nvPr/>
            </p14:nvContentPartPr>
            <p14:xfrm>
              <a:off x="4804529" y="6368533"/>
              <a:ext cx="12240" cy="58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69BB64F-9E38-44B6-BCD4-70BFFF7BE0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95889" y="6359533"/>
                <a:ext cx="29880" cy="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800AE7C-96F3-4EA6-822B-666488419CA4}"/>
                  </a:ext>
                </a:extLst>
              </p14:cNvPr>
              <p14:cNvContentPartPr/>
              <p14:nvPr/>
            </p14:nvContentPartPr>
            <p14:xfrm>
              <a:off x="8412480" y="-156960"/>
              <a:ext cx="2729520" cy="1563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800AE7C-96F3-4EA6-822B-666488419CA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03120" y="-166320"/>
                <a:ext cx="2748240" cy="158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85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4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5496"/>
            <a:ext cx="10515600" cy="544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C’est mon prof / ma prof de biologie.  Elle enseigne la biologie. </a:t>
            </a:r>
          </a:p>
          <a:p>
            <a:pPr marL="0" indent="0">
              <a:buNone/>
            </a:pPr>
            <a:r>
              <a:rPr lang="fr-FR" dirty="0"/>
              <a:t>Samedi le trente est le dernier jour de septembre.</a:t>
            </a:r>
          </a:p>
          <a:p>
            <a:pPr marL="0" indent="0">
              <a:buNone/>
            </a:pPr>
            <a:r>
              <a:rPr lang="fr-FR" dirty="0"/>
              <a:t>Nous avons parlé de Bob L’Éponge pendant la réunion dernière.</a:t>
            </a:r>
          </a:p>
          <a:p>
            <a:pPr marL="0" indent="0">
              <a:buNone/>
            </a:pPr>
            <a:r>
              <a:rPr lang="fr-FR" dirty="0"/>
              <a:t>Je prendrai la physique le semestre prochain. / Mon prochain cours est l’art.</a:t>
            </a:r>
          </a:p>
          <a:p>
            <a:pPr marL="0" indent="0">
              <a:buNone/>
            </a:pPr>
            <a:r>
              <a:rPr lang="fr-FR" dirty="0"/>
              <a:t>Le prochain examen sera plus facile.</a:t>
            </a:r>
          </a:p>
          <a:p>
            <a:pPr marL="0" indent="0">
              <a:buNone/>
            </a:pPr>
            <a:r>
              <a:rPr lang="fr-FR" dirty="0"/>
              <a:t>Bob L’Éponge n’a pas peur des hippopotames.</a:t>
            </a:r>
          </a:p>
          <a:p>
            <a:pPr marL="0" indent="0">
              <a:buNone/>
            </a:pPr>
            <a:r>
              <a:rPr lang="fr-FR" dirty="0"/>
              <a:t>Le jeudi, j’étudie les mathématiques.</a:t>
            </a:r>
          </a:p>
          <a:p>
            <a:pPr marL="0" indent="0">
              <a:buNone/>
            </a:pPr>
            <a:r>
              <a:rPr lang="fr-FR" dirty="0"/>
              <a:t>Le lundi, j’ai de la chance.</a:t>
            </a:r>
          </a:p>
          <a:p>
            <a:pPr marL="0" indent="0">
              <a:buNone/>
            </a:pPr>
            <a:r>
              <a:rPr lang="fr-FR" dirty="0"/>
              <a:t>LES MAJESCULES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3FC0722-03CB-46B0-817D-C66C91F7CE99}"/>
                  </a:ext>
                </a:extLst>
              </p14:cNvPr>
              <p14:cNvContentPartPr/>
              <p14:nvPr/>
            </p14:nvContentPartPr>
            <p14:xfrm>
              <a:off x="2646720" y="16560"/>
              <a:ext cx="6658920" cy="2216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3FC0722-03CB-46B0-817D-C66C91F7CE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7360" y="7200"/>
                <a:ext cx="6677640" cy="223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630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616"/>
            <a:ext cx="10515600" cy="532434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_____________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peur</a:t>
            </a:r>
            <a:r>
              <a:rPr lang="en-US" dirty="0"/>
              <a:t> de _______________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de la chance </a:t>
            </a:r>
            <a:r>
              <a:rPr lang="en-US" dirty="0" err="1"/>
              <a:t>d’avoir</a:t>
            </a:r>
            <a:r>
              <a:rPr lang="en-US" dirty="0"/>
              <a:t> 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Speak to three class-mates. Record how they completed the above sentences: one response from each person, thus you will have</a:t>
            </a:r>
          </a:p>
          <a:p>
            <a:pPr marL="0" indent="0">
              <a:buNone/>
            </a:pPr>
            <a:r>
              <a:rPr lang="en-US" dirty="0"/>
              <a:t>		X  a </a:t>
            </a:r>
            <a:r>
              <a:rPr lang="en-US" dirty="0" err="1"/>
              <a:t>besoin</a:t>
            </a:r>
            <a:r>
              <a:rPr lang="en-US" dirty="0"/>
              <a:t> de _______________</a:t>
            </a:r>
          </a:p>
          <a:p>
            <a:pPr marL="0" indent="0">
              <a:buNone/>
            </a:pPr>
            <a:r>
              <a:rPr lang="en-US" dirty="0"/>
              <a:t>		Y  a </a:t>
            </a:r>
            <a:r>
              <a:rPr lang="en-US" dirty="0" err="1"/>
              <a:t>peur</a:t>
            </a:r>
            <a:r>
              <a:rPr lang="en-US" dirty="0"/>
              <a:t> de _________________</a:t>
            </a:r>
          </a:p>
          <a:p>
            <a:pPr marL="0" indent="0">
              <a:buNone/>
            </a:pPr>
            <a:r>
              <a:rPr lang="en-US" dirty="0"/>
              <a:t>		Z  a de la chance </a:t>
            </a:r>
            <a:r>
              <a:rPr lang="en-US" dirty="0" err="1"/>
              <a:t>d’avoir</a:t>
            </a:r>
            <a:r>
              <a:rPr lang="en-US" dirty="0"/>
              <a:t> 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93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42114</TotalTime>
  <Words>439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Une si longue lettre (A Very Long Letter) is a novel by Mariama Bâ of Senegal which discusses the problems of modern women living in traditional African cultures.</vt:lpstr>
      <vt:lpstr>Un rappel amical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566</cp:revision>
  <cp:lastPrinted>2023-09-24T19:36:49Z</cp:lastPrinted>
  <dcterms:created xsi:type="dcterms:W3CDTF">2016-10-03T16:25:09Z</dcterms:created>
  <dcterms:modified xsi:type="dcterms:W3CDTF">2023-09-25T19:29:32Z</dcterms:modified>
</cp:coreProperties>
</file>