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436" r:id="rId3"/>
    <p:sldId id="445" r:id="rId4"/>
    <p:sldId id="443" r:id="rId5"/>
    <p:sldId id="435" r:id="rId6"/>
    <p:sldId id="427" r:id="rId7"/>
    <p:sldId id="434" r:id="rId8"/>
    <p:sldId id="431" r:id="rId9"/>
    <p:sldId id="432" r:id="rId10"/>
    <p:sldId id="446" r:id="rId11"/>
    <p:sldId id="437" r:id="rId12"/>
    <p:sldId id="352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36"/>
            <p14:sldId id="445"/>
            <p14:sldId id="443"/>
            <p14:sldId id="435"/>
            <p14:sldId id="427"/>
            <p14:sldId id="434"/>
            <p14:sldId id="431"/>
            <p14:sldId id="432"/>
            <p14:sldId id="446"/>
            <p14:sldId id="437"/>
            <p14:sldId id="35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52998-3B30-467E-9E92-92F58EDC4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EF5BD-F45E-4908-AEDA-D96874FE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vingt-cinq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5D4C-443A-4447-8216-10E79FDE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4471-1FF4-42F9-939B-2285C967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Une </a:t>
            </a:r>
            <a:r>
              <a:rPr lang="en-US" dirty="0" err="1"/>
              <a:t>soucoupe</a:t>
            </a:r>
            <a:r>
              <a:rPr lang="en-US" dirty="0"/>
              <a:t> volante arrive de Mars avec un </a:t>
            </a:r>
            <a:r>
              <a:rPr lang="en-US" dirty="0" err="1"/>
              <a:t>groupe</a:t>
            </a:r>
            <a:r>
              <a:rPr lang="en-US" dirty="0"/>
              <a:t> qui </a:t>
            </a:r>
            <a:r>
              <a:rPr lang="en-US" dirty="0" err="1"/>
              <a:t>veut</a:t>
            </a:r>
            <a:r>
              <a:rPr lang="en-US" dirty="0"/>
              <a:t> </a:t>
            </a:r>
            <a:r>
              <a:rPr lang="en-US" dirty="0" err="1"/>
              <a:t>apprendre</a:t>
            </a:r>
            <a:r>
              <a:rPr lang="en-US" dirty="0"/>
              <a:t> de LCHS et de Fort Collins.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</a:t>
            </a:r>
            <a:r>
              <a:rPr lang="en-US" dirty="0" err="1"/>
              <a:t>quatre</a:t>
            </a:r>
            <a:r>
              <a:rPr lang="en-US" dirty="0"/>
              <a:t> choses les plus </a:t>
            </a:r>
            <a:r>
              <a:rPr lang="en-US" dirty="0" err="1"/>
              <a:t>importantes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dites</a:t>
            </a:r>
            <a:r>
              <a:rPr lang="en-US" dirty="0"/>
              <a:t> à </a:t>
            </a:r>
            <a:r>
              <a:rPr lang="en-US" dirty="0" err="1"/>
              <a:t>propros</a:t>
            </a:r>
            <a:r>
              <a:rPr lang="en-US" dirty="0"/>
              <a:t> de LCHS, et quelle </a:t>
            </a:r>
            <a:r>
              <a:rPr lang="en-US" dirty="0" err="1"/>
              <a:t>sont</a:t>
            </a:r>
            <a:r>
              <a:rPr lang="en-US" dirty="0"/>
              <a:t> les deux choses les plus </a:t>
            </a:r>
            <a:r>
              <a:rPr lang="en-US" dirty="0" err="1"/>
              <a:t>importantes</a:t>
            </a:r>
            <a:r>
              <a:rPr lang="en-US" dirty="0"/>
              <a:t> à </a:t>
            </a:r>
            <a:r>
              <a:rPr lang="en-US" dirty="0" err="1"/>
              <a:t>propos</a:t>
            </a:r>
            <a:r>
              <a:rPr lang="en-US" dirty="0"/>
              <a:t> de Fort Collins?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devez</a:t>
            </a:r>
            <a:r>
              <a:rPr lang="en-US" dirty="0"/>
              <a:t> </a:t>
            </a:r>
            <a:r>
              <a:rPr lang="en-US" dirty="0" err="1"/>
              <a:t>fêter</a:t>
            </a:r>
            <a:r>
              <a:rPr lang="en-US" dirty="0"/>
              <a:t> les </a:t>
            </a:r>
            <a:r>
              <a:rPr lang="en-US" dirty="0" err="1"/>
              <a:t>martiens</a:t>
            </a:r>
            <a:r>
              <a:rPr lang="en-US" dirty="0"/>
              <a:t> à diner. Que </a:t>
            </a:r>
            <a:r>
              <a:rPr lang="en-US" dirty="0" err="1"/>
              <a:t>servrez-vous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479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0773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0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481" y="170205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voulez</a:t>
            </a:r>
            <a:r>
              <a:rPr lang="en-US" dirty="0"/>
              <a:t> manger pour le </a:t>
            </a:r>
            <a:r>
              <a:rPr lang="en-US" dirty="0" err="1"/>
              <a:t>souper</a:t>
            </a:r>
            <a:r>
              <a:rPr lang="en-US" dirty="0"/>
              <a:t> </a:t>
            </a:r>
            <a:r>
              <a:rPr lang="en-US" dirty="0" err="1"/>
              <a:t>aujourd’hui</a:t>
            </a:r>
            <a:r>
              <a:rPr lang="en-US" dirty="0"/>
              <a:t>? </a:t>
            </a:r>
            <a:r>
              <a:rPr lang="en-US" dirty="0" err="1"/>
              <a:t>Énumérez</a:t>
            </a:r>
            <a:r>
              <a:rPr lang="en-US" dirty="0"/>
              <a:t> trois choses qui </a:t>
            </a:r>
            <a:r>
              <a:rPr lang="en-US" dirty="0" err="1"/>
              <a:t>feront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repas</a:t>
            </a:r>
            <a:r>
              <a:rPr lang="en-US" dirty="0"/>
              <a:t>, et </a:t>
            </a:r>
            <a:r>
              <a:rPr lang="en-US" dirty="0" err="1"/>
              <a:t>dit</a:t>
            </a:r>
            <a:r>
              <a:rPr lang="en-US" dirty="0"/>
              <a:t> le </a:t>
            </a:r>
            <a:r>
              <a:rPr lang="en-US" dirty="0" err="1"/>
              <a:t>magasin</a:t>
            </a:r>
            <a:r>
              <a:rPr lang="en-US" dirty="0"/>
              <a:t> d’un petit </a:t>
            </a:r>
            <a:r>
              <a:rPr lang="en-US" dirty="0" err="1"/>
              <a:t>commerçant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on </a:t>
            </a:r>
            <a:r>
              <a:rPr lang="en-US" dirty="0" err="1"/>
              <a:t>peut</a:t>
            </a:r>
            <a:r>
              <a:rPr lang="en-US" dirty="0"/>
              <a:t> les </a:t>
            </a:r>
            <a:r>
              <a:rPr lang="en-US" dirty="0" err="1"/>
              <a:t>achèter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74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quatre</a:t>
            </a:r>
            <a:r>
              <a:rPr lang="en-US" dirty="0"/>
              <a:t> choses (pas </a:t>
            </a:r>
            <a:r>
              <a:rPr lang="en-US" dirty="0" err="1"/>
              <a:t>d’aliments</a:t>
            </a:r>
            <a:r>
              <a:rPr lang="en-US" dirty="0"/>
              <a:t>) qui </a:t>
            </a:r>
            <a:r>
              <a:rPr lang="en-US" dirty="0" err="1"/>
              <a:t>étaient</a:t>
            </a:r>
            <a:r>
              <a:rPr lang="en-US" dirty="0"/>
              <a:t> sur la table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mangiez</a:t>
            </a:r>
            <a:r>
              <a:rPr lang="en-US" dirty="0"/>
              <a:t> le </a:t>
            </a:r>
            <a:r>
              <a:rPr lang="en-US" dirty="0" err="1"/>
              <a:t>dÎner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soir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81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vingt-cinq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French is not an official language in Tunisia, but it is widely used in education, commerce, and journalism, and is spoken by 64% of the population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22F19-859C-481C-919C-8B29FF8A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56" y="1701090"/>
            <a:ext cx="3882343" cy="4257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2A5F5-6D69-418A-8D7A-540F2C1AF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93" y="1686057"/>
            <a:ext cx="3790417" cy="45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5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13EE-42FF-400D-B814-60D8D228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05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un rappel amical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60FCF-9B5E-46A5-ACEC-F4996B17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1"/>
            <a:ext cx="10515600" cy="4944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Thursday, September 28</a:t>
            </a:r>
            <a:r>
              <a:rPr lang="en-US" dirty="0"/>
              <a:t>, you will give a presentation, completely in French, in class.</a:t>
            </a:r>
          </a:p>
          <a:p>
            <a:pPr marL="0" indent="0">
              <a:buNone/>
            </a:pPr>
            <a:r>
              <a:rPr lang="en-US" dirty="0"/>
              <a:t>The presentation must be about a francophone place other than Paris. You may speak about an entire country (other than France), a city, or a place of interest such as a museum, a palace, or a national park.</a:t>
            </a:r>
          </a:p>
          <a:p>
            <a:pPr marL="0" indent="0">
              <a:buNone/>
            </a:pPr>
            <a:r>
              <a:rPr lang="en-US" dirty="0"/>
              <a:t>The presentation must be accompanied by appropriate illustrations. It may be made using PowerPoint / Google Slides or it may be hand drawn. Each illustration must have an appropriate title which explains what is seen in the slide. </a:t>
            </a:r>
          </a:p>
          <a:p>
            <a:pPr marL="0" indent="0">
              <a:buNone/>
            </a:pPr>
            <a:r>
              <a:rPr lang="en-US" dirty="0"/>
              <a:t>There must be seven slides / drawings. The first must introduce your subject and the second must explain why you chose this place.</a:t>
            </a:r>
          </a:p>
          <a:p>
            <a:pPr marL="0" indent="0">
              <a:buNone/>
            </a:pPr>
            <a:r>
              <a:rPr lang="en-US" dirty="0"/>
              <a:t>Everyone will be required to ask a question of the presenter. Part of your grade will be both your questions and your responses.</a:t>
            </a:r>
          </a:p>
        </p:txBody>
      </p:sp>
    </p:spTree>
    <p:extLst>
      <p:ext uri="{BB962C8B-B14F-4D97-AF65-F5344CB8AC3E}">
        <p14:creationId xmlns:p14="http://schemas.microsoft.com/office/powerpoint/2010/main" val="20885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Sur la table</a:t>
            </a:r>
          </a:p>
        </p:txBody>
      </p:sp>
    </p:spTree>
    <p:extLst>
      <p:ext uri="{BB962C8B-B14F-4D97-AF65-F5344CB8AC3E}">
        <p14:creationId xmlns:p14="http://schemas.microsoft.com/office/powerpoint/2010/main" val="63023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502" y="273050"/>
            <a:ext cx="2952750" cy="1552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les bougies (f)</a:t>
            </a:r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candélabre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sucré</a:t>
            </a:r>
            <a:r>
              <a:rPr lang="en-US" dirty="0"/>
              <a:t>(e)</a:t>
            </a:r>
          </a:p>
          <a:p>
            <a:pPr marL="0" indent="0">
              <a:buNone/>
            </a:pPr>
            <a:r>
              <a:rPr lang="en-US" dirty="0" err="1"/>
              <a:t>doux</a:t>
            </a:r>
            <a:r>
              <a:rPr lang="en-US" dirty="0"/>
              <a:t> / </a:t>
            </a:r>
            <a:r>
              <a:rPr lang="en-US" dirty="0" err="1"/>
              <a:t>douce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couteau</a:t>
            </a:r>
            <a:r>
              <a:rPr lang="en-US" dirty="0"/>
              <a:t> /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couteaux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mettre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mets</a:t>
            </a:r>
            <a:r>
              <a:rPr lang="en-US" dirty="0"/>
              <a:t>	nous </a:t>
            </a:r>
            <a:r>
              <a:rPr lang="en-US" dirty="0" err="1"/>
              <a:t>mettons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mets</a:t>
            </a:r>
            <a:r>
              <a:rPr lang="en-US" dirty="0"/>
              <a:t>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mettez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met		</a:t>
            </a:r>
            <a:r>
              <a:rPr lang="en-US" dirty="0" err="1"/>
              <a:t>elles</a:t>
            </a:r>
            <a:r>
              <a:rPr lang="en-US" dirty="0"/>
              <a:t> </a:t>
            </a:r>
            <a:r>
              <a:rPr lang="en-US" dirty="0" err="1"/>
              <a:t>mettent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as </a:t>
            </a:r>
            <a:r>
              <a:rPr lang="en-US" dirty="0" err="1"/>
              <a:t>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Qu’est-ce</a:t>
            </a:r>
            <a:r>
              <a:rPr lang="en-US" sz="2800" b="1" dirty="0"/>
              <a:t> que </a:t>
            </a:r>
            <a:r>
              <a:rPr lang="en-US" sz="2800" b="1" dirty="0" err="1"/>
              <a:t>c’est</a:t>
            </a:r>
            <a:r>
              <a:rPr lang="en-US" sz="28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                   Ce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tasse</a:t>
            </a:r>
            <a:r>
              <a:rPr lang="en-US" dirty="0"/>
              <a:t> et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soucoupe</a:t>
            </a:r>
            <a:r>
              <a:rPr lang="en-US" dirty="0"/>
              <a:t>.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68" y="1912122"/>
            <a:ext cx="3188043" cy="28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475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Qu’est-ce</a:t>
            </a:r>
            <a:r>
              <a:rPr lang="en-US" sz="2800" b="1" dirty="0"/>
              <a:t> que </a:t>
            </a:r>
            <a:r>
              <a:rPr lang="en-US" sz="2800" b="1" dirty="0" err="1"/>
              <a:t>c’est</a:t>
            </a:r>
            <a:r>
              <a:rPr lang="en-US" sz="28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soucoupe</a:t>
            </a:r>
            <a:r>
              <a:rPr lang="en-US" dirty="0"/>
              <a:t> volante</a:t>
            </a:r>
          </a:p>
          <a:p>
            <a:pPr marL="0" indent="0" algn="ctr">
              <a:buNone/>
            </a:pPr>
            <a:r>
              <a:rPr lang="en-US" dirty="0" err="1"/>
              <a:t>objet</a:t>
            </a:r>
            <a:r>
              <a:rPr lang="en-US" dirty="0"/>
              <a:t> volant </a:t>
            </a:r>
            <a:r>
              <a:rPr lang="en-US" dirty="0" err="1"/>
              <a:t>inidentifié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111" y="1825625"/>
            <a:ext cx="390177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39407</TotalTime>
  <Words>393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French is not an official language in Tunisia, but it is widely used in education, commerce, and journalism, and is spoken by 64% of the population </vt:lpstr>
      <vt:lpstr>un rappel amical</vt:lpstr>
      <vt:lpstr>PowerPoint Presentation</vt:lpstr>
      <vt:lpstr>PowerPoint Presentation</vt:lpstr>
      <vt:lpstr>Qu’est-ce que c’est?</vt:lpstr>
      <vt:lpstr>Qu’est-ce que c’est?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579</cp:revision>
  <cp:lastPrinted>2017-09-11T13:53:50Z</cp:lastPrinted>
  <dcterms:created xsi:type="dcterms:W3CDTF">2016-10-03T16:25:09Z</dcterms:created>
  <dcterms:modified xsi:type="dcterms:W3CDTF">2023-09-25T19:20:39Z</dcterms:modified>
</cp:coreProperties>
</file>