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453" r:id="rId2"/>
    <p:sldId id="431" r:id="rId3"/>
    <p:sldId id="452" r:id="rId4"/>
    <p:sldId id="272" r:id="rId5"/>
    <p:sldId id="261" r:id="rId6"/>
    <p:sldId id="450" r:id="rId7"/>
    <p:sldId id="457" r:id="rId8"/>
    <p:sldId id="458" r:id="rId9"/>
    <p:sldId id="459" r:id="rId10"/>
    <p:sldId id="437" r:id="rId11"/>
    <p:sldId id="433" r:id="rId12"/>
    <p:sldId id="436" r:id="rId13"/>
    <p:sldId id="423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53"/>
            <p14:sldId id="431"/>
            <p14:sldId id="452"/>
            <p14:sldId id="272"/>
            <p14:sldId id="261"/>
            <p14:sldId id="450"/>
            <p14:sldId id="457"/>
            <p14:sldId id="458"/>
            <p14:sldId id="459"/>
            <p14:sldId id="437"/>
            <p14:sldId id="433"/>
            <p14:sldId id="436"/>
            <p14:sldId id="423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3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F2-76CA-4350-8CEB-6FD432EFF9D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57370-25FD-43E4-A58F-1F544FF0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67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6T15:52:43.6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23523 11003 513 0,'0'0'21'0,"0"0"-21"16,0 0 60-16,0 0 7 0,0 0 1 0,0 0 1 16,0 0 12-16,0 0 3 0,0 0 0 0,0 0 0 15,0 0-68-15,0 0-16 0,0 0 0 0,0 0 0 16,0 0 48-16,0 0 5 0,0 0 2 0,0 0 0 15,0 0-37-15,0 0-7 0,0 0-2 0,0 0 0 16,-3 6 44-16,-1 0 9 0,1 3 2 0,-1-3 0 16,1 6-52-16,-1-4-12 0,4 1 0 0,-3-3 0 15,3 0 0-15,0 3 0 0,0-3 0 0,0 5 0 16,0-2 40-16,0 3 4 0,0 0 2 0,-4 11 0 16,4-5-22-16,-4-3-5 0,4 8-1 0,-3-5 0 15,-1 5 14-15,-3 4 4 0,4-1 0 0,-1-5 0 16,1 11-8-16,-1-2-2 0,4 2 0 0,-3 6 0 15,-1-6-26-15,1 4 8 0,-1-1-8 0,1 9 0 0,-1-6 0 16,1-5 0-16,-1-7 0 0,1 4 0 16,3-4-9-16,-4-5 9 0,4-1 0 0,-4 1 0 15,4-7 0-15,0 4 0 0,0-9 0 0,0 3 0 16,0-4 0-16,0-2 0 0,4 3 9 0,-4-3-9 0,0-6 0 0,0 0 0 0,0 0 0 16,4 6 0-1,-4-6 0-15,0 0 0 0,3 6 0 0,-3-6 0 0,4 0 0 0,3-6 0 0,-4 6 0 0,1 0 0 16,3-6 0-16,-4 6-9 0,4 0 0 0,-3-6 0 15,-1 0-3-15,4 3 0 0,0 0 0 0,1 0 0 16,-1 3 12-16,0-2-8 0,3 2 8 0,-3-3-8 16,0 3 8-16,4 0 0 0,-1 0 0 0,-2 3-8 15,2-3 8-15,1 2 0 0,3 1 0 16,-4 0 0-16,1 0-16 0,3 3 1 0,0 0 1 16,-3 0 0-16,3-6-8 0,0 6-2 0,4 0 0 15,-4 0 0-15,0-1 4 0,0 1 0 0,0 3 0 0,4-6 0 16,-4 6-9-16,-4-9-2 0,5 6 0 15,-5-6 0-15,4 0-52 0,-3 6-10 0,-1-6-3 16</inkml:trace>
  <inkml:trace contextRef="#ctx0" brushRef="#br0" timeOffset="615.41">23848 11691 1060 0,'0'0'22'0,"0"0"5"0,0 0-27 0,0 0 0 0,0 0 0 0,0 0 0 15,0 0 63-15,0 0 7 0,0 0 2 0,0 0 0 16,0 0-16-16,0 0-4 0,0 6 0 0,3 0 0 15,1 6-32-15,-1-6-6 0,1 0-2 0,3-3 0 16,0-1-12-16,0 4 0 16,4-3 0-16,-1 3 0 0,4-6 0 0,-3 3 0 0,3-3 0 0,-3 0 0 15,3 0 0-15,0-3 0 0,-4 0 0 0,5-3 0 16,-1 0 0-16,0 1 0 0,-4-1 0 0,1 0 0 16,-1-9 10-16,-2 6-10 0,2-2 10 0,-3 2-10 15,0 3 0-15,-3-6 0 0,3 6 0 0,-4-6-10 16,4 7 10-16,-3-1 16 0,-4 0-4 0,0 6-1 15,3-9-11-15,-3 9-16 0,0 0 4 0,0 0 1 16,0 0 11-16,0 0 0 0,0 0 0 0,0 0 0 16,-3-6 0-16,3 6 0 0,0 0 0 0,0 0 0 15,0 0 11-15,0 0 4 0,-7 0 1 0,7 0 0 16,-7-6-16-16,3 6 0 0,4 0 8 0,-7 0-8 16,0 0 0-16,-3 0 0 0,3 0 8 0,-4 6-8 15,4-3-13-15,-4 6-6 0,1-3-1 0,-1 3 0 16,-3 2 20-16,7 1 0 0,-4 3 0 0,1-1 0 15,3 1 0-15,3 9 0 0,1-13 0 0,-1 7 0 16,1 3 0-16,-1-4 0 0,1 1 0 0,3 0 0 16,0 2 0-16,0-5 0 0,3 0 0 0,-3-1 0 15,4 4 0-15,-1-3 0 0,4-4 0 0,-3 4 0 16,3 0 0-16,0-3 0 0,0-7 0 0,4 7 0 0,-4-3 0 0,3 0 0 16,-3 0 0-16,4-3 0 0,-4-6 0 0,3 5 0 15,-3 1 0-15,4-6 0 0,0 3 12 0,-4-3 7 16,3 0 1-16,1-3 0 0,-1 3-36 0,5-6-6 0,-5 1-2 15</inkml:trace>
  <inkml:trace contextRef="#ctx0" brushRef="#br0" timeOffset="1263.291">24560 11580 1552 0,'0'0'44'0,"0"0"10"15,0 0-43-15,0 0-11 0,-7 0 0 0,7 0 0 16,-7 0 53-16,0 0 9 0,7 0 2 0,-7 0 0 15,0-6-24-15,7 6-5 0,-7-3-1 0,0 3 0 16,7 0-10-16,-7-3-1 0,3-6-1 0,4 9 0 16,-10 0-11-16,3-3-3 0,0 0 0 0,-4 3 0 0,11 0-8 0,-7-3 0 0,7 3 0 15,-10 3 0-15,2 0 0 0,-2 0 0 16,3 0 0-16,-4 6 0 0,4 0 0 16,0-4 0-16,0 1 0 0,4 6 0 0,-5-6 0 0,5 3 0 0,-1 0 0 15,1-3 0-15,3-6 8 0,-4 8-8 0,4-2 12 16,-3 6-4-16,3-6-8 15,-4 0 0-15,4-6-12 0,0 9 12 0,0-9-9 16,0 0 9-16,4 5 0 0,-4-5 0 16,0 6 0-16,0-6 0 0,0 0 0 0,3 9 0 0,-3-9-8 0,0 0 8 0,4 3-12 0,-1 9 12 15,4-12-8-15,-3 6 8 0,3 0 0 0,0-6 0 16,0 3 0-16,-3-1 0 0,3-2 0 0,0 3 0 16,-4 0 0-16,4 0 0 0,0 0 0 0,1 0 0 15,-1 0 0-15,0 6 0 0,0-6 0 0,0 6 0 16,0-9 0-16,0 6 0 0,-4-1 0 0,1 1 0 15,-1-3 0-15,-3-3 0 0,4 6 0 0,-1 6 0 16,-3-6 0-16,0 3 0 0,0-1 0 0,0-2 0 16,0 6 8-16,-3-3-8 0,-1 0 0 0,1 0 9 15,-1-1-9-15,1 7 0 0,-1-9 0 0,1 0 0 16,-1 0 0-16,1 2 0 0,-4-2 0 0,3 0 0 16,1 3 0-16,-4 0 0 0,7-9 0 0,-4 6 0 15,4-6 0-15,-7 0 0 0,0 6 0 0,7-6 0 16,-7 0 0-16,-4 0 0 0,4 0 0 0,0 0 0 15,-3 0-20-15,-1-6-10 0,4 6-2 0,-4-6 0 16,1 6-51-16,-1-6-10 0,1 0-3 0</inkml:trace>
  <inkml:trace contextRef="#ctx0" brushRef="#br0" timeOffset="2032.181">25756 11059 1086 0,'-3'21'46'16,"-1"2"-37"-1,4-8 63-15,0 3 12 0,0-1 2 0,0-5 1 16,0-3-28-16,0-9-6 0,0 0-1 0,0 0 0 16,0 12-52-16,0 11 0 0,4 1-11 0,-4-7 2 0,0-17 30 15,0-11 7-15,0-13 0 0,3 18 1 16,-3 6-11-16,0 12-2 0,0 17-1 0,0-8 0 0,0-15 4 16,0-12 1-16,0-12 0 0,-3-2 0 0,3-4 8 0,-4-2 1 0,1 8 1 15,-1 0 0-15,1-8-18 0,-1 11-4 16,1-5-8-16,-4 5 12 0,3 3-2 15,-3-2-1-15,3 5 0 0,-3 3 0 0,0 0-1 16,0 6-8-16,0 0 12 0,0 0-4 16,-3 6-8-16,3 0 0 0,-8-6 0 0,5 14 0 15,-4 1 0-15,3 12 0 0,-3 2 0 0,0-3 0 0,0-8-11 0,0-9 11 0,-4-3-8 16,0 6 8-16,4-4-12 0,0 13 2 0,0-3 1 0,0 5 0 16,0 9 9-16,0-8-10 0,0 8 10 0,3 1-10 15,-3 2 10-15,0-6 0 0,0 4 0 0,3-4-8 16,-3 3-18-16,3-5-3 15,4-4-1-15,-3 4 0 0,3-4 75 0,0 1 15 0,3-9 4 0,1 5 0 16,-1 1-73-16,1-7-15 16,3 1-2-16,0 6-1 0,0-10 27 0,0 4 0 0,3 0 0 0,1 0 8 15,-1 2-8-15,4-5 0 0,0 0 0 0,0 2 0 16,4 4 0-16,-1-6-8 0,1 0 8 0,0-1 0 16,3 1 0-16,0 3-10 0,0-3 10 0,0-7 0 15,0 1-34-15,4 6 0 0,0-9 0 16,-1 0 0-16,1-3 34 0,-1-3 0 0,5 0 0 0,-5-9 0 15,4 3-9-15,-3 1 9 0,3-4 0 0,0-9-9 16,1 4-11-16,-5-1-1 0,1-3-1 0,-4 4 0 16,0-1-116-16,0-2-23 0</inkml:trace>
  <inkml:trace contextRef="#ctx0" brushRef="#br0" timeOffset="2838.667">25975 10995 1094 0,'-11'11'23'0,"11"-11"5"16,-7 6-28-16,4 0 0 0,-1 0 0 0,1 0 0 16,3 6 56-16,-4-4 7 0,1 1 1 0,3 0 0 15,-4 0 51-15,1 0 10 0,3-3 3 0,0 5 0 16,-4 1-103-16,4 0-25 0,0 0 0 0,0 8 0 15,4-8 51-15,-4 9 5 0,3 2 0 0,-3 1 1 16,4-1-41-16,-4 9-16 0,3-5 11 0,-3 8-11 16,4-5 8-16,-4 2-8 0,3 6 0 0,-3-6 0 15,4-2 0-15,-4-1 0 0,0-2 0 0,0-4 0 16,-4 4 0-16,4-4 0 0,0 1 0 0,0-1 0 0,-3 4 0 16,3-10 0-16,-4 7 0 0,1-4 0 0,3 4 0 15,-4-3 0-15,1-4 0 0,3 7 0 0,-4-7 0 16,4 4 0-16,-3-6 0 0,-1-1 0 0,4 1 0 15,-3-3 0-15,3 0 0 0,-4-10 0 0,4-2 0 16,0 0 0-16,0 0 0 0,0 0 0 0,0 0 0 0,0 0 0 16,0 0 0-16,0 0 0 0,0 0 44 0,0 0 2 0,0 0 1 15,0 0 0-15,0-2-31 0,-3-10-7 0,-1 6-1 16,4-12 0-16,0 6 0 0,-4-2 0 0,4-4 0 16,0-2 0-16,0 5-8 0,4-6 0 0,-4 4 0 0,4 2 0 15,-1-3 0-15,-3 7 0 0,4-4 0 0,-1-3 0 16,1 6 0-16,3 1 0 0,-4 5 0 0,4-9 0 15,0 6 0-15,-3 0 0 0,3 4 8 0,0-1-8 16,-3 0 0-16,3 6 0 0,0-12 0 0,-4 12 0 16,4-6 0-16,-3 6-9 0,3-6 9 0,0 6 0 15,-4 0-12-15,4 0 12 0,0 0-12 0,1 0 12 16,-5 0-50-16,4 0-3 0,0 0-1 0,0 6 0 16,0-6 74-16,0 6 14 0,4 0 3 0,-4 0 1 15,0 0-38-15,0 3 0 0,0-1 0 0,0 1 0 16,0 3-14-16,-3 0 2 0,3-3 1 0,-4 2 0 15,1 4-1-15,-1 0-1 0,1-4 0 0,-1 1 0 16,1 6 2-16,0 2 1 0,-4-2 0 0,3-3 0 16,1 2 10-16,-4 1 0 0,3 0 0 0,1-4 0 15,-4 1 0-15,3 0 0 0,1-9 0 0,-1 2 0 16,1 1-53-16,-1 0-9 0,1-3-2 0,3-3 0 16,-4 0 0-16,1 3 0 0,3-6 0 0,0 6 0 15,0-6-7-15,-3 0-1 0,3 0-1 0</inkml:trace>
  <inkml:trace contextRef="#ctx0" brushRef="#br0" timeOffset="3172.49">26423 11691 1094 0,'0'6'23'0,"0"6"5"0,0-6-28 0,0 6 0 0,0-7 0 0,0 4 0 16,0 6 108-16,0 0 16 0,0-4 3 0,-3-2 1 16,3 9-103-16,-4-3-25 0,0-1 0 0,4 7 0 15,-3-3 56-15,3 5 7 0,-4-8 1 0,4-1 0 16,-3 4-36-16,3-3-6 0,-4-1-2 0,4 1 0 15,0-3-12-15,0 3-8 0,0-9 10 0,4-1-10 16,-4 7 0-16,0-12 0 0,0 0 0 0,0 0 0 16,0 0-14-16,0 0-9 0,0 0-1 0,7-3-1 15,0 0-31-15,-3-8-7 0,3-1-1 0</inkml:trace>
  <inkml:trace contextRef="#ctx0" brushRef="#br0" timeOffset="3369.845">26360 11209 1550 0,'0'0'32'0,"0"0"8"0,0 0-32 0,-8 0-8 0,8 0 0 16,0 0 0-16,0 0 22 0,0 0 3 0,-3 6 1 0,3-6 0 15,-4 6-35-15,4 0-7 0,0 0-2 0,0 0 0 16,4-1-139-16,3 1-28 15</inkml:trace>
  <inkml:trace contextRef="#ctx0" brushRef="#br0" timeOffset="4117.504">26628 11691 1337 0,'0'0'28'0,"0"0"6"0,0 0-34 0,0 0 0 0,0 0 0 0,0 0 0 16,0 0 58 0,0 0 5-16,0 0 1 0,0 0 0 0,0 0 0 0,0 0 0 0,0 0 0 0,0 0 0 15,0 0 0-15,0 0 0 0,0 0 0 0,0 0 0 16,0 6-52-16,0 0-12 0,0 6 0 0,3-6 0 16,1 0 0-16,-1-3 0 0,1 2 0 0,3 1 0 15,0 0 0-15,0-3 0 0,-4 6 0 0,5-6 0 16,-1 6 0-16,-4-9 0 0,4 0 0 0,-3 6 0 15,3-6 0-15,-4 0 0 0,1 0 0 0,3 0 0 16,-7 0 0-16,7 0 0 0,-4 0 0 0,-3 0 0 16,4-6 0-16,-4 6 0 0,7 0 0 0,-3-6 0 15,-4 0 54-15,3 3 8 0,1-6 2 0,-4 3 0 16,0 0-52-16,3-2-12 0,-3 2 0 0,0 0 0 16,0-6 0-16,0 0 0 0,0 3 0 0,0 1 0 15,-3-1 0-15,3 3 0 0,-4-6 0 0,1 0 0 16,3 4 0-16,-4-4 0 0,1 0 0 0,3 6 0 15,-4-6 0-15,0 7 0 0,4-4 0 0,-3 0 0 16,3 9 0-16,-4-6 0 0,4 6 0 0,0 0 0 16,0 0-48-16,0 0-13 0,0 0-3 0,0 0 0 15,0 0 52-15,-7 0 12 0,7 0 0 0,-7 3 0 16,4 9 0-16,-4-3 0 0,0 2 0 0,3 1 0 16,-3 3 0-16,4 0 0 0,-1-1 0 0,-3 4 0 15,3-3 0-15,-3-1 0 0,0 7 0 0,0-9 0 16,4-4 0-16,-1 4 0 0,1 3 0 0,-4-6 0 15,3 2 0-15,1-5 0 0,-1 0 0 0,0 6 0 0,1-3 0 16,-1 0 0-16,1-1 0 0,3-2 0 16,0 0 0-16,0 3 0 0,3-3 0 0,-3 3 0 15,4-3 0-15,-1 2 0 0,1 4 0 0,3-6 0 16,-3 6 0-16,3-9 0 0,3 6 0 0,-3-4 0 0,4 1 0 0,-1 3 0 16,-2-3 0-16,2 0 0 0,1 0-16 0,3-6-1 0,-4 6 0 15,5-6 0 1,-1 0-25-16,-4 0-5 0,4 0-1 0,-3-6 0 15,3 6-12-15,-3-6-2 0,-1 6-1 0</inkml:trace>
  <inkml:trace contextRef="#ctx0" brushRef="#br0" timeOffset="4657.567">27023 11635 851 0,'-7'12'36'16,"3"0"-36"-1,4 0 96-15,-3-1 12 0,-1 4 2 0,4 3 1 16,-3-6-24-16,3-1-5 0,-4 7-1 0,4-3 0 16,-3 2-13-16,-1-2-4 0,4 3 0 0,-3-1 0 15,3 4-51-15,-4-3-13 0,4 5 0 0,0-11 0 16,0 2 0-16,0-5 0 0,0 6 0 0,0-3 0 15,0-6 32-15,0-6 4 0,0 0 1 0,0 0 0 16,0 0-13-16,0 0-2 0,0 0-1 0,0 0 0 0,0 0-12 0,0 0-9 16,-4-6 12-16,4-6-12 0,0-3 58 0,0 1 5 0,0-1 1 0,4-6 0 15,-4 4-52-15,4-1-12 16,-4 0 0-16,3-2 0 0,1 2 0 0,-1 6 0 16,1-5 0-16,-1 2 0 0,1 0 0 0,3 7 0 15,-4-4 0-15,1 0 0 0,-1 3-48 16,1 0-13-16,-1 4-3 0,4-1 0 0,-3 0 103 15,3 3 20-15,-3-3 4 0,3 0 1 16,0 0-78-16,0 6-15 0,0-6-3 0,0 6-1 0,0 0 24 0,3-6 9 0,-3 6 0 0,1 0-9 16,-1 6 0-16,0-6 0 0,0 0 0 0,0 6 0 15,0-6-8-15,0 6-2 0,-4 6 0 0,1-3 0 16,-1 2 5-16,1 1 1 0,0 6 0 0,-4-1 0 16,0-2 4-16,3 9 1 0,-3-7 0 0,4 7 0 15,-4-4 23-15,0 1 5 0,0 0 0 0,0 5 1 16,0-11-30-16,0 2-7 0,3 1 0 0,-3 0-1 15,4-10 27-15,-4 1 6 0,3 0 0 0,1 0 1 16,-4-9-17-16,0 0 0 0,3 3 0 0,-3-3 0 16,4 0-80-16,3 0-20 0,0-3-4 0</inkml:trace>
  <inkml:trace contextRef="#ctx0" brushRef="#br0" timeOffset="5270.576">27577 11491 1337 0,'0'-3'28'0,"0"-2"6"0,-4 2-34 0,4-9 0 0,0 6 0 0,-3 0 0 15,3 0 109-15,0 0 15 0,-4 0 4 0,4 1 0 16,-3 2-103-16,3 3-25 0,-4-9 0 0,0 6 0 16,4 3 32-16,-3-6 2 0,-1 6 0 0,4 0 0 15,-3-6-3-15,-4 6-1 0,0 0 0 0,0 0 0 16,0 0-15-16,-4 6-3 0,4-6-1 0,-4 6 0 15,4 3-3-15,-3 0 0 0,3-1 0 0,-4 4 0 16,4 0 4-16,-3 3 0 0,-1 2 0 0,0 1 0 16,4 0-35-16,-3-7-6 0,6 4-2 0,-3 3 0 15,4-7 63-15,-4 1 12 0,7 3 2 0,-4-3 1 16,4-1-24-16,-4 1-5 0,4 0-1 0,4-6 0 16,-4 0-17-16,4-1 0 0,-4 1 0 0,3 3 0 15,-3-9 0-15,7 6 0 0,-3 6 0 0,-1-6 0 16,4-6 0-16,0 6 0 0,0-6 0 0,0 3 0 15,0-1 0-15,1 1 0 0,-1-3 0 0,3 6 0 16,-3-3 0-16,4 0 0 0,-4 6 0 0,3-3 0 0,1 3 0 16,-4-3 0-16,4-1 0 0,-1 1 0 0,1 0 0 0,-4 6 0 15,3-6 0-15,1 3 0 0,-4 2 0 16,0 1 0-16,0 0 0 0,0 0 0 0,0 2 0 0,-3 4 0 16,3-6 0-16,-4 2 0 0,-3 4 0 0,4 0-11 15,-4-4 11-15,0 4-10 0,0 0-4 16,-4-1-1-16,1 1 0 0,-1-3 0 15,-6 2-21-15,3 4-5 0,-4-6-1 0,-3 5 0 0,0-2 34 16,-4-9 8-16,1 8 0 0,-4-5 0 16,-1 0-104-16,-2-6-20 0,2 0-3 0</inkml:trace>
  <inkml:trace contextRef="#ctx0" brushRef="#br0" timeOffset="6308.217">23608 12494 782 0,'-4'6'33'0,"1"3"-33"16,-1-1 21-16,1-2-2 0,3-6-1 0,-4 6 0 15,4-6 37-15,-3 6 7 0,3-6 2 0,0 0 0 16,0 0 0-16,0 0 0 0,0 0 0 0,0 0 0 15,0 0 0-15,0 0 0 0,0 0 0 0,0 0 0 16,0 0-44-16,0 0-9 0,0 0-2 0,0 0 0 16,0 0-9-16,0 0-12 0,0 0 2 0,0 0 1 15,0 0 43-15,0 0 9 0,0 0 1 0,0 0 1 16,0 0-21-16,0 0-4 0,7 3 0 0,3-3-1 16,1 3-31-16,0-3-5 0,3 0-2 0,3 3 0 15,1-3 31-15,3 0 5 0,4 0 2 0,-1 3 0 16,5 0-19-16,-1 3 0 0,4-3 0 0,-1 2 0 15,1 1 0-15,0 3 0 0,0-3 0 0,3 0 0 0,0 0 0 16,4 0 0-16,0 0 0 0,3 2 0 0,-7-5 0 16,4 3 0-16,-3 0 0 0,2 3 0 15,-6-3-18-15,3 0-7 0,1-6-2 0,-1 6 0 0,0-6 27 16,0 0 0-16,4 0 0 0,4 0 0 0,-8-6 0 0,4 6 0 16,0 0 0-16,-1-6 0 0,5 0 0 15,-1 6 0-15,0-6 0 0,8 3 0 0,-8-3 0 16,7 3 0-16,1 0 0 0,-1 3 0 15,1-3 0-15,-5 0 0 0,1 3 0 0,4-3 8 16,-4 3-8-16,3 0 9 0,0 0-9 0,-3 3 10 0,0-3-10 0,-4 3 0 0,-3-3 0 16,7 3 0-16,-7 3 0 0,0 0 0 0,-1-3 0 15,1 9 8-15,0-6-8 0,-4 0 0 0,4-1 9 0,4 1-9 16,-5 3 0-16,1-3 0 0,3 0 0 0,-3 6 0 16,0-7 0-16,0 1 8 0,-4-6-8 0,4 6 0 15,-4-6 12-15,0 0-1 0,1 0-1 0,3 0 0 16,-8 0 0-16,1 0 0 0,0 0 0 0,0 0 0 15,-1 0 14-15,-6-6 4 0,3 6 0 0,0 0 0 16,-3 0-10-16,0 0-2 0,0 0 0 0,-1-6 0 16,1 6-8-16,0 0-8 0,-1 0 9 0,1 0-9 15,-4-5 0-15,4 5 0 0,0 0 0 0,-4-6 0 16,3 0 11-16,1 6-11 0,3-3 12 0,-3 0-12 16,0 0 0-16,-1 0 0 0,1 0 0 0,0-3 0 15,-4 0 0-15,4 1 0 0,-1-1 0 0,-2-6 0 16,2 6 0-16,-3 0 0 0,4 0 0 0,-4 3 0 15,4-3 0-15,-4 3 0 0,4 1 0 0,-4 2 0 16,-3-3 0-16,-1 0 0 0,1 3 0 0,0 0 0 16,-4 0 0-16,-4 0 0 0,1 3 0 0,-4 0 0 15,3-3-36-15,-2 2-8 0,-1 4-2 0,-4-3 0 16,4 0-164-16,-3 0-33 0</inkml:trace>
  <inkml:trace contextRef="#ctx0" brushRef="#br0" timeOffset="18368.449">4403 11153 850 0,'0'0'17'0,"0"0"6"0,0 0-23 0,0 0 0 0,0 0 0 0,0 0 0 16,-11 0 29-16,11 0 2 0,0 0 0 0,-10 6 0 16,10-6 1-16,0 0 1 0,-8 0 0 0,8 0 0 15,0 0 3-15,-10 0 1 0,6-6 0 0,4 6 0 16,0 0 15-16,0 0 4 0,0 0 0 0,0 0 0 16,0 0-18-16,0 0-3 0,0 0-1 0,0 0 0 15,0 0-34-15,0 0 0 0,0 0 0 0,0 0-9 16,0 0 9-16,0 0 0 0,0 0 0 0,0 0 0 15,0 0 0-15,0 0-10 0,0 0 10 0,0 0 0 16,0 0 0-16,0 0 0 0,0 0 0 0,0 0 0 16,-3 6 0-16,3-6 0 0,0 6 8 0,-4 0-8 15,4 6 9-15,-3 8-9 0,-1 4 8 0,1-7-8 16,3 4 39-16,-4-3 2 0,4-7 1 0,-3 1 0 16,3 0-16-16,-4 9-3 0,1-10-1 0,-4 10 0 15,3 2-22-15,0 4 0 0,1 8 0 0,-4-8 0 16,3-4 20-16,1 7 0 0,-1-10 0 0,4 4 0 15,-3-7-6-15,-1 1-2 0,1-3 0 0,-4 2 0 16,7 7 0-16,-4-1 0 0,1 10 0 0,3-10 0 16,0 4 2-16,3-7 0 0,-3 4 0 0,-3-7 0 0,3-2-6 15,3 0-8-15,-3-6 11 0,0 2-11 0,0-11 0 16,0 0 0-16,0 0 0 0,0 0 0 0,0 0 0 0,0 0 0 16,0 0 0-16,0 0 0 0,0 0 21 15,0 0-2-15,0 0-1 0,0 0 0 0,0 0-18 0,0 0 0 0,0 0 0 0,0 0 0 16,4 0 0-16,3-3 0 0,3 3 0 0,-6-3 0 15,3 0-8-15,0 1-9 0,0-1-2 0,4-3 0 16,-1 3 19-16,1-3 0 0,3 0 0 0,-4-3 0 16,8 9 0-16,-4-6 0 0,0 6 0 0,-3 0 0 15,7 0 8-15,-1 0 4 0,1 0 2 0,-4 0 0 16,7 0-22-16,-7 6-5 0,-3-6-1 0,3 6 0 16,0 0-34-16,0 0-8 15,0 0 0-15,0 0-1 0,-3-1-51 0,0-2-9 16,3 3-3-16,-4 0 0 0,-10-6 4 0,7 6 1 0,0 0 0 15,-7-6-207-15,11 6-42 0</inkml:trace>
  <inkml:trace contextRef="#ctx0" brushRef="#br0" timeOffset="19026.292">4988 11694 1036 0,'0'0'23'0,"0"0"5"0,0 0 0 0,-7 3 1 0,7-3-29 0,-7 6 0 0,7-6 0 0,0 0 0 15,-7 6 108-15,7-6 16 0,-7 0 4 0,7 0 0 16,0 0-52-16,0 0-9 0,0 0-3 0,0 0 0 15,0 0-51-15,-3 6-13 0,-1 6 0 0,-3-4 0 16,7 4 0-16,-4 0-16 0,4-6 3 0,0 0 1 16,0 0 12-16,0-1 16 0,0-5-3 0,4 6-1 15,-1 0-12-15,1 3 0 0,0 0 0 0,3-6 0 16,0 3-13-16,0-3-6 0,3-3-1 0,-3 0 0 16,4 0 20-16,-4 0 0 0,7 0 0 15,-7-3 0-15,0 0 17 0,0-3 1 0,4 0 0 0,-4-3 0 16,3 3-18-16,-2 3-11 0,2-3 2 0,-3 1 0 15,0-1 9-15,-3-9 12 0,-1-3-2 0,4 7-1 16,-3-1-9-16,-4-3-12 0,3 6 2 0,1 0 1 16,-1 1-9-16,-3-1-2 0,8-3 0 0,-8 0 0 15,0 1-14-15,0 5-3 0,0-3-1 0,-8-3 0 16,1 6 6-16,4 0 2 0,-4 0 0 0,0 1 0 16,-4 5-1-16,1-6 0 0,-1 3 0 0,-3 3 0 15,0 0 60-15,3-3 12 0,-6 3 3 0,-5 0 0 16,8 3-7-16,-3 6-1 0,-1-4 0 0,0 1 0 15,1 6-36-15,6-6-18 0,1 6 2 0,-8-3 0 16,7 2 64-16,1-5 12 0,-1 0 4 0,1 9 0 16,3-1-64-16,-4 4 0 0,7 9-9 0,-3-7 0 15,0 4 23-15,4-7 5 0,-1-8 1 0,1 9 0 16,3-9-20-16,0 5-14 0,0-8 2 0,0 6 1 16,0-6 11-16,0 3 0 0,3-1 0 0,4 7 0 0,0-3 0 15,0 6 0-15,4 2 0 0,0-2 0 16,3-4 11-16,0 1 4 0,0-3 1 0,4-3 0 15,-4-3-16-15,0 0-13 0,3-1 2 0,1 1 1 16,-4-6-18-16,4-6-4 0,-1 1-1 0,5-1 0 16,-8-3-55-16,3-3-10 0,1-6-2 0</inkml:trace>
  <inkml:trace contextRef="#ctx0" brushRef="#br0" timeOffset="19862.873">6124 11300 1299 0,'0'0'28'0,"0"0"7"0,0 0 1 0,0 0 0 0,0 0-28 0,0 0-8 0,0 0 0 0,-7-3 0 16,7 3 64-16,0 0 12 0,-7 0 3 15,7 0 0-15,0 0-31 0,-7 3-7 0,7-3-1 0,-3 6 0 16,-1 3-26-16,0 0-6 0,1 6 0 0,3-4-8 16,0 7 10-16,0 3-10 0,3 2 8 0,-3 3-8 15,4 4 15-15,-4 2-3 0,4-2 0 0,-1-4 0 16,1 9-2-16,3-5-1 16,-4 2 0-16,1 0 0 0,-1-2-9 15,1-15 10-15,-1-4-10 0,1 4 10 0,-1 6-10 0,-3-7 8 0,4 10-8 0,3 5 8 16,-4-2-8-16,1 2 0 0,-4-5 0 0,4-1 8 15,-4-2-8-15,0-4 0 0,0 1 0 0,-4-3 0 16,4-4 0-16,-4-2 0 0,1-3 9 0,3 0-9 16,-7-3 10-16,7 0-2 0,-4-3-8 0,1 0 12 15,-4-3-12-15,3 0 11 0,1-3-11 0,-4-3 10 0,0-2-10 16,0-7 0-16,-1-3 0 0,1 4 0 0,0-7 0 16,0 1 0-16,0-4 0 0,0 7 8 0,0 2 0 15,0 0-8-15,0 1 12 0,3-10-4 0,-6-8 10 0,-1 3 2 16,4 20 0-16,0-9 0 0,0 4 5 0,0-7 2 15,0 1 0-15,4-4 0 0,-5-5-10 0,5 5-1 16,-1 1-1-16,1-4 0 0,-1 4-15 0,1 0 0 16,3-4 0-16,0 4 0 0,3 2 0 0,-3 1 11 15,4-4-3-15,-1 10-8 0,1-10 0 0,-1 7 0 16,5-1-10-16,-5 9 10 0,4-5 0 0,-3-1 0 16,3 9 0-16,0-9 0 0,0 7-8 0,0 2 8 15,7 0 0-15,-7 3 0 0,-7 6-13 0,11-6 1 16,-11 6 1-16,14-3 0 0,3-3-1 0,-3 1-1 15,4 5 0-15,-4-6 0 16,0 6-21-16,8-6-4 0,-8 6-1 0,7-3 0 0,0 0 39 0,4 0 0 16,-1 0 0-16,5 0 0 0,-1-3 15 0,-4 0 10 0,1-5 3 0,-4 5 0 15,4 0-28-15,-4 6 0 0,4 0 0 16,-4-6 0-16,0 6 0 0,7 0-19 0,-13-6 3 16,2 3 1-1,1 0-15-15,-1 0-3 0,-6 0-1 0,0 3 0 0,-1 0-23 16,1 0-5-16,3 0-1 0,-11 3 0 0,5-3-144 15,-8 0-29-15</inkml:trace>
  <inkml:trace contextRef="#ctx0" brushRef="#br0" timeOffset="20230.956">6107 11574 1234 0,'0'0'25'0,"0"0"7"0,0 0-32 0,0 0 0 0,0 0 0 0,0 0 0 15,0 0 77 1,0 0 9-16,0 0 2 0,0 0 0 0,0 0-35 0,0 0-6 0,0 0-2 15,0 0 0-15,0 0-18 0,0 0-4 0,3-6-1 0,-3-3 0 16,0 9-22-16,4 0 0 0,3-3 0 0,-4 3 0 16,4 6 0-16,0 0 0 0,7 0 0 0,-3 0 0 15,-4-6 0-15,4 0 0 0,-1-9 0 0,1 6 0 16,3-6 0-16,0 9 0 0,0 0 0 0,0 3 0 16,7-6 0-16,-10 0 8 0,7 0-8 15,-4 0 0 1,3 0-49-16,1-3-15 0,0 1-2 0,-1-1-408 0,1 0-82 0</inkml:trace>
  <inkml:trace contextRef="#ctx0" brushRef="#br0" timeOffset="20778.329">6639 11597 928 0,'0'0'20'16,"0"0"5"-16,0 0 1 0,-7 6 0 0,7-6-26 0,-3 3 0 0,-1 12 0 0,1-9 0 0,3-6 64 0,0 0 7 15,0 0 1-15,0 0 1 0,-4 6-11 0,1 2-2 16,3-8-1-16,-4 6 0 0,4 0-27 0,-3 6-4 16,3-12-2-16,-4 6 0 0,4 5 23 0,0 4 5 15,0 3 1-15,0-6 0 0,0 2-41 0,0 4-14 16,4-6 9-16,-1 5-9 0,-3-8 0 0,4 9 0 15,-1-1 0-15,-3 1 0 16,0 0 0-16,4-4 0 0,-4 4 0 0,3-6 0 16,-3-9 0-16,4 6 8 0,-4-9-8 0,0 0 0 15,0 0 8-15,0 0-8 0,0 0 0 0,0 0 8 0,0 0 46 0,0 0 9 0,0 0 1 16,0 0 1-16,0-6-19 0,-4 3-4 0,4 0-1 0,-3-3 0 16,-1 0-25-16,4-9-4 0,-3 7-2 0,3-1 0 15,-4 0-10-15,1 3 0 0,-1-3 0 0,4 3 8 16,-4-5-8-16,1 5 0 0,3-3 0 0,-4 3 0 15,4 3 0-15,-3-6 0 0,3 6 0 0,0 0 0 16,0-3 0-16,-4 1 0 0,8-1 0 0,-4-3 0 16,0 9 0-16,3-6 0 0,1-6 0 0,-1 3 0 15,1 4 0-15,0-4 0 0,-1 3 0 0,4-12 0 16,0 6 0-16,-3 1 0 0,3 2-9 0,-4-9 9 16,8-2 0-16,-4 8-8 0,-7 12 8 0,7-6 0 0,0 0 0 15,4 0-8-15,-1 0 8 0,-3 0 0 0,0 1-16 16,-7 5 1-16,0 0 0 0,14-6 0 15,1 3-25-15,-5 0-6 0,4-6-1 16,0 6 0-16,-3-3-12 0,-1 3-2 0,1 0-1 0,3 0 0 16,4 3-120-16,-1 0-24 0</inkml:trace>
  <inkml:trace contextRef="#ctx0" brushRef="#br0" timeOffset="21401.991">7063 11668 712 0,'0'0'16'0,"0"0"3"0,0 0 1 0,-7 3 0 0,7-3-20 0,0 0 0 0,0 0 0 0,-8 0 0 16,8 0 85-16,0 0 14 0,0 0 2 15,0 0 1-15,0 0-23 0,0 0-5 0,0 0-1 0,0 0 0 16,0 0-13-16,0 0-2 0,0 0-1 0,0 0 0 16,0 0-18-16,0 0-4 0,0 0-1 0,0 0 0 15,-7 0-14-15,4 6-4 0,-1 5 0 0,4-2 0 16,-3 3 6-16,-1-6 1 0,-3-6 0 0,0 6 0 16,4-6-6-16,-4 9-1 0,0 2 0 0,0 4 0 15,-1-6-16-15,1 3 10 0,0-7-10 0,0 1 8 16,0 3-8-16,4 6 0 0,-4-6 0 15,3 2 0-15,1 1 0 0,-1 3 0 0,1-6 0 0,-1 2 0 16,4-2 0-16,-3 3 0 0,3-6-9 0,0 0 9 16,0 0 16-16,0 5 8 0,0 4 0 0,3-3 1 15,1-6-25-15,-1 6 0 0,4-10 0 0,0 7 0 0,0 0 0 0,4-3 0 16,-4-3 0-16,-7-3 0 0,10 0-10 0,1 0-7 16,0-3-2-16,-1-3 0 0,-3-3 19 15,4 0 9-15,-4 1-1 0,0 2 0 0,0-9-8 0,0-3 0 16,-3 4 0-16,-1-1 8 0,1-3-8 0,-1 7 0 15,1-1 0-15,-4-3 8 0,0 3-8 0,0 1 12 16,0-1-12-16,0-3 12 0,-4 9-12 0,4-5 0 0,0-1 0 16,-3 6 0-16,-1-6 0 0,1 6 0 15,-1 3 0-15,1-3 0 0,3 4 0 0,-4-1 0 0,0-3 0 16,1 6 0-16,-4-6 0 0,3 6 0 0,4-12 0 0,-7 9 0 16,-3 3 0-16,3-3 0 0,0 3 0 0,0 0 0 15,0 3 0-15,-1 0 0 0,1 3 0 0,0 0 0 16,0 0-28-1,0-6-10-15,4 6-2 0,-4-3-1 0,3 2-11 16,1 4-1-16,-1 6-1 0,1-3 0 0,3-6-34 16,-4 5-8-16,4-8 0 0</inkml:trace>
  <inkml:trace contextRef="#ctx0" brushRef="#br0" timeOffset="22198.003">7345 11747 1198 0,'0'0'26'0,"0"0"6"0,-4 9 0 0,4-9 3 0,0 0-35 16,0 0 0-16,-3 9 0 0,-1-3 0 0,4 5 73 0,0-5 8 0,0 0 2 0,0 6 0 15,0-3-15-15,4 0-4 0,-1 5 0 0,-3 1 0 16,0 0-51-16,4-1-13 0,-1 4 0 0,1-3 0 16,-4-4 0-16,0 1 0 0,3 6 0 0,-3-12 0 15,4 6 30-15,-4-10 3 16,0-2 1-16,0 0 0 0,0 0-22 0,0 0-4 15,0 0 0-15,0 0-8 0,-4-2 20 0,1-4-2 0,-1 0-1 0,1-6 0 16,3 0-9-16,0 3-8 0,0-2 12 0,0-1-12 16,0-6 0-16,3 9 0 0,-3-2 0 0,0-1 0 15,0 0 0-15,4 6 0 0,-1 0 0 0,1-2 0 16,-4 5 0-16,0 3 0 0,3-6 0 0,-3 6 0 16,4-6 0-16,0 3 0 0,-1-6 0 0,-3 9 0 15,0 0 0-15,4-3-9 0,3 0 9 0,-4 0 0 0,4-3 0 16,0 6 0-16,0-5 0 0,-7 5 0 0,4-6 0 15,3 6 0-15,-4 0 0 0,-3 0 0 0,8-6 0 16,-5 6-8-16,4 0 8 0,0 0 0 0,0 6 0 16,0 0 0-16,-3-1 0 0,-1 4-8 15,1 3 8-15,-1-3 0 0,1-3 0 0,-1 3 0 16,-3 2 0-16,4 7 0 0,-4 3 0 0,0-4 0 16,0 1 0-16,0-9 12 0,-4 2-4 0,4 4 0 0,0 0 4 15,0-9 2-15,-3 2 0 0,3-2 0 0,0-6-14 0,0 0-18 16,0 0 4-16,0 0 1 0,0 0 35 0,0 0 7 15,3-6 2-15,1-2 0 0,-1-4-17 0,5 0-3 16,-5-6-1-16,1 7 0 0,3-4-10 0,0-3 0 16,-4 7 0-16,4-1 0 0,-3 3 0 0,-1-3 0 15,4 6 0-15,-3-2 0 0,3 2 0 0,-7 6 0 0,0 0 0 16,0 0 0-16,0 0-9 0,0 0 9 0,14 0-12 0,-7 3 12 31,4 0-33-31,-4 5 0 0,0-2 0 0,-4 6 0 0,1-3 33 16,-1 6 0-16,1-1 0 0,-1 4 0 0,1-6 20 0,0 2 10 0,-1 10 2 0,-3-12 1 15,0 2-25-15,4 4-8 0,-4-6 0 0,3 0 0 16,1-1 0-16,-1-2 0 0,1-3 0 0,3 0 0 16,-4-3 0-16,-3-3 0 0,0 0 0 0,4 6 0 15,-4-6-21-15,0 0-11 16,10 3-3-16,-10-3 0 0,0 0 8 0,15-3 2 0,-1 0 0 0,-4 0-540 16,1-3-108-16</inkml:trace>
  <inkml:trace contextRef="#ctx0" brushRef="#br0" timeOffset="22767.259">8089 11732 836 0,'0'0'24'0,"0"0"4"0,0 0-28 16,-7-2 0-16,4-1 0 0,-1 3 0 0,-3-6 159 16,0 0 25-16,0 6 6 0,-4-6 1 0,4 6-50 0,0 6-9 15,-10 0-3-15,6 0 0 0,0-3-103 0,4 2-26 16,-3-2 0-16,-1 3 0 0,1 6 0 0,3-3 0 0,0 3 0 0,-1-1 0 16,1 4 0-16,4-3 0 15,3 5 0-15,-4-5 0 0,4 3 0 0,0 0 0 16,0-1 0-16,0 4 0 15,4-6 0-15,-4-4 0 0,3 1 0 0,-3 3 0 0,4-3 0 16,-1-3 0-16,1 0 0 0,-4-6 0 0,0 0 0 0,0 0 0 16,0 0 0-16,0 0 0 0,0 0 0 0,4-6 0 15,3 6 0-15,0-6 0 0,0-6 0 0,-4 3 0 16,4 0 0-16,-3 4 0 0,-1-4 0 0,4-3 0 16,0 0 0-16,-3 6 0 0,-4-2 0 0,0 2 0 15,0 6 0-15,3-6 0 0,-3 0 0 0,0 6 0 16,0 0 0-16,0 0 0 0,0 0 0 0,4-6 0 0,-4 6 0 15,0-6 0-15,0 6 0 0,0 0 0 16,0-6 0-16,0 6 0 0,0 0 0 0,0 0 0 0,0 0 0 0,0 0 0 16,0 0 0-16,0 0 0 0,0 0 0 0,0 0 0 15,4 6 0-15,-4 3 0 0,3 3 0 0,-3-3 0 16,4-4 0-16,-4 1 0 16,0 3 0-16,3-3 0 0,-3 6 0 15,0 0 0-15,4-4 0 0,-4 4 0 16,3 0 0-16,-3 0 0 0,7-4 0 0,-7-2 0 0,4 3 0 0,-4-9 0 0,0 0-19 15,10 0 3-15,1 0 1 16,3-12-181-16,-3 7-36 0,17-7-7 0,-3-6-1 0</inkml:trace>
  <inkml:trace contextRef="#ctx0" brushRef="#br0" timeOffset="23454.2">8470 11680 1074 0,'0'0'30'0,"0"0"8"0,-7 0-30 0,0 0-8 0,0 0 0 0,0 0 0 16,0 0 104-16,0 2 19 0,0 4 4 0,0-3 1 16,0 3-52-16,0 6-9 0,0 0-3 0,0-6 0 15,3-1-12-15,0 4-4 0,1 9 0 0,-1-6 0 16,1-6-32-16,-1 5-6 0,4 10-2 0,-3-3 0 15,3-1-8-15,0-2 0 0,3-6 0 0,-3 0 8 16,4-4-8-16,-4-5 0 0,7 3 0 0,-4 6 0 16,5-3 0-16,-1 6 12 0,0-6-12 0,3-3 12 0,-3-6 5 0,4 0 2 15,-4 0 0-15,4-3 0 0,-1-12-19 0,1 9 10 16,-4 4-10-16,3 2 8 16,-3-3-8-16,0-3 0 0,0-9 9 0,1 7-9 15,-1 5 0-15,-7 6 0 0,0 0 0 0,0 0 0 16,3-6 0-16,1 0 0 0,-1 0 0 0,-3-3 0 15,4 3 0-15,-4 0 8 0,0 6-8 0,0-5 0 16,-4-1 0-16,4-3 8 0,0-3-8 0,0 6 0 16,-3 3 0-16,3-3 0 0,0 6 0 0,0 0 0 15,0 0-10-15,0 0 0 0,0 0 0 0,0 0 0 16,0 12 10-16,0 6-10 0,0-1 10 0,-4 4-10 16,4-6 10-16,0-1 0 0,0-8 0 0,0 6 0 15,0-3 0-15,0-3 0 0,0 3 0 0,4-1 0 16,-4-2 0-16,3 6 0 0,-3-6 0 0,4 3 0 15,-1 2 0-15,1 7 0 0,3 0 0 0,-4-1 0 16,4 7 0-16,-3-3 0 0,-1-4 0 0,4 7 0 0,-3 2 0 0,3 4 0 16,0 8 0-16,-3-6 0 0,-1 3 0 0,4-8 0 0,-3 8 0 15,-4-11 0-15,3 2 0 0,-6-2 0 0,3 2 8 0,0 1-8 16,-4-4 0-16,4 6 0 0,-3-11 0 0,-1 9 8 16,-3-10-21-16,4-5-4 0,-4 3-1 15,-1-10 0-15,5 1 33 0,-4-6 6 0,0 0 2 16,0 0 0-16,0-3-37 0,-4 0-7 0,4 1-2 0,-3-7 0 15,-1 3 23-15,0 0 0 0,1 3 0 16,-4-9 8-16,0 6-8 0,-4-2 0 0,0-4 0 16,1 3 0-16,3 0 0 0,-4-3 0 0,0 1 0 0,8-1 0 15,-4 0 0-15,3 0 0 0,0-2 0 0,1 2 0 0,-1-9-12 16,8-2-5-16,-8 5-1 0,4-11 0 16,0 2-128-16,7-2-26 0,0 2-4 15,0 16-2-15</inkml:trace>
  <inkml:trace contextRef="#ctx0" brushRef="#br0" timeOffset="24037.146">8823 11727 1552 0,'0'5'44'0,"-4"1"10"0,4 3-43 0,0-6-11 0,0 6 0 0,0-9 0 15,0 0 53-15,0 0 9 0,4 6 2 0,-1 0 0 16,5 0-52-16,-1-1-12 0,3 1 0 0,-3-3 0 15,0 3 10-15,4 3-1 0,-4 0 0 0,0-9 0 16,4-3-9-16,-1 0 0 0,1 6 0 0,-4 0 8 16,3-3-8-16,1 0 0 0,-4-3 0 0,4 0 0 15,-1 0 0-15,-3 3 0 0,0 3 0 0,0-3 0 16,0-3-8-16,-3 0 8 0,3-6-10 0,-3 6 10 16,-1 0 0-16,1-3 0 0,-1 1 0 0,1-1 0 15,-1-6 0-15,1 0 0 0,-4 0 0 0,3 4 0 0,1-4 0 0,-4-3 0 16,3 3 0-16,-3-2 0 15,0 5 0-15,-3-9 0 0,-1 6 0 0,1 4 0 16,-4-1 0-16,0 0 10 0,0 6-10 0,-1 0 8 16,1 3-8-16,0-6 10 0,0 0-10 0,0 0 10 15,7 6 1-15,-7 6 0 0,0 0 0 0,4 0 0 0,-4 12-11 16,0-4 0-16,-1 4 0 0,5 6-11 16,-4-4 19-16,0 10 4 0,0-7 1 0,0 9 0 15,0-5 1-15,0-4 0 0,0 1 0 0,-1-6 0 0,5-10-14 0,-1 10 8 16,1 3-8-16,3 2 0 15,0 1 0-15,0-13 0 0,7 7 0 0,-4-3 0 0,5-3 0 0,2 5 0 0,1 7 0 16,-1 2 0-16,1-8 0 0,3-1 0 0,0 10 0 0,0-9 0 31,0-7-32-31,4-11-7 0,0-11-1 0</inkml:trace>
  <inkml:trace contextRef="#ctx0" brushRef="#br0" timeOffset="26842.09">4420 12491 363 0,'0'0'0'0,"0"0"16"15,0 0-16-15,-7-3 0 0,4-3 0 0,3 6 0 16,-7 0-12-16,7 0-5 0,-7 0-2 0,-4 0 0 16,4 0 31-16,0 0 5 0,0 0 2 0,-4 3 0 15,4-6 10-15,0 3 3 0,-3-3 0 0,3 3 0 16,-4-3 30-16,4 0 6 0,0-3 2 0,3 1 0 0,1-1-14 0,-1 0-4 16,-3 0 0-16,0 0 0 0,7 6-20 15,-3-3-4-15,3 3 0 0,0 0-1 0,0 0 3 0,-11-6 1 16,7 0 0-16,4 6 0 15,0 0 13-15,0 0 2 0,-3-8 1 0,3 8 0 16,0 5-15-16,0 7-4 0,0 3 0 0,0 5 0 16,0-11-8-16,3 3-3 0,1-6 0 0,3 0 0 0,-3 3-9 0,3-1-8 0,0-2 12 0,-4-6-12 15,4 0 13-15,-3 0-4 0,3-6-1 0,0 1 0 16,0 5-8-16,4-3 0 0,-4 3 0 0,7-6 0 16,-4 6 0-16,1 0 0 0,3 0 0 0,4 0 0 15,-1 0 0-15,-3 0 0 0,4 6 0 0,0-6 0 16,-1 3 0-16,1-3 0 0,7 0 0 0,-11 5 0 15,7-5 0-15,-3 0 0 0,3 0 0 0,-4 0 0 16,8 0 0-16,-7 6 0 0,-4-6 0 0,3 0 0 16,1 0 0-16,0 6 0 0,-1-6 0 0,5 6 0 15,-5-6 0-15,-3 0 0 0,4 3 0 0,0 0 8 16,-1-3-8-16,1 3 0 0,3-3 0 0,-3 0 0 0,-4 0 0 16,3-3 0-16,1 3 0 0,3-3 0 0,-3 3 0 15,3 0 0-15,-3-3 0 0,-4 3 0 16,3 0 0-16,5 0 0 0,-5 0 0 0,1 0 0 15,3 0 0-15,-3 0 0 0,-4 0 0 0,3 3 0 0,1 0 0 0,3 0 0 16,-3 0 0-16,3 0 0 0,-3 3 0 0,-1-3 0 16,8-1 0-16,-4 1 0 0,0-3 0 0,4 0 0 15,-7 3 0-15,3-3 0 0,4-3 0 0,-8 3 0 16,4 0 0-16,4 0 0 0,-11-3 0 0,4 3 0 16,3-2 0-16,-3 2 0 0,3 0 0 0,-4-3 0 15,8 3 0-15,-11 0 0 0,4 0 0 0,-1 0 0 16,5 3 0-16,-5-3 0 0,8 2 0 0,-7 1 0 15,3-3 0-15,3 0 0 0,-2 3 0 0,-1-3 0 0,7 0 0 16,-10 0 0-16,6-3 0 0,1 3 0 16,-4 0 0-16,4 0 0 0,-4 0 0 0,0 0 0 0,0 0 0 15,1 0 0-15,2 0-8 0,1 0 8 0,-4 3 0 0,4-3 0 16,0 0 0-16,-1 3 0 0,8-3 0 16,-4 0 0-16,0 0 0 0,1-3 0 0,2 3 0 15,-6-3 0-15,3 0 0 0,1 1 0 0,-1-1 0 0,0-3 0 16,-3 3 0-16,-1 0 0 0,1 0 0 0,3 3 0 15,1-3 0-15,-1 3 0 0,0-3 0 0,0 3 0 16,4 0 0-16,-4-6 0 0,4 6 0 0,0 0 0 16,3-6 0-16,-7 0 0 0,0 1 8 0,4 2-8 15,0-6 8-15,-7 6-8 0,3 0 8 0,0 0-8 16,0 0 0-16,0 0 0 0,1 0 0 0,2 0-11 16,1 0 11-16,0 3 12 0,0 0-2 0,-1 3-1 15,1-6-9-15,0 3 0 0,-4-3 0 0,0-3 8 0,1 6-8 16,-1-5-16-16,-4-1 4 0,8 6 1 0,-4-6 21 15,1 3 4-15,-5 0 1 0,8 0 0 0,-4 3-15 16,1-3 0-16,-1 0 0 0,0 3 0 0,0 0 0 0,-3-3 0 16,3-3 0-16,0 0 0 0,-3 3 0 15,0-2 0-15,-1-1 0 0,1 6 0 0,0 0 0 0,-4 0-20 16,4 0 4-16,-4 0 0 0,0-6 16 0,0 6 0 16,0 0 0-16,1 0 0 0,2 0 11 0,-3 0 5 15,1 0 2-15,-5 0 0 0,4 0-18 0,-3 0 0 16,3 0 8-16,-3 0-8 0,-1 0 12 0,1 0 0 0,3 0-1 15,-3 0 0-15,0 6 0 0,-1-6 0 0,1 0 0 16,3-6 0-16,-3 6 9 0,-1-6 1 0,4 6 1 16,-3-6 0-16,3 0-22 0,-3 3 0 0,3-3 0 0,4 0 0 15,-4 1 0-15,4 2 0 0,-1 0 0 0,1 3 0 16,-4 3 0-16,4 0 0 0,-4-9 0 16,0 3 0-16,0 3 0 0,1 0 8 0,-5 0-8 15,-3 3 0-15,4 3 0 0,-7 2 8 0,3 1-8 0,0 0 0 16,-4-3 0-16,-3-6 0 0,4 6 0 0,-4 0-8 15,0 0 8-15,-3-1 0 0,-1 1 0 0,1 0 0 16,-1-3 0-16,1 3 0 0,-1-3 0 0,-3 3 0 16,4-3 0-16,-4 3 0 0,0-6 0 0,0 11 0 15,-4-2 0-15,4-3 0 0,0-6 0 0,0 0 0 16,0 6-22-16,0 0-2 0,0 0-1 0,-3-3 0 16,3 6-59-16,0-4-11 0,0-5-2 15,0 0-1-15,0 0-92 0,-4 6-18 0</inkml:trace>
  <inkml:trace contextRef="#ctx0" brushRef="#br0" timeOffset="123665.097">23964 13120 857 0,'0'0'17'0,"0"0"7"0,0 0-24 0,0 0 0 0,0 0 0 0,-7 3 0 16,7-3 54-16,-7 3 6 0,7-3 2 0,-7 3 0 15,7-3-14-15,0 0-2 0,-7 3-1 0,7-3 0 16,-7 3-21-16,7-3-4 0,0 0 0 16,-7 0-1-16,7 0 36 0,0 0 7 0,0 0 2 0,0 0 0 31,0 0-64-31,0 0-10 0,-7-3-3 0,7 3-1 0,0 0 14 0,0 0-9 0,0 0 9 0,0 0-8 15,0 0-4-15,0 0 0 0,0 0 0 0,0 0 0 32,0 0-17-32,0 0-4 0,3 9-1 0,1-3 0 0,-4-1 34 0,3 4 0 0,1 6 0 0,-1-3 0 15,1 2 28-15,0-2 12 0,-4 3 2 0,3 2 1 16,-3 7-18-16,0-6-3 0,0 5-1 0,0 4 0 16,-3-1 11-16,3 3 3 0,0-2 0 0,-4 8 0 15,4-8-7-15,-4 8 0 0,1-6-1 0,3 4 0 16,-4-1-27-16,1-3 8 0,3-5-8 0,-4 8 0 15,1-14 0-15,3 8 0 0,-4-2 0 0,4-1 0 16,-3-2 0-16,-1 8 0 0,4-11 0 0,-3 8 0 16,3-2 32-16,0 0 2 0,-4-4 0 0,4 4 0 15,0-4-3-15,0 4-1 0,0-10 0 0,0 4 0 16,0 6-30-16,0-13-15 0,0 1 2 0,0 3 0 16,0-3 13-16,0-1 0 0,0-5 0 0,0-6 0 15,0 6 0-15,0-6 0 0,0 0 0 0,0 12 0 16,0-12 0-16,0 0 0 0,0 0 8 0,0 6-8 15,0-6-9-15,0 0-6 0,0 0-1 0,0 0 0 16,0 0-18-16,0 0-4 0,0 0-1 0,0 0 0 16,0 0-2-16,0 0-1 0,0 0 0 0,0 0 0 15,0 0-35-15,0 0-7 0,0 0-2 0</inkml:trace>
  <inkml:trace contextRef="#ctx0" brushRef="#br0" timeOffset="184682.333">4593 13191 364 0,'-7'3'16'0,"0"-3"-16"16,-4-3 54-16,8 0 8 0,-4-3 2 15,0 0 0-15,0 0-9 0,7-3-2 0,-7 3 0 0,0 3 0 16,0-2-18-16,3-1-4 0,-7 0-1 16,8 3 0-16,-4-3-6 0,3 0-2 0,4 6 0 0,0 0 0 15,-3-6-5-15,3 6-1 16,0 0 0-16,0 0 0 0,0 0-2 15,0 0-1-15,0 0 0 0,0 0 0 16,0 0-13-16,0 0 0 0,0 0 0 0,0 0 0 0,0 0 0 0,0 0 0 0,3 9 0 0,1-3 0 16,-4 0 0-16,3 0 0 0,1 0-8 0,-4-1 8 15,3-2 0-15,5 3 0 0,-5 0-8 0,-3-6 8 16,7 6 21-16,-3 0 8 0,-4-6 2 0,3 6 0 16,1-3 7-16,-1 3 2 0,1-4 0 0,-4 4 0 15,3 6 2-15,-3-6 1 0,4 0 0 0,-1 3 0 16,1 2-5-16,-4 7-1 0,0-6 0 0,3 0 0 15,-3 8-5-15,0-2-2 0,-3-1 0 0,3 1 0 16,0 3-15-16,-4 2-3 0,4-5-1 0,0 0 0 16,0 8 1-16,-3-11 1 0,-1 5 0 0,4 1 0 15,-3-6-3-15,3 8-1 0,-4-5 0 0,1 5 0 16,-1-5 16-16,1 2 3 0,-1-2 1 0,1-3 0 16,-4 2-13-16,-1 1-2 0,5-6-1 0,-1 8 0 15,1 4-13-15,-1-4 0 0,1 1 0 0,-1 5 0 16,1-5 0-16,-1 3 0 0,1-1 0 0,-1-2 0 15,1-4 0-15,-1 1 0 0,1 0 0 0,-4-7 0 16,3-2 21-16,4-9 2 0,0 0 0 0,0 0 0 16,-3 12-37-16,-1 0-7 0,4-12-2 0,0 9 0 15,0-9 23-15,0 0 0 0,0 0 10 0,0 0-10 16,0 0-49-16,0 0-17 0,-4 0-3 0</inkml:trace>
  <inkml:trace contextRef="#ctx0" brushRef="#br0" timeOffset="185508.069">4872 13194 608 0,'0'0'25'0,"0"0"-25"16,0 0 0-16,0 0-9 0,0 0 0 0,0 0 0 16,0 0 61-16,0 0 13 0,0 0 3 0,-4 8 0 15,4-8 0-15,0 0 1 0,0 6 0 0,0-6 0 16,0 9-4-16,-3-3-1 0,3-6 0 0,0 6 0 15,0 0-37-15,0 0-8 0,0 2-2 0,0-2 0 16,0 9 24-16,-4-9 5 0,4 0 1 0,0 3 0 16,0-1-22-16,-3 4-4 0,3-3-1 0,0 9 0 15,0-10 1-15,-4 10 0 0,4 0 0 0,-3 5 0 16,3-8-11-16,-4 3-2 0,1 5-8 0,3-5 12 16,-4 2 2-16,4-2 0 0,-3-3 0 0,3 5 0 15,-4 1-14-15,1-1 0 0,3 4 8 0,-4 5-8 16,0-11 0-16,1 5 0 0,-1-2 0 0,1 8 0 15,-1-2 54-15,1 2 8 0,-1 9 2 0,1-8 0 16,-1 2-52-16,1-2-12 0,3-4 0 0,-4 1 0 16,1-4 0-16,3 1 0 0,-4-7 0 0,4 4 0 15,-3-4 0-15,3 1 0 0,-4-3 0 0,4-3 0 16,0-12 0-16,0 0 0 0,0 0 0 0,0 0 0 0,0 0 0 16,0 0 0-16,0 0 0 0,0 0 0 0,0 0 0 15,0 0 0-15,0 0 0 0,0 0 0 16,0 0-48-16,0 0-13 0,0 0-3 0,0 0 0 15,7 2 0-15,-3-2 0 0,-1 3 0 0,1-3 0 16,-1 0 0-16,4 0 0 0,-3 0 0 0</inkml:trace>
  <inkml:trace contextRef="#ctx0" brushRef="#br0" timeOffset="192175.704">24303 12923 190 0,'0'0'0'0,"0"0"8"0,0 0-8 0,-7 9 0 0,7-9 0 0,-4 9 0 16,-3 0 52-16,4-4 10 0,-4 1 2 0,3 3 0 15,-3 0-10-15,4 0-2 0,-1-3 0 0,0 0 0 16,4-6-25-16,-3 11-6 0,-1-5-1 0,4-6 0 16,0 6 6-16,0-6 1 0,0 0 0 0,0 0 0 15,0 0 4-15,0 0 1 0,0 0 0 0,0 0 0 16,0 0 7-16,0 0 1 0,0 0 1 0,0 0 0 16,-3 9-11-16,3-3-2 0,0 3-1 0,0-9 0 0,0 0 9 0,0 0 3 0,0 0 0 15,0 0 0-15,0 0-39 0,0 0 0 16,0 0 0-16,0 0 0 0,0 0 11 0,0 0-3 0,0 0 0 0,0 0 0 15,0 0 12-15,0 0 1 0,0 0 1 0,0 0 0 16,0 0-1-16,0 0 0 0,0 0 0 0,0 0 0 16,0 0-12-16,0 0-9 0,0 0 12 15,0 0-12-15,0 0 8 0,-4 5-8 0,4 4 0 0,0 3 0 16,0-12 12-16,-3 6-12 0,3 6 12 0,0-6-12 16,-4 2 8-1,4 1-8-15,-3 6 0 0,-1-3 0 0,1-1 10 0,-1 4-2 0,4-3 0 0,-7 0 0 16,4-1-8-16,3 1 8 0,-4-3-8 0,1 0 8 15,-1 0-8-15,1 2 0 0,-1 7 0 0,0-6 0 16,1 0 0-16,-1 5-17 0,4-2 2 0,0 2 1 16,0-5 14-16,0-3 0 0,0-3 0 0,0 3 0 15,0 0 0-15,4-4 0 0,-4 7 0 0,3-3 0 16,1 0 10-16,0 3 5 0,-1 2 1 0,1 4 0 16,-1-9-26-16,1 5-5 0,3 7-1 0,-4-9 0 15,1 0 16-15,3-1 0 0,-4 1 0 0,1-3 0 16,-1 3 0-16,-3 2 0 0,4-2 0 0,-4 3 0 0,3 5 15 0,-3-8 5 15,0 0 2-15,0 0 0 0,0 8-22 0,-3-8 0 16,3 0 0-16,-4 2 8 0,4-2-25 0,-3 0-5 16,3 0-1-16,-4 5 0 0,1-5 23 0,3 0 0 15,-4-3 0-15,1 2 0 0,-1-2 34 0,1-3 11 16,-1 0 3-16,4-6 0 0,0 0-33 0,0 0-7 16,0 0 0-16,-3 6-8 0,3-6 0 0,0 0 0 15,0 6 0-15,0-6 0 0,-4 9 0 0,4-9 0 16,0 0 0-16,0 6 0 0,0-6-8 0,0 0 8 0,4 8 0 15,-4-8-9-15,0 0 9 0,0 0-13 0,0 0 5 0,0 0 8 16,0 0-24-16,0 0 2 0,0 0 1 0,0 0 0 31,0 6-6-31,0-6-1 0,0 0 0 0,0 6 0 0,0-6 28 0,0 0 8 0,0 0 0 16,-4 9 0-16,4-9-40 16,0 0-7-16,-7 6-1 0,7-6-1 0,0 0 31 0,-3 9 10 0,3-9 0 0,0 0 0 15,-8 6-8-15,8-6 8 0,0 0 0 0,-3 5 0 16,3-5 0-16,-7 6 0 0,7-6 0 0,0 0 0 15,-7 9 0-15,7-9 0 0,0 0 0 0,0 0 0 16,0 0-8-16,0 0 8 0,0 0 0 0,0 0 0 16,-4 0-40-16,4 0-2 15,0 0 0-15,0 0 0 0,0 0-56 16,0 0-11-16,0 0-3 0,0 12-299 0</inkml:trace>
  <inkml:trace contextRef="#ctx0" brushRef="#br0" timeOffset="-135375.086">24469 13108 300 0</inkml:trace>
  <inkml:trace contextRef="#ctx0" brushRef="#br0" timeOffset="-134658.785">24525 13011 334 0,'4'-17'0'0,"-4"17"14"0,0-6-14 0,0 0 0 0,0-3 0 0,0 9 0 16,0 0 48-16,0 0 6 0,0 0 2 0,0 0 0 15,0 0-2-15,0 0 0 0,0 0 0 0,0 0 0 0,0 0-31 16,-4 6-7-16,4 3 0 0,-3-3-1 0,-1 0-15 15,1-1 0-15,3-5 8 0,0 0-8 16,0 0 0-16,0 0 0 0,0 0 8 0,0 6-8 16,0-6 15-16,0 12 0 0,-4-3 0 0,4-3 0 15,0 3 12-15,0-4 2 0,0-5 1 0,0 6 0 0,0 0-2 0,-4 3 0 16,4-9 0-16,0 0 0 0,0 0-6 0,0 0-2 0,-3 6 0 0,-1 0 0 16,1 0 18-16,3 0 3 0,-4-4 1 0,1 7 0 15,3-3-42-15,-4 3-19 0,1 0 2 0,3 0 0 16,-4 2 17-16,4-5 0 0,0 9 0 0,0-3 0 15,0-1 8-15,0 1-8 0,0 3 11 0,4 0-11 16,-1-1 12-16,-3 4-12 0,4-6 12 0,-1 2-12 16,-3 4 21-16,4-6-2 0,-4 5-1 0,3-11 0 15,1 9-26-15,-1 0-6 0,-3-1-1 0,0 7 0 16,0-6 15-16,0 5 0 0,0-2 0 0,-3 0 0 16,3 8 48-16,0-8 13 0,-4 2 3 0,1 4 0 15,-1 2-52-15,1 1-12 0,3 2 0 0,-4 3 0 16,1 1 34-16,3-1 4 0,-4-2 1 0,4-7 0 15,-3 3-25-15,3-8-5 0,0 9-1 0,-4-4 0 16,4-2-8-16,0-1 0 0,0-5 0 0,0 3 0 16,0-18 0-16,0 5 0 0,4 4 0 0,-4 0 0 0,0 0 0 0,0 3 0 15,0-3 0-15,0-1 0 0,0 1 0 0,0 0 0 16,0 3 0-16,3-3 0 0,-3-4 0 0,0-5 0 16,0 0 0-16,0 6 0 0,0-6 0 0,0 0 0 15,0 0 0-15,4 9 0 0,-4-9 8 0,0 0-8 16,0 0 0-16,0 9 8 0,0 9-8 0,0-10 0 0,0-8 0 15,0 0 8-15,0 0-8 0,0 0 8 0,0 0-8 0,0 0 8 16,0 0-8-16,0 0 0 0,0 0 0 0,0 0 0 16,0 0 0-16,0 0 12 0,0 0-12 15,0 0 12-15,0 0-12 0,0 0 0 0,0 0 0 0,0 0-11 32,0 0-38-32,0 0-8 0,0 0-2 0,0 0 0 15,0 0-85-15,0 0-18 0,-7-11-3 0,7 11-335 0</inkml:trace>
  <inkml:trace contextRef="#ctx0" brushRef="#br0" timeOffset="-63223.794">5249 13126 345 0,'0'9'15'0,"0"3"-15"31,0-4 36-31,0 4 4 0,0-3 0 0,0 0 1 0,0 0 15 0,-3-1 2 0,-1-2 1 0,1 0 0 16,3 0-21-16,0-6-4 0,-4 6-1 0,-3 0 0 15,4 3 11-15,-1-1 3 0,1 7 0 0,-4-3 0 16,3-6-3-16,4-3 0 0,0-3 0 16,0 0 0-16,0 0 5 0,0 0 1 0,0 0 0 0,0 0 0 15,0 0-15-15,0 0-3 0,0 0-1 0,-4 9 0 16,4-9-11-16,-3 5-3 0,3-5 0 0,0 9 0 15,0-9-5-15,0 9-2 0,0-9 0 0,-4 9 0 16,4-3-10-16,0 0-9 0,0-6 9 0,0 5-13 16,0 7 26-16,0-6 6 0,0 3 1 0,-3 0 0 15,3 0-8-15,0-4 0 0,-4 7-1 0,4-3 0 16,-3 0 3-16,3 0 1 0,-4 2 0 0,4 1 0 16,-3 0 2-16,-1-6 1 0,4 3 0 0,-3-1 0 15,-1 4 0-15,4-3 0 0,0 3 0 0,0-3 0 16,0 8-10-16,0-2-8 0,0 0 9 0,0 5-9 15,-3-5 13-15,3 6-3 0,0-4-1 0,0-5 0 16,0 3 0-16,0 2 0 0,-4 1 0 0,1 2 0 16,-1-2 4-16,4 0 1 0,-3 5 0 0,-1-2 0 15,1 2-4-15,-5-5-1 0,5 6 0 0,-1-1 0 16,1-2 0-16,-4-4 0 0,3 4 0 0,1-1 0 16,-1-2-9-16,1 6-12 0,-1-10 2 0,1 4 1 15,-1 0 17-15,1-4 4 0,-1-2 1 0,1 3 0 16,-1-4-13-16,0-2 0 0,1-3 0 0,3 3 0 15,-4 0 0-15,4-3 0 0,-3 3 0 0,3-4 0 16,0 1 0-16,0 0-18 0,-4 0 4 0,4 6 1 16,0-12 13-16,0 0 0 0,-3 6 0 0,3 0 0 15,0-1 0-15,0 1 15 0,0 0-3 0,0 0-1 0,0 0-19 16,0-6-4-16,0 0-1 0,0 9 0 16,0-9-22-16,0 6-4 0,3 0-1 0,-3 2 0 15,0-8 4-15,0 6 0 0,0 0 0 0,0 6 0 0,0-12 13 0,0 6 3 0,0 6 1 16,4-7 0-16,-4-5 3 0,0 6 1 0,0-6 0 0,0 0 0 15,0 0-1-15,0 0 0 0,0 0 0 0,0 0 0 16,0 0-29-16,0 6-7 16,0-6 0-16</inkml:trace>
  <inkml:trace contextRef="#ctx0" brushRef="#br0" timeOffset="22500.264">24779 12900 712 0,'0'0'20'0,"0"0"5"16,0 0-25-16,0 0 0 0,0 0 0 0,0 0 0 16,0 0 0-16,0 0 0 0,0 0 0 0,0 5 0 15,0-5 0-15,0 3 0 0,0-3 0 0,0 6 0 16,0-6 8-16,0 0 2 0,0 0 1 0,0 0 0 0,0 0 19 15,0 0 4-15,0 0 1 0,0 0 0 0,4 6-6 0,-4-6-1 16,3 6 0-16,1 3 0 0,-4-9-12 0,0 0-4 16,3 6 0-16,-3-3 0 0,0 8 23 0,0-5 4 0,0 0 1 0,0 6 0 15,-3-3-13 1,3-3-3-16,-4 2 0 0,1 1 0 16,3 3 12-16,-4 0 1 0,1 0 1 0,-1 2 0 0,1 4-20 0,-1-3-4 15,0-1-1-15,1 10 0 0,-1-4 7 16,1-2 2-16,3 0 0 0,-4 2 0 0,1 1-9 0,-1-4-1 0,4 7-1 15,-3-3 0-15,3-1-3 0,0 1-8 0,3-7 12 16,-3 7-4-16,4 0 4 0,-1-4 1 0,4 1 0 0,-3 2 0 16,-1 4-13-16,1-9 0 0,0 5 0 0,-1 1 0 15,1-6 0-15,-1 5 0 0,1-5 0 0,-1 8 0 16,1-5 0-16,-4 3 0 0,0-4 0 0,3 4 0 16,-3 2 0-16,0-5 0 0,4-6 0 0,-4 8-10 15,0-2 2-15,0 2 0 0,0-2 0 16,3-3 0-16,-3 5-6 0,0-14-1 0,4 3 0 0,-1 3 0 15,-3 5-2-15,0 1-1 0,4-3 0 0,-4 2 0 16,0 1 29-16,3-12 5 0,-3 6 2 0,4-1 0 16,-4-5-37-16,0 3-7 15,3-3-2-15,-3 0 0 0,4 0 28 0,-4-6 0 0,0 0 0 0,0 6 0 16,3 0 0-16,-3-1 0 0,4 1 0 0,0-3 0 16,-4 3 0-16,3 0-8 0,-3 6 8 0,0-6 0 15,4 0-17-15,-4 5 1 0,3-8 1 0,1 6 0 16,-1-3-31-16,1 6-6 0,-1-3-2 0,1 2 0 15,-1-5-21-15,1 3-4 0,-1 0-1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6T16:06:08.0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4205 4518 360 0,'0'0'8'0,"0"0"1"0,0 0 1 0,0 0 0 0,0 0-10 0,0 0 0 0,0 0 0 0,0 0 0 16,0 0 0-16,0 0 0 0,-7 0 0 0,7 0 0 16,-7-6 0-16,7 6 0 0,-7-6-10 0,0 6 10 15,0 0-30-15,7 0 0 0</inkml:trace>
  <inkml:trace contextRef="#ctx0" brushRef="#br0" timeOffset="419.777">4082 4433 1190 0,'-4'12'33'16,"4"-6"9"-16,0-1-34 0,0 1-8 0,0 9 0 0,4-3 0 15,-1-6 48-15,-3 5 8 0,4 7 2 0,-1-12 0 0,1 9-22 0,-1-4-5 16,1 7-1-16,-1-3 0 0,1 8 6 16,-1-5 2-16,1 2 0 0,-1 10 0 0,5-7-13 0,-5 10-2 15,8-4-1-15,-8-2 0 0,4 8-14 16,-3-3-8-16,3 3 8 0,-4-2-8 0,1 2 9 0,-1-3-9 15,1-2 12-15,-4 2-12 0,3 3 30 0,1-8-1 0,-1 5 0 0,1-2 0 16,0-1 6-16,-4-3 1 0,0-8 0 0,0 9 0 16,0-4-6-16,0 1-1 0,-4-7 0 0,0 4 0 15,1-4 7-15,-1-5 2 0,1 6 0 0,-4-3 0 16,7-4 1-16,-11 1 0 0,4 6 0 16,0-9 0-16,-7 2-19 0,7 1-3 15,0 0-1-15,-4-6 0 0,4-3-5 16,-3 3-2-16,-1-4 0 0,1-2 0 0,-1 3-9 0,0 0 8 0,4 0-8 0,-3-3 8 15,-1 0-8-15,-3 0 0 0,3-3 0 0,1 0 0 16,3 0 0-16,-4 1 0 0,1-4 0 0,-1 3-11 16,4-3-11-16,-4 0-2 0,4 6-1 0,0-12 0 15,-3 6 2-15,-1-5 1 0,-3-1 0 0,7-3 0 16,-4 3-26-16,1 1-6 0,3-4-1 16,-4-3 0-16,1 6-8 0,-1-5-1 0,0-7-1 15,8 10 0-15,-8-10-43 0,4 1-8 0,0-4-1 0</inkml:trace>
  <inkml:trace contextRef="#ctx0" brushRef="#br0" timeOffset="853.338">3732 4221 1431 0,'0'0'29'0,"0"0"9"0,0 6-30 0,0-6-8 0,-3 9 0 15,3-9 0-15,0 0 68 0,0 0 12 0,0 0 2 0,0 0 1 16,0 0-31-16,0 0-5 0,0 0-2 0,0 0 0 16,3 6-34-16,1 0-11 0,-1 0 0 0,4-6 0 15,1 5 0-15,6 1 0 0,-4 0 0 0,1 0 0 16,-1-3 0-16,5-3 0 0,-1 3 0 0,3 0 0 16,-3 0 0-16,1 6 0 0,2-3 0 0,1-1 0 15,-4 1 0-15,4 0 0 0,3 6 0 0,0-6-9 16,0-3 9-16,4 3 0 0,-8 5 0 0,8-5 0 15,0 0 0-15,-4 0 0 0,7 0 0 0,-7 0 0 16,0 0 0-16,1 0 0 0,-1-3 0 0,0 2 0 16,4 1-22-16,-8 6-2 0,4-6-1 0</inkml:trace>
  <inkml:trace contextRef="#ctx0" brushRef="#br0" timeOffset="1515.37">4357 5033 1459 0,'0'0'41'0,"0"0"10"0,0 0-41 16,0 0-10-16,0 0 0 0,0 0 0 0,0 0 14 0,0 0 1 0,0 0 0 0,0 0 0 16,0 0 15-16,0 0 3 0,0 0 1 0,0 0 0 15,0 0-20-15,3 6-4 0,4-1-1 0,0-5 0 16,1 6-9-16,2 0 8 0,1 0-8 0,-4-6 8 15,3 6-8-15,-3 0 0 0,0 0 0 0,4 0 8 16,3-6-8-16,0 2 0 0,0 1 0 0,-3 0 8 16,-1-3-8-16,5 3 0 0,-5 0 0 0,-3-3 0 15,-3-3 0-15,6 3 0 0,-3-3 9 0,0 0-9 16,1-2 10-16,-1 5-2 0,3-12-8 0,-6 6 12 16,3 0 15-16,-4 0 2 0,1 0 1 0,-4-5 0 15,0 5-8-15,0-3-2 0,0-3 0 0,-4 6 0 0,1-6-3 16,-1 7-1-16,1-1 0 0,-4-3 0 15,0 3-4-15,-4 0-2 0,0 0 0 0,4 6 0 16,-3-6-1-16,3 6 0 0,-7 0 0 0,-1 0 0 16,5 6-9-16,-1-6 12 0,1 6-12 0,3-3 12 0,-4 6-12 0,4 0 0 15,-4 2 0-15,4-5 0 0,0 6 0 0,4 0-9 0,-1 0 9 16,4 2-10-16,0-2 10 0,0 6-8 0,0-4 8 16,0 4-8-16,0 0 8 0,0-1 0 0,0-5-9 0,0 9 9 15,0-4 0-15,4-2 0 0,-1 8 0 16,1-5 0-16,-1 0 10 0,1 2 6 0,-1-2 2 0,1 5 0 15,0-8-18-15,-1 9 0 0,4-13 0 16,0 4 0-16,0 3 0 0,0-1 0 0,0-5 0 0,0 3 0 16,4-6-9-16,7 5-3 15,-8-8 0-15,1 0 0 0,6 6 12 0,5-6 14 0,-5 0-3 16,8-3-1-16,0 0-150 0,-4-3-29 16</inkml:trace>
  <inkml:trace contextRef="#ctx0" brushRef="#br0" timeOffset="2385.9">6135 4865 1720 0,'0'0'36'0,"-7"0"8"0,7 0-35 0,-7 0-9 0,0 0 0 0,0-6 0 16,0 6 45-16,-1 0 7 0,1-6 2 0,0 3 0 15,0 0-14-15,0 3-4 0,0-3 0 0,-3-2 0 16,3 5-21-16,-1 0-5 0,1 0-1 0,-7 0 0 15,4 0 2-15,-1 0 0 0,-3 0 0 0,3 0 0 16,-3 0-11-16,4 0 0 0,-1 8-12 0,1-5 12 16,3 6 0-16,3-3 0 0,-3-6 0 0,-4 12 0 15,8-6 0-15,-4 5 0 0,0-5 0 0,3 0 0 16,1 3 0-16,-1-3 0 0,1 6 8 0,3-6-8 16,0-1 0-16,0 7 0 0,0-6 0 0,0 0 0 15,3 3 0-15,-3 3 0 0,0-7 0 0,0 7 0 16,4-6 0-16,-4 0 0 0,3 3 0 0,1 0 0 15,-4-1 0-15,7-2 0 0,-4 0-9 0,1 0 9 16,6 0 0-16,-6 0 0 0,3 0 0 0,-3 0 0 16,-1-6 0-16,4 0 0 0,0 2 0 0,0 1 0 15,4-3 0-15,-4 3 0 0,3-3 0 0,1 0 0 0,-4 3 0 0,4 0 0 16,-1-3 0-16,1 6 0 0,-1-6 0 0,1 6 0 0,-4 0 0 16,4-6 0-16,-4 12 0 0,0-6 0 0,0-1 0 0,0 1 0 15,0 0 0-15,-4 3 0 0,5 3 0 0,-5-6 9 16,1 5-9-16,-1-5 0 0,1 6 0 15,-4-6 0-15,3 9 8 0,-3-10-8 0,0 1 8 0,0 6-8 16,0-6 12-16,0 6-4 0,-3-6 0 16,3 0 0-16,-4 2 12 0,1-2 3 0,3-6 0 0,-7 6 0 15,3 0 8-15,-3 6 1 16,0-6 1-16,0-1 0 0,0-2-14 0,-4 0-3 0,4 0-1 0,-3 0 0 16,2 0-3-16,-2 0-1 0,-4 0 0 0,0 9 0 15,0-12-11-15,-1 6 0 0,1-6 0 0,-3 6 0 16,3-6 0-16,3 0 0 0,0 0 0 0,-6 5 0 15,6-5 8-15,1 0-8 0,-1 6 0 0,0-6 8 16,4 0-8-16,0 0-12 0,0 0 2 0,7 0 1 16,0 0-7-16,0 0 0 0,0 0-1 0,0 0 0 15,0 0-44-15,0 0-9 0,0 0-2 0,0 0 0 16,7 0-174-16,4-6-35 0</inkml:trace>
  <inkml:trace contextRef="#ctx0" brushRef="#br0" timeOffset="2988.099">6265 4968 1534 0,'-7'9'44'0,"0"3"8"0,-3-1-41 0,3-5-11 0,0 0 0 0,-1 0 0 16,1 3 72-16,0 3 12 0,0-1 2 0,4-5 1 16,-4 6-57-16,3-6-11 0,1 6-3 0,-1-7 0 15,4 1-8-15,-3 3-8 0,3-3 9 0,0 6-9 16,0 0 0-16,0-7 0 0,0 7 0 0,3-3 0 15,-3 9 0-15,4-7 0 0,3 1 0 0,-4-3 0 16,1 9 0-16,3-7 0 0,0 7 0 0,0 0 0 16,0-4 0-16,0-2 0 0,4 0 9 0,-1 0-9 15,-3-4 13-15,7-2-2 0,-3 3-1 0,-8-6 0 16,8 9 1-16,0-12 0 0,-1 6 0 0,-3-6 0 16,7 0 5-16,-3-6 2 0,0 6 0 0,-1-6 0 15,1-3-4-15,-1 0-1 0,4 0 0 0,-10-2 0 16,3-1 19-16,0-6 3 0,0 4 1 0,-3-4 0 15,3 0-18-15,-4 1-3 0,4-4-1 0,-3 4 0 16,-1-7-6-16,-3 9-8 0,0-2 11 0,-3-1-11 0,-1 0 11 16,1 10-11-16,-1-10 10 0,-3 12-10 15,0-6 11-15,4 1-11 0,-4 5 12 0,0-3-12 0,-1 3 12 16,1 0-12-16,-7 0 12 0,4 0-12 0,-1 6 11 0,1-6-11 16,-5 6 10-16,1-5-10 0,0 5 8 0,4 0-8 15,-1 0 0-15,4 0 0 0,-4 0 0 0,-3 0-20 0,7 5 4 0,0-5 0 16,0 6-3-16,0 0 0 0,4 0 0 0,-1 0 0 31,0 0-6-31,4 6-2 0,0-4 0 0,4 4 0 0,-4-6-1 16,4 6 0-16,-1 0 0 0,1-4 0 0,3 4-179 15,0-6-36-15</inkml:trace>
  <inkml:trace contextRef="#ctx0" brushRef="#br0" timeOffset="3587.617">6593 4939 1279 0,'0'11'26'0,"0"1"8"16,0-3-34-16,0 9 0 0,0-7 0 0,0-5 0 15,4 6 56-15,-4 3 4 0,3-4 0 0,1 1 1 0,-4 6-18 0,4-6-4 16,-1-4-1-16,1 10 0 16,-1-6-4-16,-3 0-1 0,4 2 0 0,-1-2 0 0,1 0 8 0,-4 0 2 15,3-1 0-15,1-5 0 0,-1 6-14 0,-3 3-2 16,4-4-1-16,3 1 0 0,-7-6-1 0,3 6 0 0,1-6 0 16,-4-6 0-16,0 8-1 0,0-2-1 15,0-6 0-15,0 12 0 0,0-12-8 16,3 6-2-16,-3-6 0 0,0 0 0 0,0 0-13 0,0 0 11 15,0 0-11-15,0 0 10 0,0 0-10 0,0 0 12 0,0 0-12 0,0 0 12 16,0 0 18-16,0 0 4 0,0 0 1 0,-3-6 0 16,-1 0-6-16,1 0-1 0,-8-2 0 0,8 2 0 15,-1 0-11-15,-3-6-2 0,4 6-1 0,-1-6 0 16,-3 1-1-16,4 2 0 0,-5-3 0 0,1 0 0 16,4-5-5-16,-1-1 0 0,-3 3-8 0,4 4 12 15,-1-7-12-15,1 0 0 0,-1 4 0 0,1-4 0 16,-1 0 0-16,1 4 0 0,3-4 0 0,-4 6 0 15,1-5 0-15,-1 5 0 0,4 0 0 0,-4 3 0 16,4 3 0-16,0 0-8 0,0-5 8 16,0 5 0-16,0 0 0 0,0 6 0 0,4-6 0 0,-4 6 0 15,4-6-9-15,-1 3 9 0,1 0 0 0,3 0-9 16,0 3 0-16,0 0 0 0,0 0 0 0,3 0 0 16,1 3 9-16,0 0-13 0,-1 0 5 0,1 0 8 15,6 0-13-15,-10-3 5 0,4 6 8 0,0-6-13 16,-1 0 2-16,1 0 1 0,-4 0 0 0,3 0 0 15,-3 0-28-15,1 0-6 0,2 0 0 0,-3 0-1 16,4-6-114-16,3 6-22 0,-7-3-5 0</inkml:trace>
  <inkml:trace contextRef="#ctx0" brushRef="#br0" timeOffset="4187.175">7253 4809 1384 0,'0'0'39'0,"0"0"9"0,0 0-38 0,0 0-10 0,0 0 0 0,0 0 0 15,0 0 61-15,0 0 11 0,0 0 1 0,-7 0 1 16,7 0-32-16,-7 6-6 0,3 0-2 0,-3 0 0 15,0 0-18-15,0 0-3 0,-3-1-1 0,3 1 0 16,-4 3 3-16,1-3 0 0,-1 0 0 0,4 0 0 16,0 0 1-16,-7 5 1 0,7-5 0 0,0 3 0 15,0 3-1-15,3-6 0 0,0 0 0 0,1 5 0 16,3 1-16-16,-4-6 10 0,4 6-10 0,0 3 8 16,0-10-8-16,0 1 0 0,0 0 0 0,0 0 0 15,0-6 0-15,0 12 0 0,0-12 0 0,0 3 0 16,0-3 0-16,0 9 0 0,0-9 0 0,0 0 0 15,0 0 0-15,4 8 0 0,-4-8 0 0,0 0 0 16,0 0 16-16,0 0 2 0,0 0 0 0,0 0 0 0,0 0-18 16,0 0 0-16,0 0 0 0,3 0 0 0,5 0 0 15,-8 0-9-15,3 0-1 0,4 0 0 0,0 6 10 0,-3-6 0 16,3 0 0-16,3 0-8 0,-6 6 8 16,-1-6 0-16,4 6 0 0,4-6 0 0,-4 6 9 15,0 0 1-15,4 6 0 0,-1-4 0 16,-3 4-10-16,0 0-17 0,0 0 4 0,1-1 1 0,-5 1 20 0,4 3 5 15,-3-3 1-15,-1 5 0 0,1-5-14 0,-1 9-10 0,-3-10 2 16,0 7 0-16,0-6 8 0,-3 0 11 0,-4 2-3 16,3-2 0-16,-3 0 0 0,0-1 0 0,0-5 0 0,-4 3 0 15,1-3 22-15,-1 6 4 0,-3-6 1 0,0-6 0 16,3 6 1-16,1-6 1 0,-8 5 0 0,4-5 0 16,3 0-23-16,-3 0-5 0,0-5-1 0,4 5 0 15,-1 0-8-15,4-6-12 0,-4 6 2 0,4-6 1 16,7 6-94-16,-3 0-18 15,3 0-4-15</inkml:trace>
  <inkml:trace contextRef="#ctx0" brushRef="#br0" timeOffset="5308.593">8819 5050 1387 0,'0'0'58'0,"0"0"-46"16,0 0 64-16,0 0 14 0,0 0 2 0,0 0 1 16,-7 6-14-16,7-6-3 0,-7 0-1 0,0 0 0 15,0 0-14-15,4 0-2 0,-4-6-1 0,0 6 0 16,0 0-28-16,-1-6-6 0,-2 1 0 0,-1 2-1 15,1 0-23-15,-4-3 9 0,0 3-9 0,-1-3 0 16,1 0 0-16,0 6 0 0,-3-6 0 0,2 6 0 16,1-6 0-16,-3 6 0 0,3 0 0 0,-1 0 0 15,1 6 0-15,4-6 0 0,-1 0 0 0,1 6 0 0,-1 0-8 16,4 3 8-16,0 3-13 0,3-1 5 0,-3 1 0 16,4 0 0-16,-1 8 0 0,1-2 0 0,3 6 8 15,0-10-12-15,0 10 12 0,3-1-12 0,-3-8 12 0,4 8 0 16,-1-11-9-16,1 12 9 0,-1-12 0 15,1 2 0-15,3-2 0 0,0 0 0 0,-3-1-8 0,3-5 8 16,0 3 0-16,3-3 0 0,-3 6 0 0,4-12 0 0,-1 0-9 16,1 0 9-16,0-6 0 0,-1 0 0 0,1-3 0 0,-1 0 0 15,1 1 13-15,0-10 0 0,-1 0 0 16,1 1 0-16,3-4 6 0,-4-2 1 0,5-4 0 16,-5-8 0-16,4 3 4 0,-3-7 0 0,-1-2 1 0,1-3 0 15,-4-3-5-15,0-3-2 0,0 0 0 0,0 0 0 16,-3 0-7-16,-1-6-2 0,4 3 0 0,-3 0 0 15,-1 6 0-15,-3-3 0 0,4 0 0 0,-8 0 0 16,4 9-1-16,-3-3 0 0,-1 12 0 0,1-3 0 16,-4 5 4-16,0 4 1 0,0-4 0 0,0 10 0 15,-1 2-13-15,1 0 0 0,0 1 0 0,0 2 0 16,0 3 9-16,0 6-1 0,0 1 0 0,0-1 0 16,4-6-8-16,3 12 0 0,0 0-10 0,0 0 10 15,0 0-9-15,0 0 9 0,0 0-8 0,0 0 8 16,0 0 0-16,0 0-10 0,0 0 10 0,0 0 0 15,7 12-13-15,0-6 4 0,-4 5 1 0,4 1 0 16,0 0-5-16,-3 3-1 0,3 2 0 0,0 1 0 0,0 2 22 0,-3-2 5 16,3 11 1-16,-4-2 0 15,1-4-25-15,3 7-5 0,-4 2 0 0,4 6-1 16,-3-2 17-16,-1 2 0 0,1-3 0 0,-1 3 0 0,1 1 0 16,-1 2 0-16,1 3 0 0,-1 0 0 0,1 3 0 0,0-3 0 0,-1-6 0 15,-3 6 0-15,4-8 0 0,-1 8 0 16,-3-6 0-16,0 3 0 0,4-3 9 0,-4-8 6 15,0 2 1-15,0-2 0 0,0-4-16 0,0 3-18 16,0-8 4-16,0 2 1 0,-4-5 21 0,4 0 5 16,0-6 1-16,0 2 0 0,-3-2-14 0,3 0-8 0,0-6 8 15,0 2-13-15,0-8 13 0,0 0 0 16,0 0 12-16,0 0-12 0,0 0 0 0,0 0 0 0,0 6 0 16,0-6 0-16,0 0 0 0,3 6 0 15,-3-6 0-15,0 6 0 0,0-6-12 0,0 0-5 0,0 0-2 0,4 12 0 16,-4-12-149-1,3 6-29-15,-3-6-7 0</inkml:trace>
  <inkml:trace contextRef="#ctx0" brushRef="#br0" timeOffset="5910.959">9006 4839 1404 0,'0'0'31'0,"0"0"6"0,0 0 2 0,-3 11 0 0,-1-2-31 15,1-3-8-15,3 0 0 0,-4 6 0 0,4-1 63 0,-3-5 11 16,3 3 2-16,0 3 1 0,0-6-26 0,3 6-6 0,-3-1-1 0,4-5 0 15,-1 3-22-15,1 0-5 0,3 0-1 16,-4 2 0-16,5-5-6 0,-5 6-2 0,4-6 0 0,0 3 0 16,4 0 0-16,-4-1 0 0,3-2 0 0,-3 0 0 15,4-6 10-15,0 6 2 0,3-6 0 0,-7 6 0 16,3-6-20-16,1 0 0 0,0 0 0 0,-4 0 0 16,3-6 10-16,-3 6-2 0,0-6 0 0,0 6 0 15,-3-6 16-15,-1 0 4 0,1-2 0 0,-1-1 0 16,-3 6 0-16,0-9 0 0,0 6 0 0,0 0 0 15,-3-5-15-15,3-1-2 0,-4 3-1 0,-3 3 0 16,4-6 0-16,-1 6 0 16,-3-5 0-16,4-1 0 0,-4 6-10 0,-4-3 0 0,4 3 0 0,-4 6 0 15,4-6 0-15,-3 1 0 0,-1-1 0 0,1 6 0 16,-5 0 0-16,5 0-14 0,-4 0 3 0,3 0 1 16,-3 11 10-16,4-11 0 0,-1 6 0 0,4-6-8 0,-4 6 0 15,1 0 0-15,3 3 0 0,-4-3 0 16,1 11 8-16,2-11 0 0,5 6 0 0,-4 3 0 15,3 2-31-15,1-5-1 0,3 6 0 0,-4 2 0 16,4-2 32-16,0 0 0 0,0-1 11 0,4 4-3 16,-1-3-8-16,1-4 0 0,-1 4 0 0,4 0 0 15,1-7-10-15,-1 1 10 0,3 3-12 0,1 2 12 16,-1-11-8-16,1 6 8 0,3 0 0 0,0-3 0 0,0 2-20 16,4-5 4-16,-1 6 0 0,5 0 0 15,-5-12-39-15,4 6-7 0,1-6-2 0</inkml:trace>
  <inkml:trace contextRef="#ctx0" brushRef="#br0" timeOffset="6688.867">10365 4227 1621 0,'0'0'33'0,"0"0"10"0,0 0-35 0,0 0-8 0,0 0 0 0,0 0 0 16,0 0 23-16,0 0 2 0,-4 9 1 0,4-3 0 15,0-6-14-15,0 12-2 0,0-12-1 0,0 5 0 16,0 1-9-16,0 0 8 0,0-6-8 0,4 9 8 16,-4 0-8-16,0 0 0 0,3 2 9 0,-3 1-9 15,4 0 16-15,-4 3 0 0,3-4-1 0,1 7 0 16,-4 0 12-16,3-4 2 0,-3 10 1 0,4-6 0 16,-4 5-2-16,3-2 0 0,-3 8 0 0,4-3 0 15,-4 4 4-15,0-7 1 0,0 10 0 0,0 5 0 16,-4-3-3-16,4-2-1 0,0 2 0 0,-3 3 0 15,3-6-1-15,0 4-1 0,3 2 0 0,-3-3 0 16,4-2-11-16,-4 2-1 0,3-3-1 0,-3 3 0 16,4-8-14-16,-4 5 9 0,3-2-9 0,-3-7 8 15,0-2-8-15,4-4 0 0,-4 1 9 0,3 0-9 16,-3-4 0-16,0-2 0 0,0 0 0 0,4 0 0 16,-4-7 0-16,0-5 8 0,0 0-8 0,0 0 0 15,0 0 0-15,0 0-8 0,0 0 0 0,0 0 0 16,0 0-96-16,0 0-18 0,0 0-4 0,4 0-1 15,-1 0-65-15,4 0-12 0</inkml:trace>
  <inkml:trace contextRef="#ctx0" brushRef="#br0" timeOffset="7103.65">10647 4068 1132 0,'-4'12'24'16,"1"9"4"-16,-1-4-28 0,1 7 0 0,3-6 0 0,0 2 0 16,0 4 82-16,0-7 10 0,0 10 3 0,0-10 0 0,0 4-27 15,3-3-4-15,1 5-2 0,-4-2 0 0,3-4-34 16,-3 7-6-16,4-7-2 0,-4 4 0 15,0-3-20-15,3-1 9 0,1 4-9 0,-4-9 0 16,3 5 23-16,1-5-3 0,-4 3 0 0,3-4 0 0,-3 7-34 0,4-6-7 0,-4-6-2 16</inkml:trace>
  <inkml:trace contextRef="#ctx0" brushRef="#br0" timeOffset="7999.944">11130 4853 774 0,'0'0'16'0,"0"0"4"0,0 0-20 0,0 0 0 0,0 0 0 0,0 0 0 16,0 0 48-16,0 0 4 0,0 0 2 0,0 0 0 16,0 0 22-16,0 0 4 0,0 0 0 0,4 6 1 15,-4 0-23-15,3 0-5 0,-3 6-1 0,4-6 0 16,-1 5-6-16,1-5-2 0,3 0 0 0,0 3 0 16,-4-3-17-16,4 0-4 0,1 5-1 0,-1-5 0 15,-4 0 2-15,4-6 1 0,0 6 0 0,0-6 0 16,0 0-11-16,4 0-2 0,0 0-1 0,-4-6 0 15,0 6 5-15,3-12 0 0,1 7 1 0,-4-7 0 16,0 0 7-16,0 0 0 0,0-2 1 0,0-4 0 16,-3 6 3-16,3-8 0 0,-4 2 0 0,-3 6 0 15,4-11-17-15,-4 14-3 0,0-9-8 0,3 1 12 16,-6 5-12-16,3 3 8 0,-4-3-8 0,4 0 0 16,-3 7 9-16,-1-1-9 0,4 0 8 0,-3 0-8 15,3 6 0-15,-7-6 0 0,-1 3 8 0,1 3-8 16,-3 0-15-16,-1 3-5 0,1 3 0 0,-1-6-1 15,-3 12 3-15,3-6 1 0,-3-1 0 0,0 7 0 16,4 0 17-16,-5 3-10 0,1 8 10 0,0-5-8 16,4-3 8-16,-1 8 0 0,0-5 0 0,4 8 0 0,0-8 0 15,0 5 0-15,0-8-9 0,4 3 9 0,-1 5 0 0,1-5 0 16,-1 2-9-16,4-2 9 0,0 3 0 0,0-4 0 16,0 1 0-16,4 0 0 0,-4-7-8 0,3 4 8 0,1-3 0 15,-1 0 0-15,4-1-8 0,0-5 8 0,0 0 0 16,0 3 0-16,4 3-9 0,-4-6 9 0,4-1 0 0,-1 1-9 15,4 0 9-15,-3-6 0 0,3 6 0 16,0-3 0-16,0-3 0 0,4 3 0 16,-4 3 0-16,4-6 0 0,-4 0 0 0,0 0 0 15,0-6 0-15,0 3-8 0,0 0-14 0,0-9-2 0,0 6-1 0</inkml:trace>
  <inkml:trace contextRef="#ctx0" brushRef="#br0" timeOffset="8463.128">11292 4154 1541 0,'0'0'32'0,"0"0"8"0,0 3-32 0,0-3-8 16,0 5 0-16,0 7 0 0,0-12 63 0,0 0 10 0,0 0 3 0,0 6 0 16,0-6-37-16,0 0-7 0,4 6-2 0,-1 0 0 15,-3-6-15-15,0 0-3 0,8 0-1 0,-1 0 0 16,0 0-1-16,-4 0 0 0,4 0 0 0,0-6 0 16,0 0-1-16,4 0 0 0,-4-3 0 0,4 1 0 15,-4-1-9-15,3-9 0 0,1 6 0 0,-1 1 0 16,1-1-36-16,0-3-4 0,-1-3 0 0,-3 7 0 15,4-10-14-15,3 9-3 0,-4 1-1 0,1-7 0 16,3 6-87-16,0-2-18 0,0 8-3 16</inkml:trace>
  <inkml:trace contextRef="#ctx0" brushRef="#br0" timeOffset="9231.02">11864 4674 1706 0,'-4'6'72'0,"1"6"-58"16,3-7 34-16,0 7 6 0,0-12 2 0,0 0 0 16,0 3-27-16,0-3-5 0,0 6 0 0,0-6-1 15,0 0-23-15,0 0 9 0,0 0-9 0,0 0 0 16,0 0 10-16,0 0-10 0,0 0 8 0,0 0-8 16,0 0 8-16,0 0-8 0,3-3 0 0,1 0 8 15,-1 0 0-15,-3-9-8 0,0 7 12 0,0-1-4 16,0 0 8-16,0 0 0 0,0-3 1 0,0 6 0 15,-3-3-17-15,3-2 0 0,-4 2 0 0,1 0 0 16,-1 0-10-16,-3 6-6 0,0-6 0 0,0 6-1 16,0-6 17-16,-3 6-8 0,-1-6 8 0,0 6 0 0,1 0 0 15,-1-9 0-15,1 9 0 0,-1 9 0 0,0-9-8 16,1 6 8-16,-4 0 0 0,3 0 0 0,-3 0-10 16,3 6 10-16,1-1-8 0,-1 4 8 15,1-3 0-15,3-1 0 0,-4 1 0 0,4 3 0 16,0 3 0-16,0-7 0 0,3 7 0 0,-3-3 0 0,0 2 0 0,4 1 0 15,3-6 0-15,-4 2-8 0,1 4 8 0,3-6 0 0,3 5 0 16,-3-8 0-16,0 3 0 0,4 6 0 0,-4-7 0 16,3 1 0-16,4-3 0 0,0 3 11 0,-3 5-3 0,3-5 0 15,4 0-8-15,-4 3 10 0,3-4-10 0,-3 1 10 16,4 0-10-16,3 6 0 0,-3-13 0 0,-1 10 8 16,-3-9-8-16,4 6 0 0,-1-6 0 0,1 5 8 15,-4-5-8-15,0 0 0 0,4 0 0 0,-4 3 0 16,3-3 0-16,-3 0 0 0,4-6 0 0,-4 6 0 15,4-1-23-15,-4-5-6 0,0 0-2 16,0 6 0-16,0-6-26 0,0 0-6 0,0 6-1 16,0-6 0-16,0-6-124 0,4 6-26 15</inkml:trace>
  <inkml:trace contextRef="#ctx0" brushRef="#br0" timeOffset="9814.595">12121 4903 1489 0,'-10'6'31'0,"3"-6"7"0,0 3-30 0,3 0-8 0,-3-3 0 0,0 6 0 16,-3-6 45-16,2 0 8 0,1 0 2 0,-3 0 0 15,3 0-37-15,0 0-7 0,-4 0-2 0,8 0 0 16,3 0-9-16,-7 0 8 0,7 0-8 0,0 0 8 16,0 0-8-16,0 0 0 0,0 0 0 0,-4 0 0 15,4 0 0-15,-3 6-9 0,-1 0 9 0,0 5 0 16,4-5-8-16,0 6 8 0,-3-6 0 0,3 9 0 16,0-4 0-16,0 1 0 0,3 0 0 0,-3 3 0 15,4 2 17-15,-4-5-2 0,4 0-1 0,-4 5 0 16,3-2 10-16,1-3 1 0,-1 6 1 0,1-7 0 15,-1-5-13-15,4 3-2 0,-3-3-1 0,-1 6 0 16,4-6-10-16,0-6 0 0,0 5 0 0,4-5 0 16,-4 0 0-16,0 0 0 0,4 0 9 0,-4 0-9 15,3 0 13-15,1 0-1 0,3-5-1 0,-3-1 0 16,-1-6 6-16,4 3 2 0,-3-3 0 0,-1 1 0 16,5-7-5-16,-5-3-1 0,1-2 0 0,3 5 0 15,-4-2 1-15,-2-4 0 0,-1 6 0 0,0-5 0 16,-4 8-2-16,1-8-1 0,-1 5 0 0,-3 3 0 15,0-2-1-15,-3 5 0 0,3 0 0 0,-4-3 0 16,-3 4 0-16,4 5 0 0,-4 0 0 0,-4 6 0 16,4-6-10-16,-7 12 0 0,3-6 9 0,1 6-9 15,-1 0 0-15,-3 0-16 0,-4 8 2 0,4-2 1 16,0 0 13-16,-4-6-11 0,4 11 11 0,0-5-10 0,4 3 10 16,-1-3 0-16,0-1 0 0,4 1 0 15,0-3 0-15,0 3-8 0,4-1 8 0,-4-5-8 16,7 0-4-16,-4 6 0 0,4-6 0 0,0-6 0 15,0 0-116-15,7 3-23 0,-3 3-5 0</inkml:trace>
  <inkml:trace contextRef="#ctx0" brushRef="#br0" timeOffset="10373.034">12478 4068 1424 0,'3'12'29'0,"1"9"8"0,-4 2-29 0,3-5-8 0,1 2 0 0,-4 4 0 15,3-1 57-15,-3 4 11 0,0 2 1 0,4-5 1 16,-4 2-45-16,0 1-9 0,3 2-1 0,-3 1-1 15,4-4 18-15,-4-2 3 0,4 2 1 0,-1-2 0 16,-3 5-10-16,4-3-2 0,-1 4 0 0,1 2 0 16,3-2 16-16,-4 2 4 0,1-3 0 15,3 4 0-15,-4-4-29 0,1 9-6 16,-1-8-1-16,1 2 0 0,-1-3-8 0,4-2 0 16,-3 2 0-16,0-8 0 0,-1 2 0 0,1 1 8 0,-1-4-8 0,1-2 8 15,-4 6-8-15,3-13 0 0,1 4 0 0,-4 3 0 16,0-7 0-16,3-2 0 0,-3 0 0 0,0 0 0 15,0 3 8-15,-3-1 0 0,3-5 0 0,0 6 0 16,-4-6-8-16,8 3 0 0,-4-9 0 0,0 6 0 16,0-6 0-16,0 0 0 0,0 0 0 0,0 0 0 15,0 0-139-15,0 0-29 0,0 0-7 0</inkml:trace>
  <inkml:trace contextRef="#ctx0" brushRef="#br0" timeOffset="11019.354">12707 4871 1758 0,'0'18'50'0,"-3"-7"10"0,3-8-48 0,0-3-12 0,-4 6 0 0,4 6 0 16,0-12 41-16,0 0 6 0,0 0 1 0,0 0 0 16,0 0-29-16,4 6-6 0,-4-6-1 0,3 6 0 15,4-6-12-15,-3 11 0 0,3-11 0 0,3 6 0 16,1 0 0-16,-4-6 0 0,4 6 0 0,-1-6 0 16,1 0 0-16,3 0 0 0,-4 0 0 0,1 0 0 15,0 0 0-15,-1 0 9 0,4-6-9 0,-7 6 8 16,4-6 16-16,-1 6 4 0,5-6 0 0,-5 6 0 15,-3-11-20 1,4 11-8-16,-4-6 0 0,-4 0 8 0,4 6 0 0,-3-9 0 0,-1 3 0 0,1 3 0 16,0 0 1-16,-1-3 0 0,-3 6 0 0,4-11 0 15,-4 5-1-15,0 0 0 0,0 0 0 0,0 0 0 16,0 0 0-16,-4 0 0 0,4-2 0 0,-3 2 0 16,3 6-8-16,-4-6 0 0,0 0 0 0,1 0-11 15,-1 6-1-15,-3-6 0 0,0 0 0 0,0 0 0 16,-3 1 12-16,3 5-10 0,0-3 10 0,-4 0-10 15,0 3 0-15,1 0 0 0,-4 0 0 0,0 0 0 16,3 6 10-16,-3-1-10 0,0 1 10 0,3 0-10 0,1 6 10 0,-1-6 0 16,4 6 10-16,-4 2-10 15,4-2 12-15,4 6-4 0,-4-1-8 0,3-8 12 16,1 9-12-16,3-1 8 0,0 1-8 0,3-6 0 16,1 8 8-16,-4-2-8 0,3-3 0 0,1 2 0 0,3 1 0 15,-4-6 0-15,4 2 0 0,1-2 0 0,2 0 0 0,-3 6 0 16,4-12 0-16,3 5 0 0,-4-5 0 0,1 3 0 15,3 3 0-15,0 0 0 0,-3-7 0 0,3 1 0 0,0 6 0 16,4-9 0-16,-4 9 0 0,0-1 0 16,4-5 0-16,-4 0 0 0,3 0-12 0,1 0 2 15,3-6 0-15,-3 6 0 16,3 0-40-16,-3-3-8 0,3-3-2 0,-4 3 0 16,4-3-105-16,1 3-22 0,-5-3-4 0</inkml:trace>
  <inkml:trace contextRef="#ctx0" brushRef="#br0" timeOffset="144488.619">14644 4736 414 0,'0'0'8'0,"0"0"3"15,0 0-11-15,0 0 0 0,0 0 0 0,0 0 0 16,0 0 8-16,0 0-8 0,0 0 12 0,0-9-4 15,0 9 4-15,0 0 0 0,0 0 0 0,0 0 0 16,-4-6 6-16,4 6 2 0,0 0 0 0,0 0 0 16,0 0 34-16,0 0 7 0,-3-6 2 0,3 6 0 0,0 0 1 15,0 0 0-15,-7-3 0 0,7 3 0 16,-4-3-16-16,4 3-4 0,-7 0 0 0,0 0 0 16,7 0-8-16,-11 0-1 0,4 0-1 0,0-6 0 0,0 0 17 0,-3 6 3 15,3 0 1-15,0-5 0 0,0 5-11 0,-4-6-3 0,4 6 0 0,0-6 0 16,0 0-17-16,0 6-3 0,0-9-1 0,-4 6 0 15,4-3-8-15,-4-2-3 0,1 2 0 0,3 0 0 16,-4 0 10-16,1 6 1 0,-1-6 1 0,4 0 0 16,-4 6-21-16,4-6 0 0,0 6 0 0,-3 0 0 15,3-9 0-15,0 6 14 0,0 1-3 0,-4 2-1 16,7-3-10-16,-3 3 0 0,0 0 0 0,4 0 0 16,-4 0 0-16,3 0 0 15,-3 0 0-15,7 0 0 0,-3 3 0 0,-4-3 8 0,7 0-8 0,0 0 8 16,-4 2-8-16,-3 1 10 0,7-3-10 0,-3 9 10 15,3-9-2-15,0 0-8 0,0 0 12 0,0 0-4 16,-8 0-8-16,8 0 0 0,0 0 9 0,0 0-9 16,0 0 8-16,0 0-8 0,0 0 8 0,0 0-8 15,-3 6 0-15,3-6 0 0,0 0 0 0,0 0 8 16,0 0-8-16,0 0 0 0,0 0 0 0,0 0 0 16,0 0 0-16,0 0 0 0,-4 6 0 0,4-6 0 15,0 0 0-15,-3 0 0 0,3 0 0 0,0 0 0 16,0 0 0-16,0 0 0 0,-4 6 0 0,4-6 0 15,0 0 0-15,0 0 0 0,0 0 0 0,0 0 0 16,-3 6 0-16,3-6 0 0,0 0 0 0,0 0 0 16,0 0 0-16,0 0 0 0,0 0 0 0,0 0 0 15,0 0 0-15,0 0 0 0,0 0 0 0,0 0 0 16,0 0 0-16,0 0 0 0,0 0 0 0,0 0-8 0,0 0-4 16,0 0 0-16,0 0 0 0,0 0 0 15,0 0-20-15,0 0-5 0,0 0-1 0,3 6 0 16,-3-6 4-16,0 8 1 0,4 1 0 0,-4-3 0 15,3 3 4-15,1-9 1 0,3 6 0 0,-7-6 0 16,4 6-8-16,-4-6-2 0,7 6 0 0,0-1 0 16,-4-5-11-16,4 12-3 0,-3-9 0 0,3 3 0 15,0-3-18-15,0 3-4 0,0-3-1 0</inkml:trace>
  <inkml:trace contextRef="#ctx0" brushRef="#br0" timeOffset="145642.021">14446 4630 970 0,'0'0'27'0,"0"0"7"0,0 0-34 0,0 0 0 0,-7-6 0 0,7 6 0 15,-3-6 47-15,3 6 2 0,0 0 1 0,-7 0 0 16,7 0-9-16,0 0-1 0,-7-6-1 0,7 6 0 15,0 0-7-15,-8 0-2 0,8 0 0 0,-7 0 0 16,7 0-9-16,-7 0-1 0,0-9-1 0,4 6 0 16,3 3 13-16,-7 0 2 0,7 0 1 0,-7-2 0 15,0 2-9-15,0-3-2 0,7 3 0 0,-7-3 0 16,-1 3 12-16,1-3 3 0,0 0 0 0,0 3 0 16,4-6-27-16,3 6-4 0,-7 0-8 0,7 0 11 15,0 0 2-15,-7 0 1 0,7 0 0 0,0 0 0 16,0 0-5-16,0 0-1 0,-7 6 0 0,7-6 0 15,0 0-8-15,-7 3 0 0,7-3 0 0,-4 9 8 16,1-4-8-16,-1 10 0 0,4-9 0 0,0 6 0 16,0 0 0-16,0-1-9 0,0 4 9 0,0-9 0 15,0 6 0-15,4-1 0 0,-4-2 0 0,0-3 0 16,3 3 0-16,-3 0 0 0,0-3 0 0,0-6 0 16,4 11 0-16,-4-5 0 0,0-6 0 0,3 6 0 15,-3-6 0-15,0 12 0 0,0-12 0 0,4 3 0 0,-4-3 0 16,3 6 0-16,-3 0 0 0,0-6 0 0,4 11 0 0,-1-5 0 15,-3-6 0-15,4 0 0 0,-4 0 0 16,3 6 0-16,-3-6 0 0,7 6 0 0,0-6 0 0,-3 6 0 0,3-6 0 16,0 6 0-16,-3-6 0 0,6 0 0 0,-3 0 0 15,0 0 0-15,0 0 0 0,0 0 0 0,0 0 0 16,0-6 0-16,0 6 0 0,1 0 0 0,-1-6 0 16,0 6 0-16,0 0 0 0,0-6 0 15,0 0 0-15,0 0 0 0,-4-5 0 0,1 8 0 16,-1-3 0-16,1 0 0 0,-4 6 8 0,4-6-8 0,-1-6 11 15,1 6-11-15,-4 0 9 0,3 1-9 0,-3-7 0 0,4 6 9 16,-4 0-9-16,0 3 0 0,3-3 0 0,-3 6 8 16,-3-6-8-16,3 0 0 0,-4 1 0 0,4-1 0 15,0 6 0-15,0 0 8 0,-3-6-8 0,3 6 0 16,0 0 0-16,-4-6 0 0,4 6 0 0,0 0 0 16,0-9 0-16,0 6 0 0,4-3 0 0,-4-2 0 15,3 8 0-15,1-6-9 0,-1 6 9 0,1-6-10 16,-1 6 10-16,4 0 0 0,-3-6-9 0,-1 6 9 15,1 0 0-15,-1 0 0 0,4 0 0 0,-7 0 0 16,0 0 0-16,4 0 0 0,-4 0-9 0,4 6 9 16,-4-6 0-16,3 0 0 0,1 6 0 0,-1 0 0 15,-3 2 0-15,4 1 0 0,-1 0 8 0,-3 3-8 16,7-6 0-16,-3 5 0 0,3-2 0 0,0 0 0 16,-4 6 0-16,4-4 0 0,0 1 0 0,-3 6 0 0,3-9 0 15,0 8 0-15,0-5 0 0,0 0 0 0,0 0 0 16,0 2 0-16,0-2 0 0,-3 0 0 0,3-6 0 15,0 11 0-15,0-11 0 0,0 3 0 0,0 3 0 16,-3-6 0-16,3 5 0 0,0-5 0 0,0 0 0 16,0 3 0-16,0 0 0 0,0 0 0 0,0-3 0 0,0-1 0 15,0 1 0-15,0 0 0 0,0 0-13 0,0 0 1 16,0-6 0-16,1 6 0 16,2-6-156-16,-3 0-32 0</inkml:trace>
  <inkml:trace contextRef="#ctx0" brushRef="#br0" timeOffset="146283.757">14298 3963 623 0,'0'0'26'0,"0"0"-26"16,0 0 49-16,0 0 5 0,0 0 1 0,0 0 0 15,0 0-27-15,0 0-4 0,0 0-2 0,0 0 0 16,0 8-6-16,0-8 0 0,0 0-1 0,4 6 0 16,-4 0-3-16,0-6-1 0,3 6 0 0,-3 6 0 15,4-6-11-15,-1 0 12 0,1-1-12 0,-1 1 12 16,1 3-12-16,-1-3 0 0,1 6 0 0,-1-6 0 15,1-1 0-15,-1 7 0 0,4-6 0 0,1 0 0 16,-1 3 0-16,3 0 0 0,1-1 8 0,-1 4-8 16,1 0 0-16,-1 0 0 0,1-6 0 0,0 2 0 0,-1 4 12 0,-3-6 1 15,4 6 0-15,-4-6 0 16,4 0-13-16,-4-1 0 0,0 1 8 0,0-3-8 16,0 0 0-16,0-3 9 0,-4 3-9 0,4-3 8 15,-3 0-8-15,7 3 0 0,-4 6 0 0,-4-9-466 0</inkml:trace>
  <inkml:trace contextRef="#ctx0" brushRef="#br0" timeOffset="148178.268">16270 4686 922 0,'0'0'19'0,"0"0"5"0,0 0-24 0,0 0 0 0,0 0 0 0,-3-6 0 15,3 6 66-15,0 0 8 0,-4-6 2 0,4 6 0 16,-3-6-29-16,3 6-6 0,-4-6-1 16,4 6 0-16,-4-6-16 0,4 6-3 0,-3-6-1 0,3 6 0 15,0 0 10-15,-7-2 2 0,7 2 0 0,-7 0 0 16,0 0-4-16,0 0-1 0,0 0 0 16,-4-6 0-16,4 6-2 0,-4 0 0 0,4 6 0 0,-3-6 0 15,-1 0-7-15,1 2-2 0,-1-2 0 0,0 6 0 16,-3-3 10-16,0 0 2 0,4 0 0 0,-4 0 0 15,3 3-13-15,0-6-3 16,1 0 0-16,-1 6 0 0,1-6-3 0,3 6-1 16,-4 0 0-16,4-1 0 0,7-5-8 0,-11 0 0 0,11 0 0 15,-7 12 0-15,7-12 0 0,0 0-11 0,0 0 3 0,0 0 0 16,-7 3 8-16,0 3 0 0,7-6 0 0,-3 9 0 16,-1 0 0-16,1 2-8 0,3 1 8 0,0-6-8 15,0 6 8-15,0-9-10 0,0 6 10 0,0-1-10 16,3 4 10-16,1-6 0 0,-4 0 0 0,3 0 0 15,1 0 0-15,-4 0 0 0,0-6 0 0,7 5 0 16,0-2 0-16,0 3 0 0,0-6 0 0,4 6 0 16,-1-6 0-16,1 0 0 0,-1 0-8 0,1 0 8 15,-1 0 0-15,5 0 0 0,-5 0 0 0,1 0 0 16,-1 0-9-16,4 0 9 0,-7-6-10 0,4 3 10 16,-4-3 0-16,0 1 0 0,0-1 0 0,0 6 10 15,0-6-10-15,-3 0 8 0,3 0-8 0,-4-6 8 16,1 6-8-16,-1-2 0 0,1 2 0 0,0 0 0 15,-4 0 8-15,3-6 0 0,-3 6 0 0,0-5 0 16,4 5-8-16,-4 0 0 0,3 0 0 0,-3 0 0 0,0 0 0 16,0 6 0-16,0 0 0 0,0 0 8 0,0-3-8 15,0 3 0-15,0-12 0 0,0 12 0 0,0 0 0 16,-3-5 0-16,3 5 0 0,0 0 8 16,0 0-8-16,-4-6 0 0,4 6 0 0,0 0 0 15,0 0 8-15,0 0-8 0,0 0 0 0,0 0 8 0,0 0-8 0,0 0 0 16,0 0 0-16,0 0 0 0,0 0 0 0,0 0 0 0,0 0 0 0,0 0 0 15,0 0 0-15,0 0 0 0,0 0 0 0,0 0 0 16,0 0 0-16,-3 6 0 0,-1-1 0 0,0 7-11 16,4-6 11-16,0 0-8 0,0 3 8 0,0 3-8 15,0-1 8-15,0 1 0 0,0 0 0 0,0 0 0 16,4 8 0-16,-4-8 0 0,0 0 0 0,4 5-8 16,-4-2 8-16,0 3 0 0,3-1 0 15,1-5 0-15,-4 9 0 0,3-4 0 0,1 1 0 16,-1 3 0-16,1-4 0 0,-1 4 0 0,1 2 0 0,-4 1 0 15,3-1 0-15,1-2 0 0,-1 8 0 0,1-8 0 16,-1 8 0-16,1-2 0 0,-1 2 0 0,-3-2 0 16,4 2 0-16,-4-6 0 0,4-5 0 0,-4 9 0 15,0-10 8-15,0 10-8 0,0-10 8 0,0-5-8 16,3 9 0-16,-3-4 0 0,0 1 0 0,4 0 0 16,-4-4 0-16,0 10 0 0,3-12 0 0,-3 5 0 0,0 4 0 0,0-9 0 15,4 5 0-15,-4-5 0 16,0 9 0-16,3-4 0 0,-3 1 0 0,0 2 0 0,0 4 0 0,4-9 0 15,-4 2 0-15,0 1 0 0,0-1 0 0,0-5 0 16,0 0 0-16,3 3 0 0,-3-4 0 0,0 1 0 0,0-6 0 0,0-6 0 16,0 0 0-16,0 6 9 0,0-6-9 15,0 0 0-15,-3 6 11 0,3-6-11 0,0 0 10 0,0 0-10 16,0 0 11-16,0 0-11 0,0 0 12 0,0 0-12 16,0 6 10-16,0-6-10 15,0 0 8-15,0 0-8 0,0 0 0 0,0 0 8 0,0 0-8 16,0 0 0-16,0 0 10 0,0 0-10 0,0 0 12 0,0 0-12 15,0 0 8-15,0 0-8 0,0 0 0 0,0 0 0 16,0 0 10-16,0 0-10 0,0 0 8 16,0 0-8-16,-4-6 0 0,1 0 0 0,-1 0 0 0,4 0 0 15,0 0 0-15,0-5 0 0,0 5 0 0,0-6 0 16,0 3 0-16,0-3 15 0,0 1-4 0,0 5-1 16,0-6-10-16,0 0 0 0,4-2 0 0,-4 2 0 15,0 0 0-15,0-6 0 0,3 4 0 0,-3 2-11 16,0 0 11-16,4 0-8 0,-4 1 8 0,0 2-8 15,3 0 8-15,-3-6 11 0,0 9-3 0,4-5 0 16,-1 5-8-16,1 0-11 0,-1-3 3 0,1 0 0 0,-1 3 8 0,4 3-8 16,-3-2 8-16,3-1-8 0,0 6 54 0,-3-6 11 15,3 0 3-15,0 6 0 16,-4-12-122-16,4 12-24 0,-3-9-5 0,3 6-1 16,-4 0 39-16,1 1 7 0,3-1 2 0,-3 0 0 15,3 0-7-15,-4 3-1 0,-3 0 0 0,7-6 0 16,-3 6-119-16,-4-6-24 0</inkml:trace>
  <inkml:trace contextRef="#ctx0" brushRef="#br0" timeOffset="149109.504">16482 4736 633 0,'0'0'12'0,"0"0"6"0,0 0-18 15,0 0 0-15,0 0 0 0,0 0 0 0,0 0 16 0,0 0-1 0,0 0 0 0,0 0 0 16,0 0-2-16,0 0 0 0,0 0 0 0,0 0 0 16,0 0 11-16,0 0 3 0,0 0 0 0,0 0 0 15,0 0 3-15,0 0 1 0,0 0 0 0,0 0 0 16,3 6 5-16,1 5 2 0,-1-5 0 0,1 0 0 16,-4 0-21-16,3 0-4 0,1 0-1 0,-1 0 0 15,1 2-3-15,0 4-1 0,-1-6 0 0,1 6 0 16,-1-6 0-16,1 5 0 0,-1-2 0 0,1 3 0 15,-1-6 0-15,1 6 0 0,-1-1 0 0,-3-5 0 16,4 3-8-16,-1-3 0 0,1 6 0 0,-1-6 0 16,1 5 8-16,-1-5 0 0,1 0 0 0,0 0 0 15,-1-3 0-15,-3-3 0 0,7 6 0 0,-3-3 0 16,3 6 0-16,-4-3 0 0,-3-6 0 0,7 0 0 16,0 5 7-16,4-5 1 0,-4-5 0 0,0 5 0 15,0 0-4-15,4 0 0 0,-4 0 0 0,3-6 0 16,1 0 3-16,-4 0 0 0,3 0 0 0,-2 3 0 15,-1-9 5-15,3 6 0 0,-3-5 1 0,0-1 0 16,0-3 7-16,-3 3 2 0,3 1 0 0,-4-1 0 16,1 6 3-16,-4-6 1 0,0 6 0 0,0-2 0 0,0-4-11 15,0 6-3-15,0 0 0 0,-4 0 0 0,1 0-3 16,-1-5-1-16,1 5 0 0,-1-3 0 0,-3 3 2 16,4 0 0-16,-4-6 0 0,3 1 0 0,-3 5-10 15,0-6-8-15,0 3 12 0,0 3-12 0,0-6 0 16,3 1 0-16,-3-1 0 0,4 0 0 0,-4-2 0 0,3 2 0 15,1 6-9-15,-1-6 9 16,1-6-26-16,-1 10 0 0,1 2 0 0,3-6 0 16,-4 6-53-16,4-6-10 0,0 6-3 0,0 1 0 15,0 5-16-15,0 0-3 0,0 0-1 0</inkml:trace>
  <inkml:trace contextRef="#ctx0" brushRef="#br0" timeOffset="149559.948">17029 4674 705 0,'0'0'14'0,"0"0"6"0,0 0-20 15,0 0 0-15,0 0 0 0,-7 6 0 0,7-6 36 0,-8 6 3 0,8-6 1 16,-7 0 0-16,7 0-5 0,-3 6-1 0,3-6 0 0,-4 5 0 15,-3 7-3-15,4-9-1 0,3 3 0 0,0 3 0 16,0 0-6-16,0-3 0 0,0 5-1 0,0 1 0 16,3 0-9-16,1-6-2 0,-4 8 0 0,3-2 0 15,1 0-12-15,-4-6 0 0,3 6 0 0,-3-1 0 16,4 4 0-16,-1-9 0 0,1 6 8 0,0-1-8 16,-1-5 0-16,1 3 9 0,-1 3-9 0,1-6 8 15,-1 0-8-15,1 0 8 0,-4-6-8 16,3 5 8-16,-3-5-8 0,7 0 0 0,-7 0 0 0</inkml:trace>
  <inkml:trace contextRef="#ctx0" brushRef="#br0" timeOffset="149905.962">16944 4359 930 0,'0'0'19'0,"0"0"5"0,0 0-24 0,0 0 0 0,0 0 0 0,0 0 0 16,0 0 19-16,-7 6-2 0,7-6 0 0,-4 12 0 16,4-12-17-16,0 0 8 0,0 0-8 0</inkml:trace>
  <inkml:trace contextRef="#ctx0" brushRef="#br0" timeOffset="150713.744">17247 4612 732 0,'0'0'15'0,"0"0"5"0,0 0-20 0,0 0 0 0,0 0 0 15,0 6 0-15,0 6 23 0,0-6 1 0,0 0 0 0,0 2 0 16,0 7 1-16,4-6 1 0,-4 3 0 0,0-1 0 15,3 1-7-15,-3 0-2 0,0 3 0 0,4 2 0 16,-1-5 5-16,-3 0 1 0,4 3 0 0,-1 2 0 16,-3-5 1-16,4 0 1 0,-4-6 0 0,4 8 0 15,-1-8-5-15,-3 6 0 0,4-6-1 0,-4-6 0 16,0 0-4-16,0 0-1 0,0 0 0 0,0 0 0 16,0 0 13-16,0 0 2 0,0 0 1 0,0 0 0 15,0 0 11-15,0 0 3 0,0 0 0 0,0-6 0 16,-4 0-16-16,4-6-2 0,-3-2-1 0,3 8 0 15,0-6-17-15,0 6-8 0,0-6 8 0,0 1-8 16,0 2 8-16,0 3-8 0,0-6 0 0,0 6 8 16,0 0-8-16,0-5 0 0,0 5 0 0,3-6 0 15,-3 6 0-15,4 3 0 0,-1-3 0 0,1 0 0 16,-1 0 0-16,1 1 0 0,-1-1 0 0,1 0 0 16,-1 0-9-16,4-3 9 0,-3 6 0 0,-4 3 0 15,7-3 0-15,0 0 0 0,0 3 0 0,-3-6 0 16,-4 6-9-16,0 0 9 0,7 0-13 0,0 6 5 15,-4-6 8-15,4 3 0 0,0 0 0 0,0-3-8 0,0 3 8 16,0 6 0-16,4-9 0 0,-4 6-8 0,0 0 8 0,4 0 0 16,-4-6 0-16,3 5 0 0,-3 1 0 0,0 0 0 0,1-3 0 15,-1 3 0-15,0 0 0 0,-4 6 8 0,4-6-8 0,0 5 0 16,-3-5 0-16,-1 6 8 0,4-6-8 16,-3 3 0-16,-1 2 8 0,1 1-8 0,0 0 8 0,-4-6-8 15,3 0 0-15,1 5 8 0,-4-2-8 16,3-3 0-16,-3 0 0 0,0 6 0 0,4-6 0 0,-4-6 0 15,0 0 0-15,0 6 0 0,0-6 0 0,0 0-8 16,0 0-26 0,0 0-5-16,0 0-1 0</inkml:trace>
  <inkml:trace contextRef="#ctx0" brushRef="#br0" timeOffset="151678.876">17766 4648 912 0,'0'0'38'0,"-4"2"-30"16,4-2 29-16,-3 9 7 0,3-9 0 0,0 0 1 15,0 0 11-15,0 0 1 0,0 0 1 0,0 0 0 16,0 0-18-16,0 0-3 0,0 0-1 0,0 0 0 16,0 0-7-16,0 0-1 0,0 0-1 0,0 0 0 15,0 0 0-15,0 0 0 0,0 0 0 0,0 0 0 16,0 0-14-16,0 0-2 0,3 3-1 0,4 0 0 15,0 6-10-15,1-9 0 0,2 0 0 0,1 6 0 16,-1-6 0-16,1 6 0 0,3-6 0 0,-3 0 0 16,-1 6-12-16,4-6 3 0,0 0 0 0,-3 5 0 15,0-5 9-15,3 6 0 0,-7 0 0 0,3-6 0 16,-3 0 8-16,4 0-8 0,-4 0 8 0,0 0-8 16,0 3 8-16,-3-3-8 0,3 3 8 0,-7-3-8 15,3 0 10-15,-3 0-2 0,7 0-8 0,-7 0 12 16,0 0-4-16,0 0-8 0,0 0 11 0,0 0-11 15,0 0 16-15,0 0-4 0,0 0-1 0,0 0 0 0,0 0 2 0,0 0 1 16,0 0 0-16,0 0 0 0,0 0-1 0,-3 9 0 16,-4-3 0-16,3 6 0 0,-3-1-13 0,0-5 11 0,0 0-11 0,-4 6 10 15,4-6-10-15,-3 3 0 0,-1 2 0 16,4-5 8-16,-3 6-8 0,-1-6 0 0,0 0 0 16,1 5 8-16,-4-5-8 0,3 3 10 0,1-3-10 15,-1 0 10-15,0 0-10 0,1-6 0 0,3 6 0 0,0 0 0 16,0-1 0-16,7-5 0 0,-7 6 0 0,7-6 0 15,-8 0 0-15,8 0 0 0,0 0 0 16,-7 0 0-16,7 0 0 0,0 0 0 0,0 0 0 16,-3 6 0-16,3-6-13 0,0 0 5 0,0 0 8 0,0 0-13 15,0 0 13-15,0 0-12 0,0 0 12 0,0 0-12 16,0 0 12-16,0 0 0 0,0 0 12 0,0 6-12 16,0-6 8-16,3 9-8 0,-3-9 0 0,7 0 0 15,-3 6 0-15,-4-6 0 0,7 6 0 0,-3-6 0 16,3 6 0-16,0-1 0 0,0-5 0 0,0 0 0 15,3 6 0-15,-3-6 0 0,4 6 0 0,-4-6 0 16,4 0 0-16,-1 6-16 0,1-6 4 0,-1 3 0 0,1 0 12 0,-4 0 0 16,4 0 0-16,-1-3-9 15,1 3 9-15,-4 3 0 0,0 0 0 0,3-6 0 16,-2 5 0-16,-1-5 0 0,0 6 0 0,3 0 0 16,-3-6 0-16,0 0 0 0,0 6 0 0,4-6 0 0,-4 0 0 15,0 6 0-15,4-6 0 0,-4 6-8 16,3-6-3-16,-3 0 0 0,0 0 0 0,1 0-749 0</inkml:trace>
  <inkml:trace contextRef="#ctx0" brushRef="#br0" timeOffset="152459.291">18193 4786 1048 0,'0'0'29'15,"0"0"8"-15,0 0-29 0,0 0-8 0,0 0 0 0,0 0 0 0,0 0 32 0,0 0 4 16,0 0 2-16,0 0 0 16,0 0-3-16,0 0-1 0,0 0 0 0,0 0 0 15,0 0-13-15,0 0-2 0,3 0-1 0,4-3 0 16,-3 3-18-16,3 0 0 0,3 0 0 0,-2 0 0 16,2 0 0-16,1 0 0 0,-1 0 0 0,1 0 0 15,-1 0 0-15,1 0 0 0,0 0 0 0,-1 0 0 0,4 0 0 0,-3 0 0 16,0 0 0-16,-4 0 0 15,7 0 10-15,-4 0-2 0,1 0 0 0,-4 0 0 0,3-3-8 0,-2 0 0 16,-1 3 0-16,0 0 0 16,0 0 10-16,-4 0 0 0,4-6 0 0,-3 6 0 0,-1-6 34 0,-3 0 8 0,0 0 0 0,0-5 1 15,0 5 7-15,0-3 0 0,0 0 1 16,-3 3 0-16,-1-3-29 0,-3-2-5 0,4 5-2 16,-1-6 0-16,1 0-25 0,-4 0 0 0,3 10 0 15,-3-10 0-15,3 6-10 0,-3 6 10 0,0-6 0 0,0 0-9 16,0 0 0-16,0 6 0 0,0-9 0 15,0 6 0-15,-3 1-3 0,10 2-1 0,0 0 0 0,-8 0 0 16,-2-3-6-16,3 3-1 16,-4 0 0-16,4 3 0 0,0-3 8 0,0 2 2 0,0 1 0 0,0 6 0 15,3-9 10-15,1 12-12 0,-1-6 12 0,1 0-12 16,3 6 12-16,0-1 0 0,-4-2 0 0,4 3 0 16,0 0 0-16,0 5-12 0,0-8 12 0,0 9-12 15,4-1 12-15,-4 1 0 0,0-6 0 0,0 2 0 16,0 4 0-16,3-6 0 0,1 0 0 0,-1-1 0 15,1-2 0-15,-1 3 0 0,-3 0 0 0,4-1 0 16,0-5 8-16,-1 0-8 0,4 0 8 0,0 3-8 16,-3-3 0-16,3 0 0 0,0 0 0 0,0-1-8 15,0 1 8-15,4-6 0 0,-4 6 0 0,3 0 0 16,1-3 0-16,-1 3 0 0,1 0 0 0,-1 0 8 16,1 0-8-16,3-1 0 0,-3-5 0 0,-1 6 0 15,1-6 0-15,-1 0 0 0,1 6 0 0,3-6 0 16,-3 0 0-16,-1 0 0 0,1-6 0 0,0 6 0 0,-1 0 0 15,1 0 0-15,-1 0 0 0,1 0-8 16,-1-6-66-16,1 6-13 0,0 0-2 0</inkml:trace>
  <inkml:trace contextRef="#ctx0" brushRef="#br0" timeOffset="160880.129">19417 4204 801 0,'0'5'16'0,"0"4"5"0,3 0-21 0,1 6 0 0,3-3 0 0,-3-1 0 15,-1 4 40-15,1-3 4 0,3 0 1 0,-4-1 0 0,1 7-24 16,3-9-5-16,-4 3 0 0,1-1-1 16,3 7-15-16,0-6 9 0,-4-1-9 0,4 10 8 15,1-9-8-15,-1 5 0 0,-4-2 0 0,4 3 8 16,0-1-8-16,0 1 8 0,0 3-8 0,-3 2 8 16,3-5 1-16,0-1 0 0,-3 10 0 0,3-9 0 15,-4 8 18-15,4-8 3 0,0 5 1 0,-3-2 0 16,-1 2 25-16,1-5 4 0,-1-3 2 0,1 2 0 15,-4 1-10-15,3-1-1 0,1-2-1 0,-4-3 0 16,3 6-32-16,-3-7-6 0,0 1-2 0,4-3 0 0,-4 3 0 0,0-6 0 16,0-6 0-16,0 0 0 0,0 0 28 0,0 0 6 0,0 0 0 0,0 0 1 15,0 0-12-15,0 0-2 16,0 0-1-16,0 0 0 0,0 0 10 0,0 0 3 16,0 0 0-16,0 0 0 0,-7-6-31 15,0 6-12-15,3-6 8 0,-3 0-8 0,0-6 0 0,4 6 0 16,-1-3 0-16,-3-2 0 0,4 5 0 15,-1-6 0-15,1 0-14 0,-5 3 5 0,5-2 9 0,3-1 0 0,-4 6 8 16,1-6-8-16,3 1 0 0,-4 2 0 0,4 3 0 0,-3-6 0 16,3 0 0-16,0 1 0 0,-4 5 0 0,4-3 0 15,0 0 0-15,0 0-12 0,0-3 4 0,4 7 0 16,-4-1 8-16,3-6 0 0,1 6 0 0,-1 0 0 16,1 3-22-16,-1-6 1 0,5 7 0 0,-5 2 0 15,4-6-3-15,-7 6 0 0,4 0 0 0,3 6 0 16,0-6 11-16,0 2 1 0,0 7 1 0,0-3 0 15,0 3 11-15,0-3 0 0,0 0 0 0,0 5 0 16,0 1 0-16,4-3 0 0,-4 0 0 16,0 6 0-16,0-4 0 0,4 1 0 0,-4-6 0 0,0 6 0 15,0-3 0-15,0 2 0 0,0-5 0 0,0 6 0 0,-4-6 0 16,4 6 0-16,-3-4 0 0,-1 4-8 16,5 0 8-16,-5 0 0 0,1-1 0 0,-1 1 0 0,1 3 0 0,-1-3 8 15,1-1-8-15,-1 1 0 16,1-6 0-16,-1 6 0 0,4 3 0 0,0-10 0 0,0 7 0 0,-3 0 0 15,0-6 0-15,-1 3 0 16,1-3 0-16,-1-1 0 0,1 1 0 0,-4-6 0 16,3 6 0-16,-3-6 0 0,0 0 0 0,0 0 0 15,0 0-15-15,0 0-1 0,0 0 0 0,0 0 0 16,7 0-172-16,-3-6-34 0</inkml:trace>
  <inkml:trace contextRef="#ctx0" brushRef="#br0" timeOffset="161588.012">19826 4759 1045 0,'0'0'44'0,"0"0"-36"16,0 0 23-16,0 0 4 0,0 0 1 0,0 0 0 0,0 0-13 16,0 0-3-16,0 6 0 0,0-6 0 15,0 6-20-15,4 0 0 0,3 0 0 0,-4-3 0 16,4 3 0-16,-3 5 0 0,3-5 0 0,0 0 0 15,0 0 12-15,4 0-1 0,-4 0-1 0,3 0 0 16,-3-6-10-16,4 5 0 0,-4-2 0 0,3 0 8 16,1-3 13-16,-4 0 3 0,4 0 0 0,-1-3 0 15,1 3 12-15,-4 0 4 0,3-3 0 0,1-2 0 16,-4 5-20-16,4-6-3 0,-4 6-1 0,3-6 0 16,-3 6-16-16,-3-6 0 0,3 6 0 0,-3-6 0 15,-1 0 10-15,4 6-2 0,-3-6 0 0,-1 0 0 16,-3 6 0-16,0-5-8 0,0-1 12 0,0 0-4 15,0 3 12-15,-3-3 3 0,3-6 0 0,-4 6 0 0,-3-5-11 0,4 5-1 16,-5-6-1-16,1 6 0 0,0-3-10 0,0 3-14 0,0-5 3 16,0 5 1-16,0 0 2 0,0 6 0 0,0-6 0 15,0 6 0-15,0 0 8 0,7 0-12 0,-7 0 12 0,-4 0-12 16,11 0 12-16,-7 0 0 0,0 6 0 0,0-6-8 16,4 6 8-16,-4 0 0 0,3-1 0 0,-3 7 0 15,3-6 0-15,1 3 0 0,3 3 0 0,-4-1 0 16,4 1 0-16,-3 0 0 0,3-3 0 0,-4 3 0 15,4 5 0-15,0-5 0 0,0 0 0 16,0-1 0-16,0 4 0 0,0-9 0 0,0 6 0 0,0-6 0 16,4 5 0-16,-4-5 8 0,0 0-8 0,3 3 0 15,-3 3 8-15,4-6-8 0,-1 5 8 0,1-5-8 16,-1 0 0-16,1 0 0 0,3 6 0 0,-3-3 0 16,3 2 0-16,3-5 0 0,-3 0 0 0,4 0 0 15,-1 0 0-15,5-6 0 0,-5 6 0 0,1-3 0 16,3 3 0-16,0 0 8 0,-3-6-8 0,3 5 0 15,0-5 0-15,-4 0 0 0,4 0 0 0,-3-5 0 16,3 5-156-16,-3-6-30 0</inkml:trace>
  <inkml:trace contextRef="#ctx0" brushRef="#br0" timeOffset="162366.369">20278 4742 725 0,'0'0'15'0,"0"11"4"0,0-5-19 0,3 0 0 0,-3 0 0 0,0 3 0 16,0-3 45-16,4 5 6 0,-1 1 1 15,-3-6 0-15,4 0-12 0,-1 6-1 0,1-6-1 0,-1 2 0 16,-3 4-2-16,4-6 0 0,-1 0 0 0,1 0 0 16,-4 0 2-16,3 5 0 0,-3-11 0 0,4 6 0 15,0 0-8-15,-1 0-2 0,1 3 0 0,-1-3 0 16,1 0-10-16,-1-6-2 0,4 11-1 0,-3-5 0 16,3 0-3-16,0 0 0 0,0-6 0 0,-4 6 0 15,8-3 0-15,-4 0-1 0,0 0 0 16,-3-3 0-16,3 6-3 0,0 0 0 0,0-6 0 0,0 0 0 15,0 0-8-15,0 0 10 0,4 0-10 16,-4 0 10-16,0 0 4 0,0-6 1 0,0 0 0 0,0 3 0 16,0 0 23-16,0 0 5 0,0-3 1 0,-3 6 0 15,-1-6-5-15,1 0-1 0,-1 0 0 0,-3 6 0 16,0-11-2-16,0 5 0 0,0-6 0 0,0 6 0 16,-3-3-14-16,-1 3-3 0,1-11-1 0,-1 11 0 15,0-6-18-15,1-3 8 0,-8 4-8 0,4-1 0 16,4 0 0-16,-4 0 0 0,0 1 0 0,3 2-9 15,1-3-6-15,-4 0-1 0,3 1 0 0,-3 5 0 16,3-3-6-16,4 0-2 0,-3 6 0 0,3 3 0 16,0 0-16-16,-4-6-4 0,4 6-1 0,0 0 0 15,0 0-134-15,0 0-26 0</inkml:trace>
  <inkml:trace contextRef="#ctx0" brushRef="#br0" timeOffset="163061.059">20676 4747 1409 0,'0'0'29'0,"0"0"7"0,-7 6-28 0,4 0-8 0,3-6 0 0,-4 6 0 15,4-6 51-15,-3 12 9 0,3-9 1 0,0 3 1 16,0 5-41-16,0-5-8 0,0-6-1 0,3 12-1 16,-3-6 0-16,4 0 0 0,-1 0 0 0,-3 0 0 15,4 2-11-15,-1-2 0 0,-3 0 9 0,4 0-9 16,-1 6 12-16,-3-6-3 0,4 5 0 0,-1-5 0 16,1 0-9-16,-1 3 0 0,1 3 0 0,0-6 0 15,-1 5 0-15,1 1 0 0,3-6 0 0,-4-3 0 16,1 3 24-16,-4-6 7 0,0 0 1 0,0 0 0 0,3 6-32 15,-3-6 8-15,0 0-8 0,0 0 0 0,0 0 37 0,4-3 5 0,-1 3 1 16,-3 0 0-16,0-6 11 0,0 0 2 0,4 0 1 0,-8-6 0 16,4 1-24-16,-3 5-5 0,-1-6 0 0,-3 3-1 15,4 3-27-15,-4-11 0 0,3 11 0 0,-3-6 0 16,0 0 0-16,3 3 0 0,1 4 0 0,-4-7 0 16,3 6 0-16,1-6 0 0,-4 0 0 0,3 1 0 15,1 2 11-15,-1 3-3 16,1-6-8-16,-1 6 12 0,4-5-12 0,-3-1-13 15,-1 3 2-15,4 3 1 0,-3 0 10 0,3-6 0 0,0 12 0 0,0 0 0 16,3-5-8-16,-3 5 0 0,0-6 0 0,0 6 0 31,0 0-23-31,0 0-4 0,7-6-1 0,0 6 0 0,-3 0 6 0,3 6 1 16,3-6 0-16,-3 6 0 0,4-6 11 0,3 5 2 0,0-5 1 0,0 0 0 16,4 12-8-16,0-12-1 0,-1 6-1 0,4-3 0 15,-3 0-15-15,3 0-4 0,0-3 0 16,1 3 0-16,-1-3-22 0,-4 0-5 0,4 0-1 15</inkml:trace>
  <inkml:trace contextRef="#ctx0" brushRef="#br0" timeOffset="163643.581">20976 4821 1037 0,'0'0'44'16,"0"0"-36"-16,0 0 22 0,0 0 4 0,0 0 1 0,0 0 0 15,0 0 19-15,4 0 4 0,3 0 1 0,0-6 0 16,0 6-32-16,0 0-7 0,3 0 0 0,1-6-1 15,-4 6-9-15,4 0-2 0,-1 0 0 0,-3 0 0 16,4 0-8-16,0 0 12 0,-4 0-12 0,3 0 12 16,-3 0-12-16,4 0 0 0,-4 0 9 0,0 0-9 15,-7 0 0-15,0 0 0 0,0 0 0 0,0 0 0 16,0 0 40-16,3 0 14 0,-3-6 2 0,4 0 1 16,-4-2-4-16,-4 2-1 0,4 0 0 0,-3 0 0 15,3 6-20-15,-7-6-4 0,3 0 0 0,1 0-1 16,-1 0-1-16,-3 1 0 0,4-1 0 0,-1 0 0 15,1 0-26-15,-4 3 0 0,7 3 0 0,-4-3 0 16,-3 0 0-16,7 3 0 0,-7-3 0 0,3 3 0 16,-3 0-24-16,0 3-9 0,0 0-3 0,0 0 0 15,4 3 12-15,-4 3 3 0,0-3 0 0,3-1 0 16,-3 7 21-16,3 0 0 0,-3-6 0 0,4 9 0 16,-1 2-12-16,1-5 0 0,-1 0-1 0,1 2 0 15,-1 4 13-15,1-6 0 0,3 0 0 0,0-1 0 16,-4-2 0-16,4 3 0 0,0 0 0 0,4-1 0 15,-4-5 0-15,0 6 0 0,3-6 0 0,1 3 0 16,-1 3 8-16,1-7-8 0,-1 7 0 0,1-6 0 0,3 0 0 0,0 0 0 16,4 3 0-16,-4-3 0 0,3-1 12 15,1 1-12-15,-1 0 12 0,1-6-12 0,3 6 0 0,0-6 0 16,0 0 0-16,0 0-9 0,4 0 9 0,-4 0 0 16,0 0 0-16</inkml:trace>
  <inkml:trace contextRef="#ctx0" brushRef="#br0" timeOffset="164305.53">21548 4730 1162 0,'0'0'49'15,"-4"6"-39"-15,4-6 17 0,-7 6 3 0,7-6 1 16,-7 0 0-16,7 0 21 0,-7 11 4 0,0-11 0 15,0 6 1-15,0 0-41 16,0 0-8-16,0 0-8 0,0 0 12 16,0 0-2-16,0 2 0 0,-1 4 0 0,1-6 0 15,4 0 6-15,-4 0 0 0,3 0 1 0,1 0 0 0,3 2-1 0,-4 4-1 0,4-6 0 16,0 0 0-16,0 0-15 0,0-6 11 0,0 6-11 0,0 5 10 16,0-11-10-16,0 6 0 0,4 0 0 0,-4-6 8 15,0 0-8-15,0 0 0 0,0 0 0 0,0 3 8 16,0-3-8-16,0 0 0 0,0 0 0 0,0 0 8 15,0 0-8-15,0 0 10 0,0 0-10 0,7 6 10 16,-7-6-10-16,3 6 0 0,-3-6 0 0,4 0 8 16,3 6-8-16,-4 0 0 0,1-6 0 0,3 6 0 15,-3-1 0-15,-1-5 0 0,4 0 0 0,0 6 0 16,0-6 0-16,0 6 0 0,0-6 0 0,0 6 0 16,0-6 0-16,1 3 0 0,-1 0 0 0,0 0 0 15,-4 3 0-15,4 0 0 0,-3 0 0 0,-1-1 0 16,1 1 0-16,-1 0 0 0,1 0 0 0,-1 0 0 15,-3 0 0-15,4 3 15 0,-4-9-3 0,0 6 0 16,0-1-12-16,-4 1 0 0,4 6 0 0,-3-6 0 16,3-6 8-16,-7 6-8 0,7-6 0 0,-4 0 0 15,4 0 9-15,-7 12-9 0,7-12 8 0,-7 0-8 16,4 5 20-16,-4-2 0 0,7-3-1 0,-7 3 0 16,-1 0-30-16,1-3-5 0,7 0-2 0,-7 0 0 15,-3 0-14-15,3-3-4 0,-4 3 0 0,4-3 0 16,0 3-80-16,0 0-16 0,7 0-3 0</inkml:trace>
  <inkml:trace contextRef="#ctx0" brushRef="#br0" timeOffset="165835.277">22468 4718 1060 0,'-7'18'30'0,"-3"-7"6"0,3 1-28 0,-4 0-8 0,4-6 0 0,-3 3 0 16,-1 2 69-16,0 1 13 0,1-6 2 0,-1 0 1 15,4 0-44-15,-3 0-9 0,2 0-1 0,1 2-1 16,-3-2 3-16,3 0 1 0,0 0 0 0,7-6 0 16,-7 6-18-16,7-6-3 0,0 0-1 0,-7 0 0 15,7 0-12-15,-7 6 0 0,7-6 8 0,0 0-8 16,0 0 0-16,-4 6 0 0,4-6 0 0,0 0 0 15,-4 11 0-15,4-11 0 0,0 0 0 0,0 0 0 16,0 0-10-16,0 0 2 0,0 0 0 0,0 6 0 0,0-6 8 0,4 3 0 0,0 3 0 0,3-3-8 16,-4 0 8-16,4 3 0 0,0-6 0 0,0 0 0 15,0 0 0-15,0 0 0 0,4 0 0 0,-4 0 0 16,0 0 0-16,4-6 0 0,-4 0 8 0,0 3-8 16,0-3 9-16,0 6-9 0,0-6 12 0,0-5-12 15,0 5 21-15,-3 0-2 0,-1 0-1 0,4 0 0 16,-3 0-3-16,-1 0-1 15,-3-2 0-15,4 2 0 0,-4 6-4 0,0-6-1 16,0 6 0-16,0 0 0 0,0 0-9 0,-4-6 10 0,4 6-10 16,0 0 10-16,0 0 7 0,0 0 2 0,0 0 0 0,0 0 0 15,0 0-11-15,0 0-8 0,0 0 12 0,-3 6-12 16,3-6 0-16,-4 12 0 0,4-7 0 0,0 4 0 16,0-3 0-16,0-6 0 0,0 6 0 0,0 0 0 15,0 6 0-15,0-12 0 0,0 6 0 0,0 5 0 16,0-5 0-16,0 0 0 0,0 3 0 0,0 3 0 15,-3-1 0-15,3 1 0 0,-4 0 8 0,1 9-8 16,3-10 0-16,-4 7 10 0,1 0-10 0,-1-4 8 16,1 10-8-16,-1-7 0 0,0 4 9 0,1 3-9 15,-4-1 9-15,3 4-9 0,4-4 12 0,-3 9-12 16,-4-8 11-16,7 2-11 0,-4 4 10 0,4-10-10 16,0 4 0-16,-3-1 0 0,3-2 0 0,-4 2 0 15,4-5 0-15,-3 3 0 0,3-4 0 0,0 7 0 16,-4-7 0-16,4 10 0 0,0-9 0 0,-3 5 0 15,3-2 0-15,-4 2 0 0,1 4 0 0,3-10 0 16,-4 10 0-16,4 2 0 0,-4-5 0 0,4-4 0 16,0 4 0-16,-3 2 8 0,3-2-8 0,0-1 0 15,0-8 0-15,0 3 9 0,0-1-9 0,0 1 8 0,3-9-8 0,-3 8 0 16,4-11 0-16,-4 6 8 0,0-6-8 0,4 0 0 16,-4 0 0-16,0-6 0 0,0 0 20 0,0 0-2 0,0 0 0 0,0 0 0 15,0 0-18-15,0 0-12 0,0 0 1 0,0 0 1 16,0 0 21-16,0 0 4 0,0 0 1 0,0 0 0 15,0 0 0-15,0 0 0 0,0 0 0 0,0 0 0 16,0 0 0-16,0 0 0 0,0 0 0 0,0 0 0 16,0 0-16-16,-8-6 0 0,5 0 0 0,-1 6 0 15,1-6 0-15,-1-6 0 0,1 6 0 0,3-5 0 16,-4 2 9-16,1 3-1 0,3 0 0 16,-4-6 0-16,1 6-8 0,3-5 0 0,-4 2 0 15,4 0 0-15,0 0 0 0,0 3 0 0,0-6 0 0,0 1 0 16,0 5 0-16,0-6 0 0,0 3 0 0,0-3 0 15,4 7 0-15,-4-7 0 0,3 0-9 0,1 0 9 16,3 4 0-16,-4-4 0 0,4 0 0 0,0 0 0 16,4 0 0-16,-4 1 0 0,4 2-12 0,-4 3 12 15,3-6 0-15,1 1 0 0,-4 5 0 0,4-6 0 16,-1 3 0-16,1-3 0 0,-1 6 0 0,1-5 0 16,-1 5-20-16,1 0 2 0,-4-9 1 0,4 9 0 15,-4 0-7-15,0 1 0 0,0-1-1 0,0 0 0 16,-4 6-7-16,-3 0-2 0,7-6 0 0,-7 6 0 15,4-6-24-15,3 0-5 0,0 6-1 0,4-6 0 16,-4 3-44-16,0-3-10 0,0 4-2 0</inkml:trace>
  <inkml:trace contextRef="#ctx0" brushRef="#br0" timeOffset="166551.369">22652 4815 802 0,'0'0'17'0,"0"0"4"0,0 0 1 16,0 0 2-16,0 0-24 0,0 0 0 0,0 0 0 0,-4 6 0 15,4-6 49-15,0 0 6 0,0 0 1 0,-3 6 0 16,3-6-7-16,0 0-1 0,-4 6 0 0,4-6 0 16,-3 6 2-16,3-6 0 0,-4 8 0 0,4-8 0 15,0 12-28-15,0-6-6 0,0-6 0 0,0 6-1 16,4 0-3-16,-4 6-1 0,3-1 0 0,1-8 0 0,-1 6 17 0,-3 0 3 16,4 3 1-16,-4-1 0 0,3-5-22 0,1 6-10 0,-1-3 10 0,1 9-10 15,0-13 12-15,3 7-4 0,-4 0-8 16,1 3 12-16,-1-4 8 0,4 1 2 15,0 0 0-15,0-6 0 0,0 6-4 0,0-4-1 0,0-2 0 16,1 0 0-16,2 0 3 0,-3 0 0 0,4-6 0 16,-4 6 0-16,3 0-7 0,1-6-1 0,-4 0 0 15,4 0 0-15,-4 0-12 0,3-12 11 16,-3 12-11-16,0-6 10 0,0 0 7 0,0 0 2 0,1-3 0 16,-1 4 0-16,-4-7 8 0,4 6 1 0,-3 0 1 15,3-6 0-15,-4 6-20 0,1-5-9 0,3-4 8 0,-4 9-8 16,4-6 8-16,-3 1-8 0,0-1 0 0,-4 3 8 15,3-3-8-15,1 6 8 0,-4-5-8 0,0-1 8 16,3 6-8-16,-3-3 0 0,0 3 0 0,0 0 0 16,0 0 0-16,0 6 0 0,-3-5 0 0,3 5 0 15,0-6 0-15,0 6-11 0,-4-6 1 0,4 6 0 0,0 0-10 16,-3 0-3-16,-5-6 0 0,8 6 0 16,-3-6-10-16,-4 6-3 0,7 0 0 0,-7-6 0 15,7 6-26-15,0 0-6 0,0 0 0 0,-4-6-1 16,4 6-99-16,0 0-20 0</inkml:trace>
  <inkml:trace contextRef="#ctx0" brushRef="#br0" timeOffset="166965.846">23156 4900 874 0,'0'0'39'0,"0"9"8"0,0-9-38 0,0 0-9 0,0 6 0 0,0-6 0 16,0 0 53-16,0 6 9 0,0-6 2 0,0 0 0 15,0 0 0-15,-3 12 0 0,3-12 0 0,-4 6 0 16,4-1-39-16,0 1-7 0,0 0-2 0,4 0 0 16,-4 3-8-16,0-3-8 0,0 6 12 0,0-1-12 15,0-5 15-15,0 0-4 0,0 6-1 0,3-9 0 16,-3 9-10-16,0-1-14 0,4-5 3 0,-4 0 1 15,0 0 10-15,0-6 0 0,0 0 0 0,0 0 0 16,0 0-92-16,0 0-22 0,0 0-5 0</inkml:trace>
  <inkml:trace contextRef="#ctx0" brushRef="#br0" timeOffset="167199.193">23019 4501 846 0,'0'5'17'0,"0"-5"6"0,-4 12-23 0,4-6 0 0,0-6 0 0,0 0 0 15,0 0 0-15,0 0 0 0,0 0 0 0</inkml:trace>
  <inkml:trace contextRef="#ctx0" brushRef="#br0" timeOffset="167935.514">23322 4736 1212 0,'0'0'25'0,"-3"6"6"0,-1 5-31 16,4-5 0-16,-3 0 0 0,3-6 0 16,0-973 48-16,0 1958 3 0,0-979 1 0,0 3 0 0,0 2-37 0,0-5-7 0,3 0-8 0,-3 0 11 15,4 6-3-15,-4-6 0 0,3 8 0 0,-3-2 0 16,4-6-8-16,-1 6 0 0,1 5 9 0,3-8-9 16,-4 3 11-16,1 0-3 0,3 5 0 0,-4-5 0 15,1-3 36-15,3 3 8 0,-3-1 0 0,-1-5 1 16,1 0-4-16,-4-6-1 0,0 0 0 0,0 0 0 15,0 0-8-15,0 0-1 0,0 0-1 0,0 0 0 16,0 0 6-16,0 0 0 0,0 0 1 0,0 0 0 16,-4-6-17-16,1 0-4 0,-1 1-1 0,0-7 0 15,-3 3-15-15,4 3-8 0,-4-6 8 0,0 6-8 16,3-5 0-16,1 5 8 0,-1 0-8 0,1 0 0 16,-1 3 0-16,1-3 0 0,3 0 0 0,-4 0 0 15,4 1 0-15,0-1 0 0,0 0 0 0,0-6 0 16,-3 12 0-16,3-6 0 0,0-3 0 0,0 3 0 15,0 1 0-15,0-1 0 0,0 0 0 0,3 0-8 16,-3 6 8-16,4-6 0 0,-1 0 0 0,-3 6 0 16,4-6 0-16,-1 6 0 0,-3 0 0 0,4-6 0 15,3 1 0-15,-4 5-8 0,-3 0 0 0,7 0 0 16,0 0 8-16,0 0 0 0,1 5 0 0,-5 1 0 16,4-6 0-16,0 6 0 0,0-6 0 0,0 6 0 0,-3 0 0 15,3-6-8-15,-4 6 8 0,4 0-8 0,-3 0 8 16,3 2 0-16,0-2 0 0,0 0 8 0,-3 0-8 15,3 0 0-15,0 0 0 0,-4 0 0 0,4 5 0 0,-3-5 0 16,3 3 0-16,0 3 0 0,-3 0 0 0,3-1 0 16,0-5 0-16,0 6-8 0,-4-3 8 0,4 9-8 0,-3-13 8 15,3 7-8-15,0 0 8 0,0-3 0 0,0 3 0 16,-3-1 0-16,3-5-8 0,0 6 0 16,-4-6 0-16,1 0 0 0,3 0-4 15,-7-6 0-15,3 0 0 0,4 2 0 16,-7-2-45-16,4 3-10 0,3 0-1 0,-7-3-1 15,3-3-152-15,-3 3-31 0</inkml:trace>
  <inkml:trace contextRef="#ctx0" brushRef="#br0" timeOffset="168732.013">23707 4730 968 0,'0'0'20'0,"0"0"5"0,0 0-25 0,0 0 0 0,0 0 0 0,0 0 0 16,0 0 98-16,0 0 14 0,0 0 4 16,0 0 0-16,0 0-32 0,0 0-7 0,0 0-1 15,0 0 0-15,0 0-29 0,0 0-7 0,0 0 0 0,0 0-1 16,0 0-24-16,0 0-5 0,-4 6-1 0,4-6 0 16,0 6 3-16,4 5 0 0,-4-11 0 0,3 6 0 15,1-6 12-15,-1 6 4 0,4-6 0 0,0 6 0 16,-3-6 0-16,3 0 0 0,0 0 0 0,4 6 0 15,-4-6-13-15,3 0-3 0,1 0 0 0,-4 0 0 16,3 3-3-16,1 0-1 0,0-3 0 0,-1 3 0 16,1-3 7-16,-1 3 1 0,1 0 0 15,0 2 0-15,-1 1-16 0,-3-6 0 0,0 6 0 0,0 0 0 16,0-6 9-16,0 6-1 0,0 0 0 0,-3 6 0 16,0-7-8-16,-1 1 0 0,1 3 0 0,-4-3 0 15,0-6 18-15,0 6 2 0,0 6 0 0,0-6 0 16,-4-1-31-16,4 1-5 0,-3 0-2 0,-5 3 0 15,5-3 27-15,-4 0 6 0,0 0 1 0,0 5 0 16,3-5-28-16,-3 0-6 0,0 0-1 0,0 0 0 16,4 3 19-16,-5 3 0 0,1-7-8 0,4 7 8 15,-4-6 0-15,3 6-8 0,1-3 8 0,-1 2 0 16,1-5-8-16,-1 0 8 0,1 6 0 0,-1-6 0 16,1 6 0-16,3-10-8 0,-4 4 8 0,4-6 0 15,0 6 0-15,0-6 0 0,0 0 0 0,0 0 0 16,0 0 0-16,0 0 0 0,0 0 0 0,0 0 0 0,0 0 0 0,0 0 0 15,0 0 0-15,0 0 0 0,0 12 0 0,0-12 0 16,0 0 0-16,0 0 0 0,0 6 9 0,0-6-9 16,0 0 8-16,0 0-8 0,4 0 0 0,-4 0 0 15,3 6-9-15,4 0 9 0,0-6 0 0,0 6 0 16,0-1 0-16,0 1 0 0,0-6 0 16,1 3 0-16,-1 0 0 0,0 0 0 0,0 0 0 0,0 0 0 15,3 3 0-15,-3-6 0 0,0 6 0 16,1 0-8-16,2-6 8 0,-3 6 0 0,-3-1 0 0,3-5 0 0,-4 6 0 0,1-6 0 31,3 6-42-31,0-12-8 0,0 6-2 0,4 6 0 16,-4-6-42-16,3 0-9 0,1 0-1 0,-1-6-1 0,1 6-124 15,3-6-25-15</inkml:trace>
  <inkml:trace contextRef="#ctx0" brushRef="#br0" timeOffset="169410.249">24148 4839 1440 0,'0'11'30'0,"0"4"6"0,0-3-28 16,0-6-8-16,0 5 0 0,3-2 0 0,-3 0 46 15,4 0 8-15,-4-3 2 0,0-6 0 0,0 0-26 0,7 6-5 0,-7-6-1 0,3 0 0 16,4 6 13-16,0-1 3 0,0-5 0 0,1 0 0 16,2 0-26-16,-3 6-5 0,4-6-1 0,-4 0 0 15,3 0 0-15,1-6-8 0,0 6 12 0,-1 0-4 16,1 0 1-16,-1 0 0 0,1 0 0 0,-4-5 0 15,3 5 3-15,1-6 0 0,-4 6 0 0,4 0 0 16,-4-6 4-16,0 6 0 0,0-6 1 0,0 6 0 16,0 0 5-16,0-6 1 15,-3 3 0-15,3 0 0 0,-7 3-6 0,3-3-1 0,-3 3 0 0,0 0 0 16,0-6-6-16,0 6-2 0,0 0 0 0,0 0 0 16,-3-6-8-16,-1-5 10 0,-3 5-10 0,0 6 10 15,0-6-10-15,0 0 0 0,-4 6 0 0,4-6 0 16,-3 6-16-16,-4-9 5 0,3 6 1 0,-3-5 0 15,0 8 1-15,0 0 0 0,-4 0 0 0,4 0 0 16,3 0-1-16,-3 0 0 0,4 0 0 0,-1 0 0 16,4 5 10-16,0-2 0 0,0 0 0 0,0 0 0 15,0 3-12-15,3 0 4 0,-3 0 0 0,4 0 0 16,-4 0 8-16,3 5 0 0,1-5 0 0,-1 0 0 16,0 0 0-16,4 3 0 0,0 3 0 0,-3-1 0 15,3 1 0-15,0 0 0 0,0 9 0 0,0-10 0 16,0 1-20-16,0 0-3 0,0 8 0 0,3-8 0 15,-3 6 23-15,4-4 0 0,0 4 0 0,3-6 0 16,0 6 0-16,0-7 0 0,3 1-9 0,1-3 9 0,-1 9 0 16,1-7 0-16,3 1-8 0,0-6 8 0,4 9 0 15,-4-4 0-15,4-5 0 0,-1 0 0 0,1 0-10 0,0 0 10 16,3 0-8-16,-4-6 8 16,1 0-28-16,3 3 0 0,0 0 0 0,-3-3 0 15,0 0-66-15,-1 0-14 0,1 0-2 0</inkml:trace>
  <inkml:trace contextRef="#ctx0" brushRef="#br0" timeOffset="172253.345">21756 6397 649 0,'0'0'13'0,"0"0"4"0,0 0-17 16,7 3 0-16,0 3 0 0,-4-4 0 0,-3-2 17 0,0 0 0 0,7 6 0 16,-7-6 0-16,0 0-5 0,0 0-2 15,0 0 0-15,0 0 0 0,0-979 30 0,0 1958 5 0,0-979 2 0,0 0 0 31,0 0-14-31,4 0-2 0,-4 0-1 0,0 0 0 0,0 0-8 0,0 0-2 0,0 0 0 0,0 0 0 16,0 0 10-16,0 0 2 0,0 0 0 0,0 0 0 16,0 0-23-16,0 0-9 0,0 0 8 0,0 0-8 15,0 0 12-15,0 0-4 0,0 0 0 0,0 0 0 16,0 0 12-16,0 0 1 0,7 0 1 0,-3 6 0 16,-4-6-11-16,7 0-3 0,-4 6 0 0,-3-6 0 15,7 0-8-15,-7 0 0 0,7 6 0 0,0-6 8 16,0 0-8-16,-3 0 0 0,3 0 0 0,0 0 0 15,0 0 0-15,0 0 0 0,0-6 0 0,0 6 0 16,0 0 0-16,0 0 0 0,-3-6 0 0,-4 6 8 16,7 0 8-16,0-6 0 0,-3 6 1 0,3-8 0 15,-7 8 4-15,3-3 1 0,-3 3 0 0,4-3 0 16,-4 3-1-16,3-9 0 0,-3 9 0 0,4-3 0 16,-4 3-8-16,0 0-1 0,3-6-1 0,-3 6 0 0,4 0 1 0,-4 0 1 15,3-6 0-15,1 0 0 16,-4 6-13-16,3-6 0 0,1 6 0 0,3-6 0 0,0 6 8 0,-3-5-8 15,3-4 0-15,-4 3 9 16,1 3-9-16,3-3 0 0,-4 3 0 0,1-3-11 0,-1 0 11 0,-3 1-8 16,0 5 8-16,4-6-8 15,-8 0 0-15,1 0 0 0,-1-3 0 0,-3 0 0 16,0 3-1-16,0 3 0 0,-4-2 0 0,4-1 0 0,-3 0-5 16,-4 6-1-16,3 0 0 0,-3 0 0 0,0 0 3 0,0 0 1 0,0 0 0 0,0 6 0 15,-1 0 11 1,-2-1 0-16,3 1 0 0,0 0-8 0,3 0 8 0,-3 3 0 15,3-3 0-15,1 0 0 0,3 0 0 16,0-1 0-16,0 1 0 0,3 0 0 0,-3 3 0 16,3-3-8-16,4 6 8 0,-3-7-8 0,3 1 8 0,0 0-8 0,0 6 8 15,3-6-8-15,-3-3 8 16,4 9 0-16,0-1 0 0,-1-5 0 0,1 0 0 0,-1 6 0 0,1 0 0 16,-1-1 0-16,4 4 0 0,0 3 0 0,0-7 0 15,0 1 0-15,0 3 8 0,4 8-8 0,0-11 8 0,-1 6-8 16,1-3 0-16,-1-4 0 0,1 13 0 0,0-12 0 15,-4 2 0-15,3-2 8 0,1 6-8 0,-1-12 0 16,-3-1 0-16,0 1 0 0,4 3 0 0,-4 3 0 16,0-12 0-16,4 6 8 0,-4-6-8 0,0-6 0 15,3 6 0-15,1-12 0 0,0 6-10 0,-1 0-425 16,4-2-85-16</inkml:trace>
  <inkml:trace contextRef="#ctx0" brushRef="#br0" timeOffset="172829.86">22243 6079 995 0,'-7'9'42'0,"3"-3"-34"0,1 0 41 0,-1 0 8 15,0 5 2-15,1 1 0 0,3-6-3 0,0-6 0 16,0 0 0-16,-4 6 0 0,1 3-26 0,3-3-6 16,0 5 0-16,0-11-1 0,0 6 11 0,0-6 2 15,0 6 1-15,0 0 0 16,0 0-15-16,0 6-3 0,3-4-1 0,1 1 0 0,-1 0-18 0,1 3 0 15,0 6 0-15,-1-7 0 16,1 1 0-16,3 9 0 0,-4-4 0 0,1-2 0 0,-1 8 0 0,1-5 0 16,3-3 0-16,0 8 0 0,0-5 0 15,-4 3 0-15,1-4 0 0,-1 7 0 0,1-7 0 0,0-2 0 16,-1 3 8-16,1-7-8 0,-1 1 8 0,1 0-8 16,-4 0 9-16,3-3-9 0,-3-4 0 0,0-5 0 0,0 0 0 0,0 0 0 15,0 0 11-15,0 0-11 0,0 0 12 16,0 0-12-16,0 0 0 0,0 0 0 0,0 0 0 15,0 0-9 1,0 0-51-16,4 6-9 0,-4-6-3 0</inkml:trace>
  <inkml:trace contextRef="#ctx0" brushRef="#br0" timeOffset="173253.536">22059 6273 1288 0,'0'0'27'0,"0"0"5"15,0 0-32-15,0 0 0 0,0 0 0 0,7 3 0 16,0 0 42-16,4 0 2 0,-1-3 0 0,5 9 0 0,-5-9-22 0,4 6-4 0,0 0-1 0,1 0 0 16,-1-6-17-1,3 5 0-15,1 1 8 0,0-6-8 0,-1 6 0 0,1-6 0 16,-1 0 0-16,-2 3 0 0,-5 0 0 0,4 0 0 15,-3 3 0-15,-1-6 0 0,1 3 0 16,0-3 0-16,-1 0 0 0,-3 9 0 0,4-9 0 0,-1 0 0 0,1 5 0 0,0-5 0 16,3 6 0-16,-4-6 0 0,-3 6 0 0,4-6 0 31,3 6-21-31,-3 0-8 0</inkml:trace>
  <inkml:trace contextRef="#ctx0" brushRef="#br0" timeOffset="174681.474">23389 6376 1147 0,'0'0'48'0,"0"6"-38"15,0-6 6-15,0 0 0 0,0 6 1 0,0-6 0 16,-3 9 38-16,3-9 7 0,0 0 2 0,0 0 0 16,0 0 0-16,-4 6 0 0,4-6 0 0,-7 3 0 15,-4-3 2-15,4-3 1 0,0 0 0 0,-3 0 0 0,-1-6-34 0,1 9-6 16,-1-6-2-16,0 0 0 0,-3 6-17 16,0-6-8-16,0 6 8 0,0 0-8 15,3 0 0-15,-3 0 0 0,0 0 0 0,4 6 0 16,-4-6 0-16,3 6 0 0,0 0-9 0,4 3 9 0,-3 0 0 0,3-1-8 15,3 4 8-15,-3-6 0 0,4 6-10 0,-1-3 10 16,0 2-8-16,1 1 8 16,-1 6 0-16,4-7-8 0,-3-2 8 0,3 3 0 15,-4 6 0-15,4-7 0 0,0-5 9 0,0 6-9 0,4-6 0 0,-4 3 0 16,0 3 0-16,3-7 0 16,1 7 0-16,-4-12-11 0,3 6 11 0,-3-6-13 0,8 0 13 0,-5 6 0 15,4 0 0-15,0-6 0 0,0 0 0 0,0 0-9 16,4 0 9-16,-1 0 0 0,-2 0 0 15,2 0 0-15,-3 0 0 0,4 0 0 0,-4-6 12 0,3 0 0 0,-3 0 1 0,0 0 0 16,1-5 8-16,-5 2 2 16,4-3 0-16,0 6 0 0,0-6-11 0,-3 1-1 0,3-1-1 15,-4-3 0-15,1 3-10 0,3 1 0 0,-4-1 0 0,1 0 0 16,-1 3 0-16,1 0 0 0,0 4 0 0,-4 2 0 16,3-9 0-16,-3 12 0 0,0 0 0 0,0 0-11 15,0 0 11-15,0 0 0 0,0 0 0 16,0 0 8-16,0 0-8 0,0 0 9 0,0 0-9 15,0 0 10-15,0 0 1 0,0 0 0 0,0 0 0 0,0 0 0 16,0 0-3-16,0 0-8 0,0 0 12 0,-7 12-4 16,0-6-8-16,3-1 0 0,1 4 0 0,-4 3 0 15,3 6 0-15,4-7 0 0,-3 1 0 0,3 9 0 16,-4-4-10-16,1 1 10 0,-1 3 0 0,1-4-9 16,6 1 9-16,-3 2 0 0,0-2 0 0,4 6 0 15,-4-7 0-15,0 4-8 0,3-4 8 0,1 4-8 16,-1-3 8-16,1-1 0 0,-1-2 0 0,1 0 0 0,-1-1 0 15,-3 4 0-15,4-6 0 0,-4 2 0 16,3 4 0-16,-3 0 0 0,0-6 0 0,0-1 0 16,0 10 0-16,4-9 0 0,-4 5 0 0,0-2 0 15,4 3 0-15,-4-7 0 0,0 7 0 0,3-6 0 0,1-3 0 0,-1 8 0 16,-3-5 0-16,0 0 0 0,0-6 0 0,4 2 0 16,-4 4 8-16,0-6-8 15,0 6 0-15,0-6 0 0,0 0 0 0,0-1 0 0,-4 7 0 0,4-6 0 16,0-6 0-16,-3 9 8 0,-1-3-8 15,4 6 0-15,0-1 0 0,-3-5 8 0,3 0-8 16,-4 3 0-16,4 0 0 0,-4 0 0 0,4 2 0 0,-3-5 0 16,3 0 0-16,-4 0 0 0,4-6 0 0,0 0 0 15,-3 6 0-15,3-6 0 16,0 9 0-16,0-9 9 0,-4 3-9 0,4-3 10 0,0 0-10 0,0 0 0 0,0 0 0 0,0 14 0 16,0-14 0-16,0 0 0 0,0 0 0 0,0 0 0 15,0 0 0-15,0 0 0 0,0 0 0 0,0 0 0 16,0 0 0-16,0 0 0 0,0 0 0 0,0 0 0 15,0 0 12-15,0 0-4 0,0 0 0 0,0 0 0 16,0 0 0-16,0 0 0 0,0 0 0 0,0 0 0 16,0 0-8-16,0 0 0 0,-3-14 9 0,3 8-9 15,0 0 0-15,0 0 0 0,0-6 0 0,0 6 0 16,0-11 0-16,0 8 0 0,0-3 0 0,0 0-12 0,0-5 12 16,0 5 0-16,3-3 0 0,-3 3 0 0,4 1-10 15,-4-1 10-15,3 0-12 0,1 0 12 16,-4 7-10-16,3-4 10 0,1 3-8 0,0 0 8 15,-1 0 0-15,1 0 0 0,-1 0 0 0,4-2 0 0,-3 2-10 0,-1 0 10 16,4 3-12-16,-3 0 12 0,-1-3 0 16,4 0 0-16,0-6 0 0,-3 6 0 0,3 1 0 15,0-1 0-15,4 0-11 0,-4 0 11 0,0-3-20 16,0-3 4-16,0 12 1 0,0-6 0 16,-3 1-23-16,3 5-5 0,-4-6-1 0,4 6 0 15,-7 0-19-15,4-6-4 0,3 6-1 0,-4 0 0 16,4 0-56-16,0-6-11 0,0 3-2 0</inkml:trace>
  <inkml:trace contextRef="#ctx0" brushRef="#br0" timeOffset="175488.16">23453 6414 846 0,'0'0'17'0,"0"0"6"0,0 0-23 0,0 0 0 0,0 0 0 0,0 0 0 16,0 0 41-16,0 0 4 0,0 0 1 0,0 0 0 16,0 0 10-16,0 0 1 0,0 0 1 0,0 0 0 15,0 0-5-15,0 0-1 16,0 0 0-16,0 0 0 0,0 0 2 0,0 0 0 0,0 0 0 0,3 0 0 16,1 6-14-16,-1 6-2 0,1-6-1 0,-1 0 0 15,1 0-6-15,-4 0-2 0,3 2 0 0,1-2 0 16,-1 6-19-16,-3 0-10 0,4-6 10 0,-1-1-10 15,1 1 8-15,0 3-8 0,-1-3 0 0,1 0 9 16,-1 6 3-16,4-6 0 0,-3-1 0 0,-1 7 0 16,4-6 1-16,-3 0 1 0,3 3 0 0,-4 3 0 15,4-7-6-15,0 1-8 0,1 0 11 0,-1 0-11 16,-7-6 9-16,3 6-9 0,4 0 0 0,-7-6 9 16,4 0 10-16,-4 0 1 0,7 0 1 0,0 0 0 0,-7 0-4 15,3 0-1-15,4 0 0 0,0 0 0 16,-3 0 24-16,3 0 5 0,-3-6 1 0,-1 0 0 15,4 0-29-15,-3 0-5 0,-1 0-2 0,1 1 0 0,-1-7-2 16,1 0-8-16,-4 3 12 0,3 3-4 16,1 0-8-16,-4-5 10 0,3-7-10 0,-3 9 10 15,0-3-10-15,0 1 0 0,0-1 0 0,0-3 0 0,-3 6 0 0,-1 1 0 16,1-4 10-16,-1 0-10 0,1 0 0 0,-1 4 0 16,1-1 0-16,-1 0 0 15,1 3 0-15,-1 0 0 0,4 0 0 0,-3 0-9 0,3 0 9 0,-4 1-13 16,4 5 5-16,0-9 8 0,0 0-17 0,0 9 4 15,0-3 1-15,4-3 0 16,-1 0-15-16,-3 0-2 0,0 6-1 0,4-5 0 16,-1 5 3-16,1-12 1 0,-4 6 0 0,3 0 0 15,1 3-123-15,-1-3-25 0,1 3-5 0</inkml:trace>
  <inkml:trace contextRef="#ctx0" brushRef="#br0" timeOffset="176259.087">24035 6382 1450 0,'0'0'32'0,"0"0"6"0,0 0 2 0,0 0 1 16,0 0-33-16,-4 6-8 0,1-6 0 0,3 0 0 0,0 0 85 0,-7 0 15 15,0 0 4-15,0-6 0 0,-1 6-23 0,5 0-4 16,-4-6-1-16,0 6 0 15,-4-6-48-15,4 6-11 0,-3 0-1 0,-1-6-1 0,0 6-7 0,1 0-8 0,-1 0 11 16,1 0-11 0,-4 0 0-16,3 6 0 0,-3-6 0 0,3 6 0 0,1 0 0 15,-1 0 0-15,1 3-10 0,-1-3 10 16,4 5-8-16,0-5 8 0,0 6-10 0,0-6 10 16,3 9-10-16,1-4 10 0,-1 1-10 0,1 6 10 0,-1-7 0 0,4-2 0 15,4 6 0-15,-4 0 0 0,0-4 0 0,0 1 0 0,3-6 0 0,-3 6 0 16,4-3 0-16,-1 2 10 0,-3-5-10 0,4 0 12 15,-1 0-4-15,1 0-8 0,-4-6 12 0,7 6-4 16,0-6-8-16,0 3 8 0,0-3-8 0,0 0 8 16,4 0 9-16,-4-3 2 0,3 3 0 0,1-6 0 15,-1 0-19-15,1-6 0 0,0 6 0 0,-4-5 0 16,3 2 0-16,1-3 0 0,-1 0 0 0,-2 1 0 16,-1-1-18-1,3-3-7-15,-3 3-2 0,0 6 0 0,0-5 15 0,0-1 4 16,0 0 0-16,-3 6 0 0,-1-2-7 0,1 2-1 0,-4 6 0 0,4 0 0 0,-4 0 16 15,0 0 0-15,0 0 0 0,0 0 0 0,0-12 0 16,0 12 0-16,0 0 0 0,0 0 0 0,0 0 10 0,0 0 5 16,0 0 1-16,0 0 0 0,0 0-7 0,0 0-1 15,0 0 0-15,0 0 0 16,0 0-8-16,0 12 0 0,0-9 0 0,3 2-11 0,-3 4 11 0,4 0-8 16,-1-3 8-16,-3 6-8 0,4-6 8 0,-1 5 0 15,1-5 0-15,-1 3 0 0,1 3 0 0,-1 0 0 16,1-7 0-16,-1 1 0 15,4 6 0-15,-3-6 0 0,-1 3 0 0,1 3 0 0,-1-7 0 0,1 1 0 16,3 0 0-16,-3-6 0 16,3 6 0-16,0 0 0 0,0 0 0 0,0 0 0 0,0-3-8 0,3 0 0 0,1 0 0 15,0 2 0 1,-1 1-61-16,1-6-12 0,-1 0-3 0</inkml:trace>
  <inkml:trace contextRef="#ctx0" brushRef="#br0" timeOffset="176885.048">24250 6458 1241 0,'0'0'25'0,"0"0"8"0,0 0-33 0,3 9 0 0,1 0 0 0,0-3 0 16,-1-6 42-16,4 12 2 0,-3-12 0 0,-1 6 0 0,4-6-10 0,-3 5-2 15,-4-5 0-15,7 0 0 16,-4 6 6-16,1-6 1 0,3 0 0 0,-4 0 0 0,1 6-27 0,-4-6-12 16,7 6 10-16,-3 0-10 15,-1 3 0-15,1-3 0 0,-1 0 0 0,-3-1 0 16,4 1 11-16,-4 0-11 0,0 3 12 0,3 0-12 15,-3-3 21-15,0-6-2 0,0 9-1 0,0-9 0 16,0 5 29-16,0-5 5 0,0 0 2 0,0 0 0 16,0 6-3-16,0-6-1 0,0 0 0 0,0 0 0 0,0 0 1 0,0 0 0 0,0 0 0 15,0 0 0-15,0 0-35 0,0 0-8 0,0 0 0 16,0 0-8-16,0 0 0 0,-3-6 0 16,3 1 0-16,-4-1 0 15,1 0 0-15,-1-6 0 0,1 3 0 0,-1 3 0 0,0 0 8 0,1 1-8 0,-1-7 0 0,1 0 0 16,-1 3 0-16,-3 3 0 0,4-5 0 0,-1 5 0 15,-3-12 12-15,4 9 1 0,-4 0 1 0,0 1 0 16,0 2-14-16,3-6 9 0,0 6-9 0,-3 0 8 16,4 0-8-16,3 0 0 0,-4 1 9 0,4 5-9 15,0-3 0-15,0-6 0 0,0 9 0 0,0-3-8 16,0-3 8-16,0 6 0 0,4-6 10 0,3 6-10 16,-4-6 0-16,1 6 0 0,3 0-11 0,0-6 11 15,0 6-8-15,0-6 8 0,0 6 0 0,0-5 0 16,0 5-11-16,4 0 3 0,-4 0 0 0,0 0 0 15,4 0-4-15,-4 0 0 0,0 0 0 0,0-9 0 16,0 18-19-16,0-9-4 16,-4 5-1-16,5-5 0 15,-5 6-28-15,4-6-7 0,0 6-1 0,0-6 0 0,-3 0-36 0,3 0-7 0,0 0-1 0,0 0-1 16,0 0-120-16,4 0-24 0</inkml:trace>
  <inkml:trace contextRef="#ctx0" brushRef="#br0" timeOffset="177727.983">24765 5832 1165 0,'0'6'24'0,"0"3"7"16,0-3-31-16,0 0 0 0,0 5 0 0,0-5 0 15,0 0 64-15,0 0 6 0,0-6 2 0,0 9 0 16,0-9-14-16,4 6-2 0,-4-6-1 0,0 6 0 16,0-6-21-16,3 6-4 0,-3-6-1 0,4 5 0 0,-4 1-10 15,3 0-3-15,1 0 0 0,-4 6 0 0,0-6 4 16,3 0 0-16,-3 8 0 0,0-8 0 0,0 6-20 0,0 0 0 16,4 5 0-16,-4 4 0 15,0-3 10-15,3-1-2 0,-3-2 0 0,0 8 0 0,4-5-8 0,-4 9 8 0,3-4-8 16,-3-5 8-16,4 8 0 0,-1-2 0 0,-3-1 0 15,4-2 0-15,-1 8-8 0,1-11 0 0,-1 8 0 0,1-8 0 16,-1 0 0-16,5-4 12 16,-5 4-12-16,1 0 12 0,-1-7-4 0,1 4 0 0,-1-3 0 0,1-1 0 15,-1 1 0-15,1-3 0 0,-1 3 0 0,1-6 0 16,-1 5-8-16,-3-5 0 0,0-6 0 0,0 0 8 16,0 6-8-16,4 0 0 0,-4 0 0 0,0 6 0 15,0-12 0-15,0 9 0 0,0-4 0 0,0 7 0 16,-4-6 0-16,1 6 0 15,-1-9 0-15,4 3 0 0,0-6 18 0,-3 8 2 0,-1 1 0 0,1-3 0 16,3 6-20-16,-4-6 0 0,4-6 0 0,0 12 0 16,0-12 0-16,0 3 0 0,0-3 0 0,0 0 0 15,0 0 0-15,0 0 0 0,0 0 0 0,0 0 0 16,0 0-20-16,0 0-4 0,0 0 0 0,0 0-1 16,0 0-47-16,0 0-10 0,0 0-2 0,0 0 0 15,0 0 2-15,0 0 0 0,0 0 0 0,0 0 0 16,0 0 34-16,0 0 6 0,0 0 2 0,0 0 0 15,0 0 40-15,0 0 0 0,-3-3 11 0,3-3-3 16,0-6-8-16,-4 6-17 0,4 0 4 0,0-6 1 16,-3 7-55-16,-1-4-10 0</inkml:trace>
  <inkml:trace contextRef="#ctx0" brushRef="#br0" timeOffset="178133.197">24497 6217 991 0,'-4'-14'20'0,"4"14"6"0,-3 0-26 0,3-6 0 0,0 0 0 0,0 6 0 15,0-6 10-15,0 0-10 0,3 0 12 0,-3 6-12 16,4-6 55-16,-1 6 4 0,1 0 1 0,3-5 0 16,0 5 3-16,0-6 1 0,4 6 0 0,-1-3 0 0,1 0-16 0,3 3-4 15,0-3 0-15,0 3 0 16,0 0-9-16,4 3-3 0,0-3 0 0,-1 0 0 0,4-3 0 0,1 3 0 16,-5 3 0-16,4 0 0 15,-3 0-32-15,0-3 0 0,-1 0 0 0,1-3 0 0,0 3 12 16,-1 3-4-16,-3-3 0 0,4 0-8 15,-4 6 0-15,0-1 0 0,0-5 0 0,-3 6 0 0,-1-6 0 16,1 6 0-16,0 0-15 0,-1-6 5 16,-3 6-22-16,0-6-4 0,0 0 0 0,-3 6-1 15,3-6-19-15,-7 0-4 0,7-6-1 0,-7 6 0 16,7 0-51-16,-7 0-9 0,0 0-3 0</inkml:trace>
  <inkml:trace contextRef="#ctx0" brushRef="#br0" timeOffset="188747.344">21967 7499 642 0,'0'0'27'15,"0"0"-27"1,0 0 40-16,0 0 4 0,0 0 0 0,0 0 0 0,0 0-3 0,-7 6 0 0,7-6 0 15,-7 0 0-15,0 6 9 0,7-6 2 0,0 0 0 0,-3 6 0 16,3-6-17-16,0 0-3 0,-4 9-1 16,4-9 0-16,-7 5-3 0,7-5 0 0,0 0 0 0,0 0 0 15,0 0-11-15,0 12-2 0,0-12-1 0,-3 6 0 16,3-6-6-16,0 0-8 0,0 0 11 0,3 6-11 16,1 0 8-16,-4-6-8 0,3 6 0 0,1 0 0 15,-4-6 0-15,3 6 10 0,4-4-10 0,-3 4 8 16,3-3-8-16,-4 0 0 15,5 3 0-15,-1-6 0 0,0 6 0 0,0-6 0 0,0 0 0 0,0 0 0 16,0 0 0-16,3 0 0 0,-3 0 0 0,1 0 0 16,-1 0 0-16,0 0 0 0,0 0 0 0,0 0 0 15,0 0 0-15,3 0 0 0,-3 0 0 0,1 0 0 16,2-6 0-16,-3 6 0 0,-7 0 0 0,7 0 0 16,0 0 0-16,0-6 0 0,-3 0 0 0,3 3 0 15,0 0 0-15,0 1 0 0,-3-1 0 0,-1 0 8 16,4-3-8-16,-3 6 0 0,-1-6 0 0,1 6 0 15,-4 0 0-15,3-6 0 0,-3 0 0 0,4 0 0 0,-4 6 0 0,0 0 0 16,0-12 0-16,-4 7 8 0,4-4 0 0,-3 6 0 16,-1-3 0-16,1 3 0 0,-1-3-8 0,-3 0 0 15,7 6 0-15,-3-6 8 0,-4 0-8 0,-4 6 0 16,4-5 0-16,0-1 8 0,0 6-8 0,0-3 0 16,0 3-12-16,7 0 12 0,-7-3 0 0,-4 3 12 15,4 0 0-15,0 0 0 0,0 0-12 0,0 0 0 16,0 6 0-16,0 0 0 0,-4-1 0 0,4-5 8 15,0 6-8-15,0-6 0 0,0 6 0 0,0 0 8 16,7-6-8-16,-7 0 0 0,0 0 0 0,0 0 8 16,0 0-8-16,0 0 0 0,7 0 0 0,-8 0 8 15,8 0-8-15,0 0 0 0,-7 6 0 0,0-6 8 0,7 0-8 16,0 0 0-16,-7 0 0 0,7 0 0 16,-3 3 0-16,3-3 0 0,0 0 0 0,-7 6 0 0,7-6 0 0,-4 6 0 15,4-6 0-15,0 11 0 0,0-11 0 16,0 6 0-16,0 6 0 0,4-6 0 0,-4 0 0 0,0-6 0 15,3 6 0-15,-3 6 0 0,0-12 0 0,4 5 0 16,-4-5 0-16,3 6 0 0,4 3 0 0,-3-3 0 16,-1 0 0-16,1 0 0 0,3 0 0 0,-7-6 0 15,0 0 0-15,7 5 0 0,0-2 0 0,0 0 0 16,4 0-9 0,-4 0 9-16,0-3 0 0,0 3 0 0,0 0 0 0,0 0 19 0,4 0-3 0,-1-3 0 15,-3 3-16-15,4-3-16 0,-1 0 4 0,1 6 0 16,-4-6 12-16,4 6 16 0,-4-6-3 0,3 6-1 15,1-6-22-15,-1 0-5 0,1 0-1 0,0 0 0 16,-1 0 16-16,4 0 0 0,-3-6 0 0,3 6-9 16,0 0 9-16,-3-6 0 0,6 6 0 0,-3 0-8 15,-3-6-118-15,3 3-23 16</inkml:trace>
  <inkml:trace contextRef="#ctx0" brushRef="#br0" timeOffset="189483.721">22363 6999 1101 0,'0'0'31'0,"0"0"7"0,0 0-30 0,0 0-8 0,0 0 0 0,0 0 0 16,0 0 60-16,0 0 12 0,0 0 1 0,0 0 1 16,-7 0-28-16,7 0-6 0,-8 0 0 0,8 0-1 0,0 0-2 0,0 0 0 15,0 0 0-15,0 0 0 0,0 0-9 0,0 0-1 16,-7 0-1-16,7 0 0 0,-7 12-9 0,4-9-1 15,-1 6-1-15,1-3 0 0,3 3-2 0,0 2 0 16,3 1 0-16,-3-6 0 0,0 3-13 0,4 3 0 16,-4-1 0-16,0 1 0 0,3 0 0 0,1 0 11 15,-1 2-11-15,1 4 10 16,-1-6-10-16,1-1 0 0,0 4 0 0,3-3 8 0,-4 6-8 16,1-7 0-16,3 4 0 0,-4 0-11 0,4-1 11 15,-3 4 0-15,-1-6 0 0,4 5 8 0,-3-2-8 0,3 3 9 0,0-1-9 16,0 4 10-16,0-3-10 0,0-1 12 0,-3 1-12 0,-1 2 12 15,4-2-2-15,0-3 0 16,-3 8 0-16,3-11 0 0,-4 0-10 0,-3 6 8 0,4-7-8 16,0 4 8-16,-1 3-8 0,1-7 0 0,-4 4 9 15,3 3-9-15,-3-7 0 0,4 4 8 16,-4-3-8-16,3 6 0 0,-3-7 9 0,0-5-9 0,0 6 12 0,-3-9-12 16,3-3 0-16,0 0 0 0,0 0 0 0,0 0 0 15,0 0 0-15,0 9 0 0,0-9 0 0,0 0-12 16,0 0 0-16,0 0 1 0,0 0 0 0,0 0 0 15,0 0-12-15,0 0-2 16,0 0-1-16,0 0 0 0,0 0-33 0,0 0-6 16,7-3-2-16,-4-6 0 0,1 9-41 0,-1-6-8 0,1 0-1 15</inkml:trace>
  <inkml:trace contextRef="#ctx0" brushRef="#br0" timeOffset="189874.505">22260 7329 1384 0,'0'0'39'0,"0"0"9"0,0 0-38 15,0 0-10-15,-7 0 0 0,7 0 0 0,0 0 12 0,0 0 0 0,0 0 0 0,0 0 0 16,0 0-4-16,0 0 0 0,0 0 0 0,0 0 0 16,0 0-8-16,4 3 0 0,6 5 0 0,-3-2-11 15,4-6 11-15,0 6 0 0,3-6 0 0,-4 0-8 16,1 6 8-16,-1-6 0 0,1 6 0 0,0-6 0 15,-4 0 0-15,3 0 0 0,1 6 0 0,-1-6 0 16,1 0 0-16,0 6 0 0,-1-6 0 0,-3 0 0 16,7 6 0-16,-3-4 0 0,-1 1 0 0,5-3-8 15,-5 3-4-15,4 0 0 0,0 0 0 0,-3 0-389 16,3 0-79-16</inkml:trace>
  <inkml:trace contextRef="#ctx0" brushRef="#br0" timeOffset="191254.249">23386 7464 908 0,'0'0'19'0,"0"0"4"0,-4 6-23 15,4-6 0-15,0 11 0 0,0-5 0 0,0-6 75 0,-3 6 10 16,3-6 3-16,-4 6 0 0,4-6 3 0,0 0 1 0,0 0 0 0,-3 6 0 15,3-6-22-15,-4 6-4 16,-3 0-1-16,3-3 0 0,4-3-37 0,-7 6-8 0,0-3-2 0,-3-1 0 16,3-2-10-16,0 6-8 0,-4-6 9 0,4 0-9 15,0 0 12-15,0 6-4 0,0-6-8 0,0 0 12 16,7 0-12-16,-11 6 11 0,4-6-11 0,4 6 10 16,-4 0-10-16,7-6 10 0,-8 0-10 0,8 0 10 15,0 0-10-15,-3 6 0 0,-4 3 0 0,7-9 0 16,0 0-9-16,0 0 9 0,-4 5 0 0,4-5 0 15,0 9-13-15,0 0 4 0,0 3 1 0,4 0 0 16,-1-7 8-16,1 1-8 0,-1 0 8 0,1 0-8 16,3 0 8-16,0 3 0 0,0-3 0 0,0 0 0 15,4-6-8-15,-4 5 8 0,3-5-8 0,-3 0 8 0,4 0-8 16,0 0 8-16,-1 0-8 0,1-5 8 0,-4-1 0 16,3 0 0-16,1-3 0 0,0 3 0 0,-1-3 0 0,-3 0-10 15,4 4 10-15,-4-7 0 0,0 6 0 16,0-6 0-16,4 6 0 0,-4 0 0 15,0 1 0-15,0-10 0 0,0 3 0 0,0 0 0 0,0 1 0 0,0-7 0 16,-3 9 0-16,3-9 0 0,0 1 0 0,0 5 0 16,-4-3 0-16,1-8 0 0,-1 5 9 0,1-2-1 15,-1 2 0-15,-3 0 0 0,0 1-8 0,0 2 0 16,0-3 0-16,-3 1 0 0,-1 2 0 0,1 3 0 0,-1-5 0 16,1 5 0-16,-4 0 8 0,0 3-8 0,0-2 0 15,-1-1 8-15,5 6 1 0,-4 0 0 0,0-6 0 0,3 3 0 16,-3 4-9-16,4-1 0 0,-1 6 0 15,4 0 0-15,0 0 0 0,-7-6 0 0,0 6 0 0,4-6 0 16,3 6 0-16,-4-6 0 0,4 6 0 0,0 0 0 16,-7 0 0-16,7 0 0 0,-4-6 0 0,-3 0 0 15,7 6 0-15,-3-8 0 0,3 8 0 16,-4-3 0-16,4 3 0 0,0 0 0 0,-3-6 0 0,3 6 0 16,0 0 0-16,0 0 0 15,0 0 0-15,0 0-11 0,0 0 11 0,0 0 14 0,0 0-3 0,0 0-1 16,-4 3-10-16,4-3 0 0,-7 6 0 0,4 2 0 15,-1 4 0-15,1 0 0 0,-1-6 0 0,4 5 0 16,0 4 0-16,0 3 0 0,0-6 0 0,0 2 0 16,0-2 0-16,0 6 0 0,0-1 8 0,4-5-8 15,-4 3 0-15,0-3 0 0,3 5 0 0,-3-5 0 16,0-3 8-16,0 0-8 0,0 11 0 0,4-14 8 16,-4 6-8-16,0-6 0 0,3 5 0 0,1 1 8 0,-4 3-8 15,3-9 0-15,1 11 0 0,-1-8 8 16,-3 0-8-16,4 0 0 0,-1 8 0 0,1-5 0 0,-1-6 8 15,1 3-8-15,0 3 0 0,-1-1 8 0,4 1-8 0,-3-6 0 16,-1 6 0-16,1-6 0 0,-1 3 0 16,1-1 8-16,-1-5-8 0,1 3 8 15,-1 0-8-15,1 6 0 0,3-6 0 0,-4 0-11 0,-3-1 11 0,4 4 0 16,-1 0 0-16,-3-3 0 0,4 3 0 0,-4 3 0 16,4-7 0-16,-1 1-8 15,-3 0 8-15,4 0 0 0,-4-6 0 0,3 6 0 0,-3-6 0 0,0 0 0 16,0 6 0-16,0-6 0 0,0 0 0 0,4 9 0 15,-4-9 0-15,0 6 0 0,0-6-12 0,3 5 2 16,-3-5 1-16,0 0 0 16,7 6-16-16,-7-6-3 0,4 0-1 0,-4 0 0 15,7 6-6-15,-7-6-1 0,7 0 0 0,-7 0 0 0,3-6 17 0,4 6 3 16,0-6 1-16,-3 1-469 0,0-10-93 0</inkml:trace>
  <inkml:trace contextRef="#ctx0" brushRef="#br0" timeOffset="192017.924">23615 7452 1241 0,'0'0'25'0,"0"0"8"0,0 0-33 0,0 0 0 0,0 0 0 0,0 0 0 0,-7 6 52 0,7-6 3 16,0 0 1-16,0 0 0 16,0 0-20-16,0 0-3 0,0 0-1 0,0 0 0 0,0 0-9 0,0 0-3 15,0 0 0-15,0 0 0 16,0 0-20-16,0 0 0 0,7 6 0 0,-4-3 0 0,8 6 0 0,-4-4 0 0,7 1 0 0,-3-6 0 15,-1 6 0 1,1 0 0-16,0 0 0 0,-1 0 0 0,4 0 0 0,-3-3 0 0,-1 6 0 16,1-7 0-16,-4 4 0 0,4-6 0 15,-4 6 0-15,0-6 0 0,0-6 0 0,0 6 0 16,-4 0 0-16,-3 0 0 16,7 0 14-16,0-6-2 0,-3 4 0 0,0-7 0 0,-1 6-4 0,1-3-8 0,-1 3 11 0,-3 0-11 15,4-3 20-15,-1 0-4 0,-3 0 0 0,4 0 0 16,-4 1-4-16,0-4-2 0,0 3 0 0,0 0 0 15,0 0-10-15,3 3 0 0,-3 0 0 0,0-3 0 16,0 1 0-16,0-1 0 0,0 0 0 0,0 6 0 16,0 0 0-16,-3-6 0 0,3 6 0 0,0 0 0 15,-4 0 0-15,1-6 12 0,-4 6-2 0,3-6 0 16,-3 6-10-16,0 0 0 0,0 0 0 16,0 0 0-16,-4 0 18 0,4 0 2 0,-3 6 0 0,-1-6 0 15,4 6-7-15,-4 0-1 0,1 0 0 0,-1 0 0 0,4-1 4 16,-3 4 0-16,-1 0 0 0,4 0 0 15,-4 3-16-15,4-1 0 0,0-5 0 0,4 0 0 0,-4 0 0 16,3 3 0-16,1-3 0 0,3-6 0 16,-4 9 0-16,4-9 0 0,0 8 0 0,0-8 0 0,0 0 0 15,0 0-10-15,4 6 2 0,-4-6 0 16,0 0 8-16,0 6 0 0,0-6 0 0,3 6 0 0,-3-6 0 0,0 0-8 16,0 0 8-16,0 0-8 15,4 6 8-15,-4-6 0 0,3 6 0 0,4-6 0 0,-3 9 0 0,3-4-8 16,-4 1 8-16,4 0-8 15,1 0 8-15,-1 0 0 0,0-6 0 0,3 6 0 0,1 0 0 0,3 0 0 0,-4-1 0 16,1 4 0 0,3-6-8-16,-3-3 0 0,3 3 0 0,-4-3 0 0,1 0 8 0,3 0-8 0,-3 3 8 15,-1-3-8 1,1 0-33-16,-1-3-7 0,-2 0 0 0,2 0-1 16,-3-3-34-16,0 3-6 0,0-2-2 0</inkml:trace>
  <inkml:trace contextRef="#ctx0" brushRef="#br0" timeOffset="193231.999">23968 7432 1165 0,'0'0'24'0,"0"0"7"0,0 0-31 15,0 0 0-15,0 0 0 0,0 0 0 0,0 0 25 0,0 0-1 16,3 5 0-16,-3-5 0 0,4 6 20 0,-1 3 3 0,1 0 1 0,-4 0 0 16,3 2-7-16,1 1-1 0,-4-6 0 0,3 3 0 15,-3 3-9-15,4-1-3 0,-1 1 0 0,1-6 0 32,0 6 9-32,-1-6 2 0,1 6 0 0,-4-7 0 0,0-5-19 0,7 6-3 0,0 3-1 0,-4-9 0 15,4 6-8-15,-7-6-8 0,0 0 9 0,0 0-9 16,0 0 9-16,4 6-9 0,-1 6 8 0,1-12-8 15,-4 0 8-15,0 0-8 0,0 0 0 0,0 0 8 16,0 0 1-16,0 0 0 0,0 0 0 0,0 0 0 16,0 0 6-16,0 0 1 0,0 0 0 0,0 0 0 15,0 0 4-15,0 0 2 0,0 0 0 0,0 0 0 16,0 0-10-16,-4 0-1 0,1-12-1 0,3 12 0 16,-7-6-10-16,3 0 0 0,1 0 0 0,3-3 0 15,-4 4 0-15,1-1 0 0,-1 0 0 0,1 0 0 0,3-6 0 0,-4 6 0 16,4 6 0-16,-3-6-11 15,3 0 11-15,0-5 0 0,-4 2 0 0,4 3-8 0,0 0 8 0,0 0 0 16,0 0 0-16,0 0-8 16,0 6 8-16,4-11 0 0,-4 11 0 0,0 0 0 0,0-6 0 0,0 6 0 15,0 0 0-15,0 0 0 16,3-3 0-16,-3 3-8 0,0 0 8 0,7 0-8 16,-7 0 8-16,7-3 0 0,-3 0 0 0,-4 3 0 15,7 3 0-15,0-3 8 0,-4 3-8 0,-3-3 0 0,0 0 0 0,7 3 0 16,0 0 0-16,0 0 0 15,1 3 0-15,-5-1-8 0,1 1 0 0,-1 6 0 0,1-6 8 0,3-3 11 16,-4 3-3-16,-3 0 0 16,4 5-8-16,-1-5 0 0,1 0 0 0,-4 6 0 0,3-6 0 0,-3 0-11 0,0-6 3 15,0 0 0-15,4 9 8 16,-4-9 0-16,0 3 0 0,0-3 0 0,0 0 0 0,0 0 11 0,0 0-3 0,0 0 0 16,0 0-8-16,0 0 0 0,0 0 0 0,0 0 0 15,3-3 0-15,-3 3-11 0,0-9 3 0,0 3 0 16,0 0 8-16,-3 0 11 0,3 0-3 15,0 0 0-15,0 6-8 0,-4-6 0 0,1 1 0 0,-1-4 0 16,1 3 8-16,3 6 0 16,-4-6 0-16,1 0 0 0,-1 6-8 0,4 0 0 0,0 0 0 0,0 0 0 15,-3-6 0-15,3 6 8 0,-4-6-8 0,4 6 8 16,0-6-8-16,0 6 0 0,0 0 0 0,0 0 0 16,0 0 0-16,0 0 0 0,0 0 0 0,0-5 0 15,4-1 0-15,-4 6 0 0,0-6 0 0,7 3-11 16,-4 3 11-16,1-3 0 0,3 0 0 0,-4 3 0 15,4-3 0-15,0 3 0 0,-3 0 0 0,-4 0 0 16,7-3 0-16,0 3 0 0,-3-3 0 0,3 3 0 0,-7 0 0 16,3-3 0-16,-3 3 0 0,0 0 0 15,7 0 0-15,-7 0 0 0,4 3 8 0,-4-3-8 0,7 3 0 0,-4 0 0 16,4 0 0-16,-3 3 0 16,-4-6 8-16,4 6-8 0,3 3 8 0,-4-4-8 0,1 1 8 0,-1 0-8 15,1 0 8-15,-1 0-8 16,1-3 9-16,-4-3-9 0,3 6 12 0,-3-6-12 0,0 0 8 0,4 3-8 15,-1 6 0-15,1-4 0 16,-4-5 0-16,0 0 0 0,0 0 0 0,3 6 0 0,-3-6 0 16,0 0 0-16,0 0 0 0,4 6 0 15,-1 0 0-15,-3 0 0 0,4 0 0 0,-1 0 0 0,-3 6 0 0,4-7-9 16,0 1 9-16,-4-6-12 16,3 9 3-16,-3-3 0 0,0-6 0 0,4 6 0 0,-1 6 9 0,-3-12 0 15,0 0-9-15,4 5 9 0,-4-5 0 0,0 0 0 16,0 0 0-16,0 0 0 0,0 0-11 0,0 0 3 0,0 0 0 0,0 0 0 31,0 0-15-31,0 0-2 0,0 0-1 0,0 0 0 16,0 0-10-16,3 6-1 0,-3-6-1 0,7 3 0 15,-7-3-57-15,0 0-11 0,4 3-2 0</inkml:trace>
  <inkml:trace contextRef="#ctx0" brushRef="#br0" timeOffset="193821.788">24384 7393 1213 0,'0'0'26'0,"0"0"6"0,0 0 0 0,0 0 4 0,0 0-36 0,-4 6 0 0,4-6 0 0,0 9 0 15,0-9 44-15,-3 6 1 0,3-6 1 0,0 6 0 16,0-6-23-16,0 6-5 0,0 5-1 0,0-11 0 16,0 6 11-16,0-6 1 0,0 3 1 0,0 6 0 15,3-3-12-15,1 0-2 0,0 3-1 0,-1 2 0 16,1-5-15-16,-1 0 0 0,1 0 8 0,-1 0-8 16,1 0 0-16,3 3 0 0,-4-4 0 0,4 7 0 15,0-6 0-15,-3 0 0 0,3 0 0 0,0 0 0 16,0 3-52-16,0-6-11 0,0-1-1 0,0 1-1 15,-3 0-140-15,3 0-28 0</inkml:trace>
  <inkml:trace contextRef="#ctx0" brushRef="#br0" timeOffset="194106.96">24356 7143 1333 0,'0'0'56'0,"0"0"-44"15,0 0 4-15,0 0 2 0,0 0 0 0,0 0 0 16,0 0-43-16,0 0-9 0,0 0-2 0,0 0 0 16,0 0-68-16,-7-3-15 0</inkml:trace>
  <inkml:trace contextRef="#ctx0" brushRef="#br0" timeOffset="194950.776">24624 7399 1456 0,'0'0'41'0,"0"0"9"0,0 0-40 0,0 0-10 0,0 0 0 0,0 0 0 16,0 0 40-16,0 0 7 0,0 0 1 0,0 0 0 15,0 0-33-15,0 0-7 0,0 0 0 0,0 0-8 16,3-6 0-16,1 3 0 0,-1-3 0 0,-3 6 0 16,0 0 8-16,0 0-8 0,0 0 0 0,4-2 0 15,-4 2 13-15,0 0-4 0,7-6-1 0,0 6 0 0,-3 0-8 0,3 0 0 16,0 0 0-16,-4 0 0 16,4 0 0-16,0 0 0 0,-3 6 0 0,3-6 0 0,4 0 0 0,-4 0 0 15,0 2 0-15,0-2 0 16,0 0 0-16,-4-2 0 0,4 2 0 0,-3-6 0 0,3 6 0 0,0-6 0 15,0 6 0-15,-7 0 0 16,4-6 0-16,3 0 0 0,0 6 0 0,-4-6 0 0,4 0 0 16,-3 6 0-16,-4 0 0 0,3-6 0 15,4-2 0-15,-7 8 12 0,4-6-12 0,-4 0 12 0,3 0-12 0,-3 0 0 16,0 6 0-16,0 0 8 16,0 0 0-16,-3-6 0 0,3 0 0 0,0 6 0 0,-7-11 16 0,3 11 4 15,-3-9 0-15,0 6 0 0,0 0 6 16,0 3 2-16,0 0 0 0,-4 0 0 0,1 3-7 0,3-3-1 0,-4 0 0 0,1 0 0 15,-1 3-16-15,1-3-3 0,-1 3-1 16,0 3 0-16,1-6-8 0,-1 5 0 0,4 1 0 0,0 0 0 16,0-6 0-16,0 6 8 0,7-6-8 15,-11 6 8-15,4-6-8 0,0 6 0 0,7-6 0 0,-7 6 0 16,7-6 0-16,-3 6 0 0,-4 2-8 0,7-8 8 16,-7 6 0-16,7-6 0 0,-4 6 0 0,4-6 0 15,-4 6 0-15,1 0 0 0,3-6 0 0,-4 6 0 16,1 0 0-16,3-6 0 0,0 11 0 0,0-5 0 15,0 0 0-15,0 3 0 0,0-3 0 0,3 0 0 16,-3 0 0-16,4 5 0 0,-1-5 0 0,1 0 0 16,0 0-14-16,-1 0 5 0,1 3 1 0,-1 2 0 15,1-5 8-15,-1 0 0 0,4 0 0 0,-3 0 0 16,3 0 0-16,0 0 0 0,0 3 0 0,-4-6 0 16,5-1 0-16,2 4 0 0,-6 0 0 0,3-6 0 15,0 6 0-15,0 0 0 0,3-6 0 0,1 6 0 16,0-6-40-16,-4 6-10 0,3-6-2 0,1 6 0 15,-1-3-137-15,1 0-28 0</inkml:trace>
  <inkml:trace contextRef="#ctx0" brushRef="#br0" timeOffset="195370.728">24970 7543 699 0,'0'0'29'0,"0"0"-29"0,0 0 26 0,0 0-1 16,0 0 0-16,0 0 0 16,-4-6 35-16,4 6 6 0,0 0 2 0,0 0 0 0,0 0-21 0,0 0-4 15,0 0-1-15,0 0 0 16,0 0-16-16,0 0-3 0,0 0-1 0,0 0 0 0,0 0-10 0,0 0-1 15,0 0-1-15,0 0 0 16,0 0 8-16,0 0 2 0,0 0 0 0,0 0 0 0,0 0-34 0,0 0-6 16,0 0-2-16,0 0 0 15,0 0-22-15,0 0-4 0,0 0 0 0</inkml:trace>
  <inkml:trace contextRef="#ctx0" brushRef="#br0" timeOffset="202691.219">22250 8072 553 0,'0'0'11'0,"0"0"5"0,0 0-16 0,0 0 0 0,-7-3 0 0,7 3 0 0,-7 0 26 0,7 0 2 16,0 0 1-16,0 0 0 15,-7-2-7-15,-1 2-2 0,5-6 0 0,3 6 0 0,-7-6-12 0,3 6-8 16,-3-6 10-16,4 0-10 0,3 6 8 0,0 0-8 0,-7-6 0 16,7 6 0-1,-7 0 0-15,7 0 0 0,-7-6 0 0,7 6 0 16,0 0 9-16,0 0-9 0,0 0 8 0,-11 6-8 0,4-6 40 0,7 0 4 15,0 0 0-15,-4 12 0 0,4-12 10 0,0 0 2 16,0 0 1-16,-3 6 0 0,3-6 6 0,-4 6 1 0,4-6 0 16,0 0 0-16,-3 6-28 0,3-6-6 0,0 2-1 0,0-2 0 15,0 0 5-15,0 0 1 0,0 0 0 0,0 0 0 16,0 0-23-16,0 0-12 0,-4 6 12 0,4 0-12 16,0 6 10-16,0-6-10 0,4 0 8 0,-4 5-8 15,0-5 0-15,0 3 8 0,0 3-8 0,0 0 0 16,0 5 17-16,0-5-1 0,0 3-1 0,0 0 0 15,3 5 7-15,-3-2 2 0,0-1 0 0,4 10 0 16,-8-7-3-16,4 1 0 0,0 0 0 0,0 2 0 16,4-2-7-16,-4 2-2 0,0-2 0 0,0 2 0 15,0-5-12-15,0 0 0 0,-4-4 0 0,1 4 0 16,3-6 8-16,-4 5 0 0,4-2-8 0,0 3 12 0,-3-1-2 16,-1-2-1-16,1-3 0 0,-1 5 0 15,1-5-1-15,3 3 0 0,-4 0 0 0,1-1 0 16,-1-2 1-16,1-6 0 0,-1 9 0 0,1-7 0 15,-1 4-9-15,0-3 10 0,1 3-10 0,-1-1 10 0,4-5-10 0,0 0 0 16,0 3 0-16,0-3 0 0,0 0 0 0,0 6 0 16,0-7 0-16,-3 1 0 0,3 6 0 0,0-12 12 15,0 0-12-15,0 3 12 0,0 3-12 0,0-6 0 16,0 0 0-16,0 0 0 0,0 0 0 0,0 12 0 16,0-4 0-16,0 1 0 0,0-3-19 15,0-6-2-15,0 0-1 0,3 6 0 16,-3-6-17-16,0 6-3 0,0-6-1 0,0 0 0 15,0 0-114-15,7 0-23 0,1 0-5 0</inkml:trace>
  <inkml:trace contextRef="#ctx0" brushRef="#br0" timeOffset="203217.299">21844 8452 850 0,'0'0'17'0,"0"0"6"0,-7 3-23 0,7-3 0 0,-7 3 0 0,7-3 0 15,0 0 62-15,0 0 8 0,0 0 2 0,0 0 0 0,0 0-22 0,0 0-4 16,0 0-1-16,0 0 0 0,0 0-28 0,0 0-5 0,0 0-2 0,0 0 0 31,0 0-10-31,0 0 0 0,0 0 0 0,7 0-11 0,0 0 11 0,0 0 0 0,0-3 0 0,4 3-8 16,-4-3 8-16,3 0 0 0,1 3 0 0,0-6 0 15,-1 6 0-15,1-6 0 0,-1 6 0 0,4-6 0 16,0 6 0-16,1-6 0 0,-1 6 0 0,0-6 0 16,3 6 0-16,-2-11 0 15,2 11 8-15,-3-9-8 0,4 6 0 0,0-3-12 0,3 3 2 16,0-3 0-16,0 3 18 0,0 0 3 0,-3 3 1 0,3 0 0 31,-3 0-39-31,3 3-7 0,-7 0-2 0,4 0 0 16,-4 0-29-16,-4 0-7 0,4 3 0 0</inkml:trace>
  <inkml:trace contextRef="#ctx0" brushRef="#br0" timeOffset="204074.633">22377 8560 936 0,'0'0'20'0,"0"0"5"0,0 0 1 0,0 0 0 0,0 0-26 15,-7 3 0-15,7-3 0 0,0 0 0 0,0 0 43 0,-7 3 3 0,7-3 1 0,0 0 0 16,0 0-12-16,-4 6-3 0,-3-3 0 0,7-3 0 16,-4 9-3-16,4 0-1 0,0-9 0 0,-3 6 0 15,3 5-9-15,0-5-3 0,0 3 0 0,0 0 0 16,3 0-4-16,-3 2 0 0,4 1-1 0,-4 0 0 16,4-3-3-16,-1 8 0 0,1-5 0 0,3 6 0 15,-4-3-8-15,1-4 0 0,-1 1 0 0,1 0 0 16,-1 5 28-16,1-8 0 0,-1 3 0 0,-3-3 0 15,4 6-10-15,-1-10-2 0,1 7 0 0,-1-6 0 0,1 0-6 16,0 0-2-16,-1 6 0 0,1-7 0 16,-1 4-8-16,-3-9 0 0,4 6 0 0,-4-6 0 15,0 0 0-15,0 0 0 0,0 0 0 0,0 0 0 16,0 0 8-16,0 0 0 0,0 0 0 0,0 0 0 0,0 0 22 0,0 0 4 16,-4-12 1-16,-3 4 0 0,4-4-27 0,-1 3-8 15,-3 0 0-15,3 3 0 16,-3 0 0-16,0-5 0 0,0-1 0 0,4 6 0 0,-1-3 0 0,1 3-9 15,-1 0 1-15,1 1 0 16,-4-7 8-16,3 6 11 0,-3-6-3 0,3 3 0 0,1 1-8 0,-1-1 0 0,4-3 0 16,0 6 0-16,-3-6 0 15,-1 4 0-15,1-4 0 0,-1 6 0 0,-3-6-11 0,4 6-1 0,-1-6 0 16,1 4 0-16,-1-1 20 16,4 6 3-16,0-3 1 0,0 6 0 0,0 0-12 0,0-6 0 0,0 6 0 15,0 0 0-15,0 0 0 0,0 0 0 0,0 0 0 16,0 0 0-16,4-6-13 0,-1 0-5 0,1 1-1 0,-1-1 0 15,1 0 6-15,3 0 1 16,-4 3 0-16,4-3 0 0,-3 0 12 0,3 3 0 0,0 0 0 0,-3 0 10 16,3 0-10-16,-4 3-14 0,4 0 3 0,-3-5 1 31,3-1-47-31,0 6-10 0,-7 0-1 0,7 6-1 16,3-1-10-16,1-5-1 0,0 3-1 0,-1 0 0 15,1 0-28-15,-1 0-6 0,1 3-1 0,0-3 0 0,-1 0 58 0,1 6 11 0,-1-9 3 16,1 6 0-16,-1-6 32 0,1 0 12 0,0 0 0 0,-4 0-9 15,3 0 9-15,-3 0 0 0,0-6 10 0,-7 6-251 16</inkml:trace>
  <inkml:trace contextRef="#ctx0" brushRef="#br0" timeOffset="205023.087">22518 8643 910 0,'0'0'20'0,"0"0"4"0,0 0 0 0,0 0 3 0,0 0-27 0,-7 3 0 0,7-3 0 0,0 0 0 16,0 0 23-16,0 0-1 0,0 0 0 0,0 0 0 16,0 0 18-16,0 0 3 0,0 0 1 0,0 0 0 0,0 0-21 0,0 0-4 15,0 0-1-15,0 0 0 16,0 0-18-16,0 0 0 0,3 8-11 0,1-2 11 0,-1 0 0 0,-3-6 0 15,4 6 0-15,-4-6 0 16,7 6 0-16,-4-6 0 0,1 6 8 0,-4-6-8 0,7 0 0 0,0 3 0 16,0 0 0-16,-7-3 0 15,7 3 8-15,0-3-8 0,4 6 0 0,-1-6 0 0,1 3 0 16,-4-1 0-16,4 1 0 0,-1 0 0 16,1 3 0-16,-4-6 0 0,3 0 0 0,1 0 0 0,3 0 17 0,-3 0-2 15,-1-6-1-15,1 3 0 16,-4 0-14-16,0 3 0 0,0-2 8 0,-3-1-8 0,-1-3 0 0,1 3 9 15,-1 0-9-15,1 0 8 16,-4 3 0-16,3-6 0 0,1 0 0 0,-1 6 0 0,-3 0-8 0,4-6 8 16,-1 6-8-16,-3-6 8 0,4 0-8 15,-4 6 0-15,3-8 0 0,-3 8 0 0,0-6 0 0,0 6 0 0,0 0 0 16,0 0 0-16,0-6 0 0,0 3 0 16,0-3 0-16,0 6 0 0,0 0 0 0,0 0 0 0,-3-3 0 15,-1-3 0-15,-3 0 0 0,4 1 12 0,-4-1-12 16,7 6 12-16,-11 0-12 0,4 0 8 0,0 0-8 15,-4 0 8-15,4 0-8 16,-3 0 8-16,3 6-8 0,-4-6 8 0,1 5-8 0,3-5 10 0,-4 6-10 0,0 0 10 16,1-6-10-16,3 3 0 0,-4 3 9 15,4 0-9-15,0-3 12 0,0 3-1 0,0 2-1 0,3-8 0 16,1 6 2-16,-1-6 0 0,4 0 0 0,-3-973 0 16,3 1952-4-16,0-979 0 0,-7 0 0 0,7 0 0 15,0 0 0-15,0 0 0 0,0 0 0 0,0 0 0 16,0 0-8-16,0 0 0 0,0 0 0 0,0 0 0 15,-4 6-9-15,4-6 9 0,0 0-12 0,0 6 12 16,-3 3 0-16,3-3 0 0,0 5 0 0,3-5 0 16,-3 6 0-16,4-6 0 0,3 0 0 0,-4 0 0 0,4 5-23 15,-3-2 3-15,6-3 0 0,-2 0 0 16,2 0 20-16,1 0 0 0,-1 6 0 0,-3-12 0 16,4 5 0-16,0 1 0 0,-1-6 12 0,1 0-4 15,-1 0-8-15,1-6 0 0,-1 6 0 0,1-5 0 0,0 5 0 0,-1 0 0 16,1 0 0-16,-4 0 0 15,0 0 0-15,3 0 0 0,-3-6 0 0,1 6 0 0,2 0 0 16,1 0 0-16,-1 0 0 0,1 0-11 16,-1 0-11-16,1 6-2 0,0-6-1 0,-1 0 0 15,1 5-36-15,-1-5-7 0,5 0-2 0,-5 6 0 16,-3-6 7-16,4 0 2 0,-4-6 0 0,0 6 0 16,0 0 33-16,0 0 6 0,0-5 2 0</inkml:trace>
  <inkml:trace contextRef="#ctx0" brushRef="#br0" timeOffset="205711.062">22976 8646 988 0,'0'0'20'0,"0"0"5"0,0 0-25 0,0 0 0 0,0 0 0 0,0 0 0 16,0 0 0-16,0 0 0 0,0 0 0 0,4 14 0 0,-1-8 17 0,-3 0-1 16,4 0-1-16,0 0 0 15,-4 0 17-15,3 3 3 0,-3-1 1 0,4 1 0 0,-1-3-18 16,1 0-3-16,-1 0-1 0,1 0 0 0,-1-6-3 16,-3 0-1-16,4 9 0 0,-1-4 0 0,1 1-10 0,-1 0 8 0,-3-6-8 0,0 0 8 15,0 0 7-15,0 0 1 0,0 0 0 16,0 0 0-16,0 0 6 0,0 0 2 0,0 0 0 0,0 0 0 15,0 0 9-15,0 0 3 0,0 0 0 0,0 0 0 16,0 0-11-16,0 0-1 0,0 0-1 0,0 0 0 16,0 0-13-16,-3-6-2 0,-1 0-8 15,1 1 12-15,-1-4-3 0,-3 3-1 0,4-6 0 0,-1 6 0 16,1-6-8-16,-1-2 0 0,1 8 0 0,3-6 0 16,-4 0 0-16,0-5 0 0,4 5-12 0,-3 3 12 15,3 3-9-15,0-5 9 0,0-1 0 0,0 3 0 16,0 6 0-16,0 3-8 0,3-6 8 0,-3 6 0 15,4-3 0-15,0 0 0 0,3 0-8 0,0 3 8 16,-4 0-12-16,8 3 0 0,-4 0 1 0,3 0 0 16,-3 3-4-16,4-3-1 0,-4 6 0 0,0-3 0 0,0 5 2 15,0-5 0-15,-3 0 0 0,3 0 0 16,0 3 14-16,-4-3 0 0,4 5 0 0,1-5 0 0,-5 6 0 16,4-6 0-16,-3 0 0 0,3-3 0 15,-4 3 0-15,4 5 0 0,0-8 0 0,0 6 0 0,-3-3 0 0,3 0 0 16,4 0 0-16,-4 0 0 15,0-6 0-15,3 9-9 0,1-7 1 0,-4 4 0 16,3-3-13-16,1 0-3 0,0-3 0 0</inkml:trace>
  <inkml:trace contextRef="#ctx0" brushRef="#br0" timeOffset="206358.772">23223 8152 725 0,'0'0'31'16,"4"3"-31"-1,-4-3 60-15,3 6 7 0,-3-6 1 0,4 5 0 0,-1 1 3 0,-3 6 1 0,4-6 0 0,0 0 0 16,-1 3-20 0,1 0-3-16,-1-1-1 0,1 4 0 0,-1-6-26 0,1 6-6 0,3-6 0 0,-4 5-1 15,1 4-7-15,3-3 0 16,-4 0-8-16,1-4 12 0,3 7-12 0,-4 0 0 0,5-3 8 0,-5 5-8 15,4-8 0-15,0 6 0 0,4 5 0 0,-4-2 0 16,3-3 0-16,1 2 0 0,0 1 0 16,3-3 0-1,-4 2 0-15,1 1 16 0,-1 0-4 0,5-4 0 0,-5 1-12 0,1 0-18 0,-1 2 4 16,1-5 1-16,-4 3 13 0,0 2 16 0,0-5-3 16,0-6-1-16,0 3-12 0,-3 3-15 0,-1-7 3 0,-3-5 1 15,4 6 35-15,-1 0 6 0,-3 0 2 0,0-6 0 16,0 0-32-16,0 0 0 0,0 0 0 0,0 0 0 15,4 6 0-15,-1 6-16 0,-3-12 1 0,0 0 1 16,4 11-21-16,-1-5-4 16,4-3-1-16,-3 3 0 0,-1-3-100 0,5 0-21 0</inkml:trace>
  <inkml:trace contextRef="#ctx0" brushRef="#br0" timeOffset="206838.264">23273 8487 1033 0,'0'0'21'0,"0"0"6"0,0 0-27 0,0 0 0 0,0 0 0 0,0 0 0 15,0 0 43-15,0 0 3 0,0 0 1 0,0 0 0 16,0 0-31-16,0 0-7 0,0 0-1 0,0 0 0 0,0 0-8 0,0 0 0 16,0 0 0-16,3 0 0 15,4 6 0-15,-7-6 8 0,4 0-8 0,3 6 8 16,0-6-8-16,-4 0 12 0,-3 0-12 0,8 3 12 16,-1 0 27-16,0-3 5 0,0 5 2 0,0-5 0 0,0 3-22 0,0-3-4 15,0 0 0-15,0 0-1 16,0 0-19-16,0 0 10 0,4 0-10 0,-1 0 8 0,1 0-8 0,3 0 0 15,-3 0 0-15,3 0 0 16,0 3 0-16,3 0 0 0,1 0-8 0,0 0 8 0</inkml:trace>
  <inkml:trace contextRef="#ctx0" brushRef="#br0" timeOffset="207676.112">23735 8525 846 0,'0'0'18'0,"0"0"4"0,0 0 1 0,0 0 1 0,0 0-24 0,0 0 0 0,0 0 0 0,0 0 0 15,0 0 37-15,0 0 3 0,0 0 0 0,0 0 0 0,0 0 12 0,0 0 4 16,0 0 0-16,0 0 0 15,0 0-15-15,0 0-2 0,0 0-1 0,0 0 0 0,0 0-19 0,3 6-4 16,-3-6-1-16,4 6 0 16,3 0-2-16,-3 0 0 0,3-6 0 0,3 6 0 0,1-1-12 0,-4-5 0 15,3 0 0-15,-3 0 0 16,4 3 0-16,0-3 0 0,-1 3 0 0,1-3 0 0,-1 3 0 0,-3-3 0 16,4 0 0-16,-4 0 0 15,4 0 11-15,-4 0-11 0,0 0 12 0,0 0-12 0,3 0 10 0,-3-3-10 16,4 3 8-16,-4-3-8 15,4 0 12-15,-1 3-4 0,-3 0 0 0,4 0 0 0,-4 0-8 0,0 0 0 0,0-11 0 16,0 11 0-16,0-6 0 0,-7 6-14 16,0 0 2-16,4-6 0 0,-1 0 35 0,-3 0 7 0,4 0 2 0,-4 0 0 15,0-5-32-15,0 8 0 0,-7-3 0 0,3-6 0 16,1 6 8-16,-4 0-8 0,3 0 0 16,-3 1 9-16,0-1-9 0,3 3 0 15,-3 0 0-15,0 0 0 0,-3-3 8 16,3 6 0-16,-4 0 0 0,1-6 0 0,2 6-8 0,-2 0 0 0,3 0 0 15,-4 0 0-15,4 0-11 0,-3 0-4 0,3 0-1 0,-1 0 0 16,1 0 1-16,-3 0 0 0,3 0 0 16,-4 0 0-16,4 0-1 0,0 6 0 0,-4-6 0 0,4 3 0 15,0 0 0-15,-3 3 0 0,3 3 0 0,0 2 0 16,-4-5-22-16,8 6-5 16,-1-6-1-16,1 3 0 0,-1 2 36 0,4-2 8 0,-4 0 0 0,4 3 0 15,-3-6 8-15,3 0 3 0,0-6 1 0,3 5 0 16,-3 4-4-16,0-3 0 0,4 0 0 0,-4-6 0 0,0 12 7 0,4-12 1 15,-1 6 0-15,1 5 0 16,-1-5-4-16,4 0 0 0,0-3 0 0,0 3 0 0,0-3 0 0,0 3 0 16,-3-3 0-16,3 0 0 15,4 5-12-15,-4-8 0 0,0 6 0 0,3 0 0 0,-3 0 0 0,4 0 0 16,-1 0 0-16,5-3-10 16,-5 3 10-16,4 0 0 0,0-1 0 0,1 7 0 0,-1-6-12 0,0 0 0 15,0-6 0-15,0 6 0 16,0 0-51-16,4-6-10 0,3 6-3 0</inkml:trace>
  <inkml:trace contextRef="#ctx0" brushRef="#br0" timeOffset="-211623.987">22701 2284 1303 0,'0'0'55'0,"-7"0"-44"16,-3-6 23-16,3 0 5 0,-4-6 1 0,4 12 0 15,7 0 9-15,-11 0 3 0,1 0 0 0,-1-5 0 16,1 5-12-16,3-6-1 0,-4 6-1 0,0 0 0 0,4 6-11 16,-3-1-3-16,-1 1 0 0,4-6 0 15,-4 12-13-15,1-6-3 0,-1 0-8 0,4 8 12 16,-3-2-12-16,3 6-8 0,0 0 8 0,0 2-13 16,-1-2 2-16,5 8 1 0,-4-2 0 0,0 5 0 15,3 3 10-15,-3-8 0 0,4 2 0 0,-1 4 0 16,1-4 0-16,-1 4 0 0,4-7 0 0,-3 4 0 15,-1-10 0-15,4 7 0 0,-3-4 0 0,3-8 0 0,3 6 8 0,-3-6 3 16,4-7 1-16,-1 4 0 16,1-3-12-16,3 0 0 0,0-6 0 0,-4 6 0 15,8-6 0-15,-4 0 12 0,4-6-12 0,-1 0 12 0,1 0-12 16,-1 0 10-16,1-2-10 0,-1 2 10 0,1-12-2 0,0 6 0 16,3-5 0-16,-4 2 0 0,-3-3-8 15,0 1 0-15,0-4 0 0,1 3 0 0,-5-5 8 0,1 2-8 16,-1-2 8-16,1 11-8 15,-4-6 8-15,0 4-8 0,-4-4 0 0,4 6 8 0,-3 6 1 0,3 1 0 0,0-10 0 16,-4 9 0-16,1 0 15 16,-1 0 4-16,4 6 0 0,0 0 0 0,-7 0-28 0,7 0 0 15,0 0 0-15,-4 0 0 0,4 0 11 0,-7 0-3 16,4-6-8-16,-1 0 12 0,4 6-12 0,0-11 0 0,0 11 0 0,0 0 0 16,0 0 0-16,0 0-15 0,0 0 3 0,0 0 1 15,0 0 11-15,0 0 0 0,0 0 8 0,0 0-8 16,0 0-16-16,0 11-7 0,4 1-1 0,-1 0-1 15,-3-3 16-15,4 14 9 0,-1-5-10 0,-3 3 10 16,4 2 0-16,-4 6 0 0,-4-2 0 16,4 8 0-16,-3-2 0 0,-1 5 0 0,1-3 8 0,3 3-8 15,-4-2 0-15,1 2 0 0,-1-3 0 0,1-3 0 16,-1 7 8-16,1-4-8 0,-1-3 9 0,1 9-9 16,-1-8 0-16,1 2 0 0,-1-3 0 0,4 4 0 15,-4 2 0-15,1-9 0 0,3 4 0 0,-4-4 0 16,-3 3 8-16,4-5 0 0,-4 2-8 0,3-5 12 15,-3 2-3-15,0-2-1 0,4-7 0 0,-1 4 0 16,-3 2-8-16,4-2 0 0,-1-3 0 0,-3-1 0 16,3-5 0-16,1 3 0 0,3 2 0 0,-4-5 8 15,4-6 0-15,0 0-8 0,0-6 12 0,0 0-4 16,0 0 0-16,0 0 0 0,0 0 0 0,0 0 0 0,0 0 1 16,0 0 0-16,0 0 0 0,0 0 0 15,0 0-1-15,0 0 0 0,4 0 0 0,3-6 0 16,-4 0 0-16,1 0 0 0,3-6 0 0,-3 1 0 0,-1-4 0 15,1 3 0-15,-1-11 0 0,1 2 0 0,-4 3-8 0,3-5 0 16,1 2 0-16,-4-2 0 0,3-1 18 0,-3-2 2 16,4 8 0-16,-4-11 0 0,3 8-20 0,-3-8 0 0,4 2 0 15,-1 10-9-15,-3-4 9 0,4 4 0 16,-1 5 8-16,1 0-8 0,-1-6 0 0,1 7 0 16,0-4 0-16,3 3 0 0,-4 0 0 0,1 1 0 15,-1-1 0-15,1 3 0 0,-1-3-8 16,1 6 0-16,-1 1 0 0,1-1 0 0,-1-6 8 0,1 6 0 0,-1 3 8 15,-3-3-8-15,4 0 9 0,-1 0-9 0,-3 1 12 0,4 5-12 32,-4 0-41-32,4-6-15 0,-4 0-4 0,0 6 0 15,3-6-1-15,1 6-1 0,-1-6 0 0,4 0 0 0,0 6-6 0,0 0-2 16,4-9 0-16</inkml:trace>
  <inkml:trace contextRef="#ctx0" brushRef="#br0" timeOffset="-210979.656">22800 2422 1409 0,'0'0'29'0,"-7"6"7"0,3 0-28 16,-3 0-8-16,7-6 0 0,-7 0 0 0,7 0 68 0,-7 0 13 0,7 0 3 0,-10 6 0 15,10-6-7-15,-7-6-1 0,0 6 0 0,7 0 0 16,0 0-47-16,0 0-9 0,0 0-3 0,0 0 0 15,0 0-17-15,0 0 8 0,0 0-8 0,0 0 0 16,0 0 0-16,0 0 0 0,0 0-15 0,-4 11 5 16,1 1 10-16,3 0-12 0,3 0 12 0,-3 8-12 15,0-8 12-15,4 6 0 0,-1 2-9 0,1-2 9 16,-4 0 0-16,3 2 0 0,1 4 0 0,-1-7 0 16,1 4 0-16,-1 2 0 0,1-5 0 0,-1 3 0 15,1-4 0-15,3 1 0 0,0 0 0 0,-4-4 8 16,5-2 14-16,-1 6 2 0,-4-7 1 0,4-5 0 15,0 3-25-15,-3 3 0 0,3-6 0 0,-4-6 0 16,4 6 0-16,0-6 8 0,4-6-8 0,-4 6 8 16,4-6 4-16,-1-6 0 0,-6 6 0 0,3-3 0 15,3-2-1-15,-2-1 0 0,2-6 0 0,-3 4 0 16,0-4-3-16,0 0 0 0,-3 1 0 0,3-4 0 16,-4 3 0-16,1-5-8 0,-4 2 12 0,3 4-4 15,-3-1-8-15,4 0 8 0,-4-2-8 0,0 8 8 16,3-6 8-16,-3 4 2 0,-3-4 0 0,3 6 0 0,0 1-18 0,-4-7 0 0,4 9 8 0,-3-3-8 15,-1-5 0-15,4 11 0 16,-3 0 0-16,-1-6 0 0,1 9 0 0,-1-3 0 0,-3 0 0 16,4 1 0-1,-4-1-48-15,7 6-12 0,-4-6-4 0,4 6 0 16,-7 0-48-16,7 0-11 0,0 0-1 0,0 0-1 16,0 0-108-16,0 0-22 0</inkml:trace>
  <inkml:trace contextRef="#ctx0" brushRef="#br0" timeOffset="-210320.831">23336 2604 908 0,'-3'-6'38'16,"3"1"-30"-1,-4-7 64-15,4 6 12 0,-3 0 4 0,3 0 0 16,-4 0 12-16,1 0 4 0,-1 1 0 0,4 5 0 0,0 0-26 0,-3-3-5 16,3 3-1-16,0 0 0 15,-8-6-14-15,8 6-3 0,-7 0-1 0,0-6 0 0,0 6-10 16,-3 0-3-16,3 6 0 0,-4-3 0 15,1 0-24-15,-1 2-5 0,0 4 0 0,-3-3-1 16,4 0-11-16,-4 6 0 0,3 5 0 0,-3-8 0 16,3 9-10-16,-3 0 10 0,7-1 0 0,-3 4-9 0,-1-4 9 15,0 1 0-15,4 3 0 0,0-4-8 0,0-5 8 16,4 6 0-16,-1-10 0 0,1-2-8 0,-1 6 8 0,4-12 0 0,0 6 8 0,4 0-8 16,-4-6 24-16,0 0 0 0,3 6 0 0,4 0 0 15,4-6-10-15,-4 0-2 0,3-6 0 0,1 6 0 16,0 0-12-16,3-12 0 0,0 6-9 15,0 0 9-15,4 6 0 0,-4-12 0 0,0 10 0 0,0-10 0 16,0 0 0-16,-3 0 0 0,-1 6 0 0,1-5 0 16,-1-4 0-16,-3 3 0 0,0 0 9 0,0 1-9 15,-3-1 10-15,-4 3-10 0,4 3 10 0,-4-6-10 16,0 7 11-16,0-1-11 0,0 6 12 0,0 0-12 16,0 0 12-16,0 0-4 0,0 0 0 0,0 0-8 15,0 0 13-15,0 0-4 0,0 0-1 0,0 0 0 16,0 0 0-16,-8 0 0 0,8 0 0 0,0 0 0 15,0 0-18-15,0 0-4 0,0-979-1 0,0 1958 0 16,-3-973 15-16,-1-1 0 0,4 1 0 0,-3 0 10 16,3 3-10-16,3 3 0 0,-3 0-10 0,4-7 10 15,-1 7 0-15,1-6 0 0,3 6 0 0,0-6 0 16,-3 3 0-16,3 2-9 0,3 1 9 0,-3 0-8 16,4 0-16-16,-4 2-4 0,4-2 0 0,-1 6 0 15,4-1-54-15,-3-2-11 0,3 3-3 0,0-7 0 16,0 7-96-16,0-3-20 0,0-4-4 0,1 1-1 0</inkml:trace>
  <inkml:trace contextRef="#ctx0" brushRef="#br0" timeOffset="-209730.415">23597 2598 937 0,'0'0'19'0,"0"0"6"0,0 0-25 0,0 0 0 0,0 0 0 0,0 0 0 15,0 0 63-15,0 0 7 0,0 0 2 0,0 0 0 16,0 0-4-16,-3-5-1 0,3 5 0 0,0 0 0 15,0 0-6-15,0 0-1 0,0 0 0 0,0 0 0 16,-4 5-23-16,4 1-5 0,0 3 0 0,0 3-1 16,-3 6-14-16,3-1-2 0,-4 10-1 0,4-10 0 0,0-5-2 0,0 6-1 15,0-4 0-15,0 4 0 16,0 0 5-16,0-4 0 0,0 4 1 0,4 0 0 16,-4-7-1-16,0 4 0 0,0 3 0 0,0-6 0 15,0-7 10-15,3 7 2 0,-3-3 0 0,0-9 0 16,0 0-16-16,0 0-4 0,0 0 0 0,0 0 0 15,0 0 22-15,0 0 4 0,0 0 1 0,0-9 0 16,0 3-7-16,-3-5 0 0,3-7-1 0,-4-3 0 16,1 10-27-16,3-13 8 0,-4 3-8 0,1 4 0 15,-4-7 0-15,3 4 0 0,0-4 0 0,1 7 0 0,-1-10 0 0,1 9-11 16,3-5 1-16,-4 2 0 0,4-2 10 0,0 11 0 16,0-6 0-16,0 7 0 0,0-4 0 0,4 3 0 15,-4 0 0-15,3 7 0 0,1-7 0 0,-1 3 0 0,-3 3 0 0,4 0 0 16,0 0 0-16,-4 6 0 0,3-6 0 15,1 6 0-15,3 0 0 0,-4-5 0 0,4-1 0 0,0 6 0 16,0 6 0-16,0-1 0 0,0-5 0 16,1 6 0-16,-5-6-12 0,4 6-8 0,0-6 0 0,0 6-1 15,0 0-4 1,0 3-1-16,0 3 0 0,4-1 0 0,-4 1-95 0,4 0-19 16,-1 5-4-16</inkml:trace>
  <inkml:trace contextRef="#ctx0" brushRef="#br0" timeOffset="-209069.637">23940 2672 915 0,'0'-6'39'16,"-4"0"-31"-16,0 0 62 0,4 0 13 0,-3 1 2 16,-1-1 1-16,1-6-9 0,3 12-1 0,-4-6-1 0,4 6 0 15,-3-6-11-15,-4 3-3 0,7 3 0 0,-7 0 0 16,0 0-17-16,0 0-4 0,0 3-1 0,-1 3 0 16,1 0-16-16,-3-6-3 0,3 12-1 0,0-1 0 15,-4 1-6-15,4-3-1 0,0 9 0 0,-4-7 0 16,4 7-12-1,0-3 0-15,-3 2 8 0,3-5-8 0,0 12 0 0,0-10 11 0,0 4-11 0,3 0 10 16,0-1 10-16,1-2 3 0,-1 3 0 0,4-7 0 16,-3 1-15-16,-1-3-8 0,4 3 8 0,0-1-8 15,0-5 17-15,4 0-1 0,-4-6 0 0,0 6 0 16,3 0-2-16,4 0-1 0,-3 0 0 0,3-6 0 16,0 3 3-16,0-3 0 0,0 0 0 0,4-3 0 15,-4 3-4-15,0-6 0 0,3-6 0 0,1 6 0 16,-4-6-1-16,4-5-1 0,-4 2 0 0,3-2 0 15,-3-1-10-15,0-3 0 0,1 4-12 16,-1-1 12-16,-4 6-10 0,1-2 10 0,-1 2 0 0,1-6-9 16,-4 6-3-16,0 7-1 0,0-7 0 0,-4 3 0 15,4 9 5-15,0 0 8 0,0 0-13 0,0 0 5 16,0 0 8-16,0 0-12 0,0 0 12 0,0 0-12 0,0 0 12 0,0 0-12 16,0 0 12-16,0 0-12 15,0 0 12-15,0 9 0 0,4 3 0 0,-4-12-8 16,0 5 8-16,0-5-8 0,3 6 8 0,1 0-8 15,-1-6 8-15,4 6 0 0,-3 0 0 0,-1 0-8 0,-3-6 8 0,7 6 0 16,1-6 0-16,-1 6 0 16,-4 2 8-16,4-2-8 0,0 0 8 0,-3 0-8 15,3 6 0-15,-4 0-8 0,4-1 0 0,-3-2 0 0,3 9-10 0,-4-6-2 16,5-1 0-16,-5 4 0 16,8-3-32-16,-4-1-6 0,-4 1-2 0,4-6 0 15,0 6 4-15,-3-6 0 0,3 0 0 0,-4-3 0 16,4 2-42-16,1-5-8 0,-1-5-2 0</inkml:trace>
  <inkml:trace contextRef="#ctx0" brushRef="#br0" timeOffset="-208530.472">24165 2710 1212 0,'0'0'25'0,"0"0"6"0,0 0-31 0,-7 6 0 0,0 0 0 0,4 0 0 16,-1-3 48-16,1 3 3 0,-1 5 1 0,4-11 0 16,-3 6 8-16,3 0 3 0,0-6 0 0,-4 6 0 15,4 6-16-15,0-6-3 0,0 2-1 0,0 4 0 16,0-6-7-16,4 6-2 0,-4-6 0 0,3 6 0 16,1-7-23-16,-4 1-11 0,0-6 10 0,3 6-10 15,-3 3 12-15,4-3-4 0,-4 6-8 0,0-6 12 16,0-6-12-16,3 5 0 0,-3-5 0 0,0 0 0 15,0 0 10-15,0 0-10 0,0 0 10 0,0 0-10 16,0 0 12-16,0 0-4 0,0 0-8 0,0 0 12 16,0 0 12-16,0-5 3 0,4-1 0 0,-4-6 0 0,3 0-19 15,-3 3-8-15,0-8 8 0,0 5-8 0,0 0 0 0,-3-6 0 0,3 4 8 0,0-4-8 16,0 1 0-16,0 2 0 16,0-3 0-16,0 6 8 0,0 1-8 0,3-4 0 15,-3 3 0-15,4 0 0 0,-1 7 0 0,1-7 0 0,-1 0 0 16,1 6 0-1,-1 0 0-15,1 3-9 0,-4 3 9 0,7-3 0 0,-3 3-11 0,3 0 11 0,0 0-10 16,0 3 10-16,0 0-8 0,0 3 8 0,3 0 0 16,-3 0-9-16,0 6 9 0,1-1 0 0,-5-5 0 15,4 6 0-15,0 3 0 0,0 2 0 0,-3-5 0 0,3 9 0 16,-4-4 0-16,1 1 0 0,-1 0 0 0,1 2 0 16,-1 4 0-16,1-1 0 0,-1-2 0 0,1-3 8 15,0 5-8-15,-1-2 0 0,1-4 0 0,-1 7 0 16,1-15 0-16,-1 8 0 0,1 1 0 0,-1-6 0 15,1-7-36-15,-1 10-3 0,1-9 0 16,-1 0 0-16,1 0-98 0,-4-6-20 0,0 0-4 0</inkml:trace>
  <inkml:trace contextRef="#ctx0" brushRef="#br0" timeOffset="-208078.722">24451 2037 1527 0,'0'0'32'0,"0"0"7"0,-7 6-31 16,7-6-8-16,0 0 0 0,-4 6 0 0,4-6-12 0,0 9-3 0,0-9-1 0,0 11 0 16,0-5 16-16,0 6 10 0,0-6-2 0,0 6 0 15,0-7 11-15,4 10 1 0,0-3 1 0,-4 0 0 16,3 5-4-16,1 4-1 0,-1-3 0 0,1 8 0 16,-1 3-2-16,1-5-1 0,-1 8 0 0,1 4 0 15,-1-4-13-15,1 12 8 0,-1-3-8 0,1-3 0 16,-1 6 11-16,1-2-11 0,-1-4 12 0,1-3-12 15,-4 3 21-15,3 1-2 0,-3-4-1 0,0-9 0 16,4 10 7-16,-4-10 2 0,0 3 0 0,4-5 0 16,-4-4-27-16,0 10 0 0,3-15 8 0,1 2-8 15,-4 7 0-15,-4-13 0 0,1 10 0 0,3-9 0 16,-4 0 8-16,4-1-8 0,0 1 12 0,-4-3-4 16,4-9-21-16,0 0-5 0,0 0-1 0,0 0 0 15,0 0-29-15,-3-6-5 0,-4 3-2 0</inkml:trace>
  <inkml:trace contextRef="#ctx0" brushRef="#br0" timeOffset="-207761.324">24306 2551 1630 0,'0'0'34'0,"0"0"7"0,0 0-33 0,0 0-8 16,0 0 0-16,0 0 0 0,0 0 67 0,0 0 11 0,0 0 2 0,0 0 1 16,0 0-13-16,0 0-2 0,0 0-1 0,0 0 0 15,0 0-50-15,7 6-15 0,0-6 0 0,1 6 8 16,2-6-8-16,4 0 0 0,-3 0 0 0,3 0 0 15,-3 6 0-15,6-6 0 0,-3 0 0 0,0 6 0 16,-3-6-18-16,0 6 2 0,3-6 0 0,-4 6 0 16,1 0-61-16,-1-1-12 0,1-2-3 0</inkml:trace>
  <inkml:trace contextRef="#ctx0" brushRef="#br0" timeOffset="-207195.567">24649 2772 1384 0,'-7'6'39'0,"7"-6"9"0,0 0-38 16,0 0-10-16,0 0 0 0,0 0 0 0,0 0 74 0,0 0 13 0,0 0 2 0,0 0 1 15,0 0-30-15,0 0-5 0,0 0-2 0,0 0 0 16,0 6-3-16,7 0-1 0,0-1 0 0,0 4 0 15,0-3-35-15,3 0-14 0,1 6 11 0,0-6-11 16,-1 0 12-16,1-1-4 0,-4-5-8 0,3 6 12 16,1-6 0-16,-1 0-1 0,1 0 0 0,-4-6 0 15,0 6 5-15,0-5 0 0,-3-7 1 16,-1 6 0-16,1 0-5 0,-1-6 0 0,1 3-1 16,-1 4 0-16,-3-7-11 0,0 0 8 15,4 0-8-15,-4 6 8 0,0-5-8 0,0 2 0 0,0-3 0 0,0 6 8 16,0 6-8-16,0 0 0 0,0 0 0 0,0 0 0 15,0 0 0-15,0 0 0 0,0 0 0 0,0 0 0 16,-4 0 0-16,4 0-14 0,-7 0 3 0,0 0 1 16,7 0-3-16,-7 0-1 0,0 6 0 0,0-6 0 15,4 6 2-15,-4 0 1 0,-1 0 0 0,1 3 0 16,0-4-7-16,0 1-2 0,0 0 0 0,0 6 0 16,0-6 11-16,0 0 9 0,0 2-13 0,0 4 5 15,0-6 8-15,0 12 0 0,0-6-9 0,3 2 9 16,-3 4 0-16,4 0 0 0,3-1 0 0,-4 10 0 0,4-10 0 15,0 1 8-15,4-6 0 0,-4 8 0 16,3-2-8-16,1-1-16 0,-1-2 4 0,4 9 1 16,-3-7 11-16,6-2 0 0,-2 3 0 0,2-7 8 0,1 7-8 15,-1-3 0-15,1 2 8 0,3 1-8 0,0-6 0 16,-3-6 0-16,3 3 0 0,0 2 0 0,-4 1 0 16,5-6 8-16,-1 0-8 0,-4 0 0 0,4-6 0 0,0 6 0 15,-3-6 0-15,3 0 0 16,-3 0-52-16,-1-6-9 0,4 6-2 0</inkml:trace>
  <inkml:trace contextRef="#ctx0" brushRef="#br0" timeOffset="-206488.054">25104 2890 1241 0,'0'0'25'0,"0"0"8"0,0 0-33 0,0 0 0 0,0 5 0 0,0-5 0 0,3 12 73 0,-3-12 8 16,4 6 2-16,-4-6 0 15,7 3-12-15,-4 0-3 0,4 0 0 0,0 3 0 16,-3-6-25-16,7 6-6 0,-4-6-1 0,0 5 0 15,0-5-19-15,0 6-4 0,3 0-1 0,-3-6 0 16,0 6-12-16,4-6 0 0,-4 6 0 0,0 0 0 16,0-6-14-16,0 0-6 0,0 0 0 0,0 6-1 15,0-6-35-15,4 0-8 0,-4 0 0 0,0 0-1 16,4 0-37-16,-4 0-7 0,3-6-2 0,1 6-292 0,-1-12-58 16</inkml:trace>
  <inkml:trace contextRef="#ctx0" brushRef="#br0" timeOffset="-206234.873">26010 2928 190 0,'-10'-9'0'0</inkml:trace>
  <inkml:trace contextRef="#ctx0" brushRef="#br0" timeOffset="-205665.713">25777 2728 1272 0,'-7'15'26'0,"7"-15"7"0,0 5-33 0,0-5 0 0,-3 6 0 16,3 0 0-16,0-6 60 0,0 0 6 0,0 0 1 0,0 0 0 15,0 0-9-15,0 0-2 0,0 0 0 0,0 0 0 16,0 0 4-16,0 0 1 0,0 0 0 0,0 0 0 16,0 0-16-16,0 0-3 0,0 0-1 0,0 0 0 15,0 0-32-15,0 0-9 0,0 0 0 0,0 0 0 16,3-6 0-16,4 0 0 0,-3 1 0 0,-4-1 0 15,4-3 0-15,-4-3 14 0,0 6-2 0,0-6 0 16,0 7-12-16,0-1-10 0,-4-9 2 0,4 9 0 16,-4 0 8-16,1 0 0 0,3 6 0 0,-7-6 0 15,7 6-32-15,0 0-8 0,-7 0-2 16,0 0 0-16,0 6 16 0,0 0 3 0,0 0 1 0,0 0 0 16,0 9-2-16,-1-4 0 0,1 1 0 0,-3 0 0 15,3 0 24-15,0 2 0 0,-4-2 12 0,4 6-4 0,0-6 12 0,0 2 3 16,0-2 0-16,-4 0 0 15,8 0-10-15,-4-1-1 0,0-2-1 0,0 3 0 16,3 0-3-16,1-1 0 0,-1 1 0 0,0-3 0 16,1-3-8-16,3 6 12 0,0-12-12 0,0 5 12 15,3 1-12-15,-3 0 0 0,4 0 0 0,-4 6 0 16,4-6 0-16,3 3 0 0,0-4 0 0,0 7 0 0,0 0 0 0,3-6 0 16,-3 6 0-16,8-7 0 0,-5 1 0 0,1 3 0 15,-1 3 0-15,4-6 0 0,-3 0-13 0,3 0 1 0,0-1 1 0,0 1 0 31,0 6-17-31,1-9-4 0,-1 3-1 0,0 0 0 16,0 0-30-16,0-6-5 0,0 0-2 0</inkml:trace>
  <inkml:trace contextRef="#ctx0" brushRef="#br0" timeOffset="-205287.977">26031 2822 1165 0,'0'0'24'15,"0"0"7"-15,0 0-31 0,0 0 0 0,0 6 0 0,-3 6 0 16,-1-7 25-16,1 1-1 0,3 3 0 0,-4 3 0 16,1-6 31-16,3 6 5 0,0-1 2 0,-4 1 0 15,4-3-7-15,-3 8-2 0,3-5 0 0,-4 0 0 0,1 3-26 0,3-4-6 16,-4 7-1-16,4-6 0 16,-3 5-20-16,-1-8 0 0,4 9 0 0,-3-6 8 15,-1-6 1-15,4-1 1 0,-3 7 0 0,3-12 0 0,0 0-10 0,-4 6-11 16,4-6 3-16,0 0 0 15,0 0-16-15,0 0-2 0,0 0-1 0,0 0 0 16,4-6-29-16,-4-6-5 0,3 1-2 0</inkml:trace>
  <inkml:trace contextRef="#ctx0" brushRef="#br0" timeOffset="-205076.72">26014 2451 1288 0,'0'0'27'0,"0"0"5"0,0 6-32 0,0 6 0 0,-4-6 0 0,4-3 0 15,0-3-44-15,0 0-16 0,0 0-4 0</inkml:trace>
  <inkml:trace contextRef="#ctx0" brushRef="#br0" timeOffset="-204405.834">26180 2851 1014 0,'3'6'43'15,"1"3"-35"-15,-1 3 14 0,-3-6 2 0,4 0 1 0,-1 5 0 16,-3-5 35-16,4 3 8 0,-1-3 0 0,1 6 1 15,-1-7-10-15,1 1-3 0,-1 6 0 0,-3-6 0 16,4 6-14-16,-4-9-3 0,0 3-1 0,0 5 0 16,0-5-20-16,0 6-4 0,0-6-1 0,0 6 0 15,0-7-13-15,0 1 0 0,0 3 0 0,-4-3 0 16,4-6 9-16,0 6-9 0,0-6 8 0,-3 6-8 16,3-6 21-16,0 0-1 0,0 0 0 0,0 0 0 15,-7 6 24-15,7-6 5 0,0 0 1 0,-7-6 0 16,3 0-24-16,-3 6-5 0,4-12-1 0,3 6 0 15,-4 0-20-15,4 3 0 0,0-8 0 0,0 5 0 16,0-6 0-16,0 0 0 0,0 6 0 0,0-8 0 16,4 2 0-16,-4 0 0 0,0-5 0 0,0 5 0 15,3-3 0-15,-3 3 0 0,4 1 0 0,-4-1 0 16,3-9 0-16,-3 10-8 0,4-1 8 0,-1-6 0 16,-3 0 0-16,4 10 0 0,-1-4 0 0,1 0 0 15,-4 6 0-15,0 6 0 0,0 0 0 0,3-6-8 0,5 1 8 16,-5 5-8-16,4-9 8 0,0 3-8 15,0 6 8-15,0 0 0 0,4 0-9 0,-1 3 9 0,-3 3 0 0,1 0-9 0,2-1 9 16,-3 7 0-16,0 0 0 0,0 0 0 0,0-6 0 16,0-1 0-16,-3 10 0 0,-1-9 0 0,1 12 0 15,-1-7 0-15,1-2 8 0,0 9-8 0,-4-6 0 16,0-1 0-16,0 1 17 0,3 3-2 0,-3-3-1 0,0-1 0 16,0-5-14-16,0 0 8 0,0 6-8 0,0-6 0 15,0-6 9-15,0 6-9 0,0-6 8 0,0 0-8 16,0 0 0-16,0 0 0 0,0 0 0 0,0 0 0 15,4 8-30 1,-4-8 2-16,0 0 0 0,0 0 0 0,0 6-44 0,0-6-8 16,0 0-1-16</inkml:trace>
  <inkml:trace contextRef="#ctx0" brushRef="#br0" timeOffset="-203230.725">26670 2828 215 0,'0'0'0'0,"0"0"10"0,0 0-10 15,0 0 0-15,0 0 0 0,0 0 0 0,0 0 0 0,0 0 10 0,0 0-10 0,0 0 10 16,0 0 28-16,0 0 6 0,0 0 0 0,-7 0 1 15,7 0 30-15,-7-12 5 0,3 12 2 0,-3-6 0 16,7 6-15-16,-3-6-3 0,3 6-1 0,0 0 0 16,-7-6 9-16,7 6 3 0,-4-3 0 0,4 3 0 15,0 0-15-15,-7-3-4 0,7 3 0 0,-7 0 0 16,7 0-4-16,-7 0-2 0,7 0 0 0,-11 3 0 16,4 0-26-16,0 3-4 0,0 0-2 0,4-6 0 15,-4 6-10-15,0 6-8 0,0-12 12 0,3 6-12 16,-3 0 11-16,0-1-11 0,3 1 10 0,-3 0-10 15,0 3 12-15,4-3-3 0,-4 0-1 0,0 6 0 16,3-7 1-16,-3 1 0 0,4 0 0 0,-4 3 0 0,3-3 6 0,0 0 1 16,1 5 0-16,3-5 0 15,-4 0-16-15,4 6 8 0,0 0-8 0,4-9 0 16,-4 8 9-16,3-5-9 0,-3 0 8 0,4 6-8 16,-4-6 8-16,4 6-8 0,-1-7 0 0,1 1 8 15,-1 3-8-15,1 3 10 0,-1-6-10 0,1 0 10 16,3-6 6-16,-4 6 2 0,8-6 0 0,-4 0 0 15,0-6 7-15,0 6 2 0,4 0 0 0,-4-6 0 0,0 0-16 16,3-6-3-16,-3 3-8 0,4-2 12 0,-4-1-12 16,4 0 8-16,-4-6-8 0,0 4 0 0,0-4 8 15,0 0-8-15,-4 7 0 0,1-10 0 0,3 9 0 16,-4-5 0-16,1 5 0 0,-4-3 0 16,0 9-28-16,0-5 0 0,-4 5 1 0,1-6 0 15,3 12 3-15,0 0 0 0,-4-6 0 0,4 6 0 16,0 0-5-16,-7 6-1 0,4 0 0 0,-1 6 0 0,1-1 18 0,3 1 12 15,-4 3-13-15,1 3 5 0,3-1 8 0,0 4 0 16,-4 2 0-16,4 1 0 0,0 2 0 0,-3-2 16 0,3 2-4 0,-4 4-1 16,1 2 4-16,3 3 1 0,-4-2 0 0,0 2 0 15,1 9-16-15,-1 0 8 0,1 0-8 0,-1 3 0 16,1 3 8-16,3 0-8 0,-4 6 0 0,4-9 0 16,0 3 8-16,0 0-8 0,0-6 0 0,4 0 0 15,-4-3 0-15,3 3 8 0,-3-8-8 0,4-4 0 16,-1-3 0-16,-3 4 9 0,4-10-9 0,-1-2 8 15,-3-4-8-15,4 1 0 0,0 0 0 0,-1-4 8 16,1-2-8-16,-4-6 0 0,3 6 0 0,1-6 0 16,-1-6 0-16,-3 0 0 0,4 6 0 0,-4-6 0 15,0 0-10-15,0 6 10 0,0-6-13 0,0 0 5 16,3 5 8-16,-3-5-10 0,0 9 10 0,0-9-10 16,0 0 10-16,0 0 0 0,-7 6 0 0,7-6 0 15,-7 0 0-15,-3 0 11 0,2 0-11 0,1 0 12 16,0 0 0-16,-3-6 0 0,3-3 0 0,0 4 0 15,0-1-12-15,0 0 0 0,0 0 9 0,3-6-9 16,0 6 0-16,1 0 8 0,3 0-8 0,0 6 0 16,0-8 0-16,0-1 8 0,0 0-8 0,0 3 0 0,3 0 8 0,-3-6-8 15,4 7 10-15,-4-7-10 0,4-3 13 16,-1 3-3-16,1 1-1 0,-1-7 0 0,1 6-9 0,-1-2 12 16,4-4-12-16,0 6 12 0,-3-5-12 0,3 8 0 0,0-9 0 15,0 12 8-15,0-6-8 0,0 7 0 16,0-10 0-16,0 9 0 0,0 0 0 0,0 0 15 15,0 0-1-15,0 0 0 0,0 6-26 0,1-5-4 16,-1 5-2-16,-4-6 0 0,4 0 18 0,0 6 0 0,0-6 0 16,0 6 0-16,0 0 0 0,-3-6 0 15,3 3 0-15,0 0 0 0,-7 3-36 16,7 0 0-16,-7 0 0 0,7-3 0 0,-3 3-67 16,3-6-13-16,-4 6-4 0</inkml:trace>
  <inkml:trace contextRef="#ctx0" brushRef="#br0" timeOffset="-193536.201">19636 908 1409 0,'0'0'60'0,"-7"6"-48"15,0-6-12-15,-1 6 0 0,5 0 0 0,-4-3 0 0,7-3 0 0,-7 6 15 16,0-6-3-16,0 5 0 15,7-5 32-15,-7 6 7 0,0-6 1 0,0 6 0 0,-1 0-20 0,1-6-4 16,0 6-1-16,0 6 0 16,0-6-13-16,0 8-2 0,0-2-1 0,0 0 0 0,0 0-11 0,-4 5 0 15,4-8 0-15,-3 9 8 16,3-1-8-16,-4-5 10 0,1-3-10 0,3 8 10 0,-4-11 10 0,0 6 1 16,4-6 1-16,-3 6 0 15,3-6 5-15,0 0 1 0,0-4 0 0,0 4 0 0,7-6 8 0,0 0 3 16,0 0 0-16,0 0 0 0,0 0-8 15,0 0-2-15,0 0 0 0,0 0 0 0,0 0-29 0,0 0 0 0,0 0 0 16,0 0 0-16,0 0 0 16,0 0 0-16,10 0-8 0,-3 6 8 0,4-6-10 0,-4 0 10 0,3 0-8 15,-3 0 8-15,4 6 0 16,0-6 0-16,-1 6 0 0,1 0-8 0,-4 0 8 0,3-6 0 0,-3 6 0 0,4 0 0 16,-4-1 0-16,0-2 0 15,0 3 0-15,0 0-8 0,0 6 8 0,-3-6 0 0,3 5 0 0,-4-5 0 16,1 0 0-16,-1 3 0 0,-3-3 0 0,4 6 0 15,-4-1 0-15,0 1 8 0,0 0-8 0,0 3 0 16,-4 2 0-16,1-5 8 0,-1 6-8 0,1-9 0 16,-1 8 0-16,-3-5 0 0,0 6 0 0,4-7 0 15,-4-5 0-15,0 3 0 0,-4 9 0 0,4-12-8 16,0-1 8-16,0 1 0 0,0 0 0 0,0 0 0 16,0-6 0-16,7 0 0 0,-7 0 0 0,0 0 8 0,-4 0-8 15,4 0 9-15,0-6-9 0,-4 0 10 16,4 6-10-16,-3-6 0 0,3 6 0 15,-4-5 0-15,0-1-26 0,4 6-7 16,0 0-2-16,7 0 0 0,-7-6-121 0,0 0-25 0,7 6-5 16</inkml:trace>
  <inkml:trace contextRef="#ctx0" brushRef="#br0" timeOffset="-192870.614">19636 1284 1228 0,'0'0'35'0,"0"0"7"0,0 0-34 0,0 0-8 0,0 0 0 0,0 0 0 16,0 0 60-16,0 0 11 0,0 0 1 0,0 0 1 0,0 0-24 16,3 6-5-16,-3-6 0 0,4 0-1 15,3 6-15-15,0-6-4 0,0 3 0 0,0 0 0 0,3-3 3 0,-2 3 0 16,2-3 0-16,1 6 0 15,3-6-27-15,-4 0 8 0,4 0-8 0,1 6 0 0,-1 0 0 0,-4-6 0 16,4 0 0-16,1 0 0 16,-5 0 0-16,4 0-17 0,-3-6 2 0,-4 0 1 0,3 6 14 0,-2-12 15 15,-1 3-3-15,0 3-1 16,-4-5 3-16,1-1 1 0,-1 6 0 0,-3 0 0 16,0-6-3-16,0 4-1 0,0-10 0 0,0 6 0 15,-3 0-3-15,-4 1-8 0,3 2 12 0,-6 3-4 0,2 0 0 0,-2 0-8 16,3 0 12-16,-4 0-4 15,1 6-8-15,-1-6 0 0,0 6 0 0,-3 0 0 0,4 0 0 0,-1 6 0 0,1-6 0 16,-1 6-11-16,0 0 3 0,4 0 0 16,0 6 0-16,0-3 0 0,0 2-3 0,4 1 0 0,-4 0 0 0,3 6 0 31,4-4 11-31,-3 4 0 0,3-1-9 0,-4-5 9 0,4-3 0 0,0 3 0 16,0 0 0-16,4-1 0 0,-4 1 0 0,3-6 0 15,1 6-9-15,-1-3 9 0,1 2 0 0,-1 1 0 0,4-6 0 0,-3 6 0 16,3-3 0-16,0 2 0 0,0 1 0 0,0-6 0 15,4 0 0-15,-4 0 0 0,7 0 0 0,-4 5 0 16,1-8 0-16,3 3 0 0,-3 0 0 0,3 6 0 16,-4-6 0-16,4 0 0 0,1-1-8 0,-5-5 8 15,4 6-112 1,-3-6-20-16,-1-6-3 0</inkml:trace>
  <inkml:trace contextRef="#ctx0" brushRef="#br0" timeOffset="-192585.942">20045 1234 1335 0,'0'0'29'0,"0"6"7"0,0 9 0 0,0-3 2 0,0-1-30 0,3 7-8 16,1-3 0-16,-4 8 0 0,3-5 52 0,1 8 10 0,-1-8 2 0,1 6 0 16,3-4-39-16,-3-2-7 0,-1-1-2 0,4-2 0 15,-3 9-5-15,-1-13-2 0,4 1 0 0,-3-3 0 16,-1 3 1-16,-3-6 0 0,0-6 0 0,4 6 0 16,-4-6-10-16,0 0 0 0,0 0 0 0</inkml:trace>
  <inkml:trace contextRef="#ctx0" brushRef="#br0" timeOffset="-192345.405">19939 996 1883 0,'-14'12'39'15,"3"0"10"-15,1 0-39 0,3-1-10 0,0 4 0 0,0-9 0 16,0 0 0-16,3 0 0 0,4-6-10 0,0 0 10 16,0 0-148-16,0 0-24 0</inkml:trace>
  <inkml:trace contextRef="#ctx0" brushRef="#br0" timeOffset="-191743.863">20193 1173 1653 0,'0'0'47'0,"0"0"10"0,0 0-45 0,0 0-12 0,0 0 0 0,0 0 0 16,0 0 45-16,0 0 7 0,0 0 2 0,0 0 0 15,0 0-24-15,0 0-5 0,0 0-1 0,0 0 0 16,0 0-24-16,0 0 8 0,0 0-8 0,0 0 0 0,7-6 0 0,-3 6 0 15,3-6 8-15,3 6-8 16,1 0 0-16,-4 0 0 0,3 0 0 0,5 0 0 16,-5 0 0-16,1 6 0 0,-1-6 0 0,-3 6 0 15,4-6 0-15,-4 6 0 0,0-4 0 0,0 4 0 16,-3-6 0-16,-4 0 0 0,3 6 0 0,1 0 8 16,-1 0-8-16,-3 0 10 0,4 6-10 0,-4-1 10 0,-4-2-10 0,1 3 10 15,3 6-10-15,-7-7 10 16,3 1-10-16,-3 3 8 0,0 2-8 0,0 1 8 15,0-6-8-15,0 14 0 0,0-8 0 0,0 3 8 16,0-4-8-16,0 7 0 0,0-7 0 0,-1 4 0 0,1-3 0 16,4-1 0-16,-1 4 0 0,-3-9 0 0,4-1 0 15,-1 1 0-15,1 0 0 0,-1-6 0 0,4-6 11 0,0 0-3 0,0 0-8 0,0 0 12 16,0 0 12-16,0 0 3 16,0 0 0-16,0 0 0 0,0 0 2 0,0 0 1 0,0 0 0 0,0 0 0 15,0 0-18-15,0 0-4 0,4 0-8 16,-1 0 12-16,4-6-12 0,0 6 0 0,0-6 0 0,4 0 0 15,-4 6 0-15,4 6-8 0,-4-6 8 16,3 6-13-16,1-6 13 0,-1 6-12 0,1-6 12 0,0 3-12 16,-1 3-8-16,1-6 0 15,-4 0-1-15,3 5 0 16,5-5-132-16,-8 6-27 0,3-6-4 0</inkml:trace>
  <inkml:trace contextRef="#ctx0" brushRef="#br0" timeOffset="-191236.534">20514 1373 1386 0,'0'0'28'0,"0"0"8"0,0 0-28 15,0 0-8-15,0 0 0 0,0 0 0 16,0 0 36-16,0 0 5 0,0 0 2 0,0 0 0 0,0 0-9 16,4 0-2-16,3 5 0 0,-7-5 0 0,3 0-2 0,4 6-1 0,0-6 0 0,-3 0 0 15,3 0 7-15,0 0 0 16,0 0 1-16,-4-6 0 0,5 6-21 0,-1-5-5 16,0 5-1-16,0-6 0 15,-4-3 5-15,4 3 1 0,-3 0 0 0,-1 0 0 0,1 0-16 0,-1 0 8 0,1 1-8 0,-1-7 0 16,1 3 8-16,-4 6-8 0,0 0 0 0,0 3 9 15,0-6-9-15,-7 0 0 0,3 0 0 0,-3 6 8 16,7 0-8-16,-7 0-9 0,0 0 9 0,-3 0-13 16,-1 0 1-16,0 0 0 0,4 0 0 0,-3 0 0 15,3 0 12-15,-4 0 0 0,4 6 0 0,-3-6 0 16,2 6 0-16,8-6 0 0,-3 0 0 0,-4 6 0 16,7-6 0-16,-7 3-11 0,3 3 11 0,4-6-10 15,0 0 10-15,-3 6-13 0,3 6 5 0,0-1 8 16,0 1-9-16,3-6 9 0,-3 6 0 0,4 2 0 15,3-2-12-15,0-6 4 0,0 12 8 0,0-12-13 16,4 8 13-16,-1-2 0 0,1 0 0 0,-1 0-9 0,5-1 9 16,-1-2 0-16,0 3-9 0,0 0 9 15,4-6 0-15,3-1 0 0,0 1 0 0,0-6 8 16,4 6-102-16,-1-6-21 0,1 0-4 16</inkml:trace>
  <inkml:trace contextRef="#ctx0" brushRef="#br0" timeOffset="-190410.288">21294 970 1013 0,'-14'17'20'0,"10"-8"8"0,-3-3-28 0,7-6 0 0,0 0 0 0,-4 6 0 15,4-6 63-15,0 0 7 0,0 0 2 0,0 0 0 0,0 0-23 0,0 0-4 16,0 0-1-16,4 6 0 15,-4-6-8-15,0 0-1 0,0 0-1 0,7 0 0 0,-3 6 14 0,-4-6 4 16,7 6 0-16,-4 5 0 16,1-5-10-16,3 3-2 0,-7 3 0 0,3 0 0 15,1 11-4-15,-4-5-2 0,0 8 0 0,0-8 0 0,0 14-11 16,-4-8-3-16,4 2 0 0,-3 4 0 0,-1-7-4 0,4 4 0 16,-3 2-1-16,3-3 0 15,0-2-6-15,0 2-1 0,0-2 0 0,0-6 0 0,0-1-8 16,0-2 0-16,3-3 0 0,-3-6 8 0,0 5-8 0,4-5 0 15,-4-6 0-15,0 0 8 0,0 0-8 0,0 0 0 0,0 0 9 16,0 0-9-16,0 0 0 0,0 0 0 0,3 6 0 0,-3-6 8 16,0 0-8-16,0 0 0 0,0 0 0 0,4 0 8 15,-1-6-8-15,1 0 12 0,-1 0-4 0,1 1 0 16,-1-1 0-16,-3 0 1 0,0-6 0 0,0 0 0 16,0 3-9-16,4-2 12 0,-4-7-12 0,3 6 12 15,1-2-12-15,-4 2 0 0,4-6 9 0,-1 6-9 16,-3 7 0-16,4-4 0 0,-1 3 0 15,4 0 0-15,0 0 0 0,0 6-12 0,0 0 4 0,4 0 0 16,0 6 8-16,-1 0-12 0,1 9 12 0,-1-10-12 16,4 1 12-16,-3 6 0 0,0 6 0 0,-1-7-8 15,1 4 8-15,-4 3 0 0,0-6 0 0,3 2 0 16,-3 4 0-16,-3 0 0 0,-1-7 0 0,1 1 0 16,0 3 0-16,-4 2 0 0,3-5 0 0,-3 0 8 0,4 0-8 0,-4-3 0 15,0-4 0-15,0-5 0 16,0 0 0-16,0 0-10 0,0 0 10 0,0 0-10 15,0 0-19-15,0 0-4 0,0 0-1 0,3-5 0 16,4-4-130-16,-3 3-25 0,-1-6-6 0</inkml:trace>
  <inkml:trace contextRef="#ctx0" brushRef="#br0" timeOffset="-189957.366">21622 1328 1496 0,'-4'12'31'0,"1"-6"8"0,3 6-31 0,0 3-8 0,0-4 0 0,3 1 0 16,-3 0 60-16,4 0 12 0,-1-7 1 0,-3 4 1 16,7-3-28-16,0 0-6 0,-3 0 0 0,3-6-1 15,0 0-12-15,4 0-3 0,-4 0 0 0,0-6 0 16,3-6-1-16,-3 1-1 0,0 2 0 0,0-9 0 15,1 0-4-15,-1-2-1 0,0 8 0 0,0-6 0 16,-4 1-17-16,-3 2 8 0,4-3-8 0,-4 1 0 16,0 5 0-16,0-3 0 0,-4 10 0 0,4-7 0 0,-3 6-13 15,-4 0 0-15,7 6 0 0,-7 0 0 16,0 0-9-16,-1 6-2 0,1-6 0 16,0 6 0-16,-3 6 8 0,3-4 2 0,0 4 0 0,0 0 0 15,0 0 14-15,0-1 0 0,3 4 0 0,0-3-9 16,-3 5 9-16,4 1 0 0,-4 0 0 0,3 2 0 15,4-8 0-15,-3 6 0 0,3-9 0 0,0 2 0 0,3 1 0 0,-3-6 0 16,4 6 0-16,-1-6 0 16,4-6 8-16,0 5-8 0,4-5 8 0,0 6-8 15,3-6 0-15,0 0 0 0,3 0 0 0,1-6 8 16,0 1-8-16,3 5 0 0,0-6 0 0,-3 6 0 0,-1-12 0 0,5 6-10 16,-5-6 10-16,4 6-13 15,-3-2-151-15,-4-4-31 0</inkml:trace>
  <inkml:trace contextRef="#ctx0" brushRef="#br0" timeOffset="-189554.701">21996 1346 1485 0,'-4'18'42'0,"4"2"10"0,0-2-42 0,-3 0-10 0,3-4 0 0,0 4 0 15,0 0 64-15,0-4 10 0,0-2 2 0,0 6 1 16,3-12-30-16,1 5-7 0,-1-5 0 0,4 3-1 16,-3 3-14-16,3-6-2 0,-4 0-1 0,1-1 0 15,3 1 2-15,0-6 1 0,0 6 0 0,0-6 0 16,0 0-12-16,0-6-2 0,0 6-1 0,0-6 0 0,0 6-10 0,-3 0 8 15,3-5-8-15,0-1 8 0,-3 0 19 0,-1-6 3 16,4 3 1-16,-3 3 0 0,-1-11-7 0,-3 5-2 16,4-6 0-16,-4 4 0 0,0-4-14 0,0 6-8 15,0 0 8-15,0 4-8 0,3-10 0 0,-6 6 8 0,3 0-8 16,-4 1 0-16,1 2 0 0,3-3 0 16,0 12 0-16,0 0 8 0,0-6-8 0,0 0 0 15,0 0 0-15,0 1 0 16,0-7-46-16,0 12-4 0,0-12-1 0,-4 9 0 15,4-3-169-15,0-6-35 0</inkml:trace>
  <inkml:trace contextRef="#ctx0" brushRef="#br0" timeOffset="-189163.619">22281 1267 1450 0,'0'11'32'0,"-3"-5"6"0,3 6 2 0,0-6 1 0,3 9-33 0,-3 2-8 0,0-5 0 0,4 6 0 16,-1-4 37-16,-3-2 6 0,4 0 1 0,0 0 0 16,-1-3 6-16,1-4 2 0,-4 1 0 0,0-6 0 15,0 0-37-15,0 0-7 0,0 0-8 0,0 0 11 16,0 0 11-16,0 0 2 0,3 0 1 0,1-9 0 15,-4 4 3-15,3-1 1 0,-3-12 0 0,0 12 0 16,4-11-13-16,-4 2-2 0,0 3-1 0,0 0 0 16,0 1-13-16,0-13 11 0,0 9-11 0,0 4 10 15,0-7 3-15,0 0 1 0,0 10 0 0,0-10 0 0,0 6-6 0,0 0 0 16,0-2-8-16,0 2 12 16,0 6-4-16,0 0-8 0,3 0 11 0,-3 6-11 0,0-6 0 0,0 6 0 15,0 0 0-15,0 0 0 16,0 0-9-16,7 0 1 0,-3 6 0 0,3 0 0 15,0 0-44-15,-4 6-8 0,1 0-1 0,0-4-1 16,-1 4-114-16,4 0-22 0,0 0-5 0</inkml:trace>
  <inkml:trace contextRef="#ctx0" brushRef="#br0" timeOffset="-188670.162">22535 1328 1527 0,'0'0'64'0,"0"0"-51"16,0 0 67-16,0 0 14 0,0 0 2 0,0 0 1 15,0 0-36-15,0 0-7 0,0 0-2 0,0 0 0 16,0 0-28-16,0 0-7 0,0 0-1 0,0 0 0 15,7 0-8-15,4 0-8 0,-4 0 12 0,4 0-12 16,-1-5 8-16,1 5-8 0,3-12 0 0,-3 12 0 16,-1-9 13-16,-3 3-4 0,4 0-1 0,-1-6 0 15,-3 7-8-15,1-1 0 0,-5-6 0 0,4 6 0 16,-3-3 0-16,-4 3 0 0,0 1 8 0,0-1-8 0,-4 0-9 0,4 6-7 16,-7-6-2-16,7 6 0 15,-7-6-18-15,-4 6-4 0,1 0-1 0,-4 0 0 16,0 6 1-16,-1-6 0 0,5 6 0 0,-4 6 0 0,3-7 31 0,-3 1 9 15,0 3 0-15,3-3 0 0,-3 6 0 0,4-6 0 16,3 5 0-16,-4 1 0 0,4-6 18 16,3 15 5-16,-3-10 1 0,4 1 0 0,-1 6 0 15,4-4 0-15,0-2 0 0,0 6 0 0,4-3-13 0,-1-4-3 16,1 7 0-16,3-6 0 0,0-1 10 0,0-2 2 16,4 3 0-16,-1 0 0 0,1-6-10 0,-1-6-2 0,1 6 0 0,3-6 0 15,-3 5-8-15,-1-5 8 0,1 0-8 0,-1-5 8 31,1 5-32-31,-4-6-6 0,4 6-2 0,3-6 0 0,-4 0-105 16,1 0-22-16,3 0-4 0</inkml:trace>
  <inkml:trace contextRef="#ctx0" brushRef="#br0" timeOffset="-188246.983">22860 1255 1474 0,'-7'12'41'0,"0"-6"11"0,3-1-42 16,-3 1-10-16,4 0 0 0,-4 0 0 0,3 0 56 15,4-6 8-15,-3 9 3 0,-1-3 0 16,4-6-26-16,0 0-5 0,0 0 0 0,0 0-1 15,0 6-16-15,0-6-3 0,0 5-1 0,0-5 0 0,4 6-7 16,-4-6 0-16,0 0-8 0,0 0 12 0,3 6-12 0,4-6 0 0,0 0 8 0,0 0-8 16,0 0 0-16,0 0 0 0,1 0 8 0,-1 0-8 15,0-6 0-15,3 6 0 0,1 6 0 0,-1-6 0 16,1 0 0-16,3 0 0 0,-3 0-8 16,-4 0 8-16,3 6 0 0,-3-6 0 0,0 6 0 0,0-6 0 15,1 6 0-15,-5 3 0 0,1-3 0 16,-1-1 0-16,-6 7 0 0,3 0 0 0,0 6 0 0,0-4 0 15,-7 4 0-15,-1 5-12 0,1-2 3 0,-7-3 0 16,4-1-4-16,-4 10-1 16,-4-10 0-16,4-5 0 15,0 6-18-15,0-9-3 0,-4-3-1 0,7-1 0 16,-3 1-11-16,4-6-2 0,3 0-1 0</inkml:trace>
  <inkml:trace contextRef="#ctx0" brushRef="#br0" timeOffset="-187183.18">23594 1255 1161 0,'0'0'24'0,"-7"0"7"0,7 0-31 0,0 0 0 0,-7 6 0 0,7-6 0 16,0 0 85-16,-4 6 11 0,4-6 3 0,-7 6 0 0,4-1-43 0,3-5-8 16,0 0-1-16,0 0-1 15,0 0-1-15,-4 6 0 0,4 0 0 0,0 0 0 16,0 0-28-16,4 3-5 0,-1 3-2 0,1-1 0 15,-1 1-10-15,1 9 0 0,-1-4 0 0,1 1-11 0,3 3 11 0,-4-4 0 0,1 7 0 0,-1-7 0 16,1-2 0-16,-1 9 0 0,-3-13 0 16,0 4 8-16,0 3 17 0,0-12 4 15,0 5 1-15,0-5 0 0,0-6 6 0,0 0 2 16,0 0 0-16,0 0 0 0,0 0 6 0,0 0 0 0,0 0 1 16,0 0 0-16,0 0-1 0,0 0-1 0,-7-6 0 15,4-5 0-15,-1-1-19 0,4-3-4 16,-3 3-1-16,3-5 0 0,-4-7-10 15,4 9-1-15,0-8-8 0,0 5 12 0,4 4-12 0,-4 2 8 0,3-6-8 16,-3 6 0-16,4-2 0 0,-1 2 0 0,1 6-8 0,-4 6 8 16,0 0-8-16,0 0 8 0,3 0 0 0,-3 0 0 15,4-6-12-15,3 6 12 0,-7 0-12 0,4 0 12 16,3 0-11-16,0 0 11 0,0 0-10 0,0 0 10 16,-4 0 0-16,4 0 0 0,-3 6 0 0,3-6 0 15,-4 6 0-15,-3-6 0 0,8 0 0 0,-5 6 0 16,1 3 0-16,-1-3 0 0,-3-1 0 0,4 1 0 15,-4-6 0-15,3 6 0 0,-3-6 0 0,0 12 0 0,0-12 0 0,0 0 0 16,0 0 0-16,0 6 0 16,0-6 0-16,0 0 0 0,0 0 8 0,0 0-8 15,0 0 8-15,0 0-8 0,0 0 12 0,0 0-12 16,0 0 8-16,0 0-8 0,4-6 0 0,-4 6 0 0,7-6 8 0,-4 6-8 16,1-6 0-16,-4 6 0 15,7-6 0-15,-7 6 0 0,3 0-10 0,-3 0 10 16,7 0 0-16,-7 0 8 0,4 0 2 0,-4 0 0 15,0 0-22-15,7 0-5 0,-3 6-1 0,3 0 0 0,-4 0 18 0,1 6 0 0,-1-6 0 16,-3-1 0-16,4 4-13 16,-1 9 1-16,1-6 0 0,-1-1 0 0,4 4 12 15,-3 3 15-15,-1-6-3 0,4-1-1 16,0 1-20-16,1-3-4 0,-5 3-1 0,4-6 0 16,0-1 14-16,-3-5 16 0,3 0-3 0,-4 6-1 0,4-12-12 0,0 6-13 0,0-5 2 15,1-1 1 1,2 6-58-16,1 0-12 0,3-6-3 0,-4 6 0 15,5 0-122-15,-5 0-25 0,4 0-5 0</inkml:trace>
  <inkml:trace contextRef="#ctx0" brushRef="#br0" timeOffset="-186689.233">24102 1384 1697 0,'-7'6'35'0,"7"-6"9"0,-7 0-35 0,3 6-9 0,-3 0 0 0,0 0 0 16,3 0 60-16,-3 0 9 0,0-1 3 0,0 4 0 15,4-3-27-15,-1 6-5 0,1 0 0 0,3-6-1 16,-4 5-31-16,4-5-8 0,0 3 0 0,0-3 0 15,0 6 0-15,0-12 0 0,4 6 0 0,-1-1 8 16,1 1-8-16,-1 0 12 0,1 0-4 0,-4-6 0 0,7 0-8 16,0 3 0-16,0-3 8 0,0 6-8 0,4-6 8 0,-4 0-8 15,0 0 10-15,3-6-10 0,-3 3 12 0,0-9-3 0,1 6-1 0,-1-5 0 16,0-7 8-16,0-3 2 0,-4 4 0 0,4-1 0 16,-3-2-1-16,-1 2 0 15,1 0 0-15,-1-2 0 0,-3-4-17 0,4 12 8 0,-4-5-8 0,0 5 0 16,0 3 0-16,0 3 0 15,0 6 0-15,-4 0 0 16,4 0-36-16,-10-6-4 0,3 12 0 0,-4 0-1 0,1 0-10 16,-5 3-1-16,1 9-1 0,0-7 0 0,0 7 34 0,0 3 7 0,0 2 2 15,-4 1 0-15,4-4 10 0,0-2 0 0,0-1 0 0,3-5 0 16,1 3 0-16,-1-3 0 0,4-1 0 0,4-5 8 16,-1 0-8-16,4-6 0 0,0 0 0 0,0 0 8 15,0 0-8-15,0 0 0 0,7 0-11 0,0-6 11 16,4 6-148-16,3-6-23 15</inkml:trace>
  <inkml:trace contextRef="#ctx0" brushRef="#br0" timeOffset="-186427.598">24303 1390 1527 0,'0'0'64'0,"0"6"-51"15,0 0 19-15,0 6 3 0,0-3 1 0,0 2 0 16,0-5 16-16,0 6 4 0,0 0 1 0,-4-6 0 16,4 5-36-16,0-8-7 0,0-3-2 0,-3 6 0 15,3-6-12-15,0 0 8 0,0 0-8 0,0 0 0 16,0 0 13-16,0 0-3 0,0 0-1 0,0 0-558 15,0 0-112-15</inkml:trace>
  <inkml:trace contextRef="#ctx0" brushRef="#br0" timeOffset="-186237.063">24225 1199 1332 0,'0'0'37'16,"0"0"10"-16,0 0-38 0,0 0-9 0,0 0 0 0</inkml:trace>
  <inkml:trace contextRef="#ctx0" brushRef="#br0" timeOffset="-185713.656">24472 1402 2108 0,'-3'23'44'0,"3"-14"10"0,0-3-43 0,0 6-11 0,3 0 0 16,1-6 0-16,-4-1 0 0,0-5 8 0,3 6-8 0,-3-6 8 15,4 3 8-15,-4-3 2 0,3 3 0 0,-3-3 0 16,0 0-3-16,0 0-1 0,4 0 0 0,-4 0 0 16,0 0 0-16,3-3 0 0,-3 3 0 0,4-9 0 15,-4 4-14-15,0-1 0 0,0-6 0 0,0 6 0 16,0 0 0-16,-4 0-8 0,1-5 8 0,3 8-10 15,-4-9 2-15,4 6 0 0,-3-6 0 0,3 12 0 16,0 0 8-16,0 0 0 0,0 0 0 0,0 0 0 16,0-6 0-16,0 6 0 0,3-6 0 0,-3 6 0 0,0 0-8 0,0 0 0 15,0-5 0-15,4-4 0 16,-4 9 8-16,3-6 0 0,-3 6 0 0,4 0 0 16,-4 0 0-16,7 0 0 0,-7 0 0 0,7 0 0 15,-3 6-8-15,3-3 0 0,0 3 0 0,-4-1 0 16,4 1 8-16,0 0 0 0,-3 0 0 0,3 0 0 15,0 6 0-15,0-6 0 0,0 8-9 0,0-8 9 0,0 6 0 0,0 0 0 16,0-6 0-16,0 5 0 16,0-5 0-16,0 3 0 0,0 3 0 0,-3-6 0 0,3 0 0 0,-3-1 0 15,3 1 0-15,-4 0 0 16,1 0 0-16,-4-6 0 0,0 0 0 0,0 0 0 16,0 0 0-16,0 0-16 0,0 0 3 0,0 0 0 15,3 0-203-15,-3 0-41 0</inkml:trace>
  <inkml:trace contextRef="#ctx0" brushRef="#br0" timeOffset="-185216.771">24938 1290 1295 0,'0'0'55'0,"0"0"-44"16,0 0 28-16,0 0 5 0,0 0 2 0,0 0 0 15,0 0 11-15,0 0 3 0,0 0 0 0,-7 6 0 0,7-6-29 0,-7 3-6 16,-4 3-1-16,1 0 0 0,-1-6-24 0,4 12 0 16,-4-7 0-16,1 1 0 15,-1 0 0-15,4 0 0 0,-3 6 0 0,2-6 0 16,1 3 0-16,0 2 0 0,0-5 0 0,4 0 0 0,3-6 28 0,-4 12 0 15,1-6 0-15,3-6 0 0,0 0-16 0,0 0-4 16,0 0 0-16,0 0 0 0,0 0 21 0,0 0 4 16,0 0 1-16,0 0 0 0,0 0-16 0,0 0-3 15,7 0-1-15,0 0 0 0,-7 0-6 0,3 0 0 16,4 0-8-16,-7 0 12 0,7 0-12 16,1 6 0-16,-1-6-9 0,0 0 9 0,0 0 0 0,0 0 0 15,0 0 0-15,0 0 0 0,0 3 0 0,0-1-9 0,4 1 9 0,-4 3 0 16,0 0 0-1,0 0 0-15,0 0 0 0,-4 0 0 0,4 0 0 16,-3 0 0-16,3 5 0 0,-3-5 0 0,-4 3 0 0,3 3 0 16,-3-6 8-16,4 0-8 0,-4-6 13 0,0 0-1 0,0 0-1 15,0 5 0-15,0 1-11 0,-4 0 8 0,4 3-8 16,-3 3 8-16,3-12-8 0,-8 0-17 0,1 6 4 0,0 0 1 31,0-1-96-31,-3-5-20 0,3 6-3 0</inkml:trace>
  <inkml:trace contextRef="#ctx0" brushRef="#br0" timeOffset="-184236.395">25756 1390 1649 0,'-14'6'69'0,"4"6"-55"16,-4 0 38-16,-1-7 7 0,1 4 1 0,0 3 1 15,0-6 6-15,0 6 1 0,-4-6 0 0,4-1 0 16,4 1-27-16,-5-3-5 0,5 0 0 0,-1-3-1 16,4 0-3-16,-3-3-1 0,10 3 0 0,0 0 0 15,0 0-20-15,0 0-11 0,0 0 12 0,0 0-12 16,0 0 0-16,0 0-12 0,0 0 0 0,0 0 0 16,0 0-12-16,0 0-1 0,0 0-1 0,0 0 0 15,0 0-1-15,0 0 0 0,0 0 0 0,0 0 0 16,0 0 7-16,3 6 2 0,-3-6 0 0,7 6 0 15,0-6 18-15,0 0-10 0,4 0 10 0,0 0-8 16,-1-6 8-16,1 3 0 0,-1-3 0 0,1 6 0 16,-1-6 0-16,-2 1 9 0,-1-7-9 0,0 6 0 15,0 0 12-15,-4-6-4 0,4 3 0 0,-3 4-8 0,-4-1 12 0,3-6-4 16,-3 6 0-16,0 0-8 0,-3 0 11 0,3 0-11 0,0 6 10 16,0 0-10-16,0 0 8 0,0 0-8 15,0 0 0-15,-7 6 9 0,0 0-9 16,3 0-11-16,-3 6 3 0,4 0 0 0,-1 8 8 15,1 4-10-15,-1-7 10 0,0 16-10 16,4-10 10-16,-3 4 0 0,-1 2 0 0,4 3 0 0,0-2 0 16,-3 2 12-16,3 3-4 0,0-2 0 0,0 2 3 0,-4-3 1 0,4 7 0 15,0-4 0-15,0-3 1 0,-3-2 1 0,3-1 0 0,-4-3 0 16,4 4-14-16,-3-4 0 0,-1 4 8 16,4-10-8-16,0 4 0 0,-3-7 8 0,3-2-8 0,0-3 0 15,-4 0 8-15,4-1-8 0,0 1 0 0,0-12 9 16,0 0-9-16,0 0 0 0,0 0 9 0,0 0-9 15,0 0 19-15,0 0-1 0,0 0 0 0,0 0 0 16,0 0 2-16,0 0 1 0,0 0 0 0,-3-6 0 16,3-5-21-16,0 5 9 0,0 0-9 0,-4-6 0 15,4 0 0-15,0-2-12 0,0 2 0 0,0 0 0 16,0 0-7-16,0-8-1 0,0 2 0 0,0-5 0 16,0 8-5-16,0-9-2 0,4 1 0 15,-4 2 0-15,3-2 10 0,4 5 1 0,-3-8 1 0,3 8 0 16,0-8 15-16,0 8 0 0,4-6 0 0,-4 7 0 0,0 2-9 15,0-3 1-15,0 7 0 0,0-1 0 16,0 6 8-16,0-3-8 0,0 3 8 0,0 0-8 0,0 1-4 16,-3-1-1-16,-4 6 0 0,10 6 0 15,-3-6-24-15,0 0-5 0,0 0-1 0,0 0 0 16,4 0-93-16,-4 0-20 0,-3-6-3 0</inkml:trace>
  <inkml:trace contextRef="#ctx0" brushRef="#br0" timeOffset="-183702.019">25975 1373 1591 0,'0'0'35'0,"0"0"7"0,0 0 2 0,0 0 0 0,0 0-35 0,0 0-9 0,-7 0 0 0,7 0 0 16,-7 5 47-16,0 1 7 0,7-6 2 0,-11 0 0 16,4 6-11-16,7-6-1 0,-3 6-1 0,-4 0 0 0,7-6-14 15,0 0-2-15,-4 12-1 0,1-6 0 0,3-6 5 0,0 0 1 16,0 0 0-16,0 0 0 15,0 5-13-15,0-5-3 0,0 9 0 0,3-3 0 0,1 0 2 0,-1 0 0 16,4 0 0-16,-3 0 0 16,3 0-18-16,-4 5 0 0,4-8 0 0,4 9 0 0,-4-6 0 0,0 6 0 15,4-6 8-15,-4-1-8 0,0 1 0 0,0 6 10 16,0-9-10-16,3 9 8 0,-6-12-8 0,3 6 0 16,-3 0 0-16,3-6 0 15,-4 0 22-15,4 0 2 0,0 0 1 0,-3 0 0 0,3 0 8 0,0 0 2 16,0-6 0-16,-4 0 0 0,5 0-15 15,-1-3-4-15,-4-3 0 0,4 6 0 0,0-5-2 0,0-1-1 16,0-3 0-16,0 3 0 0,-3 1-13 16,-1-1 9-16,1-6-9 0,0 7 8 15,-4-4-8-15,0-3 0 0,0 6 0 0,0-2 0 0,-4 2 0 0,4 0 0 0,-4 0-14 16,1 7 5 0,-1-13-37-16,1 9-7 0,-4-3-2 0,3 6 0 15,-3 1-23-15,4-7-5 0,-1 6-1 0,1 0 0 16,3 6-156-16,0 0-31 0</inkml:trace>
  <inkml:trace contextRef="#ctx0" brushRef="#br0" timeOffset="-183115.852">26412 1311 1288 0,'0'0'27'0,"0"0"5"15,0 0-32-15,0 0 0 0,0 12 0 0,0-12 0 16,0 0 91-16,0 0 11 0,0 0 2 0,0 0 1 16,0 0-5-16,0 0-2 0,0 0 0 0,0 0 0 15,0 0-18-15,0 0-4 0,-7 0-1 0,-3 0 0 16,3 5-37-16,0-5-7 0,0 0-2 0,0 0 0 0,0 0-21 0,-1 0-8 0,-2-5 0 0,-1 5 9 15,4 0-9-15,-3 0 0 0,-1 0 0 0,4 5 0 16,0 1-12-16,0 0 12 0,3 0-12 0,-3 0 12 16,4 9-12-16,-1-4 12 0,4 7-12 0,-3-6 12 15,3 3 0-15,-4-4 0 0,4 7 0 0,0 0 0 16,4-7 0-16,-4-2 0 0,3 3 0 16,-3 0 0-16,4-6 9 0,-1 5 0 0,1-11 0 15,-4 0 0-15,3 6 3 0,4-6 0 0,1 0 0 16,-5 0 0-16,4-6 0 0,0 6 1 0,0-11 0 15,0 5 0-15,4 0 5 0,-4-6 1 0,3 0 0 0,-2 3 0 16,2 4-19-16,-3-13 0 0,4 6 0 16,-4 0 0-16,0 4 0 0,0 2 0 0,0-6 0 0,-3 6 0 15,-1 0 0-15,-3 6 0 0,4-6 0 0,-4 6 0 16,0 0 0-16,3-6 0 0,-3 6 0 0,0 0 0 16,0 0 0-16,0 0 0 0,0 0 0 0,0 0 0 15,0 0 0-15,0 0 0 0,0 0 0 0,0 0 0 16,0 0 0-16,0 0 0 0,0 6 0 0,4 6 0 15,-4-6 0-15,3 6 0 0,1-6 0 0,-1-1 0 16,1 4 0-16,-1-3 0 0,1 0 0 0,-4-6 0 16,3 6-25-16,-3-6-6 0,0 0-1 0,4 0 0 15,3 12-6-15,-4-6-2 0,5-1 0 0,-5 1 0 16,4 0-108-16,-3 3-21 0,3-9-5 0</inkml:trace>
  <inkml:trace contextRef="#ctx0" brushRef="#br0" timeOffset="-182649.891">26543 1396 1265 0,'0'0'36'0,"0"0"8"0,0 6-36 16,4 6-8-16,-4-6 0 0,0-1 0 0,3 4 84 0,-3-3 16 0,4 0 2 0,-1 0 1 15,1 6-31-15,3-1-5 0,-4-5-2 0,4 3 0 16,-3 3-13-16,-1 0-4 0,4-1 0 0,-3-5 0 16,-1 6-9-16,1-3-3 0,-1-3 0 0,-3-6 0 15,0 12 0-15,0-12 0 0,0 0 0 0,0 0 0 16,0 0-22-16,0 0-5 0,0 0-1 0,0 0 0 16,0 0 7-16,0 0 1 0,0 0 0 0,0 0 0 15,0 0 19-15,0 0 4 0,4-6 1 0,-4-6 0 16,0 3-32-16,0 3-8 0,0-6 0 0,0 7 0 15,-4-7 0-15,4 0-12 0,0 0 4 0,0 3 0 16,-3-2 8-16,3-1 0 0,-4 0 0 0,1-3 0 16,3 4 0-16,-4-1 0 0,4-6 0 0,0 7 0 15,0 2 0-15,0-3 0 0,0 6 0 0,0 0 0 16,0 0 0-16,4 0 0 0,-4 1-9 0,0 5 9 16,0 0-9-16,3 0 9 0,-3 0-12 0,4-6 12 15,3 6-15-15,0 0 4 0,0 0 1 0,0-6 0 16,0 6-7-16,0 0-2 0,0-6 0 0,0 3 0 15,0 6-4-15,-3 3-1 0,-4-6 0 0,4 6 0 16,-4-6-25-16,7 6-6 0,-7-6-1 0,0 0 0 16,0 0-159-16,0 0-32 0</inkml:trace>
  <inkml:trace contextRef="#ctx0" brushRef="#br0" timeOffset="-182186.389">26846 823 1706 0,'0'0'36'0,"-3"-6"7"0,3 6-35 0,0 0-8 0,-4-6 0 0,4 6 0 16,0 0 18-16,0 0 2 0,0 0 0 0,0 0 0 16,0 0 8-16,0 0 1 0,0 0 1 0,0 0 0 15,0 0-30-15,0 0 0 0,0 0 0 0,0 0 0 16,0 0 10-16,0 0-10 0,0 0 10 0,4 12-10 16,-1-6 8-16,1 5-8 0,-1 1 0 0,1 0 9 15,-1 3-1-15,1 8-8 0,0 1 12 0,-1 2-4 0,1-2-8 16,-1 8 10-16,-3-3-10 0,4-2 10 15,-1 8 5-15,-3-3 1 0,4-2 0 0,-1 8 0 16,-3-8 9-16,4 2 3 0,-1 3 0 0,-3 3 0 16,4-5 8-16,-4-4 1 0,3 0 1 0,-3 4 0 15,4-7-3-15,-4 4-1 0,3-7 0 0,-3-2 0 0,4-4-18 0,-1 1-4 0,1 0-1 16,0-4 0-16,-4-2-11 16,3 0 0-16,1-6 0 0,-1 6 8 0,-3-12-8 0,0 0 0 0,0 0-12 15,0 0 12 1,4-12-48-16,-1 6-3 0,-3-12 0 0,4 7 0 15,-4-4-159-15,0-9-32 0</inkml:trace>
  <inkml:trace contextRef="#ctx0" brushRef="#br0" timeOffset="-181929.241">26543 982 2211 0,'0'0'46'0,"0"0"10"0,0 0-44 0,7 0-12 0,0 8 0 0,4-2 0 15,3-6 17-15,3 6 2 0,5 0 0 0,2-6 0 16,5 0-9-16,-1 0-2 0,4 0 0 0,-1 0 0 16,5-6-8-16,-1 0 0 0,0-8 0 0,4 8 0 15,-4-6-17-15,0 6-9 0,-3-6-2 0,3 1 0 16,-3 2-37-16,-4 3-8 0,4-6-2 0,-7 6 0 15,0 0-65-15,-4 0-12 0,-4 1-4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vingt-six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81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413EE-42FF-400D-B814-60D8D228A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860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rappel amical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60FCF-9B5E-46A5-ACEC-F4996B170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8517"/>
            <a:ext cx="10515600" cy="51184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Tomorrow! Wednesday, September 27</a:t>
            </a:r>
            <a:r>
              <a:rPr lang="en-US" dirty="0"/>
              <a:t>, you will give a presentation, completely in French, in class.</a:t>
            </a:r>
          </a:p>
          <a:p>
            <a:pPr marL="0" indent="0">
              <a:buNone/>
            </a:pPr>
            <a:r>
              <a:rPr lang="en-US" dirty="0"/>
              <a:t>The presentation must be about a family member, either real or imaginary.</a:t>
            </a:r>
          </a:p>
          <a:p>
            <a:pPr marL="0" indent="0">
              <a:buNone/>
            </a:pPr>
            <a:r>
              <a:rPr lang="en-US" dirty="0"/>
              <a:t>The presentation must contain five illustrations. They may be made using PowerPoint / Google Slides or be hand drawn. Each illustration must have an appropriate title which explains the slide which shows /tells something about the subject. </a:t>
            </a:r>
          </a:p>
          <a:p>
            <a:pPr marL="0" indent="0">
              <a:buNone/>
            </a:pPr>
            <a:r>
              <a:rPr lang="en-US" dirty="0"/>
              <a:t>The first must introduce your subject with a caption such as “</a:t>
            </a:r>
            <a:r>
              <a:rPr lang="en-US" dirty="0" err="1"/>
              <a:t>C’est</a:t>
            </a:r>
            <a:r>
              <a:rPr lang="en-US" dirty="0"/>
              <a:t> ma </a:t>
            </a:r>
            <a:r>
              <a:rPr lang="en-US" dirty="0" err="1"/>
              <a:t>soeur</a:t>
            </a:r>
            <a:r>
              <a:rPr lang="en-US" dirty="0"/>
              <a:t> Ruth” The others must have a heading which tells us something about the person such as “Elle </a:t>
            </a:r>
            <a:r>
              <a:rPr lang="en-US" dirty="0" err="1"/>
              <a:t>aime</a:t>
            </a:r>
            <a:r>
              <a:rPr lang="en-US" dirty="0"/>
              <a:t> les pommes” and an appropriate illustration.</a:t>
            </a:r>
          </a:p>
          <a:p>
            <a:pPr marL="0" indent="0">
              <a:buNone/>
            </a:pPr>
            <a:r>
              <a:rPr lang="en-US" dirty="0"/>
              <a:t>Whether or not you speak about a real person, the photos do not have to be of that person, but they must accurately reflect the statement you make in the caption.</a:t>
            </a:r>
          </a:p>
          <a:p>
            <a:pPr marL="0" indent="0">
              <a:buNone/>
            </a:pPr>
            <a:r>
              <a:rPr lang="en-US" dirty="0"/>
              <a:t>If your presentation needs to be projected, </a:t>
            </a:r>
            <a:r>
              <a:rPr lang="en-US" b="1" dirty="0"/>
              <a:t>please send a copy of you file to M. Gerson before 7:45 AM Wednesday.</a:t>
            </a:r>
          </a:p>
        </p:txBody>
      </p:sp>
    </p:spTree>
    <p:extLst>
      <p:ext uri="{BB962C8B-B14F-4D97-AF65-F5344CB8AC3E}">
        <p14:creationId xmlns:p14="http://schemas.microsoft.com/office/powerpoint/2010/main" val="208851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00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2616"/>
            <a:ext cx="10515600" cy="5324347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Line up according to size place.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Lisez</a:t>
            </a:r>
            <a:r>
              <a:rPr lang="en-US" dirty="0"/>
              <a:t> “Panorama: La France” pp. 82 – 83.</a:t>
            </a:r>
          </a:p>
          <a:p>
            <a:pPr marL="0" indent="0">
              <a:buNone/>
            </a:pPr>
            <a:r>
              <a:rPr lang="en-US" dirty="0"/>
              <a:t>Write out five questions which you can ask the other team. The answers to the questions must be found on pp. 82 – 83.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4CB9FFF-2DCF-4C74-A785-821540606909}"/>
                  </a:ext>
                </a:extLst>
              </p14:cNvPr>
              <p14:cNvContentPartPr/>
              <p14:nvPr/>
            </p14:nvContentPartPr>
            <p14:xfrm>
              <a:off x="1530360" y="3958200"/>
              <a:ext cx="8412840" cy="1203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4CB9FFF-2DCF-4C74-A785-8215406069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1000" y="3948840"/>
                <a:ext cx="8431560" cy="122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32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  <a:p>
            <a:pPr marL="0" indent="0" algn="ctr">
              <a:buNone/>
            </a:pPr>
            <a:r>
              <a:rPr lang="en-US" dirty="0"/>
              <a:t>Complete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3116829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complete sentence in French which tells at what time you leave school, using twenty-four hour time, with words.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70CC82D-D8AC-4650-B75E-37363991C020}"/>
                  </a:ext>
                </a:extLst>
              </p14:cNvPr>
              <p14:cNvContentPartPr/>
              <p14:nvPr/>
            </p14:nvContentPartPr>
            <p14:xfrm>
              <a:off x="1342440" y="291960"/>
              <a:ext cx="8459640" cy="2921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70CC82D-D8AC-4650-B75E-37363991C0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3080" y="282600"/>
                <a:ext cx="8478360" cy="294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326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Explain in English the difference between “ma </a:t>
            </a:r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dirty="0" err="1"/>
              <a:t>dernière</a:t>
            </a:r>
            <a:r>
              <a:rPr lang="en-US" dirty="0"/>
              <a:t>” and  “ma </a:t>
            </a:r>
            <a:r>
              <a:rPr lang="en-US" dirty="0" err="1"/>
              <a:t>dernière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48759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vingt-six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un rappel amical </a:t>
            </a:r>
          </a:p>
          <a:p>
            <a:pPr marL="0" indent="0" algn="ctr">
              <a:buNone/>
            </a:pPr>
            <a:r>
              <a:rPr lang="fr-FR" dirty="0"/>
              <a:t>une </a:t>
            </a:r>
            <a:r>
              <a:rPr lang="fr-FR" dirty="0" err="1"/>
              <a:t>competition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4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northern-most point of mainland Africa is in the francophone nation of Tunisia.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0269" y="2384853"/>
            <a:ext cx="5795319" cy="324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886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972" y="2397211"/>
            <a:ext cx="4485503" cy="326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53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err="1"/>
              <a:t>Delenda</a:t>
            </a:r>
            <a:r>
              <a:rPr lang="en-US" sz="3200" b="1" dirty="0"/>
              <a:t> </a:t>
            </a:r>
            <a:r>
              <a:rPr lang="en-US" sz="3200" b="1" dirty="0" err="1"/>
              <a:t>est</a:t>
            </a:r>
            <a:r>
              <a:rPr lang="en-US" sz="3200" b="1" dirty="0"/>
              <a:t> </a:t>
            </a:r>
            <a:r>
              <a:rPr lang="en-US" sz="3200" b="1" dirty="0" err="1"/>
              <a:t>Carthago</a:t>
            </a:r>
            <a:r>
              <a:rPr lang="en-US" sz="3200" b="1" dirty="0"/>
              <a:t> !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76184" y="2088292"/>
            <a:ext cx="4287794" cy="3904735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956854" y="2434281"/>
            <a:ext cx="3150973" cy="323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066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CF3B83-49A1-4CB3-B387-EBFC4297F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Cato the Censor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35E9929-AB7B-4CD2-B105-9DBFDFB8B0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8917" y="1809830"/>
            <a:ext cx="4107035" cy="421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933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41804</TotalTime>
  <Words>339</Words>
  <Application>Microsoft Office PowerPoint</Application>
  <PresentationFormat>Widescreen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The northern-most point of mainland Africa is in the francophone nation of Tunisia.</vt:lpstr>
      <vt:lpstr>PowerPoint Presentation</vt:lpstr>
      <vt:lpstr>Delenda est Carthago !</vt:lpstr>
      <vt:lpstr>Cato the Censor</vt:lpstr>
      <vt:lpstr>Un rappel amical 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573</cp:revision>
  <cp:lastPrinted>2018-10-04T21:24:01Z</cp:lastPrinted>
  <dcterms:created xsi:type="dcterms:W3CDTF">2016-10-03T16:25:09Z</dcterms:created>
  <dcterms:modified xsi:type="dcterms:W3CDTF">2023-09-26T16:16:32Z</dcterms:modified>
</cp:coreProperties>
</file>