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442" r:id="rId2"/>
    <p:sldId id="431" r:id="rId3"/>
    <p:sldId id="462" r:id="rId4"/>
    <p:sldId id="272" r:id="rId5"/>
    <p:sldId id="261" r:id="rId6"/>
    <p:sldId id="369" r:id="rId7"/>
    <p:sldId id="452" r:id="rId8"/>
    <p:sldId id="460" r:id="rId9"/>
    <p:sldId id="464" r:id="rId10"/>
    <p:sldId id="433" r:id="rId11"/>
    <p:sldId id="465" r:id="rId12"/>
    <p:sldId id="436" r:id="rId13"/>
    <p:sldId id="423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442"/>
            <p14:sldId id="431"/>
            <p14:sldId id="462"/>
            <p14:sldId id="272"/>
            <p14:sldId id="261"/>
            <p14:sldId id="369"/>
            <p14:sldId id="452"/>
            <p14:sldId id="460"/>
            <p14:sldId id="464"/>
            <p14:sldId id="433"/>
            <p14:sldId id="465"/>
            <p14:sldId id="436"/>
            <p14:sldId id="423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2" d="100"/>
          <a:sy n="22" d="100"/>
        </p:scale>
        <p:origin x="33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F2-76CA-4350-8CEB-6FD432EFF9DA}" type="datetimeFigureOut">
              <a:rPr lang="en-US" smtClean="0"/>
              <a:t>9/26/2023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57370-25FD-43E4-A58F-1F544FF06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3677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9-27T15:20:21.1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4900 4859 477 0,'0'0'13'0,"0"0"4"0,0 0-17 16,0 0 0-16,0 0 0 0,0 0 0 0,4-6 52 0,-1 3 8 16,-3 3 0-16,0 0 1 0,4-6-40 0,-4 6-8 15,0 0-1-15,0 0-1 0,0 0-11 0,0 0 8 0,0 0-8 0,0 0 8 16,0 0 25-16,0 0 5 0,0 0 1 0,0 0 0 15,3 6 1-15,1 3 1 0,-4 3 0 0,0-7 0 16,0 1 11-16,0 6 3 0,0-3 0 0,3 0 0 16,-3 0-7-16,0 2 0 0,4 1-1 0,-4-6 0 15,0 0 1-15,0 0 0 0,0 0 0 0,3 2 0 16,-3 4-6-16,4 0-1 0,-1 0 0 0,1-1 0 16,-4 1-7-16,0 3-2 0,0-3 0 0,0 5 0 15,3-2-4-15,1 3-2 0,-1-1 0 16,1 1 0-16,-8-6 3 0,8 8 1 0,-4-2 0 15,4-3 0-15,-4 2-19 0,3 1-11 0,-3 0 12 0,4-4-12 16,-4 4 10-16,0-6-10 0,0 5 8 0,-4-2-8 16,4 3 15-16,0-1-3 0,0-5 0 0,0 0 0 15,-3 2 0-15,3-2-1 0,0 0 0 0,0 0 0 16,-4 0 0-16,0-4 0 0,1 4 0 0,-1 0 0 16,1 0 0-16,-1-1 0 0,1-5 0 0,-1 3 0 0,1-3-11 15,-1 0 0-15,1 6 9 0,3-12-9 0,0 0 0 0,-7 5 8 16,-4 1-8-16,-3-6 0 0,0 6 8 15,3-6-8-15,4 0 10 0,-7 6-10 0,4-12 0 0,-1 6 0 16,0 0 0-16,-3 0 0 0,11-6 0 0,-8 0-10 16,4 1 0-16,-7-1 0 15,3 0-14-15,1 0-2 16,-1-3-1-16,1 0 0 0,-1 0 3 0,4 4 1 0,-4-7 0 0,4 0 0 0,-3 3 13 16,6 0 10-16,-3 1-13 0,0-4 5 15,-3 6-26-15,-1-6-5 0,4 6-1 0,-4-5 0 16,4-4-12-16,-3 3-2 0,-1 6-1 0,4-6 0 15,-4 7-9-15,4-7-1 0,0 3-1 0,0 3 0 16,4-6-22-16,-1 1-5 0,1 5-1 0,3 0-276 0,-4 0-55 0</inkml:trace>
  <inkml:trace contextRef="#ctx0" brushRef="#br0" timeOffset="803.954">4533 4524 900 0,'0'0'20'0,"-7"0"4"0,-3 0 0 0,-5 0 1 0,8 6-25 0,0-3 0 0,7-3 0 0,-7 0 0 16,0 0 70-16,7 0 9 0,0 0 1 0,0 0 1 16,0 0-31-16,0 0-6 0,-7 2-2 0,7-2 0 15,0 0-18-15,0 0-4 0,0 0-1 0,0 0 0 16,-7 9-19-16,7-9 10 0,0 0-10 0,0 0 8 16,4 6 5-16,-1 0 1 0,-3-6 0 0,4 12 0 15,-1-6 11-15,4 0 3 0,0-1 0 0,0-2 0 0,4 3 7 0,0-3 1 16,-1-3 1-16,1 3 0 0,-4 0-8 0,-4 6-1 15,8-18-1-15,-1 9 0 0,1 9-8 0,0-9-2 16,-4 0 0-16,3 0 0 0,1 0-9 0,-1 0-8 16,8 0 9-16,-4 0-9 0,-7 0 8 0,7-9-8 15,0 6 0-15,4 0 0 0,0 3 0 0,-1 0 0 16,5 0 0-16,-5 0 0 0,-3 0 0 0,4 0 0 16,3 3 0-16,-3 0 0 0,-1 6 8 0,5-3-8 15,-5 0 0-15,-6 0 0 0,6-1 8 16,1 1-8-16,0 3 0 0,-4 0 0 0,0-3 0 0,0 3 0 0,-3-3 0 15,-1-1 0-15,-3-5 0 0,0 6 0 16,0-6 0-16,0 0 0 0,0 0-22 0,1 0 2 0,-1 0 1 16,0 0 0-1,0-6-10-15,3 6-3 0,-3-5 0 0,4 5 0 16,3 0-17-16,-7-6-4 0,4 6-1 0,-8-6 0 16,8 6-122-16,-4 6-24 0</inkml:trace>
  <inkml:trace contextRef="#ctx0" brushRef="#br0" timeOffset="1715.242">5274 5320 550 0,'0'0'12'0,"-11"6"2"0,4 0 1 0,4 0 1 0,3-6-16 0,-4 6 0 0,-3-3 0 0,7-3 0 16,-3 3 36-16,-4 0 3 0,7-3 1 0,-7 0 0 16,7 0 4-16,-4 0 2 0,-3-3 0 0,7 3 0 15,0 0 17-15,-7 0 3 0,7 0 1 0,0 0 0 16,-7-6-37-16,7 6-7 0,-4 0-2 0,4 0 0 16,0 0 14-16,0 0 2 0,-7 3 1 0,7-3 0 15,0 0-16-15,0 0-3 0,0 0-1 0,0 0 0 16,4 6-9-16,-1 5-1 0,-3-11-8 0,4 6 12 15,3 0 4-15,0-6 0 0,-7 0 0 0,4 6 0 16,6 0 8-16,1-6 3 0,-4 6 0 0,3-6 0 16,-3 3-15-16,8 0-2 0,-8-3-1 0,0 0 0 15,0 0 3-15,3-3 1 0,1 3 0 0,-1-3 0 16,5-3-5-16,-5 6 0 0,1-6-8 0,-1 6 12 16,8-12-12-16,-7 6 11 0,-1-5-11 0,-3 5 10 15,4-3-10-15,-1 3 0 0,4-6 0 0,-3 1 8 16,-4-1-8-16,0 0 8 0,0 0-8 0,0 4 8 0,-3-4-8 15,-1 6 10-15,1 0-10 0,-4 0 10 0,0 0-10 16,0-3 12-16,0 9-12 0,0-8 12 0,-7 5-12 0,3-3 0 16,-3 0 9-16,0 6-9 0,4-6 9 0,-4 6-9 15,-8-6 12-15,5 6-12 0,-4 0 11 0,0 0-11 16,3 0 10-16,-3 0-10 0,-4 0 8 0,8 0-8 16,-4 6 0-16,0 0 0 0,6-6 11 15,-2 6-11-15,3 0 12 0,0-3-12 0,3 5 0 16,-3 1 0-16,4-3 0 0,3-6 0 15,-4 6 0-15,-3 0 0 0,7-6 0 0,-3 6 0 0,3 0 0 0,-4 5 0 16,0-2 0-16,-3 3 0 0,7-6 0 0,0 6 0 16,0-6 0-16,-3-1 0 0,3 7 0 0,3-9 0 15,-3 3-12-15,0 3 12 0,7-6 0 0,-3 8 0 0,0-5 0 0,-4 0 10 16,-4 0-10-16,4 0 10 0,0 0-10 0,4 3 10 16,-1-3 0-16,1-1 0 0,-1 7 0 0,1-6 0 15,-1 0-10-15,1 6 0 0,-1-3 0 0,1-1 8 16,-1 1-8-16,4 3 0 0,0 6 0 0,0-7 0 15,1-5 0-15,-5 3 0 0,8 3 0 0,-4 0 0 16,0-1 0-16,0-5 0 0,0 6 0 0,7 3 0 16,-7-9 0-16,0 5 0 0,0-5 0 0,0 0 8 15,0 0-8-15,0-6 0 0,0 12 0 0,0-6 0 16,0-3 0-16,4-1 8 0,-4 1-8 0,0 3 0 16,4-6 0-16,-4-6 0 0,3 3 0 0,1 3 0 15,0-2-28 1,-4-1-4-16,0 0 0 0,3-3-508 0,4-3-100 0</inkml:trace>
  <inkml:trace contextRef="#ctx0" brushRef="#br0" timeOffset="3170.683">7112 5073 882 0,'0'0'19'0,"0"0"4"0,-7-5 1 0,0 5 1 0,0 0-25 0,7 0 0 0,0 0 0 0,-11-6 0 16,8 0 60-16,-4 6 6 16,7 0 2-16,-7 0 0 0,0 0-10 0,7 0-2 0,0 0 0 0,0 0 0 15,-4-6-14-15,4 6-3 0,0 0-1 0,0 0 0 16,-7 6-7-16,3 0-2 0,4 5 0 0,0 1 0 15,4-3-6-15,-4 9-2 0,3 5 0 0,1-8 0 16,-4 8 7-16,4 1 2 0,-1-12 0 0,1 14 0 16,3-8-4-16,-4 2-1 0,4 4 0 0,-3-6 0 15,-1 2-5-15,1 4 0 0,-1-1-1 0,1-8 0 16,-1 8 9-16,-3-5 3 0,4 0 0 0,-1-1 0 16,-3 4-18-16,4 2-3 0,0-11-1 0,-1 9 0 15,-3-4-9-15,4-2 0 0,-1 9 0 0,1-7 0 16,-1-5 0-16,-3 0 0 0,4-1 9 0,-4 10-9 15,0-3 8-15,0-4-8 0,3 4 10 0,-3 6-10 16,0-7 14-16,-3 4-3 0,3-4-1 0,-4 1 0 16,4-3-10-16,0-3 12 0,0 5-12 0,0-5 12 0,4 3-12 15,-4-7 8-15,0 1-8 0,0-3 8 0,0 6-8 16,0-6 8-16,0-6-8 0,0 0 8 0,0 0-8 0,0 0 8 16,0 0-8-16,0 0 8 0,0 0-8 0,0 0 0 15,0 0 9-15,0 0-9 0,0 6 16 0,0-6-2 16,0 0 0-16,0 0 0 0,0 0-5 0,0 0-1 15,0 0 0-15,0 0 0 0,-4-6-8 0,-3 0 0 16,4 0 0-16,-1 0 8 0,-3 0-8 0,3-3-12 16,1 1 2-16,-4-1 1 0,0 3 9 0,3-6-13 0,-3-5 5 15,4 5 8-15,-1-3 0 0,1 3 0 16,-1-5 14-16,1-4-4 0,-1 3-10 0,1 7 0 0,-1-7 0 16,-3 3 0-16,7-2 0 0,-4-7 0 0,1 1 0 0,-1-4 0 15,1-5 0-15,-1 8 0 0,-6-8 0 0,6 3 0 16,1-7-17-16,-4 10 1 0,0-6 0 15,0 2 0-15,-1-2 16 0,1 2 0 0,4-5 0 0,-4 3 0 16,3-1 0-16,-3 4 0 0,0 0 0 0,4 2 0 16,-1-2 0-16,4 8 0 0,-3-2 0 0,3 5 0 15,0 0 0-15,0 10 0 0,0-4 0 0,0 0 0 16,3 6 0-16,1 0 0 0,-1-2-8 0,1 2 8 16,-1 0 0-16,1 0 0 0,3 0 0 0,-4 6 0 15,1-6-8-15,-1 6 8 0,4 0 0 0,1-6 0 16,-5 0-9-16,4 6 9 0,0 0 0 0,0 0-9 15,0 0 9-15,4 0-10 0,-4 12 10 0,3-6-10 16,1-6 10-16,0 6-10 0,-1 0 10 0,4 3-10 0,-3-4 10 16,3 7 0-16,0 0 0 0,-3 0 0 0,3-1 0 0,-4 4 0 15,5-3 0-15,-5 6 0 0,1-1 0 0,3-8 0 16,-4 9 0-16,1-1 0 0,0 4 0 16,-1-3 0-16,1 5 0 0,-1-5 0 0,-10 2 0 0,0-8 0 15,0 6 0-15,0-4 8 0,0-2-8 0,0 0 8 16,4 6-8-16,-8-7 8 0,4-2-8 0,-3-3 11 15,-4 3-11-15,0 5 12 0,0-14-4 0,0 6 0 16,3 0 0-16,-7 0 0 0,4-6 4 0,-3 6 1 16,-4-6 0-16,3 6 0 0,4-6-13 0,-3 0 0 15,2 3 0-15,-2 0 0 0,-4-3 0 0,3 0 0 0,1 0 0 16,-1 0 0-16,4 3 0 0,0 3 0 0,0-6 0 16,-4 0 0-16,4 3 0 0,4-1 0 0,3-2 0 0,0 0 0 15,0 0 0-15,0 0 0 0,0 0 0 0,-7 0 0 16,7 0 0-16,0 0 0 0,-4 0 0 0,-3-2 0 15,3-7 0-15,-3 3 0 0,4 3 0 16,-1-3 0 0,1 0-16-16,-1-6-10 0,-3 6-2 0,7-8 0 15,0 5-5-15,0 3-2 0,0-3 0 0,0 3 0 16,7 6-69-16,-7 0-13 0,7-11-3 0,-3 11-408 0,6 0-82 0</inkml:trace>
  <inkml:trace contextRef="#ctx0" brushRef="#br0" timeOffset="3989.281">7666 5168 846 0,'0'0'18'0,"0"0"4"0,-4-6 1 0,1 3 1 0,-1-6-24 0,4 6 0 0,-10-9 0 15,6 6 0-15,-3-5 46 0,0 5 4 0,0 0 1 0,0 6 0 16,0-12 1-16,0 9 1 0,0 0 0 0,-4 0 0 15,4 3 2-15,0 0 0 0,0-6 0 0,0 6 0 16,0-6 3-16,-4 12 1 0,8 0 0 0,-8-6 0 16,4 0-28-16,-3 0-6 0,-1 0-1 0,4 3 0 15,-4-3-13-15,1 3-3 0,-4 0-8 0,0 0 12 16,3 0 0-16,0 3-1 0,4 0 0 0,-7 0 0 16,7-1 6-16,0 1 2 0,0 0 0 0,4 6 0 15,-1-9-11-15,4 6-8 0,-4 5 9 0,4 4-9 16,0-6 12-16,0 5-4 0,8-2-8 0,-5-3 12 15,1 0-12-15,3 2 0 0,0-2 0 0,3 0 0 16,-3 0 0-16,-3-1 0 0,3 1 0 0,0-6 0 0,0 0 0 16,-3 0 0-16,3 3 8 0,-4-4-8 0,4-5 0 0,0 0 11 15,0 6-11-15,0-6 10 0,-3 0-10 0,-4 0 0 16,0 0 0-16,0 0 0 0,7-6 0 0,-7 6 0 16,3 0 0-16,5 0 8 0,-1-11 2 15,0 8 0-15,-4 0 0 0,4-3 0 0,0 3 6 16,-3-3 2-16,-1 6 0 0,4-6 0 15,-3 0-18-15,3-5-9 0,-4 5 1 0,1 0 0 0,3 0 16 0,-3-3 3 16,-4 0 1-16,3 6 0 0,-3-8-4 0,0 5 0 16,0-6 0-16,4 6 0 0,-4-6 0 0,0 4 0 15,-4 2 0-15,1 0 0 0,3 0-8 0,-4 6 0 16,1-6 0-16,3 6 0 0,0 0 0 0,0 0 0 0,0 0 0 16,0 0 0-16,0 0 0 0,0 0 0 0,0 0 0 0,0 0 8 15,0 0-8-15,0 0 0 0,0 0 0 0,0 0 0 16,0 0-11-16,7 6 3 0,-7 0 0 0,3 0 0 15,4 5 8-15,0-2 0 0,-3-3 0 0,-1 0 0 16,4 0 0-16,-3 6 0 0,3 2 0 0,-4-2 0 16,5 6 0-16,-1-6 0 0,-4-1 0 0,4 4 0 15,4-3 0-15,-8 5 0 0,4 1 0 0,4-9 0 16,-4 6 0-16,4-1 0 0,-4-2 0 0,3 0 0 16,1-3 0-16,-1-1 0 0,1-5 0 0,0 3 0 15,-1 0 0-15,1 0-8 0,3-6 8 0,-4 6-8 16,1-6-29-1,-4 0-6-15,0-6-1 0,4 6 0 0,-4 0-121 0,0 0-25 16,0-6-5-16,-4 6-1 0</inkml:trace>
  <inkml:trace contextRef="#ctx0" brushRef="#br0" timeOffset="4643.121">7941 5223 1321 0,'0'0'28'0,"0"0"7"0,0 0 1 0,0 0 2 0,0 0-30 0,0 0-8 0,-3 6 0 0,3-6 0 16,0 0 48-16,0 0 8 0,0 0 1 0,0 0 1 15,0 0-17-15,0 0-3 0,-4 6-1 0,4-6 0 16,0 6-22-16,4 0-5 0,-4 6-1 0,3-6 0 16,4-1-9-16,0 4 12 0,-3 3-12 0,3-6 12 15,3 0-12-15,-3 0 10 0,-3 5-10 0,3 1 10 16,4-6 5-16,-4 3 1 0,0 3 0 0,3-1 0 16,-10-5 4-16,7 0 0 0,-3 6 1 0,-1-6 0 15,1 3 3-15,-4 2 0 0,3-5 0 0,1 0 0 16,-1 0 0-16,-3-6 0 0,0 0 0 0,0 6 0 15,0 0-4-15,0-6 0 0,0 0 0 0,0 0 0 16,0 0 4-16,0 0 1 0,0 0 0 0,0 0 0 16,-7 0 5-16,0 0 1 0,-3 0 0 0,6 0 0 0,-3-6-14 15,0 0-2-15,0 0-1 0,0 0 0 0,3-6-14 16,-3 1 9-16,0 2-9 0,0-3 8 0,0 6-8 16,0-6 0-16,0-5 9 0,0 5-9 0,0-3 0 15,0 4 0-15,3-1 0 0,1-3 0 16,-4 6-11-16,0-5 11 0,3 8-13 0,1-6 5 15,-1 0 8-15,-3 3 0 0,4-2-9 0,-1 5 9 0,1 0 0 0,-1 0 0 16,4 0-9-16,0 0 9 0,0-5 0 0,0 5-8 16,4 0 8-16,-1 0 0 0,1 3-12 0,6-9 12 15,-3 6-12-15,0 6 12 0,4-11-12 0,0 11 12 16,-1-6-12-16,4 6 12 0,0 0-16 0,-3-6 4 16,-1 6 1-16,1 0 0 15,0 0-19-15,-1 0-4 0,-6-6-1 0,3 6 0 16,0 0-12-16,0 0-2 0,0 0-1 0,0 0 0 15,0 0-1-15,4 0 0 0,3 0 0 0,-4 0 0 16,1 0 16-16,3 0 3 0,0 0 1 0,0 6 0 16,0-6-20-16,0 0-4 0,4 0-1 0,0 0 0 15,-4 0-120-15,-4 6-25 0</inkml:trace>
  <inkml:trace contextRef="#ctx0" brushRef="#br0" timeOffset="5267.629">8502 4524 928 0,'0'0'20'0,"0"0"5"0,0 0 1 0,0 0 0 0,0 0-26 0,0 0 0 16,0 0 0-16,0 0 0 0,0 0 36 0,-4-6 1 0,-3 6 1 16,7 0 0-16,0 0-15 0,0 0-3 0,-7-6-1 0,4 0 0 15,3 6-1-15,0 0 0 0,0 0 0 0,0 0 0 16,-7 0 14-16,7 0 4 0,0 0 0 0,0 12 0 15,-4-6-11-15,1 3-1 0,3 2-1 0,-4 1 0 16,1 0 6-16,3 5 2 16,3 10 0-16,1-9 0 0,-4-1 12 0,0 10 2 0,-4-4 1 0,4 1 0 15,0 2 6-15,0 4 2 0,4-4 0 0,-4-2 0 16,0-1-12-16,0-2-2 0,0 8-1 0,0-3 0 16,0-2-7-16,0-6 0 0,0 8-1 0,0-2 0 15,0 2-7-15,3-2-2 0,-3-4 0 0,0 4 0 16,0 5-6-16,0-8-2 0,0 2 0 0,0 1 0 15,-3-4-14-15,3-2 11 0,0 5-11 0,0-8 10 16,0 3-10-16,-4-1 0 0,4 1 0 0,0-3 0 16,0 2 0-16,0 1 0 0,0-6 0 0,0 8 0 15,0-14 0-15,0 12 0 0,0-6 0 0,0 2 0 0,0-2 0 16,0 0 0-16,4 5 0 0,-4-8 0 16,3 0 0-16,-3 0 0 0,0 9 0 0,4-13 0 0,-4 7 0 15,3-6 0-15,-3 3 0 0,4 3 0 0,-4-6 0 16,0-6 0-16,0 0 0 0,0 0 0 15,0 0 0-15,0 0 0 0,0 0 0 0,0 0 0 16,0 0-52-16,0 0-7 0,3 5-1 0,-3-5 0 16,4 0-97-16,3-5-20 0,-7-1-4 0,3 3-552 0</inkml:trace>
  <inkml:trace contextRef="#ctx0" brushRef="#br0" timeOffset="5958.538">8544 5353 1191 0,'0'0'26'0,"0"0"6"0,0 0 0 0,0 0 2 0,0 0-34 0,0 11 0 0,0-11 0 0,0 0 0 0,7 6 60 16,-3 0 6-16,3 0 1 0,-4 0 0 15,1-6-22-15,-1 6-4 0,5 3-1 0,-1-3 0 16,3-12-14-16,1 6-3 0,-1 11-1 0,1-5 0 0,0 0-3 0,3-6-1 16,0 0 0-16,-4 6 0 0,1-6-1 15,0 0 0-15,3 0 0 0,-4 0 0 0,-3 0-4 0,4 0-1 16,-1-6 0-16,-3 6 0 0,1-6 4 0,-1 0 0 15,-4 1 0-15,4-1 0 0,-3-3 2 0,-4-3 1 16,0 6 0-16,3-6 0 0,1-5-1 0,-1 5 0 16,1 3 0-16,-4-8 0 0,3 11-18 0,-3-6 0 15,0 3-13-15,0 0 5 0,0 1 8 0,0-4 0 16,-3 6 0-16,3 0 0 0,0 0 0 16,0 0 0-16,-4 0 0 0,1-2 0 0,3 5 0 0,-7 3 0 0,3-3 0 15,-3 3 0-15,0 0-11 0,0 0 11 0,3 0-13 16,-6 0 5-16,-1 0-1 0,1 0 0 0,3 3 0 15,-7 0 0-15,3 2 9 0,-3-2 0 16,-4 3 0-16,4 0 0 0,7-6 0 0,-4 6-8 16,1-6 8-16,3 6 0 0,7-6 0 0,-7 12 0 0,3-1 0 15,1 1 0-15,3-3 0 0,0 3-8 0,3 5 8 0,-3-5 0 16,4-3 0-16,3 9 0 0,0-7 0 0,-4 7 0 16,1-6 0-16,3 2 0 0,0-2 0 0,0 0 0 15,-3 0 0-15,3-3 12 0,0-1 0 0,0 1-1 16,0-3-3-16,-4 6 0 0,1-6 0 0,3 0 0 15,-3-1 4-15,3 1 1 0,-4 3 0 0,4-3 0 16,0 6-13-16,0-6-10 0,0 0 2 0,0-1 0 16,0 1 8-16,4 0 0 0,-7-6-9 0,6 6 9 15,4-3 0-15,0 0 0 0,4 0 0 0,-4 6 0 16,4-6 0-16,-4 3 0 0,3-1-9 0,1-5 9 16,-4 0-31-1,-3 6-2-15,-1-6-1 0,1 0 0 0,0 0-114 16,3 0-24-16,0 0-4 0</inkml:trace>
  <inkml:trace contextRef="#ctx0" brushRef="#br0" timeOffset="7719.426">10407 5309 982 0,'0'0'21'0,"0"0"5"0,0 0 1 0,0 0 1 0,0 0-28 0,0 0 0 0,0 0 0 0,-4 0 0 0,-3-6 96 0,0 0 14 15,0 6 2-15,0-6 1 0,0 0-31 0,0 3-6 16,-4 0-2-16,4-3 0 0,-3 3-40 0,3-8-8 16,0 11-2-16,-4-6 0 0,1 6-6 0,-1 0-2 0,4-6 0 15,0 6 0-15,-4-6 1 0,1 6 0 16,-1 0 0-16,1 0 0 0,-1 0 1 0,-3 0 0 15,0 6 0-15,0-6 0 0,0 6-1 0,-4-6 0 16,4 6 0-16,0 0 0 0,0-1 2 0,3 1 0 16,0 3 0-16,1 3 0 0,3 0-19 0,0-1 0 0,3 1 0 0,1-6 0 15,-1 6 0-15,4 2 0 0,0-2 0 0,0 0-9 16,4-6 9-16,-1 9 0 0,1-4 8 0,-1 1-8 16,4 0 0-16,-3 0 0 0,3-4 0 0,0 1 0 15,-4 0 0-15,4 3 0 0,1 0 0 0,-5-1 0 16,4-5 0-16,-3 0 0 0,3 0 0 0,-4 3 0 15,4-9 0-15,0 6-8 0,0 0 0 0,-3-6 0 16,-1 5 8-16,5-5 0 0,-1 6 0 0,0-6 0 16,3-6 10-16,1 6-2 0,-1-5-8 0,1 5 12 15,0-12-12-15,-1 6 11 0,1 0-11 0,3-3 10 16,-4 3-10-16,5-5 0 0,-1-1 9 0,-4 0-9 16,1-3 8-16,-4-2-8 0,7-1 10 0,-7 0-10 15,4-2 0-15,-1-4 8 0,-3-2-8 0,0 2 0 16,0 1 0-16,4-4 0 0,-4-2 0 0,0-3 0 15,-3 2 8-15,-1-2 0 0,1-3-8 0,-1 2 12 0,1-2-12 16,-4 3 11-16,0-6-11 0,-4 8 10 0,1-8-10 0,-4 3 10 16,3-4-10-16,1 4 10 0,-5-3-10 15,1 3 0-15,0 2 0 0,4 4 0 0,-4-3 0 0,0 5 8 16,0 4-8-16,3-1 0 0,-3 12 0 0,-4-8 0 16,4 8 8-16,0 0-8 0,4 0 0 0,-1-2 0 15,1 2 0-15,-1 6 0 0,1 0 0 0,3 0 0 16,0 6 0-16,0 0 0 0,0-11 0 0,-4 5 0 15,4 6 0-15,0 0 0 0,0 0 0 0,0 0 0 16,0 0 0-16,0 0 0 0,0 0 0 0,0 0 0 16,0 0 0-16,0 0 0 0,0 0 17 0,0 0 2 0,-3 6 0 15,3-1 0-15,-4 7-19 0,1-6-19 0,-1 6 4 16,1 3 1-16,-4-4 14 0,3 1 0 16,4 6 0-16,-4 2 0 0,4-2 0 0,0 5 0 0,0 4 0 15,0-4-9-15,4 4 9 0,-4 2 0 0,4-5 0 0,-1 2 0 16,-3-2 0-16,4-4 0 0,3 10 0 0,-4-13 0 15,4 4 0-15,-3 2 0 0,-1-5 0 0,4 0 0 16,-3-4 0-16,-1 4 0 0,4 0 0 0,0-4 0 16,-3 4 0-16,0 0 0 0,-1-4 0 0,1 4 0 15,-4-6 0-15,3 5 0 0,1 4 0 0,-4-3 0 16,0-1 0-16,0 4 0 0,3-3 0 0,-3 5 0 16,4-11 11-16,-4 8 4 0,0-2 1 0,0 0 0 15,3 2-16-15,-3-2 0 0,4 0 0 0,-1-1 0 16,-3-5 0-16,4 3 0 0,-4 2 0 0,3-5 0 0,-3-3 0 15,0 6 0-15,0-7 0 0,4 4 0 0,-4 0-10 16,0-6-5-16,3 6-1 0,1-7 0 0,-4-5 26 0,0 6 5 16,0 3 1-16,0-9 0 0,3 6-26 0,1 0-5 15,0 6-1-15,-4-7 0 0,3 1 16 16,-3-3 0-16,7 3 0 0,-3 0 0 0,-1 6 0 0,1-6 0 16,-1 0 0-16,1-1 0 0,-1 1 0 0,1 0 0 15,-1 0 0-15,1-3 0 0,-4-3 0 0,3 6 20 16,4 6-4-16,-3-6 0 0,0-1-16 0,-1 1 0 15,4-6 0-15,-3 6 0 0,-1 0 0 0,-3-6 0 16,0 0 0-16,0 0 0 0,0 0 0 0,0 0 0 16,0 0 0-16,0 0 0 0,4 6-11 0,-4-6-5 0,0 9-2 15,0-9 0-15,3 6 3 0,-3-6 1 0,0 0 0 16,0 6 0-16,0-6-9 0,0 0-1 0,0 0-1 0,0 0 0 31,0 0-21-31,0 0-4 0,0 0-1 0,0 0 0 16,0 0-26-16,0 0-6 0,0-6-1 0,0 0-416 0,0-3-84 0</inkml:trace>
  <inkml:trace contextRef="#ctx0" brushRef="#br0" timeOffset="8598.235">10590 5420 1177 0,'0'0'25'0,"0"0"6"0,0 0 1 0,0 0 2 0,0 0-34 15,0 0 0-15,0 0 0 0,0 0 0 0,0 0 48 0,0 0 4 0,0 0 0 0,0 0 0 16,0 0-24-16,0 0-5 0,7 0-1 0,-7 0 0 16,4 0 10-16,-1 0 1 0,5 0 1 0,-5 6 0 15,4-6-19-15,0 0-4 0,0 6-1 0,0-6 0 16,0 6 10-16,0-6 1 0,4 0 1 16,-4 6 0-16,0-6-11 0,0 0-3 15,4 0 0-15,-4 0 0 0,3 0-8 0,1 0 10 0,3-6-10 0,-3 6 10 16,-4-6-10-16,3 6 8 0,1-6-8 0,-4 6 8 15,0-6-8-15,0 6 10 0,-7 0-10 0,4 0 10 16,-1-6 19-16,-3 6 4 0,4-2 1 0,-1-1 0 16,-3-6-3-16,0 3-1 0,0 0 0 0,-3 0 0 15,-1 0-16-15,4-6-3 0,-3 1-1 0,-1 5 0 16,1-3-10-16,-1 3 0 0,0-6 0 0,1 1 8 16,-1 5-8-16,1 0 0 0,3-6-10 0,-4 9 10 15,4-3-13-15,-3 0 3 0,3 1 1 0,-4-1 0 16,4 6 9-16,-3 0-8 0,-4 0 8 0,7 0-8 15,-4-6 8-15,1 6 0 0,3 0 0 0,-7-6 0 0,3 0 0 16,4 6 0-16,0 0 0 0,-7 6 8 0,7-6-8 16,-7 0 0-16,-4 0 8 0,1 0-8 0,-1 0 8 15,1 0-8-15,-4 6 10 0,-1-6-10 0,-2 6 13 16,3 0-3-16,0-1-1 0,3-2 0 0,-3 0-9 16,7 3 12-16,-4-3-12 0,8 3 12 0,3-6-12 0,-7 6 0 15,3 6 0-15,4-1 8 0,0-11-8 0,0 6-11 16,4 0 3-16,-4-6 0 0,0 3 8 0,3 3 0 15,1 3 0-15,-1 5 8 0,1-8-8 0,-1 0-12 16,1 0 4-16,-1 0 0 0,1 0 8 0,-1 3 12 16,4 2-2-16,-3 1-1 0,3-6-9 0,-3 0-11 15,-1 6 3-15,4-6 0 0,-7 0 8 0,4 2 0 0,3 4 0 16,-4 0 0-16,1 0 0 0,3-7 0 0,0 4 0 0,0 0 0 16,0-3 0-16,4 3 0 0,-1 3 0 0,4-1 0 15,0-5 0-15,1 0 0 0,2-3 0 0,-3 3 0 16,4-3 0-16,-4 3 0 0,4-3 0 0,-1 3 0 15,-3-12 0-15,0 12 8 0,1-6-8 0,-5 0 0 16,1 0 0-16,-1 0 0 0,-3 0 0 0,0 5 0 16,4-10 0-16,-4 5 0 0,0 5 0 0,-3-5 0 15,3 0 0-15,-7 0 0 0,3 0 0 0,1 0-8 16,-1 0 8-16,4 0 0 0,0 0 0 0,1 0 0 16,-1-5-20-16,0 5 0 0,0 0 1 0,0 0 0 31,7 0-33-31,-4 0-8 0,1 0 0 0,0-6-1 0,3 6-117 0,0-3-23 15,10 6-5-15,-13-3-1 0</inkml:trace>
  <inkml:trace contextRef="#ctx0" brushRef="#br0" timeOffset="25323.907">12072 5118 828 0,'0'0'18'16,"0"0"4"-16,0 0 1 0,-3 11 0 0,-1-5-23 0,0 0 0 0,1 3 0 0,3 0 0 0,0 0 34 0,0 2 2 0,0 1 1 0,3-6 0 15,-3 0-3-15,0 0-1 16,0 0 0-16,0 8 0 0,0-14 2 0,0 0 0 0,0 0 0 0,0 6 0 16,0 0-6-16,0 0-1 0,0 6 0 0,0-1 0 15,0-8 6-15,4 6 1 0,-4 0 0 0,0 3 0 16,4-6 1-16,-4 5 1 0,7 4 0 0,-7-3 0 16,3 5-25-16,1 1-12 15,-4-3 10-15,3 2-10 0,4 1 27 0,-3-6-1 16,-4 8 0-16,3-2 0 0,-3-6-2 0,4 5-1 0,-4-8 0 0,0 3 0 15,3-6 9-15,-3 6 1 0,0-6 1 0,0 5 0 16,0-11-7-16,0 0-2 0,0 0 0 0,0 0 0 16,0 0-4-16,0 0-1 0,0 0 0 0,0 0 0 15,0 0-20-15,0 0 0 0,0 0 0 0,0 0 0 16,0 0 0-16,0 0 0 0,0 0 12 0,0 0-4 16,0 0-8-16,0 0 11 0,0 0-11 0,0 0 12 0,0 0-4 15,0 0 0-15,0 0 0 0,0 0 0 0,0 0 4 0,0 0 0 16,-3 0 0-16,3 0 0 0,0 0 0 0,0 0 0 15,0 0 0-15,0 0 0 0,0 0 2 0,0 0 1 16,0 0 0-16,0 0 0 0,-11 0-3 0,1 0 0 16,-1-6 0-16,4 6 0 0,0-5-12 0,3-1 0 15,1 0 0-15,-1-3 0 0,-3 0 0 0,7 3 8 16,0 3-8-16,0-8 0 0,-3-1 0 0,-1 6 0 16,4-6-9-16,-3 3 9 0,3 1 0 15,0-1 0-15,0-3 0 0,3 6 0 0,-3 0-8 0,0-6 8 16,4 7-13-16,-1-7 5 0,1 3 8 0,3 3 0 15,-4 0 10-15,4 0-10 0,-3-5 0 0,3 2-13 16,4 3 1-16,-4-3 0 0,0 0 12 0,0 3 0 16,-4 1 0-16,4-1 10 0,-3 0-10 0,-1-6 0 0,1 6 0 0,-1 0-11 15,1 0 11-15,-4 6 0 0,0 0 8 0,0 0-8 16,0 0 0-16,0 0 0 0,0 0 0 0,0 0-8 16,4-3 8-16,-4 3 0 0,0 0-9 0,0 0 9 15,0 0 0-15,0 0 0 0,3-5 12 0,-3 5-4 16,11-6-8-16,-11 6-16 0,0 0 4 0,0 0 1 15,0 0 11-15,0 0 14 0,7 0-3 0,0 0-1 16,-7 0-20-16,7-6-4 0,-7 6-1 0,10 0 0 16,-10 0 15-16,7 6 0 0,-7-6-10 15,0 0 10-15,0 0 0 0,11 0 0 0,-4 0-9 0,-7 0 9 16,7 11 0-16,-7-11 0 0,4 6 0 0,-1 3 0 16,1 3 0-16,3 0 0 0,-7-1 0 0,3-5 0 15,1 3 0-15,-1 3 0 0,1 5 0 0,-1-5 0 16,1 0 0-16,0-6 0 0,-4 3 0 0,3 8 0 0,1-11 0 15,-1 6 0-15,1-6 0 0,-1 0 0 16,-3 6 0-16,4-7 0 0,-1 4 0 0,1 3 0 0,-1-6 0 16,-3-6 0-16,4 6 0 0,-4-6 0 0,0 0 0 0,0 0 0 15,7 6 0-15,-7-6 0 0,0 0 0 0,0 0 0 16,0 0 0-16,0 0 0 0,0 0 0 0,0 0 0 16,0 0 0-16,0 0 0 0,3 0 8 0,-3 0-8 15,0 0 0-15,0 0 0 0,0 0 0 0,0 0 8 16,0 0-8-16,0 0 0 0,0 0 14 0,0 0 0 15,0 0 0-15,0 0 0 0,0 0-14 0,0 0 8 16,-7 0-8-16,0 0 0 0,0 0 0 0,7 0 0 16,0 0 0-16,-3-6 0 0,-4 0 0 0,3-6-12 15,1 6 12-15,-4 0-13 0,3-2 13 0,0-4 8 0,1 0 0 16,-1 6-8-16,1-6 8 0,-1 1-8 16,-3-4 0-16,4 9 0 0,3-6 0 0,0 0 0 15,-4-5 0-15,4 5 0 0,0 3 0 0,0 3-16 0,4-5 5 0,-1-1 1 16,1 6 10-16,-1-6 16 0,1 6-4 0,3-2-1 15,0 2-22-15,-3 0-4 0,3 6-1 0,0 0 0 16,0 0 25-16,3 0 5 0,-3-6 1 0,-3 0 0 16,6 6-27-16,-3 0-4 0,1 0-2 0,-5 6 0 15,4-6 18-15,0 6 0 0,-3-6 0 0,-1 6 0 16,4-6 0-16,0 6 0 0,-3-1 0 0,-1-2 0 16,1 0 11-16,-1 3 5 0,4-6 2 0,-3 3 0 15,0 3-18-15,-1-6 0 0,1 6 0 0,3-6 0 16,-4 6-11-16,1-6-5 0,3 6-2 0,0 0 0 15,0-1 18-15,-4-5 0 0,4 6 0 0,1 3 0 0,-1 0 11 16,0-3 5-16,0 8 2 0,0-8 0 0,0 0-18 0,0 6 0 16,-4-6 0-16,1 3 0 0,-1 2 0 15,1 1 0-15,3-6 8 0,-3 6-8 16,-4 0-8-16,3-4-6 0,1 1-1 0,-1 0 0 16,-3 3 15-16,4 0 0 0,-1-7 0 0,1 4 0 0,-1 0 0 0,-3 0 0 15,4 3 0-15,-4-1 0 0,3-5 0 0,1 0 0 16,-1 0 0-16,1 0 0 0,-4-6 0 0,3 6 0 15,1 3 0-15,-4-3 0 0,0-6 0 0,0 0 0 16,0 0 0-16,0 0 0 0,0 0 0 0,0 0 0 16,0 0 0-16,0 0 0 0,0 0 0 0,0 0 0 15,0 0 0-15,0 0 0 0,0 0 0 0,0-6 0 0,-4-3 0 0,1 6 0 32,-1-3-85-32,4 3-21 0,0 3-4 0,-3-6-1 15,3-6-112-15,0 7-22 0</inkml:trace>
  <inkml:trace contextRef="#ctx0" brushRef="#br0" timeOffset="26211.836">12933 5382 928 0,'0'0'20'0,"0"0"5"0,0 0 1 0,0 0 0 0,0 0-26 0,0 0 0 0,0 0 0 0,0 0 0 16,-4-6 60-16,4 6 8 0,0 0 0 0,0 0 1 15,-7 0-8-15,7 0-1 0,0 0-1 0,-3-6 0 16,-1 0-8-16,4 6-2 16,0 0 0-16,-3 0 0 0,-4-5-10 0,7 5-3 15,-4-6 0-15,1 6 0 0,-5 0-6 0,8 0-2 0,-7 0 0 0,4 6 0 16,-4-12-6-16,0 6-2 0,0 6 0 0,0-1 0 15,0-5-1-15,3 6-1 0,-3-6 0 0,0 6 0 16,0 0 6-16,3-6 2 0,-6 6 0 0,3 3 0 16,0-6-26-16,3 6 0 0,-3-4 0 0,0 1 0 15,-3 0 0-15,2 6 0 0,1-6 0 0,0 6 0 16,0-6 12-16,0 2-4 0,0 4 0 0,4-6 0 16,-1 6-8-16,1-6 0 0,-4 5 0 0,3-2 0 15,4 0 0-15,0 0 0 0,-4 3 0 0,4-12 0 16,0 0 0-16,4 5 0 0,-4 7 0 0,0-12 0 15,0 0 0-15,0 0 0 0,0 0 0 0,7 0 0 16,0 6 0-16,0-3-12 0,4 3 4 0,-4-6 8 16,0 0 0-16,0-3 0 0,-7 3 9 0,7-3-1 0,4 0-8 15,-4-3-10-15,0 6 10 0,0-6-13 16,-4 0 13-16,4 1 10 0,0 5-2 0,-3-6 0 16,3 0-8-16,-4-3 8 0,1 6-8 0,0-3 8 0,-1 0-8 15,1 3 0-15,-4 3 0 0,3-6 0 0,1-5 0 0,-4 5 0 16,3 0 0-16,1 0 0 0,-1-3 8 0,1 6 0 15,-4 3 0-15,0 0 0 0,0-6-8 0,0 1 0 16,3-4 0-16,1 3 0 0,-1 6 0 0,-3 0 0 16,0-6 0-16,0 6 0 0,0 0 0 0,0 0 0 15,0 0 0-15,0 0 0 0,4 0 0 0,-4 0 0 0,0 0 0 16,0 0 0-16,3-6 0 0,-3 6 0 16,0 0 0-16,0 0 0 0,0 0 0 0,0 0 0 0,0 0 0 0,0 0 0 15,0 0 0-15,0 0 0 0,-7 6 0 0,4 0 0 16,-1 0 0-16,1 6 0 15,3-7 0-15,3 4 0 0,-3 3 0 0,4 0 0 0,-4 5 0 0,3-8 0 16,1 3 0-16,3 0-11 0,0 5 3 0,-4-5 0 16,5-3 8-16,-1 3 0 0,3-1 0 15,-3-5 0-15,0 6 0 0,0-6 0 0,4-6 0 0,0 9 0 16,-4-3 0-16,3-3 0 0,1-3 0 0,-1 3 0 16,4-1 0-16,-3-2 0 0,0-2 0 0,3 2 0 15,0-3-12-15,-4 3 0 0,5 3 0 0,2-3-594 16,-3 0-119-16</inkml:trace>
  <inkml:trace contextRef="#ctx0" brushRef="#br0" timeOffset="27304.39">14160 4344 1101 0,'0'0'24'0,"0"0"4"0,-3 9 2 0,-1-3 2 0,4-6-32 0,0 0 0 0,0 0 0 0,0 0 0 16,-3 6 49-16,3-6 3 0,0 0 1 0,0 0 0 15,0 0 0-15,-11 0 0 0,4 0 0 0,7 0 0 16,0 0-13-16,0 0-2 0,-7 0-1 0,7 0 0 16,0 0-5-16,0 0 0 0,-7 6-1 0,0 0 0 15,7-6-13-15,-7 6-2 0,0 5-1 0,3-5 0 16,4-6-3-16,-3 6 0 0,-1 3 0 0,1 3 0 15,3-1 4-15,0-5 0 0,-4 6 0 0,4-6 0 16,0 6-4-16,0-3 0 0,4-4 0 0,-4 7 0 16,0 6-1-16,0-9-1 0,3 8 0 0,1 1 0 15,-1 5-10-15,1 4 10 0,-4-9-10 0,4 8 10 0,-4 3-2 16,3 4-8-16,4-4 12 0,-3 1-4 0,-1-4 4 16,1 3 1-16,3 4 0 0,-4-10 0 0,4 1-1 15,-3 8 0-15,-1-8 0 0,1 2 0 0,-1-2-2 0,1 2-1 16,-1-8 0-16,1 5 0 0,0 4-1 0,-1-4-8 15,1-2 12-15,-4 2-4 0,3 1-8 0,-3-7 10 16,4 4-10-16,-4-3 10 16,0 2-10-16,0-2 8 0,3-6-8 0,-3 5 8 0,0-5 9 0,0 3 2 15,4 2 0-15,-4-5 0 0,3 3-19 16,-3 2-11-16,0-5 2 0,0 0 0 0,-3-6 9 0,3 6 12 16,0-4-2-16,-4 1-1 0,4 0-9 0,0 3 0 15,0-6-12-15,0-6 12 0,0 6 0 0,0 5 0 0,0-8 0 16,0 6 0-16,0-9 0 0,0 6 0 0,4 3 0 15,-4-9 0-15,0 6 0 0,0-6 0 0,3 11 0 16,1-5 0-16,-4 0-16 0,0 0 4 0,3 0 0 0,1 0 1 31,-4-6-24-31,0 0-5 0,0 0 0 0,3 9-1 16,-3-9-9-16,0 0-2 0,4 6 0 0,-4-6 0 16,0 0-22-16,0 0-5 0,0-6-1 0,-4-3-665 0</inkml:trace>
  <inkml:trace contextRef="#ctx0" brushRef="#br0" timeOffset="27849.294">13801 4944 933 0,'0'0'26'0,"0"0"6"0,0 0-32 0,0 0 0 0,0 0 0 0,0 0 0 16,0 0 68-16,0 6 8 0,0 0 0 0,0-6 1 16,3 6-29-16,1-3-7 0,-1 3-1 0,1-3 0 15,3-1-13-15,-4 10-3 0,4-12-1 0,0 6 0 16,1-6-6-16,2 0-1 0,4 0 0 0,-3 6 0 16,3-6 11-16,0 6 1 0,0-6 1 0,4 0 0 15,-4 0-18-15,4 6-11 0,-1-6 12 0,1 0-12 16,-1 0 0-16,-2 0 0 0,2 0 0 0,1 0 0 15,-4 0 9-15,0 0-1 0,4 0-8 0,-4 6 12 16,0-6 1-16,4 0 0 0,-4 0 0 0,3 0 0 16,-3 0-3-16,1 5-1 0,2-5 0 0,-3 3 0 15,-3-3 0-15,3 0 0 0,0 0 0 0,0 0 0 16,0 0 7-16,-3 0 2 0,3 6 0 0,-3-6 0 0,-1 3-18 16,-3 0-11-16,4-3 2 0,-4 6 0 0,-4-6 9 15,4 0 0-15,-3 6 8 0,-1 0-8 0,1 0-13 16,-4 5-7-16,4 1-2 0,-4-9-742 15</inkml:trace>
  <inkml:trace contextRef="#ctx0" brushRef="#br0" timeOffset="28764.089">14725 5303 1544 0,'0'0'34'0,"0"0"7"0,0 0 2 0,0 0 0 0,0 0-35 0,0 0-8 0,0 0 0 0,-7 6 0 0,7-6 46 0,-7 0 7 16,0 0 2-16,0 6 0 0,7-6-18 0,-7 5-3 16,0-5-1-16,0 6 0 15,-1 0-4-15,-2-6-1 0,-1 3 0 0,4 0 0 0,-3-3-4 0,-1 3 0 16,-3 0-1-16,0 0 0 0,0 0 2 0,0 0 1 15,0 3 0-15,3-1 0 0,-3-5-8 0,3 6-2 16,1 0 0-16,-1-6 0 0,4 6-16 0,0-6 10 16,0 6-10-16,0 0 8 0,7-6-8 0,-4 0 0 15,-3 3 0-15,7-3 0 0,-3 6 10 0,3-6 0 16,0 0 0-16,-4 9 0 0,1-1-10 0,3-2 0 16,0 6 0-16,0-6 0 0,3 0-10 0,-3 3-7 15,0-1-2-15,4 1 0 0,-1 3 19 0,1-6 0 16,-1 6-8-16,1-7 8 0,-1 1 0 15,1 0 0-15,-1 0 0 0,-3-6 0 0,4 6 0 0,3-3 0 0,0 3 0 16,0 0 0-16,0 0-8 0,0-6 8 0,-7 0 0 16,7 0 0-16,0 0 0 0,4 0 0 0,3 0 0 0,-3-6 0 15,-1 0 0-15,4 6 0 16,-3 0 0-16,0-6 0 0,-1-3 0 0,1 3 0 0,-4 0 0 0,3 0 0 16,-3-5 0-16,-3-1 0 0,3 6 0 0,-4-6 0 15,1 1 0-15,0 2 11 0,-4-3-11 0,0 0 10 16,0 6-10-16,0-2 12 0,0 8-12 0,0-9 12 15,-4 0-12-15,4 3 0 0,0 6 0 0,0 0 8 16,0-6-8-16,0 6 0 0,0 0 0 0,0 0 0 16,0 0 0-16,0 0 0 0,0 0 0 0,0-6 0 15,0 6 0-15,0 0 0 0,4 0 0 0,-4 0 0 16,0 0-9-16,0 0 9 0,0 0 0 0,0 0 0 0,0 0 0 16,0 0 0-16,0 0 0 0,0 0 0 0,0 0 0 0,0 0 0 15,0 6 0-15,-4 0 0 0,4-6 0 16,-4 9 0-16,1 3 0 0,3-1 0 0,-4-5-8 0,1 0 8 15,3 6 0-15,-4-6 0 0,8 6 0 16,-4-1-8-16,3-2 8 0,1 3 0 16,-1 0 0-16,1-7-8 0,3 1 8 0,0 3 0 15,-3 0-8-15,3 0 8 0,0 3 0 0,0-7 0 0,0 1 0 0,0 0 0 16,4 0 0-16,-4 3 0 0,0 0 0 0,0 0 0 16,3-4 0-16,-3 1-10 0,0 0 10 0,-3 0 0 15,3 0 0-15,0 3 0 0,-3 0 0 0,3-4 0 16,-4 4 0-16,4-9 0 0,-3 0 0 0,-4 0-12 15,7 0 12-15,-4 0-12 16,1 6-39-16,-4-6-8 0,7-6-1 0,-4 12-1 16,1-6-119-16,3-6-23 0,0 6-5 0,-3 0 0 0</inkml:trace>
  <inkml:trace contextRef="#ctx0" brushRef="#br0" timeOffset="29572.097">14954 5444 1263 0,'0'0'28'0,"0"6"5"0,0 3 2 0,0-1 1 0,0-8-36 0,0 6 0 0,0 3 0 0,0 3 0 16,0 0 48-16,0-7 4 0,4 1 0 15,-4-6 0-15,0 0 0 0,0 9 0 0,0-3 0 0,3 0 0 16,1 6-23-16,-4-6-4 0,0-6-1 16,0 11 0-16,0-11-3 0,0 6-1 0,0 0 0 0,0 0 0 15,0 0-20-15,0-6 0 16,3 9 0-16,-3-9 0 0,0 0 10 0,0 0-2 0,0 0-8 0,0 0 12 16,0 0 1-16,0 0 0 0,0 0 0 0,0 0 0 15,0 0 23-15,0 0 5 0,0 0 1 0,0 0 0 16,0-9-22-16,0 3-5 0,0 0-1 0,0 0 0 15,0 0-14-15,0 0 9 0,0 1-9 0,0-7 8 16,0 3-8-16,0 0 0 0,0 3 0 0,0-3 0 16,-3-2 0-16,-1-1 0 0,1 6 0 0,3-6-11 15,3 1 11-15,-3 2 0 0,4-3 0 0,-1 0 0 16,-3 0 0-16,4 1 0 0,-1 2 0 0,1-3 0 16,-4 0 0-16,3 6 0 0,1-8 0 0,0 2 0 15,3 6 0-15,-4-6 0 0,-3 1 0 0,4 5 0 0,-1 0 0 0,1 6-10 16,-1-6 10-16,-3 6 0 0,11 0-10 0,-4 6 10 15,-4 0-8-15,4 0 8 0,4 5 0 0,-4 1 0 16,0-3 0-16,0 3 0 0,0 5 0 0,-3-5 0 16,-1 0 0-16,1 3 8 0,3-4-8 0,-4 1 0 15,1 0 8-15,3-6-8 0,0 3 0 0,-3-4 0 16,-1 1 0-16,1-3 0 0,-1 6 0 0,1-9 0 16,-4 0 0-16,0 0 0 0,0 0 0 0,0 0 0 15,3 6 0-15,-3-6 8 0,0 0 0 0,0 0 0 16,0 6 0-16,0 6 0 0,0-7-8 0,-3 4 0 15,3 0 0-15,-4 0 0 0,1 3-16 0,3-1-5 0,-4 1-1 0,1-6 0 32,-1 3-58-32,1 9-11 0,3-7-2 0,0 1-1 15,3-6 21-15,-3 3 4 0,0 0 1 0,0-9 0 0,0 0 40 0,4 5 8 0,-4-5 1 0,0 0 1 16,0 0 10-16,7 0 8 0,-4 0-12 0,4-2 12 31,-3-4-71-31,3 0-7 0,3-9-2 0,-3 9 0 0</inkml:trace>
  <inkml:trace contextRef="#ctx0" brushRef="#br0" timeOffset="30322.412">15399 4483 982 0,'0'0'21'0,"0"0"5"0,0 0 1 0,0 0 1 0,0 0-28 0,0 0 0 0,0 0 0 0,0 0 0 16,0 0 40-16,0 0 1 0,0 0 1 0,0 0 0 16,0 0-14-16,0 0-4 0,0 0 0 0,0 0 0 15,0 5 16-15,-4 1 4 0,4 6 0 0,0-6 0 16,0 6-20-16,0-6-3 0,0 8-1 0,0-2 0 16,4 6 20-16,-4-7 3 0,0 16 1 0,0-9 0 15,3 8 5-15,-3 3 2 0,-3-5 0 0,3 8 0 16,0-2-30-16,0 2-5 0,-4-3-2 0,4 4 0 15,4 2 8-15,-1-9 2 0,-3 10 0 0,4 2 0 0,-4-6-8 16,3 4-2-16,-3 2 0 0,0-3 0 16,4-8-14-16,-1 8 11 0,1-9-11 0,-1 4 10 0,1-7-2 15,-1 4-8-15,1-4 12 0,0-5-4 16,3 2-8-16,-4-8 10 0,4 3-10 0,-3 2 10 0,-1-5-10 16,1 0 10-16,-1 0-10 0,1-3 10 0,-1-1-10 0,1-2 10 15,-1 3-10-15,1-3 10 0,-1 0-10 0,-3-6 0 16,0 0 9-16,4 6-9 0,3 0 0 0,-3-1 8 15,-4 1-8-15,3 3 0 0,1 0 0 0,-1 0 0 16,-3 3 0-16,0-7 0 0,0 7 0 0,0-3 0 16,0 0 0-16,4 0-8 0,-4-9 8 0,0 11 0 0,0-11 0 15,0 0 0-15,0 0 0 0,0 6-8 0,0-6 8 16,0 0 0-16,0 0-16 0,0 0 3 0,0 0 0 0,0 0 0 31,0 0-127-31,0 0-26 0,0 0-5 0,3 0-556 0</inkml:trace>
  <inkml:trace contextRef="#ctx0" brushRef="#br0" timeOffset="30847.108">15106 5018 961 0,'0'0'20'0,"0"0"5"0,0 0 1 0,7 0 2 0,-3 0-28 0,3-6 0 0,0 6 0 0,0-6 0 15,0 6 40-15,3 0 3 0,-3-6 0 0,4 6 0 16,0 0-7-16,-1 0 0 0,4-6-1 0,-3 6 0 15,3 6-7-15,-3-6-2 0,-1 0 0 0,4 0 0 16,-3 0-11-16,-4 6-3 0,3-6 0 0,-2 6 0 16,2-6-2-16,-3 0-1 0,4 6 0 0,-4-1 0 15,3-2-1-15,1 3 0 0,0 0 0 0,-1 0 0 16,1-6-8-16,-1 6 0 0,4-6 9 0,0 6-9 16,4-6 10-16,0 6-2 0,-1-6-8 15,1 0 12-15,3 6-12 0,-3-6-13 0,-4 5 2 0,4-5 1 16,-4 0 18-16,0 12 3 0,0-12 1 0,0 0-664 15</inkml:trace>
  <inkml:trace contextRef="#ctx0" brushRef="#br0" timeOffset="31686.91">15759 5309 1220 0,'0'0'27'0,"0"0"5"0,0 0 2 0,0 0 0 0,0 0-34 0,0 0 0 0,0 0 0 0,0 0 0 15,0 0 58-15,0 0 5 0,0 0 1 0,0 0 0 16,0 0-23-16,0 0-4 0,0 0-1 0,0 0 0 16,3 11-24-16,1-11-4 0,3 6-8 0,-7-6 11 15,7 6-1-15,0-6 0 0,0 0 0 0,0 3 0 16,4 0-10-16,-4 0 0 0,7 0 0 0,-4 0 0 15,1 0 8-15,-1-3 0 0,1 3 0 0,0 3 0 16,-4-6-8-16,3 0 8 0,-10 0-8 0,14-6 8 16,-3 3 19-16,-1-3 3 0,1 0 1 0,-4 0 0 0,0 0-22 15,4-5-9-15,-4-1 8 0,0 6-8 0,0-6 12 16,0 6-2-16,-3 0-1 0,-1 3 0 0,-3 3-1 0,0 0 0 16,0-11 0-16,4 5 0 0,-4 0-8 0,0 0 0 15,0 0 0-15,-4 0 0 0,1-3 0 0,3 1 0 16,-4 5 0-16,-3-3 0 0,3 0 0 0,-3 0 0 15,0 6 0-15,-3-6 0 0,3 0 0 16,-4 0 0-16,4 1 0 0,0 5 0 0,-4-9 0 0,4 6 0 16,-3 0 0-16,-1 3 0 0,4 0 0 0,-3 0 0 15,2 6 0-15,1-3 0 0,7-3 0 0,-7 6 0 16,4 5 0-16,-1-5 0 0,4 6 0 0,-3-6-12 16,-1 0 2-16,-3 5 1 0,4 4 9 0,3-9 0 15,-4 6 0-15,1 5 0 0,-1-8 0 0,1 3 0 0,-1 0 0 16,1 5 0-16,-5-11 8 0,5 6 0 0,-1 0 0 0,1 2 0 15,-1-8-8-15,1 0 8 0,-1 6-8 0,-3-6 8 16,4 0 0-16,-1 3 0 0,4-4 0 0,0-5 0 16,0 0 3-16,-3 12 1 0,3-6 0 0,0 0 0 15,3 6-12-15,-3-6 0 0,0 0 0 0,4-1 0 16,-1 4 0-16,1 3 0 0,3-6 0 0,0 6 0 16,0-7 0-16,4 1 0 0,-4 0 0 0,3 0 0 15,1 0 0-15,-4-3 0 0,3 3 0 0,1 0 0 16,0 0 0-16,-1-1 0 0,1-5 0 0,-1 0 0 15,1 6 0-15,-1-6 0 0,1 0 0 0,0 0 0 16,-1 0 18-16,4 0 2 0,-3 0 0 0,-1 6 0 16,1-6-20-16,3 0 0 0,-3 0 0 0,-1 0 0 15,1-6-24-15,0 6-8 0,-1 0-1 16,1-6-1-16,-1 6-67 0,4-5-14 0,-7-1-2 16,4 0-1-16,0 0-103 0,-1 0-21 0</inkml:trace>
  <inkml:trace contextRef="#ctx0" brushRef="#br0" timeOffset="32155.932">16552 5538 1220 0,'0'0'27'0,"0"0"5"16,0 0 2-16,0 0 0 0,4 6-34 0,-4-6 0 0,3 12 0 0,-3-12 0 0,0 0 49 0,0 0 3 15,0 0 1-15,0 0 0 0,0 0 0 0,0 0 0 16,0 0 0-16,0 0 0 0,0 0-20 0,0 0-4 16,0 0-1-16,0 0 0 0,0 0-28 0,0 0 0 15,0 0-11-15</inkml:trace>
  <inkml:trace contextRef="#ctx0" brushRef="#br0" timeOffset="53996.178">12354 5882 694 0,'0'0'20'0,"0"0"4"0,-7 6-24 0,0-6 0 0,0 0 0 0,-3 0 0 15,2 6 44-15,-2-6 4 0,-1-6 0 0,4 6 1 0,0 0-19 0,-3 6-4 16,3-12-1-16,-4 6 0 0,4 0-14 0,0 0-3 16,-4 0-8-16,1 0 12 0,6 6-12 0,-3-6 0 15,0 0 8-15,0 0-8 0,0 3 0 0,3-3 0 16,-3 0 0-16,7 0 0 0,0 0 16 0,0 0 1 16,-7 0 0-16,4 0 0 0,-1 0 24 0,1 0 5 15,-4 0 1-15,7 0 0 0,-4 3-12 0,1-1-3 16,3-2 0-16,0 0 0 0,0 0-7 0,-7 0-1 15,7 0-1-15,0 0 0 0,-4 3-3 0,4-3 0 16,0 0 0-16,0 0 0 0,0 0 0 0,0 0-1 16,-7 0 0-16,7 0 0 0,0 0 1 0,0 0 0 15,0 0 0-15,0 0 0 0,0 0-8 0,0 0 0 16,0 0-1-16,-7 3 0 0,7-3-11 0,0 0 8 0,0 0-8 0,0 0 8 16,0 6-8-16,0-6 0 0,0 0 0 0,0 0-11 15,0 0 11-15,0 0 0 0,0 0 0 0,0 0 0 16,0 0 0-16,0 0 0 0,0 0 0 0,3 0 0 15,-3 0 0-15,7 0 0 0,-7 0 0 0,8-6 0 16,-8 6 0-16,7-3 0 0,-7 3 0 0,7-3 0 16,0 3 0-16,0 0 0 0,0-2 0 0,0-1 0 15,0 0 0-15,0 3 0 0,0 0 0 0,4 0 0 16,3 0 0-16,-4 0 0 0,1 0 0 0,3 0 0 16,-3 3 0-16,3-3 0 0,3-3 0 0,-3 3 0 15,1 0 0-15,-1 3 0 0,7 0 0 0,-4-1 0 16,5-2 0-16,2 3 0 0,5 6 0 0,-5-3 0 15,1 0 0-15,0 0 0 0,-4 0 0 0,4 0 0 16,-8 0 0-16,4-1 0 0,-7-2 0 0,1 0 0 16,2 0 0-16,-6 0 0 0,-4-3 0 0,0 0 0 15,0 0 8-15,-7 0-8 0,3-3 8 0,-3 3-8 16,0 0 16-16,0 0-2 0,0 0 0 0,4-6 0 0,-4 6-2 0,0 0-1 16,0 0 0-16,0 0 0 0,0 0-11 0,0 0 0 15,7-3 0-15,0 3 0 0,0 0 0 0,-3 0-9 16,3 0 9-16,0 0 0 15,0 3-44-15,-4 3-1 0,4 6-1 0,1-6 0 16,-1 6-171-16,3-7-35 0</inkml:trace>
  <inkml:trace contextRef="#ctx0" brushRef="#br0" timeOffset="74655.658">5020 6493 734 0,'0'0'16'0,"0"0"3"0,0 0 1 0,-7 6 1 0,7-6-21 0,0 0 0 0,0 0 0 0,-7 12 0 15,3-12 46-15,4 0 5 0,0 0 1 0,0 0 0 16,0 0 7-16,0 0 1 0,-7 6 1 0,7-6 0 0,0 0-7 0,0 0-2 15,0 0 0-15,0 0 0 0,0 0-36 0,0 0-8 16,0 0-8-16,0 0 11 0,0 0-11 16,0 0 8-16,0 0-8 0,0 0 8 0,0 6-8 0,0 0 0 15,-3 2 0-15,6-2 8 0,-3 0 6 0,4 0 1 16,-1 0 0-16,4 6 0 0,-3-6 11 0,3 2 2 16,-7 4 1-16,4-6 0 0,-4 6-4 0,3 0-1 15,1-1 0-15,-1-2 0 0,-3-3-4 0,4 6-2 0,-4-6 0 16,3 5 0-16,-3-5 11 0,0 3 3 0,0-9 0 15,0 9 0-15,0 3-20 0,0 8-3 0,0-8-1 16,0 0 0-16,0 5 12 0,0-2 3 0,0 3 0 0,-3-6 0 16,3-4 8-16,-4 4 1 0,1 0 1 0,3 0 0 15,-4-1-18-15,4-2-4 0,0 0-1 0,0 0 0 16,-3 3-10-16,3-12 10 0,0 0-10 0,0 11 10 16,0-11-10-16,-4 6 8 0,-3 6-8 0,3-6 8 15,4 6-8-15,0-3 0 16,0-9 9-16,-3 5-9 0,-1 7 12 0,1-6-3 0,-4 6 0 15,0-6 0-15,0 0 19 0,0-1 3 0,0 4 1 0,-4-3 0 16,4 0-24-16,0 0-8 0,-4 0 0 0,1 0 9 16,3-6-9-16,-7 6 10 0,-4-6-10 0,4 0 10 15,0-6-10-15,-4 0 0 0,-3 0 0 0,3 0 0 16,1-6 0-16,-5 6 0 0,1 0 0 0,7 1 0 16,-3-1 0-16,2 3-9 0,5-3 9 0,-1 0 0 0,4 0-20 15,-3 0 2-15,3 0 1 0,-4 6 0 16,4-5-7-16,0 5-2 0,0-6 0 0,0 3 0 15,0 0 0-15,3-6 0 0,-3 9 0 0,4-3 0 16,3 3-47-16,0 0-10 0,-4-3-1 0,4-3-1 16,0 0-9-16,0 6-2 0,0 0 0 0,4-6 0 15,-1 1 3-15,4 5 0 0,-3-6 0 0,3 0-255 16,0 0-52-16</inkml:trace>
  <inkml:trace contextRef="#ctx0" brushRef="#br0" timeOffset="75199.107">4618 6258 975 0,'0'0'21'0,"-4"6"5"0,4-6 1 0,0 0 1 0,0 0-28 0,-7 0 0 0,7 0 0 0,0 0 0 0,0 0 56 0,0 0 7 16,0 0 1-16,0 0 0 15,0 0-18-15,0 0-3 0,0 0-1 0,0 0 0 0,0 0-17 0,0 0-3 16,0 0-1-16,0 0 0 16,0 0-12-16,0 0-9 0,0 0 12 0,0 0-12 0,0 0 0 0,7 0 0 15,0 3 0-15,0 0-12 0,1-3 12 0,2 0 0 16,1 0 0-16,-1 0-9 0,-3 3 9 0,7-3 0 16,1 0 0-16,-5 0 0 0,8 3 0 0,-4 0 0 15,3-3 0-15,5 0-8 0,-8 6 16 0,3 0 4 16,5-6 1-16,-1 5 0 0,0 1-13 0,0 0 8 15,-3 0-8-15,-4 0 0 0,3 0 8 0,1-6-8 16,0 6 0-16,-1-3 9 0,1 3 9 0,-4-6 2 16,0 0 0-16,0 0 0 0,0 2-20 15,1 7 0-15,2-9 8 0,-3 0-8 0,-3 0 0 0,3-9 0 0,0 7 0 16,-7-1 0-16,4 3 0 0,-1 0 0 0,1-6 0 16,0 6 0-1,-1 0-144-15,-3 3-32 0</inkml:trace>
  <inkml:trace contextRef="#ctx0" brushRef="#br0" timeOffset="76045.923">5338 6764 1094 0,'0'0'24'0,"0"0"4"0,-8 0 2 0,8 0 2 0,-7 9-32 0,0-3 0 0,7-6 0 0,0 5 0 15,-3 1 60-15,3 6 5 0,-4 0 2 0,4-3 0 16,0-9-4-16,4 6-1 0,-4-1 0 0,0-5 0 16,3 9-32-16,1 0-6 0,-1-3-2 0,1 0 0 15,-4-6-8-15,7 6-2 0,-3 0 0 0,-1-1 0 16,4 1 16-16,-3-6 4 0,-4 0 0 0,7 6 0 15,-7-6-12-15,3 6-3 0,4 3 0 0,-3 3 0 0,-1-6 0 0,1-1 0 16,-4 1 0-16,3 0 0 0,1 0-5 0,3 0-2 16,-3 3 0-16,-1 3 0 0,1-12 0 0,-4 0 0 15,0 0 0-15,3 5 0 0,4 1-10 16,-7 0 8-16,7 0-8 0,-7-6 8 16,7 0-8-16,0 0 0 0,0 6 0 0,0 0 0 15,0-6 0-15,1-6 0 0,-1 6 0 0,0-6 0 0,3 0 0 0,1 6 0 16,-4-6 0-16,7 6 0 0,-3-6 0 0,-4 1 0 15,0 5 0-15,0-9 0 0,0 3 0 0,0-3 0 16,0 0 0-16,0 3 0 0,0 0 0 0,-3 1 12 16,3-7-12-16,-4 3 12 0,-3 0 0 0,4 0 0 15,-1-8 0-15,1 5 0 0,-4-3-12 0,3 3 0 0,-3 1 9 16,0-1-9-16,4 0 10 0,-4-3-2 0,-4 1-8 16,4 5 12-16,-3-3-12 0,3 0 8 0,-4 7-8 0,-3-10 0 15,4 3 8-15,-1 6-8 0,-3-6 0 16,3 7 0-16,-3-1 0 0,4 0 8 0,-4 0-8 0,3 0 0 15,1 0 0-15,-1 3 0 0,1-3 0 0,-1 0 0 16,4 6-10-16,0 0-2 0,-7 0 0 0,7 0 0 31,0 0-34-31,0 0-7 0,0 0-2 0,0 0 0 16,0 0-61-16,4 3-12 0,-1 6-2 0,1 0-349 0,-1-3-69 0</inkml:trace>
  <inkml:trace contextRef="#ctx0" brushRef="#br0" timeOffset="76818.446">5958 6667 806 0,'0'0'17'0,"0"0"4"0,0 0 1 0,0 0 2 0,0 0-24 0,0 0 0 0,0 0 0 0,-7-6 0 16,4 0 64-16,3 6 9 0,0 0 2 0,-7-3 0 15,3 0-6-15,4 3-1 0,0 0 0 0,-7 0 0 16,-3-3-11-16,3 0-2 0,7 3-1 0,-4 0 0 15,-3 3-7-15,-7-3-2 16,7 3 0-16,-4 3 0 0,1 0-13 0,-4 0-2 0,-1-6-1 0,1 6 0 16,0 5-13-16,4-5-4 0,3 0 0 0,-4-3 0 15,-3 0-4-15,7 3 0 0,3 0-8 0,1 0 12 16,-1 8-12-16,1-8 0 0,-1 0 0 0,4-6 0 16,0 6 0-16,0 0 0 0,0 0 0 0,0-6 0 15,4 9 0-15,-1-3 0 0,1-1-8 0,-4 1 8 16,0-6 0-16,7 6 0 0,-4 0 0 0,4 0 0 15,-7-6 0-15,11 6 0 0,-4 0 0 0,0-3 0 16,-7 3 0-16,7-4 0 0,0 1 0 0,0 0 0 16,0 0 0-16,0-3 0 0,4 0 0 0,0 3 0 0,-4 6 0 15,0-3 0-15,0-6 0 0,-4 0 9 0,4 0-9 16,-7 0 0-16,0 0 0 0,0 0 8 0,7 0 0 16,0 0-8-16,4 0 12 0,-11 0-4 15,0 0-8-15,7 0 0 0,-3 0 0 0,-1 0 0 0,4 6 0 16,0-6 8-16,0 6-8 0,0-6 0 0,4 0 0 0,-4 0 0 15,0 0 0-15,0 0 0 0,0 0 0 0,0 0 8 16,-7 0-8-16,4 0 0 0,3 6 0 0,-7-6 8 16,3 0-8-16,-3 0 0 0,7 5 8 0,-7-5-8 15,4 6 0-15,3-6 8 0,-7 0 0 0,0 0-8 16,0 0 12-16,0 9-4 0,0 3 0 0,-7 0-8 16,3-1 12-16,1-5-4 0,-1 6-8 0,-3-6 10 0,0 3-10 15,0-3 10-15,0 0-2 0,0-1 0 0,7-5 0 0,-11 6 0 16,4-6 0-16,-3 6 0 0,-1-6 0 0,4 0 0 15,0 0-8-15,4 0 12 0,-8-6-12 16,0 6 12-16,11 0-12 0,-10 0 0 0,3 0 0 0,0 0-11 31,7 0-30-31,-7 0-7 0,0-6 0 0,7 6-1 16,0 0-15-16,-7 0-4 0,-1 0 0 0,8 0 0 16,0 0 2-16,0 0 0 0,0 0 0 0,-7 0 0 15,-3-5-5-15,3 5-1 0,3-6 0 0,4 6-475 0</inkml:trace>
  <inkml:trace contextRef="#ctx0" brushRef="#br0" timeOffset="77767.827">6481 6055 982 0,'-4'18'21'0,"4"-18"5"0,4 6 1 0,-4-3 1 0,0-3-28 0,3 9 0 0,1-3 0 15,-4 2 0-15,3 10 49 0,1-6 4 0,-1-3 1 0,1 8 0 16,-4-5-10-16,3 0-1 0,1-1-1 0,-1 4 0 15,1-3 15-15,3 0 3 0,-4-1 1 0,1 7 0 16,-4-3 4-16,0-3 1 0,3 5 0 0,1 1 0 16,-4-3-29-16,0 8-5 0,0-5-2 0,3-1 0 15,1 4 5-15,-4 2 1 0,0-2 0 0,0 3 0 16,0-7-11-16,0 4-1 16,0 8-1-16,-4-11 0 0,1 8-3 0,3-8-1 0,-4-1 0 0,1 4 0 15,-1 3-7-15,-6-4-2 0,6 1 0 0,1-1 0 16,-1-8 2-16,1 3 1 0,3-1 0 0,0 1 0 15,-4-3-13-15,4-6-16 0,0-6 3 0,0 0 1 16,0 0 12-16,0 12 0 0,0-12 0 0,0 0 0 16,4 5-12-16,-4-5 3 0,0 9 1 0,3-3 0 15,1 6-16-15,-1-6-4 0,1 0 0 16,6 5 0-16,-6-2-23 0,-1 3-5 0,1 6 0 16,-4-7-1-16,0 1 21 0,0 0 5 15,0 9 1-15,0-10 0 0,0 1 13 0,0 0 2 0,0-3 1 0,0 2 0 0,0-5 14 16,0 6 0-16,0 0 0 0,-4-6-9 0,1 2 9 0,3 1 0 15,0-9 0-15,0 6 0 0,0-6 0 0,0 0 0 16,0 0 0-16,0 0 0 0,0 0 0 0,0 0-12 16,0 0 2-16,0 0-493 15,0 0-98-15</inkml:trace>
  <inkml:trace contextRef="#ctx0" brushRef="#br0" timeOffset="78208.163">6301 6661 982 0,'0'0'21'0,"0"0"5"0,0 0 1 0,0 0 1 0,3 0-28 0,1 0 0 0,-4 0 0 0,7-6 0 0,0 6 21 0,0-3-1 16,7 0-1-16,-3 0 0 0,-1 0-9 0,1 0-2 15,-1 6 0-15,4-3 0 0,-3 0 9 0,-4 0 2 16,4 0 0-16,3 0 0 0,-4-6-4 0,4 3-1 16,-3 3 0-16,3-5 0 0,0-1 3 0,4 6 1 15,-4 0 0-15,-3-6 0 0,3 6-10 0,-4 0-8 16,4-6 12-16,0 6-12 0,1 0 8 0,-5 0-8 16,1 0 0-16,6 0 0 15,-10 6-63-15,4-6-19 0,14 6-4 16,-4-6-1-16</inkml:trace>
  <inkml:trace contextRef="#ctx0" brushRef="#br0" timeOffset="78536.047">6904 6708 1191 0,'-11'21'26'0,"11"-21"6"0,0 0 0 0,-3 5 2 0,-1 7-34 0,1-6 0 0,3 0 0 0,-4 0 0 0,4-6 59 16,0 12 5-16,0-4 0 0,0 4 1 0,0-6-23 0,0 0-5 15,0 0-1-15,-3 3 0 0,3-1-8 0,0-2-1 16,0 0-1-16,0-6 0 0,3 9-26 0,-3-3 8 15,4-6-8-15,-4 12 0 0,3-6 0 0,-3-1 0 16,0 1 0-16,4 0 0 0,-4 3 0 0,0-9-9 16,0 0 0-16,0 6 0 15,3 0-65-15,-3-6-13 0,0 0-2 0,0 0-543 0</inkml:trace>
  <inkml:trace contextRef="#ctx0" brushRef="#br0" timeOffset="78772.302">6784 6499 1190 0,'-11'6'33'0,"11"-6"9"0,4 6-34 0,-4 3-8 0,3 0 0 0,1 5 0 16,3-8 0-16,-4 0 0 0,5 0 0 0,-1 0-513 15</inkml:trace>
  <inkml:trace contextRef="#ctx0" brushRef="#br0" timeOffset="79383.801">7144 6740 1440 0,'0'0'32'0,"0"0"6"0,-4 6 2 0,4 0 0 0,0-6-32 0,0 6-8 0,0 0 0 16,0 3 0-16,0-9 28 0,0 0 4 0,0 0 0 0,0 6 1 15,0-6-17-15,4 11-3 0,-4-11-1 0,0 6 0 16,7 6-3-16,-7-12-1 0,0 0 0 0,0 0 0 16,0 0-8-16,0 6 0 0,0-6 0 0,0 0 0 15,0 0 0-15,0 0 0 0,0 0 0 0,0 0 8 16,0 0 0-16,0 0 0 0,0 0 0 0,0 0 0 15,0 0 13-15,0 0 3 0,0 0 0 0,0 0 0 16,-11 0 11-16,11 0 2 0,-7-6 1 0,0 0 0 16,0 6-16-16,0-6-3 0,3 0-1 0,1-3 0 15,-4 4 0-15,3-7 0 0,1 6 0 0,-1-6 0 16,1 6-18-16,-1-5 0 0,4-4 8 0,0 3-8 16,-3 6-14-16,3-6-6 0,3-5-2 0,-3 11 0 15,4-6 13-15,-1 3 9 0,1 3-12 0,-1-5 12 16,4 5 0-16,0-6 0 0,4 6 0 0,-4 0 0 0,4 3-20 15,3 3 4-15,-7 0 0 0,0 3 0 0,4 3 3 0,-1-6 1 16,4 6 0-16,0 0 0 0,0 6 3 0,-3-1 1 16,3-5 0-16,-3 6 0 0,-4 3 8 0,0-3 0 15,0-1 0-15,0 1 0 0,3-3 0 16,-2 9 0-16,2-7 0 0,-3-5 0 16,0 0 0-16,0 3 11 0,0-6-3 0,0 6 0 0,-3-1-8 0,-1 1 0 15,1-3 0-15,3-6-11 0,-3 6 11 0,3-6 0 16,-7 0-9-16,0 0 9 0,3 6 0 0,-3-6 0 15,4 6 0-15,-1 0 0 16,4-3-31-16,0 0-1 0,-3 0-1 0,3-1 0 16,0-2-107-16,0 3-22 0,0 0-4 0</inkml:trace>
  <inkml:trace contextRef="#ctx0" brushRef="#br0" timeOffset="80569.495">8340 6661 1292 0,'0'0'28'0,"0"0"7"0,0 0 1 0,0 0 0 0,0 0-36 0,-7 12 0 0,7-12 0 0,-7 17 0 15,7-17 35-15,0 0 0 0,-4 9 0 0,4-9 0 16,0 0 1-16,0 0 0 0,-4 15 0 0,4-15 0 16,0 0-4-16,-3 20 0 0,-1-8 0 0,4 0 0 15,4-3-18-15,-4 5-4 0,3 1-1 0,1 3 0 0,0-6-9 0,-1 2 0 16,1 4 0-16,-4 0 8 0,7-4-8 0,-4 10 0 15,4 5 0-15,0 4 0 0,-3-10 0 16,3 9 0-16,0 4 0 0,-4-4 0 0,1-3 8 0,0 4-8 16,-1-4 12-16,4-2-4 0,-3 2 14 0,-1-8 2 15,4 2 1-15,-3-5 0 0,3-7-1 0,-4 1-1 16,-3 9 0-16,4-15 0 0,-1 0-7 0,1-1-2 16,-4-5 0-16,0 0 0 0,0 0-6 0,0 0-8 15,0 0 11-15,0 0-11 0,0 0 19 0,0 0-3 16,0 0-1-16,0 0 0 0,0 0-3 0,0 0 0 15,0 0 0-15,0 0 0 0,0 0-12 0,0 0 0 16,0 0 0-16,0 0 0 0,-4 0 0 0,-3-5 0 16,0 5 0-16,4-6 0 0,-1 0 0 0,1 0 0 15,-4-3 0-15,0-3 0 0,0 6-8 0,-1-5 8 0,1 5 0 16,0 0 0-16,0-6-8 0,-3 0 8 0,3-2 0 16,-4 2 0-16,0-6 0 0,4 1-8 0,-3-4 8 0,3 3 0 15,3-5 0-15,-3 2 0 0,4-2 0 0,-4-4 0 16,3 10 0-16,-3-7 0 0,0 4-8 0,0-4 8 15,7 7 0-15,-4-10 0 0,1 9 0 0,-4-5 0 16,3 2 0-16,-3 4 0 0,4-10 0 0,-1 7 0 16,-3-7 0-16,4 4 0 0,-1-4 0 0,-3 1 0 15,7 2 0-15,-4-5 0 0,1 11 0 0,3 3 0 16,0-2 0-16,0 5 0 0,0-3 0 0,3 4-10 16,1 5 10-16,0 0-8 0,3 0 8 0,0 0-8 15,3 6 8-15,4-6-8 0,-3 6 8 0,0 0-8 16,-1 0 8-16,4 0 0 0,-7 0 0 0,7 0 0 15,-3-6 0-15,3 6 0 0,0 6 0 0,-3-6-8 16,-1 0 8-16,1 6 0 0,3-6 0 0,-3 6 0 16,-4 0 0-16,0 0 0 0,3 0 0 0,-3 2 0 0,0 4 0 0,-3 0 0 15,3-6 0-15,-3 11 0 0,-1-5 0 0,4 3 0 16,-3 3 0-16,-1-1 0 0,1 4 0 0,-4-4 0 16,3 1 0-16,-3-6 0 0,4 8 8 0,-4-2-8 15,0-6 10-15,-4 3-10 0,4-7 14 0,-3 1-3 16,3-9-1-16,-4 12 0 0,4-12 4 0,-7 6 1 15,-3 0 0-15,3-6 0 0,-1 6-1 0,1-6 0 16,-3-6 0-16,-4 6 0 0,0-6-14 0,-1 0 9 16,-2 6-9-16,3-6 8 0,0 6-8 0,-1-6 0 15,1 6 0-15,4 6-11 16,-1-12-14-16,11 6-3 0,0 0-1 0,0 0 0 16,0 0-23-16,0 0-5 0,0 0-1 0,0 0 0 15,0 0-157-15,0 0-31 0,4 6-6 0</inkml:trace>
  <inkml:trace contextRef="#ctx0" brushRef="#br0" timeOffset="81208.264">8781 6646 1623 0,'0'0'36'0,"0"0"7"0,0 0 1 0,0 0 2 0,-7 0-37 0,-4 0-9 0,4 0 0 0,-4-3 0 0,4 3 37 0,-3 0 6 16,-1 0 1-16,-3-3 0 0,0 0-22 0,0 0-4 15,-4-2-1-15,4-1 0 0,3 6-17 0,-3 0 10 16,0 6-10-16,-3-1 8 0,6 1-8 0,-3 0 0 15,0 0 0-15,0 3 0 0,3-3 0 0,1 11 0 16,-1-5 0-16,4-3 0 0,0 3 0 0,3 5 0 16,1-5 0-16,3 0 0 0,0 3 0 0,-4-4 0 15,4 1-12-15,4 0 12 0,-1-6-8 0,1 9 8 0,3-7 0 16,-4 1 0-16,4 3 0 0,1 0 0 0,-5-6 0 0,4-1 0 16,4 1 0-16,-1-3 0 0,-3 3 0 0,4-3 0 15,-1 0 0-15,5 0 0 0,-1 0 0 0,0-3 0 16,0 0 0-16,0 0 0 0,4 0 0 0,-4 0 0 15,0-6 0-15,0 3 10 0,-3-3-2 0,-1 0-8 16,1 0 16-16,-4 1-4 0,3-1-1 16,-6-6 0-16,3-3-3 0,-3 3-8 0,-1 1 12 0,-3-1-4 15,0-6-8-15,4 7 10 0,-4-7-10 0,0 9 10 16,0-3-10-16,-4 1 0 0,1-1 0 0,3 3 0 16,-4 3 0-16,0 0 0 0,1 0 9 0,-1 0-9 15,4 6 0-15,0 0 0 0,0 0 0 0,0 0 0 16,0 0 0-16,0 0 0 0,0 12-12 0,0-6 4 15,4 3 8-15,3 0-10 0,-3 5 10 0,-1-2-10 16,1-6 10-16,3 3 0 0,3 3 0 0,-3-4 0 16,-3 1 0-16,3 3 0 0,3-6 0 0,-3 6 0 0,1-6 0 15,-5-1 0-15,4 1 0 0,0-3 0 0,0 3 0 0,-3 0 0 16,3 0 0-16,-4-6 0 0,1 12 0 0,3-12-8 16,-4 0 8-16,5 6 0 0,-1-6-15 0,0 0 3 15,0 0 0-15,3 0-544 16,-3 0-109-16</inkml:trace>
  <inkml:trace contextRef="#ctx0" brushRef="#br0" timeOffset="81764.513">9042 6746 921 0,'0'0'20'0,"0"0"4"0,0 0 0 0,0 0 4 0,0 0-28 0,0 0 0 0,0 6 0 0,0-6 0 16,0 0 48-16,0 0 5 0,0 0 1 0,3 6 0 16,4-3 4-16,-3 0 1 0,-1 0 0 0,-3-3 0 15,7 12-16-15,-7-10-3 0,0-2-1 0,7 9 0 16,-3-3-6-16,3 0-1 0,-3 0 0 0,-1 6 0 15,4-6-13-15,-3 2-3 0,-1 1-1 0,4 0 0 0,-3-3 0 16,-1 6 0-16,-3-12 0 0,4 6 0 16,-1-1-15-16,-3-5 0 0,0 6 0 0,0-6 0 0,0 0 8 0,0 0 1 15,0 0 1-15,0 0 0 0,0 0 13 0,0 0 2 16,0 0 1-16,0 0 0 0,0 0 9 16,-7 0 1-16,0 0 1 0,0-6 0 15,0 1-7-15,-3 5-2 0,2-6 0 0,1 0 0 0,4 0-18 16,-4 0-10-16,3-6 10 0,-3 3-10 0,0 1 8 0,0-1-8 15,4-3 0-15,-4 0 9 0,0-5-9 0,-1 2 0 16,5 3 0-16,-1-5 8 0,-3-1-8 0,4 6 0 16,-1-3 0-16,4 4 0 0,-3-1-11 0,3 0 11 0,0 6-8 15,0-3 8-15,3 4-16 0,-3-1 3 16,0 6 0-16,7-6 0 16,0 6-11-16,4 0-3 0,0 0 0 0,-1 6 0 0,1-6 8 15,3 11 2-15,0-8 0 0,7 3 0 0,-3 0 8 0,3-3 9 0,4 0-13 0,-4 3 5 16,0-6-3-16,4 0 0 0,-4 0 0 15,4-9 0-15,-4 6-1 0,0-3 0 0,0 3 0 16,0-3 0 0,-3 6-48-16,-1-5-11 0,-2-1-1 0</inkml:trace>
  <inkml:trace contextRef="#ctx0" brushRef="#br0" timeOffset="82261.326">9377 6264 799 0,'0'0'17'0,"0"0"4"0,0 0 1 0,0 0 1 0,0 0-23 15,0 0 0-15,0 0 0 0,0 6 0 0,3 0 84 0,1 0 12 0,-4 3 2 16,3 2 1-16,1 7-10 0,-1-6-1 0,1 8-1 0,0-2 0 15,-4 0-27-15,3 8-4 0,1-2-2 0,3-4 0 16,0 10-13-16,-4-4-2 0,1 9-1 0,3-8 0 16,0 2-11-16,0 0-3 0,-4-2 0 0,5-4 0 15,2 1-13-15,-3 8-3 0,-3-14-8 0,3 5 12 16,0-2-12-16,0-9 0 0,0 3 8 0,0-7-8 16,-4 1 0-16,1 3 0 0,3-12 8 0,-7 6-8 15,4 0 0-15,-1 0 0 0,-3-6 0 0,0 0 0 16,0 0 12-16,0 0-4 0,0 0-8 0,0 0 12 15,0 0-12-15,0 0 0 0,0 0 0 0,0 0 0 16,4-6-57-16,-4 6-11 16,3 0-3-16,-3 0-465 0,0 0-92 0</inkml:trace>
  <inkml:trace contextRef="#ctx0" brushRef="#br0" timeOffset="82852.182">9574 6679 989 0,'0'0'28'0,"0"0"6"0,0 0-34 0,4 5 0 0,-1 1 0 0,4 0 0 15,1 0 56-15,2 0 5 0,4-3 1 0,0 3 0 16,0-3-40-16,1 6-8 0,2-9-2 0,-3 5 0 16,0-5 15-16,1 0 2 0,-1 0 1 0,0 0 0 15,0-5-9-15,-4 5-1 0,5 0-1 0,-8-9 0 16,3 9 8-16,-3 0 1 0,-3-3 1 16,-4 3 0-16,0 0-1 0,7-3-1 0,-7 3 0 0,0 0 0 15,0 0-6-15,0 0-1 0,3-3 0 0,-3 3 0 16,0 0 15-16,0 0 2 0,0 0 1 0,0 0 0 15,4-6-11-15,-4 6-3 0,0-6 0 0,0 3 0 16,0-3-16-16,0 6-8 0,0 0 8 0,0 0-8 16,-4-6 0-16,4 1 0 0,-7-7 0 0,7 12 0 0,-3-6 0 15,3 6 0-15,0 0-11 0,-7-6 11 0,0 6-15 16,0-6 3-16,0 6 0 0,0-3 0 0,-1 3-4 0,1 3-1 16,0 0 0-16,0 6 0 0,0-3 17 0,-3 0-10 15,3 5 10-15,-4-5-8 0,4 3 8 0,0 3 11 16,0 6-3-16,3-7 0 0,-3 1 0 0,4-3-8 15,-1 3 12-15,4-4-4 0,4 1-8 0,-4 3 0 16,3-6 0-16,1 0 0 0,-1 6 0 0,1-974 0 16,-1 1935 0-16,4-964 0 0,1-3 0 0,2 0 0 15,-3 6 0-15,4-6-11 0,-4-1 11 16,3 1 0-16,1-6 0 0,0 3-8 0,3 0 8 0,-4 0-8 16,4 0 8-16,-3 0-8 0,3-3 8 0,-3 0 0 15,3 3 0-15,-4 0 0 0,4-3-21 0,1 6 1 16,-5-6 0-16,8 6 0 15,-4-12-160-15,4 6-31 0</inkml:trace>
  <inkml:trace contextRef="#ctx0" brushRef="#br0" timeOffset="83923.515">11120 6684 1967 0,'-15'6'56'0,"8"0"12"0,-3-3-55 0,-1 0-13 0,-3 3 0 0,0-3 0 16,3 3 9-16,-6 6-1 0,-1-7 0 0,1 1 0 15,-1 0-8-15,-3 0 0 0,3 0 0 0,-7 0-11 16,1 3 11-16,-1-3 0 0,0-1 0 0,4 1 0 16,3 0 0-16,4 0 0 0,4 0 0 0,-1 0 0 15,4-6 0-15,7 0-12 0,-3 6 12 0,3-6-12 16,0 0 4-16,0 0 0 0,-7 9 0 0,3-4 0 15,4 1 8-15,0 6 0 0,4-6-9 0,-1-6 9 16,1 12 0-16,-1-6 0 0,-3-6 8 0,4 5-8 16,-4-5 0-16,3 6 0 0,-3 3 0 0,4 0 0 15,-4-9 0-15,3 9 0 0,4 3 0 0,-3-7 0 16,-4-5 0-16,3 6 0 0,4-6 0 0,0 0 0 0,1 0 0 16,-1 0 0-16,3 0-14 0,-3-6 5 0,7 1 9 15,0-1 0-15,1-6 0 0,-5 6 0 0,8-3 0 16,-4-3 0-16,0 1 0 0,-3-7 0 0,-1-3 0 0,4-2 0 15,-3 5 0-15,3-11 0 0,-7 2 0 0,0-2 0 16,0-3 8-16,0 2-8 0,-7-2 8 0,4-3-8 16,-4 2 8-16,-4 1-8 0,4-3 11 15,-3 8-3-15,-1-8 0 0,4-3 0 0,-3 5-8 0,-1 10 8 16,4-6-8-16,-3 2 8 0,3 4-8 0,-4-1 8 16,4 3-8-16,0 10 8 0,4-1-8 0,-4-6 0 15,0 9 0-15,3-2 0 0,-3 11 0 0,0 0 0 16,0 0 0-16,0-6 0 0,0 0 0 0,0 0 0 0,0 0 0 15,4 0 0-15,-4-2 0 0,0 8 0 0,0 0 0 0,0 0 8 16,-4-3 15-16,4 3 2 0,0 0 1 0,-7-3 0 16,0 0-26-16,7 3 0 0,0 0 0 0,-7 0 0 15,0 6 0-15,0-3 0 0,7-3 0 0,-4 8 0 16,1 4 0-16,3 6 0 0,-4-7 0 0,4 10 0 16,0-3 0-16,-3-1 0 0,3-5 0 0,0 3 0 15,0 2 0-15,0 1 0 0,3-3 0 0,1 2 0 16,-4 7 0-16,3-9 0 0,-3-7 0 0,4 13 0 15,-4-9 0-15,3 2 0 0,1 4 0 0,-1 0 0 16,1-6 0-16,-1 8 0 0,5-2 0 16,-5-1 0-16,1 1 0 0,3 8 0 0,-4-2 0 0,1 2 0 15,3-2 12-15,-4 5-4 0,4-2 0 0,-3-4 0 16,3-5 4-16,0 8 0 0,-4-8 0 0,5 3 0 16,-5-4 3-16,1 1 1 0,-1 0 0 0,1-7 0 15,-1-2-7-15,1 3-1 0,-4-12 0 0,0 0 0 16,0 0 9-16,0 6 2 0,0-6 0 0,0 0 0 15,0 0-19-15,0 0 0 0,0 0 0 0,0 0 0 0,0 0-9 0,0 0-9 16,0 0-2-16,0 0 0 16,0 0-9-16,0 0-3 0,0 0 0 0,7 6 0 15,0 0-28-15,0-6-7 0,3 5-1 0,-6-5 0 16,-4 0-102-16,7 6-21 0,4-6-4 0,-1 0-1 0</inkml:trace>
  <inkml:trace contextRef="#ctx0" brushRef="#br0" timeOffset="84620.85">11215 6684 1566 0,'0'0'34'0,"0"0"7"0,-7 6 2 0,0 3 1 0,0-6-35 0,7-3-9 0,0 0 0 0,0 0 0 16,-4 9 16-16,4-9 2 0,-7 6 0 0,7-6 0 15,0 0 22-15,0 0 4 0,0 0 0 0,0 0 1 16,0 0-33-16,0 0-12 0,0 0 9 0,0 0-9 16,0 0 8-16,0 0-8 0,0 0 8 0,7 12-8 0,0-12 0 0,0 5 0 15,0 1 0-15,0-6 0 0,4 0 0 0,0 0 8 16,-4 6 0-16,3-6 0 0,1 0 0 0,-1 0 0 15,-3 0 0-15,0 0 0 0,4 0 1 0,-4 6 0 16,0-12 0-16,4 6 0 0,-4 0 3 16,0 0 1-16,0 0 0 0,0 0 0 0,0-6 6 0,0 6 1 15,-3-6 0-15,-1 6 0 0,1-5-20 16,-1-4 0-16,-3 6-11 0,4-6 11 0,-4 3 0 0,0 0 19 16,0-6-3-16,0 1 0 0,0 5-16 0,-4-6 8 15,4 3-8-15,-3 0 0 0,3 6 8 0,-4-8-8 16,1 5 0-16,-1 0 0 0,0-6 0 0,1 6 0 15,-1 0 0-15,1-2 0 0,3 8 0 0,-7-3 0 0,7 3 0 16,0 0-9-16,-7-3 9 0,0 3 0 16,-4-6 0-16,4 6 0 0,0 0 0 0,0 6 0 0,0-3 0 15,0 6 0-15,0-1 0 0,-4 4 0 0,4 0 0 0,0 0 0 16,0-1 0-16,4 1-8 0,-1 3 8 0,1-3-8 16,3-1 8-16,0 1 0 0,0-3 0 0,0 9 0 15,3-7-10-15,-3 1 10 0,0-3-12 0,4 3 12 16,3-4 0-16,-4 1 0 0,1-3 0 0,-1 0 0 15,4 0-9-15,0 0 9 0,-3 0 0 0,3 0-9 16,-4-1 9-16,-3-5 0 0,4 3 0 0,3 3 0 16,-3-3 0-16,3 6 0 0,0-9 0 0,0 6 0 15,0 6 0-15,0-6 0 0,0-1 0 0,0 1 0 16,0-3 0-16,4 3 0 0,-4-3 0 0,0 3 0 0,3-3 0 16,1 3 0-16,-1 0 0 0,1-6-8 15,0 0 8-15,3 6 0 0,0-6-9 0,0 0 9 16,0 5-12-16,4-5 3 0,-4 0 0 0,3 0 0 15,-2-5-28-15,2 5-6 0,-3 0-1 16,4-6 0-16,-4 6-174 0,4-6-35 0</inkml:trace>
  <inkml:trace contextRef="#ctx0" brushRef="#br0" timeOffset="107074.372">12827 6493 615 0,'0'0'13'0,"0"0"3"0,0 0 1 0,0 0 1 0,0 0-18 0,0 0 0 0,0 0 0 0,0 0 0 16,0 0 68-16,0 0 11 0,0 0 1 0,0 0 1 15,0 0-18-15,0 0-4 0,0 0-1 0,4 0 0 16,-4 0-23-16,0 0-5 0,0 0-1 0,0 0 0 0,0 0-1 0,0 0 0 16,0 0 0-16,-8-11 0 0,8 11-9 0,-7 0-3 15,7 0 0-15,-10-6 0 0,3 6 14 16,-4 6 2-16,1-6 1 0,-1 0 0 15,0 6-33-15,1-1 0 0,-4 1 0 0,-4 6 0 0,4-6 0 16,3 3 15-16,-3 2-2 0,0 1 0 0,4-6-3 16,-1 0-1-16,4 0 0 0,-4-6 0 0,1 0 2 0,3 0 0 15,0 6 0-15,0-3 0 16,3 0-32-16,4-3-7 0,0 0 0 0,-7 6-1 0,4-6 29 16,-1 2 0-16,4-2 0 0,0 0 0 0,0 0 28 0,0 0 12 15,0 0 3-15,0 0 0 0,0 0-25 0,0 0-5 16,0 0-1-16,0 0 0 0,-7 0-3 0,7 0-1 15,0 0 0-15,-7-11 0 0,3-16-8 0,4 21 0 16,-3 18 0-16,3-6 0 0,0-6 0 0,0 0 0 0,3 12 0 16,-3-12 0-16,0 0 0 0,0 0 0 0,4 6 0 15,-1 2 0-15,8-2 0 0,-4 0 0 16,-7-6 0-16,7 6 0 0,0-6 0 0,-3 6-16 0,-4-6 3 0,7 6 0 16,0 0 13-16,0-6 0 0,0 0 0 0,0 6 0 15,4-1 8-15,-4-2 4 0,3 9 0 0,1 0 1 16,-4-6-13-16,3 0-18 0,1 5 4 0,0-11 1 15,-1 0 13-15,1-5 0 0,-4 5 0 0,3 5 0 16,-3 7 0-16,1-9 0 0,-1-6 0 0,0 3 0 16,-4 0 0-16,4-6 0 0,-3 6 0 0,-1 0 0 15,1-6 0-15,-4 6 0 0,3 6 0 0,4-6 10 16,-3 6-10-16,-4-6 0 0,0 0 0 0,7 0-11 16,-4 6 11-16,1-3 0 0,3 0 0 0,-7-3 0 15,4 3 0-15,-1 3 0 0,1 6 0 0,-1-7 0 0,-3-5 0 16,7 6 0-16,-3 0 8 0,-1 6-8 0,-3-6 0 15,4 9 0-15,-1 2 0 0,-3-5-8 0,0-6 8 16,0-6 0-16,0 0 8 0,0 0-8 0,0 0 9 0,-3 9-9 16,3-9 12-16,-4 8-12 0,4-8 9 0,-3 9-9 15,-4 9 0-15,3 0 9 16,-3-7 22-16,4-2 4 0,-4-3 1 0,3 0 0 0,-3 6-20 0,3-1-3 16,-3-5-1-16,4 0 0 0,-4-12-3 0,0 6-1 15,0 0 0-15,-4 0 0 0,4 0 3 0,-4 6 0 16,4-6 0-16,-3 0 0 0,-4 0-11 0,0 0 12 15,3 0-12-15,0 6 12 0,1-6-12 0,-1 0 8 16,4 0-8-16,0 0 8 0,7 0-8 0,0 0 0 16,-7-6 0-16,7 6-11 0,0 0 2 0,-3-6 0 0,-1 0 0 15,4 6 0-15,0 0-2 0,-4 6 0 0,1 0 0 0,3-6 0 32,0 0-21-32,0 0-5 0,0 0-1 0,0 0 0 15,0 0-29-15,0 0-5 0,0 0-2 0,0 0-410 0,0 0-81 0</inkml:trace>
  <inkml:trace contextRef="#ctx0" brushRef="#br0" timeOffset="107840.864">13282 6781 982 0,'0'0'21'0,"0"-8"5"0,0-7 1 0,0 3 1 0,0 6-28 0,0 0 0 16,0-8 0-16,0 14 0 0,0 0 62 0,0 0 6 15,-3-6 2-15,-1 0 0 0,4-3-6 0,-3 6 0 16,-1-3-1-16,-3 0 0 0,3-5-13 0,-3 11-2 0,0-6-1 15,0 6 0-15,7 0-23 0,-7 0-5 0,0 0-1 0,-3 0 0 16,-1 0-7-16,0 0-2 0,1 0 0 16,-1 6 0-16,4 0-9 0,-7-1 0 0,0 1 0 15,0 0 0-15,3-3 0 0,-3 0 0 0,7 3 0 16,0 3 0-16,3-6 0 0,-3 6 0 0,-3-4 0 16,3 7 0-16,3-6 0 0,1 0 0 0,-4 3 0 0,3 3 0 15,4-1 27-15,0-5 3 0,-3 6 1 0,3-6 0 16,0 6-31-16,0-4 0 0,0-2 0 0,3 6 0 31,-3 12-21-31,0-10-7 0,4 4-2 0,-1 0 0 0,1-13 51 0,-1 7 11 16,1-3 1-16,3 3 1 0,-4-9-25 0,4 6-9 0,-3-9 0 0,-4 0 9 15,7 5-9-15,0-10 12 0,0-4-12 0,7 9 12 16,-7 9-4-16,4-9 0 0,-1 0 0 0,1 5 0 16,0-5 0-16,3-17-8 0,-4-27 12 0,1 5-4 15,3 16-8-15,0 2 10 0,0 10-10 16,-7-1 10-16,0 6-10 0,0 0 0 15,0-6 0-15,1 3 0 0,-5 1 0 0,1-4 0 0,-1 9 0 0,1-3 0 16,-1-6 10-16,-3 1-10 0,0-1 12 0,0 3-12 16,-3 0 8-16,3 0-8 0,-4 3 0 0,4-5 0 0,-3 5 0 15,3 6 0-15,-4-6 0 0,1 0 0 16,-1 6 0-16,4 0 0 0,0 0 0 0,0 0 0 0,0 0 0 0,0 0 0 16,0 0 0-16,0 0 0 0,0 0-11 0,0 0 11 15,0 0-12-15,0 0 12 0,0 6-12 0,0 0 12 16,0 6-12-16,0-1 12 0,4-5 0 0,-4 6-8 15,0-3 8-15,0 8 0 0,3-5 0 0,1 0 0 0,-4-12-8 16,7 15 8-16,-4 8 0 0,1 4 0 16,-1-7 0-16,4 7 0 0,0-16 0 0,-3 4 0 0,3 3 0 15,-7-18 0-15,7-24 0 0,-7 24 0 0,11 24 0 0,-1-1 0 16,1-11 0-16,-1 3 0 16,1-3 0-16,-11-12 0 0,10-15 0 0,-10 15 0 0,15 15 0 15,-5 2 0 1,1-5-41-16,-1-6-11 0,-10-6-3 0,18 9-482 0,-18-9-97 0</inkml:trace>
  <inkml:trace contextRef="#ctx0" brushRef="#br0" timeOffset="110126.775">14654 6573 1522 0,'0'0'33'0,"0"0"7"0,0 0 2 0,-3 0 2 0,-4 6-36 0,0-6-8 0,7 0 0 0,-7-3 0 16,0-6 80-16,-4 3 15 0,4 0 2 0,0 0 1 15,0-6-33-15,0 1-6 0,0 2-2 0,0 3 0 16,0 0-23-16,0 0-5 0,0 6-1 0,0 0 0 16,-1-6-17-16,5 6-11 0,-4-11 12 0,0 11-12 0,0 6 0 0,-4-1 0 15,4-5 0-15,-3 6 0 0,2 0 0 16,1 0 0-16,0 0-8 0,0 3 8 0,0 2-9 0,0 1 1 16,4 0 0-16,-4 0 0 0,3 2 8 0,-3-2 0 15,3 0 0-15,1 0 0 0,-1-1 0 16,1-2 0-1,-1 3 0-15,1 0 0 0,3 0 0 0,0-1 0 0,0-5 0 0,0-6 0 0,0 0 0 0,3 3 0 16,-3 3 0-16,4 0 0 16,-4 0 0-16,0-6 0 0,3 3 0 0,1 6 0 0,-1-9 0 0,5 5 12 15,-5 1-2-15,1-6-1 0,3 6-9 0,-4 0-12 16,1-6 2-16,3 0 1 0,-4 6 9 0,4 0 0 16,-3 3 0-16,-1-3 0 0,4-4 0 0,-7-2 11 0,0 0-1 15,4 9 0-15,0-9-10 0,3 6-12 0,0-6 2 0,-4 0 1 16,1 0 9-16,-4 0 12 0,0 0-2 0,7 0-1 15,0 0-9-15,0 0 0 0,-4 0 0 16,1 0 0-16,3-6 0 0,-3 6 0 0,-4 0 0 0,7 0 0 16,-7 0 0-16,7 0 0 15,-7 0 0-15,7 0 0 0,-4 0 0 0,-3 0 0 16,0 0-11-16,11 0 11 0,-8-979 0 0,-3 1949-8 0,0-970 8 0,0 0 0 16,0 0 0-16,11-2 0 0,-11 2 12 15,0 0-4-15,7 11-8 0,0 1 0 16,0-6 0-16,-3-6 0 0,3 0 0 0,-7 0-10 15,10 0 10-15,-3 6-13 0,-3-6 13 0,3 9 8 0,-4 2 0 0,1-2-8 16,-1 0 0-16,1-3 0 0,-1 6 0 0,5-6 0 16,-8-6 0-16,0 0 0 0,0 0 0 0,3 5-9 15,1 1 9-15,-4 3 0 0,0-9 8 0,3 9-8 16,-3 6 0-16,0-9 0 0,0-1 0 0,0-5 0 0,4 6 0 0,-4 6 0 16,0-12 0-16,-4 6 0 15,4-6 0-15,-3 9 0 0,3-9 0 0,0 0 0 16,0 0 0-16,-4 12 0 0,-3-7 0 0,0 1 8 15,3 0-8-15,-3-6 0 0,0 6 0 0,-3-6 0 0,3 0 0 0,0-6 0 16,0 6 0-16,-4-6 0 0,4 6 0 0,3 0 0 16,-3-6 0-16,0 6 0 0,4 0 0 0,-4-5 0 15,3 5 0-15,-3 0 0 0,0 0 0 0,0-6 0 16,0 6 0-16,-4 6 0 0,4-6 0 0,-3 0 0 16,3 0 0-16,-4 0 0 15,8 0 0-15,-8 0 0 0,4 5 0 0,7-5 0 0,0 0 0 0,0 0 0 16,0 0 0-16,0 0 0 15,-4-5-50-15,4 5-11 0,0 0-3 0,0 0 0 16,0 0-167-16,7 0-33 0,11 0-8 0,-4-15 0 0</inkml:trace>
  <inkml:trace contextRef="#ctx0" brushRef="#br0" timeOffset="112168.021">14951 6661 1051 0,'0'0'23'0,"0"0"5"0,0 0 0 0,0 0 2 0,0 0-30 0,0 0 0 0,0 0 0 0,0 0 0 15,0 0 54-15,0 0 5 0,0 0 1 0,0 0 0 16,0 0 3-16,0 0 1 0,0 0 0 0,0 0 0 15,0 0-52-15,0 0-12 0,0 0 0 0,0 0 0 16,0 0 0-16,0 0 0 0,0 0 0 0,0 0 0 16,0 0 54-16,0 0 8 0,0 0 2 0,0 0 0 15,0 0-64-15,0 0-20 0,0 0 0 0,0 0 0 16,0 0 32-16,0 0 7 0,0 0 1 0,0 0 0 16,0 0 18-16,-7 6 4 0,0 6 1 15,0-7 0-15,3 7-18 0,4-12-3 0,0 0-1 0,-7 3 0 16,7-3-21-16,0 0 0 0,-4 6 0 0,4-6 0 15,-7 6 0-15,4 3 0 0,-1 5 0 0,1-2 0 16,3-12 0-16,0 0 0 0,0 6 0 0,0-6 0 16,0 0 0-16,0 12 0 0,0 5 0 0,0-8 0 15,0-9 22-15,0 12 0 0,0 0 0 0,0 0 0 16,0-4-35-16,0-8-7 0,3 3-2 16,1 6 0-16,-1 3 22 0,-3 0 0 0,-3-1 0 0,3-5 0 0,0-6 0 15,0 9 0-15,3-3 0 0,1 6 0 0,-4-6 0 16,3 0 0-16,1-1 0 0,-1 7 0 0,1-6 0 15,0-3 0-15,-1 6 0 0,1-3 0 0,-1 3 19 0,1-9 8 16,-1 0 1-16,1 5 1 0,3-5-20 0,-4 6-9 16,4-6 8-16,-3 6-8 15,3-6-21-15,0 6-10 0,0-6-1 0,-3 0-1 16,3 0 77-16,0 0 16 0,-7 0 4 0,7-6 0 0,0 6-64 16,0-6-8-16,0 0-4 0,0 1-1 0,0-1 21 0,0 0 4 15,0-3 0-15,0-3 1 0,-3-11-13 0,3 5 0 16,0 3 0-16,-4 4 0 0,1-1 8 0,-1 0 0 15,1 3-8-15,-1 0 12 0,1 4-12 0,0-1 0 16,-1-3 0-16,-3-3 0 0,4 6 0 0,-1 0 0 0,-3-5 0 16,0-1 0-16,4 3 0 0,-4 3 0 0,0-6 0 0,0-8 0 15,0 8 0-15,-4 3-10 0,4 0 10 0,-3-2-12 16,-1-1 12-16,1 0 0 0,-1 6 0 0,0-3 0 16,1 3 0-16,-1-5 0 0,-3 5 0 0,0-6 0 15,4 6 0-15,-4 6 0 0,-4-9 0 0,4 6 0 16,0 1 0-16,0-4 0 0,0 3 0 0,7 3 0 15,0 0 0-15,-7 0 0 0,0-3 0 0,7 3 0 16,0 0-12-16,-7 6 4 0,7-6 0 0,-7 8 0 16,7-8-1-16,-7 3 0 0,3 6 0 0,1-3 0 15,3-6 9-15,-4 12-8 0,4-6 8 0,0 5-8 16,-3-5 8-16,3 0 0 0,0 3-9 0,0-9 9 16,0 0 0-16,3 12 0 0,4 5 0 0,-7-2 0 15,4-6 0-15,-1-3 0 0,-3 0 0 0,4 8 0 16,-4-2-9-16,0-6 9 0,3 0 0 0,-3 0 0 15,0-6 0-15,4 9 0 0,-4-1 0 0,3 1 0 0,-3-3 0 16,0-6 0-16,0 0 0 0,0 0 0 0,4 12 0 0,-1-6 0 16,-3-6 0-16,0 0 0 0,0 0 23 0,0 0 1 15,0 0 1-15,0 0 0 0,0 0-25 0,0 0 0 16,0 0 0-16,0 0 0 0,4 0-9 0,-4 0-7 16,7 0-2-16,0 6 0 0,4 0 18 0,-4-3 0 15,-4-6 8-15,4 0-8 0,0 3 0 0,0-3 0 16,0-3 0-16,0 12 0 0,4-6 0 0,-4 3 0 15,0-3 8-15,0 0-8 0,0 0 0 0,0 0 11 16,0-3-11-16,0-3 10 0,0 6-10 0,0-6 0 0,1 6 9 16,-5 0-9-16,4 0 0 0,0 0 9 15,-3-6-9-15,3 6 0 0,3-6 8 0,-3 6-8 0,0-6 0 16,1 6 0-16,-1-6 0 0,0 1 0 16,0-1 0-16,0-3 0 0,0 3 0 0,0 6 10 15,0-6-10-15,0 0 12 0,4-6-12 0,-4-5 0 0,3 5-10 0,-3 3 10 16,0-3 0-16,0-5 0 0,-3 5 11 0,3 0-3 15,-4 3-8-15,1-8-10 0,-4 5 10 0,0-3-13 16,0 1 13-16,-4 5 0 0,1 3 0 0,-4-6 0 16,0-5 8-16,0 8 4 0,0 0 0 0,-4 6 1 15,1-3-13-15,-1 0 0 0,0 0 0 0,1 1 0 16,-1-1 0-16,1 6 0 0,-1 0 0 0,0 0 0 16,1-6 0-16,3 6 0 0,-4 6 0 0,1-6 0 0,6 0 0 15,-3 11-12-15,0-11 12 0,0 6-10 0,3 0 10 16,1 0-13-16,3-3 5 0,-4 6 8 0,1 0 0 15,3 2 0-15,-4 1 0 0,4 6 0 0,0-4-12 16,-3 4 3-16,3 11 0 0,0-8 0 0,0-3 9 16,0 5 0-16,-4-11 0 0,4 9 0 0,4-4 0 0,-4 1 12 15,-4 2-2-15,4-2-1 0,4-6-9 16,-4 0-12-16,-4-4 2 0,4 1 1 0,4 6 9 16,-4-9 0-16,0-6 0 0,0 6 0 0,3 5 0 15,-3-2 8-15,4 0-8 0,-1 0 11 0,1 3-11 0,-4-6 0 16,3-1 0-16,-3 1 0 0,4 0 0 0,-1 0 0 15,1-3 0-15,0 6 8 0,3-6-8 0,-4 3 0 16,4 0 0-16,-3-1 0 0,3-5 0 0,-4 6 0 0,4 0 0 16,-3 0 0-16,3 6 0 0,0-12 12 0,0 6-12 15,0-6 12-15,0-3-12 0,-3 6 0 0,3 3-12 0,-4 2 12 16,4-8 0-16,-3 6 0 0,3-6 12 0,-4 0-4 16,5-6-8-16,-1 6 0 0,3 12 0 0,-3-12 0 15,4 0-8-15,-1 0 8 0,1 6-10 0,3-6 10 16,-3 0 0-16,3 6 0 0,-4 0 0 0,1-6 0 15,-1 0 0-15,1 0 15 0,-4-6-2 0,0 6 0 16,0 6-13-16,0-12 0 0,0-6 0 0,-3 6 0 16,-4 6-10-16,3 6-2 0,-3-6 0 0,0 0 0 15,11 0-110-15,-7-6-22 16,-1 0-5-16,1 0-410 0,-1 4-81 0</inkml:trace>
  <inkml:trace contextRef="#ctx0" brushRef="#br0" timeOffset="113978.294">15759 6702 706 0,'0'0'30'0,"0"0"-30"0,0 0 36 0,0 0 2 16,0 0 0-16,0 0 0 0,0 0 0 0,0 0 0 16,0 0 0-16,0 0 0 0,0 6-10 0,0-6-1 15,3 9-1-15,-3 3 0 0,4-7 20 16,-4 1 4 0,0-6 1-16,0 0 0 0,0 0 21 0,0 0 4 0,0 0 0 0,0 0 1 0,0 0-20 0,0 0-4 15,-4 12-1-15,4-12 0 0,0 0-32 0,0 0-6 16,0 0-2-16,0 0 0 0,0 0-12 0,0 0 0 15,0 0 0-15,0 0 0 0,0 0 0 0,0 0 0 16,0 0 0-16,0 0 0 0,0 0 0 0,0 0 0 16,0 0 0-16,0 0 0 0,0 0 0 0,0 0 0 0,0 0 0 15,0 0 0-15,0 0 0 0,0 0 0 0,0 0 0 0,0 0 0 16,0 0 0-16,0 0 0 0,-3 6 0 0,3-6 0 16,-4 0 0-16,4 3 0 0,0 9 0 0,0-4 0 15,4 1 0-15,-4-3 0 0,0 0 0 0,3 0 0 16,-3 0 0-16,4 0 0 15,-4-3 0-15,0 3 0 0,0-1 0 0,0 1 0 16,0 0 0-16,0 0 0 0,3 0 0 0,-3 6 0 16,0-6 0-16,4 5 0 0,-4-8 0 0,3 6 0 0,-3 0 0 0,4 3 0 15,-4-12 32-15,3 6 3 0,-3-1 1 0,0-5 0 16,4 6-21-16,-1-6-4 0,-3 6-1 0,0 0 0 16,0 0 6-16,4 0 2 0,-1-3 0 0,1 0 0 15,-1 0-18-15,-3-3 0 0,0 0 0 0,0 0 0 16,0 0 0-16,0 0 10 0,4 6-10 0,0-6 12 15,-1 5-12-15,1 1 12 0,3 0-12 0,-4-6 12 16,1 6-12-16,-1-6 8 0,4 6-8 0,-3 0 8 0,3-12-18 16,0 6-4-16,3 6-1 0,-2-6 0 0,-1 0 31 0,3 0 5 15,-3 0 2-15,0 0 0 0,4 0-12 0,-1 0-3 16,-3-6 0-16,4 0 0 16,0 6-31-16,-1-6-6 0,-3 6-2 15,-3 0 0-15,3 0 55 0,-4 0 10 0,4-6 2 0,-3 0 1 0,0 1-29 0,-1-4-8 16,-3 9 0-16,4-3 0 0,3-6 8 0,-7-3-8 15,3-5 8-15,1-7-8 0,-4 9 0 16,0 9 8-16,3-5-8 0,-3-1 0 0,4 6 20 0,-4-6 0 16,0-2 0-16,3 2 0 0,-3-6-29 0,0 12-7 15,0-3 0-15,0 1-1 0,4-4 17 0,-4 3 0 16,0-9 0-16,0 4 0 0,3 8 0 0,-6 0 0 16,3-3 0-16,-4 0 0 0,1 3 0 0,-1 1 0 15,1 5 0-15,-1-6 0 0,-3 0-22 0,0 6-1 0,0-6 0 0,-4 0 0 31,4 6-52-31,-3-3-10 0,3 3-3 0</inkml:trace>
  <inkml:trace contextRef="#ctx0" brushRef="#br0" timeOffset="114855.488">16260 6699 936 0,'0'0'20'0,"0"0"5"0,-8 0 1 0,8 0 0 0,0 0-26 16,0 0 0-16,0 0 0 0,0 0 0 0,0 0 22 0,0 0-1 0,0 0 0 0,0 0 0 15,0 0 2-15,0 3 0 0,-3 12 0 0,3 2 0 16,-4-5 1-16,4-6 1 0,0 6 0 0,0 3 0 15,0-10 14-15,0 1 2 0,0-6 1 0,4 12 0 16,-4 0 2-16,0-3 1 16,0-1 0-16,0 1 0 0,0 3 1 0,0-12 0 0,0 0 0 0,0 0 0 15,3 6-10-15,-3 6-1 0,4 5-1 0,-4 1 0 16,4-3-5-16,-4-4-1 0,3 1 0 0,1 0 0 16,-1 3-6-16,1-4-2 15,-1-5 0-15,-3 6 0 0,4 0-20 0,-4-12 0 0,0 0 0 0,0 0 0 16,3 12 0-16,1-4 0 0,-4-8 0 0,0 0 0 15,0 0 32-15,0 0 1 0,0 0 1 0,0 0 0 16,0 0-11-16,0 0-3 16,0 0 0-16,0 0 0 0,0 0 3 0,0 6 0 0,-4-6 0 0,1-6 0 15,3 6-15-15,0-3-8 0,-4-2 8 0,4 5-8 0,0-6 0 16,0 3 9-16,0 0-9 0,0-9 0 0,0 6-9 0,0-6-9 16,-3 7-2-16,3 5 0 15,0 0 33-15,0 0 7 0,0 0 0 0,0-6 1 0,-4 0-33 0,4-9-8 16,-3-3 0-16,3 1-1 0,-4 2 21 15,1 3 0-15,-1 6 0 0,0 1 0 16,4-13 16-16,-3 6 8 0,-1 0 2 0,-3 4 0 16,4-4-42-16,-4 0-8 0,3 0-1 0,1-5-1 0,-1-10 42 0,4 1 8 15,-3 11 1-15,3 0 1 0,0-2-26 0,0 5 0 16,0 0 0-16,0 0-11 0,0 4 11 0,0 2 0 16,3 0-9-16,-3 6 9 0,4-6 0 0,-4 0-9 0,3-6 9 15,1 6 0-15,-4 6-8 0,0 0 8 0,3-8 0 0,-3 8 0 16,0 0-17-16,11-3 3 0,-4 0 1 15,0 3 0-15,0-6 13 0,-7 6 12 0,7 0-3 0,-7 0 0 16,7 0-9-16,-7 0-12 0,14 0 2 0,-3 0 1 16,-4 0 9-16,-7 0 0 0,10 6 0 0,-2-3 0 15,2 0 0-15,-3 3 8 0,0-4-8 0,-7-2 11 16,11 0-11-16,-1 3 0 0,1 0 0 0,-4 3 0 16,4-6 0-16,-1 0 0 0,-3 0-12 0,4 6 12 15,-4-6-21-15,-7 0 3 0,7 6 1 0,-7-6 0 16,11 0-75-16,-11 0-16 15,7 0-2-15,0 6-454 0,-4 0-90 0</inkml:trace>
  <inkml:trace contextRef="#ctx0" brushRef="#br0" timeOffset="116176.858">15053 7587 358 0,'0'0'10'0,"0"12"2"0,0-12-12 0,0 6 0 0,4 0 0 0,-4-6 0 15,7 5 0-15,-4 1 0 0,4 0 0 0,0-6 0 0,0 3 54 0,0-3 8 16,4 0 2-16,-4 0 0 0,0 0-52 0,4-3-12 16,-4-3 0-16,0 6 0 15,0-11 0-15,0 5 0 0,0 0 0 0,0 0 0 16,0 0 0-16,-3 3 0 0,-4 3 0 0,0 0 0 0,0 0 0 0,0 0 0 15,0 0 0-15,0 0 0 16,-4 0 0-16,-3 3 0 0,3 3 0 0,-3 0 0 0,-3 0 0 0,-1 0 0 16,1-6 0-16,-4 11 0 0,3-11 0 0,0 6 0 15,1 0 0-15,-1 0 0 0,4 3 0 0,-3-3 0 16,3 5 0-16,-4-5 0 0,4 0 54 0,0 0 8 16,0-6 2-16,3 6 0 15,4-6-52-15,0 0-12 0,0 0 0 0,0 0 0 0,0 0 54 0,0 0 8 16,0 0 2-16,-3-6 0 15,3 6-52-15,0 0-12 0,0 0 0 0,0 0 0 0,0 0 19 0,3-6 1 16,-3 0 0-16,0 6 0 0,0 0-32 0,0 0-7 16,0 0-1-16,0 0 0 0,0 0 20 15,0 0 0-15,0 0 0 0,0 0 0 0,7 6 0 0,-3 0 0 0,-4-6-8 0,0 9 8 16,0 0 0-16,0-3 0 0,-4 8 0 0,-3-8 0 16,4 6-12-16,-4-6-6 0,3 3-1 0,1-1 0 15,-1-2 30-15,4 0 5 0,-3-3 2 0,-1 3 0 16,0-6-18-16,1 6 0 0,-1-6 0 0,1 6 0 15,-1-6 58-15,1 0 5 0,3 0 1 0,0 0 0 16,0 0-52-16,0 0-12 0,0 0 0 0,0 0 0 16,0 0 0-16,0 0 0 0,0 0 0 0,0 0 0 15,0 0 0-15,0 0 0 0,0 0 0 0,0 0 0 0,0 0 0 16,0 0 0-16,0 0 0 0,3 6 0 0,-3-6 0 16,4 11 0-16,-4-5 0 0,3 0 0 0,4 0 0 0,-3 0 0 15,0 3 0-15,-1-9 0 0,4 11 0 0,0-5 0 16,-3 0 0-16,3 0 0 0,3-6 0 0,-10 0 0 15,0 0 0-15,7 0 0 16,0 3-48-16,1 0-13 0,-8-3-3 0,0 0 0 16,0 0 0-16,7-3 0 0,-7 3 0 0,10-3 0 15,-3 3-51-15,4 0-10 0,-4 0-3 0,3 0 0 0,1 0 93 0,-4 0 19 16,11 3 3-16,-18-3 1 0</inkml:trace>
  <inkml:trace contextRef="#ctx0" brushRef="#br0" timeOffset="153792.435">19212 6314 806 0,'0'0'17'0,"0"0"4"0,0 0 1 0,0 0 2 0,0 0-24 0,0 0 0 0,4 6 0 0,-4-6 0 15,0 0 56-15,0 0 6 0,0 0 2 0,-7 0 0 16,7 0 0-16,0 0 0 0,0 0 0 0,0 0 0 15,0 0 0-15,0 0 0 0,0 0 0 0,-4 21 0 0,1 14-52 0,-1-6-12 16,1-14 0-16,3-3 0 16,-4-6 54-16,4-6 8 0,0 0 2 0,-3 0 0 15,3 0-52-15,0 0-12 0,-7 5 0 0,7-5 0 0,0 0 40 0,-11-5 4 16,0 5 2-16,1 0 0 0,3-6-22 0,-4 0-5 16,-3-12-1-16,0 12 0 0,7 12 4 0,-7 0 1 15,3 0 0-15,1 0 0 0,-1 0-23 0,0 0 0 16,4 8 0-16,-3-8 0 0,-1-9 0 0,4 3 0 15,-3 3 0-15,2-3 0 0,1 0 0 0,0 6 0 16,0 0-9-16,0 0 9 0,4 0 0 0,-4-6 0 0,0 6-9 0,0 5 9 16,3 1 0-16,1-6 0 0,-1 3 0 0,-3-3 0 15,7 5 0-15,0-11 0 0,0 0-8 16,0 0 8-16,-4 6 0 0,4-6 0 0,0-6 0 0,0 6 0 16,0 0 0-16,0 0 0 0,0 12 0 0,0-12 0 15,0 0 0-15,0 0 0 0,4 6 0 0,-4-6 0 16,0 0-15-16,0 0 1 0,7-6 0 15,-7 6 0-15,4 6 22 0,3 0 5 0,-4 6 1 0,-3-12 0 16,11-3-14-16,-11 3 0 0,7 3 0 0,-4 23 0 16,4 9 0-16,-3-14 0 0,-1-30 0 0,1 0 0 15,-4 9-8-15,0 0-5 0,0 0-1 0,7 9 0 16,0 18 14-16,0-16 0 0,0-22 0 0,0-1 0 16,4 6 0-16,-4 6 0 0,-4-6 0 0,4 3 0 15,0 3 0-15,4 3 0 0,-4 3 0 0,0-6 0 16,0 0 0-16,0 0 0 0,-3 0 0 0,-1 6 0 0,4-6 0 15,0 6 0-15,-3-6 0 0,0 0 0 0,-1 11 0 16,-3-11 0-16,0 0 0 0,4 6 0 0,-1 0 0 0,-3 0 0 16,-3 3 0-16,3 0 0 0,-4 5 0 0,1-8 0 15,-1 6 0-15,0-6 0 16,1 0 0-16,-1 6 0 0,-3-4 0 0,0 4 0 0,0 0 0 0,-3-6 0 16,3 6 0-16,-4 2 0 0,0-2 0 15,1 6 0-15,-1-7 0 0,1 4 0 16,-1-6 8-16,0 0 5 0,1-3 1 0,-1 0 0 0,1-6-14 15,3 0 9-15,-4 0-9 0,1 0 8 0,-1-6-8 0,-3 6 0 16,3-6 0-16,-3-3 0 0,0 3-10 0,3 0-7 16,4-6-2-16,-3 7 0 15,10 5-36-15,-7 0-7 0,7 0-2 0,0 0 0 16,0 0-51-16,-7-6-10 0,7 6-3 0,0 0 0 0</inkml:trace>
  <inkml:trace contextRef="#ctx0" brushRef="#br0" timeOffset="154853.364">19452 6537 1058 0,'0'0'23'0,"0"0"5"0,0 0 0 0,0 0 3 0,0 0-31 0,0 0 0 0,-3-5 0 0,3 5 0 16,-4-6 42-16,-3 3 2 0,4-3 1 0,-1 0 0 16,4 6-25-16,0 0-6 0,0 0-1 0,0 6 0 15,0-6 23-15,0 0 5 0,0 0 1 0,0 0 0 16,0 0-19-16,0 0-4 0,0 0-1 0,0 0 0 16,0 0-4-16,0 0-1 0,0 0 0 0,0 0 0 15,-7 6 11-15,3-3 1 0,1 3 1 0,3-6 0 16,-4 11 2-16,1-11 1 0,-1 6 0 0,1 0 0 15,-4-6-29-15,3 6 0 0,-3 0 0 0,4 0 0 16,-4 0 44-16,0 2 4 0,-1-2 0 0,1 0 0 16,0 0-32-16,0 0-7 0,0 0-1 0,4 0 0 15,-4-6 0-15,3 11 0 0,-3-2 0 0,4 0 0 16,-1-6 3-16,0 3 0 0,1 0 0 0,-4-6 0 16,3 6-11-16,4-6-16 0,0 0 4 0,-3 0 1 15,3 0 11-15,-4 0 0 0,4 0 0 0,0 0 0 16,0 0 9-16,0 0 4 0,0 0 1 0,0 0 0 0,0 6-22 0,0 5-5 15,0-5-1-15,0 3 0 0,0-3 14 0,0-6 0 16,0 0 0-16,4 6 0 0,-1 6 0 0,-3-1 0 16,4-5 0-16,-1 0 0 0,1 3 0 0,3-3 0 15,-7-6 0-15,4 12 0 0,3-7 27 0,-4 1 8 16,1 0 1-16,3 6 1 0,-4-6-37 0,4 3 0 0,-3-3 0 16,-1-1 0-16,-3-5 0 0,7 6 8 15,0 6-8-15,1-6 8 0,-8-6 13 0,0 0 3 0,7 0 1 16,-7 0 0-16,7 12-33 0,-7-12-8 0,10 6 0 15,-10-6-1-15,11-6 17 0,-1 6 17 0,-10 0-3 16,11 0-1-16,0-12-1 0,-1 6-1 0,1-3 0 0,-4 3 0 16,3 0-11-16,1-2-9 0,-4-1 9 0,4-3-13 15,-4 6 13-15,0 0 0 0,-7 6 0 0,7-9 0 16,3-8 0-16,-3 5 0 0,0-6 0 0,-3 1 0 16,3 2 0-16,-7 3 0 0,7-5 0 0,-3 5 0 15,-4-3 0-15,3 3 0 0,-3-5 0 0,4 5 0 16,-4 0 0-16,-4-2 0 0,4 8 0 0,-3-6 0 15,-1 0 0-15,1 6 0 0,-5-5 0 0,1 5 0 16,0 3 0-16,-3-3 0 0,-1 3 0 0,1 0 0 16,-5 3 0-16,1 0 0 0,0 0 0 0,0 0 0 15,0 0 0-15,0 0 8 0,0 3 0 0,0 3-8 0,3-3 0 16,-3 3 0-16,3-3 0 0,4 8 0 0,0-11 0 16,0 6 0-16,4-6-8 0,-1 6 8 0,1-6 0 0,-1 6-9 15,4-6 9-15,-3 0 0 0,3 0-16 0,0 6 3 16,0 12 0-16,-4-4 0 15,4-2-132-15,4-6-27 0</inkml:trace>
  <inkml:trace contextRef="#ctx0" brushRef="#br0" timeOffset="155780.277">19710 6661 1036 0,'0'0'23'0,"0"0"5"0,0 0 0 15,0 0 1-15,0 0-29 0,0 0 0 0,0 0 0 0,0 6 0 0,0-6 108 0,0 6 16 16,3 5 4-16,-3-11 0 0,0 0-52 0,0 0-9 15,4 6-3-15,-1 0 0 0,4-3-51 0,0 0-13 16,0-3 0-16,0 0 0 0,1 3 54 0,-1 0 8 16,3-3 2-16,-3 0 0 0,4-3-64 0,3 3 0 15,-3-3-14-15,-1 3 2 0,4-3 12 0,-3 3 0 16,-1 3 0-16,1 0 8 0,0-3-8 0,-1 0 0 16,-3-3 0-16,0 0 0 0,0 0 0 0,-3 3 8 15,3-12-8-15,-4 7 8 0,1-1-8 0,3 0 9 16,-7 0-9-16,4 0 10 0,-4 0-10 0,0 3 0 15,0 0 9-15,3-3-9 0,-3 3 0 0,0-8 8 0,0 5-8 0,0-6 0 16,0 12 0-16,0-6 0 0,4-8 0 16,-8-4 0-16,4 6 0 0,0 6 0 0,0 6 0 15,0 0 0-15,-3-12-14 0,3 12-1 0,0 0 0 16,-11 0 0 0,0 6-30-16,4 0-7 0,0-6 0 0,0 6-1 0,-3 0 32 0,-1 0 6 0,0 6 2 0,4-1 0 15,-3-2 21-15,3-3 4 0,-4 6 0 0,1 0 1 16,3-7-13-16,-4 7 0 0,4 3 0 0,-4 8 0 15,4-8 0-15,-3 3 0 0,-4-1 0 0,6-5 0 16,-2-6 0-16,3-6 0 0,0-6 0 0,3 6 0 16,1 6-12-16,-4 0-4 0,3-3-2 0,1 9 0 15,-1-6 18-15,1 5 0 0,-1 1 0 0,1-6 0 16,3-6 11-16,0 0 5 0,-4 6 2 0,4 3 0 0,0-1-18 16,0-2 0-16,0 3 0 0,0-3 0 0,0-6 0 15,0 6 0-15,0-6 0 0,4 12 0 0,-4-6 28 16,3-1 3-16,4 1 0 0,0-6 0 0,0 6-15 15,0-6-4-15,0-12 0 0,4 12 0 0,-4 9 8 0,4 3 0 16,-1-6 1-16,1 6 0 0,-4-6-21 0,3-6 0 16,1-6 0-16,-4 0 0 0,4 6 0 0,-4 6-16 15,0 0 2-15,0 5 1 0,0-5 13 16,0-6 0-16,-4 0 0 0,4-6 0 0,-3 6 0 0,0 6 0 16,3 0 8-16,-4 0-8 0,1 3 0 0,-1-3 0 15,1 0 0-15,-1-6 0 0,-3 0 0 0,4 0 10 16,-1-15-10-16,1 3 8 0,-1 6 1 0,1 6 0 15,-1 6 0-15,1-3 0 0,-1-6 0 0,4 3 0 0,-3 0 0 0,0 0 0 16,-1 0-9-16,4-6 0 0,-3-6 0 0,-1 7 0 31,4 10-52-31,-7 7-5 0,0-12-2 0,0 0-497 0,7 0-100 0</inkml:trace>
  <inkml:trace contextRef="#ctx0" brushRef="#br0" timeOffset="156701.977">20189 6599 968 0,'0'6'21'0,"0"-6"5"0,0 0 1 0,0 0 0 0,-3 6-27 0,3 0 0 0,-4 0 0 0,4-6 0 15,0 0 20-15,0 0 0 0,0 6-1 0,0-6 0 16,0 0-19-16,0 0 0 0,0 0 0 0,0 0 0 0,0 8 54 0,0 1 7 16,0 0 2-16,4 3 0 0,-4 0-50 0,3 5-13 15,-3-2 0-15,-3 3 0 0,6-13 56 0,-3 7 5 16,-3-6 2-16,3 3 0 0,0-9 1 0,3 6 1 15,-3-6 0-15,0 12 0 0,4-1-52 0,-4 1-13 16,4-6 0-16,-1 0 0 0,1 6 32 0,-1-4 4 16,1 1 1-16,-1 0 0 0,1-3-13 15,3 12-2-15,0-1-1 0,0 4 0 0,-4-9 0 0,4-1 0 16,0 7 0-16,-3-3 0 0,-4-15-21 16,0 0-20-16,7 6 4 0,0-1 1 0,-3 1 15 0,-4-6 0 15,0 0 0-15,7 0 0 0,-7 0 24 0,10 6 8 16,1 0 2-16,-4-6 0 0,4 0-14 0,-1 0-4 0,1 0 0 15,-1 0 0-15,-3 12-4 0,4-12-2 16,0-12 0-16,-1 12 0 0,-10 0-10 0,11 0 0 16,-1 0 9-16,1 0-9 0,-4 6 0 0,0-6 8 15,0-6-8-15,-3-6 0 0,3 1 0 0,0-4 0 0,0-3 0 16,-4 12 0-16,4 0 0 0,0-5 0 0,0-33 0 0,-3 8 8 16,3 10-8-16,0 8 9 0,-3 3-9 0,-1-2 10 15,1 11-10-15,-4 6 12 0,3 9-12 0,-3 3 12 16,0-12-12-16,0-12 8 0,0 3-8 0,0-9 8 15,4-8-8-15,-4 8 12 0,0 1-12 0,-4 5 12 16,4-6-12-16,0 9 0 0,-3 3 0 0,3-5 0 16,0 5 0-16,0 6 0 0,0 0 0 0,0 0 0 15,0 0-17-15,0 0-6 0,0 0-1 0,0 0 0 16,0 0-36 0,0 0-7-16,0 0-1 0,0 0-1 0,0 0-19 0,0 0-4 15,3 0-1-15,1 0 0 0,-4 0-139 0,0 0-28 0</inkml:trace>
  <inkml:trace contextRef="#ctx0" brushRef="#br0" timeOffset="157884.098">20789 6717 594 0,'4'12'12'0,"-4"-1"4"0,0-11 0 0,0 0 1 0,0 0-17 0,0 0 0 0,0 0 0 0,0 0 0 15,-4-11 102-15,1-1 17 0,-1 6 3 0,4 0 1 0,0 6-47 0,-3-3-10 16,3 0-2-16,-4 0 0 0,4-3 0 15,0 0 0 1,0 1 0-16,0 5 0 0,0-6 0 0,0 6 0 0,0 0 0 0,0 0 0 16,0 0-51-16,0 0-13 0,0 0 0 0,0 0 0 0,0 0 0 0,0 0 0 15,0 0 0-15,0 0 0 0,0 0 0 0,0 0 0 16,0 6 0 0,0 11 0-16,0-5 0 0,0 9 0 0,0-4 0 0,4-2 0 0,-4-15 54 0,-4 12 8 15,4-4 2-15,0 1 0 0,0 3-52 0,0-6-12 16,0 0 0-16,0-6 0 0,0 12 0 0,0-7 0 15,0 4 0-15,4-3 0 0,-4 0 0 0,0 6 0 16,3 0 0-16,-3-1 0 0,4 10 36 0,-1 2 4 16,-3-5 0-16,4-6 1 0,3-6-28 0,-7 3-5 0,3-4-8 15,-3 7 11-15,4-6-11 0,-4 6 0 0,0-12 9 16,3 6-9-16,1 0 0 0,-4-1 8 0,0-5-8 0,0 9 0 16,0-3 0-16,0-6 8 0,0 0-8 0,0 0 0 15,0 0 0-15,0 0 0 0,0 0 0 16,0 0 0-16,0 0 0 0,0 0 0 0,0 0 0 0,0 0 0 15,0 0 0-15,0 0 0 0,0 0 0 0,3 6 8 16,1 6 0-16,-4-12 1 0,0 6 0 0,0-6 0 16,0 0-9-16,0 0-14 0,0 0 3 0,0 0 1 15,0 0 10-15,0 0 0 0,0 0 0 0,0 0 0 16,0 0 0-16,0 0 8 0,0 0-8 0,0 0 8 16,0 0 0-16,0 0 1 0,0 0 0 0,0 0 0 15,0 0-9-15,0 0 12 0,0 0-12 0,0 0 12 16,0 0-12-16,3-6 0 0,-3 6 0 0,0-12 8 15,0 12-8-15,-3-6 0 0,3 0 0 0,0 6 0 0,0 0 0 0,0 0 0 16,0 0 0-16,0 0 0 0,0 0-10 16,0-6 10-16,0-2 0 0,0 2-9 0,0 0 9 0,0-6 0 15,-4 0 0-15,4 6 0 0,0 1 0 0,0-1 0 16,0 0 0-16,0-6 0 0,0-3 0 0,-3-2-10 16,3 5 10-16,-4 3-13 0,4 0 13 0,0 0 0 15,0-2 0-15,-3-1 0 0,3-3 0 0,0 6 0 16,0 9 0-16,0 0 0 15,0 0 0-15,0-5 0 0,0-10 0 0,0 9 0 0,0 6 0 0,0-6 0 16,0 0 0-16,0 0 0 0,0 6 0 0,0-6 0 16,0-5 0-16,3-4 0 0,-3-9 0 0,0 7 0 15,0 5 0-15,0 3 0 0,0-3 0 0,0-5 0 0,4 5 0 16,-4-3 0-16,0 9 0 0,3-11 12 16,1 5-3-16,-1 6 0 0,1-8-9 0,-4 2 0 15,4 0 0-15,-1 0 0 0,-3-8 0 0,4 5 0 0,-4 6 0 0,3 3 0 16,1-5 0-16,-1-1 0 0,-3 6 0 0,4 0 0 15,-1 0 0-15,1 3 0 0,-4-3 0 0,0 6 0 16,3-6-8-16,-3 6 8 0,0 0-10 0,0 0 10 16,0 0 0-16,0 0-9 0,0 0 9 0,0 0 0 15,0 0-11-15,7 6 11 0,4-6-13 0,-11 0 5 16,0 0 8-16,0 0-10 0,7-6 10 0,0 1-10 16,-7 5-1-16,0 0 0 0,0 0 0 0,0 0 0 15,4 0-13-15,-1-6-4 16,1 6 0-16,-1-6 0 0,-3 6-21 0,0 0-5 15,0 0-1-15,7 0 0 0,0 0-10 0,-7 0-3 0,7 0 0 16,4 0 0-16,-11 0-42 16,7 0-9-16,-7 0-1 0,11 6-1 0</inkml:trace>
  <inkml:trace contextRef="#ctx0" brushRef="#br0" timeOffset="199560.466">4833 7666 418 0,'0'18'12'0,"0"-12"2"0,0 0-14 0,-3 6 0 0,3 2 0 0,0 4 0 16,0-6 92-16,-4 8 16 15,4-2 4-15,0-1 0 0,0 1-33 0,-4-3-7 0,4 8 0 0,0-11-1 16,0 3-11-16,4 8-3 0,0-11 0 0,-4 6 0 15,3-4-45-15,1 4-12 0,3 0 0 0,-4-1 0 16,4 4 46-16,0-3 7 0,-3-1 2 0,3 1 0 16,0 2-37-16,0-2-7 0,4-3-2 0,-8-1 0 15,4 1-9-15,-3-3 0 0,-1 0 0 0,1-4 0 16,-4 1 0-16,3 0 0 0,1-3 0 0,-4 6 0 16,3-12 0-16,-3 0 0 0,0 0 0 0,0 0 0 15,4 6 25-15,-4-6 3 0,0 0 1 0,0 0 0 16,0 0-4-16,0 0-1 0,0 0 0 0,0 0 0 15,-4-6-1-15,-3-6-1 0,4-3 0 0,-1 1 0 16,-3-7-22-16,0 0-13 0,-7-2 1 0,7-6 1 16,0 2 11-16,-4-2 0 0,4-1 0 0,-3 4 0 15,-1-7 0-15,0 4 0 0,1-3 0 0,3 2 0 16,-4-8 0-16,4 3 0 0,0-3 0 0,0 2 0 16,-4 4-8-16,4-9 8 0,4 9-8 0,-1-1 8 0,1 4-10 0,3-4 10 15,3 10-12-15,-3-1 12 0,4 7 0 0,-1-4 11 16,4 4 0-16,1 2 0 0,-1 0-11 0,0 0 0 15,0-2 0-15,0 2 0 0,0 0 0 0,3 7 0 16,5-4 0-16,-5 6 0 0,1-6 0 0,3 3 0 16,-4 3 0-16,8 1 0 15,-4-1-20-15,0 0-5 0,0 0-2 0,4 6 0 16,0-6 27-16,-1 0-8 0,-3 6 8 0,8 12 0 0,-5 0-8 16,1-1 8-16,-1 4-8 0,1 3 8 15,-4-1-30-15,4-5-1 0,0 15 0 0,3-1 0 0,-11 4 43 16,1-1 8-16,-1 3 1 0,-3-2 1 0,1-10-35 0,-5 4-7 15,-3 5-2-15,0 4 0 0,-7-10 22 0,0 3 0 0,-4-2 0 16,-3-3 0-16,0-4 0 0,-3-5 0 0,-8 0 0 0,4-6 0 16,-4-6 27-16,0 0 9 0,1-6 3 0,-8 0 0 31,4-6-63-31,-4 6-12 0,4-11-2 0,-15-4-1 16,8-3-105-16,3 7-22 0,11 2-4 0,-7-2-1 0</inkml:trace>
  <inkml:trace contextRef="#ctx0" brushRef="#br0" timeOffset="200202.497">5433 8184 1074 0,'-7'-18'30'0,"3"12"8"0,-3-8-30 0,0-4-8 16,0 0 0-16,-7 1 0 0,7-4 52 0,-4 3 10 15,-3 1 2-15,0-1 0 0,0 3 17 0,0 10 4 0,0-7 1 0,7 6 0 16,-4 0-50-16,0 0-9 0,-6 6-3 0,6 0 0 15,1 0-7-15,-4 0-1 0,3 6-1 0,0 0 0 16,1-6-15-16,-1 6 8 0,4 6-8 0,4-7 0 16,-8 1 0-16,4 0 0 0,-4 0 0 0,8 3 0 15,-1 3 0-15,1-6 0 0,-1 5 0 16,1-5 0-16,3-6 0 0,0 0 0 16,0 0 0-16,-4 3-10 0,4-3 10 0,0 0 0 0,4 6 0 0,-1 0-8 15,1 6 8-15,-1-6-12 0,4-6 12 0,4 5-12 16,0 1 12-16,-4 0 0 0,0-6 0 0,3 6 0 15,4-6 0-15,-3 6 0 0,0-6 0 0,-1 3 0 16,-3 3 0-16,0-6 8 0,4 0-8 0,-4 0 0 16,3-6 11-16,-2 3-3 0,-1 3 0 0,0-6 0 15,-7 6-8-15,0-6 0 0,3 0 0 0,1 0 0 16,-4-5 0-16,0-1 0 0,3 3 0 0,-3 3 0 0,0 0 0 0,0 6 0 16,0-6 0-16,0 6 0 0,0 0 14 0,0 0-2 15,0 0-1-15,0 0 0 0,0 0-11 0,0 0-16 16,0 0 4-16,0 0 1 0,0 0 11 0,0 0 0 15,0 0 0-15,0 0 0 0,0 0 0 0,0 0 0 16,4 6 0-16,-1 3 0 0,1 0 0 0,3-3 0 16,-4 9 0-16,4-10 0 0,1 7 0 0,-5-6 0 15,4 3 0-15,-3 0 0 0,3 0 0 0,0-4 0 16,3 1 0-16,-3 0 0 0,4 0 0 0,-4-6 0 16,-7 0 0-16,7 0 0 15,0-6-131-15,0 6-24 0,4-12-5 0,-1 4 0 0</inkml:trace>
  <inkml:trace contextRef="#ctx0" brushRef="#br0" timeOffset="200623.687">5666 8004 687 0,'0'0'15'0,"0"0"3"0,0 0 1 0,0 0 1 0,0 0-20 0,0 0 0 0,0 0 0 0,3 3 0 0,-3-3 44 0,4 6 4 16,3-3 2-16,-4 3 0 0,4 3-10 0,-3-9-1 15,-1 6-1-15,4 6 0 0,0-7 28 0,-3 1 6 16,0 0 0-16,-1 3 1 0,1 0-58 0,-1 0-15 15,1 2 0-15,3-5 0 16,-4 0 38-16,4 0 5 0,-7-6 1 0,4 6 0 0,-4-6-20 0,7 3-3 16,7 3-1-16,-7-3 0 0,0 0-20 0,0-3 0 15,0-3 0-15,4 0 0 0,-4-3 54 0,3 3 6 16,-3-3 2-16,4-6 0 0,-4 1-32 0,0-4-6 16,0 3-2-16,0 0 0 0,0 1-6 0,0-7-2 15,0 0 0-15,-3 4 0 0,0-4-14 0,-1 6 11 0,-3-3-11 16,4 4 10-16,-4-1-10 0,0 0 0 0,0 0 0 15,0 1 8 1,0-1-27-16,-4 3-5 0,1-3-2 0,-1 1-514 0,4-4-104 0</inkml:trace>
  <inkml:trace contextRef="#ctx0" brushRef="#br0" timeOffset="201142.847">6167 7419 477 0,'0'12'13'0,"3"0"4"0,-3-3-17 0,0 3 0 16,4 5 0-16,-4 1 0 0,3-6 72 0,-3 8 10 16,0-2 2-16,4-6 1 0,-4-1-18 0,3 4-4 15,-3 3-1-15,0 5 0 0,4-2-14 0,-1 2-4 0,-3 1 0 0,0 14 0 16,4-6-8-16,-4-2-3 0,3 2 0 0,-3 3 0 16,4-11-33-16,-4 8 0 0,3-8 0 0,-3 2 0 15,0-2 58-15,4-4 5 0,-4-2 1 0,0 0 0 16,0-1-55-16,0-8-9 0,0 9 0 15,0-12 0-15,0-1 0 0,0-5 10 0,0 0 1 0,0 0 0 16,0 0-3-16,0 0 0 0,0 0 0 0,0 0 0 16,0 0-28-16,0 0-5 0,0 0-2 15</inkml:trace>
  <inkml:trace contextRef="#ctx0" brushRef="#br0" timeOffset="201415.237">6414 7957 1267 0,'0'0'28'0,"0"0"5"0,0 0 2 0,0 0 1 0,0 0-36 0,0 6 0 0,-4 0 0 0,4 6 0 15,0-6 19-15,0 6-3 0,0-7-1 0,0 7 0 16,0-3 17-16,4 3 3 0,-1 0 1 0,4-7 0 16,-3 7-19-16,-1-9-3 0,-3-3-1 0,4 6 0 15,3-6-13-15,-7 0 0 0,7 0 0 0</inkml:trace>
  <inkml:trace contextRef="#ctx0" brushRef="#br0" timeOffset="202204.309">6660 7846 1101 0,'0'0'24'0,"0"0"4"0,0 0 2 0,0 11 2 0,0 1-32 0,0 0 0 0,0-3 0 0,4 8 0 15,-4-5 44-15,0 6 1 0,4-3 1 0,-4-4 0 0,3 7-26 0,-3-6-6 16,4-1-1-16,-4-2 0 15,-4-3 7-15,4-6 0 0,0 0 1 0,0 0 0 16,0 0 7-16,0 0 2 0,0 0 0 0,-3-6 0 0,-1-3 27 0,4-8 6 16,-4 5 1-16,4-6 0 0,0-2-24 0,0 2-5 15,0 6-1-15,0-11 0 0,0 8-26 0,4-2-8 16,0 2 0-16,-1 0 0 0,1 6 0 0,-1-8 0 16,1 11 0-16,-1 0 0 15,4-3-27-15,0 6-5 0,0 0-2 16,0 3 0-16,0 0 34 0,0 3 0 0,4 3 0 0,-4 0 0 0,4 6 0 0,-4-6 0 15,7 5 0-15,-7 1 0 0,-4 0 0 0,4-3 0 16,1 8 0-16,-1-5 0 0,0-3 0 0,0 0 0 16,-4 11 0-16,1-8 0 0,-1 0 0 0,1-6 0 0,-4 5 0 15,0-2 0-15,0 3 0 0,0-12 0 0,3 6 0 16,-3-6 0-16,0 0 0 0,0 0 0 0,0 0 0 16,0 0 0-16,0 0 0 0,0 0 0 0,0 0 0 15,4-6-519 1,3 0-97-16</inkml:trace>
  <inkml:trace contextRef="#ctx0" brushRef="#br0" timeOffset="202678.345">6981 7887 1256 0,'0'0'28'0,"0"0"5"0,0 0 2 0,0 0 0 0,0 0-35 16,0 0 0-16,0 0 0 0,4 3 0 0,3 0 29 0,-3 0-1 15,3 3 0-15,3-1 0 0,-3-5 3 0,7 0 0 16,-3 0 0-16,0 0 0 0,-1 0-8 0,1 0-2 16,3-5 0-16,0-1 0 0,-3 0-5 0,3 0 0 15,7 0-1-15,-11-3 0 0,1-3-3 0,0 1-1 16,-1-1 0-16,-3 3 0 0,4-3-3 0,-4 1-8 15,0 5 12-15,-4 0-4 0,1-6 0 0,-4 6-8 16,3-970 12-16,-3 1935-4 0,-3-962 3 0,-1-3 0 16,1-6 0-16,-1 6 0 0,1 6-23 0,-4-6-5 15,0 6-1-15,-4-6 0 0,4 6 2 0,-3 0 1 0,2 0 0 16,-2 6 0 0,6 0-13-16,-10 0-2 0,7 0-1 0,-3 6 0 0,3-1 44 15,-4 1 9-15,4 3 2 0,0 2 0 0,0-2-24 0,3 0 0 0,1 0 0 0,-1 2 0 16,4-8-15-16,0 3-7 0,4 5-2 0,-1-11 0 15,1 6 24-15,3 0 0 0,3 0 0 0,5-1 0 16,-1 4 16-16,7-3 8 0,-4 5 2 16,5-5 0-16,2 3 10 0,1-3 1 0,-7-1 1 0,6-5 0 15,-6-6-30-15,7 6-8 0,3-6 0 16,-3 0 0-16,6 0-44 16,-9-6-11-16,6 6-1 0,0-6-1 0</inkml:trace>
  <inkml:trace contextRef="#ctx0" brushRef="#br0" timeOffset="203636.84">8364 7760 846 0,'0'0'18'0,"0"0"4"0,0 0 1 0,0 0 1 0,0 0-24 16,0 0 0-16,0 6 0 0,-3 3 0 0,3 6 44 0,-4-9 4 16,1 0 1-16,-1 5 0 0,4-2-1 0,0 0-1 15,0 0 0-15,0 8 0 0,4 1-17 0,-4-3-3 16,3 8-1-16,4 1 0 0,0 2-8 0,4 10-2 15,-4-4 0-15,4-3 0 0,-4 10 0 0,3-10-1 16,1-3 0-16,-4 4 0 0,0-7-1 0,-3 4 0 16,3-7 0-16,-4 1 0 0,-3-1 0 0,4-8 0 15,-4-6 0-15,0 6 0 0,0-6 15 0,0-6 3 0,0 0 1 16,0 0 0-16,0 0 24 0,-7-3 5 0,0-9 1 16,-1 3 0-16,5-3-23 0,-4 1-4 0,3-10 0 0,-3 9-1 15,0-5-24-15,4-10-11 0,3 10 10 0,0-7-10 16,0 1 0-16,0 2 0 0,3-2-13 15,-3-4 4-15,-3 4 9 0,3-1 11 0,0 3-3 0,0 4 0 16,0-7-8-16,-4 4 0 0,4-4 0 0,-3 1 0 16,3 2 0-16,-4-8 0 0,1 5 0 0,-1-2 0 15,1-1 0-15,3-2 8 0,0-3-8 16,0 2 0-16,-4 1 0 0,8 2 0 0,-4-2 0 0,3 2 0 16,4 4 0-16,-3-1 0 0,3 10-8 0,0 2 8 15,0-6-9-15,0 7 9 0,0 2-12 0,0 6 12 16,4-3-10-16,-1 6 10 0,-3 3-8 0,4 3 8 15,3 0-11-15,-4 2 11 0,-2 10-13 0,2-6 5 16,1 3 8-16,-1 8 0 0,-3 1-9 0,4 2 9 0,-4-2 0 16,0 5 0-16,-7 3 0 0,0-11 0 0,0 8 0 15,0-5 0-15,-7-7 8 0,0 4-8 0,0-3 12 0,0-4-4 16,-4-2 0-16,1 0 0 0,3 0-8 0,0-1 0 16,-1-5 0-16,-2 3 0 0,6-3 0 0,-3 0 0 15,0-3 0-15,0 6 0 0,7-9 12 0,0 0-2 16,0 0-1-16,-10 5 0 0,10-5-9 0,-7 0 8 15,7 0-8-15,0 0 8 0,0 0-17 0,0 0-4 16,0 0-1-16,-7 0 0 16,-1-5-166-16,1 5-34 0</inkml:trace>
  <inkml:trace contextRef="#ctx0" brushRef="#br0" timeOffset="204215.685">8992 7784 1411 0,'0'0'31'0,"0"0"6"0,-3 0 2 0,-4 0 1 0,0 0-32 0,0 0-8 0,0 6 0 0,0-6 0 0,-4 6 16 0,4-6 1 15,-4 11 1-15,4-2 0 0,0-3-7 0,0 3-2 16,4-3 0-16,-4 3 0 0,-1-3-9 0,5 5 0 16,-4 1 0-16,3-6 0 0,4 6 0 15,-3 2 0-15,3-2 0 0,0 0 0 0,0-6 0 0,0 6 0 16,0-4 0-16,3-2 0 0,-3-6 0 0,4 6 0 15,-4-6 0-15,0 0 0 0,3 0 9 0,4 0 7 16,1-9 0-16,2 3 1 0,-3-5 16 0,4-1 3 16,-4 0 1-16,3 6 0 0,1-14-17 0,-4 11-4 15,4 0-1-15,-4-3 0 0,0-5-15 0,0 2 0 16,0 6 0-16,0 0 0 0,0-2 0 0,0 5 0 16,0-6 0-16,-3 3 0 0,-4 9 0 0,0 0 0 0,3-6 0 15,-3 6 0-15,0 0 0 0,0 0-10 0,0 0 2 16,0 0 0-16,0 0 8 0,0 0-13 0,0 0 5 0,0 0 8 15,0 0 0-15,0 0 0 0,0 0 0 0,0 0 0 16,0 9 0-16,0-3 0 0,0-6 8 0,4 6-8 16,-4 0 0-16,0-6 0 0,0 0 0 0,0 0 0 15,0 11 0-15,3-5 0 0,1 0 0 0,-1 0 0 16,4 0 0-16,0 0 0 0,4 3 0 0,-4 2 0 16,0-5 0-16,-3 0 0 0,3 0 8 0,3-3-8 15,1 0 0-15,-1 0 0 0,-3-3 8 0,4 0-519 16,0 0-103-16</inkml:trace>
  <inkml:trace contextRef="#ctx0" brushRef="#br0" timeOffset="204720.161">9338 7708 836 0,'0'0'24'0,"0"8"4"0,4 4-28 0,-1-6 0 16,1 0 0-16,-4 6 0 0,0-12 80 0,7 0 11 0,-4 11 1 0,1-2 1 16,-1 3-16-16,1-6-3 0,-1 0-1 0,4 0 0 15,-3 5-21-15,-1-2-4 16,1 0 0-16,-1 0-1 0,1-3-11 0,3 5-1 15,-3-5-1-15,-1 0 0 0,-3-6-20 0,4 6-4 0,-1-3-1 0,-3-3 0 16,0 0-9-16,4 3 0 0,-1 3 0 0,-3-6 0 16,4 3 0-16,-4-3 0 0,0 0 0 0,0 0 0 15,0 0 0-15,0 0 0 0,0 0 0 0,0 0 0 16,0 0 35-16,0 0 5 0,0 0 0 0,0 0 1 16,-4-6-14-16,-3 0-3 0,4-3-1 0,-4-3 0 15,3 1-23-15,1 2 0 0,-1-6 0 0,0 6 0 16,4-8 0-16,-3-1 0 0,-1 3 0 0,4-2 0 15,-3-1 0-15,3-2 0 0,-4 2 0 0,1-6 0 16,-1 4 0-16,4 2 0 0,0-5 0 0,0 5 0 16,0 3 0-16,4 4 0 0,-4-1 0 0,3 0 0 15,1 0 0-15,3 3 0 0,-4 4 0 0,5-1 0 16,-1 0 0-16,3 6 0 0,-3-6 0 0,4 0 0 0,3 6-9 16,-3 0-7-16,3 0 0 0,0 0-1 15,3 0-38-15,-3 6-7 0,4-6-2 16,0 6 0-16,-4-6-128 0,0 6-25 0,4 0-6 0,-8-1-1 0</inkml:trace>
  <inkml:trace contextRef="#ctx0" brushRef="#br0" timeOffset="205305.506">9754 7537 1036 0,'0'0'23'0,"0"0"5"0,0 0 0 0,0 0 1 0,-7 0-29 0,0 6 0 0,0-6 0 0,0 0 0 16,-3 0 57-16,2 6 6 0,1-6 1 0,0 6 0 15,-3-6-52-15,3 6-12 0,0-1 0 0,0 1 0 16,-4 0 54-16,0 0 8 0,4 3 2 0,-3 3 0 16,3-6-52-16,-4 11-12 0,4-8 0 0,4 6 0 15,-5-1 45-15,5 4 7 0,-1-9 0 0,1 6 1 16,-1 5-41-16,1-2-12 0,3-4 0 0,0 1 8 15,0 0 0-15,3-3 1 0,1-1 0 0,-1-5 0 16,1 0-9-16,3 0 0 0,0-3 0 0,-7-3 0 16,0 0 41-16,7 0 7 0,0 0 0 0,4-3 1 15,-4-6-5-15,3 0-2 0,5-8 0 0,-5 5 0 0,4-6-24 16,-3 4-5-16,3-10-1 0,4-2 0 0,-8 2-12 16,4-2 8-16,0 2-8 0,0-11 0 0,-3 8 8 0,0 4-8 15,-1-9 0-15,-3 8 0 0,4-2 0 0,-1 2 0 16,1 1 0-16,-4-4 0 0,-3 4 0 0,-1-4 0 15,1-2 0-15,-4 5-10 0,0-2 10 0,-4 2 0 16,1-5 0-16,-1 2 0 0,1 4 0 0,-5 2 0 16,1-2 0-16,0 2 0 0,-3 6 0 0,3 7 0 15,-4-10 0-15,-3 12 0 0,7 0 0 0,0 6-12 16,7 0 12-16,-7 6-12 16,3 6-16-16,-3 6-4 0,0 2-1 0,4 10 0 0,3 2 33 0,-4 3 0 15,4 3 0-15,0 1 0 0,-3 2 0 0,3-3 0 16,3 9 0-16,-3 3 0 0,4-6 0 0,-1-6 0 0,1 9 0 0,-1-3 0 15,1 0 0-15,-1-5 0 0,-3 2 0 16,4 9 0-16,-1-12 0 0,1 3 0 0,-4-14 0 0,0 8 0 16,3-12 0-16,-3-2 0 0,0-9 0 0,0 5 0 15,0-14 0-15,0-3 0 0,8 0 0 0,-5-3 0 32,4-2-58-32,4-7-5 0,-1 0-1 0,1-6 0 0</inkml:trace>
  <inkml:trace contextRef="#ctx0" brushRef="#br0" timeOffset="205773.698">9955 7622 648 0,'0'0'14'16,"0"0"3"-16,0 9 1 0,0-3 0 0,0 3-18 0,0-3 0 0,4 2 0 0,-4 10 0 0,3-12 73 0,1 0 11 16,3-3 3-16,-3 3 0 0,3 0-2 0,0 5 0 15,0-5 0-15,0 0 0 0,3 0-49 0,1-6-11 16,3 6-1-16,0-6-1 0,0 0 14 0,0 0 3 16,0-6 1-16,1 0 0 0,-1 6 19 0,-4-6 3 15,4-8 1-15,-3 8 0 0,3-3-52 0,-7 0-12 0,0 3 0 0,0-6 0 16,-3 1 0-16,-1 2 0 0,-6 0 0 0,-4 0 0 15,3-3 0-15,-3 1 0 0,0 5 0 0,0-6 0 16,-4 6 0-16,1 0 0 0,-4 3 0 0,0-3 0 16,-4 6 0-16,4 0 0 0,0 0 0 15,0 6 0-15,3 0 20 0,1 3 2 0,-5 3 0 0,5 5 0 16,3 1-22-16,0 3 0 0,-4 2-12 16,4-5 4-16,4 8-6 0,-1-2-1 0,1-1 0 0,-1 4 0 15,4-1 15-15,0-2 8 0,4-1 0 0,3-2-8 16,-4 8 0-16,4-11 0 0,0 5-10 0,4-2 10 15,3-3 0-15,0-1 10 0,0-2 1 0,4-3 0 16,3-1-11-16,0 1-16 0,0-9 4 0,4 3 1 16,3 0 11-16,-3-6 0 0,3 0 0 0,-3-3-514 15,3 0-101-15</inkml:trace>
  <inkml:trace contextRef="#ctx0" brushRef="#br0" timeOffset="206705.215">11151 7740 1476 0,'0'0'32'16,"0"0"8"-16,-7-6 0 0,0 6 1 0,-3-6-33 0,3 6-8 0,-4-6 0 0,4 0 0 0,-4 3 0 0,1-2-17 15,3 5 4-15,-4-3 1 0,1 3 0 0,2 0 1 16,8 0 0-16,-10 8 0 16,-1 1-19-16,4-3-4 0,0 0-1 0,0 6 0 0,4-6 43 0,-1 5 9 15,4 1 2-15,0 3 0 0,0-3-31 0,-3 5-5 0,3-5-2 16,3 3 0-16,1-4 19 0,-1 1 0 0,4-6 0 15,-3 3 0-15,3-3 0 0,-4-3 0 16,4 0 0-16,4-3 0 0,-4 0 44 0,4-3 12 0,3 0 2 0,-4 0 1 16,8-3-14-16,-8 0-2 15,5-6-1-15,-5 1 0 0,1-4-14 0,3 0-4 16,-4-5 0-16,1-4 0 0,0-2 1 0,-1 2 0 0,-3-8 0 16,4-4 0-16,-1-2-8 0,-2 3-1 0,-1-3-1 0,-4 0 0 15,1 2-7-15,3 4-8 0,-4-9 11 0,1 3-11 16,-4-1 8-16,0 4-8 0,-4-3 0 0,4 0 0 15,-3 2 0-15,-1-2 0 0,-3 9 8 0,0-4-8 16,0 10 0-16,0-1 0 0,-4 4 8 0,4 2-8 16,4 1 0-16,-1 8 0 0,-3-3 0 0,4 9 0 15,3 3 0-15,0 0-11 0,-4 0 2 0,1 9 0 16,3 6-4-16,0-4-1 0,0 13 0 0,0 8 0 16,0 0 14-16,0 10-11 0,3-4 11 0,4 6-10 15,0-3-8-15,0-3-2 0,0 3 0 0,0-2 0 16,-3 2 20-16,3 3 0 0,0-6 0 0,-3-3 0 0,3 4 12 0,-4-1 7 15,4-3 1-15,-3-3 0 0,-1-2-12 0,-3 8-8 16,4-14 9-16,-4 8-9 0,0-14 15 0,0 2-3 16,0-2-1-16,3 5 0 0,1-11-3 0,-4-3-8 15,0 3 12-15,3 5-4 0,1-5-8 16,-1-6 0-16,1 6 0 0,-1 2 0 0,5-2 0 0,-5 0 8 16,4-6-8-16,0 6 0 0,4-4 0 0,-4-2-11 15,0-3 1-15,0-3-822 16</inkml:trace>
  <inkml:trace contextRef="#ctx0" brushRef="#br0" timeOffset="207203.336">11426 7660 1314 0,'0'0'37'0,"0"0"8"0,0 0-36 0,0 0-9 0,0 0 0 0,0 0 0 15,0 0 39-15,0 0 5 0,0 0 2 0,4 12 0 16,0 0 7-16,-1-6 2 0,-3 0 0 0,4 3 0 16,3-1-23-16,0 1-4 0,0-3 0 0,0 0-1 15,3 6-27-15,-3-12 0 0,1 6 0 0,-1-6 0 16,0 3 0-16,3-3 0 0,-3-3 0 0,0 3 0 15,0-12 48-15,4 6 4 0,-4-6 0 0,-3-5 1 16,3-4-33-16,-4 3-8 0,8-8 0 0,-8 8-1 16,1-5-11-16,-4 2 0 0,0 4 0 0,0-1 0 0,0 6 0 0,3-3 0 15,-3 7 0-15,0 5 0 0,-3-3 0 0,3 6 0 16,-7 0 0-16,-4 0 0 16,4 0-49-16,-4 6-12 0,1 0-3 15,-4 2 0-15,0 4 51 0,0 0 13 0,3 0 0 0,-3-1 0 0,3 7-12 0,1 3 4 16,-1 2 0-16,-3-5 0 0,7 8 8 0,-4 1 0 15,8 2 0-15,-4-5 0 0,3 8 0 0,1-9 12 16,-1 1-2-16,4 2-1 0,0-8-9 0,4-3 0 0,-4 8 0 16,7-5 0-16,-4-6 0 0,4-3-12 0,-3-1 2 15,6 1 1-15,1 3 9 0,0-6 12 0,3-6-2 16,3 6-1-16,-2 0-9 0,2-6 0 16,-3 0 0-16,4 0 0 0,3 0 33 0,-3 0 5 0,6-6 1 15,1 0-575-15,0 6-114 0</inkml:trace>
  <inkml:trace contextRef="#ctx0" brushRef="#br0" timeOffset="208542.043">12880 7702 858 0,'0'0'24'0,"0"-6"6"0,3 0-30 0,1 0 0 0,3 0 0 0,-7-6 0 16,4 1 52-16,-4 5 5 0,3 0 1 0,1 0 0 15,-4 0-34-15,3 3-8 0,-3-3 0 0,0 6-1 16,4-6 1-16,-4 6 0 0,0-5 0 0,0 5 0 15,0 0 13-15,0 0 3 0,0 0 1 0,0 0 0 16,0 0-33-16,0 0-11 0,0 0 0 0,-4 5 0 16,4 1 11-16,-3 0 11 0,3-6-3 0,0 0 0 15,0 0 13-15,0 0 3 0,-4 6 0 0,4-6 0 16,0 0 15-16,0 0 3 0,0 0 1 0,-11 3 0 16,4-3 17-16,0 0 3 0,0 0 1 0,0-3 0 15,4 0 0-15,-8 0 0 0,11 3 0 0,-7 0 0 0,-3 3-40 16,-1-3-7-16,4 0-1 0,-4 3-1 0,4 0-15 0,-3 0 0 15,3 6 0-15,0-3 0 16,0-1-12-16,-1 7-1 0,5-6-1 0,-4 6 0 0,3 0 14 16,1 2 0-16,3-2 0 0,0-6 0 0,-4 6 0 0,4-3 0 15,0 5 0-15,0-5 0 0,4-3 0 0,-4 0 0 16,0-6 0-16,0 6 0 16,0-6 0-16,0 0 0 0,0 0 0 0,0 6 0 0,0-6 0 15,0 0 0-15,0 0 0 0,3 5 0 16,-3-5 0-16,0 6 0 0,0-6 0 0,0 0 0 0,0 0 0 0,0 0 0 15,0 0 0-15,0 0 0 0,7 3 0 0,0-3 0 16,1 3 0-16,-5-3 0 0,-3 0 0 0,7 0 0 16,4 0 0-16,-4 0 0 0,0 0 0 0,0 0 0 15,0 3 0-15,0-3 0 0,0 0 0 0,0 0 0 16,0 3 0-16,0 0 0 0,0 0 0 0,-7-3 0 0,0 0 0 16,4 3 0-16,3 0 0 0,-7-3 0 0,0 0 0 0,0 0 0 15,3 3 0-15,-3-3 0 0,0 0 0 0,4 12 0 16,-1-1 0-16,1 1 0 0,-4 3 0 0,3 2 0 15,-3-5 0-15,4-6 0 0,-4-6 0 0,0 0 0 16,0 0 0-16,0 0 0 0,0 0 0 0,0 0 0 16,7 6 0-16,-7-6 0 0,0 0 0 0,0 0 0 15,0 0 0-15,0 0 0 0,0 0 0 0,0 0 0 16,0 0 0-16,0 0 0 0,-4 0 0 0,4 0 0 16,0 0 48-16,-10 6 13 0,3 0 3 0,-4-6 0 15,4-6-64-15,-3 6-28 0,-1 0 3 0,4 0 0 16,0-6 25-16,3 6 0 0,-3-6 9 0,0 6-9 15,7 0 22-15,-7-6-2 0,0 6-1 0,7 0 0 16,0 0-37-16,-7 0-7 0,0 0-2 0,0 0 0 16,0 0-8-16,7 0-1 0,-7-6-1 0,0 6 0 15,3-6-22-15,4 6-4 0,0 0-1 0,0 0-477 16,0 0-96-16</inkml:trace>
  <inkml:trace contextRef="#ctx0" brushRef="#br0" timeOffset="209172.214">13247 7778 1234 0,'0'0'27'0,"0"0"5"0,0 0 2 0,0 0 2 0,-7-3-36 0,0 3 0 0,-4 0 0 0,1-3 0 15,2 3 44-15,1-3 3 0,-3 0 0 0,3 0 0 16,-4 3-17-16,4-3-3 0,-3-2-1 0,2 2 0 16,1 3 13-16,0 0 2 0,0 0 1 0,0 0 0 15,0 0-16-15,0 0-3 0,7 0-1 0,-7 3 0 16,0 2-22-16,0 1 0 0,3 0 0 0,-3 6 0 0,4 0 0 15,-4-6 0-15,3 5 0 0,1-2 0 16,3 0 0-16,-4 6 0 0,4 2 0 0,0-5 0 16,0-9 0-16,4 3 0 0,-1 12 0 0,4-7 0 15,0-11 0-15,0 0 0 0,1 0 0 0,2 0 0 16,1 0 0-16,-1 0 0 0,4 0 0 0,-3 0 0 16,0 0 26-16,-1 6 1 0,4 6 0 0,0-12 0 15,-3-6-14-15,3 0-2 0,0 12-1 0,-3-12 0 0,-4-6 3 0,0-2 1 16,0 5 0-16,0 0 0 0,-3 3-2 0,-1-6 0 15,4 1 0-15,-7-1 0 0,4 3-12 0,-4 0 0 16,3 0 0-16,-3 4 0 0,0-7 0 0,0 0 0 16,0 3 0-16,0 0 0 0,4 1 0 0,-4 8 0 15,0 0 0-15,-4-6 0 0,4 0 0 0,0 6 0 16,0 0 0-16,0 0 0 0,0 0 0 0,0 0 0 0,0 0 0 0,0 0 0 16,0 0 0-16,0 12 0 0,-3-4 0 0,3 1 0 15,0 0 0-15,0-3 0 0,0 0 0 16,3 6 0-16,-3-1 0 0,4-5 0 0,-1-3 0 0,-3 6 0 15,4-3 0-15,-1 9 0 0,1 8 0 16,3-11 0-16,-4 3 0 0,4-10 0 0,0-10 0 0,1-1 0 16,-1 6 0-16,3 0 0 0,1 0 8 0,-1-3-8 15,4 3-8-15,1 9-5 0,-1 2-1 0,0-5-559 32,-4-12-112-32</inkml:trace>
  <inkml:trace contextRef="#ctx0" brushRef="#br0" timeOffset="210135.609">14556 7531 1011 0,'0'0'28'0,"0"0"8"0,-7 0-36 15,0-3 0-15,7 3 0 0,-8-3 0 0,1 3 87 16,7 0 10-16,0 0 3 0,-7-6 0 0,0 6-31 0,0 0-5 15,7 0-2-15,-7 6 0 0,0-6-40 0,7 0-8 16,0 0-2-16,-7 6 0 0,0 6-3 0,3-6-1 16,1 6 0-16,-4 2 0 0,3 4-8 0,-3 0 0 15,4-1 0-15,-4 4 0 0,3 2 24 0,-3-11 2 0,0 6 1 16,4 2 0-16,-5-8-27 0,5 0 0 0,-1-6 0 16,1 5 0-16,-1 1 0 0,-3-3 0 0,4-3-12 15,-1 0 12-15,4-6 0 0,0 0 0 0,0 0 9 16,0 0-1-16,0 0 55 0,0 0 11 0,0 0 2 15,0 0 1-15,0 0-44 0,0 0-9 0,0 0-1 0,0 0-1 16,0 0-22-16,0 0 9 0,0 0-9 0,0 0 0 16,7 0 0-16,0 0 0 0,0 0 0 0,4 0 0 15,-4 0 0-15,0 0-9 0,4 0 9 16,-4 0-8-16,0 0 8 0,3 6 0 0,1-6 0 0,0 5 0 16,-4 1 0-16,0-6 0 0,0 6 0 0,3-3 0 15,-3 0-27-15,-3 0-3 16,-4-3-1-16,0 0 0 0,7 3 31 0,0 6 0 0,0 14 0 0,0-11 0 15,0-12 0-15,0 6 0 0,-3 9 0 0,3 2 0 16,-7-17 15-16,3 0 9 0,1 6 1 0,-1 0 1 16,1 0-18-16,-4 6-8 0,0-3 0 0,0-1 8 15,0 1-8-15,-4 3 8 0,1 0-8 0,-1-1 8 0,1-5-8 16,-1 0 10-16,-3 0-10 0,4 3 10 0,3-9-10 0,0 0 8 16,-7 6-8-16,0-6 8 0,0 0-8 0,0 0 10 15,3 0-10-15,-3-6 10 0,0 6 6 0,-4-9 0 16,4 3 1-16,-3 0 0 0,3 0-17 0,-4 1 0 15,0-7 0-15,4 6 0 16,0 0-48-16,4 0-14 0,-1-3-2 0,4 9-1 16,0 0-152-16,0 0-31 0,7-3-5 0,-7 3-2 0</inkml:trace>
  <inkml:trace contextRef="#ctx0" brushRef="#br0" timeOffset="211403.459">14940 7728 806 0,'-14'6'17'0,"14"-6"4"0,0 0 1 0,-4 6 2 0,-3 6-24 0,0-9 0 16,4 2 0-16,-4 1 0 0,0-3 93 0,3 3 15 15,-3-3 2-15,4 3 1 0,3-6-24 0,0 0-5 16,0 0-1-16,-7 6 0 0,3 0-67 0,1 0-14 0,3-6 0 16,-4 5 0-16,4-5 0 0,-4 6 0 0,1 3 0 15,-1-3 0-15,4 0 8 0,-3 6-8 0,-1 11 0 16,4-8 8-16,-3-9-8 0,-1 0 0 0,4 5 0 0,-3-5 0 15,3 0 0-15,-4 6 20 0,4-6-3 0,0 6 0 16,-3-7 1-16,3 4 0 0,0-3 0 16,0-6 0-16,0 0 6 0,0 6 2 15,0 6 0-15,3-6 0 0,1 0-6 0,-1-1 0 0,1-5-1 0,-1 3 0 16,1-3-1-16,3 3 0 0,4 0 0 0,-4 0 0 16,3-3-2-16,-3-3 0 0,7-3 0 0,-3 3 0 15,3 3-4-15,-3-5-2 0,3 5 0 0,-4-12 0 16,-3 12-10-16,0-6 8 0,8 0-8 0,-8-6 8 15,3 6-8-15,1 1 0 0,-1-10 0 0,-3 9 0 16,8-6 15-16,-8 0 1 0,3-5 0 0,-3 5 0 16,0 3-26-16,0-3-5 0,-3-8-1 0,-1 5 0 15,1-5 16-15,-1 2 0 0,-3-6 0 0,0 4 0 16,-3 2 31-16,-1-2 9 0,1 2 1 0,-4 0 1 0,0 1-42 16,0 2 0-16,0 3 0 0,-4-5 0 15,0 5-20-15,1-3-2 0,-1 3-1 0,1 1 0 0,3 5 23 16,0 0 0-16,0 0 0 0,-4 6 0 15,0 0-24-15,4 0-6 0,4 0-2 0,-4 6 0 16,0-6 32-16,3 6 0 0,1 6 0 0,-1 2 0 0,1-2 0 0,3 0 16 16,0 0-1-16,0-1-1 15,0 1-14-15,3 0 0 0,1 2 0 0,-4 4 0 0,7-12 0 0,-4 6 0 16,4-3 0-16,-3 2 0 16,-1 1-20-16,1-6-6 0,-1 6-2 0,1 2 0 0,-1-8 20 0,4 3 8 15,-3 0-8-15,0 3 8 0,3-6 0 0,0 5 0 16,0-2 0-16,0-3 0 0,0 0 8 0,-4 0 1 15,4 0 0-15,0 0 0 0,-3-1 5 0,3-5 1 0,0 6 0 16,0-6 0-16,0 0 3 0,0 6 1 0,0-6 0 0,0 0 0 16,4-6-7-16,-4 6-2 0,4 0 0 0,-4 0 0 15,3-6-2-15,-3 6 0 0,0-5 0 0,4 5 0 16,-4 0-8-16,4-6 0 0,-11 6 9 0,7 0-9 16,0 0 8-16,-7 0-8 0,0 0 8 0,0 0-8 15,7 0-26 1,-7 0-10-16,0 0-1 0,0 0-1 0,7-9 74 0,-7 9 16 0,3-9 2 0,1 0 1 15,-4 3-44-15,0-5-11 0,-4-1 0 0,1 6 0 16,-1-9 9-16,1 1 0 0,-4 5 0 0,0-3 0 31,0 0-34-31,-1 3-7 0,-2-2-2 0,3 5 0 0,-4 0 22 0,4 0 4 0,-3 6 8 16,3 0-13-16,-4-6 13 0,4 6-9 0,0 6 9 0,0-6-8 16,0 0 8-16,0 6 0 0,3-3 0 0,-3 0 0 15,4 3-8-15,-1 0 8 0,1 8-8 0,-1-8 8 0,1 0 0 16,-1 6 0-16,0-3 0 0,1 5 0 0,3-8 0 0,0 3-13 15,0 3 5-15,0-6 8 0,3 8-9 0,-3-5 9 16,4 0 0-16,-4 3 0 0,4-6 0 0,-4 11 0 16,3 1 0-16,-3 2 0 0,0-20 0 0,4 6 0 15,-4 0 0-15,0 6 9 0,3 0-9 0,1 2 0 16,-4-2 0-16,3 6 8 0,1-6-8 0,-1-4 0 16,1 4 0-16,-1 0 0 0,4 6 9 0,-3-7-9 15,3-5 10-15,-4 3-10 0,8-3 9 0,-4 6-9 16,0-6 8-16,0-1-8 0,0 1 12 0,0-6-4 15,0 0 0-15,4 6 0 0,-4-12 0 0,4 6-8 0,-1 0 12 16,4-6-4-16,-3 1 1 0,3-1 0 0,0-12 0 16,0 9 0-16,0 3-17 0,0 0-4 0,-3 1-1 15,3-7-920-15</inkml:trace>
  <inkml:trace contextRef="#ctx0" brushRef="#br0" timeOffset="211896.563">15462 7796 836 0,'0'0'24'0,"0"0"4"0,-3 0-28 0,-1 11 0 0,1-5 0 0,3 0 0 0,-4 3 108 16,4-3 16-16,-3 0 4 0,3 0 0 0,-4 5-52 0,4-5-9 16,0 0-3-16,0 3 0 0,0-3 0 0,0 3 0 15,0 0 0-15,4 2 0 0,-4-5-51 0,3 0-13 0,1 0 0 16,-1 6 0-16,1-3 28 0,-1-4 2 15,-3 1 1-15,4 6 0 0,3-6-11 0,-4 0-3 0,1 0 0 0,3 0 0 16,4-1 11-16,-1-5 1 0,-3 3 1 16,4-6 0-16,3 3 13 0,0-5 2 0,-3-7 1 0,3 0 0 15,3 6-8-15,-3-3-2 0,4 12 0 0,0-9 0 16,-1-8-15-16,-3-4-3 0,-3 6-1 0,0 1 0 16,-1-1-6-16,-3 3-2 0,0 3 0 0,0 0 0 15,0-6-9-15,0 1 0 0,-7 2 0 0,4 0 0 16,-4 3 0-16,4 0 0 0,-4 6-9 0,0 0 9 15,-4-9-46-15,0 4-2 16,1-1-1-16,-4 0 0 0,7 6-55 16,0 0-10-16,-11 0-2 0,4 0-1 0,7 0-14 15,-7 0-2-15,4 6-1 0,3-6-524 0</inkml:trace>
  <inkml:trace contextRef="#ctx0" brushRef="#br0" timeOffset="212575.456">15995 7869 1558 0,'0'0'34'0,"0"0"7"0,0 0 2 0,0 0 1 0,0 0-35 0,0 0-9 0,0 0 0 0,0 0 0 16,0 0 90-16,0 0 16 0,0 0 3 0,0 0 1 16,0 0-22-16,0 0-5 0,0 0-1 0,0 0 0 15,0 0-40-15,0 0-8 0,0 0-2 0,0 0 0 16,0 0-24-16,0 0-8 0,0 0 0 0,0 0 0 16,0 0 0-16,0 0 0 0,0 6 0 0,0 0 0 15,0 6 0-15,3 2 0 0,-3-2 0 0,4 0 0 16,0 6 0-16,-1-4 0 0,1 4 0 0,-1 0 0 15,1-4 0-15,-1 4 0 0,1 0 0 0,-1-7 0 16,-3-2 12-16,4 0 3 0,-4-3 0 0,0-6 0 16,0 0-15-16,0 0 0 0,0 0 0 0,0 0 0 15,0 0 0-15,0 0 0 0,0 0 0 0,0 0 0 16,0-9 24-16,-4 0 3 0,4 3 0 0,-3 0 0 16,3 1-27-16,0-7 0 0,-4 6-14 0,4-6 5 0,0 3 9 15,0-2 0-15,4-1 0 0,-4 0 0 16,0 0 0-16,3 3 0 0,-6-2 0 0,3-1 0 0,0 0 0 15,0 12 0-15,0 0 0 0,0 0 0 0,0-23 0 0,0 8 0 16,3 3 0-16,-3 0 0 16,4-5-28-16,-1 5-3 0,1 3-1 15,-1-3 0-15,8 1 32 0,-4-7 0 0,0 3 13 0,4-2-4 16,-4-1-9-16,3 6-11 0,1-5 3 0,3 8 0 0,-3-9 8 0,-4 1 0 16,3 8 0-16,1 3 0 0,-1 0-12 0,4 3 4 15,-7 3 0-15,4 0 0 0,3 0 8 0,0 6-8 16,0-3 8-16,1 6-8 0,-1-3 8 0,-4 5-13 15,4 1 5-15,0-6 8 0,-3 3-17 0,0 3 4 16,-1-1 1-16,4 1 0 16,0-6-13-16,1 0-3 0,-5-6 0 0,1 6 0 15,-1-6 0-15,-3 0 0 0,4 6 0 0,-1-6 0 16,1 0-5-16,0-6-2 0,-1 6 0 0,-3-6 0 16,7 6-1-16,-7 0-1 0,4 0 0 0,-4 0 0 15,4 0-130-15,-4 0-25 0,0 0-6 0,-4 0-1 0</inkml:trace>
  <inkml:trace contextRef="#ctx0" brushRef="#br0" timeOffset="214053.435">13166 6482 385 0,'0'0'8'0,"0"0"1"0,0 0 1 0,0 0 2 0,0 0-12 0,0 0 0 0,0-6 0 0,0 6 0 16,0 0-12-16,0 0-6 16,7 0-1-16</inkml:trace>
  <inkml:trace contextRef="#ctx0" brushRef="#br0" timeOffset="214268.309">13212 6390 866 0,'3'-20'24'0,"-3"14"6"0,0 0-30 0,4-11 0 0,-1 5 0 0,1 3 0 16,-1-3 59-16,1-5 5 0,3-1 2 0,-4 3 0 16,4 3-25-16,0-5-5 0,0-1 0 0,4-2-1 15,0 8-11-15,3 0-1 0,-4-9-1 0,4 4 0 16,1-1-6-16,2-2-2 0,1 8 0 0,-1-6 0 16,-2 1-14-16,2 2 0 0,4-3 8 0,-3 6-8 15,0 1 0-15,-1-1 0 0,-6-3 0 0,3 9 0 16,-3 1 0-16,-4-1 0 0,0 6 0 0,0-6 0 15,-7 6 0-15,3 0 0 0,1-6 0 0,-4 6 0 16,0 0-23-16,0 0-7 0,0 0-2 0,0 0 0 16,-7 6 0-16,0 0 0 0,3 0 0 0,-3 2-478 15</inkml:trace>
  <inkml:trace contextRef="#ctx0" brushRef="#br0" timeOffset="-212503.527">13007 8213 712 0,'0'0'16'0,"0"0"3"0,0 3 1 0,0-3 0 0,0 0-20 0,0 0 0 0,3 6 0 0,1-6 0 16,0-6 76-16,-4 6 11 0,0 0 2 0,3 0 1 16,-3 0-21-16,4 6-4 0,3-6-1 0,-4 6 0 15,1 0-51-15,3-6-13 0,0-6 0 0,-4 6 0 0,4 0 33 16,0 12 4-16,0 8 1 0,1 4 0 16,-5-13-21-16,4 1-4 15,4-3-1-15,-4 6 0 0,3-6-12 0,1 2 9 0,-1-5-9 0,1 0 8 0,0 6-8 0,-1-6 0 16,4-3 0-16,0 6 8 0,1 5-8 0,-1-2-14 15,0-6 3-15,3 6-632 16</inkml:trace>
  <inkml:trace contextRef="#ctx0" brushRef="#br0" timeOffset="-211559.788">13406 8578 576 0,'0'0'12'0,"0"0"4"0,0 0 0 0,0 6 0 0,0 2-16 0,3 10 0 0,-3-6 0 0,4-3 0 15,-1 5 104-15,1 7 17 0,-1-9 4 0,-3 8 1 16,4-2-55-16,-1 0-11 0,-3-1-3 0,-3 1 0 16,6 2-38-16,-3-2-8 0,0 0-2 0,0 2 0 15,-3-2 44-15,3 5 9 0,-4-2 2 0,4-3 0 16,-3 2-52-16,3-2-12 0,-4-1 0 0,1 1 0 15,3-6 25-15,0 8 3 0,0-2 0 0,-4-6 0 16,4 8-28-16,-3-8 0 16,-1-6 0-16,4-6 0 0,0 0-17 15,0 0-9-15,0 0-2 0,0 0 0 0,0 0 52 0,0 0 11 0,-4 0 1 0,4 0 1 16,0-6-17-16,-3 6-3 0,6-976-1 0,-3 1937 0 16,0-969-6-16,4 2-2 0,-4-3 0 0,0 3 0 15,0-6-8-15,0-5-14 0,0 5 3 0,4 3 1 0,-1-3 10 16,1-5 0-16,-1 5-9 0,1 0 9 0,-1 3 0 15,-3-2-11-15,4 5 11 0,-1 0-8 0,-3 0 8 0,4 6 0 16,-4-9 0-16,0 9-8 0,0 0 8 0,0 0-10 16,0 0 10-16,0 0-10 0,0 0 30 15,0 0 5-15,0 0 2 0,0 0 0 16,0 0-47-16,0 0-8 0,0 0-3 0,0 0 0 16,0 0-1-16,0 0-1 0,0 0 0 0,0 0 0 0,0 0 33 0,0 0 0 15,0 0 0-15,7 9 0 0,0 3 44 0,0-1 16 0,-4-5 4 16,1 6 0-1,0 0-103-15,-1 3-20 0,1 2-4 0,-1 4-1 0,1 2 52 16,-1-11 12-16,-3-12 0 0,0 6 0 0,0 3 0 0,0 3 0 0,4-4 0 0,-4 1 0 16,3-3 0-16,-3 6 0 0,0-6 0 0,0-6 0 15,0 0 0-15,0 0 0 0,0 0 0 0,0 0 0 16,7 6 0-16,-7-6 0 0,11 3 0 16,-4-3-447-16,4 0-86 0</inkml:trace>
  <inkml:trace contextRef="#ctx0" brushRef="#br0" timeOffset="-211035.731">13652 9010 1074 0,'0'0'30'0,"0"0"8"0,0-6-30 0,0 3-8 0,4-6 0 0,-4 3 0 0,0 6 52 0,4 0 10 15,-4 0 2-15,0 0 0 0,3-11-52 0,-3 11-12 16,4 0 0-16,-4 0 0 0,7-6 35 0,-4 12 4 16,4 5 1-16,-3 1 0 15,-1-9-24-15,4 3-5 0,-3-3-1 0,-1 0 0 0,4-3-10 0,-7 0 12 16,4 0-12-16,3 0 12 0,0-3 0 0,-3-3 1 15,-1 0 0-15,1 0 0 16,-1-6 2-16,1 1 0 0,3-7 0 0,-4 3 0 0,1-2-6 0,-1 5-1 0,1-9 0 16,-4 4 0-16,0 5-8 0,0 0 0 15,0 0 0-15,0 4 0 0,0-1 0 0,0 3 0 0,0 3 0 0,0 3 0 16,-4-6 0-16,1 6 0 0,-1 6-12 0,-3-3 12 31,4 0-38-31,-1 3 0 0,-3 3 0 0,0 8 0 0,-3-5 17 0,2 9 3 16,1-1 1-16,-3 1 0 0,-1 2 17 0,4-2 0 0,-3 8 0 0,-1-8 0 15,0 8 14-15,1-8-3 0,-1-1-1 0,1 1 0 16,-1-3 8-16,1-1 2 0,2 4 0 0,1-9 0 16,4-1-20-16,-1 1 0 0,4-3 0 0,-3 3 0 15,3-1 0-15,-4-5 0 0,8 0 0 0,-4-6 0 16,0 0 0-16,0 0 0 16,7 0 0-16,3-6 0 0,1 0 28 0,0 1 3 0,-1-1 0 0,4 0 0 15,-3 6-50-15,3-3-9 16,4 3-3-16,-4 3-653 0</inkml:trace>
  <inkml:trace contextRef="#ctx0" brushRef="#br0" timeOffset="-210255.763">13917 9036 806 0,'0'0'17'0,"0"0"4"0,0 0 1 0,0 0 2 0,0 0-24 0,0 0 0 0,0 0 0 0,0 0 0 15,0 0 56-15,0 0 6 0,0 0 2 0,0 0 0 16,0 0-40-16,0 0-7 0,0 0-1 0,0 0-1 16,0 0-24-16,0 0-5 0,0 0-1 0,0 0 0 15,0 0 63-15,0 0 13 0,0 0 3 0,0 0 0 16,0 0-52-16,0 12-12 0,0 0 0 0,0-6 0 15,-3 5 16-15,3-5 1 0,-4 3 0 16,4-3 0-16,0-6 7 0,0 0 0 0,0 0 1 0,0 12 0 0,0-6-5 0,0 5-2 16,4-5 0-16,-4-6 0 0,0 0-18 15,0 0 10-15,0 0-10 0,0 0 8 16,0 0 14-16,-4 6 2 0,4 0 1 0,0 3 0 0,0-9-12 0,0 0-2 16,-4 6-1-16,4-6 0 15,0 12 15-15,0-12 3 0,0 5 1 0,0 4 0 0,0 3-18 0,-3 0-11 16,3 0 12-16,0-1-12 0,0-5 15 15,0 0-4-15,0-6-1 0,0 9 0 0,0 0-1 0,0-3 0 16,0-6 0-16,0 0 0 0,0 0 3 0,0 0 0 16,0 0 0-16,0 0 0 0,0 0 23 0,0 0 5 0,-4 0 0 15,1-3 1-15,3-6 0 0,-4 6 0 16,1-6 0-16,-1 3 0 0,1-6-27 0,3-5-6 16,-4 8 0-16,1-6-8 0,3 6 0 0,-4-2 0 0,4-1 0 15,0 3 0-15,0 0 0 0,0 0-9 16,0-2 9-16,0-1-8 0,0 12 8 0,0-6 0 0,4 0-9 0,-4-9 9 15,0 1 0-15,3 5 0 0,-3-9 0 0,4 4 0 16,-1 5 0-16,-3-3 0 0,4 3 0 0,-1-3 0 16,4 1 0-16,-3 2-9 0,-1 3 0 0,-3 6 0 15,0 0 9-15,11-3 0 0,-4-3-9 16,0 3 9-16,0 0-8 0,0 0 8 16,4 0-10-16,-4 0 10 0,4-2-8 0,3 5 8 0,0 8 0 0,0-2-9 15,0-3-21-15,0 0-4 16,0 0-1-16,0-3 0 0,4 3 21 0,-4-3 4 0,4 3 1 0,-1-3 0 15,1 3-184 1,0-3-37-16,13-6-7 0,-6-3-2 0</inkml:trace>
  <inkml:trace contextRef="#ctx0" brushRef="#br0" timeOffset="-208860.49">13536 5661 507 0,'0'0'11'0,"0"0"2"0,0 0 1 0,0 0 1 0,0 0-15 0,0 0 0 0,0 0 0 16,0 0 0-16,0 0 80 0,0 0 12 0,0 0 4 15,0 0 0-15,0 0-31 0,0 0-5 0,0 0-2 0,0 0 0 16,0 0-18-16,0 0-3 0,0 0-1 0,0 0 0 16,0 0 4-16,0 0 0 0,0 0 0 0,0 0 0 15,0 0-23-15,0 6-4 0,0 6-1 0,0-6 0 16,0 12-3-16,0-7-1 0,0 4 0 0,4 9 0 15,-4-10-8-15,0 10 8 0,3-1-8 0,-3 1 8 16,4 2 4-16,-4-2 1 0,0 2 0 0,3-2 0 16,1 2 11-16,-1 4 3 0,1-4 0 0,-4-2 0 15,0-7-27-15,-4 4 0 0,4-6 0 0,4 5 0 16,-4-2-15-16,0-7-1 0,-4 4-1 0,4 3 0 16,0-1 17-16,0-2 0 0,4-3 0 0,-4 6 0 15,3-1 0-15,-3 1 0 0,0-3 0 0,0-10 0 16,0 7 0-16,0 0 0 0,0-12 0 0,0 0 0 15,4 0 40-15,-4 0 11 0,0 0 2 0,0 0 1 16,0 0-17-16,0 0-3 0,0 0-1 0,0 0 0 16,0-6-9-16,-4-6-3 0,4 1 0 0,0-1 0 0,0 0-1 15,0 3 0-15,0-8 0 0,0 5 0 0,4-3-34 16,-4 3-7-16,0 1-2 0,0-1 0 16,0 0-14-16,0 12-3 15,0 0-1-15,0 0 0 0,3-6 41 0,1-3 22 0,-4 3-2 0,0 6-1 0,0-5-35 0,0 5-6 16,0 0-2-16,0 0 0 0,3-6 12 0,-3 6 3 15,4-6 0-15,-4 0 0 0,0 0 9 16,0 6 0-16,3 0 0 0,1-12 0 0,-4 12 0 0,4 0 0 16,-1-6 0-16,1 4 8 0,3-1-17 0,-7 3-3 15,0 0-1-15,0 0 0 0,7 0 13 0,0 3 0 16,-4 5 0-16,4-8 0 0,-7 0 0 0,4 12 0 16,3-12 0-16,0 12 0 0,-4-6 14 0,5 0 9 15,-5 2 1-15,1 4 1 0,-1 6-40 0,1-1-8 0,-4-2-1 16,3 3-1-16,1-6 25 0,-4 5-8 0,3-5 8 0,1-3 0 15,-4 3 0-15,3-7 0 0,-3-5 0 0,0 0 0 16,4 12-19-16,-4-12-5 0,0 0 0 0,3 0-680 16</inkml:trace>
  <inkml:trace contextRef="#ctx0" brushRef="#br0" timeOffset="-208517.69">13776 6129 728 0,'0'0'20'0,"0"-6"5"0,0 6-25 0,0-6 0 16,0-6 0-16,0 12 0 0,0 0 88 0,0 0 13 15,0 0 3-15,0 0 0 0,0 0-44 0,0 0-8 16,0 0-1-16,0 0-1 0,0 0-32 0,0 0-6 16,0 0-2-16,0 0 0 0,0 0-10 0,0 12 0 15,0-6 0-15,0 6 0 0,0-6 0 0,0 5 0 0,0 10 0 0,0-9 0 16,0 5 0-16,0-2 0 0,4 3 0 0,-4-7 0 16,3 7 0-16,1-3 0 0,-1 2 0 0,1 1-11 15,-1-6 11-15,1-3 0 0,-4-1 0 16,3 7 0-16,1-9 0 0,-4 0 0 0,0-6 0 0,0 0 0 15</inkml:trace>
  <inkml:trace contextRef="#ctx0" brushRef="#br0" timeOffset="-208300.686">13765 5920 990 0,'0'0'21'0,"0"0"5"0,0 0 1 0,0 0 1 0,0 0-28 0,0 0 0 15,0 0 0-15,0 0 0 0,0 0 48 0,0 0 3 16,0 0 1-16,0 0 0 0,0 0-52 0,0 0 0 16,0 0-9-16,7 6-335 15,1 0-68-15</inkml:trace>
  <inkml:trace contextRef="#ctx0" brushRef="#br0" timeOffset="-207759.768">14023 5926 1004 0,'0'0'22'0,"0"0"5"0,0 0 1 0,-7 0 0 0,7 0-28 0,-7 0 0 0,3-6 0 0,4 6 0 16,0 0 53-16,-10 6 6 0,3 0 1 0,-4 0 0 16,4 0-23-16,0 0-4 0,3-1-1 0,-3 4 0 15,0 3-19-15,4 0-4 0,-1-1-1 0,1 1 0 16,-1 3-8-16,1-6 0 0,-4 5 0 0,3-2-11 15,1 0 11-15,3-3 0 0,-4 0 8 0,4-1-8 16,0 4 0-16,0-12 0 0,0 6 0 0,0 0 0 16,4 0 8-16,-4-6-8 0,0 0 8 0,0 0-8 15,0 6 8-15,0-6-8 0,3 0 8 0,-3 0-8 16,0 0 8-16,0 0-8 0,4 6 8 0,-1-6-8 16,-3 0 8-16,0 0-8 0,0 0 8 0,7 0-8 0,0 3 0 0,-7-3 0 15,0 0 0-15,4 5 0 0,-1 1 0 0,-3-6 0 16,0 0 0-16,7 12 0 0,-3-6 0 0,-4-6 0 15,0 0 0-15,3 6 0 0,4-6 0 0,-7 0 0 16,0 0 0-16,4 6 0 0,0 0 0 0,-4-6 0 16,0 0 0-16,0 5 0 0,3 7 0 0,-6-6 0 15,3 3 0-15,3-3 0 0,-3 6 0 0,0-7 0 16,4 7 0-16,-4-6 0 0,-4 3 0 0,4 0 8 16,0 0 0-16,0-4 0 0,-3 7-8 0,-1 0 0 15,4-12 0-15,-4 6 0 0,-3 0 0 0,4 3 0 16,-1 2 0-16,1-5 0 0,-1 0 0 0,4-6 0 0,0 0 0 15,-7 6-425 1,0 0-87-16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67.36842" units="1/cm"/>
          <inkml:channelProperty channel="Y" name="resolution" value="67.41573" units="1/cm"/>
          <inkml:channelProperty channel="T" name="resolution" value="1" units="1/dev"/>
        </inkml:channelProperties>
      </inkml:inkSource>
      <inkml:timestamp xml:id="ts0" timeString="2023-09-27T16:34:56.6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11994 5203 0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9-27T16:32:12.01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6276 1654 1459 0,'0'0'41'0,"0"0"10"0,0 0-41 0,0 0-10 0,0 0 0 0,-11 6 0 16,8 0 71-16,-4 0 12 0,0 3 2 0,0-3 1 15,3 6-32-15,1-7-6 0,3-5-2 0,-7 6 0 16,3 0-11-16,0 0-3 0,-3 6 0 0,4-3 0 16,-4-3 4-16,3-1 0 0,1 1 0 0,-1 0 0 15,4-6 14-15,-3 6 3 0,-1 0 1 0,-3-6 0 16,0 12-12-16,0-12-2 0,4 6-1 0,-5-3 0 16,-6 2-11-16,7 1-3 0,-3 0 0 0,-1 0 0 15,1-6-8-15,-5 0-1 0,1 0-1 0,0 6 0 16,4-6-3-16,-1 6 0 0,0 0 0 0,-3 0 0 0,4-1-12 15,-1-5 11-15,1 6-11 0,3 0 10 0,-1-3-10 0,1 3 0 16,0 0 0-16,0 0 0 0,4 0 0 16,-1-6 0-16,1 6 0 0,-4-1 0 15,7-5 0-15,-4 0 0 0,1 6 0 0,-1-6 0 0,1 6 0 0,3 0 0 0,0-3 0 0,-4 9 0 16,4-6 0-16,-3-1 0 0,3-5-9 0,0 6 9 16,0 0 0-16,0 0 0 0,0 0-8 0,0 6 8 15,0-6 0-15,0 2-8 0,3-2 8 0,1 0 0 16,-4 6-8-16,3 0 8 0,1-6 0 0,-1 0 0 15,-3-1 0-15,7 4-8 0,-3-9 8 0,-1 6 0 16,4-6 0-16,0 12 0 0,0-12 0 0,0 6 0 16,1-6-8-16,2 6 8 0,1-1 0 0,-4 1 0 15,3 0 0-15,1-6-8 0,-1 0 8 16,-6 3 0-16,7 9 0 0,-4-12-10 0,0 0 10 0,3 6-8 16,-3 0 8-16,0-6 0 0,0 6 8 0,4-6-8 15,-4 5 0-15,4 1 0 0,-4-6 0 0,3 6-8 16,4 0 8-16,-6 0 0 0,-1-3 0 0,0 3 0 15,0 0 0-15,3 0 0 0,-3-6 10 0,4 5-10 16,-4-5 0-16,4 6 0 0,-1-6 0 0,1 6 0 16,-1 0 0-16,4 0 0 0,0 0 0 0,-6-6 0 15,2 6 0-15,1-6 0 0,-4 3 0 0,3 3 0 16,-3 5 0-16,0-5 0 0,1 6 8 0,-1-6-8 16,-4 6 8-16,4-1-8 0,-3 4 0 0,-1-3 0 15,1 0 8-15,-1-1-8 0,1 4 0 0,-1-3 0 16,-3 0 8-16,-3 5-8 0,3-5 0 0,-4 3 9 15,-3-4 9-15,0 1 2 0,0-6 0 0,0 6 0 0,-4-6-20 16,-3 2 0-16,0 4 0 0,0 0 0 0,-4-6 10 16,4 0-2-16,-10 0 0 0,3 0 0 0,-1-6-8 15,5 5 0-15,-1-2 0 0,4 0 0 0,-7-3 0 16,3 0 0-16,4-3 0 0,-4 0 0 0,1-2-13 16,3 5 1-16,0-6 1 0,3 0 0 15,-7 6 11-15,4-6-10 0,0 0 10 0,4 6-10 16,-1-6 10-16,0 0-8 0,4-6 8 0,-3 10-8 0,6-4 8 0,1 0-12 0,-1 0 12 15,1 6-12-15,3-6-4 0,-7 0 0 0,7 6-1 16,0-6 0 0,0 6-47-16,0 0-8 0,0-6-3 0,0 6 0 15,0 0-76-15,0 0-15 0,0 0-3 0</inkml:trace>
  <inkml:trace contextRef="#ctx0" brushRef="#br0" timeOffset="1142.079">6918 1834 1348 0,'-4'12'28'0,"1"-12"7"0,3 5-35 0,-4 1 0 0,1-3 0 0,3-3 0 16,-4 3 44-16,4-3 1 0,0 9 1 0,0-3 0 15,-7 0-4-15,4 0-1 0,-1 0 0 0,-3-1 0 16,0 1 12-16,4 6 3 0,-4-9 0 0,-1 9 0 16,1-6-16-16,0-1-2 0,-3 1-1 0,3 0 0 15,0 6 5-15,-4 0 1 0,4 2 0 0,-4-2 0 16,4 0-9-16,-7 0-2 0,4 0 0 0,-1 2 0 16,1 4-6-16,2-6-2 0,-2-1 0 0,3 1 0 15,0 3-9-15,3-3-3 0,-3-7 0 0,4 7 0 16,3 0-12-16,-4 3 8 0,4-4-8 0,0 1 0 15,0 0 0-15,4-6 0 0,-4 3 0 0,3 2 0 16,1-5 0-16,-1 6 0 0,-3-12 0 0,4 6 0 16,-1 0 0-16,1 6 0 0,-1-7 0 0,1 1 0 15,3 9 0-15,-4-3 0 0,1 0 0 0,0-1 0 0,-1 4 0 16,1-3 8-16,-4 5-8 0,3 1 0 0,-3-9 0 16,4 9 0-16,-4-1 0 0,3-5 0 15,1 3 12-15,-1 2-4 0,1-5-8 0,6 0 12 0,-3 0 17 0,-3-7 3 16,-1 1 1-16,8 3 0 0,-4-3-33 15,4-6 0-15,-4 6 0 0,3-6 0 0,1 0 0 0,-4-6 0 16,4 0 0-16,-4 0 0 0,0 0 0 0,3-2 0 0,-3-4 0 0,4 0 0 16,-4 0 0-16,-4-5 0 0,5 2 0 15,2-3 0-15,-3 1 0 0,0 2 0 0,4-9 0 0,-4 13 0 16,3-7 0-16,-3 3 0 0,1 4 0 0,-1-1 0 16,0 6 0-16,0-12 0 0,0 9 0 0,3 4 0 15,-3-1 13-15,-7 0-4 0,4 6-1 0,-1 0 0 16,1 0-8-16,-4 0 8 0,7-6-8 0,-3 6 8 15,-1-6 0-15,-3 6 0 0,4-12 0 0,-4 12 0 16,0 0 7-16,3 0 1 0,-3 0 0 0,0-6 0 16,0 1-7-16,4-1-1 0,-1-3 0 0,1 3 0 15,-4-6 10-15,3 0 2 0,4 1 0 0,-7-4 0 16,4 3-20-16,-4-5 0 0,-4-1 0 0,4-3 0 16,-3 4 0-16,-1-1 0 0,4-2 0 0,-3 2 0 15,3-6 8-15,-4 7 0 0,1-4 1 0,3 9 0 16,-4-5-9-16,1-4 0 0,-1 9 0 0,-3 1 0 15,3-7 0-15,-3 3 0 0,0 9 0 0,7-5 0 16,-7-1 0-16,0 6 0 0,0 0 11 0,4 0-11 16,-4-5 0-16,0 8 0 0,3-3 0 0,-3 6 0 15,0 0 0-15,0 0 0 0,0 0 0 0,-4 0 9 0,4 0-1 16,-3 6-8-16,3-6 12 0,0 0-4 0,-1 3-8 0,8-3-11 16,-3 2 3-16,-4 7 0 0,-4-3 8 0,1 0-8 15,3 6 8-15,0 0-8 0,-4-7 8 0,4 1 0 16,-4 0 0-16,4 3-8 15,0-9-24-15,0 6-5 0,7-6-1 0,-7 6 0 0,0-6 21 0,-4 0 4 16,4 0 1-16,0 0 0 16,0 0-12-16,-7 0-1 0,7 0-1 0,0 0 0 15,7 0-19-15,0 0-4 0,0 0-1 0,0 0 0 0,0 0-113 16,0 0-22-16</inkml:trace>
  <inkml:trace contextRef="#ctx0" brushRef="#br0" timeOffset="2839.409">7186 2057 1160 0,'0'0'32'0,"0"0"9"0,0 0-33 0,0 0-8 0,0 0 0 0,0 0 0 16,0 0 47-16,0 0 7 0,0 0 2 0,0 0 0 15,0 0-28-15,0 0-6 0,0 0-1 0,0 0 0 16,0 0-5-16,0 0 0 0,0 0-1 0,0 0 0 15,0 0 10-15,0 0 3 0,0 0 0 0,0 0 0 16,0 0 1-16,0 0 1 0,0 0 0 0,0 0 0 16,0 0-3-16,0 0-1 0,0 0 0 0,0 0 0 15,0 0-2-15,0 0 0 0,0 0 0 0,0 6 0 16,0-6 23-16,0 6 4 0,0 0 1 0,0-6 0 16,0 12-8-16,0-12 0 0,0 0-1 0,0 5 0 15,0 1-8-15,0 0-2 0,0 0 0 0,0 3 0 16,0-9-15-16,0 0-3 0,4 6-1 0,-4 6 0 15,3-7-3-15,1 1-1 0,-1 6 0 0,-3-6 0 16,4 3-10-16,-1-3 0 0,-3 0 0 0,0-6-11 16,0 0 35-16,4 5 6 0,-4-5 2 0,0 0 0 15,3 6-32-15,-3 0 0 0,0-6 0 0,4 0 0 16,-4 0 0-16,0 0 0 0,0 0 0 0,0 0 0 0,3 6 0 16,-3-6 0-16,7 6 0 0,-3-6 0 0,-4 0 0 15,7 0 0-15,-3 0 0 0,-4 0 0 0,3-6 12 0,1 0-3 16,-1 0-1-16,1 0 0 0,-1 1-8 0,-3-1 0 15,4-3 0-15,-1 3 0 0,1 0 0 0,3-6 0 16,-4 6 0-16,-3-5 0 0,0 5 0 0,4 0 8 16,-1-9-8-16,1 9 8 0,-1 6-8 15,1-6 0-15,-1 1 0 0,1 5-11 0,-4 0 11 0,4-6 0 16,-4 6 0-16,0-6 0 0,0 6 0 0,0 0 0 0,0 0 0 16,0-6 0-16,0 0 0 0,0 0 0 0,0-3 0 0,3 4 0 15,-3 5 0-15,0-6 0 0,0 6 0 0,0-6 0 16,4 0 0-16,-4-6 0 0,0 6 0 0,3-6 8 15,-6 7-8-15,3-1 11 0,-4-3-11 0,4 3 12 16,0-6-12-16,0 6 0 0,0 0 0 0,-3-5 0 16,3 11 0-16,0 0 0 0,0 0 0 0,-4-12 0 15,-3 3 0-15,0 3 8 0,0 0-8 0,3 1 0 16,-6-1 8-16,6 6-8 0,4 0 0 0,-7-6 8 16,0 6-8-16,-3 0 0 0,2-6 0 0,1 0 0 15,-3 6 15-15,3 6-3 0,-7-6 0 0,7 0 0 16,-4 0-12-16,0 0 0 0,1 0 0 0,3 0 0 15,-7-6 0-15,3 6 0 0,1 0 0 0,-1 0 0 16,4 0 0-16,-4-6 0 0,1 6 0 0,3-3 0 16,0 3 0-16,0 0 0 0,7 0 0 0,0 0 0 15,-4 3 0-15,-3 3 0 0,7-6 0 0,-7 0-10 16,7 0 10-16,0 0 0 0,-4 0 0 0,4 0 8 16,0 0-8-16,0 12-16 0,0-12 4 0,-3 6 0 0,-1 0 12 15,-3-1-8-15,7 1 8 0,-3 6-8 16,3-9 8-16,3 9 0 0,-3-1 0 0,0 1 0 0,7-6 0 15,-7 12 0-15,0-12 0 0,-7 8 0 0,7-2 0 16,-3 0 0-16,3-6 0 0,0 6 0 0,-4-7 0 0,4 10 0 16,0-3 0-16,0 0 0 0,0-1 0 0,0-2 0 0,0 3 0 15,0 0 0-15,0-1 0 0,0 1 0 0,0 0 0 16,0-6 0-16,0 3 0 0,4-3 0 0,-4-1 0 0,0 1 0 16,0-6 0-16,0 6 0 0,0-6 0 15,3 12 0-15,-3-12 0 0,0 6 0 0,0-6 0 0,0 6 0 16,0-6 0-16,0 0 0 0,7 0 0 0,-7 0 0 15,4 6 0-15,-1-3 0 0,-3 2 0 0,4 1 0 16,-1 0 0-16,1 6 0 0,-4-6 0 16,3 0 11-16,-3 0 1 0,0 2 0 0,4-2 0 0,0 6 0 15,-4 0-4-15,3-6 0 0,1 5 0 0,-1 1 0 16,1-3 0-16,-1 3 0 0,1-6 0 0,-1 0 0 16,1-1 4-16,-1 7 0 0,-3-12 0 0,4 6 0 15,-1 0-4-15,-3-6 0 0,4 3 0 0,-1 3 0 16,1 0-8-16,-1 0 0 0,1-6 0 0,0 5 0 15,-1 1 0-15,4 0 0 0,-7-6 11 0,4 6-11 16,3-6 0-16,-4 6 0 0,8 0 0 0,-4 0 0 16,-7-6 8-16,7 6-8 0,0-4 0 0,-3 10 9 15,3-6-9-15,-4 0 0 0,1 0 0 0,-1 0 8 16,4 0-8-16,-3-6 0 0,3 6 9 0,0 2-9 16,-4-2 0-16,4 0 9 0,0 6-9 0,-3-6 0 0,3 0 0 15,0-1 0-15,-3-5 0 0,3 6 0 0,0 0 0 0,3 0 0 16,-3-3 8-16,0 0-8 0,0 0 0 0,1-3 0 0,-1 0 0 15,0 0 0-15,-4 3 10 0,4-3-2 16,0 3 0-16,0-3 0 0,0 0-8 0,0 0 0 16,-3 0 0-16,3 6 0 0,-3-6 0 0,3 0 0 15,-4 0 0-15,-3 0 0 0,4 6 0 16,6-6 0-16,-10 0 0 0,4 0 0 16,-1 0 28-16,4 0 3 0,0 0 1 0,1 0 0 0,2 0-32 0,-6 0 0 0,3 0 0 15,0 0 0-15,0-6 0 0,0 6 0 0,0-6 0 0,3 6 0 16,-2-3 0-16,2 3 0 0,-3-3 0 0,0 0 0 15,4 3 0-15,-8-3 0 0,4 0 0 0,0 3 0 16,0-6 0-16,1 6 0 0,-1 0 0 0,0-6 0 16,-4 6 12-16,4-6-3 0,0 6-1 0,-3 0 0 15,-1 0-8-15,-3 0 0 0,0 0 0 0,7 0 0 16,-7 0 0-16,4 0 0 0,-1 12 0 0,1-12 0 16,0 6 0-16,3-6 0 0,-4 3 0 0,4 0 0 15,-3 0 0-15,-4-3-11 0,7 3 3 0,-7-3 0 16,3 3-20-16,-3-3-3 0,4 0-1 0,-1 0 0 15,-3-6-73-15,4 0-15 16,-1-3-4-16</inkml:trace>
  <inkml:trace contextRef="#ctx0" brushRef="#br0" timeOffset="4204.177">7934 2019 740 0,'0'0'15'0,"0"0"5"0,0 0-20 0,0 6 0 0,0-6 0 0,0 0 0 16,0 0 61-16,0 0 9 0,0 0 2 0,0 0 0 15,0 6-8-15,0 0-2 0,0-6 0 0,0 0 0 16,0 0 6-16,0 0 0 0,0 0 1 0,0 8 0 15,0-8 5-15,-4 6 1 0,4-6 0 0,0 12 0 16,0-6-15-16,0 0-2 0,0 6-1 0,0-7 0 16,0-5-15-16,0 0-3 0,0 0-1 0,0 6 0 15,0 0-10-15,0 9-1 0,0-9-1 0,0 0 0 16,0 5-5-16,0-5-1 0,0 6 0 0,0-3 0 16,0 3 0-16,4-6 0 0,-4-1 0 0,4 1 0 15,-1 0-6-15,-3 6-2 0,4-6 0 0,-4 3 0 0,3 2-3 16,1-5-1-16,-4 6 0 0,3-6 0 15,1 6 1-15,-4-6 0 0,7 5 0 0,-7 4 0 16,3-3-1-16,1 0-8 0,-1-1 12 0,1 4-4 16,-1-3 1-16,1 5 0 0,-1-5 0 0,1 0 0 0,-1 3 1 0,-3-4 0 15,4 1 0-15,0-6 0 0,-1 0-10 0,4 6 12 0,-3-6-12 16,6-1 12-16,-10 4-12 0,7-3 8 0,-3 0-8 16,-1-6 8-16,4 6-8 0,-3-6 0 0,3 0 9 0,0 6-9 15,0-6 0-15,4 0 8 0,-1 0-8 0,-3 0 0 16,4 0 8-16,-1 0-8 0,1 0 10 15,-4 0-10-15,7 0 8 0,-7 0-8 0,0 0 0 16,0 0 0-16,4 0 9 0,-4 0-9 0,0 0 8 16,0 0-8-16,0 6 11 0,-7-6-3 15,7 0-8-15,-3 0 12 0,-1 0-3 0,4 0-1 0,0-6 0 0,0 6 0 16,-3 0 12-16,3-6 1 0,0 6 1 0,-3 0 0 16,3-6-22-16,0 6 0 0,0-6 0 0,-4 6 8 15,4-6-8-15,-3-3 0 0,-1 4 8 0,4-1-8 16,-3-6 12-16,0 0-3 0,3 0 0 0,0 1 0 15,-7-4 1-15,3 3 0 0,1-11 0 0,-4 5 0 16,0 3-10-16,0-2 12 0,-4-1-12 0,4-3 12 16,0 10-12-16,-3-1 0 0,3-6 9 0,0 1-9 15,0 8 8-15,0-9-8 0,-4 6 8 0,1 7-8 16,3-10 8-16,0 3-8 0,0 0 8 0,0 1-8 16,-4-1 0-16,4-3 8 0,-3 3-8 0,3 6 0 0,-4-5 0 15,4 5 0-15,-4-6-12 0,1 6 4 0,3 0 8 0,0 6 9 16,0 0-1-16,0 0-8 0,-7-3 0 15,3 0 0-15,-3 1-10 0,7 2 10 0,0 0 0 0,-3 0 0 16,3 0 0-16,0 0 0 0,0 0 0 0,0 0 0 16,0 0 0-16,0 0 0 0,0 0 0 15,0 0 0-15,0 0 0 0,0-6 0 0,0 6-14 0,-4-6 5 0,4 0 1 16,0 0 0-16,0-6-4 16,-3 6 0-16,3 0 0 0,-4-5 0 0,4 2 12 15,0-3-13-15,0-6 5 0,0 7 8 16,0-4-56-16,-3 3-4 0,3 6-1 0,0-5 0 15,0 5-105-15,-7-6-21 0,3 0-4 0</inkml:trace>
  <inkml:trace contextRef="#ctx0" brushRef="#br0" timeOffset="5886.422">8611 2037 1740 0,'0'0'36'0,"0"0"8"0,0 0-35 0,0 0-9 0,0 0 0 0,0 0 0 15,0 0 93-15,0 0 17 0,0 0 3 0,0 0 1 16,0 0-42-16,0 0-8 0,0 0-1 0,-7 6-1 16,7-6-40-16,-3 2-8 0,3-2-2 0,-7 3 0 15,7-3-2-15,0 0-1 0,0 0 0 0,0 0 0 16,0 0-9-16,0 0 0 0,0 0 9 0,0 0-9 16,0 0 0-16,0 0 0 0,0 0 0 0,0 0 0 15,0 0 0-15,0 0 0 0,0 0 0 0,0 0 0 16,-7 9 12-16,7-9-3 0,0 6 0 0,-4 0 0 15,4 0 24-15,0 6 5 0,0-7 1 0,0 1 0 16,4 0 8-16,-4 9 1 0,3-9 1 0,-3 6 0 16,4-1-26-16,-4 1-6 0,0-3-1 0,3 3 0 0,-3-1-7 15,4 1-1-15,-4 0-8 0,3 0 12 0,-3 2-12 16,7-2 0-16,-3 6 0 0,-1-1 0 16,4-2 0-16,-3 3 0 0,-1-1 0 0,5 1 0 0,-1-3 0 0,0 2 0 15,3 1 0-15,-3-9 0 0,4 9 0 0,-8-13 0 16,1 13 0-16,-1-12 0 0,1 6 0 0,-4-9 0 0,4 2 0 15,-4-5 0-15,0 0 0 0,0 0 0 0,0 0 0 0,0 0 0 16,0 0 9-16,0 0-1 0,0 0 0 0,0 0 0 16,0 0-8-16,0 0 0 0,0 0 0 0,0 0 0 15,0 0 31-15,0 0 1 0,0 0 0 0,0 0 0 16,0 0-32-16,0 0 0 0,0 0 0 0,0 0 0 16,0 0 0-16,0 0 0 0,0 0 0 0,0 0 0 15,0 0 0-15,0 0 0 0,0 0 0 0,0 0 0 16,-8 3 0-16,8-3 0 0,-3 9 0 0,3-9 0 15,0 0 0-15,0 0 0 0,0 0 0 0,-4 6 0 16,4-6-27-16,-3 6-1 0,-1 0-1 16,4 0 0-16,0 0 29 0,0 0-9 0,0 2 9 0,0-2 0 15,0-6 0-15,0 6 0 0,0-6 0 0,0 0 0 16,0 0 0-16,0 0 0 0,0 0 0 0,4 6 0 16,-4-6 0-16,3 6 0 0,-3-6 0 0,4 0 0 15,-4 0 0-15,0 0 0 0,0 0 0 0,0 0 0 16,0 0 0-16,0 0 0 0,0 6 0 0,0-6 0 15,0 0 0-15,0 0 0 0,0 0 0 0,0 0 0 16,0 0 0-16,0 0 0 0,0 0 0 0,0 0 0 16,0 0 0-16,0 0 0 0,-4-6 0 0,1 0 0 0,-4 6 25 15,3-9 4-15,-3 6 1 0,4-3 0 0,-4 3-30 0,3-2 0 16,1-1 0-16,-1 0 0 0,1 0 0 0,3 6 0 16,-4-6 0-16,0 0 0 0,1 6 0 0,-1-6 0 15,-3-3 0-15,4 4 0 16,3-1-20-16,-4 0-8 0,4 0 0 0,-3 0-1 0,-1 0 29 0,1-6 13 15,-1 7-1-15,1-7 0 0,-1 3-12 0,1 3 0 16,-1-12 0-16,4 13 0 0,-3-7 0 16,-1-3 0-16,4 3 0 0,-4 1 0 0,1-1 0 0,3 0 0 0,-4 0 0 15,4 3 0-15,-3 4 0 0,3-1 0 0,0-6 0 0,-4 6 0 16,4 0 0-16,-3 0 0 0,3 0 0 0,0-2 0 16,-4 2 0-16,4 0 0 0,0 0 0 0,-3-6 0 15,3 6 0-15,0 0 0 0,0 1 0 0,0-1 0 16,3-6 0-16,-3 9 0 0,0-9 0 0,4 6 0 15,-4 0 0-15,0-5 0 0,-4 5 0 0,4 0 0 16,0-9 0-16,0 15 0 0,4-6 0 0,-4 0 0 16,0 1 0-16,3-1 8 0,-3 0-8 0,4 6 0 15,-4-12 0-15,0 6 0 0,3 6 8 0,-3-9-8 16,0 4 0-16,4 5 0 0,-1-6 0 0,1 0 0 16,0 0 0-16,-1 6 0 0,1-12 0 0,-4 12 0 15,7-6 0-15,-4 0 0 0,1 0 0 0,-1-2 0 16,1 2 16-16,-1 0 0 0,1 0 0 0,3 6 0 15,-4-6-16-15,1 6 0 0,-4 0 0 0,3-6 0 16,5 6 0-16,-5 0 0 0,4-6 0 0,0 6 0 16,0 0 0-16,0-6 0 0,0 6 0 0,4-5 0 15,-4 5 0-15,4 0 0 0,-4 0 0 0,0-6 0 16,0 6 0-16,0 0 0 0,0 6 0 0,-4-6 0 16,4 0 0-16,4-6 0 0,-4 6 0 0,0 0 0 0,4 0 0 0,-4-6 0 15,0 0 0-15,3 6 0 0,-3 0 0 0,0 0 0 16,4 0 0-16,0 0 0 0,-4-3 0 0,0 3 0 0,3-6 0 15,-6 6 0-15,3-6 0 0,-7 6 0 0,7 0 0 0,-7 0 0 16,11 0 0-16,-11 0 0 0,7 0 0 0,-7 0 0 16,0 0 0-16,0 0 0 0,0 0 0 0,0 0 0 15,0 0 0-15,0 0 0 0,0 0 0 0,0 0 0 16,0 0 0-16,0 0 0 0,7 0 0 0,-7 0 0 16,0 0 0-16,0 0 0 0,0 0 0 0,0 0 0 15,0 0 0-15,0 0 0 0,0 0 0 0,0 0 0 16,0 0-23-16,0 0-7 0,0 0-2 15,0 0 0-15,0 0 20 0,7-6 3 0,-7 6 1 0,0 0 0 16,0 0-36-16,0 0-8 0,0 0 0 16,0 0-1-16,0 0-23 0,0 0-4 15,0 0 0-15,0 0-1 0,3-5-79 0,-3 5-15 16,0-6-3-16</inkml:trace>
  <inkml:trace contextRef="#ctx0" brushRef="#br0" timeOffset="156063.005">6533 4394 955 0,'0'0'27'0,"0"0"6"0,0 0-33 0,0 0 0 0,0 0 0 0,0 0 0 15,0-6 29-15,0 6-1 0,4-5 0 0,-4-1 0 16,0 6-11-16,0 0-2 0,0 0-1 0,0 0 0 16,0 0-3-16,0 0-1 0,0 0 0 0,0 0 0 15,0 0 22-15,0 0 4 0,0 0 0 0,0 0 1 16,0 0 7-16,0 0 2 0,0 0 0 0,0 0 0 16,0 0-19-16,0 0-4 0,0 0-1 0,0 0 0 15,0 0-11-15,0 0-3 0,0 0 0 0,0 0 0 16,0 0 4-16,0 0 1 0,0 0 0 0,0 0 0 15,0 0-2-15,0 0-1 0,0 0 0 0,0 0 0 16,0 0 8-16,0 0 2 0,0 0 0 0,0 0 0 16,0 0-5-16,0 0-1 0,0 0 0 0,0 0 0 15,0 0 11-15,0 0 3 0,0 0 0 0,0 0 0 16,0 0-18-16,0 0-10 0,0 0 12 0,0 0-12 16,0 6 22-16,0-1-2 0,0 1-1 0,0 0 0 0,0 3-4 15,0 3-1-15,0-6 0 0,0 5 0 0,0 1 10 0,0 0 3 0,0 0 0 16,0 2 0-16,0 4-13 15,0 0-2-15,3 2-1 0,-3 4 0 0,4 2-3 0,-4 10 0 16,0-4 0-16,4-3 0 0,-4 4 0 0,0-4-8 16,3-5 12-16,-3 2-4 0,0-2-8 0,0-7 12 15,0-2-12-15,0 2 12 0,4 1 7 16,-4-12 1-16,0 3 1 0,3 3 0 0,-3-1-21 0,0 1 0 16,0-12 0-16,0 6 8 0,-3 6-18 0,3-3-3 15,0 8-1-15,-4-11 0 0,4 12 14 0,-3-7 0 0,-1 10 0 0,-3-9 0 16,7 5 0-16,-7 1 10 0,3 3-10 0,-6-4 8 15,6 1 6-15,-3-3 1 0,4 2 0 0,-4 1 0 16,3-6-3-16,-3 2 0 0,0-2 0 0,3 0 0 16,-3-6-1-16,4 0-1 0,-1 5 0 0,4-11 0 15,0 0 1-15,0 0 0 0,0 0 0 0,0 0 0 16,0 0-11-16,0 0 10 0,0 0-10 0,0 0 10 16,0 0-10-16,0 0 0 0,0 0 0 0,0 0-11 15,0 0 1-15,0 0 0 0,7 0 0 0,0 3 0 16,-7-3 10-16,8-3-12 0,-5 3 12 0,4-5-12 15,0-1 12-15,-3 6-12 0,3 0 12 0,-4 0-12 16,8-6 12-16,-8 6 0 0,1-6 0 0,-4 6 0 16,7 0 0-16,-7 0 0 0,0-6-9 0,3 6 9 15,5 0 0-15,-1 0 0 0,0-6-9 0,0 6 9 16,3 0 0-16,4 0-8 0,-3 0 8 0,0 0 0 16,6 0-8-16,1 0 8 0,-8 6 0 0,8-6 0 15,0 0 0-15,-1 0 0 0,1 6 0 0,-4-6 0 16,0 6 0-16,4-6 0 0,-8 6 0 0,5 5 0 0,-1-8 0 0,-4 3 0 15,-3 0 12-15,0 6-3 0,0-6 0 16,0 0 0-16,1 5 0 0,-5-5 0 0,4 0-9 0,-3-6 10 16,-1 3-10-16,-3-3 10 0,7 3-10 0,-7-3 0 0,4 0 9 15,-1 0-9-15,8 0 0 0,-4 0-18 0,-4 0 3 0,5-3 1 32,2 0-50-32,4 3-9 0,0-6-3 0,0 0 0 15,1-5-44-15,-1 11-10 0,3-6-2 0,-3 0 0 0,0 0-11 16,1 0-2-16,-5 3-1 0</inkml:trace>
  <inkml:trace contextRef="#ctx0" brushRef="#br0" timeOffset="157600.554">7394 5018 732 0,'0'0'15'0,"0"0"5"0,0 0-20 0,0-6 0 0,7 0 0 0,-7 0 0 0,4 0 57 16,-4 6 8-16,0 0 2 0,0 0 0 16,0 0-2-16,0 0 0 0,0-6 0 0,-4 0 0 15,4-2-17-15,-7-1-3 0,4 6-1 0,-1-3 0 16,1 0-21-16,-1 0-5 0,1 0-1 0,-4 0 0 0,7 6-2 0,-4-6-1 15,0 6 0-15,4 0 0 16,-10-5 22-16,3 5 5 0,0 0 1 0,-4 0 0 0,4 0 7 0,0 5 2 16,0 7 0-16,0 0 0 15,0-6-22-15,3 0-4 0,-3 3-1 0,4 2 0 0,-4 1 6 0,0 0 1 16,3-6 0-16,-3 5 0 16,0 1-3-16,0-3-1 0,0 3 0 0,3 0 0 15,-3-7-10-15,4 7-1 0,-1-3-1 0,1-3 0 16,3 6-15-16,0-12 0 0,-4 6 0 0,4 5 0 0,0-5 0 15,0 6 0-15,0-6 0 0,0 3 0 0,0 2 0 16,0 1 0-16,0-6 0 0,0 0 0 0,0-6 0 16,-3 6 0-16,3-6 0 0,0 9 0 0,0-9 0 15,0 11 0-15,0-11 0 0,0 0 0 16,0 0 12-16,0 0-3 0,0 0-1 0,0 0 0 0,0 0-8 0,0 0 10 16,0 0-10-16,0 0 10 0,0 0-10 0,0 0 0 0,0 0 9 15,7 0-9-15,0 0 0 0,0 0 0 16,3-3 0-16,-2 3-8 0,-1-5 8 0,3 5 0 0,-3 0 0 0,4-3-8 15,-8 3 8-15,4 0 0 0,-3-3 0 0,-4 3-8 16,7 0 8-16,-7 0 0 0,3-6 0 0,1 0 0 16,0 0 0-16,-4 0 0 0,3 0 8 0,-3-5-8 15,4 2 9-15,-8 0-9 0,1 0 12 0,3 3-12 16,-4-6 11-16,0 1-11 0,4-1 10 16,-3-3-10-16,3 3 0 0,0 1 0 0,0 5 0 0,0 0 0 15,0-6 0-15,0 6-10 0,0-3 10 0,0 9-12 0,0-5 12 16,3-1-13-16,5 0 5 0,-5 6 8 15,4 0-17-15,-7 0 4 0,0 0 1 0,4 0 0 0,3 0-4 16,-7 0-1-16,0 0 0 0,7 0 0 16,-7 0 17-16,3 6-8 0,-3-6 8 0,0 0 0 0,0 0 0 15,4 6 0-15,-1-1 0 0,1-2 0 16,-4-3 8-16,0 0 9 0,0 12 2 0,0-12 0 0,0 0 1 0,0 6 0 16,0 6 0-16,0-6 0 15,3 5-12-15,-3 1-8 0,0-6 9 0,4 3-9 0,-1 3 0 0,5-6 0 16,-5 11 0-16,1-5 0 15,-1 0 0-15,4 2 0 0,0 4 0 0,7-6 0 16,-10-3 0-16,3 2 0 0,-4 1 0 0,5-6 0 0,-5 6 0 16,4-6 0-16,-3 0 0 0,-1-1 0 0,4 1 8 0,-3-3 8 15,3 0 1-15,-7-3 1 0,7 3-27 0,0 3-6 16,-7-6-1-16,3 6 0 0,4 0 16 0,1-6-12 16,-1 6 12-16,0 5-12 15,3-5-13-15,1 3-3 0,-4-3 0 0,0 3 0 16,0 5-22-16,4-8-5 0,-4 0-1 0,3 0 0 15,1 0-12-15,-1 3-4 0,4 3 0 0,1-7 0 16,-5 7-105-16,4-6-22 0,-3 6-4 0</inkml:trace>
  <inkml:trace contextRef="#ctx0" brushRef="#br0" timeOffset="158813.509">8798 4938 794 0,'0'-12'16'0,"-3"1"4"0,3 2-20 0,-4 3 0 0,1-12 0 0,-1 7 0 0,1 5 25 0,-1-9 1 15,1 3 0-15,3 1 0 0,-4 5-13 0,1 0-2 16,3 0-1-16,0 6 0 0,0-6 13 0,0 6 2 16,0 0 1-16,0 0 0 0,0 0 22 0,0 0 5 15,0 0 1-15,0 0 0 0,0 0-6 0,0 0-2 16,0 0 0-16,-4 12 0 0,0-6-17 0,4-6-3 15,0 6-1-15,0-6 0 0,0 0 43 0,0 0 9 16,0 0 2-16,0 0 0 0,-7 0 1 0,0 5 0 0,0-5 0 16,0 0 0-16,-3 0-24 0,-1 0-4 0,4 0 0 0,0 0-1 15,7 0-30-15,-11 0-5 0,11 0-2 0,-7 0 0 16,-3 0-6-16,-1 6 0 0,1 0-8 0,6 0 12 16,-3 3-12-16,0 3 0 15,0-7 8-15,-4 7-8 0,8 0 0 0,-1-3 11 0,1 3-11 16,-4-1 10-16,3 7-10 0,-3-6-11 0,4-3 3 0,-1 8 0 15,0-11 8-15,4 6 0 0,0-6 0 16,-3 0 0-16,3-1 0 0,0-5 0 0,0 0 0 0,0 0 0 16,0 0 0-16,-4 9 0 0,4-9 0 0,0 0 0 15,0 0 0-15,0 0 0 0,0 0 0 0,0 0 0 16,0 6 0-16,0 0 0 0,0 0 0 0,0-6 0 16,0 0-8-16,0 12 8 0,4-6-8 0,-4-1 8 15,3 1 0-15,1 0 0 0,0-3 0 0,-1 0-8 16,1 0 8-16,-4-3 8 0,0 0-8 0,0 3 11 15,7-3-11-15,-4 3 0 0,-3-3 0 0,0 6 0 16,7-6 0-16,0 0-11 0,0 0 3 0,0 0 0 0,0 6 8 16,4-6 12-16,0 0-2 0,-4 0-1 0,3 0-9 15,-3 6-11-15,0-6 3 0,0 11 0 16,1-11 8-16,2 6 11 0,1-6-3 0,-4 6 0 16,0 0-8-16,0-3 0 0,0 0 0 0,-4 3 0 15,1 3 0-15,-1-4 0 0,1 1 0 0,0 0 0 16,-1 0 0-16,1 0 0 0,3 0 0 0,-4 0 0 15,1 0 0-15,3 2 0 0,-4-2 0 0,1 6 0 16,-1-6 0-16,4 0 0 0,-3 6 0 0,3-4 0 16,-4 1 0-16,5 6 0 0,2-3 0 0,-3-1 0 15,-3 1 0-15,3-6 0 0,-4 6 0 0,1 2 0 16,-4-8 0-16,3 0 0 0,-3-6 0 0,0 6 0 16,0 0 8-16,-3 0 0 0,-1-3 0 0,1 3 0 0,-4 0 13 0,-4-6 3 15,1 5 0-15,-5-5 0 0,1 0 6 0,-3 6 2 16,-1-6 0-16,0 0 0 0,1 0-32 0,-1 0 0 15,1 6 0-15,-1-6 0 0,4 0 0 0,-4 6 0 0,0 0 0 16,4-6 0-16,4 6 0 0,-1-6 0 0,4 6 0 0,7-6 0 16,0 0 0-16,0 0 0 0,0 0 0 0,0 0 0 15,0 0-29 1,0 0-12-16,0 0-3 0,0 0 0 0,0 0-9 16,0 0-3-16,0 0 0 0,0 0 0 0,7 0-28 0,0 0-7 15,0-6-1-15,4 6 0 0,-1-6-27 0,1 6-5 16,0-6-2-16</inkml:trace>
  <inkml:trace contextRef="#ctx0" brushRef="#br0" timeOffset="160508.007">9045 5050 996 0,'0'0'28'0,"0"0"7"0,0 0-35 0,-3-6 0 0,3 6 0 0,-4 0 0 15,-3 0 87-15,4-6 10 0,3 6 3 0,-7 6 0 16,-1-6-20-16,5 0-3 0,-4 0-1 0,3 6 0 15,1 0-38-15,-1-6-8 0,1 6-2 0,-4 0 0 16,7-6 0-16,-4 5 0 0,4-5 0 0,0 0 0 0,0 0-28 0,-3 0 0 16,3 0 0-16,0 0 0 0,0 0 0 0,0 0 0 15,-4 12 0-15,4-9 0 0,0-3 0 0,-3 6 0 16,3-6 0-16,0 6 0 0,0-6 12 0,0 12-3 16,0-6-1-16,0 5 0 15,0 1-8-15,0-6 8 0,3 0-8 0,-3 3 8 16,0 2 7-16,4 1 1 0,-4 0 0 0,3 0 0 15,-3 2-16-15,0-2 0 0,0-6 0 0,0 6 0 16,4 0 9-16,-4-1-1 0,3 4 0 0,1-3 0 16,-1 5-8-16,1-5 0 0,-1-6 0 0,-3 3-11 15,4-3 11-15,-1 5 0 0,-3-5 0 0,0 6 0 16,4-6 0-16,-1 0 0 0,-3 0 0 0,4 3 0 16,0-4 0-16,3 1 0 0,-4 0 0 0,4 0 0 15,-3 0 24-15,-1-6 6 0,4 0 2 0,0 6 0 0,-3-6-32 0,3 0 0 16,3 0 0-16,-2 0 0 0,2 0 16 0,1 0-4 15,-4 0 0-15,3-6 0 0,-3 0-3 0,0 0-1 16,4 0 0-16,0-2 0 0,-1 5-8 0,-3-6 12 0,4 6-12 0,-1 0 12 16,1-3-12-16,0 0 0 0,-1 0 0 15,-3 0 8-15,4 0-8 0,-4 6 12 0,-4-11-12 16,4 5 12-16,-3 0-12 0,0 0 0 0,-1 3 0 16,1-9 8-16,-4 1 15 0,0 5 2 0,-4 0 1 15,1-6 0-15,-1 6-26 0,0-3 8 0,1-2-8 16,-4 5 0-16,3-6 0 0,-3 0 0 0,0-2 0 0,0 2 0 15,-3 6 12-15,3-6-4 0,-4 0 0 0,4 1 0 16,0 2-8-16,0 3 0 0,0 0 0 0,0 0 0 0,0 0 0 16,0-5-12-16,0 5 2 0,-1 6 1 15,8 0 9-15,-7-6 12 0,0 6-2 0,0 0-1 16,0-6-9-16,0 3 0 0,0 0 0 0,0 0 0 16,0 3 0-16,7 0 0 0,0 0 0 0,0 0 0 0,-7-6 0 0,0 6-14 15,7 0 3-15,-7-6 1 0,-4 0 10 0,11 6 0 16,0 0 0-16,0 0 0 0,0 0 0 0,0 0 0 15,0 0 0-15,0 0 0 0,0 0-12 0,0 0-6 16,0 0-2-16,0 0 0 0,0 0 9 0,0 12 2 16,0 0 0-16,0 3 0 15,0-4 0-15,7 1 0 0,0-6 0 0,0 3 0 16,0 0 9-16,1 0 0 0,-1 2 0 0,0 1 0 0,-4-6 0 16,4 0 0-16,-7-6 0 0,4 0 0 0,-4 0 0 15,3 6 0-15,4-6 0 0,-3 3 0 0,-4-3 0 0,7 0 0 16,-4 3 0-16,5-3 0 0,-1 0 0 15,0-3 0-15,0 3 0 0,0-3 0 0,3 3 0 16,4-6 0-16,1 0 0 0,-1 6 0 16,-4-6 0-16,1 6 0 0,-1-6 0 0,1 0 0 0,0 0 9 0,-1 1-9 0,4-1 12 15,-3 3-12-15,3-6 0 0,-3 6 0 0,-1-3 0 0,4-6-12 16,-3 1 3-16,-1 5 1 0,-3 0 0 0,4 0 0 16,-4 0 8-16,4 3 0 0,-4-3 0 0,3 0 0 15,-3 0 0-15,-3 1 0 0,3-1 0 0,-7 6 0 16,0 0 0-16,0 0 0 0,0 0 0 0,0 0 0 15,0 0 0-15,0 0 0 0,4-6 9 0,-4 6-9 16,0-6 16-16,0 6-4 0,0 0-1 0,-8-6 0 0,5 0-3 16,-4 0-8-16,0 6 12 0,0-6-4 15,-4 3 11-15,1 3 1 0,3 0 1 0,-4 3 0 0,0-6-21 16,4 6 0-16,-3-3 0 0,3 6 0 16,0-6-16-16,3 6-2 0,-3 0 0 0,7-6 0 0,0 0 8 0,-4 6 2 15,-3 0 0-15,4 0 0 0,-1-6 8 0,1 6 0 16,-1-1 0-16,1 7 0 0,3-12 0 0,-4 0 0 15,1 9 0-15,-1-3 0 16,1 6 0-16,-1-6 0 0,1 5 0 0,-1-5 0 16,4 0 0-16,-3 3 0 0,3 0 0 0,-4 0 0 15,4 2 0-15,-3-5 0 0,-1 6 0 0,4-6 0 16,-4 3 0-16,4 2 0 0,0 1 0 0,0-6 0 16,0-6 0-16,4 12 0 0,-4-12 0 0,4 6 0 15,-1 5 0-15,1-5 0 0,-4-6 0 0,3 9 0 0,-3-3 0 16,0-6 0-16,4 12 0 0,-1-6 0 15,-3 5 9-15,4-5-9 0,-4 0 12 0,3 0-12 0,-3 3 0 0,0-3 0 0,0 5 0 16,4-5 0-16,-4 0 0 0,0 0 8 16,0 0-8-16,0-6 0 0,3 6 0 0,-3-6 0 0,0 0 0 15,4 3 0-15,-1 9 0 0,1-7 0 0,-1 1 0 16,1 0 0-16,3 0 0 0,0 0 0 0,0 0 0 16,0-6 0-16,0 6 0 0,-3-6 0 0,3 0 0 0,0 9 0 15,0-6 0-15,-4-1 0 16,4 4 0-16,1-3 0 0,-1 0 0 0,-4 3 0 0,1-6 0 0,3 6 0 15,-4 0 0-15,1-6 0 0,-1 6 0 0,1 0 0 16,-4-6 0-16,0 0 0 0,0 0 0 0,3 5 0 16,1-5 0-16,-1 6 0 0,1-6 0 0,3 0 0 15,-3-6 16-15,3 6-3 0,-4 0-1 0,4-5 0 16,0 5-3-16,0 0-1 0,0-12 0 0,0 12 0 16,0 0-8-16,4-6 0 0,-4 6 0 0,0 0 8 15,-3 0-8-15,3 0 0 0,0-6-12 0,0 6 12 16,0 0-44-16,-4 0-2 0,4 0 0 0,0-6 0 15,-3 6-18-15,3 0-4 0,-3 0-1 0,3 0 0 16,0 0-32-16,0 0-7 0,3 0 0 0,1-3-1 16,0 3 21-16,-1 3 5 0,1-3 1 0,3 6 0 15,-4-6 5-15,1 6 1 0,3 0 0 16</inkml:trace>
  <inkml:trace contextRef="#ctx0" brushRef="#br0" timeOffset="161302.976">9945 5112 955 0,'0'0'27'0,"0"0"6"16,-4 6-33-16,1 5 0 0,3-11 0 0,-4 6 0 0,8 0 60 0,-4 0 6 16,0-6 1-16,0 0 0 0,0 0-12 0,-4 6-3 15,4-6 0-15,0 6 0 0,0-6-12 0,0 0-2 16,4 9-1-16,-4 2 0 0,0-11-21 0,-4 6-4 0,4 0 0 0,-3 0-1 15,3 0 5-15,0 0 0 0,0-6 1 0,0 6 0 16,0 8-5-16,0-8 0 0,0 0-1 0,0 0 0 16,3 0 9-16,-3 6 1 0,4-4 1 0,-1-2 0 15,1 0-2-15,-1 6 0 0,1-6 0 0,-1 0 0 16,4 5-4-16,-3-5-2 0,3 0 0 0,-3-3 0 16,-1 3-2-16,1-3 0 0,3 3 0 0,-7-6 0 15,3 9 4-15,-3-9 1 0,0 0 0 0,4 5 0 16,-1 1 8-16,-3-6 2 0,0 0 0 15,0 0 0-15,7 0-27 0,0 6 0 0,0-6 0 0,0 0 0 16,-7 0 0-16,0 0 0 0,0 0 12 0,8 0-4 16,-1 0 0-16,-4-6-8 0,4 6 12 0,0 0-4 15,-3-6-8-15,-1 6 0 0,4 0 0 0,-7 0 0 16,0 0 8-16,4-11-8 0,-1 8 8 0,1-3-8 16,-1 3 15-16,4-3-3 0,-7 3 0 0,4-3 0 0,0-5 19 0,-4 5 3 15,3-6 1-15,1 6 0 0,-1 6-22 16,1 0-4-16,-1-9-1 0,1 3 0 15,-1 0-8-15,4-5 0 0,-3 5-10 0,3-6 10 16,0 0 0-16,-4-2 0 0,1 2 0 0,0 6 0 16,-1-6 0-16,-3 6 0 0,0-5-15 0,0 2 5 15,0 0-14-15,0 6-2 0,0-3-1 0,0 6 0 16,0-6-25-16,-7 6-6 0,3-6-1 0,-3 6 0 16,4 0-21-16,-1 0-4 0,-3-11 0 0,4 11-1 15,-4 0-46-15,3 0-9 0,4 0-1 0,-3 0-1 0</inkml:trace>
  <inkml:trace contextRef="#ctx0" brushRef="#br0" timeOffset="162040.226">10336 5159 907 0,'0'0'20'0,"0"0"4"15,0 0 0-15,0 0 2 0,0 0-26 0,0 0 0 0,4 9 0 0,-4-4 0 0,7 1 22 0,-4 0-1 16,-3-6 0-16,4 6 0 0,0 0 55 0,-1 0 12 15,-3 0 1-15,4 0 1 0,-1 2-22 0,-3 4-5 16,4-6-1-16,-1 6 0 0,-3-6-27 0,4 8-6 16,-1-2-1-16,1 0 0 0,-1 0-4 15,1-1-2-15,-1 1 0 0,1-3 0 0,-1 0-2 0,4 5 0 16,-3-8 0-16,0 6 0 0,-1-6-4 0,1 0 0 16,-1-3-1-16,4 9 0 0,-3-7-5 0,-1 1-1 15,4 0 0-15,-7-6 0 0,0 0 0 0,4 6 0 16,-1 0 0-16,1-6 0 0,-4 0-9 0,7 6 0 15,-7-6 9-15,3 6-9 0,1 0 8 0,-4 0-8 0,0-6 8 0,0 0-8 16,0 0 19-16,0 0-1 16,0 0 0-16,0 0 0 0,0 0 11 0,0 0 3 0,0 0 0 15,0 0 0-15,0 0-15 0,0 0-2 16,0 0-1-16,0 0 0 0,0 0-14 0,-11 0 11 0,8 0-11 16,-4-3 10-16,7 3-10 0,-7 0 0 0,7 0 0 15,-7-9 8-15,3 9 1 0,1-6 0 16,-4 0 0-16,3 0 0 0,-3 0-1 15,3 0 0-15,1-2 0 0,-1-1 0 0,1 0-8 0,-1-3 10 0,1 0-10 16,-1 1 10-16,1-4-10 0,-1 3 0 0,4 0 0 0,-3-5 0 16,-1 5 8-16,4 0-8 0,0 3 0 0,0-8 8 15,0 5-8-15,0-6 0 0,4 4 0 0,-4-4 0 16,0 6 0-16,3-5 0 0,-3 5 0 0,0 3 0 16,4-3 0-16,-1 1 0 0,4 11 0 0,-3-6 0 15,-4-6-10-15,3 6 10 0,4 3 0 0,-7 3-9 16,11-3-4-16,0 0-1 0,-1 6 0 0,1-3 0 0,-11 0-2 0,10 3 0 15,5 0 0-15,-15-3 0 16,10 3 16-16,1 0-12 0,-11-3 12 0,10 0-12 0,-10 0 12 0,11 0 0 16,-11 0 0-16,0 0 0 15,10-3-12-15,-10 3 12 0,0 0-13 0,0 0 5 16,7-3-16-16,-7 3-2 0,0 0-1 0,0 0 0 16,0 0-125-16,4-6-26 0,3 3-5 0</inkml:trace>
  <inkml:trace contextRef="#ctx0" brushRef="#br0" timeOffset="164518.278">11843 5223 978 0,'0'0'28'0,"0"0"5"0,0-8-33 0,0 8 0 0,-4-6 0 0,4 6 0 16,-3-6 0-16,-1 0-12 0,4 6 0 0,-3-6 0 15,3 6 12-15,0 0 10 0,0 0-2 0,0 0 0 16,0 0 23-16,0 0 4 0,0 0 1 0,0 0 0 16,0 0 18-16,0 0 4 0,0 0 1 0,-7-6 0 15,0 0-10-15,3 6-1 0,-3-6-1 0,0 1 0 16,0-1-10-16,0 6-1 0,0-3-1 0,0-3 0 16,-4 6-10-16,1-3-1 0,2 0-1 0,-2-3 0 15,-4 6 5-15,3-6 0 0,1 6 1 0,-5 0 0 0,5 0-9 16,-4 0-1-16,0 0-1 0,0 0 0 15,-1 6-3-15,5 0-1 0,3-6 0 0,0 6 0 16,0 0-14-16,3 3 9 0,1 2-9 0,-1-5 8 16,4 6-8-16,0-6 0 0,-3 3 9 0,3 2-9 15,0 1 12-15,0-6-3 0,0 6 0 0,0-6 0 16,0 8 1-16,3-5 0 0,-3 0 0 0,0 3 0 16,0-6-2-16,0 5-8 0,0-5 12 0,0 3-4 15,0 0-8-15,0-3 0 0,4 3 0 0,-4-4 0 0,3 7 0 16,-3-12 0-16,7 6 0 0,-3-6 0 0,-1 6 0 15,4 0 0-15,0-6 0 0,4 3 0 0,-4-3 0 16,4 6 0-16,-1-6-9 0,1 0 9 0,-1 0 0 0,1 0 0 16,0 0 0-16,-1-3 0 0,1-3 0 0,-1 6 0 15,4-12 8-15,-3 6-8 0,0 0 0 0,-1-5 11 16,1-4-11-16,-4 6 10 0,3 0-10 0,1-8 0 0,-4 5 9 0,4 0-9 16,-4 0 0-16,0-2 9 15,0 2-9-15,3 0 0 16,-6-11 12-16,3 8-4 0,-4 3 0 0,4-11-8 0,-3 8 16 0,0-3-3 0,-1 1-1 0,1-1 0 15,-4-3 4-15,3 4 1 0,1-7 0 0,-1 4 0 16,-3-4-3-16,4 4-1 0,-4 2 0 0,0-6 0 16,0 4-13-16,-4-4 11 0,4 1-11 0,-3 2 10 15,-4-2-10-15,0-4 0 0,-1 4 0 0,-2-1 0 16,3 4 0-16,-4 2 8 0,1-5-8 0,-4 5 0 16,3-3 0-16,0 4 0 0,1-4 0 0,-1 9 0 15,4 6 0-15,-3-5 0 0,3 5 0 0,0-6 0 16,3 6 0-16,4 6-9 0,-4-6 9 0,4 6 0 0,0 0-12 0,0 0 4 15,0 0 8-15,0 0-13 16,0 0 4-16,0 0 1 0,8 0 0 0,-5 0 0 16,4 0 8-16,0 6 0 0,0-6 0 0,-3 0 0 15,-1 6 0-15,4 0 0 0,0 0 0 0,-3 6 0 0,3-7 0 0,0 7 0 16,-3 3 0-16,-1-3 0 0,1-1 0 0,-1 4 8 16,1 0-8-16,-1 0 0 0,1 2 0 0,-4 1 0 15,3-4 0-15,-3 10 0 0,4-6 0 0,-1-4 0 16,-3 10 0-16,4-1-8 0,3-2 8 0,-4-3 0 15,1 5 0-15,-1-8 0 0,1 2 0 0,-1 1 0 0,5 0 0 16,-5-6 0-16,-3 2 0 0,4-2 0 0,-1 0 0 16,-3-1 0-16,4 1 0 0,-1 3 0 0,1-3 0 0,-1-1 0 15,1 1 0-15,-4-3 0 0,3 3 0 0,1 0 0 16,-1-1 0-16,1 1 0 0,-1 0 0 0,1 3 0 16,-1-4 0-16,1 1 0 0,0 0 0 0,-1-3 0 15,1 14 0-15,-1-11 0 0,1 6 0 0,-1-7 0 16,1-2 0-16,-1 3 0 0,1 0 0 15,3-1 0-15,-4-5 0 0,-3 0 0 0,0-6 0 0,0 0 0 16,0 0 0-16,4 3 0 0,-4-3 0 0,3 3 0 16,-3-3 0-16,4 9 0 0,-4-9 0 0,0 6 0 15,0 5 0-15,0-11 0 0,3 6 0 0,-3 0 0 16,0 0 9-16,0 6-9 0,0-9 12 0,0 9-12 16,0-7 0-16,0-5 0 0,0 6 0 0,0-6 0 15,0 6 0-15,0-6 0 0,0 12 0 0,0-6 0 16,0 0 0-16,4 0-9 0,-4-6 9 0,4 6 0 15,-4-1 0-15,3-2 0 0,-3-3 0 0,4 6 0 16,-4-6 0-16,0 0 0 0,0 0 0 0,0 0 0 16,0 0 0-16,0 0 8 0,0 0-8 0,0 0 8 15,0 0 16-15,0 0 3 0,0 0 1 0,0 0 0 16,0 0-28-16,0 0 8 0,0 0-8 0,0 0 0 16,0 0 0-16,0 0 8 0,0 0-8 0,0 0 0 15,0 0 0-15,0 0 0 0,0 0 0 0,0 0 0 16,0 0 0-16,0 0 0 0,0 0 0 0,0 0 0 15,-7-6-14-15,7 6 5 0,-4-3 1 0,4 3 0 16,-7-3-45-16,3 1-9 0,1-4-2 0</inkml:trace>
  <inkml:trace contextRef="#ctx0" brushRef="#br0" timeOffset="168812.143">12111 5320 955 0</inkml:trace>
  <inkml:trace contextRef="#ctx0" brushRef="#br0" timeOffset="169606.373">12128 5320 957 0,'0'0'20'0,"0"0"4"0,0 0-24 0,0 0 0 0,0 0 0 0,0 0 0 16,0 0 54-16,0 0 6 0,0 0 0 0,0 0 1 15,0 0-20-15,0 0-4 0,0 0-1 0,0 0 0 16,0 0-14-16,0 0-3 0,0 0-1 0,0 0 0 0,0 0-8 0,0 0-2 16,0 0 0-16,0 0 0 0,0 0 0 0,0 0 0 0,-7 0 0 15,7 0 0-15,0 0 4 0,0 0 1 0,0 0 0 16,-3 6 0-16,3-6 8 0,0 0 2 0,0 0 0 0,-4 9 0 16,4-9-2-16,-3 6 0 0,3-6 0 15,0 0 0-15,0 0-3 0,0 0-1 0,0 0 0 0,0 0 0 16,0 0-17-16,0 0 0 0,0 0 0 0,0 0 0 15,0 0 12-15,0 0-12 0,0 0 12 0,0 0-12 16,0 0 16-16,0 0-4 0,0 0-1 0,-4-6 0 16,4 3-11-16,4-3 0 0,-4 0 0 0,3 6 8 15,1-11-8-15,-1 5 0 0,1 0 0 0,-1 0 0 16,5 0 0-16,-5-3 0 0,4 3 0 0,0-5 0 16,0 5 0-16,0 0 0 0,0-6 0 0,4 6 0 15,-4-3 0-15,0-2 0 0,0-1 0 0,0 6 0 16,0 0 0-16,0-6 0 0,4 1 0 0,-8 5 0 15,4 0 0-15,1-3 0 0,-1 3 0 0,-4 0 0 0,4-5 0 0,0 5 0 16,-3 0 0-16,-1-3 0 16,1 3 0-16,-4 0 0 0,0 0 0 0,0 0 0 0,0 1 20 0,-4-1-2 15,4 0 0-15,0 0 0 16,0 6-18-16,-7-6 8 0,7 6-8 0,-7-6 0 0,4 0 0 0,3 6 0 16,-11 0 0-16,4-6 0 15,-4 6 0-15,1 6 0 0,-1-6 0 0,4 3 0 0,0 0 0 16,0 3 0-16,4 0 0 0,-5 6 0 15,5-1 0-15,-1-5-16 0,1 3 5 0,-1-3 1 16,1 6 10-16,-1-6 0 0,4 0 0 0,-3 5 0 16,-1-5 0-16,4-6 0 0,-3 6 0 0,-1 0 0 15,4-6 12-15,-7 3-1 0,7-3-1 0,-3 6 0 0,3-6-10 16,0 0 0-16,0 0 0 0,0 0 0 0,0 0 0 0,0 0 12 0,0 0-4 16,0 0 0-16,0 0-8 0,0 6-12 0,3 0 2 0,-3 5 1 15,4 1 9-15,-1-6-12 0,1 6 12 0,-1-1-12 16,1 4 12-16,-1-9 0 0,1 0 0 0,-1 6 0 15,-3-6 0-15,0-6 0 0,4 5 0 0,-4-5 0 16,0 0 0-16,3 6 8 0,-3-6-8 0,0 0 0 16,0 0 0-16,0 0 0 0,4 9 0 0,-1-3 0 15,1 0 0-15,0 0 0 0,3 0 0 16,0-6 0-16,0 11 0 0,0-11 8 0,0 6-8 0,3 0 11 16,-3 0-11-16,1 0 0 0,-1 3 0 0,0 2 0 15,0-5 0-15,0 0 0 0,0 0 0 0,0 0 0 16,0 3 0-16,0-3 0 0,0 0 0 0,0-1 0 15,0 1 0-15,0-6 0 0,0 6 0 0,4-6 0 16,-4 0-29-16,3 0-2 0,1-6 0 16</inkml:trace>
  <inkml:trace contextRef="#ctx0" brushRef="#br0" timeOffset="170719.137">13077 4527 997 0,'0'0'21'0,"0"0"5"0,0 0 1 0,0 0 2 0,0 0-29 0,0 0 0 0,0 0 0 0,0 0 0 15,0 0 43-15,0 0 2 0,0 0 1 0,0 0 0 0,0 0-16 0,0 0-3 16,0 0-1-16,0 0 0 16,0 0-16-16,0 0-10 0,0 0 12 0,0 0-12 15,0 0 13-15,0 0-4 0,0 0-1 0,4 0 0 0,0 3 7 0,-4-3 1 16,7 5 0-16,-4 4 0 0,-3-3 0 0,4 0 1 16,-1 6 0-16,-3 0 0 0,0 2 0 0,4 4 0 15,3 0 0-15,-4-1 0 16,1 10 3-16,-1 2 0 0,-3 3 0 0,4 4 0 0,3-4-11 15,0 3-1-15,-4 3-8 0,5-8 12 0,-1 2-2 0,0-8-1 16,-4 8 0-16,4-8 0 16,0 2 2-16,-3-2 0 0,3-7 0 0,0 4 0 15,-4-4 0-15,1-5 0 0,0 0 0 0,-1 0 0 0,-3-3 0 16,0-9 0-16,0 11 0 0,0-11 0 16,0 12-2-16,0 0 0 0,0-3 0 0,0-9 0 0,0 11-9 15,0-11 8-15,0 0-8 0,0 12 8 16,0-6-8-16,0 6 0 0,4-6 0 0,-4 5 0 15,0-11 12-15,3 6-4 0,1 0 0 0,-1 3 0 0,1-3-8 0,3 6 0 0,-4-1-10 16,1-5 10-16,3 3 0 0,-4 3 0 0,4 5 0 16,1-5 10-16,-5 0-10 0,-3 0 0 0,4 2 0 15,-1-2 8-15,-3 0-8 0,0 0 0 0,0 2 0 0,0-5 0 16,0 0 0-16,0-9-11 0,0 0 11 0,0 0-8 16,-3 6 8-16,3-6 0 0,-7 6 0 0,3 0 8 15,4-6-8-15,-7 6 11 0,7-6-11 0,-11 0 12 16,11 0-12-16,-7 0 0 0,0 0 9 15,-3 0-9-15,10 0 0 0,0 0 0 16,-7 0 0-16</inkml:trace>
  <inkml:trace contextRef="#ctx0" brushRef="#br0" timeOffset="171785.708">13557 4524 874 0,'0'0'19'0,"0"0"4"0,0 0 1 0,0 0 1 0,-3 3-25 16,3-3 0-16,0 0 0 0,-4 6 0 0,4-6 72 0,-3 5 10 15,3-5 2-15,0 0 0 0,0 0-20 0,-4 6-3 16,1 0-1-16,3-6 0 0,0 0-35 0,-4 6-7 16,4-6-2-16,-7 0 0 0,4 12 12 0,-1-6 3 0,4-6 0 15,-7 6 0 1,3-1-15-16,1 1-2 0,-1 3-1 0,1 3 0 16,-1 6 3-16,-3-7 0 0,4 4 0 0,-1 3 0 15,1-7-16-15,-4 1 9 0,3 6-9 0,1 2 8 0,-1-2-8 0,-3-6 0 16,3 2 0-16,-3 10 0 0,4-6 27 0,-4-7 3 15,0 1 1-15,0 3 0 0,0-3-18 0,0-1-3 0,-4 1-1 16,0-6 0-16,8 3 1 0,-4 3 0 0,-4-7 0 0,1 1 0 16,3 6-10-16,-4-6 12 0,4 6-12 0,0-6 12 15,3 2-12-15,-3 4 0 0,4-6 0 0,-4 0 0 16,7 0 0-16,-4 0 0 0,1 0-12 0,3-1 12 16,0-5-10-16,0 9 10 0,0-9 0 0,3 6-9 15,-3-6 9-15,0 0-8 0,0 0 8 0,0 6-8 16,0-6 8-16,0 0 0 0,0 0 0 0,4 12 0 15,-4 0 0-15,0-1 0 0,0-5 10 0,0 0-10 16,0-6 8-16,0 0-8 0,0 6 0 0,0-6 0 16,3 9 9-16,-3-9-9 0,0 0 8 0,0 6-8 0,0-6 0 15,4 6 0-15,-4-6 0 0,0 0 0 16,0 11 0-16,3-5 0 0,1 6 0 0,-4-12 0 16,3 3 0-16,-3 6 8 0,0-9-8 0,4 9 0 15,-4-9 0-15,0 0 0 0,0 0 0 0,3 5 0 16,-3-5 0-16,4 12 0 0,-1-6 0 0,1 6 0 15,-4-12 0-15,4 6 8 0,3 0-8 0,-7-6 0 16,7 14 8-16,-4-8-8 0,4 0 8 0,-3 6-8 16,-4-6 0-16,3 5 8 0,1-2-8 0,-1 3 0 15,1-6 8-15,-4 6-8 0,3-1 8 0,1 1-8 0,-4-6 0 0,3 6 0 16,4 2-9-16,-3-8 9 0,0 6 0 0,3-6 0 16,-4 3 0-16,1-3 0 0,-4-6 0 0,7 9 9 0,0-1 1 15,-4-2 0-15,-3-6-10 0,7 0 8 0,0 6-8 16,-7-6 8-16,0 0 10 0,0 0 2 0,11 6 0 0,-4 0 0 15,0 0-20-15,4-6 0 0,-1 12 0 0,1-7 0 16,-1 1 0-16,-2 3 0 16,-1 3 0-16,3 0 0 0,-3-7 0 15,0 4 0-15,0-3 0 0,0-3 0 16,4-3-24-16,-11 0-6 0,0 0-1 0,7 0 0 16,0 0-47-16,0-6-10 0,0 0-1 0,-3 0-423 0,3 1-85 0</inkml:trace>
  <inkml:trace contextRef="#ctx0" brushRef="#br0" timeOffset="172761.362">13917 5270 866 0,'-7'-17'18'0,"7"17"4"0,0 0-22 0,0 0 0 0,0 0 0 0,0 0 0 15,0 0 45-15,0 0 5 0,0 0 1 0,0 0 0 16,0 0 9-16,0 0 1 0,0 0 1 0,-4 0 0 15,-3 0-6-15,0 0 0 0,0 0-1 0,0 0 0 16,0-6 12-16,0 0 2 0,0 0 1 0,0 0 0 16,-4 0-21-16,1-2-4 0,3 5-1 0,-4 0 0 15,1 3-16-15,3-6-4 0,-4 6-1 0,4 0 0 16,-4-6-7-16,4 12-2 0,0-6 0 0,0 0 0 16,0 6-1-16,-3-6 0 0,-1 3 0 0,4 0 0 15,0 5-13-15,-4-2 11 0,4 0-11 0,0 0 10 16,0 6-10-16,4-6 0 0,-4 5 0 0,3-2 0 15,-3 3 0-15,7-6 0 0,-4 6 0 0,1-6 0 16,3 5 0-16,-4-5 0 0,4 0 0 0,-3 3 12 16,3 8-12-16,3-11-16 0,-3 6 4 0,0-6 1 15,4 0 11-15,-1 0 0 0,-3 3 0 0,4-4-8 16,-1 1 8-16,1 0 8 0,0 0-8 0,-4-6 11 16,3 0-11-16,-3 0 0 0,0 0-12 0,4 6 12 15,-1 0 0-15,4 0 0 0,-3 3 0 0,-1-6 0 0,-3-3-9 0,0 0 9 16,0 0 0-16,0 0 0 0,7 0 0 15,-7 0 0-15,7 0 0 0,0 0 0 0,0 0 0 16,1 0 0-16,-1 2 0 0,0-2 0 0,3 0 0 0,-3-2 0 16,0-1 0-16,4-6 0 0,-4 9 0 15,4-6 0-15,-4 0 0 0,3 0 0 0,-3 0 0 16,0 0 9-16,4-5-9 0,-4 2 12 16,-4 3-2-16,1-6 0 0,0 6 0 0,-1-6 0 0,-3-2-10 0,0 2 0 0,-3 6 0 0,-1-6 0 15,0 1 0-15,1 5 0 0,-1 0 11 0,4 6-11 16,0 0 9-16,-3 0-9 0,3 0 8 0,0 0-8 15,0 0 0-15,0 0 0 0,-7 6-9 0,0 0 9 16,3 5-8-16,1-5 8 0,3 3 0 0,-4 0 0 16,8-3-14-16,-4 8 4 0,3-8 1 0,1 0 0 15,-4 0 9-15,3 0 11 0,-3-6-3 0,4 6 0 16,-1-3-8-16,1 0-11 0,-1 0 3 0,4 3 0 16,-3-1 8-16,0 1 0 0,-1-6 0 0,4 6 0 15,0-6 0-15,-3 6 0 0,3-6 0 0,-4 0 0 16,4 6 0-16,0-6 0 0,4 0 0 15,-4 6 0-15,4 0 0 0,-4-6 0 0,3 9 0 0,-3-6 0 16,4 2 0-16,3-2 0 0,0 0-11 0,-3 0 11 16,3 3-61-16,-4-6-7 15,5 6 0-15,-5-6-1 0,-3 0-118 0,0 0-23 0</inkml:trace>
  <inkml:trace contextRef="#ctx0" brushRef="#br0" timeOffset="173448.788">14136 4488 763 0,'0'0'32'15,"0"0"-32"-15,0 0 54 0,-4 6 4 16,4-6 1-16,0 0 0 0,0 0-13 0,-7 0-2 16,0 6-1-16,7-6 0 0,0 0-17 0,0 0-3 0,0 0-1 15,-3 6 0-15,3 6-11 0,0-6-3 0,3 0 0 0,1 2 0 16,-4 4 2-16,3 0 0 0,1 0 0 0,-1-1 0 15,1 1-2-15,-1 3 0 0,1 3 0 0,-1-1 0 16,1 4 10-16,-1 2 2 0,-3 1 0 0,4 2 0 16,-4 4 12-16,3 2 2 15,-3-3 1-15,4 4 0 0,-4-10 5 0,4 10 0 16,-1-4 1-16,-3-5 0 0,4 2-7 0,-1-3-2 16,1 4 0-16,-1-4 0 0,1 4-12 0,-1 2-4 15,4-8 0-15,-3 8 0 0,-1-11-4 0,4 0 0 16,-3 2-1-16,-1-8 0 0,1 6-11 0,0-4 10 15,-1 4-10-15,1-6 10 0,-1-1-10 0,-3 4 0 0,4-3 0 0,-1 0 0 16,-3-1 8-16,0-5 0 0,4 6 0 0,-4-6 0 16,0 3-8-16,3 0 0 0,1-1 0 0,-4-2 0 15,3 6 8-15,-3-6 0 0,0-6 0 0,0 0 0 16,0 6-8-16,0-6 0 0,0 0 0 0,0 0 0 16,0 0 8-16,0 0 0 0,0 0 0 0,0 0 0 15,0 0 0-15,0 0 0 0,0 0 0 0,0 0 0 16,0 0-84-16,0 0-18 0,0 0-3 15</inkml:trace>
  <inkml:trace contextRef="#ctx0" brushRef="#br0" timeOffset="173962.006">14009 4956 1165 0,'-14'-6'24'0,"14"6"7"0,0 0-31 0,-4-6 0 0,4 6 0 0,-7 0 0 15,4-12 32-15,3 12 0 0,0 0 0 0,0 0 0 0,0-6 18 16,0 6 4-16,0 0 1 0,0 0 0 16,-4 0-11-16,4 0-3 0,0 0 0 0,0 0 0 15,7-5-33-15,0 5-8 0,0 0 0 0,0 5 0 16,0-5 10-16,0 6 0 0,0 0 0 0,1 0 0 15,2-6 13-15,-3 0 2 0,4 12 1 0,-4-6 0 0,0-3-14 0,3 3-4 16,1-3 0-16,-4-1 0 0,0 10 10 0,0-12 2 16,4 0 0-16,-1 6 0 0,1 0-20 0,-1-6 0 15,1 6 0-15,3 0 0 0,-3-6 0 0,3 6 0 16,4-1 0-16,-1-2 0 0,-3 6 0 0,4-6 0 16,-4 3 0-16,4-6 0 0,-4 6 0 0,3-6 0 15,-2 6 0-15,-1-6 0 0,0 0 0 0,0 0 0 16,-4 0 0-16,1 0 0 15,-4-6-60-15,-7 6-12 0,0 0-2 0</inkml:trace>
  <inkml:trace contextRef="#ctx0" brushRef="#br0" timeOffset="174907.104">14573 5123 850 0,'0'0'24'0,"0"0"6"16,-7 6-30-16,0-6 0 0,4 6 0 0,3-6 0 15,-7 6 44-15,7-6 2 0,-4 0 1 0,4 0 0 16,0 0 2-16,0 0 1 0,0 0 0 0,-3 6 0 16,3-6-6-16,0 6-2 0,0-6 0 0,0 0 0 15,0 0 3-15,0 0 1 0,0 0 0 0,0 0 0 16,0 0-14-16,0 0-2 0,0 0-1 0,0 0 0 15,0 0-16-15,0 0-3 0,0 0-1 0,0 0 0 16,0 0-9-16,0 0 8 0,0 0-8 0,0 0 8 16,0 0-8-16,0 0 0 0,7 0 0 0,0 0 8 0,0 3-8 15,0-3 0-15,0 3 0 0,0-3 0 0,-7 0 0 0,7 0 0 0,-7 0 9 0,7 0-9 16,-7 0 10-16,7-3-2 0,0 0-8 0,0 0 12 16,-3 0-3-16,3-3-1 0,-4 0 0 0,4 0 0 15,-3-5 1-15,3 5 0 0,0 0 0 16,0 0 0-16,0 0-9 0,0 0 0 0,-3 3 9 0,3-9-9 15,-4 7 8-15,1-1-8 0,-1 6 8 0,1-6-8 16,-1 0 8-16,-3 0-8 0,0 6 8 0,0-9-8 16,-3-3 0-16,3 7 9 0,0-1-9 15,0 0 0-15,0 0 11 0,-4 0-11 0,4 0 10 0,-3-6-10 16,-1 4 9-16,1 2-9 0,3 6 8 0,-4-6-8 16,1 6 8-16,3 0-8 0,0 0 0 0,0 0 8 15,-4-6 1-15,4 6 0 0,-7 0 0 0,0 6 0 16,0-6-1-16,0 6-8 0,0-3 12 0,0 0-4 15,0 5-8-15,0 4 0 0,-4 0 0 0,0-6 8 16,1 6-8-16,3-7 0 0,0 4 0 0,0 3 0 0,3-6 0 16,-3 0 0-16,4 0 0 0,-1 5 8 15,1-5-8-15,-1 0 0 0,4-6 0 0,0 9 0 0,-3-3 0 0,-1 6 0 16,0-6 0-16,1 5 0 16,3-5 0-16,0 0 0 0,0 3 0 0,0 0 0 15,0 0 0-15,0 2 0 0,0 1 0 0,0 0 0 16,0-3 0-16,-4-1 0 0,4 1 0 0,0 3 0 15,0-6 0-15,0 6 0 0,0-1 0 0,4-5 0 16,-4 3 0-16,-4-3 0 0,4 6 0 0,0-6 0 0,4 5 0 16,-4-5 0-16,0 0 0 0,3 0 0 0,1 3 0 15,0-3 0-15,3 5 0 0,-4-5 0 0,4 0 0 16,0 0 0-16,0-6 0 0,0 6 0 0,4 0 0 16,-4-6 0-16,4 0 0 0,-1 3 0 15,4 0 0-15,-3 0 0 0,-1-3 0 0,4 6 0 0,-3-6 0 16,0 0 0-16,-1 3 0 0,1-3 0 0,-1 2 0 0,-3-2 0 0,4 0 0 0,-4 6 0 15,0-6 0-15,0 0 8 0,0 0-8 16,0 0 0-16,0 0 0 0,0 0 0 0,1 0 0 0,2 0 0 16,-3 0 0-16,4 0 0 0,-1 0-8 0,-3 6 8 15,4-6-71 1,3 0-9-16,-3 6-3 0,3-6 0 0,-4 0-86 0,-3 0-18 16</inkml:trace>
  <inkml:trace contextRef="#ctx0" brushRef="#br0" timeOffset="193765.8">16136 5085 418 0,'0'0'12'0,"0"0"2"0,0 0-14 0,0 0 0 0,0 0 0 0,0 0 0 0,0 0 0 0,0 0 0 16,0-6 0-16,0 6 0 15,4-6 0-15,-4 6-13 0,3-5 2 0,-3 5 1 16,0-6-5-16,4 0-1 0,-4 0 0 0,3 0 0 16,-3 6 16-16,0-9 0 0,0 9 0 0,0-3-9 15,0 3 9-15,0-9 16 0,0 9-4 0,0 0-1 16,0 0 36-16,4 0 7 0,-4 0 2 0,0 0 0 0,0 0 3 0,0 0 1 15,0 0 0-15,0 0 0 16,0 0 6-16,0 0 2 0,0 0 0 0,0 0 0 0,0 0-4 0,0 0 0 16,0 0 0-16,0 0 0 15,0 0-5-15,0 0-2 0,0 0 0 0,0 0 0 0,0 0-5 0,0 0 0 0,0 0-1 0,0 0 0 16,0 0-22-16,0 0-4 0,0 0-1 0,0 0 0 16,-7-5-10-16,0 5-2 0,7 0-1 0,-4-6 0 15,-3 6 1-15,0 0 0 0,-4 0 0 0,4 0 0 16,0 0 0-16,-3 0 0 0,-1 0 0 0,1 6 0 15,-1-6 7-15,4 0 1 0,0 0 1 0,0-6 0 16,-4 6-9-16,4 0-3 0,0 0 0 0,-4 6 0 16,4-6-9-16,-3 0 0 15,3 5 0-15,0-2 0 0,0-3 0 0,0 9 0 0,0-6 0 0,-1 9 0 16,5-12 0-16,-4 6 0 0,3 0-9 0,1 0 9 16,3-6 0-16,-4 5 0 0,1 7 0 0,-1-9 0 15,4-3-8-15,-3 6 8 0,3-6 0 0,0 0 0 16,0 0-9-16,-4 6 9 0,4-6 0 0,0 6-9 15,4 0 9-15,-1 0-8 0,1 5 8 0,3-5-8 16,-4 0 8-16,4 3 0 0,0-3-9 0,-3 6 9 16,3-1 0-16,-3-5 0 0,-1 6 0 0,1-6 0 15,-1 3 0-15,1 2 0 0,-1 1 0 0,1-6 0 16,-4-6 0-16,0 0 0 0,0 0 0 0,0 0 0 16,0 0 0-16,0 0 0 0,0 0 0 0,0 0 0 15,0 0 0-15,0 0 0 0,0 0 8 0,0 0-8 16,0 0 8-16,0 0-8 0,0 0 0 0,0 0 8 15,10 0-8-15,-10 0 0 0,7 6 0 0,4-6 0 16,-4 0 0-16,-7 0 0 0,11 0 0 0,-4 6 0 16,-7-6 0-16,7 0 0 0,0 6 0 0,-4 5 0 15,4-8-11-15,-3 0 11 0,-1 3-8 0,5 3 8 16,-5-3 0-16,1 0 0 0,3 6 0 0,-4-7-8 16,1 1 8-16,-4-6 0 0,0 0 0 0,7 0 0 15,-4 6 0-15,4-6 0 0,-3 3 0 0,3 0-8 0,0 3 8 16,0-3 0-16,0 3 0 0,0 0 0 0,0-1 0 0,0 1 0 15,-3 6 0-15,-1-6 0 0,1 0 0 0,-1 0 0 0,1 3 0 16,-4-4 0-16,0-5 0 0,3 6 0 0,-3-6 0 0,0 0 0 16,-3 6 11-16,3-6-3 0,0 0 0 0,-4 6 0 15,-3 0 4-15,-3 0 0 0,3 0 0 0,-4-6 0 16,0 6-4-16,-3-3-8 0,0-3 12 0,0 3-4 16,0-1-8-16,0 1 0 0,0-3 0 0,0 3 8 15,0-3-8-15,3 3 0 0,-3-3-10 0,3 0 10 16,1 0-15-16,3 0 3 15,0 3 1-15,-4-3 0 0,11 0-20 16,-4 0-4-16,4 0-1 0,0 0 0 0,0 0-10 16,0 0-2-16,0 0-1 0,0 0 0 15,0 0-8-15,0 0-2 0,0 0 0 0,0 0 0 0,0 0-33 0,0 0-6 16,0-6-2-16</inkml:trace>
  <inkml:trace contextRef="#ctx0" brushRef="#br0" timeOffset="194296.547">16210 4882 1150 0,'0'0'24'0,"0"0"6"0,0 0-30 0,0 0 0 0,0 0 0 0,0 0 0 16,0 0 12-16,0 0-3 0,0 0-1 0,0 0 0 16,0 0 5-16,0 0 1 0,0 6 0 0,0 6 0 15,0-9 16-15,4 3 3 0,-4 0 1 0,3 0 0 16,1-1-21-16,-1 1-4 0,4 0-1 0,-3 0 0 15,6 6-8-15,-3-6 12 0,1 6-12 0,2 2 12 16,-3-8-12-16,0 0 8 0,4 0-8 0,-4 6 8 16,3-7-8-16,-3 4 0 0,1 3 0 0,-1-6 8 15,-4 0 0-15,1 0-8 0,-1 0 12 0,1-1-4 16,-4-5 0-16,0 0 0 0,0 0 0 0,0 0 0 16,-4 12-8-16,4-12-16 0,0 0 4 0</inkml:trace>
  <inkml:trace contextRef="#ctx0" brushRef="#br0" timeOffset="195627.243">16912 5162 866 0,'-10'6'18'0,"3"-6"4"0,-4 0-22 15,4 0 0-15,0-6 0 0,0 6 0 16,0 0 60-16,7 0 8 0,-11 0 2 0,4 0 0 0,0 0-1 0,-4 6 0 0,4-1 0 0,0 1 0 15,0 6-35-15,0-6-7 0,0 6-2 0,0-6 0 16,4 8-13-16,-4-8-2 0,7 6-1 0,-4-6 0 16,4-6 19-16,-4 6 3 0,4 5 1 0,0-2 0 15,0-9-16-15,0 0-4 0,-3 6 0 0,3-6 0 16,0 12-1-16,0-6-1 0,0-6 0 0,0 6 0 16,0 5-10-16,0 1 12 0,0-6-12 0,0 6 12 15,3 2-12-15,-3-8 0 0,4 0 0 0,-4 0 0 16,0 6 0-16,4-3 0 0,-4 2-12 0,0 1 12 15,3-6 0-15,-3 0 0 0,4 6 0 0,-1-6 0 16,-3 0 0-16,4-1 0 0,-4-5 0 0,0 3 0 16,0-3 0-16,3 3 0 0,1 0 0 0,-1 3 0 15,1-6 12-15,-1 0 1 0,1-6 0 0,3-967 0 16,0 1940-13-16,-4-973 0 0,8 1 0 0,-4-4-10 16,-3 3 10-16,3-6 8 0,0 6-8 0,0-6 11 15,-4 1-23-15,4 2-5 0,-3-3-1 0,-1 0 0 16,1 6-13-16,-1-11-2 0,-3 5-1 15,4 3 0-15,-4-2 15 0,0-1 3 0,0 0 1 0,4 3 0 16,-4 0 15-16,-4 6 0 0,4-8 0 0,4 5 0 16,-4 0 0-16,0 0 0 0,0 0 0 0,0 6 0 15,0-6 0-15,0 6 0 0,3-6 0 0,-3 6 0 16,0 0 0-16,0 0-11 0,0 0 11 0,0 0-13 16,0 0 13-16,0 0-9 0,0 0 9 0,7 6-8 15,-7-6 8-15,7 6 0 0,-7-6 0 0,4 6-8 16,-4-6 8-16,7 6 0 0,-7-6 8 0,3 6-8 15,1 0 8-15,-4-6-8 0,7 11 8 0,-7-5-8 16,3 3 11-16,-3-3-3 0,-3 0 0 0,3 0 0 16,-4 0 13-16,4 5 3 0,0-5 0 0,0 3 0 0,-3-6-6 0,3-3-1 15,3 9 0-15,-3-3 0 0,4 5-17 16,3-5 0-16,-4 6 0 0,1-6 0 0,3 3 0 0,-3-3 0 16,3 3 0-16,0-1 0 0,-4-2 0 0,4 0 0 0,-3 0 0 15,3 0 0-15,-4 0-20 0,-3-6-2 0,7 0 0 0,-7 0 0 31,4 6-7-31,-4-6-2 0,3 6 0 0,-3-6 0 0,4 5 11 0,-4-5 3 0,0 0 0 0,7 3 0 16,-7-3 7-16,4 0 2 0,3 0 0 0,0 0 0 16,-4 3-23-1,4 0-4-15,-3 3-1 0</inkml:trace>
  <inkml:trace contextRef="#ctx0" brushRef="#br0" timeOffset="196662.184">17343 5279 1288 0,'0'0'54'0,"-7"6"-43"16,7-6 17-16,-4 6 3 0,4-6 1 0,-4 6 0 15,1 6-10-15,3-1-2 0,0-5 0 0,0 0 0 16,0 3 20-16,0 0 3 0,0 5 1 0,3-8 0 16,-3 6-28-16,0-6-6 0,4 3-1 0,0 6 0 15,-4-1 4-15,3-8 1 0,4 12 0 0,-3-6 0 16,-1 2 21-16,4 4 4 0,0-6 1 0,0 5 0 15,0-2-32-15,0 8-8 0,-3-11 0 0,3 6 0 16,0 2 11-16,-3-2 1 0,3-3 0 0,-4-3 0 16,4-1-4-16,0 1-8 0,4 0 12 0,-4 0-4 15,0-7-8-15,0 1 8 0,-3 3-8 0,3 3 8 16,-4-6-8-16,4 0 0 0,-3 5 9 0,3-5-9 16,-4-3 8-16,1 3-8 0,-1 0 8 0,1 0-8 15,-4-6 8-15,0 6-8 0,0 0 10 0,0-6-10 16,0 0 18-16,0 0-2 0,0 0-1 0,0 0 0 15,0 0 12-15,0 0 2 0,0 0 1 0,-4-6 0 16,1 0-14-16,-1 0-4 0,1-3 0 0,-1 3 0 16,1-5-12-16,-4 5 8 0,3-12-8 0,-3 9 0 15,0 0 0-15,3 1 0 0,-3 2 0 0,0 0 0 0,0-6 0 0,4 6 8 16,-1-9-8-16,-3 1 0 0,4 5 0 0,-4-9 0 16,0 7 0-16,3-4 0 0,-3 3 0 0,0-6 0 0,0 1 0 15,0-4 0-15,0 4 0 0,-4-7 0 0,4 4 8 16,0 2-8-16,0-6 0 0,0 1 0 0,0 2 0 15,0-2 0-15,3 5 0 0,1 3 0 0,-1 4 0 0,1-1 0 16,-1 6 0-16,4-3 0 0,0 3 0 0,4 3 0 16,-4 3-13-16,7-3 4 0,0 3 1 15,0-5 0-15,0 5-4 0,4 5 0 0,-1-5 0 16,1 3 0-16,3 0 12 0,-4-3 0 0,-3 3-9 16,4 0 9-16,0-3 0 0,-1 3 0 0,1-3 0 15,-4 0 0-15,3 0 0 0,1 0 0 0,-4 0 0 0,0-3 0 16,0 3 0-16,-7 0 0 0,0 0 0 0,0 0 0 15,0 0 0-15,0 0 0 0,0 0 0 0,0 0 0 16,0 0 0-16,0 0 0 0,0 0-10 0,0 0 10 16,7 9-14-16,-3-3 3 0,-1 0 1 0,1 0 0 15,-4 11-3-15,0-8-1 0,3 3 0 0,-6 5 0 16,3-5 14-16,0-6 0 0,0 6-10 0,-4-6 10 16,1 6 0-16,3-4 0 0,-4-2 0 0,1 6 0 15,-1-6 0-15,1-6 0 0,-1 6 0 0,-3-6 0 16,0 0 12-16,-4 6-2 0,4-3-1 0,-3 0 0 15,-1-3-9-15,1 2 10 0,-4 1-10 0,3 0 10 0,-3-3-10 16,0 3 0-16,0-3 0 0,0 0 0 0,-1 0 11 0,1 0-3 16,-3 0-8-16,3 0 12 0,-1-3-1 15,5 0-1-15,-4-2 0 0,3 2 0 0,4 0-10 16,7 3-11-16,0 0 3 0,0 0 0 16,-3-6-111-16,3 0-21 0,3 0-5 0</inkml:trace>
  <inkml:trace contextRef="#ctx0" brushRef="#br0" timeOffset="197618.577">17657 5309 1044 0,'0'0'23'0,"0"0"5"0,0 0 0 0,0 0 1 15,0 0-29-15,0 0 0 0,0 0 0 0,0 11 0 0,0-11 19 0,3 6-3 16,-3-6 0-16,4 6 0 0,-1 0 3 0,4 0 0 16,-3 3 0-16,-1 2 0 0,1 1 31 0,-1-6 6 0,1 0 2 0,-1 3 0 31,1 3 1-31,-1-1 0 0,1 1 0 0,-1 6 0 0,-3-6-14 16,4 2-2-16,-1 4-1 0,-3-6 0 0,4 5-15 0,3-2-3 0,-3 8-1 0,-1-11 0 15,1 6-7-15,-1 2-2 0,4-2 0 16,-3-3 0-16,3-3 0 0,-4-7 0 15,4 1 0-15,0 0 0 0,1 6 10 0,2-6 3 0,-3 0 0 16,0 3 0-16,0-4-18 0,4 4-9 0,-4 0 10 16,0 3-10-16,0-6 15 0,0 0-3 0,0-1-1 0,-3-5 0 15,3 6-3-15,-4-6-8 0,-3 0 12 16,0 0-4-16,0 0 0 0,0 0 0 0,0 0 0 16,0 0 0-16,0 0 4 0,0 0 1 0,0 0 0 0,0 0 0 15,-3-6-1-15,-4 1 0 0,0-7 0 0,0 6 0 16,-4-6-12-16,4 3 8 0,0 3-8 0,-4 1 0 15,4-1 8-15,0 6-8 0,0 0 0 0,4-6 9 16,-4 0-9-16,3 0 0 0,0 0 0 0,-3-6 0 16,4 4 0-16,-4-4 0 0,0 0-12 0,0 0 12 15,0 1 0-15,0-7 0 0,3 9 0 0,-3-9 0 16,3 1-8-16,-3-1 8 0,0-2 0 0,0 2 0 16,4-3 0-16,-4-2 0 0,0 5 0 0,3-8 0 15,1 8 0-15,-1-5 0 0,1-1 0 0,-1 9 0 16,1-2 0-16,-1-1 0 0,0 9 0 0,4 3 0 15,-3-5 0-15,3 5-9 0,-4 0 9 0,4 0 0 16,0 0-12-16,0 6 4 0,4-6 8 0,-4 6-13 16,3-6 13-16,-3 6-12 0,8 0 12 0,-8 0-12 15,7 0 12-15,0 0-9 0,0 6 9 0,0 0-8 0,0-6 8 16,3 0-8-16,1 6 8 0,0-6-8 0,-1 0 8 16,4 0 0-16,-3 0 0 0,3 0 0 0,-3 0 0 15,-1 0 0-15,1 0 0 0,-1 0 0 0,4 6 0 0,-3-6 0 16,3 6 0-16,-3 0-8 15,3-6 8-15,-4 11 0 0,1-8 0 0,-4 6 0 0,4 0-9 0,-4-3 9 0,0 0-10 16,0 6 10-16,-4-1-14 0,1-5 3 16,-1 6 1-16,-3-3 0 0,0 2 10 0,-3 1 0 0,-1 0-9 15,-3-3 9-15,4 3 0 0,-4-1 0 0,0-5 0 0,-4 0 0 16,4 0 0-16,-4 0 0 0,4 0 8 0,-3 0-8 16,-4-3 12-16,0-3-2 0,-4 0-1 0,4 0 0 15,-4 0 10-15,4-3 1 0,-4-3 1 0,4 6 0 16,0-6-21-16,4 6 0 0,-1 0 0 0,4-6 0 15,0 6-32-15,7 0-4 16,0 0 0-16,0 0-1 0,0 0-22 0,0 0-4 0,0 0-1 0,0 0 0 16,0 0-133-16,0 0-27 0</inkml:trace>
  <inkml:trace contextRef="#ctx0" brushRef="#br0" timeOffset="198295.289">18041 5270 1036 0,'-7'6'21'0,"3"3"7"0,-3-3-28 0,4 0 0 0,3-6 0 0,0 6 0 16,-4 0 47-16,4-6 4 0,4 11 1 0,-4-11 0 15,0 0 12-15,0 6 2 0,0-6 1 0,3 6 0 16,4-3-22-16,-3 3-4 0,3-3-1 0,0 3 0 16,-3-3-20-16,3 3-4 0,0-1 0 0,0-5-1 15,3 0-7-15,-3 0-8 0,4 0 11 0,-4 0-11 16,4 0 10-16,-4 0-10 0,3 0 8 0,-3 0-8 15,4 0 8-15,-4-5-8 0,0-1 0 0,0 3 8 16,0 0 3-16,-3 0 0 0,-1-3 0 0,4 3 0 16,-3 0 5-16,3-3 2 0,0 0 0 0,0 1 0 15,-4-1-8-15,5 0-2 0,-1 0 0 0,0 0 0 16,0 6-8-16,-4-6 0 0,4 3 0 0,-3-3 8 16,-1 3-8-16,-3 0 0 0,0 3 0 0,0-11-11 15,0 11 19-15,0 0 3 0,0-6 1 0,-3 0 0 16,-1 6-12-16,-3-6 0 0,4 6 0 0,-8-6 8 15,4 0-8-15,-4 6 0 0,1-6 0 0,-1 6 0 16,1-3 0-16,-4 3 0 0,3 3 0 0,-3-3 0 16,3 6-14-16,-3 0 2 0,0-6 0 0,4 6 0 0,3-6 12 15,-1 6 0-15,8-6 0 0,-3 6 0 0,-4 0 0 16,7 5-12-16,-4-5 12 0,1 3-12 0,3 3 12 16,3 0 0-16,-3 5-10 0,4-8 10 0,-4 0 0 15,3 0 0-15,1 8-9 0,-1-11 9 0,1 6 0 16,0-6 0-16,-1 0 0 0,4 6 0 15,-3-4 0-15,-1-2 11 0,1 0-11 0,-1 0 10 0,4 0 2 0,-3 0 0 16,-1-6 0-16,4 9 0 0,0-6-3 0,0 2 0 16,1-2 0-16,-1 3 0 0,3 0-9 0,1 0 8 15,-1 0-8-15,1-6 8 0,-1 12-8 0,1-7 0 0,3-5 0 0,0 6 0 16,-3-3-12-16,-4 0 3 0,4-3 0 0,-4 0 0 31,0 0-17-31,0-3-3 0,-4 0-1 0</inkml:trace>
  <inkml:trace contextRef="#ctx0" brushRef="#br0" timeOffset="199271.711">18584 4782 980 0,'0'0'20'0,"0"0"5"0,0 0-25 16,0 0 0-16,0 0 0 0,0 0 0 0,0 0 8 0,0 0-8 0,0 0 8 0,0 0-8 15,0 0 0-15,0 0 0 0,0 0 0 0,0 0 0 16,0 0 0-16,0 0 10 0,0 0-2 0,0 0-8 15,0 0 44-15,0 0 1 0,0 0 1 0,0 0 0 16,0 0 10-16,0 0 1 0,0 0 1 0,0 0 0 16,0 0-38-16,0 0-8 0,-3 6-2 0,-1 3 0 15,1-3 2-15,3 6 1 0,0 0 0 0,0-7 0 16,0 10 7-16,0-3 0 0,0-6 1 0,0 5 0 16,3 7 7-16,-3-6 2 0,0 3 0 0,4 2 0 15,-4 1-5-15,0 0-1 0,3 2 0 0,1 4 0 16,-4-4-8-16,3 4-3 0,1-1 0 0,-1-2 0 15,1 8 3-15,0-8 1 0,-1 8 0 0,1-5 0 16,-1 2 3-16,-3-8 0 0,4 8 0 0,-4-2 0 16,3-7 7-16,1-5 1 0,-4 0 1 0,0-3 0 15,0 2-9-15,0 1-3 0,0-6 0 0,0 0 0 16,0-6-5-16,0 0-2 0,0 0 0 0,0 0 0 16,0 0 0-16,0 0 0 0,0 0 0 0,0 0 0 15,0 0-18-15,0 0-4 0,3 0-1 0,1 6 0 16,-4-6-23-16,3 3-4 0,1-3 0 0,-1 3-1 15,4 0-17-15,-3 3-3 0,6-3-1 0,-2-1 0 16,-1 4-22-16,-4 0-5 0,4 0-1 0,0 0 0 16,-3 0-18-16,3 0-3 0,-4-6-1 0,-3 0 0 15,0 0 48-15,0 0 10 0,0 0 2 0,0 0 0 16,0 0 52-16,0-6 0 0,0 0 8 0</inkml:trace>
  <inkml:trace contextRef="#ctx0" brushRef="#br0" timeOffset="200094.745">18838 4803 782 0,'0'0'33'15,"-3"12"-33"-15,3-6 9 0,-4 0-9 0,1 5 0 0,3-2 9 16,0 3 1-16,-4-6 0 0,4 0 0 0,-3 5 0 16,3-5 25-16,-4 0 5 0,4 0 0 0,0 0 1 15,0-6 3-15,0 6 0 0,0-6 0 0,0 0 0 16,0 0-4-16,0 0-1 0,0 9 0 0,0-4 0 15,0-5-15-15,0 0-4 0,0 0 0 0,0 0 0 16,0 0-11-16,0 0-9 0,0 0 12 0,0 6-12 16,0 6 10-16,4-6-10 0,-4 6 8 0,3-6-8 0,1 0 16 15,-4 2-3-15,3 4 0 0,-3 0 0 0,4 0 7 0,-4 2 2 16,3 4 0-16,-3 5 0 16,0-5 2-16,4 3 0 0,-4 2 0 0,0 1 0 15,3-4 4-15,1 4 2 0,-4-7 0 0,3 4 0 16,1-9-11-16,-4 5-3 0,4-5 0 0,-1-3 0 15,-3 3-4-15,4-6 0 0,-4-6-1 0,3 11 0 16,-3-5 2-16,4 0 1 0,-4-3 0 0,3 3 0 16,-3 0-4-16,0 0-1 0,4 5 0 0,-1-5 0 15,-3 0-9-15,4 0 0 0,-4 0 0 0,3 3 0 16,1 6 0-16,-4-1 0 0,3-2 0 0,1 6 0 16,-4-7 0-16,3 4 0 0,1-3 0 0,-4 5 0 0,3-11 0 15,1 3 0-15,-1-3 0 0,-3-6 0 0,0 0-12 0,0 0-4 16,0 0 0-16,0 0-1 0,0 0-1 0,4-3 0 15,-4-3 0-15,4 0 0 16,-4 0-23-16,0-5-5 0,3-1-1 0</inkml:trace>
  <inkml:trace contextRef="#ctx0" brushRef="#br0" timeOffset="200984.676">19004 5291 1051 0,'0'0'21'0,"0"0"7"16,4 6-28-16,-1 0 0 0,-3 0 0 0,4 5 0 15,-4-11 16-15,0 0-2 0,0 6-1 0,0-6 0 0,0 0 55 16,3 6 10-16,-3-6 2 0,0 0 1 16,0 0-33-16,0 0-8 0,0 0 0 0,0 0-1 15,7 0-11-15,-7 0-1 0,4 3-1 0,3 0 0 0,-4-3-16 16,4 3-10-16,1 0 12 0,-1-3-12 0,0 3 0 15,3 0 0-15,-3 0 0 0,4-3 0 0,-1 6 0 16,-2-6 0-16,-1 0 0 0,3 0 0 16,-3 0 0-16,0 0 0 0,0 5 0 0,-3-5 0 0,-1-5 11 15,4-1-11-15,-3 3 10 0,-1 0-10 0,1 0 18 0,-4-3-2 16,4 0-1-16,-4 0 0 0,3 0 1 0,1 1 0 0,-4-1 0 16,3 0 0-16,1-6-16 0,-1 6 0 0,4 3 0 0,-3-3 0 15,-1 0 0-15,1 6 0 0,-1-5 0 0,-3-1 0 16,4 6 0-16,-4-6 0 0,0 6 0 0,0-6 0 15,0 0 0-15,0 6 0 0,0-6 0 0,0 0 0 16,-4 0 0-16,4-2 0 0,-3 2 0 16,-4 0 0-16,3 0-11 0,-3 0 11 0,0 0-10 0,0 0 10 15,0 6-12-15,0-6 3 0,0 1 1 0,0 5 0 16,0 0 8-16,0 5 0 0,0 1 0 0,3 0 0 16,-3-6 0-16,7 0 0 0,-7 6 0 0,0 0 0 15,0 0 0-15,3 0 0 0,-3 0 0 0,4 2 0 16,-1-2 0-16,4-6 0 0,-3 6 0 0,-1 0 0 15,4-6 0-15,0 12 8 0,-3-6-8 0,3 5 0 16,0-11 0-16,0 0 0 0,0 0 0 0,0 0 8 16,0 0-8-16,0 0 8 0,0 0-8 0,0 0 8 15,-4 6-8-15,1 0 8 0,-1 3-8 0,4-3 8 16,-3 0-8-16,3 0 0 0,-4 5 8 0,4-5-8 16,0-6 12-16,0 0-3 0,-3 6 0 0,3-6 0 15,0 3 1-15,0 3 0 0,0 3 0 0,0 0 0 16,3-4-10-16,-3 7-11 0,0-6 3 0,4 0 0 0,-4 3 8 15,3-3 11-15,1 0-3 0,-1-1 0 0,1 1-8 16,3 0 0-16,0 6 0 0,0-6 0 0,0 0 0 16,0 0 8-16,0 0-8 0,4-4 12 0,-4 1-12 0,3-3 0 15,1 0 9-15,-1 3-9 0,1-3 0 0,0 6 8 16,3 0-8-16,-4 0 0 0,1-6 0 16,3 0 0-16,-3 0 0 0,3 0 0 0,-4 0-9 0,1 0 0 15,-1-6 0-15,-3 6 0 0,4-6-7 16,-4 3-2-16,0 0 0 0,-3 0 0 0,-4 3-6 0,7 0 0 15,-7 0-1-15,0 0 0 16,7-5-27-16,-7 5-6 0,3-3-1 0,-3 3 0 16,0 0-23-16,7-3-5 0,0-3-1 0</inkml:trace>
  <inkml:trace contextRef="#ctx0" brushRef="#br0" timeOffset="206792.631">20158 4685 588 0,'-7'12'12'0,"0"-6"4"0,0 3-16 0,0-3 0 0,-1 0 0 0,1-1 0 0,0 1 51 0,-3-6 7 16,3 6 2-16,0 0 0 0,7-6 23 0,0 0 5 0,-7 6 0 16,7-6 1-16,-7 6-19 0,-4-6-4 15,4 6-1-15,7-6 0 0,0 0-35 0,0 0-7 16,0 0-2-16,0 0 0 0,0 0-4 0,0 0-1 0,0 0 0 15,0 0 0-15,0 12-16 0,0-12 0 0,0 5 0 0,0 4-9 16,3 3 9-16,1 0 0 0,-1 5 0 0,5-5 0 16,-1 3 0-16,0-3 0 0,-4-1 8 0,4 7-8 15,-3-6 26-15,-1 2 1 0,8 4 0 0,-8 0 0 16,4-6-6-16,-3 8-1 16,3-8 0-16,-3 0 0 0,3 5 0 0,-4 4 0 0,1 2 0 0,3-2 0 15,-4 8 5-15,4-8 1 16,0 8 0-16,0-11 0 0,0 8-15 15,1-8-3-15,-1 0-8 0,0 5 12 0,-4-2-12 0,4-4 0 0,-3-2 0 16,-1 0 0-16,1-1 0 0,-1-2 0 0,-3-6 0 0,4 0 0 16,-4-6 9-16,0 0-9 0,0 0 8 0,0 0-8 15,0 0 12-15,0 0-4 0,0 0 0 0,0 0 0 16,0 0-22-16,-11 0-5 0,8-6-1 0,3 6 0 16,-4-6-174-16,8-6-35 15</inkml:trace>
  <inkml:trace contextRef="#ctx0" brushRef="#br0" timeOffset="207530.82">20426 4630 843 0,'0'0'36'0,"0"0"-36"0,0 0 22 0,0 0-2 16,0 0-1-16,0 0 0 0,0 0 13 0,0 0 4 16,0 0 0-16,0 0 0 0,0 0 17 0,0 0 4 15,0 0 1-15,0 0 0 0,0 0-13 16,-4 11-2-16,4-11-1 0,0 6 0 0,0-6-23 0,0 9-5 16,0 3-1-16,4 0 0 0,-4 5 3 0,0 1 0 15,3 2 0-15,-3-2 0 0,0 0-3 0,0-1 0 16,4 4 0-16,-1-3 0 0,-3 5 2 0,4-2 0 15,-4 2 0-15,0-5 0 0,3 2 5 0,-3-2 0 0,0 3 1 16,4 2 0-16,3 1-1 0,-3-4 0 0,-4 4 0 0,3-1 0 16,-3 4-6-1,4-4-2-15,-1-2 0 0,1 2 0 0,-4 1 6 0,3-7 1 16,1 4 0-16,-1-9 0 0,-3 8-19 0,4-2 10 16,-4 0-10-16,3-1 8 0,-3-5-8 0,4 0 12 15,-4 2-12-15,3-2 12 0,-3-6-12 16,0 6 10-16,0-9-10 0,0 9 10 0,0-7-10 15,0-5 0-15,0 6 9 0,0-6-9 0,0 6 0 16,0 0 8-16,0 0-8 0,0-6 0 0,0 0 0 0,0 0-10 0,0 0 1 16,0 0 0-1,0 0-19-15,0 0-4 0,0 0-1 0,0 0 0 16,0 0-49-16,0 0-10 0,0 0-1 0,0 6-1 16,0-6-22-16,0 0-4 0,4 6 0 0</inkml:trace>
  <inkml:trace contextRef="#ctx0" brushRef="#br0" timeOffset="208027.635">20235 5062 1048 0,'0'0'29'0,"0"0"8"0,0 0-29 0,0 0-8 0,0 0 0 0,0 0 0 15,0 0 44-15,0 0 8 0,0 0 2 0,0 0 0 16,0 0-5-16,0 0-1 0,0 0 0 0,0 0 0 15,-7 6-6-15,7-6-2 0,0 0 0 0,0 0 0 16,0 0-8-16,-7 0-1 0,7 0-1 0,-3 0 0 16,3 0-4-16,0 0-1 0,0 0 0 0,0 0 0 15,0 0 5-15,0 0 1 0,0 0 0 0,0 0 0 16,0 0-14-16,0 0-2 0,0 0-1 0,0 0 0 16,0 0-14-16,0 0 0 0,0 0 0 0,0 0 0 15,3 0 0-15,4-6-10 0,0 6 10 0,-7 0-8 0,7-6 8 16,0 6 0-16,0 0 0 0,1 0 0 0,-1 0 0 15,3 0 0-15,-3 0 0 0,4 0 0 0,-1 0 0 16,1 0-8-16,0 6 8 0,-1 0 0 16,1-6-16-16,-1 5 1 0,4-5 1 0,1 12 0 15,-1-12-19-15,0 3-4 0,0 3-1 0,-4-3 0 16,5 6-31-16,-5-3-7 0,1 5 0 0</inkml:trace>
  <inkml:trace contextRef="#ctx0" brushRef="#br0" timeOffset="208867.034">20733 5270 1013 0,'0'0'20'0,"0"0"8"0,0 0-28 0,-4 0 0 0,1-5 0 0,3 5 0 16,0 0 47-16,0 0 4 0,0 0 1 0,0 0 0 16,-4-6 6-16,1 0 2 0,3 0 0 0,0 6 0 15,0 0-4-15,0 0 0 0,0 0 0 0,0 0 0 16,0 0-16-16,-4 0-3 0,1-6-1 0,-1 0 0 16,-3 6 4-16,3-6 0 0,1 0 0 0,-4-2 0 15,0 8-13-15,0-3-3 0,0 3 0 0,0 0 0 16,0 0-3-16,0 0-1 0,-4 0 0 0,0 3 0 15,11-3-6-15,-7 8-2 0,7-8 0 0,-7 6 0 16,-3 0-12-16,6 6 0 0,-3-6 0 0,4 0-10 16,-4 5 10-16,7 1 0 0,-4-3 0 0,4 3 0 15,0 0 0-15,-4-1-10 0,8 1 10 0,-4 0 0 0,0 2 0 16,4-8 0-16,-4 6 0 0,3-6 0 16,-3 0 0-16,4-6 0 0,-1 3 0 0,-3 3 0 0,0-6 0 0,0 0 0 15,0 0 0-15,4 6 0 0,-4-1 0 0,0-5 0 16,0 0 0-16,3 6 0 0,1 0 0 0,-1-6 0 15,4 6 0-15,0-6 0 0,0 0 0 0,4 0 0 0,-4-6 0 16,4 6 0-16,-1 0 0 0,-3-6 0 0,4 6 0 16,-4-6 0-16,3 4 0 0,-2-1 0 0,-1-3 0 0,-4 0-10 15,1-3 10-15,-1 3 0 0,1 0 10 0,-1-6-10 16,1 7 10-16,-4-4-10 0,0 0 10 16,0 3-10-16,3 3 8 0,-3 3-8 15,0-6 0-15,0 6 0 0,0-6 0 0,4-5 0 0,-4 11 0 0,0 0 0 16,0 0 0-16,0 0 0 0,0 0 0 0,0 0-10 15,0 0 10-15,0 0 0 0,0 0-9 0,0 0 9 16,0 0 0-16,0 0-11 0,0 0 11 0,0 0-8 16,0 0 8-16,0 0-12 0,0 0 12 0,0 0-12 15,0 0 12-15,0 0-13 0,0 0 5 0,0 0 8 16,0 0-9-16,0 0 9 0,0 0 0 0,0 0 0 16,0 0-9-16,3 11 9 0,1-5 0 0,-1 0-9 15,4-3 9-15,-3 6-8 0,3-3 8 0,0 8-8 16,0-8 8-16,0 6 0 0,0-6-9 0,4 0 9 15,-4 0 0-15,3 3 0 0,-2 2-9 0,2-11 9 16,-3 6-28-16,-7-6-3 0,7 6 0 0,-7-6 0 16,0 0-115-16,7 0-23 0,-7 0-5 0</inkml:trace>
  <inkml:trace contextRef="#ctx0" brushRef="#br0" timeOffset="209525.022">21029 5253 1402 0,'0'0'29'0,"0"0"7"15,0 0-36-15,0 0 0 0,0 0 0 0,0 0 0 16,0 0 30-16,0 0-1 0,0 0 0 0,-7 6 0 16,3 5 2-16,1-8 0 0,3 6 0 0,-4 0 0 15,4-3-18-15,4 6-3 0,-4-1-1 0,0-5 0 16,3 3 7-16,-3 0 0 0,4-3 1 0,-4 8 0 15,4-8 19-15,-4 6 4 0,3-6 1 0,-3 0 0 16,0 3-22-16,0 0-5 0,0-9-1 0,0 0 0 16,0 0 13-16,0 0 2 0,0 0 1 0,0 0 0 15,0 0 19-15,0 0 3 0,0 0 1 0,0 0 0 16,0 0-13-16,0 0-3 0,0 0 0 0,0 0 0 16,0 0-28-16,0 0-8 0,0 0 0 0,4-9 0 0,-4 3 0 0,0-3-16 15,0 3 4-15,0-6 0 0,0 6 12 0,0-8 14 0,3 5-3 0,1 0-1 16,-4 3-25-16,3 0-5 0,1-5 0 0,-4 5-1 15,3 0 9-15,1 6 1 0,-4 0 1 0,3-6 0 16,4 6-4-16,-3-6-1 0,-1 6 0 0,-3 0 0 16,7 0 6-16,-3 0 1 0,3 0 0 0,-3 6 0 15,3 0 0-15,-4 0 0 0,4 0 0 0,0 5 0 16,-3-5 8-16,3 0 0 0,0-3 0 16,0 0 0-16,0 3 0 15,0-3 0-15,0 0 0 0,4 0 0 0,-4 3-13 0,0-1 2 0,0-5 1 0,0 6 0 16,0 0 10-16,0-6 0 0,-3 6 0 0,3 0 0 15,-4-6 0-15,-3 0 0 0,4 6 0 0,3 0 0 16,-7-6-20-16,3 9-1 0,1-6-1 0,-4-3 0 16,0 0 5-16,3 8 1 0,-3-8 0 0,0 0 0 15,0 6-2-15,0-6 0 0,4 6 0 0,-4-6 0 16,0 0-144-16,0 0-29 0,0 0-5 0</inkml:trace>
  <inkml:trace contextRef="#ctx0" brushRef="#br0" timeOffset="210174.826">21287 5297 866 0,'0'0'18'0,"0"0"4"0,0 0-22 0,0 0 0 0,0 0 0 0,0 0 0 16,0 0 12-16,0 0-3 0,0 0 0 0,0 0 0 16,0 0 23-16,3 0 5 0,4 0 1 0,-7 0 0 15,4 0 18-15,3 6 3 0,-4-6 1 0,1 6 0 16,-1 5-12-16,1-5-1 0,-1 0-1 0,1 0 0 16,-1 3-6-16,1 8-2 0,0-11 0 0,-1 6 0 15,1 0-20-15,-1-3-4 0,1 2-1 0,-1-5 0 16,-3 0-2-16,0-6-1 0,0 0 0 0,0 0 0 15,0 0 6-15,0 0 2 0,0 0 0 0,0 0 0 16,4 6 26-16,-4 0 4 0,0-6 2 0,3 6 0 16,-3-6-12-16,0 0-2 0,0 0-1 0,0 0 0 15,0 0-35-15,0 0 0 0,0 0 0 0,0 0 0 16,0 0 0-16,0 0 0 0,4-6 0 0,-4 6 0 16,0 0 9-16,0 0-9 0,0-6 0 0,0 6 9 15,-4-6-9-15,4 6 10 0,-3-12-10 0,-1 7 10 16,1-7-10-16,-1 3 0 0,1-3 0 0,-1 6 8 15,1-5-8-15,-1-1 0 0,0 6 0 0,4 0 0 16,-3 3 0-16,3-3 0 0,3 0 0 0,-3 6 0 16,0-979-11-16,0 1941 11 0,4-962-8 0,-4 0 8 15,4-6 0-15,-4 6-10 0,3-6 10 0,1 0 0 16,3 3-9-16,-4 0 9 0,1 0 0 0,3 0-9 16,-4 3 9-16,1-3 0 0,3 3 0 0,0-5-8 0,-4 5 8 0,1 0-8 15,3 0 8-15,-3 0-8 0,3 5 8 0,-4-5-10 16,4 0 10-16,-3 3-10 0,3 0-9 0,0 6-1 15,0-3-1-15,0 6 0 0,-4-6 8 0,5 11 1 0,-5-11 1 16,4 3 0-16,-3 0-3 0,3 5-1 16,-4-8 0-16,4 6 0 0,-3-6 23 0,3 6 5 15,0 0 1-15,-4-4 0 0,4 4-14 0,-3-6 0 0,3 0 0 16,0-6 0-16,-3 6 0 0,3-6 0 0,-4 6 0 0,1-3 0 16,-1-3-21-1,1 0-4-15,3-3-1 0</inkml:trace>
  <inkml:trace contextRef="#ctx0" brushRef="#br0" timeOffset="210819.747">21721 5350 996 0,'0'0'28'0,"-4"-6"7"0,4 6-35 16,-7-6 0-16,7 6 0 0,-7-3 0 0,7 3 39 0,0-3 1 16,0-3 0-16,0 6 0 0,0-6-32 0,0 6-8 0,0-11 0 0,0 11 0 15,0 0 17-15,0 0 3 0,0 0 0 16,0 0 0-16,0 0 25 0,0 0 6 15,0 0 1-15,0 0 0 0,0 0 3 16,0 0 1-16,-11 0 0 0,4 6 0 16,7-6-36-16,-7 5-6 0,0-5-2 0,0 6 0 15,0 0-12-15,0-3 0 0,0 6 0 0,0-3 0 0,0-3 17 0,0 8 1 0,7-11 0 0,-7 6 0 16,3 0 10-16,1 0 3 0,-1 6 0 0,8-6 0 16,-4 3-23-16,3 2-8 0,-3-5 0 0,7 0 0 15,-3 6 0-15,3-6 8 0,0 0-8 0,0 0 0 16,4-4 8-16,-4 4 0 0,0-3-8 0,0 0 12 15,0 3 1-15,-4-6 0 0,1 6 0 0,3-6 0 16,-4 0 12-16,4 0 3 0,-3-6 0 0,3 6 0 16,0-6-12-16,-3 3-3 0,3-3 0 0,0 1 0 15,-4-1-13-15,4 0 8 0,0-6-8 16,0 6 0-16,0 0 0 0,0 0 0 0,1 0 0 0,-1 1 0 16,-4-7 0-16,-3 3-12 0,4-3 3 0,-4 0 0 15,0-5 1-15,-4 8 0 0,1 3 0 0,-1 0 0 16,1 0 8-16,-1 1 0 0,-3-1-9 0,3 6 9 15,1-6 0-15,-1 6 0 0,4 0 0 0,-7 0 0 16,0 0 0-16,4 6 0 0,3-6 0 0,-4 6 0 16,1-1 0-16,3 7 0 0,0-6 8 0,0 3-8 15,3 3 0-15,1-1 0 0,-1-5 8 0,1 6-8 16,-1-6 0-16,4 0 0 0,0 3 0 0,0-4 8 16,4 1-8-16,0 0 0 0,-1-6 0 0,1 0 0 15,-1 0 0-15,1 0-9 0,0 0 9 0,-4 0-13 16,3 0-79-16,1 0-15 0,-1 0-3 0</inkml:trace>
  <inkml:trace contextRef="#ctx0" brushRef="#br0" timeOffset="211733.801">22056 4659 1605 0,'-4'9'35'0,"4"3"7"0,0 5 2 0,4 1 2 0,-1 2-37 16,1-2-9-16,3 6 0 0,-4-4 0 0,4 4 9 0,-3-7 0 0,-1 10 0 0,1-10 0 15,-1 1 28-15,1-3 6 0,0 2 1 0,-1-5 0 16,1 0-24-16,-1 3-4 0,4 2 0 0,-3 1-1 31,-1-6-7-31,1-4 0 0,-1 10-8 0,1-6 12 0,-1 0-12 0,4-1 0 0,-3 1 8 0,3 3-8 16,0-3 8-16,-3 5 0 0,3-2-8 0,-4 3 12 16,4-1-2-16,-3-5-1 0,-4 3 0 0,3 2 0 15,1-5-9-15,-1 6 8 0,1-4-8 0,-1 4 8 16,1-6 12-16,-1 0 1 0,1-1 1 0,-1-5 0 15,1 0 10-15,-4-6 1 0,0 0 1 0,0 6 0 16,0-6 4-16,0 0 1 0,0 0 0 0,0 0 0 16,0 0-15-16,0 0-4 0,0 0 0 0,0 0 0 15,0 0-4-15,-4 6 0 0,4-6-1 0,0 0 0 16,0 0-15-16,-7 3 0 0,7-3 0 0,0 0 0 16,0 0 0-16,0 0 0 0,0 0 0 0,-10 6 0 15,3-6-12-15,7 0 12 0,-7-6-12 0,7 6 12 16,-7 0-15-16,7 0 4 0,-7-6 1 0,3 0 0 15,4 6 10-15,-3-6-13 0,3 3 5 0,-4-3 8 16,4-5-11-16,0 5 11 0,4-6-8 0,-4 0 8 16,3 3-12-16,4 3 2 0,-3-5 1 0,3-1 0 15,0 6 9-15,0-6-12 0,0 3 12 0,0-2-12 16,0 5 12-16,0 0 0 0,0 0 0 0,0 0-8 16,-3 0 8-16,3 6 0 0,-7 0 0 0,7 0 0 15,-4 0-9-15,4 0 9 0,0 0-10 0,0 0 10 0,1 6 0 16,2 0 0-16,-3 0 0 0,4-6 0 0,-4 12-14 15,0-9 0-15,0 8 0 0,0-5 0 0,0 6-2 16,0-6 0-16,0 6 0 0,0-1 0 0,0-2 4 0,0 3 0 16,0 0 0-16,-3-6 0 0,3 5 2 0,-3 1 1 15,-1-9 0-15,4 6 0 0,-3-3-3 0,-1-3-1 0,4 8 0 16,-3-11 0-16,-1 6-9 0,-3-6-2 0,4 6 0 16,-4-6 0-1,0 0-5-15,0 0-2 0,0 0 0 0,0 0 0 16,3 6-3-16,-3-6-1 0,0 0 0 0,0 0 0 15,4 0 6-15,-4 0 1 0,0 6 0 0,0-6 0 16,0 6-13-16,0-6-3 0,0 0 0 0,0 3 0 16,0-3-16-16,0 0-3 0,-4 6-1 0</inkml:trace>
  <inkml:trace contextRef="#ctx0" brushRef="#br0" timeOffset="-212974.394">16270 6296 722 0,'0'0'30'15,"0"0"-30"-15,0 0 64 0,0 0 6 0,0 0 2 0,0 0 0 16,0 0-17-16,0 0-3 0,0 0-1 0,0 0 0 15,0 0-11-15,0 0-1 0,0 0-1 0,0 0 0 16,0 0-14-16,0 0-4 0,0 0 0 0,0 0 0 16,0 0-20-16,0 0 0 0,0 0 0 15,0 0 0-15,0 0 0 16,0 0-15-16,0 0 3 0,0 0 0 0,0 0 28 0,0 0 7 0,0 0 1 0,0 0 0 16,-7 0 12-16,4 0 4 0,-5-5 0 0,1 5 0 15,4 0-1-15,-4-6 0 0,0 6 0 0,0 0 0 16,0 0-8-16,0 0-2 0,-4 0 0 0,4 6 0 15,0-6-14-15,0 5-3 0,0-5-1 0,0 6 0 16,3 0-11-16,4-6 10 0,-7 0-10 0,7 0 10 16,-7 6-10-16,4 0 0 0,-4-6 0 0,7 0 0 15,-4 6 0-15,4-6 0 0,-4 3-9 0,4-3 9 16,-3 3 0-16,3-3 0 0,0 0 0 0,0 0 0 16,-4 6 0-16,4-6 8 0,-7 5-8 0,4 4 0 15,-1-3 0-15,1 0 0 0,-1 0 0 0,4-6 0 16,-3 6 0-16,3-6 0 0,0 0 0 0,0 6 0 15,0 0 0-15,0 2 0 0,-4 1 0 0,4 0 0 16,0 3 0-16,0-6-16 0,0 0 3 0,0 5 1 16,0-11 12-16,0 0 0 0,0 0 0 0,0 0 0 15,0 0 0-15,0 0 0 0,0 0 0 0,0 0 0 16,0 0 0-16,4 6 0 0,-4-6 0 0,3 6-9 16,-3-6 9-16,4 6-8 0,-4-6 8 0,7 9-8 15,0-3 8-15,0-6 0 0,-4 11 0 0,-3-11-8 16,11 0 8-16,-7 6 0 0,6-6 0 0,-3 0 0 0,0 6 0 0,0-6 0 15,4 0-9-15,-4-6 9 0,4 6-15 0,-4 0 2 0,3-6 0 16,-3 6 0-16,4-11-9 0,-1 5-2 0,-3 0 0 16,1 0 0-16,-1 0 8 0,0 0 2 0,0 3 0 15,-4-8 0-15,4-1 14 0,-3 6 0 0,3-6 0 0,-4 3 0 16,4-2-12-16,0 5-7 16,4 0-1-16,-4-6 0 0,0 6 20 0,-3 0 0 0,-4-3-8 0,3 4 8 15,1-1-8-15,-4 0 8 16,0 0-12-16,0 0 12 0,-4 0 0 0,1 0 0 15,-1 0 0-15,1 1 0 0,3 5 0 0,-7-6 0 0,7 6 12 0,0 0-3 16,-4-6 13-16,4 6 2 0,0 0 1 0,0 0 0 16,0 0-13-16,0 0-2 0,0 0-1 0,0 0 0 15,0 0-9-15,0 0 0 0,-3 12-10 0,3-7 10 16,0 7 0-16,3-6 0 0,-3 6-8 0,4-6 8 16,-1 3 0-16,4 2 0 0,-3 1 0 0,3-6 0 15,-4 6 0-15,1-6 0 0,3 2 0 0,-4 1 0 16,1 0 0-16,-1-3-11 0,1 6 11 0,0-6-10 15,-4 5 10-15,0-8 0 0,3 3 0 0,-3 0 0 16,0-3 0-16,4 6 8 0,-4-3-8 0,0-6 0 16,3 0 0-16,-3 0 0 0,4 11 0 0,-4-11 0 15,3 6-16-15,4-6 0 0,-3 6-1 0,3 0 0 16,0-6-33-16,0 0-6 0,0 3-2 0</inkml:trace>
  <inkml:trace contextRef="#ctx0" brushRef="#br0" timeOffset="-212575.01">16595 6282 1178 0,'0'0'24'0,"0"0"6"0,0 0-30 0,0 0 0 0,0 0 0 0,0 0 0 15,0 9 31-15,-4 2 0 0,1-5 0 0,3 6 0 16,0-6 4-16,-4 0 1 0,4 0 0 0,0-1 0 15,4 10-11-15,-4-9-1 0,3 0-1 0,1 6 0 16,-1-4-8-16,1 7-2 0,-1-6 0 0,1 9 0 16,-1-7-13-16,4 1 0 0,-3 0 8 0,-1 3-8 15,1-4 0-15,-4-5-18 0,3 6 4 0,-3-12 1 16,0 0-23-16,0 0-4 0,0 0 0 0,0 0-1 16,0 0 1-16,0 0 0 0,-3-6 0 0</inkml:trace>
  <inkml:trace contextRef="#ctx0" brushRef="#br0" timeOffset="-212373.421">16422 6055 1234 0,'0'0'25'0,"0"0"7"0,0 0-32 0,0 0 0 0,0 0 0 0,0 6 0 16,0-6-25-16,0 0-12 0,0 0-3 0</inkml:trace>
  <inkml:trace contextRef="#ctx0" brushRef="#br0" timeOffset="-211380.801">16813 6173 1265 0,'-3'12'36'0,"-1"-1"8"0,4 1-36 15,0 0-8-15,0-3 0 0,0 3 0 0,0-1 0 0,0-11 0 0,-3 12 0 16,3-6 0-16,0 3 28 0,-4 3 3 0,1-7 1 0,3 7 0 16,0 0-20-16,0-6-3 0,0 3-1 0,0-1 0 15,3 7-8-15,1-9 0 0,-1 0 0 0,1 6 0 16,3-6 0-16,-7-6 0 0,3 0 0 0,-3 0 0 15,4 8 0-15,3-5 0 0,0 0 0 0,-7-3 0 16,0 0 0-16,0 0 0 0,0 0 0 0,0 0 0 16,0 0 20-16,0 0 3 0,0 0 0 0,0 0 0 15,0 0 8-15,0 0 1 0,0 0 1 0,0 0 0 16,0 0-21-16,0 0-4 0,0 0 0 0,0 0-8 16,0 0 16-16,0 0-4 0,0 0-1 0,0 0 0 15,0 0 1-15,-3-6 1 0,-1-2 0 0,4 8 0 16,0-6 6-16,0 6 1 0,-3 0 0 0,3 0 0 15,-4-6 0-15,4 0 0 0,-4 0 0 0,4 0 0 16,0 0-20-16,0-5 0 0,0 5 0 0,0 0 0 16,0 3 0-16,0-9 0 0,0 6 0 0,0-6 0 15,0 7-9-15,0-7 9 0,0 3-8 0,4 3 8 16,-4 0-12-16,0-6 4 0,0 12 0 0,0-5 0 16,0 5-1-16,4-6 0 0,-1 0 0 0,4 0 0 15,-3 6-7-15,3-3 0 0,0 3-1 0,0 0 0 16,0 0 17-16,0 0 0 0,0 0 0 0,0 0 0 0,4 3 0 15,-1 3 0-15,1-6-10 0,-1 6 10 0,1 0-8 0,-1-1 8 16,1 7-8-16,-4-6 8 16,0 0 0-16,0 6 0 0,4-3 0 0,-4 8-8 0,-4-11 8 0,1 6 0 15,-1-6 0-15,5 3 8 0,-8 2-8 0,3-5 0 0,1 0 0 16,-4-6 8-16,3 12 9 0,-3-12 3 16,0 0 0-16,0 0 0 0,0 0 17 0,0 0 4 15,0 0 1-15,0 0 0 0,0 0-21 0,-3-6-4 16,-4 6-1-16,7 0 0 0,-4 0-16 0,4 0 0 0,0 0 0 15,-4-6 0-15,4 6-12 0,0 0-5 16,0 0-2-16,-3 0 0 0,-4-6-7 16,3 6-2-16,1-6 0 0,-1-3 0 0,4 4 8 0,0 5 2 0,-3-6 0 0,-1 3 0 15,4 0 10-15,-3-3 8 0,3 0-12 0,0 0 12 16,0 6-8-16,0 0 8 0,0 0 0 0,0 0 0 16,0-6 0-16,0 6-8 0,3-6 8 0,-3 6 0 15,0 0 0-15,0 0 0 0,4-5-8 0,-4 5 8 16,0 0 0-16,7 0 0 0,-7 0-8 0,10-6 8 15,-10 6 0-15,7 0 0 0,4 0 0 0,-4 6 0 16,0-6 0-16,0 5 0 0,4 7 0 0,-4-6 0 16,0 0 0-16,0 0 0 0,0-3 0 0,0 3 0 15,0 2 0-15,0 7 0 0,4-9-8 0,-4 0 8 16,3 6 0-16,-3-6 0 0,4 2 0 0,0 1 0 16,-1 0 0-16,1-3 0 0,-1 6 0 0,-3-6 0 15,0 5 0-15,4-8 0 0,-7 6 0 0,3-3 0 16,-4 3 0-16,4-3 0 0,0 5 11 0,-3-5-11 15,-1 0 11-15,-3 0-11 0,0-6 10 0,0 0-10 16,0 0 28-16,0 0-1 0,0 0 0 0,0 0 0 16,0 0-65-16,0 0-13 0,0 0-2 0</inkml:trace>
  <inkml:trace contextRef="#ctx0" brushRef="#br0" timeOffset="-210418.988">17346 6302 1176 0,'0'0'33'0,"0"0"7"0,0 0-32 0,0 0-8 0,0 0 0 0,0 0 0 15,0 0 12-15,0 0 0 0,0 0 0 0,0 0 0 16,0 0 0-16,0 0 0 0,4 6 0 0,-1 0 0 15,4-6 16-15,-3 6 3 0,-4-6 1 0,0 0 0 16,10 6-20-16,-10-6-3 0,11 0-1 0,3 3 0 16,-3 0-8-16,-1 0 0 0,1 0-12 0,-1 0 12 15,1-3 0-15,-11 0 0 0,10 0 12 0,1 0-4 16,-11 0 11-16,11-3 1 0,-1 0 1 0,-3 0 0 16,0-3 21-16,0 6 4 0,0-12 1 0,-3 6 0 15,0 0-15-15,-4-5-2 0,3 5-1 0,-6 0 0 16,3 0-14-16,0-3-3 0,0 3-1 0,0-6 0 15,-4 7-11-15,0-1 0 0,4-6 0 0,-3 3 0 16,-1-3 0-16,4 6 0 0,0 1 0 0,-3-1 0 16,3 6-24-16,-4 0 4 0,-3-6 0 0,0 6 0 15,7 0-1-15,-7 0 0 0,0-6 0 0,0 6 0 16,0 0 13-16,0 0 8 0,-4 6-10 0,1-6 10 16,-1 0 0-16,1 6 0 0,-1-6 0 0,0 6 0 15,1-1 0-15,-4-5 0 0,0 6 11 0,3 3-3 16,1-3 8-16,2 0 1 0,1 0 1 0,0 0 0 15,0 0-18-15,0-6 0 0,4 5 0 0,3-5 0 0,-4 12 0 16,4-6 0-16,0-6 8 0,4 6-8 0,-1 0 0 0,1 0 0 16,3 3 0-16,0-9 0 0,3 11 0 15,-2-5 0-15,2 6 0 0,1-6 0 0,-1 0 0 0,1 0 10 16,-1-1-2-16,-3 10 0 0,1-9-8 0,2 0 0 16,1 0 0-16,-4 0 8 0,0 0-8 0,0 2 0 15,-4-5 0-15,1 3 0 0,-4-6 0 16,0 0 0-16,3 9 0 0,-3-9 8 0,4 6-8 15,-4-6 0-15,7 6 0 0,-3 0 0 0,-1-6 0 16,1 6 0-16,-1-1 0 0,1 1 0 0,3-3 0 0,0 3 0 0,-4-3 0 16,4 3 0-16,4-3 8 0,-4 3-8 0,4-6 8 0,-4 6-8 15,0-6 0-15,0 11 0 0,0-11 0 0,0 6 0 16,-4 0 0-16,4-6-9 0,1 6 0 0,-1-6 0 16,-4 0-24-16,4 0-5 15,0 3-1-15,0-6 0 0,0 3-11 0,-3 0-2 0,3 0-1 16,0 0 0-16,0 0-44 0,4 0-9 0,-1-6-2 0</inkml:trace>
  <inkml:trace contextRef="#ctx0" brushRef="#br0" timeOffset="-203834.862">18570 5882 843 0,'0'0'17'0,"0"0"5"16,0 0-22-16,0 0 0 0,0 0 0 0,-7 0 0 0,7 0 45 0,-7 0 5 0,0 0 1 0,7 0 0 16,0 0 5-16,0 0 2 0,-3-6 0 0,3 6 0 15,0 0-26-15,0 0-4 0,0 0-2 0,0 0 0 16,0 0-5-16,0 0-1 0,0 0 0 0,0 0 0 16,0 0-11-16,0 0-9 0,0 0 12 0,-4 6-12 15,4-6 20-15,0 12-2 0,0-12-1 0,0 3 0 16,4 5 5-16,-4 1 1 0,3-3 0 0,1 6 0 15,-1-6-2-15,1 6 0 0,-4-4 0 16,3 10 0-16,1-6-1 0,-1 5 0 0,4-2 0 0,-3 3 0 16,3-1-4-16,-4 1 0 0,1 0-1 0,-1 8 0 15,1-8 13-15,0 14 4 0,-4-8 0 0,3 5 0 16,1-3-7-16,-4 1-1 0,3-4 0 0,1 1 0 16,-1-9-11-16,1 8-2 0,-1-11-1 0,-3 6 0 15,0-7-10-15,4-2 10 0,-4 3-10 0,0-6 10 16,0 0-10-16,0 0 0 0,0-6 0 0,0 11 8 15,0-11 1-15,0 3 0 0,0-3 0 0,0 0 0 16,0 0-9-16,0 0 0 0,0 0 0 0,0 0 8 16,0 0-22-16,0 0-5 0,0 0-1 0,0 0 0 15,0 0-19-15,0 0-4 0,0 0-1 0,0 0 0 16,0 0-48-16,0 0-11 0,0 0-1 0,3 6-1 16,-3-6-19-16,0 6-4 0,4 0-1 0</inkml:trace>
  <inkml:trace contextRef="#ctx0" brushRef="#br0" timeOffset="-203097.296">18768 6235 1414 0,'3'6'40'0,"1"-6"9"0,-4 0-39 0,0 0-10 0,0 0 0 0,0 0 0 15,0 0 0-15,0 0 0 0,0 0 0 0,0 0 0 16,0 0 12-16,0 0 0 0,0 0 0 0,0 0 0 16,0 0 3-16,0 0 1 0,0 0 0 0,0 0 0 15,0 0-16-15,0 0 0 0,0 0 0 0,0 0 0 16,0 0 0-16,0 0 0 0,3 5 0 0,4 7 0 16,0-12 0-16,1 0 0 0,2 0 0 0,-3 0 0 15,4 0 0-15,-1 0 0 0,-3 0 0 0,4 0 0 16,-4-6 0-16,4 0 8 0,-4 6 0 0,3 0 1 15,-3 0 1-15,0 0 0 0,4-5 0 0,-4 5 0 16,0 0 2-16,0-6 0 0,-3 6 0 0,-4 0 0 16,3-6-3-16,1 6 0 0,-4-9 0 0,3 3 0 0,-3 0 4 15,0 0 1-15,-3 0 0 0,3-5 0 0,-4 5-6 0,1 0-8 16,-1 0 11-16,1 0-11 0,-4-3 8 0,-1 6-8 16,1-2 0-16,0 2 0 0,0-3 0 0,-3 6 0 0,3-6-12 0,-4 6 3 15,1 0 9-15,-1-6-10 0,-3 6 10 16,3 0-10-16,4 0 10 0,0 6 0 15,7-6 10-15,-7 0-10 0,7 0 0 0,0 0 0 16,-7 6 0-16,7-6 0 0,-7 0 0 0,3 9 0 0,1-4 9 0,-1 7-9 16,4-6 0-16,0 6 0 0,4-6 0 15,-4 0-11-15,-4 5 11 0,4-5 0 0,0-6 0 0,-3 9 0 16,3-3 0-16,0 6 0 0,3-6 0 0,1-1 0 16,-1 7 0-16,-3-6 0 0,4 3 0 0,-1 0 0 15,1 0 0-15,-4-4 0 0,7 7 0 0,-3 0 0 16,-1-6 0-16,4 3 0 0,-3-1 0 0,-1 7 0 15,4-9 0-15,-3 0 0 0,-1 0 0 0,4 0-8 16,-7-6 8-16,4 6 0 0,3-6 0 0,0 0 0 16,-3 0 10-16,3 0-2 0,0 0-8 0,0-6 12 15,0 6-12-15,0-6-18 0,0 0 4 0,3 0 1 16,-2 0-31-16,2 6-5 0,-3-6-2 16</inkml:trace>
  <inkml:trace contextRef="#ctx0" brushRef="#br0" timeOffset="-202345.112">19262 6097 1006 0,'0'0'20'0,"0"0"7"0,0 0-27 0,0 0 0 0,0 0 0 0,0 0 0 16,0 0 0-16,0 0 0 0,0 0 0 0,0 0 0 15,0 0 64-15,0 0 8 0,0 0 2 0,0 0 0 16,-11 2-8-16,4-2-2 0,0 6 0 0,0-6 0 15,-4 0-9-15,4 0-3 0,-3 6 0 0,-1 0 0 16,4-6-32-16,-4 0-8 0,1 0 0 0,-1 0-1 16,4 6 14-16,0-6 3 0,7 0 1 0,0 0 0 15,0 0-29-15,0 0 0 0,0 0 0 0,-7 6 0 16,7-6 0-16,0 0 0 0,-3 6 0 0,-4 3 0 16,7-9 0-16,3 8 0 0,-3 1 0 0,0-3 0 15,0-6 0-15,4 12 0 0,-4-12 0 0,0 6 0 16,0-6 0-16,0 6 0 0,0-6 0 0,0 0 0 15,0 0 0-15,0 0 8 0,0 0-8 0,0 0 0 16,3 5 0-16,-3-5 0 0,0 0 8 0,0 0-8 16,0 6 0-16,0-6 0 0,4 9 0 0,-4-9 0 15,3 9 0-15,1-6 0 0,-1 3 0 0,1 0 0 0,3 0 0 0,-4-1 0 16,4 7 0-16,-3-12 0 0,3 6 0 0,0-3 0 16,-3 0 0-16,3 0 0 0,-4 0 0 0,4 0 0 15,-7-3 0-15,4 3 0 0,3 0 9 0,-4 3-1 0,-3-6 0 16,4 0 0-16,-4 0-8 0,0 0 10 0,7 0-10 15,-7 0 10-15,0 0-10 16,0 0 0-16,0 0 0 0,3 0 0 16,-3 0 8-16,7 5-8 0,-7-5 8 0,8 6-8 0,-5 0 0 0,4 0 0 0,0 0 0 15,-3 0 0-15,-1-3 0 0,-3-3 0 0,4 6 8 0,-4-6-8 16,0 0 0-16,0 0 0 0,0 0 0 0,0 0 0 16,0 0 0-16,0 0 0 0,0 0 0 0,-4 6 8 15,4-6 0-15,0 0-8 0,-3 2 12 0,-4 7-4 16,3-9-8-16,-6 6 8 0,2-6-8 0,1 0 8 15,-3 0-8-15,-1 0 0 0,-3 0 9 0,0 0-9 16,3 0 8-16,-3-6-8 0,4 6 10 0,-1-9-10 16,1 9 0-16,-1-2-21 0,4 2 3 0,0-3 1 15,0 3-30-15,7 0-5 0,-7-3-2 0,7 3 0 16,0 0-112-16,0 0-22 0</inkml:trace>
  <inkml:trace contextRef="#ctx0" brushRef="#br0" timeOffset="-201323.603">19985 5803 843 0,'0'0'17'0,"0"0"5"0,0 0-22 0,0 0 0 0,0 0 0 0,0 0 0 16,0 0 18-16,0 0-1 0,0 0 0 0,0 0 0 15,0 0 24-15,0 0 5 0,0 0 1 0,0 0 0 16,0 0 9-16,0 0 3 0,0 0 0 0,0 0 0 16,0 0-22-16,0 0-4 0,0 0-1 0,0 0 0 15,0 0-13-15,0 0-3 0,0 0-1 0,0 0 0 16,0 0-15-16,0 0 9 0,0 0-9 0,0 0 8 16,0 0 9-16,0 0 2 0,0 0 0 0,0 0 0 15,3 5 5-15,1 1 0 0,-4-6 1 0,0 12 0 16,3-3 12-16,1 0 3 0,-1 0 0 0,1 2 0 15,-4 7-9-15,4-6-2 0,-4-4 0 0,0 10 0 16,3 0-2-16,-3-1-1 0,4 4 0 0,-4-3 0 16,3-1-6-16,-3 7 0 0,4 2-1 0,-1-8 0 15,1 8 5-15,-4-8 0 0,3 3 1 0,-3 2 0 16,4 1 0-16,-1-1 0 0,-3-2 0 0,4 2 0 16,-4-8-12-16,3 3-2 0,-3-7-1 0,0 7 0 15,4-12-10-15,-4 3 0 0,3-1 9 0,1 7-9 0,-4-9 0 0,0-6 0 16,0 0 0-16,0 0 0 0,0 0 0 15,0 0 9-15,0 0-9 0,0 0 0 0,0 0 0 0,0 0 0 0,0 0 0 0,0 0-12 32,0 0-24-32,0 0-4 0,0 0 0 0,-4-6-1 15,4 6-18-15,-7 0-3 0,0-6-1 0,0 6 0 16,7 0-16-16,-3-11-3 0,-1 5-1 0,1 3 0 0,3 3-4 16,-4-6-1-16,4 6 0 0,0 0 0 0,0 0-69 15,0 0-15-15,0 0-2 0</inkml:trace>
  <inkml:trace contextRef="#ctx0" brushRef="#br0" timeOffset="-200708.556">20228 6152 1409 0,'0'0'29'16,"0"0"7"-16,0 0-28 0,0 0-8 0,0 0 0 0,0 0 0 0,0 0 9 0,0 0 1 15,0 0 0-15,0 0 0 0,0 0 10 0,0 0 1 16,0 0 1-16,0 0 0 0,0 0 17 0,0 0 3 15,0 0 1-15,0 0 0 0,-7 0-21 16,0 0-4-16,0 0-1 0,0 3 0 16,0-3-17-16,0 6 0 0,-4 0 0 0,4 0-9 0,-3-6 9 15,3 6-8-15,-4 0 8 0,-3 0-8 0,3-6 0 0,1 5 0 0,-1 1 0 0,1-6 0 16,-1 0 8-16,11 0 0 0,-11 6 0 0,11-6 0 16,0 0 9-16,0 0-9 0,0 0 12 0,0 0-12 15,0 0 20-15,0 0-4 0,0 0 0 0,-3 9 0 16,3-9-16-16,0 0 0 0,-7 6 0 0,7-6 0 15,0 0 0-15,0 0 0 0,0 0 0 0,0 0 0 16,0 0 0-16,0 0 0 0,0 0 0 0,0 0 0 16,0 0 0-16,0 0 0 0,0 0 0 0,0 0-9 15,0 0 9-15,0 0 0 0,0 0 8 0,0 0-8 16,0 0 0-16,3 6 0 0,-3 0 0 0,4 0 0 16,-1-6 0-16,5 5-8 0,-5 7 0 0,4-12 0 15,-3 6 8-15,3 0 0 0,0 0 0 0,0 0 0 16,0 3 0-16,0-4-8 0,0-5 8 0,4 12-8 15,-1-6 8-15,1 0 0 0,3 0 8 0,-4-6-8 16,5 6 11-16,-5-3-3 0,4 0 0 0,0 0 0 16,-3-3-8-16,3 0 0 0,0 0 0 0,-3 2 0 15,-1-2 8-15,1 0 0 0,-1 9 0 0,-2-9 0 16,-1 0-8-16,0 0-17 0,-7 0 4 0,0 0 1 16,3 0-109-16,-3 0-22 0,0 0-4 0</inkml:trace>
  <inkml:trace contextRef="#ctx0" brushRef="#br0" timeOffset="-200016.997">20384 6202 953 0,'0'9'40'0,"0"0"-32"16,0-9 23-16,0 9 4 0,0-9 1 0,0 6 0 15,0-6 28-15,0 0 7 0,3 6 1 0,-3-6 0 16,4 5 0-16,-1-5 0 0,-3 0 0 0,4 12 0 15,-4-12-39-15,0 0-7 0,0 0-2 0,7 0 0 16,-4 6-12-16,4-6-4 0,0 0 0 0,-3 0 0 16,3 0-8-16,-4-6 0 0,4 6 0 0,-3 0 0 15,0-6 8-15,3 0 0 0,-4 6 0 0,1 0 0 16,-1-5-8-16,1 5 0 0,-1-6 0 0,1 0 0 16,-1 6 0-16,1-6 0 0,-1 0 0 0,-3 0-11 15,4-3 35-15,-4 9 6 0,3-6 2 0,-3 1 0 16,0-7-20-16,0 12-3 0,-3-12-1 0,3 6 0 15,0-3-8-15,0 9 8 0,-4-6-8 0,4 6 8 16,0 0-8-16,0 0 0 0,0 0 0 0,0 0 0 16,0 0 0-16,0 0 0 0,0 0 0 0,0 0 0 0,0 0 0 15,0 0-17-15,0 0 4 0,-7-2 1 16,0-1-21-16,7 3-4 0,-3-6-1 0,3 6 0 0,0 0 18 16,0 0 3-16,-11 0 1 0,4 0 0 0,0 0 16 0,-4 0-8 0,11 0 8 15,-7 0 0-15,0 0-13 0,7 0 4 16,-10 6 1-16,3-3 0 0,3 2 8 0,-3 1 12 0,7 6-2 15,-3-6-1-15,-1 6-9 0,1-6 0 0,3 5 0 0,0 1 0 16,0 3 0-16,3-3 0 0,1 5 0 0,-1-8 0 16,4 3 0-16,-3 0 8 0,-1 5-8 0,4-5 8 15,-3-6 10-15,-1 0 2 0,4 3 0 0,-7-9 0 16,4 11 9-16,-4-11 3 0,3 6 0 0,-3-6 0 16,0 0-32-16,7 0 0 0,-7 0 0 0,8 6 0 15,-8-6 12-15,0 0-3 0,3 0-1 0,4 0 0 16,4-6-8-16,-4 6 0 0,3 0 0 0,8 0 0 15,0 0 0-15,-1 0-11 0,8 0 3 0,-4 0 0 16,4 6-38-16,3-6-7 0,-7 0-2 16</inkml:trace>
  <inkml:trace contextRef="#ctx0" brushRef="#br0" timeOffset="-199024.295">20715 5814 1220 0,'0'0'34'0,"-7"6"9"0,7-6-35 0,-3 6-8 0,3-6 0 0,0 0 0 16,0 0 48-16,0 0 8 0,0 0 2 0,0 0 0 15,0 12-6-15,0-12-2 0,7 6 0 0,-4 3 0 16,4-9-34-16,-3 5-8 0,3 1 0 0,0-6-8 15,0 6 17-15,3 0-3 0,-3 0-1 0,4 0 0 16,-4 0-13-16,0 2 11 0,4 4-11 0,-4 0 10 16,0 0-10-16,0 0 12 0,0-7-12 0,0 7 12 15,-3 3-12-15,-1-3 0 0,1-1 9 0,-1 1-9 16,1 0 9-16,-4 3-9 0,3 2 12 0,1-5-12 16,-1 3 16-16,-3-4-4 0,4 7-1 0,-1-6 0 15,1 5 2-15,-1-2 1 0,1 3 0 0,-1-6 0 16,1-1 0-16,0 7 0 0,-4-3 0 0,3-4 0 15,1 1 6-15,-4-6 0 0,-4 3 1 0,4 0 0 16,4 0 1-16,-4-9 0 0,0 5 0 0,0 7 0 16,0-6-7-16,0 6-2 0,0-9 0 0,-4 3 0 0,1 2-13 15,-1 7 0-15,4-9 8 0,-4 0-8 0,4-6 0 0,0 0 0 0,0 0 0 16,0 0 0-16,0 0 16 0,0 0-4 16,0 0 0-16,-3 0 0 0,-4 0 11 0,3-6 1 0,-3 0 1 15,4 6 0-15,-4-6-5 0,3-5-2 0,1 5 0 0,3 0 0 16,-4-3-18-16,4 3 0 0,-3 0 0 0,3-6 0 15,0 7 0-15,0-4 0 0,0 3 0 0,0 0 0 16,0 0-25-16,0 0 1 0,0 0 0 0,0 0 0 16,0 6 4-16,-4-5 0 0,4 5 1 15,-3-12 0-15,3 12 7 0,3-6 2 0,1 0 0 16,-1 0 0-16,1-3 10 0,-1 3-8 16,1 1 8-16,-4-1-8 0,7 0 8 0,-7 6-10 0,7 0 10 0,0 0-10 15,0 0 10-15,4 0-10 0,-4 0 10 0,3 0-10 16,1 0 10-16,-4 0 0 0,7 0 0 0,-7 0 0 15,4 0 0-15,-1 0 0 0,-3 6 0 0,4-6 0 16,-1 0 0-16,-3 6-8 0,7-6 8 0,-6 5 0 16,2-5-9-16,-3 6 9 0,0-6-10 0,0 6 10 15,0 0 0-15,0-3 15 0,-3 3-2 0,-1 0 0 16,1 0-33-16,0 0-6 0,-4-6-2 0,3 0 0 16,-3 0 28-16,0 0 0 0,0 0 0 0,0 5 0 15,0-5 0-15,0 12 0 0,0-12 0 0,0 0 0 16,0 0 24-16,0 0 1 0,-7 6 0 0,7-6 0 15,-11 6-2-15,4 0-1 0,-3 0 0 0,-1-3 0 16,4-3-5-16,-7 0-1 0,3-3 0 0,1 0 0 0,-1 3-16 16,-3 0 0-16,0 0 8 0,3 0-8 0,-3-3 0 15,0 3-11-15,-3 0 2 0,-1 3 0 0,0-3-10 0,1 0-1 16,3 3-1-16,-4-3 0 0,7 0 4 16,-3 3 1-16,4-3 0 0,3 0 0 0,0 0 1 15,-1 0 1-15,8 0 0 0,0 0 0 16,0 0 5-16,0 0 1 0,0 0 0 0,0 0 0 0,0 0-12 0,0 0-3 0,0 0 0 15,8-6 0 1,-1 0-37-16,7 0-8 0,-4-3-2 0</inkml:trace>
  <inkml:trace contextRef="#ctx0" brushRef="#br0" timeOffset="-198365.904">21290 6155 1384 0,'0'0'39'0,"0"0"9"0,-7 6-38 0,0 0-10 0,3 0 0 0,-3 0 0 16,0-6 53-16,0 6 9 16,0 0 2-16,-3-1 0 0,3-5-26 0,-4 6-5 0,0-6-1 0,4 6 0 15,-3-6 6-15,10 0 1 0,0 0 0 0,-7 3 0 16,7-3-27-16,0 0-12 0,-7 3 10 0,7-3-10 15,-4 9 0-15,1 3 0 0,6-6 0 0,-3-1 0 16,4 7 0-16,-1-12 0 0,1 6 0 0,-1-3 0 16,1 3 0-16,-4 0 0 0,3 6 0 0,1-7 0 15,-1 1 0-15,-3-6 12 0,0 0 0 16,0 0 0-16,0 0 4 0,4 6 0 0,-4-6 0 0,3 0 0 16,1 6 9-16,3-6 3 0,-3 6 0 0,3-6 0 15,-4 0-28-15,4 0 0 0,4-6 0 0,-4 6 0 16,3-6 0-16,-3 6 0 0,1-6 0 0,2 0 0 15,-3 1-23-15,0-4-6 16,-3 3-2-16,3 0 0 0,-7 0-7 0,3-12-2 0,-3 13 0 16,0-7 0-16,-3 0 22 0,-1-3 4 0,1 9 1 0,-4-5 0 15,3-1 13-15,1 6 0 0,-4-6 0 0,7 12 0 16,0 0 14-16,0 0 6 0,0 0 0 0,0 0 1 16,0 0-21-16,0 0-8 0,0 0 0 0,3 12 0 15,-3 0 8-15,7-6 11 0,-3 0-3 0,3 5 0 16,0 1-8-16,0-3-11 0,0 3 3 0,4-1 0 15,-4 1 8-15,0-6 0 0,0-3 0 0,-4 0 0 16,4 0 0-16,-3 0 0 0,3 0 0 0,-7-3 0 16,0 0 0-16,0 0-13 0,3 0 1 0,1-3 1 15,3 0-37-15,-3 3-7 0,-1-3-1 0</inkml:trace>
  <inkml:trace contextRef="#ctx0" brushRef="#br0" timeOffset="-197418.432">21537 5797 957 0,'-3'6'40'0,"-1"-1"-32"15,4-5 9-15,-4 12 2 0,4-12 0 0,0 0 0 16,0 0 49-16,-7 0 9 0,7 0 3 0,-7 0 0 15,0 0 5-15,4-6 2 0,-1 0 0 0,1 1 0 16,3-1-45-16,-4 0-9 0,1 6-1 0,3 0-1 16,0-12-31-16,0 12 0 0,0-3 0 0,0 3 0 15,0 0 0-15,0 0 0 0,3-3 0 0,-3 3-10 0,7-3 10 16,-7 3 0-16,4 3 10 0,3 0-10 0,0 6 24 16,-4-3-2-16,8 6 0 0,-7-7 0 0,3 7 8 0,0 0 2 0,-4 0 0 15,4 2 0-15,0 4 6 0,-3 0 2 16,3-4 0-16,0 4 0 0,0 6-27 0,0-10-5 15,-3 10 0-15,3-7-8 0,0 1 8 0,0 3-8 16,0-4 0-16,0 1 0 0,0 0 0 0,-4 2 0 0,5-8 0 16,-1 0 0-16,-4 2 0 0,4 4 10 15,4 0-10-15,-4-7 8 0,0 4-8 16,-4-3 0-16,4 0 9 0,-3-7-9 0,-1 7 12 0,1-12-1 0,-4 0-1 16,0 0 0-16,0 0 5 0,0 0 1 0,0 0 0 0,0 0 0 15,0 0 0-15,0 0 1 0,0 0 0 0,0 0 0 16,0 0 7-16,0 0 0 0,0 0 1 0,0 0 0 15,0 0-10-15,0 0-3 0,0 0 0 0,0 0 0 16,0 0-4-16,0 0-8 0,-4-6 11 0,1 0-11 16,3 6 0-16,-4-5 0 0,4 5 0 0,-3-6 0 15,-1 0 0-15,1-3 0 0,-1 3 0 0,4 0 0 16,-3 0-16-16,3 0 4 0,0-5 0 0,0 5 0 16,3 0 12-16,-3 6 0 0,4-6 0 0,-1 0 0 15,4 0-12-15,-3 0 3 0,3 1 1 0,-3 2 0 16,3-3-4-16,0 6 0 0,0-6 0 0,0 6 0 15,3 0-13-15,1 0-3 0,-1 6-1 0,1-6 0 16,0 6 17-16,-1-3 3 0,4 2 1 0,-3 1 0 16,3 0 8-16,-3 0 0 0,3 0 0 0,0 0 0 0,-4 0 0 15,1 0 0-15,3-6 0 0,-3 5 0 16,-1 1 0-16,1-6 0 0,-1 6 0 0,-2-3 0 0,-8-3 0 16,10 3 0-16,-10-3 0 0,0 0 0 15,0 0-12-15,0 0-3 0,4 6-1 0,-4-6 0 16,0 0 0-16,0 9 0 0,0-9 0 0,-7 6 0 15,0 0 26-15,-1-1 5 0,-2 7 1 0,-1-12 0 0,1 6 1 0,-4-3 1 16,0 0 0-16,-1-3 0 0,1 0-3 0,4 0-1 16,-1 0 0-16,1 0 0 0,-1 0 4 0,0 0 1 0,4 0 0 15,-3 0 0-15,3-3-31 0,-4 3-5 0,4-3-2 16,-4 3 0 0,1 0-13-16,-1 0-4 0,1-6 0 0,-1 6 0 0,1 0-22 15,-1-12-5-15,0 12-1 0,4-5 0 0,0 5-6 0,0-6-2 16,4 6 0-16,3 0 0 0,0 0 7 0,0 0 1 15,0 0 0-15</inkml:trace>
  <inkml:trace contextRef="#ctx0" brushRef="#br0" timeOffset="-196742.387">22207 6038 1440 0,'0'-6'30'0,"0"6"6"0,0 0-28 16,0 0-8-16,0 0 0 0,0 0 0 0,0 0 0 0,0 0 0 0,0 0 0 0,0 0 0 16,0 0 18-16,0 0 2 0,0 0 1 0,0 0 0 15,-7 6 17-15,0 5 3 0,0-5 1 0,0 6 0 16,0 0-14-16,0-6-2 0,0 6-1 0,0-4 0 16,0 4-15-16,-4-6-10 0,8 0 12 0,-8 0-12 15,4 3 8-15,0-4-8 0,0 1 0 0,0 6 0 16,0-6 0-16,3 0 0 0,4 6 0 0,0-7 0 15,0 1 0-15,4 3 0 0,-1-3 0 0,1 0 0 16,3 0 8-16,0 0 0 0,4 0 1 0,-4-1 0 16,0 7 6-16,3-12 1 0,-3 0 0 0,0 6 0 15,1-6-16-15,-1 0-8 0,0-6 8 0,-4 6-13 16,-3 0 22-16,0 0 5 0,7 0 1 0,-7 0 0 16,7 0-15-16,-7 0 8 0,4-6-8 0,-4 6 0 15,0 0 0-15,0 0 0 0,0 0 0 0,0 0 0 16,0 0 0-16,7-6 0 0,0 6 0 0,0 0 0 15,0 0 0-15,0 6 0 0,4 0 0 0,-4-6 0 16,0 6 0-16,3 0 0 0,-3-3 0 0,0 6 0 16,0 0 0-16,4-4 0 0,-4 7 0 0,0-6 0 15,0 0 0-15,-3 0-8 0,-1 0 8 0,-3-6 0 16,4 6 0-16,-4-6 0 0,0 0 10 0,3 5-2 16,-3 10 6-16,0-15 2 0,0 6 0 0,0 0 0 15,0-6 15-15,-3 6 3 0,-4 0 1 0,3 0 0 16,4-6-18-16,-7 8-3 0,0-2-1 0,4 0 0 15,3-6-13-15,-4 6 0 0,1 0 0 0,3-6 0 16,-4 12 0-16,4-12 0 0,0 0 0 0,-7 0-10 16,7 0-26-16,0 0-6 0,-7 0-1 0,0 0 0 15,0 0-23-15,-4 0-5 0,4-6-1 0</inkml:trace>
  <inkml:trace contextRef="#ctx0" brushRef="#br0" timeOffset="-191517.774">22617 6343 1758 0,'0'0'50'0,"0"0"10"0,0 0-48 0,0 0-12 0,0 0 0 0,0 0 0 16,0 0 0-16,0 0 0 0,-7 9 0 0,7-9 0 16,-8 0 20-16,8 0 8 0,0 0 2 0,-10 0 0 15,10 0-18-15,0 0-3 0,0 0-1 0,0 0 0 16,0 0-17-16,0 0-4 0,0 0-1 0,0 0 0 15,0 0-35-15,0 0-7 0,0 0-2 0,0 0 0 16,0 0-137-16,0 0-27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9/26/2023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vingt-sept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11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00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2616"/>
            <a:ext cx="10515600" cy="5324347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J’ai</a:t>
            </a:r>
            <a:r>
              <a:rPr lang="en-US" dirty="0"/>
              <a:t> </a:t>
            </a:r>
            <a:r>
              <a:rPr lang="en-US" dirty="0" err="1"/>
              <a:t>besoin</a:t>
            </a:r>
            <a:r>
              <a:rPr lang="en-US" dirty="0"/>
              <a:t> de _____________</a:t>
            </a:r>
          </a:p>
          <a:p>
            <a:pPr marL="0" indent="0">
              <a:buNone/>
            </a:pPr>
            <a:r>
              <a:rPr lang="en-US" dirty="0" err="1"/>
              <a:t>J’ai</a:t>
            </a:r>
            <a:r>
              <a:rPr lang="en-US" dirty="0"/>
              <a:t> </a:t>
            </a:r>
            <a:r>
              <a:rPr lang="en-US" dirty="0" err="1"/>
              <a:t>peur</a:t>
            </a:r>
            <a:r>
              <a:rPr lang="en-US" dirty="0"/>
              <a:t> de _______________</a:t>
            </a:r>
          </a:p>
          <a:p>
            <a:pPr marL="0" indent="0">
              <a:buNone/>
            </a:pPr>
            <a:r>
              <a:rPr lang="en-US" dirty="0" err="1"/>
              <a:t>J’ai</a:t>
            </a:r>
            <a:r>
              <a:rPr lang="en-US" dirty="0"/>
              <a:t> de la chance </a:t>
            </a:r>
            <a:r>
              <a:rPr lang="en-US" dirty="0" err="1"/>
              <a:t>d’avoir</a:t>
            </a:r>
            <a:r>
              <a:rPr lang="en-US" dirty="0"/>
              <a:t> ________________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Speak to three class-mates. Record how they completed the above sentences: one response from each person, thus you will have</a:t>
            </a:r>
          </a:p>
          <a:p>
            <a:pPr marL="0" indent="0">
              <a:buNone/>
            </a:pPr>
            <a:r>
              <a:rPr lang="en-US" dirty="0"/>
              <a:t>		X  a </a:t>
            </a:r>
            <a:r>
              <a:rPr lang="en-US" dirty="0" err="1"/>
              <a:t>besoin</a:t>
            </a:r>
            <a:r>
              <a:rPr lang="en-US" dirty="0"/>
              <a:t> de _______________</a:t>
            </a:r>
          </a:p>
          <a:p>
            <a:pPr marL="0" indent="0">
              <a:buNone/>
            </a:pPr>
            <a:r>
              <a:rPr lang="en-US" dirty="0"/>
              <a:t>		Y  a </a:t>
            </a:r>
            <a:r>
              <a:rPr lang="en-US" dirty="0" err="1"/>
              <a:t>peur</a:t>
            </a:r>
            <a:r>
              <a:rPr lang="en-US" dirty="0"/>
              <a:t> de _________________</a:t>
            </a:r>
          </a:p>
          <a:p>
            <a:pPr marL="0" indent="0">
              <a:buNone/>
            </a:pPr>
            <a:r>
              <a:rPr lang="en-US" dirty="0"/>
              <a:t>		Z  a de la chance </a:t>
            </a:r>
            <a:r>
              <a:rPr lang="en-US" dirty="0" err="1"/>
              <a:t>d’avoir</a:t>
            </a:r>
            <a:r>
              <a:rPr lang="en-US" dirty="0"/>
              <a:t> 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932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ECABC-93D2-457F-B839-99174659E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Je </a:t>
            </a:r>
            <a:r>
              <a:rPr lang="en-US" sz="2800" b="1" dirty="0" err="1"/>
              <a:t>pense</a:t>
            </a:r>
            <a:r>
              <a:rPr lang="en-US" sz="2800" b="1" dirty="0"/>
              <a:t> à un </a:t>
            </a:r>
            <a:r>
              <a:rPr lang="en-US" sz="2800" b="1" dirty="0" err="1"/>
              <a:t>chiffre</a:t>
            </a:r>
            <a:r>
              <a:rPr lang="en-US" sz="2800" b="1" dirty="0"/>
              <a:t> entre un et cent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0DA7F-64EF-4EBF-B4A8-53A524FFF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u="sng" dirty="0"/>
              <a:t>plus de</a:t>
            </a:r>
            <a:r>
              <a:rPr lang="en-US" dirty="0"/>
              <a:t>				</a:t>
            </a:r>
            <a:r>
              <a:rPr lang="en-US" u="sng" dirty="0" err="1"/>
              <a:t>moins</a:t>
            </a:r>
            <a:r>
              <a:rPr lang="en-US" u="sng" dirty="0"/>
              <a:t> de</a:t>
            </a:r>
          </a:p>
        </p:txBody>
      </p:sp>
    </p:spTree>
    <p:extLst>
      <p:ext uri="{BB962C8B-B14F-4D97-AF65-F5344CB8AC3E}">
        <p14:creationId xmlns:p14="http://schemas.microsoft.com/office/powerpoint/2010/main" val="3928112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EE7A262-64C5-451B-B683-913ECB93886B}"/>
                  </a:ext>
                </a:extLst>
              </p14:cNvPr>
              <p14:cNvContentPartPr/>
              <p14:nvPr/>
            </p14:nvContentPartPr>
            <p14:xfrm>
              <a:off x="4317840" y="1873080"/>
              <a:ext cx="360" cy="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EE7A262-64C5-451B-B683-913ECB93886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308480" y="1863720"/>
                <a:ext cx="19080" cy="19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16829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Tell something which you learned today about a member of the family of a classmate.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4FC9419-DCFC-4DF7-8C56-4B03CF184132}"/>
                  </a:ext>
                </a:extLst>
              </p14:cNvPr>
              <p14:cNvContentPartPr/>
              <p14:nvPr/>
            </p14:nvContentPartPr>
            <p14:xfrm>
              <a:off x="2126160" y="595440"/>
              <a:ext cx="6016320" cy="17499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4FC9419-DCFC-4DF7-8C56-4B03CF18413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16800" y="586080"/>
                <a:ext cx="6035040" cy="1768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83263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a sentence in French which tells who you will speak about today.</a:t>
            </a:r>
          </a:p>
          <a:p>
            <a:pPr marL="0" indent="0">
              <a:buNone/>
            </a:pPr>
            <a:r>
              <a:rPr lang="en-US" dirty="0" err="1"/>
              <a:t>parler</a:t>
            </a:r>
            <a:r>
              <a:rPr lang="en-US" dirty="0"/>
              <a:t> de = to speak about.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22731AF-8A72-4150-A90F-1162EFC3E61D}"/>
                  </a:ext>
                </a:extLst>
              </p14:cNvPr>
              <p14:cNvContentPartPr/>
              <p14:nvPr/>
            </p14:nvContentPartPr>
            <p14:xfrm>
              <a:off x="1605240" y="1563840"/>
              <a:ext cx="5940360" cy="1773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22731AF-8A72-4150-A90F-1162EFC3E61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95880" y="1554480"/>
                <a:ext cx="5959080" cy="1792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48759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vingt-sept septembre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les présentations</a:t>
            </a:r>
          </a:p>
          <a:p>
            <a:pPr marL="0" indent="0" algn="ctr">
              <a:buNone/>
            </a:pPr>
            <a:r>
              <a:rPr lang="fr-FR" dirty="0"/>
              <a:t>le pause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634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Indomitable Lions, the Cameroon national soccer team, is one of the most successful in Africa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4984" y="2066669"/>
            <a:ext cx="5474043" cy="3361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326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42F0E-AA3A-4B64-A099-25BA32A31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7999E-1AA0-4C38-9DC5-7BE203BCC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</a:t>
            </a:r>
            <a:r>
              <a:rPr lang="en-US"/>
              <a:t>es </a:t>
            </a:r>
            <a:r>
              <a:rPr lang="en-US" dirty="0" err="1"/>
              <a:t>présentations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499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5CCB5-919D-484C-95D3-3A43B386D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1B9BA-123C-4D93-BF7C-B9E2A0B39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aérobique</a:t>
            </a:r>
            <a:r>
              <a:rPr lang="en-US" dirty="0"/>
              <a:t> alphabet</a:t>
            </a:r>
          </a:p>
        </p:txBody>
      </p:sp>
    </p:spTree>
    <p:extLst>
      <p:ext uri="{BB962C8B-B14F-4D97-AF65-F5344CB8AC3E}">
        <p14:creationId xmlns:p14="http://schemas.microsoft.com/office/powerpoint/2010/main" val="671645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40114-D707-4B65-B22F-CA1C00B20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A281E50-E42F-467B-AF35-EA11EDA1FC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34074" y="1970961"/>
            <a:ext cx="3107537" cy="37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492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40870</TotalTime>
  <Words>186</Words>
  <Application>Microsoft Office PowerPoint</Application>
  <PresentationFormat>Widescreen</PresentationFormat>
  <Paragraphs>75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Bonjour!</vt:lpstr>
      <vt:lpstr>Travail de cloche</vt:lpstr>
      <vt:lpstr>Bonjour!</vt:lpstr>
      <vt:lpstr>Pourquoi tombons-nous?</vt:lpstr>
      <vt:lpstr>PowerPoint Presentation</vt:lpstr>
      <vt:lpstr>The Indomitable Lions, the Cameroon national soccer team, is one of the most successful in Africa</vt:lpstr>
      <vt:lpstr>PowerPoint Presentation</vt:lpstr>
      <vt:lpstr>PowerPoint Presentation</vt:lpstr>
      <vt:lpstr>PowerPoint Presentation</vt:lpstr>
      <vt:lpstr>PowerPoint Presentation</vt:lpstr>
      <vt:lpstr>Je pense à un chiffre entre un et cent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576</cp:revision>
  <cp:lastPrinted>2018-10-04T21:24:01Z</cp:lastPrinted>
  <dcterms:created xsi:type="dcterms:W3CDTF">2016-10-03T16:25:09Z</dcterms:created>
  <dcterms:modified xsi:type="dcterms:W3CDTF">2023-09-27T18:19:39Z</dcterms:modified>
</cp:coreProperties>
</file>