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31" r:id="rId2"/>
    <p:sldId id="432" r:id="rId3"/>
    <p:sldId id="462" r:id="rId4"/>
    <p:sldId id="439" r:id="rId5"/>
    <p:sldId id="440" r:id="rId6"/>
    <p:sldId id="445" r:id="rId7"/>
    <p:sldId id="466" r:id="rId8"/>
    <p:sldId id="465" r:id="rId9"/>
    <p:sldId id="464" r:id="rId10"/>
    <p:sldId id="431" r:id="rId11"/>
    <p:sldId id="352" r:id="rId1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432"/>
            <p14:sldId id="462"/>
            <p14:sldId id="439"/>
            <p14:sldId id="440"/>
            <p14:sldId id="445"/>
            <p14:sldId id="466"/>
            <p14:sldId id="465"/>
            <p14:sldId id="464"/>
            <p14:sldId id="431"/>
            <p14:sldId id="352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3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9-28T18:35:45.5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11374 1581 771 0,'0'0'32'16,"0"0"-32"-16,0 0 40 0,0 0 2 0,0 0 0 16,0 0 0-1,0 0-10-15,0 0-1 0,0 0-1 0,0 0 0 0,0 0 14 0,0 0 4 16,0 0 0-16,0 0 0 16,0 0-29-16,0 0-6 0,0 0-1 0,0 0 0 0,0 0 18 0,0 0 3 0,0 0 1 15,0 0 0 1,0 0-19-16,0 0-4 0,0 0-1 0,0 6 0 0,0 6 14 0,0 0 4 0,0-3 0 0,0-4 0 15,0 7 6-15,3 6 2 0,-3-6 0 0,0 2 0 16,4 4-7-16,-1-6-1 0,-3 5 0 16,4-2 0-16,-1 3-6 0,1-1-2 0,-1 4 0 0,4-4 0 15,-3 7-6-15,3-6-2 0,-4 8 0 0,4-8 0 16,1-1-4-16,-1 10-8 0,0-4 11 16,3-2-11-16,-3 2 9 0,0-5-9 0,-3 0 0 0,3 2 9 15,-4-2 0-15,5 0 0 16,-5-4 0-16,4 4 0 0,-3-6 10 0,-1-1 1 0,1-2 1 0,-1-3 0 15,-3-6 7-15,0 0 0 0,0 0 1 0,0 0 0 0,0 0 5 16,0 0 1-16,0 0 0 0,0 0 0 16,0 0-7-16,-7-6-2 0,4 3 0 0,3 3 0 15,-4-6-12-15,1 1-2 0,-4-1-1 0,7 6 0 16,-4-6-11-16,4 6 12 0,-4-6-12 0,1 0 12 0,-4 0-12 0,0 0 0 16,7 6 9-16,0 0-9 15,0 0 0-15,-4-11 8 0,1 2-8 0,-1 3 0 16,-3-6 0-16,0 0 0 0,4 1 0 0,-4-4 8 15,-1 3-8-15,5-11 0 0,-4 5 0 0,0-3 0 0,3 4 0 16,-3-1 0-16,4-8 0 0,-4 8-8 16,0-6 8-16,3 4 0 0,1 2 0 0,-1-5 0 0,0 2 0 0,1 3 0 15,-1 1 0-15,4-4 0 0,-3 10 0 16,3-7 0-16,3 0 0 0,-3 9 0 0,0-8 0 0,4 11 0 0,-1-12 0 16,-3 12 0-16,4-5 0 0,0 2-10 15,-1 3 10-15,-3-6 0 0,4 0 0 0,-1 7 0 0,1-1 0 16,-1 0 0-1,1-6 0-15,-1 9 0 0,-3-3 0 0,7 0 0 0,-3 0-8 0,-1 1 8 16,1-1 0-16,3 6 0 0,-4-6 0 16,5-6-8-16,-5 12 8 0,4-6 0 0,0 3-10 0,0 3 2 0,0 0 0 0,4 3 0 15,-4 3-2-15,0 0 0 0,4 0 0 0,-4 0 0 32,0 5-22-32,0-5-4 0,0 6 0 0,0 3-1 0,0-3 15 0,3-1 3 0,-2 1 1 0,2 6 0 15,-3-9 1-15,0 2 0 0,0 1 0 0,4 0 0 16,-4-6-15-1,3 0-4-15,-2-1 0 0,2 4 0 0,-3-9-31 0,4 6-6 0,-1-6-2 16,-3 0 0-16,4-6-97 0,0 0-19 0</inkml:trace>
  <inkml:trace contextRef="#ctx0" brushRef="#br0" timeOffset="811.425">11783 1761 906 0,'-11'5'25'0,"4"1"7"0,4 0-32 0,-4 0 0 0,3 0 0 0,-3 0 0 15,7-6 59-15,-4 3 5 0,4-3 0 0,0 0 1 16,0 0 3-16,0 0 1 0,0 0 0 0,0 0 0 15,0 0-13-15,0 0-4 0,0 0 0 0,0 0 0 16,4 3-19-16,3 6-4 0,0-9-1 0,4 5 0 16,-1-5-8-16,1 6-1 0,3 0-1 0,0-6 0 0,0 6 2 15,0 0 1-15,0 0 0 0,0-6 0 16,1 6-21-16,-5-6 9 0,1 0-9 0,3 6 0 16,-4-6 0-16,1 3 0 0,-4-3 0 0,0 0 0 15,0 0 12-15,0 0-4 0,-7 0 0 0,7-3-8 0,0 3 0 0,0 0 0 16,-3 0 0-16,3 0 0 15,-7 0 16-15,4-6 0 0,3 0 0 0,-4 6 0 16,1-6 0-16,3-6-1 0,-7 12 0 0,3-6 0 16,-3 0-7-16,4 1-8 0,-1-4 11 0,1 3-11 0,-4-6 8 0,3 0-8 15,-3 1 0-15,4 5 0 16,-4-6 0-16,-4 3 0 0,4 3 0 0,-3 0 0 0,-1 1 0 0,1-1 0 16,-1 0 0-16,-3 6 0 15,0-6 0-15,0 6 0 0,-3 0 0 0,2-6 0 0,-2 0 0 0,-4 6 0 0,3 0 0 16,-3 0 0-16,3 0 0 0,-3 0 0 0,4 0 0 15,-1 0 0-15,1 6 0 0,-1 0 0 0,0-6 0 0,4 0 0 16,0 6 0-16,7-6 0 0,-7 0 0 0,7 0 0 16,-3 6 0-16,3-6-9 0,-4 6 9 0,1-1 0 15,-1 1-9-15,4 9 9 16,0-9-10-16,0 0 10 0,4 5-8 0,-1 1 8 0,1 0 0 0,-4 3-9 16,3 2 9-16,4 1-8 0,-3 0 8 0,-1 8-8 15,1-8 8-15,-4 2 0 0,3 4 0 0,-3-1 0 16,4-5 0-16,-1 3 0 0,1 2 0 15,3-11 0-15,-3 8 0 0,-1-2 0 0,4-6 8 0,0 0-8 16,0 2 9-16,4 4-9 0,3-12 12 0,-3 6-12 16,3-7 8-16,0 1-8 0,3-6 0 0,1 3 0 15,0-6 10-15,-1-3-10 0,1 1 8 0,0-7-8 16,3 0-12-16,-4 0-7 0,1-2-1 0,0 2-1 16,-4-6-152-16,0 1-31 15</inkml:trace>
  <inkml:trace contextRef="#ctx0" brushRef="#br0" timeOffset="1626.726">12270 1699 1007 0,'0'0'42'0,"0"0"-34"15,0 6 39-15,0 0 7 0,0 0 2 0,0 5 0 16,0 4 15-16,3-9 3 0,-3 6 1 0,0-1 0 15,0 1-16-15,0 0-3 0,0 3-1 0,0-4 0 16,0 7-25-16,0 0-5 0,0-4-1 0,0 10 0 16,0-12-1-16,0 2-1 0,0 4 0 0,-3-6 0 15,3-1-11-15,0 1-3 0,0 0 0 0,3-3 0 16,-3-3 8-16,0-6 2 0,0 0 0 0,0 0 0 0,0 6 1 0,0-6 0 16,4 5 0-16,-4-5 0 15,0 0-7-15,0 0 0 0,0 0-1 0,0 0 0 0,0 0 3 0,0 0 1 16,0 0 0-16,0 0 0 15,0 0-7-15,0 0 0 0,0 0-8 0,0 0 12 16,0 0 3-16,0 0 0 0,0 0 0 0,0 0 0 16,-4-5-3-16,1-1-1 0,-1-6 0 0,4-976 0 0,-3 1961-2 0,3-985 0 15,-4 1 0-15,4-1 0 16,0 0-9-16,4-3 10 0,-4 4-10 0,3-1 10 0,-3 6-10 0,4-12 0 16,-1 4 0-16,4 2 0 15,-3 0 0-15,3 6 0 0,-4 0 0 0,4 1 0 0,0-1 0 0,0 0 15 0,1 3-1 16,-5-3 0-1,4 6-14-15,0-6 0 0,0 0 0 0,0 6 0 0,0 0-15 0,0-6-2 0,0 6-1 0,-3 0 0 16,-1 0 18 0,5-6 0-16,-5 6 11 0,1 0-11 0,3 0 0 0,-7 0 0 0,3-5 0 0,-3 5 0 15,4 0 16-15,-4 0-3 0,7 0-1 0,0 5 0 16,-4-5-24-16,4 6-4 0,0 6-2 0,-3 0 0 16,3-6 18-16,0 3-8 0,0 2 8 15,4 7 0-15,-4-6 0 0,0 2 0 0,3 4 0 0,-2 0 0 16,-5-7 0-16,4 10 0 15,-3-3 0-15,-1-7 0 0,4 7 0 0,-3-3 0 0,-1 2 0 0,1-5 0 16,-1 0 0-16,1-6 0 0,-1 3 0 0,-3-9 0 16,0 0 0-16,0 0 0 0,0 0 0 0,0 0 9 15,0 0-9-15,0 0 0 0,0 0 0 0,0 0 0 0,0 0 0 16,0 6 0-16,0-6 0 0,0 0 0 16,0 0-20-16,0 5-5 0,0-5-2 0,4 12 0 15,-4-6-13-15,0 0-4 0,3 0 0 0,-3 0 0 16,0 3 0-16,0-9-1 0,0 0 0 0,4 11 0 15,-1-5-10-15,1-6-1 0,-4 0-1 0,0 0 0 16,4 6-85-16,-4-6-17 0</inkml:trace>
  <inkml:trace contextRef="#ctx0" brushRef="#br0" timeOffset="2480.248">13081 1975 1177 0,'0'0'25'0,"0"0"6"0,0 0 1 0,0 0 2 0,0 0-34 0,0 0 0 0,0 0 0 0,-7-6 0 16,0 0 68-16,0 1 6 0,0-1 2 0,0 0 0 15,0 0 13-15,-4 0 3 0,1-6 1 0,-5 9 0 16,5-3-53-16,-4 1-10 0,0 5-2 0,-1-6-1 16,1 6-4-16,0-6-1 0,0 6 0 0,-4 0 0 15,8 0-4-15,-4 6-1 0,3-6 0 0,1 6 0 16,3-1-17-16,3 1 0 0,1 3 0 0,-1 3 0 0,4 0 0 16,0-1 0-16,0 7 0 0,0-3-9 15,4-3 9-15,-1 11 0 0,1-11 0 0,3 3 0 16,0 2 0-16,0 1 0 0,0-3 0 0,0 2 0 15,0-5 0-15,0 0 0 0,-4-6 0 0,5 5 0 0,-1-2 0 0,-4-3 0 16,4 0 8-16,0-6-8 16,-7 0 18-16,4 0-1 0,3 0 0 0,0 0 0 15,-4 0 8-15,4-6 2 0,1-9 0 0,2 4 0 16,-3-7-2-16,4 0 0 0,-4 4 0 0,3-10 0 0,1 6-10 0,0-8-3 16,-1-3 0-16,1 2 0 15,-1-2-12-15,1 5 8 0,-4-2-8 0,4-4 0 0,3-2 8 0,-4-3-8 16,1 2 0-16,-4 4 0 0,0-3 8 15,0-4-8-15,-4 10 0 0,1-12 9 0,-4 8-9 0,0 1 0 0,-4-3 9 16,1-4-9-16,-1 10 8 0,-3-4-8 16,0 4 8-16,0 2-8 0,0-2 0 0,-3 2 9 0,-1-2-9 0,0 8 0 15,1-5 11-15,3 5-11 16,-4 9 10-16,1-8-10 0,3 5 0 0,0 0 8 0,0 6-8 0,-1-2 0 16,1 2 0-16,4 0 0 0,3 6 0 0,0 0 0 15,0 0 0-15,0 0 0 0,0 0 0 0,0 0 0 16,0 0 0-16,0 0 0 15,0 0-12-15,3 9 12 0,-3 2-12 0,4 1 4 0,-1 0 8 0,1 6-13 16,0-4 13-16,-1 4 0 0,1 5-10 0,3-5 10 16,-4 8 0-16,1 4 0 0,-1-4 0 0,1 4 0 15,3-4 0-15,-4 4-9 0,4-4 9 0,-3 9 0 16,3-8 0-16,0 2 0 0,4 4 0 0,-4-4 0 16,3-6 0-16,-3 10 0 0,4-10 0 0,-1 4 0 15,1-4 0-15,0-2 0 0,-1 8 0 0,-3 1 0 16,4-4 0-16,-1-2 0 0,-3 2 0 0,1-2 0 0,-1 2 0 15,0-2 0-15,0-1 0 0,-4 4 0 16,-3-4 0-16,4 1 0 0,-4 2 0 0,3-8 0 0,-3 2 0 0,-3-2 0 16,3 0 0-16,-4-1 0 15,4-5 0-15,-3 3 8 0,-1-4-8 0,1-5 0 0,3 0 8 0,0-6-8 16,0 0 0-16,0 0 9 16,0 0-9-16,0 6 0 0,0-6 0 0,0 6 0 0,3 3 0 0,1-3 0 15,3-1-12-15,-4 1 12 16,4-6-39-16,-3 6 0 0,3-6 0 0,0 0 0 15,0 0-43-15,0-6-9 0,0 0-1 0</inkml:trace>
  <inkml:trace contextRef="#ctx0" brushRef="#br0" timeOffset="3232.169">13381 1963 1206 0,'0'0'26'0,"0"0"6"0,0 0 0 0,0 0 3 16,0 0-35-16,0 0 0 0,0 6 0 0,-4 0 0 16,4 3 36-16,0-3 0 0,0 0 0 0,0 6 0 15,0-12 11-15,0 0 2 0,4 5 1 0,-4 1 0 0,3 0-6 0,-3-6 0 16,4 6-1-16,-4-6 0 15,7 6-10-15,0-6-1 0,0 6-1 0,0-6 0 0,4 0-11 0,-1 0-3 16,-3 0 0-16,4 0 0 16,0-6 5-16,-4 6 1 0,3-6 0 0,-3 6 0 0,4-6 4 0,-4 0 1 0,3 0 0 0,-6 1 0 15,3-1-9-15,-3 0-2 16,-4-6 0-16,3 9 0 0,1-9-1 0,-1 6 0 0,-3 1 0 0,0-1 0 16,0-6 12-16,0 6 3 15,0-6 0-15,0 9 0 0,0 3-31 0,0-11 0 0,0 5 0 0,-3 0 0 31,-1 0 8-31,-3 0 0 0,4-6-8 0,-1 4 12 0,-3 2-12 0,-4-6 0 16,1 6-9-16,-1-6 9 0,1 6 0 0,-5 0 0 0,1 1 0 16,4-1 0-16,-1 0-12 0,1 3 12 0,-1-3-13 0,4 0 5 15,0 6-3-15,7 0 0 0,0 0 0 0,-7 6 0 16,3 0-2-16,1 0-1 0,3 3 0 0,-4 8 0 16,4 1 14-16,0-6-11 0,4 2 11 0,-4 10-10 15,0-7 10-15,3 10 0 0,-3-9 0 0,4-1-8 16,-4 4 8-16,0-9 0 0,3 5 0 0,-3 1 0 15,4-3 0-15,-1-4 0 0,1 1 0 0,-4 0 0 16,3-6 0-16,1 3 12 0,0 2-4 0,3-5 0 0,-4 0 1 0,1 0 1 16,-4-6 0-16,7 6 0 15,-4-6-2-15,4 6 0 0,0-6 0 0,-3 0 0 0,3 6-8 0,0-1 0 16,0 1 0-16,0-6 8 16,4 0-8-16,-4 3 0 0,3-3 0 0,-3 3 0 15,-7-3-35-15,7-3-2 0,1 0-1 0,2 3 0 16,1-6-40-16,-1 1-8 0,1 5-2 0,3 0 0 15,0 0-35-15,0-6-7 0,0 0-2 0</inkml:trace>
  <inkml:trace contextRef="#ctx0" brushRef="#br0" timeOffset="4043.766">13847 1811 1377 0,'-8'5'39'0,"-2"1"9"0,3-6-39 0,0-6-9 0,0 1 0 0,0-1 0 15,0 3 82-15,0 0 14 0,7 3 4 0,-7-3 0 0,-1 3-50 0,8 0-10 16,0 0-1-16,0 0-1 0,0 0-3 0,-7 0-1 16,7 0 0-16,0 0 0 15,0 0-10-15,0 0-1 0,0 0-1 0,0 0 0 0,0 0-3 0,0 0-1 16,0 0 0-16,0 0 0 0,0 0-6 0,0 0-2 16,0 0 0-16,0 0 0 0,0 0 2 0,0 0 1 15,0 0 0-15,0 0 0 0,0 0 8 0,0 0 2 16,4 3 0-16,3 0 0 0,0 6-14 0,0-4-9 15,4-5 12-15,-4 0-12 0,3 0 12 0,1 0-12 16,-1 6 12-16,1-6-12 0,0 0 12 0,-1 0-4 16,4 0 0-16,-3 0-8 0,3-6 12 0,-3 6-4 0,3 0 0 15,0 0-8-15,-4 0 0 16,5-5 0-16,-1 5 0 0,-4 0 0 0,1-6 0 0,3 3 0 0,-3 0 0 0,-1 3 0 16,1 0 0-16,-4 0 0 0,3 0 8 0,1 0-8 15,-4 3 0-15,0-3 0 0,0 0 0 0,0 3 0 16,0 3 0-16,-3-6 0 0,-1 5 0 15,1 1 0-15,-1 0 12 0,-3 12-12 0,0-12 12 0,0 3-12 16,0 2 0-16,-3 1 0 0,-1-6 0 16,1 6 0-16,-4-6 0 0,0 5 8 0,0 4-8 0,-1 3 0 15,-2-7 0-15,-1 1 0 0,1-3 0 0,-4 3-9 16,3-6 9-16,-3 5 0 0,3 1 0 0,1-6 0 16,-4 0 11-16,0 3 1 0,3 3 0 0,0-7 0 15,1 7-12-15,-1 0 0 0,4-6 0 0,-3 6 0 16,2-7 0-16,1 4 0 0,4 3 0 0,-4-6 0 15,3 0 0-15,1 6 0 0,-1-7 0 0,4-5 0 16,0 9 0-16,0-9 0 0,0 0 0 0,0 0 0 0,0 6 0 0,0-6 0 16,0 0 0-16,0 0 0 15,0 0 0-15,0 0 0 0,0 0 0 0,0 0 0 0,0 0 0 16,0 0 0-16,0 0 0 0,0 0 0 0,4 6 0 0,-4-6-12 16,7 6 4-16,0-6 8 0,0 6 0 0,4 0 0 15,-1 0 0-15,1-6 0 0,-1 11-10 0,1-11 10 16,-1 6 0-16,5 0-9 15,-1-6 9-15,-4 6 0 0,4-3 0 0,-3 3 0 16,0 0 0-16,-1-6 0 0,1 0 0 0,-4 6 0 16,0-1-14-16,0-5-1 0,0 0 0 0,-4 0 0 15,5 0-47-15,-1 0-10 0,0 0-1 0,0-11-1 16,-4 11-155-16,4-6-31 0</inkml:trace>
  <inkml:trace contextRef="#ctx0" brushRef="#br0" timeOffset="4644.225">14478 1984 615 0,'-7'3'26'0,"0"0"-26"16,7-3 72-16,0 0 8 0,0 0 3 16,0 0 0-16,-4 6-7 0,4-6-2 0,0 0 0 0,0 0 0 15,0 0-14-15,0 0-4 0,0 6 0 0,4 0 0 16,-1-1 2-16,4 7 0 0,4-6 0 0,0-985 0 16,3 1964-37-16,0-979-7 0,0-6-2 0,4 3 0 15,-1-3-4-15,1 3-8 0,-4 0 11 0,4 3-11 16,-1-12 8-16,-3 6-8 0,0 0 0 0,-3 0 0 15,0 0 0-15,-1-3 0 0,-3-3 0 0,0 0 0 16,0 0-35-16,0 0-1 0,-3-6 0 16,3 1 0-16,-3 5-108 0,-1-9-23 15</inkml:trace>
  <inkml:trace contextRef="#ctx0" brushRef="#br0" timeOffset="5586.064">15109 1908 444 0,'0'0'12'0,"0"0"4"16,0 0-16-16,0 0 0 0,0 0 0 0,0 0 0 0,0 0 66 0,0 0 10 16,0 0 3-16,0 0 0 0,0 0-12 0,0 5-3 15,0-5 0-15,0 0 0 0,-3 6 11 0,3 9 1 16,0-15 1-16,0 6 0 0,0-6 6 0,0 6 1 16,0-6 0-16,0 0 0 0,0 6-22 15,0-6-4-15,0 0-1 0,0 0 0 0,0 0-14 16,0 6-3-16,0-6-1 0,0 0 0 0,0 0-5 0,0 0-1 0,0 0 0 0,3 5 0 15,1 7-16-15,0-6-3 16,-1 3-1-16,1 3 0 0,3-6-13 0,-4 11 8 16,4 1-8-16,-3-3 0 0,3 8 9 0,0-5-9 15,0 2 8-15,0-2-8 0,0 0 10 0,0 2-10 0,0 4 12 16,0-1-12-16,0-8 17 0,-3 8-3 0,3-5-1 16,0-3 0-16,-4 2 0 0,4-5 0 0,1 6 0 0,-5-6 0 15,1-4 7-15,-1 4 2 0,1-6 0 0,-1 0 0 16,-3-6-14-16,4 6-8 0,3 0 10 0,-7-6-10 15,3 5 16-15,-3-5-4 0,0 0 0 0,0 0 0 16,0 0-4-16,0 0-8 0,0 0 11 0,0 0-11 16,0 0 11-16,0 0-11 0,0 0 10 0,0 0-10 15,0 0 12-15,0 0-4 0,0 0-8 0,0 0 12 16,0 0 12-16,0 0 3 0,0 0 0 0,0 0 0 0,0-5-15 0,0-1-4 16,0 0 0-16,0-6 0 15,0 6 0-15,4-8-8 0,-4 2 12 0,3 0-4 0,1-6-8 0,-1-2 0 16,1 8 0-16,-1-6 0 0,1-5 0 0,3 8 8 15,-3-8-8-15,3-1 8 0,-4 4-8 16,1 2 0-16,3 0 9 0,-4-2-9 0,1 2 0 0,-1 0 0 16,1 1 0-16,-1 2 8 0,1 3-8 0,-4 1 0 15,3-1 0-15,-3-3 0 0,4 3-13 0,-4 1-1 16,0-1 0-16,0 0 0 16,0-3-9-16,3 4-1 0,-3 5-1 0,4 0 0 15,-4 0-5-15,4 0-1 0,-4 6 0 0,3-12 0 16,4 12-87-16,-3-8-18 0,3 5-3 0</inkml:trace>
  <inkml:trace contextRef="#ctx0" brushRef="#br0" timeOffset="6371.011">15639 2125 981 0,'0'0'28'0,"0"0"6"0,0 0-34 0,0 0 0 0,0 0 0 0,0 0 0 16,0 0 64-16,0 0 7 0,-7-6 1 0,7 6 0 0,0 0-16 0,0 0-2 16,0 0-1-16,0 0 0 0,-7 0-2 0,7 0-1 15,0 0 0-15,0 0 0 0,0 0-15 0,0 0-3 16,0 0-1-16,-8 0 0 0,8 0 1 16,0 0 1-16,0 0 0 0,-7 0 0 0,7 0-5 15,-7 0 0-15,0 0-1 0,7 0 0 16,-10 6-3-16,3 0 0 0,0 0 0 0,3-6 0 0,4 0-13 0,-7 6-3 0,0 0-8 0,3 0 12 15,4-6-12-15,-3 5 0 0,-1 4 8 0,1-3-8 16,3 0 0-16,0 6 0 16,0-6 0-16,0 5 0 0,0 1 0 0,0-12 0 0,0 0 0 0,0 6 0 15,3 3 0-15,1 3 0 0,-4-1-8 0,3-5 8 16,1 6 0-16,0-6 0 0,-1-6 0 0,4 6 0 16,-3 3 0-16,-1 2 0 0,1-5 0 0,3 0 0 15,-4 0 0-15,4 6 0 0,0 0 8 0,0 2-8 16,4-8 0-16,-4 6 11 0,0-6-11 0,4 5 10 15,-4-5-10-15,0 0 12 0,0-3-12 0,3 3 12 16,-3 0 1-16,1-6 1 0,2 6 0 0,-3-6 0 16,0-6 20-16,-3 0 4 0,3-3 1 0,0 3 0 15,0-11-11-15,-4 5-3 0,5 0 0 0,-5-8 0 16,4 8 2-16,-7 0 0 0,0 0 0 0,0-5 0 0,0 2-18 0,0-3-9 16,-3-5 10-16,-1 8-10 0,1 3 8 0,-1 1-8 15,0-1 0-15,1 0 9 0,-4 3-9 0,3 3 0 16,-3-5 0-16,0 5 0 0,4 6 0 15,-4-6 0-15,0 0-12 0,0 0 12 0,-1 0-15 0,1 6 5 16,0 0 1-16,-3-9 0 0,3 7-1 0,-4 2 0 16,1-3 0-16,-1-3 0 0,0 6 1 0,1 0 0 15,-1-6 0-15,1 6 0 0,3 0 9 0,-4 0 0 16,4 0 0-16,7 0 0 0,-7 0-10 0,0 6 10 16,7-6-12-16,0 0 12 0,-4 0-15 0,1 6 4 15,-1-1 1-15,4 10 0 0,0-9-6 0,4 6 0 0,-1 0-1 16,1-1 0-1,3-5-25-15,0 3-5 0,-3-3-1 0,3 0 0 16,0 0-124-16,0 0-24 0,0 5-6 0</inkml:trace>
  <inkml:trace contextRef="#ctx0" brushRef="#br0" timeOffset="7073.951">15995 2181 1166 0,'0'0'49'15,"0"0"-39"-15,0 0 67 0,0 0 14 16,0 0 2-16,0 0 1 16,0 0 1-16,0 0 0 0,-7 6 0 0,7-6 0 0,0 0-45 0,0 0-9 15,0 0-1-15,0 0-1 16,0 0-12-16,-7 0-3 0,7 0 0 0,-4 6 0 0,-3 6-16 0,4-7-8 0,-1 7 8 15,4-6-8 1,-3-3 0-16,3-3 0 0,3 6 0 0,-3 6 0 0,0-1 15 0,0 1-3 16,0-6 0-16,4 0 0 0,-4 6 0 0,0 2 0 15,3-2 0-15,-3-6 0 0,4 12 2 16,-1-10 0-16,1 4 0 0,-1 0 0 0,1 6 10 0,3-7 1 16,-4-2 1-16,5 3 0 0,-1 0-26 0,-4-1 0 0,4 1 0 15,0-6 0-15,0 0 0 0,0-3 8 0,0 0-8 0,0 0 0 16,4 0 16-16,-4 6-1 0,0-9-1 0,4 0 0 15,-4-9 3-15,0 6 1 0,3 0 0 0,-3 0 0 16,4 0 1-16,-4 3 0 0,4-6 0 0,-4 0 0 16,3 0 3-16,-3-5 1 0,0-1 0 0,0 0 0 15,1 3-4-15,-1-3-1 0,0-5 0 16,-4 5 0-16,1-6-7 0,-1 4-2 0,-3 2 0 0,4-6 0 16,-4 1-9-16,0 8 10 0,0-3-10 0,-4 0 10 15,4-5-10-15,-3 5 0 0,-1-3 0 0,1-2 8 16,-4 5-8-16,3-3-9 0,-3 3 9 0,0 1-13 15,3-1 1-15,1 0 0 0,-1 6 0 0,1-5 0 16,-1 2-3-16,1 9 0 0,-1-6 0 0,4 0 0 16,0 0-12-16,0 6-2 0,0 0-1 0,0 0 0 15,0 0-11-15,0 0-3 0,0 0 0 0,0 0 0 16,0 0-17-16,0 0-4 0,4-6-1 0,-1 6 0 16,1-12-10-16,3 12-3 0,-4-5 0 0,1-1 0 15,3 3-117-15,0-3-24 0</inkml:trace>
  <inkml:trace contextRef="#ctx0" brushRef="#br0" timeOffset="7764.29">16711 2031 1220 0,'0'0'34'16,"0"0"9"-16,0 0-35 0,0 0-8 0,0 0 0 0,0 0 0 15,0 0 72-15,0 0 13 0,0 0 3 0,-7 0 0 16,0 0-39-16,7 0-7 0,-11-6-2 0,4 6 0 15,-3 0-6-15,3 0-2 0,-4 6 0 0,4-6 0 16,0 0-6-16,-4 6-2 0,4-6 0 0,0 6 0 16,0-6-12-16,0 3-4 0,0 3 0 0,0 0 0 15,-3-1-8-15,2 1 12 0,1 0-12 0,0 0 12 16,0 6-12-16,0-6 0 0,0 0 0 0,4 8 8 16,-4-8-8-16,3 6 0 0,-3 0 0 0,3-1 0 15,1-2 0-15,-1 3 0 0,1 0 0 0,-1-6 0 16,1 5 0-16,3 1 0 0,-4-6 0 0,4-3 8 15,0-3 2-15,0 12 0 0,0-12 0 0,0 0 0 16,4 6 11-16,-4-6 3 0,0 0 0 0,0 0 0 16,3 0-13-16,-3 0-3 0,0 0 0 0,7 6 0 15,-3-1-8-15,3-5 8 0,0 0-8 0,0 0 8 16,0 0 0-16,0 0 0 0,0-5 0 0,0-1 0 0,0 6-8 0,0 0 0 0,1 0 0 16,-1-6 0-16,3 6 0 0,1 0 0 0,-1 6 0 0,1-6 0 15,-1 0 0-15,-2 6 0 0,2-1 0 0,1 1 0 16,-4-6 0-16,0 6 0 0,0 0 0 0,0 0 0 15,3-6 0-15,-6 6 0 0,3-6 0 0,0 6 0 16,-3-3 0-16,-1 8 0 0,4-5 0 0,-7 0 0 16,0-6 0-16,4 6 0 0,-4-6 0 0,0 6 0 15,0 0 0-15,0 0 0 0,0 5 0 0,-4-2 0 16,1-3 0-16,-1 6-11 0,1-6 3 0,-1 5 0 16,-3-5 8-16,4 0-8 0,-5 0 8 0,1 3-8 15,0-3 0-15,7-6 0 0,-7 6 0 0,0-6 0 16,7 0 8-16,-7 11 0 0,4-11 0 0,3 0 0 15,-7 6 0-15,0-6-8 0,-4 0 8 0,4 0-8 16,0-6-12-16,-4 6-1 0,4 0-1 0,-3-5 0 16,3-1-99-16,-4 6-20 0,0-6-4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52998-3B30-467E-9E92-92F58EDC4EB0}" type="datetimeFigureOut">
              <a:rPr lang="en-US" smtClean="0"/>
              <a:t>9/28/2023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EF5BD-F45E-4908-AEDA-D96874FE88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810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9/28/2023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vingt-huit septembre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52491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004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63842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Dites quelque chose que vous avez appris aujourd’hui de la présentation d’un autre membre de la classe.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743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Écrivez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</a:t>
            </a:r>
            <a:r>
              <a:rPr lang="fr-FR" dirty="0"/>
              <a:t>où vous exprimez un espoir sur ce que quelqu'un d'autre va parler aujourd'hui.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18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vingt-huit septembre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nous sommes touristes</a:t>
            </a:r>
          </a:p>
          <a:p>
            <a:pPr marL="0" indent="0" algn="ctr">
              <a:buNone/>
            </a:pPr>
            <a:r>
              <a:rPr lang="fr-FR" dirty="0"/>
              <a:t>aérobique d’alphabet</a:t>
            </a:r>
          </a:p>
          <a:p>
            <a:pPr marL="0" indent="0" algn="ctr">
              <a:buNone/>
            </a:pPr>
            <a:r>
              <a:rPr lang="fr-FR" dirty="0"/>
              <a:t>la musique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028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9D7BC9D-C34D-4C0C-84C1-11D8B6659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 Broadway musical “Gigi” was set in Paris in the early years of the twentieth century: a period now referred to as “la belle époque.” 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DC60B35-4430-438F-868B-0E4BB0A39C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8857" y="1844182"/>
            <a:ext cx="2674868" cy="425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089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EF766F9-7B9A-4BCF-9088-B3218DE98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E9BF948-387E-4D47-B159-EC93F9DCA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les </a:t>
            </a:r>
            <a:r>
              <a:rPr lang="en-US" dirty="0" err="1"/>
              <a:t>présentations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055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075BA-A367-4F13-B6BB-9F6A85B41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84CC0-789B-41CB-95C5-883DF3D97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aérobique</a:t>
            </a:r>
            <a:r>
              <a:rPr lang="en-US" dirty="0"/>
              <a:t> alphabet</a:t>
            </a:r>
          </a:p>
        </p:txBody>
      </p:sp>
    </p:spTree>
    <p:extLst>
      <p:ext uri="{BB962C8B-B14F-4D97-AF65-F5344CB8AC3E}">
        <p14:creationId xmlns:p14="http://schemas.microsoft.com/office/powerpoint/2010/main" val="1814109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40114-D707-4B65-B22F-CA1C00B20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A281E50-E42F-467B-AF35-EA11EDA1FC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34074" y="1970961"/>
            <a:ext cx="3107537" cy="379640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BF77DE5-D3E2-4F91-82E8-1E1C6A0BC8AB}"/>
                  </a:ext>
                </a:extLst>
              </p14:cNvPr>
              <p14:cNvContentPartPr/>
              <p14:nvPr/>
            </p14:nvContentPartPr>
            <p14:xfrm>
              <a:off x="4088160" y="360720"/>
              <a:ext cx="1937160" cy="5382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BF77DE5-D3E2-4F91-82E8-1E1C6A0BC8A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78800" y="351360"/>
                <a:ext cx="1955880" cy="556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90492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F7B3A-FDDE-4871-BF99-A23DBC544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EF034-8776-48EA-BFAD-201D99632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160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7519D-824C-4A45-BB53-644D90A6C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C80F9-BE86-408D-A0C4-9C4D97266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Charlemagne</a:t>
            </a:r>
          </a:p>
        </p:txBody>
      </p:sp>
    </p:spTree>
    <p:extLst>
      <p:ext uri="{BB962C8B-B14F-4D97-AF65-F5344CB8AC3E}">
        <p14:creationId xmlns:p14="http://schemas.microsoft.com/office/powerpoint/2010/main" val="1586182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41697</TotalTime>
  <Words>103</Words>
  <Application>Microsoft Office PowerPoint</Application>
  <PresentationFormat>Widescreen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The Broadway musical “Gigi” was set in Paris in the early years of the twentieth century: a period now referred to as “la belle époque.”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567</cp:revision>
  <cp:lastPrinted>2017-09-11T13:53:50Z</cp:lastPrinted>
  <dcterms:created xsi:type="dcterms:W3CDTF">2016-10-03T16:25:09Z</dcterms:created>
  <dcterms:modified xsi:type="dcterms:W3CDTF">2023-09-29T13:19:51Z</dcterms:modified>
</cp:coreProperties>
</file>