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6" r:id="rId3"/>
    <p:sldId id="456" r:id="rId4"/>
    <p:sldId id="457" r:id="rId5"/>
    <p:sldId id="455" r:id="rId6"/>
    <p:sldId id="272" r:id="rId7"/>
    <p:sldId id="261" r:id="rId8"/>
    <p:sldId id="381" r:id="rId9"/>
    <p:sldId id="369" r:id="rId10"/>
    <p:sldId id="374" r:id="rId11"/>
    <p:sldId id="375" r:id="rId12"/>
    <p:sldId id="370" r:id="rId13"/>
    <p:sldId id="453" r:id="rId14"/>
    <p:sldId id="454" r:id="rId15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257"/>
            <p14:sldId id="256"/>
            <p14:sldId id="456"/>
            <p14:sldId id="457"/>
            <p14:sldId id="455"/>
            <p14:sldId id="272"/>
            <p14:sldId id="261"/>
            <p14:sldId id="381"/>
            <p14:sldId id="369"/>
            <p14:sldId id="374"/>
            <p14:sldId id="375"/>
            <p14:sldId id="370"/>
            <p14:sldId id="453"/>
            <p14:sldId id="454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0073" y="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CA9E586-39F7-4EFD-88A0-38EA1FF4456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39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0073" y="884539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478C03EE-42AA-40F2-9C45-793F7871E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5:33:00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3464 3956 450 0,'0'0'9'0,"0"0"3"0,0 0 0 0,0 0 1 0,0 0-13 0,0 0 0 0,0 0 0 0,0 0 0 16,0 0 48-16,0 0 8 0,0 0 0 0,0 0 1 15,0-11-10-15,0 11-3 0,0-6 0 0,0 6 0 16,0 0-17-16,0 0-4 0,0 0-1 0,0 0 0 16,0 0 13-16,0 0 2 0,0 0 1 0,0 0 0 15,0 0 18-15,0 0 4 0,0 0 1 0,0 0 0 16,0 0-28-16,0 0-5 0,0 0-2 0,0 0 0 16,0 0-11-16,0 0-3 0,0 0 0 0,0 0 0 15,0 0 4-15,0 0 1 0,0 6 0 0,0 5 0 16,0 1 2-16,0-3 0 0,0 3 0 0,0 5 0 15,-3-5-3-15,3 6-1 0,3 2 0 0,1 4 0 16,-1-4 7-16,1 4 2 0,-4 5 0 0,3-2 0 16,4-4-4-16,0 1 0 0,-3 2 0 0,3 7 0 15,-3-4 4-15,6-5 0 0,-6 2 0 0,3 3 0 16,0-2-24-16,0-4 0 0,-4 4 0 0,4-4 8 16,1 1-8-16,-5-7 8 0,4 10-8 0,0-4 8 15,0-5-8-15,0 9 0 0,0-10 0 0,0 4 0 16,0 2 8-16,1 1-8 0,-1-4 8 0,-4 10-8 0,8-13 0 0,-8 10 9 15,1-4-9-15,-1 4 0 0,-3-4 17 0,4-2-3 16,-4 2-1-16,0 1 0 0,0-9 3 0,0 8 1 16,-4-5 0-16,1-6 0 0,-1 5 1 0,1-2 0 15,-8-3 0-15,8-6 0 0,-1 5 8 0,-3-5 2 16,0-3 0-16,0 0 0 0,-4 0-1 0,1-3 0 16,-1 0 0-16,-3 0 0 0,3-6-10 0,4 3-1 0,-7-9-1 15,4 7 0-15,-8-7-15 0,7 6 0 0,-3-6 8 16,4 0-8-16,-4 4 0 0,3-4 0 15,0 0 0-15,4 6 0 0,-3-11 0 0,-1 8-8 0,1 3 8 16,-4-6-10-16,7 0 10 0,-4 1 0 0,0 5 0 0,1-3 0 16,3 3 0-16,-4-6-15 0,1 0 3 0,2 1 0 31,-2 5-25-31,-4-9-5 0,3 3-1 0,-6 1 0 16,2-1-9-16,5-6-1 0,-4 9-1 0,3-2 0 15,1-1 2-15,3 6 1 0,-1-6 0 0,1 6 0 16,4 0-21-16,3 6-4 0,0 0 0 0,0 0-1 15,-4-5-95-15,1 2-20 0</inkml:trace>
  <inkml:trace contextRef="#ctx0" brushRef="#br0" timeOffset="678.622">3044 3709 720 0,'0'0'16'0,"0"0"3"0,0 0 1 0,0 0 0 0,0 0-20 0,0 0 0 0,0 0 0 0,0 0 0 16,-10 0 42-16,3-5 5 0,7 5 1 0,-4 0 0 16,-3-6-24-16,4 0-4 0,-4 0 0 0,7 6-1 15,0 0-19-15,-4-6 10 0,1 0-10 0,3 6 8 16,0 0-8-16,0 0 0 0,0 0 0 0,0 0-11 16,7 0 11-16,3 0 0 0,-3 0 0 0,0 0-8 15,0 6 8-15,4-6 0 0,-7 6 8 0,6-6-8 0,1 6 21 0,-4-6 0 16,3 6 0-16,1 0 0 0,0-1 10 0,-1-969 1 15,8 1940 1-15,-8-970 0 0,1-3-9 16,3 3-1-16,-7-6-1 0,4 0 0 0,6 6-6 0,-3 0-2 16,-3-1 0-16,7 1 0 0,-1 6-2 0,-3-6 0 15,0 0 0-15,4-3 0 0,0 9-3 0,-4-7-1 16,7 1 0-16,0 0 0 0,-3 0-8 0,-4 6 0 16,4-12 0-16,3-961 0 0,-4 1934 0 0,5-973 0 15,-1 3 0-15,0 8-11 0,-7-11 11 0,4 6 0 16,-1 0 0-16,-3 0 0 0,1 0 0 0,-1 0 8 15,3-6-8-15,-6 6 0 0,-1-1 8 0,-3 1-8 0,1 0 8 16,-1-3-8-16,3 3 0 0,1 0-18 16,-1 0 3-16,1-6 1 15,-1 6-70-15,1 0-15 0</inkml:trace>
  <inkml:trace contextRef="#ctx0" brushRef="#br0" timeOffset="1184.929">4124 3789 774 0,'0'0'16'0,"4"14"4"0,-4 4 1 0,3-6 2 0,1 5-23 0,-4 10 0 0,0-9 0 0,7 2 0 15,-4 4 44-15,-3-1 5 0,4-5 1 0,-1 2 0 16,1 4 3-16,-4-3 1 0,3 2 0 0,-3-5 0 16,4-1-13-16,-1-2-2 0,1 9-1 0,-4-13 0 15,3 4-16-15,-3-3-3 0,7 0-1 0,-3-1 0 16,-4-5-18-16,3 3 10 0,-3-3-10 0,4 6 8 15,-4-12-8-15,4 5 0 0,-4-5 0 0,0 0 0 16,0 0 0-16,0 0-14 0,0 0 3 0</inkml:trace>
  <inkml:trace contextRef="#ctx0" brushRef="#br0" timeOffset="2384.014">4900 4624 813 0,'0'0'17'0,"0"0"4"0,0 0 1 0,0 0 2 0,0 0-24 0,0 0 0 0,0 0 0 0,-7 0 0 16,7 0 76-16,-7-6 11 0,7 6 1 0,-7 0 1 16,3-6-12-16,-3 6-2 0,0-12-1 0,7 12 0 15,-7-3-17-15,7 3-3 16,-7 0-1-16,0 0 0 0,-3-3-32 0,2 3-6 0,-2 0-2 15,3 0 0-15,0-3-1 0,0 3-1 0,0 3 0 0,-4 0 0 16,0-3 15-16,4 3 3 0,-3 0 1 0,3 6 0 16,0-9-16-16,-4 6-3 0,1 0-1 0,3 0 0 15,-4-1 0-15,4 1 0 0,0 0 0 0,0 3 0 16,3 0-2-16,1 0-8 0,-4-3 12 0,0 5-4 16,7-5-8-16,-4 6 0 0,1-6 0 0,-4 6 0 15,3-4 0-15,4 10 0 0,0-6 0 0,-4 0 0 0,4-4 0 16,-3 10 0-16,3-6-9 0,3 0 9 0,-3-1 0 15,4 4 0-15,-4-3-8 0,4-1 8 0,3 1 0 16,-7 0 0-16,3-3 0 0,1 3 0 0,-1-7 0 0,4 1 0 16,-3 0 0-16,-1 0 0 0,1 0 0 0,3-6-13 15,0 0 4-15,0 0 1 0,4 0 8 0,-4 0 0 16,0-6 0-16,3 0 0 0,1 0 0 0,-1 0 0 16,1-5 0-16,3 2 0 15,-3 3 0-15,-4-12 0 0,3 7 0 0,-3-1 0 0,0-9 0 0,0 10 0 16,4-7 0-16,-7-3 0 0,3 4 0 0,0 5 0 15,-4-6 0-15,1 4 0 0,-4-1 0 0,0 0 8 16,0 3-8-16,0 1 0 0,0-7 0 0,-4 9 8 16,4-3-8-16,-3 1 0 0,-1-1 0 0,1 3 0 15,3 3 0-15,-4 0 0 0,4 6 0 0,0 0 9 0,-3-6-9 0,3 6 0 16,0 0 8-16,0 0-8 0,0 0 0 0,0 0 0 16,0 0 0-16,0 0 0 0,0 0 0 0,-4 9 0 15,8 0 0-15,-4 6-16 0,0-9 5 0,0 5 1 16,3 1 10-16,-3 0 0 0,4 3 0 0,-1-4 0 15,-3 1 0-15,4 6 0 0,-4-4 0 0,0 4 0 16,3 0 0-16,-3-1 0 0,4 4 0 0,-1-3 0 16,1 5 0-16,-1-2 0 0,1-4 0 0,-1 4 0 15,1-3 0-15,3-1 0 0,0 1 0 0,0-6-8 16,-3 8 8-16,-1-8 0 0,1 0 0 0,-1-1 0 16,1 1 0-16,3 3 0 0,3-9 0 0,-3 0-8 15,8 0 8-15,-5-1 0 0,-3 7 0 0,4-9 0 16,-1 0 0-16,1 0-12 0,3 0 12 0,-7-3-12 15,4-3-171-15,-4 3-34 0</inkml:trace>
  <inkml:trace contextRef="#ctx0" brushRef="#br0" timeOffset="2842.695">5214 4665 954 0,'0'0'20'0,"0"0"5"0,0 0 1 0,0 0 2 0,-3 9-28 0,3-3 0 0,0 5 0 0,-4-5 0 15,4 0 16-15,0 3-1 0,-4-3-1 0,4 3 0 16,0-1 2-16,0-2 0 0,0 6 0 0,4 0 0 0,-4 0-2 15,0-7 0-15,4 10 0 0,-4-3 0 16,0 0-5-16,3-1-1 0,-3 4 0 0,4-3 0 0,-1 0-8 0,-3-1 8 16,4 7-8-16,-1-6 8 0,-3 2-8 0,4-2 12 15,-4-6-12-15,3 6 12 0,-3-6-12 16,0 3 0-16,0-9 0 0,0 0 0 16,0 0-13-16,0 0 1 0,0 0 1 0,0 0 0 0</inkml:trace>
  <inkml:trace contextRef="#ctx0" brushRef="#br0" timeOffset="3124.633">5066 4068 1177 0,'0'0'25'0,"-4"0"6"0,4 0 1 0,0 0 2 0,0 0-34 0,0 0 0 0,-3 6 0 0,3-6 0 16,0 0 0-16,0 0-19 0,0 0 3 0,0 0 0 15</inkml:trace>
  <inkml:trace contextRef="#ctx0" brushRef="#br0" timeOffset="4689.28">6428 3704 655 0,'0'0'14'0,"0"0"3"0,0 0 1 0,-7 5 1 0,0 1-19 0,3 0 0 0,4-6 0 0,-7 0 0 16,7 0 60-16,-11 3 8 0,11-3 1 0,0 0 1 15,0 0-21-15,-10 0-4 0,10 0-1 0,0 0 0 16,0 0-5-16,0 0-2 0,0 0 0 0,-7 3 0 16,7-3 1-16,-7 3 0 0,7-3 0 0,-7 6 0 15,7-6-14-15,0 0-2 0,0 0-1 0,-7 6 0 0,3 0-21 0,0-1 8 16,1 7-8-16,-1 0 0 0,4-3 14 0,-3 3-2 16,3 5 0-16,-4 1 0 0,8-6 14 0,-4 8 2 15,3-2 1-15,-3 5 0 0,4-2-29 0,-1 8 8 16,5-8-8-16,-5 8 0 0,4-2 12 0,0 8-1 15,4-6 0-15,-4 4 0 0,3-7 4 0,-3 10 1 16,1-7 0-16,-1 3 0 0,3 4-1 16,1-4 0-16,-1 6 0 0,1-3 0 0,-4-2 5 15,4-4 0-15,-4 3 1 0,0 4 0 0,0-4-7 0,-4-3-2 16,1 4 0-16,3-10 0 0,0 4-3 0,-4-4-1 16,1 1 0-16,-1-4 0 0,1-2-8 0,-4 0 8 15,3-4-8-15,-3 10 8 0,4-12 0 0,-4-1 0 16,4 4 0-16,-4 3 0 0,3-12-8 0,-3 5 0 0,0 7 0 15,0-12 0-15,-3 3 13 0,3 2 1 0,0-5 0 0,0-6 0 16,-4 12 3-16,0-6 1 0,1 0 0 0,3-6 0 16,0 0-8-16,0 0-2 0,-4 6 0 0,4-6 0 15,-7 0-8-15,4 0 8 0,3 0-8 0,-11 0 8 16,4-6 0-16,0 0 0 0,0 0 0 0,4 0 0 16,-4 0-8-16,-1-5 0 0,5 2 0 0,-4-3 0 15,3 6 0-15,-3-6 8 0,4 1-8 0,-4-1 8 16,3 0-8-16,1-3 8 0,-1-2-8 0,1 5 8 15,-1-9-8-15,4 10 0 0,-3-7 0 0,-1 0 0 16,4 7 0-16,0-4-11 0,0-3 3 0,4 1 0 16,-4-1 8-16,0-3 0 0,3 10 0 0,1-10 0 0,-4 6 0 15,3 1 0-15,-3 2 0 0,0 0 0 0,4 0 0 16,-1 7 0-16,-3-4 0 0,4 3 0 16,-1 0 0-16,1 0 0 0,-1 0 0 0,4 6 0 15,0 0 0-15,0 0 0 0,1 0 0 0,-1 0 0 16,3 6-8-16,1-6 0 0,-4 12 0 0,7-12 0 0,-7 6 8 0,4 0 0 15,-1-1 0-15,1 4 0 0,-1 3 0 0,1 0 0 16,-4-6 0-16,4 5 0 0,-1-8 0 0,-3 9 0 16,4 0 0-16,3 6 0 0,-4-7 0 0,-2-2 0 15,6 6 0-15,-4 0 0 0,-3-4 0 0,4 1 0 16,-1 0 0-16,1 2 0 0,0 4 0 0,-1 0 0 16,1-6 0-16,6-1 0 0,-10 4 0 0,0 3 0 0,4-7 0 15,-4 1 0-15,-3 3 0 0,3-3 11 0,-4-7-3 16,1 1 0-16,-4 6-8 0,3-6 0 0,-3 0 0 15,4 0 0-15,-4-6 0 0,0 0 8 0,-4 9-8 0,-3-4 8 16,0 1 4-16,0-6 0 0,-7 12 0 0,0-12 0 16,3 0-12-16,-6 6 0 0,-1-6 0 0,0 0-11 15,1 0 25-15,3 0 5 0,-4 0 1 0,7 0 0 16,-6 0-7-16,3 0-1 0,0 0 0 0,3-6 0 16,0 6-12-16,-3 0 0 0,4 0 0 0,3 0 0 15,0 0-14-15,0 0-6 0,-1-6 0 0,5 6-1 16,3 0 21-16,-4-6 0 0,-3 6 0 0,-3 0 0 15,10 0-12-15,-7 0 12 0,0 0-12 0,7 0 12 16,0 0-27-16,-7 0 3 0,0 0 0 0,7 0 0 16,0 0-32-16,0 0-7 0,0 0-1 0,0 0 0 15,0 0-96-15,0 0-19 0,0 0-4 0,0 0-450 16</inkml:trace>
  <inkml:trace contextRef="#ctx0" brushRef="#br0" timeOffset="5517.286">6925 4562 1074 0,'0'0'30'0,"0"0"8"0,0 0-30 0,0 0-8 0,-7 6 0 0,3 0 0 16,1 0 52-16,-1-1 8 0,4-5 3 0,-3 6 0 15,3-6-13-15,0 0-2 0,-4 6-1 0,4-6 0 16,0 0-4-16,-7 6-1 0,7-6 0 0,0 0 0 16,0 0-23-16,0 9-5 0,0-9-1 0,0 12 0 15,0-12-13-15,0 6 0 0,7-1 8 0,0 1-8 16,-3 0 0-16,-4-6 0 0,7 3 0 0,0 6 0 16,0-3 0-16,0-3 0 0,0 3 8 0,0-6-8 15,0 6 0-15,0-6 11 0,0 5-11 0,0 1 10 16,1-6-1-16,2 6 0 0,1-6 0 0,-1 0 0 15,4 0 3-15,-7 0 1 0,0 0 0 0,1 0 0 0,2-6 2 0,-3 6 0 16,-3 0 0-16,-4 0 0 0,7-6-3 0,0 6-1 16,0-5 0-16,-4-1 0 0,1 6 8 0,-1-9 1 15,1 3 1-15,0-6 0 0,-4 6-1 0,3-5-1 16,-3 5 0-16,0-6 0 0,4-6-9 0,-4 9-2 16,0-2 0-16,3-7 0 0,-3 6-8 0,0-2 10 15,0 2-10-15,-3-6 10 0,-1 6-10 0,4 1 8 0,-3-4-8 16,-1 9 8-16,4-6-8 0,-4 6 0 0,4 1 9 15,-3-1-9-15,-1-6 8 0,1 6-8 0,3 6 8 16,0 0-8-16,0 0 8 0,-7 0-8 0,0 0 8 0,0-3-8 16,0 3 10-16,-4 3-2 0,4 3-8 0,-4 0 12 15,4 6-12-15,-7-7 11 0,4 1-11 16,-1 0 10-16,1 6-10 0,-1-3 0 16,4 3 0-16,-4-1 0 0,4 1 0 0,4 6 0 0,-4-7 0 0,0 4-11 15,3 3 11-15,1-1 0 0,-1 1-9 0,4 3 9 16,0-4 0-16,0-2-9 0,4 3 9 0,-4-7 0 15,3 7-8-15,1 0 8 0,-1 2 0 0,1-2 0 16,-1-6 0-16,1 2 0 0,3 4 0 0,-4 0 0 16,4-7 0-16,-3 7-8 0,-1-3 8 0,1-4 0 15,-1 7 0-15,5-9 0 0,-5 0 11 0,1 5-11 16,3-8 0-16,-4 6 0 0,4 0 0 0,0-6 0 0,4 0 0 16,-8 0 0-16,4 2-12 0,0-2 3 0,4 0 9 15,0-6 0-15,-1 6 0 0,1 0 0 0,-1-6 0 16,5 0 0-16,-5 6 0 0,4-6 0 15,0-6-96-15,-7 6-13 0,4 0-3 0,0-6-432 16,-1 6-87-16</inkml:trace>
  <inkml:trace contextRef="#ctx0" brushRef="#br0" timeOffset="6362.731">7620 4371 1249 0,'0'0'27'0,"0"0"5"0,0 0 2 0,0 0 2 0,0 0-28 0,0 0-8 0,0 0 0 0,0 0 0 0,0 0 47 0,-4 6 8 16,-3 0 1-16,4-1 1 15,3-5-13-15,-7 12-4 0,0-9 0 0,3 6 0 16,-6 0-10-16,3-3-2 0,0 0-1 0,-1 5 0 0,1-5-10 0,-3 0-1 16,3-6-1-16,-7 6 0 0,3 3 3 0,-3 3 1 15,3-7 0-15,1 1 0 0,-4 0-1 0,0 0 0 16,0 0 0-16,3 0 0 0,0 0-6 0,8-3-2 16,-11 0 0-16,7 2 0 0,3-2-10 0,-3 3 0 15,4 0 9-15,3-6-9 0,-4 6 0 0,0 6 0 16,1-12 0-16,3 0 0 0,0 6 0 0,0-6 0 15,0 11 0-15,0-8 0 0,0 3 0 0,0-6 0 0,0 6-8 16,0-6 8-16,3 12 0 0,1-6 0 0,0 0 0 16,-4 0-8-16,3-1 8 0,1 1 0 0,-4-6 0 15,3 6 0-15,-3-6 0 0,4 3 0 0,-1 6 0 16,4-3 0-16,0-3 0 0,-7-3 0 16,0 0 0-16,4 6 0 0,-1 0 0 0,4-6 0 0,-3 5 0 0,3-5 0 15,4 0 0-15,-4 0 0 0,0 0 0 0,0 0 0 16,3 6 0-16,-3-6 0 0,0 0 0 0,4 0 8 15,-4 0-8-15,0 0 0 0,0 0 0 0,0 6 0 16,-7-6 0-16,7 0 0 0,-3 6 0 0,3 0 8 16,0-3-8-16,-4 3 0 0,4 0 0 0,-3-1 0 15,0 7 0-15,-1 0 8 0,1-6-8 0,-1 6 0 16,1-6 8-16,-1 5-8 0,-3 4 8 0,4-3-8 16,-4 0 0-16,3-1 9 0,-3 4-9 0,-3-3 0 0,-1-1 11 15,1 1-11-15,-1 0 10 0,1 0-10 0,-1-3 10 16,1 2-10-16,-5 1 10 0,1 0-10 0,4-6 12 15,-8 3-3-15,4 2-1 0,-3-5 0 0,-1 0 5 0,1 0 1 16,-1 0 0-16,-3-6 0 0,3 6-2 0,1-6-1 16,-4 0 0-16,-1 0 0 15,5 0-11-15,3 6 0 0,-7-6 0 0,7 0 8 16,-4-6-8-16,4 6 0 0,7 0 0 0,-7 0-11 0,0-6-6 0,0 6-2 16,7 0 0-16,0 0 0 15,0 0-49-15,0 0-9 0,-4-6-3 0,4 6 0 16,-3-6-38-16,3 6-8 0,0-6-2 0</inkml:trace>
  <inkml:trace contextRef="#ctx0" brushRef="#br0" timeOffset="7077.525">7909 4630 1041 0,'0'0'29'0,"0"0"7"0,-3 0-28 0,-8 0-8 0,4 0 0 0,0 0 0 0,0 0 40 0,-4 0 6 15,1 5 2-15,-1-5 0 16,1 0 3-16,-1 0 1 0,-3 0 0 0,0-5 0 0,3 5-29 0,-6 5-6 16,-1-5-1-16,7 0 0 0,-3 6 20 0,7-6 3 15,-3 0 1-15,3 6 0 0,3-3-40 0,1 6 0 16,-1-3 0-16,4 3 0 0,-3-3 0 0,3 5 0 16,3 7 0-16,1-9 8 0,-1 2-8 0,1 7 0 15,3 0 0-15,-4-6 0 0,8 8 0 0,-8-2 12 16,4-6-4-16,-3 5 0 0,3 4-8 0,0-10 0 15,-3 7 0-15,3-6 0 0,0 3 13 0,0-4 2 16,0 7 0-16,-4-6 0 0,4 0-4 0,0 2-1 0,-3-2 0 16,3-6 0-16,0 0 17 0,4 5 3 0,-4-8 1 0,0 3 0 15,0 0-10-15,3 0-1 0,-3-6-1 0,0 0 0 16,4 0 4-16,-4-6 1 16,7 3 0-16,-7-6 0 0,4 6 5 0,-1-2 2 0,1-7 0 15,0 0 0-15,3 6-11 0,-4-14-3 0,1 8 0 0,3-973 0 16,-3 1935-17-16,-1-971 10 0,1 3-10 0,-1 1 8 15,-3-4-8-15,0 4 10 0,0-1-10 0,-3-3 10 16,0 4-10-16,-1 5 10 0,-3-6-10 0,0 4 10 16,-3-1-2-16,-1 0-8 0,0 3 12 0,1 1-4 15,-1-4-8-15,-3 3 10 0,0 0-10 0,0 1 10 16,0 5-10-16,-7 0 10 0,4-9-10 0,-5 9 10 16,1 0-10-16,-3 1 0 0,-1 5 0 0,-3-6 0 15,7 6 0-15,-11 6 0 0,4-6-9 0,0 5 9 0,3-5-16 0,4 6 3 16,0-3 1-16,3 3 0 0,1 6 0 15,3-6 0-15,0 0 0 0,0 5 0 0,7-5-1 16,0 3 0-16,0 3 0 0,0 0 0 0,0-6 5 0,0 5 8 16,3-5-13-16,1 6 5 0,-4-9-12 0,3 6-3 15,1-1 0-15,-1-2 0 16,8 0-31-16,-8 6-6 0,4-6-2 0,0 0-486 16,7 6-96-16</inkml:trace>
  <inkml:trace contextRef="#ctx0" brushRef="#br0" timeOffset="7607.771">8403 4603 1076 0,'0'0'24'0,"-3"15"4"0,3-3 2 16,0-1 0-16,-4-2-30 0,4 9 0 0,0-1 0 0,0-5 0 0,0 3 38 0,4 0 2 15,-4-1 0-15,0-2 0 0,3 6-5 0,1-12-1 16,-4 5 0-16,3 4 0 0,-3-3-14 0,4-6-2 15,-1 0-1-15,-3 5 0 0,4-5 3 0,-1 0 1 16,-3 3 0-16,4-3 0 0,-4 5 3 0,3-5 0 16,-3 0 0-16,0 6 0 0,-3-9-24 0,3 6 0 0,0 0 0 0,0 2-8 15,0 1 8-15,0-6 0 16,-4 6 8-16,4-6-8 0,-3 2 0 0,3-8 0 16,0 0 0-16,0 0 0 0,0 0-12 0,0 0-6 0,0 0-2 0,0 0-656 15</inkml:trace>
  <inkml:trace contextRef="#ctx0" brushRef="#br0" timeOffset="7921.081">8435 4086 1116 0,'0'0'32'0,"-4"8"6"0,-3-2-30 0,7 0-8 16,-3 0 0-16,-1 6 0 0,1-6 0 0,-1 6 0 15,4-12 0-15,0 0 0 0,0 0 9 0,0 0-9 16,-7 0 12-16,7 0-12 0,0 0 0 0,0 0 0 16,0 0 0-16,0 0-320 0,0 0-70 15</inkml:trace>
  <inkml:trace contextRef="#ctx0" brushRef="#br0" timeOffset="8778.747">8640 4550 929 0,'0'0'26'0,"0"0"6"15,0 0-32-15,0 0 0 0,0 0 0 0,0 6 0 0,-4 6 26 0,4-12-2 16,0 6 0-16,0-6 0 0,0 6 18 0,0-1 3 16,0-5 1-16,0 9 0 0,0 0 3 0,0 0 1 15,0 3 0-15,-4-6 0 0,4 5-32 0,-3-2-6 16,3 6-2-16,0 0 0 0,0-4 14 0,0 7 2 15,0-6 1-15,0 2 0 0,0 4 7 0,0 0 2 16,0-7 0-16,0 10 0 0,0-9 3 16,0 5 1-16,0-5 0 0,3 3 0 0,-3-3-16 0,0-1-4 15,0 1 0-15,4-3 0 0,-4 0-6 0,4 0-2 16,-4-4 0-16,0-5 0 0,0 6-12 0,0-6 11 16,0 0-11-16,0 0 10 0,0 0-10 0,0 0 12 0,0 0-12 0,0 0 12 15,0 0-2-15,0 0 0 0,0 0 0 16,0 0 0-16,0 0 10 0,0 0 3 0,0-6 0 0,-4 1 0 15,4-10 1-15,-4 3 1 0,4 0 0 0,-3 1 0 16,3-1-25-16,0-9 0 0,-4 10 0 0,4-1 0 16,-3-6 10-16,3 3-10 0,-4-2 12 0,4 5-12 15,4-6 0-15,-4 1 0 0,0 2 0 0,-4-3 0 16,4 7 0-16,0-7 0 0,0 3 0 0,0-2 0 16,-3 5 8-16,3-6-8 0,0 9 0 0,3-2 0 15,-3 5 0-15,4-6 0 0,-1 0 0 0,1 6 0 16,-1 1 0-16,1-1 0 0,3 3 0 0,-3-3 0 15,-1 6 0-15,4-6-12 0,0 0 3 0,0 6 1 0,0 0 8 0,0 0 0 16,4 0 0-16,0 0 0 0,-1 0 0 16,-3 0 0-16,0 6 0 0,4 0 0 0,-4-6 0 15,3 6 0-15,1-6 0 0,0 6-12 16,-1-3 12-16,1-1 0 0,-1 1 0 0,1 3 0 16,0 0 0-16,3 0 0 0,-4 6 0 0,1-6 0 0,-1 0 0 0,-3-1 0 15,4 1 0-15,-4 6 11 0,4 3-11 0,-4-3 0 16,0 5 0-16,0-5-11 0,0 3 11 0,-4 2 0 15,5 1 8-15,-1 0-8 0,0 8 0 0,-4-8 0 16,1-4 0-16,3 10 8 0,-4-1-8 0,1-2 0 16,-1 2 0-16,1-5 0 0,3 0 0 0,-4-4 0 15,1 4 0-15,-1-6 0 0,1-6 0 0,-4 6 0 0,4-4 0 16,-4-2 0-16,0-6 0 0,0 0 11 0,0 0-11 16,0 0 12-16,0 0-12 0,0 0 0 0,0 0 0 0,0 0 8 15,0 0-8-15,0 0 0 0,0 0 0 0,0 12 0 16,0-12 0-16,0 0-14 0,0 0 3 0,0 0 1 31,0 0-42-31,0 0-8 0,0 0-1 0,0 0-1 16,0 0-154-16,0 0-30 0</inkml:trace>
  <inkml:trace contextRef="#ctx0" brushRef="#br0" timeOffset="15574.577">10343 4715 928 0,'0'0'20'0,"0"0"5"0,0 0 1 0,0 0 0 0,0 0-26 0,0 0 0 0,0 0 0 0,0 0 0 16,-7 0 42-16,7 0 3 0,0 0 1 0,-10 0 0 16,3 0-10-16,0 0-3 0,-4 0 0 0,4 0 0 15,-4 0 1-15,1 0 0 0,-1 0 0 0,1 0 0 16,-1 3-2-16,-3-3-1 0,0 3 0 0,3 0 0 15,-3 2-2-15,0 1 0 0,0 0 0 0,3 6 0 16,-3-6-18-16,0 6-11 0,4-4 12 0,-1 4-12 0,4 6 11 16,-4-6-11-16,4-1 10 0,4 4-10 15,-4 3 8-15,3-7-8 0,-3 7 0 0,4-6 0 16,3 3 10-16,-4-4-10 0,1 1 10 0,3 0-10 0,-4-3 12 16,1 2-3-16,3 1-1 0,-4 0 0 15,4-6 0-15,0 0-8 0,-4 0 12 0,4 2-4 16,0 1-8-16,0 0 10 0,0-9-10 0,0 6 10 0,0 0-10 0,4 0 0 15,0 5 0-15,-1-11 8 0,1 12-8 0,-1-9 0 16,4 0 0-16,0 0 0 0,4 3 0 0,3-6-9 16,-4 6 9-16,1-6 0 0,3-6 0 0,-3 6 0 15,6-6 0-15,-2 0 0 0,-1 3 0 0,0-9 0 0,-4 1 0 16,4-1 9-16,1 6-9 0,-5-12 8 16,4 10-8-16,-3-10 8 0,3 6-8 0,-3-8 0 0,3 2 9 15,-4 0-9-15,1-2 20 0,-1 2 0 0,1-11 0 0,0 2 0 16,-1 4-20-16,-3-7-15 0,4 4 3 0,-4-6 0 15,3 2 12-15,-3-5 0 0,4 3 0 0,-4-4 0 16,0 4 10-16,0 0-10 0,-3-4 8 0,-1 4-8 16,1 3 16-16,-4-4-3 0,0-2 0 0,0 9 0 15,-4-4-4-15,1 1-1 0,-4 2 0 0,0-8 0 16,-4 9 11-16,0-7 1 0,1 4 1 0,-1 2 0 16,-3-2-9-16,4 5-1 0,-5-2-1 0,1 2 0 15,0 1 6-15,0 2 2 0,4 4 0 0,-5-4 0 16,5 3-26-16,-4 1-6 0,7 5-1 0,-4 0 0 15,4-2 15-15,0 2 0 0,-4 0 0 0,4 6 0 16,4-6 0-16,-1 7-9 0,-3-4 9 0,7 9 0 16,-3-6 0-16,3 6 0 0,0 0 0 0,-7 0 0 15,7 0 0-15,0 0 0 0,0 0 0 0,0 0 0 0,0 0 0 0,0 0 0 16,0 0 0-16,0 0 0 0,0 0 12 0,0 0 2 16,0 0 0-16,-4 0 0 0,-3 6-28 15,4 3-6-15,-1-4 0 0,4 7-1 0,-3 0 21 0,3 0 0 16,0-3-9-16,3 2 9 0,-3 1 0 0,4-6 0 15,-4 6-8-15,0-6 8 0,3 5 0 0,-3-2 0 16,4 3 0-16,-1 0 0 0,1-6 0 0,-1 5 0 16,1 1 0-16,-1-3 0 0,1 3 0 15,-4-1 0-15,7 1 0 0,-4-6 0 0,1 6 0 0,3-6 0 16,0 8 0-16,-3-8 0 0,-1 6 0 0,4 0 0 0,-3-6 0 16,3 8 0-16,-4-2 0 0,4 6 0 15,0-6 0-15,-3-1 0 0,3 4 0 0,-4 3 0 16,5-7 0-16,-5 7 0 0,4-6 0 0,-3 8 0 0,-1-2 0 15,1 0 0-15,3 2 0 0,-4-2 0 0,4 2 0 0,-3 4 0 16,-1-6 0-16,4-1 0 0,-3 4 0 0,-1-4 0 16,1 1 0-16,0 0 0 0,3-4 0 0,-4 4 0 15,1 0 0-15,-1 2 0 0,1-8 0 0,-1 6 0 16,-3-1 0-16,4 4 0 0,-1-9 0 0,-3 5 0 16,4-2 0-16,-4 3 0 0,3-7 0 0,-3 1 0 15,0 9 0-15,4-4 0 0,-4 1 0 0,0-6 0 16,3 0 0-16,1-1 0 0,-4 10 0 0,3-9 0 15,-3-1 0-15,4 4 0 0,-4-3 0 0,4 0 0 16,-1-7 0-16,-3 1 0 0,4 6 0 0,-4-12 0 16,3 6 0-16,-3 0 0 0,4 0 0 0,-1-3 0 0,4 3 0 15,-3-1 0-15,-4-5 0 0,3 6 0 0,1-6 0 16,3 12 0-16,-4-12 0 0,-3 0 0 0,0 0-12 0,0 6 12 16,4 0-12-16,3 0 12 0,-3-3 0 0,-1 0 0 15,-3-3 0-15,0 0 0 16,4 6 0-16,-1 2 0 0,-3-8 0 0,0 6 0 0,0-6 0 0,4 6 0 15,-4 0 0-15,0-6 0 0,0 0 0 0,3 6-10 16,-3-6 10-16,0 6-8 0,0 0 8 0,0-6-10 16,0 0 10-16,0 0-10 0,0 0-2 0,0 0 0 15,0 0 0-15,0 0 0 16,0 0-104-16,0 0-20 0,0 0-5 0,0 0-317 16,0-6-63-16</inkml:trace>
  <inkml:trace contextRef="#ctx0" brushRef="#br0" timeOffset="46070.746">10636 4674 212 0,'0'0'0'0,"0"0"9"0,0 0-9 0,0 0 12 0,0 0-12 0,0 0 0 0,0 0 0 0,0 0 0 31,4 11-30-31,-1-5-8 0,-3-6-2 0,0 0 0 0,0 0 40 0,0 0 0 0,4 6 0 0,-4-6 0 15,0 0 0-15,0 0 12 0,3 6 0 0,-3-6 0 16,0 0 28-16,0 0 7 0,0 0 1 0,0 0 0 16,0 0-15-16,0 0-2 0,0 0-1 0,0 0 0 15,0 0 6-15,0 0 0 0,0 0 1 0,0 0 0 16,0 0 19-16,0 0 3 0,-3 6 1 0,3-6 0 0,0 0 4 16,0 0 0-16,0 0 1 0,0 0 0 0,0 0-15 0,0 0-3 15,0 0-1-15,0 0 0 0,0 0-18 0,0 0-3 16,0 0-1-16,0 0 0 0,0 0-24 0,0 0 8 15,0 0-8-15,0 0 0 0,0 0 0 0,0 0 0 16,0 0 0-16,0 0 0 0,0 0-9 0,0 0 9 16,0 0 0-16,0 0 0 0,0 0 0 0,0 0 0 15,0 0 0-15,0 0 0 0,0 0-8 0,0 6 8 16,0-6 0-16,0 0 0 0,0 0 0 0,0 0 0 16,0 0 0-16,0 0 0 0,0 0 0 0,0 0 0 15,7 3 0-15,-7-3 0 0,0 0 16 0,0 0-4 16,0 0 0-16,0 0 0 0,3 3 2 0,-3-3 0 15,4 3 0-15,-4-3 0 0,3 3-6 0,-3-3-8 0,4 2 11 0,-4-2-11 16,0 0 15-16,0 0-4 0,0 0-1 0,0 0 0 16,0 0-10-16,0 0 10 0,0 0-10 0,0 0 10 15,0 0-10-15,4 0 12 0,3 0-12 0,-7 0 12 16,3 0-12-16,1 0 12 0,-1-2-12 0,1-1 12 16,-1 0-12-16,1 0 8 0,-1 3-8 0,1 0 8 15,3-3-8-15,-7 3 0 0,3-3 0 0,1 0 8 16,-1 3-8-16,1-6 0 0,0 0 0 0,3 6 8 15,-7-6-8-15,3 6 0 0,1-6 0 0,-1 1 0 16,1 5 0-16,3 0 0 0,-4-6 0 0,4 6 0 16,-3-6 0-16,3 3 0 0,-4 3 0 0,4-3 0 15,1 0 0-15,-1 0 0 0,0-6 0 0,0 9 0 16,0-6 0-16,0 6 0 0,0-6-9 0,3 1 9 16,-3 5 0-16,-3-6 0 0,3 0 0 0,0 0 0 15,-3 6 0-15,-1-12 0 0,1 9 0 0,-1-3 0 16,4 3 0-16,-3 0 0 0,-4 3 8 0,0 0-8 15,0 0 0-15,0 0 9 0,0-5-9 0,0 5 8 0,0-6 4 0,0 0 1 16,0 6 0-16,-4-12 0 16,4 6-13-16,-3 0 0 0,-1 0 0 0,1 1 0 0,-4 2 8 0,3-3 4 15,1 0 2-15,-4 0 0 0,3 0-14 0,-3 0 0 16,0 0 0-16,0 0 0 0,0 1-8 0,0-1 8 16,-4 0-12-16,4 3 12 0,0-3 0 0,0 6 0 15,-4-6 12-15,1 6-3 0,10 0-9 0,-7 0 0 16,7 0-10-16,-11 6 10 0,4-6 0 0,-3 12 10 15,6-3 0-15,-3 2 0 0,3 1-10 16,-3 0 10-16,4 0-10 0,-1 2 10 0,-3 10-10 0,4-7 8 16,3-5-8-16,0 15 8 0,-4-10-8 0,4 4 8 15,0-3-8-15,0-1 8 0,0 1 1 16,-3 2 0-16,3-2 0 0,0 0 0 0,3-4 2 0,-3 10 0 0,0-12 0 16,4 5 0-16,-1 4 0 0,1-9 0 0,-4-1 0 0,0 1 0 15,3-3-3-15,1 3-8 0,-1-1 12 0,4-5-4 16,-3 6-8-16,0-6 12 0,-4-6-12 0,3 6 12 15,4 0-12-15,0 3 0 0,0-6 0 0,0 5 8 16,4-2-8-16,-4-6 0 0,3 6-12 0,-2-6 12 16,2 0-22-16,-3 0 3 0,4 0 1 0,-1-6 0 15,1 6-38 1,-1 0-7-16,1-12-1 0,3 10-404 0,0-4-80 0</inkml:trace>
  <inkml:trace contextRef="#ctx0" brushRef="#br0" timeOffset="47310.431">11942 4603 1036 0,'0'0'23'0,"0"0"5"0,-8 0 0 0,8 0 1 0,0 0-29 0,0 0 0 0,-7 9 0 0,7-9 0 16,-3 6 0-16,-4 6 0 16,3-7 0-16,1 7 0 0,-1-9 0 0,4 9-10 0,-3 0 10 15,-1-6-8-15,4-1 23 0,0 7 5 0,0 0 0 0,0-6 1 16,0 6 7-16,0 2 0 0,0 4 1 0,0-6 0 16,4 2 9-16,-1 10 2 0,-3-12 0 0,4 5 0 15,-1 10-23-15,1-10-4 0,3 4-1 0,-4 2 0 16,1 1-12-16,3-6 0 0,-3 8 0 15,-1-2 0-15,1 2 8 0,-1-2 0 0,1-1-8 0,-1 4 12 16,1-4-3-16,-1-2-1 0,1 8 0 16,-4-8 0-16,3 8 6 0,-3-5 1 0,4-4 0 0,-1 4 0 15,-3-1 15-15,4-8 3 0,-4 8 1 0,0-11 0 16,0 3 4-16,0 2 1 0,0-5 0 0,0 0 0 16,0 0-12-16,0-3-3 0,0-4 0 0,0-5 0 15,0 6 0-15,0-6-1 0,0 0 0 0,0 0 0 16,0 0 9-16,0 0 1 0,-11 3 1 0,4-6 0 0,4-3-18 15,-4 1-4-15,0-4-1 0,0-3 0 0,-1 0-11 16,5-5 0-16,-4-4 0 0,0 3 0 16,0-2 0-16,0-4-9 0,0-5 9 0,0 2-10 15,0-2 1-15,-1-3 0 0,1 2 0 0,0-8 0 16,0 3 9-16,0 2 0 0,0-2 0 0,0 3 0 0,0-6-8 0,0 2 8 16,0 7-8-16,0-3 8 0,0-7 0 0,3 10 0 15,-3-3 0-15,4 2 0 0,-1 1 0 0,4 2 0 16,-3-8 0-16,3 9-8 0,0-1 8 0,3 4 0 15,1-1 0-15,-1 1 0 0,1 2 0 0,3 3-8 16,0-8 8-16,0 8-8 0,0 1 8 0,0-1 0 16,4 9 0-16,-1-8 0 0,1 11 0 0,-4-6 8 15,0-3 0-15,4 6 0 0,-4 7-8 0,0-4 0 16,3 0 8-16,-3 0-8 0,4 6 0 0,-4 0 0 0,0 0 0 0,4 12 0 16,-4-12-17-16,0 6-2 0,3-1 0 0,-3 4 0 15,4 3 19-15,0 6-10 0,-1-1 10 16,1-2-8-16,-1 3 8 0,-3-1-10 0,4 4 10 0,-4-4-10 15,4-5 10-15,-4 6 0 0,0-3 0 0,0 2 0 16,0 1 0-16,0-6 0 0,0-1 0 0,-4 1 0 16,4 3 0-16,-3-3 0 0,-1-7 0 0,-3 1 0 15,0 0 0-15,0-6 0 0,-3 12 0 0,3-12 0 16,0 0 0-16,-11 6 0 0,1-3 0 0,-1 3 0 16,-3-6 0-16,0 6 0 0,0-1 0 0,-4-5 8 15,1 6-8-15,3-6 0 0,-8 6 0 0,5-6 0 16,-4 0 0-16,-1 6-12 0,5 0 4 0,-1-6 0 15,0 0-1-15,1 0 0 0,3 0 0 0,0 0 0 16,3 3-4-16,0-3-1 0,4 0 0 0,0 3 0 16,7-3-19-16,0 0-4 0,0 0-1 15,0 0 0-15,0 0-48 16,0 0-10-16,0 0-1 0</inkml:trace>
  <inkml:trace contextRef="#ctx0" brushRef="#br0" timeOffset="47956.983">12315 4400 1148 0,'0'0'25'0,"0"0"6"0,0 0 1 0,-3 3 0 0,-4 0-32 0,0 0 0 15,0 0 0-15,0 0 0 0,0 3 33 0,0 0 1 0,0-6 0 0,0 6 0 16,7-6-13-16,-8 5-2 0,1-5-1 0,-3 6 0 16,-1 0-1-16,4-6 0 0,0 6 0 0,0 0 0 15,-4-6-7-15,4 12-2 0,0-3 0 0,0-4 0 16,0 1-8-16,0 6 0 0,4 0 0 0,-1-3 8 15,1 2-8-15,3 7 0 0,3 0-12 0,1-7 12 16,-1 7 0-16,1 3 0 0,3-4 0 0,0-2 0 16,3 3 0-16,-3-7 0 0,4 13 0 0,-4-15 0 15,4 2 0-15,-1 1 8 0,1-6-8 0,-4 6 12 16,4-6-2-16,-4 0 0 0,3 0 0 0,1-6 0 0,-4 0 6 0,3-6 0 16,-3 6 1-16,0-6 0 0,1-6 7 0,-1 0 2 15,0 0 0-15,-4-2 0 0,4-4-10 0,-3 1-1 16,-1-4-1-16,-3-3 0 0,0 1-3 0,4-1-1 15,-8 4 0-15,4-4 0 0,-3 4-10 0,-1 2 0 16,4 6 9-16,-7-5-9 0,4 2 0 0,3 3 0 16,-4 6 0-16,1-5 0 0,3 5 0 0,0 6 0 15,0 0 0-15,0 0 0 0,0 0 0 0,0 0 0 0,0 0 0 0,0 0 0 16,0 0-14-16,0 11 2 0,0-5 1 16,0 0 0-16,0 6 11 0,0-3 0 0,3 3 0 15,-3-1 0-15,4 1 0 0,-4 0 0 0,3 0 0 16,1 2 0-16,-4-2 0 0,3 6 0 15,1-7 0-15,-1 4-8 0,-3 3 8 0,4-6 0 16,-4 5 0-16,0-2 0 0,3 3 0 0,1-7 0 0,-1 7 0 16,1-3 0-16,-1-4 0 0,4 7 0 0,1 0 0 0,-1-7 0 15,0 4-8-15,3 3 0 0,-3-6 0 0,4-1 0 32,3 1-37-32,-3-3-7 0,-1 3-2 0,4-7-622 0</inkml:trace>
  <inkml:trace contextRef="#ctx0" brushRef="#br0" timeOffset="48308.618">12636 4506 990 0,'0'0'21'0,"4"12"5"0,-4-3 1 0,4 2 1 0,-1 1-28 0,1 6 0 0,-4-6 0 0,3-1 0 15,1 1 32-15,-4 3 0 0,3-3 0 0,1-1 0 16,-4 4-24-16,3-6-8 0,1 6 0 0,-1-10 9 15,1 7-9-15,-1-6 10 0,-3 3-10 0,4 0 10 16,-4-1-10-16,3-2 0 0,-3 0 0 0,4 6-11 16,-4-12 11-16,0 0-8 0,0 0 8 0,0 0-498 15</inkml:trace>
  <inkml:trace contextRef="#ctx0" brushRef="#br0" timeOffset="48515.121">12517 4086 1494 0,'0'0'32'0,"0"0"8"0,-4 8 0 0,-3 1 3 0,3 6-35 15,1-9-8-15,-4 6 0 0,3-1 0 0,1-5 0 0,-1-3 0 16,4-3 0-16,0 0-11 15,0 0-18-15,0 0-4 0,0 0-1 0,0 0-590 0</inkml:trace>
  <inkml:trace contextRef="#ctx0" brushRef="#br0" timeOffset="49187.077">12827 4412 1494 0,'0'0'32'0,"0"0"8"0,-4 9 0 0,4-9 3 0,-3 6-35 0,3-6-8 0,0 0 0 0,-4 11 0 16,4-11 0-16,0 6 0 0,0-6 0 0,0 0 0 15,0 0 14-15,0 0 1 0,0 0 0 0,0 6 0 16,0-6-3-16,0 6 0 0,4 0 0 0,-1 3 0 16,1-3-12-16,0 5 0 0,-1-5 8 0,1 6-8 0,-1 0 0 15,1-3 0-15,-1 8 0 0,4-5 0 16,-3 6 0-16,-4-4 0 0,3 1 0 0,1 6 0 16,-4-4 0-16,0 1 0 0,0-3 0 0,0 2 0 0,0 1 0 15,0-3 0-15,0 2 0 0,-4 1 0 16,4-6 14-16,0-6-3 0,0 2-1 0,0-8 0 15,0 0 30-15,0 0 5 0,0 0 2 0,0 0 0 0,0 0 11 0,0 0 2 16,0 0 1-16,0 0 0 0,-3-6-42 0,-1-2-9 16,-3-4-2-16,7 0 0 0,-3-6-8 0,3 4 0 15,0-4 0-15,0-5 0 0,0 5 0 0,0-3 0 16,0 4 0-16,0-10 0 0,0 10 0 0,0-7 0 16,3 7 0-16,-3 2 0 0,4-3 0 0,-1 1 0 15,4-4 0-15,-3 9 0 0,-1 0 0 0,1 1-11 0,3-7 3 16,-4 9 0-16,4 3 8 0,1 0 0 0,-1 1 0 0,3-1 0 15,1 6-18-15,3 0-2 0,-4 0 0 16,5 0 0-16,2 6 20 0,-3-1-10 0,0 1 10 16,-3 0-8-16,7 0 8 0,-8 0 0 0,8 9 0 0,-8-9-8 15,5-1 8-15,-5 1 0 0,4 0 0 0,-3 0 0 16,-1 0-8-16,1 3 0 0,-4 3 0 0,0-7 0 16,-3 7 8-16,3 6 11 0,-4-6-3 0,1 2 0 15,-1-2-8-15,1 6-14 0,-4-4 3 0,0 1 1 16,3 6-2-16,-3-4-1 0,4-2 0 0,-4 3 0 15,0-7 4-15,3 1 1 0,-3 3 0 0,4-3 0 32,-1-1-22-32,1 7-4 0,-4-6-1 0,4-6 0 0,-1 0 15 0,1 2 4 0,-1-2 0 0,-3-6 0 15,4 6-26 1,3 0-5-16,-7-6-1 0,7 0-408 0,0 6-83 0</inkml:trace>
  <inkml:trace contextRef="#ctx0" brushRef="#br0" timeOffset="50306.363">14157 4477 1162 0,'0'0'25'0,"-7"0"6"0,0 0 1 0,7 0 1 0,0 0-33 0,-11 0 0 15,4-3 0-15,7 3 0 0,0 0 53 0,-7 3 4 16,0 3 1-16,0-1 0 0,4 1-11 0,-1 0-3 16,0 0 0-16,4 6 0 0,0-3-17 0,0 2-4 15,0 1-1-15,4 6 0 0,0-1-2 0,-1-2-1 16,4 9 0-16,-3-7 0 0,-1 4-8 0,4 2-2 0,-3 1 0 0,3 2 0 15,0 4 3-15,0 2 0 0,-4-2 0 16,4-4 0-16,1 3-12 0,-5 4 0 16,4-4 0-16,-3 3 0 0,-1 4 0 0,4 2 0 15,-3-3 0-15,-4-8 8 0,3 2 10 0,1 3 2 0,-1-2 0 0,1 2 0 16,-1-8-8-16,-3-1-2 0,4 4 0 0,-1-4 0 16,-3-5-10-16,0-4 0 0,4 4 0 15,-4-6 8-15,0-6 1 0,0 3 0 0,0-9 0 16,0 0 0-16,0 0 23 0,0 0 4 0,0 0 0 0,0 0 1 15,0 0-11-15,-7-6-2 0,3 0-1 0,-3-3 0 16,4 3-14-16,-1-6-9 0,-3 1 12 0,4-4-12 16,-1 3 8-16,-3-5-8 0,4-1 0 0,-1-3 0 15,-3 4 8-15,3-1-8 0,1-8 0 0,-1 8 0 16,1-11 0-16,-4 8 0 0,3-8 8 0,-3-1-8 16,0 4 0-16,0-10 0 0,0 10 8 0,-3-9-8 0,2 2 0 15,-2 1 0-15,3-3 0 0,-4 2 0 0,4 4 0 0,0-3 0 16,0 2 0-16,0 1 0 0,4 2 0 0,-5-2 0 15,1 3 0-15,4-1 0 0,-4 9 0 0,3-5 0 16,-3 5 0-16,7-2 0 0,0 2 0 0,-3 6 0 16,3 1 0-16,0-1 0 0,3 3 0 0,1-3 0 15,3 6-10-15,0 0 10 0,3 1-12 0,1-1 1 16,3 0 1-16,4 0 0 0,-4 3-4 0,4 3-1 16,-4 3 0-16,3 3 0 0,-3 0 15 0,4 0-12 15,-4-6 12-15,0 5-12 0,-3 7 12 0,3-6-11 16,-3 6 11-16,3 3-10 0,-4-4 10 0,1 1-8 15,-4 6 8-15,3-7-8 0,-2 4 8 0,-5 3 0 0,4-1-9 0,-3-5 9 16,-1 9 0-16,-3-4-9 16,4-5 9-16,-4 6 0 0,0-3 0 0,-4 2 0 0,1-5 0 0,-4 3 0 15,3-4 0-15,-3 7 12 0,3-12-1 0,-3 6-1 16,0-6-10-16,0-1 0 0,0 1 0 0,0-3 0 16,-3 3 0-16,3 0 0 0,-4-6 0 0,4 0 8 15,-4-6-8-15,1 0 0 0,-1 0 9 0,1 0-9 16,-1-2 0-16,-3 2 8 0,3-6-8 0,-3-6 0 15,4 7 0-15,-1 2-15 0,0-9 3 0,1 12 0 16,3-5-43 0,0-4-8-16,3 6-1 0,-3-6-1 0,4 9-18 15,-4-5-3-15,3 5-1 0,4 0 0 0,0-6-30 0,0 6-7 16</inkml:trace>
  <inkml:trace contextRef="#ctx0" brushRef="#br0" timeOffset="50930.825">14697 4506 1384 0,'0'0'39'0,"-7"12"9"0,3-6-38 0,1 0-10 0,-4-1 0 0,-1 4 0 15,5-9 0-15,-4 6 8 0,0 0-8 0,-4-6 8 16,1 6 48-16,-1 0 10 0,-3-6 2 0,3-6 0 16,1 0-10-16,-1 6-2 0,1 0 0 0,-1 0 0 15,1-6-35-15,2 6-7 0,8 0-2 0,-14 0 0 16,4 0-12-16,-1 0 0 0,1 0 0 0,-1 6 0 15,0-6 0-15,4 12 0 0,0-6 0 0,0 0-10 16,4 5 10-16,-4-2 0 0,7 9 0 0,-4-6 0 16,4 5-11-16,0 1 11 0,0-3-13 0,4 2 5 15,-4 1 8-15,3 2 0 0,1-2 0 0,-1-6 0 16,-3 2 0-16,7 4 0 0,-3-6 0 0,3 0 0 16,-4-1 0-16,4 1 9 0,4-3-1 0,-4-3-8 0,0 0 11 15,4-6-11-15,-4 0 10 0,3 0-10 0,5 0 9 16,-5-6-9-16,1 0 8 0,3-9-8 0,0 4 8 15,-4-1-8-15,1-15 8 0,0 10-8 0,-4-7 10 16,3 1-10-16,-3-4 12 0,-3 4-12 0,3-4 8 16,-4 4-8-16,1-4 0 0,-1 10 0 0,-3-7 0 0,4 12 0 15,-4-5 0-15,-4 8 0 0,4-9-15 0,-3 12-3 16,-1-5-1-16,-3 5 0 16,0 0-16-16,4-3-3 0,-8 9-1 0,1 0 0 0,-1-6 39 0,-3 6 0 15,0 6 0-15,0-6 0 0,3 6 0 0,-3 0 0 16,0-3 0-16,0 3 0 0,3-1 0 0,4 1 12 15,0 0 0-15,4 0 0 0,-4 6-12 0,-1-3 0 16,5-3 0-16,-1 5 0 0,4-5-12 0,0 0-4 16,0 6 0-16,0-6-1 15,4 0-44-15,3-1-9 0,-7-5-2 0,4 6 0 0</inkml:trace>
  <inkml:trace contextRef="#ctx0" brushRef="#br0" timeOffset="51437.583">14841 4550 1191 0,'0'0'26'0,"0"0"6"0,0 0 0 15,-7 6 2-15,4 0-34 0,-1 0 0 0,4-6 0 0,-3 12 0 0,-1-7 39 0,4 4 1 16,0 0 0-16,-3 6 0 0,3-3-8 0,0-7 0 16,3 7-1-16,1 3 0 0,-4-3 9 0,3-1 3 15,1-5 0-15,-1 12 0 0,1-9-14 0,-1 8-2 16,4-5-1-16,-3 6 0 0,3-6-14 0,0-4-2 15,0 10-1-15,-3-6 0 0,-1 0 7 0,4-1 2 0,-3 1 0 16,3 3 0-16,-4-9 1 0,1-1 0 0,3 1 0 16,0 6 0-16,-4-6-4 0,5 0-1 15,2 0 0-15,-3-3 0 0,-3 3-6 16,-4-6 0-16,7 0-8 0,0 5 12 0,0-10 2 0,-4 5 0 0,4-6 0 0,1 3 0 16,-5-3 1-16,1 0 0 0,-1-6 0 0,1 0 0 15,-1 1 9-15,-3-4 3 16,4-3 0-16,-4 1 0 0,0-1-11 0,0-2-3 0,0 8 0 0,0-6 0 15,-4 0-13-15,4 1 0 0,0 2 8 0,0-2-8 16,4-1 0-16,-8 3 0 0,4-2 0 0,0 5 0 31,4-3-42-31,-4 3-2 0,0 6 0 0,3-5 0 16,4 5-108-16,-3-6-21 0,3 6-5 0</inkml:trace>
  <inkml:trace contextRef="#ctx0" brushRef="#br0" timeOffset="52023.858">15229 4574 1569 0,'0'0'34'0,"0"6"7"0,-3-1 2 0,-1 4 2 0,4 0-36 0,0 6-9 0,-3-3 0 0,3-1 0 16,0 4 8-16,0-6 0 0,0 6 0 16,0-4 0-16,0 7 8 0,0-12 2 0,0 6 0 0,0 2 0 15,0-2 7-15,0 0 2 0,3 0 0 16,-3-4 0-16,4 10-9 0,-4-12-2 0,3 6 0 0,1-6 0 16,-4 5-8-16,3-2-8 0,1 3 9 0,0 0-9 15,3-7 9-15,-4 1-9 0,1 6 8 0,-4-6-8 16,0-6 8-16,3 6-8 0,-3-6 0 0,4 6 8 15,-4-6-8-15,0 0 12 0,0 0-12 0,0 0 12 16,0 0 16-16,0 0 3 0,0 0 1 0,0 0 0 16,0-6 9-16,-7 0 3 0,3-6 0 0,-3 0 0 15,4 1-21-15,-5-1-4 0,1-3-1 0,0-2 0 16,0 5-8-16,0-9-2 0,4 10 0 0,-4-7 0 16,3 6-8-16,-3 0 0 0,4-5 0 0,-1 2 0 15,0-3 0-15,1 1 0 0,-1-1 0 0,4 3 0 16,-3 4 0-16,3-1 0 0,0-9 0 0,-4 10 0 0,4-1 0 15,0 0 0-15,0 0-9 0,0 3 9 16,4 1 0-16,-4-1-8 0,3-3 8 0,-3 6 0 16,4 0-9-16,-1 6 9 0,1-6 0 0,0 1-9 0,3 5 9 15,0-6-12-15,0 6 12 0,3-3-12 0,-3 0 12 0,4 3-12 16,0 3 12-16,3 0-12 16,0-3 12-16,-4 6 0 0,4-6 0 0,1 0 0 0,-1 0 0 0,0 5 0 15,-4-5-10-15,1 0 10 16,0 6-42-16,-1-6-2 0,1 0 0 0,-1 0 0 15,-3 0-44-15,0 6-10 0,4-6-2 0,-8-6 0 16,5 6-115-16,-1 0-23 0,7-6-5 0,-4-5-1 0</inkml:trace>
  <inkml:trace contextRef="#ctx0" brushRef="#br0" timeOffset="53011.396">16118 3989 435 0,'0'0'9'16,"0"0"3"-16,0-12 0 0,0 6 0 0,0 3-12 0,0-9 0 0,-3 1 0 0,3 5 0 0,-4-6 0 0,4 6 0 16,0-3 0-16,0 3 0 0,0-5 10 15,0 5-1-15,0-6 0 0,-3 6 0 0,3 0 40 0,0 6 8 16,0 0 2-16,0 0 0 0,0 0-7 0,0 0-2 15,0 0 0-15,0 0 0 0,0 0-16 0,0 0-3 16,0 0-1-16,0 0 0 0,0 6 21 0,3 0 4 0,-3 6 1 16,0-1 0-16,0-2 5 0,0 3 2 15,0 6 0-15,0-7 0 0,4 7-14 16,-1-6-2-16,-3 8-1 0,4-2 0 0,-1-6-16 0,-3 14-3 16,4-8-1-16,0 5 0 0,-1 4-14 0,-3 2-2 0,4-8-1 15,-1 8 0-15,4 4-9 0,-3 2 0 16,-1-3 0-16,1 4 8 0,-1-4-8 0,1 0 0 15,-4 3 0-15,3 1 8 0,-3-4 0 0,4 6-8 16,-4-2 12-16,0 2-4 0,3-9 0 0,-3 9-8 0,-3-5 12 0,-1 2-4 16,4-6 2-16,-3 4 0 0,3-4 0 0,-4-2 0 15,1 2-10-15,3-8 0 0,-4 2 0 0,4-5 0 16,-3-4 0-16,-1 4 0 0,4-6 0 0,0 0-11 16,0-12 11-16,0 5 8 0,0 4-8 0,0-9 11 15,0 0-11-15,0 0-14 0,0 0 3 0,0 0 1 16,0 0-22-16,0 0-5 15,0 0-1-15,0 0 0 0,7 0-87 0,-3-6-18 0</inkml:trace>
  <inkml:trace contextRef="#ctx0" brushRef="#br0" timeOffset="53667.092">16559 4685 1101 0,'0'0'24'0,"0"0"4"0,0 0 2 0,0 0 2 0,0 0-32 0,0 0 0 0,-7 0 0 0,7 0 0 15,-3 0 12-15,-4-5-4 0,0 5 0 0,3-6-8 16,-3 6 40-16,0 0 2 0,4-9 0 0,-5 9 0 16,1-3 7-16,7 3 2 0,-7 0 0 0,0 0 0 15,0-3-23-15,0 3-4 0,0-3 0 0,7 3-1 16,-7 3-13-16,0 0-2 0,0 3-8 0,0 0 12 16,0 0-1-16,0 5-1 0,3-5 0 0,1 6 0 15,-4-6-10-15,3 3 0 0,-3 2 0 0,0 1 0 16,0 0 0-16,0 0 12 0,-4-4-4 0,4 4 0 15,4 6-8-15,-4-6 0 0,3-1 0 0,1 4 8 16,-1-3-8-16,1 0 0 0,3-7 0 0,0 7 0 16,0 0 0-16,0-6 0 0,3 3 0 0,-3 2 0 0,7-5 0 15,-3 6 0-15,6-6 0 0,1 0 0 0,-4 0 0 16,4-6 0-16,-1 0 0 0,4 0 0 0,0 0 0 0,0 0 0 16,-3-6 0-16,3 0 0 0,-3 0 0 0,-1 0 10 15,4-6-10-15,-7 1 10 0,4 2-10 0,-4-3 8 16,-3-6-8-16,-1 1 8 0,1 5-8 0,-4-3 0 15,0 4 0-15,0-7 0 0,-4 3-13 0,4 4 1 16,-3 5 1-16,-1-6 0 0,1 6 11 0,-1-6-8 16,1 12 8-16,3 0-8 0,0 0 8 0,0 0 0 15,-11 0 0-15,7 0-8 0,4 0 8 0,-7 12-10 0,0-6 10 16,4 0-10-16,3 6 10 0,0-7 0 16,3 4 0-16,-3 9 0 0,4-12 0 0,3 6 0 0,0-1 0 0,0-2 0 15,0-3 0-15,0 6 0 16,0-6 0-16,4-1 0 0,-4 1 0 0,0-6 0 15,3 12 0-15,-2-12 0 0,2 6 0 0,-3-6 0 0,0 3 0 16,4 0-8-16,-4 0-6 0,3 0-1 0,-3 0 0 0,4 3-443 16,0-6-89-16</inkml:trace>
  <inkml:trace contextRef="#ctx0" brushRef="#br0" timeOffset="54927.657">17251 3927 738 0,'0'0'20'0,"0"0"7"0,0 0-27 0,0 0 0 15,0 0 0-15,0 0 0 0,0 0 10 0,0 0-10 0,0 0 12 0,0 0-12 16,0 0 45-16,0 0 3 0,0 0 0 0,0 0 0 16,0 0 0-16,0 0 0 0,0 0 0 0,0 0 0 15,0 0-16-15,-4 6-2 16,1 0-1-16,3 5 0 0,0-5-9 0,3 6-1 15,1-3-1-15,3 3 0 0,0-1-5 0,0 7-1 16,0-6 0-16,0 8 0 0,4-2 4 0,-1 8 0 0,-3-2 0 16,0 0 0-16,0-4 15 0,1 4 3 0,-1 5 1 0,0-3 0 15,0 10-1-15,0-4 0 0,-4 0 0 0,4 4 0 16,0-4-10-16,-3 9-1 0,-1-3-1 0,1 4 0 16,3 2 2-16,-3-6 1 0,-1 0 0 0,4 9 0 15,-3-9 1-15,-1 4 0 0,1-4 0 0,-1 0 0 16,1-9-2-16,-4-2-1 0,3-4 0 0,1 1 0 15,-4-9-12-15,3 2-3 0,-3-11 0 0,0 6 0 16,0-12 4-16,0 0 0 0,0 0 0 0,0 0 0 16,0 0 8-16,0 0 1 0,0 0 1 0,-7-6 0 15,0 0-9-15,4 0-1 0,-1-6-1 0,1 4 0 0,-4 2-11 16,3-12 0-16,4 6 0 0,-3 1 0 0,-1-1-8 16,4 3 8-16,0-9-10 0,0 7 10 0,0-1-9 15,0 0 9-15,0-3-8 0,0 4 8 16,0-1 0-16,0 0-8 0,4-3 8 0,-4 4 0 15,0-1 0-15,0-6 0 0,-4 6 0 0,4 1 0 0,0-4 0 0,-4 3 0 16,8 1 0-16,-4-4 0 0,0 6 0 0,4 0 0 16,-8-3 0-16,4 7 0 0,0-7 0 0,4 6 0 15,-4-3 0-15,3 6 0 0,-3 3-9 0,7-3 9 16,0 3-10-16,4 0 10 0,-1 3-14 0,4 0 3 16,1 6 1-16,2-3 0 0,-3 6 10 0,4-7-10 0,-4 7 10 15,0 0-10-15,0 3 10 0,0-9 0 0,1 5 0 16,-1-5 0-16,-4 6 0 0,1-3 0 0,-1 0 0 15,1-1 0-15,-4 4 0 0,0 0 0 0,0 0 0 0,0-6 0 16,-3 2 0-16,-1 4 0 0,1 0 0 0,-4-6 0 16,0 0 0-16,0 5 0 0,-4 1 0 0,4-3 0 15,-3 3 0-15,-4-6-12 0,3 5 2 0,-3 1 0 16,0 0 10-16,0-3 0 0,0 2 0 0,0-5 8 16,-4 6-8-16,1-12 0 0,-1 6 8 0,1 0-8 15,-5 0 8-15,1-6-8 0,0 0 10 0,0 0-10 16,-4-6 9-16,1 6-9 0,-1-6 8 0,4 0-8 15,0-6 0-15,0 6 0 0,0 1 0 0,0-1-11 32,3-3-25-32,4 3-6 0,0 0-1 0,0 0 0 0,7 6-45 0,0-6-10 15,-4 0-2-15,4 6-393 0,4-5-79 0</inkml:trace>
  <inkml:trace contextRef="#ctx0" brushRef="#br0" timeOffset="55306.426">17875 4709 1105 0,'0'0'24'0,"0"0"4"0,-3 12 2 0,-1 2 2 0,4-2-32 0,0 6 0 0,0-6 0 0,0-4 0 16,0 10 32-16,0-6 0 0,0 0 0 0,0-1 0 15,-3 1 16-15,3 3 4 0,3-9 0 0,-3 5 0 16,4 1-32-16,-1 0-7 0,-3-3-1 0,0 2 0 15,0-5-2-15,4 6-1 0,-4-6 0 0,3 0 0 16,-3-6-9-16,4 6 0 0,-4-6 0 0,0 0-11 31,0 0-53-31,0 0-10 0,0 0-2 0,0 0-1 0</inkml:trace>
  <inkml:trace contextRef="#ctx0" brushRef="#br0" timeOffset="55520.792">17773 4394 966 0,'0'0'27'0,"0"0"7"0,-4 6-34 0,4-6 0 15,-3 6 0-15,3 0 0 0,-4 3 23 0,4-9-3 16,-3 6 0-16,3-6 0 0,0 0-9 0,3 11-3 0,1-5 0 0,-1-6 0 31,4 6-55-31,1 0-11 0,9-6-2 0,-3 0-1 0</inkml:trace>
  <inkml:trace contextRef="#ctx0" brushRef="#br0" timeOffset="56108.22">18214 4724 1328 0,'0'0'29'0,"-7"3"7"0,7-3 0 0,-7 0 1 0,7 0-29 0,-11 0-8 0,11 0 0 0,-7-3 0 0,0 3 28 0,0 0 4 15,7 0 0-15,-11 0 1 0,11 0-17 0,-7 0-4 16,7 0-1-16,0 0 0 0,-7 0 9 0,7 0 1 16,-7 3 1-16,7-3 0 0,-7 2-14 0,4 4-8 15,-4 0 10-15,3 6-10 0,1-6 0 0,-1 6 0 16,1-6-8-16,-1 2 8 0,1 10 0 0,-1-6 0 16,0 0 0-16,1-1 0 0,3-2 9 15,0 3-1-15,0 0 0 0,0-1 0 0,0 7-8 0,3-12 12 16,-3 3-12-16,0 2 12 0,4-5 2 0,3 0 1 15,-3 0 0-15,3 0 0 0,0 0-3 0,3-6 0 16,1 0 0-16,-1 6 0 0,1-6-3 0,3-6-1 0,0 6 0 16,0 0 0-16,0-6 4 0,4 0 1 0,-4-6 0 0,0 6 0 15,0-5-13-15,1-1 0 0,-5 3 0 0,-3-9 0 16,0 1 0-16,0-4 12 0,-3 4-1 0,-1-1-1 16,1-3 5-16,-4 10 1 0,0-7 0 0,0 6 0 15,-4-5-16-15,1 5 8 0,-1-3-8 0,1 3 0 16,-4 1 10-16,0 2-10 0,0 0 10 0,-4 0-10 15,-3 3 9-15,0 6-9 0,0-6 8 0,0 1-8 16,-4 5 0-16,0 0 0 0,1 5 8 0,3-5-8 16,-4 0 0-16,4 6 0 0,3 0 0 0,1-6 8 15,-1 9-8-15,0-6 0 0,4 3 0 0,0 3 0 16,0-9-9-16,7 0 9 0,-3 6-12 0,3-6 12 16,0 5-24-16,0 7 3 0,3-6 0 0,-3 0 0 15,4 3-116-15,3 0-23 0,0-1-5 16</inkml:trace>
  <inkml:trace contextRef="#ctx0" brushRef="#br0" timeOffset="56805.95">18489 3933 1198 0,'0'0'26'0,"0"0"6"0,0 0 0 0,0 0 3 0,0 0-35 0,-3 6 0 0,3-6 0 0,-4 6 0 0,0 5 47 0,4-5 2 16,0-6 1-16,-3 9 0 0,3-3-2 0,-4 0 0 16,4-6 0-16,0 0 0 0,4 6-8 0,-4 5-1 15,0 1-1-15,0 0 0 0,0-6-14 0,3 9-4 16,1 2 0-16,-4-5 0 0,4 8-8 0,-1-2-3 15,1 6 0-15,-4-1 0 0,3-2-9 0,1 8 8 16,-1-2-8-16,1-4 8 0,-1 9-8 0,1-2 0 0,-1 2 0 16,1 3 0-16,-1-2 0 0,-3 2 0 0,4-3 8 15,-4 4-8-15,0 2 11 0,0-3-3 0,0 3-8 0,-4 1 12 16,4-4 8-16,0-3 0 0,-3 4 1 0,3 2 0 16,0-6-5-16,0-3 0 0,3 1-1 0,-3-4 0 15,0-2-15-15,0 2 11 0,0-2-11 0,0-7 10 16,0 4-10-16,0-3 0 0,0-7 0 0,4 1 0 15,-4 0 0-15,0-3 0 0,0-9 0 0,0 0 0 16,0 6-18-16,0-6-2 0,0 0-1 0,0 0 0 16,0 0-113-1,0 0-22-15,7 0-5 0,0-6-527 0</inkml:trace>
  <inkml:trace contextRef="#ctx0" brushRef="#br0" timeOffset="57373.193">18810 4771 1335 0,'0'0'29'0,"0"0"7"0,-7 6 0 0,4-6 2 0,-5 5-30 0,1 1-8 0,4 3 0 0,-4-3 0 15,0 0 25-15,0 0 4 0,0 0 1 0,0 5 0 16,3-5 0-16,-3 3 0 0,3-3 0 0,1 0 0 16,3-6-30-16,-4 6 0 0,1 5 0 0,3-5 0 15,-4 6 16-15,1-6-4 0,3 0 0 0,0 3 0 16,3 2-12-16,-3-5 0 0,4 6-12 0,-4-6 12 15,3 6 0-15,1-6 0 0,-1 2 0 0,1 4 0 16,0-6 0-16,-1 6 0 0,4-6 0 0,0 0 0 16,0-6 8-16,0 5-8 0,-3-2 0 0,3-3 0 15,0 6 8-15,0-6-8 0,-3-6 0 0,3 3 9 16,3-2 10-16,-3-1 1 0,0-6 1 0,4 6 0 16,-4-12-6-16,0 7-2 0,0-4 0 0,0-3 0 15,0 1-5-15,-3 2-8 0,-1-9 11 0,-3 7-11 16,0-10 8-16,0 10-8 0,-3-10 0 0,-1 10 0 0,-3-1 0 15,0 0-11-15,4 4 2 0,-5 2 0 0,5 0-7 16,-4 0-2-16,3 7 0 0,-3-1 0 16,7 6-7-16,-7 0-2 0,0 0 0 0,7 0 0 15,-7 0-9-15,0 11-3 0,0-5 0 0,0 0 0 16,3 9 19-16,1 0 4 0,-4-1 1 0,3 10 0 0,1-10 15 0,3 10 0 16,-4-6 0-16,1 5 0 0,-1-2 0 0,4-4 0 15,-3 4 0-15,3-3 0 16,0 5-36-16,0-11-5 0,0 0-1 0,0 2-337 15,0-2-67-15</inkml:trace>
  <inkml:trace contextRef="#ctx0" brushRef="#br0" timeOffset="58158.86">19304 4709 1235 0,'0'0'35'0,"-7"-6"8"0,7 6-35 0,-7 0-8 0,0 0 0 0,0 6 0 0,7-6 34 0,-7 0 5 15,0 0 1-15,-4 3 0 0,0-3 3 16,1 0 1-16,3 3 0 0,-4-3 0 0,4 3 1 0,-3 3 1 16,-1-1 0-16,4 1 0 0,0 0-22 0,0 6-5 15,0-6-1-15,3 6 0 0,-3-1-18 0,4-2 0 16,-4 9 0-16,3-6 0 0,1 5 0 0,-1 4-12 16,4-4 1-16,-3 1 1 0,3 0 10 0,-4 2 0 15,4 4 0-15,0-9-8 0,4 2 8 0,-1 1 0 16,1-6 8-16,3 2-8 0,0 4 0 0,-4-12 0 15,4 6 0-15,0-7 0 0,4 7 0 0,-4-12 0 16,0 3 0-16,0 0 0 0,4-6 0 0,-4 0 0 16,0 3 0-16,3-12 0 0,-3 7 27 0,4-7 1 15,-4-6 0-15,4 3 0 0,-4-2-16 0,-4-7-4 0,1 4 0 16,-1-4 0-16,-3 1-8 0,4 2 8 0,-4-8-8 0,0 11 8 16,0-2-8-16,0 2 0 0,-4 0-10 0,1 4 10 31,3 8-37-31,0-6-2 0,-4 6 0 0,4 6 0 15,0 0 6-15,0 0 1 0,0 0 0 0,0 0 0 16,0 12-26-16,0 0-5 0,0 2-1 0,0 10 0 0,4-7 52 0,-1 4 12 0,4 2 0 0,-3 1 0 16,3 2 0-16,0-2 10 0,4 0-2 0,-4 2 0 15,0-3-8-15,0 10 8 0,0-4-8 0,0 4 8 16,3-4 4-16,-2-3 0 0,2 4 0 0,1 8 0 16,-4-6-3-16,3-2 0 0,-3 5 0 0,0 3 0 15,0-5-9-15,1-4 0 0,-1 6 0 0,-4-2 0 16,1-1 11-16,-4-3 0 0,3 1 0 0,-3-4 0 15,0-2 14-15,-3-4 3 0,3 4 1 0,-4-9 0 16,1 2-13-16,-1 1-2 0,-3-6-1 0,3-7 0 0,1 1 27 0,3-6 4 16,-11 0 2-16,4 0 0 0,0 0-5 0,-3 0-1 15,-1-6 0-15,-3 1 0 0,-4-1-28 0,4 0-12 16,0-6 8-16,-4-3-8 0,4 7 0 0,-3-1 0 16,-4-9 0-16,3 0 0 15,-3 4-31-15,0-4 2 0,-1 6 0 0,5-8 0 16,-4-4-17-16,3 7-3 0,4-1-1 0,0 3 0 15,3 3-6-15,1-5-2 0,3 5 0 0,-4 0 0 16,4 4-28-16,3-4-6 0,-3 6 0 0,4 0-465 0</inkml:trace>
  <inkml:trace contextRef="#ctx0" brushRef="#br0" timeOffset="58662.694">19523 4821 921 0,'0'0'20'0,"0"0"4"0,3 6 0 0,-3 5 4 0,4-2-28 0,-1-3 0 0,-3 6 0 16,4-6 0-16,-1-1 47 0,-3 1 4 0,4 6 1 0,-4-6 0 15,3 3 0-15,-3 3 1 0,4-7 0 0,-1 1 0 16,-3 6-33-16,0 0-6 0,4-6-2 0,-4 3 0 16,0 2 4-16,0 1 1 0,0-6 0 15,0 6 0-15,0-6-7 0,-4 2-2 16,4 4 0-16,-3 0 0 0,3-6-8 0,-4 0 0 0,4-6 0 0,-3 6 8 15,3-6-8-15,0 5 0 0,0-5 0 0,0 0-11 32,0 0-33-32,0 0-8 0,0 0 0 0,0 0-529 0</inkml:trace>
  <inkml:trace contextRef="#ctx0" brushRef="#br0" timeOffset="58909.868">19502 4241 1605 0,'-11'12'45'0,"7"-6"11"0,4 0-45 0,-3 6-11 15,3-3 0-15,-4 2 0 16,4 1-37-16,0 0-10 0,0 0-1 0,-3-4-1 16,3-8-26-16,0 6-5 0,0 6 0 0</inkml:trace>
  <inkml:trace contextRef="#ctx0" brushRef="#br0" timeOffset="59610.423">19763 4685 1090 0,'0'0'24'0,"0"0"4"0,0 0 2 0,0 0 2 0,-4 12-32 0,4-12 0 0,0 0 0 0,0 0 0 15,0 0 25-15,0 0-1 0,0 0 0 0,0 6 0 0,0-6 18 0,-3 6 3 16,3-6 1-16,0 6 0 0,0-6-13 0,3 9-2 16,-3-9-1-16,0 0 0 0,4 5-30 0,-1 1 0 15,4 0 0-15,0 6 0 0,0-12 0 0,0 6 0 16,0 0 0-16,0 0 0 0,1-6 0 0,-1 6 0 15,0-6 0-15,-4 0 0 0,4 0 22 0,-3 2-2 16,-1 1 0-16,-3-3 0 0,7 0 4 0,-7 0 0 16,0 0 0-16,4 0 0 0,-4 0 12 15,0 0 4-15,0 0 0 0,0 0 0 0,0-3-7 0,0 3-1 16,0-2 0-16,3-4 0 0,-3 0-14 0,-3 0-3 0,3 0-1 0,0 0 0 16,-4-6-14-16,4 6 9 0,0 6-9 0,-3-5 8 15,-1-1-8-15,1 3 0 16,-1-3 0-16,4-6 0 0,-3 12 0 0,3-6-11 0,-4 0 3 0,1 1 0 15,-1-1-4-15,1-3 0 0,-4 3 0 0,3 3 0 16,-3-6 2-16,0 9 0 0,7 0 0 0,-7-6 0 16,7 6 1-16,-7 0 0 0,-4 0 0 0,4 6 0 31,-3-3-15-31,-1 6-2 0,4-3-1 0,-4 3 0 0,4 2 12 0,0 1 3 0,-3 6 0 0,6 2 0 16,-3-2 12-16,4 6 0 0,-1 2 0 0,0-2 10 15,4 2-10-15,0-3 8 0,0 7-8 0,4-4 8 16,-4-2 20-16,4 2 3 0,-1-2 1 0,1 2 0 15,-1-2-10-15,1-7-2 0,3 1 0 0,-4-3 0 16,1-3-6-16,3-1-2 0,0 1 0 0,0-3 0 16,0-3-12-16,0 0 0 0,0 0 8 0,4-1-8 0,-1-5 0 15,1 6 0-15,-1-6 0 0,1 6 0 0,0-6 0 0,-1 0 0 16,4 0-12-16,-3 0 12 16,3 0-32-16,0 0 0 15,0 0 0-15,0 0 0 0,0-6-128 0,1 6-26 0,13-6-5 16,-7 1-1-16</inkml:trace>
  <inkml:trace contextRef="#ctx0" brushRef="#br0" timeOffset="59877.879">20285 5162 1638 0,'0'0'36'0,"0"0"7"0,0 0 1 0,-4 6 3 0,4-6-38 0,0 11-9 0,0-5 0 0,0-6 0 15,-3 6-14-15,-1 0-5 0,4 6-1 0,0-12 0 16,0 0-60-16,-3 3-13 15,3-3-3-15,0 11-504 0</inkml:trace>
  <inkml:trace contextRef="#ctx0" brushRef="#br0" timeOffset="62532.384">20302 5168 720 0,'0'0'16'0,"0"0"3"0,0 0 1 0,0 0 0 0,0 0-20 0,-3 11 0 0,3-11 0 0,0 0 0 16,-4 6 0-16,4-6 0 0,0 0 0 15,0 0 0-15,0 0-11 0,0 0-5 0,0 0-2 0,0 0 0 32,0 0-33-32,0 0-6 0,0 0-2 0</inkml:trace>
  <inkml:trace contextRef="#ctx0" brushRef="#br0" timeOffset="62831.105">20249 5185 813 0,'0'0'17'0,"0"0"4"0,0 0 1 0,0 0 2 0,0 0-24 0,-3 6 0 0,-1 6 0 0,1-6 0 0,3-3 38 0,0-3 2 15,0 11 1-15,0-5 0 0,0-6 6 0,0 0 1 16,-4 12 0-16,1-12 0 0,3 0-26 0,0 0-5 16,0 0-1-16,-4 6 0 0,4-6-6 0,0 0-2 15,-3 6 0-15,3-6 0 0,0 0 20 0,0 0 3 16,0 6 1-16,-4 5 0 0,4-11-32 0,0 3 0 16,0-3 0-16,-3 9 0 0,3-6 0 0,-4 9 0 15,1 0 0-15,3-6 0 0,0 5 0 16,0-5 0-16,-4 0 0 0,1 6 0 0,3 2 19 0,-4-2-3 0,4-6 0 15,0 6 0-15,-3-3 26 0,3 8 5 16,0-11 1-16,0 6 0 0,-4 0-34 0,0-6-6 16,1 2-8-16,-1 1 11 0,1 0-11 0,-1-3 0 15,1 0 0-15,-4 6 0 0,7-12 0 0,-7 0-11 0,0 0 3 0,0 0 0 32,-4 0-124-32,4 0-24 0</inkml:trace>
  <inkml:trace contextRef="#ctx0" brushRef="#br0" timeOffset="74711.809">21657 4815 1785 0,'0'0'39'0,"0"0"8"0,0 0 1 0,-11 6 4 0,4-6-42 0,7 0-10 0,-10 0 0 0,-1 6 0 0,1-6 29 0,-1 0 4 15,-3 0 1-15,3-6 0 0,1 6-2 0,-1 0 0 16,-3-6 0-16,3 6 0 0,4 0-32 0,0-6 0 15,-3 6 0-15,3-6 0 0,0 6 0 0,0 0 0 16,0-6 8-16,0 6-8 0,7 0 10 0,-8-6-2 16,8 6 0-16,-7-3 0 0,0 0-8 0,7 3 0 15,0 0 0-15,0 0-11 0,-7 0 11 0,0 3 0 16,7-3 0-16,-7 3 0 0,7-3 0 0,-7 12 0 16,0-12 0-16,7 0 0 0,-3 6 0 0,-4 0 0 15,7-6 0-15,-4 6-8 0,4-6 8 0,-4 6 0 16,4-6 0-16,0 0-8 0,0 0 8 0,-3 11 0 15,3-11 0-15,0 0 0 0,0 0 0 0,0 0-8 16,0 0 8-16,0 0 0 0,0 0 0 0,0 0 0 0,0 0 0 0,0 0 0 16,0 0 0-16,0 0 12 0,0 0 0 0,0 0-1 15,0 0-11-15,0 0-11 0,0 0 3 0,0 0 0 16,0 0 8-16,0 0 0 0,0 0 0 0,0 0 0 16,0 0 0-16,0 0 8 0,0 0-8 0,0 0 0 15,0 0 0-15,-4 6 0 0,4-6 0 0,-3 6 8 16,-1 3-8-16,1-3 0 0,3-6 0 15,0 0 0-15,-4 6 0 0,4-6 0 0,0 0 0 16,-3 5 0-16,3-5 0 0,-4 6 0 0,4-6 0 0,-3 12 0 16,3-12 0-16,-4 6 0 0,4-6 0 0,0 6 0 15,0-6 0-15,0 9 0 0,-3-3 0 0,3-1 0 16,-4 1 0-16,4-6 0 0,0 0 0 0,0 12 0 16,0-6 0-16,0 0 0 0,0-6 0 0,0 6 0 15,0-3 0-15,0 3 0 0,0 5 8 0,0-5-8 16,0-6 0-16,0 12 0 0,0-6 0 0,0 6-8 15,4-7 8-15,-4 4 0 0,0 3 0 0,3-6 0 0,-3 0 0 0,0 6 0 16,4-7 0-16,-4 7 8 0,3-6-8 0,-3 3 0 16,4-3 0-16,-4 6 0 0,0-12 0 0,3 5 0 15,-3 1 0-15,4 0 8 0,-1 0-8 0,-3-6 0 16,0 0 0-16,0 0 0 0,0 0 0 0,4 6 0 16,3-6 0-16,-4 3 0 0,5-3 0 0,-5 0 0 15,4 0 0-15,0-3 0 0,4-3 0 16,-1 0 0-16,1 0 0 0,-1-5 0 0,1 5 0 0,3 0 0 15,-3-9 0-15,6-3 0 0,-3 7 0 0,1-7 0 16,-1-3 0-16,0 4 8 0,-4-7-8 0,1-2 0 16,3 2 0-16,0-5 0 0,-3 2 0 0,3-11 9 15,-3 9-9-15,3-3 0 0,-4-4 8 0,4 4-8 16,0-3 0-16,-3-4 0 0,3 4 8 0,-3 3-8 0,-1-6 0 16,-3 2 0-16,4-2 10 0,-8-3-10 0,4 3 8 0,-7 0-8 15,4 2 9-15,-8-2-9 0,1-3 10 0,-1 3-10 16,-3-1 9-16,-3-5-9 0,-1 9 8 0,-3-9-8 15,0 9 15-15,-4 2-3 0,4-5 0 0,-3 9 0 16,-1-1 7-16,-3-2 1 0,3 8 0 0,4 4 0 16,-4 2-20-16,1-5 0 0,3 5-13 0,0 3 5 15,3 10 8-15,0-7 0 0,1 0 0 0,3 6 0 16,0-6 0-16,3 9 0 0,4 3 0 0,0 0-8 16,0 0 8-16,0 0-12 0,0 0 12 0,0 0-12 15,0 0 3-15,0 0 0 0,0 0 0 0,0 0 0 0,4 9 1 0,-1 3 0 16,1-6 0-16,-1 6 0 0,4-1 8 0,-3 7 0 15,3-3 0-15,0 2-8 0,-4 7 8 0,5-4 0 16,-5 10 0-16,1-4 0 0,-4 10 0 0,0-4 0 16,0 3 8-16,0 3-8 0,0 1 0 0,-4 2 8 15,4 3-8-15,-3-3 0 16,3 3 0-16,0 6 8 0,0-6-8 0,0 0 0 0,3-3 0 0,-3 4 0 16,0-10 0-16,4 3 0 0,-1-6 0 0,1 4 0 15,-4-10 0-15,3 4 0 0,1-1 0 0,-1-8 8 16,1 8-8-16,-1-11 0 0,1 8 0 0,3-8 0 15,-4 2 0-15,4-2 0 0,1 0 0 0,-5-7 0 16,4 10 0-16,0-9-8 0,0-1 8 0,0 7 0 0,0-12 0 0,0 3 0 16,0 2-12-16,1-5 0 0,-1 6 0 0,0-6 0 31,-4-6-25-31,1 6-6 0,3 0-1 0,-7-6 0 16,7 0-124-16,-4 0-26 0,-3 0-5 0,4-6-469 0</inkml:trace>
  <inkml:trace contextRef="#ctx0" brushRef="#br0" timeOffset="75349.986">22098 3859 1177 0,'0'0'25'0,"0"0"6"0,0 0 1 0,0 0 2 0,0 0-34 0,0 0 0 0,0 0 0 0,0 0 0 0,0 0 10 15,-4 6-10-15,4 6 8 0,0-6-8 0,4 6 37 0,-4-1 3 16,4-2 0-16,-4 3 0 16,3 6-4-16,-3-1-1 0,4-5 0 0,-1 9 0 0,1-4-21 15,-1 1-4-15,1 8-1 0,-1-8 0 0,4 8-18 0,-3-2-4 16,-1-1-1-16,1-8 0 0,-1 3 14 0,4 5 0 16,1-11 0-16,-5 9-426 15,4-4-90-15</inkml:trace>
  <inkml:trace contextRef="#ctx0" brushRef="#br0" timeOffset="76299.604">22659 4697 990 0,'0'0'21'0,"0"0"5"0,0 0 1 0,0 0 1 0,0 0-28 0,0 0 0 0,-7 6 0 0,7-6 0 16,0 0 57-16,0 0 6 0,0 0 1 0,-7 6 0 15,-4-6 9-15,4 3 3 0,0 0 0 0,7-3 0 16,0 0-24-16,-3 3-4 0,3-3 0 0,-7 6-1 16,3-1-24-16,0 1-5 0,4 0-1 0,-3 6 0 15,-1-6 3-15,1 6 0 0,3-6 0 0,0-1 0 16,0 10 0-16,0-3 0 0,0 0 0 0,0-1 0 15,0 1-10-15,0 3-2 0,3-3 0 0,-3-1 0 16,4 1-8-16,-4 0 12 0,3 3-12 0,-3-4 12 16,0 1-12-16,0 0 12 0,4-6-12 0,-4 6 12 15,4 2-12-15,-1-8 12 0,1 6-12 0,-4-6 12 0,3 0-4 16,1 2 0-16,-1 1 0 0,4 0 0 0,0-3-8 0,0 6 8 16,0-6-8-16,0-1 8 0,1-5-8 0,2 12 12 15,-3-12-12-15,4 3 12 0,-4-3-12 0,0 0 0 16,3 0 0-16,-3 0 0 0,4 0 0 0,0-3 0 15,-4 3 0-15,3 0 0 0,-3-12 8 0,4 12-8 16,-4-5 12-16,0-1-4 0,0 0-8 0,0 0 0 16,0 0 0-16,0-3 0 0,0 0 0 0,0 1 0 15,-3 2 0-15,3 0 8 0,-4-6-8 0,5 6 10 16,-5-11-10-16,-3 8 10 0,4-9-1 0,-4 0 0 16,0 1 0-16,0 2 0 0,0-8-1 0,0 2-8 15,0-2 12-15,-4 5-4 0,1-6-8 0,3 10 0 16,-4-4 9-16,4-6-9 0,0 7 0 0,-4-4 0 0,4 10 0 15,0-7 0-15,0 3 0 0,-3-2 0 16,3 5-9-16,0-3 9 0,0 3-17 0,0 6 1 0,0-5 0 0,3 5 0 31,-3 0-26-31,0 6-5 0,0 0-1 0,0 0 0 0</inkml:trace>
  <inkml:trace contextRef="#ctx0" brushRef="#br0" timeOffset="77215.252">23103 4809 622 0,'0'0'13'0,"0"0"3"0,0 0 1 0,0 0 2 0,0 0-19 0,0 0 0 0,0 0 0 0,0 0 0 0,0 0 69 0,0 0 11 16,0 0 1-16,0 0 1 15,0 0 2-15,0 0 0 0,0 0 0 0,0 0 0 0,0 6-17 0,0 0-3 16,4 0-1-16,-4-1 0 16,0-5-16-16,3 12-3 0,-3-3-1 0,4-3 0 0,-4 6-14 0,0-1-2 15,0 1-1-15,0 0 0 0,0 3-16 0,4-4-10 16,-4 7 12-16,0-3-12 0,-4 2 0 0,4 1 0 15,-4-6 0-15,8-1 0 0,-4 10 17 0,-4-9 3 16,4-6 1-16,0 5 0 0,0 1-21 0,0-12 9 16,0 0-9-16,0 0 0 0,0 0 56 0,0 0 4 15,0 0 0-15,0 0 1 0,0 0-14 0,-7-12-3 16,0 7-1-16,4-7 0 0,-1 6-31 0,1-9-12 0,-1 3 8 16,1-5-8-16,-1-1 0 0,1-2 0 15,3 2 0-15,-4 0 0 0,4-2 0 0,-3 2 0 16,3 0 0-16,0 1 0 0,0-4 0 0,0 4 0 0,0-7 0 0,0 6 0 15,0 4 0-15,0 2 0 0,0-6-14 16,3 7 5-16,-3-1 9 0,4-3 0 0,-4 9 0 16,3-5 0-16,1 5 0 0,-1-6 0 0,1 6 0 15,-1 0 0-15,4 3 0 0,0-3 0 0,-3 6 0 0,3-6 0 16,4 6-8-16,-4 0 0 0,7 0 0 0,0 6 0 16,0 0 8-16,-3-3 0 0,3 3 0 0,0 3 0 15,-4 0 0-15,4 2-8 0,-3 1 8 0,0 3-8 16,3 2 8-16,-7 7-8 0,3-6 8 0,-3-1-8 15,0 10-3-15,1-10 0 0,-1 10 0 0,-4-4 0 16,4 4-3-16,-3-4-1 0,-1 7 0 0,1-10 0 16,-1-2 15-16,-3 5 0 0,0-8 0 0,0 3 0 0,0-1 0 0,0-5 0 15,-3-3 0-15,3 3 0 0,0-6-9 16,-4 5 1-16,4-11 0 0,0 6 0 16,0-6-28-16,0 0-4 0,0 0-2 0,0 0-518 15,0 0-104-15</inkml:trace>
  <inkml:trace contextRef="#ctx0" brushRef="#br0" timeOffset="78083.317">24236 4680 1645 0,'0'0'36'0,"0"5"7"0,-4 1 1 0,1 0 4 0,3-6-39 0,0 12-9 16,0-6 0-16,-4 3 0 0,4 2 19 0,0-5 1 0,0-6 1 0,4 12 0 15,-4-12-9-15,0 0-3 0,0 6 0 0,0-6 0 16,0 0 12-16,0 0 3 0,0 0 0 0,0 0 0 15,0 0-2-15,0 0 0 0,0 0 0 0,0 0 0 16,0 0-4-16,0 0-1 0,0 0 0 0,0 0 0 16,0-6-4-16,-4-6-1 15,1 0 0-15,-1 7 0 0,1-1-12 0,-1 3 0 0,1-3 0 0,-1-6 0 16,1 6 12-16,-1 0-3 0,1 1-1 0,-5-1 0 16,5 0-8-16,-1 3 0 0,-3 0 0 0,0-3 0 15,4 6 0-15,3 0 0 0,-11-6 0 0,4 6 0 16,-3 6 0-16,2-3 0 0,-2 0 0 0,3 9 0 15,0-6 0-15,0-1 0 0,0 1-8 0,0 6 8 16,-4 0 0-16,4 2 0 0,0 4 0 0,0-6 0 16,0 6 0-16,0-4-14 0,0 4 2 0,0 0 0 15,0 2 12-15,0-2 0 0,3-7 0 0,-3 7 0 16,3-3 0-16,-3-3 8 0,4 5-8 0,-1-5 0 16,1 0 16-16,-1 0-3 0,1 2-1 0,3-8 0 15,0 6-12-15,3-6 0 0,1 5 0 0,-1-8 0 0,4 9 0 16,0-6 0-16,4 0 0 0,0 6 0 15,3-6 0-15,0-1 0 0,3 7 0 0,-2-6-10 16,2-3 10-16,1 3 0 0,-1 0 0 0,1 0 0 0,-4-6-8 0,0 6 0 16,0-6 0-16,1 5 0 15,-1 1-20-15,0-6-3 0,-4 6-1 0,1-6 0 16,0 0-52-16,-1 0-10 0,1 0-2 0,-1 0-412 16,-3 6-83-16</inkml:trace>
  <inkml:trace contextRef="#ctx0" brushRef="#br0" timeOffset="78810.458">24465 4859 962 0,'0'0'27'0,"0"0"7"0,0 0-34 0,0 0 0 0,-3 6 0 0,-1 5 0 0,1-5 10 16,-1 0-10-16,4-6 8 0,0 12-8 0,-3-9 0 0,-1 3 0 15,4 6 0-15,0-7 0 0,0 1 9 0,0 6-9 16,4-6 10-16,-4 0-10 0,3 3 38 0,1 0 2 16,-4 5 0-16,3-8 0 0,1 6-8 0,-1-6-2 15,1 5 0-15,3 4 0 0,-4-3 10 0,4 0 1 16,-3-1 1-16,3 4 0 0,0-3 10 0,-4 0 1 16,1 5 1-16,0-5 0 0,3-3-27 0,-7 3-6 15,3-1-1-15,1-5 0 0,-1 6-4 16,-3-6-2-16,0-6 0 0,0 0 0 0,0 0 23 0,0 0 5 15,0 0 1-15,0 0 0 0,0 0 22 0,0 0 5 16,0 0 1-16,-7 0 0 0,0-6-49 0,0 0-10 16,3 0-1-16,-3-5-1 0,4-4-10 0,-4 3 0 15,0 0 0-15,3-5 0 0,1-1 0 0,-1 3 0 0,-3-2 0 0,4-1 0 16,-4-3 0-16,3 4-11 0,1-1 3 0,-5-5 0 16,5 8 8-16,-1-3 0 0,-3-2 0 0,4 8 0 15,-1-6 0-15,1 1 0 0,-1 2 0 0,1 3 0 16,-1 1 0-16,4-1 0 0,-3 6 0 0,3 0-8 15,0 0 8-15,0 6 0 0,0 0 0 0,0 0 0 16,0 0 0-16,0 0 0 0,0 0 0 0,0 0 0 16,0 0 0-16,0 0 0 0,0 0 0 0,0 0 0 15,7 0 0-15,-4 0-8 0,-3 0 0 0,7 6 0 16,4-6 8-16,-4 6 0 0,0-6 0 0,4 6 0 16,-4-6 0-16,0 6 0 0,3-6 0 0,-3 0 0 0,0 6 0 15,0-6-10-15,0 5 10 0,1-5 0 0,2 6-13 16,-3-6 4-16,0 0 1 0,0 6 0 15,0-6-39 1,-3 3-7-16,3-3-2 0,0 0 0 0,-4 0-38 0,5 3-8 0,-1-3-2 0,0 0 0 16,-4-3 7-16,4 3 1 0,-3 0 0 0,3 0 0 15,-4-3-26-15,1-3-5 0,-1 6-1 0,1 0-235 16</inkml:trace>
  <inkml:trace contextRef="#ctx0" brushRef="#br0" timeOffset="81854.534">24892 4932 1134 0,'0'0'24'0,"0"0"6"0,-7 0 1 0,0 0 1 0,7 0-32 0,-11 0 0 0,4 0 0 0,-3-6 0 0,10 6 44 0,-7 0 1 15,0-5 1-15,7 5 0 0,-8 0-14 0,-2-6-2 16,6 3-1-16,4 3 0 0,-7-3 0 0,7 3 0 16,-7-3 0-16,7 3 0 0,0 0-5 0,-7 0 0 15,7 0-1-15,-7 0 0 0,7 0-4 0,-7 3-1 16,0 0 0-16,0 0 0 0,3 3-6 0,-3 5 0 15,4-5-1-15,-4 0 0 0,3 6 9 0,1-6 1 16,-4 6 1-16,3 2 0 0,-3 4-2 0,4-6-1 16,-4 2 0-16,0 4 0 0,3-6-1 0,-3 5 0 15,3-5 0-15,1 3 0 0,-1-3-2 0,4-1-1 16,0 1 0-16,-3-3 0 0,3-3-4 0,0-6-1 0,0 0 0 0,0 6 0 16,0 5 0-16,0-11 0 0,0 0 0 0,3 6 0 15,4-6-10-15,0 0 0 0,1 0 0 0,-1 0 0 16,3-6 0-16,-3 1 0 0,4-1 0 0,-1 0 0 15,1 0 0-15,-4-3 0 0,4 3 0 0,-1-11 8 16,1 11-8-16,-4-9 0 0,0 3 0 0,0 0 0 16,0 7 0-16,0-7 0 0,-3 0 10 0,-1 3-10 15,1-3 0-15,-4 7 0 0,3-7 0 0,-3 6 0 16,4 6 0-16,-4 0 0 0,0-6 0 0,0 6 0 16,0 0 9-16,0 0-1 0,0 0-8 0,0 0 12 15,0 0 2-15,0 0 0 0,0 0 0 0,0 0 0 16,0 0-3-16,-4 6-1 0,4-6 0 0,0 6 0 15,0 6-10-15,0-7 0 0,4 4 0 0,-1-3 8 16,1 0-8-16,3 6 0 0,-4-6 0 0,4 0-11 16,0-1 11-16,0 7-8 0,1-6 8 0,-1 0-8 0,0 3 8 15,0-3-8-15,0 0 8 0,0 5-8 0,0-11 8 0,3 12 0 16,-6-6 0-16,3 0 0 0,4 0-15 0,-4-3-1 16,0 8 0-16,3-5 0 15,1 0-99-15,-1 0-20 0,5 0-4 16</inkml:trace>
  <inkml:trace contextRef="#ctx0" brushRef="#br0" timeOffset="82202.304">25079 4950 1364 0,'0'0'30'0,"0"0"6"0,0 0 2 0,0 0 0 0,0 0-30 0,0 0-8 0,0 0 0 0,0 0 0 16,0 0 46-16,3 6 8 0,1 0 2 0,0 0 0 16,-1 0-36-16,4 8-6 0,0-8-2 0,-3 6 0 15,3-6 7-15,0 5 1 0,0 1 0 0,0 3 0 16,0-3 8-16,0-1 3 0,4 7 0 0,-4-3 0 15,0-3-31-15,0 5 0 0,3-5-11 0,-3-6 11 16,1 9 0-16,-1-4 0 0,0-5 0 0,0 6 8 0,0-12 0 0,0 6 0 16,0 0 0-16,-4-3 0 0,4 5-8 0,4-5 0 15,-4 3-12-15,0-6 12 16,4 0-96-16,-4 6-11 0,3-6-2 16,-3 0-356-16,0 0-71 0</inkml:trace>
  <inkml:trace contextRef="#ctx0" brushRef="#br0" timeOffset="82606.392">25305 4915 1400 0,'0'0'40'0,"0"6"8"0,-4 5-39 0,4 1-9 0,0-6 0 0,-3 6 0 16,-1-3 57-16,4 8 10 0,0-5 1 0,-3 0 1 16,-1 2-10-16,1 4-3 0,-1 0 0 0,4 5 0 15,0-2-16-15,-3 2-4 0,3-2-1 0,-4 8 0 16,4-5-14-16,-4 2-2 0,1 4-1 0,3 2 0 16,0-3-9-16,0 1-1 0,0 2-8 0,0 0 12 15,0-2-12-15,0 2 0 0,3-2 8 0,-3-4-8 16,4 3 0-16,-4-11 0 0,4 9 0 0,-1-4 0 15,-3-2 8-15,0-4-8 0,4 1 0 0,-1 3 0 16,-3-7 8-16,4 7-8 0,-4-4 0 0,0-5 9 16,3 9-9-16,-3-9 0 0,4 5 0 0,-4-5 8 15,0 0-8-15,0 2 0 0,0-2 0 0,0 0 0 0,0-6 0 16,0 3 0-16,-4-4 0 0,4-5 0 0,0 0-8 16,0 0 8-16,0 0-10 0,0 0 10 15,0 0-81-15,0 0-11 0,0 0-1 0,0 0-714 16</inkml:trace>
  <inkml:trace contextRef="#ctx0" brushRef="#br0" timeOffset="83225.29">25495 5000 1450 0,'0'0'32'0,"0"0"6"0,0 0 2 0,-7 0 1 0,7 0-33 0,0 0-8 0,0 0 0 0,-7 6 0 15,7-6 63-15,-7 0 10 0,7 0 3 0,0 0 0 16,0 0-43-16,0 0-8 0,0 0-1 0,-7 6-1 0,7-6 1 0,0 0 1 16,0 0 0-16,0 0 0 0,0 0 9 0,-7 6 2 15,0-1 0-15,3-2 0 16,4-3-23-16,-3 9-4 0,-4 0-1 0,3-3 0 16,1 0 4-16,3 6 0 0,-4-7 0 0,4 10 0 15,-3-3-12-15,3 0 0 0,-4 5 0 0,4-5 0 0,0 0 0 16,0 3 0-16,0-4 0 0,0 1 0 0,0 0 0 15,4-3 0-15,-1 2 0 0,1 1 0 0,-1-6 0 0,4 0 0 16,0 0 0-16,0 0 0 0,1-6 0 0,2 6-11 16,1-1 3-16,-4-5 0 0,3-5 8 0,1-1 0 15,3 6 0-15,-3-6 0 0,-1 0 0 0,1-6 11 16,-1 0-3-16,-3 1 0 0,4 2-8 0,-4-3 0 16,0 0-12-16,-3-5 12 0,-1 2 0 0,4-3 0 15,-7 1 0-15,4-4 12 0,-4 3-12 0,-4 1 0 16,4-1 9-16,-3 3-9 0,-1-2 8 0,-3 5-8 0,4-6 8 15,-5 10-8-15,1 2 10 0,0-6-2 16,-3 6-8-16,3 6 12 0,0-12-12 0,-4 12 0 0,1 0-12 16,-1 0 12-16,4 0-12 0,0 12 12 0,0-12-12 0,-4 6 12 15,4 0-15-15,0 0 4 0,0 0 1 16,0 2 0-16,3 4-4 0,-3 0-1 0,4 0 0 0,3-1 0 31,-4 4-28-31,1-3-5 0,-1-6-2 0,4 6-518 0,0-1-103 0</inkml:trace>
  <inkml:trace contextRef="#ctx0" brushRef="#br0" timeOffset="83882.69">25806 4962 1378 0,'0'0'30'0,"0"0"6"0,-4 6 2 0,-3 2 2 0,4 4-32 0,-4-6-8 0,3 6 0 0,-3-6 0 15,0 0 11-15,3-1 1 16,-3 4 0-16,0-3 0 0,7-6-12 0,-7 12 0 15,4-6 0-15,-1 0 0 0,1 5 0 0,-1-5 0 0,4 3 0 0,0 0 0 16,0 0 0-16,0 3 0 0,0-1 0 0,4 1 0 16,-4-3 0-16,3 0 0 0,1 0 0 0,-1 2 0 15,-3 1 8-15,4-6 0 0,-1 0 0 0,1 0 0 16,-4-6-8-16,0 0 0 0,3 3 0 0,-3-3 0 16,0 0 28-16,0 0 9 0,0 0 3 0,0 0 0 15,0 0 8-15,0 0 1 0,0 0 1 0,0-3 0 16,-3-3-16-16,-1 0-3 0,1-6-1 0,-1-5 0 15,1 5-9-15,-1 3-1 0,1-3-1 0,-1-5 0 16,4 5-1-16,-3-3 0 0,-1 3 0 0,1 1 0 16,3-1-3-16,0 0-1 0,3 0 0 0,-3 3 0 15,4-2-14-15,-1 5 8 0,1-6-8 0,3 6 0 16,-4-8 0-16,4 8 0 0,0 0 0 0,0 0 0 16,4 0 0-16,0 0-10 0,-1-6 10 0,1 12-8 15,-1-6 8-15,1 6 0 0,-1-5 0 0,5 5 0 0,-5 0 0 0,1 0 0 16,-1 5 0-16,1-5 8 0,-4 6-8 0,4-6 0 15,-4 12 0-15,-4-6 0 0,4 0 0 16,-3 0-13-16,-1 6 3 0,-3 2 1 16,4 4-14-16,-4-1-2 0,0 4-1 0,0-3 0 15,-4 5 13-15,4-2 2 0,0 2 1 0,0-2 0 0,0 8 10 0,0-5 0 16,0 2-9-16,0-8 9 0,4 5 0 0,-4-11 0 16,0 3 0-16,3-3 0 0,-3-1 0 0,0-5 0 15,0-6 0-15,0 0 0 0,0 0-11 0,0 0-7 16,0 0-2-16,0 0 0 15,7-6-82-15,0 6-17 0,0-11-3 0,1-1-1 0</inkml:trace>
  <inkml:trace contextRef="#ctx0" brushRef="#br0" timeOffset="85139.094">26970 4912 1400 0,'-7'3'31'0,"7"-3"6"0,0 0 2 0,-7 6 0 0,0-1-31 0,3 1-8 0,-3 6 0 0,4-6 0 16,-4 6 12-16,3-6 0 0,-3 2 1 0,0 4 0 15,0 0 15-15,3 0 4 0,-3 2 0 0,4 4 0 16,-4 0-1-16,3-1 0 0,1 1 0 0,3 3 0 16,-4 2 14-16,1-5 3 0,3 8 1 0,0-2 0 15,0 2-22-15,0-2-5 0,0 8-1 0,3-3 0 16,-3 1 3-16,4 2 0 0,-4 0 0 0,3-2 0 0,1 2-4 15,-1 3 0-15,1-8 0 0,-1 2 0 0,-3-8-1 16,4 8-1-16,-1-2 0 0,4-4 0 0,-3 1-2 0,-1-7-1 16,1 4 0-16,-1 3 0 0,1-13-5 0,-4 10-1 15,4-9 0-15,-1-1 0 0,-3 1-9 0,0 0 8 16,0-3-8-16,0-3 8 0,0-6-8 0,0 0 12 16,0 6-12-16,0-6 12 0,0 0 6 0,0 0 2 15,0 0 0-15,0 0 0 0,0 0 4 0,0 0 2 16,0 0 0-16,0 0 0 0,0 0-26 0,0 0 0 0,0 0 0 15,0 0 0-15,0 0 16 0,0-6-3 16,-3-3 0-16,-1-3 0 0,4 6-24 0,-4-6-5 0,4-5 0 16,-3-1-1-16,-1 3 17 0,1 4 0 0,-4-7-8 15,3 0 8-15,-3-2-13 0,4-4 1 16,-1 1 0-16,-3-4 0 0,4-2 12 0,-1 2 16 16,-3-2-3-16,0 3-1 0,3-13-12 0,-3 4 0 0,0 0 0 0,0 2 0 15,0-5 0-15,0-3 0 0,-3 9 0 0,3-6 0 16,-1 2 0-16,1 4 0 0,0 3 0 0,4 2 0 15,-1 4 0-15,1-1 0 0,-1 3 0 0,1 10 0 16,3-1 0-16,-4 0 0 0,4 6 0 0,0-2 0 16,0 2 0-16,0 6 0 0,4-6 0 0,-4 6-10 15,0 0 10-15,7 0-13 0,0 0 5 0,3 0 8 16,-3 0-12-16,4 0 12 0,0 0-12 0,-4 0 12 16,3 0-10-16,1 0 10 0,-1 0 0 0,1 0-9 0,0 0 9 15,-1-6 0-15,-3 6 0 0,7 0 0 16,-3-6 0-16,3 6 0 0,0-6 0 0,-3 6-8 0,3 0 8 15,-4-6 0-15,1 0-9 0,0 6 9 0,-1 0 0 0,1 0 0 16,-1 0 0-16,-3 0 0 0,4 0 0 16,0 0 0-16,-4 6 0 0,3 0 0 0,-3-6-12 0,4 6 12 15,-4 6-10-15,0-6 10 16,-4 2-30-16,5 10 0 0,-5-6 0 0,1 0 0 16,-4 5-12-16,0-2-2 0,0 3-1 0,0 2 0 0,-4-2 33 0,-3-1 12 15,3 1 0-15,-3 0-9 0,0 2 9 0,-3-2 0 16,3-6 0-16,-4 8 0 0,-3-8 0 0,3-6 12 15,-6 6-2-15,-1-1-1 0,4-8 13 0,-4 0 2 16,1 0 1-16,3 0 0 0,-4-3 8 0,4 0 2 16,0 0 0-16,0-3 0 0,0 0-23 0,3 0-12 0,0 0 12 0,1 3-12 15,-1-11 0-15,4 11 0 0,0 0 0 0,0-6-9 16,0 0-13-16,4 6-2 0,-1-6-1 16,4 6 0-1,-7 0-9-15,7 0-2 0,0 0 0 0,-4-6 0 16,4 6-20-16,-3-6-4 0,-1 0 0 0,4 6-1 15,0 0-13-15,0 0-2 0,0 0-1 0,0 0 0 16,0 0-107-16,0 0-20 0</inkml:trace>
  <inkml:trace contextRef="#ctx0" brushRef="#br0" timeOffset="85765.702">27379 5044 1364 0,'0'0'30'0,"0"0"6"0,0 0 2 0,-7 0 0 0,0 0-30 15,-4 0-8-15,1 0 0 0,-1-6 0 0,1 6 64 0,-1-3 11 16,-3 0 2-16,0-3 1 0,0 3-15 0,0-2-3 0,-4 5-1 0,4-6 0 15,0 6-27-15,-4-6-4 0,0 6-2 0,1-6 0 16,-1 6-6-16,1 0 0 0,2 0-1 16,5 0 0-16,-1 6-10 0,4-6-1 0,7 0-8 15,-7 6 12-15,0 0-12 0,4-1 0 16,-1 7 0-16,1-3 0 0,6 3 0 0,-3 0 0 16,0 5 0-16,0-8 0 0,4 9 0 0,-1-1 0 0,1-5-8 15,-1-3 8-15,1 3 0 0,-1 5 0 0,4-5 0 0,0 0 0 16,0-3 0-16,0 8 0 0,4-5 0 0,0-6 0 15,-4 0 0-15,3 0 0 0,1 5 12 0,-1-5-3 16,5 0-9-16,-5 3 0 0,4-9 0 0,0 0 0 16,-3 0 0-16,7 0 0 0,-4-6 0 0,3 3 0 15,-3-3 11-15,1 0 0 0,-1-5 0 0,0-1 0 16,0 0-11-16,-4 0 10 0,5 4-10 0,-1-4 10 16,-4 0-2-16,1 0 0 0,-4-11 0 0,3 8 0 15,-2 3-8-15,-5-5 8 0,1-1-8 0,-1 9 8 16,-3-8 15-16,0-1 2 0,-3 6 1 0,-1 0 0 15,-3 4-26-15,3-4 8 0,-3 6-8 0,0 0 0 0,0 0 12 16,-7-6-4-16,4 7 0 0,-1 2 0 0,-3 0-8 16,0 3-11-16,-4 0 3 0,4 0 0 15,-4 3-15-15,1-3-2 0,3 0-1 16,-4 6 0-16,4-4 3 0,0 10 1 0,3-6 0 0,1 0 0 16,-1 0-3-16,4 0-1 0,0 0 0 0,0-1 0 15,3 4-6-15,-3 3-2 0,4-6 0 0,-1 0 0 16,4 0-6-16,0 0-2 0,0-1 0 0,4 7 0 15,-1-3-18-15,1 3-4 0,-1-6-1 0,1 5-405 16,3 1-81-16</inkml:trace>
  <inkml:trace contextRef="#ctx0" brushRef="#br0" timeOffset="86309.603">27584 4956 1378 0,'0'0'30'0,"0"0"6"0,0 0 2 0,-4 6 2 0,4-6-32 0,-3 3-8 0,-1 6 0 0,1-1 0 16,-1-2 61-16,4 6 11 0,-3-6 3 0,-1 0 0 0,4-6-7 0,0 6-2 16,-4 2 0-16,4 1 0 0,0-9-15 0,0 9-3 15,0 3-1-15,-3-6 0 0,3 0-27 0,0-1-4 16,0 7-2-16,0-3 0 0,0-3-2 0,0 6-1 16,0-6 0-16,3 5 0 0,1 1-11 0,0-3 10 15,-1 3-10-15,1-6 10 0,3 5-10 0,0-5 12 16,-4 6-12-16,4-6 12 0,0 0-4 0,0 0-8 15,0 2 12-15,0-2-4 16,1 0-8-16,-1 0 12 0,0-6-12 0,0 6 12 0,0-6-12 0,0 0 12 16,0 6-12-16,-4-6 12 0,4 0 5 0,1 0 2 15,-5-6 0-15,1 0 0 0,3 6 5 0,0-6 2 16,0 0 0-16,-4-3 0 0,1 1-3 0,3 5-1 16,-4-9 0-16,1 6 0 0,-1 0-12 0,1-6-2 0,-4 1-8 15,0-1 12-15,0 3-12 0,0-3 0 0,0 1 8 0,-4-1-8 16,1-3 0-16,-1 3-16 0,1 1 3 0,-1-1 1 15,1 6-9-15,-1-6-2 0,-3 6 0 0,4-3 0 32,-1 4-23-32,1-1-5 0,3 6-1 0,-4-6 0 15,1 6-89-15,3 0-19 0,0 0-3 0,0 0-1 16,0 0-75-16,0 0-15 0</inkml:trace>
  <inkml:trace contextRef="#ctx0" brushRef="#br0" timeOffset="86975.591">27887 5026 1378 0,'0'0'30'0,"0"0"6"0,0 0 2 0,0 0 2 0,0 0-32 0,0 0-8 15,0 0 0-15,0 0 0 0,0 0 92 0,0 0 16 0,0 0 4 0,0 0 1 16,0 0-59-16,0 0-12 0,0 12-2 0,0-6-1 16,0-6-10-16,0 12-1 0,4-6-1 0,-4 5 0 15,3 1-15-15,-3-6-2 0,4 3-1 0,-4 3 0 16,3-6-9-16,-3 5 0 0,0 1 0 0,0-3-11 15,4 0 19-15,-1 0 3 0,1 2 1 0,-4-11 0 16,3 6 12-16,-3-6 4 0,0 0 0 0,0 0 0 16,4 6 3-16,-4-6 1 0,0 0 0 15,0 0 0-15,7 6-13 0,-7-6-3 0,0 0 0 0,0 0 0 16,0 0-16-16,0 0 8 0,0 0-8 0,0 0 0 16,0 0 39-16,0 0 1 0,0 0 0 0,0 0 0 15,0 0-13-15,0 0-3 0,0 0 0 0,0 0 0 16,0 0-2-16,0 0-1 0,-7 0 0 0,-4 0 0 15,4-6-11-15,0 0-2 0,0 0-8 0,-4-5 12 16,4 2-4-16,0 0 0 0,0 0-8 0,0 3 12 16,0-6-12-16,0 1 0 0,0-1 0 0,4 3 0 0,-1-3 9 0,1 1-9 15,3-1 8-15,-4 0-8 0,0 0 8 0,4 3-8 16,-3-2 0-16,3-1 8 0,0 6-8 16,0-6 0-16,0 1 0 0,0 2 0 0,3 3 0 0,-3 0 0 15,0 0 0-15,0-6 0 0,4 6 0 0,-4 1 0 16,0-4-9-16,4 3 9 0,-1 3 0 0,-3 3-8 15,4-3 8-15,-4 3 0 0,3-6-21 0,4 6 2 16,4 0 1-16,-1 0 0 16,4 6-26-16,1-6-6 0,2 3-1 0,4 0 0 15,-3 3-3-15,7-3-1 0,-4 3 0 0,4-1 0 16,3 1-13-16,-4-6-2 0,5 12-1 0,-5-12 0 16,1 0-21-16,3 0-5 0,-7 0-1 0,4 0 0 15,-4 0-40-15,1-6-8 0,16 0-2 0,-17 0 0 0</inkml:trace>
  <inkml:trace contextRef="#ctx0" brushRef="#br0" timeOffset="88012.126">28804 4394 1213 0,'0'0'34'0,"0"0"8"0,0 0-34 0,-3-6-8 16,3 6 0-16,0 0 0 0,0 0 54 0,0 0 9 15,-4 0 1-15,4 0 1 0,0 0-16 0,0 0-3 16,0 0-1-16,0 0 0 0,0 0-1 0,0 0 0 0,0 0 0 16,-7 0 0-16,0 12 16 0,4-9 4 0,-4 3 0 15,3 6 0-15,1 0-34 0,-1-1-6 16,0 1-2-16,4 3 0 0,0-3-22 0,-3 5 8 0,3 1-8 0,0-3 0 15,0 8 8-15,3-5-8 0,-3 2 8 0,0 4-8 16,8-1 0-16,-5-2 0 0,1 2 0 0,-1 1 0 16,1-4 0-16,-1 10 0 0,1-10 0 0,-1 10 0 15,1-12 9-15,3 8 1 0,-4-3 0 0,4 1 0 16,-3-3 1-16,3 2 0 0,-4-5 0 0,1 8 0 16,3-8-3-16,-3 2-8 0,-4 4 12 0,3-6-4 15,-3-1-53-15,4-5-11 16,-1 3-3-16,-3 2 0 0,0-5 102 0,0 0 20 0,-3-3 4 0,6 2 1 15,-3-5-40-15,4 6-7 0,-4-6-1 0,0 0-1 16,-4 3-8-16,1 2-2 0,-1 1 0 0,4-6 0 16,-3 6-9-16,-1-6 0 0,4 5 0 0,-3-2 0 0,3-9 0 15,0 6 0-15,0-6 0 0,-4 6 0 0,0 6 0 16,4-12-9-16,0 0 9 0,0 0-10 0,0 0 10 0,0 0 8 16,0 0-8-16,0 0 11 0,0 0-11 15,0 0 0-15,0 0 0 0,0 0 0 16,0 0-44-16,0 0-5 0,0 0-1 0,0 0 0 15,4-6-17-15,-4-6-3 0,4 6-1 0,-1-3-791 16</inkml:trace>
  <inkml:trace contextRef="#ctx0" brushRef="#br0" timeOffset="88716.3">28988 5079 1146 0,'0'0'32'0,"0"0"8"0,0 0-32 0,0 0-8 0,0 0 0 0,0 0 0 15,0 0 62-15,0 0 11 0,0 0 3 0,0 0 0 16,0 0 0-16,0 0 0 0,0 0 0 0,0 0 0 15,0 0-14-15,0 0-2 0,0 0-1 0,0 0 0 16,0 0-28-16,0 0-6 0,0 0-1 0,0 0 0 16,0 0 40-16,0 0 7 0,0 0 1 0,0 0 1 15,0 0-61-15,0 0-12 0,3 6 0 0,1 0 0 16,3-3 0-16,-4 3 0 0,-3-6 0 0,0 0 0 16,7 0-48-16,-3 6-14 0,3-6-3 0,-3 0-1 0,3 0 66 15,-4 0 0-15,4 0 16 0,0 0-4 0,-3 0-12 0,3 0 0 16,0-6 8-16,0 6-8 0,0-3 0 0,4 0 9 15,-4 3-9-15,0-3 8 0,0 3-8 16,0-6 8-16,0 6-8 0,0-12 8 16,0 12-8-16,-4-5 0 0,1-1 0 0,0 0 0 0,-1 0 0 0,-3-6 0 15,4 6 9-15,-4-3-9 0,-4 4 0 0,4-1 0 16,-3-6 0-16,-1 6 8 0,0 0-8 0,1-6 0 16,-1 7 0-16,1-1 0 0,-4 3 8 0,3-3 0 15,-3 6 0-15,0-6 0 0,0 0-8 0,0 6 0 0,0-6 0 16,-4 0 0-16,4 6 8 0,0 0 0 0,-3 0 0 15,3 6 0-15,-4 0-8 0,4-6 0 0,0 0 0 0,4 6 0 16,-5 0-12-16,5 0 2 0,-1 3 1 0,-3 2 0 16,4 1 9-16,-1 0 0 0,1-6-9 0,-1 5 9 15,1 4 0-15,-1-3 0 0,4 6 10 0,-3-1-10 16,3-8 0-16,0 9 0 0,-4-1 0 0,4-5 0 16,0-3 0-16,0 3 0 0,0-1-8 0,4 1 8 15,-4 0 0-15,3-6 0 0,-3 6 0 0,4 2 0 16,3-2-9-16,0-6 9 0,0 6-8 0,0-1 8 15,4-5 0-15,-1 3-8 0,1 3 8 0,3-6 0 16,-4 0 0-16,4 5 0 0,1-5 0 0,-1 0 0 16,-4-3 0-16,4 0 0 0,0 0 0 0,-3 0 0 15,0-3-28 1,-1 3 0-16,1 0 0 0,-1 0 0 16,1-3-54-16,0 0-11 0,-4 0-3 0,3 0 0 0,1 0-35 0,-1 0-7 0,5 0-2 0,-1 0 0 15</inkml:trace>
  <inkml:trace contextRef="#ctx0" brushRef="#br0" timeOffset="96227.801">30148 4450 884 0,'0'0'24'0,"0"0"8"0,-7-6-32 0,0 6 0 0,4-6 0 0,-1 6 0 16,-3-5 132-16,0 5 20 0,7 0 4 0,-7-6 0 15,0 0-38-15,0 0-8 0,0 3-2 0,0 0 0 16,3 0-39-16,-3 3-8 0,0-3-1 0,0 0-1 15,0 3-40-15,-3 0-8 0,2 0-2 0,-2 0 0 16,3 0-1-16,-4 0-8 0,1 3 12 0,-1 0-4 16,0-3-8-16,4 0 12 0,-3 3-12 0,3-3 12 15,-4 0-12-15,4 3 10 0,-3 0-10 0,2-3 10 16,1 6-10-16,7-6 0 0,-7 6 0 0,0 0 8 16,4-1-8-16,3-5 0 0,-7 6 0 0,3-6 0 15,4 12 0-15,0-6 0 0,-3 0 0 0,3 3 0 16,-4 2 0-16,4 1 0 0,0-6 0 0,-3 12 0 15,3-9 0-15,0 8 0 0,-4 1 0 0,4-6 0 0,-3 5 0 16,3 4 0-16,-4 2 0 0,1-2 0 0,-1 2 0 0,4 1 0 16,-4 2 0-16,4 4 0 0,0-7 0 0,0 10 0 15,0-7 0-15,4 3 0 0,-4-5 0 0,4 2 0 16,-1 4-9-16,1 2 9 0,-1-8 0 0,1 2 0 16,-1-2 0-16,4 2 0 0,-3-2 0 0,-1-1 0 15,4-5 0-15,-3 2 0 0,-1-2 0 0,4 3 0 16,-3 2 8-16,-1-5-8 0,5-1 0 0,-5-5 0 15,1 3 0-15,-1-3 0 0,-3-1 0 0,4 1 0 0,-4-6 0 16,0-6-10-16,0 0 10 0,0 0 0 16,0 6 10-16,0-6-10 0,0 0 12 0,0 0-4 0,0 0-8 15,0 0 12 1,0 0-38-16,0 0-8 0,0 0-2 0,0 0 0 16,-7 0-22-16,0 0-5 0,7 0-1 0,-8-6 0 15,5 3-34-15,-4 0-7 0,3-3-2 0,-3 0-583 0</inkml:trace>
  <inkml:trace contextRef="#ctx0" brushRef="#br0" timeOffset="96677.152">29630 4847 1256 0,'0'0'28'0,"-4"12"5"0,4-12 2 0,0 0 0 0,-3 6-35 0,3-6 0 16,0 0 0-16,0 6 0 0,0-6 46 0,0 0 2 15,0 0 1-15,0 0 0 0,0 0-4 0,0 0-1 0,0 0 0 16,0 0 0-16,3 0 11 0,4 5 1 16,0 1 1-16,0-6 0 0,0 6-37 0,4 0-7 15,0-6-1-15,-1 6-1 0,1-6-11 0,3 3 8 0,-3 3-8 0,-1-3 8 16,4 6-8-16,0-9 0 0,-3 5 0 0,3 1 0 16,-3-6 0-16,-1 0 0 0,1 0 0 15,3 6 8-15,-4-6-8 0,1 6 0 0,3-6 0 0,-3 0 0 16,-1 0 0-16,1 0 0 0,-1 6 0 0,1 0 0 15,0 0 0-15,-1-6 0 0,1 6 0 16,-4 0 0-16,0 8-24 0,0-8-1 0,0 0 0 16,0 6 0-1,0-6-139-15,0 2-28 0,0 10-6 0</inkml:trace>
  <inkml:trace contextRef="#ctx0" brushRef="#br0" timeOffset="97292.291">30106 5100 1508 0,'0'0'33'0,"0"0"7"0,0 12 2 0,-3-6 0 0,3 5-34 0,0-5-8 0,3 6 0 0,-3-6 0 16,0 0 26-16,4 3 3 0,-4 2 1 0,3-5 0 15,-3 6-12-15,4-6-2 0,-1 0-1 0,-3 5 0 16,4-2-5-16,-1-3-1 0,-3 0 0 0,4 0 0 16,-1 6-9-16,1-1 12 0,-1-5-12 0,1 0 12 15,-1 3 4-15,1 3 0 0,-1-6 1 0,1 0 0 16,3-1 3-16,-3 1 1 0,-4-6 0 0,0 0 0 15,0 0 20-15,0 0 4 0,3 6 1 0,-3-6 0 16,0 0-18-16,0 0-3 0,0 0-1 0,0 0 0 16,0 0 28-16,0 0 4 0,0 0 2 0,-3-6 0 15,-1 0-10-15,-3 1-3 0,3-1 0 0,-3-6 0 16,0 6-36-16,0-3-9 0,4 0 0 0,-4 1 0 16,0-4 0-16,3 0 0 0,-3 6 0 0,4-6 0 15,-5 4 0-15,5 2 0 0,-1-6 0 0,1 6 0 16,-1-6 0-16,1 1 0 0,3 2 0 0,-4 0 0 15,4 0-8-15,-3-3 8 0,-1-5 0 0,4 5 0 16,-3 0 0-16,3-3 0 0,0 4-9 0,0-1 9 0,0 0 0 16,0-3 0-16,0 4-8 0,0 5 8 15,0-6 0-15,0 6 0 0,3-8 0 0,-3 8 0 16,4 0 0-16,-4 0-8 0,0 0 8 0,0 6 0 16,0 0-12-16,0 0 12 0,7-6-12 0,0 6 12 0,0 0-19 0,0 0 3 15,0 0 1-15,0 0 0 16,4 6-16-16,-1-6-3 0,1 6-1 0,-1 0 0 15,1-6-4-15,0 6-1 0,-1 0 0 0,1 2 0 16,3-2-24-16,0 0-6 0,0 0-1 0,0 0 0 16,0 0-6-16,0 0-2 0,1-1 0 0,-1 4-420 0,-4-6-84 15</inkml:trace>
  <inkml:trace contextRef="#ctx0" brushRef="#br0" timeOffset="97936.181">30533 5129 1522 0,'0'0'33'0,"0"0"7"0,0 0 2 0,0 0 2 0,-7 0-36 0,0-6-8 0,3 1 0 0,-3 5 0 16,0-6 51-16,0 0 8 0,0 6 1 0,0-9 1 15,-4 6-17-15,4 0-4 0,-3 0-1 0,3 0 0 0,0 3-15 0,0-6-4 16,-4 0 0-16,4 6 0 16,0 0-12-16,3-5-8 0,4 5 8 0,-10 5-8 0,10-5 0 0,-4 0 0 15,1 12 0-15,-4-9 0 0,3 3 0 0,-3 6 0 16,4-6 0-16,-1 0-8 0,4 11 8 0,-3-5 0 16,-5-6 0-16,5 9 0 0,3-4 0 0,-4-5 0 15,1 6 0-15,3 0 0 0,0 2 0 0,0-2 0 16,0 0 0-16,0 0 0 0,0-1 0 0,0 1 0 15,3-3 0-15,-3 3 0 0,4 0 12 0,-4-1 7 16,3-5 1-16,1 0 1 0,-4-6-10 0,4 6-3 16,-4-6 0-16,7 6 0 0,0-3-8 0,0 3 12 15,0-1-12-15,3-5 12 0,-3-5 0 0,0-1 1 16,4 3 0-16,-4 0 0 0,0 0-1 0,4-3-1 16,-4 0 0-16,0-6 0 0,3 1 0 0,-3 5 0 15,-3-6 0-15,3-3 0 0,-3 4-11 0,3-1 0 0,-4 0 9 0,-3 0-9 16,4-2 0-16,-4 2 9 0,0 0-9 0,0-6 0 15,-4 4 11-15,4 5-11 0,-3 0 10 0,3 3-10 16,0 0 8-16,0 6-8 0,0 0 0 0,0 0 0 16,0 0 0-16,0 0 0 0,0 0 0 0,0 0 0 15,0 0 0-15,0 0-8 0,3 0 8 0,1 12-10 16,3-6 10-16,-4 0 0 0,1 3-9 0,-4 2 9 16,7 1 0-16,-4 0 0 0,1-6 0 0,-4 6 0 15,3 2-12-15,1-2 12 0,0 0-10 0,-1 0 10 16,-3-4-10-16,4 4 10 0,-4 0-10 0,3 0 10 15,1-1-10-15,-4-5 10 0,3 0-10 0,-3 0 10 0,0 3-16 16,4-3 2-16,-1 5 1 0,-3-5 0 16,4 0-21-16,3 0-4 15,-4 6-1-15,1-9 0 16,3 0-94-16,-4 6-19 0,4-6-4 0,1-1-1 0</inkml:trace>
  <inkml:trace contextRef="#ctx0" brushRef="#br0" timeOffset="98614.947">30702 5112 1378 0,'0'6'30'0,"0"11"6"0,0-5 2 0,0-3 2 0,0 3-32 0,0-1-8 0,0 1 0 0,0-6 0 16,0 6 0-16,4-1 11 0,-4-2-11 0,3 3 12 16,-3 0-12-16,0-6 12 0,4 5-12 0,-1-5 12 15,-3 3 20-15,4-3 5 0,-4 6 1 0,0-6 0 16,0 5-29-16,0-5-9 0,0 3 0 0,0-3 0 15,0 3 16-15,3 5-3 0,-3-8-1 0,0-6 0 16,0 0 10-16,0 6 2 0,0-6 0 0,0 6 0 16,0-6 8-16,0 0 3 0,0 0 0 0,0 0 0 15,0 0-1-15,0 0 0 0,0 0 0 0,0 0 0 0,-3-6 1 16,-1 0 0-16,1 0 0 0,-1-8 0 0,1 2-26 0,-1 0-9 16,1-5 0-16,-1-1 9 0,1 0-9 0,-1 4 10 15,4-4-10-15,-3 6 10 0,-1-8-2 16,1 2 0-16,-1-5 0 0,4 5 0 0,0 3 0 15,-4-2 0-15,4-1 0 0,0 3 0 0,4 3-8 0,-4 1 0 16,0-1 0-16,4 6 0 0,-1-6-9 0,1 3 9 16,-1 4-12-16,-3-7 12 0,4 12 0 15,-1-6 0-15,1 0 0 0,3 0 0 0,-4 6-13 0,4 0 4 16,0-6 1-16,0 6 0 0,4 6 8 0,-4-6-8 16,4 0 8-16,-4 6-8 0,3 0 0 0,-3 0 0 15,4 0 0-15,-4 0 0 0,4-1 8 0,-4-2 0 16,0 6 0-16,0 0 0 0,3-3-8 0,-3 6 0 0,0-1 0 15,-3 1 0-15,0-6-1 0,-1 9 0 0,1-3 0 0,-4 5 0 16,3-5 9-16,-3 3 0 0,0-4 0 0,4 1 0 16,-4 0 0-16,0 0-13 0,3 2 5 0,-3-2 8 15,4 0-12-15,-1 0 12 0,1-1-10 0,-1-5 10 16,1 3-24-16,-1 3 0 0,4-6 1 0,0 0 0 31,-3 0-33-31,3-1-6 0,-3-5-2 0,-4 0 0 0,0 0-144 16,7 0-28-16,-7 0-7 0,3 0-1 0</inkml:trace>
  <inkml:trace contextRef="#ctx0" brushRef="#br0" timeOffset="99350.319">31154 4988 1418 0,'0'0'31'0,"0"0"6"0,0 0 2 0,0 0 1 0,0 0-32 0,0 0-8 0,0 0 0 0,0 0 0 16,0 0 9-16,0 0 0 0,0 0 0 0,0 0 0 15,0 0 54-15,0 0 10 0,0 0 3 0,0 0 0 16,-7 0-20-16,7 0-3 0,-4-12-1 0,-3 10 0 16,7 2-33-16,0 0-7 0,0 0-2 0,-7 0 0 15,4-6 10-15,3 6 1 0,-7 0 1 0,-1 0 0 0,1 0-8 0,7 0-2 16,-7 0 0-16,0 3 0 16,7-3-3-16,-10 5-1 0,3 7 0 0,0-12 0 0,-4 6 2 0,4 0 0 15,0 0 0-15,0 0 0 0,3 0 3 0,-3-1 1 16,0-2 0-16,0 3 0 0,7-6 5 0,-3 6 1 15,-4 0 0-15,3 0 0 0,-3 0-10 16,0-6-2-16,0 6 0 0,3 0 0 0,-3-1-8 16,0-5 8-16,0 12-8 0,4-9 8 0,-4 3-8 0,3 0 0 15,1 0 0-15,-1 0 0 0,4-6 0 0,-4 6 0 16,4 5 0-16,-3 1 0 0,3-6 0 0,0 0 0 16,0 3 0-16,3 2 0 0,1-5 0 0,0 6 0 15,3-6 0-15,-4 6-11 0,4-9 11 0,0 8 0 0,0 1 0 16,4-6 0-16,-4 6-8 0,0-6 0 0,0 8 0 15,4-5 0-15,-1 0 8 0,4-3 0 0,-3 6 0 16,3-6 0-16,-3-1 0 0,-1 1 0 0,4-6 0 0,-3 6 0 16,3-3 0-16,0-3 8 0,-3 0-8 0,3 3 11 15,0-3-11-15,-4 0 0 0,5-3-12 0,-5 3 12 32,4-3-32-32,-3 3 2 0,3-6 0 0,-3 0 0 15,-4 6-99-15,0-11-20 0,3 11-4 0,-3-6-1 0</inkml:trace>
  <inkml:trace contextRef="#ctx0" brushRef="#br0" timeOffset="99849.678">31129 5520 1364 0,'0'0'30'0,"0"0"6"0,0 0 2 0,0 0 0 0,0 0-30 0,0 0-8 0,0 0 0 0,0 0 0 16,0 0 45-16,0 0 8 0,0 9 2 0,0-3 0 15,0-6-19-15,0 9-4 0,-3 3-1 0,-1-7 0 16,4 1 9-16,-3 0 1 0,-1 0 1 0,4 3 0 16,-4 3-29-16,1-1-5 0,3-5-8 0,-4 6 11 15,1-6-11-15,-1 9 0 0,1-7 0 0,-1 7 0 16,1-3 0-16,-1 0 0 0,1 2 0 0,-1-2 0 15,-3 6 0-15,4-6 8 0,-1-1-8 0,1-2 8 16,-4 3-8-16,3 0 0 0,-3-1 0 0,0-5 0 16,0 6 0-16,0-3 0 0,0-6 0 0,0 3 0 15,3-3-12-15,-3 3-5 0,-4-6-1 0,1-6 0 16,-1 3-21 0,1-3-4-16,-1 3-1 0,1-6 0 0,-1-3-12 0,0 1-4 0,1-1 0 15,3-3-608-15</inkml:trace>
  <inkml:trace contextRef="#ctx0" brushRef="#br0" timeOffset="100788.02">31514 5038 1148 0,'0'0'25'0,"0"0"6"0,0 0 1 16,0 0 0-16,-4-6-32 0,4 6 0 0,-3-6 0 0,3 6 0 0,-7-3 48 0,-1 3 3 16,5-5 1-16,3 5 0 0,-7 0 28 0,7 0 5 15,-7-6 2-15,0 6 0 0,3 0-25 0,4 0-5 16,-7 0-1-16,7 0 0 0,-7 0-32 0,0 6-6 16,0-6-2-16,0 5 0 0,0-2-16 0,-4 9 8 15,4-6-8-15,0 0 0 0,-3 6 0 0,-1-1 0 0,4 1 0 0,-4 0 0 16,4 3 0-16,0 2 0 0,0-5 0 0,0 0 0 15,0-3 0-15,0 2 0 0,0 1 0 0,4 0 10 16,-5 0-10-16,5 2 0 0,3-2 0 0,0 0-11 16,0 0 11-16,0-1 0 0,0-5 0 0,0 9 0 15,3-9 0-15,-3 6 9 0,0-1-9 0,4-5 10 16,-4 3-10-16,4 0 0 0,-1 0 0 16,1 2 8-16,-1 1-8 0,-3-6 0 0,7 0 0 0,-3 0 8 15,3-3-8-15,0 3 10 0,0 3-10 0,0-7 10 16,0-2-10-16,0 0 0 0,4 0 9 0,-1 0-9 15,1-2 0-15,-1-1 0 0,1-9 0 0,-1 9 0 16,1-9 0-16,0 0-13 0,-1 6 3 0,1-11 1 16,-4 5 9-16,3-3-13 0,-2 4 5 0,-1-1 8 15,0-6 0-15,-4-2 0 0,1 2 0 0,-1 6 0 16,1-8-8-16,-4 8 8 0,3 6 0 0,-3-6 0 0,0 1 0 16,-3-1 0-16,3 6-9 0,-4-3 9 0,1 3 0 15,3 6 0-15,0 0 0 0,0 0 0 0,0 0 0 0,0 0-12 16,0 0 12-16,0 0-10 0,0 0 10 0,0 0-8 15,0 0 8-15,-4 6-8 0,-3 3 8 0,4-3 0 16,3 6 0-16,-4-7-8 0,4-5 8 0,0 6 0 16,-3 6 0-16,3-6 0 0,0 0 0 0,0 3 0 15,0 8 0-15,3-11 0 0,-3 6 0 0,0-6 8 16,0 6-8-16,4-4 0 0,-4 1 0 16,0 0 0-16,3 3 0 0,-3-6 0 0,0 11 0 0,4-8 0 15,-4 3 0-15,3 5 0 0,-3-5 0 0,4 0-10 16,-1-3 10-16,-3 6-10 0,4-1-3 0,-1-2-1 15,1 0 0-15,3-3 0 16,-4 2-28-16,4 1-6 0,-3-6 0 0,3 0-1 16,0 0-108-16,4 0-22 0,-4-6-4 0</inkml:trace>
  <inkml:trace contextRef="#ctx0" brushRef="#br0" timeOffset="101245.162">31754 5068 680 0,'0'0'15'0,"0"0"3"0,0 0 1 0,-4 5 0 0,0 7-19 0,4-6 0 0,-3 3 0 16,3 3 0-16,0-1 55 0,0 1 7 0,0 0 2 0,0-3 0 15,0 3 14-15,0-1 3 0,-4 1 1 0,4 6 0 16,0-4-27-16,0 4-6 0,0 0-1 0,0-1 0 16,0-2-19-16,0 3-4 0,4-1-1 0,-4-8 0 15,0 6-12-15,3-1-4 16,-3-8 0-16,0 6 0 0,4-6 8 0,-4 0 2 0,0-6 0 0,0 0 0 31,0 0-42-31,0 0-8 0,0 0-1 0,0 0-1 16,0 0-130-16,0 0-27 0</inkml:trace>
  <inkml:trace contextRef="#ctx0" brushRef="#br0" timeOffset="101481.05">31679 4838 1134 0,'0'0'24'0,"0"0"6"0,0 0 1 0,-3 9 1 15,3 3-32-15,0-6 0 0,0 0 0 0,0 5-497 0</inkml:trace>
  <inkml:trace contextRef="#ctx0" brushRef="#br0" timeOffset="102323.073">32039 5000 1364 0,'0'0'30'0,"0"0"6"0,0 0 2 0,-3 6 0 0,3-6-30 0,-4 0-8 0,4 0 0 15,-3 6 0-15,-4 0 15 0,7-6 1 0,-7 5 1 0,7-5 0 16,-7 0 27-16,-1 0 6 0,1 0 1 0,0-5 0 16,0 5-15-16,0 0-2 0,7 0-1 0,-7 0 0 15,0 0-16-15,7 0-3 16,0 0-1-16,-7 0 0 0,7 0-13 0,-7 0 8 16,7 0-8-16,0 0 0 0,0 0 0 0,-4 0 0 0,-3 5 0 0,7-5 0 15,-7 9 0-15,4-3 0 0,-4 6 0 0,3-6 0 16,1 6 8-16,-1-7-8 0,1 7 0 0,-1-6 0 15,1 3 16-15,-1 3-2 0,1-6-1 0,-1 5 0 16,4 1-2-16,-3-3-1 0,-1-3 0 0,4 6 0 16,-4-1-10-16,4-11 10 0,0 0-10 0,0 0 10 15,-3 6-10-15,3-6 10 0,-4 6-10 0,4-6 10 16,0 6-1-16,0-6 0 0,0 0 0 0,0 0 0 16,0 6 11-16,0-6 3 0,0 0 0 0,4 6 0 15,-4-6-44-15,7 3-9 16,-7-3-2-16,7 3 0 0,0-3 15 0,0 5 2 0,0-5 1 0,0 0 0 15,0 3 6-15,0-3 8 0,0 0-13 0,0 6 5 16,1-6 8-16,-1 6 0 0,0-6 0 0,0 6 0 0,0-6 0 16,0 0 0-16,0 6-8 0,-4 0 8 0,4 0 0 0,1 5 0 15,-1-8 0-15,-4 3 0 16,4 0 0-16,-3 0 0 0,-1 6 0 0,1-6 0 0,-1 5 0 0,1-5 0 16,-1 0 0-16,1 0 0 0,-4 0-12 0,3 3 4 15,-3 2 0-15,0 1 0 16,0-6-25-16,0 0-5 0,0-6-1 0,0 6 0 0,0 3 18 0,-3 2 3 15,3 1 1-15,-4-6 0 0,1 0 17 0,-1 0 0 16,1 0-8-16,3-6 8 16,0 0-50-16,-4 12-6 0,1-7-2 0,3-5 0 15,0 0-8-15,0 0-2 0,0 0 0 0,-7 3 0 16,0 0 23-16,0-3 4 0,-1-3 1 0,-2 3 0 16</inkml:trace>
  <inkml:trace contextRef="#ctx0" brushRef="#br0" timeOffset="177779.449">3394 6834 907 0,'0'0'20'0,"0"0"4"0,0 0 0 0,0 0 2 0,0 0-26 0,0 0 0 0,0 0 0 0,0 0 0 0,0 0 65 0,0 0 8 15,0 0 2-15,0 0 0 0,0 0-14 0,0 0-2 16,0 0-1-16,0 0 0 0,0 0-22 15,0 0-4-15,-4 9 0 0,4 6-1 0,0-9-31 0,0 0-16 16,4 5 1-16,-4-11 1 16,3 6 14-16,1-6 12 0,-1 6-3 0,-3-6 0 0,7 6-9 0,0-6 10 15,-3 0-10-15,3 3 10 0,0-3 23 0,4 0 5 16,-4-3 1-16,3 0 0 0,-3-3-15 0,4 3-4 16,-1-3 0-16,1 1 0 0,3-1-12 0,-3-6-8 15,-1 6 10-15,-3-3-10 0,4 0 0 0,0 1 0 16,3 2 0-16,-4 0 0 0,-3 0 16 0,4 0-2 0,-4-6-1 0,0 12 0 15,-3-9-13-15,3 7-18 0,3-4 4 0,-6-3 1 16,-1 6 22-16,-3 0 5 0,4-3 1 0,-4 0 0 16,0 0-15-16,0 0 0 0,0 1 0 0,0-4-10 15,0 3-11-15,-4 0-3 0,-3 0 0 0,-3 0 0 16,-1 0 14-16,0 0 10 0,1 1-13 0,-4-1 5 16,-4 0 8-16,0 6 0 0,4-6 0 0,-7 6 0 15,0 0 19-15,0 0-1 0,3 0 0 0,-3 0 0 16,7 0 30-16,-4 6 5 0,4-6 2 0,-3 6 0 15,6 0-39-15,0-1-7 0,1 1-1 0,3 3-8 16,0 3 0-16,3-3 0 0,-3 11-10 0,4-8 10 16,3 0-15-16,0 8 5 0,3-2 1 0,1 0 0 15,3-1 21-15,0 4 5 0,0-3 1 0,3-7 0 16,5 1-66-16,-5 9-12 0,11-10-4 16,-7 1 0-16,0 0 52 0,4 3 12 0,3-4 0 0,-3 1 0 15,0 6-54-15,3-12-8 0,-4 2-2 16,-3 4 0-16,4-6 49 0,-4-6 15 0,0 6 0 0,4 0-10 0,-4-6-7 15,4 0-2-15,-4 0 0 0,-4 0 0 16,8-6-125-16,-4 6-24 0,14-12-6 0,-6 6-1 16</inkml:trace>
  <inkml:trace contextRef="#ctx0" brushRef="#br0" timeOffset="178355.546">3835 5844 962 0,'0'0'27'16,"0"0"7"-16,0 0-34 0,0 0 0 0,0 0 0 0,0 0 0 0,-4 9 31 0,4-4-1 15,-3 7 0-15,3 0 0 0,-4-6 26 16,4 6 6-16,-3 2 1 0,3-2 0 0,0 6-7 0,0-4 0 16,3 10-1-16,-3-1 0 0,0 4-36 0,4 2-7 15,-1 1-2-15,1 8 0 0,-1-6 43 0,4 3 9 16,-3-2 2-16,3-4 0 0,0-5-52 0,-4 8-12 16,5-5 0-16,-1 8 0 0,3-6 34 0,-3 4 4 15,0-4 1-15,4 15 0 0,-8-12-25 0,4 1-5 16,-3 2-1-16,3-6 0 0,-3-2 8 0,-1 2 0 15,1-5 1-15,-1 8 0 0,1-11-17 0,-4 2 0 0,3-5 0 16,1 5 0-16,-4-8 0 0,3 9 0 16,-3-13 0-16,0 7 0 0,4 3 0 15,-4-10 0-15,-4 1 0 0,4-9 0 0,0 6 0 0,0-3 0 0,0 3 0 0,0-4 0 16,0 1 0-16,0 6-11 0,4 0 2 16,-1-3 0-1,-3 8-37-15,0-5-7 0,4 6-2 0,-4-7-482 0,3 4-97 0</inkml:trace>
  <inkml:trace contextRef="#ctx0" brushRef="#br0" timeOffset="178834.911">3588 6276 1206 0,'0'0'26'0,"0"0"6"0,0 0 0 0,-4-6 3 0,4 0-35 0,-3 0 0 0,3 0 0 0,0 0 0 15,0 1 48-15,0 5 2 0,3-6 1 16,1 0 0-16,-1 0-11 0,4 3-3 0,-3 0 0 0,3 0 0 16,0 3-13-16,0-3-2 0,0 3-1 0,7 0 0 15,-3 0-21-15,3 3 0 0,-7-3 0 0,7 3 0 16,4 0 0-16,-4-3 0 0,0 3 0 0,0 3 0 15,4-6 0-15,-4 0 0 0,0 0 0 0,0 0 0 16,4 0 0-16,-1 0 0 0,1 0 0 16,3-6 8-16,0 3-30 15,-3 0-6-15,0 0 0 0,3 0-1 0,0-6 46 0,-4 9 10 0,5 0 1 0,-5-6 1 16,-3 6-29-16,4 0-18 0,0 0 2 0,-1 6-449 16,1-6-91-16</inkml:trace>
  <inkml:trace contextRef="#ctx0" brushRef="#br0" timeOffset="202341.626">5154 6684 642 0,'0'15'27'0,"-3"-6"-27"31,3 0 39-31,-4 3 2 0,4-1 1 0,-3-5 0 0,-5 0 14 16,8 0 4-16,0-6 0 0,-3 9 0 16,-1 0 1-16,4-9 1 0,0 8 0 0,-3-2 0 15,3-6 2-15,-4 12 1 0,4-6 0 0,0-6 0 0,0 0-13 0,0 0-2 0,0 0-1 0,0 0 0 16,-7-6-2-16,4 0-1 0,-4 0 0 0,0 0 0 15,3 1-29-15,-3-7-5 0,0 6-2 0,-4 3 0 16,4-3-26-16,-3 0-6 0,-1 0-1 0,8 6 0 16,-8 6 23-16,-3 0 0 0,3 0 0 0,1 3 0 15,-4 3 0-15,0-1 0 0,3-5 0 0,-10 0 0 16,7 6 0-16,0 0 0 0,-4-4 0 0,4 1 0 16,0 6 0-16,0-3 0 0,0-1 0 0,-1-2 0 15,1 3 0-15,4 6 0 0,-1-7 0 0,-7 1 0 16,8-3 17-16,3 6 8 0,0-1 2 0,0-2 0 15,0 6-43-15,3-1-9 0,4 4-2 16,-3-3 0-16,3-7 27 0,3-2 0 0,-3-3 0 0,4 6 0 16,-4-12 0-16,3 6 0 0,4 0 0 0,-7-6 0 15,11 0 0-15,3 0 0 0,4 0 0 0,-8 0 0 16,-3-6 0-16,4 0 0 0,-1 0 0 0,1-3 0 0,3 0 0 16,0 3 0-16,-3-2 0 0,3-4 0 0,0-6 0 0,-3 4 0 15,-1 2 0-15,-6-12 0 0,6 4 13 0,1-4 8 16,-4 1 2-16,4-4 0 0,-4 10-23 0,0-16 8 15,0 4-8-15,-4-9 0 0,4-4-16 0,0-2-7 16,-3 3-1-16,3-3-1 0,0 6 43 0,4 0 9 16,-8 8 1-16,4-11 1 0,-3 3-21 0,-1 0-8 0,1-3 0 15,-1 8 9-15,1-5-9 0,3 3 0 0,-4 2 0 0,1 4 8 16,-1-3-8-16,-3 8 0 0,4-2 0 0,-4 8 0 16,-4 0 0-16,4-2 0 0,-3 5 0 0,-1-6 0 15,-3 10-8-15,0-10 8 0,0 9-10 0,4-5 10 31,-8 5-28-31,4 0 1 0,-4-2 0 0,1 8 0 0,-1-6 40 0,1 12 8 0,3-12 2 16,0 12 0-16,3 0-23 0,-3 0 0 16,0 0 0-16,3 0 0 0,1 12 0 15,-1 3 0-15,8 2-12 0,-4 13 4 0,7 2-7 0,-4-3-1 0,5 4 0 0,-1 8 0 16,3-3 25-16,1 0 5 0,-1 3 1 0,4 9 0 16,1-11-15-16,-5 2 0 0,1 3 0 0,-1 0 0 15,1 6 0-15,3 3-20 0,-3 6 4 0,-4-1 0 16,3-8 38-16,-3-5 8 0,-3-7 2 0,3 3 0 15,-4-6-15-15,4 3-2 0,1 1-1 0,-5-7 0 16,4-3 2-16,-3 1 0 0,3-10 0 0,-7 4 0 16,7-6-7-16,-4-1-1 0,4 4 0 0,-3-9 0 15,3 2-8-15,-4 4 0 0,4-6-12 0,-3-1 12 16,0 1 0-16,-1 0 0 0,1-3 12 0,-1 2-4 16,-3-11-64-16,0 0-12 0,0 0-4 0,7 6-739 0</inkml:trace>
  <inkml:trace contextRef="#ctx0" brushRef="#br0" timeOffset="202825.234">5225 6044 1190 0,'0'5'33'0,"3"1"9"16,1 0-34-16,3 12-8 0,-4-9 0 0,4 0 0 15,0 5 77-15,0-2 14 0,4-6 2 0,0 6 1 16,-4-4-73-16,0 16-21 0,7-6 9 0,-4-1-9 16,5 4 0-16,-5-4 0 0,4 1 0 0,0 0 0 15,-3 8 0-15,3 1 0 0,-3 8 0 0,-8-3 0 16,8-2 16-16,-4 2-2 0,0 3 0 0</inkml:trace>
  <inkml:trace contextRef="#ctx0" brushRef="#br0" timeOffset="203539.819">5987 6729 1022 0,'0'0'22'0,"0"0"5"0,0 5 1 0,0 7 1 0,0-6-29 15,0-6 0-15,0 0 0 0,3 6 0 0,1-3 45 0,-4 12 3 0,3-1 1 0,1 4 0 16,-4 0-10-16,3-7-3 0,-3 4 0 0,0 3 0 16,0-1-4-16,0-5 0 0,0 9-1 0,-3-4 0 15,3-2 2 1,0 3 1-16,3-7 0 0,-3 1 0 16,0 6 10-16,4-9 1 0,-1 2 1 0,1 7 0 0,3 0-26 0,0-4-6 0,-4 10-1 0,1-12 0 15,0-1-2-15,3 1-1 0,-4 3 0 0,4-3 0 16,0 5-2-16,0 1-8 0,0-9 12 0,4 2-4 15,-11-11 5-15,11 0 1 0,-11 0 0 0,14 0 0 16,-7-5 3-16,3-1 1 0,-3 0 0 0,4-9 0 16,-4 9-2-16,-3-11-1 0,-1 5 0 0,1-9 0 15,3 10-6-15,-4-7-1 0,1-3 0 0,-1 10 0 0,-3-13-8 16,4 12 10-16,-4-5-10 0,0 2 10 0,0-3-10 16,-4 7 0-16,4-4 0 0,0-3 0 0,0 6 0 15,0-11 8-15,-3 2-8 0,3 10 8 0,-4-7-8 0,4 3 0 16,-3 1 0-16,-1-1 0 0,4-3 0 0,-3 12 0 15,-1-3 0-15,4 4 0 16,0-4-13-16,-3 3-5 0,3-3-1 0,-4 9 0 16,4-6-113-16,0 6-24 0,0 0-4 0</inkml:trace>
  <inkml:trace contextRef="#ctx0" brushRef="#br0" timeOffset="204139.72">6241 6781 1337 0,'0'0'56'0,"0"0"-44"16,0 0 41-16,0 0 9 0,0 0 2 0,-4 9 0 16,1-3 0-16,-1 6 0 0,1 6 0 0,3-4 0 15,-4 4-64-15,4 0 0 0,0-7-9 0,0 4 0 16,0 3 9-16,4-1 12 0,-4-2-2 0,3 0-1 16,-3-1-9-16,4-2 0 0,-4 6 0 0,0-12 0 15,3 8 41-15,-3-2 7 0,4 6 0 0,-4-4 1 16,0-2-31-16,0 0-6 0,0 0-2 0,0-6 0 15,3 0-10-15,-3-1 8 0,4 1-8 0,-4-6 8 16,0 0-8-16,0 0 0 0,0-11 0 0,0 5 0 16,3 0 0-16,-3 0 0 0,0 6 0 0,4-12 0 15,-1 3 0-15,-3-2 0 0,4-7 0 0,-4 6 0 16,0-6 27-16,3 7 0 0,-3-4 0 0,7 3 0 16,-7 1-43-16,0-10-9 0,0 3-2 0,4 1 0 15,-4-4 27-15,3 9 0 0,1-5 0 0,-1-1 0 0,-3 6 0 16,0 6 0-16,0 6 0 0,0 0 0 0,4-3 0 15,0-2 0-15,-1-1 0 0,4 0 0 0,-3 6 0 16,3-6 0-16,0 6 0 0,0 0 0 0,3 0 0 16,-3 6 0-16,1 3 0 0,2-1 0 15,1 1 12-15,-4 3 7 0,10 6 1 0,-6-7 1 0,-7-2-21 0,6 3 0 0,1 6 0 16,-4-7 0-16,0 7 0 0,3-3 0 0,-3 2 0 0,-3 1 0 16,3 3 0-1,-3 2 0-15,-1 1 0 0,1-7 0 0,-1 10 0 0,-3-4 9 0,0 4-9 0,4-10 0 16,-4 7 0-16,-4-4 0 0,8 4 0 0,-4-12 0 15,0-12-10-15,0 0-9 0,0-12-1 0</inkml:trace>
  <inkml:trace contextRef="#ctx0" brushRef="#br0" timeOffset="204640.749">6576 6999 1482 0,'0'0'62'16,"0"0"-50"0,0 12 62-16,-4-6 12 0,4 2 2 0,0-2 1 0,0-6-33 0,0 0-6 0,0 0-2 15,0 0 0 1,4 6-25-16,-1 0-6 0,4 0-1 0,0 6 0 15,0-6-16-15,1 0 0 0,2-1 0 0,-3 1 0 0,4-3 0 0,6-3 0 16,-10 0 0-16,4 0 0 0,3 3 0 0,-3-3 0 0,-1 3 0 16,1-3 0-16,-1-3 0 0,-2 0 0 0,2 0 0 0,-3-3 0 15,0 1 0-15,-3-1 0 0,6-12 0 16,-6 12 0-16,-4-9 0 0,3 4 0 0,-3 5 0 0,-3-12 0 16,-1 6 0-16,-6-2-14 0,3-4 1 0,0 6 0 15,0 1-31 1,0-1-5-16,-1 0-2 0,1 3 0 0,-3 3 40 0,-1-5 11 15,-3-1 0-15,4 0 0 0,-1 12 0 0,4-6 0 16,0 6 0-16,-7 6 0 0,7 0-11 0,3 6 3 0,-3 5 0 0,0-5 0 16,4 9 8-16,-5-4 12 0,5-2-2 0,-4 9-1 15,7-1-9-15,-4 1 0 0,8 2 0 0,-4 0 0 16,3 4 0-16,-3-7 0 0,4-2 0 0,-1 2 0 16,1 4 54-16,3-4 9 0,0 1 1 0,0-9 1 15,4-1-34-15,3-5-7 0,-4-9-2 0,1 0 0 16,7 12-12-16,-1 0-2 0,1-1-8 0,3 1 12 15,0-3-63-15,0-3-13 0,4-6-2 0</inkml:trace>
  <inkml:trace contextRef="#ctx0" brushRef="#br0" timeOffset="205357.358">7708 6699 1242 0,'0'0'52'15,"0"0"-41"1,0 0 36-16,4 3 7 0,-1 3 2 0,4 3 0 16,-3 3-19-16,-1 5-3 0,4-5-1 0,0 6 0 15,-3-4 18-15,3 4 3 0,-3-6 1 0,-1 2 0 16,4-2-37-16,-3 6-7 0,3-6-2 0,-4-1 0 16,1-2-9-16,-1-3 0 0,4 0 0 0,-3 0 0 15,-4-6 0-15,0 0 0 0,3 0 0 0,-3-9 0 16,0 3 53-16,0-6 9 0,0 1 2 0,-3-7 0 15,-1 0 0-15,1 4 0 0,-4 2 0 0,3 0 0 16,-6-6-103-16,-4-2-20 0,-1 8-4 0,1-6-1 0,0 1 52 16,-3 8 12-16,3 0 0 0,-1 6 0 0,1-3 0 15,0 12 0-15,4-3 0 0,-5 6 0 16,5 0-54-16,3 8-8 0,0-5-2 0,-4 6 0 0,8 8 52 0,-4-8 12 0,3 5 0 16,1 4 0-16,3 2 0 0,-4-2 0 0,4 2 0 15,4-2 0-15,-4 2 0 0,3-5 0 16,1-4 0-16,-1 4 0 0,1-4 48 0,-1 4 13 0,4-7 3 0,-3 4 0 15,3-9-52-15,0-1-12 0,0-5 0 0,0 6 0 16,4-6 47-16,-1 3 6 0,4-3 2 16,-7 5 0-16,7-5-37 0,1 0-7 0,2 6-2 0,-3-6 0 15,0 0-9-15,1-3 0 0,-1 3 0 0,3-4 0 16,-10-2 0-16,7 0 0 0,1-2 0 0,-5-1 0 16,1 3 0-16,3-3 0 0,-4 0 0 0,1 3 0 15,0-6-152-15,-1 6-32 0,1-6-6 0</inkml:trace>
  <inkml:trace contextRef="#ctx0" brushRef="#br0" timeOffset="205896.651">8132 6931 1572 0,'-11'-11'32'0,"11"11"9"0,-7-6-33 0,0 0-8 0,7 6 0 0,-7 0 0 15,7 0 55-15,-7 12 9 0,0-12 1 0,0 6 1 16,0-1-53-16,3 1-13 0,0 6 0 0,1-9 0 16,-4 9 0-16,3 0 0 0,-3-7 0 0,4 7 0 15,-1 0 0-15,1 0 0 0,-1-1 0 0,4 4 0 16,-7-9 0-16,7 6 0 0,-3-6 0 0,3 0 0 15,-4-1 0-15,4 1 0 0,0-6 0 0,0 9 0 16,0 3 54-16,4 0 8 0,-4-6 2 0,0 5 0 16,3 4-52-16,-3-3-12 0,7-6 0 0,-7 5 0 15,4-5 0-15,-4-6 0 0,3 6 0 0,-3-6 0 16,7 0 0-16,4 0 0 0,-4-6 0 0,4 0 0 16,-1 0 0-16,1-5 0 0,-1-1 0 0,1-3 0 15,-4 9 34-15,4-5 4 0,-4 5 1 0,0-12 0 16,3 6-11-16,-6 4-3 0,-1-16 0 0,4 12 0 0,-3 0-40 0,-1-2-8 15,1 2-1-15,-4 0-1 0,3 1 25 0,-3 2 0 16,0-3 0-16,0 6 0 0,0 6 0 0,0 0-8 16,0 0 8-16,0 0 0 15,0 0-35-15,0 12-1 0,0 3-1 0,0-4 0 0,0 7 37 16,0 0 0-16,0 2 0 0,0-2 0 0,0-6 24 0,4 2 12 16,-4 4 2-16,3 5 1 15,1-2-11-15,0 2-3 0,-1 4 0 0,1-4 0 16,-1 1-25-16,4-12 0 0,0 2 0 0,0-2 0 15,0 0 0-15,-3-6 0 0,3 0 0 0,-7-6 0 0,7 0 0 16,4 0 0-16,3-6 0 0</inkml:trace>
  <inkml:trace contextRef="#ctx0" brushRef="#br0" timeOffset="206482.541">8435 6094 1022 0,'0'0'43'16,"0"0"-35"0,0 0 60-16,0 0 12 0,0 0 3 0,-4 11 0 15,4 1-28-15,0-6-6 0,0 6-1 0,0-6 0 16,4 8-15-16,-1 4-3 0,1 0-1 0,0 8 0 15,-1-2 11-15,4 2 1 0,-3 3 1 0,3 1 0 0,0 2 2 0,0-2 1 16,3 8 0-16,-3-3 0 0,4 3-14 16,-4-5-3-16,4 8-1 0,-4-3 0 0,3 0-10 0,1 3-1 0,-4-2-1 15,3-4 0-15,-2 3 6 0,-5-3 2 16,8 4 0-16,-8-7 0 0,4 3 3 0,-3-8 1 16,-4-4 0-16,3 4 0 0,1-4-27 0,-1 1 8 0,4-16-8 15,-3 4 0-15,-1 0 0 0,1 6 0 0,0-7 0 16,-4 10 0-16,3-9 8 0,-3-1 4 0,4-5 0 15,-1 0 0-15,-3 0-12 0,4 3 0 0,-4-6 0 0,0-3 0 16,0 0 0-16,0 0 8 0,0 0-8 0,0 0 0 16,0 0 0-16,0 9-9 0,0 2 0 0,0-5 0 15,0-6-40-15,0 0-8 16,0 0-2-16,0 0 0 0,0 0-21 0,0 0-4 0,0 0 0 16,0 0-1-16,0 0-27 0,0 0-4 15,3-6-2-15,1 1 0 0,-4 5-27 0,0 0-6 0</inkml:trace>
  <inkml:trace contextRef="#ctx0" brushRef="#br0" timeOffset="207594.792">8989 6870 1302 0,'0'0'36'0,"0"0"10"0,0 0-37 0,0 0-9 15,0 0 0-15,-7-6 0 0,0 0 35 0,3 6 5 16,4 0 0-16,-7-6 1 0,7 6 4 0,0 0 1 15,-7 0 0-15,0 0 0 0,7 0-13 16,-7 0-2-16,0 0-1 0,0 0 0 0,0 6-18 0,3-6-4 16,-3 6-8-16,0 0 12 0,-3 0-12 0,2 5 0 0,5-8 8 0,-4 6-8 15,0 6 0-15,0-3 8 0,0-1-8 0,0 1 0 16,0 0 13-16,0-3-3 16,3 2-1-16,-3 7 0 0,3-6 6 0,1 0 1 15,-1 2 0-15,1-2 0 0,-1 12 8 0,1-13 3 0,-4 4 0 0,3-3 0 16,1-6-7-16,-1 5-2 0,4-2 0 0,0 6 0 15,0-15-18-15,0 9 0 0,4-3 0 0,-4 5-9 16,3-5 38-16,4 0 8 0,-3-6 2 0,6 6 0 16,-3-3-19-16,4 0-3 0,3 0-1 0,0 0 0 15,0 0-8-15,0 3-8 0,1 5 9 0,-1-5-9 16,3-6 0-16,1 0 0 0,0 0 0 0,-4 0 0 16,3 0-86-16,-3 0-23 0,4 0-5 0</inkml:trace>
  <inkml:trace contextRef="#ctx0" brushRef="#br0" timeOffset="208062.641">9162 6999 1424 0,'0'0'29'0,"0"0"8"0,0 0-29 15,0 0-8-15,0 0 0 0,0 0 0 0,0 0 78 0,0 0 14 0,0 0 4 0,0 0 0 16,0 0-70-16,3 0-14 0,1 12-2 0,-1-6-1 16,-3 2 30-16,4 4 5 0,-1-6 2 0,1 0 0 15,-1 6-22-15,4 0-5 0,-3 2-1 0,-1 4 0 16,5-12-18-16,-5 6 0 0,8 2 0 0,-8 4 0 15,1-6 38-15,-1-7 4 0,1 13 1 0,3-6 0 16,0-3-25-16,-4 2-5 0,4-5-1 0,0 0 0 16,-3 6-3-16,3-6-1 0,0-6 0 0,0 6 0 15,0-3 0-15,0 0 0 0,4 0 0 0,-4-1 0 16,0 1 4-16,4-3 1 0,-1-3 0 0,-3-2 0 16,4-1-2-16,-1-6-1 0,-3 0 0 0,0 0 0 15,4 1 0-15,-4-1 0 0,0-3 0 0,0 3 0 16,0-5-10-16,-3-1 8 0,-1 4-8 0,1-4 8 15,-1-3-8-15,-3 4 0 0,0-1 9 0,-3 0-9 16,-1 4 0-16,4 8 0 0,-3-12 0 0,-1 6 0 16,1 7-24-16,-1-10-5 0,1 3-2 0,-1 6 0 15,4 0-95-15,0 0-19 0,0 1-4 0,0 5-426 16,0-6-85-16</inkml:trace>
  <inkml:trace contextRef="#ctx0" brushRef="#br0" timeOffset="208649.912">9539 6167 1041 0,'0'12'29'16,"4"0"7"-16,-4-1-28 0,3 4-8 0,1-3 0 0,3 5 0 16,-4 1 59-16,1-3 10 0,3 2 3 0,0 7 0 15,0-3-7-15,0 2-1 0,4 1 0 0,-4 2 0 16,0 9-20-16,3-8-5 0,-3 8-1 0,4 3 0 15,-4-8-10-15,0 8-1 0,4-3-1 0,-4 3 0 0,-4 1-26 0,1-10 0 16,-1 9 8-16,-3-3-8 16,4 4 0-16,-1-10 0 0,-3 3 0 0,4 1 0 15,-4-4 46-15,0-5 7 0,0 2 2 0,0-2 0 16,0-7-37-16,-4 10-7 0,4-10-2 0,0 4 0 0,0-3 24 16,0-13 5-16,0 1 1 0,4 0 0 0,-4 0-25 0,0 6-5 15,0-3-1-15,0-9 0 0,0 0-8 0,0 0 12 16,0 0-12-16,0 0 12 0,0 0-12 0,7 3 0 15,-4 5 0-15,1-2 8 16,-4-6-152-16,4 6-32 0,-4-6-5 0</inkml:trace>
  <inkml:trace contextRef="#ctx0" brushRef="#br0" timeOffset="209230.792">10199 7084 1267 0,'0'-9'28'0,"3"1"5"0,1 2 2 0,-4-6 1 0,0 6-36 16,0 0 0-16,0 0 0 0,0 0 0 15,0 1 0-15,0 5 0 0,-4-6 0 0,-3 3 0 0,4 3 24 0,-4 0-3 16,0-6 0-16,0 6 0 16,0 6-3-16,-4-6-1 0,4 6 0 0,-7 0 0 15,3-1 3-15,1 4 0 0,-1-3 0 0,-3 6 0 16,3 0 0-16,1-6 1 0,3 5 0 0,-4 4 0 16,4-3 3-16,0 5 0 0,3-5 0 0,1 9 0 15,-4-10 5-15,3 1 2 0,4-6 0 0,-3 6 0 16,3-6-3-16,0 3-1 0,0-4 0 0,0-5 0 0,0 0-4 0,0 0-1 0,0 6 0 0,0-6 0 15,0 0-10-15,0 0-3 0,0 0 0 0,0 0 0 16,10 0 44-16,1-6 9 0,0-2 2 0,-4-1 0 16,3 0-52-16,-3-3-12 0,0 0 0 0,0 1 0 15,0-1-17-15,0 0-7 0,1 9 0 0,-1-3-1 16,-4 1-11-16,1-1-3 16,-1 0 0-16,1 0 0 0,-1 0 29 0,1-3 10 0,-4 6 0 0,0 3-9 15,0-3 9-15,0 3-8 0,0 0 8 0,0 0-8 16,0 0 8-16,0 0-12 0,3 9 12 0,1 3-12 15,-4-12 12-15,3 12 0 0,1-1 8 0,3 4-8 16,-4 9 12-16,1-13-3 0,3 10 0 0,-3 2 0 16,-1-5-9-16,1 0 0 0,3-4 0 0,-4-2 0 15,1 0 30-15,-1 0 4 0,4-6 1 0,-7-6 0 16,0 0-25-16,7 5-10 0,4 1 8 0,0 0-8 16,-11-6 0-16,10 0 0 0,1-3 0 0,3-3 0 15,-4 3-180-15,5-8-40 0,6-1-9 0,0-6-2 0</inkml:trace>
  <inkml:trace contextRef="#ctx0" brushRef="#br0" timeOffset="209831.704">10474 6135 1078 0,'-4'6'22'0,"4"-1"6"16,0-2-28-16,4 3 0 0,-4 6 0 0,0 0 0 15,4 0 60-15,-1-1 7 0,-3 7 1 0,4-3 0 16,3 8-4-16,-4-5 0 0,4 8 0 0,0-2 0 16,0 8 9-16,0-2 2 0,4 8 0 0,-4 0 0 15,4-3-31-15,-1-5-5 0,1 2-2 0,-1 0 0 16,1 4-17-16,-4 2-3 0,0-3-1 0,0 9 0 16,0-11 6-16,0 2 1 0,0-9 0 0,-3 10 0 15,3-10-6-15,0 3-1 0,0 1 0 0,0-4 0 16,-3 4-6-16,-1-4-2 0,1 4 0 0,-1-4 0 15,1-2-8-15,-1 2 0 0,1-3 0 0,3 4 0 0,-4-9 0 16,4-1 0-16,0-5 0 0,-3 0 0 0,-1-1 0 0,-3-2 0 16,4 3 0-16,-4 0 0 15,0-6-36-15,0 5-8 0,0-5-3 0,0 0 0 16,0 3-13-16,0-9-4 0,0 0 0 0,0 0 0 0,0 0 0 16,0 0 0-16,0 0 0 0</inkml:trace>
  <inkml:trace contextRef="#ctx0" brushRef="#br0" timeOffset="210163.893">10410 6893 1314 0,'0'0'37'0,"0"0"8"16,0 0-36-16,0 0-9 0,0 0 0 0,0 0 0 16,0 0 104-16,0 0 20 0,0 0 3 0,0 0 1 15,0 0-52-15,4-6-9 0,0 6-3 0,-1-6 0 16,4 6-51-16,-3-5-13 0,3-1 0 0,3 0 0 16,1 0 0-16,3 6 0 0,0 0 0 0,-3 0 0 15,6 0 0-15,-3 0 0 0,4 0 0 0,0 6 0 0,6 0 0 0,-2 0 0 0,-1-6 0 16,-4 0 0-16,1 0 0 0,3 0 0 0,-3 0 0 15,-1 5 0-15,-2-5 0 16,-1 0 0-16,0 6 0 0,0-6 0 16,0 0-151-16,-3 0-33 0,13-6-6 0,-3 1-2 0</inkml:trace>
  <inkml:trace contextRef="#ctx0" brushRef="#br0" timeOffset="210645.545">10986 6999 1272 0,'0'0'26'0,"-4"0"7"0,0 12-33 0,4-9 0 0,-3 3 0 0,-1-1 0 0,4-5 89 0,-3 12 11 16,3-6 3-16,0-6 0 0,-4 6-40 0,4 6-8 16,-3-6-2-16,3 2 0 0,0 1-15 0,0 0-3 15,0-9-1-15,0 12 0 0,3 0-8 0,-3-1-2 16,4-5 0-16,-1 3 0 0,-3 9-8 0,4-12-1 15,-4 5-1-15,3-5 0 0,-3-6-2 16,0 0-1-16,4 6 0 0,-4-6 0 0,4 9-2 0,-4-9 0 16,3 6 0-16,-3-6 0 0,0 0 11 15,0 0 1-15,0 0 1 0,0 0 0 0,0 0-22 0,0 0 9 16,0-6-9-16,0-3 0 16,0 3 0-16,0 0 0 0,0 0 0 0,0-5 0 0,-3-1 0 0,3 0 0 0,0 3 0 0,0 4 0 15,-4-7 58-15,0 0 5 0,4 0 1 0,0 3 0 16,-3 4-64-16,3-7-20 15,-4 0 0-15,1 0 0 0,3 0 32 0,0 4 7 0,0 2 1 16,0-12 0 0,0 12-33-16,0 0-7 0,0 6 0 0,3-5-1 0,1-4 21 0,-1 6 0 15,-3-6-9-15,4 3 9 0,0 0 0 0,-1 0 0 0,1-5 0 16,-1 5 0-16,4-9 0 0,-3 3 0 0,3 6 0 0,0-5 0 16,-4 5 0-16,4-6-8 0,0 12 8 15,-3-6 0-15,-4 6-37 16,11 0-1-16,-4-6 0 0,0 3 0 0,3 3-72 15,-3 0-14-15,0 9-4 0,4-3 0 0,-4-6-51 16,0 12-10-16</inkml:trace>
  <inkml:trace contextRef="#ctx0" brushRef="#br0" timeOffset="210990.779">11377 6976 1448 0,'0'0'41'0,"0"0"9"16,0 0-40-16,0 0-10 0,0 0 0 0,0 0 0 15,0 0 73-15,0 0 13 0,0 0 2 0,0 0 1 0,0 0-69 0,0 0-20 16,0 0 9-16,0 0-9 0,0 0 0 0,0 5 0 0,0 1 0 0,-3 6 0 15,3 0 33-15,0-6 3 16,0 5 0-16,0 4 0 0,3-3-23 0,-3 6-4 16,0-7-1-16,0 4 0 15,0-3 1-15,0 0 0 0,0-7 0 0,0 1 0 16,0 3-1-16,0 3-8 0,0 0 12 0,0-7-4 0,0 7-8 0,0-6 0 0,0-6 9 0,0 6-9 16,0-6 0-16,0 6 0 0,0-6 0 0,4 6 0 15,-4-6-46-15,0 0-14 16,0 0-2-16</inkml:trace>
  <inkml:trace contextRef="#ctx0" brushRef="#br0" timeOffset="211200.832">11271 6734 1337 0,'0'0'56'16,"0"0"-44"0,0 0-12-16,0 0 0 0,0 6 0 0,0-6 0 15,0 0 0-15,0 0 0 0,0 0 0 0,4 6 0 16,3 0 0-16,0 0 0 0,0-6 0 0</inkml:trace>
  <inkml:trace contextRef="#ctx0" brushRef="#br0" timeOffset="211618.396">11807 6881 1337 0,'-3'-11'28'0,"3"11"6"0,0 0-34 0,0 0 0 0,0 0 0 0,-7 0 0 16,3 0 109-16,-3 0 15 0,0 0 4 0,0 0 0 15,4 0-60-15,3 0-12 0,-7 6-3 0,0-1 0 16,3 1-18-16,-3 0-4 0,0 0-1 0,0-3 0 16,0 3-39-16,7-6-8 0,-7 0-2 0,-4 12 0 15,4-6 19-15,0 5 0 0,0 1 0 0,3 0 0 16,-3 3 24-16,0-4 9 0,4 1 2 0,-4 0 0 15,3 2-25-15,1-2-10 0,-1 0 8 0,1 6-8 16,3-7 0-16,0 1 0 0,-4 3 0 0,4-3 0 16,4-1 12-16,-4-2-4 0,7 3 0 0,-4 0 0 15,-3-1 0-15,0 1 0 0,0-6 0 0,0 6 0 16,0-3 1-16,7-3 0 0,-3-1 0 0,3 1 0 16,0 0-9-16,4 6 0 0,3-6 0 0,-4 0 0 0,4 0 0 0,-3-968 0 15,7 1932 0-15,-4-967 0 16,0-6-77-16,3 0-18 0,-2-2-3 0</inkml:trace>
  <inkml:trace contextRef="#ctx0" brushRef="#br0" timeOffset="212193.092">11966 7011 1314 0,'0'0'37'0,"0"0"8"16,0 0-36-16,0 6-9 0,4 0 0 0,-1-4 0 16,4 4 116-16,0 0 22 0,0 0 4 0,1-6 1 15,-1 0-67-15,3 0-12 0,1 0-4 0,-1-6 0 0,1 6-32 0,-1-6-6 16,1 0-2-16,0 4 0 0,-1-4-12 0,1 6-8 15,-1-6 8-15,1 6-8 0,0-12 0 0,-1 6 0 16,1 0 0-16,3 0 0 16,-4 1-24-16,1-4-8 0,0 3-3 0,-1-3 0 0,1 6 53 15,-1-3 10-15,1 0 3 0,-4 0 0 16,4 1-50-16,-4-1-9 0,-4 0-3 0,4 6 0 0,-3-6 16 16,-1 0 3-16,-3 3 1 0,0 3 0 15,0 0-33-15,0 0-8 0,0 0 0 0,-3-6-1 16,-1 3 42-16,-3 0 11 0,-3-3 0 0,-1 6 0 15,0-5-53-15,1 5-9 0,-4 0-2 0,0 0 0 16,-1 0 52-16,1 0 12 0,0 0 0 0,4 5 0 0,-4-5 48 16,3 6 13-16,4 3 3 0,-4 0 0 0,4 6-52 0,0-9-12 15,0 5 0-15,4 1 0 0,-4 0 33 0,0 3 4 16,3-4 1-16,0 1 0 0,1 3-17 0,-1-1-3 16,4 1-1-16,0 3 0 0,4-6 3 0,-4-1 0 0,0 4 0 15,3-3 0-15,1 0-20 0,-4-7-14 0,7 4 2 16,-3 6 1-16,3-6 33 0,-4 2 6 0,1 1 2 15,-1 6 0-15,8-6-30 0,-4 2 8 0,3-2-8 16,-3 0 0-16,4-3 0 0,0-1 0 0,-1 1 0 0,4 3 0 16,-3 0-22-1,0-6-7-15,3 0-2 0,0-6 0 16,3-968-77-16,1 1941-16 0,0-973-4 0,-1-5-375 0,4-1-75 0</inkml:trace>
  <inkml:trace contextRef="#ctx0" brushRef="#br0" timeOffset="-205957.004">13247 6526 899 0,'0'-9'25'0,"0"3"7"0,0 0-32 0,3 0 0 0,-3 0 0 0,0-5 0 16,0 11 28-16,0 0 0 0,0 0 0 0,0 0 0 15,0 0-7-15,0 0-1 0,0 0-1 0,0 0 0 16,0-6-19-16,0 6 0 16,4 0 0-16,-4 0 0 0,0 0 0 0,0 0 0 0,0 0 0 0,0 0 0 15,0 0 55-15,0 0 7 0,0 0 2 0,3 6 0 16,-3-6-52-16,0 0-12 0,0 6 0 0,0-6 0 16,4 5 0-16,-1 7 0 0,1-6 0 0,0-3 0 15,-4 3 0-15,0-6 0 0,3 9 0 0,-3 5 0 16,0-2 0-16,4 0 0 0,-1 0 0 0,-3 8 0 15,4-8 54-15,-1 11 8 0,-3-5 2 0,4 14 0 0,-4-8-54 0,3 8-10 16,1-5 0-16,-1 8 0 0,-3-8 0 0,4 2 0 16,-1 0 0-16,-3 4 0 0,0-1 28 0,0 3 0 15,0-5 1-15,0 2 0 0,-3 3-9 0,3 4-3 16,0-1 0-16,-4-9 0 16,1 3-1-16,3-8 0 0,0-9 0 0,-4-1 0 15,4 1 1-15,-3-3 0 0,3-6 0 0,0 5 0 16,-4-11-7-16,4 0-2 0,0 0 0 0,0 0 0 15,4 6-24-15,-4-3-6 0,0 6-1 0,0-9 0 0,0 0 23 16,0 0 0-16,0 0 0 0,0 0 0 16,0 0-107-16,0 0-17 0</inkml:trace>
  <inkml:trace contextRef="#ctx0" brushRef="#br0" timeOffset="-205354.545">13589 7117 1267 0,'0'0'28'0,"0"0"5"16,0 0 2-16,0 0 1 0,0 0-36 0,0 6 0 0,0-6 0 0,0 0 0 0,0 0 0 0,0 0 0 15,0 5 0-15,0 4 0 0,4 3 38 0,-4 0 1 16,3-6 0-16,1-1 0 0,-1 7-14 0,1-6-2 16,3 6-1-16,-4-9 0 0,4-6 21 0,-3 3 4 15,3 6 1-15,0-3 0 16,0 0-24-16,0 0-4 0,0-6 0 0,0 3-1 0,4 0-19 0,-4 0 0 16,3 0 0-16,1-6 0 0,-4 0 0 0,4-6 0 15,-4-6 0-15,0 7 0 0,-4 2 21 0,4-3 1 16,-3 6 0-16,-4 0 0 0,3-5-22 0,-3 5-10 15,0-12 1-15,0 3 0 16,-3 10-27-16,-1-7-4 0,4-6-2 0,-3 6 0 16,-4 1 13-16,3 2 2 0,1-3 1 0,-4 0 0 0,0 6 26 15,3 1 0-15,-3-7 0 0,0 0 8 0,3 9 34 0,-3-3 7 0,0 0 2 16,0 6 0-16,0-6-41 0,7 6-10 0,-7 6 0 16,0 6 0-16,0-9 0 0,0 12 0 0,0-6 0 0,0 8 0 15,0 1 0-15,0-6 0 0,3 8 0 16,-3-2 0-16,4 2 0 0,-1 4 0 0,1-1 0 0,3-2 0 15,0 2 0-15,-4-5 0 0,4-6 0 0,-4 8 0 16,4-2 0-16,0 3 0 0,0-4 0 0,0 7 0 16,4-7 0-16,-4 4 0 0,4-3 0 0,-4-7 0 15,3 4 0-15,-3-3 0 0,4 0 0 0,-1-6 0 16,4-1 0-16,-3 7 0 0,3-6 0 0,0 3 0 16,0-3 0-16,3-3 0 0,-3 0 0 0,4 0 0 15,0 0 15-15,3-1 1 0,-4 1 0 0,4-3 0 16,1-3-24-16,-1-2-5 0,0-4-1 0,0 0 0 15,0-3-165-15,0 0-33 0</inkml:trace>
  <inkml:trace contextRef="#ctx0" brushRef="#br0" timeOffset="-204772.087">14270 6908 1267 0,'0'0'28'0,"0"0"5"0,-4 6 2 0,-3 0 1 0,0 0-36 0,4-6 0 0,-4 5 0 0,-4-5 0 16,0 6 58-16,1-6 5 15,-1 6 1-15,1 0 0 0,-1 0 0 0,1 3 0 0,-1-6 0 0,0 6 0 16,1-4-52-16,-1 1-12 0,1 6 0 0,-1-6 0 15,0 0 34-15,4 3 4 0,0-4 1 0,0 7 0 16,4 0-25-16,-1 0-5 0,1 0-1 0,-1-10 0 16,-3 7-8-16,4 0 0 0,3 3 0 0,-4-6-11 15,4 0 11-15,-3 5 0 0,-1 1 0 0,4 3 0 16,0-9 0-16,0-6 0 0,0 0 0 0,0 0 0 16,0 0 0-16,0 0 0 0,0 0 0 0,0 0 8 15,0 0-8-15,0 0 0 0,4 6 0 0,-1-1 8 16,4-5-8-16,0 6 0 0,0-6 0 0,0 6 8 15,0 0-8-15,0-6 0 0,4 9 0 0,-4-6 0 0,4 3 0 16,-1 0 0-16,-3-3 0 0,4 2 0 0,-4 1 0 16,0 0 0-16,4-6 0 0,-1 12 0 15,1-12 0-15,-4 6 0 0,3-6 0 0,-3 9 0 16,4-1 8-16,-4-2 6 0,0 3 2 0,0-3 0 0,0 6-26 16,0-6-5-16,-3 0-1 0,-1 2 0 15,-3-2 16-15,4 3 8 0,-1 0 0 0,-3-9-8 16,0 6 0-16,0-6 0 0,0 0 0 0,-3 6 0 15,-1 5 0-15,1-5 13 0,-4 3-4 0,-4 0-1 16,4 0-8-16,-3-3 0 0,-1 0 9 0,-3 5-9 16,3 1 0-16,-3-6 0 0,0 6 0 0,3-3 0 15,-3 2 0-15,0-5 0 0,4 0 0 0,-4 0 0 0,3-6 0 0,-3 0 0 16,7 0 0-16,-4-6 0 0,1 6 0 0,-1 0 0 16,4-6 0-16,-4-6 0 15,1 4-49-15,3-4-11 0,0 0-3 0</inkml:trace>
  <inkml:trace contextRef="#ctx0" brushRef="#br0" timeOffset="-203765.969">15314 7067 1314 0,'-3'-18'37'0,"3"18"8"0,0-6-36 16,0 0-9-16,0 6 0 0,0 0 0 0,0 0 53 0,0 0 9 0,0 0 2 0,0 0 0 15,0 0 24-15,0 0 4 0,0 0 2 0,0 0 0 16,0 0-70-16,0 12-15 0,0 0-9 0,-4 0 12 16,4 2-12-16,-3 4 0 0,3 0 9 0,-4-4-9 15,0 4 14-15,4-1-2 0,-3 1 0 0,3 3 0 16,-4 2 0-16,4-5 0 0,0-3 0 0,-3 2 0 16,3-5 2-16,-4 0 0 0,4-6 0 15,-3-1 0-15,3-5 6 0,0 0 0 0,0 0 1 0,0 0 0 16,0-5 31-16,-4-1 7 0,4 6 1 0,-3-12 0 15,3 0-35-15,-4-3-6 0,1 4-2 16,3-7 0-16,0 0-17 0,-4 4 0 0,4-4 0 0,0 0 0 16,4 7 0-16,-1-10 0 0,1 9-12 0,-1 1 12 15,1-1-9-15,-1-3 9 0,1 3-8 0,-1 7 8 16,4-1-35-16,1 0-1 0,-1-6-1 0,-7 12 0 16,7 0 37-16,-7 0 0 0,10-6 0 0,-3 6 0 15,4 0 0-15,-4 6 0 0,3-6 0 0,1 6 0 16,-4 0 0-16,4 0 0 0,-4 2 0 0,3 1 0 15,-6 6 0-15,3-3 0 0,0 0 0 0,-4-1 0 0,-3-2 0 0,0 9 0 16,0-7 0-16,0 7 0 16,0-3 0-16,0 2 0 0,4 1 0 0,0 0 0 15,-4-9 0-15,0 2 0 0,0 1 0 0,3-6 0 0,-3-6 0 16,0 0 0-16,0 0 0 0,0 0 0 0,0 0 0 0,0 0 0 16,0 0 0-16,0 0 0 0,0 0 0 15,0-6 0-15,0 0 0 0,4-3 0 16,-4 3 0-16,3-2 0 0,1-1 0 0,-1 3 0 0,4-6 0 15,-3 0 0-15,3-2 0 0,-4 2 0 0,1 6 0 0,3-6 0 16,-4 6 0-16,1-5 0 16,0 5 0-16,-1 0 0 0,-3 6 0 0,4-6 0 0,-1 3 8 0,-3 3 10 0,0-6 2 0,0 6 0 15,0 0-32-15,0 0-7 0,0 0-1 0,0 0 0 16,4 0 20-16,-1 0 0 0,1-6 0 0,-1 6 0 16,4-5 8-16,-3 5 6 0,3 5 1 0,0-5 0 15,4 6-15-15,-4-3 0 0,0 0 0 0,0 9 0 16,0-3-9-16,0 2 9 0,3-5 0 0,-3 6-9 15,4 6 0-15,-4-4 0 0,0-2 0 0,0 12 0 16,0-13 9-16,0 4 8 0,-3-3-8 0,-1 0 11 0,4-1-11 16,-3-2 0-16,3 3-12 0,-4 0 12 0,5-6 0 15,-1 0 0-15,-4-1 0 0,4 1 12 0,0 0-20 16,0 0-4-16,0 0-1 0,4-3 0 16,-4 0-35-16,4-3-8 0,-1-3 0 0,1 0-1 15,-1-3-160-15,1-6-32 0</inkml:trace>
  <inkml:trace contextRef="#ctx0" brushRef="#br0" timeOffset="-203254.431">16147 7178 1267 0,'0'0'28'0,"0"0"5"0,0 0 2 0,0 0 1 0,-11 0-36 0,4 0 0 0,0 0 0 0,0 6 0 15,-4-6 58-15,4 6 5 0,0-6 1 0,-3 0 0 16,3 0-12-16,0 0-1 0,-4 0-1 0,4 0 0 16,0 0-29-16,0 0-5 0,-4 0-2 0,4 6 0 15,0 0 18-15,0-3 4 0,0 3 1 0,-4 0 0 16,8-1-23-16,-4 7-5 0,3-6-1 0,1 0 0 16,-1 6-8-16,4-3 0 0,0 2 0 0,-3 1 0 15,3 0 0-15,0-6 0 0,-4 0 0 0,4-6 0 16,0 0 0-16,0 0 12 0,0 0-12 0,4 5 12 15,-4-5 0-15,7 3 0 0,-7-3 0 0,10 6 0 16,1-6-12-16,-11 0 0 0,7 3 0 0,-7-3 0 16,11 0 0-16,-1 0 0 0,-3-3 0 0,0-3 0 15,0 3 18-15,0-8-2 0,0 5 0 0,0 0 0 16,-3-6-8-16,3 3-8 0,-3 1 9 0,-1 2-9 16,4 3 0-16,-3-3 0 0,-1 0 0 0,1 0 0 0,-4 0 0 15,0 6 0-15,0 0 0 0,0 0 0 0,0 0 0 0,0 0 0 16,0 0 0-16,0 0 0 0,0 0 0 0,0 0-12 15,7 12 12-15,-7-6-10 16,3 3 10-16,1-1-8 0,3 1 8 0,-4 3-8 16,1 0 8-16,-1-6 0 0,1 5 0 0,-4-5 0 15,0-6 0-15,0 0 0 0,0 0 0 0,11 6 0 16,-11-6 0-16,7 6 0 0,0 3 8 0,0-9-8 16,3 6 0-16,-3-6 9 0,4 0-9 0,0 0 0 15,-1 0-12-15,1 0-10 0,-1 0-2 0,4 0 0 16,1 0-180-16,-1 0-37 0,3-6-7 0</inkml:trace>
  <inkml:trace contextRef="#ctx0" brushRef="#br0" timeOffset="-202853.024">16411 6579 1094 0,'-7'-6'23'0,"4"0"5"16,-4 0-28-16,7 6 0 0,0 0 0 0,-4-6 0 15,1 6 108-15,3-6 16 0,-4 0 3 0,4 6 1 16,-4-11-8-16,4 11 0 0,0 0-1 0,0 0 0 15,0 0-88-15,0 0-18 0,0 0-3 0,0 0-1 16,0 0-9-16,0 11 0 0,4 1 0 0,-4 0 0 16,4 8 0-16,-1-2 0 0,4 11 0 0,-3-2 0 15,-1 8 0-15,-3 3 12 0,0 4-12 0,0 5 12 0,7 0-12 0,0-3 0 16,0 6-12-16,0-3 12 0,0-9 0 0,-3-3 0 16,3 9 0-16,0-5 0 15,0-1 0-15,0-3 0 0,-3-8 0 0,3 8 0 0,-4-15 0 16,1 10 0-16,-4-7 0 0,7-5 0 0,-7-3 0 0,0-4 0 0,0 7 0 15,3-12 0 1,-3 0-59-16,0-6-4 0,0 0-1 0</inkml:trace>
  <inkml:trace contextRef="#ctx0" brushRef="#br0" timeOffset="-202559.811">16267 7111 1151 0,'0'0'48'16,"0"0"-38"0,0 0 34-16,0 0 6 0,7 0 2 0,0 0 0 15,-4-6 58-15,8 6 12 0,-4 0 2 0,3 0 1 16,1 0-60-16,3-6-12 0,0 0-2 0,-3 3-1 0,3 0-14 0,-3-3-2 15,3 0-1-15,0 4 0 0,-4-4-33 0,4 0 0 16,-3-6 0-16,3 6 0 16,-3 0-19-16,-1-6-10 0,1 4-3 0,-1-4 0 15,1-6-91-15,-4 7-18 0,0-10-4 0,4 3-334 16,-4 1-66-16</inkml:trace>
  <inkml:trace contextRef="#ctx0" brushRef="#br0" timeOffset="-202098.05">16690 6667 850 0,'0'0'17'0,"0"0"6"0,0 0-23 0,0 0 0 0,0 6 0 0,0-6 0 16,-7 11 107-16,7-11 17 0,-4 0 3 0,4 0 1 15,-7 6-52-15,4 0-9 0,3-6-3 0,-7 12 0 16,7 0-51-16,-4 8-13 0,4-2 0 0,0 3 0 16,4 2 38-16,-4-2 5 0,7 8 1 0,-4 0 0 15,1-5-27-15,3 8-5 0,-4 1 0 0,1-4-1 16,3 3-11-16,-4-2 12 0,1-7-12 0,0 10 12 15,-1-10-4-15,-3 4-8 0,0-4 12 0,0-8-4 16,0 2 3-16,-3-5 0 0,3 0 0 0,0-12 0 16,0 0 8-16,0 0 1 0,0 0 1 0,0 0 0 15,0 0 14-15,0 0 2 0,0 0 1 0,-8-12 0 16,5 6-12-16,-1 0-2 0,4-8-1 0,-3 5 0 16,3 0-12-16,-4-3-3 0,4 6 0 0,0-967 0 15,0 1935-8-15,0-968 0 0,4 0 9 0,-1-3-9 16,1 3 0-16,-1 0 8 0,1 1-8 0,0-1 0 15,-1 0 0-15,1 6 0 0,-1 0 0 0,4 0 0 16,-3 0-8-16,3 0 8 0,0 0-8 0,3 6 8 16,1 0-10-16,-4-6 10 0,4 5-12 0,3 4 12 0,-4 6-8 0,1 0 8 15,0 2 0-15,-1-2 0 0,1 0-8 0,-1-1 8 16,-6 4 0-16,3-3 0 16,-4-4-30-16,4 7 1 0,-3 0 0 0,3-4 0 0,-3-5 29 0,-1 6 0 15,4-3 0-15,-3-1 0 0,-4-5 24 0,0-6 10 16,0 0 2-16,0 0 1 0,0 0-28 0,0 0-9 0,0 0 0 15,0 0 0 1,0 0-76-16,0 0-21 0,7 6-5 0,-7-6-728 0</inkml:trace>
  <inkml:trace contextRef="#ctx0" brushRef="#br0" timeOffset="-201601.036">17082 7178 1267 0,'0'0'28'0,"0"6"5"0,0-6 2 0,0 0 1 16,0 0-36-16,0 0 0 0,0 0 0 0,3 6 0 15,-3-6 58-15,0 0 5 0,4 0 1 0,3 6 0 16,0-3 3-16,0-3 1 0,0 3 0 0,0-3 0 0,0 0-8 0,0-3-2 15,4 3 0-15,-4 0 0 0,3 0-38 0,1 0-7 16,-1 0-1-16,-3-3-1 0,4-3-11 0,-4 0-12 16,4 0 2-16,-4 0 1 0,0 1 9 0,3-1 0 15,-3-6 0-15,0 0 0 0,-7 12 20 0,4-3 5 16,3-8 2-16,-3-1 0 16,-1-9-43-16,1 6-9 0,-4 1-2 0,0 2 0 0,0 6 27 15,-4 0 0-15,1-3 0 0,-1 4 0 16,0 2 0-16,-3-3 0 0,4 3 0 0,-4 3 0 15,3 0-10-15,-3 0 10 0,-3 0-12 0,3 0 12 0,3 9-11 0,-7 2 11 16,8 1-10-16,-4 6 10 16,0-1-8-16,3 4 8 0,-3-3 0 0,0-1-9 15,4 4 9-15,-1 2 0 0,1 4 0 0,3-4 8 0,0 1 0 0,0-7 1 0,0 4 0 16,3-3 0-16,1 2-9 0,-1-2 0 0,1-6 0 0,-1 5 8 16,1-5-8-16,3 0 0 0,0-3 0 0,0 2 0 15,0-5 0-15,4 0 0 0,-4 0 0 0,3 0 0 16,4-6 33-16,-3-6 5 0,3 6 1 0,0-6 0 15,0-6-121-15,0 7-24 16,-3-7-5-16,0 0-709 0</inkml:trace>
  <inkml:trace contextRef="#ctx0" brushRef="#br0" timeOffset="-201298.034">17173 6981 1686 0,'4'-20'35'0,"-4"8"9"15,3 0-36-15,1 6-8 0,-1-11 0 0,4 2 0 16,0-3 62-16,4-5 10 0,0-1 3 0,-4-2 0 15,7 2-41-15,0-2-8 0,-4 2-2 0,5-2 0 0,-1 2-24 0,3-8 0 16,-3 3 8-16,1-1-8 0,-5 4 16 0,1-4 2 16,3 4 0-16,-7-3 0 15,3 8-42-15,1 9-9 0,0-5-2 0,-1-1 0 16,1 9-148-16,-1 0-29 0</inkml:trace>
  <inkml:trace contextRef="#ctx0" brushRef="#br0" timeOffset="-200367.554">17716 6967 1094 0,'0'0'23'0,"0"0"5"0,0 0-28 0,-3 9 0 0,-1-4 0 15,4-5 0 1,-7 6 70-16,7-6 9 0,0 0 1 0,-3 6 1 0,-1 0-45 0,4 6-8 0,-3-3-3 0,-1 2 0 16,1 1 13-16,3 0 2 0,-4 6 1 0,1-7 0 15,3 10-25-15,-4-3-4 0,1-1-2 0,-1 10 0 16,4-10 5-16,-3 7 1 0,3-4 0 0,0 4 0 15,0-9 0-15,0-4 0 0,3 7 0 0,-3-12 0 16,0-6-2-16,0 0 0 0,0 0 0 0,0 0 0 16,4 0 13-16,-4 0 2 0,0 0 1 0,7-6 0 15,-4 0 6-15,4 0 0 0,0-3 1 0,-3 1 0 16,3-1-25-16,0 3-12 0,0 0 10 0,0-6-10 16,0 0 11-16,0-2-11 0,4 2 12 0,-4-6-12 15,0 12 0-15,3-5 0 0,-2 2 0 0,-1-3 0 16,0 6 0-16,0-5 0 0,0 5 10 0,0 0-10 15,-4 0 0-15,-3 6 0 0,0 0 0 0,0 0 0 16,4 6 0-16,-1 0 0 0,1 0-14 0,-1 5 5 16,-3-5 9-16,0 9 0 0,0-3 0 0,0-1 0 15,0 7 0-15,0-3 0 0,0 2 0 0,-3 1 0 16,6-3 0-16,-3-4 0 0,0 1 0 0,4 6 0 16,-4-12 0-16,4 5 0 0,-4-11 0 0,0 3 0 15,0-3 0-15,0 0 9 0,0 0-1 0,0 0-8 16,0 0 17-16,0 0-3 0,0-3-1 0,0-2 0 15,3-1-4-15,1 0-1 0,3-6 0 0,0 0 0 0,0 3-8 16,0 1 0-16,3-7 0 0,-3 3 0 0,0 6 0 16,1-5-11-16,-1 5 3 0,0 0 0 0,0 0 8 15,0-3 0-15,0 9 0 0,0-6 0 0,0 6 0 0,-4 0-10 16,4 0 10-16,-7 0-10 0,4 0 10 16,0 6 0-16,3-6 0 0,-7 0 0 0,3 6 0 0,-3-6 0 15,4 0 0-15,-4 0 0 0,0 0 0 0,0 0 0 16,3-6 0-16,-3 6 0 0,0 0 0 0,0 0 0 15,0 0 0-15,4 9 0 0,-4-9 0 0,3 3 0 16,1 3 0-16,-1 0 0 0,1 8 0 0,-1-8 0 0,-3 6 0 0,0-6 0 16,4 6 0-16,-4-1 0 0,3 4 0 0,-3-3 11 15,4-6-11-15,-1 0 12 0,1 2-12 0,3-2 12 16,-3-3-12-16,3 3 12 0,0-3-12 0,3-3 12 16,-3 0-12-16,4 0 10 0,0 0-10 0,-1-3 10 15,4-6-10-15,0 3-14 0,4 3 3 0,-4-2 1 16,0-1-125-16,4-6-25 0,3 0-4 0,-3 6-364 15,-1-3-73-15</inkml:trace>
  <inkml:trace contextRef="#ctx0" brushRef="#br0" timeOffset="-199916.21">18486 7128 1094 0,'0'0'46'16,"0"0"-37"-1,-8 0 44-15,1 6 9 0,0-6 2 0,0-6 0 0,0 6 0 0,0 0 0 0,0-5 0 16,-3 5 0-16,3 0 0 0,-4-6 0 0,0 0 0 0,1 6 0 16,-1 0-20-1,4 6-4-15,0 0-1 0,0 5 0 16,4-5-25-16,-1 9-5 0,0-3-1 0,1-1 0 0,-1 10-8 0,1-6 0 0,-1 5 0 0,-3-2 0 16,4-6 0-16,-1 2 12 0,1 4-12 0,3-6 12 15,0-6-2-15,0 2 0 0,0-2 0 0,0-6 0 16,3 9 2-16,-3-9 0 0,4 9 0 0,-4-9 0 15,0 0-12-15,0 0-16 0,0 0 4 0,10 0 1 16,1 0 45-16,0 0 9 0,-1 0 1 0,-3-6 1 16,4-3-29-16,-1 3-7 0,-3 0-1 0,4-5 0 15,-4 5-8-15,0-12 0 0,0 9 0 0,-3 3 0 16,-4 6 11-16,0 0 0 0,0 0 0 0,0 0 0 16,0 0-11-16,0 0-12 0,0 0 2 0,0 0 1 15,0 0 1-15,0 0 0 0,0 0 0 0,0 0 0 16,3 6 20-16,-3 9 4 0,4-3 0 0,-4 0 1 0,3-1-29 15,-3 4-5-15,0-3-2 0,0 0 0 16,4-1 31-16,-4 1 5 0,3-3 2 0,-3-9 0 16,0 0-31-16,0 0-5 0,4 12-2 0,-4-12 0 0,0 0 19 0,7 6 0 15,-7-6 0-15,7 5 0 16,-7-5-37-16,10 0-7 0,1 6-2 0,0-12-852 16</inkml:trace>
  <inkml:trace contextRef="#ctx0" brushRef="#br0" timeOffset="-199441.407">18701 6314 1067 0,'-14'24'22'0,"10"-10"6"0,-3-8-28 0,4 6 0 0,3-6 0 0,-4 0 0 15,0 0 84-15,4 8 11 0,0-2 2 0,-3 0 1 16,3 0-49-16,0 5-9 0,0-2-3 0,0 8 0 15,3-5 22-15,-3 0 4 0,4 2 1 0,0 4 0 16,3 2 0-16,-4-2 0 0,8 2 0 0,-4 9 0 16,0-8-64-16,-4 8-8 0,4 0-4 0,0 4-1 15,0-7 13-15,-3 6 0 0,3-2 12 0,0 2-12 16,-3-3 12-16,-1-3-12 0,4 4 12 0,-7-10-12 16,4 9 8-16,-1-2-8 0,1-4 0 0,-4 9 0 0,3-8 0 0,1-4 0 15,-4-2 0-15,0-1 0 0,3 4 0 16,1-10 0-16,-4 10 0 0,3-10 0 0,-3 1 11 0,0-3-2 15,0-1 0-15,0 1 0 0,0-3-9 0,0-6-12 16,0 3 2-16,0-6 1 0,0-3 9 0,0 0 0 16,0 5 0-16,0-5 0 15,0 0-104-15,0 0-20 0,0 0-3 0</inkml:trace>
  <inkml:trace contextRef="#ctx0" brushRef="#br0" timeOffset="-199150.859">18486 7099 1337 0,'0'0'28'0,"0"0"6"0,0 0-34 0,3-6 0 0,1 3 0 0,3-3 0 15,0 0 58-15,0 1 5 0,3-7 1 0,4 0 0 16,1 6 24-16,-1-6 4 0,3 1 2 0,5 2 0 16,-5-3-57-16,4 6-11 0,0 0-2 0,1 0-1 15,-5 6-10-15,1-5-1 0,0-1-1 0,-1 3 0 16,1 0-11-16,-1 0 0 0,-2-6 0 0,2 9 0 16,-3-3-103-16,-3 6-19 0,3-3-4 0</inkml:trace>
  <inkml:trace contextRef="#ctx0" brushRef="#br0" timeOffset="-198748.359">19121 7117 1337 0,'-4'6'28'16,"4"-1"6"-16,-3 7-34 0,3 3 0 0,0-3 0 0,0-1 0 15,-4 7 58-15,0-3 5 0,4 2 1 0,-3 1 0 16,-1-3-52-16,1-1-12 0,-1 7 0 0,4-3 0 16,-3-4 44-16,3 4 5 0,0-6 2 0,-4-1 0 15,4 4-32-15,0-6-7 0,4 0 0 0,-4-3-1 16,0-6-11-16,0 0 0 0,0 0 0 0</inkml:trace>
  <inkml:trace contextRef="#ctx0" brushRef="#br0" timeOffset="-198569.38">19142 6823 1314 0,'-4'17'37'0,"1"1"8"0,-1 0-36 16,4-18-9-16,0 0 0 0,0 0 0 0,-3 14 0 0,3-14 0 0,0 0 0 0</inkml:trace>
  <inkml:trace contextRef="#ctx0" brushRef="#br0" timeOffset="-197744.765">19597 7155 1579 0,'0'0'32'0,"0"0"10"16,0 0-34-16,0 0-8 0,0 0 0 0,0 0 0 15,0 0 53-15,-4 0 9 0,1-3 2 0,-1-6 0 16,-3 6-52-16,0 0-12 0,0 3 0 0,-4-3 0 16,4 3 0-16,-3 0 0 0,-1-6 0 0,1 6 0 0,-1 0 0 15,0 6 0-15,1-6 0 0,3 9 0 0,-4 3 0 16,4 0 0-16,0 5 0 0,0-2 0 0,0 0 0 0,4-1 0 16,-1 4 0-16,0-3 0 0,4-1 0 0,0 1 0 0,0-3 0 0,0 0 0 31,0-12 54-31,4 5 8 0,-4-5 2 0,4 9 0 15,-4-9-52-15,7 9-12 0,0-6 0 0,0-3 0 0,0 0 0 0,0 0 0 16,0 0-12-16,0 0 12 16,-4-9 13-16,4 3 10 0,1 0 1 0,-1 1 1 0,-4-1-35 0,4 0-7 0,0 0-2 15,-3 0 0-15,3 0 19 0,-7 6 0 0,0 0 0 16,0 0 0-16,0 0 0 0,0 0 0 0,3 0 0 0,-3 0 0 16,0 0 0-16,0 0 0 0,0 0 0 0,0 0 0 15,0 0 0-15,0 0 0 0,0 0 0 0,0 0 0 16,4 12 0-16,-4 0 0 0,0-12 0 0,3 6 0 15,-3 8 0-15,4 4 0 0,-4-6 0 0,3 5 0 16,-3 4 0-16,0 2 0 0,0-5 0 0,4 6 0 16,-4 2 17-16,4-8 7 0,-4 8 2 0,0 4 0 15,0-1-13-15,0 9-2 16,0-6-1-16,0 7 0 0,0-4-2 0,0 0 0 0,0 3 0 0,-4 1 0 0,4-7-8 0,-4 3 10 16,1 1-10-16,-1-4 10 0,1 0-10 15,3 4 0-15,-4-1 9 0,1 3-9 16,3 0 0-16,-4-8 9 0,4 2-9 0,0 3 0 15,-3-2 0-15,3-1 0 0,0-3 0 0,0-2 0 16,0 2 8-16,0-5-8 0,3 2 0 0,-3-2 0 0,4-4 0 0,-4 1 0 16,3-6 0-16,1-4 0 15,-4 1 8-15,0-6-8 0,0-6 0 0,0 0 0 16,0 0 12-16,0 0-12 0,0 0 12 0,0 0-12 16,3-3 23-16,-3 0-3 0,0-3 0 0,4-6 0 0,-4 1 2 0,3-4 0 0,-3-3 0 15,0 1 0-15,0-10-8 0,0 10-2 0,0-7 0 0,0 1 0 16,4-4-12-16,-4 4 0 0,0-4 0 0,0 4 0 15,0-10 0-15,4 16 0 16,-1-10 0-16,-3 7 0 0,4-1-8 0,-4 9 8 0,3-5 0 16,1 2 0-16,-1-3-9 0,1 7 9 0,3-10 0 15,-4 9-9-15,1-5 9 0,3-1 0 0,-4 3-9 0,1-2 9 16,3 5 0-16,-3-6 0 0,3 3 0 0,-4 4 0 16,1-7 0-16,-4 12 0 0,3-6 0 0,1-5 0 15,-4 5-40-15,0 3-3 16,3-3-1-16,1 1 0 0,-4 2-64 0,3 0-12 15,1 0-4-15,-4 3-450 0,3-5-90 0</inkml:trace>
  <inkml:trace contextRef="#ctx0" brushRef="#br0" timeOffset="-197233.493">19928 7099 1094 0,'0'0'23'0,"0"0"5"0,0 0-28 0,-3 12 0 0,3-6 0 0,-4 0 0 16,4-6 56-16,0 0 7 0,0 0 1 0,0 0 0 15,0 0 0-15,0 0 0 0,-7 5 0 16,7-5 0-16,0 0 0 16,-7 0 0-16,7 0 0 0,0 0 0 0,-3 6-26 0,-1-3-5 0,4 12-1 0,0 0 0 15,0-4-8-15,0 1-3 0,4 3 0 0,-1 2 0 16,1 1-8-16,3 0-1 0,0-1-1 0,0 10 0 16,0-10-11-16,4 1 0 0,-4-3 0 0,0 2 0 15,3-2 0-15,-3-3 0 0,0 0 0 0,0-1 0 16,0-5 32-16,1 0 5 0,-1 0 1 0,0 0 0 15,0-6-10-15,-4-6-1 16,1 0-1-16,-1 0 0 0,1 0 11 0,-1 1 3 0,1-7 0 0,-1 3 0 16,4-3-18-16,-3-5-3 15,0 5-1-15,-1-12 0 0,-3 10-18 0,4-10 0 16,-1 1 0-16,-3 2 0 0,0-3 0 0,0 1 0 0,-3-4 0 0,3 10 0 16,0-4-16-16,-4 10-6 0,4-1-2 0,0 6 0 15,0-6-25-15,-3 3-6 0,3 0-1 0,0 1 0 16,3 2-40-16,-3 0-8 0,4 0-1 0,-4 6-1 15,7 0-69-15,0 0-13 0</inkml:trace>
  <inkml:trace contextRef="#ctx0" brushRef="#br0" timeOffset="-196737.797">20345 7246 1094 0,'0'0'23'0,"0"0"5"0,0 0-28 0,0 0 0 0,0 0 0 0,0 0 0 16,0 0 56-16,7 0 7 0,-4 0 1 0,4 0 0 16,-3 6 0-16,3-6 0 0,0 6 0 0,0-6 0 15,-3 3-8-15,3 0 0 0,0-3-1 0,0 3 0 16,0-6-37-1,0 3-7-15,0-6-2 0,0 0 0 0,0 6-9 0,0-6 0 0,0 0 0 0,0 0 0 16,0 0 32-16,-3 0 4 0,-1-2 0 0,4 2 1 16,-3-3-26-16,-1 0-11 0,1-3 8 0,-1 6-8 15,1-5 0-15,-4-1 0 0,3-3 0 0,-3 4-11 16,0 5-20-16,0 6-4 0,0 0-1 0,-3-6 0 16,-4 0 28-16,3 0 8 0,-3-6 0 0,0 3 0 15,0 4-12-15,0-1 4 0,0-6 8 0,-3 6-13 16,-1 0 13-16,0 6 12 0,1-6-3 0,-1 12 0 15,-3 0-9-15,4 12 0 0,-8-4 0 0,7 4 0 16,-3 0 0-16,0-1 0 0,3-2 0 0,-3 3 0 16,4-1 36-16,3 7 6 0,0 2 1 0,3-2 0 15,-3-4-18-15,4 4-3 0,-5-4-1 0,5 4 0 16,-1-6-21-16,4-7 0 0,-3 7 0 0,3-3 0 16,-4-4 36-16,4-5 2 0,0 6 1 0,0-12 0 15,4 6-19-15,-1 3-3 0,8-3-1 0,-4 0 0 16,4-1-6-16,3 1-2 0,-4 0 0 0,4-6 0 15,4 0-108-15,-4 0-21 0,4 0-5 0</inkml:trace>
  <inkml:trace contextRef="#ctx0" brushRef="#br0" timeOffset="-196167.774">21011 6999 1579 0,'-14'-6'32'0,"7"6"10"16,0-6-34-16,-3 6-8 0,3-6 0 0,-8 6 0 15,5-5 45-15,-1 5 7 0,-3 0 2 0,0-6 0 16,4 6-36-16,-5 6-7 0,1-6-2 0,0 0 0 16,4 5-9-16,-1 1 0 0,0 0 0 0,4 6 0 15,-3-3 0-15,3 2 0 0,0 1 0 0,0 0 0 16,0 6 0-16,-1-12 0 0,5 2 0 0,-4 4 0 16,3 0 0-16,1 0 0 0,3-1 0 0,0 1 0 15,0 0 0-15,0-3 0 0,0-3 0 0,0-6 0 16,0 0 0-16,0 0 0 0,0 0 0 0,0 0 0 0,3 5 0 15,1-5 0-15,3 0 0 0,0 0 0 0,0 0 35 16,4 6 1-16,-1-6 1 0,1 0 0 0,-1 0-28 0,1 0-9 16,3 0 0-16,-7 6 0 0,4-6 0 15,-1 0 0-15,4 6 0 0,-3-6 0 0,-4 0 0 0,4 6 0 16,-4-3 0-16,0 3-9 16,0-3-20-16,0 3-4 0,-4 2-1 0,1-2 0 15,-1 6 34-15,1 0 0 0,-4-3 0 0,4 5 0 16,-4-5 20-16,0 9 12 0,-4-6 1 0,0-4 1 0,1 1-14 0,-1 6-2 0,1-9-1 15,-1 6 0-15,-3-7-3 0,4 7-1 0,-4-6 0 0,-4 3 0 16,4 3-13-16,-3-6 0 0,-1-1 0 0,0 7 0 16,-3-6 0-16,0 0 0 0,4-3 0 0,-5 0 0 15,1 0 0-15,4-3 0 0,-1 3 0 0,1-3 0 16,2 0 0-16,1 0 0 0,7 0 0 0</inkml:trace>
  <inkml:trace contextRef="#ctx0" brushRef="#br0" timeOffset="-195894.35">21329 7493 1580 0,'0'0'67'15,"0"0"-54"-15,0 0 39 0,0 0 8 0,-7 6 2 0,3 0 0 16,-3-3-22-16,0 0-5 0,0 0-1 16,0-1 0-1,0-2-53-15,0 0-10 0,-4 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6:02:52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10396 2686 1116 0,'0'0'23'0,"0"0"6"0,0 0-29 0,0 0 0 0,0 0 0 0,0 0 0 16,0 0 66-16,0 0 7 0,0 0 2 0,0 0 0 15,0 0-3-15,0 0-1 0,0 0 0 0,0 0 0 16,0 0-10-16,0 0-1 0,0 0-1 0,0 0 0 16,0 6-44-16,0 6-15 0,0-6 9 0,0 0-9 0,4 5 8 0,-1-2-8 0,1 3 8 15,-1 0-8-15,1 5 0 0,0 1 8 0,3 3-8 0,0-4 0 16,-4 4 0-16,4 2 0 0,0 1 0 0,-3 2 0 15,-1 4 9-15,4-4-9 0,-3 4 10 16,-1-1-10-16,1 9 32 0,-4-5 1 0,0 8 0 0,0-3 0 16,-4 3 9-16,1-3 2 15,3 6 0-15,-4-8 0 0,1 8-6 0,3 0-1 16,0-9 0-16,-4 9 0 0,4-5-8 16,-3-1-1-16,-1-3-1 0,1 3 0 0,-1-2-9 0,1-4-2 15,-1 3 0-15,1-8 0 0,-1-4 0 0,1 1-1 0,-1-10 0 16,4 4 0-16,-3-6 1 0,3-6 1 0,0-6 0 15,0 11 0-15,0-11-5 0,0 0-2 0,0 0 0 0,0 0 0 16,0 0-10-16,0 0 10 0,0 0-10 0,0 0 10 16,0 0-10-16,0 0 0 0,0 0 0 0,0 0 0 15,0 0 0-15,0 0-11 0,0 0 3 0,0 0 0 16,0 0-3-16,0 0 0 0,0 0 0 0,0 0 0 16,0 0-21-16,0 0-5 15,0 0-1-15,0 0 0 0,0 0-22 0,0 0-4 0,0 0 0 16,0 0-1-16,0 0-22 0,-8 3-4 0,8-3-1 15,0 0 0-15,0 0-100 0,0 0-21 0,4 9-4 16</inkml:trace>
  <inkml:trace contextRef="#ctx0" brushRef="#br0" timeOffset="779.13">11162 3545 1257 0,'-7'-3'53'0,"0"0"-42"15,-4 0 41-15,4 0 9 0,-3 0 2 0,-5-9 0 16,5 1 11-16,-1-1 2 0,-3 0 1 0,0-3 0 16,0 4-14-16,-4-1-3 0,1-6-1 0,-1 9 0 15,4 1-25-15,-4-1-5 0,4-3-1 0,0 0 0 16,0 6-12-16,3 0-4 0,-3-2 0 0,4 8 0 16,-1 0-12-16,0 0 0 0,4 8 0 0,-3-2 0 15,-1 0-10-15,4 6 2 0,-3 0 0 0,3-1 0 16,0 4 8-16,-4 3 0 0,4-6 0 0,-4 5 0 15,4 4 10-15,0-4 4 0,0 1 1 0,0 3 0 16,0-4 0-16,4 1 0 0,-1-6 0 0,-3 2 0 16,3 4 1-16,1 0 0 0,-1-10 0 0,4 10 0 15,-3-6-8-15,3-6-8 0,0-6 11 0,0 6-11 16,0-6 19-16,0 11-3 0,0-11-1 0,3 6 0 16,-3 3-15-16,4-6-12 0,3 6 3 0,0-9 0 15,0 6 9-15,4-6 0 0,3 0 0 0,0 0 0 16,0 0 0-16,4 6 11 0,-1-6-1 0,1 5 0 0,-1-5-10 15,-2 0 0-15,2 0 0 0,1 0 0 0,-4-5 0 16,0 5-17-16,4-6 4 0,-4 0 1 16,0 6 12-16,0-12 0 0,-3 3 12 0,-1-2-12 15,-3 5 0-15,-3-6 0 0,3 0 0 0,-4-6 0 16,-3 10 18-16,4-4-3 0,-4 0-1 0,0 0 0 0,0-2-14 0,0 2-8 0,0 6 8 16,-4-6-13-16,1 1 13 0,3-1 0 0,-4 3 0 0,1 3 0 15,-1 0 0-15,1 0 0 0,3 6 0 0,0 0 0 16,0 0 0-16,0 0 0 0,0 0 0 0,0 0 0 15,0 0 0-15,0 0-9 0,0 0 9 0,0 0-12 16,0 0 12-16,0 0-12 0,3 12 12 0,-3-9-12 16,4 6 12-16,-1 0 0 0,1-3-9 0,-1 5 9 15,1 1 0-15,-1 0 0 0,1-3 0 0,-4 2 0 16,4 7 0-16,3 0 0 0,-4 2 0 0,1-2 0 16,-1 0 0-16,1 2 12 0,-1-2 0 0,1-1 0 15,-4 7-12-15,3-4 0 0,1 4 0 0,-1-6 8 16,1 8-8-16,-1-8 0 0,1 2 0 0,-1-2 0 15,4 0-8-15,-3-1-4 0,3-2-1 0,0-3 0 16,0 5 13-16,0-5 0 0,4-6 0 0,-1 3-9 16,1-3-7-16,0-6-2 0,-1 0 0 0</inkml:trace>
  <inkml:trace contextRef="#ctx0" brushRef="#br0" timeOffset="1862.706">13303 2789 1279 0,'7'-35'26'0,"-7"29"8"0,4-9-34 0,-1 4 0 0,-3-7 0 0,4 6 0 16,-4 0 32-16,0-2 0 0,0 2 0 0,-4 0 0 0,4-5 27 0,-3-1 5 15,-4 3 0-15,3-2 1 16,-3-1-24-16,0-3-5 0,0 4 0 0,0-7-1 15,-4 4-14-15,1-4-2 0,-1 1-1 0,-3 2 0 16,0-2 2-16,0 5 0 0,-4-3 0 0,1 4 0 0,-1 5-8 0,-3 6-2 16,3-12 0-16,-6 10 0 15,2 8 9-15,-2-6 1 0,-1 6 1 0,0 0 0 0,-3 6-6 16,0-1-2-16,7-5 0 0,-1 6 0 16,1 3-13-16,0 3 0 0,4 0 0 0,-1 5 0 0,0 4 0 0,4-3 12 15,-3 5-3-15,2-2-1 16,1 2 4-16,0 1 0 0,4 8 0 0,-5-8 0 0,5 8-12 0,-1 3 0 15,4-8 0-15,-3 8 0 16,3-3 0-16,0-2 0 0,3 8 0 0,4-6 0 0,0 9 0 0,0-2 0 16,4-4 0-16,-4 9 0 0,3-6 0 0,1 3 0 15,-1 3 0-15,1-5 0 0,-1 8 0 0,1-15 0 16,-1 9 0-16,1 3 0 0,-1-6 0 0,1-2 0 16,-1 2 0-16,1-6 0 0,-4 4 0 0,3-4 0 15,1-3 0-15,-1-2 0 0,-3-4 0 0,4 4 0 16,-4 2 0-16,0-5 0 0,4-10 0 0,-1 10 0 15,-3-12 9-15,4-1-9 0,-1 7 0 0,-3-3 8 16,4 2-8-16,-4 1 0 0,3-9 0 0,-3 8 8 0,4-5-8 16,-4 0 0-16,0 0 0 0,3-3 0 0,-3 2 0 0,4 1 0 15,-4-6 0-15,0 0 0 0,0 0 0 0,0-6-8 32,0 0-16-32,0 0-4 0,0 0 0 0,0 0 0 0,0 0 2 0,0 0 0 0,0 0 0 15,0 0 0-15,0 0-26 0,0 0-4 0,0 0-2 0,0 0 0 16,0 0-16-16,0 0-3 0,-4 0-1 0</inkml:trace>
  <inkml:trace contextRef="#ctx0" brushRef="#br0" timeOffset="2312.889">12400 3310 1168 0,'0'0'33'0,"0"0"7"0,0 0-32 0,0 0-8 0,0 0 0 0,0 0 0 15,0 0 70-15,0 0 12 0,0 0 2 0,0 0 1 16,0 0-31-16,0 0-6 0,4-6-2 0,-1 6 0 16,4-6-30-16,0 6-5 0,4 0-2 0,3 0 0 15,-3 6-9-15,3 0 0 0,3-1 0 0,-3 1 8 16,1 0 4-16,-1 0 0 0,0 0 0 0,0 0 0 16,0 0 12-16,0 0 4 0,0-3 0 0,4 2 0 15,-4 1-4-15,4 0 0 0,-4 0 0 0,3 0 0 16,-3 0-8-16,4 0-1 0,3 0-1 0,-3-6 0 15,0 5-14-15,-1 1 9 0,4 3-9 0,-3-3 8 16,0 0-8-16,-4 0 0 0,3 0 0 0,-3-6 0 16,1 6 0-16,-1-1-11 0,0-5 3 0,0 6 0 15,-3-6-40-15,-1 3-8 0,1 0-2 16,-1-3 0-16,1 0-151 0,-4 0-31 0</inkml:trace>
  <inkml:trace contextRef="#ctx0" brushRef="#br0" timeOffset="2704.318">13356 3598 1263 0,'0'0'28'0,"0"0"5"0,0 0 2 0,0 0 1 0,0 0-36 0,0 0 0 0,0 0 0 0,0 0 0 16,0 0 56-16,0 0 5 0,-7 6 1 0,7-6 0 16,0 0-28-16,0 0-6 0,0 0 0 0,0 0-1 15,-3 8-19-15,3-8-8 0,-4 6 8 0,4 0-8 16,0 0 0-16,0 6 0 0,0-6 8 0,0 0-8 15,0 2 0-15,4 4 8 0,-4 0-8 0,3 0 8 16,-3-6-8-16,4 5 8 0,-4-2-8 0,3 3 8 16,-3 0-8-16,0-7 8 0,0 13-8 0,-3-12 8 15,3 0-8-15,0-6 0 0,0 0 0 0,0 0 0 16,0 0 0-16,0 0 8 0,0 0-8 0,0 0 0 16,0 0-32-16,-4-6-12 15,4 0-3-15</inkml:trace>
  <inkml:trace contextRef="#ctx0" brushRef="#br0" timeOffset="2965.365">13328 3130 1717 0,'-7'24'76'0,"0"-12"16"0,3 2-74 0,1 10-18 0,-1-13 0 0,1 4 0 15,3 3 0-15,-4-6 0 0,1-1 0 0,3 1 0 32,0-12-23-32,0 0-8 0,0 0-1 0,0 0-1 0,0 0-127 0,-4-6-26 0</inkml:trace>
  <inkml:trace contextRef="#ctx0" brushRef="#br0" timeOffset="3662.263">13688 3495 1328 0,'0'12'29'0,"0"-7"7"0,-4 1 0 0,4 6 1 0,0-3-29 0,0 3-8 0,0-6 0 0,0 5 0 15,0 1 64-15,0 0 11 0,0-3 2 0,0 2 1 16,0 7-26-16,0-6-4 0,0-6-2 0,0 8 0 31,0 4-27-31,0-6-6 0,0 5-1 0,0-5 0 0,0 3-12 0,-3-9 9 0,-1 5-9 0,4 1 8 16,-3-6-8-16,3 6 0 0,0-6 9 0,-4 3-9 16,4-9 17-16,0 0-1 0,0 0 0 0,0 0 0 15,0 0 19-15,0 0 3 0,0 0 1 0,0 0 0 16,0 0 16-16,0 0 3 0,-3-9 1 0,-1 3 0 15,1 0-40-15,-1 0-8 0,4-12-2 0,0 13 0 16,0-7-9-16,4-3 0 0,-4-2 0 0,3 5 0 16,1-6 0-16,-1 0 0 0,1 4 0 0,3 2 0 15,-4-6 0-15,4 1 0 0,-3 8 0 0,3-9 0 16,-4 7-8-16,4-4 8 0,1 6 0 0,-1-6 0 16,3 9-8-16,-3-5 8 0,0 5-10 0,-3-6 10 15,3 9-11-15,3-6 11 0,-2 6-12 0,2 3 12 16,1 0-13-16,-1 3 4 0,4 0 1 0,-3 6 0 15,3-3 8-15,0 0-10 0,0 6 10 0,-3-7-10 16,3 7 10-16,-3 0 0 0,-4 3-9 0,3-4 9 16,-3-5 0-16,0 12 0 0,0-9 0 0,4 2 0 15,-4 7 0-15,0 0 0 0,0-6 0 0,-3 2 0 16,-1 4 0-16,1-6 0 0,-1-1 9 0,1 7-9 16,-4-9 17-16,0 3-1 0,3-7 0 0,-3 7 0 15,0-6-16-15,4 6 0 0,-4-3 0 0,0 2 0 0,0 1 0 0,0 0 0 16,3-6 0-16,-3 6 0 0,0-7 0 0,0 10-19 15,0-9 3-15,0 6 0 0,0-12 8 0,0 6 8 16,0-6-12-16,0 0 12 16,0 0-33-16,0 0 0 0,0 0 0 0,-7 6 0 15,4-6-126-15,-4 5-25 0,0-5-4 0</inkml:trace>
  <inkml:trace contextRef="#ctx0" brushRef="#br0" timeOffset="4893.4">15681 3462 1476 0,'0'0'65'16,"-11"0"14"-16,4 0-63 0,-3 0-16 0,-1 6 0 0,1-6 0 15,-1 0 50-15,-3 3 7 0,3 0 2 0,-3 3 0 16,0-3-23-16,-4 3-4 0,4 0 0 0,0-6-1 16,0 6 4-16,-4 0 1 0,4-6 0 0,0 5 0 15,0 1-8-15,0 0 0 0,0 0-1 0,0-6 0 16,3 6-27-16,1-3 0 0,3 3 0 0,0 0 0 15,-1 0 0-15,1 5 0 0,4 1 0 0,-1-6 0 16,1 9-11-16,3-4 11 0,-4 7-8 0,4-6 8 16,-3 2 0-16,3 10 0 0,0-12 0 0,0 5-8 15,3-2 8-15,-3 3 12 0,0-7-2 0,4 1-1 16,-4 0-9-16,3-3 0 0,-3 3 0 0,4-7 0 16,-1 7 0-16,1-6-11 0,-4-6 3 0,11 6 0 0,-4-6 8 15,3 0 11-15,1-6-3 0,3 6 0 0,0-12 4 16,0 6 0-16,0-8 0 0,4 2 0 0,3-6-4 15,0 1 0-15,4-1 0 0,-4-8 0 0,4 2-8 0,-4-8 12 16,4 2-12-16,-4-2 12 0,0-12-12 0,-3 3 0 0,3-3 0 16,-4 0 8-16,1-6 0 0,-4 3 0 0,-3-3 0 0,-1-6 0 15,1 0 0-15,-4 0-8 0,0 0 12 16,-3 3-4-16,-4 3 11 0,0 0 1 0,0 0 1 0,-8-967 0 16,1 1931-10-16,0-958-3 0,-3 0 0 0,-1 3 0 15,-3 3-8-15,0 6 0 0,-7 2 0 0,7-2 0 16,-4 2 0-16,0 7 8 0,4 2-8 0,0-2 8 15,0 5-8-15,0 3 0 0,0 4 0 0,3 5-11 16,4 0 11-16,-3 0 0 0,3 6 0 0,7 0 0 16,0 0 0-16,0 0 0 0,0 0 0 0,0 0 0 15,0 0-8-15,0 0 0 0,0 0 0 0,0 0 0 16,0 0 8-16,3 6 0 0,1 6 0 0,-1-1 0 16,1 4-19-16,3 3-1 0,0-1-1 0,0 7 0 0,0 2 8 0,0 4 1 15,0-4 1-15,0 10 0 16,-3-4 11-16,3 9 12 0,-4 3-2 0,1-6-1 0,3 6-9 0,-4 3 0 15,-3-8 0-15,4 5 8 16,-4 3-8-16,3-3 0 0,-3-6 0 0,4 3 0 0,-4-2 0 0,3 5 0 16,1-3 0-16,-1-9 0 15,1 3 0-15,-1-2 0 0,5-4 0 0,-1 3 0 16,-4-2 0-16,4-4 0 0,0 4 0 0,-3-4 0 16,3 4 21-16,0-7-1 0,0 4 0 0,0-4 0 0,-3-2-20 15,-1-4 0-15,1 7 0 0,-1-4 0 0,-3-2 0 16,4 0 0-16,-1 2 0 0,1-2 0 0,-1-6 0 15,1 5 0-15,-1-5 0 0,-3-3 0 16,4 3-9-16,-1 5-7 0,-3-11 0 0,0 6-1 0,4-6 27 16,-4 3 6-16,0-4 0 0,3 7 1 15,-3-6-17-15,0-6-16 0,0 6 4 0,0-6 0 0,4 6 12 0,-4-6 0 0,0 6 0 0,0-6 0 16,0 0 0-16,0 0 16 0,3 6-3 0,-3-6-1 16,0 0-12-16,0 0 0 0,0 0 0 0,0 0 0 31,4 3-39-31,-4-3-10 0,0 0-3 0,0 0 0 0,0 0 7 0,0 11 1 15,0-11 0-15,0 0 0 0,4 6 16 0,-4-6 3 0,0 0 1 0,0 0 0 16,0 0-120-16,0 0-24 16,0 0-5-16</inkml:trace>
  <inkml:trace contextRef="#ctx0" brushRef="#br0" timeOffset="5493.451">15896 3457 1652 0,'-3'14'34'0,"3"-2"9"0,-4-6-35 0,4 6-8 16,0-6 0-16,0 5 0 15,-3 1 27-15,3-9 3 0,0-3 1 0,0 9 0 0,0-9 19 0,0 9 4 0,0-3 1 0,3-1 0 16,1 1-29-16,3 0-6 0,0 0 0 0,3 0-1 16,1-6-5-16,-1 6-1 0,1-3 0 0,3 0 0 15,0 0 1-15,4 0 0 0,0-3 0 0,-4 2 0 16,3-4-14-16,-3 2 8 0,1-3-8 0,-5 0 0 16,4-3 12-16,-3 0-4 0,-1 0-8 0,1-6 12 15,-4 6-4-15,0 1-8 16,0-7 11-16,0 3-11 0,0 3 11 0,-3-6-11 0,-1 1 10 15,1 5-10-15,-1 0 8 0,1-6-8 0,-4 9 0 0,0-6 0 16,0 9 0-16,-4-3 8 0,4 3-8 0,0-6 0 16,-3 1 0-16,-1-1 0 0,1 0 8 0,-4 0-8 15,0 6 0-15,0-12 0 0,0 6 0 0,-8 0 0 16,1 1 8-16,0 2-8 0,-3-3 0 0,3 0 0 16,-4 0 0-16,0 6 0 0,4-6 0 0,0 6-10 15,-4 0-1-15,8 6 0 0,-4-6 0 0,7 6 0 16,0 0 11-16,3 3-10 0,0-1 10 0,4 13-10 15,4-9 2-15,-4 5 0 0,7 10 0 0,-3-4 0 16,3 1 8-16,0 2 0 0,3 7 0 0,1-4-8 16,-1-3 8-16,1 4 0 0,0-1 0 0,-1-2 0 15,-3 2 0-15,4-2 11 0,-4-4-3 0,-4 1 0 16,5 2 14-16,-1-8 2 0,-4 5 1 0,4-2 0 16,-3-9-11-16,3 5-2 0,-4-8-1 0,1 0 0 15,3 0-11-15,-4-3 10 0,4-1-10 0,-7-5 10 16,7 0-10-16,1 0 0 0,2 0 9 0,1 0-9 15,3-11-71-15,0 5-18 0,4 0-4 0</inkml:trace>
  <inkml:trace contextRef="#ctx0" brushRef="#br0" timeOffset="6336.994">17882 3168 1897 0,'-10'12'84'0,"-1"-6"17"0,4 0-81 16,-3 6-20-16,2-6 0 0,-2 5 0 0,-1-5 0 0,1 0 0 0,-4 9 0 0,-4-9 0 16,4 0 8-16,-4-1-8 0,1 1 8 0,-1 0-8 15,0 0 8-15,1 3-8 0,-1-3 8 0,4 6-8 16,0-7 0-16,0 1 9 0,3 6-9 0,1 0 0 15,2 0 10-15,1-4-10 0,-3 4 8 0,3 6-8 16,3-3 13-16,-3 2-2 0,4 1-1 0,-1-6 0 16,1-1 1-16,-1 10 0 0,4-9 0 0,-3-1 0 15,3 7 5-15,-4-12 0 0,4 3 1 0,0 3 0 16,0-7 1-16,0 1 0 0,0-6 0 0,0 0 0 16,0 6 2-16,4 0 0 0,-4-6 0 0,3 6 0 15,1 0-8-15,3-3-2 0,-4 3 0 0,4-3 0 0,0 5-10 16,0-8 0-16,0 6 0 0,4 0 0 15,0-6 0-15,-1 6 0 0,1-6 0 0,-1 6 0 16,1 0 0-16,-1 0 0 0,1-6 0 0,0 6 0 16,-4-4 0-16,3 4 0 0,-3 6 0 0,0-6 0 15,0 6 8-15,0-6-8 0,1 5 8 0,-5 1-8 16,1 3 0-16,-1-9 0 0,1 5 0 0,-4 1 0 16,0 0 0-16,0-3 8 0,0 8-8 0,-4-5 0 15,1 0 8-15,-1 0-8 0,-3-1 8 0,0 4-8 16,0-3 0-16,0 0 0 0,0-1 0 0,0-2 0 15,0 3 0-15,0-6 0 0,0 6 0 0,0-6 0 16,-1 5 0-16,1-11 0 0,0 6-11 0,-3 0 11 16,-1-6-10-16,1 0 10 0,-1 0-12 0,0-6 12 15,1 6-36-15,-4 0 0 0,0-6 0 0,-4 0 0 16,0 1 7-16,-3-1 1 0,4 0 0 0,-1 0 0 16,0 0-29-16,4 0-6 0,0 0-1 0,3 3 0 15,1-8-99-15,3 5-20 0,3 0-4 0</inkml:trace>
  <inkml:trace contextRef="#ctx0" brushRef="#br0" timeOffset="6980.28">17918 3604 1523 0,'0'0'64'16,"0"0"-51"-1,0 0 46-15,-4 8 9 0,4-8 1 0,0 0 1 0,0 0-14 16,0 0-2-16,0 0-1 0,4 6 0 0,3 0-24 0,0-6-5 0,0 0 0 16,3 0-1-16,1 0-6 0,-1 0-1 0,5 0 0 15,-1-6 0-15,-4 0-16 0,4 0 0 0,1 1 0 0,-5-1 0 16,1-3 0-16,-1 3 0 0,1-6 0 0,-1 6 0 16,-2 1 8-16,-1-7-8 0,0 3 9 0,0 3-9 15,0-6 12-15,-4 1-4 0,1 5-8 0,-1 0 12 16,-3-6-4-16,0 0 0 0,0 9-8 0,-3-8 12 15,-1 11-12 1,4-6 11-16,-3 0-11 0,-4 0 10 0,0-6-10 0,0 12 8 0,0-9-8 0,-1 6 8 16,-2 0-8-16,-4 3 10 0,3-2-10 0,-3 2 10 15,-4 2-2-15,4-2 0 0,-3 3 0 0,3 0 0 16,-1 6-8-16,5-3 0 0,-1 0 0 0,1 6 0 16,3-1 0-16,-4 7 0 0,4 3-10 0,3-4 10 15,1 4-10-15,-1 2 10 0,1 1-10 0,3-4 10 16,0 4 0-16,0 0 0 0,3 2-8 0,1-2 8 15,-1-4 0-15,5 4 0 0,-1-1 0 0,0-5 0 16,0 8 0-16,0-8 0 0,0-1 0 0,0 4 0 16,0-3 0-16,3-1 0 0,-2-8 0 0,2 3 0 15,1 0 0-15,-1 5 0 0,1-11 0 0,-1 3 0 16,5 0 0-16,-5 0 0 0,1-3 0 0,-1-1-9 16,4-5-10-16,-3 6-1 0,0-6-1 0,3-6 0 15,0 6-26-15,0 0-5 0,0-11 0 16,4 2-1-16,-1 0-102 0,1 0-20 0,0-8-4 0</inkml:trace>
  <inkml:trace contextRef="#ctx0" brushRef="#br0" timeOffset="7929.631">18337 3612 950 0,'0'0'40'0,"0"12"-32"16,4-6 48-16,-4 6 11 0,0-6 1 0,3 2 1 15,-3 10 33-15,4-6 6 0,-4 0 2 0,4-1 0 16,-4 1-32-16,3 3-6 0,1-3-2 0,-4 5 0 16,0-5-27-16,3 9-6 0,-3-4-1 0,0 1 0 15,0-3-6-15,0 2-2 0,0 1 0 0,-3-1 0 16,3-2-16-16,-4 3-3 0,4-6-1 0,0-1 0 16,0-5-8-16,0 3 8 0,0-3-8 0,0-6 8 15,0 0 2-15,0 0 0 0,4 12 0 0,-4-12 0 16,0 0-10-16,0 0 12 0,0 0-12 0,0 0 12 15,0 0-4-15,7-6 0 0,0 0 0 0,-4 0 0 16,4-3 0-16,-3-3 0 0,-1 1 0 0,4-10 0 16,-3 3 9-16,-1 1 2 0,1-7 0 0,-1 4 0 15,1-4-19-15,0 7 0 0,-1-4 0 0,1-3 0 0,3 7-16 16,-4-4-4-16,4-2-1 0,-3 5 0 0,3-2 12 0,-4 2 9 16,4 6-12-16,-3-6 12 0,-1 7-16 0,4 2 3 15,-3 3 1-15,0 0 0 0,3 0 12 0,0 6-11 16,-7 0 11-16,7 0-10 0,0 0-1 0,0 12 0 15,0-6 0-15,0 0 0 0,0 3 11 0,-3 2 0 16,3 7 0-16,0 0 0 0,-4-4 18 0,4 10-1 16,0-6 0-16,-3-1 0 0,-1 4-4 0,1-10-1 0,-1 7 0 0,-3-3 0 15,0 2 10-15,4 1 2 0,-4 0 0 16,0 2 0-16,0-8-12 0,0 0-3 0,0 5 0 0,0-8 0 16,0 3-9-16,0 0 0 0,0-6 0 0,0-6 0 15,0 0 16-15,0 0-3 0,0 0 0 0,0 0 0 16,0 0 6-16,0 0 1 0,0 0 0 0,0 0 0 15,-7-6-4-15,3 0-1 0,-3 0 0 0,4-6 0 16,-1 3-6-16,1-8-1 0,-1 5 0 0,1-9 0 16,-1 10-8-16,1-7 0 0,-1 0 0 0,1-2 0 15,-1 2 0-15,0 1 0 0,1-7 0 0,-1 4 0 16,4 2-15-16,0 0 5 0,-3 4 1 0,3-4 0 16,3 6 9-16,-3 0 0 0,4-2-9 0,-1 8 9 15,1-6 0-15,0 12-9 0,3-12 9 0,0 12 0 16,0 0-9-16,0-6 9 0,3 6 0 0,-3 0-9 15,4 0-6-15,0 0-1 0,-4 0 0 0,7 0 0 16,-4 6 7-16,1-6 1 0,-1 0 0 0,1 0 0 16,0 0 8-16,-1 0 0 0,1 0 0 0,-1 6 0 15,-3 0 0-15,0-6-10 0,1 6 10 0,-1 0-13 16,0-3 13-16,-4 6-11 0,1-1 11 0,3 4-10 0,-4 0 1 0,-3 0 0 16,4-4 0-16,-4 10 0 0,3-6 9 0,-3 0 0 15,0-1 0-15,4 7 0 0,-4-3-22 0,3 2 1 0,-3 1 0 0,0-3 0 16,4 8 21-16,-4-11 0 0,0 0 0 15,0 8 0-15,0-8 0 0,0 0 0 0,3-6 0 16,-3 5 0-16,4-2 0 0,-4-3 0 0,4 0 0 0,-4-6 0 16,0 0-21-16,0 0 0 0,7 6 0 0,-7-6 0 15,3 0-41-15,-3 0-8 16,4-6-2-16</inkml:trace>
  <inkml:trace contextRef="#ctx0" brushRef="#br0" timeOffset="8813.523">19177 3704 1455 0,'0'0'61'16,"0"0"-49"-16,0 0 28 0,-4-6 4 0,1 0 2 0,-1 0 0 15,1 0-18-15,-1-6-3 0,1 3-1 0,-1 4 0 16,1-1-16-16,-1 0-8 0,1 0 8 0,-4 0-8 15,0 0 8-15,-4-6-8 0,0 12 0 0,1-8 8 16,-1 5-8-16,-3-3 0 0,4 3 0 0,-5 3 8 16,1 0-8-16,0 3 0 0,0 3 0 0,0 5 0 15,0 1 0-15,3 0-9 0,1 0 9 0,-1-1 0 16,1 10 0-16,-1-3 0 0,4-1 0 0,-4 4 0 16,4-4 12-16,0 1 5 0,0 0 2 0,4 2 0 15,-1-2 0-15,1 0 0 0,-1-4 0 0,4 4 0 16,0-6-7-16,0-1 0 0,0-2-1 0,4 0 0 15,-1 0-11-15,1 3 10 0,3-6-10 0,-4-1 10 16,8 1 3-16,-1 0 1 0,1-6 0 0,3 0 0 16,0 6-6-16,0-6 0 0,4 0-8 0,0 0 12 15,3 0-12-15,-4-6 0 0,5 0 8 0,-1 0-8 16,0-5 0-16,0 5 0 0,0-9 0 0,-3 3 0 16,-4-5 8-16,4 5-8 0,-8-6 0 0,4-2 9 0,-3 2-1 15,-1-5 0-15,-2 8 0 0,-1-9 0 0,-4 7 7 0,1-4 1 0,-4 4 0 16,0-1 0-16,0 6-16 0,-4-6 0 0,4 10 0 0,-7-4 0 15,4 6 9-15,-1 0-1 0,-3-6 0 0,3 6 0 16,4 6-8-16,0 0 8 0,0 0-8 0,0 0 8 16,0 0-8-16,0 0 0 0,-3 6 0 0,-1 6 0 15,4 0 0-15,0-6 0 0,0 6-9 0,4 2 9 16,-4 4 0-16,3-6-10 0,1-1 10 0,-1 7-8 16,1-3 8-16,0-4 0 0,-1 1 0 15,1-6 0-15,-1 6 0 0,1 3 0 0,-1-4 8 16,-3 1-8-16,7 0 0 0,-3 3 0 0,3 2 0 0,-4-5-8 15,8 0 8-15,-4-1 0 0,0-2 8 0,0 0-8 16,4 6 0-16,-1-9 0 0,1 11-10 0,3-11 10 16,0 6-23-16,0-3 3 0,0-3 0 0,0 5 0 15,4-5-19-15,0 0-3 0,-1 0-1 16,-3-6 0-16,4 6-12 0,-4-6-2 0,-3 0-1 0</inkml:trace>
  <inkml:trace contextRef="#ctx0" brushRef="#br0" timeOffset="9222.52">19629 3648 1325 0,'0'8'37'0,"-4"10"9"0,4-6-37 15,0 0-9-15,0 5 0 0,-3-5 0 0,3 3 68 0,0-4 12 0,0 7 3 0,0-6 0 16,0-3-28-16,0 8-6 0,3-5-1 0,-3 6 0 15,4-9-21-15,-4 8-5 0,3-5-1 0,-3 6 0 16,4-7-11-16,-1 1-2 0,-3 3-8 0,4-3 12 16,-1-1-12-16,-3 1 11 0,4 0-11 0,-1-3 10 15,-3 8-10-15,4-11 0 0,-1 6 0 0,1-3-11 16,-4 3-20-16,3-7-4 0,-3-5-1 0,0 6 0 16,0-6-24-16,4 12-6 0,-1-12-1 0,-3 0 0 15,0 0-142-15,0 0-29 0</inkml:trace>
  <inkml:trace contextRef="#ctx0" brushRef="#br0" timeOffset="9463.609">19526 3236 1501 0,'0'0'32'0,"-3"12"8"0,-1-6 0 0,1 0 4 0,3-6-36 0,-4 11-8 0,4-11 0 0,-3 6 0 15,-1 0 0-15,1 3 0 0,-1 3 0 0,4-12 0 16,0 6-24-16,0-6-1 0,0 0 0 0,0 0 0 16,0 0-103-16,4 5-20 0,-1 1-4 15</inkml:trace>
  <inkml:trace contextRef="#ctx0" brushRef="#br0" timeOffset="10213.626">19911 3648 1220 0,'3'8'54'0,"4"10"11"15,-3-6-52-15,-1 0-13 0,4 5 0 0,-3-2 0 0,0-3 54 0,3-1 8 0,-4 7 2 16,1-6 0-16,3 3-26 0,-4-4-5 0,1 1-1 0,-4 6 0 16,3-9-16-16,1 8-3 0,-4-5-1 0,0 0 0 15,3 5 2-15,-3-11 0 16,0 3 0-16,4 3 0 0,-4-6-6 0,0-6-8 15,-4 6 11-15,4-6-11 16,0 0 20-16,0 11-2 0,0-11-1 0,0 0 0 16,0 0-6-16,0 0-2 0,0 0 0 0,0 0 0 0,0 6-9 0,0-6 0 0,0 0 0 0,0 0 0 15,0 0 0-15,0 0 0 0,0 0 0 0,0 0 0 16,0 0 8-16,0 0-8 0,0 0 12 0,0 0-4 16,0 0 16-16,0 0 4 0,0 0 0 0,-3-6 0 15,-1-5-3-15,1-1 0 0,-1 6 0 0,-3-9 0 16,4 9 4-16,-4-11 1 0,3 5 0 0,1 0 0 15,-5-8-10-15,5 8-1 0,-1 0-1 0,4-6 0 16,-3 7-18-16,-1 5 8 0,4-3-8 0,-3 3 0 16,3 0 0-16,-4-6 0 0,4 1 0 0,0 5 0 15,0-9 0-15,0 3 0 0,0 1 0 0,0 5 0 16,0-6 0-16,0 0 0 0,0-2 0 0,4 8 0 16,-4-6 0-16,3 0 0 0,1 0 0 0,-1 6 0 15,1-2 0-15,-1 2 0 0,1 0 0 0,0 0 0 16,-1-6 0-16,1 6 0 0,-1 6 0 0,4-5 0 15,-3 5 0-15,3 0 0 0,-4 0 0 0,4 5 0 16,0-5 0-16,-7 0 0 0,7 0 0 0,-3 6 0 16,3-6 0-16,0 0 0 0,0 0 0 0,0 6 0 15,-3 0 0-15,-4-6 0 0,7 0 0 0,0 0 0 16,-4 6 0-16,4 0 0 0,0 0 0 0,1 0 0 16,-1 2 9-16,-4 4-9 0,4 0 0 0,0-6 9 0,-3 6-9 15,3 2 0-15,0-2 0 0,-4 0 8 0,4 5 8 16,1-5 0-16,-1 3 1 0,0-3 0 0,0-1-17 0,0 1-14 15,3 3 2-15,-3 2 1 0,0-5 11 0,4 6 14 0,-4-6-3 16,4 8-1-16,-4-8-10 0,-4 0 0 0,4 5 0 16,-3-11 0-16,-1 3 0 0,4-3 0 15,-3 0 0-15,-1 0 8 16,-3-6-27-16,7 6-5 0,-7-6-2 0,0 0 0 16,0 0-26-16,0 0-4 0,0 0-2 0,0 0 0 0,0 0-30 15,0 0-7-15,0 0-1 0</inkml:trace>
  <inkml:trace contextRef="#ctx0" brushRef="#br0" timeOffset="10841.317">20412 3686 1500 0,'0'0'31'0,"-7"6"8"0,3 0-31 16,1 0-8-16,-4-1 0 0,7-5 0 0,-4 12 39 0,4-9 6 15,0-3 2-15,0 12 0 0,0-12-18 0,0 0-3 0,4 6-1 0,3-6 0 16,0 6 12-16,0-6 3 15,3 0 0-15,1 0 0 0,-4 0-29 16,7 0-11-16,-3 0 8 0,-1 0-8 16,4 0 8-16,-3-6-8 0,3 0 8 0,0-3-8 15,-3 3 0-15,3-6 0 0,-4 7 0 0,1-7 0 0,0 6 0 0,-4-6 0 0,0 0 0 0,0 4 0 16,0-4 0-16,-4 6 0 0,4-6 0 0,-3 0 0 16,3 1 8-16,-7 2-8 0,4-3 8 0,-4 0-8 15,0 1 12-15,0-4-4 0,-4 3 0 0,0 0 0 16,-3 1-8-16,4 5 12 0,-1-6-12 0,-3 6 12 15,0-6-12-15,0 9 8 0,0-8-8 0,-3 11 8 16,-1-6-8-16,0 0 0 0,-3 6 0 0,0 0-11 16,-4-6-4-16,1 6-1 0,-4 0 0 0,0 6 0 15,-1-6 5-15,-2 6 1 0,-1-6 0 0,4 6 0 16,0 5 10-16,3-5 0 0,4 9 8 0,0 3-8 16,7-1 11-16,0 1-3 0,3 2 0 0,4 4 0 15,4 2 4-15,6 4 0 0,4 8 0 0,4-9 0 16,7 4-12-16,-1-4 0 0,8-2 0 0,-4 2 0 15,8-6 0-15,-5 4 12 0,8 2-2 0,-4-8 0 16,-3-3-10-16,4 5 0 0,-5-11 0 0,-3 3 0 16,4-4-14-16,0-5-5 0,-4 0-1 0,-3 0 0 15,0-6-22-15,-1 0-5 0,-3 0-1 0,-3 0 0 16,0-6-16-16,-1 6-4 0,-3-6-1 0,1 0 0 16,-5 0 5-16,1-5 0 0,-1 5 1 0,-3 0 0 15,4 0-23-15,-4 3-5 0,0-3-1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6:06:09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19110 12546 1112 0,'0'27'32'0,"4"-4"6"0,-4 1-30 0,3-3-8 0,1-1 0 0,3 1 0 15,-4 5 47-15,1-11 8 0,-1 11 1 0,1-5 1 16,-1 2-17-16,1 1-4 0,-1 2-1 0,1-2 0 16,-4 8-7-16,3-5-2 0,-3 8 0 0,0-6 0 15,4 4-26-15,-4-7 0 0,0 4 0 16,0-4 0-1,0 0 0-15,0 1 0 0,0 5-9 0,-4-5 9 0,4-1 0 16,-3 7 0-16,3 2 0 0,0-3 0 0,-4 0 0 0,4 1 0 0,0-4 0 0,0 12 0 16,0-2 0-16,0-7 0 0,4-3 0 0,-4 1 0 15,3 2 0-15,1-11 0 0,-1 2 0 0,1-5 0 16,-1-3 0-16,1-10 0 0,-4-5 0 0,0 0 0 16,0 0 0-16,0 0-8 0,7 0 8 0,-7 0-13 15,0 0-47-15,4-5-8 0,-1-4-3 0,-3 3 0 16,4-9 19-16,-4 0 4 0,0 4 1 0,3 2 0 15,-3-9-13-15,0 6-4 0,-3 1 0 0,3-1 0 16,-4 6 5-16,1-3 1 0,-1 3 0 0,-3 0 0 16,3 1 42-16,1-1 8 0,3 0 8 0,-4 0-12 15,4 0 12-15,-3-3 0 0,-4 3 0 0,3 6 0 16,-3-6 36-16,0 1 4 0,0-1 0 0,-3-3 0 16,3 6-12-16,-1 3-1 0,1-3-1 0,0 3 0 15,4-9-15-15,-4 3-3 0,0-5-8 0,3 2 12 16,1 3-12-16,-1-6 9 0,4 6-9 0,0 6 8 15,0 0 6-15,0 0 1 0,0 0 0 0,0 0 0 16,0 0 0-16,4 12 0 0,-1-6 0 0,1 6 0 16,3 2 1-16,-4 4 1 0,4 0 0 0,-3 2 0 15,3 7 1-15,-4-1 0 0,1 1 0 0,0 8 0 0,-1-12-7 16,1 10-2-16,-4-4 0 0,0 3 0 16,3-5-9-16,-3 8 0 0,4-14 0 0,-4 8 8 15,3-8-28-15,-3-1-5 0,0-5-2 0,0-3 0 0,0 0 27 0,0-12 0 16,0 0 0-16,0 0 0 0,0 0 46 0,0 0 14 0,0 0 4 0,4-6 0 15,-1 0-52-15,4 0-12 0,-3-3 0 16,3-3 0-16,3-2 0 0,-3-1 0 0,4 0 0 16,3-5 0-16,0 5-48 15,0-3-13-15,0-2-3 0</inkml:trace>
  <inkml:trace contextRef="#ctx0" brushRef="#br0" timeOffset="659.569">17791 14560 1022 0,'0'0'21'0,"0"0"5"16,-4 6-26-16,4-6 0 0,-7 6 0 0,3 0 0 16,1 0 36-16,-1 3 3 0,1-4 0 0,-1 1 0 15,1 3 4-15,3 3 1 0,0-3 0 0,0 2 0 16,0-2-36-16,0 12-8 0,0-1 0 0,0-2 0 16,3 9 0-16,-3 5 0 0,4 0 0 0,-1 1 0 15,4-4 0-15,-3-3 0 0,3-5 0 0,0 3 0 16,0 5 0-16,0 0 10 0,0 7-10 0,4 14 10 15,-4 3-10-15,0 2 0 0,0-2-10 0,-3 0 10 16,-1-3 0-16,1-3 8 0,-1-3 1 0,-3-3 0 16,4-2-9-16,-4-7 8 0,0 3-8 0,0-2 8 15,0-7-8-15,0 3 8 0,0-5-8 0,0 5 8 16,0-8-8-16,3 3 0 0,-3-7 0 0,7 1-11 16,-3-4-129-16,-1 1-25 0</inkml:trace>
  <inkml:trace contextRef="#ctx0" brushRef="#br0" timeOffset="1020.044">17508 15095 752 0,'0'0'16'0,"0"0"3"16,0 0-19-16,-7-6 0 0,7 6 0 0,0 0 0 16,0 0 55-16,0 0 7 0,0 0 2 0,0 0 0 15,0 0-38-15,0 0-7 0,0 0-2 0,0 0 0 16,11 6-8-16,-1-3-1 0,1 0-8 0,3 3 12 15,0 0-2-15,4 0-1 0,3-3 0 0,-3 3 0 16,6-6-1-16,-2 0 0 0,2-9 0 0,1 6 0 16,0 0-18-16,3 3-4 0,-3 3-1 0,3 0 0 15,-3 0 28-15,-1 3 6 0,1-6 1 0,0 0 0 16,-4 6-20-16,0-1 0 0,0 1-8 0</inkml:trace>
  <inkml:trace contextRef="#ctx0" brushRef="#br0" timeOffset="1561.487">18196 15410 866 0,'-7'6'18'0,"0"3"4"15,0-4-22-15,4 1 0 0,-4 0 0 0,3 6 0 16,0-9 55-16,-3 6 6 0,4 5 2 0,-1-5 0 16,1 6-35-16,3 0-8 0,-4-1 0 0,1 1-1 15,3 9 3-15,0-13 1 0,0 4 0 0,0 0 0 16,0-1 5-16,3 1 2 0,1-3 0 0,-1 5 0 15,1-5-4-15,-1 6-1 0,4-6 0 0,-3-1 0 16,3 4-12-16,0-3-2 0,0 0-1 0,0-4 0 16,4 1-10-16,-4-3 0 0,0 0 0 0,3 3 8 15,-2-6-8-15,-1 6 10 0,0-9-10 0,0 0 10 16,3 0 1-16,-3 0 0 0,0-6 0 0,0 0 0 16,1-3-11-16,-1-3 0 0,0-2 0 0,0-1 0 0,0-6 0 15,3 4 0-15,-3-7 0 0,0 4 0 0,-3-7 0 0,0 4 0 16,-4-4 0-16,3 7 0 0,-3-13 11 15,0 10 0-15,-3-7 0 0,3 1 0 0,-4 5-11 16,-3-5-16-16,0 5 4 0,0-5 1 0,-4 8 11 0,-3 1 0 16,4 2 0-16,-5 4 0 0,1 5 23 15,-3 3 6-15,3 6 2 0,-4 0 0 0,4 3-31 0,0 6 0 16,3 2 0-16,-3-2 0 16,3 6-19-16,-3 0-9 0,4 5-3 0,-1-2 0 0,4 5 31 0,4-8 12 0,-4 9-1 0,3-1 0 15,4-5-40 1,0 2-8-16,0-2-2 0</inkml:trace>
  <inkml:trace contextRef="#ctx0" brushRef="#br0" timeOffset="2302.405">19696 15363 1489 0,'-15'3'31'0,"5"-3"7"0,-4 6-30 0,3 2-8 0,1-2 0 0,-1 0 0 16,4-3 20-16,-4 6 4 0,4-3 0 0,0 3 0 15,4 5-71-15,-4-5-13 0,3 3-4 0,1-6 0 16,3 0 52-16,-4 5 12 0,4-2 0 0,0-9 0 16,0 6 0-16,0-6 15 0,0 6-3 0,0-6-1 15,0 6-11-15,0-6-16 0,4 12 4 0,-4-12 1 16,0 6 11-16,3-1 0 0,-3-5 0 0,4 3 0 16,-4-3 12-16,3 6 4 0,1-3 0 0,-1 0 1 15,1 3-27-15,-1-3-6 0,1 3 0 0,3-3-1 16,-7-3 17-16,3 12 0 0,5-12 0 0,-8 0 0 15,7 5 0-15,0-5 0 0,-7 0 0 0,7 3 0 16,0 0 48-16,3 0 12 0,-3 0 4 0,0 0 0 16,0 0-52-16,4 0-12 0,-4-3 0 0,4 3 0 15,-4-3 0-15,0 3 0 0,3 0 0 0,-3 3 0 16,0-3-48-16,-7-3-13 0,11 3-3 0,-4 0 0 16,-3 2 82-16,3 1 16 0,-4 3 3 0,1 3 1 15,3 3-16-15,-4 5-3 0,1-8-1 0,-1 8 0 0,1-2-8 16,-4 0-2-16,0-6 0 0,-4 2 0 0,4 7 45 15,-3-1 9-15,-1 4 2 0,-3-6 0 0,0 2 0 0,0-5 0 0,0-1 0 16,0-2 0-16,-4 3-52 0,4-3-12 0,-3-3 0 0,3 2 0 16,-4-2 0-16,1 3 0 0,3 3 0 0,-4-12 0 15,0-1 0-15,1-2 0 0,-1-2 0 0,-3-1 0 16,0-3 0-16,0-9 0 0,0 0 0 0,3 4 0 16,4-1-15-16,0-6-9 15,0 3-1-15,4 1-541 0,3-4-108 0</inkml:trace>
  <inkml:trace contextRef="#ctx0" brushRef="#br0" timeOffset="3184.067">20112 14825 940 0,'0'0'26'0,"0"0"7"0,-7 0-33 0,0 0 0 0,7 0 0 0,0 0 0 16,0 0 59-16,-7 0 5 0,7 0 0 0,-4 6 1 16,4-6-12-16,-7 3-2 0,4 5-1 0,-1-2 0 15,4-6-23-15,-3 6-5 0,-1 3-1 0,4-3 0 16,-4 6-4-16,4-6-1 0,0 2 0 0,0 7 0 15,0-3 10-15,0 3 2 0,0 8 0 0,4-2 0 16,-4 2-13-16,4 1-3 0,-1 2 0 0,1-2 0 16,-1 5-12-16,1-2 0 0,3 5 0 0,0 3 0 15,-4-5 0-15,4 5 0 0,-3 0 0 0,-1 3 0 0,4-8 12 16,-3 2-1-16,3 0 0 0,-3 1 0 0,-1-1 2 16,1 3 1-16,-1-2 0 0,-3-4 0 0,0 3 3 0,0 1 1 15,-3-4 0-15,-1 3 0 0,4 4-4 0,-3-13-1 16,-1 10 0-16,4-13 0 15,-3 4-5-15,-1-7 0 0,0 4-8 0,1-6 12 0,-1-1-12 0,1-2 8 16,3 0-8-16,-4-6 0 0,1 0 11 0,3-6-11 16,0 0 12-16,0 5-12 15,0-5 8-15,0 0-8 0,0 0 0 0,0 0 0 16,0 0 0-16,0 0 0 0,0 0 8 0,0 0-8 16,0 0 8-16,0-5-8 0,0-4 9 0,3-6-9 15,-3 0 9-15,4 1-9 0,-1-7 8 0,-3 9-8 0,4-8 0 16,-1-1 0-16,5 6 0 0,-5-2 0 0,4-1 0 15,-3 1 0-15,3 2 0 0,-4-3 0 0,1 4 0 0,-1 2 0 16,4-6 0-16,-3 9 0 0,-1-2 0 0,1 2 0 16,-1-6 0-16,1 9 0 0,-4 6 0 0,0 0 0 0,0 0-8 15,0 0 8-15,0 0 12 0,0 0 8 0,0 0 0 16,11 3 1-16,-4 0-38 16,0 3-8-16,0 6-2 0,-4-6 0 0,4 2 27 0,-3-2 0 15,-4-6 0-15,7 12 0 0,-4-6 0 0,1 0 0 16,-1 0-11-16,4 2 11 0,-3 1 0 0,0 3 0 0,3 3 0 0,-4-6 0 15,4-1 0-15,-3-2-9 0,-1 0 9 0,1 3 0 16,-1 3 0-16,1-1 0 0,-1 4 0 0,-3 3 0 16,4-3 0-16,-4-1 0 0,0 1 0 0,-4 0 0 15,4-7-31-15,0 4-1 0,0 6 0 0,-3-12 0 16,3 3 52-16,-4 2 9 0,1 4 3 0,3-6 0 16,0-9-46-16,0 0-9 0,0 0-1 0,0 0-1 15,0 0-73-15,0 0-14 0,7-9-4 0</inkml:trace>
  <inkml:trace contextRef="#ctx0" brushRef="#br0" timeOffset="3840.308">20680 15669 1206 0,'0'0'26'0,"0"0"6"0,0 0 0 0,0 0 3 0,0 0-35 0,-4-3 0 0,-3 0 0 0,7 3 0 16,0 0 72-16,-3-3 7 0,-4-3 1 0,0 6 1 15,0-3-13-15,0 3-4 0,-1-3 0 0,1 3 0 16,0 0-21-16,-3 0-5 0,3 3-1 0,-4-3 0 15,4 3-22-15,0 3-5 0,3-3-1 0,-3 0 0 16,4 2-9-16,-1 1 0 0,-3 6 0 0,7-6 8 16,-3 0-8-16,-1 3 0 0,4 0 0 0,0 2 0 15,0-2 0-15,-3 9 0 0,6-9 0 0,-3 2 0 16,0-2 0-16,0 0 0 0,0 3 0 0,0-6 0 16,0 5 0-16,0-2 0 0,4 6 0 0,-4-6 0 15,3 0 0-15,-3-1 0 0,0 4 0 0,0-9 0 16,4 9 0-16,-4-12 0 0,0 6 0 0,0-6 0 15,0 0 0-15,0 6 0 0,0-6 0 0,0 0 0 16,0 0 10-16,0 0 6 0,0 0 2 0,0 0 0 16,0 0-30-16,0 0-7 0,10 0-1 0,-10 0 0 15,11-6 20-15,-4 0 0 0,0-6 0 0,0 3 0 16,-3 3 0-16,3-5 0 0,-4-1 8 0,1 0-8 16,-1 3 0-16,1 3 0 0,-1 0 0 0,-3 6 0 15,0 0 0-15,0 0 0 0,0 0-8 0,0 0 8 16,0 0 0-16,0 0 0 0,0 0 0 0,0 0 0 0,4-5-10 15,-4-4 10-15,3 0-8 0,-3 9 8 0,0 0 0 0,0 0-8 16,0 0 8-16,0 0 0 0,0 0 0 0,0 0 0 16,8 9 0-16,-5 0-8 0,1 2 8 0,-4-5 0 15,3 6 0-15,-3 3 0 0,0 2 0 0,0-5 0 16,4 3 0-16,-4-1 8 0,3 1-8 0,-3 3 0 0,4-3 0 16,-4-4 8-16,3 4-8 0,1-6 0 15,-1-3 0-15,-3-6 0 0,0 0-9 0,7 6 9 0,0-1-10 0,4-2 10 16,-4 0-33-1,4-3-1-15,-1 0 0 0,1 0 0 0,-1-3-75 16,1-2-15-16</inkml:trace>
  <inkml:trace contextRef="#ctx0" brushRef="#br0" timeOffset="4368.873">20969 15627 1036 0,'0'0'23'0,"0"6"5"0,0 3 0 0,-3 0 1 0,3 3-29 0,0-4 0 15,0 4 0-15,0 0 0 0,0 6 57 0,0-4 6 16,0 1 1-16,0 6 0 0,0-10-20 0,3 7-3 15,-3 3-1-15,4-10 0 0,-1 4 10 0,-3 0 2 16,4-1 0-16,-4-2 0 0,3-6-8 0,-3 6-2 16,0-3 0-16,4-1 0 15,-4-2-14-15,0 3-4 0,3-3 0 0,-3 6 0 0,0-12-10 0,4 3-2 0,-4-3-1 16,0 0 0-16,0 0 9 0,0 0 3 0,0 0 0 0,0 0 0 16,0 0-7-16,0 0-2 0,0 0 0 0,-4-9 0 15,1-3 4-15,-1 0 1 0,-3-2 0 0,4-4 0 16,-4 0-19-16,0 4 8 0,-1-7-8 0,1 6 0 15,0 1 8-15,0-4-8 0,0 9 0 0,0-2 0 16,0 2 8-16,0 3-8 0,4-6 0 0,-4 6 0 16,3-3 0-16,0 4 0 0,4-1 0 15,-3 0 0-15,3-6 0 0,-4 6 0 0,8-6 0 0,-4 4 0 16,0-1 0-16,0-3 0 0,3 3-12 0,1 3 12 16,-4-5 0-16,4 5-9 0,3-3 9 0,-4 0 0 15,4 3 0-15,-3 0-10 0,3-3 10 0,-4 4 0 16,4-1 0-16,-3-9 0 0,-1 3 0 0,4 3 0 15,-3 3 0-15,-4 6 0 0,0 0 0 0,0 0 0 16,7 0-11-16,4-2 11 0,-1-1-10 0,1 0 10 16,-1-3-178-16,1 6-30 0</inkml:trace>
  <inkml:trace contextRef="#ctx0" brushRef="#br0" timeOffset="4966.795">21407 15642 996 0,'0'0'28'0,"0"0"7"0,0 0-35 0,0 0 0 0,0 0 0 0,0 0 0 16,0 0 96-16,0 0 13 0,7-3 3 0,-4 3 0 15,4 0-73-15,0 0-15 0,0 0-2 0,0 0-1 16,-3 0-21-16,3 0 0 0,0 0 0 0,0 0 0 16,0 0 0-16,0 0 0 0,0 0 0 0,0 0 0 15,0 0 0-15,-3 0-8 0,-1-6 8 0,1 0-8 16,-1 6-4-16,-3 0-1 0,0 0 0 0,0 0 0 15,4 0-6-15,-4 0-1 0,7-5 0 0,-7 5 0 16,4-6-8-16,-1-6-1 0,1 3-1 0,-1-3 0 16,1 6 18-16,-1-5 3 0,1-4 1 0,-1 6 0 15,-3-3 16-15,4 4 3 0,-1-4 1 0,-3 0 0 16,0 6-12-16,-3-3 12 0,3 3-12 0,-4-5 12 16,-3-1 1-16,4 0 1 0,-1-3 0 0,-3 4 0 15,4 2 2-15,-5 3 0 0,5 3 0 0,-4-3 0 0,3 0-1 0,-3 0 0 16,4 6 0-16,-1 6 0 15,1-6 1-15,-1 6 0 0,-3 0 0 0,4 3 0 16,-4 9-3-16,3-1 0 0,1 7 0 0,-5-1 0 16,5 4-2-16,-1-4-1 0,-3-2 0 0,4 5 0 0,-1-5-2 15,1-1-8-15,3-5 12 0,0 6-4 0,0-4-8 16,0 4 0-16,0-1 0 0,0-2 8 0,0 0-8 0,3-6 0 16,1-4 0-16,-4 4 0 0,3 3 0 0,1-1 0 0,3-5 0 15,0 6 0-15,-3 0 0 0,3-6-9 0,0-1 9 0,3 4 0 16,-3 0-35-1,4 0 0-15,-1-4 0 0,-3 4 0 0,4 0-67 0,0-3-14 16,3-6-2-16</inkml:trace>
  <inkml:trace contextRef="#ctx0" brushRef="#br0" timeOffset="30823.697">5211 14093 996 0,'3'20'28'0,"1"1"7"0,-1-6-35 0,1 2 0 0,-1-2 0 0,1 6 0 16,-4-7 24-16,3-2-3 0,1 3 0 0,-4 5 0 15,0-8-21-15,0 3 0 0,0-1 0 0,-4 1 0 16,1-3 26-16,-1 6 1 0,1-7 0 0</inkml:trace>
  <inkml:trace contextRef="#ctx0" brushRef="#br0" timeOffset="31186.544">5465 13887 953 0,'0'0'20'0,"0"0"4"0,0 0-24 0,0 0 0 15,-4 6 0-15,4 0 0 0,0 0 52 0,-4 8 6 0,4-2 1 0,0 0 0 16,-3 6-23-16,3-4-4 0,-4 1 0 0,4 5-1 16,-3-2-12-16,-1 3-3 0,1 2 0 0,-1-2 0 15,1 2-16-15,-1 1 10 0,1-4-10 0,-1 1 8 16,1 0-8-16,3-1 0 0,0-2 0 0,-4 5 0 16,4-8 0-16,0 3-14 0,0-4 3 0,0-5 1 15,0-3-28-15,0-6-6 0,4 6 0 0</inkml:trace>
  <inkml:trace contextRef="#ctx0" brushRef="#br0" timeOffset="32159.87">4392 15595 802 0,'0'0'22'0,"0"0"6"0,0 0-28 0,0 0 0 16,0 0 0-16,0 0 0 0,-7-3 44 0,7 3 2 16,0 0 1-16,0 0 0 15,0 0-18-15,0 0-3 0,0 0-1 0,0 0 0 16,0 0-25-16,-3 6 0 0,3 3 8 0,0 6-8 15,3-4 0-15,-3-2 0 0,0 0 0 0,7 9 0 16,-3 2 27-16,-4 1 3 0,3 2 1 0,1 7 0 0,-1-13 1 16,1 7 1-16,-4-4 0 0,3-8 0 15,-3 9-46-15,0-4-10 0,0-5-1 0,0 0-1 16,0 0 25-16,-3-4 0 0,3 4 0 0,-4 0 0 0,1-6 20 16,3 3 2-16,0-3 1 0,-4 2 0 0,4-2-23 0,0 0 0 15,0 0 0-15,0-6 0 0,0 0 0 0,0 0 0 0,0 0 0 0,0 0 0 16,0 0 0-16,0 0 0 0,0 0 0 0,0-9 0 15,0 3 0-15,0-3 0 16,0-2 0-16,0 5 0 0,-3-12 23 0,3 6 0 0,0 1 0 0,-4-10 0 16,4 1-37-16,-10-4-7 0,6 0-2 0,4-5 0 15,-4 6 50-15,4-1 9 0,0 6 3 0,0 4 0 16,4-7-39-16,-4 9 0 0,4-2 0 0,-1-4 0 16,4 6 0-16,0 1 0 15,-3 2 0-15,3-6 0 0,0 6 25 0,0 0 1 0,0 1 0 0,7 2 0 16,-3-3-72-16,-1 9-14 0,4-3-4 0,0 0 0 15,-3 6 82-15,7 0 16 0,-4 6 3 0,-7-3 1 16,3-1-27-16,4 7-11 0,-3 0 8 0,-4 3-8 16,4 2 23-16,-4-2-1 0,0 3 0 0,0 5 0 15,0 4-22-15,-4-4 0 0,5 7 0 0,-1-4 0 16,-4 3 0-16,1-5-12 0,-4-4 2 0,3 1 0 16,1 0 10-16,-4-1 0 0,3-2 0 0,-3-3 0 15,4-1 0-15,-4 1 8 0,3-3-8 0,-3-3 0 16,0 5 0-16,0 1 8 0,4 0-8 0,-1-1 0 15,-3-2 0-15,4 0 0 0,-1 0 0 0,-3-1 8 16,4 4-8-16,-1-9 0 0,-3 3 0 0,4 2 0 0,-1-2 0 16,5 6 0-16,-5-3 8 0,1-3-8 0,3 2 0 0,-4 1 0 0,4-6 0 0,-3 0 0 15,3 0 0-15,0 0 0 0,0 0 0 0,0-4 0 32,4 1-47-32,-4-8-13 0,0-1-4 0,-4-9-341 0,1 3-69 0</inkml:trace>
  <inkml:trace contextRef="#ctx0" brushRef="#br0" timeOffset="32845.218">5034 15868 892 0,'0'0'25'0,"0"0"6"0,-7-2-31 0,4-1 0 15,-8 3 0-15,11 0 0 0,-7-3 64 0,7 3 6 16,0 0 2-16,-7-3 0 0,3 3-25 0,-3-3-5 15,0 3-1-15,0 0 0 0,7 0 19 0,-7 0 3 16,0 0 1-16,0 3 0 0,0-3-52 16,0 6-12-16,0-1 0 0,0 7 0 15,0-6 0-15,0 9 0 0,0-1 0 0,0 1 0 16,3 3 0-16,-7 2 0 0,8 4 0 0,-1-3 0 0,1 5 0 16,-1 0 0-16,1-5 0 0,-1 5 0 0,4 4 0 15,-3-4 0-15,3 4 0 0,0-1 0 0,0-5 0 0,0 2 0 16,3-5 0-16,-3 2 0 0,0-5 0 0,4-3 0 0,-1 5 0 15,1-11 0-15,3 3 0 0,-4-3 0 0,1 2 0 16,7-2 0-16,-4-3 0 0,-7-6 0 0,10 6 0 0,-10-6 0 16,7 0 0-16,4 0 0 0,-1 0 0 15,1 0 0-15,3-6 0 0,-3 0 0 0,3-3 0 16,0-5 0-16,0 2 25 0,0-3 3 0,-3-5 0 16,-1 5 0-16,1-3-19 0,-4 1-9 15,4-1 10-15,-4 3-10 0,0 1 9 0,0-1-9 0,-4-3 8 0,1-8-8 16,-1 8 27-16,-3-3 0 0,0 4 0 0,-3 2 0 0,-1-2-27 15,1 5-20-15,-1 0 3 0,-3-3 1 0,0 9 16 0,0-2 0 16,0 5 8-16,-4-3-8 0,1 0 11 16,-1 3-11-16,4 0 12 0,-7-3-12 15,0 3 11-15,3 3-11 0,-6-3 10 0,3 3-10 0,3-3 0 0,-3 3 0 16,3 0 0-16,1 0 0 0,6 3 0 0,-6 0 0 16,6 0 0-16,1-3 0 0,3 0 0 0,0 0 0 15,0 0 0-15,-4 0 0 0,4 0-10 0,0 0 2 16,0 0 0-16,0 0 0 0,0 0 8 0,0 0-13 15,0 0 5-15,0 0 8 16,4 0-30-16,3 9 2 0</inkml:trace>
  <inkml:trace contextRef="#ctx0" brushRef="#br0" timeOffset="33447.384">5207 15898 922 0,'0'0'26'0,"0"0"6"0,0 0-32 0,0 0 0 16,-4 9 0-16,1-3 0 0,3-6 42 0,0 5 2 15,0 1 1-15,0 3 0 0,0-9-25 0,0 0-4 16,3 9-2-16,1 0 0 0,0-3-2 0,-1 0-1 16,1 5 0-16,-4-2 0 0,3 3-1 0,4-3 0 15,-3 2 0-15,3 1 0 0,-4 6 5 0,1-6 1 16,-1 2 0-16,4 4 0 0,-3 0-6 0,6-4-1 15,-2 4 0-15,-5 0 0 0,4 5 23 0,-3 4 5 16,3-1 1-16,0-2 0 0,-4-1-10 0,4-2-1 16,-3-4-1-16,3-2 0 0,0 0-26 0,-3-4 0 15,3 4 0-15,-4-9 0 0,4 3 0 0,-3-3 0 16,-1-3 0-16,4-3 0 0,0-3 56 0,0 0 7 0,-3-3 1 16,7 0 0-16,-4 0-52 0,0-12-12 0,-4 4 0 15,4 2 0-15,0 3 0 0,0-8 0 0,0-10 0 0,0 7 0 16,4 2 0-16,-4 3 0 0,0-5 0 0,0 11 0 15,0-6 0-15,-3-3 0 0,-1 4 0 0,1-1 9 16,3 0-9-16,-4 7 0 0,-3-4 0 0,4 3 0 16,3 3 0-16,-7-6 10 0,3 6-1 0,1-5 0 15,-4-1-9-15,0 0 0 0,4 0 0 0,-4 4 8 16,0-4-8-16,3 3 0 0,-3-3 0 0,0 0 8 16,-3 1-8-16,-1-1 0 0,0-3 0 15,1 3 0-15,3 1-13 0,-7-4 1 16,7 6 1-16,-4 3 0 0,1-5 11 0,-1 5 0 0,1-3 0 0</inkml:trace>
  <inkml:trace contextRef="#ctx0" brushRef="#br0" timeOffset="34123.255">5944 15827 1497 0,'0'0'32'0,"0"0"8"0,0 0 0 0,0 0 4 0,0 0-36 0,0 0-8 16,0 0 0-16,0 0 0 0,0 0 65 0,-7 0 11 0,7 0 3 0,-10 3 0 16,3-6-79-16,0 3-8 0,-4 0-6 0,-3-3-1 15,3 3 43-15,-3-6 9 0,4 6 2 0,-5-5 0 16,5 5-11-16,-1 0-3 0,1 0 0 0,3 0 0 16,0 0-44-16,0 0-9 15,3 5-1-15,-3 1-1 0,3 3 18 0,-3 0 12 0,4 6-13 0,-1 2 5 16,4-5-1-16,0 3 0 0,0-1 0 0,0 1 0 15,0 3-7-15,0-6-2 0,4 2 0 0,-1 4 0 16,-3-6 18-16,7 5 0 0,-3 1 0 0,-1-3 0 16,1-4 0-16,-4 1 0 0,4 0 0 0,-1-6 0 15,-3-6 0-15,0 0 0 0,0 0 0 0,0 0 0 16,0 0 0-16,0 0 0 0,7 3 0 0,-7-3 0 16,7 3 0-16,-7-3 0 0,7 3 0 0,-7-3 0 15,11 3 0-15,-11-3 0 0,7 0 0 0,3 0 0 16,-2 0 0-16,2 0 0 0,1 3 0 0,-1-3 0 15,1 2 0-15,-1 1 0 0,1 0 0 0,-4 0 0 16,0 9 8-16,0-9 6 0,4 3 1 0,-1 0 0 16,-3 0-15-16,0-1 0 0,1 4 0 0,-1 0 0 15,3 3 8-15,-6-6-8 0,3 3 0 0,0-1 0 16,-4-2 8-16,1 6-8 0,3-6 0 0,-7-6 0 16,0 6 8-16,0 3-8 0,-7-9 0 0,3 11 9 0,1 7-9 0,-1-6 12 0,-3-6-12 15,-3 0 12-15,-1 2-4 0,0 4 0 16,-6 0 0-16,3 0 0 0,-4-1 3 0,4 4 0 0,-11-3 0 15,8 0 0-15,-1 2-11 0,0 1 0 0,1 0 9 16,-1-6-9-16,7 5 15 0,-3-2-2 0,0-3 0 0,0 3 0 16,7-1-61-1,-3-5-13-15,6 0-3 0</inkml:trace>
  <inkml:trace contextRef="#ctx0" brushRef="#br0" timeOffset="51181.004">4406 2816 642 0,'0'0'13'0,"0"0"3"0,0 11-16 0,0-11 0 0,4 6 0 0,-4-6 0 15,0 0 37-15,0 0 4 0,0 0 1 0,0 6 0 16,0-6 36-16,0 0 7 0,0 0 2 0,0 0 0 16,0 0-16-16,0 0-3 0,0 0-1 0,0 0 0 15,0 0-16-15,0 0-3 0,0 0-1 0,0 0 0 0,0 0-24 0,0 0-5 16,0 0-1-16,-4 6 0 0,4 0-5 0,0-6 0 15,0 6-1-15,0 3 0 0,0-9-11 0,0 11-11 16,0-5 3-16,0 6 0 16,0 0 8-16,0 0 11 0,0 2-3 0,0-2 0 0,4 0 8 0,-4 5 2 15,0-8 0-15,0 9 0 0,0 0-7 0,0-1-2 16,0-2 0-16,0 8 0 0,0 1 1 0,0-4 0 16,-4-2 0-16,4 6 0 15,-3-4 14-15,3 4 4 0,0-4 0 0,0 4 0 16,0-1-3-16,0 1 0 0,-4-4 0 0,4 4 0 15,-3-3-9-15,-1 2-3 0,-3 1 0 0,7-10 0 16,-3 10 3-16,3-7 1 0,-4 1 0 0,0-3 0 0,1 2-17 16,-1 1 8-16,-3-9-8 0,4 9 0 15,-1-7 0-15,1 1 0 0,-1 0 0 0,1-3-12 16,-1 2 12-16,1-5 0 0,-1 0 0 0,4-6 0 0,-3 12 16 0,-1-6-4 16,4-6-1-16,0 0 0 0,0 0-11 0,0 0 0 0,0 0 0 15,-7 6 0-15,7-6 11 0,0 0-3 16,0 0-8-16,0 0 12 0,0 0-12 0,0 0 9 0,0 0-9 15,-7 0 8-15,3-6-8 0,1 0 0 0,3 0 0 16,0-6 0-16,0-2-8 0,0 5 8 0,3-6 0 16,-3 3 0-16,4-5 0 0,-1-1-11 15,1 3 11-15,0-2-8 0,-1-4 8 0,1-2 0 16,-1 5 0-16,-3-9 0 0,0 10 0 0,4-13 0 0,-4 10 0 16,0-10 0-16,0 1 0 0,0 3 0 0,0-4 8 0,0 4-8 15,-4-10 0-15,4 4 0 0,0 3 0 0,0 2 0 16,-3-2 0-16,3-3 0 0,0 2 0 0,0 10 0 15,0-10 0-15,0 7 0 0,0-4 0 0,3 10 0 16,-3-4 0-16,0 3 0 0,-3 1 0 0,3 5 0 16,0 0 0-16,0 3 0 0,3 3 0 0,-3 6 0 0,0 0 0 0,0 0 0 15,0 0 0-15,0 0-8 0,0 0 8 0,0 0-8 16,0 0 8-16,0 0-8 16,4 6 8-16,3 0 0 0,-4 3 0 0,1 3 0 0,-1 0 0 0,-3-1 0 15,0 1 0-15,4-6 0 0,-1 3 0 0,-3 8 0 16,4-5 0-16,-4 0 0 0,0-6 0 0,3 6 0 15,-3 2 0-15,4-8 0 0,-1 6 0 0,1-6-12 16,0 11 12-16,-1-11-12 0,8 9 12 0,-4-9 8 16,0 12-8-16,-4-13 11 0,4 7-11 0,-7-6-12 15,4 3 2-15,3 3 1 0,-4-1 9 0,4-5 0 0,4 0 0 16,-4 0 0-16,-3 6 0 0,3-3 0 0,0-4 0 16,0 7 0-16,0-6 0 0,-4 0 0 0,4 6 0 0,0-6 0 31,4 0 0-31,-7 2 0 0,3-2 0 0,0 6 0 0,-4-6 0 15,1 6 11-15,-4-7-3 0,3 1 0 0,1-3-8 16,-1 3 0-16,1 0 0 0,-4-6 0 0,3 6 0 0,-3-6 0 0,0 0 0 0,0 0 0 16,0 0 0-16,0 0 0 0,0 0 0 0,0 0 0 15,0 0 0-15,0 0 8 0,0 0-8 0,0 0 12 16,0 0 3-16,0 0 1 0,0 0 0 0,0 0 0 16,0 0-7-16,0 0-1 0,0 0 0 0,4-6 0 15,-1 3-8-15,1 0 0 0,3 0 0 0,0-3 0 16,-3 0 0-16,-1 1 0 0,4-1 0 0,0-6 0 15,-3 0 0-15,3 0 0 0,0 4 0 0,-4-10 0 16,5 6 0-16,2-5 0 0,-6 2 0 0,3-3 0 0,-4 1 0 16,1-4 0-16,-1 9 0 0,1-5 8 0,-1-1-8 0,1-3 0 15,-1 4 0-15,1 5 8 0,-1-6-8 0,1 7 0 16,-1-4 0-16,1 9 0 16,0-6 0-16,-1 6 0 0,1 1 0 0,3-7 0 0,-4 6-9 15,4 3 9-15,0-3-12 0,0 0 12 16,0 6 0-16,0-6 0 0,8 0 0 0,-8 1 0 0,3-1 0 0,-3 0 0 15,4 0 0-15,3-6 0 16,-3 3 0-16,3 3 0 0,-4-5 0 0,1 5 0 16,-1 0 0-16,1 0 0 0,0 0 0 0,-1-6 0 15,-3 4 0-15,-3 2 0 0,6 0 0 0,-3-6 0 0,0 6 0 16,0 0 0-16,1 6 0 0,-5-6 0 0,1 1 0 0,3 10 0 16,-7-5 0-16,3 6 0 0,4 0 0 0,-3 0 0 15,-1 6 0-15,1-6 0 0,-1 8 0 0,-3 4 0 0,0-6 0 16,0 5 0-16,0 1 0 0,0 3 0 0,4 8 8 15,-4-2-8-15,0-4 0 0,3 1 0 0,-3 2 0 0,0 3 0 16,0-2 0-16,0 2 0 0,0-8 0 16,0 8 0-16,4 4 0 0,-8-10 0 0,4 7 0 15,0-4 0-15,0-3 0 0,0 4 0 0,0-4 0 16,0-5 0-16,0 3 8 0,0 2-8 16,0-5 0-16,0-3 0 0,0 2 0 0,0 7 0 0,0-13 0 0,0 4 0 15,0 3 0-15,0-1 0 0,0-8 0 0,4 9 0 16,-4-6 0-16,0-1 8 0,0 7-8 0,0-12 0 15,0 9 0-15,3-9 0 0,-3 5 0 0,0 1 0 16,0-6 0-16,0 0 0 0,0 3 0 0,0-4 0 16,0-5 0-16,-3 6 0 0,3-6 8 0,0 0-8 15,-4 12 0-15,4-12 8 0,0 0-8 0,-3 6 0 16,3-6 8-16,0 0-8 0,-7 6 0 0,7-6 9 16,0 0-29-16,0 0-5 0,-7-6-2 0,0 0 0 15,7 0-191-15,-4-6-38 0</inkml:trace>
  <inkml:trace contextRef="#ctx0" brushRef="#br0" timeOffset="51872.283">5542 3233 1364 0,'-7'-3'28'0,"0"0"7"0,0 3-35 0,0 0 0 0,7 0 0 0,-11-3 0 15,4 0 32-15,-3 3 0 0,-1-6 0 0,1 1 0 16,-5 5 10-16,5-6 2 0,-1 6 0 0,1-6 0 16,3 0-15-16,-4 6-2 0,-3 0-1 0,3 0 0 15,4 6-6-15,-3 0-2 0,3 5 0 0,0-5 0 16,0 6-18-16,-1 3 0 0,-2 2 0 0,6-5 0 16,-3 6 0-16,4 2 0 0,-1-2 0 0,1 3 0 15,-1 2 20-15,1-5 0 0,3-1 0 0,0 4 0 16,0-3-20-16,-4-1 0 0,4-2 0 0,0 3 0 15,0-7 20-15,0 1 0 0,4-3 0 0,-4 0 0 16,0-9-8-16,0 9-2 0,0-9 0 0,3 0 0 16,4 6-10-16,0-6 12 0,4 0-12 0,-1 0 12 15,1 0-12-15,3-6 0 0,-3-3 0 0,3 0 0 16,0 0 0-16,0-8 0 0,-3 5 0 0,3-3 8 16,0-3-8-16,4 1 8 0,-4-1-8 0,-4 1 8 0,1 2-8 15,-1-9 0-15,4 7 0 0,-10 2 8 0,3-3-8 0,-3 7 0 16,-1 5 0-16,1-12 8 0,-4 9-8 0,3 3 8 0,-3-5-8 15,0-1 8-15,0 6-8 0,0 6 0 0,0 0 9 0,0 0-9 16,-7-6 9-16,7 6-9 0,0 0 12 0,0 0-12 16,-3 0 10-16,3 0-10 0,-7 12 8 0,-1-6-8 15,5 0 0-15,-4 5-9 0,3 1 0 16,1 0 0-16,-1 3 9 0,4 2 14 16,0 4-3-16,0-4-1 0,0 7-10 0,0-6-17 0,0 2 4 0,0 4 1 15,0-7 12-15,0 10 16 0,4-10-3 16,-4 1-1-16,0 3-12 0,3-4-16 0,1 7 3 0,3-4 1 15,0-2 12-15,0 0 12 0,-3-4-3 0,3 4 0 16,3-6-17-16,1 5-4 0,3-5-1 0,-3-3 0 16,3-3-29-16,0 6-6 15,3-7 0-15</inkml:trace>
  <inkml:trace contextRef="#ctx0" brushRef="#br0" timeOffset="52967.602">6989 3315 1292 0,'0'0'28'0,"-11"0"7"0,0-5 1 0,1 5 0 0,3-6-36 0,7 6 0 0,0 0 0 0,0 0 0 15,-7 0 42-15,7 0 2 0,0 0 0 0,0 0 0 16,0 0 19-16,0 0 4 0,0 0 1 0,-7 0 0 0,7 0-44 0,-7 6-9 16,3-1-2-16,4 1 0 15,0 6 2-15,0 3 0 0,0 2 0 0,4 1 0 0,-1 0-15 0,1 2 0 16,-1 4 0-16,4-1 0 15,-3-2 9-15,-1 2-1 0,4 1 0 0,-3-3 0 0,-1 2 5 0,-3-2 1 16,4 2 0-16,-1-5 0 16,-3-4 6-16,0 4 2 0,4-6 0 0,-4 0 0 15,0-6-2-15,0-6 0 0,0 0 0 0,0 0 0 16,0 0-12-16,0 0-8 0,0 0 8 0,0 0-8 16,0 0 16-16,0 0 0 0,0 0-1 0,0 0 0 0,-7-6-15 15,3-6 8-15,1 0-8 0,-1-6 0 0,1 4 0 0,-1-10 0 0,4 1 0 16,0 2 0-16,0-2 0 15,0 2 0-15,0-8 0 0,-3 8 0 0,3-2 0 0,0-7 0 16,3 10 0-16,-3 2 0 0,4-6 0 0,-1 7 0 16,-3-4 0-16,4 9 0 0,-1-5 0 0,1 5 0 0,-1 9 0 0,1-3 0 15,-4 6 0-15,3 0 0 0,1-6 0 16,-4 6 0-16,4-6 0 0,-4 6 0 0,7 0 0 0,0 0 0 16,0 0 0-1,0 0-13-15,7 0 4 0,-11 6 1 0,8 0 8 0,0 0 0 0,-4 3 0 0,0 3 0 16,0-1 0-16,3-5 0 0,-6 6 0 0,3 3 0 15,0-3 0-15,-4 5 0 0,5 1 0 0,-5-6 0 16,4 8 0-16,-3-2 11 0,-1-6-3 0,1 2 0 16,-4 4-8-16,3 0 0 0,1-7 0 0,-4 7 0 15,7-3 0-15,-4-4 0 0,-3 7 0 0,4-12 0 16,-4 6 0-16,0-6 0 0,0-6 0 0,0 0 0 16,0 0 0-16,0 0 0 0,0 0 0 0,0 0 0 0,0 0 8 0,0 0 0 15,0 0 0-15,-4-9 0 16,4 0-8-16,0-9 0 0,0 7 0 0,-3-10 0 0,3 3 0 0,0 1 0 15,0-13 0-15,0 10 0 16,0-4 0-16,0 4 0 0,0-4 0 0,0 1 0 0,0 8 0 0,3-9 0 16,-6 13 0-16,6-7 0 15,-3 3 0-15,4 3 0 0,-4 1 0 0,3 5 0 0,-3-6 0 0,4 6 0 16,3 3 0-16,0 0-11 16,-3 6 11-16,3 0-8 0,0 3 8 0,3 6-8 0,-3-6 8 0,4 5-8 0,-8 1 8 15,4 9-8-15,1-4 8 16,-5 7 0-16,1 2 0 0,3 4 0 15,-4-13 0-15,1 10 0 0,-1-4 0 0,1-2 8 16,3 3-8-16,-4-1 0 0,-3-2 0 0,4 2 0 0,-1-2 0 0,-3-4 0 0,4 7 0 16,-4-6 0-16,3-4 0 0,1 4 0 0,-1-6 0 15,1-1 0-15,0 1 0 0,-1-6 0 0,1-3 0 0,-1 3 0 16,-3-6 9-16,4 6-9 0,-1 0 12 0,-3-6-12 16,0 0 0-16,4 5 0 0,-4-5 0 0,0 0 0 15,0 0-12-15,0 0 0 0,0 0 0 0,0 0 0 16,0 0-57-1,3 12-11-15,-3-12-3 0,4 0 0 0,3 6-34 16,-7-6-7-16,3 0-2 0</inkml:trace>
  <inkml:trace contextRef="#ctx0" brushRef="#br0" timeOffset="53535.85">7493 3389 1242 0,'0'0'52'16,"0"0"-41"-1,-4 6 55-15,4-6 11 0,0 0 3 0,-3 6 0 0,3-6 8 0,0 0 3 0,0 0 0 16,0 0 0-16,0 0-56 0,-4 6-11 0,4-6-3 15,4 5 0-15,-1 1-21 0,5 3 0 0,2-9 0 0,1 12 0 16,3-12 0-16,-4 0 0 0,4 6 0 16,1-6 0-16,-1 0 0 0,3-6 0 0,-3 0 0 0,4 0 0 15,3-3 0-15,-7 1 0 0,4 5 0 0,-4-9 0 16,0 6 8-16,0-12-8 16,0 7 8-16,-3 2-8 0,-4 3 11 15,0-12-3-15,-3 6 0 0,3 7 0 0,-7-1-8 16,3-3 12-16,-3 0-12 0,0 9 12 0,0-3 11 0,0-9 2 0,-3 6 1 0,-8 6 0 15,4-5-26-15,-3 5 0 0,-1-6 0 0,0 6 0 16,-3 6 0-16,0-6 0 0,0 0 0 0,-4 5 0 16,4 1 0-16,-3-6 0 0,-1 6 0 0,0 0 0 15,4 3 0-15,0 3 0 0,4-1 0 0,2 1 0 16,1 6 0-16,0-6 0 0,4 8 0 0,-1-2 0 16,4-3 0-16,0 2 0 0,0 7 0 0,0-7 0 15,4 4-11-15,-1-3-7 0,1-1-2 0,-1 1 0 16,4 2 20-16,1-2 0 0,-5 0 0 0,4 2 0 15,4-2 0-15,-4 0 0 0,3 2-8 0,1-8 8 16,0 0 0-16,-1-1 0 0,1 1 0 0,3-3 0 16,0 3 0-16,0-6 0 0,0-1-8 0,0 1 8 15,0 0 0-15,4-6 0 0,-4-6 0 0,7 6 9 16,-7-6-9-16,4 6 0 0,3 0 0 0,0-5 0 16,1-7-136-16,2 0-28 0</inkml:trace>
  <inkml:trace contextRef="#ctx0" brushRef="#br0" timeOffset="54090.735">7585 2575 1045 0,'0'0'44'15,"0"5"-36"-15,0 7 42 0,0-6 8 16,0 3 2-16,0 3 0 16,0-6 12-16,3 11 4 0,1-11 0 0,-4 6 0 0,3-6-32 0,1 0-7 15,-4-3-1-15,3 8 0 16,1-5-9-16,-4 6-3 0,3-6 0 0,1 0 0 0,-1 5 3 0,1-2 0 0,0 3 0 0,-1 0 0 15,1 0-27-15,-1-1 0 0,1-2 8 16,3 3-8-16,0 0 12 0,-4 5 0 0,1 1 0 16,-1-3 0-16,1 2-12 0,-1-5 0 15,1 6 0-15,-1-4 0 0,-3 4 0 0,4-6 0 0,0 5 0 16,3-8 0-16,-4 3 0 16,4 6 0-16,4-7 0 0,-1 1 0 0,-3 3 0 0,0-3 0 0,0-1 0 15,1 1 0-15,-1-6 0 0,0 6 0 16,0-3 0-16,0 2 0 0,-4-5-8 0,1 0-4 0,-1 6-1 0,4-6 0 31,-3 0-168-31,3-3-34 0</inkml:trace>
  <inkml:trace contextRef="#ctx0" brushRef="#br0" timeOffset="55065.614">8213 3401 847 0,'-11'0'24'0,"4"6"5"16,3-3-29-16,-3 2 0 0,4 1 0 0,-1 0 0 15,1 6 38-15,-1 0 2 0,4-6 0 0,0 5 0 16,0 1 24-16,0 3 4 0,4-3 2 0,-1 5 0 0,1-5-4 0,3 3-1 0,0 2 0 0,0 1 0 15,0 0-16-15,0 2-3 0,4-2-1 0,-4-4 0 16,0 10-12-16,0-12-2 0,0 0-1 0,-3-1 0 16,3 1-6-16,-4 3 0 0,1-4-1 0,3 1 0 15,-4-6-7-15,1 6-2 0,-1-9 0 0,-3 0 0 16,0-3-6-16,0 0 0 0,0 0-8 0,0 0 12 16,0 0 10-16,0 0 2 15,0 0 0-15,0-6 0 0,-3 0-8 0,-4-6 0 16,7 0-1-16,-11 1 0 0,8-1-15 0,-4 3 8 0,3-8-8 0,-3 5 0 15,3-6 12-15,-3-2-3 0,0-4-1 0,4 6 0 16,-4-2-8-16,-4 8 0 0,4-11 0 0,0 8 0 16,0-3 0-16,0 1 0 0,0-1 0 0,0-3 0 15,0 4 0-15,3-1 0 0,-6-3 0 0,3 4 0 16,3-1 0-16,-3 1 0 0,0 2 0 0,3-3 0 16,-3 6 0-16,4 1 0 0,-1-7 0 0,1 9-11 15,-1 3 11-15,4 0 0 0,-3-5 0 0,3 5 0 16,-4 6 0-16,4-12-8 0,0 6 8 0,0 6-8 15,0 0 8-15,0 0-8 0,4-3 8 0,3 0-8 16,-4 3-1-16,4 0 0 0,-3 0 0 0,3 0 0 16,0 0 9-16,4 3-10 0,-4-3 10 0,3 0-10 15,4 3 10-15,0-3 0 0,4 3 0 0,0-3-8 16,-1 0 8-16,5 0 0 0,-1 0 0 0,0 0 0 16,0-3 0-16,0 0 0 0,0 3 0 0,1 0 0 15,-1 0-26-15,0 0-10 0,-3 3-1 0,3 0-1 16,-7-3-109-16,3 3-21 0,-2-3-5 0</inkml:trace>
  <inkml:trace contextRef="#ctx0" brushRef="#br0" timeOffset="55891.244">8636 3327 801 0,'0'0'34'0,"0"0"-34"16,0 0 87-16,0 0 10 0,0 0 3 0,0 0 0 16,0 6-11-16,0-6-1 0,4 12-1 0,-1-9 0 15,1 0-26-15,3 3-5 0,0-3 0 0,0 2-1 16,0 1-23-16,0-6-5 0,3 6-1 0,-2-6 0 16,2 0 1-16,-3 6 0 0,4 0 0 0,-4-6 0 15,3 0-27-15,-3 0 0 0,4 0 8 0,0 0-8 16,-4 0 8-16,-4 0 0 0,4 0 0 0,-7 0 0 15,0 0-8-15,4-12 8 0,-4 12-8 0,0 0 8 16,0 0 4-16,0-12 0 0,0 7 0 0,0-1 0 16,0 0-12-16,-4-3 8 0,1-3-8 0,3 6 8 0,-7 0-8 15,3 1 8-15,-3-1-8 0,0-3 8 0,3 0-8 16,4 9 0-16,-7-3 0 0,7 3 8 0,0 0-8 0,-7 0 0 16,0-6 0-16,0 6 0 15,0 0 0-15,0 0 0 0,-3-6 0 0,3 6 0 16,-1 0 0-16,1 0 0 0,0 0-9 0,0 6 9 0,0-6 0 0,0 6 0 0,0-6-8 15,0 3 8-15,7-3 0 0,-7 9 0 0,7-9-8 16,0 0 8-16,-4 3 0 0,4-3 0 0,0 0 0 0,0 0 0 16,-7 6 0-16,7-6 0 0,0 0 0 0,-7 6-10 15,7-6 10-15,0 0 0 0,0 0 8 0,-3 5-8 16,3-5 0-16,-4 6-8 0,1 0 0 0,3 0 0 16,0 6 8-16,0-6 0 0,0 3 0 0,3 2 0 15,-3-5 0-15,4 12 0 0,-4-12 0 0,3 3 0 16,1 2 0-16,-4 7 0 0,3-12 0 0,1 6 0 15,-1-1 0-15,1 1 0 0,0-3 0 0,-1 3 0 16,1-1 0-16,-1-5 0 0,1 6 0 0,-1-3 0 16,1 3 0-16,-1-6-8 0,1 5 8 0,-1 1-8 15,4-6 8-15,0 0 0 0,0 3 8 0,-3 2-8 16,3-5 0-16,0 0-8 0,0 6 0 0,-3-6 0 16,-1 0 8-16,1 0 0 0,3-1 0 0,0 4 0 15,-4-3 0-15,4 0 0 0,4 0 0 0,-4-6-8 16,4 6 8-16,-1 0-8 0,1 0 8 0,-1-1-8 15,1 1 8-15,3 0 0 0,0-6-9 0,0 3 9 16,0-3 0-16,1 0 0 0,-1 0 12 0,0 0-4 16,0-3-8-16,0 3 0 0,0 0 0 0,0-6 0 0,-3 0 0 15,-1 6 0-15,4 0 0 0,-3-5 0 16,0 5-78-16,3-6-11 0,-4 0-3 0</inkml:trace>
  <inkml:trace contextRef="#ctx0" brushRef="#br0" timeOffset="57936.058">10044 3427 302 0,'0'0'0'0,"0"0"12"0,0 0-3 0,-4-9 1 0,4 9-10 16,-3-6 0-16,3 6 0 0,-4-2 0 16,4 2 11-16,-4-3 0 0,4 3 0 0,0 0 0 0,0 0 43 0,0 0 9 0,0 0 1 0,0 0 1 15,0 0-15-15,-7 3-3 0,7 5-1 0,-3 1 0 16,3-3 3-16,0 0 1 0,0 6 0 0,0-6 0 15,0-1 3-15,0 1 1 0,3 6 0 0,-3-3 0 16,0-9 2-16,0 0 1 0,4 6 0 0,-4-6 0 16,0 0-17-16,3 0-4 0,-3 0-1 0,4 6 0 15,3-6-3-15,0 0-1 0,0-6 0 0,0 6 0 16,4 0-19-16,-1-6-4 0,4 6-8 0,-3-6 12 16,0-3-12-16,3 6 11 0,-4 0-11 0,8-3 10 15,-4 1-10-15,0-1 0 0,0 6 0 0,0-6 0 16,1 0 0-16,-1 6 0 0,-4-6 0 0,1 0 0 15,3 6 0-15,-7-6 0 0,4 3 0 0,-4-3 8 16,0 4-8-16,0-1 8 0,-4 3-8 0,1-6 8 16,-1 0-8-16,1 0 12 0,-4 0-12 0,3 0 12 15,-3 0-3-15,-3 0 0 0,-1-2 0 0,1 2 0 16,-1 0-1-16,1-6-8 0,-4 6 12 0,0 0-4 16,0 0-8-16,0 6 10 0,-1-5-10 0,1-1 10 15,-3 0-10-15,-1 0 0 0,1 0 0 0,-4 3 8 16,-1 3-8-16,1 0 0 0,-3 0 0 0,3 0 8 15,-4 3 5-15,4 3 1 0,0-3 0 0,0 0 0 16,-1 3-14-16,1 0 0 0,4-1 0 0,-1 1 0 16,4 0-10-16,0 0-5 0,0 6-1 0,4-6 0 15,-1 3 16-15,0 2-11 0,4-5 11 0,0 12-10 16,0-6 10-16,0-1-8 0,0 10 8 0,4-9-8 16,-4-1 8-16,4 7 0 0,-1-3 0 0,1-3-8 15,3-1 8-15,0 7 0 0,0-3 0 0,0-4-8 0,0 7 8 16,0-6 0-16,-4-3 8 0,8 2-8 15,-4 1 11-15,0 0-3 0,4 0 0 0,-4-6 0 0,0 2-8 0,0 4 0 16,3-6 0-16,-2 6 0 0,-1-12 0 0,3 6 0 0,1 0 0 16,-1-1 0-16,4 1 13 0,4 0 4 0,0-6 1 0,-4 3 0 15,3-3-18-15,1 0-19 0,-4-967 4 16,4 1931 1-16,-1-964 6 0,1-12 8 0,3 12-13 0,-3-5 5 31,-4-1-28-31,4 0-4 0,-4-6-2 0,0 6 0 0,4 0-50 16,-1-6-9-16,1 10-3 0</inkml:trace>
  <inkml:trace contextRef="#ctx0" brushRef="#br0" timeOffset="58593.795">10707 2298 529 0,'0'-6'11'0,"0"-2"2"0,3-4 1 0,-3 0 2 0,4-6-16 16,-4 4 0-16,-4-10 0 0,4 12 0 0,4 7 32 0,-4 5 2 0,0-6 1 0,0 6 0 15,0 0-15-15,3-9-2 0,-3 9-1 0,0 0 0 16,0 0-9-16,0 0-8 0,0 0 9 0,0 0-9 15,0 9 21-15,0-3-1 0,4 5-1 0,-1 7 0 16,1-6 8-16,-4 2 1 0,0 4 1 0,0-6 0 16,0 8 47-16,0 10 8 0,4-1 3 0,-8 4 0 15,4-4-1-15,4 9 0 0,3-11 0 0,0 8 0 16,0 3-36-16,0-3-7 0,-4 4-2 0,4 2 0 16,0-3-9-16,0-6-1 0,0 4-1 0,1 2 0 15,-1-3-11-15,3-3-3 0,-3 4 0 0,0-4 0 0,4 0-8 16,-1 4-8-16,-3-10 9 0,1 9-9 15,-5-5 9-15,4 2-9 0,-3 0 8 0,3 4-8 16,-4-7 8-16,1 3-8 0,3 1 0 0,-4-4 8 16,1 1-8-16,-4 2 8 0,3-6-8 0,1 4 8 15,-4-7-8-15,0 4 0 0,3-10 0 0,-3 7 8 16,0-3-8-16,0-10 10 0,0 7-10 0,0-3 10 16,4-4-10-16,-4 1 0 0,0 0 9 0,0-6-9 15,0 0 8-15,0-6-8 0,0 0 8 0,0 0-8 16,0 0 0-16,4 6 0 0,-4-6 0 0,0 0 8 15,0 0-33-15,0 0-7 0,0 0 0 0,0 0-1 16,0 0-127-16,7 0-24 0,0 0-6 0</inkml:trace>
  <inkml:trace contextRef="#ctx0" brushRef="#br0" timeOffset="59015.105">10520 2957 1067 0,'0'0'30'0,"0"0"7"15,0 0-29-15,-4 6-8 0,4-6 0 0,0 0 0 16,0 0 48-16,0 0 9 0,0 0 2 0,0 0 0 0,0 6-20 0,4-1-4 16,3 1-1-16,0 3 0 15,0-3-6-15,4 0-2 0,-1-6 0 0,4 12 0 16,0-6-10-16,0-1-1 0,4 1-1 0,-4 0 0 16,4 3 1-16,-4-3 0 0,4 6 0 0,-1-6 0 0,1-1-6 0,-4 1-1 0,4 0 0 0,-4 0 0 31,3-6-8-31,-2 0 10 0,2 0-10 0,1 6 10 0,-1-6-10 0,-2 6 0 15,-1-6 0-15,0 3 8 0,3 3-8 16,1-6 8-16,0 0-8 0,-1 5 8 0,5 1-8 0,-1-6 0 0,-4 6 0 16,-3 0 0-16,4-6-14 15,-4 6-5-15,4-6-1 0,-1 0 0 16,-2 0-148-16,-1 0-29 0</inkml:trace>
  <inkml:trace contextRef="#ctx0" brushRef="#br0" timeOffset="60293.299">11832 3192 1317 0,'-3'12'27'0,"-4"-12"8"0,3 6-35 0,1-1 0 0,-1 4 0 0,4-3 0 16,-4 0 10-16,4-6-10 0,0 12 8 0,0-6-8 16,0 5 38-16,0-5 2 0,0 6 1 0,4-3 0 15,-4 9-11-15,4-7-2 0,-4 7-1 0,3 0 0 16,-3-4-8-16,4 10-2 0,-4-9 0 0,3 2 0 15,-3 7 2-15,4-7 0 0,-1 4 0 0,-3 2 0 16,0-5 2-16,0-3 1 0,0 2 0 0,0 1 0 16,0-6 3-16,0 0 1 0,0-4 0 0,0 4 0 15,0-12 2-15,0 0 0 0,0 0 0 0,0 0 0 16,0 0-1-16,0 0 0 0,0 0 0 0,0 0 0 16,0 0-9-16,0 0-2 0,-3-6 0 0,-4 0 0 15,3-2-16-15,1 2 0 0,-1 0 0 0,4-6 0 16,-4 0 0-16,4 6 0 0,0-5 0 0,-3 2 0 15,3-3 0-15,0 0 0 0,0 1 0 0,0-1-9 0,0-9 9 16,0 9 0-16,0 1 0 0,0-7 0 0,0 0 0 16,0 4 0-16,0 2 0 0,0-12 0 15,0 10 0-15,0 2 8 0,0-6-8 0,3 12 0 16,1-5 0-16,0-1 0 0,-1 3-10 0,1 3 10 0,-1 0 0 0,4 6 0 16,0-6 0-16,0 1 0 0,0 5 0 0,0-6 0 0,4 6 0 15,-4 0 0-15,0 0 0 0,4 0-13 0,-4 0 4 16,0 0 1-16,0 6 8 0,0-1 0 0,0-5 0 0,0 6 0 15,0 6 0-15,-3-3 0 0,3 3 0 16,-4-1 0-16,1-5 0 0,-1 6 0 0,1 6 0 0,-1-4 0 16,1-2 0-16,-1 6 0 0,1-6 0 0,-4-7 0 15,3 10 0-15,1-3 0 0,-1 0 0 0,-3-1 0 16,4-5 0-16,-4 6 0 0,4-3 0 0,-1-3 0 16,-3-6 0-16,0 0 0 0,0 0 0 0,0 0 0 15,0 0 0-15,0 0 12 0,0 0-2 0,0 0-1 16,0 0-9-16,0 0 0 0,0 0 0 0,0 0 0 15,0 0 0-15,0 0 0 0,0 0 0 0,4-6 0 16,-4 6 0-16,3 0 8 0,-3 0-8 0,4-9 8 16,-4-3-8-16,0 6 0 0,3-5 0 0,-3 5 0 15,-3-6 0-15,3-3 0 0,0 4 0 0,-4-1 0 16,4-6 0-16,0 6 0 0,-3-2 0 0,3-4 0 16,-4 12 8-16,4-6 0 0,0 1 0 0,0-1 0 15,0 3-8-15,0 3-11 0,0 6 3 0,0 0 0 16,4-6 8-16,-4 6 0 0,3-6 0 0,-3 6 0 15,7-5 0-15,0-1-8 0,0 6 8 0,0 0-8 0,0-6 8 0,0 12 0 16,0-6 0-16,1 0 0 0,2 0 0 16,1 6 0-16,3-6 0 0,-4 0 0 0,-3 0 0 0,4 0 0 0,-4 0 0 15,4 0 0-15,-4 5 0 0,3 1 0 16,1 0 0-16,-4 3 0 0,4 3 0 0,-1 5 0 0,-3-5 0 16,4 6 0-16,-1 2 0 0,-3-2 0 0,0 6 0 15,1-4 0-15,-5 4 0 0,4-7 0 0,-3 10 0 16,-1-10 0-16,1 7 0 0,-1-3 0 0,1-4 0 15,-4 1 0-15,0-6 0 0,0 8-8 16,0-8 8-16,0 0-8 0,0-4 8 0,0-2 0 16,0 6 0-16,0-12 8 0,0 0-8 0,0 0 9 0,0 0-9 0,0 0 10 15,0 0-10-15,0 0 0 0,0 0 0 0,0 0 0 16,0 0-16-16,3-6-4 0,-3-3-2 0,0 4 0 31,0-1-170-31,4 6-33 0</inkml:trace>
  <inkml:trace contextRef="#ctx0" brushRef="#br0" timeOffset="60967.868">12612 3310 1288 0,'0'0'27'0,"0"0"5"0,0 0-32 0,0 0 0 0,0 0 0 0,0 0 0 16,0 0 82-16,0 0 10 0,0 0 1 0,0 0 1 31,0 0-58-31,-7 5-11 0,7-5-2 0,-7 0-1 0,0 6 2 0,0-6 0 0,0 6 0 0,3 0 0 16,-3 0-7-16,-4 0-1 0,4 0 0 0,0 0 0 15,0 2-3-15,-3-2-1 0,3 0 0 0,-4 6 0 16,0 0-12-16,1-6 9 0,-4-1-9 0,3 4 8 16,4 3 0-16,0 0 0 0,-4-6 0 0,8 5 0 15,-4-2-8-15,3 3 0 0,1 0 0 0,3 0 0 16,0-1 0-16,3 4 0 0,1-3 0 0,-4 5 0 16,7-5 0-16,-4 0-9 0,4 3 9 0,-3-4-13 15,3 7 13-15,4 0 0 16,-4-10 9-16,7 10-9 0,-4-6 9 0,1-6-9 0,3 6 8 0,-3-7-8 15,-1 1 13-15,1 0-2 0,3-6-1 0,-3 0 0 16,-1 0 0-16,1 0 0 0,3-6 0 0,-4 0 0 16,1 1-10-16,3-7 12 0,0 6-12 0,-3-12 12 15,-1 4 9-15,1 2 3 0,0-6 0 0,-4-5 0 16,0 8-16-16,0-3-8 0,3 1 8 0,-3 2-8 16,-3-3 8-16,3 7-8 0,-4-7 10 0,5 0-10 15,-5 9 0-15,-3-2 0 0,4-1 0 0,-4 0 0 16,0 0 8-16,0 7-8 0,0-4 0 0,0 3 9 15,-4 0-1-15,1-6 0 0,-1 12 0 0,0-6 0 16,-3 0-8-16,4 6 0 0,-4-5 0 0,-4 2 0 16,4 0 0-16,-3 0 8 0,-1 0-8 0,0 3 8 0,1-3-8 0,-4 3 0 15,3 0 0-15,-3 3 0 0,-4-3-9 0,4 3 9 16,-3 0-12-16,-1 0 12 0,4 0 0 0,-4 2 0 16,4 1 0-16,4-6 0 0,-5 6 0 0,8 6 0 0,0-6-13 15,4 0 4-15,-1 0 1 0,-3-1 0 0,4 4 0 16,3 3 0-1,0-6-39-15,3 6-7 0,-3-12-2 0,7 6 0 16,-3-1-115-16,3 1-23 0,-4-3-5 0</inkml:trace>
  <inkml:trace contextRef="#ctx0" brushRef="#br0" timeOffset="61373.745">13046 3407 1335 0,'-4'11'59'0,"8"4"13"0,-4-3-58 0,0 0-14 0,3-7 0 0,-3 4 0 15,0 3 21-15,4-6 2 16,-4-6 0-16,0 6 0 0,0-6-11 0,3 6-3 0,-3-6 0 16,4 6 0-1,-4-1-9-15,0-5 0 0,3 6 0 0,1 6 0 0,-4-12 0 0,0 3 0 0,0 3 0 0,0 6 0 16,-4-6 28-16,4 5 3 0,-3 1 1 0,3 0 0 15,-4 0-32-15,4 2 0 0,0-2 0 0,0 6 0 32,0-10-20-32,0 10-9 0,0-6-3 0,0 0 0 0,0-6 19 0,0-6 3 0,0 0 1 15</inkml:trace>
  <inkml:trace contextRef="#ctx0" brushRef="#br0" timeOffset="61704.957">12929 2872 1273 0,'-3'5'53'16,"-1"1"-42"-16,4-6-11 0,-3 12 0 0,3-12 0 0,-4 6 0 15,4-6 0-15,-3 6 0 0,3-6 0 0,0 0 0 16,0 0-11-16,0 0-4 0,0 0-1 0,0 0-504 15</inkml:trace>
  <inkml:trace contextRef="#ctx0" brushRef="#br0" timeOffset="148408.406">14725 3221 535 0,'-4'9'23'0,"1"-3"-23"16,-1 6 56-16,4-12 8 0,0 0 0 0,0 0 1 16,-3 6 12-16,3-6 3 0,0 0 0 0,0 0 0 15,0 0 2-15,0 0 1 0,0 0 0 0,-7 6 0 16,7-6-1-16,-7 0 0 0,7 0 0 0,0 0 0 16,0 0-22-16,0 0-4 0,0 0 0 0,0 0-1 15,0 0-32-15,-7 0-7 0,7 0 0 0,-4 5-1 16,1 1-15-16,3 6 0 0,0-3 8 0,0 3-8 15,0-1 0-15,3 1 8 0,-3-6-8 0,4 12 0 16,-1-4 20-16,1-2-3 0,-1 6 0 0,1-1 0 16,-1 10-2-16,1-9-1 0,-1 8 0 0,4 3 0 15,-3-2-3-15,-1 2-1 0,1 7 0 0,0 2 0 16,3-6 2-16,-4 3 1 0,4 4 0 0,-3-1 0 16,3 3 0-16,0 3 0 0,-4-6 0 0,4 9 0 0,-3-3-4 15,3 1-1-15,0-4 0 0,-3 3 0 0,3 0-8 0,0-9 10 16,-4-3-10-16,4-2 10 0,-3 2 9 0,-1-2 1 15,1-13 1-15,-1 10 0 0,1-16-12 0,-4 1-9 16,0-3 12-16,3 3-12 0,-3-12 11 0,0 0-11 0,0 0 10 16,0 0-10-16,0 0 14 0,0 0-3 0,0 0-1 0,0 0 0 15,-7-6-26-15,0 3-6 0,0-3-1 16,0 3 0 0,4 0-109-16,3 3-21 0,0 0-5 0</inkml:trace>
  <inkml:trace contextRef="#ctx0" brushRef="#br0" timeOffset="149231.86">14683 3224 915 0,'0'0'19'0,"0"0"5"0,-4 3-24 0,-3 3 0 0,3 3 0 0,4-9 0 16,0 0 81-16,0 0 12 0,0 0 3 0,0 0 0 16,0 0-20-16,0 0-4 0,0 0-1 0,0 0 0 15,0 0-10-15,0 0-1 0,0 0-1 0,0 0 0 16,0 0-25-16,0 0-5 0,0 0-1 0,0 0 0 16,0 0-28-16,8 0 8 0,-1 0-8 0,0-6 0 15,0 6 9-15,0 0-1 0,3-3 0 0,1 0 0 16,-4 0-8-16,4 3 0 0,-1-3 0 0,-3 3 8 15,4-3-8-15,-1 3 0 0,-3 3 0 0,4-3 0 16,0 0 20-16,-4 0 0 0,0 0-1 0,3 0 0 16,1 3 13-16,-4 0 2 0,4 0 1 0,-1 0 0 15,1 3-27-15,-1 0-8 0,1-6 0 0,-1 6 0 16,-3 0 10-16,1-1-2 0,2 7 0 0,-3-3 0 16,0 9-8-16,-3-7 0 0,3 7 0 0,0-3 0 0,0-3 0 0,0 5 0 15,0 1 0-15,-3-3 8 16,-1 2-8-16,-3 7 0 0,4-13 0 0,-1 10 0 15,-3-3 0-15,0-7 0 0,0 7 9 0,-3-3-9 16,-1 2 0-16,4-5 8 0,-3 6-8 0,-1-9 0 0,1 2 0 0,-1 1 9 16,-3-6-9-16,3 0 0 0,4-6 26 0,-10 6-2 15,3 0 0-15,-4-6 0 0,1 0 25 0,-5 0 5 0,1 0 1 16,0-6 0-16,-3 6-28 0,-1-6-6 0,0 0-1 16,4 6 0-16,-3-6-20 0,-1 0 0 15,4 0 0-15,0 0-12 16,3 4-17-16,1-1-4 0,-1 3-1 0,4-3 0 15,3 3-23-15,4 0-5 0,0 0-1 0,0 0 0 0,0 0-12 16,0 0-2-16,0 0-1 0,0 0 0 0,0 0-29 16,4 8-5-16,-1 4-2 0</inkml:trace>
  <inkml:trace contextRef="#ctx0" brushRef="#br0" timeOffset="149934.049">15395 3407 1407 0,'-7'0'40'0,"0"0"8"0,0 0-38 16,7 0-10-16,-11-6 0 0,4 6 0 0,-3 0 76 0,3 0 14 0,-4 0 2 0,4-6 1 16,0 6-50-16,-3 0-11 0,2 0-1 0,1 6-1 15,-3-6-20-15,3 0-10 0,0 6 10 0,-4-6-10 16,4 5 8-1,0-2-8-15,0 3 0 0,0 0 0 0,0 6 0 0,0-6 0 0,3 6 0 0,-3-7 0 16,0 1 0-16,4 9 0 0,-4-3 0 0,3-6 0 16,-3 5 8-16,3 1-8 0,1-3 0 0,-1 0 0 15,1 0 16-15,3 2-4 0,-7-5 0 0,7-6 0 16,0 12 3-16,0-12 0 0,0 6 0 0,0-6 0 16,0 6-7-16,3-3-8 0,-3-3 11 0,4 6-11 15,3-3 8-15,0 5-8 0,0-8 0 0,0 6 0 16,0 0 0-16,4-6 0 0,-1 0 8 0,1 0-8 15,-1 0 16-15,5 0 0 0,-5 0 0 0,4 0 0 16,-3-6-16-16,-1 0 0 0,1-2 8 0,0-1-8 16,-4 0 0-16,3 3 0 0,-3-12 0 0,4 7 0 15,-4-4 10-15,0-3-2 0,0 7 0 0,0-7 0 16,-3-3-8-16,-1 10 0 0,1-7 0 0,-1 6 0 16,-3-5 0-16,0 8 0 0,0 3 11 0,0 0-11 15,0 6 0-15,0 0 0 0,0 0 0 0,0 0 0 16,0 0 0-16,0 0 0 0,0 0 0 0,0 0 0 15,0 0 0-15,0 0-8 0,0 0 8 0,0 0 0 16,4 6-9-16,-4 6 9 0,0-4-13 0,0 4 5 0,0 0 8 16,3 0 0-16,-3-1 0 0,0 1 0 0,4 3 0 15,-4-3 0-15,3-1 0 0,1 1 0 0,-1 0 0 0,4-3 0 0,-3 3 0 16,-1-1 0-16,1 1 0 0,0-6 0 0,-1 0 0 16,1-3 0-16,-4-3 0 0,7 3 0 0,0-3 0 15,0 0 0 1,0-3-53-16,0 0-9 0,3-3-2 0</inkml:trace>
  <inkml:trace contextRef="#ctx0" brushRef="#br0" timeOffset="150536.172">15720 3407 1409 0,'0'5'60'15,"-4"1"-48"1,4 3 15-16,0 3 3 0,-3-6 1 0,3 6 0 15,0-7 9-15,0 4 3 0,0 3 0 0,0 0 0 0,0-6-18 16,0 5-3-16,0-5-1 0,0 6 0 16,0-3 7-16,3 3 2 0,-3-6 0 0,4 5 0 0,-1 1-11 15,1-6-3-15,-1 0 0 0,1 3 0 0,-1 2-3 0,4-5-1 16,-3 0 0-16,0 0 0 0,-1 6 2 0,1-6 0 16,-4-6 0-16,0 0 0 0,0 0-3 15,0 0-1-15,0 0 0 0,0 0 0 0,0 0 16 16,0 0 3-16,0 0 1 0,0 0 0 15,0 0 30-15,0 0 5 0,-4 0 2 0,-3-6 0 0,0 0-39 0,0 0-7 0,0 0-1 0,0-6-1 16,0 1-19-16,3 2 10 0,-3 3-10 0,0-12 8 16,4 12-8-16,-1-5 10 0,0-1-10 0,1 3 10 15,-1-3-10-15,4 1 0 0,0-1 0 0,0 0 0 16,0 0 0-16,0 3 0 0,0 4 0 0,0-1 0 16,4-6-11-16,-4 6 11 0,3-6-8 0,1 3 8 15,-4 4 0-15,4-1 0 0,-1 0 0 0,-3 0 0 16,4-6 0-16,-1 6 0 0,-3 0 0 15,4 1 0-15,-4-1 0 0,3 0 0 0,1-3 0 0,-1 3 0 16,4 0 0-16,-3 6-10 0,3-6 10 0,0 6 0 16,0 0-11-16,4 0 11 0,-1 0-10 0,1 0 10 15,3 0-25-15,0 0 1 0,0 0 0 0,4 0 0 16,-4 6-25-16,3-6-5 0,1 6-1 16,0-6 0-16,-1 0-97 0,1 6-19 0,0 0-4 0</inkml:trace>
  <inkml:trace contextRef="#ctx0" brushRef="#br0" timeOffset="151406.466">16390 2401 1044 0,'0'0'21'0,"0"0"7"0,0 6-28 16,-3 0 0-16,3 3 0 0,-4 3 0 0,4-7 47 15,0 7 4-15,0 0 1 0,0 0 0 0,4-4-7 0,-4 10-1 0,0-6 0 0,0 0 0 16,0 8-28-1,0-2-7-15,3-1-1 0,-3 7 0 0,0-3 4 0,0 2 0 0,0-2 0 0,0 2 0 16,0 1 25-16,4-4 6 0,-1 4 1 0,1-1 0 16,-1 4-10-16,1 2-2 0,-1 4 0 0,-3-10 0 15,4 9 6-15,-4-8 1 0,0 5 0 0,0 4 0 16,0-10-21-16,0 10-4 0,0-10-1 0,3 9 0 16,-3-8-1-16,4 2 0 0,-4-8 0 0,0 11 0 15,3-8 0-15,-3 2 0 0,4-5 0 0,-4 3 0 16,3-4 7-16,-3 7 1 0,4-9 0 0,-4 2 0 15,3 7-20-15,1-10 0 0,-4 10 0 0,3-12 0 16,1 5 0-16,0-2 0 0,-4-3 0 0,0 0 0 16,0-1 10-16,0 4-2 0,3-6 0 0,-3 0 0 0,0 2-8 15,4-5 8-15,-4 6-8 0,3-6 8 0,-3 3-8 0,0-3 0 16,0 5 0-16,4 1 0 0,-4-6 0 0,0 0 0 16,3 6 0-16,1-6 0 15,-4-1 0-15,0 4 0 0,0 3 0 0,3-6 0 16,-3 0 0-16,-3 6 0 0,3-7 0 0,0 1 0 15,0-6 0-15,0 9 0 0,0-9 0 0,-4 6 0 16,4 0 0-16,0 0 0 0,0-6 0 0,0 11 0 16,0-11 0-16,0 0 0 0,0 0 0 0,0 0 0 15,0 0 0-15,0 0 0 0,0 0 0 0,0 0 0 16,0 0 0-16,0 0 0 0,0 0 0 0,0 0 0 16,-3-11-154-16,3-4-30 0,0-3-5 0</inkml:trace>
  <inkml:trace contextRef="#ctx0" brushRef="#br0" timeOffset="151827.826">16118 3036 1242 0,'0'0'52'16,"0"0"-41"0,0 0 51-16,0 0 10 0,0 0 3 0,0 0 0 0,0 0-11 0,0 0-3 15,0 0 0-15,0 0 0 0,0 0-45 0,4-6-16 16,-4 6 9-16,3 0-9 0,5 0 31 0,-1 0 1 15,0 0 0-15,0 6 0 16,3-6-14-16,1 3-2 0,3 0-1 0,0 6 0 16,0-9 1-16,0 12 1 0,4-6 0 0,-4-1 0 15,4 1-17-15,-4-6 10 0,3 6-10 0,-2 0 8 16,-1-6-8-16,0 6 8 0,3-6-8 0,-2 6 8 16,-1-6-8-16,0 0 0 0,3 0 0 0,1-6 8 15,0 6-8-15,-4 0 0 0,7-6 0 0,-3 0 0 16,-1 6-14-16,1-6 2 0,0 6 0 0,-1-6 0 15,1 6-44-15,-1-5-8 0,-2-1-1 0</inkml:trace>
  <inkml:trace contextRef="#ctx0" brushRef="#br0" timeOffset="153076.26">16838 3462 798 0,'0'0'16'0,"0"0"4"0,-7 0-20 16,7 0 0-16,-7 0 0 0,7 0 0 0,-7 0 82 0,7 0 12 0,-7-5 2 0,7 5 1 16,-7 0-71-16,7 0-14 0,-7-6-4 0,7 6 0 15,0 0-8-15,0 0 0 0,-4-6 0 0,4 6 0 16,0 0 0-16,0 0 8 0,0 0-8 0,0 0 8 15,0 0 39-15,0 0 7 0,0 0 2 0,0 0 0 16,0 0-7-16,0 0-1 0,0 0 0 0,0 0 0 16,0 0-8-16,0 0-1 0,0 0-1 0,0 0 0 15,0 0-1 1,0 0 0-16,0 0 0 0,4 6 0 0,3-6-23 0,0 6-5 0,0-6-1 0,0 0 0 16,4 0-8-16,-4 0 8 0,0 0-8 0,3-6 8 15,1 6 1-15,-1 0 0 0,1 0 0 0,0-6 0 16,-1 6 0-16,-3-6 0 0,4 6 0 0,-4-6 0 15,0 0-9-15,0 6 10 0,-4-9-10 0,1 6 10 16,0 0 2-16,-1 1 0 0,1-1 0 0,-1-3 0 16,-3 0 8-16,0-6 3 0,0 6 0 0,-3-6 0 15,-1 4-7-15,4-1-2 0,-3-6 0 0,-1 9 0 0,-3-6-6 0,3 1 0 16,1-1-8-16,-4 3 12 16,0-3-12-16,7 12 0 0,-4 0 0 0,4 0 0 0,-7-6 0 0,7 6 0 15,-7-5 0-15,7 5 0 16,-7 0-8-16,7 0-5 0,0 0-1 0,0 0 0 0,0 0 2 0,-7-6 0 15,7 6 0-15,-11 0 0 16,4 0 12-16,0 0 0 0,-3 6 0 0,3-6 0 0,-4 0-9 0,4 0 1 16,0 0 0-16,-4 5 0 15,1 1 8-15,3 0 11 0,-4 0-3 0,1 3 0 0,-1 3-8 0,0-6 0 16,1 5 0-16,-4-5 0 16,7 6 0-16,0-3 0 0,0 0 0 0,0-1 0 0,3 4 0 0,0 0 0 15,1-6 0-15,-1 0 0 16,4 3 0-16,0-1 0 0,0 7 0 0,0-3 0 0,4 0 0 0,-1 2 0 0,1 4 0 0,0-6 0 15,3-1 0-15,0 7 0 16,0-9 0-16,0 9 0 0,3-7 0 0,1 1 0 0,-4 3 0 0,4-4 0 16,-1 7 0-16,4-6 0 15,0 0 0-15,-3-6 0 0,0 8-10 0,-1-2-1 0,1-6 0 0,-1 0 0 16,-3 6 11-16,0-7 0 0,0-5 0 16,1 6 0-16,-1 0 0 0,0-6 0 0,0 0 0 15,3 0 0-15,1 0-13 0,-4 0-1 0,3 0 0 16,5 0 0-1,-5-12-38-15,1 12-8 0,3-5-2 0</inkml:trace>
  <inkml:trace contextRef="#ctx0" brushRef="#br0" timeOffset="154802.527">16919 3410 481 0,'0'0'9'0,"0"0"5"0,0 0-14 0,0 0 0 0,0 0 0 16,-3-9 0-16,-1 3 82 0,4 0 14 0,-3-12 2 0,-1 7 1 15,1 2-24-15,-4 3-5 0,3-6-1 0,0 6 0 16,-3-6-10-16,4 7-3 0,-4-1 0 0,-4 0 0 16,4 3-7-16,4 0-1 0,-4-3-1 0,0 3 0 15,0 3-26-15,-1 0-5 0,5 0 0 0,-4 0-1 16,0 0 4-16,3 0 1 0,-3 0 0 0,0 3 0 16,0 3-20-16,0-3 0 0,0 0 0 15,0 3 0-15,3 0 12 0,-3-1-12 0,0 1 12 0,0 0-12 16,4 0 8-16,-4 6-8 0,3-6 0 0,1 3 0 0,-1 2 0 0,1 1 0 15,-1 0 0-15,4 0 0 16,-4-1 23-16,1 10-3 0,3-9 0 0,0-1 0 16,0 10 0-16,0-3 0 0,0-1 0 0,0 1 0 15,3-3-10-15,1 2-2 0,-4 7-8 0,4-12 12 0,-1 8 1 0,1-2 0 16,-1-6 0-16,1 8 0 16,-1-8 3-16,4 0 1 0,-3-1 0 0,-1 1 0 15,4-3-4-15,-3-3-1 0,3 0 0 0,-7-6 0 16,3 6 16-16,5-6 2 0,-1 5 1 0,0-5 0 0,0-5-18 15,0 5-3-15,0-6-1 0,3 6 0 0,-3-6 3 0,1-3 0 16,2 3 0-16,-3-11 0 0,0 5-2 0,4-6 0 0,-1-8 0 16,-3 8 0-16,0-11 0 0,1 8 0 15,-5-2 0-15,1-4 0 0,3 4-10 0,-7-4 0 0,3 4 9 0,-3 5-9 16,0-6 0-16,0 10 9 16,0-10-9-16,0 12 0 0,0-2 0 0,-3 8 0 0,3-6 0 0,0 0 0 15,-4 6 9-15,4 6-9 0,0 0 0 16,0 0 9-16,0 0-9 0,0 0 10 0,0 0-10 0,0 0 10 15,0 0-2-15,0 0 0 0,0 0 0 16,0 0 0-16,0 0-8 0,0 0 0 0,-3-5 0 0,3 5-11 16,0 0 11-16,0 0-12 0,0 0 12 0,0 0-12 15,0 0 12-15,0 0 0 0,0 0-9 0,0 0 9 16,0 5 0-16,0 1 0 0,3 6 0 0,-3 3 0 16,4-3 8-16,-1 5 4 0,-3 1 0 0,4-1 0 15,3 10-24-15,-4-9-5 0,4 5-1 0,0-2 0 0,0 8 18 16,0-8 0-16,-3 2 0 0,3-2 0 15,0 2 0-15,0 1 0 0,4-10 0 0,-4 10 0 16,3-12 0-16,-3 5 0 0,1-5 0 0,-1-6 0 16,0 3 8-16,0-3-8 0,0 5 0 0,0-11 0 15,0 12 8-15,0-12-8 0,0 6 0 0,-7-6 0 16,7 0 0-16,0 0-12 0,-7 0 1 0,4 0 0 16,-4 0-33-16,7 0-8 0,0 0 0 0,-4-6-1 15,4 6-91-15,-3 0-19 0,-1-12-3 0</inkml:trace>
  <inkml:trace contextRef="#ctx0" brushRef="#br0" timeOffset="155581.64">17590 3407 1717 0,'0'0'37'0,"0"0"8"0,0 0 2 0,0 0 2 0,0 0-39 0,0 0-10 0,0 0 0 0,-8 0 0 16,-2 0 93-16,-1 0 17 0,4-6 3 0,-3 0 1 16,-1 6-61-16,4-6-12 0,-4-6-2 0,1 6-1 0,-4-5-28 0,3 2-10 15,-3 3 0-15,0-6 9 16,0 0-9-16,0 6 0 0,0-5 0 0,3 5 8 0,4-6-16 0,-4 9-4 15,1-3-1-15,3 6 0 16,0 0 13-16,0 0-9 0,7 0 9 0,-7 0-8 16,0 6 0-16,-1-6 0 0,5 9 0 0,-1 3 0 15,1-1 8-15,-1 7-10 0,1-3 10 0,3 2-10 0,-4 1 10 0,4 0 0 16,0 2 0-16,0 4 0 16,4-7 0-16,-1 10 0 0,1-9 0 0,-1 5 0 15,4-2 0-15,1-4-8 0,-1 1 8 0,3-3 0 16,1 2 0-16,3 1 0 0,-4-6 0 0,1-4 0 0,3 4 0 0,-3-6 0 15,3 0 0-15,-4 0 0 0,4-6 0 0,-3 0 0 0,0-6 0 16,3 0 0-16,-4-6 0 16,-3 4 8-16,4-4-8 0,-4 0 0 0,0 0 0 15,0-2 9-15,0 2-9 0,0 0 0 0,-3-6 0 0,3 7 0 0,-4-4 0 0,1 9 0 16,-4-6 0-16,3 1 0 16,-3 5 0-16,4 0-9 0,-4 0 9 0,0 6 0 0,0 0 0 0,0 0 0 15,0 0 0-15,0 0 0 0,0 0 0 0,0 0 0 16,0 0 0-16,0 0 0 0,0 0 0 0,4 6 0 15,-1 0 0-15,4 0 0 16,-3 5 0-16,-1 1 0 0,4-3 0 0,-3 3 0 0,3-1 0 16,-4 7 0-16,1-6 0 0,-1 2 0 0,4 4 0 0,-3 0 0 15,3-4 0-15,-3 4 0 0,3 0 0 0,-4-1 0 16,4 10 0-16,0 2 0 0,0-2 0 0,0 8 0 16,0-3 0-16,0 4 0 0,0 8 0 0,4-6 0 15,-4 3 0-15,0 3-8 0,4 0 8 0,-4 3 0 16,3 3 0-16,-3 0 0 0,4-6 0 0,-4 6 0 15,0 3 0-15,0-9 0 0,0 6 0 0,-3-9 0 16,3 4 0-16,-4-13 0 0,1 3 0 0,-4-2 0 16,0-10 22-16,0-2 0 0,-4-4 0 0,1 1 0 15,-4-6-10-15,3-6-3 0,1-1 0 0,3-5 0 16,-11 0 35-16,1 0 6 0,-1-5 2 0,-3-1 0 16,0-6-28-16,0 0-6 0,0-6-1 0,-4 1 0 15,4-4-17-15,-4 4 0 0,1-10 0 0,-1 4 0 16,-3-4-16-16,3 4-8 0,0-7 0 0,-3 10-1 15,4-10-91-15,-5 4-19 0,5 2-3 0</inkml:trace>
  <inkml:trace contextRef="#ctx0" brushRef="#br0" timeOffset="156380.122">18048 3445 1655 0,'-10'6'34'0,"6"0"10"0,-3-6-36 0,7 0-8 0,-4 5 0 0,4-5 0 15,-7 6 67-15,7-6 11 0,0 0 2 0,0 0 1 16,-3 3-33-16,3-3-6 0,0 0-2 0,0 0 0 15,0 0-28-15,0 0-12 0,0 0 11 0,0 0-11 16,0 0 0-16,0 0 0 0,0 0 0 0,0 0 0 16,3 3 0-16,4 3-8 0,0-3 8 0,1 3 0 15,-1-6 0-15,0 6 0 0,0-6 0 0,3 6 0 0,-3-6 0 0,0 0 14 0,4 0-2 16,-4 0-1-16,0 0 5 0,4 6 0 16,3-6 1-16,-4 0 0 15,4 0-5-15,-3 0-2 0,3 0 0 0,-3 0 0 0,3 0-10 0,-4 0 0 16,5-6 0-16,-5 6 0 0,1 0 0 15,-1-6 8-15,1 0-8 0,-4-3 0 16,0-3 8-16,0 6-8 0,-3-5 0 0,-1-1 8 0,1 0-8 16,-1 0 0-16,-3 4 0 0,0-10 8 0,0 6-8 0,-3-5 8 15,3 5-8-15,-7-3 8 0,3 3-8 0,-3 1 0 0,0 5-12 0,0-6 12 16,-4 3-9-16,4 9 9 0,-7-6 0 0,4 6 0 16,-5-6 0-16,-2 6 0 0,3 0 0 0,-4 0 0 15,4 0 0-15,-4-6 0 0,4 6 0 0,0 6 0 16,4-6 0-16,-1 12 0 0,4-9 0 0,-4 15 0 15,4-7 0-15,0 7 0 0,4 0 0 0,-4 2 0 16,3-2-8-16,-3 3 8 0,3-4 0 0,1 7 0 16,3-7-8-16,-4 4 8 0,4-3 0 0,4 5 0 15,-4-8 0-15,3 2 0 0,1 1 0 0,-4-3 0 16,4 2 0-16,-1 1 0 0,1 0 0 0,-1-7 0 16,4 10 0-16,-3-9 0 0,3 0 0 0,3 5 0 15,1-11 0-15,0 9 0 0,3-4 0 0,0 1 0 16,3 0 0-16,1-3 0 0,0 3 0 0,-1-7 0 15,1 7 0-15,0 0 0 0,-4-6 0 0,3 0 0 16,-3 0-12-16,1-3 12 0,-1-1-12 0,0 7 12 16,-4-9-28-16,1 0 2 0,0 0 0 0,-1 0 0 15,1 0-54-15,-1-11-12 0,-3 8-1 0</inkml:trace>
  <inkml:trace contextRef="#ctx0" brushRef="#br0" timeOffset="157007.36">18768 3562 1720 0,'0'0'48'0,"-7"0"12"16,0 0-48-16,0-5-12 0,0 5 0 0,-4-6 0 15,4 0 84-15,0 3 15 0,-4-3 2 0,4 0 1 16,-3 0-59-16,-1-6-12 0,0 7-3 0,1-1 0 16,-1 0-28-16,-3 0 0 0,4-3 0 0,-4 3 0 15,3 6 0-15,0 0 0 0,1 6 0 0,-1-3 0 16,4 3-11-16,-3 0 2 0,2 0 0 0,1 5 0 15,0 7 0-15,4-6 0 0,-4 3 0 0,3 2 0 16,1 1 9-16,3 2 0 0,-4 4 0 0,4-6 0 16,0 2 0-16,0-2 0 0,0-6-8 0,4 8 8 15,-4-2 0-15,3-7 0 0,4 7 0 0,-3-3 0 16,3-3 0-16,0 5 0 0,4-11 0 0,-4 0 0 0,7 0 0 16,-4 6 8-16,4-9-8 0,1-1 0 0,-1 7 0 15,0-9 0-15,3-9 0 0,-3 7 8 0,4-1 0 16,0 3 0-16,-4-6 0 0,3 0 0 0,-2-6 0 0,-1 0 0 15,-4-5 0-15,1 8 0 16,-1-3 3-16,1-6 1 0,3 1 0 0,-7 5 0 0,4-3 10 0,-4-2 2 0,0-1 1 16,-4 0 0-16,1 4-25 0,0 2 0 15,-4-6 8-15,0 7-8 0,0 2 0 0,-4-3 0 0,0 0 0 0,1 1 0 16,-1-1 0-16,-6 3 0 0,3 3 0 0,-4-6 0 16,1 12-19-1,-1-6-5-15,0 6-2 0,1-5 0 0,-1 5 14 0,-3 0 4 0,0 5 0 0,3-5 0 16,-3 6-2-16,0 6 0 0,4-3 0 0,-1 3 0 15,0-1-1-15,1 7 0 0,-1-3 0 0,4 2 0 16,0 1 11-16,0 0-13 0,0-4 5 0,4 4 8 16,-1 0-12-16,4-7 12 0,0 4-10 0,0-3 10 15,0 0-104-15,4-1-14 0,-1 1-3 0</inkml:trace>
  <inkml:trace contextRef="#ctx0" brushRef="#br0" timeOffset="158087.599">19018 3401 809 0,'0'0'34'0,"0"6"-34"16,0-6 76-16,0 5 9 0,0 1 2 0,0 3 0 16,0 3-26-16,0-6-5 0,4 0 0 0,-1 0-1 15,-3-1-15-15,4 4-2 0,-1 3-1 0,-3 0 0 16,4 0-21-16,-1-1-5 0,4 4-1 0,-3-3 0 15,0 5 10-15,3 1 3 0,-4-6 0 0,4 0 0 16,-3 8-13-16,-1-8-2 0,1 0-8 0,-1-1 12 16,1 4 1-16,-1-3 0 0,1 0 0 0,-4-6 0 15,0-6-1-15,0 0 0 0,3 5 0 0,-3-5 0 16,0 0 11-16,0 0 1 0,0 0 1 0,0 0 0 16,0 0 23-16,0 0 5 0,0 0 1 0,-3-11 0 15,3 5-34-15,-4 0-6 0,1-6-2 0,-1 0 0 16,1 4-12-16,-1-4 11 0,1 0-11 0,-1 6 10 15,1-14-10-15,-1 8 12 0,1 0-12 0,-1-6 12 16,1 7-12-16,3-4 0 0,-4-3 9 0,0 7-9 16,4-7 16-16,-3-3 0 0,-1 10-1 0,4-7 0 15,0-3-3-15,0 10-1 0,0-1 0 0,0-6 0 16,0 6-11-16,4-2 0 0,-1-4 9 0,1 12-9 0,0-6 0 16,3 7 0-16,0-7 0 0,-4 6 0 0,4 0 0 15,4 3 0-15,-4 3-10 0,3 0 10 0,-2 0-8 16,6 0 8-16,-4 3 0 0,1 3 0 0,-1 0-8 15,1 6 8-15,3-7 0 0,-3 7 0 0,-1 6 0 0,1-3 0 0,-1 2 0 16,-3 7 0-16,0-4 0 0,1 10 0 16,-1-10 0-16,-4 10 0 0,4-1 0 0,0-2-13 0,0-4 4 15,-3 3 1-15,-1 4 8 0,4-10 0 0,-3 4 0 0,-1-6 0 16,1 5 0-16,3-14 0 0,-3 3 0 0,3-1 0 16,-7-5 0-16,3 6 0 0,1-12 0 15,-4 0 0-15,0 6 0 0,0-6 0 16,0 0 0-16,3 6 8 0,-3-6-8 0,4 0-10 0,-1 0 10 0,1 0-13 15,3 0-47 1,-7 0-10-16,3 0-2 0</inkml:trace>
  <inkml:trace contextRef="#ctx0" brushRef="#br0" timeOffset="158932.927">19763 3298 1454 0,'0'0'30'0,"0"0"8"0,0 0-30 16,0 0-8-16,0 0 0 0,0 0 0 15,0 0 100-15,-4-6 18 0,1 0 4 0,-1 3 1 0,4 3-56 0,-7-6-11 0,3 0-3 0,1 0 0 16,-1 1-29-16,-3-1-7 0,7 0-1 0,-7-9 0 16,4 9-16-16,-1 3 10 0,-3 0-10 0,4-3 8 15,3 6-8-15,-7 0 8 0,0-5-8 0,-1 10 8 16,1-5-8-16,-3 6 0 0,3-6 0 0,-4 6 0 15,1 0 0-15,-4 9 0 0,3-9 0 0,0 5 0 16,1-5-9-16,-1 6 9 0,4 0 0 0,-3 3 0 16,-1-4 0-16,4 1-8 0,0 6 8 15,0-4 0-15,0 4 0 0,3 0 0 0,1-7-8 0,-1 4 8 16,1 3 0-16,3-6 0 0,-4-1-8 0,4 1 8 16,0-3 0-16,0 3 0 0,0-6 0 0,0-6 0 15,4 5 0-15,-4-5-8 0,0 0 8 0,3 6 0 16,-3-6-16-16,7 0 3 0,-3 0 1 0,-1 6 0 15,4-6 12-15,-3 0-12 0,3 6 12 0,0-6-12 16,-4 0 12-16,-3 0 0 0,8 0 0 0,-1 0 0 16,-7 0 0-16,3 0 0 0,4 3 0 0,0-3 0 15,-3 3 8-15,3-3 0 0,0 3 1 0,0-3 0 16,0 3 1-16,4-3 0 0,-4 0 0 0,0 0 0 16,0 3 1-16,0-3 0 0,3 0 0 0,1 0 0 15,-4 0-11-15,4 0 0 0,-1 0 0 0,1 0 0 16,-1 0 0-16,1 0 0 0,-1-3 0 0,1 3 0 0,0 0 0 0,-1 3 0 15,1-3 0-15,-1 6 0 0,-3-6 0 0,4 6 0 0,-4-6 0 16,0 0 0-16,4 5 0 0,-4-5 0 0,0 6 0 16,0-6 0-16,-4 6 0 0,5 0 0 0,-5 0 0 0,1 0 8 15,-1-3-8-15,1 3 0 0,-1-1 0 16,-3 7 0-16,4 0 0 0,-4-6 8 0,0 6-8 0,-4-1 0 16,4 4 0-16,-3 3 8 15,-1-6-8-15,1-7 0 0,-1 10 0 0,-3-3 0 16,3-6 8-16,-3 5-8 0,0 1 0 0,0-6 0 0,0 6 0 0,0-6 8 15,0 3-8-15,0 2 12 0,0 1-12 0,0-6 12 16,-4 0-12-16,4 0 0 0,0-6 0 0,-3 6 0 16,3-3 0-16,-8-3 0 0,5 2 0 0,-1-2 0 15,1 0 0-15,-4 0-11 0,0-2 3 0,3 2 0 16,-3-3-10-16,3 3-2 0,-3-6 0 0,4 6 0 16,-1 0-38-16,4-6-8 0,-4 6-2 0,4 0 0 15,0-6-158-15,4 6-32 0</inkml:trace>
  <inkml:trace contextRef="#ctx0" brushRef="#br0" timeOffset="163467.028">21558 3530 1378 0,'0'0'28'0,"-3"3"8"0,3-3-28 0,-7 3-8 0,7-3 0 0,-7 0 0 15,0 0 91-15,-1 0 17 0,1-3 3 0,0 3 1 16,0-3-60-16,0-3-12 0,0 0-3 0,0-5 0 16,0 5-28-16,0 0-9 0,0 0 0 0,0-3 0 15,0 0 0-15,0 6 0 0,0-3-10 0,0 1 10 16,0-1-28-16,0 6 3 0,0 0 0 0,0 0 0 16,-1 0-8-16,-2 6-2 0,3-6 0 0,-4 11 0 15,1-8 35-15,3 9-8 0,-4-6 8 0,0 6 0 16,1-1 0-16,3-5 0 0,-4 9 0 0,1-6 0 15,3 0 0-15,-1 2 11 0,1 7-2 0,0-6 0 16,0-3-9-16,4 8 0 0,3 1 9 0,-4-6-9 16,4-1 0-16,0 10 0 0,4-9 0 0,-4 0 0 15,3-7 11-15,1 1-3 0,3 0 0 0,-4-6 0 16,4 3-8-16,1 0 0 0,-1 6 0 0,0-9 0 16,0 0 24-16,0 6 8 0,0-6 3 0,3 0 0 0,-3 0-35 15,4 0 0-15,0 0 0 0,-1-6-12 0,1 6 12 0,-1-6 0 0,1 0 0 16,0-3 0-16,3 3 0 0,-4-5 0 0,4 5 0 15,-3-6 0-15,3-6 0 0,0 10 0 0,0-4 0 0,0-6 0 16,0-2 0-16,1 2 0 0,-1-6 0 0,0 4 0 16,0-4 11-16,-3-5-2 0,-1 2 0 0,-3-2 0 15,4-3-9-15,-4 2 0 0,0-8 9 0,0 9-9 16,-4-10 14-16,1-2-2 0,-4 3 0 0,0 6 0 16,0-9 0-16,0 2-1 0,-4-5 0 0,-3 9 0 15,4-3 1-15,-8 3 0 0,4 2 0 16,-3-5 0-16,-1 3-12 0,0 2 0 0,-3-2 0 0,0 3 0 15,4 2 0-15,-1-2 8 0,0 3-8 0,1 8 0 16,-1-3 18-16,4 7-2 0,0-4 0 0,0 4 0 16,4 5-28-16,-1 0-5 0,1-6-2 0,-1 10 0 15,4 2 19-15,-3 0-10 0,3 0 10 0,0 6-8 16,0 0 8-16,0 0-10 0,-4-6 10 0,4 6-10 16,0 0 10-16,0 0 0 0,0 0 0 0,0 0 0 15,0 0 0-15,0 0 0 0,0 0 0 0,0 0 0 16,0 6 0-16,0 6 0 0,0 0 0 0,0 2 0 15,0 4 0-15,0 0 0 0,0-4 0 0,0 10 0 0,4-1 8 0,-4-2-8 16,3 8 10-16,-3-5-10 16,4 8 8-16,-1-3-8 0,1-2 0 0,-1 8 9 15,4-8 7-15,-3 8 2 0,3-9 0 0,3 4 0 0,-3 2-18 16,0-2-19-16,1-4 4 0,-1 3 1 0,0-2 14 0,0 2 0 0,0 4 0 0,0-10 0 16,0 7 0-1,0-4 0-15,-4-3 0 0,5 4 0 16,-5 2 9-16,4-5 5 0,-3 2 1 0,-1 7 0 15,1-4-15-15,-1 0 0 0,-3 4 0 0,4-7 0 0,-4 4 0 0,3 2 0 0,-3-3 0 16,0 1 0 0,4-4 0-16,-4 4 0 0,0-4 0 0,3-2 0 0,1 2 0 0,-4-8 0 0,0-1 0 15,0 1 0-15,0-6 0 0,0 2 0 0,3-2 0 0,-3 0 0 16,0-6 12-16,0 0-3 0,0-6-1 0,0 0 0 16,0 0 4-16,0 0 0 0,0 0 0 0,0 0 0 15,0 0-12-15,0 0-17 0,0 0 4 0,4-6 1 16,3 6-35-1,-3-6-6-15,-1-6-2 0,1 6 0 0,-1 0-155 0,1-5-31 16</inkml:trace>
  <inkml:trace contextRef="#ctx0" brushRef="#br0" timeOffset="164183.91">21915 3365 914 0,'-7'-8'25'0,"-1"5"7"0,5-3-32 0,3 6 0 0,-7-3 0 0,7 3 0 15,0 0 71-15,0 0 7 0,0 0 2 16,-4-6 0-16,4 6-12 0,0 0-3 0,0 0 0 0,0 0 0 15,0 0-27-15,0 0-6 0,0 0 0 0,-7 9-1 16,4-3-15-16,-1 5-2 0,4-5-1 0,0 12 0 16,0-12 2-16,0 9 0 0,0-4 0 0,4 7 0 15,-4-6-15-15,0 5 9 0,3-2-9 0,-3 3 8 16,4-7-8-16,-1 7 10 0,1-3-10 0,-1 2 10 16,1 1 7-16,-4-6 2 0,3 2 0 0,1 4 0 15,0 0 9-15,-1-6 1 0,1 2 1 0,3 4 0 16,-4-6 1-16,4-1 0 0,-3 1 0 0,3 3 0 15,0-9-2-15,-4 5 0 0,1 1 0 0,3-6 0 16,0 0-1-16,-3-6 0 0,3 6 0 0,0-3 0 16,0 0-6-16,0-3-2 0,3 0 0 0,1 0 0 15,-4 0-1-15,4-3-1 0,-1 0 0 0,-3 3 0 16,4-6-18-16,-1 6 0 0,-3-6 8 0,4 0-8 0,-4-6 0 16,4 1 10-16,-4 5-10 0,0-9 8 0,0-2-8 15,-4 5 0-15,4 0 0 0,-3-6 0 16,-1 10 9-16,1-10-9 0,-4 6 10 0,0-6-10 0,0 7 11 0,0 2-11 15,0-9 12-15,0 12-12 0,-4-5 9 16,1-1-9-16,3 3 0 0,-4-3 9 0,1 1-9 0,-1 5 0 16,1-6 0-16,-1 3 0 0,4 0 0 0,-3 6 0 0,3-3 0 15,0 6 0 1,0-5-28-16,0 5 1 0,0 0 1 0,0 0 0 16,0 0-23-16,0 0-5 0,0 0-1 0,0 0 0 15,0 0-48-15,3-6-9 0,1 0-3 0,-4 6 0 0,3-6-81 16,1-6-16-16</inkml:trace>
  <inkml:trace contextRef="#ctx0" brushRef="#br0" timeOffset="165533.914">23132 3315 1335 0,'-4'0'59'0,"1"0"13"15,-1 0-58-15,1 0-14 0,-5 0 0 0,1-5 0 16,4 5 0-16,-1 0 0 0,4 0 0 0,-3 0 0 0,-1-6 12 16,1 6 0-16,-1 0 0 0,-3 0 0 0,4 0-4 0,3 0 0 0,-4 6-8 15,1-6 12-15,3 0-1 0,0 5-1 0,0 7 0 16,0-6 0-16,0 6 7 15,3 0 2-15,-3 2 0 0,0 4 0 16,4 0 16-16,-1-7 3 0,1 10 1 0,-1-3 0 16,4-4-2-16,-3 10 0 0,-1-7 0 0,1 4 0 0,-1-3-10 15,1 5-3-15,-1-2 0 0,-3 2 0 0,4 1 0 0,0-4 0 0,-1 4 0 16,1-1 0-16,3 4 0 0,-4-4 0 16,1 1 0-16,-1-4 0 0,1 10-7 0,-1-4-1 0,4 4-1 15,-3-1 0-15,-1-2-15 0,1 5 0 0,-4-3 0 0,3-2 0 16,1 2 12-16,0-5-3 0,-4 2-1 15,3-2 0-15,1-7 6 0,-4 4 1 0,3-3 0 16,-3-7 0-16,0-5 4 0,4 0 1 0,-4-6 0 0,0 0 0 16,0 0-9-16,0 0-2 0,0 0 0 15,0 0 0-15,0 0-1 0,0 0 0 0,0 0 0 0,0 0 0 16,0 0 7-16,0 0 1 0,0 0 0 0,0 0 0 16,0 0 19-16,0 0 4 0,0 0 1 0,-7-6 0 15,0 0-29-15,3 0-11 0,0 1 8 0,1-7-8 16,-1 0 0-16,-3 0 0 0,4 3 0 0,-1-8 0 15,1 5 0-15,-1-6 0 0,1 4 0 0,-1-4 0 16,4 0-14-16,0-2 5 0,0 2 1 0,-3-5 0 16,3 2-20-16,-4-2-4 0,1-4-1 0,-1 4 0 15,1-1 21-15,3-8 4 0,-4 8 8 0,4-5-13 16,-4-4 13-16,1 1 0 0,-4-3 0 0,3 3 0 16,1-4-9-16,-1-2 1 0,1 3 0 0,-1 2 0 15,1-8 8-15,3 9 0 0,-4 0 0 0,1-4 0 0,3 10 0 16,0-4 0-16,0 10 8 0,0 2-8 0,3 1 0 0,-3-1 0 0,4 3 0 0,-4 9 8 15,0 0-8 1,0 1 0-16,3-1 0 0,-3 6 0 0,0 0 0 0,0 0 8 16,0 0-8-16,0 0 0 0,0 0 0 0,7 0 0 0,0 0 0 15,-3 0 0-15,3 0 0 0,0 0 0 0,0 0-10 0,4 6 10 16,-4-6-8-16,3 5 8 0,1 1 0 16,-1 0 0-1,1-3-9-15,0 3 9 0,-1 0 0 0,1 0-9 0,-1 6 9 16,-3-7 0-16,4 7-9 0,-4 3 9 0,4-3 0 0,-4 5 0 0,3-5 0 0,-3 3 0 15,-3 2 0-15,3-5 0 0,0 12 0 0,-4-13 0 16,-3 10 0-16,4-3 0 0,-4-1 0 0,0-2 0 16,0 3 0-16,0-1 0 0,-4 1 0 0,1-3 0 15,-1 2 0-15,1-5 8 0,-1 0-8 0,1-3 0 16,-4-4 8-16,0 1-8 0,3 6 0 0,-6-12 8 16,3 0-8-16,0 0 12 0,-1 0-12 0,-2 0 12 15,3-6-12-15,-4 0 12 0,4 6-12 0,-3-8 12 16,-4-1-12-16,3 6 12 0,-3-9-12 0,0 0 12 15,0 6-12-15,-1-5 0 0,-2 2 0 0,3 3 0 16,3 0-16-16,-3 0 2 0,3 0 0 0,1 0 0 16,3 1-30-16,-4 5-5 0,4-6-2 0,4 6 0 15,-4-6-11-15,7 6-2 0,0 0-1 0,0 0 0 16,0 0-9-16,0 0-2 0,0 0 0 0,0 0 0 16,0 0-124-16,0 0-26 0</inkml:trace>
  <inkml:trace contextRef="#ctx0" brushRef="#br0" timeOffset="166210.568">23618 3360 1414 0,'0'0'40'0,"0"0"9"0,-3-3-39 0,-4 0-10 0,3 0 0 0,1-3 0 16,-4 0 88-16,0 0 15 0,0 0 3 0,-4 0 1 16,4 0-44-16,-7-5-9 0,3 5-2 0,1-6 0 15,-4 9-24-15,3 3-6 0,-3-6-1 0,3 6 0 16,-3-6-21-16,0 6 0 0,0 0 0 0,3 0 0 15,1 0 0-15,-1-6 0 0,4 6 0 0,-3 6 0 16,6-6 0-16,-3 6-8 0,0 3 0 0,3 9 0 16,4-7 0-16,0 1 0 0,0 9 0 0,0-4 0 15,0 1 8-15,4 0 0 0,-4-1 0 0,0 4 0 16,4-3 0-16,-1-4 0 0,1 10 0 0,-1-12 0 16,1 5 0-16,3-2 11 0,0 3-3 0,-4-7 0 15,4 1 13-15,0 0 3 0,0-6 0 0,4 0 0 16,-4 2 0-16,0-2 0 0,4 0 0 0,-4-6 0 15,3 0 0-15,1 0 0 0,3-6 0 0,-3 0 0 0,-1-5-12 16,1 2-3-16,-1-3 0 0,1 0 0 0,-4-5-9 16,4 2 0-16,-4-3 0 0,0 1 0 0,-4-4 0 15,4-2-12-15,-3 5 2 0,-1-3 1 16,1 4-23-16,-1-7-4 0,-3 7 0 0,0 2-1 16,0-3-11-16,0 6-3 0,0 1 0 0,0-1 0 0,0 3 27 15,-3 3 6-15,3 6 1 0,0 0 0 16,0 0 17-16,0 0 0 0,0 0 0 0,0 0 0 0,0 0 0 0,0 0 0 0,-4 6 9 0,1 6-9 15,3 3 15-15,3-4-3 0,1 13 0 16,-1-9 0-16,1 2 13 0,3 7 3 0,-3-10 0 0,-1 10 0 16,1-6-28-16,3-4 0 0,-4 10 0 0,4-12 0 15,-3 11 12-15,3-8-4 0,0 2 0 0,0 1 0 16,0-6-8-16,-3 0 0 0,3 8 0 0,0-14 0 16,-4 6 0-16,4 0 0 0,-3 2 9 0,-1-2-1 15,4-6-8-15,-3 0 0 0,3-6 0 0,-4 6 0 16,4-6-9-16,-3 6-3 0,3-6-1 0,0 0 0 15,0 0-123-15,4-6-25 0,-4 0-5 0</inkml:trace>
  <inkml:trace contextRef="#ctx0" brushRef="#br0" timeOffset="166617.874">23911 3333 1384 0,'0'0'39'0,"0"6"9"0,0 0-38 0,-3 0-10 0,3-6 0 16,0 9 0-16,-4-4 37 0,4 7 6 0,0-12 1 0,0 6 0 16,0 6 7-16,0-12 1 0,0 6 1 0,0 0 0 15,0-3-43-15,0 5-10 0,0 1 0 0,0 3 0 16,4-6 0-16,-4 6 0 0,3-7 9 0,-3 7-9 16,4 3 0-16,-1-3 0 0,1-1 0 0,-1 7 0 15,1-9 0-15,-1 3-11 0,1 5 11 0,0-5-8 16,-1 0 8-16,-3-3-8 0,4 2 8 0,-4 1-8 15,3 0-11-15,-3-6-1 0,0 6-1 0,0-12 0 16,0 0-38-16,0 0-7 0,0 0-2 0,0 0 0 16,0 0-37-16,0 0-8 0,0 0-2 0</inkml:trace>
  <inkml:trace contextRef="#ctx0" brushRef="#br0" timeOffset="166846.393">23812 2951 1440 0,'0'6'30'0,"-3"11"6"16,3-11-28-16,0 3-8 0,0 3 0 0,0-6 0 0,0-6 0 0,0 0 8 15,0 0-8-15,0 0 8 0,0 0-61 16,0 0-12-16,0 0-3 0</inkml:trace>
  <inkml:trace contextRef="#ctx0" brushRef="#br0" timeOffset="167699.317">24208 3260 1026 0,'0'0'28'0,"0"0"8"0,0 0-28 0,0 5-8 0,-4 7 0 0,1-6 0 16,3 3 46-16,0 3 8 0,0-6 2 0,0-1 0 15,0 7-13-15,0-6-3 0,3 6 0 0,1-3 0 16,-4 2-24-16,0-5-4 0,3 6-2 0,1 0 0 16,-4 0 35-16,3-7 7 0,1 10 2 0,-4-3 0 15,3 0-27-15,-3-1-6 0,0-2-1 0,4 9 0 16,-4-6 20-16,0-6 3 0,3 5 1 0,-3 1 0 16,0 0-25-16,0-3-5 0,0 2-1 0,0-5 0 15,0-6 2-15,0 12 0 0,0-12 0 0,0 0 0 16,0 0-6-16,0 0-1 0,0 0 0 0,0 0 0 15,0 0 16-15,0 0 4 0,0-12 0 0,-3 6 0 16,3-5-16-16,-4 2-4 0,1-3 0 0,-1 0 0 16,1 1-8-16,-1-1 0 0,1-3 0 0,3-3 0 15,-4 7 0-15,1-13-12 0,3 9 4 0,-4-2 8 16,1-1-25-16,3 6 2 0,-4-5 1 0,0 2 0 16,1 3 13-16,-1 6 9 0,4-5-12 0,-3-1 12 15,3 3 0-15,0 3 0 0,0-6 0 0,0 7 0 16,0-1 0-16,0 0 0 0,0-6 0 0,0 12 0 15,0-3 17-15,0-3-2 0,0 0-1 0,0 6 0 16,0 0 6-16,0 0 0 0,0 0 1 0,0 0 0 16,3 0-13-16,4-6-8 0,-3 6 10 0,3 0-10 15,0 0 0-15,0 0 0 0,0 0 0 0,4 0 0 0,-4 6 0 16,3-6 0-16,1 0 0 0,0 3 0 0,-1 0 0 16,4-3 9-16,-3 3-9 0,-1 0 12 15,1 0-12-15,3-3-11 0,-3 6 3 0,-4 0 0 16,3-6 8-16,-3 0 0 0,0 6 0 0,1-6 0 0,2 6 0 15,-6-1 0-15,3 1 0 0,0 6 0 0,-4 0 0 0,1 3 0 0,-1-10 0 16,1 13 0-16,-1-6 0 0,1 0 0 0,-4 2 0 0,0 4 0 16,3-6 0-16,-3-1 0 0,4 4 0 0,-4 3 0 15,4-6 0-15,-1-1-10 0,1 4 10 0,-1 3 0 16,1-7-16-16,-1 7 4 0,1-9 1 0,-1 3 0 16,1-1-34-1,3 1-7-15,-4 0-2 0,1-6 0 0,3 0-6 16,0 0-2-16,-4 2 0 0,-3-8 0 0,0 0-33 0,8 0-6 0,-8 0-2 0</inkml:trace>
  <inkml:trace contextRef="#ctx0" brushRef="#br0" timeOffset="169144.186">25068 3803 676 0,'0'0'14'0,"0"0"3"0,0 0-17 16,0 0 0-16,0 0 0 0,0 12 0 0,0-12 30 0,0 0 2 0,0 6 1 0,0-6 0 16,0 0 4-16,0 6 1 0,0-6 0 0,0 6 0 15,0-6-28-15,-3 6-10 0,3 0 0 0</inkml:trace>
  <inkml:trace contextRef="#ctx0" brushRef="#br0" timeOffset="173389.445">21728 5079 1743 0,'-7'-6'49'0,"-4"6"11"0,4 0-48 16,0-5-12-16,-4 5 0 0,4 0 0 0,-3 0 48 0,-1 0 6 0,0-6 2 0,1 6 0 16,-4 0-39-16,0 0-7 0,0 0-2 0,-1 6 0 15,1-6 3-15,0 0 0 0,0 0 0 0,0 5 0 16,-4-5-3-16,8 6 0 0,-4 0 0 0,3 0 0 16,0-3-8-16,1 9 0 0,-1-6 9 0,1 0-9 15,3 5 0-15,0 1 0 0,0-3 0 0,0 0 0 16,3 0 0-16,-3 8 0 0,7-11 0 0,-4 6 0 15,4 0 0-15,0 8-8 0,0-8 8 0,0 6 0 16,0-1 0-16,4 4 0 0,-4-4 0 0,0-2 0 16,3 3 0-16,-3-1 0 0,4 1 0 0,0 3 0 15,-1-4 0-15,1-5 0 0,-1 0 0 0,4 5-8 16,-3-2 8-16,-1-3 0 0,1 0 0 0,3-1 0 16,-4-2 0-16,4 0 0 0,0 0 0 0,0-3 0 15,1 0 0-15,-1-6 0 0,0 0 0 0,0 0 0 16,3 0 9-16,1 0 4 0,-1-6 1 0,1 0 0 15,3 0-24-15,-3 0-5 0,-1-3-1 0,4-3 0 16,-3 7 16-16,0-13 0 0,-4 6 0 0,3-2-9 16,-3 2 9-16,0-6 0 0,0 0 0 0,0-2 0 0,-3 2 19 15,0-8-1-15,-1 2 0 0,1-5 0 0,-4 2-18 0,0-2 0 16,0-3 0-16,0 2 0 0,-4-2 0 0,1-3 0 0,3-4 0 16,-4 4 0-16,4 3 0 0,0-6 0 0,4 2 0 15,-4 4 0-15,3-3 8 0,1 2 0 0,-1-2 1 16,1 3 0-16,-1-4-9 0,4 4-11 0,-3 3 3 15,3 2 0 1,-4-2-16-16,4 2-2 0,0 4-1 0,0-1 0 0,4 10 8 0,-4-4 2 16,-3 0 0-16,3 7 0 0,-4-4 6 0,1 9 2 0,-4 0 0 15,0 6 0-15,0 0 9 0,0 0 12 0,0 0-2 0,0 0-1 16,0 0-9-16,0 0 8 0,0 0-8 0,-7 6 8 16,0 0 4-16,0 3 0 0,0-3 0 0,-1 5 0 15,5-5 12-15,-4 6 4 0,0 0 0 0,0-3 0 16,0-1-28-16,0 7 0 0,3-9-14 0,-3 6 5 15,4 0 9-15,-1-4 11 0,-3 1-3 0,7 6 0 16,-4-9-8-16,4 6 0 0,4-1 0 0,-4-2 0 16,0 6 0-16,4 0 0 0,-1-4 0 0,-3 7 0 15,4-3 0-15,-1 2 0 0,1 7 0 0,-1-7 0 16,1 10 0-16,-1-9 0 0,-3 5 0 0,4-2 0 16,-4 8 0-16,3-8 0 0,-3 2 0 0,0-2 0 15,0 8-8-15,4-5-1 0,-4 2 0 0,0-2 0 16,3-1 9-16,-3 4 0 0,0-4 0 0,4-2 0 15,-4 8 0-15,0-8 0 0,3 8 0 0,-3-5 0 16,4 2 0-16,-4-8 0 0,3 8 0 0,1-8 0 16,-4 5 0-16,3-2 8 0,1 2-8 0,-4-5 0 15,4-6 0-15,-1 5 0 0,1-2 0 0,-1-3 8 16,1 5-8-16,-1-8 0 0,1-3 0 0,-4 3 8 16,3 0-8-16,-3-9 0 0,0 6 8 0,0-6-8 0,0 0 0 15,0 0 8-15,0 0-8 0,0 0 0 0,0 0 0 0,0 0 8 16,0 0-8-16,0 11 0 0,0-11 0 0,0 0 0 0,0 0 0 0,0 0 0 15,0 0 0-15,4 6 0 0,-4-6 0 0,0 0-8 16,3 6 8-16,-3-6-12 0,4 0 12 0,3 6-12 31,-7-6-26-31,7 0-6 0,-7 0 0 0,3 0-1 0,4 0-101 0,1 0-20 16,-1-6-4-16</inkml:trace>
  <inkml:trace contextRef="#ctx0" brushRef="#br0" timeOffset="174034.339">21851 5215 1407 0,'0'0'40'0,"0"8"8"0,0-8-38 15,0 12-10-15,0-12 0 0,0 0 0 0,4 6 46 0,-1 0 7 0,-3 0 2 0,0-6 0 16,7 6-24-16,-3-6-5 0,3 6-1 0,3-1 0 16,-3-2-16-16,0 3-9 15,1-3 10-15,-1 6-10 0,0-9 0 0,0 6 0 0,3 0 0 16,1 0 0-16,-1-6 12 0,1 11-4 0,3-11-8 15,0 6 12-15,-3 0-1 16,3-6-1-16,-4 0 0 0,1 0 0 0,0 0-10 16,-1 0 0-16,4 0 0 0,-3-6 0 0,-4 6 13 0,0-6 4 0,0 1 1 15,0-1 0-15,0 0-8 0,-3-6-2 0,3 3 0 0,-4 0 0 16,1 1-8-16,-4-4 0 0,0 0 9 0,0 6-9 16,-4-6 0-16,4 1 8 0,-7 8-8 0,4-3 0 15,-1 0 0-15,1-6 0 0,-4 6 0 0,0-5 8 16,0 5-8-16,-1 3 0 0,-2-3 0 0,3 3 8 15,-4 0-8-15,1 3 0 0,-4 0 0 0,3-6 0 16,0 6 8-16,-3 6 1 0,4-6 0 0,-1 3 0 16,1 0 7-16,2 0 0 0,-2 3 1 0,3 0 0 15,-4-1-17-15,4 1 10 0,0 0-10 0,0 0 8 16,0 0-8-16,4 6 0 0,-1-9 0 0,0 5 0 16,1 1 0-16,-1 3 0 0,1-6 0 0,3 6 0 15,-4-1 0-15,4-5 0 0,-3 3 0 0,3 3 0 16,0 0 0-16,3 5 0 0,-3-5-9 0,4 3 9 15,-1 2 0-15,-3-5 0 0,4 0 0 0,-1 3 0 16,5-4 0-16,-5 1 0 0,4 0 0 0,0-6 0 16,0 6 0-16,0-4 0 0,0-2 0 0,4 0 0 15,-1 0 0-15,1 0 0 0,0-6 0 0,3 0 0 16,0 6-16-16,0-6-5 0,0-6-2 0,0 6 0 16,0 0-143-16,0-6-29 0</inkml:trace>
  <inkml:trace contextRef="#ctx0" brushRef="#br0" timeOffset="174724.476">22483 5209 1527 0,'-4'-6'32'0,"4"6"7"0,0 0-31 0,0 0-8 0,0 0 0 0,0 0 0 15,-11 0 69-15,4 0 13 0,0 0 2 0,-3-6 1 16,3 6-46-16,0-6-10 0,-4 6-1 0,4-6-1 16,-4 0-27-16,4 6 8 0,-7-6-8 0,4 1 0 15,3 5 0-15,-4 0 0 0,0 0 0 0,1 5 0 16,3 1 0-16,0-6 0 0,0 6 0 0,7-6 0 0,-7 6 0 0,7-6-12 16,0 0 4-16,-4 6 8 0,-3 0-9 15,3 3 9-15,1-1 0 0,-1 1 0 16,4 3 0-16,0-6 0 0,0 0 0 0,4 0 0 0,-4-6 0 0,0 0 0 0,0 0 0 0,0 11 0 15,0-11 0-15,0 0 0 0,0 0 0 16,7 3 9 0,-7-3 0-16,4 3 0 0,-1 3 0 0,-3-6 0 0,7 0-9 0,0 3 8 15,-7-3-8-15,7 0 8 0,0 6-8 0,0-6 0 0,0 0 0 0,0 6 0 16,4-6 0-16,-4 6 0 0,4-6 0 0,-4 6 0 16,3-6 0-16,-3 11 0 0,0-11 0 0,1 6 0 15,2-6 0-15,-3 6 8 0,4-6-8 0,-1 6 0 16,-3-3 11-16,0 3-3 0,4-3-8 0,-4 6 12 15,-3-4-2-15,3-5-1 0,-7 0 0 0,3 6 0 16,-3-6-9-16,0 0 0 0,7 6 0 0,-3 0 0 16,-4-6 0-16,3 0 8 0,-3 0-8 0,0 12 0 15,0-9 0-15,0 9 8 0,-3-7-8 0,-1 1 0 16,1 0 0-16,-4 6 0 0,0-6 8 0,0 0-8 16,-1 6 0-16,1-4 0 0,0-2 0 0,-3 0 0 15,3 0 0-15,0 0 0 0,-4 6 0 0,4-12 0 16,0 5-20-16,-4-5-2 0,4 0-1 0,-3 0 0 15,3-5-12-15,-4 5-2 0,4-12-1 0,0 12 0 16,0-12-44-16,3 6-9 0,-3-3-1 0</inkml:trace>
  <inkml:trace contextRef="#ctx0" brushRef="#br0" timeOffset="176149.732">23262 5023 1235 0,'0'0'35'0,"0"0"8"16,0 0-35-16,-3 3-8 0,-1 9 0 0,4-6 0 15,0 0 49-15,0 6 8 0,0-6 2 0,0 11 0 16,4-11-8-16,-1 9-2 0,-3-3 0 0,4-1 0 16,-1 7-22-16,1-3-5 0,-1 2-1 0,4 1 0 15,0 8 8-15,0-2 2 0,0 5 0 0,4 4 0 16,0-7-5-16,-4 9-1 0,3-8 0 0,1 2 0 16,-1 4-8-16,-2-4-1 0,2 0-1 0,1-8 0 15,-4 8 4-15,0-5 1 0,0 2 0 0,0 1 0 16,0-4-10-16,-3-5-2 0,3 5 0 0,-4-2 0 0,4 3 3 15,-3-13 0-15,-1 10 0 0,4-3 0 0,-3-7 1 0,-1 7 1 16,-3-6 0-16,4 2 0 0,-4-2-13 0,3-6 0 16,-3 0 0-16,0-6 0 0,0 0 9 0,0 0-1 0,0 0 0 15,0 0 0-15,0 0-8 0,0 0 0 16,0 0 0-16,0 0 0 0,0 0 0 0,0 0 0 0,0 0-8 0,0 0 8 16,0 0 0-16,-7 0 0 0,0 0 0 0,0-6 0 15,4 0 0-15,-4 0 0 16,3 0 0-16,1 1 0 0,-4-1 0 0,3 0-11 0,0 0 11 0,-3-3-8 15,4 3 0-15,-4-6 0 0,3 7 0 0,-3-1 0 16,4-6 8-16,-4 0 0 0,0 3 0 0,3-2 0 16,-3-1 0-16,0 0 0 0,0-6 0 0,3 4 0 15,-3 2 0-15,0-6 0 0,4 4 0 0,-4-4 0 16,0 0 0-16,3 1 0 0,-3-4 0 0,0-2 0 16,0-1 0-16,3 3 0 0,-3-2 0 0,0 2 0 15,0-8 0-15,0 5 0 0,0-8 0 0,0 3 0 16,-4 2 0-16,4-2 19 0,0-3-3 0,0 2-1 15,0 4 1-15,4-4 1 0,-1 1 0 0,1 2 0 16,3 4 3-16,3 2 0 0,-3-2 0 0,4 5 0 16,-1 3-20-16,4-2 0 0,-3 5 0 0,3-8 0 15,0 8-12-15,0 6-5 0,0-6-2 0,4 0 0 16,-1 6 11-16,1 1 8 0,-1-1-12 0,1 3 12 16,0 0-15-16,-1 3 4 0,1 0 1 0,-1 0 0 0,4 6 2 15,1 0 0-15,-1-1 0 0,0 7 0 16,0 0 0-16,0-6 0 0,0 6 0 0,-3 2 0 15,3 4 8-15,-4-6 0 0,4-1 0 0,-3 10 0 16,0-3 0-16,-1-7 0 0,-3 10 0 0,0-3 0 16,0-1 0-16,0 1 0 0,0-3 0 0,-3 2 0 15,0 1 0-15,-1-6 0 0,-3 2 0 0,4-2 0 0,-4 0 0 0,-4 0 0 16,4-1 0-16,-3-5 0 0,-1 0 0 0,0 3 0 0,-3-9 0 0,0 6 8 16,-3 0-8-16,-1-6 9 0,-3 0-9 0,4 0 10 15,-5 0-10-15,1 0 0 0,-3-6 0 0,3 6 0 16,-1-6 0-16,-2 0-17 0,3 0 4 0,0 0 1 15,-1 3-13 1,5-2-3-16,-1-1 0 0,1 0 0 0,3 6-19 0,3-6-4 16,4 6-1-16,0 0 0 0,0 0 7 0,-7 0 1 15,7 0 0-15,0 0 0 0,0 0-8 0,0 0 0 0,0 0-1 16,0 0 0-16,0 0-18 0,0 0-3 0,0 0-1 16</inkml:trace>
  <inkml:trace contextRef="#ctx0" brushRef="#br0" timeOffset="176794.657">23830 5179 1149 0,'0'0'32'0,"0"0"8"0,0 0-32 16,0 0-8-16,0 0 0 0,0 0 0 0,-7 0 68 0,-4-6 12 0,4 1 3 0,0 5 0 16,0-9-24-16,0 3-5 0,0 0-1 0,0 0 0 15,-3 0-26-15,3 6-6 0,-4-6-1 0,4 0 0 16,0 1-20-16,-4 5 9 15,4-6-9-15,-3 6 0 0,3 0 0 0,0 6 0 0,-4-6 0 0,4 11 0 16,0-5 0-16,0 0 0 0,0 3 0 0,3 0 0 16,-3 5-9-16,7 4 9 0,0-6-8 0,0 0 8 15,4 8-8-15,-1-2 8 0,4-1-8 0,-3-5 8 16,3 3 0-16,-4 3 0 0,4-1 0 0,0-8 0 16,1 0 0-16,-1 5 0 0,0-8 0 0,0 6 0 15,3-6 0-15,-3-6 0 0,4 6 12 0,-1-3-4 16,1 0 5-16,0-3 2 0,-1 0 0 0,4 0 0 15,-3 0 4-15,-1-3 1 0,5 0 0 0,-5 3 0 16,1-6-9-16,-1 0-2 0,1 0 0 0,0 6 0 16,-1-6-9-16,1 0 0 0,-4-5 9 0,3 2-9 15,-3 3 10-15,-3 0-2 0,3-6-8 0,-3 1 12 16,-1 5-12-16,1-6 11 0,-1 0-11 0,1 3 10 16,-4-8-10-16,-4 5 0 0,1 6 0 0,-4-9 8 15,3 4-8-15,-3-1 0 0,3 6 0 0,-3-6-11 16,-3 6 11-16,3-5 0 0,-4 5 0 0,1 0 0 0,-1 3 0 15,-3-3 0-15,3 0 0 0,-3 0 0 16,4 6 0-16,-5-6-10 0,5 6 10 0,-1 0-10 16,1 6-5-16,-1-6-1 0,4 6 0 0,0 6 0 15,0-9-5-15,3 6-2 0,-3 0 0 0,4 2 0 16,3 1-14-16,0-6-3 0,0 6-1 0,3 2 0 16,-3-2-11-16,4-6-3 0,3 6 0 0,-4 0 0 15,1-1-4-15,3-2-1 0,0 3 0 0</inkml:trace>
  <inkml:trace contextRef="#ctx0" brushRef="#br0" timeOffset="177755.954">24052 5212 1014 0,'0'0'43'16,"0"0"-35"-1,0 0 29-15,0 0 6 0,0 0 1 0,0 0 0 0,0 0-21 0,0 8-4 0,0-8-1 0,-3 9 0 16,3-3-6-16,0 6-2 0,0-6 0 0,0 0 0 16,0 5 18-16,0-2 3 15,3 3 1-15,-3 0 0 0,0-6-4 0,4 11 0 16,-4-8 0-16,3 0 0 0,-3 6 6 0,4-4 1 0,-1 1 0 16,1-6 0-16,-4 3-9 0,4-3-2 0,-1 3 0 0,-3-9 0 15,0 0 4-15,0 0 0 16,0 0 0-16,0 0 0 0,0 0 8 0,0 0 3 15,0 0 0-15,0 0 0 0,0 0-1 0,0-9 0 0,0 3 0 0,0 3 0 16,0-9-30-16,0 6-8 0,-3 0 0 0,3 0 0 16,-4-11 0-16,0 5 0 0,4-3 0 0,-3-2 0 15,-1 5 0-15,1-6 0 0,-1 4 0 0,1-4 0 16,-1 6-8-16,1-5-4 0,3 8 0 0,-4 3 0 16,4-6 12-16,-3-5 16 0,3 8-4 0,0-3-1 15,0 6-11-15,3 0-17 0,-3 0 4 0,0 6 1 16,0 0 20-16,4-6 4 0,-4 6 0 0,3-5 1 15,4 5-13-15,-3 0 0 0,3 0 0 0,-4 0 0 16,5 11 0-16,2-5 0 0,1 6 0 0,-1-6 0 16,-3 3 0-16,4 8 0 0,0-5 0 0,-1 0 0 15,-3-3-13-15,0 8-6 0,0 1-1 0,0 0 0 16,-3-4 20-16,3 4 0 0,-4-6 0 0,5 5 0 16,-5-2 0-16,-3-3 0 0,4 5 0 0,-4-5 0 15,3-6-8-15,-3 3 8 0,4 3 0 0,-4-7 0 16,0-5 0-16,0 0 0 0,0 0 0 0,0 0 0 15,0 0 0-15,0 0 8 0,0 0-8 0,0 0 9 16,0-5-9-16,-4-7 10 0,1 3-10 0,3 3 10 16,-4-6-10-16,4-5 0 0,0 5 0 0,0 3 0 15,0-8 0-15,0 5 0 0,0-6 0 0,0 6-11 0,-3-2 3 16,3 2 0-16,0 6 0 0,0-6 0 0,-4 3-4 0,4 1 0 16,0 8 0-16,0 0 0 0,0 0 12 0,0 0-13 0,0 0 5 0,0 0 8 15,0 0 0-15,0 0 0 0,0 0 0 0,0 0 0 16,0 0 0-16,0 0 0 0,0 0 0 0,0 0 0 15,4 0 0-15,-4 0 0 0,0 0 0 16,0 0 0-16,0 0 0 0,3 0 0 0,-3 0 0 0,7 0 8 16,0 0-8-16,-3 0 0 0,3 3 0 0,0-3 0 15,0 8 0-15,0-2 0 0,0-6 0 0,4 6 0 16,-4 0 0-16,3 0 0 16,1 0 0-16,-4 0 0 0,0 5 0 0,0-2 0 0,0 3 0 0,-4 0 0 15,5 5 0-15,-5-5 0 0,1-3 0 0,-1 3 0 16,1 5 0-16,-1-11 0 0,4 6 0 0,-3-3 0 15,-4-3 0-15,3 5 0 0,1-5 0 0,-4 0 0 16,3 0 0-16,1 0 0 0,-4-6 0 0,0 0 0 16,0 0-21-16,0 0 0 0,0 0 0 0,0 0 0 15,0 0-124-15,3-6-25 0,1 0-5 0</inkml:trace>
  <inkml:trace contextRef="#ctx0" brushRef="#br0" timeOffset="178762.712">24497 5191 1280 0,'0'0'36'0,"0"6"8"0,0 6-35 0,0-6-9 0,0 8 0 0,0-8 0 16,0 6 60-16,0-6 9 0,0 11 3 0,0-11 0 15,0 3-36-15,3 3-8 0,-3-6 0 0,0 0-1 16,4 5-11-16,-4-5-3 0,0 3 0 0,3-3 0 16,-3 0 3-16,0 0 0 0,4 5 0 0,-4-5 0 15,4 0 15-15,-4 0 3 0,3 0 1 0,-3 0 0 16,4 0-35-16,-4-6 0 0,0 9 0 0,0-9 0 16,0 0 8-16,0 0-8 0,0 0 0 0,0 0 0 15,0 0 0-15,0 0 0 0,0 0 0 0,0 0 0 16,0 0 21-16,0 0 1 0,0 0 0 0,0 0 0 15,0 0 9-15,0 0 1 0,-7-9 1 0,3 3 0 16,-3-6-22-16,0 0-11 0,3 1 10 0,-3-7-10 16,4 3 0-16,-4-2 0 0,3-1 0 0,-3 0 0 15,4 4 0-15,-1-4 0 0,4 0 0 0,-3 4 0 16,-1 2 0-16,4 0-8 0,-3-5 8 0,-1 5 0 0,4 6-11 16,0-3 2-16,0 3 0 0,0 6 0 0,0 0-3 0,0 0 0 15,0 0 0-15,0 0 0 0,0 0-2 0,7-6-1 0,-3 6 0 16,3 0 0-16,0 6 15 0,0 0 0 15,0-6-10-15,3 6 10 0,1 0 0 0,-4 0 0 0,4 3 0 16,-1 2 0-16,1-5 0 0,-4 0 0 0,3 0 0 16,4 0 0-16,-3-6 0 0,0 6 0 0,-1-6-9 15,1 3 9-15,-4 5 0 0,0 1 0 0,0-3 11 0,0 6-11 16,-3-6 8-16,3 6-8 0,-4-1 0 0,1 4 0 16,-1-3 0-16,-3 0 8 0,4-1-8 15,-4 1 0-15,0 3 8 0,3 2-8 0,-3-5 0 0,4-6 0 16,-4 3 0-16,0-3 0 0,0-6 0 0,0 0 0 15,0 0 8-15,0 0-8 0,0 0 0 0,0 0 0 16,0 0 9-16,0 0-9 0,0-9 0 0,3 3 9 16,-3-6-9-16,0 0 0 0,0-5 0 0,0 2 0 15,4 3 0-15,-4-5 0 0,0-1 0 0,3 3 0 16,-3 4 0-16,4-7 0 0,-4 12 0 0,3-6 8 16,-3 1-8-16,4 8 0 0,-4 3 0 0,0 0 0 15,0 0 0-15,0 0 0 0,0-6 0 0,0 6 0 16,0 0 20-16,0 0 3 0,0 0 0 0,0 0 0 15,0 0-13-15,0 0-2 0,4 0-8 0,-4 0 12 16,0 0-12-16,3-6 8 0,-3 6-8 0,4-6 0 0,-4 6 9 16,3-6-9-16,1 6 8 0,-1-6-8 15,4 0 0-15,-3 1 0 0,-1 5 8 0,4-6-8 0,0 3 0 16,0 3 0-16,0-3 0 0,1 3 0 0,-1 3 0 0,0 0 0 16,0 3-11-16,-4-1 11 0,4 1-10 0,-3 6 10 15,-1-6-12-15,1 6 12 0,-1-1-10 16,1 4 10-16,-1-3-8 0,-3 0 8 15,4 5 0-15,-1-2 0 0,1-3 0 0,0 5 0 16,-1-5 0-16,1 0 0 0,3 3 0 0,-4-4 0 0,1 1 0 0,-1-6 0 0,4 0 0 0,-3 0 0 16,-4-6 0-16,3 3 0 0,-3-3 0 0,0 0-8 31,0 0-55-31,7-3-10 0,-7 3-3 0</inkml:trace>
  <inkml:trace contextRef="#ctx0" brushRef="#br0" timeOffset="179498.807">24994 5159 1288 0,'0'0'27'0,"0"0"5"0,0 0-32 15,0 0 0-15,0 0 0 0,0 0 0 0,0 0 58 0,0 0 5 0,-3 9 1 16,3-9 0-16,0 0-29 0,0 0-6 0,0 0-1 0,0 0 0 15,0 5-28-15,0-5 0 0,-4 6 0 0,4-6 0 16,0 0 15-16,4 6-3 0,-1 0-1 0,1 0 0 16,3 0 21-16,-4 0 4 0,1-6 0 0,3 6 1 15,0-1-13-15,-7-5-4 0,4 3 0 0,3 3 0 16,0 0-3-16,3-6-1 0,-3 6 0 0,4-6 0 16,-1 6-6-16,1-6-2 0,0 6 0 15,3-6 0-15,-4 0-8 0,4 0 0 0,1-6 0 0,-5 6 8 16,1-6-8-16,-1 6 0 0,1 0 0 0,-4-6 0 15,4 6 0-15,-4-6 0 0,-4 6 0 0,4-6 0 16,-3-2 0-16,-1 5 0 0,1 0 0 0,-1-3 8 16,1-6-8-16,-4 6 0 0,0-6 0 0,-4-2 0 15,1 2 0-15,3 0 0 0,-4-5 0 0,1-1 0 16,-4 3 0-16,0 3 0 0,0-5 0 0,0 5 0 16,-1 0 0-16,-2 3 0 0,-1-2 0 0,1 5 0 15,-1 0-19-15,1 0 1 0,-5 0 0 0,5 0 0 16,3 6 8-16,-4 0 2 0,11 0 0 0,-7 6 0 15,0 0-20-15,0 0-3 0,0 0-1 0,0 6 0 16,0-7 32-16,3 10 0 0,1-3 0 0,-1 6 0 16,1-1 0-16,-1 4 0 0,4-4 0 0,0 7 0 15,-3-3 0-15,3 2 0 0,0-5 0 0,0 8 0 16,0-8 13-16,0 5-4 0,-4-2-1 0,4 2 0 0,0-5 10 0,4-3 2 16,-4 8 0-16,0-11 0 0,3 0-7 15,1 8-1-15,-1-8 0 0,1 0 0 16,3-6 2-16,0 6 0 0,0-7 0 0,4 4 0 15,-1-3-3-15,4 0-1 0,0-6 0 0,0 6 0 0,4-6-2 0,-4 0 0 0,0 0 0 16,0 0 0 0,1 0-32-16,-1 0-6 0,-4-6-2 0,1 0 0 15,-1 0-121-15,1 0-25 0</inkml:trace>
  <inkml:trace contextRef="#ctx0" brushRef="#br0" timeOffset="180190.454">25679 5006 1102 0,'0'0'23'0,"0"0"5"0,0 0-28 0,0 0 0 0,0 0 0 0,-4 6 0 15,4-6 22-15,-7 6-1 0,7-6 0 0,-3 8 0 16,-4 1 4-16,-1 0 1 0,1-3 0 0,4 0 0 15,-4 0 0-15,0 0 0 0,0-1 0 0,0 7 0 16,0-12 14-16,0 6 4 0,-1 0 0 0,1 3 0 16,-3-3 1-16,3 0 1 0,0-1 0 0,-4 1 0 15,4 6-17-15,4-6-3 0,3-6-1 0,-4 3 0 16,1 6-5-16,-1 0 0 0,0 2-1 16,1 1 0-16,3-6-19 0,0 0 0 15,0-6 8-15,0 9-8 0,0 2 0 0,0-5 0 0,3 6 0 0,-6-6 0 16,3 0 0-16,0-6 0 0,0 6 0 0,3 5 0 15,-3-11 8-15,4 3-8 0,-4-3 9 0,0 6-9 16,0-6 8-16,4 6-8 0,-4-6 0 0,3 6 9 16,1 0 0-16,3 0 0 0,-4 0 0 0,4-6 0 15,0 11-1-15,4-11-8 0,-4 6 12 0,3-6-4 16,-2 6-8-16,2-6 0 0,1 3 9 0,-1-3-9 16,1 3 0-16,-1 0 0 0,1-3 0 0,-4 3 0 15,4-3 0-15,-4 3 8 0,3-3-8 0,-3 3 0 16,0 0 0-16,4-3 0 0,-4 6 0 0,-3-1 0 15,3-5 0-15,-7 0 0 0,3 6 0 0,1 0 0 16,-1 0 0-16,1 0 8 0,-1 0-8 0,1 0 0 16,-4 3 0-16,0-4 0 0,0 7 0 0,0-6 8 15,-4 0-8-15,4 6 9 0,-3-6-9 0,-1 2 10 16,-3-2-10-16,0 6 8 0,0-6-8 0,0 6 8 0,0-6-8 16,0 5 0-16,0-5 0 0,0 0 8 0,0-3-8 15,0 0-9-15,0 0 9 0,-4-3-13 16,4 0-60-16,-4 0-12 0,4 0-3 0</inkml:trace>
  <inkml:trace contextRef="#ctx0" brushRef="#br0" timeOffset="190389.07">21636 6505 953 0,'0'0'20'0,"0"0"4"0,0 0-24 0,0 0 0 0,0 0 0 0,0 0 0 16,0 0 18-16,0 0-2 0,0 0 0 0,0 0 0 16,0 0-6-16,0 0-2 0,3 6 0 0,-3-6 0 15,0 0 20-15,0 0 3 0,0 0 1 0,0 0 0 16,0 0-32-16,0 0 0 0,0 0 0 0,0 0 0 15,0 0 0-15,0 0 0 0,0 0 0 0,0 0 0 16,0 0 12-16,4 6-3 0,-4-6-1 0,0 0 0 16,0 0 4-16,0 0 0 0,0 0 0 0,0 0 0 15,0 0 0-15,3 6 0 0,-3-6 0 0,0 0 0 16,0 0 6-16,0 0 2 0,0 0 0 0,0 0 0 16,0 0-20-16,0 0 0 0,0 0 0 0,0 0 0 15,0 0 13-15,0 0-1 0,0 0 0 0,0 0 0 16,0 0-25-16,0 0-6 0,0 0-1 0,0 0 0 15,0 0 7-15,4 3 1 0,-4-3 0 0,0 0 0 16,0 0 12-16,0 0 0 0,0 0 0 0,0 0 0 16,0 0-9-16,0 0 1 0,0 0 0 0,0 0 0 15,0 0-10-15,0 0-2 0,0 0 0 0</inkml:trace>
  <inkml:trace contextRef="#ctx0" brushRef="#br0" timeOffset="191072.823">21668 6455 756 0,'0'0'16'0,"0"0"4"0,0 0 1 0,0 0 0 0,0 0-21 16,0 0 0-16,0 0 0 0,0 0 0 0,0 0 48 0,0 0 6 0,0 0 1 15,0 0 0-15,0 0-11 0,0 0-1 16,-7 0-1-16,7 0 0 0,0 0-24 0,0 0-5 15,0 0-1-15,0 0 0 0,0 0 4 0,0 0 0 0,0 0 0 16,0 0 0-16,0 0 0 0,0 0 0 0,-7-3 0 0,7 3 0 16,0 0 0-16,0 0 0 0,0 0 0 0,0 0 0 15,-8-3 0-15,8 3 0 0,-3 0 0 0,-4-11 0 16,3 5-1-16,-3 0 0 0,4 0 0 0,-1 0 0 16,1 0-7-16,-1 0-8 0,1 0 11 0,-1-2-11 15,1 2 15-15,3 0-4 0,-4 0-1 0,4 6 0 16,-3-6-2-16,3 6-8 0,0-6 12 0,0 6-4 15,0 0-8-15,0 0 12 0,0 0-12 0,0 0 12 0,0 0-4 0,0 0-8 16,0-6 12-16,0 6-4 16,0 0-8-16,0 0 12 0,0 0-12 0,0 0 12 0,0 0-12 0,0 0 0 15,0 0 9-15,0 0-9 16,0 0 0-16,0 0 0 0,0 0 0 0,0 0 0 0,0 0 0 0,0 0 9 16,0 0-9-16,0 12 10 15,0-12 13-15,3 6 2 0,1 0 1 0,-4 6 0 0,3-4 50 16,-3 1 9-16,4 0 3 0,-4 3 0 15,3 0-60-15,-3-1-11 0,4 1-2 0,-1 3-1 16,1 2-14-16,-1-5 9 0,1 3-9 0,-1 2 8 16,1 1-8-16,3 0 0 0,-4-1 0 0,1 4 0 0,0-9 0 0,-1 5 0 15,1 4 0-15,-1 2 0 16,1-5 0-16,-1 9 0 0,4-4 0 0,-3 1 0 0,-1 2 8 0,1 3-8 0,-1 4 0 16,1-4 8-16,-1 9-8 15,-3-5 0-15,4 2 0 0,-1-3 8 0,-3 4-8 0,0-4 0 16,0-3 0-16,0 4 0 0,-3-4 8 15,3 3-8-15,0-2 8 0,-4-7-8 0,4 10 0 0,0-13 0 0,0 10 8 16,0-4-8-16,0-2 0 0,0-7 0 16,-3 7 0-16,3-4 8 0,3-2-8 0,-3 0 0 0,4-7 0 0,-1 10 0 15,1-9 0-15,-1-6 0 0,1 5 0 16,0-5 0-16,-1 3 0 0,4-3 0 0,0 6 0 0,-3-6 0 16,3 0-11-16,0-1 3 0,0 1 0 0,0 0 0 31,-4-6-16-31,4 0-4 0,-7 0 0 0,8 0 0 0,-5-6-14 0,4 0-3 15,-3 1-1-15</inkml:trace>
  <inkml:trace contextRef="#ctx0" brushRef="#br0" timeOffset="191592.109">21364 7011 982 0,'0'0'21'0,"-7"0"5"0,0 0 1 0,0-6 1 0,7 6-28 15,-7-6 0-15,7 6 0 0,-7 0 0 0,7 0 49 0,0 0 4 0,0 0 1 0,0 0 0 16,0 0-8-16,0 0-2 0,0 0 0 0,0 0 0 16,-4-6-13-16,4 6-3 0,0 0-1 0,0 0 0 15,0 0-19-15,4 0-8 0,3 0 8 0,4-6-8 16,-1 6 0-16,1 0 0 0,6 0 0 0,-2 0 0 15,2 0 0-15,1 6 0 0,-1-6 0 0,5 6 0 16,-1-6 0-16,3 12 0 0,1-12 0 0,0 3 0 16,7 0 0-16,-4 0 0 0,0 0 8 0,4-1-8 15,-4-2 0-15,0 3 0 0,0 0 0 0,1 3 0 16,-1-6 0-16,-3 0 0 0,-4 0 0 0,3 0 0 16,-2 6 0-16,-1-6 8 0,0 0-8 0,-3 0 0 15,-1 0 0-15,1 0 0 0,-1 0 0 0,-2 0 0 16,-1 0 0-16,-4 0 0 0,1 0 8 0,-1-6-8 15,1 6-10-15,0 0-4 0,-4 0-1 0,0 0-410 16,0 0-83-16</inkml:trace>
  <inkml:trace contextRef="#ctx0" brushRef="#br0" timeOffset="192322.691">22105 7090 1212 0,'0'0'51'0,"0"0"-41"16,0 0 40-16,-7 9 8 0,7-9 2 0,0 0 0 16,-7 6 3-16,7-6 1 0,0 0 0 0,0 0 0 15,-4 6-36-15,4 0-8 0,-3 0 0 0,3 5-1 0,-4-2-11 0,4 3-8 16,0 0 12-16,0-1-12 0,4 1 0 0,-1 6 0 16,1-4 0-16,-1 4 0 0,1 0 24 0,0-7 7 15,3 10 1-15,-4-3 1 16,4-4-14-16,-3 4-3 0,3 0-1 0,-4-7 0 0,4 7 10 0,-3-3 3 15,3 2 0-15,-4 1 0 16,5-9-11-16,-5 6-1 0,4-1-1 0,-3-2 0 0,3 0-15 0,-4-3 8 16,4-1-8-16,-3 4 0 15,-1-3 0-15,4-3 0 0,-3 0 0 0,-1 0 0 0,-3-6 8 0,0 0 3 16,0 0 0-16,0 0 0 16,0 0-11-16,0 0 0 0,0 0 0 0,0 0 8 0,0 0 11 0,0 0 1 15,-3-6 1-15,-1 0 0 16,1 0-12-16,-4-6-9 0,0 3 12 0,0 1-12 0,3-1 8 0,-3-3-8 0,0 6 0 15,0-9 0-15,0 7 0 0,0-1 0 16,0 3 0-16,3-6 0 0,-3 0 0 0,4 7 0 0,-4-7 0 0,3 6 0 16,1-3 0-16,-1 3 0 0,1 0 0 0,-1 0 0 15,0-5 0-15,1 5 0 0,3 0 0 0,-4-9 0 16,4 6 0-16,0 6 0 0,-3-8-9 0,3 5 9 16,0-6 0-16,0 0-8 0,0 1 8 0,0 2 0 15,0-3 0-15,3 6 0 0,-3 0 0 0,4 0 0 16,-4 6 0-16,3-6-8 0,1 1 8 0,-4 5 0 15,7-3 0-15,0 0 0 0,0 3 0 0,-3-3 0 16,3 3-10-16,-4 0 10 0,8-3-12 16,-4 0 12-16,0 3 0 0,4 0-8 0,-4 0 8 0,3-3 0 15,4 3 0-15,-3-3 0 0,7-3-8 0,-4 6 8 16,3-6 0-16,-3 6 0 0,0-6 0 0,4 6 0 16,-4-6 0-16,-3 6 0 0,3 0-13 0,-3 0 4 15,-1 0-19-15,1 0-3 0,3 0-1 0,-4 0 0 16,1 6-142-16,-4 0-29 0,4-6-5 0</inkml:trace>
  <inkml:trace contextRef="#ctx0" brushRef="#br0" timeOffset="193000.419">22465 7196 1147 0,'0'0'24'0,"0"0"5"0,0 0-29 0,0 0 0 0,0 0 0 0,0 0 0 16,0 0 26-16,0 0-1 0,0-6 0 0,0 6 0 15,0-6-17-15,0 6-8 0,0 0 8 0,0 0-8 16,0 0 10-16,0-6-10 0,0 6 12 0,3-6-12 16,-3 6 12-16,7 0-12 0,-7 0 12 0,8-5-12 15,-1 5 0-15,0 0 0 0,3 0 0 0,1 0 0 0,-4 0 0 16,3 0 0-16,-3 0 0 0,4 0 0 16,0 0 18-16,-1 0 10 0,1 5 1 0,-4-5 1 0,3-5-22 15,-2 5-8-15,-1 0 0 0,0 0 0 0,0 0 0 16,3 0 0-16,-6-6 0 0,3 6 0 0,-4-9 0 15,1 6 0-15,-4-6 0 0,0 9 0 16,3-6 16-16,-3 6-4 0,0 0 0 0,0-6 0 0,0 1-12 16,-3-1 0-16,3 0 0 0,-4 0 0 15,1-6 0-15,3 12 9 0,-7-6-9 0,3 3 8 0,-6-3-8 0,3 3 8 16,-4 1-8-16,4 2 8 16,-4 0-8-16,1 0 0 0,-4 0 9 0,3 0-9 0,-3 0 10 0,0 2-2 15,-4 1-8-15,4 0 12 16,0 0 21-16,0 3 4 0,3-3 1 0,1 9 0 0,-1-6-18 0,4 0-3 0,7-6-1 0,-7 0 0 15,0 6-8 1,4-1-8-16,-1 4 9 0,4-3-9 0,0 6 0 0,4 0 0 0,-4-1 0 16,3 1 0-16,-3 0 0 0,4-3 0 15,-1 2 0-15,4 1 0 0,-3 0 0 0,3 0 0 0,0-1 0 0,-4 4 0 16,4-3 0-16,0 0 0 0,-3-6 0 0,3 2 0 16,0 1 0-16,-3 6 0 0,3-9 0 0,0 0 0 15,0 0 0-15,-4-1 11 0,4 1 0 16,-3 0 0-16,-1 0-11 0,1-3 0 0,-1 3 0 0,4-3 0 15,-3 0 0-15,3 3 0 16,0-6 0-16,4 0 0 0,-4 0 0 0,3 0 0 0,-3 0 0 0,4 0 0 16,3 0 0-16,-3-6 0 0,6 6 0 0,-3-3-500 15,1 3-96-15</inkml:trace>
  <inkml:trace contextRef="#ctx0" brushRef="#br0" timeOffset="193716.87">22747 7190 1220 0,'0'0'34'0,"0"9"9"0,0 0-35 0,-3-3-8 0,3 2 0 0,0-2 0 15,0-6 45-15,0 12 7 0,0-6 2 0,0 6 0 16,0-9 0-16,0 3 0 0,0 2 0 0,3 1 0 16,-3-3-38-16,0 6-7 0,4-6-1 0,-4 0-8 15,3 2 11-15,1-2-11 0,-1 6 10 0,1-6-10 16,-1 0 0-16,1 6 0 0,3-7 0 0,0 1 0 15,-4 3 0-15,4 0 0 0,-7-3 0 0,0-6 0 16,4 9 18-16,0-3-2 0,3-1-1 0,-7-5 0 16,0 0 2-16,0 0 1 0,0 0 0 0,0 0 0 15,0 0 3-15,0 0 1 0,0 0 0 0,0 0 0 16,0 0-2-16,0 0-1 0,0 0 0 0,0 0 0 16,0 0 4-16,0 0 1 0,0 0 0 0,0 0 0 0,0 0-5 15,0 0-1-15,0 0 0 0,-4-5 0 16,4-7-9-16,0 6-1 0,0-3-8 0,0-3 12 0,0 1-12 0,0 5-16 15,0-6 3-15,0-3 1 16,0 3 12-16,0 1 0 0,0-1 0 0,4-9 0 0,-4 10 0 16,3-1 0-16,-3 0 0 0,0 0 0 15,0 6 0-15,0-5 0 0,4 5 0 0,-4 0 0 0,0-3 0 0,0 9 0 16,0 0 0-16,0 0 0 16,0 0 0-16,0 0-9 0,0 0 9 0,0 0 0 0,0 0 0 0,0 0 8 15,7 6 0-15,-7-6 0 16,7 3-8-16,0 0 0 0,-7-3-8 0,7 6 8 0,0 0 0 0,-4 2 0 15,5-2 0-15,-1 0 8 0,3 6-8 0,-3-6 0 16,4 3 0-16,-4-1 0 0,0 7 0 0,4-3-12 0,-4 0 4 16,3-1 0-16,4-2 8 0,-3 9 8 15,3-6-8-15,-3-1 11 0,-1 4-11 0,4-3-9 0,-3 0 9 0,3-6-13 16,-4 5 13-16,5 1 10 0,-5-3-2 16,4 0 0-16,-3 0-8 0,-1 2 0 0,1-5 0 0,0 0 0 31,-4 6-21-31,3-6-10 0,-3 0-1 0,4 2-1 0,-4 4 7 0,0-6 2 0,4 0 0 15,-4 0 0 1,0 0-38-16,0 0-7 0,-4-6-2 0</inkml:trace>
  <inkml:trace contextRef="#ctx0" brushRef="#br0" timeOffset="194481.348">23153 6567 1044 0,'0'0'21'0,"0"0"7"0,0 0-28 0,0 6 0 0,0-6 0 0,0 6 0 15,3 2 50-15,1 4 5 0,-4-12 1 0,3 6 0 16,-3 0-7-16,4 0-1 0,-1 0 0 0,1 5 0 16,-4-11-19-16,4 3-4 0,3 0-1 0,-4 3 0 15,1 3 7-15,3-3 1 0,-4 6 0 0,4-1 0 16,0 1-17-16,-3 0-3 0,3 0-1 0,0 8 0 0,0-8 17 0,0 3 4 15,0 8 1-15,0-11 0 16,0 9-5-16,0-7 0 0,0 1-1 0,0 3 0 0,0-1-11 16,0 1-3-16,1 3 0 0,-1-4 0 15,-4 7-3-15,4 2-1 0,0-2 0 0,-3 2 0 0,3 4 5 0,0-10 1 16,0 10 0-16,0 2 0 16,-3-3 7-16,3-2 2 0,0-4 0 0,0 4 0 0,0-4-2 0,-4 1 0 15,4-4 0-15,-3 4 0 0,-1-7-4 0,4-2-1 16,-3 0 0-16,0 0 0 0,-1-4 3 0,1 1 0 15,-1 0 0-15,1 0 0 16,-4-4-20-16,3 4 0 0,1-6 0 0,-1 6 0 0,1-3 0 0,-1-1 0 0,1 4 0 16,-1-3 0-16,-3 3-14 0,4-6-3 0,-1 5-1 15,-3-2 0-15,4-3 18 0,-4-6 0 0,0 0 0 0,0 0 0 16,7 3 12-16,-7-3 7 0,3 6 1 0,-3-6 0 16,0 0-30-16,0 0-6 0,0 0 0 0,0 0-1 15,0 0 17-15,0 0-8 0,0 0 8 16,0 0 0-16,0 0-26 0,0 0 2 0,0 0 0 0,0 0 0 31,0 0-16-31,0 0-4 0,0 0 0 0,0 0 0 16,0 0-32-16,0 0-6 0,0 0-2 0</inkml:trace>
  <inkml:trace contextRef="#ctx0" brushRef="#br0" timeOffset="194845.568">23082 7123 1531 0,'0'0'64'16,"0"0"-51"-16,0 0 53 0,0 0 10 0,0 0 3 0,0 0 0 15,0 0-43-15,0 0-9 0,0 0-2 16,0 0 0-16,7 0-25 0,4-6 0 16,-1 6 0-16,1-6 0 0,0 0 0 0,6 0 0 0,-3 0 0 0,4 0 0 15,0 3 0-15,-1-3 0 0,1 3 0 0,0 3 0 16,-1 0 0-16,-3 0 0 0,4 3 0 0,0 0 0 31,-4 6-141-31,3 0-31 0,-3 3-5 0</inkml:trace>
  <inkml:trace contextRef="#ctx0" brushRef="#br0" timeOffset="195608.15">23608 7234 1645 0,'0'12'36'0,"0"0"7"0,0-6 1 0,3 2 4 16,-3 4-39-16,0-6-9 0,0-6 0 0,0 0 0 0,0 0 38 0,0 0 6 16,0 0 0-16,0 0 1 0,4 6-22 0,-4-6-5 0,0 0-1 0,7 0 0 15,0 0-17-15,4 0 0 0,-4 0 0 0,3-6 0 16,-3 0 0-16,0 6 0 0,4-6 0 0,-4 0 0 16,4 3 0-16,-4-2 0 0,3 2 0 0,1 3 0 15,-4-3 0-15,3 3 0 0,1-6 0 0,0 0 0 16,-1 6 0-16,1-6 0 0,-1 0 0 0,1 6 0 15,0 0 0-15,-1-6 0 0,1 6 0 16,-1-6 0-16,-3 6 0 0,4 0 0 0,-4-5 0 0,-3 2 0 16,3 0 0-16,-7 3 0 0,0 0 0 0,0 0 0 15,0 0 0-15,0 0 10 0,0 0-10 0,0 0 8 16,0 0 4-16,-4-6 0 0,4 0 0 0,-3 3 0 16,-5-3-12-16,1 0 0 0,0 6 0 0,0-6 0 15,-3 0-8-15,3 1 8 0,-4 5-10 0,0-6 10 16,-3 6-10-16,4-6 10 0,-1 6-10 0,-3 0 10 0,0 0-11 15,0 0 11-15,0 6-12 0,0-6 12 16,3 0-8-16,1 0 8 0,-1 6 0 0,0-1 0 0,1-5-11 16,3 6 11-16,-4 0-10 0,4 6 10 0,0-6 0 0,0 0 0 15,0 3 0-15,3-4 0 0,-3 7 0 0,4 0 0 16,-1-6 0-16,1 0 10 0,3-6-10 0,0 0 8 16,-7 0-8-16,7 0 8 0,0 0 0 0,-4 6 0 15,4-6 0-15,0 0 0 0,0 0-8 0,0 0 0 16,0 5 0-16,0 4 0 0,4-3 0 0,-4 6 0 15,7-6 0-15,-4 0-11 0,4 5 11 0,0-8-8 16,0 6 8-16,0 6-8 16,1-9 8-16,2 6 0 0,-3-1 0 0,4-2 0 0,-1 0 0 0,-3 0 0 0,4 3 0 15,-4-7 0 1,4 1 0-16,-1 6 0 0,1-6 0 0,-1 0 0 0,1 0 0 0,3 0 0 16,-3 2 0-16,3 4-8 0,-4-6 8 0,4 0 0 0,-3-6 0 15,0 6 0-15,-1-6 0 16,4 6 0-16,-3-3 0 0,-1 3 0 0,1-4 0 0,0 7-8 0,-4-9 8 0,3 3 0 15,4-3-11-15,1 0 11 0,-1-3-13 0,0 3 5 32,3 0-23-32,-3-6-4 0,4 3-1 0</inkml:trace>
  <inkml:trace contextRef="#ctx0" brushRef="#br0" timeOffset="196926.282">24860 7081 1789 0,'-14'-3'76'0,"4"0"-61"15,-5 1 5-15,5 2 2 0,-1-6 0 0,1 6 0 16,-1 0-22-16,4-6 9 0,-4 6-9 0,4 0 0 0,0 0 0 0,7 0 0 15,-7 6 0-15,7-6 0 16,-7 6 0-16,4-4 0 0,3-2 0 0,-4 9 0 0,4-9 0 0,-3 9 0 16,3 9 0-16,0-1 0 15,3-5 0-15,1 15 0 0,-1-10 0 0,4 1-9 16,0 2 9-16,0 4 0 0,0-6 8 0,1 2-8 16,-1 4 12-16,3-4-1 0,-3 10-1 0,4-13 0 15,-1 10 1-15,1-4 0 0,0 4 0 0,-1-4 0 0,1 1-1 16,-1 2 0-16,1-2 0 0,-4-7 0 0,7 7 1 0,-7-3 0 0,4-1 0 0,-4 1 0 15,3-1-1-15,-3-2 0 0,0-6 0 16,1 2 0-16,-5-2-2 0,1 6 0 0,3-12 0 0,-4 8 0 16,4-5 0-16,-3 0-8 0,-1 3 12 0,1-6-4 15,-4-1 0-15,0-5 0 0,0 0 0 0,0 0 0 16,0 0-8-16,0 0-9 0,0 0 9 0,3 6-13 16,-3-6 13-16,0 0 16 0,0 0-3 0,0 0-1 15,0 0 10-15,0 0 2 0,0 0 0 0,0 0 0 16,-10 0 2-16,3 0 1 0,0-6 0 0,0 1 0 15,-4-1-27-15,4 0 0 0,-4 0 8 0,4-3-8 16,-3 3 0-16,-1-3 0 0,4-5 0 0,-4 2 0 16,1 0 0-16,3-5-17 0,-4 5 4 0,1-3 1 15,-1-3 12-15,4 4 0 0,-4-1 0 0,4-5 0 16,-3 2 0-16,3 0-9 0,-4-8 9 0,4 2 0 16,0-2 0-16,-4 2 0 0,4-5 0 0,-3 2 0 15,-1-2 0-15,4-3 0 0,-3 2 0 0,3 4 0 0,0-9 11 0,-1 8 1 16,1-2 0-16,0 8 0 15,4-2-12-15,-1 5-16 0,1 3 4 0,3-2 1 0,0 5 3 0,0-3 0 16,3 3 0-16,-3 7 0 16,4-1 8-16,-4-6 0 0,0 6-9 0,3 0 9 0,-3 0 0 0,4 0 0 15,-1 0 0-15,-3 1 0 0,4-1 0 16,-1 3 0-16,1-9 0 0,0 6 0 0,3 0 0 0,-4 6 0 0,4-6 0 0,4 1 0 16,-4 5 0-16,3 0-11 15,4-9 11-15,1 9-12 0,-1-3 12 0,0 3-10 0,3 3 10 16,-2 0-10-16,2 3 10 0,1-1 0 15,-1 1 0-15,5 0 8 0,-8 0-8 0,3 6-8 0,1-3 8 16,0 2-12-16,-8 1 12 16,4 6 0-16,-7-6 0 0,4 2 0 0,0-2 0 0,-8 0 0 0,4 0 0 0,-3-1 0 15,-1 4 0-15,-3-3 0 0,4-1 0 16,-4-5 0-16,0 6 8 0,-4-6-8 0,4-6 10 0,-7 6-10 16,0-3 13-16,-3 0-3 0,-5-3-1 0,1 0 0 15,0 0-9-15,-3-3 12 0,2 0-12 0,-2 3 12 16,-1-3-12-16,-3 0-12 0,3-3 2 0,1 6 1 15,-1 0 9-15,4 0-10 0,0-6 10 0,3 6-10 16,-3 0 1-16,4 0 0 0,-1 0 0 0,0 6 0 16,4-6-13-16,0 0-2 0,7 0-1 0,-7 0 0 15,7 0-1-15,0 0 0 0,0 0 0 0,0 0 0 16,0 0-2-16,0 0 0 0,0 0 0 16,0 0 0-16,0 0-9 0,0 0-3 0,0 0 0 0,0 0 0 15,0 0-96-15,0 0-19 0,0 0-4 0</inkml:trace>
  <inkml:trace contextRef="#ctx0" brushRef="#br0" timeOffset="197559.243">25262 7123 1090 0,'0'0'24'0,"0"0"4"0,0 0 2 0,-7 0 2 0,0 0-32 0,7 0 0 0,-7 5 0 0,-3-5 0 16,3-5 43-16,-4 5 2 0,4 0 1 0,0 5 0 15,-4-5-11-15,1 0-3 0,-1 0 0 0,-3 0 0 16,3 0-12-16,1 0-2 0,-4 6-1 0,0-3 0 15,3 0-9-15,0 6-8 0,4-3 9 0,-3 0-9 16,3 5 34-16,3-5 1 0,1 6 0 0,-1-3 0 16,1 0-23-16,3 0-4 0,-4 2 0 0,4 7-8 15,4-12 8-15,-4 6-8 0,3-4 0 0,-3 4 0 16,4 0 12-16,3 0-12 0,0-1 12 0,0-8-12 16,0 3 12-16,0 6-12 0,4-6 12 0,-1 0-12 15,1 0 13-15,3-6-4 0,-4 0-1 0,5 0 0 16,2 0-8-16,-3 0 0 0,4-6 0 0,0 6 0 15,3 0 0-15,-4-6 0 0,5-3 0 0,-5-3 0 0,1 6 0 16,-4-5 0-16,4-1 0 0,-4-6 0 16,-4 7 12-16,1-4 0 0,3-3 0 0,-7 1 0 15,0-1 6-15,-3-3 2 0,-4 4 0 0,0-1 0 0,0 9-20 0,-7-2 0 16,0-1 0-16,-1-6 0 0,-2 9-9 0,-1 0-3 16,1 1 0-16,-4 2 0 15,-1 0-5-15,1 6-2 0,0-6 0 0,0 12 0 0,-3 0-2 0,-1 0-1 16,4 0 0-16,0-4 0 0,3 7 12 0,1-3 10 15,-1 9-13-15,4-9 5 0,0-6 8 0,0 6 0 0,3 0 0 16,1 5 0-16,3-8-8 0,-4 9 0 16,1-6 0-16,3 0 0 0,-4 5 8 0,4-5 0 15,-3 0 10-15,3-6-10 0,0 0 0 0,0 6 0 0,0 3 0 0,3 0 0 16,-3 0 0-16,0-4 0 0,4 1 0 0,-4-6 0 31,3 6-20-31,1 6-11 0,3-6-1 0,-4 0-1 16,4-3 1-16,0 0 1 0,0 2 0 0</inkml:trace>
  <inkml:trace contextRef="#ctx0" brushRef="#br0" timeOffset="198594.613">25598 7067 1176 0,'0'0'33'0,"0"0"7"0,-8 6-32 15,1-6-8-15,0 2 0 0,0 1 0 16,0 3 60-16,0 0 9 0,4 3 3 0,3-9 0 0,0 0 16 0,-7 12 3 0,3-6 1 0,-3 5 0 15,4 1-42-15,3 3-8 0,-4-3-2 0,4-1 0 16,4 1-25-16,-4 0-6 0,0-3-1 0,0 2 0 16,3 1 0-16,-3 0 0 0,4 0 0 0,-1-3 0 15,1-1 16-15,-4 7 4 0,3-3 0 0,1-6 0 16,-4 0-28-16,3 2 0 0,1-2 0 0,-4-6 0 16,0 0 21-16,0 0-1 0,0 0 0 0,0 0 0 15,0 0 2-15,0 0 0 0,0 0 0 0,0 0 0 16,0 0 0-16,0 0 0 0,0 0 0 0,0 0 0 15,0 0-10-15,0 0-1 0,0 0-1 0,0-6 0 16,0-2-10-16,3 2 0 0,-3-6 0 0,0 0 8 16,0 0-8-16,0 1 0 0,0 2 0 0,-3-9 0 15,6 12 0-15,-3-8 0 0,0 2 0 0,4 0 0 16,-4 0 0-16,3 1 0 0,-3-1 0 0,4 0-11 16,-1 3 11-16,1 3 0 0,-4 1 0 0,0-1 0 15,3 0 0-15,1 0 0 0,-1 0 0 0,1 0 0 0,-4 6-13 0,4-3-1 16,3 0 0-16,0 3 0 0,0-3 14 0,0 3-9 15,0 0 9-15,0 0-8 0,3 0 8 0,-2 0 0 16,-1 3-9-16,0 0 9 0,0 0 0 0,0-3 0 16,0 6-9-16,-4-6 9 0,4 6 0 0,-3 0 0 15,3-6 0-15,-3 0 0 0,-1 12 0 0,4-7-12 16,-3 4 12-16,-1 3-10 0,1 0-11 0,-1-1-3 16,1 7 0-16,-1-6 0 15,1 3 12-15,-1-4 3 0,4 7 0 0,-3-6 0 0,-1-3 9 16,4-1 0-16,-3 1 0 0,-4 3 0 0,0-12 0 0,0 0 9 0,0 0-9 0,0 0 10 15,0 0-2-15,0 0-8 0,0 0 12 0,0 0-4 16,0 0-8-16,0 0 8 16,0 0-8-16,0 0 8 0,0 0 2 0,0 0 0 0,0 0 0 15,0 0 0-15,0-12-2 0,-4 6 0 16,-3 3 0-16,4 0 0 0,-1 0 0 0,4 3 0 0,-3-5 0 0,3 5 0 16,0 0-8-16,-4-6 0 0,4 0 9 0,-3 0-9 15,-1 0 0-15,4 0 0 0,0 0 0 0,0 0 0 16,0 1 0-16,0-1-8 0,0 0 8 0,0 0 0 15,4-3 0-15,-4 3-10 0,3-6 10 0,1 7 0 16,-1-1-9-16,1 6 9 0,-4 0 0 0,3-9-9 16,1 6 9-16,-1-6 0 0,1 6 0 0,-4 3-8 15,0 0 8-15,0 0 0 0,0 0 0 0,0 0 0 0,0 0 0 16,0 0 0-16,7-3 0 0,0 3 0 16,0 0 0-16,0 0-8 0,0 0 8 0,4 0 0 0,-4 0 0 15,0 0 0-15,0 0 0 0,-3 3 0 0,-4-3 0 0,7 0 0 16,0 3 0-16,0-3-8 0,0 3 8 0,0 3 0 15,0-3 0-15,-4 0 0 0,4 3 0 0,1 0 0 16,-1-1 0-16,0 1-8 0,0 0 8 16,0 0 0-16,0 6 0 0,3-3-8 0,-3 2 0 15,1 1 0-15,2 6 0 0,1-9 0 0,-4-1 0 0,3 1 0 16,1 9 0-16,-1-12 0 16,1 6 8-16,-4-7-10 0,0 4 10 0,4 3-10 15,-4-6 10-15,3 0 0 0,-3 6-9 0,0-7 9 16,4 1-11-16,-4 0 3 0,4 0 0 0,-4 0 0 15,0-3-40-15,0 3-8 0,0 0-2 0,0-6 0 16,0 0-34-16,-3 6-8 0,3-6 0 0</inkml:trace>
  <inkml:trace contextRef="#ctx0" brushRef="#br0" timeOffset="199945.16">26169 7093 928 0,'0'0'20'0,"0"0"5"0,0 0 1 0,0 0 0 0,0 0-26 0,0 0 0 0,-3 12 0 0,3-6 0 15,-4 0 83-15,0 5 11 0,4-5 2 0,-3 9 1 16,3-3-13-16,0-1-2 0,0 1-1 0,0 3 0 15,0-3-21-15,0-1-4 0,0 1 0 0,0 6-1 16,3-12-23-16,-3 3-5 0,0-1-1 0,4 1 0 16,-4 3-6-16,0-6 0 0,0-6-1 0,0 6 0 15,0 5-8-15,0-11-2 0,4 3 0 0,-4 3 0 16,0-6-9-16,0 12 0 0,0-6 9 0,0-6-9 16,0 0 0-16,0 0 0 0,0 0 0 0,0 0 0 15,0 0 0-15,0 0 8 0,0 0-8 0,0 0 0 16,0 0 0-16,0 0 9 0,0 0-9 0,0 0 0 0,0 0 0 15,0 0 0-15,-8 0 0 0,8 0 0 0,-7-6 0 16,0-3 0-16,4 3 0 0,-4 0 0 0,3 1 0 0,4-1 0 0,-3 0 0 16,3-6 0-16,-4 0 0 0,4 3 0 15,0 1 0-15,0-1 0 0,4-9 0 0,-4 6 0 0,3-2 0 16,-3-4-9-16,4 6 9 0,-1 1 0 16,4-1 0-16,-3-3 0 0,3 9 0 0,-4-5-8 15,1-1 8-15,3-6 0 0,-3 9 0 0,-1 0 0 16,1 1 0-16,-1 2 0 0,1 0 0 0,3 0-8 15,-7 6 8-15,3 0 0 0,-3 0 0 16,7 0 0-16,-3 6 0 0,3 0-8 0,-4 0 8 0,5 2 0 0,-1 1 0 0,0 0 0 16,0 9 16-16,-4-6 1 0,4-7 1 0,0 7 0 15,-3 9-29-15,-1-10-5 0,4 1-2 0,-3 0 0 16,3 0 18-16,-3 2 0 0,-1-2 0 0,1 0 0 16,-1-6 0-16,1 6 0 0,3-4 0 0,-4 4 0 15,1 0-8-15,-4-6 8 0,3 0 0 0,1 5 0 16,-4-8-8-16,3 3 8 0,-3-6 0 0,0 9 0 15,0-9 0-15,0 0 0 0,0 0 0 0,0 0 0 16,0 0 0-16,0 0 0 0,0 0 0 0,0 0 0 16,0 0 0-16,0 0 0 0,0 0 0 0,0 0 0 15,0 0 0-15,0 0 0 0,0 0 0 0,0 0 0 16,0-9 0-16,0 3 0 0,-3 3 0 0,3-2 0 16,-4-7 0-16,1 6 0 0,3-12 0 0,-4 9 0 15,1-2 0-15,-1-1 0 0,1 0 0 0,3-5 0 16,-4 2 0-16,1 3 0 0,3-6 0 0,-4 7 0 0,4-10 0 15,0 9 0-15,-3 1 0 0,3-1 0 0,0-6 0 16,3 6 0-16,-3 4 0 0,4-4 0 0,-1 0-8 16,1 6 8-16,-1-6 0 0,1 10 0 15,3-4-9-15,-4 3 9 0,-3 3 0 0,4-3-9 16,3 3 9-16,0 3 0 0,0 0 0 0,0 0-8 0,0 2 8 0,0 1 0 0,0 0 0 0,4 0 0 16,-4 0 0-16,0 6 0 15,0-6 0-15,0 0 0 0,0 2 0 0,0-2 0 0,0 6 0 0,0-6 0 16,0 0 0-16,0 6 0 0,0-12 0 0,0 11 0 15,1-5 0-15,-1 9 0 0,-4-3 0 0,4-1 0 16,0 7 0-16,0-3-10 0,-3 2 10 0,-1 1-10 16,4-3-4-16,-3-1-1 0,3 7 0 0,-4-3 0 15,1-7-23 1,0 10-5-16,-1-9-1 0,4 5 0 0,-7-5 26 0,4-3 5 0,-1 3 1 0,1-6 0 16,-1-1 12-16,1 7-12 0,-1-6 12 0,-3-6-12 15,4 6 12-15,-4-6-12 0,7 0 12 0,-4 3-12 16,1-3-48-16,3 0-10 0,-4 0-2 0</inkml:trace>
  <inkml:trace contextRef="#ctx0" brushRef="#br0" timeOffset="200711.917">26649 7093 1652 0,'0'0'34'0,"0"0"9"0,0 0-35 0,0 0-8 0,0 0 0 0,0 0 0 16,0 0 31-16,0 0 4 15,0 0 1-15,0 0 0 0,-4 12-8 0,4-12 0 0,-3 6-1 0,3-6 0 16,0 0-7-16,0 6-2 0,0-6 0 0,3 6 0 16,1-1-18-16,3 1 0 0,-4-3 0 0,4-3 0 15,-3 3 0-15,3 0 0 0,0 3 0 0,0-6 0 16,0 0 10-16,0 3-10 0,4-3 8 0,-4 3-8 15,0-3 0-15,4 0 8 0,-4-3-8 0,0 3 0 16,3-3 8-16,1 3-8 0,-1-6 8 0,1 3-8 16,0 0 0-16,-1 0 8 0,4-3-8 0,-3 6 0 15,-1-5 0-15,5 5 0 0,-5-6 0 0,1 0 0 16,-1 0 0-16,1 0 0 0,-4-6 0 0,0 6 0 16,0-2 0-16,-3 2 8 0,3 0-8 0,-7-6 0 15,3 6 0-15,-3 0 0 0,0-6 0 0,-3 4 0 16,-1 2 0-16,1-6 0 0,-1 0 0 0,1 6 0 15,-5 1 0-15,1-7 0 0,0 3 0 0,0 6 0 16,-3 0-9-16,-1-3-1 0,1 6 0 0,-1 0 0 16,0 0-2-16,1 0 0 0,-4 0 0 0,0 6 0 15,3-3 12-15,0 0 0 0,4 6 0 0,-3-3 0 16,3 0 0-16,0 5 0 0,3-5 0 0,-3 0 0 16,4 6 0-16,-4-6 0 0,3 0 0 0,0 8 0 0,1-2-12 0,-1 0 0 0,1 2 0 15,3 1 0-15,-4 6 12 0,4-9 0 0,0-1 0 16,0 7 0-16,0-3 0 0,0-4 11 0,0 1-3 0,0 6 0 15,0-4 5-15,0 4 1 0,0-6 0 16,-3 3 0-16,6-4 6 0,-3 7 0 0,0-6 1 16,0-1 0-16,4-5-1 0,-4 6 0 0,0-3 0 0,3-3 0 15,-3 0 6-15,0 5 1 0,4-5 0 0,-1-6 0 16,1 9-13-16,3-3-2 16,-3 0-1-16,3-3 0 0,0 0-11 0,3 3 0 0,-3-6 0 15,4 0 0-15,3 0 0 0,-3 0 0 0,-1 0 0 0,4-6 0 16,-3 3-19-16,-1 0 4 0,5 0 1 0,-5-3 0 15,1 3-130-15,3-6-27 16</inkml:trace>
  <inkml:trace contextRef="#ctx0" brushRef="#br0" timeOffset="201556.215">27418 6961 1652 0,'0'0'34'0,"0"0"9"0,0 0-35 0,0 0-8 0,0 0 0 0,-7 0 0 15,0-6 27-15,-4 3 3 0,4 3 1 0,-3-3 0 16,2 3 1-16,-2 0 1 0,-1 0 0 0,1 0 0 15,-1 0-33-15,1 0 0 0,-1 0 0 0,0 0 0 16,1 3 13-16,-4 0-4 0,3 3-1 0,1 0 0 16,3 3-8-16,-4-4 10 0,4 1-10 0,0 0 10 15,0 6 1-15,0-3 0 0,0 2 0 0,3 1 0 16,1 0-11-16,-4 0 0 0,3 0 0 0,0-4 0 16,1 1 8-16,-4 6-8 0,3-3 8 0,1-1-8 15,-1-5 8-15,1 9-8 0,-1-3 0 0,1-6 8 16,3 5-8-16,-4-5 10 0,1 0-10 0,3-6 10 15,0 0 11-15,0 0 3 0,0 0 0 0,0 0 0 16,0 0-12-16,0 9-1 0,0-9-1 0,0 0 0 16,0 0-10-16,0 0 0 0,0 0 0 0,3 6 0 15,1 0 0-15,-1 0 0 0,1-1 0 0,3-5 0 16,0 6 0-16,-4-6 0 0,4 0 0 0,-3 0 0 16,3 0 0-16,0 0-9 0,0 0 9 0,4 0-13 15,-4 0 13-15,0 0 0 0,0 0 0 0,0 6 0 0,0-6 0 0,0 0 0 0,0 6 0 16,0 0 0-16,0-6 0 0,4 6 0 0,-4-6 0 15,0 6 0-15,4-3 0 0,-4 0 0 0,0 5 0 0,0-2 0 16,0 6 0-16,0 0 0 0,3-6 0 16,-3 5 0-16,0-8-13 0,4 6 0 0,-4 6 0 15,0-9 0-15,-3 0 13 0,3 5 0 0,0-5 0 0,-4 0 0 16,1 0 0-16,-1-3 16 0,-3-3-3 0,0 0-1 16,0 0-12-16,0 0 0 0,0 0 0 0,0 0 0 15,0 0 12-15,0 0-4 0,-3 9-8 0,-4 0 12 16,0-3-2-16,0-1-1 0,-4 1 0 0,1 6 0 15,-1-6-9-15,0-3 0 0,1 3 0 0,-4-3-11 16,3 3 11-16,1-3-8 0,2-1 8 0,-2 1-8 16,-1 3-18-16,1 0-3 0,-1-6-1 15,1 6 0-15,-1-6 0 0,4 0 0 0,-4 0 0 0,1-6 0 16,-1 6 5-16,1 0 1 0,-1-12 0 0,0 9 0 16,1-2-17-16,-1 2-3 0,4-3-1 0,-3 3 0 15,3 0-66-15,3 0-13 0,-3 3-2 0</inkml:trace>
  <inkml:trace contextRef="#ctx0" brushRef="#br0" timeOffset="201961.134">27647 7443 1821 0,'0'0'40'0,"0"0"8"0,0 0 1 0,0 0 3 0,0 0-41 0,-7 0-11 0,0 3 0 0,7-3 0 16,-7 3 43-16,7-3 6 0,-7 0 2 0,7 0 0 15,-7 3-24-15,7-3-5 0,0 0-1 0,-7 3 0 16,7-3-21-16,-7 3 0 0,7-3 0 0,-7 3 8 16,7-3-24-16,0 0-5 0,0 0-1 0,0 0 0 15,0 0-37-15,-7 3-7 0,7-3-2 0,0 0 0 16,0 0-56-16,0 0-11 0,0 0-2 0,0 0-1 15,0 0 15-15,0 0 3 0,-7 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E929-9A24-4AF6-B685-CCA68F2A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4F83C-90DE-46B8-9D6B-4221622F3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vendredi</a:t>
            </a:r>
            <a:r>
              <a:rPr lang="en-US" dirty="0"/>
              <a:t>, le </a:t>
            </a:r>
            <a:r>
              <a:rPr lang="en-US" dirty="0" err="1"/>
              <a:t>vingt-neuf</a:t>
            </a:r>
            <a:r>
              <a:rPr lang="en-US" dirty="0"/>
              <a:t> </a:t>
            </a:r>
            <a:r>
              <a:rPr lang="en-US" dirty="0" err="1"/>
              <a:t>septembre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1583A1-FF50-4959-8F56-8D8ADB5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934DE-D8EB-4972-8A73-7F5BD7847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List six courses which are taught at a school. Be certain to use a proper definite article.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DB1FF9-3EFE-40FB-9D79-BB4186162361}"/>
                  </a:ext>
                </a:extLst>
              </p14:cNvPr>
              <p14:cNvContentPartPr/>
              <p14:nvPr/>
            </p14:nvContentPartPr>
            <p14:xfrm>
              <a:off x="3742560" y="653760"/>
              <a:ext cx="3828240" cy="81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DB1FF9-3EFE-40FB-9D79-BB41861623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3200" y="644400"/>
                <a:ext cx="3846960" cy="8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71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3367-E320-4E0D-94C0-38C682C4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9566-0992-4F1B-B1D0-A381F9523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Write a sentence in French which in some way discusses school and / or your classes using the pronouns indicated and adding at least four words to the subject. Each sentence must use a different regular “ER” verb.</a:t>
            </a:r>
          </a:p>
          <a:p>
            <a:pPr marL="0" indent="0">
              <a:buNone/>
            </a:pPr>
            <a:r>
              <a:rPr lang="en-US" dirty="0"/>
              <a:t>Je </a:t>
            </a:r>
          </a:p>
          <a:p>
            <a:pPr marL="0" indent="0">
              <a:buNone/>
            </a:pPr>
            <a:r>
              <a:rPr lang="en-US" dirty="0"/>
              <a:t>Tu</a:t>
            </a:r>
          </a:p>
          <a:p>
            <a:pPr marL="0" indent="0">
              <a:buNone/>
            </a:pPr>
            <a:r>
              <a:rPr lang="en-US" dirty="0"/>
              <a:t>Elle </a:t>
            </a:r>
          </a:p>
          <a:p>
            <a:pPr marL="0" indent="0">
              <a:buNone/>
            </a:pPr>
            <a:r>
              <a:rPr lang="en-US" dirty="0"/>
              <a:t>Nous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4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2DAF2-14F1-4A9D-9C06-FB54F7DA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2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6C879-70EC-4A33-AD02-1A27B6BD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739"/>
            <a:ext cx="10515600" cy="54812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the dictionary to look up the French words for three animals which you might find in </a:t>
            </a:r>
            <a:r>
              <a:rPr lang="en-US" dirty="0" err="1"/>
              <a:t>Loango</a:t>
            </a:r>
            <a:r>
              <a:rPr lang="en-US" dirty="0"/>
              <a:t> Park.</a:t>
            </a:r>
          </a:p>
          <a:p>
            <a:pPr marL="0" indent="0">
              <a:buNone/>
            </a:pPr>
            <a:r>
              <a:rPr lang="en-US" dirty="0"/>
              <a:t>Write three sentences, each of which uses an expression with </a:t>
            </a:r>
            <a:r>
              <a:rPr lang="en-US" dirty="0" err="1"/>
              <a:t>avoir</a:t>
            </a:r>
            <a:r>
              <a:rPr lang="en-US" dirty="0"/>
              <a:t>, one of the animals which you have chosen, and a regular “ER” verb from p. 54. Use the dictionary to find words you do not know.</a:t>
            </a:r>
          </a:p>
          <a:p>
            <a:pPr marL="0" indent="0">
              <a:buNone/>
            </a:pPr>
            <a:r>
              <a:rPr lang="en-US" dirty="0"/>
              <a:t>Speak to three classmates. For each one write what one of them said about a specific animal. You must get sentences which mention three different animals. </a:t>
            </a:r>
          </a:p>
          <a:p>
            <a:pPr marL="0" indent="0">
              <a:buNone/>
            </a:pPr>
            <a:r>
              <a:rPr lang="en-US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58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DCC7-23FE-48D2-8B6F-27C1AC04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2D97-D2AE-496E-A224-D38DC0AFC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89095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102B-1C38-4882-9AA4-937F7DBA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4D9C-131F-4732-ABF7-9D3618FD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03" y="183062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uses the verb </a:t>
            </a:r>
            <a:r>
              <a:rPr lang="en-US" dirty="0" err="1"/>
              <a:t>partager</a:t>
            </a:r>
            <a:r>
              <a:rPr lang="en-US" dirty="0"/>
              <a:t> and the subject “My mother and I.”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4195C1-6E9D-4A1B-9E9A-DBB987F75752}"/>
                  </a:ext>
                </a:extLst>
              </p14:cNvPr>
              <p14:cNvContentPartPr/>
              <p14:nvPr/>
            </p14:nvContentPartPr>
            <p14:xfrm>
              <a:off x="1549440" y="781920"/>
              <a:ext cx="8403840" cy="516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4195C1-6E9D-4A1B-9E9A-DBB987F757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0080" y="772560"/>
                <a:ext cx="8422560" cy="51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8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CCCE29-FA8F-406D-AADA-EE5EB649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38196F-5610-4EB3-BA33-E7CD6E364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three sentences in French which tell how you need three different things for three different classes which you are currently taking.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ECACC7-5DCA-46EE-84AE-2A8B0BB6458D}"/>
                  </a:ext>
                </a:extLst>
              </p14:cNvPr>
              <p14:cNvContentPartPr/>
              <p14:nvPr/>
            </p14:nvContentPartPr>
            <p14:xfrm>
              <a:off x="1079640" y="988200"/>
              <a:ext cx="10459800" cy="209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ECACC7-5DCA-46EE-84AE-2A8B0BB645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0280" y="978840"/>
                <a:ext cx="10478520" cy="21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606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E929-9A24-4AF6-B685-CCA68F2A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4F83C-90DE-46B8-9D6B-4221622F3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vendredi</a:t>
            </a:r>
            <a:r>
              <a:rPr lang="en-US" dirty="0"/>
              <a:t>, le </a:t>
            </a:r>
            <a:r>
              <a:rPr lang="en-US" dirty="0" err="1"/>
              <a:t>vingt-neuf</a:t>
            </a:r>
            <a:r>
              <a:rPr lang="en-US" dirty="0"/>
              <a:t> </a:t>
            </a:r>
            <a:r>
              <a:rPr lang="en-US" dirty="0" err="1"/>
              <a:t>septembre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9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7B90-3E8A-4009-9832-61E43B69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57936-EC3B-4285-B205-625C422B8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37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E929-9A24-4AF6-B685-CCA68F2A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4F83C-90DE-46B8-9D6B-4221622F3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vendredi</a:t>
            </a:r>
            <a:r>
              <a:rPr lang="en-US" dirty="0"/>
              <a:t>, le </a:t>
            </a:r>
            <a:r>
              <a:rPr lang="en-US" dirty="0" err="1"/>
              <a:t>vingt-neuf</a:t>
            </a:r>
            <a:r>
              <a:rPr lang="en-US" dirty="0"/>
              <a:t> </a:t>
            </a:r>
            <a:r>
              <a:rPr lang="en-US" dirty="0" err="1"/>
              <a:t>septembre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/>
              <a:t>avertissement</a:t>
            </a:r>
            <a:endParaRPr lang="en-US" b="1" dirty="0"/>
          </a:p>
          <a:p>
            <a:pPr marL="0" indent="0" algn="ctr">
              <a:buNone/>
            </a:pPr>
            <a:r>
              <a:rPr lang="en-US" dirty="0"/>
              <a:t>un moment du culture francophone</a:t>
            </a:r>
          </a:p>
          <a:p>
            <a:pPr marL="0" indent="0" algn="ctr">
              <a:buNone/>
            </a:pPr>
            <a:r>
              <a:rPr lang="en-US" dirty="0" err="1"/>
              <a:t>révisons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28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8FF4-115A-45D7-9FB8-F6BA5576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AVERTISSEMENT!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B961-6933-4267-B040-0869C5013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10515600" cy="469603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Exam: Unit 2</a:t>
            </a:r>
          </a:p>
          <a:p>
            <a:pPr marL="0" indent="0" algn="ctr">
              <a:buNone/>
            </a:pPr>
            <a:r>
              <a:rPr lang="en-US" dirty="0"/>
              <a:t>Friday, October 6</a:t>
            </a:r>
          </a:p>
          <a:p>
            <a:pPr marL="0" indent="0" algn="ctr">
              <a:buNone/>
            </a:pPr>
            <a:r>
              <a:rPr lang="en-US" dirty="0"/>
              <a:t>“ER” verbs, </a:t>
            </a:r>
            <a:r>
              <a:rPr lang="en-US" dirty="0" err="1"/>
              <a:t>avoir</a:t>
            </a:r>
            <a:r>
              <a:rPr lang="en-US" dirty="0"/>
              <a:t>, </a:t>
            </a:r>
            <a:r>
              <a:rPr lang="en-US" dirty="0" err="1"/>
              <a:t>avoir</a:t>
            </a:r>
            <a:r>
              <a:rPr lang="en-US" dirty="0"/>
              <a:t> idioms, telling time, vocabulary p. 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3AA44-2032-4C99-B9D7-4265CA4B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269" y="1341781"/>
            <a:ext cx="5056378" cy="26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Loango</a:t>
            </a:r>
            <a:r>
              <a:rPr lang="en-US" sz="2800" b="1" dirty="0"/>
              <a:t> Park, in the francophone country Gabon, is home to such diverse animals as gorillas, hippopotamuses, and whales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9718" y="2088292"/>
            <a:ext cx="4423719" cy="3842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51" y="1825625"/>
            <a:ext cx="3657600" cy="41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41641</TotalTime>
  <Words>312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Travail de cloche</vt:lpstr>
      <vt:lpstr>PowerPoint Presentation</vt:lpstr>
      <vt:lpstr>PowerPoint Presentation</vt:lpstr>
      <vt:lpstr>PowerPoint Presentation</vt:lpstr>
      <vt:lpstr>Pourquoi tombons-nous?</vt:lpstr>
      <vt:lpstr>PowerPoint Presentation</vt:lpstr>
      <vt:lpstr>AVERTISSEMENT!</vt:lpstr>
      <vt:lpstr>Loango Park, in the francophone country Gabon, is home to such diverse animals as gorillas, hippopotamuses, and whales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611</cp:revision>
  <cp:lastPrinted>2023-09-29T13:59:57Z</cp:lastPrinted>
  <dcterms:created xsi:type="dcterms:W3CDTF">2016-10-03T16:25:09Z</dcterms:created>
  <dcterms:modified xsi:type="dcterms:W3CDTF">2023-09-29T16:19:59Z</dcterms:modified>
</cp:coreProperties>
</file>