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10" r:id="rId3"/>
    <p:sldId id="321" r:id="rId4"/>
    <p:sldId id="299" r:id="rId5"/>
    <p:sldId id="263" r:id="rId6"/>
    <p:sldId id="336" r:id="rId7"/>
    <p:sldId id="319" r:id="rId8"/>
    <p:sldId id="320" r:id="rId9"/>
    <p:sldId id="352" r:id="rId10"/>
    <p:sldId id="461" r:id="rId11"/>
    <p:sldId id="323" r:id="rId12"/>
    <p:sldId id="335" r:id="rId13"/>
    <p:sldId id="350" r:id="rId14"/>
    <p:sldId id="351" r:id="rId15"/>
    <p:sldId id="324" r:id="rId16"/>
    <p:sldId id="330" r:id="rId17"/>
    <p:sldId id="331" r:id="rId18"/>
    <p:sldId id="325" r:id="rId19"/>
    <p:sldId id="346" r:id="rId20"/>
    <p:sldId id="343" r:id="rId21"/>
    <p:sldId id="381" r:id="rId22"/>
    <p:sldId id="313" r:id="rId23"/>
    <p:sldId id="308" r:id="rId24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BBD8DF3-3304-44EE-8105-4BA28AFD2520}">
          <p14:sldIdLst>
            <p14:sldId id="256"/>
            <p14:sldId id="310"/>
            <p14:sldId id="321"/>
            <p14:sldId id="299"/>
            <p14:sldId id="263"/>
            <p14:sldId id="336"/>
            <p14:sldId id="319"/>
            <p14:sldId id="320"/>
            <p14:sldId id="352"/>
            <p14:sldId id="461"/>
          </p14:sldIdLst>
        </p14:section>
        <p14:section name="Untitled Section" id="{14C59FC7-19AD-4EC6-BB1E-4C6D36BC3657}">
          <p14:sldIdLst>
            <p14:sldId id="323"/>
            <p14:sldId id="335"/>
            <p14:sldId id="350"/>
            <p14:sldId id="351"/>
            <p14:sldId id="324"/>
            <p14:sldId id="330"/>
            <p14:sldId id="331"/>
            <p14:sldId id="325"/>
            <p14:sldId id="346"/>
            <p14:sldId id="343"/>
            <p14:sldId id="381"/>
            <p14:sldId id="313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5000" autoAdjust="0"/>
  </p:normalViewPr>
  <p:slideViewPr>
    <p:cSldViewPr snapToGrid="0">
      <p:cViewPr varScale="1">
        <p:scale>
          <a:sx n="81" d="100"/>
          <a:sy n="81" d="100"/>
        </p:scale>
        <p:origin x="51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11-20T16:35:44.9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 6800 0 0,'0'0'144'0'0,"0"0"58"0"0,0 0 121 0 0,0 0 49 0 0,0 0 11 0 0,0 0 11 0 0,0 0 45 0 0,0 0 17 0 0,0 0 7 0 0,0 0-5 0 0,0 0-22 0 0,0 0-10 0 0,0 0-2 0 0,0 0-4 0 0,0 0-18 0 0,0 0-8 0 0,0 0-2 0 0,0 0-22 0 0,0 0-88 0 0,0 0-40 0 0,0 0-8 0 0,0 0-10 0 0,0 0-35 0 0,0 0-18 0 0,0 0-3 0 0,0 0 2 0 0,0 0 12 0 0,0 0 2 0 0,0 0 0 0 0,0 0-19 0 0,0 0-70 0 0,0 0-7 0 0,0 0-12 0 0,10 8 846 0 0,31-8-333 0 0,10-1-31 0 0,35 1 100 0 0,-68-4-647 0 0,60 4 33 0 0,-36-7 465 0 0,-16 4-673 0 0,-4 6 164 0 0,9 1 480 0 0,42-22 546 0 0,-65 17-1012 0 0,-3 1-14 0 0,3 0 0 0 0,-2 1 0 0 0,1 1 0 0 0,-1 2 0 0 0,1 0 0 0 0,16 11 0 0 0,17 5 190 0 0,-19-5 80 0 0,-9-7-174 0 0,-8-2-48 0 0,12 10 39 0 0,-15-15-34 0 0,5 3 259 0 0,4 6 104 0 0,-9-9-352 0 0,-1-1 0 0 0,0 0 0 0 0,0 0 0 0 0,0 0 0 0 0,-1-1-10 0 0,-2-6-44 0 0,2 0-10 0 0,-2-1 0 0 0,1 0 0 0 0,-5 1 0 0 0,3 2 0 0 0,3-2 0 0 0,-14-12 0 0 0,-3 7 0 0 0,-60-26 0 0 0,74 36 0 0 0,-1 0 0 0 0,0 0 0 0 0,0 0 0 0 0,0 1 0 0 0,0-1 0 0 0,0 1 0 0 0,0 1 0 0 0,0-1 0 0 0,-1 1 0 0 0,1-1 0 0 0,0 2 0 0 0,0-1 0 0 0,-1 0 0 0 0,1 1 0 0 0,-1 0 0 0 0,-82 24 456 0 0,55-16-264 0 0,-16-13-192 0 0,-17 12-94 0 0,36-2-753 0 0,3 3 748 0 0,-3-6 99 0 0,9-3-13 0 0,20 0-51 0 0,1 0-13 0 0,0 0-37 0 0,0 0 6 0 0,0 0 4 0 0,0 0-9 0 0,0 0-40 0 0,0 0-21 0 0,0 0-2 0 0,0 0 2 0 0,0 0 4 0 0,0 0 2 0 0,0 0 0 0 0,0 0-16 0 0,0 0-68 0 0,0 0-32 0 0,0 0-4 0 0,0 0-33 0 0,0 0-142 0 0,0 0-66 0 0,0 0-14 0 0,0 0-55 0 0,0 0-231 0 0,4 0-3298 0 0,-4 0 2810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11-20T16:35:37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293 115 6528 0 0,'0'0'136'0'0,"0"0"93"0"0,0 0 264 0 0,0 0 109 0 0,0 0 26 0 0,0 0-40 0 0,0 0-184 0 0,0 0-79 0 0,0 0-18 0 0,-5-3 679 0 0,-32 7 441 0 0,32-2-1347 0 0,-12 5 257 0 0,-3 5-382 0 0,17-11-43 0 0,-26 10 763 0 0,-6 2 1625 0 0,-37-14 1459 0 0,63 2-3759 0 0,1 1 0 0 0,4-2-12 0 0,3 0-46 0 0,1 0-8 0 0,-1 1 13 0 0,-7 2 42 0 0,0-2 11 0 0,3 2 0 0 0,-3-1 0 0 0,3 4 0 0 0,1 1 0 0 0,0-1 0 0 0,0 4 0 0 0,4-2 0 0 0,3-1 0 0 0,-2 1 0 0 0,3 0 0 0 0,8 4 0 0 0,-10-11 20 0 0,0 1 0 0 0,-1-1 0 0 0,1 0 0 0 0,0 0 0 0 0,0 0 0 0 0,0 0 0 0 0,0 0 0 0 0,0 0-1 0 0,0-1 1 0 0,0 1 0 0 0,0-1 0 0 0,1 1 0 0 0,-1-1 0 0 0,0 0 0 0 0,0 0 0 0 0,0 0 0 0 0,0 0-1 0 0,1 0 1 0 0,-1-1 0 0 0,0 1 0 0 0,0-1 0 0 0,0 1 0 0 0,0-1 0 0 0,0 0-20 0 0,8-1 145 0 0,42-16 94 0 0,-37 13-307 0 0,0 1 0 0 0,1 0 0 0 0,-1 1 0 0 0,1 1 0 0 0,0 1 0 0 0,0 0 1 0 0,0 0-1 0 0,12 3 68 0 0,-1-2 468 0 0,-9 1-429 0 0,30-8 13 0 0,-10-41 86 0 0,-2 6-74 0 0,16 15-326 0 0,-30 23-508 0 0,-15 0 770 0 0,-2 0 0 0 0,-48 19 920 0 0,34-14-920 0 0,-35-1 54 0 0,36-1-44 0 0,-1-2-10 0 0,-1 2 0 0 0,-1-2 0 0 0,2 0 0 0 0,1 2 0 0 0,0 1 0 0 0,2-4 0 0 0,-1 1 0 0 0,2-2 0 0 0,1-1 0 0 0,-1 1 0 0 0,1-2 0 0 0,-22-39-4270 0 0,26 38 2765 0 0</inkml:trace>
  <inkml:trace contextRef="#ctx0" brushRef="#br0" timeOffset="3012.187">116 173 6688 0 0,'0'0'197'0'0,"-10"1"855"0"0,-1 9 579 0 0,11-9-1263 0 0,0-1 17 0 0,0 0 72 0 0,0 0 30 0 0,0 0 8 0 0,0 0 3 0 0,0 0 12 0 0,0 0 2 0 0,0 0 0 0 0,0 0-12 0 0,0 0-51 0 0,0 0-22 0 0,0 0-3 0 0,0 0-38 0 0,0 0-155 0 0,0 0-67 0 0,0 0-18 0 0,0 1-26 0 0,8 21-96 0 0,10 8-24 0 0,-14-23 14 0 0,0-3 50 0 0,-4-3 6 0 0,0-1 10 0 0,0 0-6 0 0,18-9 362 0 0,-15 7-434 0 0,-2 1-70 0 0,-1 1-42 0 0,0 0-4 0 0,0 0 2 0 0,0 0-50 0 0,0 0-214 0 0,1-1-96 0 0,2-6-21 0 0</inkml:trace>
  <inkml:trace contextRef="#ctx0" brushRef="#br0" timeOffset="4121.192">626 103 6808 0 0,'0'0'317'0'0,"0"0"124"0"0,0 0 58 0 0,0 0 12 0 0,0 0 1 0 0,0 0 0 0 0,0 0 0 0 0,0 0 0 0 0,-5 10 782 0 0,-3 13-214 0 0,7-20-942 0 0,-2 4-25 0 0,2 1-90 0 0,2 0-23 0 0,2 2 0 0 0,-2-2 0 0 0,-2 0 0 0 0,-7 27 1890 0 0,3-16-1724 0 0,-12 26-129 0 0,-13 13 1125 0 0,18-26-882 0 0,8-22-200 0 0,-1-2-64 0 0,2-2-5 0 0,1-3 32 0 0,-2 4-33 0 0,-3-1 1 0 0,-7 18 362 0 0,9-16-373 0 0,-2-2 0 0 0,1 0 0 0 0,-1 1 0 0 0,1 0 0 0 0,2 1 0 0 0,0 0 0 0 0,-1-1 0 0 0,1 2 0 0 0,0-1 0 0 0,0 2 0 0 0,3-2 0 0 0,-3-1 0 0 0,0 2 0 0 0,9-13-433 0 0,15-12-2663 0 0,-15 13 2234 0 0</inkml:trace>
  <inkml:trace contextRef="#ctx0" brushRef="#br0" timeOffset="5040.208">687 142 5192 0 0,'0'0'109'0'0,"0"0"70"0"0,0 0 206 0 0,0 0 88 0 0,0 0 21 0 0,0 0 3 0 0,0 0 6 0 0,0 0 1 0 0,0 0 0 0 0,0 0-23 0 0,0 0-94 0 0,0 0-41 0 0,0 0-8 0 0,0 0 3 0 0,0 0 23 0 0,0 0 11 0 0,0 0 1 0 0,0 0-4 0 0,0 0-18 0 0,0 0-8 0 0,0 0-2 0 0,0 0-11 0 0,-5 8 222 0 0,-8 28 473 0 0,5-11-944 0 0,8 2-84 0 0,13 45 64 0 0,5-16 53 0 0,-15-51-84 0 0,0 12 425 0 0,-3-11-472 0 0,0-5-50 0 0,0-1-2 0 0,1 1 12 0 0,3 6 44 0 0,12 15-54 0 0,-14-17 64 0 0,1 3 0 0 0,-3 2 0 0 0,0-2 0 0 0,0 0 0 0 0,-9 44 0 0 0,0-27 0 0 0,-5-3 0 0 0,-9-9-274 0 0,-3-10 260 0 0,-9-7 14 0 0,2-3 425 0 0,31 7-549 0 0,1 0-17 0 0,-6 0 21 0 0,0 0 22 0 0,5 0-278 0 0,2 0-113 0 0,0 0-20 0 0,0 0 66 0 0,0 0 278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11-20T16:35:39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143 153 3800 0 0,'0'0'209'0'0,"0"0"209"0"0,0 0 94 0 0,0 0 21 0 0,0 0-9 0 0,0 0-51 0 0,0 0-22 0 0,0 0-3 0 0,0 0-24 0 0,0 0-102 0 0,0 0-46 0 0,0 0-10 0 0,0 0-30 0 0,0 0-118 0 0,0 0-48 0 0,0 0 47 0 0,0 0 219 0 0,0 0 75 0 0,0 0 5 0 0,0 0-43 0 0,0 0-180 0 0,0 0-81 0 0,0 0-14 0 0,0 0 54 0 0,0 0 234 0 0,0 0 102 0 0,0 0 22 0 0,0 0 2 0 0,0 0 0 0 0,0 0 0 0 0,0 0 0 0 0,0 0-70 0 0,0 0-270 0 0,0 0-41 0 0,0 0 12 0 0,-1 0 1 0 0,-11-26 144 0 0,12 22-275 0 0,0 4 54 0 0,0 0 37 0 0,-32 0 2445 0 0,31 0-2324 0 0,-34 7 496 0 0,5 14-721 0 0,24-15 0 0 0,-6 9 0 0 0,7-7 0 0 0,-2-5 11 0 0,6-2 42 0 0,1-1 11 0 0,0 0 0 0 0,4 23 94 0 0,48 22-724 0 0,-26-37 566 0 0,-1 4 0 0 0,28 11 0 0 0,-49-21 4 0 0,0-1-1 0 0,0 0 1 0 0,0 0-1 0 0,0 0 1 0 0,0 0-1 0 0,0 0 1 0 0,0-1-1 0 0,0 0 1 0 0,0 0-1 0 0,1 0 1 0 0,-1-1-1 0 0,0 1 1 0 0,0-1-1 0 0,0 0 1 0 0,0 0-1 0 0,0 0 1 0 0,-1-1-1 0 0,1 1 1 0 0,0-1-1 0 0,0 0 1 0 0,-1 0-1 0 0,1 0 1 0 0,-1-1-1 0 0,0 1 1 0 0,1-1-4 0 0,7-4 108 0 0,44-49 1632 0 0,-23 20-2050 0 0,-20 26 172 0 0,14-2 74 0 0,-23 10 64 0 0,-3-4 0 0 0,-40-45 62 0 0,20 32-60 0 0,-58-29 62 0 0,-24 20 8 0 0,12 25-208 0 0,82 3 124 0 0,7 0-95 0 0,0 1 0 0 0,0-1 0 0 0,0 1 1 0 0,-1-1-1 0 0,1 1 0 0 0,0 0 0 0 0,0 0 0 0 0,0 0 0 0 0,0-1 0 0 0,1 1 0 0 0,-1 0 0 0 0,0 0 0 0 0,0 0 0 0 0,0 0 0 0 0,1 0 0 0 0,-1 1 0 0 0,0-1 0 0 0,1 0 0 0 0,-1 0 0 0 0,1 0 0 0 0,0 1 0 0 0,-1-1 0 0 0,1 0 0 0 0,0 0 0 0 0,0 1 0 0 0,0-1 0 0 0,-1 0 0 0 0,1 0 0 0 0,1 1 0 0 0,-1-1 0 0 0,0 0 1 0 0,0 1-1 0 0,0-1 0 0 0,1 0 0 0 0,-1 0 0 0 0,1 1 0 0 0,-1-1 0 0 0,1 0 0 0 0,-1 0 0 0 0,1 0 107 0 0,0 1-781 0 0</inkml:trace>
  <inkml:trace contextRef="#ctx0" brushRef="#br0" timeOffset="603.664">213 218 6808 0 0,'0'0'453'0'0,"0"0"696"0"0,0 0 311 0 0,0 0 63 0 0,0 0-126 0 0,0 0-574 0 0,1-8 776 0 0,-1 8-1621 0 0,0 0 45 0 0,0-1 0 0 0,0 1 0 0 0,1 0 0 0 0,-1 0 0 0 0,0-1 0 0 0,1 1 0 0 0,-1 0 1 0 0,0-1-1 0 0,0 1 0 0 0,0 0 0 0 0,1-1 0 0 0,-1 1 0 0 0,0 0 0 0 0,0-1 0 0 0,0 1 0 0 0,0 0 0 0 0,0-1 0 0 0,0 1 0 0 0,1 0 0 0 0,-1-1 0 0 0,0 1 0 0 0,0 0 0 0 0,0-1 0 0 0,0 1 0 0 0,0-1 0 0 0,-1 1 0 0 0,1 0 0 0 0,0-1 0 0 0,0 1 0 0 0,0 0 0 0 0,0-1 0 0 0,0 1 0 0 0,0 0 0 0 0,-1-1 0 0 0,1 1 0 0 0,0 0 0 0 0,0-1 0 0 0,0 1 0 0 0,-1 0 0 0 0,1-1 0 0 0,0 1 0 0 0,0 0 0 0 0,-1 0 0 0 0,1 0 0 0 0,0-1 0 0 0,-1 1 0 0 0,1 0 0 0 0,0 0 0 0 0,-1 0 0 0 0,1-1 0 0 0,0 1 1 0 0,-1 0-1 0 0,1 0 0 0 0,0 0 0 0 0,-1 0 0 0 0,1 0 0 0 0,-1 0 0 0 0,1 0 0 0 0,0 0 0 0 0,-1 0 0 0 0,1 0 0 0 0,0 0 0 0 0,-1 0 0 0 0,1 0 0 0 0,0 0 0 0 0,-1 0 0 0 0,1 1-23 0 0,-2-1 68 0 0,2 0 18 0 0,0 0 2 0 0,0 0-1 0 0,0 0-6 0 0,0 0-1 0 0,0 0 0 0 0,0 0 34 0 0,0 0 139 0 0,0 0 60 0 0,0 0 9 0 0,0 0-14 0 0,0 0-78 0 0,0 0-35 0 0,0 0-10 0 0,0 0-50 0 0,0 0-207 0 0,0-7-490 0 0,0 3-2560 0 0,0 4 2104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07T16:59:50.1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29154 1502 1212 0,'-11'-18'25'0,"7"15"6"0,1-3-31 0,-1 0 0 0,1 0 0 0,3-5 0 16,-4 5 48-16,1 0 3 0,3 0 1 0,-4-6 0 15,4 9-42-15,-3-8-10 0,3-1 0 0,-4 6 0 16,4 0 8-16,0 6 0 0,0-6 0 0,0 6 0 16,0 0 2-16,0 0 0 0,4-6 0 0,-4 6 0 15,0 0-10-15,0 0 8 0,0 0-8 0,0 0 8 16,7 0-8-16,0 0 0 0,-4 6 0 0,4 0 8 16,0 0 4-16,1 6 0 0,-1-1 0 0,0-2 0 15,0 3-12-15,-4 6 0 0,4-1 0 0,-3-5 0 16,-1 3 0-16,4 2 12 0,-3 1-2 0,-1-3 0 15,1 2 14-15,0 1 4 0,-1-6 0 0,1 5 0 16,-4 4 21-16,0-3 5 0,0-1 1 0,0-2 0 16,0 3-24-16,0-1-5 0,0-5-1 0,0 3 0 15,0 2 11-15,-4-5 3 0,4 0 0 0,-3 3 0 16,-1-4-15-16,0 1-2 0,1 6-1 0,-1-7 0 16,1-5-7-16,-4 3-2 0,3 3 0 0,-3 0 0 15,0-6 26-15,4-1 5 0,-4 1 1 0,0 0 0 16,-1-6-29-16,8 0-6 0,-3 6-1 0,-4-3 0 15,7-3-8-15,-7 6 0 0,7-6 0 0,-7 6 0 0,3-6 0 0,4 0 0 16,-10-6 0-16,6 0 0 0,-3 6 0 0,0-3 0 0,4-3 0 0,-1 0-11 16,-3 6-5-16,0-6-2 0,3 1 0 15,-3-1 0 1,0 0-19-16,0-6-4 0,0 3-1 0,-3 3 0 16,3 0-27-16,-1 1-6 0,1-7-1 0</inkml:trace>
  <inkml:trace contextRef="#ctx0" brushRef="#br0" timeOffset="1086.088">29383 1440 513 0,'0'0'21'16,"0"0"-21"-16,0 0 42 0,0 0 4 0,0 0 1 0,3 6 0 16,1 0 8-16,-4-6 1 0,0 11 1 0,3-5 0 15,1-6 5-15,-4 0 1 0,3 6 0 0,-3-6 0 16,0 0 5-16,0 0 0 0,0 0 1 0,0 0 0 16,4 0-3-16,0 0-1 0,-4 0 0 0,7 0 0 15,0 0-8-15,-7 0-1 16,3 0-1-16,4-6 0 0,0 6-29 0,-3-6-6 0,3 0 0 0,0 1-1 15,4 5-11-15,-4 0-8 0,0 11 12 0,0-11-12 16,3 6 8-16,-3-6-8 0,4 0 0 0,-4 0 0 16,4 0 0-16,-4 0 10 0,0-6-10 0,0 6 8 15,0 0-8-15,0-6 0 0,-4 1 9 0,4 5-9 16,-3-6 14-16,-1 0-2 0,-3-6 0 0,4 6 0 16,-4-3-3-16,0-2-1 0,-4 5 0 0,4 0 0 15,-3-6-8-15,-1 0 0 0,-3 4 0 0,0-4 0 16,0 6 0-16,0 0 0 0,-3-6 0 0,-1 12 0 0,0-12 0 15,1 12 0-15,-1 0 0 0,-3 0 0 0,0 0 32 16,0 6 5-16,3 0 1 0,-3 0 0 0,4 6-24 0,-4-6-5 16,3 6-1-16,0 2 0 0,1-2-8 0,3 0 0 15,0 5 0-15,0-8 0 0,0 3 0 0,3 0 8 16,1-1-8-16,-1 1 0 16,4 0-34-16,0-9-12 0,0 9-2 0,4-1-1 15,-1-5 39-15,1 0 10 0,3 0 0 0,0 6 0 0,3-6 37 16,1 3 10-16,3-4 1 0,4 7 1 0,-4-6-27 0,3 0-6 15,5 0 0-15,-5 0-1 16,4-6-33-16,-3 6-6 0,7-6-2 0,-4 0 0 16,0-6-94-16,0 0-20 0,4 0-3 0,-4 0-391 15,7 0-78-15</inkml:trace>
  <inkml:trace contextRef="#ctx0" brushRef="#br0" timeOffset="1859.669">29270 2501 923 0,'0'0'39'0,"0"0"-31"16,0 0 51-16,0 0 10 0,0-6 3 0,-4 6 0 16,1-12-4-16,3 10 0 0,0-4 0 0,-4 6 0 15,4-6-7-15,0 0-1 0,-3 0-1 0,3 6 0 16,0 0-2-16,0 0 0 0,0 0 0 0,0 0 0 16,0 0-21-16,0 0-4 0,0-6 0 0,0-961-1 15,0 1934 1-15,0-967 1 0,0 0 0 0,0 0 0 16,0 6-33-16,0 6 0 0,0-6-12 0,-4 0 3 15,4 8 17-15,0-2 3 0,-3 0 1 0,3 5 0 16,-4-2-2-16,4 3 0 0,-3 5 0 0,3-8 0 16,-4 14 2-16,-3-5 1 0,4 2 0 0,-1 4 0 15,-3 2 19-15,4-3 4 0,-1-2 1 0,0 2 0 16,-3 4-23-16,4-4-5 0,-1 3-1 0,-3-2 0 16,4 2-8-16,-1-8 0 0,1-1 0 0,3 4 0 15,-4-4 0-15,1-2 0 0,3 2 0 0,0-5 0 16,0-3 0-16,-4 2 0 0,4-5 0 0,0 0 0 15,0-6-23-15,0 5-6 0,0-8-2 0,0 6 0 16,0-9-3-16,0 0-1 0,0 0 0 0,0 9 0 16,0-9-6-16,0 0-2 0,0 0 0 0,0 0 0 15,0 0-22-15,0 0-5 0,0 0-1 0,0 0 0 16,0 0-36-16,0 0-7 0,0 0-2 0</inkml:trace>
  <inkml:trace contextRef="#ctx0" brushRef="#br0" timeOffset="2210.945">28998 2851 1650 0,'-3'3'47'0,"-1"3"9"0,4 6-44 16,0-12-12-16,0 0 0 0,0 5 0 0,4 1 36 0,-1 0 6 16,1 0 1-16,3-6 0 0,4 0-43 0,-1 0 0 15,8 0 0-15,-4 0 0 0,0-6 23 0,4 6 12 16,-1-6 2-16,1 6 1 0,3-6-26 0,-3 1-12 15,3-7 10-15,-4 9-10 0,1-3 0 0,0 0-20 16,-4 0 4-16,4 0 0 16,-1 0-132-16,1-5-25 0,-1 11-6 0,-2-6-452 0</inkml:trace>
  <inkml:trace contextRef="#ctx0" brushRef="#br0" timeOffset="3753.765">28998 4209 656 0,'0'0'13'0,"0"0"5"0,0 0-18 16,0 0 0-16,0 0 0 0,0 0 0 0,0 0 66 0,0 0 10 0,0 0 1 0,0 0 1 15,0 0-14-15,0 0-4 0,0 0 0 0,0 0 0 16,0 0 22-16,0 0 4 0,0 0 1 0,0 0 0 16,0 0-17-16,0 0-3 0,0 0-1 0,0 0 0 15,0 0-25-15,0 0-5 0,0 0 0 0,0 0-1 16,0 0-35-16,0 0 0 0,0 0 0 0,0 6 0 15,0 3 0-15,0 3-20 0,0 5 2 0,0-5 1 16,0 3 17-16,0 2-8 0,0 1 8 0,0 6 0 16,0-10-12-16,0 4 12 0,0-1-12 0,0-5 12 15,0 0-8-15,0 3 8 0,0-4 0 0,0-5 0 0,0 0-24 16,4 6 1-16,-4-12 1 0,0 0 0 16,3 9-35-16,-3-9-7 0,4 6-2 0</inkml:trace>
  <inkml:trace contextRef="#ctx0" brushRef="#br0" timeOffset="3986.325">28889 3845 1337 0,'-14'26'28'0,"10"-20"6"0,1-6-34 0,3 6 0 0,0 0 0 0,0-6 0 16,0 0-67-16,0 0-20 0</inkml:trace>
  <inkml:trace contextRef="#ctx0" brushRef="#br0" timeOffset="4403.861">29252 3877 1616 0,'0'6'46'0,"0"0"10"0,0 0-45 0,0-6-11 0,4 11 0 0,-4-5 0 16,3 3 22-16,-3 3 2 0,4 0 1 0,-1-1 0 15,1 1-13-15,0 0-2 0,-4 8-1 0,0-8 0 16,3 0-9-16,-3-3 8 0,0 8-8 0,4-5 8 15,-4 6-8-15,0-4 0 0,0 4 0 0,-4 0 8 16,1-1-8-16,-1 1 8 0,0 9-8 0,4-10 8 16,-7-2 10-16,4 8 2 0,-4-5 0 0,3 0 0 15,1 2-20-15,-1-2 0 0,1 5 0 0,-1-2 0 16,4-3 0-16,0-7 0 0,0 7 0 0,0 3 0 16,4-10-30-16,-1 7-6 0,-3-3-2 0,7 2 0 15,-3-5-34-15,3 0-8 0,-4-3 0 0,1-1-572 16</inkml:trace>
  <inkml:trace contextRef="#ctx0" brushRef="#br0" timeOffset="5078.81">28991 5185 788 0,'0'0'17'0,"0"0"4"0,-3 6 1 0,-4 0 0 0,7-6-22 0,-4 0 0 0,-3 6 0 0,4 0 0 15,3-6 89-15,0 0 14 0,-7 6 2 0,7-6 1 16,0 0-25-16,0 0-5 0,0 0 0 0,0 0-1 0,0 0-28 0,0 0-6 16,0 8-1-16,0-8 0 0,3 6-21 0,1 0-5 15,6 0-1-15,-3 0 0 0,4 0-13 16,-1-6 11-16,1 6-11 0,0-6 10 15,6 0-10-15,-3 0 12 0,-3 0-12 0,3 0 12 16,0-6-12-16,0 0 0 0,-3 0 0 0,-1 0 0 0,1 0 32 16,-4-8 2-16,0 8 0 0,0-6 0 0,-3 6-22 0,-1-6-4 15,1 1 0-15,-4 2-8 0,0 0 11 0,0 0-11 16,-4 3 10-16,1 0-10 0,-1 0 10 0,1 1-10 16,-1-1 10-16,4 6-10 0,-7 0 0 0,-4-6 8 15,4 6-8-15,-3 0 0 0,-1 0 0 0,-3 0 0 0,4 0 0 16,-5 6 0-16,5-6 0 0,-1 6 0 0,-3 5 0 15,0-5 0-15,3 0 0 0,-3 0 0 0,4 0 0 16,-4 3 0-16,3 2-8 0,0 1 8 0,4-6 0 16,0 6 0-16,4-6-9 0,-1 0 9 0,1 8 0 15,3-8-9-15,0-6 9 0,0 6-8 0,3 0 8 0,1 6-8 16,3-6 8-16,-4 2 0 0,4-5 0 16,4 6 0-16,0-3 0 0,-1 0 0 0,1 0 0 0,3-6 0 15,0 6 0-15,0-6 0 0,0 6 0 0,0-1 0 16,0-5 0-16,1 0-15 0,-5 0 4 0,4 0 1 31,0 0-42-31,-3 0-9 0,0-5-2 0,3-1 0 0,0 6-37 0,0-6-8 16,0 6-2-16,4-6-473 0</inkml:trace>
  <inkml:trace contextRef="#ctx0" brushRef="#br0" timeOffset="5413.281">29411 4859 1450 0,'0'0'32'0,"0"6"6"0,-3 0 2 0,3 5 1 0,-4 1-33 0,4 0-8 0,0 3 0 15,-4-4 0-15,4 1 77 0,-3 6 14 0,3-9 2 16,0 8 1-16,-4-5 9 0,4 0 1 15,0-1 1-15,4 4 0 16,-4 3-113-16,0-6-24 0,0 5-4 0,0-2 0 0,3 3 36 0,-3-1 16 0,0-2 0 0,0 3-1 16,4 5-4-16,0-5-1 0,-4 2 0 0,0-2 0 15,3-6-10-15,1 8 0 0,-1-2 0 0,-3-6 0 16,4-1 0-16,-1 1 0 0,1-6 0 0,3 0 0 31,-4 0-18-31,-3-6-9 0,0 0-1 0,7 0-1 16,4 0-123-16,-4-6-25 0,0 3-5 0,4-3-534 0</inkml:trace>
  <inkml:trace contextRef="#ctx0" brushRef="#br0" timeOffset="5774.655">29725 4853 1227 0,'0'0'27'0,"0"0"5"0,-3 6 2 0,-1 0 1 0,4 5-35 0,-4-5 0 16,4 12 0-16,-3-12 0 0,-1 9 49 0,4-4 3 15,0 7 1-15,-3-6 0 0,3 2-9 0,0 10-3 0,0-12 0 16,0 2 0-16,0 10-17 0,0-6-3 15,0-1-1-15,0-2 0 0,0 3 19 0,3-1 3 16,-3-5 1-16,4 3 0 0,-4 2-27 0,0-5-6 16,3 0-1-16,1-3 0 0,-4 2-9 0,4 1 0 0,-1-6 9 0,1 6-9 15,-1-6 0-15,-3-6 0 0,0 0 0 0,0 0 0 16,7 11 0-16,-7-11-15 0,0 0 4 16,0 0 1-1,0 0-43-15,0 0-9 0,0 0-2 0,0 0-429 16,0 0-87-16</inkml:trace>
  <inkml:trace contextRef="#ctx0" brushRef="#br0" timeOffset="6277.15">29743 5159 1265 0,'0'0'36'0,"0"0"8"15,0 0-36-15,0 0-8 0,3 3 0 0,1 3 0 16,3-6 28-16,3 5 3 0,1-5 1 0,3 0 0 16,-3 6-11-16,3-6-1 0,-4 0-1 0,4 0 0 15,1-6 6-15,2 6 2 0,-3 0 0 0,4-5 0 16,0 5-3-16,-4 0-1 0,0-6 0 0,0 3 0 15,0 0-8-15,0 0-2 0,-3 0 0 0,-1 0 0 16,1-3 1-16,-4 0 0 0,0 0 0 0,-3 6 0 16,3-11 13-16,-4 11 2 0,1-6 1 0,-4 0 0 0,0-3-14 0,0 3-2 0,-4 0-1 0,4 6 0 15,-7 0-1-15,0-12-1 0,-7 7 0 0,3 5 0 16,1-6-11-16,-4 0 0 0,0 6 9 0,3 0-9 16,0-6 0-16,1 12 0 0,3-6 0 0,-4 0 0 15,4 6 0-15,4 0 0 0,-5-6-12 0,5 5 4 16,-1 7 8-16,1-6-13 0,3 3 5 0,0 3 8 15,0-1-8-15,0 1 8 0,3 0 0 0,-3 3 0 16,4 2 0-16,-1 1-11 0,5-6 11 0,-5 8-8 16,4-8 8-16,0 6 0 0,0-4 0 15,0 4-8-15,0-6 8 16,0 0 0-16,4-1 0 0,0 1 0 0,-1-3 0 0,1 8-8 0,-1-11 8 0,4 6 0 16,1 0-27-16,-1-6 0 15,0 3 0-15,0 2 0 16,4-5-164-16,-1-6-33 0</inkml:trace>
  <inkml:trace contextRef="#ctx0" brushRef="#br0" timeOffset="7585.23">29157 5826 1620 0,'0'0'46'0,"0"0"10"15,0 0-45-15,-3 6-11 0,3 0 0 0,-4 3 0 16,4-3 28-16,-4 5 3 0,1-5 1 0,-1 6 0 15,4 0-32-15,-3-1 8 0,-1 4-8 0,4 3 0 0,-3-6 0 16,3 5 0-16,0 4 0 0,-4-4 0 0,4 4 0 0,-3 2 0 16,-1-5 0-16,4 3 0 0,-3 8 11 0,-1-11-1 0,4-4 0 15,-3 4 0-15,3 0 16 16,-4-1 3-16,1 1 1 0,-1-3 0 16,1 2-9-16,-1-5-1 0,1 0-1 0,-1 3 0 15,0-10-4-15,1 7-1 0,3-12 0 0,0 0 0 0,0 6-6 0,0-6 0 0,0 0-8 16,0 0 12-16,0 0 5 0,0 0 1 0,0 0 0 0,-4-12 0 15,4 1-6-15,-3-1-2 0,3-9 0 0,-4 4 0 16,4-4-10-16,0-3 0 0,0 7 0 16,4-7-11-16,-4 4 3 0,0 2 0 0,0-8 0 0,0 8 0 31,3 0-26-31,-3 1-5 0,0 5-1 0,4-3 0 0,-1 3 27 0,-3 1 5 0,4 5 8 0,0-9-13 16,-4 12 13-16,3-3 0 0,-3 6 0 0,4-3-9 15,3 3 9-15,0 3-8 0,0-3 8 16,0 6-8-16,0-3 8 0,0 6 0 0,0-3 0 0,0-6 0 15,0 6 0-15,4 0 0 0,-4 5 8 0,-4-5-8 16,4 3 16-16,-3 0-2 0,3 6 0 0,-4-10 0 0,1 7 17 0,-1 0 3 16,1 3 1-16,-4 2 0 15,4-5-19-15,-4 0-3 0,0 0-1 0,0-1 0 0,-4 10-12 0,4-9 0 16,0 5 0-16,-4-5 0 16,4 3 0-16,-3 2 0 0,3 1 0 0,0-9 0 15,-4 9 0-15,4-7 0 0,0 7 8 0,4-9-8 16,-4 5-24-16,3 7-7 0,1-9-1 0,0 0-1 0,-1 5 33 0,4-2 0 15,-3 3 0-15,3-7 0 0,0-2 0 0,0 0 0 16,0 0 0-16,0-3 0 16,0 5-109-16,0-5-15 0,4-6-4 0</inkml:trace>
  <inkml:trace contextRef="#ctx0" brushRef="#br0" timeOffset="8140.855">29510 6135 850 0,'0'0'17'0,"-4"-6"6"0,1 0-23 0,3 6 0 0,-4-6 0 15,4 6 0-15,0 0 107 0,-3 0 17 0,3 0 3 0,0 0 1 16,-7-6-52-16,0 0-9 0,7 6-3 0,-7 0 0 16,7 0 0-16,-7 0 0 0,-1 0 0 0,1 0 0 15,7 0-51-15,-10 12-13 0,3-12 0 0,3 6 0 16,-3 0 54-16,4 0 8 0,-1 0 2 0,1-1 0 16,3 1-52-16,0 3-12 0,0-3 0 0,3 6 0 15,1-6 0-15,-1 0 0 0,4 5 0 0,0-2 0 16,0 0 0-16,0 0 0 0,0 3 0 0,1-7 0 15,-1 7 0-15,0-6 0 0,3-3 0 0,1 0 0 16,-1 3 0-16,1-3 0 0,0 3 0 0,3 0 0 16,-4-6 0-16,1 0 0 0,3-6 0 0,-3 3 0 0,-4-6 0 0,7 3 0 15,-4-3 0-15,1-3 0 0,-1 7 54 16,1-13 8-16,-4 3 2 0,0-2 0 16,0 5-52-16,-3-6-12 0,3 3 0 0,-4 4 0 15,1-7 0-15,-4 6 0 0,3-2 0 0,-6 2 0 0,-1 6 0 0,1-6 0 0,-1 0 0 0,-3 1 0 31,-3 2-48-31,-1 6-13 0,0-3-3 0,1 3 0 0,-4-3 52 0,0 6 12 0,0-6 0 16,-1 6 0-16,1 0 0 0,4 6 0 0,-4-6 0 0,0 9 0 16,3-3 0-16,0 3 0 0,4 5 0 0,0-2 0 31,0 0-54-31,0-3-8 0,4 6-2 0,-1-1 0 0,1-2 52 0,-1 0 12 0,0-6 0 0,4 2 0 16,0 4-105-16,4 0-19 15,-4-6-3-15,4 6-1 0</inkml:trace>
  <inkml:trace contextRef="#ctx0" brushRef="#br0" timeOffset="8619.994">29746 6185 1094 0,'0'0'23'0,"0"0"5"0,0 0-28 16,0 0 0-16,0 0 0 0,0 0 0 0,-7-6 108 0,7 6 16 0,0 0 3 0,0 0 1 15,0 0-103-15,0 0-25 0,0 0 0 0,-3 6 0 16,3 5 56-16,0 1 7 0,3-3 1 0,1 3 0 15,-1 0-52-15,4-1-12 0,0 1 0 0,0-6 0 16,0 3 0-16,4-3 0 0,0 0 0 0,-4-1 0 16,3 1 54-16,4 0 8 0,-3-6 2 0,0 0 0 15,3 0-52-15,-4 0-12 16,1 0 0-16,-1 0 0 0,1 0 0 0,-4-6 0 0,0 6 0 0,-3-6 0 16,3 6 54-16,0-5 8 0,0-1 2 15,0 0 0-15,0 0-52 0,0-3-12 0,0 3 0 0,-3-11 0 16,3 5 0-16,-4-3 0 0,4 3 0 0,-3-5 0 15,-1 5 0-15,1-9 0 0,3 4 0 0,-7-1 0 16,3-5 0-16,-3 8 0 0,0-9 0 0,0 7 0 16,0 2 0-16,-3-3 0 0,-1 7 0 0,-3-7 0 15,4 3-48-15,-4 9-13 0,0 1-3 16,0-1 0-16,3 0-51 0,4 6-10 0,0 0-3 0</inkml:trace>
  <inkml:trace contextRef="#ctx0" brushRef="#br0" timeOffset="9116.652">30371 6073 1094 0,'0'0'23'0,"-4"-6"5"0,4 6-28 15,-7-6 0-15,4 6 0 0,3 0 0 0,-11 0 108 0,4 0 16 0,0 0 3 0,-4 0 1 16,4 0-52-16,0 0-9 0,-3 12-3 0,3-12 0 16,-4 6-51-16,0-6-13 0,4 6 0 0,-3-3 0 15,3 3 54-15,3-1 8 0,4-5 2 0,-3 6 0 16,3-6-52-16,0 0-12 0,0 0 0 0,-4 12 0 15,4-12 0-15,0 0 0 0,0 0 0 0,0 0 0 16,0 0 0-16,0 0 0 0,0 0 0 0,0 0 0 16,0 6 0-16,4 0 0 0,-4-6 0 0,3 6 0 15,1 0 0-15,3-1 0 0,-4-2 0 0,4 3 0 16,0 6 0-16,0-6 0 0,0 6 0 0,1-1 0 0,-1 1 0 16,3 0 0-16,-3-3 0 0,0 8 0 15,0-5 0-15,0 0 0 0,-3 0 0 0,-1 2 0 0,4 4 0 16,-3-6 0-16,0 3 0 0,-1 8 0 15,-3-11 0-15,0 0 0 0,0 5 0 0,-3-2 0 16,-1-3 0-16,0 5 0 0,-3-8 0 0,0 9 0 0,4-6 0 0,-8-1 0 16,1 1 0-16,-1 0 0 15,-3 2-48-15,0 4-13 0,0-6-3 0,0-3 0 16,-4 5-153-16,0 1-31 0</inkml:trace>
  <inkml:trace contextRef="#ctx0" brushRef="#br0" timeOffset="9803.604">29242 7128 1267 0,'0'0'28'0,"0"0"5"0,0 0 2 0,0 0 1 0,0 0-36 0,0 0 0 16,0 0 0-16,0 0 0 0,0 0 109 0,0 0 15 0,0 0 4 0,0 0 0 16,0 6-52-16,-4-3-9 0,4 0-3 15,0 9 0-15,4-3-51 0,-4-3-13 0,3 5 0 16,1-5 0-16,3 9 0 0,-4-3 0 0,4 5 0 0,1-5 0 15,-1 0 54-15,0-3 8 0,0 2 2 0,0 1 0 16,-4 0-52-16,4-6-12 0,-3 6 0 0,3-7 0 16,-4-2 0-16,4 3 0 0,-3 3 0 0,0 0 0 15,-4-9 0-15,0 0 0 0,0 0 0 0,0 0 0 16,3 6 0-16,-3-6 0 0,0 0 0 0,0 0 0 16,0 0 0-16,0 0-8 0,0 0 8 0,0 0-13 15,7-6 13-15,-3 6 0 0,-1-6 12 0,1-3-12 16,-1 0 8-16,1 6-8 0,-1-8 0 0,1-1 0 15,-1-6 0-15,1 4 0 0,-1 2 0 0,1-12 0 16,3 4 0-16,0-4 0 0,-3 1 0 0,6-4 0 16,-3 4 0-16,0-7 0 0,0 10 0 0,0-4 0 15,0-2 0-15,0 8 0 0,1-5 0 0,2 2 0 0,-3 3 0 16,0-5 0-16,0 5 0 0,-3 4 0 0,3 2 0 16,-4 0 0-16,1-3 0 0,-1 9 0 15,1-2-99-15,-4-1-23 0,0 9-5 16,0 0-1-16,0 0 52 0,0 0 9 0,0 0 3 0,0 0 0 15,0 0-52-15,0 0-9 0,0 0-3 0,7 6 0 0</inkml:trace>
  <inkml:trace contextRef="#ctx0" brushRef="#br0" timeOffset="10423.197">29683 7205 1094 0,'0'0'46'0,"0"0"-37"15,0 0 95-15,-4-6 20 0,1 3 3 0,3 3 1 16,-4-6-103-16,4 6-25 0,-7-6 0 0,7 6 0 15,0 0 0-15,0 0 0 0,-3 0 0 0,3 0 0 16,0 0 0-16,0 0 0 0,0 0 0 0,0 0 0 16,0 0 0-16,0 0 0 0,-4 6 0 0,0 3 0 15,1 0 56-15,-1 0 7 0,4 2 1 0,-3 7 0 16,3-6-52-16,-4 5-12 0,1 4 0 0,3-9 0 16,-4 2 0-16,1 10 0 0,3-12 0 0,0 5 0 15,-4-5 54-15,4 0 8 0,0 3 2 16,0-4 0-16,4 1-52 0,-4-6-12 0,0 0 0 0,0-6 0 15,0 0 0-15,0 0 0 0,0 0 0 0,7 3 0 16,0-6 0-16,0 0 0 0,0 0 0 0,0-3 0 16,4-6 54-16,-4 1 8 0,3-1 2 0,-3-3 0 15,4-3-52-15,0 1-12 0,-4-4 0 0,3 4 0 16,-3-7 0-16,-3-2 0 0,3 2 0 0,-4-5 0 16,4 8 0-16,-3-2 0 0,-1-4 0 0,1 10 0 15,-4-7-48-15,0 3-13 0,0 4-3 0,0-7 0 16,-4 7 52-16,1 2 12 0,-4 3 0 0,0-5 0 15,3 8 0-15,-3-3 0 0,0 6 0 0,0 6 0 16,-3-6 0-16,2 6 0 0,1 6 0 0,-3-6 0 0,3 6 0 0,0 6 0 0,-4 2 0 16,4-2 0-16,0 6 0 0,0-6 0 15,0 2 0-15,0 4 0 0,0 0 0 0,3-10 0 0,1 4 0 16,-1 0 0-16,4 0 0 0,0-6 0 0,0-6 0 16,0 0 0-1,4 5-54-15,-4-5-8 0,3 0-2 0,4 6 0 16,-3-3 0-16,-1 0 0 0,4 6 0 0,0-6 0 15,1 6 0-15,-1-9 0 0,3 6 0 0</inkml:trace>
  <inkml:trace contextRef="#ctx0" brushRef="#br0" timeOffset="10872.748">29916 7031 851 0,'0'0'36'16,"-8"6"-36"0,8-6 109-16,-3 6 15 0,3 0 4 0,0 6 0 15,-4-6-103-15,8 0-25 0,-4 2 0 0,0-2 0 16,0 6 56-16,3-6 7 0,-3 0 1 0,0 0 0 15,4 5 0-15,-4-5 0 0,4 3 0 0,-1 9 0 0,-3-12-52 16,4 5-12-16,-1 1 0 0,1-3 0 0,-1 3 54 0,4-1 8 0,4 1 2 16,-4 0 0-16,0-6-52 0,0 3-12 0,4-3 0 15,-4 2 0-15,3 1 0 16,-3 3 0-16,4-6 0 0,-1 0 0 16,1 0 0-16,0-1 0 0,-1-2 0 0,-3 0 0 0,0 0 0 0,4-3 0 15,-4 0 0-15,0 0 0 0,-3 0 0 0,3-3 0 0,-4 0 0 16,4 0 0-16,-3-2 54 0,-1-1 8 0,1 0 2 0,-4-6 0 15,3 0-52-15,-3 1-12 0,0 2 0 0,0-3 0 16,0-6 0-16,0 4 0 0,0-4 0 0,-3 0 0 16,3 1 0-16,-4-7 0 0,4 10 0 0,-3-4 0 15,3-3-48-15,-4 4-13 16,1-1-3-16,-1 6 0 0,1-2-102 0,3 5-21 0,0 0-4 16</inkml:trace>
  <inkml:trace contextRef="#ctx0" brushRef="#br0" timeOffset="11522.618">30448 7023 850 0,'-3'-6'17'0,"-4"3"6"0,7 3-23 16,-4-3 0-16,-3 3 0 0,7 0 0 0,-7 0 107 0,-4 0 17 0,4 0 3 0,-3 0 1 15,3 0-52-15,0 0-9 0,0 3-3 0,0 0 0 16,0 3 0-16,-1-1 0 0,1 4 0 0,0-3 0 16,4 0-51-16,-1 0-13 0,1 6 0 0,-1-6 0 15,4-6 54-15,-3 2 8 0,3-2 2 0,-4 6 0 16,4-6-52-16,0 6-12 0,0-6 0 0,0 12 0 16,0-6 54-16,0-6 8 0,-3 12 2 0,3-12 0 15,0 0-52-15,0 0-12 0,0 0 0 0,0 0 0 16,0 0 0-16,0 0 0 0,0 0 0 0,0 0 0 15,3 0 0-15,1 6 0 0,-4-6 0 0,7 5 0 16,-4-5 0-16,1 6 0 0,3-6 0 0,-4 3 0 16,4 0 0-16,-3 0 0 0,0 3 0 0,3-3 0 15,-4 0 0-15,4 3 0 0,-3 0 0 0,3-6 0 16,-4 5 0-16,4 1 0 0,0-6 0 0,-3 6 0 16,-1 0 0-16,4 0 0 0,-3 0 0 0,0 3 0 15,-1-3 0-15,1-1 0 0,-1 1 0 0,1 0 0 16,-1 6 0-16,1-6 0 0,-1 0 0 0,-3 0 0 0,4-1 0 15,-4-5 0-15,0 0 0 0,0 6 0 0,0-6 0 16,3 9 0-16,-3-9 0 0,0 0 0 0,0 0 0 16,0 0 0-16,0 0 0 0,0 0 0 0,0 0 0 0,0 0 0 15,-3 6 0-15,-4 0 0 0,3 0 0 0,-3 0 0 16,0-6 0-16,0 6 0 16,-4-1-48-16,1-2-13 0,-1 3-3 0,1-3 0 15,-4 12-102-15,3-9-21 0,-3 0-4 0</inkml:trace>
  <inkml:trace contextRef="#ctx0" brushRef="#br0" timeOffset="12432.829">29365 8213 1314 0,'0'0'37'0,"0"0"8"16,0 0-36-16,0 0-9 0,0 0 0 0,0 0 0 16,0 0 53-16,0 0 9 0,0 0 2 0,0 0 0 15,0 0-52-15,0 0-12 0,0 0 0 0,4 9 0 16,-1-3 0-16,4 0 0 0,-3 0 0 0,3 0 0 16,0-6 0-16,0 5 0 0,4-5 0 0,-1 0 0 0,1 3 0 0,-1-3 0 15,1-3 0-15,0 3 0 0,-1-5 54 0,1-1 8 0,-1 0 2 0,1-6 0 16,-1 3-52-16,-2 0-12 0,-1 1 0 15,0-4 0-15,0 0 54 0,-4 0 8 0,1-2 2 0,3-1 0 16,-4 6-52-16,1-3-12 16,-1 6 0-16,-3-5 0 0,4-4 0 0,-4 6 0 15,0 0 0-15,-4 3 0 16,4-5-48-16,-3-1-13 0,-4 6-3 0,3-3 0 0,-3 6 52 0,0-3 12 16,0 3 0-16,-7-2 0 0,3-1 0 0,-3 0 0 0,4 6 0 0,-8 0 0 15,4 0 0-15,-4 0 0 0,1 6 0 0,-1 0 0 16,0-1 0-16,4-2 0 0,4 6 0 0,-1 0 0 15,-3 3 0-15,3 0 0 0,1-1 0 0,3 1 0 16,0 9 0-16,0-10 0 0,0 7 0 0,3 3 0 16,1 2 0-16,3-5 0 0,0 2 0 0,0 4 0 15,0-6 0-15,3-4 0 0,1 10 0 0,-1-1 0 16,4-8 0-16,0 3 0 0,0-7 0 0,0 1 0 16,0 0 0-16,4-6 0 0,0 3 0 0,-1-4 0 0,1 1 0 15,-1 0 0-15,1-6 0 0,-1 6 0 0,5-6 8 16,-1 6 4-16,0-6 0 0,3 0 1 15,1-6-123-15,3 0-25 0,0 6-5 16,1-9 0-16</inkml:trace>
  <inkml:trace contextRef="#ctx0" brushRef="#br0" timeOffset="12822.723">29834 7807 806 0,'0'0'17'0,"0"0"4"0,0 0 1 0,0 0 2 0,0 0-24 0,0 0 0 0,4 6 0 0,-1 0 0 15,1 3 107-15,-4 3 17 0,4 0 3 0,-4-1 1 16,7 1-52-16,-4-3-9 0,-3 3-3 0,0 5 0 16,4 1 52-16,-4 0 9 0,3 2 3 0,1-2 0 15,-1 8-103-15,1-2-25 16,-1-1 0-16,1 1 0 0,-1 2 56 0,-3 1 7 0,0-4 1 0,0 7 0 16,0-7-52-16,0 4-12 0,0-7 0 0,0 10 0 15,0-13 0-15,0 4 0 0,0-4 0 0,-3 1 0 16,3 3 0-16,0-7 0 0,-4 7 0 0,4-3 0 15,0-10 0-15,0 4 0 0,0 6 0 0,-3-12 0 16,3 0-48-16,-4-1-13 0,4-5-3 16</inkml:trace>
  <inkml:trace contextRef="#ctx0" brushRef="#br0" timeOffset="13194.688">29993 7819 1094 0,'0'0'23'0,"0"0"5"0,-3 6-28 15,3-6 0-15,-4 6 0 0,4 3 0 16,0-3 56-16,4 0 7 0,-1-1 1 0,1 1 0 0,-1 6-52 0,1-9-12 0,-1 3 0 0,1 3 0 15,-1 5 54-15,1-8 8 0,-1 6 2 0,4 0 0 16,-3 0 0-16,3-1 0 0,-3 4 0 0,-1 3 0 16,1-4 0-16,-1 1 0 0,1 0 0 0,-1 8 0 15,1-11-52-15,-1 9-12 0,1-4 0 0,-1 1 0 16,1-3 0-16,-1 2 0 0,1 1 0 0,-4 2 0 16,3-2 0-16,1 0 0 0,-4-1 0 0,3-5 0 15,-3 9 0-15,0-10 0 0,4 7 0 0,-4-6 0 16,0 0 0-16,0-4 0 0,0 4 0 0,0-6 0 15,0 6 0-15,0-6 0 0,0 0 0 0,0-6 0 16,0 6-100-16,0-6-22 0,0 0-5 0</inkml:trace>
  <inkml:trace contextRef="#ctx0" brushRef="#br0" timeOffset="13770.783">30208 8263 1337 0,'0'0'28'0,"0"0"6"0,0 0-34 16,0 0 0-16,0 0 0 0,0 0 0 0,0 0 109 0,0 0 15 0,0 0 4 0,0 0 0 15,0 0-52-15,0 0-9 0,0 0-3 0,0 0 0 16,4 6-51-16,3 0-13 0,0-3 0 0,0 3 0 16,0-6 0-16,0 6 0 0,4-6 0 0,-4 0 0 15,3-6 54-15,-3 6 8 0,4-6 2 16,0 3 0-16,-1-3-52 0,1 0-12 0,-1 0 0 0,1 0 0 16,-4 1 0-16,0-7 0 0,0 0 0 0,0 3 0 15,-3 3 0-15,-4-3 0 0,3 1 0 0,-3 2 0 16,0 0 0-16,0-6 0 0,-3 6 0 0,3-3 0 15,-4 4 54-15,1-1 8 0,-1-6 2 0,1 12 0 16,-4-6-52-16,3 0-12 0,4 6 0 0,-11-6 0 16,1 6-48-16,3 0-13 0,-4-6-3 0,4 6 0 15,-3 0 52-15,-1 0 12 0,-3 0 0 0,3 0 0 16,-3 0 0-16,4 6 0 0,-5 0 0 0,1 0 0 16,4 0 0-16,-1 6 0 0,1-3 0 0,3 2 0 15,-4 1 0-15,7-6 0 0,-3 6 0 0,4-4 0 16,-1 1 0-16,1 0 0 0,-1 3 0 0,1 0 0 15,3-6 0-15,3-1 0 0,1 1 0 0,-1 0 0 16,1 0 0-16,-1 0 0 0,4 3 0 0,4-9 0 0,-4 6 0 16,4-1 0-16,-1 1 0 0,1 0 0 0,-1-6 0 15,1 6 0-15,0-3 0 0,-1 6 0 16,1-6 0-16,3 0 0 0,-4 0 0 0,5 0 0 16,-5 0-54-16,4 2-8 0,0-5-2 0,-3 0 0 15,0 0-102-15,3 0-21 0,-4 0-4 0</inkml:trace>
  <inkml:trace contextRef="#ctx0" brushRef="#br0" timeOffset="14293.218">30618 8204 1094 0,'0'0'46'0,"0"0"-37"16,-7 0 95-16,7 0 20 0,-8-3 3 0,8 3 1 15,-7 0-52-15,0-3-9 0,7 3-3 0,-7 0 0 16,0 0 0-16,0-2 0 0,0 2 0 0,7 0 0 16,-7 0-51-16,7 0-13 0,-7 2 0 0,7-2 0 15,0 0 0-15,0 0 0 0,-3 6 0 0,-1 0 0 16,0 0 0-16,4 0 0 0,-3 6 0 0,3-6 0 15,0 0 0-15,3-1 0 0,-3 4 0 0,0-3 0 16,4 6 0-16,-4-6 0 0,4 5 0 0,-4-5 0 16,3 0 0-16,1 0 0 0,-4-3 0 0,0-3 0 15,3 12 0-15,1-9 0 0,-4-3 0 0,3 6 0 16,-3-6 0-16,4 8 0 0,3-8 0 0,-7 0 0 0,3 6 0 16,-3-6 0-16,7 0 0 0,-3 6 0 0,3-6 0 0,0 6 0 0,-4-6 0 0,5 0 0 15,-5 6 0-15,4 0 0 0,-3-6 0 16,3 0 0-16,-4 3 0 0,1 0 0 15,3 0 0-15,-4 3 0 0,1-1 0 0,-1 1 0 0,4 0 0 16,-3 6 0-16,-1-6 54 0,-3 6 8 0,0-9 2 16,4 5 0-16,-4 1-52 0,0 3-12 15,4 0 0-15,-4-6 0 0,0 5 0 0,0 1 0 16,0-3 0-16,0 3 0 0,-4-6 0 16,4 5 0-16,0-5 0 0,-4 0 0 15,1 3-48-15,-1-3-13 0,-3 3-3 0,4-1 0 0,-4-2 52 0,0 6 12 0,0 0 0 0,-4-9 0 16,4 6-156-1,-4-1-29-15,-3 4-6 0</inkml:trace>
  <inkml:trace contextRef="#ctx0" brushRef="#br0" timeOffset="14773.051">29813 9424 1094 0,'-3'0'46'0,"3"0"-37"16,0 0 44-16,0 6 9 0,-4-6 2 0,4 6 0 15,0-3 0-15,0 3 0 0,0 3 0 0,-3 0 0 16,3-4 0-16,0 7 0 0,0 0 0 0,0-3 0 16,0 0-52-16,0-1-12 0,-4 4 0 0,4-6 0 15,4 6 0-15,-4-6 0 0,0 0 0 0,0-1 0 16,0-5 0-16,0 0 0 0,0 0 0 0,0 0 0 16,0 0 0-16,0 0 0 0,0 0 0 0,0 0 0 15,0 0-151-15,0 0-33 0</inkml:trace>
  <inkml:trace contextRef="#ctx0" brushRef="#br0" timeOffset="14989.993">29658 8975 1497 0,'0'0'32'0,"0"0"8"0,0 0 0 0,0 0 4 0,0 0-36 0,0 0-8 0,0 0 0 0,0 0 0 16,0 0 53-16,0 0 9 0,0 0 2 0,7 0 0 16,-3-6-52-16,3 6-12 0,0 0 0 0,0 0 0 31,3-6-151-31,-3 3-33 0,15 0-6 0,-5 3-2 0</inkml:trace>
  <inkml:trace contextRef="#ctx0" brushRef="#br0" timeOffset="15370.801">30057 8857 1552 0,'-4'12'44'0,"1"-6"10"16,-1 5-43-16,4-2-11 0,-3 3 0 0,3 0 0 15,0 2 53-15,0 1 9 0,0-3 2 0,0 3 0 16,3 2 0-16,-3-5 0 0,4 3 0 0,-1 2 0 16,-3 1-52-16,4 3-12 0,-1 2 0 0,-3-5 0 15,4 5 54-15,-1 4 8 0,-3-7 2 0,4 4 0 16,-4 5-52-16,0-11-12 0,0 8 0 0,0 1 0 0,0-4 0 0,-4 7 0 0,1-4 0 15,3 4 0-15,-4-7 0 0,4 3 0 0,0-2 0 16,0 2 0-16,0-8 0 0,0 3 0 0,0-7 0 0,0 1 0 16,0-3 0-16,4 0 0 0,-1-7 0 0,-3-5 0 15,4 3 0-15,3 0 0 0,-4 0 0 0,4-3 0 32,0 0-151-32,1-3-33 0,2-3-6 0</inkml:trace>
  <inkml:trace contextRef="#ctx0" brushRef="#br0" timeOffset="15872.386">30416 9313 950 0,'0'0'20'15,"0"0"4"-15,0 0-24 0,0 0 0 0,0 0 0 0,0 0 0 16,0 0 131-16,0 0 21 0,0 0 5 0,0 0 1 16,0 0-46-16,-10 0-8 0,10 0-3 0,-7 3 0 15,0 0-40-15,0-1-8 0,0 1-1 0,0-3-1 16,0 3-33-16,0 0-6 0,3 0-2 0,-3-3 0 16,0 6-10-16,7-6 0 0,0 0 0 0,-4 6 0 15,-3-6-9-15,4 6 9 0,3-6 0 0,-4 12 0 0,4-12-9 16,0 0 9-16,0 0 0 0,0 6-9 0,0-1 9 0,0 1-8 0,0 0 8 0,0 0-8 15,4 3 8-15,-4-3 0 0,3 0 0 0,-3-6 0 32,4 6 0-32,-4-6 0 0,0 0 0 0,0 5 0 0,0-5 0 15,3 6 0-15,1 0 0 0,-4 0 0 0,0-6 0 0,3 9 0 16,1-6 0-16,-4-3 0 16,7 9 0-16,0-9 0 0,-3 5 0 0,3-5 0 0,0 6 0 0,-4 0 0 0,1 6 0 15,3-6 0-15,-4 3 0 0,1-3 0 0,3 5 0 0,-4-5 0 16,-3-6 0-16,7 0 0 0,-3 6 0 0,-4-6 0 15,4 6 0-15,-4-6 0 0,3 6 0 0,-3 0 0 16,0-6 0-16,0 6 9 0,0-6-9 0,-3 5 0 16,-1 1 0-16,0 0 0 0,-3 0 0 0,0 3 0 15,-3-3-38-15,3-6-5 16,-4 0-1-16,-3 6 0 0,3-6-132 0,-3 0-28 0</inkml:trace>
  <inkml:trace contextRef="#ctx0" brushRef="#br0" timeOffset="50703.409">2378 5908 741 0,'0'0'31'0,"0"0"-31"16,0 0 65-16,-4-3 7 0,4-2 2 0,0 5 0 15,0-3-41-15,0 0-8 0,4-3-1 0,3 0-1 16,-4 6-23-16,1-12 0 0,-1 6 0 0,-3 6 0 16,4 0 0-16,-4 0 0 0,0 0 0 0,0 0 0 15,0 0 0-15,0 0 0 0,0 0 0 0,0 0 8 16,0 0-8-16,0 0 0 0,0 0 0 0,0 0 0 16,0 0 0-16,3 0 0 0,-3 0 8 0,0 0-8 15,4 6 15-15,-1 6-2 0,-3-12 0 0,4 6 0 16,-4-6-13-16,0 0 0 0,0 0 0 0,4 6 0 15,-4-6 0-15,7 0 0 0,-4 0 0 0,1 0 0 16,6 0 26-16,1 0-1 0,-1-6 0 0,1 6 0 16,3-6 9-16,0-6 2 0,4 6 0 0,-4 0 0 15,4 1-18-15,-4-4-3 0,7 0-1 0,-3 0 0 16,-1 3-14-16,4 0 8 0,-3 0-8 0,-4 1 0 16,0-1 0-16,0 0 0 0,-3 0 0 0,-1 0 0 15,1 6 8-15,-4 6-8 0,0 0 0 0,7-6 0 16,-7 6 11-16,0-6-11 0,4 0 12 0,-4 0-12 0,0 6 10 15,4-6-10-15,-1 0 8 0,1-6-8 16,3 6 8-16,0-6-8 0,4-6 8 0,3 3-8 16,-4 3 0-16,-2 0 0 0,6-5 0 0,0-1 0 15,0-3 0-15,4 6 15 0,-1 1-3 0,-2-4 0 16,6 0-4-16,-3 0-8 0,6 3 11 0,-6 1-11 0,-4-7 18 0,4 9-3 16,0 0-1-16,3 0 0 0,-7-5-14 0,-3 5 0 0,6 3 0 15,-3-3 0-15,1 3 0 0,-1 3 0 0,-4 0 0 0,-6 3 0 16,7 6 0-16,-4-3-16 0,-4 5 3 0,4-5 1 15,1 0 12-15,2 0 0 0,-3 6 0 0,0-3 0 16,-7-4 0-16,8 1 0 0,-1-6 0 0,-4 6 0 16,4 0 0-16,-3 0 0 0,3-6 0 0,0 6 0 15,0 0 0-15,-3-6 0 0,-1 6 0 0,5-6 0 16,-1 3 0-16,0-1 0 0,0 4 0 0,4-3 0 16,-1 0 0-16,1 6 16 0,-8-9-3 15,8 6-1-15,3 0-12 0,0-6 0 0,1 0 0 0,2 6 0 16,-10 0 0-16,8-6-13 0,-5 5 2 0,4-5 1 15,0 6 10-15,4-6 0 0,-4 3 0 0,-3 0 0 16,3 0 0-16,0-3 0 0,-3 0 0 0,7 3 0 16,-8 0 0-16,1 3 8 0,0 0-8 0,-1-6 0 15,1 6 9-15,-1 0-9 0,5-6 12 0,-5 5-12 16,-3 1 0-16,1-6 0 0,-1 6-12 0,0 0 3 16,3 0 9-16,-2-3 0 0,6 0 0 0,-4 3-8 15,1-3 8-15,3 3 16 0,-3-1-4 0,3 1-1 16,0-6-11-16,-3 6 8 0,-4-6-8 0,3 12 8 15,5-12-8-15,-5 6 8 0,1 0-8 0,3-6 8 0,-3 3-8 16,-1-3 0-16,5 3 0 0,-1-3 8 0,0-3-8 16,7 0 0-16,-7-3 0 0,7 0 0 0,1-6 0 0,2 0 0 15,1 1 9-15,-4 2-9 0,4-3 8 0,3 0-8 16,-3 1 8-16,3-1-8 0,-3 0 0 0,4 0 8 0,-8 3-8 16,3 4 0-16,1-1 0 0,-4 0 0 0,4-6 0 0,-4 12 0 15,1-6 0-15,-5 6 0 16,5 6 0-16,-8-6 0 0,0 12 0 0,4-6 0 0,-8 0 0 0,4 5 0 15,1-2 0-15,-12 3 0 0,8 6 0 0,-4-7 0 16,0 1 8-16,0 3-8 16,0 2 10-16,0-5-10 0,0 0 8 0,-3 0-8 0,0-4 0 0,-1 4 0 15,1-6 0-15,3 6 0 0,0-6 0 0,4-6 0 16,-4 6 8-16,3-6-8 0,5 0 0 0,-8 0 0 16,3 0 12-16,4 0-4 0,1-6-8 0,-1 6 12 15,7-6-2-15,-7 6-1 0,4-12 0 0,3 12 0 16,0-6-9-16,-3-3 12 0,0 4-12 0,3-1 12 15,-3 0-12-15,-1 0 0 0,5 6 0 0,-8-12 8 16,3 12-8-16,1-6 0 0,0 6 0 0,-1 0 0 16,-6 0 0-16,3 0 0 0,0 0 0 0,-3 0 0 15,3 0 0-15,0 0 0 0,-3 6 0 0,-4-6 0 16,0 0 0-16,0 12 0 0,1-12-12 0,2 6 12 0,-3-6 0 0,7 0 0 16,-10 0 9-16,7 0-1 0,-1-6-8 0,1 6-10 15,0-12 10-15,-1 12-13 0,4-6 13 0,-6 0 15 16,6 1-3-16,-4-4-1 0,1 3-11 0,0 0-16 15,-1 0 4-15,4 0 1 0,-7 0 11 0,4 0 0 0,-4 1 0 16,4-1 0-16,0 0 0 0,-1-6 0 16,4 9 0-16,-7 0 0 0,1 0 0 0,-1 3 0 15,0-3 0-15,0 3 0 0,-4 0 0 0,1 3 0 0,0-3 0 16,-1 3 0-16,-3-3 0 0,4 3 0 0,-8 0 0 0,4 3 0 16,-3 0 16-16,3-6 4 0,-7 0 2 0,4 6 0 15,-4-6-35-15,3 6-7 0,-3-6-2 0,4 5 0 16,-4-5 22-16,3 6 0 0,-3-6 0 0,0 6 0 31,0-6-29-31,4 6-2 0,-4 3 0 0,3-3 0 16,1 6-39-16,-4-7-8 0,3 7-2 0,4 0-558 0</inkml:trace>
  <inkml:trace contextRef="#ctx0" brushRef="#br0" timeOffset="118124.802">29591 2833 1036 0,'0'0'21'0,"0"0"7"0,0 0-28 0,0 0 0 0,0 0 0 0,0 0 0 16,0 0 19-16,0 0-2 0,0 0 0 15,0 0 0-15,-7 6-1 0,7-6 0 0,-7 6 0 0,3 0 0 16,4-6 20-1,-3 3 4-15,3-3 1 0,-4 6 0 0,1 6-1 0,3-7-1 0,-4 1 0 0,4 0 0 16,0 0-8-16,0 0-2 0,0 0 0 0,-3 3 0 16,3-9-6-16,0 6-2 0,0-1 0 0,0 7 0 15,0-6-1-15,0 0-1 0,0 0 0 0,0 6 0 16,3-7-3-16,-3 1 0 0,0 3 0 0,0 3 0 16,0 0-2-16,4-1-1 0,-1 4 0 0,1 3 0 15,-1-1-13-15,1 1 8 0,-1 3-8 0,1-4 0 16,3 1 16-16,0 2-4 0,4-2 0 0,-1 6 0 15,1-13-12-15,-1 4 0 0,1-3 0 0,3 0 0 16,-3-1 0-16,3-5 0 0,0 3 0 0,0 0 0 16,0 0 18-16,0-9 4 0,0 6 1 0,0-12 0 15,4 6-7-15,-4-9 0 0,0-3-1 0,4 0 0 16,0 1 9-16,3-1 3 0,0-12 0 0,0 10 0 16,0-16-27-16,0 10 0 0,1-10-9 0,-5-2 9 15,4 8 0-15,-3-11 0 0,-4 9 0 0,0-10 0 16,0 4 0-16,0-6 0 0,1 3 0 0,-5-4 9 15,1-2-9-15,-1-3 0 0,1 6 0 0,-1-6 0 16,1 3-53-16,-4-4-13 0,4 7-2 0,-1-3-1 16,-3 3-28-16,0-3-6 0,4 8-1 0,-7-2 0 15,3 9 13-15,-4 2 3 0,1 4 0 0,-4 8 0 0,3-6 59 16,-3 6 12-16,0 1 2 0,-3 2 1 0,3 3 14 0,-4-6 0 0,1 0-10 16</inkml:trace>
  <inkml:trace contextRef="#ctx0" brushRef="#br0" timeOffset="120123.137">17004 8631 908 0,'-14'6'19'0,"3"-1"4"16,4-2-23-16,-3 6 0 0,10-9 0 0,-8 12 0 0,8-12 33 15,-3 6 3-15,3-6 0 0,0 0 0 0,-7 6 8 0,7-6 1 0,0 0 1 0,0 0 0 16,0 0-14-16,0 0-4 0,0 0 0 16,0 0 0-16,-4 8-11 0,4-8-2 15,0 0-1-15,0 6 0 0,0-6-2 0,0 0 0 0,0 12 0 0,0-12 0 16,4 6-3-1,-1 0-1-15,4 0 0 0,-3-6 0 16,3 6-8-16,0 0 0 0,0-6 9 0,0 5-9 16,4-5 12-16,3 0-1 0,0 0-1 0,0 0 0 0,0 0 5 0,4 6 1 15,0-6 0-15,-1 0 0 0,1-6-8 0,3 6 0 0,0 0-8 16,0 0 12-16,4 0-12 0,0-5 0 0,-1 5 8 0,5 0-8 16,-5 0 0-16,5 0 9 0,-1-6-9 0,-4 6 8 15,5-6-8-15,-1 6 10 0,4-6-10 0,-4 0 10 16,4 0-2-16,-1 3 0 0,-2-6 0 0,2 6 0 15,1-2 6-15,0-1 1 0,0 0 0 0,3 6 0 16,-3-6 1-16,-1 0 1 0,1 0 0 0,0 6 0 16,0-9-4-16,-4 9-1 0,4 9 0 15,-1-9 0-15,-2 0 2 0,-1 0 0 0,0 6 0 0,4-6 0 16,-4 6-4-16,4 0-1 0,-4-6 0 0,4 6 0 0,-4 2-9 0,0 4 8 16,4-6-8-16,-4 6 8 15,4-6-8-15,-4 0 0 0,4 0 0 0,-4-1 0 0,4 4 0 16,-4-6 0-16,4-6 0 0,3 3 0 15,0 0 0-15,1-3 0 0,-1-3 0 0,4 1 0 0,3 5 8 0,-3-12-8 16,7 6 8-16,-4-6-8 0,0-3 0 0,1 4 8 16,3-1-8-16,-4 0 0 0,7-5 8 0,-6 5-8 15,-1 3 0-15,0 3 8 0,1-6-8 0,-5 6 0 16,1 6 0-16,0-5 0 0,-4 2 0 0,1 3 0 16,-1-3 0-16,-3 3 0 0,3 3 0 0,0-3 0 0,-3 0 0 15,0 3 0-15,-1 2 0 0,1-5 0 0,3 0 0 16,1 6 0-16,-1-6 0 0,0 0 0 15,1 0-10-15,2-6 10 0,1 6 0 0,0-5 0 0,0-1 0 0,3 0 0 16,-3 3 0-16,0-3 0 0,3 3 0 16,-3 0 0-16,0 3 0 0,0-12 0 0,-1 6 0 15,1 6 0-15,0-5 0 0,3-1 0 0,-3 6 0 0,3 0 0 16,1-6 0-16,-1 3 10 0,4 3-10 0,0-3 8 16,-4 0-8-16,0 0 0 0,-3 0 9 0,4-3-9 15,-5 6 0-15,5-3 0 0,-4 3 0 16,-1 0 0-16,8 0 0 0,-7 0 8 0,3 0-8 0,-3 0 0 15,0 0 0-15,0 0 0 0,0 3 0 0,3 3 0 16,-3-3 0-16,3 0 0 0,-3 0 0 0,0 0 0 0,3 0 12 16,0 3-3-16,-3-6 0 0,0 6 0 15,0-1-9-15,0 1 0 0,-1-6 0 0,-2 0 0 16,2 6 0-16,-2-6 0 0,6 0 0 0,-7 0 8 0,4 0 15 0,3 0 2 16,1 0 1-16,-4-6 0 0,3 6-26 0,-3 0 0 15,0-6-9-15,-1 6 9 16,-2 0 0-16,2 0 0 0,1-5 10 0,0 10-2 0,-4-5-8 0,4 0 12 15,0 0-4-15,-4 6 0 0,0-6-8 0,4 0-12 16,-3 6 4-16,-1 0 0 0,0-6 8 0,0 3 0 16,1 0 0-16,-1-3 0 0,4 3 0 0,-4 0 0 15,-3 0 0-15,3 3 0 0,0 5 0 0,1-5 11 16,-1 0-3-16,0 0 0 0,4 6-8 0,0-9 0 16,0 3 0-16,-1 0 0 0,5 2 0 0,-4 1 0 0,3-3 0 15,4 0-11-15,-4 0 11 0,0 0 0 0,-3-6 0 16,0 6-8-16,0-4 8 15,0-2 0-15,-1 3 0 0,-2 0 0 0,-1-3 0 0,0 6 8 16,-3-3-8-16,0 0 11 16,-4 3-11-16,0 0-12 0,-7 6 2 0,1-6 1 0,-1 5-12 0,-7-2-3 0,0 3 0 0,0 0 0 31,-3 5-43-31,-1-5-9 0,-3 3-1 0,0 2-1 16,4 1-18-16,-1-6-4 0,-2 0-1 0</inkml:trace>
  <inkml:trace contextRef="#ctx0" brushRef="#br0" timeOffset="167556.578">2713 10221 405 0,'0'-18'8'0,"0"13"4"16,0-4-12-16,3 3 0 0,-3 0 0 0,4-6 0 0,-1 0 0 0,1-2 0 15</inkml:trace>
  <inkml:trace contextRef="#ctx0" brushRef="#br0" timeOffset="168919.001">2642 10042 794 0,'-17'20'22'0,"3"-2"6"0,3 0-28 0,0-1 0 0,1-2 0 0,3-6 0 15,-4 5 76-15,8-8 8 0,-4 6 3 0,7-12 0 16,0 0-32-16,0 0-7 0,0 0 0 0,0 0-1 15,0 0-11-15,0 0-1 0,0 0-1 0,0 0 0 16,0 0-9-16,0 0-1 0,3-12-1 0,-3 1 0 16,7 2-7-16,-3 0 0 0,6 0-1 0,-3-3 0 15,0 1-7-15,0 5-8 0,4-6 11 0,0 6-11 16,-1-3 0-16,4 0 0 0,-3 1 0 0,-1 2 0 16,1 6 0-16,-4-6 0 0,7 0 0 0,-3 0 0 15,3 0 0-15,0-6 0 0,0 7 0 0,4-4 0 16,-1 3 0-16,1 0 0 0,-4 0 0 0,7-6 0 15,-7-2-11-15,4 5 11 0,7 0-12 0,-8 3 12 16,1-6-9-16,3 7 9 0,-3 5 0 0,3-6-9 0,-3 0 9 16,6 0 0-16,-6 3 0 0,0 3-8 0,6-6 8 0,-6 6 0 15,3 6 0-15,0-3-8 16,-3 3 8-16,0 0 0 0,-1 0 0 0,4-1-8 0,-3 7 8 0,3-6-12 16,0 3 12-16,-7 0-12 0,4-1 12 0,3 10 0 15,0-6 0-15,1-6 0 0,2 0 0 0,-3 2 0 16,4 1 0-16,0 0 0 15,3-3 0-15,4-6 0 0,-4 6 0 0,4-6 0 0,0 0 0 0,3-6 8 0,-7 6-8 16,4 0 0-16,-4 0 0 0,7-6 0 0,-6 6 0 16,2 0 0-16,1 0 0 0,3 0 0 0,-6 0 0 15,2 0 0-15,5 0 0 0,-1 0 0 16,-3 0 0-16,3 0 0 0,0 6 0 0,-3 0 0 0,3-6 0 16,0 6 0-16,1 0 0 0,-5-6 8 15,8 0-8-15,4 0 0 16,-5 0 0-16,5 0 0 0,3 0 0 0,-8-6 0 0,8 6 0 0,-3-6 0 0,-5 6 0 15,1-6 0-15,7 0 0 0,-11 0 0 0,8-3 0 16,3 4 8-16,-8-1-8 0,5 0 0 0,3 0 0 0,-11 6-8 16,7-6 8-16,1 6 0 0,-8-6 0 15,4 6 0-15,-4 0 0 0,4 0 0 0,-8 6 0 0,5-6 0 16,3 6 0-16,-8 0 0 0,5 0 0 16,-1 0 0-16,0 5 8 0,-7-2-8 0,4-3 8 0,0 0-8 15,3 0 0-15,-3 0 8 0,0 0-8 16,-1-4 0-16,5-2 0 0,-5 0 0 0,5-2 0 15,-5-1 0-15,5 0 0 0,2-9 9 0,-2 6-9 0,3-9 0 16,-4 1 10-16,4-1-10 0,-1 3 8 0,-6-8-8 16,7 5 18-16,0 0-2 0,0-2 0 0,-1-1 0 15,1 6-16-15,4 0 0 0,-1 4 0 0,-3-4 0 16,-4 6 0-16,0 0 10 0,4 3-10 0,-7 0 12 16,3-3-12-16,-3 6 0 0,0 0 0 0,3 0 8 15,-10 6-8-15,6-3 0 0,1 0 0 0,-4 3 8 16,-3 0-8-16,3 6 0 0,-3-7 9 0,0 1-9 15,-1 6 0-15,1-6 8 0,0 0-8 0,-1 3 0 16,-2-9 8-16,2 6-8 0,-3-6 8 0,4 0-8 0,0 0 0 0,-1 0 0 0,-2 0 0 16,2-6 0-16,5 6 0 15,-1-9 0-15,4 3 0 0,3 0 0 0,-10 3 0 0,3-6 0 0,3 3 0 0,1 1 0 16,0-1 0 0,3 0 0-16,1 0 0 0,-5 6 0 0,5 0 0 0,-1-6 0 0,0 6 0 0,0-3 0 15,1 3 0-15,-1-3 0 0,4 3 0 16,-11 3 0-16,7 0 0 0,-7 3 0 0,4-6 0 0,-4 6 0 31,1-6 0-31,2 6 0 0,1-6 0 0,-4 6 0 0,1-1 0 0,-1-5 0 0,0 3 0 0,0-3 0 16,0 0 0-16,4 0 0 15,-4 0 0-15,1 0 0 0,-1-3 0 0,0 3 8 0,0-5-8 0,4-1 0 16,-4 0 0-16,1 0 0 0,2 0 0 0,-2 0 0 16,2 0 0-16,1 0 0 0,0 3 0 0,0-2 0 15,-1 2 0-15,1 0 0 0,0 3 0 0,0-6 0 16,-4 6 0-16,0 0 0 0,4 0 0 0,-1 0 0 15,1 6 0-15,-4-6 0 0,4 0 0 0,0 0 0 16,0 6 0-16,-4-4 0 0,4 1 0 0,-4-3 0 16,4 3 0-16,-4-3 0 0,4 3 0 0,-4-3 0 0,0 3 0 0,0-3 0 15,-3 0 0-15,3 6 0 16,0-6 0-16,1 3 0 0,-5-3 0 0,5 3 0 0,-1 3 0 0,-4-6 0 16,5 0 0-16,-5 6 0 15,5-6 0-15,-1 0 0 0,0 6 0 0,-3-6 0 0,-1 6 0 0,5-1 0 16,-5-5 0-16,5 6 0 15,-5 3 0-15,1-6 0 0,3 3 0 0,0 0 0 0,1-3 0 0,2 3 0 16,1 0 0-16,0-6 0 16,3 5 0-16,-3-5 0 0,3-5 0 0,0 5 0 0,-3-6 0 0,3 6 0 15,-3-6 0-15,0 3 0 0,0 0 0 16,0-3 0-16,-1 3 0 0,-3 0 0 0,4 0 0 0,0 3 0 0,3-6 0 0,-3 6 0 31,0 0 0-31,0 0 0 0,3 0 0 0,-3 6 0 0,-4-3 0 0,3 0 0 0,-2 6 0 0,-1-3 0 16,-3 0 10-16,-1 5-2 15,5 1-8-15,-8-6 12 0,3 3-12 0,-2 0 0 0,-1 5 0 0,3-2 0 16,1 0 0-16,0 0 0 0,3-4 0 0,0 10 0 16,4-6 0-16,-4-6 0 0,4 6-8 0,0-1 8 15,-1-5 0-15,-2 0 0 0,2-3 0 0,1-3 0 16,4-3 0-16,-5 0 0 0,8 0 8 0,-4-3-8 16,1 3 0-16,-5-5 0 0,5 2 0 0,-5 0 0 15,1 0 0-15,0 6 0 0,-7-6 0 0,3 0 0 16,-4 6-36-16,1 6-11 15,-4-6-1-15</inkml:trace>
  <inkml:trace contextRef="#ctx0" brushRef="#br0" timeOffset="172935.685">28921 1496 136 0,'-25'17'0'0,"4"-5"0"15,0-6 0-15,0 6 0 0,3-3 0 0,0-4 0 16,1 1 0-16,-1 0 0 0,4 0 0 0,0 0 0 16,0-6 0-16,0 6 0 0,3-6 9 0,-3 6-9 15,3-6 38-15,-3 0 2 0,4 0 1 0,-1 0 0 16,4 0 32-16,3 0 7 0,4 0 0 0,0 0 1 16,0 0-1-16,0 0-1 0,0 0 0 0,0 0 0 15,0 0-45-15,0 0-9 0,0 0-1 0,7-6-1 16,0 6-23-16,8-6 0 0,-1 6 0 0,0 0 8 15,0-6 3-15,4 6 1 0,-1 0 0 0,1 0 0 16,3 0-12-16,0 0 0 0,0-6 0 0,4 6 0 16,-4 0 12-16,4 0 0 0,3 6 0 0,-3-6 0 15,3 0-12-15,-3 0 0 0,3 0-12 0,4 0 12 16,-1 6-12-16,1-6 12 0,3 0-12 0,4 0 12 16,4 0 0-16,-1 0 0 0,0 0 14 0,4 0-4 15,-4 0-10-15,1 6 0 0,-4-6 0 0,-1 0 0 16,1 6-12-16,0-6 12 0,-4 6-12 0,1-1 12 15,2-5-18-15,-2 0 4 0,3 6 1 0,-1-6 0 16,-2 3-27-16,-1 3-6 0</inkml:trace>
  <inkml:trace contextRef="#ctx0" brushRef="#br0" timeOffset="173498.098">28286 3107 642 0,'10'-9'27'0,"4"-3"-27"16,4 6 54-16,3-5 6 0,0-1 0 0,4 0 1 16,3 3-9-16,1 3-3 0,-1 0 0 0,0-5 0 15,4-1-13-15,3 6-4 0,0 0 0 0,1-3 0 16,6 3-17-16,4-5-4 0,0 5-1 0,7-6 0 15,6 6-10-15,1-6 8 0,4-2-8 0,3-4 8 16,7 0-8-16,4-2 0 0,3 2 0 0,0-5 0 31,0 2-26-31,0 3-7 0,0-5-2 0,1 5 0 16,-5-2-2-16,1 8-1 0,-4-6 0 0,0 4 0 16,-4 2 4-16,1 6 1 0,0-6 0 0</inkml:trace>
  <inkml:trace contextRef="#ctx0" brushRef="#br0" timeOffset="205501.724">28702 4377 858 0,'0'0'36'0,"-7"6"-28"0,-4-6-8 0,4 0 0 16,0 0 74-16,7 0 14 0,-7 5 2 0,7-5 1 16,-7 0-18-16,0 0-3 0,7 0-1 0,-7 0 0 15,7 0-20-15,0 0-4 0,-7-5-1 0,7 5 0 16,0 0-2-16,0 0-1 0,0 0 0 0,0 0 0 16,0 0-13-16,0 0-2 0,0 0-1 0,0 0 0 15,0 0-15-15,0 0-10 0,7-6 12 0,0-6-12 16,4 12 8-16,3-12-8 0,3 3 0 0,5 4 0 15,-1-1 0-15,7 0 0 0,4 0 0 0,-1 0 0 16,8 6 0-16,7 0 0 0,0 6 0 0,0-6 0 16,3 0 0-16,-3 0 8 0,0 0-8 0,3 0 0 15,-3-6 8-15,4 0-8 0,-1 0 0 0,-3 0 0 16,0 0 8-16,-4 1-8 0,0-1 9 0,1 3-9 16,-4-3-56-16,-1 0-18 0,1 0-3 0</inkml:trace>
  <inkml:trace contextRef="#ctx0" brushRef="#br0" timeOffset="-206328.152">17801 7037 877 0,'-10'-6'18'0,"-1"6"5"0,0 0-23 0,1-3 0 0,3 3 0 0,0-3 0 15,0 3-8-15,0-2-7 0,0 2-1 0,3-3 0 16,-3 0-9-16,7 3-3 0,-11-3 0 0,4 3 0 16,0-3 28-16,7 3 0 0,-7 0 0 0,0 0 0 0,0 0 35 0,7 0 5 15,0 0 2-15,-7 0 0 16,0-6-2-16,7 6 0 0,-7 0 0 0,0 0 0 0,7 0-25 0,-7 6-6 16,-4-6-1-16,4 6 0 15,-3-3-8-15,-1 2 0 0,4 1 0 0,-4 0-11 16,1 0 11-16,-1 0 0 0,1 0 0 0,-1 0 0 15,0 0 0-15,4 0 0 0,7-6 0 0,-7 0 0 16,7 0 24-16,0 0 6 0,0 0 2 0,0 0 0 0,0 0 0 16,0 0 0-16,0 0 0 0,0 0 0 0,0 0 0 0,0 0 0 15,0 0 0-15,0 0 0 0,0 0-32 0,0 0 0 16,0 0 0-16,4 2 0 16,3 4 0-16,4-3 0 0,-4 0-13 0,3 0 4 15,1 0 20-15,-1-3 4 0,1 0 1 0,3 0 0 0,0-3 7 0,4 0 1 0,-1 0 1 0,5-3 0 16,-1 3-6-16,3 1-2 0,5-4 0 15,-1-6 0-15,4 6-2 0,-1 0-1 0,5 0 0 0,2-6 0 16,1 10-14-16,0-4-13 0,3 0 2 0,4 6 1 16,-3-6 10-16,6 6 0 0,0 0 0 0,1 0 0 15,-1 6 0-15,4-6 8 0,4 6-8 0,-1 2 0 16,0 4 0-16,1-6 8 0,-4 6-8 0,3 0 0 16,4-4 17-16,0 1-1 0,0 0 0 0,4 3 0 0,-1-6 10 15,1 0 2-15,-1 0 0 0,-3 5 0 16,4-8 3-16,-1 3 1 0,4 3 0 15,0 0 0-15,0-9-24 0,0 6-8 0,4-6 0 0,-1 0 0 0,4 0 16 0,1 0-4 16,-1-6 0-16,0 0 0 16,0 0-4-16,3-3 0 0,4 3-8 0,-3 6 12 15,0-6-12-15,-1 6 0 0,-3 0 0 0,4-5 0 16,-4 5 0-16,0 0 0 0,-3 0 0 0,-4 0 0 0,0 0 0 0,-4 0-12 16,-3 0 3-16,0 0 0 15,-3 5-19-15,3 1-4 0,-7 0-1 0,0 9 0 16,-4-3-23-16,-3 5-4 0,0-2 0 0,-1 3-422 15,-2-1-84-15</inkml:trace>
  <inkml:trace contextRef="#ctx0" brushRef="#br0" timeOffset="-191504.728">17336 11620 468 0,'-15'0'10'0,"8"0"2"0,0 3 1 0,0 0 0 0,0-3-13 0,4 0 0 0,-4 0 0 0,0 0 0 16,3 0 23-16,-3-3 1 0,0 3 1 0,7 0 0 15,-7-3-9-15,0 3-1 0,3-3-1 0,-3 1 0 16,4-4 2-16,-4 3 1 0,3 0 0 0,-3 3 0 16,3 0 7-16,4 0 0 0,-7 0 1 0,0-6 0 15,7 6 23-15,-3 0 5 0,3 0 1 0,-7 0 0 16,7 0-9-16,0 0-1 0,0 0-1 0,0 0 0 16,0 0-10-16,0 0-1 0,0 0-1 0,0 0 0 15,0-6-15-15,-4 0-4 0,8 0 0 0,-4 0 0 16,3 3-12-16,4-5 0 0,-3 5 0 0,3-3 0 15,-4 3 0-15,5-3 0 0,-1 3 0 0,-4 3 0 16,4-6-8-16,-3 6-5 0,3-6-1 0,-7 6 0 16,0 0 14-16,7 6 0 0,-7-6 0 0,7 0 0 15,-7 0 0-15,0 0 0 0,3 6 0 0,1-6 0 16,-1 6 0-16,1-3 0 0,0 3 0 0,-4-6 0 16,3 3 13-16,4 6-1 0,-3-9 0 0,-1 2 0 0,4-2 4 15,0 3 0-15,0-3 0 0,0 0 0 0,0-3 0 16,1 3 0-16,2-2 0 0,1-4 0 0,-1 6-8 15,1-3 0-15,-1 3-8 0,5-3 12 0,-5 3 1 0,1 0 0 16,3 0 0-16,-4 0 0 0,1 0-13 16,0 0 0-16,-1 3 0 0,1-3 0 0,-1 3 0 15,1 3 0-15,-1-4 0 0,1-2 0 0,3 9 19 0,-3-9 1 16,3 6 0-16,0-6 0 0,0 6-20 0,4-6 0 0,-1 0 0 16,1 0 0-16,0 0 17 0,3-6 0 0,0 6 0 0,0-6 0 15,4 0-17-15,0 3 10 0,3-5-10 0,-4 5 8 16,1 0 1-16,3 0 0 0,-3 0 0 0,0 0 0 15,-1 3-1-15,-2-3-8 0,2 0 12 0,1 3-4 16,-4 0 0-16,-3 0 0 0,3 0 0 0,0 0 0 16,0 0-8-16,-3 3 0 0,0 0 0 0,3-3 8 0,0 3-8 15,0 0 0-15,-3 0 0 0,3 0-11 16,0 6 11-16,0-9 0 0,4 2 0 0,0-2 0 0,-1 0 0 16,1 0 0-16,-4 0 0 0,4 0 0 15,-4 0 11-15,4 0 1 0,-4-2 0 0,0 2 0 16,4 0 0-16,-4-6 0 0,0 6 0 0,4-3 0 15,-1 3 2-15,-2 3 1 0,2 3 0 0,1-4 0 0,0-2-15 0,-1 9 0 16,1-9 0-16,0 6 0 16,0-6 0-16,3 6 0 0,0-6 0 0,0 6 0 0,0-6 0 0,1 0-8 15,-1-6 8-15,4 0 0 16,-1 0 0-16,8-3 0 0,-4-2 0 0,4 2 0 16,0 0 0-16,0 3 0 0,0-6 9 0,-4-5-9 15,4 8 0-15,-4 0 0 0,0 0 0 0,4 3 0 0,-4 1 0 0,1-1 0 16,-5 6 0-16,5 0 0 15,-5 0 0-15,1 0 0 0,-4 0 0 0,4 0 0 0,-7 6 0 0,0-1 0 0,-1 1 0 0,-3 3 0 16,1 0 0-16,-1 0 8 0,-4 3-8 16,-3-1 0-16,4-5 13 0,-4 0-2 0,4-3-1 0,-1 3 0 15,1-3 1-15,3 0 0 0,-3-3 0 16,3 0 0-16,-3 0-11 0,3-3 10 0,4 0-10 16,-4 0 10-16,0-3-10 0,0 6 8 0,4-6-8 0,-4 0 8 15,0 0-8-15,0 1 0 0,0-1 0 0,-3 0 0 16,0 6 0-16,-4-3 0 0,4 0 0 0,-8 3 0 15,1 0-20-15,-1 0 4 0,-3 3 1 16,0 0 0-16,-3 3-29 16,-1 0-7-16,1 5-1 0,-4-5 0 0,0 0-20 15,-4 3-4-15,1 0 0 0,-1 2-1 0,1 4-7 16,-4-9-2-16,3 0 0 0,-3 0 0 0,0 0-102 16,7-6-20-16</inkml:trace>
  <inkml:trace contextRef="#ctx0" brushRef="#br0" timeOffset="-183948.87">2230 7031 528 0,'17'-20'11'0,"-6"14"2"0,-1-6-13 0,1 6 0 0,0-5 0 0,-1-1 0 16,-3 0 55-16,7 3 8 0,-7 3 1 0,4 0 1 16,-4 1-21-16,0-1-4 0,0 6 0 0,-7 0-1 15,4-6-1-15,-4 6 0 0,0 0 0 0,0 0 0 16,0 0-2-16,7 6 0 0,-7-6 0 0,14 0 0 16,-7 6-16-16,3-1-3 0,-3-5-1 0,4 6 0 15,-4-6-6-15,0 0-2 0,7 0 0 0,-3 6 0 16,-1-6-8-16,5 0 0 0,2 0 0 0,4 0 0 15,-3 0 8-15,0 0 0 0,3 0 0 0,0 6 0 16,4-6-8-16,3 3 12 0,-7 0-12 0,7 3 12 16,-3 0-12-16,3 3 0 0,0-9 0 0,-6 5 8 15,6 7-8-15,-3-6 0 0,3 6 0 0,-4-9 8 16,-2 6 4-16,6-1 0 0,-4 4 0 0,5-6 0 16,-1 6-12-16,-7-6-17 0,7 0 4 0,-3-1 1 0,3 1 12 15,-3-3 0-15,-4 3 0 0,4 0 0 0,-1 0 0 16,5-6 0-16,-5 6 0 0,-2-6 0 0,2 6 0 0,1-6 0 15,3 0 0-15,-7 6 0 0,1-6 0 0,2 0 16 16,1 0-3-16,0 0-1 0,6 0-12 0,-6 0-16 16,3 5 3-16,-3-5 1 0,7-5 12 0,-8 5 0 15,5 0 0-15,-1 0 0 0,0 0 12 0,4 0-2 16,-4 5 0-16,4-5 0 0,-4 0-10 16,7 6 0-16,-6-3 0 0,2 0 0 0,5 0 0 15,-1 6 0-15,-3 0 0 0,-1-3 8 0,5-6 2 16,-8 5 0-16,4 7 0 0,-4-6 0 0,0 6-2 0,0-3-8 15,-3 2 12-15,3-5-4 0,4 6 1 0,0 0 0 0,-11-6 0 16,11 0 0-16,-4 5-9 0,4-2 10 16,-4 3-10-16,0-6 10 0,0 0-10 0,0 0 0 0,1-6 0 15,-5 5 8-15,5-2-8 0,-1 0 0 0,-4 0 9 0,5 0-9 16,-1-3 9-16,0 6-9 0,-3-6 12 16,3 0-12-16,-3 0 0 0,3 3 0 15,0 3 0-15,-3-6 0 0,7 6 0 0,-11 0 0 0,4 0 0 16,-1-1 0-1,1 1-22-15,7 0-5 0,-8 0-1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08T17:28:00.4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17261 10139 1026 0,'0'0'28'0,"0"0"8"0,0 0-28 0,0 0-8 0,0 0 0 0,0 0 0 0,0 0 40 0,0 0 6 15,0 0 2-15,0 0 0 0,0 0-10 0,-7 3-2 16,7-3 0-16,-7 6 0 0,0 5-25 0,4 1-11 16,-4 0 8-16,0-3-8 0,3 8 0 0,1-5 0 15,-1 0 0-15,4 0 0 0,0 2 0 16,0-2 12-16,0 0 0 0,4 0 0 0,-1-4-26 0,1-2-5 16,-1 0-1-16,1 0 0 0,3-3 20 0,0 0 0 15,3-6 0-15,4 0 0 0,-3-3 16 0,0 0 6 16,6 3 2-16,-3-3 0 0,8-5 1 0,-5-1 1 15,4 3 0-15,1-3 0 0,2 1-8 0,-3-1-2 0,1 6 0 16,2-6 0-16,-3 6 2 0,1-8 0 0,-1 5 0 16,0 0 0-16,0 3-27 0,-3 6-6 0,6-6-1 15,-6 6 0-15,3-6 16 0,-3 6 0 0,3 0 0 16,0 0 0-16,4 6 0 0,-4-6-9 0,4 6 9 0,-4-6-8 16,4 0-8-16,3 0 0 0,-3 0-1 15,3 0 0-15,-4 0 17 0,5 0 0 0,-5 0-8 16,1 0 8-16,0-6 0 0,-1 6 0 0,1-6 0 15,3 6 0-15,-3-6 0 0,3 1 0 0,-3-4 0 0,3 0 0 16,-3 3 12-16,3 3-3 0,-3-3-1 0,3 6 0 16,0-6-8-16,0 0 0 0,1 1 0 0,2 5 0 15,1-6 0-15,-4 6 8 0,1 0-8 0,2 0 8 16,1-6-8-16,0 6 0 0,3-6 0 0,0 6 0 16,1-3 0-16,-1 3-14 0,0-3 5 0,4 0 1 15,3 0 8-15,-6 0 8 0,2 3-8 0,1-3 11 0,0 3-11 16,0 0 0-16,3 0 0 0,-3 0 0 0,0 0 0 15,0 3 0-15,-1 3-10 0,1 3 10 0,0-3 0 16,-4 0 0-16,1 0 0 0,-1-1 0 0,0 7 0 16,0-6 0-16,1 0 0 0,-1 3 0 0,4-3 9 0,0 5-1 15,-1 1-8-15,1-6 12 0,0 0-12 0,0-6-8 16,3 3 8-16,-3 0-13 0,0-3 32 0,7-3 6 16,-4 0 2-16,0 3 0 0,1-6-14 0,3 0-2 15,-1-6-1-15,5 7 0 0,-4-7-10 0,0 0 0 16,-4 3 0-16,4-8 8 0,0 5 2 0,-1-3 0 15,5 0 0-15,-1 7 0 0,1-4-10 0,-5-6 0 16,1 4 0-16,-3 2 0 0,-1 0 0 0,-3 6 0 16,0-6 0-16,-1 4 0 0,1 2 0 0,0 3 0 15,0 0 0-15,3 0 0 0,0 0 0 0,1 3 0 16,3 3 0-16,-4 0 0 0,4-3 0 0,0 3 0 0,0-6 0 16,3 3 0-16,0 3 0 0,4 0 0 0,0-6 0 0,0 3 0 15,-4 0 0-15,4-3 0 0,-3 0 0 0,3-3 0 16,-4 3 0-16,4-3 0 0,0 0 12 0,3 0-4 15,-6-5 8-15,3 2 0 0,-4 3 1 0,0-3 0 16,4 0-17-16,-3 3 0 0,-1-5 0 0,4 5 0 16,-4 0 8-16,4-3-8 0,-3 0 0 0,-4 6 0 15,-1 0 0-15,1 0 0 0,4 0 0 0,-4 3 0 16,3 0 12-16,0-2-4 0,1 2 0 0,-4 0-8 16,0 0 16-16,-1-3-3 0,-2 3-1 0,-1 0 0 0,0 3-12 15,-3-3 0-15,4 2 0 0,-5 4 0 16,5-3 0-16,-1 0 0 0,-3 6 0 0,0-6 0 15,-1 3 0-15,-2 0 0 0,-5-6 0 0,5 6 0 16,-5-6 0-16,1 6 0 0,0-6 0 0,0 5 0 16,3-5 0-16,-3 6 11 0,-1 0-11 0,5-3 10 0,3 0-10 0,-4 3 0 15,0-3 9-15,0 0-9 0,4 0 0 0,-4-3-10 16,1 6 1-16,-1 0 0 0,4-6 9 0,0 0 0 16,-1 0 0-16,1 0 0 0,4 0 0 0,-5-6 0 15,5 6 0-15,-4-6 0 0,3 3 0 0,-3-3 8 16,-1 3-8-16,5-3 0 0,-4 3 0 0,3-6 0 15,4 6 0-15,-4-2 8 0,0-1-8 0,1 0 0 0,-1 0 0 16,0-3 8-16,1 0-8 0,-1 3 0 16,-3 0 0-16,3 1 0 0,1 2 0 0,-5-9 11 0,8 6-11 15,-3-6 12-15,-1 6-12 0,4 1 0 0,-4-1 0 16,4-3 0-16,-7 3 0 0,0 0 0 0,3 0 0 16,0 0-11-16,1 6 11 0,-1-6 0 0,0 1 0 0,-3 5 0 15,3-3 0-15,-3 0 0 0,-4 0 0 0,1 3 0 16,-1 0 0-16,0 0 0 15,1-3 0-15,-5 3 0 0,1 3 0 0,0-3 0 0,0 3 0 0,-1 0 0 16,1 0 0-16,0-3 0 0,0 5 0 0,-1-5 0 16,1 6 0-16,0 0 0 0,0 0 0 0,-1 0 0 15,1-6 0-15,-4 3 0 0,4 0 0 0,0 3 0 16,0-3 10-16,-4 0-2 0,4 2-8 0,-1-2 12 16,1-3 0-16,-4 3 0 0,1 0 0 0,-1-3 0 15,0 6-12-15,0 0 0 0,-3-6 8 0,0 6-8 16,-1-6 0-16,1 6 0 0,0-6 0 0,-1 0 0 15,-2 0 8-15,-1 6-8 0,3-6 0 0,-2 3 0 0,-1-6 0 16,0 3 0-16,0 0 0 0,4 3 0 0,-4 0 8 0,0-3-8 16,0 0 0-16,0 0 0 0,1 0 0 15,-5 2 0-15,4-4 0 0,1 2 0 0,-1 2 0 0,-4-2 0 16,-3 0 0-16,1 3 0 0,2 0 0 0,-3 0 0 16,0 0 0-16,-3 6 0 0,0-6 0 15,-1 3 0-15,1-6 0 0,-1 6 0 16,4-6-16-16,-3 6 3 0,3-6 1 0,-3 0 0 0,6 6 12 15,-3-6 0-15,1 0 0 0,2 0 0 0,-3-6 0 0,4 6 0 16,3-6 0-16,0 0-9 0,0 6 9 0,4-9 0 16,-4 6 0-16,1-3 0 0,-5 0-12 0,4 3 2 15,-3 0 1-15,-4 1 0 0,0-1 1 0,0 0 0 0,-7-3 0 16,0 6 0-16,0-6-13 0,-7 6-3 0,0 0 0 0,0 0 0 31,0 0-9-31,0 0-3 0,0 0 0 0,0 0 0 16,-7 12-43-16,-3-6-9 0,-1-1-1 0,1 4-1 15,-4 3-51-15,-1 0-11 0,5 5-1 0,-4-5-127 0,3 0-24 0</inkml:trace>
  <inkml:trace contextRef="#ctx0" brushRef="#br0" timeOffset="73384.691">28723 5135 537 0,'0'0'15'0,"0"0"4"0,0 0-19 0,0 0 0 15,0 0 0-15,0 0 0 0,0 0 0 0,0 0 10 16,4 6-10-16,3 0 8 0,0-3 27 0,0 0 5 16,7 3 0-16,-3-6 1 0,6 0-5 0,-3 0-2 0,4 3 0 0,-4-3 0 15,7-3-2-15,0 0 0 0,1 0 0 0,2 0 0 16,-3 0-9-16,4-3-3 0,-4 6 0 0,0 0 0 16,4-6 0-16,-4 6 0 0,0-6 0 0,1 6 0 15,-1 0-10-15,0-6-2 0,4 1-8 16,-4 5 12-16,7 0-12 0,-3-6 0 0,-1 6 0 0,5 0 0 15,-1-6 12-15,-3 0-3 0,-1 3-1 0,4 0 0 16,1-3 24-16,-1 3 5 16,-3 3 1-16,-1-6 0 0,5 0-11 0,-5 6-3 0,4 0 0 0,-3 0 0 15,0-5-16-15,3 5-8 0,0 0 8 0,-3 0-8 16,3 0 0-16,-3 0 0 0,3 0 0 0,-3 5 0 16,0-5 0-16,3 0 0 0,-4 0 0 0,5 0 0 15,-5 6 0-15,1 0 0 0,0-6 0 0,-1 0 0 16,5 0 0-16,-1 0-17 0,4 0 2 0,-1 0 1 15,1 0-38-15,0 0-8 0,0 0-2 16,-1 0-288-16,1-12-58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32"/>
            <a:ext cx="5621020" cy="3666708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7.png"/><Relationship Id="rId7" Type="http://schemas.openxmlformats.org/officeDocument/2006/relationships/image" Target="../media/image13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120.png"/><Relationship Id="rId4" Type="http://schemas.openxmlformats.org/officeDocument/2006/relationships/customXml" Target="../ink/ink1.xml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customXml" Target="../ink/ink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huit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9F921-F198-4975-9316-1C240EC58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AA418-073E-4E5B-9669-D37F55B46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A2F5E5-FD45-4202-9D8C-DAFF056BF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9021" y="2249739"/>
            <a:ext cx="5937469" cy="356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358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prendre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take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prends</a:t>
            </a:r>
            <a:r>
              <a:rPr lang="en-US" dirty="0"/>
              <a:t>		nous </a:t>
            </a:r>
            <a:r>
              <a:rPr lang="en-US" dirty="0" err="1"/>
              <a:t>prenons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prends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prenez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prend</a:t>
            </a:r>
            <a:r>
              <a:rPr lang="en-US" dirty="0"/>
              <a:t>	</a:t>
            </a: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prennent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past participle = </a:t>
            </a:r>
            <a:r>
              <a:rPr lang="en-US" dirty="0" err="1"/>
              <a:t>pris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2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prend</a:t>
            </a:r>
            <a:r>
              <a:rPr lang="en-US" dirty="0"/>
              <a:t> </a:t>
            </a:r>
            <a:r>
              <a:rPr lang="en-US" dirty="0" err="1"/>
              <a:t>trois</a:t>
            </a:r>
            <a:r>
              <a:rPr lang="en-US" dirty="0"/>
              <a:t> </a:t>
            </a:r>
            <a:r>
              <a:rPr lang="en-US" dirty="0" err="1"/>
              <a:t>poissons</a:t>
            </a:r>
            <a:r>
              <a:rPr lang="en-US" dirty="0"/>
              <a:t> à son barrage.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prend</a:t>
            </a:r>
            <a:r>
              <a:rPr lang="en-US" dirty="0"/>
              <a:t> des </a:t>
            </a:r>
            <a:r>
              <a:rPr lang="en-US" dirty="0" err="1"/>
              <a:t>poissons</a:t>
            </a:r>
            <a:r>
              <a:rPr lang="en-US" dirty="0"/>
              <a:t> à son barrage.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prend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poissons</a:t>
            </a:r>
            <a:r>
              <a:rPr lang="en-US" dirty="0"/>
              <a:t> à son barrage.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Hier</a:t>
            </a:r>
            <a:r>
              <a:rPr lang="en-US" dirty="0"/>
              <a:t>, Justin a </a:t>
            </a:r>
            <a:r>
              <a:rPr lang="en-US" dirty="0" err="1"/>
              <a:t>pris</a:t>
            </a:r>
            <a:r>
              <a:rPr lang="en-US" dirty="0"/>
              <a:t> beaucoup de </a:t>
            </a:r>
            <a:r>
              <a:rPr lang="en-US" dirty="0" err="1"/>
              <a:t>bois</a:t>
            </a:r>
            <a:r>
              <a:rPr lang="en-US" dirty="0"/>
              <a:t> a son barrage.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55B0A-84D0-47DB-BDC0-F226298B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0B2DE-93A3-4313-AE27-43824B0EB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comprendre</a:t>
            </a:r>
            <a:r>
              <a:rPr lang="en-US" dirty="0"/>
              <a:t> = to understand</a:t>
            </a:r>
          </a:p>
          <a:p>
            <a:pPr marL="0" indent="0">
              <a:buNone/>
            </a:pPr>
            <a:r>
              <a:rPr lang="en-US" dirty="0"/>
              <a:t>savoir = to know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sait</a:t>
            </a:r>
            <a:r>
              <a:rPr lang="en-US" dirty="0"/>
              <a:t> comment </a:t>
            </a:r>
            <a:r>
              <a:rPr lang="en-US" dirty="0" err="1"/>
              <a:t>construire</a:t>
            </a:r>
            <a:r>
              <a:rPr lang="en-US" dirty="0"/>
              <a:t> un barrage.</a:t>
            </a:r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élèves</a:t>
            </a:r>
            <a:r>
              <a:rPr lang="en-US" dirty="0"/>
              <a:t> ne </a:t>
            </a:r>
            <a:r>
              <a:rPr lang="en-US" dirty="0" err="1"/>
              <a:t>comprennent</a:t>
            </a:r>
            <a:r>
              <a:rPr lang="en-US" dirty="0"/>
              <a:t> pas </a:t>
            </a:r>
            <a:r>
              <a:rPr lang="en-US" dirty="0" err="1"/>
              <a:t>pourquoi</a:t>
            </a:r>
            <a:r>
              <a:rPr lang="en-US" dirty="0"/>
              <a:t> le prof </a:t>
            </a:r>
            <a:r>
              <a:rPr lang="en-US" dirty="0" err="1"/>
              <a:t>raconte</a:t>
            </a:r>
            <a:r>
              <a:rPr lang="en-US" dirty="0"/>
              <a:t> </a:t>
            </a:r>
            <a:r>
              <a:rPr lang="en-US" dirty="0" err="1"/>
              <a:t>toujours</a:t>
            </a:r>
            <a:r>
              <a:rPr lang="en-US" dirty="0"/>
              <a:t> des </a:t>
            </a:r>
            <a:r>
              <a:rPr lang="en-US" dirty="0" err="1"/>
              <a:t>mauvaises</a:t>
            </a:r>
            <a:r>
              <a:rPr lang="en-US" dirty="0"/>
              <a:t> </a:t>
            </a:r>
            <a:r>
              <a:rPr lang="en-US" dirty="0" err="1"/>
              <a:t>plaisanteries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966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96777-B539-48C9-909D-637B2A478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B7C77-FD73-4E0B-B027-7C551EA3F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apprendre</a:t>
            </a:r>
          </a:p>
          <a:p>
            <a:pPr marL="0" indent="0">
              <a:buNone/>
            </a:pPr>
            <a:r>
              <a:rPr lang="fr-FR" dirty="0"/>
              <a:t>to learn</a:t>
            </a:r>
          </a:p>
          <a:p>
            <a:pPr marL="0" indent="0">
              <a:buNone/>
            </a:pPr>
            <a:r>
              <a:rPr lang="fr-FR" dirty="0"/>
              <a:t>apprendre à</a:t>
            </a:r>
          </a:p>
          <a:p>
            <a:pPr marL="0" indent="0">
              <a:buNone/>
            </a:pPr>
            <a:r>
              <a:rPr lang="fr-FR" dirty="0"/>
              <a:t>to teach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élèves apprennent à Bob La Tomate comment échapper du sac à dos de Julia.</a:t>
            </a:r>
          </a:p>
          <a:p>
            <a:pPr marL="0" indent="0">
              <a:buNone/>
            </a:pPr>
            <a:r>
              <a:rPr lang="fr-FR" dirty="0"/>
              <a:t>Bob La Tomate apprend comment échapper d’un sac à dos.</a:t>
            </a:r>
          </a:p>
          <a:p>
            <a:pPr marL="0" indent="0">
              <a:buNone/>
            </a:pPr>
            <a:r>
              <a:rPr lang="fr-FR" dirty="0"/>
              <a:t>Le prof apprend aux élèves le culture francophone. </a:t>
            </a:r>
          </a:p>
        </p:txBody>
      </p:sp>
    </p:spTree>
    <p:extLst>
      <p:ext uri="{BB962C8B-B14F-4D97-AF65-F5344CB8AC3E}">
        <p14:creationId xmlns:p14="http://schemas.microsoft.com/office/powerpoint/2010/main" val="222679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boire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drink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bois		nous </a:t>
            </a:r>
            <a:r>
              <a:rPr lang="en-US" dirty="0" err="1"/>
              <a:t>buvons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bois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buvez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boit</a:t>
            </a:r>
            <a:r>
              <a:rPr lang="en-US" dirty="0"/>
              <a:t>		</a:t>
            </a: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boivent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1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tu</a:t>
            </a:r>
            <a:r>
              <a:rPr lang="en-US" dirty="0"/>
              <a:t> bois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19200" y="2706624"/>
            <a:ext cx="3706368" cy="3267456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le bois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20256" y="2706624"/>
            <a:ext cx="3986784" cy="326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46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Elle </a:t>
            </a:r>
            <a:r>
              <a:rPr lang="en-US" sz="2800" b="1" dirty="0" err="1"/>
              <a:t>boit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boisson</a:t>
            </a:r>
            <a:r>
              <a:rPr lang="en-US" sz="2800" b="1"/>
              <a:t>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7472" y="2279904"/>
            <a:ext cx="3621024" cy="349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71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Bertrand </a:t>
            </a:r>
            <a:r>
              <a:rPr lang="en-US" dirty="0" err="1"/>
              <a:t>boit</a:t>
            </a:r>
            <a:r>
              <a:rPr lang="en-US" dirty="0"/>
              <a:t> de </a:t>
            </a:r>
            <a:r>
              <a:rPr lang="en-US" dirty="0" err="1"/>
              <a:t>l’eau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au café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“De </a:t>
            </a:r>
            <a:r>
              <a:rPr lang="en-US" dirty="0" err="1"/>
              <a:t>l’eau</a:t>
            </a:r>
            <a:r>
              <a:rPr lang="en-US" dirty="0"/>
              <a:t> </a:t>
            </a:r>
            <a:r>
              <a:rPr lang="en-US" dirty="0" err="1"/>
              <a:t>s’il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plait”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matin</a:t>
            </a:r>
            <a:r>
              <a:rPr lang="en-US" dirty="0"/>
              <a:t>, nous </a:t>
            </a:r>
            <a:r>
              <a:rPr lang="en-US" dirty="0" err="1"/>
              <a:t>buvons</a:t>
            </a:r>
            <a:r>
              <a:rPr lang="en-US" dirty="0"/>
              <a:t> trois </a:t>
            </a:r>
            <a:r>
              <a:rPr lang="en-US" dirty="0" err="1"/>
              <a:t>tasses</a:t>
            </a:r>
            <a:r>
              <a:rPr lang="en-US" dirty="0"/>
              <a:t> de café.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boit</a:t>
            </a:r>
            <a:r>
              <a:rPr lang="en-US" dirty="0"/>
              <a:t> du coca® au déjeuner.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6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9B4AB-2624-4FDD-9AC1-1539CBFC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7BED332-25FE-4CE4-A004-EED187C392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5349" y="1930643"/>
            <a:ext cx="3998048" cy="39980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30E363-9FA4-4931-B026-0FB74F0DA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425" y="3586369"/>
            <a:ext cx="948980" cy="94898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8DA4414-92D1-47A7-B504-D34FFE8F61EF}"/>
                  </a:ext>
                </a:extLst>
              </p14:cNvPr>
              <p14:cNvContentPartPr/>
              <p14:nvPr/>
            </p14:nvContentPartPr>
            <p14:xfrm>
              <a:off x="5897849" y="4351304"/>
              <a:ext cx="237600" cy="482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8DA4414-92D1-47A7-B504-D34FFE8F61E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88849" y="4342304"/>
                <a:ext cx="255240" cy="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62560A6-7BA8-4758-BA02-D5CC5660918E}"/>
                  </a:ext>
                </a:extLst>
              </p14:cNvPr>
              <p14:cNvContentPartPr/>
              <p14:nvPr/>
            </p14:nvContentPartPr>
            <p14:xfrm>
              <a:off x="5816849" y="4089944"/>
              <a:ext cx="261000" cy="2084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62560A6-7BA8-4758-BA02-D5CC5660918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08209" y="4080944"/>
                <a:ext cx="278640" cy="22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42FFB9C-892D-400B-B449-AD27FA98CE3D}"/>
                  </a:ext>
                </a:extLst>
              </p14:cNvPr>
              <p14:cNvContentPartPr/>
              <p14:nvPr/>
            </p14:nvContentPartPr>
            <p14:xfrm>
              <a:off x="6142649" y="4106504"/>
              <a:ext cx="144360" cy="1090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42FFB9C-892D-400B-B449-AD27FA98CE3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34009" y="4097864"/>
                <a:ext cx="162000" cy="12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029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Write a sentence which begins with the word “</a:t>
            </a:r>
            <a:r>
              <a:rPr lang="en-US" dirty="0" err="1"/>
              <a:t>combien</a:t>
            </a:r>
            <a:r>
              <a:rPr lang="en-US" i="1" dirty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507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1339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une phrase avec un verbe “IR”</a:t>
            </a:r>
            <a:br>
              <a:rPr lang="fr-FR" sz="2800" b="1" dirty="0"/>
            </a:br>
            <a:r>
              <a:rPr lang="fr-FR" sz="2800" b="1" dirty="0"/>
              <a:t>…pour libérer Bob La Tomate!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applaudir</a:t>
            </a:r>
            <a:r>
              <a:rPr lang="en-US" dirty="0"/>
              <a:t> (to applaud)</a:t>
            </a:r>
          </a:p>
          <a:p>
            <a:pPr marL="0" indent="0">
              <a:buNone/>
            </a:pPr>
            <a:r>
              <a:rPr lang="en-US" dirty="0" err="1"/>
              <a:t>bâtir</a:t>
            </a:r>
            <a:r>
              <a:rPr lang="en-US" dirty="0"/>
              <a:t> (to build)</a:t>
            </a:r>
          </a:p>
          <a:p>
            <a:pPr marL="0" indent="0">
              <a:buNone/>
            </a:pPr>
            <a:r>
              <a:rPr lang="en-US" dirty="0" err="1"/>
              <a:t>choisir</a:t>
            </a:r>
            <a:r>
              <a:rPr lang="en-US" dirty="0"/>
              <a:t> (to choose)</a:t>
            </a:r>
          </a:p>
          <a:p>
            <a:pPr marL="0" indent="0">
              <a:buNone/>
            </a:pPr>
            <a:r>
              <a:rPr lang="en-US" dirty="0" err="1"/>
              <a:t>désobéir</a:t>
            </a:r>
            <a:r>
              <a:rPr lang="en-US" dirty="0"/>
              <a:t> à (to disobey)</a:t>
            </a:r>
          </a:p>
          <a:p>
            <a:pPr marL="0" indent="0">
              <a:buNone/>
            </a:pPr>
            <a:r>
              <a:rPr lang="en-US" dirty="0" err="1"/>
              <a:t>finir</a:t>
            </a:r>
            <a:r>
              <a:rPr lang="en-US" dirty="0"/>
              <a:t> (to finish)</a:t>
            </a:r>
          </a:p>
          <a:p>
            <a:pPr marL="0" indent="0">
              <a:buNone/>
            </a:pPr>
            <a:r>
              <a:rPr lang="en-US" dirty="0" err="1"/>
              <a:t>grandir</a:t>
            </a:r>
            <a:r>
              <a:rPr lang="en-US" dirty="0"/>
              <a:t> (to grow up)</a:t>
            </a:r>
          </a:p>
          <a:p>
            <a:pPr marL="0" indent="0">
              <a:buNone/>
            </a:pPr>
            <a:r>
              <a:rPr lang="en-US" dirty="0" err="1"/>
              <a:t>grossir</a:t>
            </a:r>
            <a:r>
              <a:rPr lang="en-US" dirty="0"/>
              <a:t> (to gain weight)</a:t>
            </a:r>
          </a:p>
          <a:p>
            <a:pPr marL="0" indent="0">
              <a:buNone/>
            </a:pPr>
            <a:r>
              <a:rPr lang="en-US" dirty="0" err="1"/>
              <a:t>guérir</a:t>
            </a:r>
            <a:r>
              <a:rPr lang="en-US" dirty="0"/>
              <a:t> (to heal, to get well)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maigrir</a:t>
            </a:r>
            <a:r>
              <a:rPr lang="en-US" dirty="0"/>
              <a:t> (to lose weight)</a:t>
            </a:r>
          </a:p>
          <a:p>
            <a:pPr marL="0" indent="0">
              <a:buNone/>
            </a:pPr>
            <a:r>
              <a:rPr lang="en-US" dirty="0" err="1"/>
              <a:t>obéir</a:t>
            </a:r>
            <a:r>
              <a:rPr lang="en-US" dirty="0"/>
              <a:t> à (to obey)</a:t>
            </a:r>
          </a:p>
          <a:p>
            <a:pPr marL="0" indent="0">
              <a:buNone/>
            </a:pPr>
            <a:r>
              <a:rPr lang="en-US" dirty="0" err="1"/>
              <a:t>punir</a:t>
            </a:r>
            <a:r>
              <a:rPr lang="en-US" dirty="0"/>
              <a:t> (to punish)</a:t>
            </a:r>
          </a:p>
          <a:p>
            <a:pPr marL="0" indent="0">
              <a:buNone/>
            </a:pPr>
            <a:r>
              <a:rPr lang="en-US" dirty="0" err="1"/>
              <a:t>réfléchir</a:t>
            </a:r>
            <a:r>
              <a:rPr lang="en-US" dirty="0"/>
              <a:t> (to think, to reflect)</a:t>
            </a:r>
          </a:p>
          <a:p>
            <a:pPr marL="0" indent="0">
              <a:buNone/>
            </a:pPr>
            <a:r>
              <a:rPr lang="en-US" dirty="0" err="1"/>
              <a:t>remplir</a:t>
            </a:r>
            <a:r>
              <a:rPr lang="en-US" dirty="0"/>
              <a:t> (to fill)</a:t>
            </a:r>
          </a:p>
          <a:p>
            <a:pPr marL="0" indent="0">
              <a:buNone/>
            </a:pPr>
            <a:r>
              <a:rPr lang="en-US" dirty="0" err="1"/>
              <a:t>réussir</a:t>
            </a:r>
            <a:r>
              <a:rPr lang="en-US" dirty="0"/>
              <a:t> à (to succeed)</a:t>
            </a:r>
          </a:p>
          <a:p>
            <a:pPr marL="0" indent="0">
              <a:buNone/>
            </a:pPr>
            <a:r>
              <a:rPr lang="en-US" dirty="0" err="1"/>
              <a:t>vieillir</a:t>
            </a:r>
            <a:r>
              <a:rPr lang="en-US" dirty="0"/>
              <a:t> (to grow old)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F637F4-838F-4461-A44F-9C9FE95651B9}"/>
                  </a:ext>
                </a:extLst>
              </p14:cNvPr>
              <p14:cNvContentPartPr/>
              <p14:nvPr/>
            </p14:nvContentPartPr>
            <p14:xfrm>
              <a:off x="802800" y="471600"/>
              <a:ext cx="10241640" cy="3714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F637F4-838F-4461-A44F-9C9FE95651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3440" y="462240"/>
                <a:ext cx="10260360" cy="373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E79EB6D-E927-447C-8E70-A3D467F73F77}"/>
                  </a:ext>
                </a:extLst>
              </p14:cNvPr>
              <p14:cNvContentPartPr/>
              <p14:nvPr/>
            </p14:nvContentPartPr>
            <p14:xfrm>
              <a:off x="6196320" y="1824480"/>
              <a:ext cx="4714560" cy="18936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E79EB6D-E927-447C-8E70-A3D467F73F7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86960" y="1815120"/>
                <a:ext cx="4733280" cy="191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6026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8439D-F33F-45B4-90EB-D7658DF76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83DC249-6BA4-40D4-B48B-7F7A195B6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8917" y="2190907"/>
            <a:ext cx="3562851" cy="357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34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9C2EE-C132-45F8-A5A4-E431028FF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37F3C-4DE8-40C0-8F88-8102353CF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947180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Combien</a:t>
            </a:r>
            <a:r>
              <a:rPr lang="en-US" dirty="0"/>
              <a:t> de </a:t>
            </a:r>
            <a:r>
              <a:rPr lang="en-US" dirty="0" err="1"/>
              <a:t>jours</a:t>
            </a:r>
            <a:r>
              <a:rPr lang="en-US" dirty="0"/>
              <a:t> y a-t-</a:t>
            </a:r>
            <a:r>
              <a:rPr lang="en-US" dirty="0" err="1"/>
              <a:t>il</a:t>
            </a:r>
            <a:r>
              <a:rPr lang="en-US" dirty="0"/>
              <a:t> dans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semaine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4426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huit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révision: les mots </a:t>
            </a:r>
            <a:r>
              <a:rPr lang="fr-FR" dirty="0" err="1"/>
              <a:t>intérogatifs</a:t>
            </a:r>
            <a:endParaRPr lang="fr-FR" dirty="0"/>
          </a:p>
          <a:p>
            <a:pPr marL="0" indent="0" algn="ctr">
              <a:buNone/>
            </a:pPr>
            <a:r>
              <a:rPr lang="fr-FR" dirty="0"/>
              <a:t>aérobique alphabet</a:t>
            </a:r>
          </a:p>
          <a:p>
            <a:pPr marL="0" indent="0" algn="ctr">
              <a:buNone/>
            </a:pPr>
            <a:r>
              <a:rPr lang="fr-FR" dirty="0"/>
              <a:t>la musique</a:t>
            </a:r>
          </a:p>
          <a:p>
            <a:pPr marL="0" indent="0" algn="ctr">
              <a:buNone/>
            </a:pPr>
            <a:r>
              <a:rPr lang="fr-FR" dirty="0"/>
              <a:t>new </a:t>
            </a:r>
            <a:r>
              <a:rPr lang="fr-FR" dirty="0" err="1"/>
              <a:t>fabulous</a:t>
            </a:r>
            <a:r>
              <a:rPr lang="fr-FR" dirty="0"/>
              <a:t>, fun and </a:t>
            </a:r>
            <a:r>
              <a:rPr lang="fr-FR" dirty="0" err="1"/>
              <a:t>exciting</a:t>
            </a:r>
            <a:r>
              <a:rPr lang="fr-FR" dirty="0"/>
              <a:t> </a:t>
            </a:r>
            <a:r>
              <a:rPr lang="fr-FR" dirty="0" err="1"/>
              <a:t>verbs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3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Nous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sommes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prêts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Approximately 41% of the population of Belgium is francophone.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4592" y="2194560"/>
            <a:ext cx="4706112" cy="338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28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43025-3FB6-4F27-B6EF-34128DC7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8CB57-F03B-4305-9B4B-8E2855FCE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est</a:t>
            </a:r>
            <a:r>
              <a:rPr lang="en-US" dirty="0"/>
              <a:t> riche.</a:t>
            </a:r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est-il</a:t>
            </a:r>
            <a:r>
              <a:rPr lang="en-US" dirty="0"/>
              <a:t> riche?</a:t>
            </a:r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est</a:t>
            </a:r>
            <a:r>
              <a:rPr lang="en-US" dirty="0"/>
              <a:t> riche?</a:t>
            </a:r>
          </a:p>
          <a:p>
            <a:pPr marL="0" indent="0">
              <a:buNone/>
            </a:pPr>
            <a:r>
              <a:rPr lang="en-US" dirty="0"/>
              <a:t>Justin!</a:t>
            </a:r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Quoi?</a:t>
            </a:r>
          </a:p>
          <a:p>
            <a:pPr marL="0" indent="0">
              <a:buNone/>
            </a:pPr>
            <a:r>
              <a:rPr lang="en-US" dirty="0"/>
              <a:t>Justin,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est-il</a:t>
            </a:r>
            <a:r>
              <a:rPr lang="en-US" dirty="0"/>
              <a:t> riche?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2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18F91-81CB-4C88-9CA7-FECA7C766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385F0-EC12-411B-897E-C7B3697F4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507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Père Noël, </a:t>
            </a: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est-il</a:t>
            </a:r>
            <a:r>
              <a:rPr lang="en-US" dirty="0"/>
              <a:t> pendant </a:t>
            </a:r>
            <a:r>
              <a:rPr lang="en-US" dirty="0" err="1"/>
              <a:t>l’été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Le Vieux MacDonald, </a:t>
            </a:r>
            <a:r>
              <a:rPr lang="en-US" dirty="0" err="1"/>
              <a:t>combien</a:t>
            </a:r>
            <a:r>
              <a:rPr lang="en-US" dirty="0"/>
              <a:t> de vaches a-t-</a:t>
            </a:r>
            <a:r>
              <a:rPr lang="en-US" dirty="0" err="1"/>
              <a:t>il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Les Castors </a:t>
            </a:r>
            <a:r>
              <a:rPr lang="en-US" dirty="0" err="1"/>
              <a:t>Affamés</a:t>
            </a:r>
            <a:r>
              <a:rPr lang="en-US" dirty="0"/>
              <a:t>, que </a:t>
            </a:r>
            <a:r>
              <a:rPr lang="en-US" dirty="0" err="1"/>
              <a:t>chantent-ils</a:t>
            </a:r>
            <a:r>
              <a:rPr lang="en-US" dirty="0"/>
              <a:t> pour commencer </a:t>
            </a:r>
            <a:r>
              <a:rPr lang="en-US" dirty="0" err="1"/>
              <a:t>leurs</a:t>
            </a:r>
            <a:r>
              <a:rPr lang="en-US" dirty="0"/>
              <a:t> spectacles?</a:t>
            </a:r>
          </a:p>
          <a:p>
            <a:pPr marL="0" indent="0">
              <a:buNone/>
            </a:pPr>
            <a:r>
              <a:rPr lang="en-US" dirty="0"/>
              <a:t>Les Castors </a:t>
            </a:r>
            <a:r>
              <a:rPr lang="en-US" dirty="0" err="1"/>
              <a:t>Affamés</a:t>
            </a:r>
            <a:r>
              <a:rPr lang="en-US" dirty="0"/>
              <a:t>, </a:t>
            </a:r>
            <a:r>
              <a:rPr lang="en-US" dirty="0" err="1"/>
              <a:t>quelles</a:t>
            </a:r>
            <a:r>
              <a:rPr lang="en-US" dirty="0"/>
              <a:t> chansons </a:t>
            </a:r>
            <a:r>
              <a:rPr lang="en-US" dirty="0" err="1"/>
              <a:t>commencent</a:t>
            </a:r>
            <a:r>
              <a:rPr lang="en-US" dirty="0"/>
              <a:t> </a:t>
            </a:r>
            <a:r>
              <a:rPr lang="en-US" dirty="0" err="1"/>
              <a:t>leurs</a:t>
            </a:r>
            <a:r>
              <a:rPr lang="en-US" dirty="0"/>
              <a:t> spectacles?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5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19215-8229-41B6-8CB5-DEB7457E0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20562-5875-48AA-9B5E-4A358820A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3499775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15430</TotalTime>
  <Words>465</Words>
  <Application>Microsoft Office PowerPoint</Application>
  <PresentationFormat>Widescreen</PresentationFormat>
  <Paragraphs>145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Approximately 41% of the population of Belgium is francophone.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Elle boit une boisson.</vt:lpstr>
      <vt:lpstr>PowerPoint Presentation</vt:lpstr>
      <vt:lpstr>PowerPoint Presentation</vt:lpstr>
      <vt:lpstr>une phrase avec un verbe “IR” …pour libérer Bob La Tomate!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220</cp:revision>
  <cp:lastPrinted>2023-11-07T21:06:00Z</cp:lastPrinted>
  <dcterms:created xsi:type="dcterms:W3CDTF">2016-10-03T15:38:19Z</dcterms:created>
  <dcterms:modified xsi:type="dcterms:W3CDTF">2023-11-08T19:15:17Z</dcterms:modified>
</cp:coreProperties>
</file>