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8" r:id="rId4"/>
    <p:sldId id="323" r:id="rId5"/>
    <p:sldId id="329" r:id="rId6"/>
    <p:sldId id="312" r:id="rId7"/>
    <p:sldId id="313" r:id="rId8"/>
    <p:sldId id="322" r:id="rId9"/>
    <p:sldId id="314" r:id="rId10"/>
    <p:sldId id="315" r:id="rId11"/>
    <p:sldId id="316" r:id="rId12"/>
    <p:sldId id="317" r:id="rId13"/>
    <p:sldId id="326" r:id="rId14"/>
    <p:sldId id="320" r:id="rId15"/>
    <p:sldId id="318" r:id="rId16"/>
    <p:sldId id="319" r:id="rId17"/>
    <p:sldId id="311" r:id="rId18"/>
    <p:sldId id="325" r:id="rId19"/>
    <p:sldId id="327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1"/>
            <p14:sldId id="328"/>
            <p14:sldId id="323"/>
            <p14:sldId id="329"/>
            <p14:sldId id="312"/>
            <p14:sldId id="313"/>
            <p14:sldId id="322"/>
            <p14:sldId id="314"/>
            <p14:sldId id="315"/>
            <p14:sldId id="316"/>
            <p14:sldId id="317"/>
            <p14:sldId id="326"/>
            <p14:sldId id="320"/>
            <p14:sldId id="318"/>
            <p14:sldId id="319"/>
            <p14:sldId id="311"/>
            <p14:sldId id="325"/>
            <p14:sldId id="327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09T19:29:36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13596 11479 785 0,'-14'-17'16'0,"7"11"5"15,3-3-21-15,-3 6 0 0,4 0 0 0,-1 0 0 16,-3 0 59-16,7 3 7 0,-3-3 2 0,3 3 0 16,0 0-15-16,-7-3-2 0,7 3-1 0,0 0 0 15,-4 3-18-15,-3 0-4 0,0 3-1 0,3 0 0 16,-3 3-27-16,4-3 0 0,-1 5 0 0,-3-2 0 15,4-3 0-15,-1 3 0 0,1-3 0 0,-1 3 0 16,1-3 0-16,-1-1 0 0,4-5 0 0,-3 6 0 16,3-6 56-16,0 0 7 0,0 0 1 0,0 0 0 15,0 0-52-15,0 0-12 0,0 0 0 0,0 0 0 16,-4 0 28-16,4 0 2 0,-3-6 1 0,-1 1 0 16,4-4-17-16,0 9-3 0,-4-6-1 0,4 0 0 0,0 6 10 0,-3-6 3 0,3 6 0 0,0-3 0 15,0 3-23-15,0 0-16 0,0 0 2 0,0 0 1 16,0 0 13-16,0 0 0 0,0 0 0 0,0 0 0 15,0 0 0-15,0 0 0 0,0 0 0 0,0 0 0 16,0 0 0-16,0 0 0 0,0 0 0 0,0 0 0 16,0 0 10-16,3-6-2 0,-3 6 0 0,0-3 0 15,4-8 0-15,0 5-8 0,-4 0 12 0,3 0-4 16,1 0 1-16,-1 0 0 0,1 3 0 0,-1-3 0 16,4 6 3-16,-3-3 0 0,3 3 0 15,0 0 0-15,0 0 1 0,-4 0 1 0,-3 0 0 0,0 0 0 16,0 0 9-16,8-5 1 0,-8 5 1 0,0 0 0 15,3-3-25-15,-3 3 0 0,7 0 0 0,-3-6 0 16,3 0 0-16,-4-6 0 0,4 6 0 0,-3 0 0 16,3-3 0-16,-7 9 0 0,0 0 0 0,7 6 0 15,3-3 17-15,-2 3-1 0,2 0-1 0,1 0 0 16,-1 0-24-16,1 6-5 0,-1-4-1 0,1-2 0 16,3-3 29-16,-3 0 6 0,3-3 0 0,-4-3 1 15,5 3-21-15,-5-3 9 0,4 0-9 0,-3 3 0 16,-1-3 8-16,5 3-8 0,-5-5 0 0,4 10 0 15,0-5 0-15,-3 6 0 0,3 0 0 0,0 0 0 16,0-3-14-16,-3-3-10 0,3-6-1 0,0 3-1 0,-3 0 43 0,-1 3 9 16,4 0 2-16,-3-3 0 0,-1 0-28 0,1 0 0 15,0-2 8-15,-1 2-8 0,4-3 0 0,-7 6 8 16,4-6-8-16,0 0 8 0,-1-6-8 0,4-3 10 0,-3 4-10 16,-1-1 10-1,1 6-38-15,3 0-8 0,-3 0-2 0,-1 0 0 0,-3 6 61 16,4 0 12-16,-4-2 2 0,4-1 1 0,-1-3-30 0,1 0-8 0,-1 9 0 0,4 0 0 15,-3 0 0-15,3-3 0 0,-3-3 0 0,-1 0 0 16,1 6 0-16,-1 3 0 0,1-3 0 0,0-1 0 16,-1 4 0-16,1 0 0 0,3-6 0 0,-4 6 0 15,1-6 8-15,0 6-8 0,-1-6 8 0,1 0-8 16,3 0 0-16,0 0 0 0,0-6 0 0,0 6 0 16,0 0 0-16,0 0 0 0,4 0 0 0,-7 6 8 15,3-6 9-15,0 0 3 0,-3 0 0 0,3 0 0 16,0-6-20-16,-4 6 0 0,4 6 0 0,-3-6 0 15,3 0 0-15,-3 6-16 0,3-6 4 0,-4 3 0 0,1 0 12 16,0 0 0-16,3 3 0 0,-4-4 0 0,1 4 0 16,-1-3 0-16,1-3 0 0,0 3 0 0,-1-3 0 0,1 3 0 15,-11-3 0-15,7 6 0 0,3-6 0 0,-10 0 0 16,11 0 0-16,0 6 0 0,-11-6 10 0,10 0-10 16,-3 0 8-16,-7 0-8 0,11 0 8 0,-11 0-8 15,10 0 8-15,1 6-8 0,0-6 0 0,-1 0 0 16,4 0-9-16,-3 0 9 0,-1 6 0 0,1-6 0 15,0 0 0-15,-1 0 0 0,-3 0 0 0,4 0 0 16,-11 0 10-16,10 0-2 16,-10 0-35-16,7-6-6 0,-7 6-2 0,0 0 0 15,7 0-95-15,-7 0-19 0,0 0-4 0</inkml:trace>
  <inkml:trace contextRef="#ctx0" brushRef="#br0" timeOffset="1233.458">13981 10647 806 0,'0'0'17'0,"0"0"4"0,0 0 1 0,0 0 2 0,0 0-24 0,0 0 0 0,0 0 0 0,0 0 0 16,0 0 56-16,3 12 6 0,-3 12 2 0,4-13 0 16,-4-19 0-16,0-1 0 0,0 6 0 0,0 3 0 15,0 0 0-15,0 0 0 0,0-9 0 0,0 9 0 0,0 0 24 16,0 0 4-16,0 0 2 0,-4-6 0 15,1 0-48-15,-1 0-10 0,4 6-1 0,-7-6-1 0,7 6-34 0,-7-2 0 16,3-1 0-16,-3 0 0 0,4 0 0 0,-4 3 0 16,0-3 0-16,0 9 0 0,0 2 0 0,0 4 0 15,-1-12 0-15,1 6 0 0,0 0 0 0,0-6 0 16,0 0 0-16,0 6 0 0,0-3 0 0,0 0 0 16,0 3 0-16,0-3 0 0,0 5 0 15,3-2 0-15,-3 3 0 0,0-3 0 0,0-6 0 16,0 12 0-16,4-6 0 0,-4-3 0 0,7-3 0 15,-4 5 0-15,-3 1 0 0,7-6 0 0,0 0 0 0,-3 6 0 16,-5 3 0-16,5 6 0 0,-1-9 0 0,1-1 0 16,3 4 0-16,-4-3 0 0,4 6 0 0,0-3 0 15,-3 0 0-15,3 2 0 0,3-5 0 0,-3 6-14 16,0-3 1-16,4 3 0 0,-4-1 13 0,0 7 0 16,3-3 0-16,1-7-9 0,-4-2 9 15,3-3 0-15,-3-3 0 0,8 0 0 0,-5 3 0 0,4-3 0 0,0 3 0 16,0-3 0-16,0-3 12 0,0 0-1 0,4-3-1 15,-4 3 0-15,0-5-10 0,0 2 0 0,4-3 9 16,-8 3-9-16,4-6 0 0,0 3 0 0,0 1 0 16,0-1 0-16,-3 3 0 0,-1-6 0 0,1 12 0 15,-4 0 0-15,0 0 0 0,0 0 0 0,0 0 0 0,0 0 0 16,3-12 0-16,1 7 0 0,0-4 0 16,-1-6 0-16,-3 6 0 0,0-3 0 0,0 1 0 0,0 5 0 15,0-6 0-15,0 6 0 0,0 6 0 16,0 0 0-16,4-6 0 0,-4 6 0 0,0-6 0 0,0 6 0 15,0 0 0-15,0 0 0 0,0 0 0 0,0 0 0 16,0 0 0-16,0 0 0 0,0-5 0 0,0 2 0 16,0 3 0-16,0 0 0 0,0 0 0 0,0 0 0 15,0 0 0-15,0 0 0 0,0 0 0 0,0 0 0 16,0 0 0-16,0 0 0 0,0 0 0 0,0 0 0 16,0 0 0-16,0 0 0 0,0 0 0 0,0 0 0 15,0 0 0-15,0 3 0 0,0 2 0 0,0 1 0 16,0 3 0-16,0-3 0 0,0 9 0 0,0-4 0 15,3-5 0-15,-3 6 0 0,4 6 0 0,-4-4 0 16,3-8 20-16,-3-6-1 0,0 0 0 0,0 0 0 16,0 0-19-16,4 6 0 0,-4 6 0 0,3 0 0 15,-3-3-14-15,0 2-3 0,4-5-1 0,-4 6 0 0,0-3 29 16,0-3 5-16,0 2 2 0,0-2 0 0,3 0-29 16,-3 3-5-16,4 3-2 0,-4-6 0 0,3 0 18 0,1 2 0 15,-4 1 0-15,3 0 0 0,-3-9 0 16,0 0 0-16,0 0 0 0,0 0 0 15,0 0 0-15,0 0 0 0,0 0-8 0,0 0 8 16,0 0-60-16,11 0-9 0,0-9-2 0,-4 6 0 16,-7-6-125-16,0 4-26 0</inkml:trace>
  <inkml:trace contextRef="#ctx0" brushRef="#br0" timeOffset="1825.305">14069 10683 608 0,'-4'20'12'0,"4"-20"4"0,0 0-16 0,0 0 0 0,0 0 0 0,0 0 0 15,0 0 47-15,0 0 6 0,0 0 2 0,0 6 0 16,0-6-37-16,0 0-7 0,0 0-2 0,0 0 0 16,0 0 29-16,0 0 6 0,0 0 0 0,0 0 1 15,0 0-16-15,0 0-3 0,0 0-1 0,0 0 0 16,0 0 3-16,0 0 1 0,0 0 0 15,0 0 0-15,0 0 0 0,0 0 0 0,0 0 0 0,0 0 0 16,0 0-29-16,0 0 0 0,0 0 0 0,0 0 0 16,0 0 8-16,0 0-8 0,0 0 0 0,-3 0 9 15,3 0-9-15,0 0 8 0,0 0-8 0,0 0 8 16,0 0-8-16,0 0 0 0,0 0 0 0,0 0 0 16,0 0-12-16,0 0-5 0,0 0-1 0,0 0 0 15,0 0-28-15,0 0-6 0,0 0 0 0,0 0-1 16,0 0-9-16,0 0-2 0,3 6 0 0</inkml:trace>
  <inkml:trace contextRef="#ctx0" brushRef="#br0" timeOffset="3740.916">13868 10136 425 0,'0'0'8'0,"0"3"4"0,0 6-12 0,3-9 0 0,-3 11 0 0,0-5 0 16,0 0 40-16,-3 0 7 0,3 0 1 15,0 3 0-15,-4-3 12 0,1 5 4 0,3-5 0 0,-4 0 0 16,4-6 0-16,0 0 0 0,0 0 0 0,0 0 0 16,0 0 0-16,0 0 0 0,0 0 0 0,0 0 0 15,0 0-8-15,0 0-2 0,0 0 0 0,0 0 0 16,0 0-35-16,0 0-7 0,0 0-2 0,0 0 0 16,0 0-10-16,0 0 0 0,0 0 0 0,0 0 0 15,0 0 0-15,0 0 0 0,0 0 0 0,0 0 0 16,0 0 0-16,-7 6 0 0,4 0 0 0,3-6 0 15,-4 0 0-15,4 0-14 0,0 6 3 0,0-6 1 16,0 0 10-16,0 0 0 0,0 0 0 0,0 0 0 16,0 0 0-16,0 0 14 0,0 0-3 0,0 0-1 15,0 0-10-15,0 0-14 0,0 0 3 0,0 0 1 16,0 0-9-16,0 0-1 0,0 0-1 0,0 0 0 16,0 0-10-16,0 0-1 0,0 0-1 0,-4 6 0 15,4-6 33-15,0 0 0 0,0 0 0 0,0 8 0 16,0-8-58-16,0 3-5 0,4 3-1 0,-4-3 0 15,0-3 52-15,0 6 12 0,0-6 0 0,-4 6 0 16,4-6 19-16,0 6 6 0,0-6 2 0,0 6 0 16,0-6 8-16,0 0 1 0,0 0 1 0,0 0 0 15,0 0-29-15,0 0-8 0,0 0 0 0,0 0 0 16,0 0 41-16,0 0 7 0,-3 11 2 0,3-11 0 16,0 0-29-16,0 0-5 0,0 0-2 0,0 0 0 15,0 0 27-15,0 0 6 0,0 0 1 0,0 0 0 16,0 0-21-16,0 0-4 0,0 0-1 0,0 0 0 0,0 0-10 15,0 0-3-15,0 0 0 0,0 0 0 16,0 0 3-16,0 0 0 0,0 0 0 0,0 0 0 16,0 0-3-16,0 0 0 0,3 0 0 0,-3 0 0 0,4 6-1 0,0-3-8 0,-1 0 12 0,-3-3-4 15,0 0-8-15,4 3 0 0,-1 3 0 0,1-3 0 16,-1 3 0-16,-3-6 0 0,4 3 0 16,-4-3 0-16,3 6 0 0,-3-6 8 0,4 6-8 0,-4-6 0 15,3 5 0-15,-3-5 8 0,0 6-8 0,0-6 0 16,4 6 0-16,-1-6 8 0,-3 0-8 0,4 6 0 15,-1 0 0-15,1-3 0 0,-1 6 0 0,4 0 0 16,-3-4 0-16,-4-5 0 0,7 0 0 0,0 6 0 16,0 0 0-16,0-6 0 0,0 6 0 0,0-6 0 15,0 6 0-15,0-3 0 0,1 0 0 0,-1-3 0 16,0 3 12-16,0 3 3 0,0-3 1 0,-4-1 0 16,4 4-26-16,0 0-5 0,0 0-1 0,-3 0 0 15,3 6 16-15,-3-6-11 0,3-3 11 0,0 2-10 16,0-2-27-16,-4 0-6 0,4 0-1 0,0 3 0 15,0 0-26-15,0 3-6 0,1 3 0 0,-1-6-1 16,0-1-23-16,0-5-4 0,-4 0 0 0,-3 0-1 16,7 0-20-16,-3 3-4 0</inkml:trace>
  <inkml:trace contextRef="#ctx0" brushRef="#br0" timeOffset="117048.096">16683 1743 1402 0,'0'0'59'0,"0"0"-47"16,0 0 23-16,0 0 5 0,0 0 0 0,0 0 1 15,0 0 11-15,0 0 1 0,0 0 1 0,0 0 0 16,0 0-9-16,-7 0-1 0,7 0-1 0,0 0 0 16,-7 0-11-16,7 0-3 0,-7 0 0 0,7 0 0 15,-7 0-2-15,7 0-1 0,-7 0 0 0,0 0 0 16,7 0 1-16,-8 0 0 0,1-9 0 0,7 9 0 15,-7 0 4-15,0 0 1 0,7 0 0 0,-7 9 0 16,7-9-1-16,0 0 0 0,0 0 0 0,-7 0 0 16,7 0-7-16,-7 0-2 0,7 0 0 0,-7 6 0 15,7-6-10-15,-7 0-3 0,0 0 0 0,0 5 0 16,0 1-9-16,0-6 0 0,0 6 0 0,0 0 0 16,0 0 0-16,7-6-9 0,-7 6 9 0,0 0-10 0,3 0 10 15,-3-6 0-15,0 3-9 0,0-1 9 0,0 1 0 16,7-3 0-16,-4 6 0 0,1 0 0 0,-4 0-9 15,3 0 9-15,1 6 0 0,-1-6 0 0,1-1 0 16,-1 4 0-16,0-6 0 0,1 6 0 16,-1 3 0-16,1-6 0 0,-1 0 0 0,1 5 0 15,-1-5 0-15,4 0 0 0,-3-3 0 0,3 9 0 0,-4-6 0 0,4-1 0 0,0 1 0 0,0 0 0 16,0-6 0-16,0 6 0 0,0-6 0 0,0 0 0 16,0 0 0-16,4 6-8 0,-4-6 8 0,3 0 0 15,-3 0 0-15,4 6 0 0,-1 0-8 0,1-6 8 16,-4 0 0-16,7 0 0 0,-7 0 0 0,7 0 0 15,-3 0 0-15,-4 0 0 0,7 0 0 0,0-6 0 16,0 6 0-16,0 0 0 0,0 6 0 0,0-6 0 16,0 0 0-16,0 0 0 0,0 0 0 0,0 3 0 15,0-3 0-15,-7 0 0 0,7 0 0 0,0 0 0 16,0 0 0-16,0 3 0 0,0-3 0 0,1 0 0 16,-1 0 0-16,-7 0 0 0,7 3 0 0,-4-3 0 15,-3 0 0-15,7 5 0 0,0 1 0 0,0 0 0 16,0 0 0-16,-3 0 0 0,3 6 0 0,-4-6 0 15,5 2 0-15,-5 4 0 0,1 6 0 0,3-12 0 16,-4 5 0-16,1 1 0 0,-1 3 0 0,1-3 0 16,-1-6 0-16,1-1 0 0,-1 7 0 0,1 0 0 15,-4-6 0-15,3 3 0 0,1-3 0 0,-4-6 0 16,0 5 18-16,0-5 1 0,0 0 0 0,0 6 0 16,0-6-19-16,0 6 0 0,0-6 0 0,-7 12 0 15,3-6 15-15,-3 0-4 0,0 0-1 0,0 2 0 16,0-2 1-16,-3-6 0 0,-1 12 0 0,0-12 0 0,-3 6-11 15,4 0 8-15,-1 0-8 0,-3-6 8 0,3 0-8 16,1 0 0-16,-1 0 0 0,1-6 0 0,3 6-12 0,0 0-2 0,7 0 0 16,0 0 0-1,-8 0-13-15,1 6-2 0,4-6-1 0,3 0 0 16,0 0-9-16,0 0-1 0,-7 0-1 0,7 0 0 16,0 0-23-16,0 0-4 0,-4-6 0 0,1 0-1 15,-1 0-31-15,1-6-5 0,-1 6-2 0</inkml:trace>
  <inkml:trace contextRef="#ctx0" brushRef="#br0" timeOffset="118004.083">17089 1940 1463 0,'0'0'41'0,"0"0"10"0,0 0-41 16,0 0-10-16,0 0 0 0,0 0 0 0,0 0 64 0,0 0 10 0,0 0 2 0,-7 0 1 15,-1-6-17-15,1 6-4 0,7 0-1 0,-7-6 0 16,4 0-18-16,-4 3-3 0,0-3-1 0,0 0 0 15,0 6 1-15,0-6 0 0,-1 6 0 0,1-5 0 16,-3 5-2-16,-1 0 0 0,1-6 0 0,-1 6 0 16,4 0-8-16,-4 0-1 0,4 6-1 15,-3-6 0-15,3 5-8 0,0-5-2 0,3 6 0 0,-3-6 0 16,4 6-4-16,-1 0 0 0,-3 3-8 0,3-3 12 16,1 0-12-16,-1 5 8 0,4-5-8 0,-3 0 0 15,-1 0 0-15,4 6 8 0,-3-9-8 0,3 3 0 16,0 5 0-16,0-5 0 0,0 6 0 0,3-6 0 15,-3 6 0-15,0-6-12 0,0-6 3 0,0 5 0 16,0 10 9-16,4-3 0 0,-4 0 0 0,0-1 0 16,0-2 0-16,-4 9 8 0,1-6 0 0,3-7 0 15,0 13-8-15,0-6 0 0,0 3 0 0,3-4 0 16,1 7 0-16,-1-6 0 0,1-3 0 0,-1 2 0 16,1 1 0-16,0 0 0 0,-1-6 0 0,1 0 8 15,-1-1-8-15,1 1 0 0,3-3 8 0,-4 9-8 16,4-12 8-16,0 0-8 0,4 6 10 0,-4-6-10 15,4 0 12-15,-1 0-3 0,1 0-1 0,-1 0 0 0,1-6 1 16,3 6 0-16,-3-12 0 0,3 6 0 16,-4 3-9-16,4-2 8 0,-3-1-8 0,3 0 8 15,-3 0-8-15,-1 0 0 0,4-6 9 0,-3 1-9 0,0 2 8 16,-1-3-8-16,-3 0 8 0,4 0-8 16,-4 1 0-16,3-1 9 0,-3-3-9 0,-3 3 0 0,-1 7 9 0,1-7-9 15,0-6 0-15,-4 9 9 0,0 3-9 0,0-5 8 16,0-7-8-16,0 6 8 0,-4 4-8 0,4-4 12 0,-4 0-12 15,1 0 12-15,-1 0-12 0,-3-2 8 0,4 2-8 0,-4 6 8 16,3 0-8-16,-3 0 0 0,0 0 0 0,0 1 8 16,0-1-8-16,0 0 8 0,0 0-8 0,0 3 8 15,-4 3-8-15,4 0 0 0,-3 0 0 0,3 0 0 16,-4 0-10-16,4 0-1 0,0 0 0 0,0 3 0 16,0 3-6-16,-4 0-2 0,4 0 0 0,0-1 0 15,0-5-3-15,4 6-1 0,-5 0 0 0,1-6 0 16,4 6 4-16,-4-6 1 0,7 0 0 0,0 0 0 15,-4 6 2-15,4-6 0 0,0 0 0 0,0 0 0 16,-7 6-23-16,7-6-4 0,0 0-1 0,0 0 0 16,0 9-33-16,4-3-7 0,-1-1-2 0,1 1 0 15,3 0-121-15,3 6-24 0</inkml:trace>
  <inkml:trace contextRef="#ctx0" brushRef="#br0" timeOffset="118714.292">17381 1872 1241 0,'0'0'25'0,"0"0"8"0,0 0-33 0,0 0 0 0,0 12 0 0,0-12 0 16,-3 6 66-16,-1 0 6 0,1-1 2 0,3-5 0 15,0 0-14-15,0 6-2 0,0-6-1 0,0 6 0 16,0-6-13-16,0 9-2 0,0 3-1 0,0-12 0 16,0 6-13-16,0-1-4 0,0-5 0 0,0 12 0 15,3-6-4-15,-3-6 0 0,0 6-1 0,0-6 0 16,4 12-5-16,-1-6-1 0,-3 2 0 0,4-2 0 16,-4 6 2-16,3-6 0 0,-3 6 0 0,4-6 0 15,-4 0 1-15,3 8 0 0,1-8 0 0,0 6 0 16,-4 0 0-16,3-1 1 0,1 1 0 0,-4 3 0 15,3-3-2-15,-3-1-1 0,4-5 0 0,-4 9 0 16,0-3-2-16,3-6-1 0,-3 5 0 0,0-5 0 16,4 6 1-16,-4-12 0 0,3 12 0 0,1-9 0 15,-4-3 0-15,0 6 0 0,3 5 0 0,-3-11 0 16,4 0 0-16,-1 12 0 0,-3-12 0 0,7 0 0 0,0 6-2 16,0-6 0-16,1 6 0 0,-8-6 0 15,7 0 2-15,0 0 0 0,0 0 0 0,0-6 0 0,3 6-12 0,-3-6 12 0,0 0-12 16,1 0 12-16,2 0-12 0,-3 1 0 0,0-1 9 15,0 3-9-15,0-3 8 0,0-12-8 0,0 12 8 16,1-5-8-16,-1-1 8 0,0 3-8 0,-4-3 8 0,4 0-8 16,0 1 9-16,0-1-9 0,0-3 12 15,-3 3-12-15,-1 1 8 0,4-7-8 0,-3 6 0 0,0 4 0 16,-1-4 0-16,-3 0 0 0,4 0 0 0,-4 0 0 16,3 4 0-16,1 2 0 0,-4-6 0 0,3 6 0 15,1 0 0-15,-1 0-17 0,-3 6 3 0,4-6 1 16,-4 6-22-16,0 0-4 15,0-5-1-15,0 5 0 0,0 0-120 0,0 0-25 0,0 0-5 16</inkml:trace>
  <inkml:trace contextRef="#ctx0" brushRef="#br0" timeOffset="119523.917">18059 1205 1409 0,'0'0'29'0,"0"0"7"0,0 0-28 0,0 0-8 0,0 0 0 0,0 0 0 16,-4 6 15-16,4-6 1 0,-7 5 1 0,7-5 0 15,0 0 19-15,0 0 4 0,0 0 1 0,0 0 0 16,0 0-13-16,0 0-4 0,-3 6 0 0,3 0 0 15,-4 0-6-15,4 0-2 0,4 3 0 0,-4-3 0 16,0 5 15-16,3 1 2 0,-3 0 1 0,0-3 0 16,0 2 2-16,0 7 1 0,0-12 0 0,4 6 0 15,-4 5-7-15,-4 4-2 0,8-3 0 0,-4 2 0 16,0-2-2-16,0 11-1 0,0-14 0 0,0 14 0 16,0-11-6-16,0 3-2 0,0 2 0 0,0-5 0 15,0 8 1-15,0-8 0 0,3 5 0 0,-3-2 0 16,0-3-9-16,4-1-1 0,-4 1-8 0,0 2 12 15,3-8-3-15,-3 0-1 0,0 6 0 0,4-10 0 0,-4 10-8 0,0 0 12 16,0-7-12-16,0 10 12 0,0-3-12 0,0-1 0 16,0-2 9-16,3 3-9 0,-3-1 0 0,0-5 0 0,4 3 0 15,-4 2 0-15,0 1 0 0,3-6 8 0,-3 2-8 0,4 4 0 16,-4 0 0-16,0-7 0 0,3 1 0 16,-3 3 0-16,0-9 0 0,4 6 0 0,-4-7 0 0,0 7 0 15,3 0 0-15,-3-3 0 0,4 3 0 0,-4-1 0 16,0-5 0-16,4 6-10 0,-4-6 10 0,0 3 0 15,3-3-13-15,-3-1 4 0,0-5 1 0,0 6 0 16,0-6 0-16,0 12 0 0,0-12 0 0,0 0 0 16,0 0-10-16,0 0-2 0,0 0 0 0,0 0 0 15,0 0-35-15,0 0-7 0,0 0-2 16,-7-6 0-16,0 0-128 16,3 0-27-16</inkml:trace>
  <inkml:trace contextRef="#ctx0" brushRef="#br0" timeOffset="119990.923">17805 1766 1454 0,'-7'6'30'0,"7"-6"8"0,0 0-30 0,0 0-8 0,0 0 0 0,0 0 0 16,0 0 104-16,0 0 19 0,0 0 4 0,0 0 1 15,0 6-47-15,0-6-9 0,0 0-1 0,0 0-1 16,0 0-42-16,0 12-8 0,0-12-1 0,3 6-1 15,4-6-18-15,0 3 0 0,4-3 0 0,-1 2 0 16,1 1 0-16,3 3 0 0,4-6-10 0,-1 0 10 16,-2 6 0-16,-1-6 0 0,3 6 0 0,1 0 0 15,-4-6 0-15,4 0 0 0,-1-6 0 0,1 6 8 16,0 0-8-16,-4 0 0 0,3 0 0 0,-3 0 0 16,1 0 0-16,-1 0 0 0,3 6 0 0,-6-6 0 15,3 0 0-15,0 6-9 0,-3 0 9 0,-1 0-13 16,1-6-15-16,3 5-4 0,-3 1 0 0,3-3 0 15,-4-3-16-15,1 0-3 0,-1 0-1 0,1 0 0 16,-4-3-17-16,-7 3-4 0,7 0-1 16,0-6 0-16,0 6-126 0,0-5-26 0</inkml:trace>
  <inkml:trace contextRef="#ctx0" brushRef="#br0" timeOffset="120639.069">18352 1963 1220 0,'0'0'34'0,"0"0"9"0,-4 12-35 0,4-12-8 0,0 0 0 0,0 0 0 16,0 0 52-16,0 0 9 0,0 6 2 0,0-6 0 16,0 6-15-16,0-6-2 0,4 8-1 0,-1-8 0 15,4 6-17-15,-7-6-4 0,7 0-1 0,0 6 0 16,4-6 12-16,-1 0 2 0,1 0 1 0,3 0 0 16,-3 0-6-16,-1 0 0 0,1 0-1 0,-1 0 0 15,4 0-12-15,-3-6-3 0,3 6 0 0,-3 0 0 16,-1 0-4-16,1-6-2 0,0 6 0 0,-4-8 0 15,0 5-1-15,0 0 0 0,0 3 0 0,0-6 0 16,-4 0 3-16,1 0 0 0,-1 0 0 0,-3 0 0 16,4 0 4-16,-4 1 0 0,3-1 1 0,-3-6 0 15,0 9-17-15,-3-3 0 0,-1 0 8 0,1 0-8 16,-1 1 15-16,1 5-1 0,-1-6 0 0,-3 6 0 0,0-6-14 16,0 6 0-16,0 0 0 0,-4-6 0 0,1 0 17 15,-1 6 1-15,1 0 0 0,-4-6 0 0,-1 6-18 16,5 6 0-16,-4-6 0 0,0 6 0 0,0 0 0 0,3 0 0 15,0-6 0-15,1 6 0 0,3 5-13 0,0 1-3 16,3 3-1-16,-3-4 0 0,4 1 9 16,3 0 8-16,-4 0-12 0,1 2 12 0,3-2-8 15,0 6 8-15,0-12 0 0,0 6 0 16,3 2 0-16,-3-2 0 0,4 0 0 0,-1-1 0 0,1-5 0 0,-4 3-8 0,3 9 8 16,-3-12 0-16,4 5 0 0,-1-5 0 0,1 6 0 0,-1-6 0 15,4 3 12-15,-3-3-3 0,-4-6-1 0,7 6 0 16,0-6 9-16,0 5 2 0,0 1 0 0,0 0 0 15,4-6-7-15,3 6-2 0,-4 0 0 0,5-6 0 16,2 0-10-16,-3 0 0 0,4 0 0 0,0 0 0 16,-4-6-21-16,0 0-7 15,3 0 0-15,-2 0-1 0,-1-5-111 0,0 2-21 0,0-3-5 16</inkml:trace>
  <inkml:trace contextRef="#ctx0" brushRef="#br0" timeOffset="121326.529">18881 1907 1148 0,'0'12'25'0,"-4"3"6"0,1-4 1 0,-1 1 0 0,4 6-32 0,0-3 0 0,0 2 0 0,0-5 0 16,0 0 99-16,0 0 13 0,0-4 4 0,0 4 0 15,0 0-68-15,0-6-14 0,0 0-2 0,0-6-1 16,0 0 1-16,4 11 0 0,-4-11 0 0,0 0 0 15,0 0-19-15,0 0-3 0,0 0-1 0,0 0 0 16,0 0 12-16,0 0 3 0,0 0 0 0,0 0 0 16,0 0 1-16,0 0 1 0,0 0 0 0,0 0 0 15,0 0-2-15,0-6-1 0,3-5 0 0,-6 5 0 16,-1-6 17-16,1 6 4 0,-1-6 1 0,-3 4 0 16,3-4-21-16,1 0-5 0,-1 0-1 0,1 1 0 15,-1 2-2-15,1-9-1 0,-4 6 0 0,7 6 0 16,-4-5 21-16,1-4 4 0,3 9 0 0,0 0 1 15,0-5-33-15,0 5-8 0,0 0 0 0,3-6 0 16,-3 6 0-16,4 0 0 0,-4 6 0 0,3-3 0 16,-3 3 0-16,7-6-11 0,0 1 3 0,4 5 0 15,-4 0 8-15,-7 0 0 0,14-6 0 0,-7 6 0 16,4 0-8-16,-1 0 0 0,-3 6 0 0,-7-6 0 0,7 5 8 0,4 1 0 16,-4-3 0-16,0 0 0 15,0 6 0-15,-3 3-8 0,3-6 8 0,-4 5 0 0,1 1 0 0,-4 3 0 0,3-3 0 16,1 5-8-16,-1-5 8 0,1 3 0 0,-1 2 0 0,-3-5 0 15,4 6 0-15,0-4 12 0,-4 4-2 0,3 0-1 16,-3-7-9-16,0 4-11 16,4 3 3-16,-1-6 0 0,-3-1 8 15,4 7 11-15,-1-12-3 0,-3 9 0 16,4-10-8-16,-4 1-11 0,3 6 3 0,1 0 0 16,-4-6-2-16,3 0 0 0,-3-6 0 0,0 0 0 15,0 0-36-15,4 8-7 0,-4-8-2 0,0 0 0 16,0 0-34-16,0 0-7 0,0 0-2 0,0 0 0 15,0 0-123-15,0 0-25 0</inkml:trace>
  <inkml:trace contextRef="#ctx0" brushRef="#br0" timeOffset="122072.875">19304 1822 801 0,'0'0'34'0,"0"0"-34"15,0 0 93-15,0 0 12 0,0 0 3 0,0 6 0 16,0 6-21-16,-4-6-4 0,4 5-1 0,0-8 0 16,-3 9-30-16,3 0-5 0,0-6-2 0,-4 0 0 15,4-1-19-15,-3 1-4 0,3 6-1 0,0-3 0 16,0 3 6-16,0-7 1 0,0 7 0 0,0 0 0 15,0 0 0-15,3-6 0 0,1 2 0 0,-1 4 0 16,1 0 9-16,-4 0 3 0,4 0 0 0,-1-4 0 16,1 4-23-16,3 0-4 0,-4 0-1 0,1-1 0 15,-1-2 6-15,4 3 1 0,-3 0 0 0,-1-1 0 16,4 1 9-16,0 0 3 0,-3-6 0 0,3 3 0 16,4-3-13-16,-4 5-2 0,0-5-1 0,0 6 0 15,0-6 6-15,0 0 2 0,0-3 0 0,0 0 0 16,4 0-2-16,-4 2 0 0,0-5 0 0,3 0 0 15,-3 0-4-15,0 0-1 0,4 0 0 0,-4-5 0 16,4 2-2-16,-4 0-1 0,3 0 0 0,1-3 0 16,-4 6-3-16,3-12-1 0,1 6 0 0,-4-6 0 15,4 7 4-15,-4-7 1 0,3 3 0 0,-3-9 0 16,0 7 9-16,-3-1 1 0,3-9 1 0,0 9 0 16,-3-5-13-16,-4 5-2 0,3-3-1 0,-3 4 0 15,0-1-1-15,0 0 0 0,0 0 0 0,-3-2 0 16,-1 2-8-16,1 0 0 0,-4 0 0 0,3 1 0 15,0-1 9-15,1-3-9 0,-1 9 10 0,1-5-10 0,-1-1 0 0,1 0 0 16,3 0 0-16,-4 3 0 0,4 4 0 0,0 5 0 16,0 0-13-16,0 0 4 0,-3-6 0 0,3-6 0 15,0 6 0-15,0 0 0 0,3-6 9 0,-3 7-13 16,4-4 5-16,-4 3 8 16,3 0-40-16,-3 0 0 0,4 0 0 0,-4 6 0 0,3-6 14 0,-3 6 2 0,4 0 1 15,-4 0 0-15,7-6-37 16,-3 6-7-16,3-5-1 0,-4 5-1 0,4-6-101 0,0 6-20 15,0 6-4-15</inkml:trace>
  <inkml:trace contextRef="#ctx0" brushRef="#br0" timeOffset="-171445.228">3962 1172 733 0,'-4'0'31'0,"4"0"-31"15,0 0 61-15,0 3 7 0,-3-3 0 0,-1 0 1 16,1 3-3-16,-1-3-1 0,1 3 0 0,-1-3 0 16,0 6-17-16,1-6-3 0,-1 0-1 0,4 0 0 15,-3 0-19-15,3 0-4 0,-4 0-1 0,4 0 0 16,0 0-4-16,0 0 0 0,-3 0-1 0,3 0 0 15,-4 0-5-15,4 0-1 0,-3 0 0 0,3 0 0 16,0 0 9-16,0 6 2 0,-4 0 0 0,4-6 0 16,-3 6-10-16,3 5-2 0,0-5 0 0,0 6 0 0,0-9 6 0,3 9 1 0,-3-6 0 0,0 11 0 15,4-5 1 1,-4 0 1-16,3 2 0 0,-3 4 0 16,4-6-5-16,-1 6 0 0,1-4-1 0,3 4 0 15,-4 0-11-15,1-1 0 0,3 4 9 0,0 2-9 0,-3-8 0 0,3 8 0 0,0-5 0 16,3 3 0-16,-3 2 0 0,4-5 8 15,0 5-8-15,3-8 0 0,-7 3 10 0,0-1-2 0,0-2-8 0,-4 9 12 16,1-7 9-16,-1-5 2 0,1 9 0 0,-1-4 0 16,-3 1 3-16,4-6 1 0,-4-4 0 0,0 4 0 15,4 0-6-15,-4 6-1 0,-4-7 0 0,4 4 0 16,-4-3-1-16,1 0-1 0,-1-1 0 0,1 1 0 16,-1 3-6-16,1-4-2 0,-1 1 0 0,-3 0 0 15,0 0-10-15,4-9 10 0,-4 8-10 0,-4-5 10 16,7 0-2-16,-3 0 0 0,7-6 0 0,-7 0 0 15,0 6 3-15,0 0 0 0,7-6 0 0,-7 0 0 16,0 6-11-16,0-6 12 0,7 0-12 0,-10 0 12 16,2 0-12-16,1 0 0 0,0 0-10 0,4 0 10 15,-8-6-20-15,1 6 3 0,-8-6 0 0,7 0 0 16,-3 0-14 0,4 0-2-16,-1 0-1 0,-3-5 0 0,3 2-26 0,1-3-6 0,3 6-1 0,0-6 0 15,0 7-25-15,0-7-6 0,-4 3-1 0</inkml:trace>
  <inkml:trace contextRef="#ctx0" brushRef="#br0" timeOffset="-169687.762">3877 1390 680 0,'0'0'28'16,"0"0"-28"-1,0 0 32-15,0 0 0 0,0 0 0 0,-7 0 0 0,3 0 3 0,1-6 1 0,-1 0 0 16,1-6 0-16,-1 4-22 0,4 2-4 0,0 0-1 0,0 0 0 16,0 0 0-16,0 6 0 0,-3-6 0 0,3 0 0 31,0-6-1-31,3 7 0 0,-3-1 0 0,4 3 0 0,-4-3-8 0,3 0 0 15,-3 6 0-15,0 0 8 0,0 0-8 0,0 0 8 0,0 0-8 0,0 0 8 16,0 0-8-16,0 0 0 0,0 0 0 0,0 0 8 16,0 0-8-16,0 0 0 0,0 0 0 0,4 0 8 15,-4 0-8-15,7 6 0 0,-3-6 0 0,3 6 0 16,3-6 0-16,-6 0 0 0,3 0 0 0,0 0 0 16,-4-6-9-16,4 6 9 0,-3-6-12 0,-1 6 12 15,-3 0 0-15,0 0 0 0,4-6 0 0,-4 6 0 16,7-6 8-16,-7 6 8 0,4 0 1 0,-4 0 1 15,0 0 13-15,3-6 2 0,-3 6 1 0,0 0 0 16,0 0 8-16,0-5 2 0,0 5 0 0,0 0 0 16,0-6-10-16,0 6-2 0,0-6 0 0,-3-3 0 15,3 9 12-15,-4-6 1 0,4 0 1 0,-4 0 0 16,1 0-21-16,3-5-4 0,0 5-1 0,0-6 0 16,0 3-8-16,0-3-3 0,-4 7 0 0,4-7 0 15,0 6 9-15,-3 0 2 0,3-6 0 0,-4 1 0 16,4 2-20-16,-3 3 0 0,-1-6 0 0,1-6 0 15,-1 13 12-15,4-10-4 0,-3 9 0 0,3-6-8 16,-4 6 8-16,4-5-8 0,0 5 0 0,0-6 0 16,-3 3 0-16,-1-3 10 0,4 1-10 0,-7-1 8 15,7 6-8-15,-3-12 0 0,3 9 0 0,0-2 0 16,0 5 0-16,3-12 0 0,-3 6 0 0,0 4 0 0,0-4 0 16,0 0 0-16,0 0 0 0,0 1 0 0,0-1 0 15,7 3 0-15,-3-3 0 0,-4 1 0 16,3-1 0-16,-3 6 0 0,0-6 0 0,0 3 0 0,4 3 0 0,-4 6 0 15,0-5 0-15,3-1 0 0,-3 6 0 0,7-6 0 0,0 6 0 16,-7 0 0-16,0 0-9 0,0 0 9 16,0 0-12-16,0 0 12 15,4 0 0-15,6 0-8 0,1 0 8 0,0 6 0 0,3-6 0 0,-4 6 0 0,4-6-8 16,-3 5 8-16,3 1 0 0,-3 0-12 0,-4 9 12 0,3-9-10 31,-6 0-22-31,3 5-4 0,0-5 0 0,0 6-1 16,0-3-20-16,-3 3-4 0,3-7-1 0</inkml:trace>
  <inkml:trace contextRef="#ctx0" brushRef="#br0" timeOffset="-169116.676">4385 1631 1196 0,'0'0'24'0,"0"0"8"0,0 0-32 0,0 0 0 0,0 0 0 0,0 0 0 15,0 0 64-15,0 0 6 0,-11 0 2 0,11 0 0 16,0 0-20-16,0 0-4 0,-7 6-1 0,7-6 0 16,-7 6-23-16,4 0-4 0,-4 5 0 0,3-5-1 15,4 3-8-15,0 3-2 0,0 5 0 0,0-5 0 16,0 6 0-16,0 2 0 0,0 4 0 0,0-3 0 15,4-4-9-15,-4-5 12 0,3 0-12 0,1-1 12 16,-4 1-12-16,0-3 0 0,0 9 0 0,0-7 0 16,3-5-11-16,-3 0 3 0,0-6 0 0,0 0 0 15,0 0-37-15,0 0-7 0,0 0-2 0</inkml:trace>
  <inkml:trace contextRef="#ctx0" brushRef="#br0" timeOffset="-168919.43">4374 1372 1409 0,'-7'18'60'0</inkml:trace>
  <inkml:trace contextRef="#ctx0" brushRef="#br0" timeOffset="-167791.605">5666 1693 1515 0,'0'0'43'0,"0"0"9"0,0 0-41 0,0 0-11 0,0 0 0 0,0 0 0 15,0 0 52-15,0 0 9 0,0 0 2 0,0 0 0 16,-4 6-37-16,4-6-7 0,0 0-2 0,0 5 0 16,0-5-6-16,-3 12-2 0,3-6 0 0,0 0 0 15,0 0-1-15,0 9-8 0,3-10 12 0,1 1-4 16,-4 6 8-16,0-6 0 0,3 6 1 0,-3-1 0 15,4 4 10-15,-1 9 1 0,1-7 1 0,-1 10 0 16,1-4-5-16,-1 4-2 0,4 2 0 0,-3 3 0 16,-1 4-3-16,1-4-1 0,-1 3 0 0,1-2 0 15,0 5-4-15,-1-3-1 0,1-2 0 0,-1 2 0 16,-3 3 0-16,4-14 0 0,-1 8 0 0,1-3 0 16,-4-8-5-16,3-3-8 0,-3-1 11 0,0-5-11 15,-3 0 14-15,3-12-4 0,0 0-1 0,0 0 0 16,0 0 21-16,-7-6 4 0,0 6 1 0,-4-6 0 15,-3-6-16-15,3 0-3 0,-3 1-1 0,0-4 0 16,-4 3-15-16,1-11 0 0,-1 5 0 0,-3 3 0 0,0-2 8 16,3-1-8-16,-3 0 0 0,-4 4 0 0,8 2 0 15,-4-6 0-15,3 4 0 0,0 2 0 0,4-6 12 0,0 6-4 16,-7 1-8-16,7-4 12 16,0 3-39-16,0 0-8 0,-1 1-1 0,5-1-1 15,-1-3-32-15,4 3-7 0,4-5 0 0,-1-1-1 16,4 4-26-16,0-4-5 0,4-6 0 0,-4 4-1 15,7-4-23-15,3 1-4 0,1-4 0 0</inkml:trace>
  <inkml:trace contextRef="#ctx0" brushRef="#br0" timeOffset="-167550.509">5570 1261 1782 0,'-17'17'37'0,"10"-5"8"16,0-6-36-16,3 3-9 0,1 2 0 0,-1 1 0 15,0-6 0-15,4-6 0 0,0 0 0 0,0 0 0 16,0 0-148-16,-10-12-24 0</inkml:trace>
  <inkml:trace contextRef="#ctx0" brushRef="#br0" timeOffset="-167309.696">5973 1575 1630 0,'0'6'36'0,"0"6"7"0,3-6 1 0,-3-1 3 0,4 1-38 0,-1 3-9 0,4-3 0 0,-3 0 0 0,-4-6 0 15,0 0 0-15,0 6 0 0,0-6-488 16,7 6-89-16</inkml:trace>
  <inkml:trace contextRef="#ctx0" brushRef="#br0" timeOffset="-166625.658">6364 1722 1616 0,'0'0'46'0,"-7"6"10"0,4 0-45 0,-1 3-11 0,0 2 0 0,4-11 0 16,-3 6 71-16,3-6 12 0,0 0 2 0,0 0 1 16,0 0-34-16,0 0-8 0,0 0 0 0,0 0-1 15,0 0-11-15,0 0-3 0,0 0 0 0,0 0 0 16,0 0-9-16,7 6-1 0,-3-6-1 0,3 6 0 15,3-6 0-15,-3 0 0 0,4 0 0 0,3 6 0 16,-7-6-18-16,0 0-12 0,4 0 1 0,-4 0 1 16,0-6 10-16,-4 0 0 0,4 6 0 0,0-6 8 15,0-5 0-15,-3 5 1 0,3-3 0 0,-7 3 0 16,4 0-9-16,-4-6 0 0,-4 6 0 0,4-5 0 16,-4-1 0-16,1 3 0 0,-1-3 0 0,-3 6-11 15,4-5 0-15,-4 5 0 0,0 0 0 0,0 0 0 16,0 0 1-16,-4 6 0 0,4-9 0 0,0 9 0 15,-7 0 10-15,3 0 0 0,1 3-9 0,3 3 9 16,-4-6 0-16,4 0 8 0,0 6 0 0,-4 0 0 0,11-6-8 0,-3 6 0 16,-4 6 0-16,3-1 0 15,1 1 0-15,3-3-11 0,-4 3 11 0,4-1-8 0,0 1 8 0,0 0-8 0,4 9 8 16,-4-10-8-16,3 1 8 16,1 0 0-16,-1 0 0 0,4-4 0 0,0 4 0 0,0 0 0 0,0 6 0 15,1-7 0-15,-1-2 0 0,3 9 8 0,-3-6-8 16,0-1 11-16,0-5-11 0,7 3 0 0,-10 3 0 0,7-6-11 15,-1-6 11-15,4 5 0 16,0 1 0-16,0-6-8 0,1-6-5 0,2 6-1 0,1-5 0 0,-4-7 0 31,-3 3-94-31,3-3-20 0,0-5-3 0</inkml:trace>
  <inkml:trace contextRef="#ctx0" brushRef="#br0" timeOffset="-166159.273">6650 996 1349 0,'0'0'56'16,"0"0"-44"-1,0 0 52-15,0 0 10 0,0 0 2 0,-11 0 1 16,11 0-13-16,-7 0-2 0,7 0-1 0,-7 0 0 16,7 0-19-16,0 0-4 0,-7 6-1 0,7-6 0 0,-7 0-11 15,7 0-2-15,-3 6-1 0,-1 0 0 0,0 5-11 0,1 1-3 0,-1-6 0 16,4 9 0-16,0-4-9 0,0 7 0 0,4 0 0 16,-1 2 0-16,1 4 8 0,0-1-8 15,-1 4 8-15,1 2-8 16,-1-2 0-16,1 2 0 0,-1-3 0 0,1 10 0 0,-1 2 0 15,4-3 0-15,4-2 0 0,-4 5 0 16,-4 3 0-16,5-3 0 0,-1-3 0 0,0-2 0 0,0 2 0 16,0-3 0-16,-4-2 0 0,8-4 0 0,-8 4 8 0,4-10-8 0,-3-2 0 15,-1 5 8-15,5-2 3 0,-5 3 0 0,4-7 0 0,-3 4 0 16,-1-10-11-16,1 1 8 0,-1 0-8 0,1 0 8 16,-1-9-8-16,-3-3 0 0,0 0 0 0,0 0 0 15,0 0-9-15,0 0-4 0,0 0-1 0,0 0 0 16,-3-3-38-16,-1-9-7 15,4 0-1-15,-3 6-1 0,3 0-156 0,-4-5-31 0</inkml:trace>
  <inkml:trace contextRef="#ctx0" brushRef="#br0" timeOffset="-165794.642">6533 1428 1454 0,'-7'6'64'0,"-3"0"14"0,3 0-62 0,7-6-16 0,-7 6 0 0,7-6 0 16,0 0 84-16,-7 5 13 0,7-5 3 16,0 0 1-16,0 0-29 0,0 0-5 0,0 0-2 0,0 0 0 31,0 0-23-31,0 0-5 0,0 0-1 0,0 0 0 0,0 0-24 0,7 6-4 0,-4 0-8 0,8-6 11 15,3 6-11-15,-4 0 0 0,5-6 9 0,-1 3-9 16,7-3 0-16,0 3 0 0,0-3 0 0,4 0 0 16,-7 0 0-16,3 3-8 0,0-3 0 0,0 0 0 15,0 0-11-15,4 0-1 0,-7 0-1 16,-1 0 0-16,1 0-3 0,-4 0 0 0,-3 6 0 16,-1-6 0-16,1 0-24 15,-1 6-6-15,4-1-1 0,-10-5 0 0,7 0-13 16,-1 6-4-16,-3-6 0 0,0 6 0 0,0-6-38 15,4 6-8-15,-8-6-2 0</inkml:trace>
  <inkml:trace contextRef="#ctx0" brushRef="#br0" timeOffset="-165476.783">6286 1481 1486 0,'0'0'32'0,"0"0"8"0,0 0 0 0,0 0 3 0,0 0-35 15,0 0-8-15,0 0 0 0,0 0 0 0,0 0 94 0,0 0 17 0,-7-6 3 0,4 0 1 16,-1 0-64-16,4-5-13 0,0 5-2 0,0-6-1 16,4 3-35-16,-1 3 0 0,4 0 0 0,-3 6 0 31,7-11-42-31,-1-1-2 0,4 0-1 0</inkml:trace>
  <inkml:trace contextRef="#ctx0" brushRef="#br0" timeOffset="-164430.36">7267 1749 1645 0,'0'0'69'16,"0"0"-55"-1,0 0 45-15,0 0 9 0,-3 0 1 0,3 0 1 16,-7-6-21-16,0-3-4 0,0 3-1 0,-1 0 0 0,1 0-35 0,0 0-9 0,4 0 0 16,-4 1 0-16,0 5 0 15,3-12 0-15,-3 12 0 0,7 0 0 0,-7-6 0 16,4 0 0-16,3 6 0 0,-7 0-11 0,-1 0 3 15,1 6 0-15,4-6 0 0,-4 6 0 0,0-6 8 0,0 12 0 16,0-12 10-16,3 5-10 0,-3 7 24 0,0-6 0 0,3 6-1 0,-3-3 0 31,0 2-13-31,4 1-2 0,-4-6-8 0,0 6 12 0,3 0-12 0,1-9 0 0,3-3 0 16,-4 11 0-16,4-11 0 0,0 0-8 0,0 0-1 0,0 0 0 16,0 0 9-16,0 0-8 0,7 0 8 0,-3 6-8 15,6-6-7-15,-3 0-1 0,0 0 0 0,0 0 0 16,4 0-5-16,0 0-2 0,3 0 0 0,0 0 0 15,0 0 12-15,-3 0 3 0,3 0 0 0,0 0 0 16,-4-6 8-16,4 6 0 0,1-6 0 0,-5 1-8 16,-3 2 8-16,4-3 0 0,-8-6 0 0,4 6 8 15,-3 0 4-15,-1 0 2 0,1 6 0 0,-1-6 0 16,-3 6 10-16,0-5 3 0,0-1 0 0,0-3 0 16,0 9-7-16,-3-6 0 0,-1 0-1 0,4 6 0 15,0 0-7-15,0 0 0 0,0 0-1 0,0 0 0 16,-7 0-11-16,7 0 8 0,0 0-8 0,-7 0 8 15,7 0-8-15,-10 6 0 0,3 0 0 0,3 3-11 16,1 2 11-16,3-5-8 0,-4 0 8 0,4 6-8 16,0-6 8-16,-3 6 0 0,3-9 0 0,0 8 0 15,0-5 0-15,0 6 0 0,0 0 0 0,0-1 0 16,0 1 0-16,0 3 0 0,3-3 0 0,-3-1 0 16,4 1 0-16,-1-6-8 0,1 9 8 0,3-9-8 15,0-1 8-15,-4 1-8 0,4-6 8 0,-3 0-8 16,3 0-52-16,0 0-9 0,0 0-3 0</inkml:trace>
  <inkml:trace contextRef="#ctx0" brushRef="#br0" timeOffset="-164125.137">7475 1816 1257 0,'-3'12'53'0,"3"0"-42"15,-4-1 31-15,1 1 6 0,-1 9 2 0,4-9 0 16,-3-1-6-16,3 1-2 0,0-3 0 0,0 3 0 15,0-7-20-15,0 7-4 0,0 0-1 0,0-6 0 16,0 3-17-16,0-6 0 0,0-3 8 0,0 0-8 16,0 0-55-16,0 0-14 0,0 0-3 0</inkml:trace>
  <inkml:trace contextRef="#ctx0" brushRef="#br0" timeOffset="-163922.236">7394 1519 1288 0,'-3'12'54'0,"-1"-6"-43"16,1 3 17-16,-1 2 3 0,4-11 1 0,0 0 0 15,0 0-32-15,0 0 0 0,0 0 0 0,0 0 0 31,0 0-45-31,0 0-15 0</inkml:trace>
  <inkml:trace contextRef="#ctx0" brushRef="#br0" timeOffset="-163381.91">7768 1734 1549 0,'0'0'44'0,"0"0"9"16,-3 0-42-16,-4-6-11 0,0 0 0 0,3 0 0 0,-3 0 53 0,0 0 9 16,3 1 2-16,-3-7 0 0,0 6-26 15,-3 6-5-15,3-9-1 0,-4 9 0 16,4-6-9-16,0 0-3 0,0 6 0 0,0-6 0 0,7 6-4 0,-4 0-2 0,-6 0 0 15,3 6 0-15,0 0-14 0,0 0 0 0,3-3 8 0,0 9-8 16,-3-6 0-16,4 5 0 16,3-5-9-16,-4 6 9 0,1-6 0 0,3 9-9 0,0-9 9 0,0 5 0 15,0-5 0-15,0 0 0 0,0 0 0 0,0-6 0 16,0 0 0-16,0 12 0 16,0-12 0-16,0 0 0 0,0 0 0 0,3 6 0 15,-3-6 8-15,4 0-8 0,-4 0 13 0,3 3-1 0,4-3-1 16,-3 2 0-16,3 1-11 0,0 3 0 15,0-6 0-15,4 0-11 0,-8 6 11 0,4-6 0 0,0 6 10 16,0-6-10-16,1 6 0 0,-1-6 0 0,0 12-11 0,0-12 11 16,-4 0 0-16,4 0 12 0,0-6 0 0,0 0 0 15,-3 6-12-15,-4 0-11 0,7 12 3 0,-4-12 0 16,5 6 8-16,-5-1 11 0,-3 4-3 0,4-3 0 16,-4 6-8-16,0 0 0 0,0-6 0 0,0-1 0 15,-4 7-13-15,1 3-8 0,-1-3-2 0,-3-1 0 16,3 1 15-16,-3 0 8 0,0 0-10 0,0-4 10 15,-3 4-13-15,3-6 3 0,0 6 1 0,-4-6 0 16,4 0-9-16,0-6-2 0,-4 6 0 0,8-6 0 16,-11 0-40-16,7 0-9 0,-4 0-2 0</inkml:trace>
  <inkml:trace contextRef="#ctx0" brushRef="#br0" timeOffset="-162178.343">8643 1660 718 0,'0'0'15'0,"0"0"3"0,0 0-18 0,-7 6 0 0,7-6 0 0,-7 0 0 16,3 6 57-16,4-6 8 0,-7 3 2 0,7-3 0 16,-3 6-14-16,3-6-2 0,-4 6-1 0,4-6 0 15,0 0-7-15,-3 12-2 0,3-12 0 0,0 0 0 16,0 0-2-16,0 0-1 0,0 0 0 0,0 0 0 16,0 0 0-16,0 0 0 0,0 0 0 0,0 0 0 15,0 0-3-15,0 0-1 0,0 0 0 0,0 0 0 0,0 0-16 0,0 0-3 0,0 0-1 16,0 0 0-16,-4 11 8 0,4-5 2 0,0 0 0 15,0 0 0-15,0-6-8 0,0 6-2 0,4 3 0 0,-4-9 0 16,0 6 4-16,0-6 1 0,0 0 0 0,0 11 0 16,0-5-3-16,0 0-1 15,0 6 0-15,0-6 0 0,0-6-3 0,0 9 0 16,0-9 0-16,0 5 0 16,0 1 4-16,0 6 0 0,0-6 0 0,0 12 0 0,0-7-4 0,0-2 0 15,0 9 0-15,0-12 0 0,0 5-1 0,3 1-1 0,1-6 0 0,-4 9 0 16,3-9-2-16,1-1 0 0,-4 1 0 15,3 6 0-15,1-6-8 0,-4 0 0 0,3 0 9 0,1-3-9 16,3 0 0-16,-3-3 9 0,3 3-9 0,0 2 0 16,0-5 15-16,0 0-4 0,3 0-1 0,-3 0 0 15,4 0 5-15,3 0 1 0,-3 0 0 0,-1-8 0 16,1 5-16-16,3 0-10 0,0-3 2 0,4 0 0 16,-4-6 8-16,0 6 0 0,0-5 0 0,4 5 8 15,-8-9-8-15,1 3 8 0,-1 1-8 0,-2-7 8 16,-1 3 0-16,-4 3 0 0,4 1 0 0,-3-7 0 15,-1 6 0-15,-3-8 0 0,0-4 0 0,-3 7 0 16,-1-4-8-16,1 9 0 0,-4-5 8 0,3 5-8 16,-3-3 0-16,0 3 0 0,0 1 0 0,0-1-12 15,0 0 0-15,0 6 0 0,0-3 0 0,-4 3 0 16,8-5-8-16,-5 11-1 0,8 0-1 0,0 0 0 16,0 0-12-16,0 0-2 0,0 0-1 0,0 0 0 15,0 0-28-15,0 0-6 0,0 0-1 0,0 0 0 16,0 0-101-16,8 0-21 0,-1 6-4 0</inkml:trace>
  <inkml:trace contextRef="#ctx0" brushRef="#br0" timeOffset="-161518.55">9095 1799 1193 0,'0'0'50'0,"-7"-3"-40"15,-1-3 49-15,8 6 9 0,0 0 3 0,-7 0 0 16,7 0-10-16,-7 0-1 0,7 0-1 0,-7 6 0 16,0-6-23-16,4 5-4 0,-1 4 0 0,1-3-1 15,-1 0-23-15,1 0-8 0,-1 6 0 0,1-6 0 16,3 5 12-16,-4-5-4 0,4 3-8 0,0 9 12 16,-3-7 4-16,3 1 0 0,0-3 0 0,0 9 0 15,0-7 9-15,-4 1 3 0,4-6 0 0,0 6 0 16,0-6-5-16,0-6-1 0,0 0 0 0,0 0 0 0,0 0 5 15,0 0 1-15,0 0 0 0,0 0 0 16,0 0 20-16,0 0 5 0,0 0 1 0,-4-6 0 0,1-6-35 16,3 0-7-16,0 0-2 0,-4 1 0 15,4-10-10-15,-3 4 0 0,3-7 0 0,-4 9 0 16,4 4 0-16,0-7 0 0,0 6 0 0,4 0 0 0,-4 4 0 0,0-10 0 16,3 6 0-16,-3 6 0 0,4-5 0 0,-1-4 0 0,1 9 0 15,0-6 0-15,3 6-8 0,0 0 8 0,-4 1-10 16,4-1 10-16,0 0-8 0,-3 0 8 0,3 6 0 15,-4-6-9-15,8 6 9 0,-4 0 0 0,4 6 0 0,-1-6 0 16,1 6 0-16,-1-6-15 0,1-962 4 0,0 1936 1 16,-1-969-1-16,1 1 0 0,-1 0 0 0,-3 0 0 15,4 6-1-15,-4-3-1 0,0 2 0 0,0 1 0 16,-3-6-3-16,-1 12 0 0,-3-9 0 0,4 2 0 16,-4 1 7-16,3 6 1 0,-3-7 0 0,4-2 0 15,-1 9-4-15,4 0 0 0,-3-1 0 0,3 4 0 16,-4-10 12-16,-3 7 11 0,4 0-3 0,-4-12 0 15,0 2-32-15,3-2-8 16,-3-6 0-16,0 0-1 0,0 0-107 0,0 0-22 0,0 0-4 0</inkml:trace>
  <inkml:trace contextRef="#ctx0" brushRef="#br0" timeOffset="-160751.992">10393 1631 2052 0,'-11'18'86'0,"4"-7"-69"15,0 1-26-15,-3-3-6 0,2 9-1 0,-2-7 0 16,3-5 16-16,3 6 12 0,-3-6-3 0,7-6 0 16,0 0 1-16,-7 0 0 0,7 0 0 0,0 0 0 15,0 0 11-15,0 0 3 0,0 0 0 0,-7 9 0 16,7-9-7-16,-10 0-1 0,6-9 0 0,-3 3 0 15,3 6-16-15,-3-6 0 0,7 6 0 0,-3-6 0 16,-4 0 0-16,3-5 0 0,-3 5 8 0,4-6-8 16,-4 6 0-16,0-3 0 0,3 3 0 0,-3 0 0 15,0 1 0-15,0-7-12 0,-4 6 1 0,4 0 1 0,0 0-10 0,-3 6-3 16,-1-9 0-16,4 3 0 16,-4 1 5-16,4 5 1 0,0-6 0 0,-3 6 0 0,3 6 6 15,0-1 2-15,0-5 0 0,-1 6 0 0,1 3 9 0,4-3 0 0,-4 0-9 16,3 6 9-16,1-1 0 0,-4 1-11 15,3-3 11-15,1 3-8 0,-1 5 8 0,1-5 0 0,-1 6 0 16,4-3 0-16,-3 2 0 0,-1-5 0 0,4 0 10 16,0-1-10-16,0-2 24 0,0-9 0 0,0 0-1 0,0 6 0 15,4 6 7-15,-4 0 2 0,3-6 0 0,1 5 0 16,3-5-12-16,-4 3-1 0,4 3-1 0,0-6 0 16,0 0-6-16,4-1-2 0,0 1 0 15,-1 0 0-15,4 0-10 0,-3 3 12 0,3-3-12 0,4 5 12 16,-4-5 0-16,3-6 0 0,1 6 0 0,0 0 0 15,-4 0-38-15,3 0-7 0,-3 0-2 16,-3-3 0-16,3-3-15 16,0 3-3-16,0-3-1 0,0-3 0 0,-3 0-28 0,0 3-6 0,-1-12 0 15</inkml:trace>
  <inkml:trace contextRef="#ctx0" brushRef="#br0" timeOffset="-160242.041">10612 1749 1295 0,'-22'17'27'0,"15"-11"6"0,-3 0-33 15,-1-6 0-15,1 0 0 0,-1 6 0 0,4 0 77 0,-4 0 9 0,1-1 2 0,3 4 0 16,0-3-39-16,0 0-7 0,7-6-2 0,-7 0 0 15,7 0-18-15,0 0-4 0,0 0-1 0,-7 0 0 16,7 0-17-16,-8 6 0 0,1 6 0 0,4-6 0 16,-1 5 0-16,4-5 0 0,-3 3 0 0,3 3 0 15,0-6 20-15,0 0-4 0,0 5 0 0,3-5 0 16,1 0 8-16,-1-3 0 0,1 9 1 0,3-12 0 16,-3 6 6-16,3-6 1 0,0 0 0 0,0 0 0 15,0-6-18-15,0 6-3 0,3-12-1 0,1 9 0 16,-4-9-10-16,4 6 10 0,-1-5-10 0,1-7 10 15,-4 6-10-15,3 3 12 0,-3 4-12 0,0-7 12 16,1 0-12-16,-5 0 0 0,1 1 0 0,-1 2 8 16,-3-3-8-16,0 6 0 0,0 0 0 0,0 6 0 15,0 0-9-15,0 0 9 0,0 0-12 0,0 0 12 16,0 0-13-16,0 6 4 0,0 6 1 0,0 0 0 16,0-7 8-16,0 10 0 0,4-3 8 0,-4 0-8 15,3 5 0-15,1-2 0 0,-4 3 0 0,3-1 0 16,1-2 0-16,-4 3 0 0,3-1 0 0,1-5-8 15,-1 0 8-15,1-3 0 0,-1-4 10 0,1 1-10 16,-4-6 15-16,0 0-3 0,0 0-1 0,0 0 0 16,7-6-11-16,0 1 8 0,0-4-8 0,0-3 8 15,4-6-42-15,-4 7-9 0,3-10-1 0</inkml:trace>
  <inkml:trace contextRef="#ctx0" brushRef="#br0" timeOffset="-159702.821">10947 1625 1732 0,'0'0'49'0,"-7"6"11"0,0-6-48 0,0 0-12 0,-1 6 0 0,1-6 0 16,7 0 42-16,-10 6 6 0,3 0 2 0,0-1 0 16,0-5-22-16,7 0-5 0,-7 6-1 0,0-6 0 15,7 0 0-15,-8 6 0 0,8-6 0 0,-7 0 0 16,7 0-10-16,-10 6-3 0,6-3 0 0,4-3 0 16,-3 12-9-16,3-12 0 0,-4 6-10 0,1 0 10 15,3-6 0-15,0 11 0 0,0-5 0 0,0 0 0 16,0 0 0-16,0-6 0 0,3 6 0 0,1 3 0 15,-4-9 0-15,3 6 8 0,4-1-8 0,-3 1 0 16,3 0 10-16,-4 0-10 0,5-6 8 0,-5 0-8 16,4 6 10-16,0-6-10 0,0 0 12 0,0 0-12 15,0 6 8-15,0-6-8 0,0 0 0 0,-3 0 0 16,3 6 0-16,0-6 0 0,0 6 0 0,0-6 0 0,0 3 0 16,4-1 0-16,-4 1 0 0,0 3 0 0,0-6 0 15,0 6 0-15,-3 0 0 0,3 0 0 0,-7-6 8 16,7 0-8-16,-7 0 0 0,3 12 0 15,4-6 0-15,-3-1 0 0,-1 4 8 0,1 3-8 16,-4 0 8-16,3 0-8 0,-6-1 12 0,3 1-12 0,0 3 0 0,-4-4 0 16,4 1 0-16,-7-6 0 0,4 6 13 0,-8-3-4 0,4-6-1 15,-3 5 0-15,3-8-8 0,-4 0 0 0,-3 0 0 0,3 0-11 32,-3-5-13-32,4-1-4 0,-5-3 0 0,1-3 0 15,0 0-26-15,4 1-6 0,-1-7 0 0</inkml:trace>
  <inkml:trace contextRef="#ctx0" brushRef="#br0" timeOffset="-159009.841">11180 925 1014 0,'-4'0'43'0,"4"0"-35"16,0-6 87-16,0 1 17 0,0 5 3 0,0 0 1 15,0 0-36-15,0 0-6 0,0 0-2 0,0 0 0 16,0 0-22-16,0 0-5 0,0 0-1 0,0 0 0 16,0 11-27-16,0-2-5 0,0 9-2 0,-4-6 0 15,4 5-10-15,0 4 0 0,0 2 0 0,0 1 0 16,0-4 12-16,4 4 0 0,0 2 0 0,-1 10 0 15,1-10 0-15,-1 9 0 0,1-2 0 0,3 2 0 16,-4-9-4-16,4 10-8 0,-3-4 12 0,-1 3-4 16,4-2-8-16,-3 5 10 0,-1 3-10 0,1-9 10 15,0 4-2-15,-1 2 0 0,1-3 0 0,-1-2 0 16,1-4 13-16,-1-3 3 0,1-2 0 0,-1-1 0 16,1-2-2-16,-1 3 0 0,1-4 0 0,-1 4 0 0,1-13-6 15,3 1 0-15,-4-3-1 0,1 3 0 0,-1-6-15 16,-3 5 9-16,0-11-9 0,0 0 8 0,0 0-8 15,0 0 0-15,0 0-12 0,0 0 12 16,0 0-48-16,0 0-1 0,0 0-1 0,0 0 0 16,0 0-103-16,0 0-21 0,0 0-4 0</inkml:trace>
  <inkml:trace contextRef="#ctx0" brushRef="#br0" timeOffset="-158619.04">11045 1637 1739 0,'0'0'49'0,"0"0"11"16,0 0-48-16,0 0-12 0,0 0 0 0,0 0 0 16,0 0 59-16,0 0 9 0,0 0 1 0,0 0 1 0,0 0-18 15,4 6-4-15,0 0-1 0,-1-1 0 0,1-5-29 0,3 0-6 16,-4 6 0-16,4-6-1 16,4 6 1-16,-1-6 1 0,4 6 0 0,-3-3 0 0,0 3-13 15,3-6 0-15,-4 6 0 0,4 0 0 16,-3 0 0-16,3-6 0 0,4 5 0 0,-4 1 0 0,4-6 0 0,-4 0-15 0,3 6 3 15,-3-6 1 1,4 0-39-16,0-6-8 0,-1 6-2 0,1 0 0 16,0 0-56-16,-4-6-11 0,3 6-2 0,-3-5-1 15,1 5-90-15,-1 0-17 0</inkml:trace>
  <inkml:trace contextRef="#ctx0" brushRef="#br0" timeOffset="-158197.954">11518 1699 950 0,'0'0'40'0,"-7"0"-32"16,0 0 82-16,0 0 17 0,0-6 3 0,7 6 1 15,-7 0-12-15,0 0-3 0,-4 0 0 0,11 0 0 16,-7 6-40-16,-3-6-9 0,10 0-2 0,-7 0 0 16,7 0-32-16,-7 5-13 0,7-5 11 0,-4 6-11 15,0 6 0-15,1-6 0 0,-1 9 0 0,4-9 0 16,0 5 0-16,0 1 0 0,4 6 0 0,-4-12 0 15,3 2 9-15,1-2-9 0,-4-6 8 0,4 12-8 16,-1-6 8-16,1 0-8 0,3 6 0 0,-4-7 8 16,4 1 8-16,0-3 0 0,4 0 1 0,-1 6 0 15,1-9 6-15,0 0 1 0,-1 6 0 0,1 0 0 16,3-6-7-16,-4 0-1 0,5 0 0 0,-5 0 0 16,1-6 0-16,-4 0 0 0,3-3 0 0,-6 3 0 15,-1 0-6-15,-3 1-2 0,4-1 0 0,-4-6 0 0,3 0-8 16,-3-3 0-16,0 4 0 0,-3-7 0 15,-1 6-14-15,1 1-5 0,-1-4-1 0,-3 3 0 16,0 0 4-16,-3 1 1 0,-1-1 0 0,4 6 0 16,-4-3-1-16,4 3-1 0,-3 6 0 0,3-6 0 0,-7 6 4 0,3 0 1 0,1 0 0 15,-5 0 0-15,1 0 12 0,4 6 0 16,3 0-10-16,-4 3 10 0,4-3-16 0,3 6 2 0,-3-1 0 0,4 1 0 31,3 0-45-31,0-3-9 0,0 2-1 0</inkml:trace>
  <inkml:trace contextRef="#ctx0" brushRef="#br0" timeOffset="-157720.333">11719 1822 1624 0,'0'0'46'0,"0"0"10"16,0 0-45-16,-3 6-11 0,3-6 0 0,0 0 0 15,0 0 53-15,0 0 9 0,0 0 2 0,-4 12 0 16,4-12-46-16,0 0-9 0,0 6-1 0,-3-1-8 16,3 1 0-16,3 0 0 0,-3 3-10 0,4-3 10 15,-1 0 0-15,1 0 0 0,-1 0 0 0,1-1 0 16,-4 1 0-16,3 0 0 0,1 0 0 0,-1-3 0 0,-3-3 0 0,0 12 12 15,0-12 0-15,0 0 0 0,0 0 11 0,0 0 2 0,0 0 1 0,0 0 0 16,0 0 12-16,0 0 2 16,0 0 1-16,0 0 0 0,0 0 7 0,-3-12 0 0,-1 3 1 0,1 3 0 15,-1-5-40-15,-3-7-9 0,4 0 0 0,-1 9 0 16,1-2 0-16,-4-7 0 0,0 6 0 0,3 3 0 16,-3-2 0-16,3-7 0 0,-3 6 0 15,0-5 0-15,4 2 0 16,-4 3 0-16,3-5 0 0,1 5 0 0,-1-3 25 0,1 3 6 15,3 6 1-15,-4-5 0 0,4 5-21 0,0 0-11 0,0 0 12 0,0 0-12 16,0 6 0-16,4 0-9 0,-1 0-1 0,4 0 0 31,-3-6-21-31,6 3-4 0,1 3-1 0,0-6 0 0,-1 6-11 16,4-5-2-16,0-1-1 0,0 0 0 0,8 0-146 0,-5 0-30 0</inkml:trace>
  <inkml:trace contextRef="#ctx0" brushRef="#br0" timeOffset="-155497.359">4050 2789 988 0,'0'0'20'0,"0"0"5"0,-4 0-25 0,4 0 0 0,-3 6 0 0,3-6 0 16,-4 3 68-16,-3 3 9 0,0-6 2 0,7 0 0 15,0 0-12-15,0 0-3 0,0 0 0 0,-3 0 0 16,3 0-20-16,0 0-4 0,0 0 0 0,-7 0-1 16,7 0-23-16,-7 6-4 0,7-6 0 0,-4 6-1 15,0 5-2-15,8-5 0 0,-4 6 0 0,4-973 0 16,3 1937-1-16,-4-964-8 0,1-1 12 0,-1 1-4 16,4 0 1-16,-3 3 0 0,3 2 0 0,-4 1 0 15,4-1 0-15,0-2 0 0,4 3 0 0,-4-1 0 16,0 1-9-16,4 3 8 0,-4-4-8 0,0 1 8 15,0 2-8-15,0-2 0 0,0 6 0 0,4-10 8 16,-8 4-8-16,1 0 0 0,-1-4 9 0,-3-2-9 0,4 0 12 0,-4-12-3 16,0 0 0-16,0 0 0 0,0 0 6 0,0 0 1 0,0 0 0 0,-7 6 0 15,0 0 13-15,-7-6 3 0,6 0 1 16,-2 0 0-16,-1-6-19 0,-3 0-4 0,0-6-1 0,0 0 0 16,3 3-9-16,-3-2 0 0,0-7 0 0,-4 6 8 15,8-2-8-15,-4 2 0 0,0 0 0 0,0 0 0 16,-1 1 0-16,1-4 10 0,-3 3-10 15,-1 0 10-15,0 1-36 16,1-1-7-16,3-3-2 0,-4 3 0 0,4 1-3 16,3-1-1-16,-3 0 0 0,0-3 0 15,0-2-65-15,0-1-14 0,0-2-2 0</inkml:trace>
  <inkml:trace contextRef="#ctx0" brushRef="#br0" timeOffset="-155305.12">3683 2539 1212 0,'-4'18'25'0,"4"-6"6"16,-3-1-31-16,3 7 0 0,3-12 0 0</inkml:trace>
  <inkml:trace contextRef="#ctx0" brushRef="#br0" timeOffset="-154671.953">4473 2777 998 0,'-7'0'20'0,"0"0"7"0,4 6-27 0,-1 0 0 0,-3-3 0 0,3 9 0 16,4-6 92-16,-3 0 12 0,-1 5 4 0,1-11 0 16,-1 12-36-16,4-6-6 0,-3 0-2 0,-1-6 0 15,4 0-22-15,0 0-5 0,0 0-1 0,0 0 0 16,0 6-6-16,0-6-2 0,0 0 0 0,0 0 0 16,4 9-13-16,-1-3-3 0,-3-6-1 0,4 0 0 15,3 5-11-15,0-5 0 0,0 0 0 0,0 6 0 16,4-6 0-16,-1 0 0 0,1-6 0 0,-1 6 0 15,8-5-14-15,-7-1 5 0,3-3 1 0,-7 3 0 16,3-6 8-16,1 6 0 0,-4-5 0 0,0-1 0 16,0 6 0-16,0-6 0 0,-3 9 0 0,-1-9 0 15,-3 1 0-15,4-1-8 0,-4 0 8 0,-4 0-8 0,1 4 0 0,-4-4 0 16,0 0 0-16,-4 0 0 0,0 6-7 0,-3-2-1 16,4 2 0-16,-4 6 0 0,0-6-1 0,-4 12-1 15,0-6 0-15,1 3 0 16,-1 3 18-16,0 5 11 0,4 1-2 0,-3 0 0 15,-1 0 3-15,4 2 1 0,0-2 0 0,0 6 0 16,7-1-1-16,-4 4-1 0,4 2 0 0,0-5 0 0,3 3-2 0,-3-4 0 16,7 1 0-16,0 0 0 0,-3-4 8 0,3 4 2 15,3-6 0-15,-3-1 0 0,0-2-3 0,0 3 0 0,7-6 0 0,-3 6 0 16,3-6-2-16,4 5-1 0,3-5 0 0,-4 0 0 16,8 3-13-16,-4-3 0 0,11 0 0 0,-8-6 0 15,1 6-19-15,3-6-6 16,0 0-2-16,4 0 0 0,0 5-128 0,-4-5-25 0</inkml:trace>
  <inkml:trace contextRef="#ctx0" brushRef="#br0" timeOffset="-153889.875">5973 2686 1576 0,'-29'6'32'0,"19"-6"9"0,-1 6-33 0,1 0-8 0,6-6 0 0,-7 6 0 0,-3-6 0 0,4 6 0 16,-4 0 0-16,3-1-11 15,-3-2 11-15,3 3 0 0,1 0 0 0,3 0 0 16,-4 0 0-16,4 0-8 0,4 0 8 0,-1-6-8 16,-3 11 8-16,3-5-8 0,-6 0 8 0,6 3-8 15,1-3 8-15,-1 6 0 0,1-6 0 0,-1-1 0 16,4-5 8-16,0 6 3 0,0-6 1 0,-3 6 0 15,3-6 14-15,0 0 3 0,0 0 1 0,0 0 0 16,0 0-3-16,0 0-1 0,0 0 0 0,0 12 0 16,0-12-8-16,3 3-2 0,-3-3 0 0,4 6 0 15,-4-6 3-15,7 12 0 0,0-12 0 0,-4 5 0 0,8 1-19 0,-4 0 0 0,0 0 0 16,0-6 0-16,0 6 0 16,4 0 0-16,-4 3 0 0,3-3 0 0,5-1 14 0,-8 7-1 15,-4-6 0-15,1 0 0 16,3 0-1-16,-4-6 0 0,4 6 0 0,-3 0 0 0,3-1-3 0,3-2-1 15,-6 3 0-15,-4 0 0 0,4 0-8 0,-1 0 8 0,1-6-8 0,-4 12 8 16,3-6 10-16,-3 5 2 0,4-5 0 0,-4 0 0 16,0 3-20-16,0 3 0 0,-4 5 0 0,4-11 0 15,-3 6 0-15,-1 3 0 0,-3-10-11 0,-4 7 11 16,8-6 0-16,3-6 20 0,0 0-2 0,0 0-1 16,-11 6-6-16,1-6-2 0,-1 6 0 0,1-6 0 15,-5-6-1-15,1 6 0 0,0-6 0 0,0 0 0 16,0 0-8-16,-7-5-11 0,7 5 3 0,-4-3 0 15,4 3-29-15,0 0-6 0,0 0-1 16,3 0 0-16,8 1-99 0,-1-1-20 0,4 6-4 16</inkml:trace>
  <inkml:trace contextRef="#ctx0" brushRef="#br0" timeOffset="-153260.508">6107 2907 1394 0,'0'9'59'0,"3"-3"-47"16,-3 5 27-16,0-5 5 0,4 0 2 0,-4-6 0 16,0 6 7-16,3 0 2 0,-3-6 0 0,4 12 0 15,3-12-16-15,-4 5-3 0,4-5-1 0,-3 3 0 16,3 0-8-16,0-3-2 0,0 3 0 0,0-3 0 16,0 0-9-16,0 0-1 0,4 0-1 0,-4 0 0 15,0-3-14-15,-4 0 8 0,1 0-8 0,-1-2 0 16,1-7 0-16,0 12 0 0,-1-6 0 0,-3-6-10 15,4 12 10-15,-4-12 0 0,-4 7 0 0,4-1 8 16,-3-3-8-16,-1 3 0 0,-3 6 0 0,3-6 8 16,-3 0-16-16,0 0-4 0,0 6 0 0,-3-6 0 15,3 6-1-15,-4 0-1 0,4-5 0 0,-7 5 0 16,3 0 14-16,1 0 0 0,-4 0 0 0,3 5 0 16,-3-5 0-16,0 6 8 0,0 0 0 0,3 0-8 0,4-6 8 15,0 6-8-15,0 0 0 0,0 3 0 16,3 2 0-16,1-5 0 0,3 6-10 0,0 0 10 0,3 0-12 0,1-7 12 15,3 10-10-15,-4-9 10 16,4 12-9-16,-3-7 9 0,0 1-8 0,3-6 8 0,3 9 0 0,-3-3 0 16,0-1 0-16,0 1 0 15,4 0 0-15,-4-3-8 0,4 2 8 0,-1 1 0 0,-3 0 0 0,4 0 0 16,-4-6 0-16,0 8 0 0,0-8 0 16,0 0 0-16,-3 6 0 0,3-1 0 0,0-5 0 15,0 0 0-15,0 0-11 0,0 9 11 16,0-15-36-16,0 6-2 0,0 0 0 0,4-1 0 15,-4 1-24-15,3-6-5 0,1 0-1 0,6 0 0 16,-10-6 15-16,11 6 2 0,-4-5 1 0,4-7 0 16,0 0-4-16,-4 3-1 0,3-3 0 0</inkml:trace>
  <inkml:trace contextRef="#ctx0" brushRef="#br0" timeOffset="-152632.721">6516 2927 1044 0,'0'0'21'0,"0"0"7"16,0 0-28-16,0 0 0 0,0 0 0 0,0 0 0 15,0 0 47-15,0 0 4 0,0 0 1 0,0 0 0 16,0 0 4-16,0 0 2 0,0 0 0 0,0 6 0 15,0 0-11-15,0 0-3 0,0-6 0 0,0 12 0 16,0-6-12-16,0-6-2 0,0 6-1 0,7 2 0 16,-7-2-1-16,0 6 0 0,3-6 0 0,1 6 0 15,-4-1-1-15,3 1-1 0,1-6 0 0,-4 9 0 16,0-3 0-16,3-1 0 0,1-5 0 0,0 6 0 16,3-3-6-16,-4 2 0 0,4 1-1 0,-3 0 0 15,3 6-7-15,-4-10-2 0,4 4 0 0,0 0 0 0,-3 6-10 16,-1-7 0-16,1 1 0 0,0 3 0 0,-1-9 0 0,-3-6 8 15,0 0-8-15,0 0 0 0,0 0 9 16,0 0-9-16,0 0 10 0,0 0-10 0,0 0 32 0,0 0 0 0,0 0 0 16,0 0 0-16,0-6-8 0,-3-6-2 0,3 0 0 15,-4 3 0-15,-3-2-14 0,3-7-8 16,-3-2 10-16,0 8-10 0,0-6 11 16,4 0-11-16,-4 4 12 0,3-4-12 0,1 6 9 15,-4 1-9-15,3-7 0 0,0 9 9 0,1-3-9 0,-1 1 10 0,1-7-10 0,-4 6 10 16,0 3-10-16,3-2 8 0,-3-1-8 0,4 6 8 15,-1-6-8-15,1 6 0 0,-1-5 9 0,4 2-9 16,-3-3 0-16,3 6 0 0,3 0 0 0,-3 0 0 16,0 1 0-16,0 5 0 0,0-15 0 0,0 9-8 15,0 6 8-15,0 0-10 0,0 0 10 0,4-6-10 16,-4 6 2-16,7-6 0 0,-4 6 0 0,1-6 0 16,3 6 8-16,3 0-12 0,-3 0 12 0,-3 0-12 15,3 0 12-15,0 6-13 0,4 0 5 0,-4 0 8 16,0-6-20-16,0 6 3 0,0-3 1 0,0 9 0 15,0-12-2-15,0 5 0 0,0 1 0 0,-3 0 0 16,3-6-28-16,0 6-6 0,-4-6 0 0,8 0-1 16,-4 0-145-16,-4 0-29 0,5 0-5 0</inkml:trace>
  <inkml:trace contextRef="#ctx0" brushRef="#br0" timeOffset="-151896.798">6999 2957 1220 0,'0'0'27'0,"0"0"5"0,0 0 2 0,-3 6 0 0,-1 5-34 0,4-11 0 0,0 3 0 0,-3 3 0 15,3-6 100-15,-8 6 12 0,5 0 4 0,-4 0 0 16,0-6-52-16,-4 0-9 0,4 0-3 0,-3 0 0 16,-1 0-38-16,0 0-14 0,4 0 9 0,-7 0-9 15,7 0 9-15,-3 0-9 0,10 0 10 0,-7 6-10 16,-4 0 0-16,0-6 0 0,1 6 0 0,-1-1 0 16,1 1 0-16,3 0 0 0,0 0 0 0,3 3 0 15,-3 3 0-15,3-1-8 0,1 1 8 0,3 6-10 16,0-4 10-16,0-2 0 0,0 12 0 0,0-12-8 15,0 2 8-15,0-2 0 0,3 6 0 0,1-7 0 16,-1-2 16-16,1 3-2 0,0-6 0 0,-4-6 0 16,0 0 8-16,7 6 2 0,-7-6 0 0,0 0 0 15,0 0 11-15,7 0 2 0,3 0 1 0,-3-6 0 16,0 0-19-16,-3-6-4 0,-1 3-1 0,-3-2 0 16,7-1-14-16,-3 0 9 0,0 0-9 0,3-2 8 15,-4 8-8-15,1-12 0 0,-1 6 0 0,-3 6 8 16,4-5-8-16,-1 2 0 0,-3-3 0 0,4 6 0 0,-1 0 0 15,4-5 0-15,0 5 0 0,-3 0 0 0,-4-3 0 0,3 3 0 16,-3 6 0-16,4 0 0 0,0-6 0 0,-1 0-11 16,4 6 11-16,0-5-8 0,0-1 8 0,-3 0 0 0,3 0 0 15,-4 6 0-15,-3 0 0 0,0 0 0 16,7-6 0-16,-7 6 0 0,0 0-11 0,0 0 11 0,0 0-13 16,0 0 5-16,0 0-7 0,0 0-1 0,0 6 0 15,0 6 0-15,-3-1 16 0,-1-5 0 16,1 3 0-16,-1 3 0 0,1 0 0 0,-1 5 0 0,1-5 0 0,3 3-9 15,0 2 9-15,-4-5 0 0,4 6 0 0,4-4 0 16,-4 4 0-16,0 0 0 0,3-7 0 0,-3 1 0 16,4-3 0-16,3 3 0 0,0-6 0 0,-4-6 0 15,4 6 0-15,0-6 0 0,1 5 0 0,-1-5 0 16,0 0 0-16,3 0 0 0,-3 0 0 0,7 0 0 16,-7 0 0-16,0 0 0 0,4 6 0 0,-4-6 0 15,0 0-25-15,4 0 0 0,-4-6 0 0,3 6 0 16,-3 0-36-16,1-5-7 0,2 5-2 0,-3-6 0 15,0 6-45-15,4 0-9 0,-4 0-1 0,-4-6-1 16,1 6-80-16,3 0-16 0</inkml:trace>
  <inkml:trace contextRef="#ctx0" brushRef="#br0" timeOffset="-151172.424">7253 3019 922 0,'0'0'19'0,"0"0"5"0,0 0-24 0,0 0 0 0,0 0 0 0,0 0 0 16,0 0 52-16,0 0 6 0,0 0 1 0,0 0 0 16,0 0 8-16,0 0 1 0,0 0 1 0,0 0 0 15,0 0-29-15,0 0-5 0,0 0-2 0,0 0 0 16,0 0-5-16,0 0-2 0,0 0 0 0,0 0 0 16,0 0-6-16,0 0 0 0,0 0-1 0,0 0 0 15,0 0 25-15,0 0 4 16,0 0 2-16,0 5 0 0,-3 7-20 0,3-12-4 0,0 3-1 0,0 3 0 15,0 6-5-15,0-6-2 0,0 5 0 0,0 1 0 16,0-6-10-16,0 9-8 0,0-4 9 0,0 1-9 16,0 0 8-16,3 6-8 0,-3-4 0 0,0-2 0 15,4 6 0-15,-4-12 0 0,3 5 0 0,-3-2 0 16,0 3-8-16,4-6 8 0,-4-6 0 0,0 0 0 16,0 12-33-16,0-12 0 0,0 0 0 15,0 0 0-15,0 0-85 0,0 0-17 0,7 0-3 0,-7 0-1 16,7 0-56-16,-4-6-11 0</inkml:trace>
  <inkml:trace contextRef="#ctx0" brushRef="#br0" timeOffset="-150214.735">7638 2798 1242 0,'-4'12'52'0,"4"0"-41"16,-3-1 45-16,3 1 8 0,0-6 3 0,0 9 0 16,-4-4 6-16,4-5 2 0,0 6 0 0,-3-6 0 15,3 6-24-15,0-12-5 0,0 9-1 0,0-9 0 16,0 5-9-16,0 7-3 0,0-12 0 0,0 0 0 16,0 0-13-1,0 6-4-15,0-6 0 0,0 0 0 16,0 0-3-16,-4 6-1 0,4-6 0 0,-4 6 0 0,1 6-3 0,3-12-1 0,-7 5 0 0,0 1 0 15,3-3 0-15,4-3 0 0,-7 6 0 0,7-6 0 16,-7 6 0-16,7-6 0 0,-7 6 0 0,7-6 0 16,0 0-8-16,0 0-11 0,0 0 3 0,0 0 0 15,-3 12 8-15,3-12 0 0,0 6-9 0,0-6 9 16,0 11-11-16,3-5 3 0,-3-6 0 0,4 0 0 16,-1 6-4-16,4 3 0 0,-7-9 0 0,4 0 0 15,-4 0 12-15,7 6-10 0,-4-6 10 0,4 6-10 16,-3-6 10-16,-1 0 0 0,5 6 0 0,-8-6 0 15,0 0-10-15,0 0 0 0,3 0 0 0,-3 0 0 16,0 0 10-16,7 5 12 0,-3-5-2 0,-4 0-1 16,3 6-9-16,-3-6 0 0,11 0 0 0,-8 6 0 15,-3-6 0-15,7 0 0 0,-3 6 0 0,-4-6 0 16,7 6 0-16,-7-6 0 0,0 0 0 0,0 0 0 16,3 6-9-16,1-3-4 0,0 3-1 0,-4-6 0 15,3 5 14-15,1 1 0 0,-1 0 0 0,-3-6 0 0,0 12 0 16,-3-6 0-16,3 6-13 0,-4-9 5 15,1 8-4-15,-1-5 0 0,0 0 0 0,-3 6 0 16,0-6 12-16,0 5-12 0,4-5 12 0,-11 0-12 16,7 3 12-16,-4 3-12 0,0-6 12 0,1 5-12 15,-4-5 12-15,3-6 0 0,-3 0 0 0,3 0 0 0,1 6-18 0,-1-6-2 16,-6 0 0-16,6 0 0 16,0-6-121-16,-3 6-25 0,7 0-5 0</inkml:trace>
  <inkml:trace contextRef="#ctx0" brushRef="#br0" timeOffset="-138281.206">8745 2933 1235 0,'0'0'35'0,"0"0"8"0,-3-6-35 0,-4 6-8 0,3-8 0 0,-3 5 0 15,4 0 57-15,-4-3 10 0,7 6 1 0,-7 0 1 16,0-6-11-16,-1 0-2 0,1 6-1 0,4-6 0 15,-4 6-33-15,3-6-6 0,-3 0-2 0,7 6 0 16,-7-5-6-16,4 5-8 0,3 0 11 0,0 0-11 16,0 0 24-16,0 0-3 0,0 0 0 0,0 0 0 15,0 0-21-15,0 0 9 0,0 0-9 0,0 0 0 16,0 0 12-16,-7 0-4 0,7 0 0 0,0 0-8 16,0 0 0-16,0 0 0 0,0 0 0 0,0 0 0 15,0 0 0-15,0 0 0 0,0 0 0 0,0 0 0 16,0 0 16-16,0 0 0 0,0 0 0 0,0 0 0 15,0 0 5-15,0 0 1 0,0 0 0 0,0 0 0 16,0 0-6-16,0 0-2 0,0 0 0 0,0 0 0 16,0 0-1-16,0 0 0 0,0 0 0 0,0 0 0 0,0 0-5 0,0 0 0 0,0 0-8 0,0 0 12 15,0 0-12-15,0 0 0 0,0 0 8 0,0 0-8 16,0 0 0-16,0 0 0 0,0 0 0 0,0 0 0 16,0 0 0-16,0 0 0 0,0 0 0 0,0 0 0 15,0 0 0-15,0 0 8 0,0 0-8 0,0 0 9 16,-7 0-9-16,7 0 8 0,0 0-8 0,0 0 8 15,0 0-8-15,0 0 8 0,0 0-8 0,-4 11 8 16,0-5-8-16,4-6 0 0,0 12 0 0,-3-6 0 16,3 6 0-16,0 2 0 0,0-8 0 0,0 6 0 15,0 6 0-15,0-7 0 16,0 4 0-16,0 3 0 0,0-7 0 0,3 1 0 0,-3 3 0 0,4 3 0 16,0-1 0-16,-1-5 12 0,1 3-12 0,3-4 12 15,-4 1-12-15,1 6 0 0,-1-9 0 0,4 2 8 16,-3 1 0-16,3-6 0 0,0 6 0 0,0-6 0 15,0 5-8-15,4-8 0 0,-4 0 0 0,0 3 0 16,0-3 0-16,0 3 12 0,-4 0-12 0,4-6 12 16,0 0-12-16,1 0 0 0,-1-6 0 0,3 6 0 0,-3 0 0 0,4 0 0 15,-4 0 0-15,0 0 0 0,3-6 11 0,-6 3-3 16,3 0-8-16,0 0 12 0,0 0 4 0,-3 0 1 16,3 3 0-16,-4-6 0 15,1 1 0-15,-1-1 0 0,-3-6 0 0,0 6 0 16,4-6-1-16,-4 4 0 0,0 2 0 0,0-6 0 0,0 0-3 15,0 0-1-15,-4 1 0 0,4-4 0 0,-3 3-12 16,-1 0 8-16,4 1-8 0,-3-10 0 0,-1 9 0 0,4 1 8 16,-3-7-8-16,-1 0 0 0,1 9 0 0,-1-8 0 15,-3-1 0-15,4 1 0 0,-1 2 0 0,0-3 0 0,1 6 0 16,3-5 0-16,-4 8 0 0,4-3-13 0,0 6 2 0,0 6 1 31,-3-6-17-31,3 6-3 0,-4-11-1 0,4 11 0 16,0 0-34-16,0 0-7 0,0 0-2 0,0 0 0 15,0 0-33-15,0 0-6 0,7 0-2 0,0 6 0 16,1-1-17-16,2 1-3 0,1-6-1 0</inkml:trace>
  <inkml:trace contextRef="#ctx0" brushRef="#br0" timeOffset="-137546.352">9010 3036 980 0,'0'0'20'0,"0"0"5"0,-7 0-25 0,7 0 0 15,-7 6 0-15,7-6 0 0,0 0 65 0,-4 3 8 0,4-3 2 16,0 0 0-16,0 0 7 0,0 0 2 0,0 0 0 0,0 0 0 16,0 0-14-16,0 0-2 0,0 0-1 0,0 0 0 15,0 0-31-15,0 0-7 0,0 0-1 0,0 0 0 16,0 0-20-16,0 0-8 0,0 0 0 0,-3 6 0 15,3 6 0 1,0-6 0-16,0 5 0 0,3-5 0 16,-3 6 8-16,0 3-8 0,4-4 0 0,-4 1 9 0,0-6-9 15,3 12 0-15,-3-12 0 0,0 2 8 0,0-8-8 0,0 0 10 0,0 0-10 16,0 0 10-16,0 0 5 0,0 0 1 0,0 0 0 0,0 0 0 16,0 0 28-16,-3-8 5 0,-1 2 2 0,4-12 0 15,0 6-14-15,0 0-2 0,0-2-1 0,-3-4 0 16,3 6-25-16,0-5-9 0,0-1 0 0,0 3 9 15,0 4-9-15,0-7 0 0,3 0 0 0,1 4 0 16,-4-4 0-16,3 6 0 0,1 1 0 0,-4 2 0 16,3-3 0-16,-3 6 0 0,4-6 0 0,-1 6 0 15,-3 1-8-15,0 5 8 0,0 0 0 0,0 0 0 16,0 0-14-16,8 0 2 0,-5 0 0 0,4 0 0 16,0 0-6-16,-3 5-1 0,3 1 0 0,0 0 0 15,0 0 11-15,3-6 8 0,-3 12-12 0,4-6 12 16,0 0 0-16,-4 2 0 0,3-2 0 0,-3 0 0 15,0 6 0-15,0-6 0 0,1 0 0 0,-1 0 0 0,0 2 0 16,0 4 0-16,3-6 0 0,-6 6 0 0,-1 0 0 16,1-1 0-16,-1 1 0 0,-3 3 0 0,0-3 9 0,0 5-9 15,0-5 8-15,0 8-8 0,-3-8 0 16,3 0 0-16,-4 6 0 0,4-12 0 0,-3 2 0 16,3 4 8-16,0-12-8 0,0 0 0 0,0 0 0 0,0 0 0 15,0 0 0-15,0 0 0 0,0 0-20 16,0 0-4-16,0 0 0 0,3-6 0 15,4 0-172-15,0-2-36 0</inkml:trace>
  <inkml:trace contextRef="#ctx0" brushRef="#br0" timeOffset="-136728.046">9987 2995 1758 0,'-3'0'50'0,"3"0"10"0,-4-6-48 0,4 6-12 0,-3-9 0 0,-1 6 0 16,4 3 33-16,-11-3 4 0,8-2 1 0,-4 5 0 16,0-6-13-16,0 0-2 0,0 6-1 0,-4 0 0 15,4 0-14-15,0 0-8 0,-4 0 10 0,1 0-10 16,-1 0 11-16,4 0-11 0,-3 6 12 0,-1 0-12 16,-3-6 8-16,3 5-8 0,1-5 0 0,-1 3 0 15,1 0 0-15,-1 6 0 0,0-9 8 0,1 12-8 16,-1-12 0-16,8 12 8 0,-4-6-8 0,3 5 0 15,1-5 10-15,-1 3-10 0,-3 9 8 0,4-12-8 16,-1 5 9-16,0 1-9 0,1-6 10 0,3 9-10 16,-4-4 0-16,4-5 8 0,0-6-8 0,4 6 0 15,-4-6 12-15,3 6 0 0,-3-6 0 0,4 12 0 16,-4-12-12-16,7 0 0 0,-7 0 0 0,7 6 0 16,4-6 0-16,-1 0 17 0,1-6-1 0,3 6-1 15,0-6-3-15,0 0 0 0,0 0 0 0,-3-6 0 16,3 6-2-16,-3 1-1 0,-1-10 0 0,1 9 0 15,-4-6 0-15,0 1 0 0,0-7 0 0,-4 6 0 16,1 3-9-16,-1-8 10 0,1 5-10 0,0-6 10 16,-4 9-10-16,0 4 0 0,0-7 9 0,-4 0-9 15,0 6 8-15,4 6-8 0,0 0 10 0,0 0-10 0,0 0 8 16,0 0-8-16,-3 6 0 0,-4-6 9 16,3 12-9-16,1-6 0 0,-1 5-10 0,4-2 10 15,0 9-11-15,0 0 11 0,0-1-12 0,4-2 12 0,-1 3-8 16,1-7 8-16,-1 7 0 0,1-3 0 0,3 2 0 0,-3-5 0 15,3 6 0-15,-4-10 0 0,1 4 0 0,3-6 0 16,-4 0 0-16,1 6 0 0,-1-12 0 0,-3 0 12 0,0 0 0 0,7 0 0 31,-3-12-44-31,3 12-8 0,-4-6-3 0,5 6 0 16,-1-6-70-16,0 0-15 0,-4-2-2 0</inkml:trace>
  <inkml:trace contextRef="#ctx0" brushRef="#br0" timeOffset="-135889.53">10178 2977 1166 0,'-4'6'49'16,"1"6"-39"0,-4-6 11-16,3 6 3 0,-3-6 0 0,3 5 0 0,-3-5 38 0,4 9 8 0,-1-3 2 0,1-1 0 15,3-5-8-15,-4 0 0 0,4 6-1 0,-3-3 0 16,3-3-3-16,0-6 0 0,0 5 0 0,0 1 0 15,0-6-38-15,0 12-8 0,3-6-2 0,-3 0 0 16,0 6-2-16,4-12-1 0,-1 6 0 0,-3 2 0 16,4-2-9-16,-4-6 10 0,0 0-10 0,0 0 10 15,0 0 2-15,0 0 1 0,0 0 0 0,0 0 0 16,0 0 6-16,0 0 1 0,0 0 0 0,0 0 0 16,3-6 14-16,-3 6 3 0,0-8 1 0,0 2 0 15,-3 0-22-15,-1-12-4 0,1 6 0 0,-4-5-1 16,3 2-11-16,1 3 0 0,-1 1 0 0,4 5 0 15,-3-12 0-15,6 9 0 0,-3-3 0 0,0 1 0 16,-3-1 0-16,3 0 0 0,0 3 0 0,0 3 0 16,0 6 0-16,0 0 0 0,0 0 0 0,0 0 0 15,0 0 0-15,0 0 0 0,0 0 0 0,0 0 0 16,0 0-11-16,0 0-4 0,7 0-1 0,-4 6 0 16,4-3 16-16,-3 3-9 0,-1 0 9 0,1 0-8 15,-1 6 8-15,1-1 0 0,3-5 0 0,-4 0 0 16,1 9 0-16,0-3 0 0,-1-6 0 0,1 5 0 15,-1-5 0-15,1 0 0 0,3 6 0 0,-4-3 0 16,-3-9 0-16,0 0 0 0,0 0 0 0,0 0 0 16,0 0 0-16,0 0 0 0,0 0 0 0,0 0 8 0,4-6 0 15,-1-3 0-15,1 3 0 0,-1 0 0 0,-3 0 0 16,4 0 1-16,-1 1 0 0,1-1 0 0,-4-6-9 0,3 6 0 16,1-3 9-16,-4 3-9 0,4 0 0 0,-4 1 0 0,0-1 0 15,0 6 8-15,3 0-8 0,-3 0 0 16,0 0 0-16,0 0 0 15,0 0 0-15,0 0-8 0,4-12 8 0,-4 12-8 0,0 0 8 0,0 0 0 0,0 0 0 0,3 12 0 16,1-12-10-16,3 6 0 0,-4-1 0 0,1 1 0 16,3 0 10-16,0 0 0 0,-4 3-9 0,4 3 9 15,0-6 0-15,-3-1 0 0,3 7 0 0,-3-6 0 16,3 6 0-16,-4-3 0 0,1 2 10 0,-1 1-10 16,1-6 0-16,-1 6 0 0,1-3 0 0,-1-4-9 15,1 7 9-15,-4-12 8 0,0 0-8 0,0 6 11 16,3 0-11-16,-3-6 0 15,7 0 0-15,-7 0 0 0,7 6-33 0,-3 0-9 16,3-6-2-16,0 0 0 0,0 0-92 16,4-6-20-16,-1 0-3 0</inkml:trace>
  <inkml:trace contextRef="#ctx0" brushRef="#br0" timeOffset="-135652.72">10467 3013 1637 0,'3'6'69'16,"1"5"-55"0,-4-5 8-16,0 0 2 0,0 3 0 0,0 3 0 0,0-1 0 0,0-5 1 0,0 0 0 15,-4 0 0-15,4 0-14 0,0-6-3 0,-3 9-8 0,3-3 12 16,0-1-12-16,0 1-12 0,3 6 3 0,-3-6 0 31,4 0-82-31,-4 6-16 0,0-9-3 0</inkml:trace>
  <inkml:trace contextRef="#ctx0" brushRef="#br0" timeOffset="-135435.816">10379 2686 1697 0,'0'0'35'0,"-7"0"9"0,7 0-35 0,0 0-9 0,-7 0 0 0,7 0 0 15,-4 6-43-15,-3 0-10 0,3 0-3 0</inkml:trace>
  <inkml:trace contextRef="#ctx0" brushRef="#br0" timeOffset="-134525.923">11409 2995 1652 0,'-21'12'34'0,"14"-6"9"0,-4-6-35 0,4 0-8 0,-4 0 0 0,1 0 0 16,-4 0 60-16,3-6 9 0,1 0 3 0,-5 0 0 16,1 0-23-16,0 0-4 0,-3-3-1 0,2 4 0 15,-2-1-25-15,3-6-6 0,0 6-1 0,3 0 0 16,0 6-12-16,11 0 0 0,-10 0 0 0,3 0 0 16,0 6-42-16,0 0-11 0,0 0-3 0,0 11 0 15,-1-8-3-15,5 9-1 0,-4 0 0 0,3-1 0 0,1-2 29 0,-1 8 6 16,1-5 1-16,3 8 0 0,0-8 12 15,-4 0 4-15,4-4 0 0,0 4 0 0,0 0 22 0,4-7 5 16,-1 1 1-16,1-3 0 0,-1 3 4 0,4 0 2 16,-3-12 0-16,-4 0 0 0,11 5 10 0,-4-5 1 15,0-5 1-15,3-1 0 0,1 0-6 16,-1-9-2-16,5 3 0 0,-5 1 0 0,4-13 2 16,0 4 0-16,4-4 0 0,-4 0 0 0,0-8-32 0,-3 9-16 0,-1-16 1 0,4 4 1 15,-3-3 23-15,-4 0 5 0,4-3 1 16,-4-4 0-16,0 1-15 0,-4-3 0 0,1 3 0 0,-1 0 0 15,-3-6 0-15,0 9-15 0,4-3 3 0,-4 0 1 16,-4 9 19-16,1-4 3 0,-4 4 1 0,3 3 0 16,1-1-4-16,-4 16-8 0,0-7 12 0,-4 4-4 15,4 8-8-15,0 6-9 0,-4-6 9 0,4 12-13 16,0 0 13-16,-3 0 0 0,3 12 0 0,0-6 0 16,0 6-20-16,-1 2-2 0,5 10 0 0,-1-7 0 15,1 16 22-15,3-4-11 0,3 4 11 0,1 2-8 16,-1 3 8-16,-3 0 0 0,4 3 0 0,0-2 0 15,-4-4 0-15,3 9 0 0,1-6 0 0,-1 0 0 16,1 4 0-16,-1 2 8 0,4-6-8 0,-3 3 11 16,-1-3 7-16,1 3 2 0,3-8 0 0,-4-1 0 15,1 3-20-15,-1-5 0 0,-3-4 0 0,4 4 0 16,-1-10 0-16,1 4 0 0,3-7 0 0,-3 4 0 16,-1-3 0-16,4-7 0 0,-3-5 0 0,3 0 0 15,0 3 0-15,-4-3-12 0,4 6 1 0,0-7 1 16,0-5 10-16,1 6 14 0,-1-6-3 0,0 0-1 15,-4 0-50-15,4-6-9 0,0 6-3 0,0-5 0 16,-3-1-80-16,3-6-16 0,0 3-3 0</inkml:trace>
  <inkml:trace contextRef="#ctx0" brushRef="#br0" timeOffset="-134072.943">11501 3063 1440 0,'-7'17'30'0,"3"-17"6"0,0 12-28 0,1-6-8 0,-1 0 0 0,4-6 0 16,0 0 30-16,0 0 5 0,0 0 1 0,0 0 0 15,0 9 14-15,0-9 3 0,0 0 1 0,4 5 0 16,-4-5-22-16,7 0-5 0,-3 6-1 0,3-6 0 15,0 0-26-15,0 0 0 0,0 0 8 0,0 0-8 16,0-6 0-16,0 6 12 0,0-5-12 0,0 5 12 16,-3-9-4-16,-1 3 0 0,1 0 0 0,-1-6 0 15,-6 6-8-15,3-5 8 0,-4-1-8 0,1-3 8 16,-5 9-8-16,5-5-9 0,-4-7 9 0,0 12-13 16,0-6-6-16,0 3-1 0,-4 4 0 0,4-1 0 15,0 0 0-15,-4 6-1 0,4 0 0 0,-3 0 0 0,3 0 21 16,0 6-11-16,0 0 11 0,0 2-8 0,0 4 8 0,3-6 0 15,-3 12 0-15,0-7 0 0,3 1 16 16,1 3-2-16,-1 3 0 0,1-7 0 0,-1 7-2 0,1-3-1 16,3-4 0-16,0 7 0 0,0 0-11 0,0-10 0 0,3 10 0 0,1 0 8 15,-1-12-8-15,4 5 0 16,4-5 0-16,0 3 0 16,-1-3 0-16,1 0 0 0,3-6 0 0,0 6-11 15,7-6-33-15,-3 6-6 0,6-1-2 0</inkml:trace>
  <inkml:trace contextRef="#ctx0" brushRef="#br0" timeOffset="-133310.655">12358 2372 1149 0,'0'0'32'0,"0"0"8"0,0 0-32 0,-4 6-8 0,1 0 0 0,-1-1 0 16,1 7 40-16,3-6 5 0,-4 6 2 0,4 3 0 15,0 2 0-15,0 1 0 0,0 8 0 0,0-8 0 16,0 5-18-16,0 4-3 0,4 2-1 0,-4-8 0 16,3 14 11-16,-3-8 3 0,0 8 0 0,4-3 0 15,-1-8 4-15,-3 2 1 0,4-2 0 0,-1 5 0 16,1-2-8-16,3-4 0 0,-4 1-1 0,4 2 0 16,1 3-14-16,2-8-2 0,-3 3-1 0,4-1 0 15,-4-2-18-15,-4-4 0 0,4 1 0 0,-3-3 0 0,-1-4 8 16,1 1-8-16,-4-6 9 0,0-6-9 0,0 0 12 15,0 0-4-15,0 0-8 0,0 0 12 0,-11 0-12 0,4 0 11 0,-3-6-11 16,-1 0 10-16,-3 0-10 0,3-5-9 0,-3 2 9 0,0-3-13 16,-3 0 13-16,3 1-11 0,-1-7 11 0,1 6-10 15,0 3-2-15,4-2-1 16,-4 5 0-16,3-6 0 0,-3 0-10 0,0 6-1 0,0-3-1 16,3 4 0-1,0-7-22-15,1 0-4 0,3 6-1 0,-4-6 0 16,1 4-32-16,3-4-8 0,-4 0 0 0</inkml:trace>
  <inkml:trace contextRef="#ctx0" brushRef="#br0" timeOffset="-132952.391">11977 2422 1416 0,'0'0'29'0,"-11"0"8"16,11 0-29-16,0 0-8 0,-7 6 0 0,7-6 0 15,-7 0 65-15,0 0 12 0,0-6 3 0,7 6 0 16,-7-3-12-16,3 0-1 0,1 0-1 0,3 3 0 16,-4-6-34-16,4 6-6 0,0 0-2 0,0 0 0 15,0 0-24-15,0 0 0 0,4 0 0 0,-1-6 0 16,4 0 0-16,1 0 0 0,2 6-14 0,1-5 5 15,6 5 9-15,1 0-8 0,0 0 8 0,6 0-8 16,1 5 8-16,3 1 0 0,4 0 0 0,0-6 0 16,-4 6 0-16,0-6 0 0,4 0 0 0,-7 0 0 0,-1 6-8 0,-3-6 0 15,1 0 0-15,2 0 0 0,-3 0-7 0,-3-6-1 0,3 6 0 16,-3-6 0 0,3 0-19-16,0 0-4 0,-3 6-1 0,-4 0 0 15,0 0-9-15,-3 0-3 0,-4 6 0 0</inkml:trace>
  <inkml:trace contextRef="#ctx0" brushRef="#br0" timeOffset="-132375.543">12506 2951 1295 0,'0'0'36'0,"0"0"9"15,-4-6-36-15,-3 6-9 0,7 0 0 0,-3-6 0 16,3 6 55-16,-4-6 9 0,1 0 1 0,3 6 1 15,0 0-30-15,-4-5-5 0,4 5-2 0,0 0 0 0,0 0 0 16,0 0 0-16,0 0 0 0,0 0 0 0,0 0 13 0,0 0 2 16,0 0 1-16,0 0 0 0,0 11-15 0,0-5-3 15,0 0-1-15,0 6 0 0,4 0-16 0,-4-4-10 0,0 4 12 0,3 0-12 32,-3 0 18-32,4-1-3 0,-1-5-1 0,4 6 0 0,-3-3-5 0,3 3-1 0,-3-6 0 0,3 5 0 15,0-5-8-15,-4 0 0 16,4 0 0-16,0 0 8 0,-3 3-8 0,-1-4 0 0,-3-5 9 0,7 6-9 15,4-6 0-15,0 6 0 0,-1 0 0 0,4-6 0 16,0 0 13-16,0 0-1 0,-3 0-1 0,3-6 0 16,-3 6 5-16,3-6 0 0,-4 0 1 0,1 1 0 15,0-1-5-15,-4-3 0 0,3 3-1 0,-6-6 0 16,3 1 2-16,-4-1 1 0,4-3 0 0,-3 3 0 16,-4 1-2-16,4-7 0 0,-4 6 0 15,0-3 0-15,0-2-4 0,-4 5-8 0,0-6 11 16,1 4-11-16,-1-4 0 0,1 6-11 0,-4 1 0 0,0-7 0 15,3 9-20-15,-3 3-4 16,0 0-1-16,4 6 0 16,-1-6-21-16,-3-973-5 0,7 1941-1 0,-4-968 0 0,4-3-97 0,0 3-19 0,0-6-4 0,0 1-490 15</inkml:trace>
  <inkml:trace contextRef="#ctx0" brushRef="#br0" timeOffset="-131778.839">13056 2851 1160 0,'0'0'32'0,"0"0"9"0,0 0-33 0,0 0-8 0,0 0 0 0,0 0 0 16,0 0 85-16,-7 0 15 0,0 0 4 0,7 0 0 16,-7 0-32-16,4 0-5 0,3 0-2 0,0 0 0 15,0 0-1-15,-7 0 0 0,7 0 0 0,-11 0 0 16,4 6-64-16,3-3-27 0,-3 9 2 0,4-7 0 16,-1 1 13-16,1 0 4 0,-1 0 0 0,1 0 0 15,-1 6 8-15,1-6 0 0,3 2 0 0,-4 4 0 16,1-6 0-16,-1 0 0 0,4 0 0 0,-3 6 0 15,3-12 0-15,-4 5 11 0,4-5-3 0,-4 6 0 16,4-6-8-16,0 9 8 0,0-9-8 0,0 0 8 0,0 0-8 0,0 0 8 16,0 0-8-16,0 0 8 0,0 0 0 0,0 0 0 15,0 0 0-15,0 0 0 0,0 0 16 0,0 0 4 16,4 6 0-16,-4-6 0 0,0 0-13 0,0 0-3 16,7 0 0-16,-7 0 0 0,4 0-3 0,3 0-1 15,-4 6 0-15,4-6 0 16,0 0-8-16,-3 0 0 0,-1 0 0 0,4 0-11 15,-3 0 11-15,3 0 0 0,-7 0 8 0,7 6-8 16,-3 0 0-16,-4-6 0 0,7 6 0 0,-4-1 0 0,1 1 0 16,-1 0-8-16,1 0 0 0,-1 3 0 0,1 3 8 15,-1-1 0-15,-3-5 0 0,4 6 0 16,-4-6 0-16,0 9 0 0,0-10 0 0,0 7 0 16,0-6 0-16,0 6 0 0,0-6 0 0,-4 0 0 15,1 0 0-15,-4-4 0 0,0 4 0 0,-4-6 0 0,1 0-20 0,2 0 0 16,-6 0 1-16,4 0 0 15,-4-6-30-15,0 4-7 0,3-4 0 0,-3 0-1 16,7 0-79-16,-4 0-15 0,4-6-3 0</inkml:trace>
  <inkml:trace contextRef="#ctx0" brushRef="#br0" timeOffset="-131116.909">13141 2451 1197 0,'0'0'50'0,"-4"6"-40"16,4-6 43-16,-3 6 9 0,3-6 2 0,-4 12 0 15,4-9-7-15,0 2-1 0,0 7 0 0,0-6 0 16,0-6-23-16,0 6-5 0,0 6 0 0,4-6-1 15,-4 5 7-15,3 1 2 0,1 3 0 0,-1-3 0 16,1 5-18-16,3-5-3 0,0 9-1 0,0-4 0 16,0 1 0-16,0 2 0 0,0 4 0 0,0-6 0 15,0 2-3-15,1-2-1 0,-1 5 0 0,0-8 0 16,0 3-2-16,0 5-8 0,0-8 12 0,-4 8-4 16,4-5-8-16,-3 0 8 0,-1 2-8 0,1-2 8 15,0 0-8-15,-1-4 0 0,1 4 9 0,-4 0-9 16,3-1 0-16,-3-2 9 0,-3-3-9 0,3 5 0 15,0-5 10-15,-4-6-10 0,1 3 8 0,3 2-8 16,-4-5 0-16,4-6 0 0,-4 6-12 0,4-6 12 16,0 0-38-16,0 0 0 0,0 0 0 0,0 0 0 15,0 0-97-15,0 0-19 0,0 0-4 0</inkml:trace>
  <inkml:trace contextRef="#ctx0" brushRef="#br0" timeOffset="-129515.673">13085 2883 1463 0,'0'0'61'0,"0"0"-49"16,0 0 45-16,0 0 9 0,0 0 2 0,0 0 0 16,0 0-8-16,0 0-2 0,0 0 0 0,0 0 0 1265,0 0-38-1265,0 0-7 0,7 0-1 0,0 0-1 0,0 0-11 0,3 0 0 0,-3 6 0 0,0-6 0 0,4 6 0 94,0 0-14-94,3 0 2 0,-4 0 0 0,4 0-39 0,-3 2-7 0,3-2-2 0,-3 0 0 0,3-6-9 0,-4 6-3 0,4 0 0 0,-3-6 0 16,0 0-98-16,-1 6-20 0</inkml:trace>
  <inkml:trace contextRef="#ctx0" brushRef="#br0" timeOffset="-129409.422">13420 2933 1409 0,'0'18'29'0,"0"0"7"0,0-10-28 0,0 10-8 16,3-6 0-16,-3 0 0 0,0-1 24 0,0-2 4 0,0 3 1 0,0 0 0 0,0-6 0 0,0-6 0 0,4 11 0 0,-4-11 0 0,0 0-20 0,0 0-9 0,0 0 8 0,0 0-8 0,0 0-60 0,0 0-18 0,0 0-3 0</inkml:trace>
  <inkml:trace contextRef="#ctx0" brushRef="#br0" timeOffset="-129289.431">13406 2907 1071 0,'0'0'30'0,"0"0"7"0,0 0-29 0,0 6-8 0,3 0 0 0,-3-6 0 0,0 8 36 0,4-2 7 0,-4 0 1 0,0 0 0 0,3 6-4 0,-3-6 0 0,4 5 0 0,-4-5 0 0,3 9 2 0,-3-9 0 0,0 12 0 0,4-13 0 0,-4 7-15 0,0-6-3 0,0 3-1 0,0 3 0 0,0-12-10 0,3 6-1 0,-3-6-1 0,0 0 0 0,0 0-11 0,0 0 0 0,0 0 0 0,0 0 0 0,0 0-124 0,0 0-21 0</inkml:trace>
  <inkml:trace contextRef="#ctx0" brushRef="#br0" timeOffset="-129217.511">13360 2557 1805 0,'-7'6'76'0,"0"0"-61"0,0 0-15 0,3-1-18 0,0 1 4 0,4-6 1 0,0 0-69 0,-3 6-14 0,3-6-2 0</inkml:trace>
  <inkml:trace contextRef="#ctx0" brushRef="#br0" timeOffset="-128344.438">13751 2916 1288 0,'0'0'27'0,"0"0"5"16,0 0-32-16,0 0 0 0,0 0 0 0,-7 0 0 16,0-3 66-16,7 3 6 0,-7-6 2 0,0 6 0 15,7 0-19-15,0 0-4 0,0 0-1 0,-7-6 0 16,7 6-11-16,0 0-3 0,0 0 0 0,0 0 0 16,0 0-20-16,0 0-5 0,0 0-1 0,0 0 0 15,-4 6-2-15,-3 0 0 0,7-6 0 0,-3 9 0 0,3 2 4 16,-4-5 1-16,4 6 0 0,-3 6 0 0,3-10-2 0,3 4-1 0,-3 6 0 0,0-6 0 15,4 5 2-15,-4-2 0 0,0-3 0 0,3-1 0 16,-3 1 2-16,0 0 1 0,0 3 0 0,0-4 0 16,4-5 9-16,-4 6 3 0,3-6 0 0,-3-6 0 15,0 0-1-15,0 0 0 0,0 0 0 0,0 0 0 16,0 0 2-16,0 0 1 0,0 0 0 0,0 0 0 16,0 0 1-16,0 0 0 15,0 0 0-15,-7-6 0 0,4 0-15 16,-1 0-3-16,1 0-1 0,3-5 0 0,-4 5-11 0,1-9 0 0,3 9 9 0,-4-6-9 15,1 1 0-15,3-1 0 0,-4 0 0 0,1 3 0 16,3-2 0-16,0 5 0 0,0-6 0 0,3 0 0 16,-3 0 0-16,0 4 0 0,4-4 0 0,-4 0-8 15,0 6 8-15,3-6 0 0,1 4 0 0,-1 2 0 16,1-6 0-16,-4 6 0 0,3 0 0 0,-3 6 0 16,4-6 0-16,-4 0 0 0,0 6-9 0,3 0 9 15,-3 0 0-15,7-5 0 0,-3 5 0 0,-4 0 0 16,7-6 0-16,4 0-11 0,-4 6 3 0,-4 0 0 15,4 0 8-15,0 0-8 0,4 6 8 0,-4 0-8 16,0-6 8-16,0 5 0 0,0 1 0 0,0 0-8 16,0 0 8-16,0 0 0 0,0 0 0 0,0 3 0 15,0-3 0-15,1 5 0 0,-1-5 0 0,0 0 0 16,-4 0 0-16,1 6-8 0,-1-1 8 0,1-2 0 16,-1 3 0-16,1 6 0 0,-4-12 0 0,0 5-8 0,3-2 8 15,-3 3 0-15,0 6 0 0,4-7 0 16,-4-5 0-16,0 6 0 0,0 3 0 0,0-4 0 0,0 1 0 15,0-6 0-15,0 6 0 0,0-6 0 16,0-6 0-16,3 6 0 0,-3-6 0 0,4 8 0 16,-4-8 0-16,3 6 0 0,1-6 0 0,-4 0-8 15,3 6-12-15,-3-6-3 0,8 6 0 0,-8-6 0 16,3 0-37-16,-3 0-8 0,0 0-2 0,7 6 0 16,-7-6-144-16,0 0-29 0</inkml:trace>
  <inkml:trace contextRef="#ctx0" brushRef="#br0" timeOffset="-128054.847">14143 3186 1720 0,'0'0'36'0,"0"0"8"15,0 0-35-15,0 0-9 0,0 0 0 0,0 0 0 16,0 0 36-16,0 0 4 0,0 0 2 0,0 0 0 16,0 0-5-16,0 0-1 0,0 0 0 0,0 0 0 15,0 0-36-15,3-6 0 0,1 6-9 0,-4-6 9 16,0 6-130-16,3-6-18 0,-3 6-4 0</inkml:trace>
  <inkml:trace contextRef="#ctx0" brushRef="#br0" timeOffset="23434.123">3912 4192 960 0,'0'0'20'0,"0"0"5"0,0 0-25 15,0 0 0-15,0 0 0 0,0 0 0 0,0 0 23 16,0 0-1-16,0 0 0 0,0 0 0 0,0-12-22 0,-3 6 0 15,3 6 0-15,0-6 0 0,0 6 0 0,0-6 0 0,0 6 0 16,0 0 0-16,0 0 30 0,0 0 2 0,0 0 0 0,0 0 0 16,0 0-20-16,-4-6-3 0,4 6-1 0,0 0 0 15,0 0 7-15,0 0 1 0,0 0 0 0,0 0 0 32,0 0 25-32,0 0 6 0,0 0 1 0,0 0 0 0,0 0 11 0,0 0 2 0,0 0 1 0,0 0 0 15,0 0-6-15,0 0 0 0,0 0-1 0,-7 3 0 16,7-3-23-16,0 0-4 0,0 0 0 0,0 0-1 15,-3 3 9-15,3-3 3 0,0 0 0 0,-4 6 0 16,4-6-25-16,0 0-5 0,0 0-1 0,-7 12 0 16,4-6 4-16,3-6 0 0,0 11 0 0,0-5 0 15,0-6-1-15,-4 6 0 0,4-6 0 0,4 6 0 16,-4 6 2-16,3 2 1 0,4-2 0 0,-7 0 0 16,4 6 5-16,-1-4 1 0,-3-2 0 0,4 0 0 15,-1 6-7-15,1-4-1 0,-1-2 0 0,-3 6 0 16,4-1-3-16,-4-5-1 0,0 9 0 0,3-4 0 15,-3-5 0-15,0 9 0 0,0-4 0 0,0 1 0 16,4-6-8-16,-1-4 0 0,-3 4 0 0,4 6 0 16,-4-6 8-16,0-4-8 0,0 4 12 0,0 6-4 15,0-6-8-15,0-1 0 0,0 4 0 0,3-3 0 16,-3 0 0-16,4-1 8 0,-4 1-8 0,4 0 12 16,-4-3-12-16,0 2 12 0,3 7-12 0,-3-6 12 15,0 0 4-15,0-4 2 0,-3 4 0 0,3 0 0 16,0 0-4-16,0-6-1 0,0-1 0 0,0-5 0 15,0 6 0-15,0-6 0 0,-8 9 0 0,8-9 0 0,-3 6-13 16,3-6 11-16,0 0-11 0,-7 6 10 0,7-6-2 0,0 0-8 16,0 0 12-16,0 0-4 0,0 0-8 0,-4 6 0 0,4-6 0 0,0 0 0 15,0 0 8-15,0 0-8 0,0 0 0 0,0 0 8 16,0 0-8-16,0 0 0 0,-7 6 0 0,7-6 8 16,0 0-8-16,0 0 0 0,0 0 0 0,0 0 0 15,0 0 16-15,0 0 2 0,0 0 0 0,0 0 0 16,0 0-18-16,0 0 0 0,0 0 8 0,0 0-8 15,0 0 0-15,0 0 0 0,0 0 0 0,0 0 0 16,0 0 0-16,-7 0 0 0,7 0 0 0,0 0 0 16,0 0 0-16,0 0 8 0,0 0 0 0,0 0-8 15,0 0 0-15,-7 0 0 0,7 0 0 0,0 0-12 16,0 0 12-16,0 0 0 0,0 0 0 0,-3-6-9 16,-1 6 9-16,-3-6 0 0,4-3 0 0,3 9 0 15,-4-6 0-15,8 0 0 0,-4 0 0 0,0 1-12 16,0-1 12-16,0 0 0 0,0 0 8 0,0 0-8 15,0-6 0-15,-4 6 0 0,4-2 0 0,0 2 0 16,0-6 0-16,-3 6 0 0,3-12 0 0,-4 7 0 16,4-1 0-16,-4-3 0 0,1 3 0 0,-1 1 8 15,1-7-8-15,3 3 0 0,0 4 0 0,-4-1 0 16,1-6-21-16,-1 9-9 0,4-2-2 0,-3-1 0 16,3 0 32-16,-4 0 13 0,4 3-1 0,0 1 0 15,-3-1-12-15,-1-3 0 0,1 6 0 0,3-6 0 16,-4 1 0-16,4 2 0 0,0-3 0 0,-3 0 0 0,-1 6 0 0,4-5 0 15,-3-1 0-15,-1 3 0 0,4 3 0 16,-4-6 0-16,4 1 0 0,0-7 0 0,-3 6 0 0,3 4 0 0,0-10 0 16,0 6 0-16,-4 0 0 0,4-2 0 15,0 2 0-15,-3-6 0 0,3 6 0 0,-4-2 0 16,4 2 0-16,-3 0 0 0,-1 1 0 16,1-13 0-16,-1 9 0 0,-3-2 0 0,4-1 0 0,-1 6 0 0,-3-2 0 15,4 2 0-15,-1 0 0 0,0 6 0 0,1-6 0 0,-1 7 0 16,4-4 0-16,0 3 0 0,-3 0 0 0,3 0 0 15,-4 6 0-15,4-6 0 0,-3 0 0 0,3 0 0 16,0 1 0-16,0-1 0 0,0 0 0 0,0 3 0 16,0-3 0-16,0 0 0 0,0 0 0 0,0 0 0 15,3 0 0-15,-3 1 0 0,4-7 0 0,-4 6 0 16,3-3-8-16,1 3 8 0,3 0 0 0,-3 0 0 16,-1 1-8-16,8-1 8 0,-8 0 0 0,1 0 0 15,3 6-9-15,0-6 9 0,0 0 0 0,-4 6-9 16,4-6 9-16,1 6-8 0,-1 0 8 0,0 0-8 15,3 0 8-15,-3 0 0 0,4 0-9 0,-1 0 9 16,1 0 0-16,-4 0 0 0,4-9 0 0,-1 9 0 16,-3 0-9-16,0 9 9 0,-7-9 0 0,7 0 0 15,0 0 0-15,-3 0 0 0,3 0 0 0,0 0 0 16,0 6 0-16,0-6 0 0,4 0 0 0,-4 0 0 16,0 0 0-16,3 0 0 0,-2 6 0 0,2-6 0 15,-3 6 0-15,4-6 0 0,-4 0 0 0,-4 6 0 16,1-6 0-16,3 6-8 0,-4 0 8 0,5-1 0 15,-5-5 0-15,4 6 0 0,-3-6 0 0,-1 0 0 16,1 3 0-16,-1 3 0 0,1 0 0 0,-1 6 0 16,1-6 0-16,-1 0 0 0,1 5 0 0,-1-5 0 0,1 0 0 0,-1 0 0 15,1 3 0-15,0 3 0 0,-1-1 0 16,1-5 0-16,3 6 0 0,-7-3 0 0,0 3 0 0,3-1 0 16,-3 1 0-16,0-6 0 0,0 6 0 0,0-4 0 15,-3 1 0-15,3 0 0 0,-7 3 10 16,3-6-10-16,1 11 10 0,-5-11-10 0,5 3 11 0,-1 3-11 15,-3-6 12-15,4 6-12 0,-4-7 8 0,0 7-8 16,3-6 0-16,-3-3 0 0,7-3 9 0,-10 3-9 0,2 0 0 16,1-3 9-16,0 3-9 0,0 6 8 0,0-9-8 0,0 0 8 15,-3 5-8-15,-1-5 0 0,4 0 9 0,-4 6-9 16,4-6 0-16,0 6 0 0,0-6 0 0,0 6 8 16,0-6-8-16,7 0 0 0,0 0 0 0,-7 6 0 15,0 0 0-15,3 0 0 0,-3-3-9 0,0 3 9 16,4-3 0-16,-1-3 0 0,-3 8-9 0,0-8 9 15,4 0-9-15,-1 6 9 0,-6 0-13 0,3-6 5 16,3 6-4-16,-3 0-1 0,0-6 0 0,0 0 0 16,3 12-5-16,4-12-1 0,-3 0 0 0,3 0 0 15,0 0-11-15,-4 6-2 0,4-6-1 0,0 0 0 16,0 0-22-16,0 0-4 0,0 0-1 16,0 0 0-16,0 0-28 0,7 5-7 0,0 1-1 0,0-3 0 15,4 3-48-15,0 0-9 0,3-6-3 0</inkml:trace>
  <inkml:trace contextRef="#ctx0" brushRef="#br0" timeOffset="24422.904">4237 4518 1235 0,'0'0'52'16,"0"0"-42"-1,0 0 94-15,0 0 20 0,-7 0 3 0,7 0 1 16,-7 0-52-16,7 0-9 0,0 0-3 0,0 0 0 15,0 0-40-15,0 0-8 0,0 0-1 0,-11 0-1 16,11 0-4-16,-7 0-1 0,0 0 0 0,7 0 0 16,-7-6 5-16,7 6 1 0,-4-6 0 0,4 6 0 0,0 0 12 0,-7 0 2 0,7 0 1 15,0 0 0-15,-7 0 0 0,7 0 0 0,0 0 0 0,0 0 0 16,-3 0-2-16,3 0 0 0,0 0 0 0,-11 6 0 16,4 0-11-16,4 0-2 0,-4 0-1 0,0-1 0 15,3 4-6-15,1 3 0 0,-1 0-8 0,0 0 12 16,4-4-12-16,-3 4 0 0,-1 0 0 0,4 6 0 15,0-7 0-15,-3-2 0 0,3 6 0 0,0 0 0 16,0-10 0-16,3 7 0 0,-3 0 0 0,0-3 0 16,0 0 0-16,0-1-8 0,0 4 8 0,0-6 0 15,4 6 0-15,-4-6 0 0,3 0-8 0,1-4 8 16,-4-2 0-16,7 6 0 0,-3 0 0 0,3 0 0 16,-4 0-8-16,4 0 8 0,0 0 0 0,0 0 0 15,0-6 0-15,0 6 0 0,4-1 0 0,0 1 0 16,-4-6 0-16,3 6 0 0,1-3 0 0,-1 0 0 15,1-3 0-15,-4 3 0 0,7-3 0 0,-7 6 0 16,0-6 0-16,0 0 0 0,0 0 0 0,0 0 0 0,0 0 0 0,-3 0 0 16,3-6 0-16,0 6 0 15,-7 0 0-15,4-6 0 0,-1-3 0 0,1 9 9 16,-1-6-9-16,4-5 8 0,-3 5-8 0,-1 0 8 16,1 0-8-16,-1-9 12 0,1 6-12 0,-1 1 12 15,-3-4 4-15,0 6 2 0,4-12 0 0,-4 7 0 16,-4 2-18-16,4-3 8 0,-3 0-8 0,-1 1 0 0,1-4 0 15,-1 0 0-15,-3 6-10 0,0-2 10 16,4-1 0-16,-4 6 0 0,0-9 0 0,-4 9 0 0,4 0 0 0,-4-5 0 16,4 5 9-16,-3 6-9 15,-1-12 0-15,-3 6 9 0,3 0-9 0,1 0 0 0,-1 1 9 0,1 2-9 16,-1 0 0-16,1 0 9 0,-1 3-9 16,0-6 0-16,8 6 0 0,-8 0 0 0,1-12 0 15,3 12 0-15,-4-6 0 0,4 6 0 0,0-6 0 0,7 6-19 16,-4-6 3-16,4 6 1 15,0 0-9-15,0 0-3 0,0 0 0 0,0 0 0 16,0 0-10-16,0 0-3 0,0 0 0 0,0 0 0 16,0 0-18-16,0 0-4 0,0 0-1 0,0 0 0 15,0 0 3-15,4 6 1 0,3 0 0 0,0 0 0 0,7-6 7 16,-7 12 0-16,4-6 1 0,-4 0 0 16,3 2-6-16,1-2-2 0,3 6 0 0,-3 0 0 0,3-6-13 0,0 5-2 0,0-5-1 0</inkml:trace>
  <inkml:trace contextRef="#ctx0" brushRef="#br0" timeOffset="25124.59">4544 4618 1478 0,'0'0'42'0,"-4"-6"9"0,-3 6-41 16,0 0-10-16,0-12 0 0,7 12 0 0,-11-3 56 0,4 0 10 0,4 0 2 0,3 3 0 15,-4-6-15-15,4 6-2 0,-7 0-1 0,7 0 0 16,0 0-6-16,0 0 0 0,0 0-1 0,0 0 0 16,0 0-14-16,0 0-2 0,0 0-1 0,0 0 0 15,0 0-17-15,0 0-9 0,0 0 10 0,0 0-10 16,0 0 0-16,0 0 0 0,0 0 0 0,-3 3 0 16,3 6 8-16,0-9-8 0,3 6 0 0,-3 3 0 15,4 3 17-15,-1-6-2 0,1 5-1 0,-1-5 0 16,1 3 4-16,-1 0 1 0,5 0 0 0,-5-3 0 15,1-1-2-15,-1 1 0 0,1 0 0 0,-1 6 0 16,1-9-7-16,-1 3-2 0,1 3 0 16,-4-1 0-16,7-2-8 0,-4 6 8 0,1-6-8 0,3 0 8 15,-4 0-8-15,8 0 0 0,-4-1 9 0,0-2-9 0,4 3 0 0,-4 6 8 16,3-12-8-16,-3 6 0 16,8-6 0-16,-5 6 0 0,-3-6 0 0,0 0 0 0,4 0 0 15,-1 0 0-15,5 0 0 0,-5 0 0 16,1-6 0-16,-1 6 0 0,-3 0 0 0,4-6 8 0,-4 0 0 15,4 0 0-15,-4 0 0 0,-4-2 0 16,4 2 13-16,-3 0 3 0,-1 0 1 0,1 0 0 0,-1-6-10 0,1 0-3 16,-1 4 0-16,-3-1 0 15,4 0 4-15,-4-3 0 0,3 1 0 0,-3 5 0 0,-3-9-16 0,3 3 11 16,-4 0-11-16,4 1 10 16,-3-1-10-16,-4-3 0 0,3 3 0 0,1 1 8 0,-1-1-8 15,1 0 12-15,-1 6-12 0,-3-5 12 0,-4 2-12 0,4 3 0 16,0-6-12-16,0 0 12 0,4 6-15 0,-4 1 5 0,0-4 1 0,0 3 0 31,3 0-15-31,4 6-4 0,0 0 0 0,0 0 0 16,0 0-28-16,0 0-5 0,0 0-2 0,0 0 0 15,4 9-187-15,3 3-38 0,0-1-7 0</inkml:trace>
  <inkml:trace contextRef="#ctx0" brushRef="#br0" timeOffset="25851.063">5055 4635 1485 0,'-7'0'42'0,"0"-5"10"16,4 5-42-16,-4-6-10 0,3 0 0 0,-3 0 0 16,-4-3 71-16,4 6 12 0,4-3 2 0,-4 3 1 15,0 0-30-15,7 3-5 0,-4-3-2 0,4 3 0 16,0 0-20-16,0 0-4 0,-7 0-1 0,7 0 0 0,0 0 0 16,0 0-1-16,0 0 0 0,0 0 0 15,0 0-11-15,4 6-3 0,-1 3 0 0,1 3 0 0,-1 0-9 0,4-1 0 16,0 4-12-16,0 0 12 0,8 0 0 0,-8-4 15 15,3 7-1-15,-6-9 0 0,3 2 0 16,3 1 0-16,-3 6 0 0,4-6 0 0,-4-6 6 16,0 5 0-16,0 4 1 0,0-9 0 0,0 0-9 0,-3 0-3 15,3 0 0-15,-4-6 0 0,-3 0 4 0,0 0 1 0,0 0 0 16,0 0 0-16,0 0 16 0,0 0 3 0,0 0 1 0,0 0 0 16,0 0-11-16,0 0-3 0,0 0 0 0,0 0 0 15,0 0-6-15,-3 0-2 0,-1-6 0 0,-3 0 0 16,4 0-12-16,-4-6 0 0,0 0 0 15,3 6 0-15,-3 4 0 0,4-10 8 0,-5 6-8 0,5 0 9 16,-4-6-9-16,3 6 0 0,1-2 0 0,-4-1-11 16,3 6 11-16,1-3 0 0,-1 0 0 0,4 0 8 15,-7 0-8-15,4 0 0 0,-1 1 0 0,1-1 0 16,-8-3 0-16,7 0 0 0,1 0 0 0,-1 3 0 16,1 0 0-16,-1-5 0 0,4-1 0 0,-3 0 0 15,3 3 0-15,0-2 0 0,-4 5 0 0,4-6 0 16,0 0 0-16,0 6 0 0,-3-5 0 0,3 2 0 15,3 3 0-15,-3-6 0 0,4 6 0 0,-1-6 0 16,1 7 0-16,-1-1 0 0,4 0 0 0,-3-3-8 16,3 3 8-16,0 6 0 0,-3-976 0 0,3 1940 0 15,-4-970-9-15,1 6 9 0,6-5-10 0,-3 5 10 16,4-6-11-16,0 6 11 0,-1 0-12 0,1-6 12 16,3 6-20-16,-4 0 2 0,5 0 1 0,-1 0 0 15,-7 0-21-15,3 6-4 0,-3-6-1 0,4 0 0 16,-1 6-23-16,-2-6-5 0,2 0-1 0,-3 5 0 15,0 1-8-15,4-6-1 0,-4 6-1 0,0 0 0 16,3 0-29-16,-2 0-5 0,-1-3-2 0</inkml:trace>
  <inkml:trace contextRef="#ctx0" brushRef="#br0" timeOffset="26944.909">6540 4477 1748 0,'-7'6'36'0,"-3"-6"8"0,-1 5-35 0,4-5-9 0,-3 0 0 0,-1 0 0 15,0 0 40-15,1 0 5 0,-4 0 2 0,0 0 0 16,0 0-24-16,3 0-5 0,0-5-1 0,-6 5 0 16,3 0-4-16,0 0-1 0,-1 0 0 0,-2 0 0 15,6 0-4-15,-3 0 0 0,3 5-8 0,8-5 12 16,-8 6 7-16,4 0 1 0,0 0 0 0,0 6 0 16,4-6-10-16,-4 0-2 0,3 2 0 0,1 4 0 15,-4 6 10-15,3-6 2 0,0-4 0 0,4 4 0 16,-3 6-4-16,3-6-1 0,-4 5 0 0,1-5 0 15,3 3 1-15,-7-9 1 0,3 5 0 0,4-5 0 0,0-6-6 0,0 0-2 16,0 0 0-16,0 12 0 0,0-12-9 16,4 3 0-16,-4 3 0 0,7 0 0 0,-4-3 0 15,1-1 0-15,3 4 0 0,0-6 0 0,0 0 0 0,7 0 0 16,-3 0-10-16,6-6 10 0,-2 4 0 0,-1-1 0 16,0 0-8-16,0 0 8 0,0 0-9 0,0-3 1 15,0 6 0-15,0-6 0 0,0 0 8 0,-6 0 0 16,-1 0 0-16,0 1 0 0,0-7 0 0,-4 3 0 0,1-3 0 15,-4 0 0-15,3 1 0 0,-3-1 12 0,-3-6-2 0,3 4-1 16,-7 2-9-16,3 0 0 0,1-6 0 0,-4 10 8 16,3-4-8-16,1 0 0 0,-1 6 9 0,0 0-9 15,1 0 0-15,3 6 9 0,-11 0-9 0,11 0 0 16,0 0 8-16,0 0-8 0,0 0 0 0,0 0 0 16,0 0 0-16,0 0 0 0,0 0 0 0,0 6-12 15,0 0 3-15,7 0 1 0,0 12 0 0,-3-12 0 16,3 2 8-16,4 4 0 0,-1 0-9 0,-3 0 9 15,4-1 0-15,-1-5 0 0,1 3-9 0,0 9 9 16,-4-12 0-16,3 5 0 0,1-5 0 0,-1 3 0 16,1 3 0-16,-11 0 0 0,7-6 0 0,-3-1 0 15,-1 1 0-15,1 0 0 0,-4-6 0 0,0 0 0 16,3 0 0-16,-3 0 0 0,0 0 0 0,7 12 0 16,-3-9-12-16,-1 3-8 0,1 0-1 0,-1-1-1 15,1 1-35-15,-1 0-7 0,1 0-2 0,-1 0 0 16,4 0-149-16,1-6-29 0</inkml:trace>
  <inkml:trace contextRef="#ctx0" brushRef="#br0" timeOffset="27651.571">6922 4438 1577 0,'0'0'66'15,"0"0"-53"1,0 0 35-16,0 0 6 0,0 0 2 0,0 0 0 16,0 0-4-16,0 0 0 0,0 0 0 0,0 0 0 15,0 0-9-15,0 0-3 0,0 0 0 0,0 0 0 16,0 0-32-16,0 6-8 0,3 0 0 0,1 0 0 16,-1 0 0-16,1 3 0 0,-1-3 0 0,1 0 0 15,-4-6 8-15,0 0 0 0,0 0 0 0,3 5 0 16,-3-5-8-16,0 0 8 0,0 0-8 0,0 0 8 15,0 0 19-15,0 0 3 0,0 0 1 0,0 0 0 0,0 0 1 0,0 0 0 16,0 0 0-16,0 0 0 0,-7 6-16 0,7-6-4 16,-7 0 0-16,-3 0 0 0,-1 0-2 0,7 0-1 15,-10 0 0-15,7 0 0 0,-3 0-9 16,3 0 0-16,-4 0 0 0,4 0 0 0,0 0 0 0,-4 0 0 16,1 0 0-16,-1 0 0 0,4 0 0 15,-4 0 0-15,4 6 11 0,4-6-11 16,-4 0 0-16,7 0 0 0,0 0-8 0,0 0 8 0,0 0-12 15,-11 6 4-15,11-6 8 0,-7 0-13 0,4 12 13 0,-1-6 0 0,1-6 0 16,3 0 10-16,-7 6-10 0,7-6 0 0,0 5-10 0,-4 4 10 16,4 3 0-16,-3 0-9 0,3-6 9 0,0 0 0 15,0 5 0-15,0-2-8 0,0 9 8 0,0-6 0 16,0-7 0-16,3 7 0 0,-3 0 0 0,4-3 0 16,-1 3 0-16,1-7 0 0,-4-5 0 0,7 6 0 15,0 0 0-15,3 6 0 0,-3-12 0 0,0 6 0 16,4 0 0-16,0 0 0 0,3 2 0 0,-4-2 0 15,4-6 0-15,1 6 0 0,2 0 0 0,4-6 0 16,-10 0-12-16,7 0 4 0,-1 0 0 0,1 0 0 16,-1-6-24-16,-2 0-5 0,2 0-1 15,1-2 0-15,-8-1-40 0,1 0-8 0,3-3-2 16,-3 6 0-16,3-5-112 0,-7-1-22 0</inkml:trace>
  <inkml:trace contextRef="#ctx0" brushRef="#br0" timeOffset="28519.993">7105 3980 1743 0,'0'0'49'0,"-7"3"11"0,7-3-48 0,-7 0-12 0,7 0 0 0,0 0 0 15,0 0 38-15,0 0 5 0,0 0 1 0,0 0 0 16,0 0-26-16,0 0-5 0,-7 6-1 0,7-6 0 15,-4 11-12-15,4-5 0 0,4 0 0 0,-4 6 0 16,3-3 0-16,4 8 0 0,-3-969 8 0,3 1940-8 16,-4-962 16-16,5-8 1 0,-1 8 0 0,0-2 0 15,0 5 13-15,0-2 2 0,3-10 1 0,-6 10 0 16,3-4 15-16,0 7 4 0,-3-10 0 0,3 10 0 16,0-7-27-16,-4 4-5 0,1-4 0 0,3 4-1 15,-4-4 5-15,1 4 0 0,-1-4 1 0,-3 6 0 16,4-11-4-16,-4 9-1 0,3-7 0 0,-3 4 0 15,4-7-20-15,-4 1 0 0,3-6 0 0,-3 2 0 16,4-2 0-16,-4 0 0 0,0 0 0 0,0-6 0 0,0 2 11 16,0-8-3-16,0 0 0 0,0 0 0 0,0 0-8 0,0 0 0 15,3 6 0-15,-3-6 0 0,0 0 0 0,0 0 0 16,0 0 0-16,0 0 0 0,0 0 10 0,0 0 0 16,0 0 0-16,0 0 0 0,0 0 0 0,-3-6 0 15,-1 3 0-15,1-2 0 0,-1-1-2 0,1 0 0 16,-1-6 0-16,1 0 0 0,-1 6-8 15,1-5 0-15,3 2-12 0,-4 3 12 0,4-6-10 0,-3 0 10 16,3 7 0-16,0-7-9 0,0 0 9 0,0-3 0 0,0 4 0 0,0-1 0 16,3-3 0-16,1 3-10 0,-1 1 10 0,1-1 0 15,-1 0-10-15,1 0 10 0,-1 3-8 0,4-2 8 16,-3 5-10-16,-1-6 10 0,5 6-12 0,-5-6 12 16,1 7-8-16,3-1 8 0,0 3 0 0,-4 0 0 15,8-6-8-15,-11 9 8 0,3 0 0 0,-3 0 0 16,0 0 0-16,0 0-8 0,4 0 8 0,-4 0 0 15,3 0 0-15,4 6-8 0,0-6 8 0,1 3 0 16,-5 3-9-16,4 0 9 0,0-6 0 0,-3 5-9 16,3 1 9-16,-4 0 0 0,4 0 0 0,-3 6 0 15,3-3 0-15,-4 2 0 0,5 1 0 0,-1 6 0 16,-4-6 0-16,4-1 0 0,0 1 0 0,0 3 0 16,0 2 0-16,-7-5 0 0,7 3 0 0,-3 3 0 15,-1-7 0-15,1 7 0 0,0-9 0 0,-1 2 0 16,-3 1 0-16,4 0 0 0,-4 0 0 0,3 0 0 15,-3-10 0-15,0-2 0 0,0 0 0 0,0 0 0 16,0 9-13-16,0-9-1 0,0 0 0 0,0 0 0 16,0 0-18-16,4 9-3 0,-4-9-1 0,0 0 0 15,3 6-35-15,-3-6-7 0,7 0-2 0,4 0 0 16,-4 0-131-16,0-6-26 0</inkml:trace>
  <inkml:trace contextRef="#ctx0" brushRef="#br0" timeOffset="29376.756">7609 4494 1212 0,'0'0'25'0,"-7"6"6"0,7-6-31 0,-7-6 0 0,7 6 0 0,-7 0 0 16,0 0 56-16,0-6 4 0,0 6 2 0,4-5 0 16,3 5 2-16,-8-6 0 0,8 6 0 0,-7-3 0 15,7 3-8-15,-3-3-2 0,3 3 0 0,0 0 0 16,0 0-26-16,0 0-4 0,0 0-2 15,0 0 0-15,0 0-10 0,0 0-1 0,0 0-1 0,0 0 0 16,0 0-10-16,3 6 0 0,4 0 0 0,-3-1 0 16,3-5 0-16,0 6 0 0,4-6 0 0,-4 6 0 15,3 0 12-15,-3-6 0 0,0 0 0 0,4 6 0 16,-4-6-12-16,0 0 8 0,4 0-8 0,-8 0 8 16,4 0 7-16,0-6 1 0,0 6 0 0,-3 0 0 15,-4 0-16-15,7 0 0 0,-3-6 0 0,-4 6-10 16,3 0 21-16,-3 0 4 0,4-6 1 0,-4 6 0 15,0-6 3-15,0 6 1 0,0-5 0 0,0 5 0 16,-4-6 3-16,4 0 1 0,-3-3 0 0,-1 3 0 16,1 0-10-16,-1 6-2 0,-3-6 0 0,3 0 0 15,1 6-12-15,-4-5 0 0,3-1 0 0,1 6 0 16,-8-6 0-16,4 0 8 0,4 3-8 0,-4 0 0 16,-1 0 0-16,1 3 0 0,0 0 0 0,7 0 0 15,-7 0 0-15,7 0-8 0,-7 3-1 0,0 0 0 16,4 6 9-16,-4-3-10 0,0 0 10 0,3-1-10 15,0 1 10-15,1 0 0 0,-1 0-9 0,1 0 9 16,-1 6 0-16,1-3 0 0,-1-4-9 0,1 7 9 16,3 0 0-16,0 0 0 0,0-3 0 0,0 2 0 15,0 1-8-15,0 0 8 0,0-6 0 0,0 5 0 0,0-2 0 16,0 0 0-16,3 6 0 0,-3-3 0 0,4-7 0 16,-1 7 0-16,1 0 0 0,3-3 0 0,-4 3 0 0,5-7 0 15,-1 1 0-15,0 0 0 0,3 6 0 0,1-9 0 0,-1 6 0 16,5-3 0-16,-1 2 0 0,3-2 0 15,-6 0 0-15,3 0 0 0,0-6-8 0,0 0 8 0,4 0 0 0,-4 0 0 16,0 0-23-16,0 0 3 0,0-12 0 16,4 6 0-1,-4 0-43-15,0 1-8 0,0-1-1 0</inkml:trace>
  <inkml:trace contextRef="#ctx0" brushRef="#br0" timeOffset="29902.437">8047 3974 1132 0,'0'0'24'0,"-7"0"4"16,0 0-28-16,3-3 0 0,-6 0 0 0,6-3 0 16,1 0 20-16,-4 6-3 0,3-11 0 0,0 5 0 0,-3 0 1 0,4-6 0 15,-1 3 0-15,-3 3 0 0,4 0 3 0,3 6 1 16,0 0 0-16,0 0 0 0,0 0 38 0,0 0 8 16,0 0 2-16,0 0 0 0,0 0-6 0,-4 9-2 0,-3-3 0 15,4 6 0-15,-1 0-26 16,1 5-6-16,3-2-1 0,0 3 0 15,0 5-7-15,0-5-2 0,0 2 0 0,3 4 0 0,1 2 6 0,-1-2 1 0,1 5 0 0,-4-2 0 16,3-4-7-16,4 1-2 0,0 2 0 16,-3 1 0-16,3 2 6 0,0-5 0 0,-3 2 1 0,3-2 0 15,0 2-5-15,3 3-2 0,-6-5 0 0,3 8 0 16,0-2-18-16,0-10 0 0,0 10 0 0,0-13 0 16,0 10 14-16,0-10-4 0,4 4-1 0,-4-3 0 15,0-7-9-15,-4 1 0 0,1 0 0 0,-1-3 0 16,1 0 0-16,-1-1 0 0,-3-2 0 0,0-6 0 15,0 0 0-15,4 12 0 0,-4-12 0 0,0 0 0 16,0 0 0-16,0 0-12 0,0 0 2 0,0 0 1 16,0 0-23-16,0 0-5 0,0 0-1 0,0 0 0 15,0 0-14-15,0 0-4 0,0 0 0 16,0 0 0-16,0-12-110 16,4 12-22-16,-4-6-5 0</inkml:trace>
  <inkml:trace contextRef="#ctx0" brushRef="#br0" timeOffset="30232.371">7761 4450 1683 0,'0'0'71'0,"0"0"-57"15,0 0 44-15,0 0 9 0,0 0 1 0,0 0 1 16,0 0-38-16,0 0-8 0,0-6-2 0,4 0 0 16,-4 1-13-16,3-1-8 0,8 6 10 0,-8-6-10 15,8 0 9-15,3 6-9 0,0-3 8 0,0 6-8 16,0-3 0-16,4 0 0 0,0 0 0 0,3 6 0 16,-7-6 0-16,4 6 0 0,-1-6 8 0,1 0-8 15,-4 0 0-15,4 6 0 0,-4-6 0 0,0 0 0 16,0 0-28-1,0 0 1-15,0 0 1 0,-3 5 0 16,-1-5-28-16,1 0-6 0,-1 6 0 0,1-6-1 0,0 0-52 16,-4 0-11-16</inkml:trace>
  <inkml:trace contextRef="#ctx0" brushRef="#br0" timeOffset="30774.138">8163 4438 1914 0,'-3'18'40'0,"-1"-12"9"15,4 3-39-15,0 3-10 0,4-7 0 0,-4 1 0 0,0 0 33 16,0 0 5-16,0-6 1 0,3 12 0 0,-3-12 4 0,4 6 1 0,-1-3 0 0,4 0 0 16,-3 0-16-16,3-1-4 0,0 1 0 0,4-3 0 15,-4 6-7-15,3-6-1 0,1 0-1 0,-4 6 0 16,3-6-15-16,1 0 0 0,-4 0-12 0,4 0 12 15,-1 0 0-15,4 0 0 16,-7-6 0-16,4 6 0 0,-4-6 0 0,0 3 0 0,0 1 0 16,0-4 9-16,0 3-9 0,0-3 12 0,-3-6-12 0,-1 6 12 15,1 0-12-15,-1 0 8 0,-3 1-8 0,0-7 8 16,4 3-8-16,-4 3 10 0,0 6-10 0,-4-6 10 16,1 0-10-16,-1-5 0 0,1 5 9 0,-1-6-9 15,1 3 0-15,-1 3 0 0,-3 0 0 0,0 0 0 16,0 6 0-16,0-5-10 0,4-1 10 0,-5 6-13 15,-2 0 13-15,3 0-12 0,7 0 12 0,-7 0-12 16,0 6 12-16,0-6 0 0,0 5-10 16,0 1 10-16,3 0 0 0,-3 0 0 0,0 3 0 0,0 3 0 15,0-6 0-15,-4 5 0 0,4 1-8 0,0 0 8 16,4 8 0-16,-1-2 0 0,4 0 0 0,0 2 0 16,0 4 0-16,4-1 0 0,-4-2-10 0,3 2 10 15,4-2 0-15,0-3 0 0,0 5 0 0,0-2 10 16,0-4-10-16,0 1 0 0,1-6 0 0,-1 0 0 15,7-1 0-15,-11 4-11 0,8-3 11 0,-1-6-8 16,4 0 8-16,-3-1 0 0,3-5 0 0,-3 6 0 16,3-6 0-16,-4 0 0 0,5 0-9 0,-5-6 9 15,1 6-32-15,-1-5-3 0,-3-1 0 0,4 0 0 16,0-6-141-16,-1-3-28 0,1 4-5 0</inkml:trace>
  <inkml:trace contextRef="#ctx0" brushRef="#br0" timeOffset="31298.915">8477 4544 1709 0,'0'0'48'0,"0"0"12"0,-3 12-48 0,3-12-12 0,0 6 0 0,-4 0 0 15,4 0 62-15,0 5 10 0,0-8 3 0,0-3 0 16,0 9-36-16,4-3-7 0,-1 3-2 0,1-3 0 15,-1 6-17-15,1-7-3 0,-1 1-1 0,1 0 0 16,-1 3-9-16,4-3 0 0,1 0 9 0,-1 0-9 16,0 0 0-16,0-1 9 0,3 1-9 0,-3 0 0 15,0 6 10-15,0-3-10 0,0 0 8 0,1-1-8 16,-1 4 0-16,3 0 0 0,-3-6 0 0,0 6 0 16,0-7 0-16,0 1 0 0,0 3 8 0,1-3-8 15,-5 0 0-15,-3 0 0 0,0-6 0 0,0 0 0 16,0 0 12-16,0 0 0 0,0 0 0 0,0 0 0 15,0 0 10-15,0 0 2 0,0 0 1 0,-7-6 0 16,0 0-6-16,0-6-2 0,0 3 0 0,0 4 0 16,-4-1 0-16,4-6 0 0,-3 6 0 0,2-6 0 15,1 6-4-15,0-5-1 0,0 2 0 0,0 3 0 16,0-6-12-16,4 0 0 0,-4 1 0 0,3-1 0 16,-3 0 0-16,4 3 0 0,-1-2 0 0,0 5 0 15,4-6 0-15,-3 0 0 0,3 3 0 0,-4 3 0 16,4 1 0-16,0-7 0 0,0 0 0 0,4 6 0 15,-4 0-11-15,0 0 11 0,3 1-10 0,-3-1 10 16,0 6-11-16,4-3 11 0,0-3-12 0,-1 0 12 0,4 0-21 0,-3 6 2 0,3-6 1 16,0 6 0-1,3 0-12-15,4-6-2 0,1 0-1 0,6 6 0 16,0-5-5-16,0-1-1 0,7 0 0 0,-3-3 0 16,7 9-38-16,-4-12-8 0,4 6-2 0,-4 0 0 0,4-5-39 15,-4-1-8-15,4 0-2 0</inkml:trace>
  <inkml:trace contextRef="#ctx0" brushRef="#br0" timeOffset="32212.153">9730 4456 1874 0,'-4'6'53'0,"4"0"11"0,0 0-51 0,0 3-13 0,0-4 0 0,4 1 0 16,-4 0 26-16,0 0 2 16,0 0 1-16,3 0 0 0,-3 0 12 15,0-6 3-15,0 9 0 0,4-4 0 0,-4 1-23 0,3 6-4 16,-3-6-1-16,4 0 0 0,-4 0-16 15,3 5 0-15,1-5 0 0,-1 0-9 16,4 9 9-16,-3-3 11 0,-1-6-3 0,4 5 0 16,-3-2-8-16,3 6 0 0,0-6 0 0,0 2 8 0,4 1-8 0,-1 3 0 0,1-3 0 15,-1-1 0-15,1 7 0 0,3-12 0 0,-3 6 0 16,-1-6 8-16,4 2-8 0,1-2 10 0,-1 0-10 0,-4 0 10 16,4-6-10-16,1 0 12 0,-5 0-12 15,4 0 12-15,-3-6 3 0,3 0 1 0,-4 0 0 0,1 0 0 16,0 4-8-16,-4-10 0 0,3 6-8 0,-3-6 12 15,0 0 2-15,-3 6 0 0,3-2 0 0,-4-1 0 16,-3-6 22-16,0 3 5 0,0 1 1 0,-3-4 0 16,-1 3-29-16,1-5-5 15,-1 5-8-15,1-6 11 0,-1 3-11 0,-3 4 0 0,4-1 0 0,-4 0 8 16,0-3-8-16,3 4 0 0,-3-1 0 0,4 0 8 16,-5 6-8-16,1-5 0 0,4 2 0 0,-4 3 0 15,3 0-13-15,1 0-5 0,-1 0-1 0,4 0 0 16,0 6-41-16,-3-6-9 0,3 6-2 0,0-5 0 15,0 5-157-15,0-6-32 0</inkml:trace>
  <inkml:trace contextRef="#ctx0" brushRef="#br0" timeOffset="33191.12">10238 4488 1340 0,'0'0'38'0,"0"0"8"0,0 0-37 0,0 0-9 0,0 0 0 0,0 0 0 15,0 0 59-15,0 0 9 0,0 0 3 0,0 0 0 16,0 0-28-16,0 0-6 0,0 0-1 16,-4 6 0-1,4 0-17-15,0 0-4 0,0 6-1 0,0-6 0 0,0 3 7 0,4 2 2 0,-4-5 0 16,3 6 0-16,-3 0 9 0,4-1 3 0,-1 4 0 0,-3 3 0 16,4-1-7-16,-1-2 0 0,-3 0-1 0,4 0 0 15,-1-4-10-15,-3 1-1 0,4-6-1 0,-1 0 0 16,-3 0-7-16,0-6-8 0,7 6 11 0,-7-6-11 15,0 0 10-15,0 0-10 0,0 0 8 0,0 0-8 16,0 0 10-16,0 0-10 0,0 0 12 0,0 0-12 16,0 0 13-16,0 0-4 0,0 0-1 0,0 0 0 15,0-6 3-15,-3 0 0 0,3 0 0 0,-4-6 0 16,4 6-1-16,-3-5 0 0,-1-4 0 0,1 0 0 16,-1 0 2-16,1 4 0 0,-1-1 0 0,1-6 0 15,-1 4-12-15,1 2 12 0,3-6-12 0,-4 1 12 16,4 8-12-16,-3-9 0 0,3 6 0 0,0 1 8 15,0-1-8-15,0 3 0 0,0-3 0 0,0 6 0 16,0-5 0-16,0 5 0 0,0 0 0 0,0 6 0 16,0 0 0-16,3-9 0 0,-3 9 0 0,4-3 0 15,3 0 0-15,3 3 0 0,-3-3 0 0,4 6 0 16,3 0-9-16,-3 3 9 0,3 6 0 0,-4-6 0 16,4 5 0-16,0 1 0 0,1-6 0 0,-1 9 0 15,-4-4-8-15,4 7 8 0,-3 0 0 0,0-4 0 16,-1 4 0-16,-3 0 0 0,4-7 0 0,-1 7 0 0,-3 3 0 15,4-10 0-15,0 4 0 0,-4 0 0 0,0 0 0 16,0-4 0-16,-4-5 0 0,1 6 0 0,-1-6 0 16,1 0 0-16,-4-6 0 0,0 0 0 0,3 6 0 0,-3-6 0 15,0 0 0-15,0 0 9 0,4 8-9 16,-4-8 0-16,3 6 0 0,-3-6 8 0,0 0-8 16,0 6-14-16,0-6 3 0,0 0 1 15,0 0-34-15,0 0-8 0,8 6 0 0,-8-6-1 16,0 0-103-16,3 0-21 0,4 0-4 0</inkml:trace>
  <inkml:trace contextRef="#ctx0" brushRef="#br0" timeOffset="33777.646">10559 4483 1196 0,'0'0'24'0,"0"0"8"0,0 0-32 0,0 0 0 0,0 0 0 0,0 0 0 16,0 0 51-16,0 0 4 0,0 0 1 0,0 0 0 15,0 0 24-15,0 0 4 0,0 0 2 0,0 0 0 16,0 0-20-16,3 5-4 0,1 1-1 0,3 0 0 16,0 0-19-16,0 6-4 0,3-3-1 0,-3-3 0 15,1 5-4-15,2-5-1 0,-3 0 0 0,0 6 0 16,4-6-14-16,-1 0-3 0,1-6-1 0,0 5 0 15,-1-5-14-15,1 0 8 0,3 3-8 0,0-3 0 16,0-3 11-16,-3 3-11 0,-1 0 12 0,1-5-12 16,-1-1 17-16,5 0-3 0,-5-6-1 0,1 6 0 0,-4-6-4 15,0 7-1-15,0-4 0 0,-4 3 0 0,4-6 1 0,-3 6 0 16,-4-6 0-16,0 7 0 0,3-4-9 16,-3-3 0-16,4 6 9 0,0 0-9 0,-4 0 8 0,0 0-8 0,0 1 10 15,0-1-10-15,-4 0 0 0,0-3 8 0,1 3-8 0,-4 0 0 16,0 0 0-16,3 0-12 0,-3 1 3 15,0-1 0-15,0 6-9 0,-3-12-2 0,3 12 0 16,-4-6 0-16,-3 6 5 0,3-6 1 16,1 6 0-16,-4 0 0 0,3 6 14 0,-3-6 0 15,3 6 0-15,-3 0-9 0,4 0 9 0,-1 5 0 0,0 1 0 16,4-3 8-16,-3 9 8 0,3-1 3 0,0-5 0 0,3 9 0 16,1 2-19-16,-1-5-16 0,1 2 4 0,3-2 0 15,3 6 12-15,-3-4 13 0,4 4-2 0,-4-7-1 16,7 7-10-16,-4-9-14 0,4 2 3 0,4 1 1 15,-4-4 10-15,0-2 14 0,4 0-3 0,-1 0-1 16,1 0-10-16,-1-10 0 0,1 1 9 0,3 0-9 16,4 0 0-16,-4-3 0 0,3-3 0 0,1 3 0 15,0-3-24-15,-1-2-7 0,-3-1-1 0,8 0 0 16,-5 0-29-16,-3 0-7 0,4-6 0 0</inkml:trace>
  <inkml:trace contextRef="#ctx0" brushRef="#br0" timeOffset="34929.539">11797 4400 1378 0,'-7'9'28'0,"7"-9"8"0,-7 6-28 16,3 6-8-16,1-1 0 0,-1-5 0 0,1 6 68 0,3-6 13 0,-4 9 3 0,1-4 0 15,3 1-12-15,-4 0-3 0,1 0 0 0,3-1 0 16,0 4-24-16,-4 3-5 0,4-6 0 0,0-1-1 15,0 10-17-15,0 2-3 0,4-2-1 0,-1 3 0 16,1 5-6-16,-1-9-2 0,1 10 0 0,-1-4 0 16,1 4 3-16,3-1 1 0,-4-2 0 0,1 5 0 15,-1-3-14 1,1 1 0-16,-1-4 8 0,1 4-8 0,-1-4 24 0,1-2 3 16,0 2 0-16,-1-2 0 0,1-1-27 0,-4-11 0 0,3 3 8 0,1-4-8 15,-4 1 0-15,0-12 12 0,0 0-12 0,0 0 12 16,0 0 2-16,0 0 1 0,0 0 0 0,0 0 0 15,0 0 22-15,0 0 5 0,0 0 1 0,0 0 0 16,-7-6-35-16,3 0-8 0,-3 0 0 0,0 1 0 16,3-4 0-16,-3 0 0 0,4 0 0 0,-4-3-11 15,3 1 11-15,-3-1 0 0,-3 0 0 0,3-3 0 16,0 4 0-16,-4-7 0 0,4 6 0 0,-4-3 0 16,4-2 0-16,0-1 0 0,-3-5 0 0,3 2 0 15,-1-2 0-15,-2 2 0 0,3-8 0 0,-4 2 0 16,4 4 0-16,4-10 0 0,-1 10 8 0,-3-7-8 15,4-2 11-15,-5 3-3 0,5-4 0 0,-4 4 0 16,3-3-8-16,1 8 0 0,-1-5 0 0,4 8 0 16,-3-2 0-16,3 2 0 0,3 3 0 0,1 1 0 0,-4-1 0 15,0 9 0-15,3-3 0 0,-3 1 0 16,4-1 0-16,-1 0 0 0,4 3 0 0,-3 4 0 16,3-1-8-16,4-6-4 0,-4 6-1 0,7 0 0 15,-4 0 13-15,5 0 0 0,2 0 0 0,-3 1-9 0,0-1 9 16,1 3-8-16,-1-3 8 0,0 0-8 0,0 0-1 15,-4 6 0-15,1-6 0 0,-4 6 0 0,4 0-7 0,-4 0 0 0,3 0-1 0,-3 0 0 16,0 6 4-16,0 6 1 0,0-3 0 0,1 0 0 16,-1 5 4-16,0 4 8 0,0 0-13 0,0-4 5 15,0 10 8-15,-4-7 0 0,4-2 0 0,-3 9 0 16,-1-7 0-16,1 4 0 0,0-4 0 0,-1 1 0 16,-3 0 0-16,4-4 0 0,-4-2 0 0,0 0 0 15,0-6 0-15,0-6 9 0,0 0-9 0,0 0 0 16,0 0 13-16,0 0-4 0,0 0-1 0,-7 6 0 15,-4-12-8-15,4 6 0 0,-4 0 0 0,1-12 0 16,-1 12-16-16,-3-6-4 0,3-6-2 0,-3 7 0 16,0 2-2-16,4-3-1 0,-1 6 0 0,0-6 0 15,1 6-1 1,3-6 0-16,7 6 0 0,0 0 0 0,0 0 2 0,0 0 1 0,0 0 0 0,0 0 0 16,0 0-10-16,0 0-3 0,0 0 0 0,0 0 0 15,0 0-93-15,0 0-19 0,0 0-4 0</inkml:trace>
  <inkml:trace contextRef="#ctx0" brushRef="#br0" timeOffset="35577.966">12234 4421 1432 0,'0'0'60'0,"-7"6"-48"15,7-6 36-15,-7 0 8 0,4 6 0 0,3-6 1 0,0 0 16 16,-7 5 3-16,7-5 1 0,-7 6 0 16,-4-6-45-16,4 0-10 0,0 0-2 0,-4 6 0 15,1-6 10-15,3 6 2 0,-4 0 0 0,4 0 0 16,0 0-32-16,0 3 0 0,-4 2 0 0,4-5 0 0,-3 6 0 0,6 0 0 16,-3-1 0-16,4 4 0 15,-1 3 0-15,4-6 0 0,-3-4 0 0,6 7 0 0,-3 0 13 0,4 2 0 16,-1-5 0-16,1 0 0 15,3 3-4-15,-4-9-1 0,4-1 0 0,0 1 0 0,4 0-8 0,-1 6 0 16,-2-12 0-16,2 0 0 16,1 3 0-16,-1-3 0 0,1 3 0 0,3-6 0 0,-3 0 0 0,3-3 0 0,0 0 0 15,0-6 8-15,-3 1-8 0,-1-1 12 16,4-3-12-16,-7 3 12 0,0-5-4 0,0-1-8 0,0 3 12 0,0 4-4 16,-3-7-8-16,-4 0 10 15,4 7-10-15,-4-4 10 0,0 3-10 0,0 0 8 0,-4-2-8 0,0 2 8 16,1-6 10-1,-4 7 2-15,-4-1 0 0,4-3 0 0,0 9-32 0,-3-6-7 16,-4 7-1-16,3-1 0 0,-3-6 0 0,-4 6 0 0,4 0 0 16,0 3 0-16,-4 6 4 0,1-3 0 0,6 6 0 0,-3 0 0 31,0 6-18-31,-4-1-3 0,4 1-1 0,0-3 0 0,3 9 19 0,4-1 4 0,0 1 1 0,0 3 0 16,4-4 5-16,-4 7 1 0,3-10 0 0,1 4 0 15,-1 0 8-15,4-7 0 0,0 1 0 0,4 3 0 16,-4-15-34-16,0 0-5 0,0 0-1 0</inkml:trace>
  <inkml:trace contextRef="#ctx0" brushRef="#br0" timeOffset="36480.734">12474 4333 1489 0,'0'0'31'0,"0"0"7"0,0 8-30 15,0 1-8-15,0 0 0 0,0-9 0 0,0 6 32 0,0-6 4 0,0 0 2 0,0 0 0 16,4 6-2-16,-4-6-1 0,0 12 0 0,0-7 0 16,0 1-17-16,3 0-3 0,1 0-1 0,-1 3 0 15,1 3-14-15,-4-1-16 0,3 1 3 0,1 0 1 16,-1 9 12-16,1-10 16 0,-4 7-3 0,4 0-1 16,-4-4-3-16,0 4-1 0,3 0 0 0,-3-7 0 15,0 10-8-15,0-9 8 0,0-1-8 0,-3 1 8 16,3-3 20-16,0-9 3 0,0 0 1 0,0 0 0 15,0 0 13-15,0 0 3 0,0 0 1 0,0 0 0 16,0 0-20-16,0 0-4 0,-8-9-1 0,1 3 0 16,4 0-16-16,-1-5-8 0,1-1 0 0,-1-3 8 15,4 3-8-15,-3-5 0 0,3 5 0 0,-4-6 8 16,4 7-8-16,-3 2 0 0,3-9 0 0,0 6 0 0,0 7 0 0,0-7 0 16,0 3 9-16,0-3-9 15,0 6 0-15,0 0-12 0,0 1 2 0,0 5 0 16,0 0 34-16,0 0 8 0,0 0 0 0,0 0 1 15,0 0-33-15,0 0 0 0,0 0 0 0,0 0 0 0,0 0 0 0,3 0 0 16,4-6 0-16,-7 6 0 0,7 0 0 16,-3 0 0-16,3 0 0 0,-4 6 0 0,5-6 0 0,-5 5 0 0,4-5 0 15,0 6 0-15,0 0 0 0,0 0 0 0,0 0 0 16,0 3 0-16,-3 3 0 0,3-7 0 16,-4 7 0-16,1-6 0 0,0 6 0 0,-4-6 0 15,0-3 0-15,0-3 0 0,0 0 0 16,0 0 0-16,0 0 0 0,0 0 0 15,0 0 0-15,0 0 0 0,0 0 0 0,0 0 0 0,0 0 16 0,3-3-3 0,1-3-1 16,-1-6 0-16,-3 6-4 0,4-6-8 0,-4-2 11 16,0 2-11-16,0-6 8 0,0 7-8 0,3-7 0 15,-3 3 0-15,4 3 0 0,-4 1 0 0,3-1 0 16,1 0 0-16,-1 3 0 0,1 4 0 0,-1-7-12 0,1 6 3 16,-1 0 9-16,1 0-8 0,-1 0 8 0,-3 6-8 15,4 0 8-15,3 0 0 0,-3 0 0 0,3 6 0 16,-4 0-10-16,4 0 0 0,4 0 0 0,-4 6 0 15,0-7 10-15,0 10 0 0,0-9 0 0,0 6 0 16,0-1 0-16,-3 1 0 0,3 3 0 16,0 3 0-16,0-7 0 0,-4 1 11 0,4-6-3 0,0 9 0 15,1-4-8-15,-5 1 0 0,4-6 0 0,-3 6 0 16,3-3 0-16,-4-3 0 0,-3-6 8 0,0 0-8 16,0 0 0-16,0 0-11 0,0 0 3 0,0 0 0 15,0 0 8-15,0 0 0 0,0 0 0 0,7 2 0 16,-7-2-33-16,0 0-2 0,4 0 0 0,-4 0 0 15,0 0-17-15,0 0-3 0,0 0-1 0,0 0 0 16,7 3-128-16,-7-3-25 0,0 0-6 0</inkml:trace>
  <inkml:trace contextRef="#ctx0" brushRef="#br0" timeOffset="37321.544">12894 4468 1489 0,'0'9'63'0,"0"-3"-51"15,0-6 44-15,0 5 8 0,0 1 1 0,0 6 1 16,0-6-6-16,0 0-2 0,4 0 0 0,-4 3 0 15,3-4-15-15,1 1-3 0,-4 6-1 0,3-6 0 16,1 0-15-16,-4 6-4 0,7-7 0 0,-7 1 0 16,3 0-4-16,1 0-2 0,-1 3 0 0,1 3 0 15,-1-6-2-15,-3-6 0 0,0 5 0 0,0-5 0 16,0 6-12-16,0-6 8 0,0 0-8 0,0 0 0 16,0 0 24-16,0 0-2 0,0 0 0 0,0 0 0 15,0 0-13-15,4-6-9 0,-4 1 12 0,0-1-12 16,0-6 12-16,-4 0-12 0,4 3 12 0,-3-2-12 15,-1-1 12-15,1 0-4 0,3 0 0 0,-4-5-8 16,1 2 0-16,3-3 0 0,-4 7 0 0,4-10 0 16,0 9 0-16,0-5 0 0,0 5 0 0,0-3 0 15,0 9 0-15,4-6 0 0,-4 1 0 0,3-1-9 16,-3 6 9-16,0-3 0 0,4 3 0 0,-4 6-8 16,0 0 8-16,0 0 0 0,0 0 0 0,0 0 0 15,3-3-10-15,-3 3 10 0,7 0-12 0,0 6 12 16,0-3-9-16,-3 6 9 0,3-3 0 0,-3 6-9 15,3-1 9-15,-4 4 0 0,1 3 0 0,-1-1 0 0,1-5 0 16,-1 0 0-16,4 9 0 0,-3-10 0 0,-4 1 0 0,3 0 0 0,-3-3 0 16,4-3 8-16,-4-6-8 0,0 11 0 0,0-11 0 0,0 0 0 15,0 0 0-15,0 0 9 0,0 0-9 0,0 0 0 16,0 0 13-16,0 0-4 0,3-9-1 0,1 7 0 16,-4-4-8-16,0 3 10 0,0-9-10 0,0 0 10 15,0 6-10-15,0 0 0 0,0 1 9 0,0-1-9 16,0 0 0-16,0-3 0 0,-4 3 0 0,4 0 0 15,0 6 0-15,0-6 0 0,0 0 0 0,0 6 8 16,0 0-8-16,0 0 0 0,0-5 0 16,0 5 0-16,4 0 0 0,-4 0 0 0,7-6-9 0,-3 0 9 15,3 6 0-15,-4-6-9 0,4 6 9 0,0 0 0 16,0 6-8-16,-3-6 8 0,-4 0 0 0,7 0 0 16,0 6 0-16,0-6 0 0,4 6 0 0,-4-6 0 15,3 5 0-15,-3 1-8 0,0 6 8 0,-3-6 0 16,3 3 0-16,0 3 0 0,-4-1 0 0,1 1 0 15,3 0 0-15,-3 0 0 0,3-4 0 0,-4 4 0 16,1 0 0-16,-4 0 8 0,3-1-8 0,1-5 0 16,-4 3 0-16,0 3 0 0,3 0 0 0,-3-6 0 15,4 5 11-15,-1-5-11 0,1-3 12 0,-1 6-12 16,-3-9 0-16,4 6 0 0,-4-6-12 0,7 3 3 16,-3 3-7-16,3-6-2 0,-4 6 0 0,4-6 0 15,0 0-38-15,-3 5-8 0,3-5-2 0,-7 0 0 16,3-5-128-16,1 5-26 0,3 0-4 0</inkml:trace>
  <inkml:trace contextRef="#ctx0" brushRef="#br0" timeOffset="37948.011">13257 4462 1288 0,'0'0'27'0,"0"0"5"0,0 0-32 0,0 0 0 0,0 0 0 0,0 0 0 16,0 0 83-16,0 0 9 0,0 0 3 0,0 0 0 15,0 0-50-15,4 9-9 0,-1-3-3 0,5 0 0 16,-5-1-1-16,4 1 0 0,4 0 0 0,-4 0 0 16,3 0 4-16,-3 0 0 0,4 0 0 0,-4-3 0 15,0 0-4-15,4 0 0 0,-4-3 0 0,0 0 0 16,0 0 0-16,0 0 0 0,0 0 0 0,0 0 0 15,-4 0-3-15,5-3-1 0,-1 0 0 0,0 0 0 16,-4-3-20-16,4-6-8 0,-3 6 0 0,-1 0 0 16,1 0 20-16,-1 1-3 0,1-7 0 0,-4 3 0 15,3 3-7-15,1 0-2 0,-4 0 0 0,3 0 0 16,-3 1-8-16,0-7 0 0,0 3 9 0,0 3-9 16,-3 0 8-16,3 0-8 0,0 0 8 0,-4 1-8 15,1-1 0-15,-1 0 9 0,-3 0-9 0,4 0 0 16,-4-3 0-16,-4 6 0 0,4-3 0 0,-4 4-12 15,1-4-8-15,-1 6 0 0,1-12-1 0,-4 12 0 0,0-6 4 16,-1 6 1-16,1 0 0 0,0 6 0 0,0-6 5 0,0 12 2 16,3-6 0-16,1 2 0 0,-1 4 1 0,1 0 0 15,3 5 0-15,3-2 0 0,-3 3 8 0,3 5 0 16,1-5 10-16,-1 3-10 0,4-4 12 0,0 7-3 0,0-10-1 16,0 4 0-16,0 6 1 0,4-13 0 0,-1 10 0 15,1-9 0-15,0-1 0 0,3 4 0 0,0 0 0 16,0 0 0-16,0-10 1 0,0 7 0 0,0 0 0 0,0-9 0 15,4 3-10-15,-1 0 0 0,1 5 0 16,-1-5 0-16,4-6 0 0,0 12 0 0,-3-6 0 16,3 0 0-16,0 0-8 0,0 0 8 0,-3-6-10 0,3 5 10 15,0-5-18-15,0 3 2 0,0 3 1 0,1-6 0 16,-1 6-7-16,0 0-2 0,0-6 0 0,0 0 0 31,-3 6-9-31,3-6-3 0,-4 0 0 0,1 6 0 0,-1-6-9 0,1 0-3 0,3 0 0 0,0 0 0 16,0-6-25-16,-3 6-6 0,3 0-1 15</inkml:trace>
  <inkml:trace contextRef="#ctx0" brushRef="#br0" timeOffset="55563.04">13984 4859 801 0,'0'0'16'0,"0"0"5"0,0 0-21 0,0 0 0 0,0 0 0 0,0 0 0 16,0 0 56-16,0 0 6 0,0 0 2 15,0 0 0-15,0 0 0 0,0 0 0 0,0 0 0 0,0 0 0 16,0 0 8-16,0 0 1 0,0 0 1 0,0 0 0 16,0 0-20-16,0 0-4 0,0 0-1 0,-7 6 0 15,4 0-11-15,-1 5-2 0,0 1-1 0,4-6 0 16,0 6-20-16,-3-3-4 0,3 2-1 0,0 1 0 15,-4 0 2-15,4 0 0 0,-3 2 0 0,3-2 0 16,-4 0-4-16,1 0-8 0,-1-7 12 16,1 7-4-16,-1-3-8 0,-3-3 0 0,4 6 0 0,-4-6 8 15,3-1-8-15,-3 7 0 0,-4-6 0 0,4 3 0 16,0-3-11-16,-3 0-4 16,3 0-1-16,0-6 0 0,-4 5-16 15,0 1-4-15,1-6-1 0,-1 0 0 0,4 0-37 16,-3-6-7-16,3 1-2 0</inkml:trace>
  <inkml:trace contextRef="#ctx0" brushRef="#br0" timeOffset="56433.505">15085 4506 1429 0,'0'0'40'0,"0"0"10"0,0 0-40 15,0 0-10-15,0 0 0 0,0 12 0 0,0-12 43 0,-4 6 6 0,4-6 2 16,0 3 0-16,0 3-19 16,0-6-4-16,0 11-1 0,0-5 0 0,0 0-7 15,0 6-2-15,0-6 0 0,0 5 0 0,4-5 5 0,-4 3 1 0,3 3 0 0,-3 0 0 16,4-1 4-16,-1 1 2 0,1 6 0 0,-1-3 0 15,1 2 6-15,-1-2 2 0,1 0 0 0,0-1 0 16,-1 10-21-16,4-10-4 0,-3 10-1 0,3-6 0 16,-4-1 4-16,-3 10 0 0,4-10 0 15,-4 7 0-15,3-4 0 0,-3 4 0 0,4-6 0 16,-4 2 0-16,0-2 6 0,3-1 2 16,-3-2 0-16,0-3 0 0,-3 0-7 0,3-1-1 0,0 1 0 0,0-3 0 15,0-9 0-15,0 0 0 0,0 0 0 0,0 0 0 16,-4 6 4-16,-3 0 0 0,4 0 0 0,-4 0 0 15,3 5-20-15,-3-11 0 0,7 0 0 0,-7 6 0 16,0 0 0-16,-4-6 0 0,4 6 0 0,-3-6 0 16,-1 3-11-16,1-3-5 0,-1 0-2 0,-3 0 0 15,3 0 2-15,1 0 1 0,-1-3 0 0,1-3 0 16,-5 6-6-16,1-6-2 0,4 0 0 0,-1 0 0 16,-3 1-17-16,0-7-3 0,0 3-1 0,0 0 0 15,0-6-107-15,3 10-21 0,0-7-5 0</inkml:trace>
  <inkml:trace contextRef="#ctx0" brushRef="#br0" timeOffset="56807.519">14884 4265 1279 0,'0'0'26'0,"0"6"8"0,0-6-34 0,0 0 0 0,0 0 0 0,0 0 0 16,0 0 40-16,0 0 2 0,0 0 0 0,0 0 0 15,0 0-29-15,0 0-5 0,0 0-8 0</inkml:trace>
  <inkml:trace contextRef="#ctx0" brushRef="#br0" timeOffset="57234.421">15307 4271 1219 0,'0'0'25'0,"0"0"7"0,0 0-32 0,0 0 0 0,7 6 0 0,-7-6 0 16,4 3 60-16,3 0 5 0,-4 0 2 0,1 2 0 15,-1 1-41-15,1 6-8 0,-4-6-2 0,3 0 0 16,-3 6-4-16,4-4 0 0,-1-2-1 0,-3 6 0 16,4-6 5-16,-1 6 2 0,1-1 0 0,-4 1 0 15,3-6-5-15,1 3-1 0,-4 3 0 0,0-1 0 16,4-5 3-16,-1 6 0 0,-3-6 0 0,4 6 0 15,-4-3-15-15,3-4 0 0,-3-5 8 0,0 0-8 16,0 0-44-16,0 0-11 0,4 6-2 0</inkml:trace>
  <inkml:trace contextRef="#ctx0" brushRef="#br0" timeOffset="58415.454">15967 4527 794 0,'-4'-3'33'0,"1"-3"-33"16,3 6 85-16,0 0 11 0,0 0 1 0,0 0 1 15,-7-12-3-15,7 12-1 0,-4 0 0 0,4 0 0 16,0 0-24-16,0 0-5 0,0 0-1 0,0 0 0 16,0 0-9-16,0 0-3 0,0 0 0 0,0 0 0 15,0 0 31-15,0 0 5 0,0 0 2 0,0 0 0 16,0 12-107-16,0-6-22 0,0 0-4 0,0 2-1 15,4 4 55-15,-4 0 10 0,3 0 3 0,-3-1 0 16,4-5-1-16,-1 6 0 0,1 3 0 0,-1-3 0 16,1-1-6-16,3-2-1 0,-4 6 0 0,4 0 0 15,-3-10-5-15,-1 7-2 0,5 0 0 0,-5-6 0 16,1 0-9-16,-1 2 0 0,1 4 0 0,-4-6 8 0,3 0-8 16,-3 6 0-16,4-6 0 0,-4-6 0 15,0 0 8-15,0 0-8 0,0 0 8 0,0 0-8 0,0 0 8 16,0 0-8-16,0 0 8 0,0 0-8 0,0 0 14 15,0 0-2-15,0 0-1 0,0 0 0 16,0 0 6-16,0 0 2 0,0 0 0 0,0 0 0 16,-7 0-9-16,3 0-2 0,-3-6 0 0,4 6 0 0,-5-6 0 0,1 0-8 0,0-6 12 15,0 6-4-15,4-2-8 0,-4 2 0 0,3 0 0 0,1 0 0 16,-4-6 0-16,3 6 0 0,1-5 0 0,-1 5 0 16,0-3 0-16,1 0-14 0,-1-6 3 0,1 9 1 15,3-5 10-15,-4-1 0 0,1 0 0 0,-1 0-8 16,4 4 16-16,-3 2 3 0,-1 0 1 0,4-6 0 15,-3 6-12-15,-1-6 0 0,4 7 0 0,-3-4 0 16,3 3 0-16,-4 0 0 0,4 0 0 16,-3 0 0-16,3 0 0 0,0 6 0 0,0-6 0 0,0 6 0 15,0 0 0-15,0-5 0 0,0 5 0 0,0 0 0 16,0-6 0-16,0 6 0 0,0 0 0 0,0 0 0 16,3-6-24-16,-3 6-6 0,4-9-2 0,3 3 0 15,-4 0 32-15,4 0 0 0,4 6 0 0,-4-6 0 16,0 1 0-16,0 5 0 0,4-6 11 0,-4 6-3 15,0 0-8-15,3-6-12 0,1 0 4 0,-4 6 0 16,0 0-4-16,4-3 0 0,-4 3 0 0,3-3 0 16,-3 3 0-16,0 3-1 0,4 0 0 0,-4 3 0 15,4 0-19-15,-4 0-3 0,3-6-1 0,-3 5 0 16,4 1-16-16,-1 0-3 0,1 0-1 0,0 0 0 16,-1 6-104-16,4-3-20 0,-3 2-5 0</inkml:trace>
  <inkml:trace contextRef="#ctx0" brushRef="#br0" timeOffset="59041.41">16496 4512 1257 0,'0'0'26'0,"0"0"6"16,-11 6-32-16,4-6 0 0,0 0 0 0,0 0 0 15,7 0 55-15,-7 0 4 0,0 0 1 0,0 0 0 0,0 0 3 0,0 0 1 16,7 0 0-16,0 0 0 0,-7 0-11 0,7 0-1 0,0 0-1 0,0 0 0 16,-11-6-27-16,4 0-6 15,0 6-1-15,7 0 0 0,-7 0 6 16,7 0 1-16,-7 0 0 0,0 0 0 0,7 0 0 15,-7 6 0-15,0 0 0 0,0-6 0 0,0 6 3 0,0-6 1 16,3 3 0-16,-3 0 0 16,0 2-10-16,3-2-2 0,-3 3 0 0,4 0 0 0,-1 0-4 0,-3 6 0 0,4-12-1 0,-1 6 0 15,-3 0-11-15,7-6 12 0,-3 0-12 0,-4 5 12 16,7-5-12-16,-4 0 12 0,1 6-12 0,3-6 12 16,-7 6-12-16,7-6 8 0,-4 6-8 0,4-6 8 15,0 9-8-15,0-9 0 0,-4 12 0 0,4-12-11 16,0 0 11-16,0 0-8 0,0 0 8 0,0 6-8 15,0-6 8-15,0 5 0 0,0-5 0 0,4 6-8 16,-4-6 8-16,4 6 0 0,-4-6 0 16,0 0 8-16,0 0-8 0,0 0 0 0,0 0 0 15,0 0 0-15,0 0-8 0,0 0-4 0,0 0 0 0,0 0 0 16,0 0-14-16,3 9-3 0,-3-9-1 16,0 0 0-16,0 0-107 0,0 0-22 0,0 0-4 15</inkml:trace>
  <inkml:trace contextRef="#ctx0" brushRef="#br0" timeOffset="60004.985">15744 4474 684 0,'0'0'28'16,"0"0"-28"-1,0 0 76-15,0 0 8 0,0 0 3 0,0 0 0 16,0 0-22-16,0 0-4 0,0 0-1 0,0 0 0 16,0 0-12-16,0 0-4 0,0 0 0 0,0 0 0 0,4-6-20 0,0 0-5 0,-4 6-1 15,0 0 0-15,0 0-4 0,0 0-1 16,0 0 0-16,0 0 0 0,0 0 43 0,0 0 9 15,0 0 2-15,0 0 0 16,0 0-17-16,0 0-3 0,0 0-1 0,0 0 0 0,0 0-15 0,0 0-3 16,0 0-1-16,0 0 0 0,0 0-11 0,0 0-3 0,0 0 0 0,0 0 0 15,0 0-4-15,0 0-1 0,0 0 0 0,0 0 0 16,0 0-8-16,0 0 0 0,0 0 0 0,0 0 0 16,0 0 0-16,0 0 0 0,0 0 0 0,0 0-11 15,0 0 11-15,0 0 0 0,0 0 0 0,0 0 0 16,0 0 0-16,0 0 12 0,3 0 0 0,-3 0-1 15,0 0 0-15,0 0 0 0,0 0 0 0,0 0 0 16,0 0 5-16,0 0 2 0,0 0 0 0,0 0 0 16,0 0 3-16,0 0 1 0,0 0 0 0,0 0 0 15,0 0-6-15,0 0-2 0,0 0 0 0,0 0 0 16,0 0-14-16,0 0 8 0,0 0-8 0,0 0 0 16,0 0 0-16,0 0 0 0,0 0 0 0,0 0 0 15,0 0 0-15,0 0 0 0,0 6 0 0,4 3 0 16,-4 2 0-16,0-5 0 0,0 6 0 0,0 0 0 15,0-3 0-15,0 2 0 0,0 7 0 0,0-6 0 16,0 0 0-16,0-1 8 0,0-2-8 0,0 9 9 16,0-6-9-16,0-1 10 0,3 7-10 0,-3-3 10 15,0-4-10-15,4 1 8 0,-4 0-8 0,0 0 8 16,3 2-8-16,-3-8 10 0,0 12-10 0,0-6 10 16,0-4-10-16,0 4 0 0,0 0 9 0,0 0-9 15,0-6 0-15,0 5 0 0,-3-5 0 0,3-6 8 16,0 9-8-16,0-9 9 0,0 0-9 0,0 0 10 0,0 0-10 15,0 0 0-15,0 0 0 0,0 0-11 0,0 0 11 0,0 0 0 0,0 0 0 0,0 0 0 32,0 0-28-32,-7-3-3 0,0-3-1 0,-1 0 0 15,5-5-100-15,-4-1-21 0,3 0-4 0</inkml:trace>
  <inkml:trace contextRef="#ctx0" brushRef="#br0" timeOffset="60348.522">15815 4162 1713 0,'-7'12'48'0,"3"0"12"0,1-6-48 15,3-6-12-15,0 0 0 0,-4 5 0 0,4 7 8 0,-3-6 0 0,-1 0 0 0,4-6 0 16,0 0-8-16,0 0-11 0,0 0 3 0,0 0 0 31,0 0-125-31,0-6-25 0</inkml:trace>
  <inkml:trace contextRef="#ctx0" brushRef="#br0" timeOffset="61354.73">16499 4585 746 0,'0'0'20'0,"0"0"7"0,-10 0-27 0,10 0 0 0,-7-5 0 0,3 5 0 16,4 0 91-16,-7 0 13 0,7 0 2 0,0 0 1 16,0 0-17-16,-7 0-3 0,7 0-1 0,0 0 0 15,0 0 0-15,-7 0 0 0,7 0 0 0,0 0 0 16,-11 0-44-16,4 5-9 0,7-5-1 0,0 0-1 16,0 0-3-16,0 0 0 0,0 0 0 0,0 0 0 15,-3 0-6-15,-4 6-2 0,-4-6 0 16,4 3 0-16,0-3 4 15,-3 0 1-15,3 0 0 0,-4 3 0 0,4-3-10 0,-4 3-3 0,1-3 0 0,-4 3 0 16,7 6-12-16,-4-9 0 0,0 0 8 0,4 6-8 16,0-6 0-16,0 6 0 0,4-6 0 0,-4 6 0 15,7-6 0-15,-4 5 0 0,4-5 0 0,-3 6 0 16,3 0-9-16,0-6 9 0,-4 9 0 0,1-3-9 16,3 6 9-16,0-6 0 0,-4-1 0 0,4-5-8 15,0 6 8-15,0-6 0 0,0 0 0 0,0 0 0 16,0 12 0-16,0-6 0 0,0-6 0 0,0 6 0 15,0-6 0-15,0 0 0 0,0 0 0 0,0 9 0 16,0-9 0-16,0 0 0 0,0 0 0 0,4 11 0 16,-4-11 0-16,3 6 0 0,1 6 0 0,-1-6 0 15,4 0 11-15,0-6-3 0,-3 6 0 0,3 0 0 16,0-6 0-16,0 0-8 0,0 0 12 0,4 0-4 16,-4-6 8-16,3 6 2 0,1-6 0 0,3 6 0 15,-4-6-18-15,-2 0 0 0,2-6 8 0,-3 6-8 16,4-5 0-16,-4 2 0 0,3 3 0 0,1-6 0 15,-4 0 0-15,0 1 0 0,0 2 0 0,0-6 0 16,0 6 0-16,-3-2 0 0,3-1 0 0,-4-3 0 16,1 6 10-16,-1 0-10 0,-3 4 8 0,0-1-8 0,4 0 0 0,-4 6 0 0,-4-12 0 15,4 12 0-15,0 0 12 0,0 0-4 16,-3 0 0-16,3 0 0 0,-4-6-8 0,4 6 0 16,-7-6 0-16,7 6 0 0,0 0 0 0,0 0 0 0,-7 0 9 0,7 0-9 15,0 0 0-15,0 0 0 0,0 0 0 0,0 0 0 16,0 0 0-16,0 0 0 0,-3 6 0 0,-1 0 0 15,4 6-10-15,-3-6 10 0,3 5-12 0,0-2 12 16,0 9 0-16,0-6 0 0,3-1 0 16,-3 1 0-16,4 0 0 0,-4 3 0 0,3-9 0 15,1 5 0-15,-4 7 0 0,3-9 0 0,1 8 9 0,-1 1-9 16,4-6 0-16,-3 0 0 0,3-4 0 0,-3 10 0 16,3-12 12-16,0 6-4 0,0-6 0 0,3-1 0 15,-3 1-8-15,4 3-11 0,3 3 3 0,-3-12 0 16,-1 6-4-16,1-6 0 0,3 6 0 0,-4-6 0 15,1 0-35-15,0 0-7 0,-1 0-2 0,1-6 0 16,-1 6-103-16,1 0-21 0,0-6-4 0</inkml:trace>
  <inkml:trace contextRef="#ctx0" brushRef="#br0" timeOffset="61722.856">16771 4624 1455 0,'0'0'61'0,"0"0"-49"16,0 0 31-16,0 6 5 0,0-6 2 0,0 5 0 16,0-5-17-16,4 6-3 0,-4-6-1 0,3 9 0 15,1 0-16-15,-1-3-3 0,1 3-1 0,-1-3 0 16,1 5-9-16,-1-5 0 0,1 6 0 0,-1-6 0 16,4 6 19-16,-3-4 8 0,-1 10 1 0,-3-6 1 15,4 0-13-15,-4-7-4 0,4 4 0 0,-4 3 0 16,0-6 0-16,0-6-1 0,0 0 0 0,0 0 0 15,0 0-11-15,0 0-17 0,0 0 4 0</inkml:trace>
  <inkml:trace contextRef="#ctx0" brushRef="#br0" timeOffset="61893.372">16605 4388 1676 0,'0'12'48'0,"0"-6"9"0,-3 3-45 15,3-9-12-15,0 0 0 0,0 0 0 16,0 0-88-16,0 0-19 0</inkml:trace>
  <inkml:trace contextRef="#ctx0" brushRef="#br0" timeOffset="62705.073">17265 4524 1241 0,'0'0'25'16,"0"0"8"-16,0 0-33 0,0 0 0 0,0 0 0 0,0 0 0 16,0 0 84-16,0 0 9 0,0 0 3 0,0 0 0 15,0 0-16-15,0 0-4 0,-7 0 0 0,7 0 0 16,-7-6-35-16,7 6-7 0,-11 0-2 0,4 0 0 15,7 0-4-15,-7 6 0 0,-3-6-1 0,2 0 0 16,-2 0 8-16,3 0 1 0,-4 0 1 0,1 3 0 16,-1 0 3-16,4 0 0 0,-4-1 0 0,1 1 0 15,3 3-26-15,0 0-5 0,7-6-1 0,-7 6 0 0,0-6 2 0,0 12 0 16,3-6 0-16,4-6 0 0,-3 6-10 16,3-6 0-16,-4 5 0 0,4-5 8 0,0 6-8 15,0-6 0-15,0 0 0 0,-3 6 0 0,3-6 0 16,0 0 0-16,0 0 0 0,0 0 0 15,0 15-9-15,0-15 9 0,0 0-12 0,0 0 12 16,0 0 0-16,0 0 0 0,0 0 0 0,0 0 0 0,0 0-8 0,0 0 8 0,0 0 0 0,3 6 0 16,1 0-8-16,-1 0 8 0,1-6 0 0,-4 0 0 15,7 5 0-15,-4 1 0 0,1-6 0 0,-4 0 0 16,7 6 0-16,0-6 0 0,0 3 0 0,-4 3 0 16,4-6 0-16,1 0 0 0,2 0 0 0,-3 0 9 15,0 0-9-15,0 0 8 0,0 0-8 0,0 0 8 16,0 0-8-16,-3 3 0 0,3-3 0 0,0 3 8 15,-3 0-8-15,3-3 0 0,0 3 0 0,-4 3 0 16,4-6 0-16,-7 0 0 0,4 0 0 0,-1 0 0 16,1 0 0-16,3 6 8 0,-4-1-8 0,1 1 0 15,0-6 0-15,-1 6 0 0,-3-6 8 0,4 12-8 16,-4-12 0-16,3 3 0 0,1 3 0 0,-4-6 8 16,3 6-8-16,-3 5 8 0,4-5-8 0,-4 6 8 15,0-6-8-15,0-6 8 0,-4 6-8 0,1 0 8 16,-1 0-8-16,4-6 0 0,-3 5 0 0,-1 4 8 15,-3 3-8-15,0-6 0 0,0 0 0 0,0 0 0 16,0 0 0-16,0-1 0 0,0-5 0 0,-4 6-11 16,4-6 0-16,-4 9 0 0,1-3 0 0,-1 0 0 15,1 0-1-15,3 0 0 0,-4-6 0 0,4 5 0 16,-4 1-4-16,4 0-2 0,0 0 0 0,-3 0 0 16,3-3-10-16,0 0-3 0,-4 0 0 0,4 3 0 15,0 0-6-15,0-6-2 0,0 5 0 0,-4-5 0 16,4 6-18-16,0-6-4 0,-3 0-1 0,-1 6 0 15,4 0-143-15,-4-6-29 0</inkml:trace>
  <inkml:trace contextRef="#ctx0" brushRef="#br0" timeOffset="64120.437">18732 4530 1599 0,'0'0'33'0,"0"0"8"0,0 0-33 0,0 0-8 0,0 0 0 0,0 0 0 16,0 0 48-16,0 0 7 0,-7 0 1 0,7 0 1 16,-10-3-6-16,3 0-2 0,3-3 0 0,4 6 0 15,-10 0-17-15,3-6-4 0,7 6-1 0,-11-6 0 16,4 6-15-16,0 0-4 0,7 0 0 0,-7-6 0 15,-4 6 4-15,4 0 1 0,-3 0 0 0,-1 6 0 16,4-6 9-16,-4 6 2 0,4 0 0 0,0 0 0 16,0-6-16-16,-3 6-8 0,3-1 10 0,0 4-10 15,0-3 0-15,3 0 0 0,-3 6 0 0,3 0 0 16,-3-7 0-16,4 1 0 0,-1 0 8 0,1 9-8 16,-1-9 0-16,1 0 0 0,3 5-12 0,-4-5 12 15,1 0-8-15,3 6 8 0,0-6 0 0,0 3 0 16,0-3-8-16,0 5 8 0,0-11 0 0,3 6 0 15,1 6-8-15,-4-9 8 0,3 3 0 0,1 0 0 16,-1-1-8-16,4 7 8 0,-3-6 0 0,-1 0 0 16,4 0 0-16,-3 0 0 0,0 0 0 0,-1 0 0 0,4-1 0 15,-3-2 0-15,-1 0 0 0,4 0 0 0,0 3 0 16,0-6 0-16,0 0 0 0,0 0 0 0,1-6 0 16,-1 6 0-16,0 0 0 0,3-3 0 0,-3 0 0 0,-3-3 0 0,3 4 0 15,0-10 0-15,-4 6 0 0,1 0 0 16,3-6 12-16,-3 6-3 0,-4 0-9 15,3 1 0-15,1-1 0 0,-4 3 0 16,0-3 0-16,3 0 12 0,1-6-12 0,-4 6 12 0,0 1-12 0,0-1 0 16,0-3 0-16,-4 3 8 0,4-3 8 0,0 9 2 0,-3-3 0 15,3-3 0-15,0 6-18 0,-4-6 0 0,1 1 0 0,3-1 0 16,0 6 0-16,0-6-12 0,0 6 1 0,0 0 1 16,-4-6 10-16,4 6 0 0,0 0 0 0,0 0-8 15,0 0 8-15,0 0 0 0,0 0 0 0,0 0-8 16,0 0 8-16,0 0 0 0,0 0 0 0,0 0-8 15,0 0 8-15,0 0 0 0,0 0 0 0,0 0 0 16,0 0 0-16,0 6 0 0,0 0 0 0,0 5-8 16,0 1 8-16,0-3 0 0,0 9 0 0,0-7 0 15,0 1 0-15,0 9 0 0,4-4 0 0,-1 7 0 16,1-6 0-16,-1-10 0 0,1 10 0 0,-1 0 0 16,1-7 0-16,-1-5 0 0,1 9 0 0,-1-3 0 15,4-6 0-15,-3-1 0 0,3 1 0 0,-4 0 0 16,1 0-8-16,-4-6 0 0,7 0 0 0,-3 0 0 15,3 0-16-15,-4 0-4 0,-3 0 0 0,7 0 0 16,0 0-28-16,-3 0-7 0,3 0-1 0,0 0 0 16,-7 0-131-16,3 0-26 0</inkml:trace>
  <inkml:trace contextRef="#ctx0" brushRef="#br0" timeOffset="64974.071">18842 4585 1191 0,'0'0'26'0,"0"0"6"0,0 0 0 0,0 0 2 0,0 0-34 0,0 0 0 0,0 0 0 0,0 0 0 15,-4-5 70-15,4 5 7 0,0 0 2 0,0 0 0 16,0 0-21-16,0 0-4 0,0 0-1 0,0 0 0 16,0 0-18-16,0 0-4 0,0 0-1 0,-7 5 0 15,7 4-9-15,-3 0-1 0,6 6-1 0,-3-3 0 16,4-1-10-16,-1 4-1 0,1-3-8 0,-1 0 12 15,4-1 0-15,-3 7-1 0,0-12 0 0,3 6 0 16,-4 2-1-16,4-2 0 0,0 0 0 0,-3 0 0 16,3-4 0-16,-4 4 0 0,4 0 0 0,-3 0 0 0,3-6 6 15,0-1 2-15,0 1 0 0,-3 3 0 16,3 3-5-16,0-6-1 0,0-6 0 0,0 6 0 0,0-1 1 0,3 1 0 16,-3-6 0-16,1 12 0 15,-1-12 3-15,0 0 0 0,3 0 0 0,1 0 0 0,-4 0 0 16,3 0 0-16,-2-6 0 0,2 0 0 15,-3 6-8-15,0-6-8 0,4 1 11 0,-4-1-11 0,3 0 14 0,-2-6-4 16,-5-3-1-16,4 4 0 16,0-1-9-16,-3-12 12 0,-1 10-12 0,1-4 12 0,-1 0-12 0,-3 1 10 15,0 2-10-15,0 3 10 16,0-5-10-16,-3 2 0 0,3 3-12 0,-4 0 12 16,1 1-14-16,-1-1 5 0,1 0 1 0,-4 3 0 15,3 3 8-15,-3 1-12 0,3 5 12 0,1-6-12 0,-4 0-9 0,3 0-3 16,1 0 0-16,-4 0 0 15,7 0-16-15,0 6-3 0,-4-9-1 0,4 4 0 16,0 2-124-16,-3 0-26 0,3-3-5 0</inkml:trace>
  <inkml:trace contextRef="#ctx0" brushRef="#br0" timeOffset="65903.334">20218 4444 1577 0,'0'0'66'0,"0"0"-53"16,0 0 24-16,-7 0 5 0,0-6 1 0,0 1 0 16,-4-1-2-16,4 0 0 0,0-6 0 0,-4 6 0 15,4 3-33-15,-3-3-8 0,-1-5 0 0,0 5 0 16,4 6 0-16,-3-6 0 0,-1 0 0 0,1 6 0 15,-1-6 0-15,0 6 0 0,4 0 0 0,-3 0 0 16,-1 0 10-16,4 6 0 0,-3-6 0 0,3 0 0 16,-4 12 23-16,-3-12 5 0,3 6 1 0,-3-1 0 15,0 1-24-15,3 0-5 0,1 3-1 0,-1 9 0 16,1-12-9-16,-1 5 0 0,1-5 0 0,-1 0-11 16,4 6 11-16,0-3 0 0,0-3 0 0,0-1 0 15,3 1 0-15,1 6 0 0,-1-6 0 0,1 0 0 16,-1 0 0-16,1 3-8 0,3-4 8 0,0 1 0 15,0 6-9-15,0-12 9 0,3 6-10 0,-3 0 10 16,4 0-10-16,-1 0 10 0,1-1-10 0,-1 1 10 16,1-3-9-16,3 0 9 0,-4 0-8 0,4-3 8 15,0 3 0-15,1-3 0 0,2 0 0 0,-3 0 8 16,0 0-8-16,4 9 0 0,-1-9 8 0,-3 0-8 16,4 0 0-16,0 6 0 0,-4-6 0 0,3 0 0 15,-3 6 0-15,0-6 8 0,4 0-8 0,-4 6 0 0,4-6 17 16,-4 5-1-16,0-5 0 0,3 6 0 0,-3-6-25 0,0 6-6 15,0-3-1-15,0 3 0 0,-3 0 26 0,3 0 5 16,-3 0 1-16,-1 0 0 0,4-1-16 0,-3 1 0 16,-4-6 8-16,0 6-8 0,0-6 0 0,0 0 0 15,0 12 0-15,0-9 0 0,0 6 0 0,-4-1 0 0,4-2 0 16,-3 6 0-16,-1 0 8 16,1-6 0-16,-1 6-8 0,-3-7 12 0,3 4-12 15,-3 3 11-15,4 0-11 0,-4-6 10 0,3 0-2 16,-3-1 0-16,0 1 0 0,-3-6 0 0,3 6-8 0,-4-3 10 0,4-3-10 15,-4 3 10-15,1-3-10 0,-1-3 12 0,1 3-12 0,-1-3 12 16,-3-3-12-16,3 0 0 0,-3 1 0 0,4-1 0 16,-4 0-26-16,3 0 2 0,0 0 1 0,1 0 0 15,-1 0-17-15,4 3-4 16,0 0-1-16,0 0 0 0,3 3-39 0,4 0-8 0,-7-3-2 16</inkml:trace>
  <inkml:trace contextRef="#ctx0" brushRef="#br0" timeOffset="66502.874">20260 4641 1431 0,'0'0'29'0,"0"0"9"0,0 0-30 16,0 0-8-16,0 0 0 0,0 0 0 0,-7 0 43 0,0-6 7 0,0 6 2 0,7 0 0 15,0 0-4-15,-7 0 0 0,7 0 0 0,0 0 0 16,-7 0-6-16,7 0-2 0,0 0 0 0,0 0 0 16,-4 6-9-16,4-6-3 0,-3 9 0 0,-1 3 0 15,1 0-1-15,-1-1-1 0,4 1 0 0,-3 0 0 16,3-3-8-16,-4 0-2 0,4-1 0 0,0-2 0 16,4 6 20-16,-4 0 3 0,0 0 1 0,3-4 0 15,1 4-28-15,-1 0-4 0,1-6-8 0,-1 6 11 16,1-7-2-16,-1 1 0 0,1 3 0 0,-1-3 0 15,4 0 3-15,0 0 0 0,8 0 0 0,-8-1 0 16,3-5-2-16,1 6 0 0,-1-6 0 0,1 0 0 16,0 0 0-16,-1 0 0 0,-3 0 0 0,4 0 0 15,-4-6-10-15,0 6 10 0,-4-11-10 0,1 5 10 16,3 0-2-16,-3-9 0 0,-1 9 0 0,-3-5 0 16,4-1 2-16,-4-6 0 0,-4 4 0 0,4 2 0 15,-3 0-2-15,3-6-8 0,0 7 12 0,-4-1-4 16,0-3-8-16,-3 3 0 0,4 1 0 0,-1-4 8 0,-3 3-8 15,0 0-14-15,4 7 3 0,-4-7 1 16,3 6-15-16,-3-9-3 0,4 3-1 0,-1 7 0 16,0-7-23-16,1 0-4 0,-1 6 0 0,4 0-1 15,-3-3-95-15,6 4-20 0,-3 5-3 0</inkml:trace>
  <inkml:trace contextRef="#ctx0" brushRef="#br0" timeOffset="67359.45">20563 4635 1769 0,'0'0'36'0,"0"0"11"15,0 0-38-15,0 0-9 0,0 0 0 0,0 0 0 16,0 0 36-16,0 0 6 0,0 0 1 0,-3 6 0 16,-1 0-18-16,4 3-3 0,0 0-1 0,0 0 0 15,0 2-13-15,4-5-8 0,-1 0 10 0,-3 6-10 16,4 0 26-16,-1 2-1 0,1 4 0 0,3 0 0 15,-3-4-8-15,3 10-1 0,0-6-1 0,0 2 0 16,-4 4 1-16,4-1 0 0,0-8 0 0,0 8 0 16,4 1-7-16,-4-9-1 0,4 8 0 0,-4-5 0 0,0 2-8 15,0-2 0-15,0 0 0 0,0 2 0 0,4-2 0 0,-4-6 0 16,3 5 11-16,-3-5-11 0,0 0 0 0,0-3 0 16,0 2 0-16,0-5 0 0,-3 0 8 0,-4-6-8 0,0 0 0 15,0 0 9-15,0 0 16 0,0 0 3 0,0 0 1 0,0 0 0 16,0 0 21-16,0 0 4 0,0 0 1 0,-11 0 0 15,1-6-24-15,3 0-5 0,0 0-1 16,-4-5 0-16,4 2-25 0,-4 3 0 0,1-6 0 0,3 0 0 16,-4 1 0-16,4-1 0 0,0 3 0 15,0-3 0-15,0 1 0 0,0-1 0 0,0 0 9 0,0 0-9 16,0-2 0-16,0-4 0 0,0 6 0 0,0-11 0 16,0 2 0-16,0-2 9 0,-1 2-9 0,1-3 0 15,-3 1 12-15,3-3-12 0,-4 2 12 0,4 0-12 16,0 10 10-16,0-10-10 0,0 12 8 0,0-2-8 15,0 2 0-15,3 0 8 0,-3 1-8 0,0-4 0 16,4 9 0-16,-4-3 0 0,3 6 8 0,4 3-8 16,0-6 0-16,0 6 0 0,0 0 0 0,0 0 0 15,0 0 0-15,0 0 0 0,0-6 0 0,0 6 0 16,7-5-12-16,0-1 12 0,0 6-12 0,0-6 12 16,4 6-11-16,-1-6 11 0,1 6-8 0,0-12 8 15,-1 12 0-15,1-3 0 0,-1 3 0 0,1-3 0 16,0 3 0-16,-1 0-8 0,-3 0 8 0,0 0 0 15,0 3 0-15,-7-3 0 0,7 0 0 0,-3 3 0 0,3 9 0 16,-7-12 0-16,4 0 0 0,-1 12 0 0,1-6-11 16,-4 5 0-16,3-2 0 0,-3 6 0 0,0 0 1 0,-3-4 0 15,3-5 0-15,0 9 0 0,0-3 1 16,-4-1 0-16,4 1 0 0,0 0 0 0,-3 0 9 16,-1-6 0-16,0-1 0 0,1 4 0 15,3-9 0-15,-7 12-16 0,7-12 4 0,-7 0 0 16,0 6 12-16,0-6 0 0,-4 0 0 0,1-6-8 0,2 6-8 0,-2-6 0 0,-1 0-1 0,-3 0 0 31,4 0-13-31,-5-2-2 0,1 2-1 0,4 0 0 16,3 0-55-16,-4-6-10 0,8 6-2 0</inkml:trace>
  <inkml:trace contextRef="#ctx0" brushRef="#br0" timeOffset="68173.13">20906 4697 1422 0,'-7'-6'40'0,"3"6"9"0,1-6-39 0,-5 1-10 0,5-1 0 0,-1 0 0 16,1 0 49-16,-1 0 8 0,1 0 2 0,-1 3 0 15,4 3-21-15,0 0-4 0,0-6-1 0,0 6 0 16,0 0-8-16,0 0-1 0,0 0-1 0,0 0 0 15,0 0-8-15,0 0-2 0,4 0 0 0,3 6 0 16,0-3 7-16,0 6 0 0,-3-3 1 0,3 3 0 16,0-3-5-16,3-6 0 0,-3 5-1 0,0 1 0 15,4 0-2-15,-4-6 0 0,0 0 0 0,0 6 0 16,4 0-13-16,-4-6 11 0,3 0-11 0,-3 0 10 16,4 0-2-16,-1 0 0 0,-2 0 0 0,-1 0 0 15,0 0-8-15,0-6 0 0,0 0 0 0,-4 0 0 16,1 0 0-16,-1 1 0 0,1-1 11 0,-4-3-11 15,3 0 12-15,-3 0-3 0,0-3-1 0,-3 7 0 16,-1-7-8-16,4-6 8 0,-3 9-8 0,-4-2 8 0,3 5-8 16,-3-6 0-16,0 0 0 0,0 6-11 15,0-5-1-15,-4 8-1 0,1-3 0 0,-1 6 0 0,1 0-4 16,-1 0-1-16,4 0 0 0,-4 3 0 0,1 0 18 16,3 2-12-16,-4 4 12 0,4-3-10 15,0 0 10-15,0 6 0 0,0 0 0 0,0-1-8 16,3 1 8-16,-3 3 0 0,4 2 0 0,-1-5 0 0,1 3 0 15,3 3 0-15,-4-7 0 0,4 1 8 0,0 0-8 0,0 0 9 16,0 2-9-16,0-2 10 0,4-6 2 0,-4 6 0 0,3-6 0 16,1-1 0-16,-1 1-4 0,8 3-8 0,-4-3 12 0,4 6-4 15,-1-6-8-15,1-6 0 0,3 6 0 0,0-1 0 16,0-5-10-16,4 0 10 0,-1 0-13 0,5 0 5 16,-5 0-60-1,4-5-12-15,1 5-3 0</inkml:trace>
  <inkml:trace contextRef="#ctx0" brushRef="#br0" timeOffset="68712.817">21248 4585 1508 0,'0'0'43'0,"0"0"9"0,0 0-42 16,0 0-10-16,3 3 0 0,1 6 0 0,3-3 45 0,0 3 7 0,0-3 2 0,0 6 0 16,0-7-22-16,0 7-5 0,0 3-1 0,4-3 0 15,-4-1-18-15,0 1-8 0,0 0 0 0,0-3 8 16,-3 2 16-16,3 1 2 0,0 0 1 0,-4 0 0 15,1 0 1-15,3-7 1 0,-4 4 0 0,-3 3 0 16,0-12-9-16,0 0-3 0,4 6 0 0,-4-6 0 16,0 0-3-16,0 0-1 0,0 0 0 0,0 0 0 15,0 0 23-15,0 0 4 0,0 0 0 0,0 0 1 16,-4-6-12-16,1-6-2 0,-1 3-1 0,1 4 0 16,-4-7-18-16,3 6-8 0,-3-12 0 0,4 12 8 15,-1-5-8-15,-3 5 0 0,3-3 0 0,1 3 0 16,-1 0 0-16,1 0 0 0,3-5 0 0,-4 5 0 15,1-3 0-15,3 0 0 0,-4 0 0 0,1-3 0 16,3 7-9-16,0-7 9 0,0 6 0 0,0-9 0 16,0 6 0-16,3 1 0 0,-3-4 0 0,0 0 0 15,4 6 0-15,-4-6 0 0,0 7 0 0,3-4 0 16,-3 9-10-16,0 0 10 0,0 0-8 0,4-6 8 16,-4 6-38-16,3-6-2 0,4 0-1 0,1 6 0 15,-1 0-15-15,0 6-4 0,0 0 0 0,3-6 0 16,1 6-20-16,3-6-5 0,-3 3-1 0,3 0 0 15,3 0-21-15,1-1-4 0,3 1-1 0</inkml:trace>
  <inkml:trace contextRef="#ctx0" brushRef="#br0" timeOffset="69803.208">21710 4556 962 0,'-7'0'27'0,"0"-6"7"0,0 6-34 15,0-6 0-15,0 6 0 0,3-6 0 16,-3 3 56-16,4 1 4 0,-1 2 0 0,1-3 1 0,-1 3 9 0,4 0 2 0,0 0 0 0,0 0 0 16,0 0-1-16,0 0 0 0,0 3 0 0,-4 2 0 15,4-5-25-15,4 12-5 0,0-6-1 0,-1 6 0 16,-3 0-10-16,4-7-2 0,-1 7-1 0,1 3 0 15,-4 3-2-15,3-7 0 0,-3 4 0 0,0 3 0 16,4-7-3-16,-1 1-1 0,-3 0 0 0,4-6 0 16,-1 3-12-16,-3 2-9 0,4-5 12 0,-4-6-12 15,0 0 15-15,3 6-4 0,-3-6-1 0,4 6 0 16,-4-6 18-16,7 0 4 0,-4 6 1 0,-3-6 0 16,0 0-9-16,0 0-3 0,0 0 0 0,4 0 0 15,3-6-6-15,-3 6-2 0,-1-6 0 16,1 0 0-16,-1 0-13 0,-3 0 11 0,4 1-11 0,-4 5 10 15,0-3-10-15,3-3 0 0,-3 3 0 0,0 3 0 16,0-3 0-16,0-9 0 0,-3 6-9 0,3 0 9 16,0 1 0-16,-4-7 0 0,4 6 0 0,0-6 0 15,0 3 0-15,-3-2 0 0,-1 5 0 0,4-6 0 16,-3-3 0-16,3 6 0 0,0 1 0 0,0 2 0 16,3 0 0-16,-3-6-8 0,4 0 8 0,-1 6 0 15,1 3 0-15,-4 3-12 0,0 0 12 0,0 0-10 16,0 0 10-16,3-2-13 0,1 2 5 0,3 2 8 15,-4 1-10-15,1 3 10 0,3 0 0 0,0 0-9 16,0 6 9-16,-4-6 0 0,5 5 0 0,-1-5-8 16,-4 3 8-16,4 3 0 0,0 0 0 0,-3-1 0 15,3 1 0-15,0-3 0 0,0 0 0 0,-4 0 0 0,1 2 0 16,3-5 0-16,-3 0 0 0,-4-6 0 0,0 0 0 0,0 0 0 0,0 0 0 16,0 0 0-16,0 0 9 0,7 0-9 0,-4 0 12 0,-3 0-12 15,0 0 20-15,0 0-4 16,0 0 0-16,7 0 0 0,-3 0-7 0,-4-6-1 0,3 0-8 0,1 1 12 15,-1-1-12 1,-3-3 11-16,4 0-11 0,-4 0 10 0,3 3-10 0,-3 0 0 0,0 1 0 0,0-1 0 16,0 0 0-16,0 6 0 0,4-6 0 0,-4 6 0 15,0 0 0-15,3-12 0 0,1 6 0 0,-4 6 0 16,4-3-12-16,-4 3 12 0,7 0-12 0,-7 0 12 16,7 3-10-16,0 0 10 0,-4 0 0 0,4 9-9 15,0-6 9-15,0 0 0 0,0 0 0 0,-3 5 0 16,3-5 0-16,-3 9 0 0,-1-3 8 0,4-1-8 15,0 1 0-15,-3 0 9 0,-1-12-9 0,4 6 0 0,-7-6 12 0,0 0-12 16,4 6 12-16,-4-6-12 16,0 0 18-16,7 6-3 0,-7-6-1 0,0 0 0 0,3 8-14 0,-3-8 0 15,0 0 0-15,7 0 0 16,0 6-23-16,1-6-4 0,-1 12-1 0,0-12 0 16,-4 6-30-16,4 6-6 0,0-6-2 0,-3-4 0 15,3 4-102-15,-4 0-21 0,4 6-4 0</inkml:trace>
  <inkml:trace contextRef="#ctx0" brushRef="#br0" timeOffset="70377.039">22331 4624 1851 0,'0'0'52'0,"0"0"12"0,0 0-51 0,0 0-13 0,-7 6 0 15,-4-6 0-15,4 5 40 0,0-5 6 0,-4 0 1 0,1 0 0 16,3 0-18-16,-4 6-3 0,1-6-1 0,3 6 0 16,0-6-8-16,-4 0-1 0,4 0-1 0,7 0 0 15,-7 3-6-15,7-3-1 0,-4 9 0 0,1-3 0 16,-4 3-8-16,3-3 12 0,1-1-12 0,-4 7 12 15,7-12-12-15,-4 6 0 0,4-6 0 0,0 9 8 16,-3 0 0-16,3-1-8 0,0 4 12 0,3 0-4 16,-3 0 10-16,0-6 2 0,0 0 0 0,0-1 0 15,0 1-9-15,4 3-2 0,-1 3 0 0,-3-12 0 16,7 0-9-16,0 6 8 0,0 0-8 0,0 0 8 16,0-6-8-16,4 5 8 0,-4-5-8 0,0-5 8 15,0 5-8-15,0-6 12 0,0 6-12 0,0-6 12 16,0 0 0-16,-3-6 0 0,-1-3 0 0,1 10 0 0,0-7-4 0,-1 0 0 15,-3 0 0-15,0 6 0 16,0-2-8-16,-3-1 0 0,3 3 0 0,-4 3 8 16,4-9-8-16,-4 6-14 0,4 6 3 0,0 0 1 15,0 0 10-15,0 0-12 0,0 0 12 0,0 0-12 0,0 0 4 0,0 0 0 0,0 0 0 16,0 0 0-16,0 0 8 16,0 0 0-16,0 0 0 0,4 12 0 0,-4 0-8 0,4-3 0 0,-1 2 0 0,4 7 0 15,-3-6 8-15,3 0-8 0,-4-7 8 16,4 10-8-16,-3-3 8 0,-1 0 0 0,4-6 8 0,0-1-8 31,-3 1 0-31,3 0 0 0,0-3 0 0,-3 3-8 0,3-6-10 16,0 6-2-16,0-6 0 0,-4 0 0 15,4-6-102-15,4 6-21 0,-4-6-4 0</inkml:trace>
  <inkml:trace contextRef="#ctx0" brushRef="#br0" timeOffset="70948.974">22535 4685 1659 0,'0'0'34'0,"0"0"10"0,0 6-36 0,0-6-8 0,0 0 0 0,0 6 0 15,0-6 50-15,0 0 8 0,0 12 2 0,0-9 0 16,0 3-17-16,0 0-3 0,4-1-1 0,-1 7 0 16,-3-6-19-16,4 0-4 0,0 0-1 0,-1 6 0 0,1-6 3 0,-1-1 1 15,4 1 0-15,0 9 0 16,-3-9 8-16,-1 0 1 0,1 0 1 0,-1 5 0 16,1-5-10-16,-1 0-3 0,1 0 0 0,-1 3 0 0,1-3-16 0,0-6 0 15,-1 6 0-15,-3-6 0 0,0 0 0 0,0 0 8 0,0 0-8 16,0 0 0-16,0 0 23 0,0 0-3 0,0 0 0 0,0 0 0 15,0 0-2-15,0-6-1 0,-3 0 0 0,-1-6 0 16,0 3-1-16,-3-2 0 0,4-7 0 0,-4 6 0 16,0-3-16-16,0 4 0 0,0-1 0 0,0 0 0 15,0 0 0-15,-1-5 0 0,1-4 0 0,0 9 0 16,4 1 0-16,-1-7 0 0,1 3 0 0,-1 4 0 16,-3-1 0-16,7-3-9 0,-3 3 9 15,3 6 0-15,0-5 0 0,0 5 0 0,0-6 0 0,0 6 0 16,3 0 0-16,-3 6-8 0,4-6 8 0,-1 1 0 15,-3 5 0-15,0 0-10 0,0-6 10 0,0 6 0 16,0 0-12-16,7-3 4 0,-3 3 8 0,-4 0-13 16,7 0-5-16,0 0-1 0,0 0 0 0,0 3 0 15,0 0-7-15,0 0-2 16,4 2 0-16,-4 1 0 0,3 0-15 0,-3-6-3 0,-3 6-1 0,7-6 0 16,-1 12-19-16,4-12-4 0,0 0-1 0,4 6 0 15,0-6-31-15,-1 0-6 0,1 0-2 0,3 0 0 16,0 0-30-16,0 0-5 0,1-968-2 0</inkml:trace>
  <inkml:trace contextRef="#ctx0" brushRef="#br0" timeOffset="71400.035">23040 4585 1527 0,'0'0'32'0,"0"0"7"0,0 0-31 0,0 0-8 0,0 0 0 15,-7 0 0-15,0 0 46 0,0-5 8 16,7 5 2-16,-11 0 0 0,1 0-8 0,-5 0 0 0,5 0-1 0,-4-6 0 16,3 6-4-16,1 0-1 0,-4 0 0 0,3 0 0 15,4 0-13-15,0 0-2 0,7 0-1 0,0 0 0 16,-11 6-5-16,11-6-1 0,-10 5 0 0,3-5 0 15,7 0-20-15,-7 6 9 0,3 3-9 0,-3 3 0 16,0-6 0-16,3 6 0 0,-3-7 0 0,4 7 0 16,-1 0 0-16,-3 3 0 0,7-4 0 0,-3 1 0 15,-1 6 0-15,4-4 0 0,0-2 0 0,0 6 10 16,0-6 0-16,0 2 0 0,-3-2 0 0,6 0 0 16,-3 0 0-16,0-6 0 0,4-1 0 0,-4-5 0 15,3 6-2-15,4 3 0 0,-3-9 0 0,3 6 0 16,3-6 1-16,-3 6 0 0,4-6 0 0,3 0 0 15,0 0-9-15,0 0 0 0,4-6 0 0,0 6 0 16,-1-3 0-16,1 0 0 0,3 0 0 0,0-3 0 16,-3 0-26-16,0 1-7 0,-1-1-2 0,1 0 0 15,-4 0-28-15,0-6-5 0,4 0-2 0,-4 6 0 16,-4-2-64-16,1 2-13 0,0-6-2 0</inkml:trace>
  <inkml:trace contextRef="#ctx0" brushRef="#br0" timeOffset="72361.532">23216 3918 1384 0,'-10'-3'39'0,"3"0"9"16,0 0-38-16,3 0-10 0,4 3 0 0,-10-6 0 0,2 1 13 15,1-1 1-15,0 6 0 0,0-6 0 0,0 0 3 0,-3 0 1 0,10 6 0 16,0 0 0-1,-7-6 30-15,7 6 7 0,0 0 1 0,0 0 0 16,0 0-7-16,0 0-1 0,0 0 0 0,0 0 0 16,-4 6-35-16,4 6-13 0,0 11 9 0,4-8-9 0,-1 9 0 0,8 8-14 0,-1 3 2 0,4-8 0 31,-3 8-42-31,3 3-8 0,-3-3-2 0,-1 4 0 16,4-4 26-16,-3 3 5 0,3 0 1 0,-3 4 0 0,3-4 51 0,-4-12 10 0,1 9 3 0,-1-5 0 15,1-4 15-15,0 4 3 0,-4-10 1 0,3 4 0 16,-3-4 26-16,0 4 6 0,0-6 1 0,1-1 0 15,-1-2-22-15,0 3-4 0,0-7-1 0,0 7 0 16,-4-12-45-16,1 6-12 0,-1-4 0 0,1-2 0 16,-1 6 0-16,-3-12-11 0,0 0 3 0,4 6 0 15,-4-6 8-15,0 0 0 0,0 0 0 0,0 0 0 16,0 0 0-16,0 0 11 0,0 0-3 0,0 0 0 16,0 0 0-16,-4-6 0 0,1 0 0 0,-4 0 0 15,3 0 3-15,1-2 0 0,-4 2 0 0,3 0 0 16,-3 0-11-16,4-6 12 0,-1 6-12 0,-3 0 12 15,3 1-12-15,1-1 0 0,-1 6 0 0,1-9 8 16,-1 3-8-16,1-3 0 0,3 9 0 0,-4-3 0 16,1-3 0-16,-1 0 0 0,4-5 0 0,-3 5 0 15,3 0 0-15,0-9 0 0,0 6 0 0,-4 1 0 16,4-4 0-16,0 0 0 0,4 0 0 0,-4 1 0 16,3 2 0-16,1 3 0 0,-1-12-14 0,1 12 5 15,-1 0 9-15,1-5-10 0,3 5 10 0,-4 3-10 16,5-3 0-16,-1 6 0 0,0 0 0 0,0 0 0 15,3 9 10-15,1-3-12 0,-1 5 12 0,1-5-12 0,0 6 12 16,-1 0 0-16,1 0-9 0,-1 2 9 0,1-2 0 16,-4 6 0-16,4-7 0 0,-4 4 0 0,3 3 0 15,-3-1 0-15,0-5 0 0,0 0 8 0,0 3 0 0,-3-9 0 16,3 5 0-16,-3 1 0 16,3 0-8-16,0-3 0 0,0 2 0 0,3 7 0 15,-3-6 0-15,0 0 0 0,4-7 0 0,-4 4-11 0,4 9 11 0,-1-12 0 0,1 0 8 16,-4 5-8-16,3-5-12 0,-2 3-6 0,2 3-2 0,-3-6 0 31,-3 0-19-31,3-6-4 0,-7 0-1 0,0 0 0 16,0 0-105-16,3 0-22 0,1-6-4 0</inkml:trace>
  <inkml:trace contextRef="#ctx0" brushRef="#br0" timeOffset="72963.052">23668 4591 2138 0,'-4'9'44'0,"1"3"12"15,-1-6-45-15,4 6-11 0,0-7 0 0,0 1 0 16,0 3 34-16,0-9 5 0,0 12 1 0,0-12 0 15,4 6-13-15,-1 0-3 0,-3-6 0 0,4 6 0 16,3-1-24-16,0-5 0 0,0 6 0 0,0 0 0 16,0-6 0-16,4 0 18 0,-1-6-2 0,-3 0 0 15,4 6-16-15,0-5 10 0,-4 5-10 0,3-6 8 0,1 6 1 0,-4-6 0 0,0 0 0 0,0 0 0 16,0-3-9-16,0 3 12 0,-3 0-12 0,-1 1 12 16,1 5 0-16,-1-6 1 0,1 0 0 0,-4 0 0 15,3-3-5-15,-3 3 0 0,0 0-8 0,0 0 12 16,0 1-12-16,0-1 0 0,0 0 0 0,-3 0 0 15,-1 0 0-15,1 0-10 0,-1 0 10 16,1-3-12-16,-1 4 4 16,-3-1 0-16,0 6 0 0,0-6 0 0,0-6-7 15,0 6-1-15,0 0 0 0,-4 6 0 0,4-6-6 0,-4 6-2 0,1 0 0 0,-1 0 0 16,4 0 9-16,-3 6 2 0,-1-6 0 0,4 6 0 16,-4-6 13-16,4 6 0 0,-3 6-10 0,3-6 10 15,-4 3 0-15,4 2 0 0,0-5 0 0,4 12 0 16,-1-12 13-16,0 5-2 0,1-2-1 0,3 9 0 15,0-12-1-15,0 6 0 0,0-1 0 0,3-2 0 16,-3 6-9-16,4 0 0 0,3-4 0 0,-3-5 8 16,3 9-8-16,0-6 0 0,0-1 0 0,0 4 0 15,0 0 0-15,3 0 8 0,-2 0-8 0,-1-4 8 16,3 10-8-16,1-6 8 0,-1-6-8 0,1 5 8 16,3 1-8-16,0-3 0 0,0 3 0 0,4-6 0 15,-1-1 0-15,-2 1 0 0,2 6 0 0,1-6 0 16,3-3-10-16,-3 0-7 0,3 0-2 0,0 0 0 15,-3-6-100-15,-1 3-20 0,4-6-4 16</inkml:trace>
  <inkml:trace contextRef="#ctx0" brushRef="#br0" timeOffset="73564.794">23760 4280 1530 0,'0'0'32'0,"0"0"8"0,0 0-32 15,0 0-8-15,0 0 0 0,-7 3 0 16,7-3 32-16,-8 0 6 0,8 0 1 0,-7-3 0 16,7 3-28-16,0 0-11 0,0 0 8 0,0 0-8 15,0 0 22-15,0 0-1 0,0 0 0 0,0 0 0 0,0 0 23 0,0 0 5 16,0 0 1-16,0 0 0 0,0 0-3 0,0 0-1 0,0 0 0 16,0 0 0-16,0 0-19 0,0 0-4 0,0 0-1 0,0-9 0 15,4 3 2-15,-1 0 1 0,1 0 0 0,0 6 0 16,3-6-1-16,0 12 0 0,3-6 0 0,-3 0 0 15,4 0-16-15,3-6-8 0,-3 0 0 0,6 1 8 16,-3-10-8-16,0 3 0 16,1 0 9-16,2 1-9 0,-6-1 0 15,3-6 9-15,-4 9-9 0,1-8 0 0,0-1 9 0,-1 0-9 0,1 4 0 16,-4-4 9-16,0 6-21 0,0-8-5 0,-4 8-1 0,5 0 0 31,-5-5-28-31,1 11-6 0,-1 0 0 0,1 0-1 16,-1 3-70-16,4-3-13 0,0 6-4 0</inkml:trace>
  <inkml:trace contextRef="#ctx0" brushRef="#br0" timeOffset="74238.026">24289 4900 1616 0,'0'0'46'0,"0"0"10"0,0 0-45 0,0 0-11 0,0 0 0 0,0 0 0 32,0 0-32-32,0 0-8 0,0 0-1 0,0 0-1 15,0 0-29-15,0 0-5 0,0 0-2 0,0 0 0 16,0 0 32-16,0 0 6 0,0 0 2 0,0 0 0 0,0 0 38 0,0 0 0 0,0 0 0 0,0 0 0 15,0 0 24-15,0 0 13 0,-7 3 3 0,7-3 0 16,0 0-40-16,-7 3 0 0,7-3-12 0</inkml:trace>
  <inkml:trace contextRef="#ctx0" brushRef="#br0" timeOffset="141933.231">4089 5500 851 0,'0'0'36'0,"0"0"-36"16,0 0 92-16,0 0 12 0,0 0 3 0,0 0 0 15,0 0-39-15,0 0-7 0,0 0-1 0,0 0-1 16,0 0-14-16,0 0-2 0,0 0-1 0,-7-6 0 16,7 6-10-16,0 0-1 0,-7 0-1 0,7 0 0 15,0 0-4-15,-7-6-1 0,7 6 0 0,-8 0 0 16,8 0 2-16,-7-6 0 0,7 6 0 0,-3-6 0 15,3 6-7-15,-4-3 0 0,-3 0-1 0,0 0 0 16,0-2 0-16,0-1 0 0,-7 0 0 0,3 0 0 16,4 0 1-16,-3 0 0 0,-1 6 0 0,1-6 0 15,-1 0 1-15,0 6 1 0,-3-6 0 0,7 1 0 16,-7 5 7-16,0-6 2 0,0 6 0 0,0 0 0 0,3 0-9 0,1 6-2 16,-4-3 0-16,3-1 0 0,0 4-8 0,4 0-1 0,0 0-1 15,-3 0 0-15,3 0-10 0,-4 0 0 0,0 0 9 0,4 0-9 16,0 2 0-16,4 4 0 0,-4-6 0 0,3 0 0 15,-3 6 0-15,0-7 0 0,-3 4 0 0,3 3 0 16,-1 0 0-16,5 0 0 0,-1-1 0 0,4 1 0 16,-3 0 0-16,-1 8 0 0,-3-8 0 0,4 6 0 15,3-3 0-15,-4-4 0 0,4 7 0 0,0-6 0 16,4 2 0-16,-4 4 0 0,3 0 0 0,1-7-8 16,-1 4 8-16,1 3 0 0,-1-1 0 0,-3-5 0 15,4 3 0-15,3-6 0 0,-3 5 0 0,-1-2-8 16,4 0 8-16,-3 0 0 0,3-4 0 0,-4 4 0 15,4 6 0-15,-3-6 0 0,3-6 0 0,0 5 0 16,-4 4 0-16,4-3 0 0,1-6 0 0,6 5 0 16,-7 1 0-16,0-3-8 0,3 0 8 0,-6 0 0 15,6 2-19-15,-2-5 2 0,6 0 0 0,-4 0 0 16,4-6-34-16,0 0-6 0,1 0-2 0,6 0 0 16,-4 0-20-16,1 0-4 0,3 0-1 0,0-6 0 15,0 0-96-15,4 6-20 0,-4 0-4 0</inkml:trace>
  <inkml:trace contextRef="#ctx0" brushRef="#br0" timeOffset="142669.743">4318 5820 1242 0,'-7'0'52'0,"3"0"-41"16,-3 0 77-16,0 0 16 0,0 0 4 0,0 0 0 15,0-6-49-15,0 6-10 0,-4 0-1 0,4 0-1 16,0-6-16-16,-3 6-3 0,3 0-1 0,-4 0 0 16,4 0-10-16,0 6-1 0,0-6-1 0,0 6 0 15,0-6-1-15,0 6 0 0,7-6 0 0,0 0 0 16,-4 9-14-16,1 0 9 0,3 0-9 0,0-4 8 16,3 1-8-16,-3 6 0 0,4-6-12 0,-4 6 12 15,3-6-8-15,1-1 8 0,3 4 0 0,-4-3 0 16,5 6 0-16,-5-6 0 0,4 0 0 0,-3 0 0 15,3-1 0-15,-7-5 0 0,3 3 0 0,1 3 0 16,-4-6 0-16,7 3 0 0,0-3 0 0,-4 9 0 16,4-9 18-16,0 0 5 0,-3 6 1 0,7-6 0 15,-1 0-24-15,-3 6 9 0,0-6-9 0,4 0 0 16,-1-6 0-16,5 6 0 0,-5 0 0 0,1-6 0 0,3 6 0 0,-4-9 0 16,1 6 0-16,3 3-12 0,-3-6 12 0,-4 3 0 15,0 3 0-15,0-5 0 0,0 5 10 0,-4-6 2 0,5 0 0 16,-1 0 0-16,-7 0-12 0,3 0 0 0,-6 0 0 15,3-3 0-15,-4 1 0 0,4-1 0 0,-3 3 12 0,-1-6-4 16,0 6 0-16,-3-5-8 0,4 2 12 0,-1 0-4 16,-3 0-8-16,7-3 0 0,-7 6 9 0,4 1-9 15,-1-1 0-15,1 6 0 0,3 0 0 0,-4-6 8 16,4 6 0-16,-7-6 0 0,0 0 0 16,0 6 0-16,0-3 6 0,0 0 2 0,0 3 0 0,0 0 0 15,-4 0-1-15,1 0 0 0,-1 3 0 0,0 0 0 16,-3 3-15-16,7 0-15 0,-3-6 3 0,-1 6 1 15,-3 0 19-15,3-6 3 0,4 5 1 0,0 1 0 16,7-6-25-16,-7 0-5 0,7 0-1 0,-7 6 0 16,7-6 11-16,0 0 8 0,0 0-12 0,0 0 12 15,0 0-25-15,0 6 1 0,0-6 1 0,0 9 0 16,4 0-31-16,-1 0-6 0,4-4-2 0,0 1 0 16,-3 0-43-16,3 6-9 0,0-12-2 0</inkml:trace>
  <inkml:trace contextRef="#ctx0" brushRef="#br0" timeOffset="143673.381">4643 5770 1627 0,'-11'-3'46'0,"4"3"10"0,7 0-44 0,-7-3-12 0,3 3 0 0,-3-6 0 16,7 6 44-16,-3 0 8 0,3 0 0 0,0 0 1 16,0 0-28-16,0 0-5 0,0 0-2 0,0 0 0 15,0 0-10-15,0 0-8 0,0 0 9 0,0 0-9 16,0 0 0-16,0 0 0 0,0 0 0 0,3 6 0 16,1-3 0-16,3 3 0 0,-4 0 0 0,1 6 0 15,-1-6 0-15,1 0 0 0,0-6 0 0,-4 0 0 16,7 5 0-16,-7-5 14 0,3 12-4 0,-3-12-1 0,0 0 12 0,4 6 3 15,-4-6 0-15,0 0 0 16,0 6 8-16,0-6 3 0,0 0 0 0,0 0 0 16,0 0 1-16,0 0 1 0,0 0 0 0,0 0 0 15,-4 6-16-15,4-6-3 0,0 0-1 0,0 0 0 16,0 0-9-16,0 0-8 0,0 0 12 0,0 0-12 16,0 0 11-16,0 0-11 0,0 0 10 0,0 0-10 0,0 0 0 0,0 0 0 15,0 0 0-15,0 0 0 0,0 0 0 0,0 0 0 0,-3-3 0 0,3 3 0 16,-7-3 0-16,3-3 0 0,4 0-8 0,0 0 8 15,0 0 0-15,0 1 0 0,0-7 0 0,4 6 0 16,3-6-9-16,-4 6 9 0,4-3 0 0,0 4-9 16,-3-1 9-16,-1 0 0 0,4 6 0 0,0-12 0 15,0 12 0-15,0-6 0 0,4 3 0 0,-7 0 0 16,3 0 0-16,0 3 0 0,-4-3 0 16,4 3 0-16,-3 0 0 0,3 0 0 15,-4 0 0-15,-3 0 0 0,4 0 0 0,-4 0 0 0,7 3 0 0,-4 0 0 16,5 0 0-16,-1 6 0 0,-4-9 0 0,1 12 0 15,-1-6 0-15,1 0 0 0,-4-1 0 0,3-5 0 16,1 6 0-16,-1-3 0 0,1 0 0 0,-4 0 0 16,3 0 0-16,1 0 0 0,-1 9 0 0,-3-12 0 15,0 0 0-15,0 0 0 0,0 0 0 0,0 0 0 16,0 0 0-16,0 0 0 0,4 6 0 0,-4-6 0 16,0 0 0-16,0 0 0 0,0 0 0 0,0 0 0 15,0 0 0-15,0 0 0 0,0 0 0 0,0 0 0 16,0 0 0-16,0 0 8 0,0 0-8 0,0 0 8 15,0 0-8-15,0 0 0 0,0-6 0 0,0 6 0 16,0 0 0-16,0 0 0 0,0 0-11 0,0 0 11 16,0 0-10-16,0-6 10 0,0 6-10 0,0 0 10 15,0 0-9-15,0 0 9 0,0 0-8 0,0 0 8 16,3 0-8-16,5 0 8 0,-1 0-8 0,0 0 8 16,-4 6 0-16,4-6 0 0,4 0 0 0,-4 6 0 15,0 0 0-15,7-6-10 0,-7 5 10 0,0 1-10 16,0 0 10-16,-3 0 0 0,3-6 0 0,0 6 0 15,0-3 0-15,0 0 0 0,4-3 0 0,-1 3 0 0,-3-3 0 16,0 3 0-16,4-3 0 0,-4 0 0 0,0 3 0 0,-4 3 0 16,8-6 0-16,-4 5 0 0,0-5 0 0,-3 0 0 0,-1 6 0 15,4-6-8-15,0 6-14 0,0-6-2 0,0 6-1 16,-3 0 0 0,3-6-19-16,0 0-3 0,0 0-1 0,0 0 0 15,0 0-24-15,-3-6-4 0,3 0-2 0</inkml:trace>
  <inkml:trace contextRef="#ctx0" brushRef="#br0" timeOffset="144472.561">5182 5714 1071 0,'0'0'30'0,"0"0"7"0,0 0-29 16,0 0-8-16,0 0 0 0,0 0 0 15,0 0 72-15,0 0 12 0,4 9 4 0,-4-9 0 0,0 6-17 0,3 6-3 0,1-6-1 0,-4 0 0 16,3-1-9-16,-3-5-2 15,4 6 0-15,3-3 0 0,-3 3-29 0,-1 0-7 16,-3-6 0-16,4 12-1 0,-1-6 3 0,1 0 1 0,-1-1 0 16,1 1 0-16,-1 0-1 0,1 0 0 0,-1 6 0 15,1-6 0-15,-1 3-22 0,1-4 0 0,-4-5 0 0,3 0 0 16,-3 0 12 0,0 12-3-16,0-12 0 0,0 0 0 0,0 0 3 0,0 0 0 0,0 0 0 0,0 0 0 15,0 0 20-15,0 0 5 0,0-6 1 0,-3-5 0 16,-1 5-17-16,1-3-3 0,-1-3-1 0,1 0 0 15,-1 1-17-15,1-1 10 0,3-3-10 0,-4 3 8 16,4 6-8-16,-3-5 0 0,3 5 0 0,0-6 0 16,0 3 0-16,0 3 0 0,0 6 0 0,0 0 0 15,0 0 0-15,0 0 0 0,0 0-9 0,0 0 9 16,0 0-8-16,0 0 8 0,0 0-12 0,3 3 12 16,4 0-9-16,0 6 9 0,-3-3 0 0,3 0-9 15,0 0 9-15,7 5 0 0,-7-5 0 0,4 0 0 16,-4 3 0-16,0 3 0 0,3-6 0 0,1 0 0 15,0-1 0-15,-1 1 0 0,1 0 0 0,-4 0 0 16,0-6 0-16,0 0 0 0,-4 0-8 0,-3 0 8 16,0 0 0-16,11 0 0 0,-7 0 0 0,-4 0 0 15,3-12 0-15,1 6 11 0,-4 1-11 0,0-1 12 16,0-6-12-16,0 3 8 0,0 0-8 0,0 0 8 16,0 4-8-16,0-1 0 0,0 0 0 0,0-6 0 15,0 12 0-15,0 0 0 0,0 0-8 0,0 0 8 16,0 0-9-16,0 0 9 0,0 0-12 0,0 0 12 15,0 0-18-15,0 0 3 0,0 0 1 0,0 0 0 16,0 0 2-16,7 0 1 0,-4 0 0 0,4 0 0 0,0 6 11 0,0 0-8 16,0-6 8-16,0 6-8 0,4 0 8 0,-4-1 0 15,4 1 0-15,-4 0 0 0,0 3 0 0,0 3 0 0,0-6 0 16,0 0 0-16,3-1 0 0,-2 7 0 0,-5-6 0 0,1 0 0 16,-1 0 0-16,-3-6 0 0,4 9 0 0,-4-9 0 15,3 6 0-15,-3-6-12 0,0 0 12 16,7 5-12-1,0-5-31-15,-3 6-6 0,-4-6-2 0,7 6 0 0,3 0-49 16,-2 0-9-16,-1-6-3 0</inkml:trace>
  <inkml:trace contextRef="#ctx0" brushRef="#br0" timeOffset="145087.606">5592 5708 657 0,'0'6'28'15,"0"-6"-28"-15,7 6 87 0,0 3 12 0,-4-9 2 16,4 6 1-16,0 0-21 0,-3 0-4 0,3-6-1 0,3 6 0 15,-6-1-11-15,3-5-2 0,-3 0-1 0,3 0 0 16,-4 6-9-16,4-6-1 0,0 3-1 0,0-3 0 16,0 0-9-1,-3 0-2-15,3-3 0 0,0 3 0 16,0-6-16-16,0 6-4 0,0-5-1 0,0-1 0 16,0 6-6-16,0-6-1 0,0 0 0 0,0 0 0 15,0 0-12-15,1 0 8 0,-5 3-8 0,1 0 0 0,-1-2 9 0,1 2-9 0,-4 3 8 0,3-6-8 16,-3 6 0-16,0 0 0 0,4-12 8 0,-4 12-8 15,0 0 17-15,0 0 2 0,0 0 0 0,0 0 0 16,0 0-19-16,-4-6 0 0,-3 0 0 0,0 0 0 16,4 0 11-16,-5 1-2 0,-6-1 0 0,4 0 0 15,3 3-9-15,-4 3 0 0,1-6 0 0,-1 6-11 16,0 6 11-16,1-6-10 0,-4 3 10 0,3 0-10 16,4 0 10-16,0-3-8 0,-4 3 8 0,-3 0-8 15,7 2 16-15,4 7 4 0,-1-6 1 0,1 6 0 16,3 0-13-16,0-7-15 0,0 4 3 0,0 3 1 15,3 0 11-15,4-6 0 0,-3 5-9 0,3-5 9 16,3 3 0-16,-2 3 0 0,-1 0-9 0,0-6 9 16,0 5 0-16,0-5 9 0,0 0-1 0,3 3 0 15,1-3-8-15,0 0 0 0,-1 0 9 0,1-1-9 16,-1 1 0-16,1-6 0 0,3 6 0 0,-3-6 8 16,-4 12-8-16,3-12 0 0,4 0 0 0,-3 0 0 15,-1 0-8-15,1 0-4 0,0 0 0 0,-4-6 0 16,3 0-36-16,1 6-7 0,-1-6-1 0,1 0-1 15,-4 1-130-15,4-4-25 0</inkml:trace>
  <inkml:trace contextRef="#ctx0" brushRef="#br0" timeOffset="145564.451">5951 5720 1586 0,'0'9'44'0,"7"3"12"0,-3 0-45 0,-1-7-11 0,1 1 0 0,0 3 0 15,-1-3 39-15,1 6 5 0,-4-12 2 0,3 6 0 16,4 0-21-16,-3-1-4 0,3 1-1 0,-4 0 0 16,4 0-20-16,-3-6 8 0,6 9-8 0,-6-3 0 15,-1 0 0-15,-3-6 0 0,4 6 0 0,-4-6 0 16,4 5 0-16,-4-5 8 0,0 0-8 0,0 0 0 15,0 0 14-15,3 0-2 0,-3 0 0 0,0 0 0 16,0 0 24-16,4-5 4 0,-8-1 0 0,4 0 1 16,-3 0-5-16,-1-3 0 0,4 3-1 0,0 0 0 15,-4-5-14-15,1 5-2 0,-1-6-1 0,1 3 0 16,-4 0-10-16,3 0-8 0,4 4 9 0,0-1-9 16,0 0 0-16,0-6 0 0,0 12 0 0,0 0 0 15,4-9 0-15,3 3 0 0,-7 6 0 0,3-3 0 16,1 3 0-16,3 0-10 0,-3 0 10 0,-1 0-8 15,4 3 8-15,0 0 0 0,0 0-9 0,-3 6 9 16,3-9 0-16,0 12-9 0,0-6 9 0,0 0 0 0,0-1 0 16,4 1 0-16,-4 0 0 0,0 0 0 15,3 3 0-15,1-3 0 0,0 0 0 0,-8-6 0 0,4 6 0 0,0-1 0 0,0-5 0 0,0 6 0 16,0-6 0 0,-3 6 0-16,3-6 0 0,0 0 0 15,0 0 0-15,-3-6-13 0,-1 6 4 0,1 0 1 16,-1-6-136-16,1 1-26 0,-4 5-6 0</inkml:trace>
  <inkml:trace contextRef="#ctx0" brushRef="#br0" timeOffset="146135.543">6322 5141 1646 0,'3'9'47'0,"-3"3"9"0,4-1-44 16,-1 1-12-16,1 0 0 0,-1 0 0 0,1-1 20 0,-1 4 3 0,5-3 0 0,-5 0 0 15,4 5-23-15,-3-2 9 0,3 3-9 0,0-1 0 16,0-5 0-16,-4 9 0 0,4-4 0 0,-3 1 0 15,-1 2 32-15,1-2 0 0,0 0 0 0,-1-1 0 16,1 4 13-16,-1-3 3 0,1 2 0 0,-1 4 0 16,1-1-6-16,-1-8-1 0,-3 8 0 0,4-5 0 15,-4 3-13-15,3-4-2 0,-3-5-1 0,4 6 0 16,-1-1-25-16,-3-2 0 0,4 9 8 0,-1-13-8 16,1 4 0-16,-4 3 0 0,3-7 0 0,-3-5 0 15,4 6 0-15,-4 0 0 0,0-6 0 0,0 3 0 16,3-4-9-16,-3 1 9 0,0-6-12 0,4 6 12 15,-4-6-21-15,0 12 2 0,0-12 1 0,0 0 0 16,0 0-18-16,0 0-4 0,0 0-1 0,0 0 0 16,0 0-15-16,0 0-4 0,0 0 0 0,0 0 0 15,0 0-80-15,0 0-16 0,0 0-3 0</inkml:trace>
  <inkml:trace contextRef="#ctx0" brushRef="#br0" timeOffset="146527.236">6103 5544 1407 0,'0'0'40'0,"0"0"8"0,0 0-38 0,0 0-10 0,0 0 0 0,0 0 0 16,0 0 20-16,0 0 1 0,0 0 1 0,0 0 0 15,0 0-9-15,0 0-1 0,0 0-1 0,7 0 0 16,0 0 9-16,4 6 3 0,-4-6 0 0,7 0 0 16,-3 0-13-16,-4 0-2 0,7 0-8 0,-4 6 12 15,8-6 14-15,-4 0 2 0,4 0 1 0,-4 0 0 16,3 0 0-16,-3 0 0 0,1 0 0 0,2 0 0 15,1 0-29-15,0 0 8 0,-1 0-8 0,1 0 0 16,-1 0 0-16,-6 0 0 0,3 0 0 0,0 0-10 16,0 0 10-16,0 0 0 0,1-6 0 0,-1 6 0 15,0 0 0-15,3 6-12 0,-10-6 12 0,4 0-12 16,0 5-107-16,-1-5-21 0,-3 0-5 16</inkml:trace>
  <inkml:trace contextRef="#ctx0" brushRef="#br0" timeOffset="149484.047">7130 5364 881 0,'0'0'37'16,"0"0"-29"-16,0 0 71 0,0 0 14 0,0 0 3 15,0 0 1-15,0 0-21 0,0 0-5 0,0 0-1 0,0 0 0 16,0 0-25-16,0 0-5 0,0 0 0 0,0 0-1 15,0 0-24-15,0 12-5 0,0-6-1 0,3 9 0 16,1 2-9-16,3 1 8 0,0 0-8 0,0 5 8 16,-7 4-8-16,7-4 10 0,0 4-10 0,0-4 10 15,0 4 26-15,0-4 6 0,-3 4 1 0,3-4 0 16,-4 1-9-16,1-4-2 16,-1 4 0-16,1-7 0 0,-4-5 10 0,0 3 2 15,0-3 0-15,3-6 0 0,-6-1-20 0,3-5-3 0,0 0-1 0,0 0 0 16,0 0 9-16,0 0 2 0,-4 6 0 0,4-6 0 15,0 0-13-15,0 0-2 0,-7 0-1 0,0 0 0 16,0-6-4-16,0 1-1 0,0-1 0 0,0 0 0 16,0-6-10-16,3 6 8 0,1-3-8 0,-4 3 8 15,-4-5-8-15,4 5 0 0,0-12 0 0,0 6 8 16,0 4-8-16,3-4 0 0,-3 0 0 0,4 0 0 16,-4 1-14-16,3-4 5 0,1-3 1 0,-1 1 0 15,4-4 8-15,0 3-10 0,-3-5 10 0,3 2-10 16,0 4 10-16,3-7-8 0,-3 1 8 0,4 2-8 15,-4 9 8-15,0-5 0 0,0 2 0 0,0 3-8 16,0 0 8-16,3 6 0 0,1-8 0 0,-1 8 0 16,-3 0 0-16,4 0 0 0,-4 0 0 0,3 0 0 15,1 6 0-15,-1-5-8 0,1-1 8 0,3 6 0 16,-3-6 0-16,3 6 0 0,3 0 0 0,1 0 0 16,-4 0 0-16,3 6 0 0,1-6 0 0,3 11 0 15,0-5 0-15,0 0 0 0,4-3 0 0,-4 3 0 0,4 3 0 0,-1 5-8 16,1-8 0-16,-4 6 0 0,4 0 8 15,-1 3-8-15,1 2 8 0,-4-5-8 0,7 9 8 0,-10-7 0 16,3 7 0-16,4-4 0 0,-4 1 0 0,0 9 0 16,-4-10 0-16,1 1 8 0,0 8-8 0,-1-8 0 15,1 3 0-15,-8-4 0 0,4 7 0 0,-3-10-8 0,-1 4 8 16,1 6-12-16,-1-13 12 0,1 4 0 0,0 3 0 0,-1-7 8 16,1-5-8-16,-4 6 0 0,3-3 0 0,1 0 0 15,-4-6 0-15,0-3 8 0,0 0-8 0,0 0 8 31,0 0-31-31,0 0-5 0,0 0-2 0,0 0 0 0,0 0-13 16,0 0-2-16,0 0-1 0,0 0 0 0,0 0-118 0,0 0-24 16,0 0-5-16</inkml:trace>
  <inkml:trace contextRef="#ctx0" brushRef="#br0" timeOffset="149836.663">7133 5544 1650 0,'0'0'47'0,"0"0"9"0,0 0-44 0,0 0-12 0,0 0 0 0,0 0 0 15,0 0 12-15,7 0 1 0,4 6 0 0,-4-6 0 16,3 6-5-16,5-6 0 0,-1 5-8 0,3 1 12 16,-3-6-12-16,1 0 0 0,-5 0 0 0,4 6-10 15,0-6 10-15,0 0 0 0,1 6 0 16,2-6 0 0,-3 0 0-16,0 3 0 0,1-3 0 0,-1 0 0 0,3 3 0 0,-6-3 0 0,3 0 0 0,0 0 0 15,0 3 0-15,4 0 0 0,-8 3 0 0,8-3 0 31,-4 3-45-31,4-1-7 0,-8-5-2 0</inkml:trace>
  <inkml:trace contextRef="#ctx0" brushRef="#br0" timeOffset="150234.626">7691 5270 1569 0,'0'0'66'16,"0"0"-53"0,0 0 15-16,0 0 2 0,0 0 1 0,0 0 0 0,0 0 0 0,0 0 0 15,0 0 0-15,0 0 0 16,3 6-7-16,1 0 0 0,-4 3-1 0,3 3 0 15,1-6-23-15,-1 11 0 0,4-5 0 0,-3 3 8 16,3 8-8-16,-4-5 9 0,4 2-9 0,0 4 10 0,-3-3 13 16,3 2 2-16,0 1 1 0,0-1 0 0,4 4-1 0,-8-4 0 0,4 4 0 0,4-4 0 15,-4-8-12-15,0-3-2 0,0-1-1 16,-3 7 0-16,3-6-10 0,-4-3 0 16,4 2 9-16,-3 1-9 0,-1 6 0 0,1-7 8 0,-1-2-8 0,-3 3 0 15,4 0 0-15,-1 0 0 0,-3-1 0 16,4 1 0-16,-4-3-8 15,0 0 0-15,0 0 0 0,0-4 0 0,0-5-6 0,0 0-1 0,0 0 0 0,0 0 0 16,0 0-34-16,0 0-7 16,0 0-2-16</inkml:trace>
  <inkml:trace contextRef="#ctx0" brushRef="#br0" timeOffset="150999.138">7987 5403 1004 0,'0'0'28'0,"0"0"7"0,0 0-35 16,0 0 0-16,0 0 0 0,0 0 0 0,0 0 77 0,0 0 9 0,0 0 2 0,0 0 0 16,-4 11-30-16,4-5-6 0,0-6 0 0,4 6-1 15,-1 6-15-15,1-6-4 0,-1 6 0 0,1-4 0 16,0 1-8 0,3 0-1-16,-4 3-1 0,4 0 0 0,0-1 10 0,-7-2 3 0,7 3 0 0,-3 6 0 15,-1-7-19-15,1 1-3 0,-1-3-1 0,1 9 0 16,-1-7 8-16,1 1 2 0,-1-6 0 0,1 6 0 15,0-3 6-15,-4 2 0 0,0-5 1 0,3 0 0 16,-3-6-11-16,0 0-2 0,0 0-1 0,0 0 0 16,0 0 1-16,0 0 0 0,0 0 0 0,0 0 0 15,0 0 0-15,0 0 0 0,0 6 0 0,0-6 0 16,0 0 6-16,0 0 2 0,0 0 0 0,0 0 0 16,0 0-5-16,0 0-1 0,0 0 0 0,0 0 0 15,0 0-8-15,-7 0-2 0,7 0 0 0,-7 0 0 16,7 0-8-16,0 0 0 0,0 0 0 0,0 0 0 15,0 0 0-15,0 0 0 0,0 0 0 0,0 0 0 16,0 0 0-16,0 0 0 0,0 0 0 0,0 0 0 16,3-6-10-16,-3 0 10 0,4 0 0 0,3-3-9 15,-3 4 9-15,6-1 0 0,-3 3-9 0,0-6 9 16,4 9 0-16,-1-6 0 0,1 6-9 0,3 0 9 16,-7-6 0-16,4 6 0 0,-1 0 0 0,-3 6 0 15,4-6 0-15,0 0 0 0,3 6 0 0,-4-6 0 16,4 9 0-16,-3-3 0 0,0-3 0 0,3 2 0 15,-7-2-8-15,3 3 8 0,1-6 0 0,-1 6 0 16,5 0 0-16,-5 6 0 0,1 0 0 0,-1-1 0 0,-3 4 0 16,4-3 0-16,-4 5 0 0,-3-8 0 0,3 0 0 15,-4 6 0-15,1-3 0 0,-1-7 0 0,-3 1 0 0,4 0 0 0,-4-6 0 16,-4 6 0-16,4-6 10 16,0 0-1-16,0 0 0 0,-7 0 0 0,-3 0 12 0,-1 0 3 15,0-6 0-15,1 6 0 0,-4-6-6 16,0 0-1-16,3 1 0 0,-3 5 0 0,3-6-17 0,1 0 0 15,3 0-13-15,-7 0 5 16,7 3-29-16,-1 3-6 0,1-3-1 0,7 3 0 16,-7-3-24-16,7 3-6 0,0 0-1 0,0 0 0 15,0 0-89-15,0 0-19 0,-3-3-3 0</inkml:trace>
  <inkml:trace contextRef="#ctx0" brushRef="#br0" timeOffset="151631.994">8513 5656 1804 0,'-4'11'37'0,"4"-11"10"0,0 0-38 16,0 0-9-16,0 0 0 0,0 0 0 0,0 0 32 0,0 0 4 0,0 0 0 0,0 0 1 15,0 0-7-15,0 0-2 0,0 0 0 0,4 0 0 16,3 6-12-16,0-6-4 0,0 6 0 16,0-6 0-16,0 0-12 15,-4 0 8-15,4 0-8 0,0 0 0 0,0-6 9 0,1 6-9 0,-1 0 8 0,3 0-8 16,-3 0 0-16,4 0 0 0,-1 0 0 0,-3 0 0 15,8-6 0-15,-5 6 0 0,1 0 0 0,-1-6 0 16,1 3 8-16,0 3-8 0,-1-5 8 0,4 2-8 16,-7 0 0-16,0 0 0 0,-3-6 0 0,-1 3 0 15,1 6 0-15,-1-6 12 0,1 0 0 0,-4 0 0 16,0 1 4-16,0-1 0 0,0-3 1 0,-4 3 0 16,1 0 1-16,-4 0 0 0,3 0 0 0,-3-5 0 15,-3 5-10-15,3-6-8 0,-4 3 12 0,-3 3-12 16,3 3 0-16,-3 0 0 15,0 3 0-15,0 0-9 0,-4 0-1 0,4 0 0 0,-3 0 0 0,2 3 0 16,1 3 10-16,4-3-12 0,-1 6 12 0,1-3-12 16,-1 6 12-16,8-7-10 0,-5 7 10 0,5-6-10 15,3 0 10-15,0 9-12 0,0-4 12 0,3-5-12 16,1 6 12-16,0-6 0 0,-1 9 0 0,1-7 0 16,-1 1 0-16,1 3-8 0,3 0 8 0,-4 0 0 15,4-7 0-15,-3 4 0 0,3 3 0 0,3 0 0 16,-3-6 0-16,4 0 11 0,0-1-3 0,-1 1 0 15,1-3-8-15,-1 0 10 0,5 0-10 0,-5 0 10 16,4 0-10-16,0-3 12 0,0 0-12 0,1 0 12 16,-5 0-21-16,1 0-4 0,-1 0-1 0,1 0 0 15,-1-3-94-15,5 3-20 0,-5-3-3 0</inkml:trace>
  <inkml:trace contextRef="#ctx0" brushRef="#br0" timeOffset="152215.741">8805 5623 999 0,'0'0'42'0,"0"0"-34"16,0 0 28-16,0 0 6 0,0 0 1 0,0 0 0 15,0 0-15-15,0 0-2 0,0 0-1 0,0 0 0 16,0 0 12-16,0 6 3 0,0 0 0 0,4 3 0 15,-1-3 1-15,1-3 1 0,-1 2 0 0,1-2 0 16,3 3 33-16,-3 6 6 0,-1-6 2 0,4 6 0 16,-3-6-22-16,-1-1-4 0,1 4-1 0,-1 3 0 15,1-6-17-15,3 0-4 0,-4 6-1 0,1-12 0 16,-4 0-15-16,0 0-3 0,0 0-1 0,3 5 0 16,-3-5-15-16,0 6 11 0,0-6-11 0,0 0 10 15,0 0 3-15,0 0 1 0,0 0 0 0,0 0 0 16,0 0 6-16,0 0 2 0,0 0 0 0,0 0 0 15,0 0-12-15,0 0-2 0,0-11-8 0,-3 5 12 16,3 0-12-16,-4-6 11 0,1 6-11 0,-1-3 10 16,1 3-10-16,3 6 0 0,0 0 9 0,0-5-9 15,-4-1 0-15,4-6 0 0,0 6 0 0,0-6 0 16,0 6 0-16,0 1 0 0,4-1 0 0,-4 0 0 16,3-3 0-16,-3 9-8 0,4-6 8 0,-1 0 0 15,1 6 0-15,3 0-10 0,-4-6 10 0,1 6 0 0,3 0-9 0,0 6 9 0,0-6 0 0,0 6-9 16,-3-6 9-16,3 6 0 0,0 0 0 0,0 0 0 15,0 0 0-15,-3-1 0 0,3 4 0 0,0-3 0 16,3 0 0-16,-3 0 0 0,0-6 0 0,0 12 0 16,0-12 0-16,0 6 0 0,1-3 0 0,-1 2 0 15,-4 1 0-15,1 0 9 0,3 0-9 0,-7 6 0 16,3-6 10-16,1 0-10 0,-1-1 8 0,1 7-8 16,-1-3 0-16,-3 3 0 0,4 0 0 0,-1-7 0 15,1 7 0-15,-4-6 0 0,3 3-10 0,4-6 10 16,-3 3-32-16,0-3 0 0,-1 3 0 0,4-6 0 15,-3 5-101-15,3-5-21 0,-4 0-4 16</inkml:trace>
  <inkml:trace contextRef="#ctx0" brushRef="#br0" timeOffset="152880.287">9458 5635 1672 0,'0'0'70'16,"0"0"-56"-16,0 0 10 0,0 0 1 0,0 0 1 0,-7-6 0 15,0 6-12-15,0 0-2 0,0-6-1 0,0 6 0 16,-4 0-11-16,4 0 0 0,-4-6-12 0,4 6 12 16,-7 0 0-16,4 0 0 0,-1 0 0 15,1 0 0-15,-5 0 12 0,1 0 3 0,4 6 1 0,-4-6 0 16,0 6 16-16,3 0 4 0,0 0 1 0,1 0 0 16,-1 0 0-16,4-3 0 0,0 2 0 0,-3 1 0 15,6 0-20-15,-3 0-4 0,3 0-1 0,4 6 0 16,0-12-12-16,0 6 9 0,0-6-9 0,0 5 8 0,7 4-8 15,-3 3 8-15,-4-12-8 0,4 12 8 16,-1-6-8-16,4-6 0 0,-3 6 0 0,3-1-11 16,0-5 11-16,-4 6 0 0,4-6 0 0,4 0 0 15,-4 0 0-15,0 0 0 0,4 0 0 0,-4 0 0 16,0 0 0-16,3-6 0 0,-3 6 0 0,0-5 0 16,0 5 0-16,0-6 0 0,-3 6 0 0,3-6 0 15,-7 6 0-15,4-12 0 0,-1 12 0 0,1-12 8 16,-4 6-8-16,0 6 11 0,0-5-11 0,0 5 12 15,0-9-12-15,0 9 10 0,-4 0-10 0,4 0 10 16,0 0-10-16,0 0 10 0,0 0-10 0,0 0 10 16,0 0-10-16,0 0 0 0,0 0 9 0,0 0-9 15,0 0 0-15,0 0 0 0,0 0 0 0,0 0 0 16,0 0-12-16,0 0 4 0,0 0 0 0,0 0 0 16,0 0 8-16,0 0-8 0,7 0 8 0,0 6-8 0,0-6 8 15,0 3 0-15,-3-1-9 0,3 4 9 0,-4-3 0 0,5 3-9 0,-5 0 9 16,1 0 0-16,-4-6-13 0,7 6 4 15,-4 6 1-15,1-7 0 0,3-5-10 0,-4 6-2 0,4-3 0 16,0 3 0 0,-3-3-23-16,3 6-5 0,0-3 0 0,0 0-1 15,-3-6-48-15,3 6-10 0,0-6-1 0</inkml:trace>
  <inkml:trace contextRef="#ctx0" brushRef="#br0" timeOffset="155715.998">10453 5444 998 0,'0'0'20'0,"0"0"7"0,0 0-27 0,0 0 0 0,0 0 0 0,0 0 0 15,-4-6 50-15,4 6 5 0,-3 0 1 0,3 0 0 16,-7-6 3-16,0 0 1 0,3 6 0 0,-3-6 0 16,0 6-7-16,3-6-1 0,-3 6 0 0,0-2 0 15,0-1-16-15,0-3-3 0,0 3-1 0,0 0 0 16,-3 0-12-16,2 3-4 0,-2-6 0 0,3 6 0 15,-4 0-6-15,1 0-2 0,-1 0 0 0,1 6 0 16,-1-3 12-16,-3 0 1 0,3 6 1 0,4-4 0 16,-3 1-6-16,6 0 0 0,4-6-1 0,-7 6 0 15,4 0-7-15,-1 6 0 0,0-6-8 0,4 0 12 16,0-6-12-16,0 5 0 0,0-5 0 0,0 9 0 16,4 3 0-16,0-6 0 0,-1 0-10 0,1 0 10 0,-1-1 0 15,-3-5-8-15,4 6 8 0,-4-6 0 0,0 0 0 0,7 3 0 16,-4 0 0-16,-3-3-8 0,7 3 8 0,0 0-8 0,0-3 8 15,0 3-8-15,0 0 8 0,1 0 0 0,-1-3 0 0,0 6 0 16,0-6 0-16,0 0 0 0,0 0 0 0,0 0 0 16,0 6 0-16,3-6 0 15,1 0 0-15,-4 6 0 0,4-6 0 0,-1 0 0 0,-3 0 0 0,4 0 0 16,-4 5 0-16,0-5 0 16,0 6 0-16,0-6 0 0,0 6 0 0,0-6 0 0,-3 6 0 0,3 0 0 15,-4 0 10-15,4 3-2 0,-3 2-8 0,3-5 12 16,-3 0-12-16,-1 6 8 0,4-3-8 0,-3 0 0 15,-4-1 9-15,3-2-9 0,-3 6 8 0,-3-6-8 16,3 6 12-16,-4-3-4 0,4-1 0 0,-3 1 0 16,-1 3 16-16,1-6 2 0,-4 6 1 0,3-7 0 15,-3 1-10-15,0-6-1 0,0 6-1 0,-4-3 0 16,4 0 1-16,-3 0 0 0,-5 3 0 16,1-6 0-16,0 0-16 0,-3 0 8 0,-5-6-8 0,5 6 0 15,-4-6 0-15,-1 3-16 0,5-3 1 0,-1 0 1 16,1 6-12-16,-1-5-2 15,0-1-1-15,8 0 0 0,-1-6-63 16,4 6-13-16,0 0-3 0</inkml:trace>
  <inkml:trace contextRef="#ctx0" brushRef="#br0" timeOffset="156060.339">10612 5291 1440 0,'0'6'60'0,"3"0"-48"16,-3 0 10-16,4 5 2 0,-1-5 0 0,1 3 0 16,-1 0 12-16,1-3 2 0,3 3 1 0,-4-4 0 15,1 7-31-15,-1-6-8 0,4-6 0 0,-3 6 0 16,-1 0 0-16,5 0 8 0,-5 3-8 0,4-4 8 16,-3 1-8-16,3 0 0 0,-4 0 0 0,1 0 0 15,3 0-33-15,-4 0-8 0,1 0-2 0</inkml:trace>
  <inkml:trace contextRef="#ctx0" brushRef="#br0" timeOffset="156975.345">11211 5494 1748 0,'0'0'73'15,"-7"0"-58"1,-3 0 22-16,3 0 5 0,0 0 1 0,7 0 0 15,-11 6-23-15,4 0-5 0,7-6-1 0,-11 0 0 16,4 0-6-16,-3 5-8 0,-1-5 11 0,0 0-11 0,1 6 9 0,-1-6-9 0,1 6 0 16,-1-3 9-16,4 3-9 0,0-3 0 0,0 0 0 15,3 3 0-15,1 6 0 0,-1-7 0 16,4 1 0-16,0 0 0 0,0 3-12 0,0-3 12 0,0 6-12 0,0-1 12 16,0-5-10-16,4 0 10 0,-1 6 0 15,-3-3-9-15,4-3 9 0,-4-6 0 0,7 6 0 16,-3-4-8-16,3 7 8 15,0-3 0-15,0 0 0 0,0 0-8 16,3-6 8-16,1 6 0 0,0 0-9 0,3-6 9 0,-4 0-10 0,4 0 10 0,0 0-13 16,1 0 5-16,-5-6 8 0,4 0-13 0,-3 6 5 0,-1-6 8 15,1 0-15-15,-4 0 5 0,4 6 1 0,-4-9 0 16,0 7 9-16,-4-7 0 0,4-3 0 0,-7 6-8 16,4 0 20-16,-4-6 5 0,-4 7 1 0,4-4 0 15,-3 0 2-15,-1 3 1 0,1 3 0 0,-1-3 0 16,1 6-5-16,-1-6 0 0,4 6-1 0,-7 0 0 15,7 0 7-15,0 0 2 0,0 0 0 0,0 0 0 16,0 0-13-16,0 0-3 0,0 0 0 0,0 0 0 16,0 0-8-16,-3 6-11 0,3 0 3 0,0 3 0 15,0 0 0-15,3 0 0 0,1-4 0 0,-1 7 0 16,1-6 8-16,3 0 0 0,-4 6 0 0,1-6-8 16,-1 2 8-16,1-2 0 0,-4-6 0 0,7 6 0 15,-4 0 0-15,1 0 0 0,0 6 0 0,-1-6 0 16,1-3 8-16,-4-3 3 0,3 5 1 0,4-2 0 15,-3 3-29-15,3-3-6 0,3 3-1 0,-3 0 0 16,4 0-41-16,0-6-9 0,-1 0-2 0</inkml:trace>
  <inkml:trace contextRef="#ctx0" brushRef="#br0" timeOffset="157667.405">11469 5561 1606 0,'0'0'33'0,"0"0"9"0,0 0-34 0,0 0-8 0,0 0 0 0,0 0 0 16,0 0 0-16,0 0 0 0,0 0 0 0,0 0 0 15,0 0 0-15,0 0 0 0,7 6 0 0,-4 0 0 16,1 0 8-16,-4 0 0 0,3 0 0 0,1 3 0 16,0-3 0-16,-1 5-8 0,1-5 12 0,-1 0-4 15,1 0 12-15,-1 3 3 0,1-3 0 0,-1 2 0 16,-3-8-11-16,0 0-1 0,0 0-1 0,0 0 0 16,0 0 8-16,0 0 2 0,4 3 0 0,-4-3 0 15,0 0 3-15,0 0 1 0,0 0 0 0,0 0 0 16,0 0 19-16,0 0 4 0,0 0 1 0,0 0 0 15,0 0-39-15,0 0-9 0,0-5 0 0,3-1 0 16,1 0 0-16,-1-3 0 0,1 9 0 0,-1-6 0 16,-3 0 0-16,4 0 0 0,-1-5 0 0,-3 5 0 0,4 3 0 15,-4 3 0-15,3-6 0 0,-3 6-11 0,8-3 11 0,-5-3-8 16,1 3 8-16,3 3-8 0,-4-6 8 0,-3 6 0 0,7 0 0 0,-3 0 0 16,-4 0 0-16,7 6 11 0,0-3-3 0,-4 0 0 15,1 3 0-15,3 3 0 0,0 2 0 16,-3-5 0-1,3 0-8-15,-4 6 12 0,4-3-12 0,0 0 12 0,-3-4-12 16,-1-2 10-16,1 3-10 0,-4-6 10 0,0 0-10 16,0 0 0-16,0 0 9 0,0 0-9 0,0 0 8 0,0 0-8 0,0 0 10 0,0 0-10 15,0 0 19-15,0 0-3 0,0 0 0 0,0 0 0 16,0 0-6-16,0 0-2 0,0 0 0 0,0 0 0 16,0 0-8-16,0-9 0 0,0 9 0 0,0 0-11 15,0 0 11-15,0 0-8 0,3 0 8 0,1 0-8 16,3 0 0-16,0 3 0 0,0 3 0 0,0-6 0 15,0 6 0-15,0-6 0 0,0 6 0 0,4 0 0 16,-4 6 8-16,0-12-8 0,0 9 8 0,-3-4-8 16,3-2 8-16,-4 3 0 0,4-3 0 0,-3 3 0 15,-4-6 0-15,7 0-8 0,0 0 8 0,-7 0-8 16,7 0-32-16,0 0-5 0,0 0-2 0,0 0 0 16,0 0-101-16,4 0-21 0,-4 6-4 0</inkml:trace>
  <inkml:trace contextRef="#ctx0" brushRef="#br0" timeOffset="158114.569">11927 5667 1461 0,'0'0'32'0,"0"0"6"0,0 0 2 0,0 0 2 0,0 0-34 0,4 6-8 0,-1-6 0 0,-3 0 0 16,8 0 40-16,-1 0 5 0,0 0 2 0,3 0 0 16,-3 0-23-16,4 0-5 0,-1 6-1 0,-2-6 0 15,2 6 14-15,-3-6 4 0,4 12 0 0,-4-12 0 16,0 6-6-16,0-3-1 0,3 2 0 0,-2-2 0 15,-1 3 5-15,-4-3 1 0,-3-3 0 0,7 6 0 16,0-6-17-16,0 6-3 0,0-6-1 0,-7 0 0 16,4 0 8-16,-4 0 2 0,0 0 0 0,7-6 0 15,-4-3 12-15,1 0 4 0,-1 1 0 0,-3 2 0 16,4-6-8-16,-4 0 0 0,0 6-1 0,0-8 0 16,0 2-15-16,0 0-4 0,0-6 0 0,0 4 0 15,-4-4-12-15,4 6 0 0,-3 1 0 0,-1-7 0 16,1 6 11-16,3 3-11 0,-4-2 12 0,1 5-12 15,-1-6 0-15,4 6-11 0,-3 0 0 0,3 6 0 16,-4-3-33-16,4 3-8 0,0 0 0 0,0 0-1 16,0 0-69-16,0 0-14 0,0 0-2 0</inkml:trace>
  <inkml:trace contextRef="#ctx0" brushRef="#br0" timeOffset="158671.507">12467 5506 1608 0,'0'0'45'0,"0"0"11"0,0 0-44 0,0 0-12 0,0 0 0 0,0 0 0 16,0 0 56-16,0 0 10 0,0 0 2 0,0 0 0 15,-7 0-36-15,7 0-6 0,-7 0-2 0,0 0 0 16,0 0-14-16,0 0-10 0,0 5 12 0,-4-5-12 16,4 6 0-16,-3-3 0 0,-1 3 0 0,0 0 0 15,1 0 0-15,3 0 13 0,-4 0-1 0,4 0 0 16,0-1 11-16,-3 1 1 0,6 0 1 0,-3 0 0 16,7-6-5-16,0 0-2 0,0 0 0 0,0 0 0 15,-4 3-4-15,4-3-1 0,0 0 0 0,0 0 0 16,0 0-13-16,0 0 0 0,4 6 8 0,-4-6-8 15,0 0 0-15,3 9 0 0,5-6 0 0,-1 3 0 16,0-1 0-16,-4-5 0 0,4 6-8 0,4-6 8 16,-8 0 0-16,4 6 0 0,0-6 0 0,-3 0 0 15,3 6 0-15,0-6 0 0,0 0 0 0,0 0 9 16,0 0-9-16,-3 0 0 0,3 0 0 0,0 6 8 16,-4-6-8-16,1 0 0 0,-4 0 0 0,7 0 8 15,-3 6-8-15,3-3 8 0,-4 0-8 0,1 0 8 0,-1 0-8 16,4 0 0-16,0 2 0 0,-3 1 0 0,-1-6 0 0,1 6 0 0,3-6 0 15,-4 6 0-15,1-6 0 0,-4 6-9 0,4 6 0 16,-1-6 0-16,-3-1 17 0,0-5 3 16,0 0 1-16,0 6 0 0,0-6-12 0,0 0 0 0,-3 6 0 0,3-6 0 15,-8 3 0-15,-2 3 0 0,-1-6 0 16,-3 0 0-16,-3 0-12 0,2 0-5 0,-2 0-1 0,3-6 0 16,0 3-101-16,-1 0-20 15,5 0-4-15</inkml:trace>
  <inkml:trace contextRef="#ctx0" brushRef="#br0" timeOffset="159259.54">12591 5582 1594 0,'0'0'35'0,"0"0"7"0,0 0 2 0,0 0 1 0,0 0-36 16,0 0-9-16,0 0 0 0,0 0 0 0,3 6 12 15,1 3 0-15,3-6 0 0,0 3 0 0,0-6-12 0,0 5 10 0,3-5-10 0,-2 6 10 16,-1-6-10-16,0 0 12 0,0 0-12 16,0 0 12-16,3 0 16 0,-3 0 4 0,0 0 1 0,1 0 0 15,2-6-12-15,-3 6-2 0,4 0-1 16,-4 0 0-16,0 0 8 0,-4-5 2 0,4 5 0 0,1 0 0 15,-8 0-11 1,3 0-1-16,4-6-1 0,-7 6 0 16,0 0-7-16,0 0 0 0,0 0-8 0,0 0 12 15,0-9 0-15,0 9-1 0,4-3 0 0,-4-3 0 0,0 6 1 0,-4-9 0 0,1 9 0 0,-1-6 0 16,-3 0-12-16,0 1 8 0,0-1-8 0,0 0 8 16,0 0-8-16,-4 3 0 0,-3 0 0 0,3 0 8 15,1 0-8-15,-1 3 0 0,1 0 0 0,-1 0 8 16,1 0-8-16,-1 0 0 0,0 0 0 0,4 0 0 15,0 3 0-15,-3-3 0 0,10 0 0 0,-4 6-11 16,1 3 3-16,-1-3 0 0,1 0 0 0,3 5 0 16,0-5 8-16,0 0-8 0,3 6 8 0,-3 3-8 15,4-4 8-15,-1 1 0 0,4-6 0 0,-3 9-8 16,3-4 8-16,-4 1 0 0,4-6 0 0,0 6 0 16,0 0 0-16,1-7 0 0,-1 4 0 0,0 3 0 15,3-6 8-15,-3 6 0 0,4-6 0 0,-1-1 0 16,1 1 0-16,0 0 0 0,-1 0 0 0,1-3 0 15,-1 9-8-15,1-12 0 0,0 6 0 0,-1 0 0 16,1-6 0-16,-1 0 0 0,4 0 0 0,-3 0 8 16,0-6-27-16,3 6-5 0,0-6 0 0,-4 0-1 15,4 0-40-15,1 0-8 0,-1-3-2 0</inkml:trace>
  <inkml:trace contextRef="#ctx0" brushRef="#br0" timeOffset="160111.882">13949 5520 1393 0,'-14'6'28'0,"0"0"9"0,-4 0-29 15,4 0-8-15,0 0 0 0,-4 0 0 0,4-1 51 0,-4-5 9 0,4 6 1 0,-3 0 1 16,3-6-29-16,-4 6-5 0,0 0-2 0,1 0 0 16,-1 3-18-16,4-3-8 15,-4-6 0-15,4 5 8 0,3 1 4 0,-3-6 1 0,4 6 0 0,-1 0 0 16,1 0-5-16,-1 3 0 0,4-3-8 0,0 2 12 16,0 1-12-16,3-3 0 0,1 0 0 0,-1 0 0 15,4 6 0-15,0-3 0 0,-3-1 0 0,6 1 0 16,-3 3 0-16,4-6 0 0,-4 6 0 0,3-7 0 15,1 1 0-15,-1-3 0 16,1 3 0-16,3-3 9 0,0 6-9 0,4-9 0 0,-1 0 0 0,1 0 8 16,3 0-8-16,-4 0 0 0,5 0 0 0,-5-6-11 15,4 3 0-15,-3 0 0 0,3-3 0 0,-3-3 0 16,-1 4 1-16,1-1 0 0,-4-6 0 0,3 0 0 16,-3 3 10-16,1 1-8 0,-5-1 8 0,4-3-8 15,-3 12 8-15,-4 0 0 0,0 0 0 0,0 0 0 16,0-6 14-16,3 0-2 0,-3 0 0 0,0 0 0 15,0 6 1-15,0 0 0 0,0 0 0 0,0 0 0 16,0 0 13-16,0 0 2 0,0 0 1 0,0 0 0 16,0 0-13-16,0 0-4 0,0 0 0 0,0 0 0 15,0 0-12-15,0 0 0 0,4 6 0 0,-4 6 0 16,3-6 0-16,1 6 0 0,-1-6 0 0,4-1 0 16,-3 1 0-16,3 3 0 0,-4 3 0 0,1-6 0 15,3 6 0-15,-3-7 0 0,-1 1 0 0,4 3 0 16,-3-3 0-16,3 0 0 0,-4 0 0 0,4 0 0 0,-3-6 0 15,3 6 0-15,-4-6-8 0,4 0 8 0,4 0-18 0,-4 0 0 0,4-6 0 16,3 6 0 0,-4 0-149-16,4-6-29 0</inkml:trace>
  <inkml:trace contextRef="#ctx0" brushRef="#br0" timeOffset="160611.353">14139 5661 1717 0,'0'0'48'0,"0"0"12"16,0 0-48-16,0 0-12 0,0 0 0 0,0 0 0 16,0 0 34-16,0 0 5 0,0 0 1 0,0 0 0 15,0 0-17-15,0 0-3 0,0 0-1 0,0 0 0 16,4 6-19-16,-1-6 0 0,4 0 8 0,0 0-8 15,1 6 0-15,-1-6 0 0,0 6 8 0,0 0-8 16,3 6 17-16,1-6 0 0,-1-3 0 0,1 5 0 16,3 1-17-16,-3 9 0 0,-4-12 8 0,3 5-8 15,-3-5 0-15,1 3 8 0,2-3-8 0,-3 6 0 16,0-6 9-16,0 0-9 0,-3-1 0 0,3 1 9 16,-4-6 8-16,-3 0 2 0,0 0 0 0,0 0 0 15,0 0 7-15,7 6 2 0,-7-6 0 0,0 0 0 16,0 0 3-16,0 0 1 0,4 0 0 0,-4 0 0 0,0 0-11 15,0 0-1-15,0 0-1 0,0 0 0 16,7 0 2-16,-3-6 1 0,-4 0 0 0,3 1 0 16,1-1 1-16,-4 0 0 0,3-6 0 0,-3 3 0 0,0-3-23 15,0 7 0-15,0-7 0 0,0 0-12 0,0 0 20 0,-3 6 3 16,3-2 1-16,0 2 0 0,-4-12-12 0,4 12 0 0,-3-9 0 0,3 7 0 16,0-7-11-16,0 9-4 0,0 0-1 15,0 0 0-15,0 0-6 0,0-5-2 0,-4 2 0 0,4 3 0 31,0 0-11-31,0 0-2 0,0 0-1 0,4 0 0 0,-4 1-9 16,0-7-1-16,3 6-1 0,-3-3 0 0,4 3-44 16,-4 0-9-16,3 0-2 0</inkml:trace>
  <inkml:trace contextRef="#ctx0" brushRef="#br0" timeOffset="161164.509">14492 5644 810 0,'0'0'23'0,"0"0"5"0,0 0-28 16,0 0 0-16,0 0 0 0,0 0 0 0,0 6 13 0,0-6-2 0,0 6-1 15,4-1 0-15,-4-5 30 0,0 0 7 0,0 0 1 0,3 6 0 16,-3-6 38-16,0 0 8 0,4 0 2 0,-1 6 0 15,4-6-21-15,-3 6-4 0,3 0-1 16,0-6 0-16,-4 6-19 0,5 0-4 0,2-6-1 16,-3 6 0-16,0-6-11 0,4 3-3 0,-4-1 0 0,3 1 0 15,1-3-6-15,0 0-2 0,-4 0 0 0,3-3 0 16,-3 1-5-16,4-1-2 0,-4 3 0 16,0 0 0-16,0-6 3 15,0 6 0-15,0 0 0 0,-3-12 0 0,-1 12-1 16,-3-6 0-16,0 0 0 0,0 0 0 0,-3-3-5 15,-1 4-1-15,1-1 0 0,-1 0 0 0,1 0-5 0,-5 0-8 0,5 0 11 0,-4 0-11 16,0 6 9-16,0 0-9 0,0-6 0 0,-4 12 9 16,11-6-9-16,-7 0-9 0,-3 0 9 0,-1 6-13 15,0 0-6-15,1-6-1 0,3 6 0 0,0-6 0 16,0 9 8-16,0-3 0 0,3 0 1 0,-3-1 0 16,3 1 11-16,1-6 0 0,-4 6 0 0,7-6 0 15,0 6 0-15,-4 0-8 0,4 0 8 0,-3 0 0 16,6 0 0-16,-3 2 0 0,4 1 0 0,-1 0 0 15,1 3 0-15,3-6 0 0,4 5 0 0,-4-5 0 16,3 0 0-16,1 3 0 0,3 3 0 0,-4-6 0 16,5 0 0-16,-5-1 0 0,1 1 0 0,3 0 0 15,-4 0 0-15,1-6-13 0,0 9 3 0,-1-9 1 16,1 3-11-16,-1 0-3 0,-3-3 0 0,4 3 0 16,0-3-40-16,-1-3-8 0,1 3-1 0</inkml:trace>
  <inkml:trace contextRef="#ctx0" brushRef="#br0" timeOffset="161659.783">14848 5691 1512 0,'0'0'32'0,"4"6"6"0,-4-6-30 0,3 6-8 0,5-3 0 0,-1-1 0 16,-4 1 27-16,-3-3 4 0,7 3 1 0,0-3 0 16,-3 3 0-16,3-3 1 0,0 0 0 0,0-3 0 15,-7 3-20-15,3 0-4 0,4-3-1 0,-7 3 0 16,0 0-8-16,4-3 0 0,-4 3 0 0,0 0 0 16,0 0 30-16,0 0 4 0,0 0 1 0,0 0 0 15,0 0-11-15,0-5-3 0,-4-1 0 0,4 6 0 16,0 0-9-16,-3 0-1 0,3 0-1 0,-7-6 0 15,-4 0-10-15,1 6 0 0,-1 0 0 0,1 0 8 16,-1 0-24-16,-3-6-4 0,3 6-2 0,1 0 0 16,-1 0 9-16,1 6 1 0,3-6 1 0,-1 12 0 15,1-12 11-15,7 0-13 0,-3 9 5 0,-1-4 8 16,4-5-8-16,0 9 8 0,0 0 0 0,0-3 0 16,4 0 0-16,-1 6 0 0,1-7 0 0,3 1 0 15,0 0-12-15,-3-3 0 0,3 3-1 0,0 6 0 16,3-6 13-16,-3 0 0 0,0-1 0 0,4 1 0 15,0 0 0-15,-4 0 16 0,3 0-3 0,1 0-1 0,-1-3-12 16,1 3 0-16,-1 0 0 0,1-1 0 0,0-5 0 16,-1 6 0-16,-3-6 0 0,4 6 0 15,-1-6-20-15,1 0-9 0,3 0-3 0,-3 0 0 0,-1 0 20 0,4 0 3 0,-3 0 1 0,0 0 0 32,3 0-151-32,0 0-29 0</inkml:trace>
  <inkml:trace contextRef="#ctx0" brushRef="#br0" timeOffset="162497.864">15970 5538 1865 0,'0'0'39'0,"0"0"9"0,0 0-39 0,0 0-9 0,0 0 0 0,0 0 0 15,0 0 60-15,0 0 9 0,0 0 3 16,0 0 0-16,-7 0-25 0,7 0-5 0,0 0-1 0,0 0 0 16,-10 0-6-16,3 0-2 0,-1-3 0 0,8 3 0 15,-7 0-33-15,0-3 0 0,0 3 0 0,-3 0 0 16,3 0 8-16,0 0-8 0,-4 3 0 0,4-3 0 15,0 3 0-15,7-3 0 0,-11 6 0 0,4-6 0 16,0 6 0-16,0 0 0 0,7-6-8 0,-7 5 8 16,0 1 0-16,4 0 0 0,-4 0 0 0,3-3 0 15,4-3 0-15,0 9 0 0,-4 0 0 0,4 2-9 16,0-5 9-16,0-6 0 0,0 6 0 0,0 0 8 16,0-6-8-16,0 6 0 0,0-6 0 0,4 9 0 15,-4-9 0-15,0 6-12 0,0-6 4 0,0 0 0 16,4 3 8-16,-4-3 0 0,0 0 0 0,7 5 0 15,-4-2-9-15,1 3 0 0,3 0 0 0,-4 0 0 16,1-6 9-16,3 0 11 0,0 0-3 0,-4-6 0 16,8 6-8-16,-4 0 0 0,0 0 0 0,0 0 0 15,4 0 0-15,-4 0 0 0,0 0 0 0,3 6 0 16,-3-6 0-16,0 0 0 0,4 0 0 0,-4 0 0 16,0 0 0-16,4 0 0 0,-4 6 0 0,0-6 0 15,0 0 10-15,-7 0-10 0,7 0 12 0,0 0-12 16,-7 0 0-16,0 0 0 0,4 0 0 0,-4 0 0 15,7 6 0-15,-7-6 8 0,7 6-8 0,-7-6 0 0,3 0 0 16,1 6 0-16,-1-3 0 0,1 2 0 0,-4-5 0 0,0 6 0 16,0-6 0-16,3 12 0 0,-3-12 0 0,0 6 0 15,0 0 9-15,0-6-9 0,-3 6 11 16,-4 5-11-16,3-11 12 0,-3 6-12 0,-3 0 13 0,3-3-4 16,-4 3-1-16,-3 6 0 0,3-12-8 0,1 6 0 0,-1 0 0 15,-3-1 0-15,0-5 0 0,0 6 0 0,0-6 8 16,0 0-8-16,-4 0 0 15,7 0-9-15,-3 0 0 0,4 0 0 16,3 0-23-16,0 0-5 0,7 0-1 0,-8-6 0 16,8 6-38-16,0 0-8 0,0 0-2 0,0 0 0 15,-7 0-112-15,7 0-22 0</inkml:trace>
  <inkml:trace contextRef="#ctx0" brushRef="#br0" timeOffset="163058.049">16288 5679 1769 0,'0'0'36'0,"0"0"11"16,0 0-38-16,-4 0-9 0,-3 0 0 0,0 0 0 0,0 0 16 0,0-6 0 15,0 6 1-15,0-6 0 0,-4 6-1 0,4 0-1 0,7 0 0 0,-7-6 0 16,7 6 8-16,-7 0 1 16,0 0 1-16,0 6 0 15,0-6-13-15,0 6-4 0,0-6 0 0,0 6 0 16,0 0-8-16,0 6 8 0,0-6-8 0,3-1 8 0,1 4-8 0,-1 3 12 16,1 0-12-16,-1 0 12 0,4-1-12 0,0-2 0 0,0-3 0 0,4 6 0 15,-4 0 0-15,3-7 0 0,1 1 0 0,-1 0 8 16,-3-6 16-16,7 6 2 0,-3 0 1 15,3-3 0-15,0 0-11 0,0 0-3 0,0 0 0 0,0-3 0 16,4 0-4-16,-1 0-1 0,4-3 0 16,0 0 0-16,0 0-8 0,-3 0 0 0,3-3 0 15,0 0 0-15,0-6 0 0,0 7 0 16,1-7 0-16,-5 0 0 0,1 6 0 0,-1-3 0 16,1-2 0-16,-4-1 0 0,-3 0 0 0,-1-3 0 0,1 7 0 15,-4-1 0-15,0-3 12 0,-4 6 0 0,1 0 0 0,-1 0 0 16,0-3 9-16,-3 4 3 0,0-1 0 0,0-6 0 15,-3 12-13-15,-1-6-3 0,1 0 0 0,-5 0 0 16,1 6-8-16,4 0-9 0,-4 0 9 0,0 0-13 16,3 6 0-16,-3-6 0 0,3 6 0 0,1 0 0 15,-1-6 2-15,4 9 1 0,0-3 0 0,0 0 0 16,7-6-26-16,-4 5-6 0,4-5-1 0,0 12 0 16,0-12-45-16,-3 6-8 0,3-6-3 0,3 6 0 15,-3 6-71-15,0-12-14 0,4 6-4 0</inkml:trace>
  <inkml:trace contextRef="#ctx0" brushRef="#br0" timeOffset="163659.46">16457 5623 1698 0,'-7'6'72'16,"3"6"-58"-16,1-3 43 0,-1-3 9 0,4-1 2 0,-3 7 0 15,3-12-37-15,3 6-7 0,-3-6-2 0,0 0 0 16,4 6 3-16,-4-6 1 0,3 12 0 0,1-12 0 16,0 6-26-16,-1-1 0 0,1 1 0 0,-1 0 0 15,-3-6 0-15,4 3 0 0,-4-3 0 0,3 6 0 16,-3-6 0-16,0 0 0 0,0 0 0 0,0 0 0 15,0 0 23-15,0 0-1 0,0 0 0 0,0 0 0 16,0 0 22-16,0 0 5 0,0 0 1 0,0 0 0 16,0 0-26-16,0 0-4 0,0 0-2 0,-7-6 0 15,4 0-18-15,-4 3 0 0,-1-3 8 0,8 6-8 16,0 0 0-16,0 0 0 0,0 0 0 0,-3-5 0 16,3 5 0-16,-4-6 0 0,1-6 0 0,3 6 0 15,-4 0 0-15,4 0 0 0,4-3 0 0,-4 4 0 16,0-4-10-16,0 0 10 0,3 3-10 0,1 0 10 15,-1 0 0-15,1 0 0 0,0 6 0 0,3-5 0 16,-4 5-12-16,4 0 3 0,-3 0 1 0,-4 0 0 16,7 0 8-16,0 0-8 0,0 5 8 0,0-5-8 15,0 6 0-15,0 0 0 0,0 0 0 0,4 0 0 16,-4 3 8-16,3-3 0 0,1-3 0 0,0 2 0 0,-1 4 0 16,1-3 0-16,-1 0 0 0,4 0 0 0,-7 6 0 15,4-6 0-15,0-1 0 0,-1 4 0 0,-3 3 0 0,4 0 0 0,-1-6 0 16,1 5 0-1,-4-5-26-15,0 0-3 0,0 0-1 0,-3 3 0 16,3-3 3-16,-7 0 1 0,0-6 0 0,0 0 0 0,0 0 14 0,3 6 4 0,-3-6 0 0,0 0 0 16,0 0-20-1,0 5-3-15,0-5-1 0,0 0 0 0,0 0 10 0,0 0 2 0,0 0 0 16,0 0 0-16,0 0-31 16,0 0-5-16,0 0-2 0</inkml:trace>
  <inkml:trace contextRef="#ctx0" brushRef="#br0" timeOffset="165201.559">17328 5644 832 0,'0'0'35'0,"0"0"-35"15,0 0 40-15,0 0 0 0,0 0 1 0,0-3 0 16,0 3 11-16,0-6 3 0,0 6 0 0,0 0 0 16,0-6 1-16,-3 0 0 0,3 6 0 0,0 0 0 15,0 0 13-15,0 0 3 0,0 0 1 0,0 0 0 16,0 0-8-16,0 0-1 0,0 0-1 0,0 0 0 15,0 0-38-15,0 0-7 0,0 0-2 0,0 0 0 16,0 0-7-16,7 6-1 0,-7-6-8 0,0 0 12 16,0 0 17-16,0 0 3 0,0 0 1 0,0 0 0 15,0 0-10-15,0 0-3 0,0 0 0 0,0 0 0 16,0 0 28-16,0 0 6 0,0 0 1 0,0 0 0 16,-7-6-22-16,-4 6-4 0,1 0-1 0,-1 0 0 15,1 0-18-15,-5 6-10 0,1-6 10 0,0 0-10 0,0 6 0 0,0 0 0 16,3 0 0-16,-3 0 0 0,4-3-12 0,-1 2 4 0,1 1 8 15,-1-6-13-15,4 6 13 0,3-6-11 0,4 0 11 0,0 0-10 16,0 0 1-16,-3 6 0 0,3-6 0 0,0 0 0 31,-4 6-14-31,4-6-2 0,0 0-1 0,4 12 0 0,3-6 4 0,-4-3 1 0,5 2 0 0,-1-2 0 16,3 3 10-16,1-3 3 0,3 3 0 0,0-6 0 16,-3 12 8-16,6-12-8 0,1 6 8 0,-4 0-8 15,4-1-7-15,-1 1-1 0,1-6 0 16,-4 6 0-16,4-3-48 0,-1 0-9 15,1 0-3-15</inkml:trace>
  <inkml:trace contextRef="#ctx0" brushRef="#br0" timeOffset="165877.162">17445 5215 1728 0,'-7'8'36'16,"0"-2"8"-16,3-6-35 0,4 0-9 0,0 0 0 0,0 0 0 0,0 0 15 0,0 0 1 0,0 0 0 0,0 0 0 15,0 0-8-15,0 0 0 0,0 12-8 0,0-12 12 16,0 0 1-16,4 6 0 0,3 0 0 0,-4 0 0 16,4 5-13-16,-3-2 0 0,6 3 0 0,-2 0 0 15,-1 5 10-15,-4-5-1 0,4 6 0 0,0 2 0 16,0-2 11-16,0 3 3 0,0 2 0 0,4 7 0 16,-4-4-23-16,4-3 9 0,-4 1-9 0,0 2 0 15,3-5 15-15,-3 3-4 0,4-13-1 0,-4 1 0 16,0 6 14-16,4-7 2 0,-4 4 1 0,3-3 0 15,-3-6-15-15,-3 0-4 0,3 0 0 0,-4-3 0 16,-3-3 0-16,0 0-8 0,0 0 12 16,0 0-4-16,0 0 6 0,0 0 1 0,0 0 0 15,0 0 0-15,-3-3 20 0,3 3 4 0,0-6 1 16,0 6 0-16,0 0-28 0,-4-6-12 0,4 6 10 0,-3-6-10 0,-1 0 9 16,4 0-9-16,-3 0 8 0,3 0-8 15,-4 1 0-15,4-1 0 0,0-3 0 0,4 3 0 16,-4 0 0-16,3 0 0 0,-3 0 0 0,4 0 0 15,-1 1-8-15,-3-1 8 0,4-6 0 0,3 6 0 16,-3 3 0-16,-1-3 0 0,1 0-9 0,-1 0 9 16,4 6 0-16,-3-5-8 0,3 5 8 0,-4 0 0 15,4 0 0-15,-3 0-8 0,3 5 8 0,0 1 0 16,0 0 0-16,0 3 0 0,0 6 0 0,0-1 9 16,4-2-9-16,-4 0-11 0,0 6 3 0,3-4 0 15,-2 4 8-15,2 0 0 0,1-7 0 0,-4 4 0 16,0 3 0-16,0-7 0 0,0-2 0 0,0 3 0 0,0 0 0 15,0-6 0-15,-3 0 0 0,3-6 0 16,0 5-18-16,0-5-2 0,3 0 0 0,-3 0 0 0,0 0 12 0,1 0 8 16,2 0-12-16,-3 0 12 15,0-5-100-15,4 5-14 0,-4 0-2 0</inkml:trace>
  <inkml:trace contextRef="#ctx0" brushRef="#br0" timeOffset="166181.459">17889 5658 1496 0,'0'0'42'0,"0"0"10"15,0 0-41-15,0 0-11 0,0 0 0 0,0 0 0 16,0 0 29-16,0 0 4 0,0 0 1 0,4 9 0 15,-4-9-18-15,3 0-4 0,1 6-1 0,3 0 0 16,-3 0 1-16,-1 6 0 0,4-6 0 0,0 2 0 16,0 1-12-16,0 6 0 0,4-3 0 0,-4-1 0 15,0-2 0-15,0 3 0 0,0 0-10 0,0-6 10 16,-3 0-14-16,-4-6 3 0,0 0 1 0,0 0 0 16,0 0-50-16,0 0-9 0,0 0-3 0,0 0 0 15,0 0-92-15,0 0-18 0</inkml:trace>
  <inkml:trace contextRef="#ctx0" brushRef="#br0" timeOffset="166400.591">17822 5332 1743 0,'-3'6'49'0,"3"-6"11"0,0 0-48 0,-4 6-12 0,4-6 0 0,0 0 0 16,0 0 0-16,0 0 0 0,0 0 0 0,0 0 0 15,0 0-23-15,0 0-7 0,0 0-2 0</inkml:trace>
  <inkml:trace contextRef="#ctx0" brushRef="#br0" timeOffset="167294.758">18083 5679 1127 0,'-10'-6'32'0,"3"6"7"16,0 0-31-16,7 0-8 0,-7 0 0 0,0 0 0 15,7 0 53-15,0 0 10 0,-7-6 1 0,7 6 1 16,0 0 3-16,0 0 0 0,0 0 0 0,0 0 0 16,0 0-20-16,0 0-4 0,0 0-1 0,0 0 0 15,0 0-11-15,0 0-3 0,0 0 0 0,0 0 0 16,7 6-29-16,3-6 0 0,-3 0 0 0,4 6 0 15,-4-6 0-15,3 0 0 0,1 0 0 0,0 0 0 16,3 0 10-16,-4 0-10 0,1 0 10 0,-1 0-10 16,1 0 8-16,0-6-8 0,-1 6 0 0,1 0 0 0,-1-6 0 0,-3 6 0 15,0-6 0-15,1 6 0 0,-1-3 10 16,-4 1-10-16,4-1 10 0,-7 3-10 0,0-6 22 0,0 6-2 0,4-6 0 0,-8 0 0 16,4 6 4-16,0-6 0 0,-7 0 0 0,4 0 0 15,-1 0-11-15,-3 1-1 0,-4-4-1 16,4 0 0-16,-3 3-11 0,-1 3 0 0,1-3 0 15,-1 6 0-15,0-6 0 0,-3 6 0 0,4-6 0 16,-1 6-11-16,1 0-1 0,3 0 0 0,0 0 0 0,-1 0 0 16,8 0 12-16,-7 6 0 0,7-6-9 0,-3 6 9 15,-1 0-10-15,1-3 10 0,-1 6-13 16,4 0 5-16,0 2 8 0,0-5 0 0,0 6-9 0,4-6 9 16,-4 3 0-16,0-3-9 0,3 2 9 0,1 1 0 15,-4-3 0-15,3 6 0 0,1 0 0 0,3-3 0 16,-3-1 0-16,-1 7 0 0,4-3 0 0,0 0 0 15,0-7 0-15,4 1 9 0,-4 3-1 0,3-3 0 16,1 6 9-16,0-6 2 0,3 0 0 0,0-6 0 16,3 5-19-16,-2-5 0 0,2 0 0 0,-3-5 0 15,4 5-19-15,-4 0-10 0,-3-6-3 0,3 0 0 16,0 6-41-16,0-12-9 0,-3 9-2 0,3-3 0 16,-4 0-117-16,1-5-24 0</inkml:trace>
  <inkml:trace contextRef="#ctx0" brushRef="#br0" timeOffset="167815.405">18433 5644 893 0,'0'0'37'0,"0"0"-29"16,3 6 76-16,1 0 16 0,-1-1 4 0,1 7 0 15,-1-6-52-15,1 0-9 0,-1 6-3 0,1-6 0 16,-1-3-12-16,1 5-4 0,-1-2 0 0,1 3 0 15,3-3 21-15,-3 0 4 0,-1 0 1 0,1 0 0 16,-4-6-22-16,7 5-5 0,-7-5-1 0,3 0 0 16,-3 0 6-16,0 0 0 0,0 0 1 0,0 0 0 15,0 0-5-15,0 0-2 0,0 0 0 0,0 0 0 16,0 0 18-16,0-5 3 0,4-1 1 0,-4 0 0 16,0 6-33-16,0-12-11 0,0 12 0 0,0-9 9 15,0 3-9-15,0 3 8 0,0-2-8 0,3 2 8 16,-3 3-8-16,0-6 0 0,4-6 0 0,-1 12 8 15,1-6-8-15,-4 0 0 0,3 0 0 0,1 0 0 16,-4 1 0-16,3-1 0 0,1 0 0 0,-1-3 0 16,1 9 0-16,0-6 0 0,-4 6-9 0,7 0 9 15,-7 0 0-15,0 0 0 0,3-6 0 0,-3 6 0 16,0 0 0-16,7 6 0 0,-3-6 0 0,-1 6 0 16,4 0 8-16,-3 0-8 0,-1 0 11 0,4-1-11 15,-3-2 0-15,-1 3 0 0,-3-6 0 0,4 6 0 16,3 0 0-16,-3 0 0 0,3 0 0 0,0 0 0 15,-4 0 0-15,4-1 0 0,-3 1 0 0,-1 0 0 16,1 3 0-16,-1-9 0 0,4 12 0 0,-3-6 0 16,-1 0 0-16,1-1 0 0,0 1 0 0,-4 3 0 15,3-3-20-15,1 6 3 0,-4-12 0 0,3 6 0 0,-3-6-2 0,4 6 0 16,-4-6 0-16,3 0 0 16,1 5-10-16,-4-5-3 0,3 6 0 0,-3-6 0 15,0 0-12-15,0 0-2 0,0 0-1 0,0 0 0 16,0 0-33-16,0 0-8 0,0 0 0 0</inkml:trace>
  <inkml:trace contextRef="#ctx0" brushRef="#br0" timeOffset="168820.816">18877 5335 1796 0,'0'0'80'0,"0"0"16"15,0 0-77-15,-7 0-19 0,7 0 0 0,0 0 0 16,0 0 32-16,-3-3 4 0,3 3 0 0,0 0 0 15,0 0-8-15,-7 0 0 0,7 0-1 0,0 0 0 16,0 0-15-16,0 0-2 0,-4-6-1 0,4 6 0 16,0 0-9-16,0-6 0 0,0 6 0 0,0 0 0 15,0 0 0-15,0 0 0 0,4-5 14 0,-4 5-4 0,7-6-10 0,-4 6 0 16,4-6 9-16,0 6-9 0,-3 0 0 0,3 0 9 0,0 0-9 0,0 0 0 16,0 0 8-16,4 6-8 0,-4-6 0 0,0 0 0 15,3 6 0-15,-3-1 0 0,0-5 0 16,0 6 0-16,0 3 0 0,0-3 0 0,1 0 0 15,-5 6 0-15,4-7 0 0,-3 7 0 0,-1-6 0 0,1 6-9 16,-1-6 9-16,1 3 0 0,-1 2 0 0,1-5 0 16,-4 0 0-16,3 6 0 0,-3-6 0 15,4-6 0-15,-4 9 0 0,3-4 0 0,-3-5 0 0,4 6 8 16,-4 6-8-16,0-6 0 0,3 0 0 16,-3-6 0-16,0 0 0 0,0 0 0 0,0 12 0 0,0-12 0 15,4 5 0-15,-4 1 0 0,4 0 0 0,-4-6 0 16,0 6 0-16,0-6-8 0,3 9 8 0,-3-9-12 15,0 6-2-15,-3 6-1 0,3-12 0 0,0 5 0 16,-4 7 3-16,0-6 0 0,4-3 0 0,0-3 0 16,0 0-8-16,0 0-2 0,0 0 0 0,-3 6 0 15,-1 6 8-15,1-6 2 0,3 5 0 0,0-5 0 16,0-6-1-16,-4 6 0 0,4-6 0 0,-3 6 0 16,3 3 13-16,-4-3-11 0,4 0 11 0,0-6-10 15,0 5-17-15,0-5-3 0,0 0-1 0,0 0 0 16,0 12-50-16,0-12-11 0,0 6-1 0</inkml:trace>
  <inkml:trace contextRef="#ctx0" brushRef="#br0" timeOffset="169089.604">19089 5870 1656 0,'0'0'36'0,"0"0"8"0,0 0 2 0,0 0 0 0,0 0-37 0,0 0-9 0,0 0 0 0,0 0 0 15,0 0-104-15,0 0-24 0,3-6-4 0</inkml:trace>
  <inkml:trace contextRef="#ctx0" brushRef="#br0" timeOffset="170381.667">19974 5341 1303 0,'0'0'55'16,"0"0"-44"-16,0 0 57 0,0 0 11 0,0 0 2 16,0 0 1-16,0 0-10 0,0 0-1 0,0 0-1 0,0 0 0 15,0 0-2-15,0 0 0 0,0 0 0 0,0 0 0 16,0 0-43-16,0 0-9 0,0 0-1 0,0 0-1 16,0 0-1-16,0 0 0 0,0 0 0 0,0 12 0 15,4-1-13-15,-1 7 0 0,1-6 0 0,3 8 0 16,-4-2 0-16,4 9 0 0,1-4 0 0,-1 6 0 15,0-5 0-15,0 8-10 0,3-8 2 0,-3 8 0 16,4 1 8-16,-4-4-10 0,4-3 10 0,-4 4-10 16,0-7 10-16,3-2 0 0,-3 2 0 0,4-11-8 15,-4 6 8-15,0-3 0 0,0-10 8 0,-3 7-8 16,3 0 17-16,-4-6-1 0,1-6 0 0,-1 6 0 16,-3-6 20-16,0 0 4 0,0 0 1 0,0 0 0 15,0 0-15-15,0 0-3 0,0 0-1 0,0 0 0 16,0 0 9-16,0 0 1 0,0 0 1 0,0 0 0 15,-10-6-33-15,3 0 0 0,0-6 0 0,-4 6 0 16,0 0 0-16,1 1 0 0,-1-4 0 0,1 0 0 16,-1 0 0-16,4 3 0 0,-4-6 0 0,4 7 0 15,-3-1 0-15,3-6 0 0,0 0 0 0,0 3 0 16,0-2 0-16,-4-7 0 0,4 0 0 0,0 4 0 16,0-4 0-16,0 0 0 0,0 1 0 0,0-4 0 0,0 3 0 15,0-8 0-15,-1 8 0 0,1-11 0 0,0 8 0 0,0-8 0 0,4 3 0 16,-4-4 0-16,0 7 0 0,3-4 0 0,1 9-8 15,-1-5 8-15,4 8 0 0,-3-2 0 0,3 5 0 0,0 6 0 16,0-3 0-16,0 0 0 0,-4 6 0 0,4 3 0 16,0 0 0-16,0 0 0 0,7-5 0 0,-3-1-9 15,3 0 9-15,-4 6 0 0,8-6 0 0,-4 0-8 16,3 6 8-16,1 0-10 0,0 0 10 0,-1-6-10 16,4 6 10-16,0 0 0 0,0 0-9 0,1-6 9 15,2 6 0-15,-3 0 0 0,0 0 0 0,4 0 0 16,-4 6-15-16,4 0 5 0,-4 0 1 0,4 0 0 15,-4 11-3-15,0-11-1 0,0 9 0 0,0-3 0 16,0 5-10-16,-3-2-1 0,-1 0-1 0,-3 5 0 16,0-8 5-16,0 3 0 0,-3 0 1 0,-4-1 0 15,0-2 19-15,-4 0-8 0,4 2 8 0,-7-2 0 16,4 0 0-16,-1-6 9 0,-3 6 1 0,0-7 0 16,0 1 11-16,-3-6 3 0,-1 0 0 0,-3 3 0 15,3-3-7-15,1-3-1 0,-1 3 0 0,1 0 0 16,3 0-16-16,-4-6-11 0,0 6 2 0,4-5 0 15,0 5-21-15,0-12-4 0,0 12-1 0,7 0 0 16,-3-6-10-16,3 6-3 0,0 0 0 0,-4-6 0 16,4 6-36-16,-3-6-7 0,3 6-1 15,0 0-1-15,0-3-6 0,3-3-1 0,1 3 0 0</inkml:trace>
  <inkml:trace contextRef="#ctx0" brushRef="#br0" timeOffset="171102.9">20401 5679 622 0,'0'0'13'0,"0"0"3"0,0 0 1 0,0 0 2 0,-7 0-19 0,0 0 0 0,7 0 0 0,-11 0 0 15,11 0 43-15,0 0 5 0,0 0 0 0,0 0 1 16,-7-6 13-16,0 6 2 0,0 0 1 0,7 0 0 16,-7 0 15-16,7 0 4 0,-3 0 0 0,3 0 0 15,0 0-16-15,-7 0-4 0,7 0 0 0,-7 0 0 16,7 0 6-16,-4 6 1 0,-3-6 0 0,7 0 0 15,0 0-5-15,0 0-1 0,0 0 0 0,0 0 0 16,0 0-24-16,0 0-5 0,0 0 0 0,0 0-1 16,0 0-8-16,0 0-2 0,0 0 0 0,0 0 0 0,0 0-25 0,0 0 0 15,0 0 0-15,0 0 0 16,0 0 0-16,4 6 0 0,-1-6 0 0,4 12 0 16,0-12 0-16,0 0 0 0,0 0-9 0,0 0 9 0,4 0 0 15,0 0 0-15,-4 0 0 0,3 0 0 16,1 0 0-16,-4 0 0 0,3 0 0 0,-3 0 0 0,4-6 0 15,-4 0 0-15,4 6 0 0,-4 0 0 0,0-6 9 16,0 6-9-16,-7 0 8 0,3 0-8 0,-3 0 0 0,4 0 8 16,-1-6-8-16,-3 6 0 0,0 0 10 0,0 0-10 15,0-6 12-15,0 6-12 0,-3-6 8 0,-1 3-8 16,1-2 0-16,-4-1 0 0,0 3 14 0,0-6-4 0,0 3-1 16,-4 6 0-16,4-6-9 15,-4 0 0-15,1 6 9 0,-4-6-9 0,3 6 0 0,1 0 0 0,-5 0 0 0,1 0 0 16,4 0 0-16,3 0 0 0,0 0 0 0,0 6 0 15,-1-6 0-15,5 6-13 0,3-6 5 0,-4 6 8 16,1 0-16-16,-1 9 4 0,4-7 0 0,0 1 1 16,4 3 1-16,-4 6 0 0,3-7 0 0,-3 1 0 15,4 3 10-15,-1-3 0 0,1-1 0 0,3 1 0 16,-3-3 0-16,-1 3 0 0,4 0 0 0,-3-7 0 16,3 7 0-16,0-6 0 0,3 3 0 0,-3-6 0 15,8 3 0-15,-5 3 0 0,4-9 0 0,-3 5 0 16,3 1 0-16,0-6 0 0,0 6 0 15,4-6 0-15,-4 0-31 0,0 0-10 0,0 0-3 16,0 6 0-16,0-6-120 0,0 6-24 0,1-6-4 16</inkml:trace>
  <inkml:trace contextRef="#ctx0" brushRef="#br0" timeOffset="171510.962">20726 5714 1060 0,'0'0'22'0,"0"0"5"0,-7 6-27 15,7-6 0-15,-7 0 0 0,7 0 0 0,0 0 82 0,-7 3 11 0,7-3 3 0,0 0 0 16,0 0-29-16,0 0-6 0,0 0-1 0,0 0 0 16,-4 6-19-16,4-6-4 0,-4 12-1 0,4-12 0 15,0 6 4-15,4 5 0 0,0-11 0 0,-1 6 0 16,1-3-16-16,-4-3-4 0,0 0 0 0,3 6 0 15,1 0-9-15,3 0-3 0,-4 0 0 0,4 0 0 16,-3-6-8-16,3 6 0 0,0-1 0 0,0 1 8 16,0-6-8-16,4 6 0 0,-4-6 0 0,3 6 0 15,-3-6 20-15,4 0 1 0,-4 0 1 0,4 0 0 16,-4-6-22-16,0 6 0 0,3-6 0 0,-6 6-8 16,3-6 17-16,0-5 4 0,3 5 1 0,-2-9 0 15,-5 3 2-15,4 1 0 0,0-1 0 0,-3-9 0 16,-1 9 3-16,1 7 1 0,-1-13 0 0,-3 12 0 15,0-6-4-15,0 3 0 0,0 1 0 0,-3-7 0 16,-1 9-16-16,1 0 0 0,-1-6 0 0,-3 7-9 16,4-1-30-16,-4-3-5 0,3 6-2 0,-3 0 0 15,0 0-120-15,3 0-24 0,-3-3-5 0</inkml:trace>
  <inkml:trace contextRef="#ctx0" brushRef="#br0" timeOffset="171964.828">20944 5212 1937 0,'0'0'55'0,"0"8"12"0,0 1-54 0,0-3-13 0,0 0 0 0,0 0 0 16,4 0 20-16,-4 0 2 0,3 5 0 0,1-5 0 16,0 3 6-16,3-3 0 0,-4 6 1 0,1-6 0 15,3 5-19-15,-4 1-10 0,4-6 10 0,4 6-10 16,-4 8 0-16,3-8 0 0,1 3 0 0,0 8 0 15,3-5 0-15,0 3 0 0,0 2 0 0,0 1 0 16,0-4 0-16,0 4 0 0,0-1 0 0,-3-8 0 16,0 8-8-16,-1-11 8 0,-3 0 0 0,0 0 0 15,0-1 0-15,0 4 0 0,0-3 0 0,1 0 0 16,-5-6 0-16,1 2 0 0,-1-2 8 0,1-3-8 16,-4-3 11-16,0 0-11 0,0 0 12 0,0 0-12 15,0 0 0-15,0 0 0 0,0 0 0 0,0 0-12 16,-7 9 2-16,0-9 1 0,7 0 0 0,-11 0 0 15,0 0-34-15,1 0-6 0,-1 0-2 0</inkml:trace>
  <inkml:trace contextRef="#ctx0" brushRef="#br0" timeOffset="172261.212">20870 5511 1804 0,'0'0'37'0,"0"0"10"0,0 0-38 0,0 0-9 0,0 0 0 0,0 0 0 16,0 0 24-16,0 0 4 0,7 0 0 0,0 0 0 16,4 0-18-16,-4 0-10 0,4 0 12 0,-4 6-12 15,3-6 30-15,1 0-1 0,-1 0 0 0,1 0 0 16,0 0-17-16,-4 3-4 0,3-3-8 0,1 0 12 15,-4 3 4-15,3-3 0 0,-2 3 0 0,-1-3 0 16,3 0-28-16,1-3-6 0,-1 3-1 0,1-3 0 16,3 3-5-16,4 0 0 0,-4 0-1 0,3 0 0 15,5 0-36-15,-5 0-7 0,1 0-2 0</inkml:trace>
  <inkml:trace contextRef="#ctx0" brushRef="#br0" timeOffset="172684.861">21548 5544 676 0,'0'0'14'0,"0"0"3"16,0 0-17-16,0 0 0 0,0 0 0 0,0 12 0 15,0-12 0-15,0 0 0 0,0 0 0 0,0 0 0 0,0 0 0 0,0 0-16 16,0 0 4-16,0 0 0 16,0 0-25-16,0 5-5 0,0-5-1 0,0 0 0 15,0 0-21-15,0 0-5 0,0 0-1 0</inkml:trace>
  <inkml:trace contextRef="#ctx0" brushRef="#br0" timeOffset="173218.079">21544 5573 1004 0,'0'0'28'0,"0"0"7"0,0 0-35 15,0 0 0-15,0 0 0 0,0 0 0 0,0 0 58 0,0 0 5 0,0 0 1 0,0 0 0 16,0 0-15-16,0 0-2 0,0 0-1 0,0 6 0 16,0-6 7-16,0 0 2 0,0 3 0 0,0-3 0 15,0 0 6-15,0 0 2 0,0 0 0 0,0 0 0 16,0 0-27-16,0 0-6 0,0 0-1 0,7 6 0 15,-3-3-5-15,-1 3-2 0,4-3 0 0,-3-3 0 16,3 6-6-16,0-6 0 0,4 0-1 0,-4 5 0 16,0-5 1-16,3 0 0 0,1 6 0 0,-1-6 0 15,1 0-4-15,-4 0 0 0,0 0 0 0,4-6 0 16,-4 6-3-16,0 0-1 0,3 0 0 0,-3-5 0 16,0 5-8-16,-3 0 0 0,3 0 0 0,-3-6 0 15,-4 6 8-15,0 0-8 0,3-9 12 0,-3 9-4 16,0 0 5-16,4-3 1 0,-4 3 0 0,3-6 0 15,-3 3-6-15,0-3-8 0,4 0 11 0,-4 6-11 16,0 0 13-16,0 0-4 0,0 0-1 0,-4-6 0 16,1 1-8-16,3-1 0 0,-4 0 0 0,4 6 0 15,-7-6 8-15,0 3-8 0,0-3 0 0,0 6 8 16,-4-3-8-16,4 3 0 0,0 0 0 0,-3 0 0 16,3 0 0-16,-4 0 0 0,0 0-14 0,-3 0 5 15,4 0 9-15,-4 0 0 0,7 3-9 0,-4 0 9 16,0 0-8-16,1 0 8 0,-1 3-10 0,4-6 10 0,0 12-10 15,0-12 10-15,7 0-10 0,-4 11 10 0,1-5-13 16,3 0 3-16,0 0 1 0,0 6 0 0,3-3 9 0,1 2-12 16,0-5 12-16,-1 6-12 0,1-3 4 0,3 0 0 0,0-4 0 0,-4-2 0 15,4 3 8-15,4 6-8 0,-4-6 8 0,0 0-8 16,0 0 8-16,4 0 0 0,-1-1 0 0,4 1 0 16,0-3 0-16,1 0 11 0,-5 0-3 15,4 3 0-15,4-6-8 0,0 0 0 16,-1 6 0-16,4 0 0 0,0-6 0 0,-3 0 0 15,0 0-10-15,-1-6 10 16,5 0-88-16,-1 6-12 0,0-6-3 0</inkml:trace>
  <inkml:trace contextRef="#ctx0" brushRef="#br0" timeOffset="174392.398">21400 5370 182 0,'0'0'0'0,"0"0"8"0,7 6-8 0,0-6 0 0,-4 6 0 0</inkml:trace>
  <inkml:trace contextRef="#ctx0" brushRef="#br0" timeOffset="174856.253">21491 5326 980 0,'0'0'20'0,"0"0"5"15,0 0-25-15,0 0 0 0,0 0 0 0,0 0 0 16,0 0 70-16,0 0 9 0,0 0 1 0,-3 0 1 15,3 0-25-15,0 0-6 0,0 0-1 0,0 0 0 0,-7-6 8 16,7 6 2-16,0 0 0 0,0 0 0 0,0 0-1 16,0 0 0-16,0 0 0 0,0 0 0 0,0 0-9 15,0 0-1-15,0 0-1 0,0 0 0 0,0 0-11 0,0 0-3 16,0 0 0-16,0 0 0 0,0 0-9 0,0 0-3 0,0 0 0 0,0 0 0 16,0 0-13-16,3-5-8 0,1-1 8 15,-1 0-8-15,4-6 0 0,0 6 8 0,0-3-8 16,0 3 0-16,0-5 15 15,1 5-2-15,-1-6 0 0,0 6 0 0,0 0-13 16,3 6 0-16,-3-6 0 0,-3 3 0 0,3-2 0 0,-7 5 0 0,0 0 0 0,3 0 0 16,1 0 0-16,-4 0 0 0,7 0 0 0,-3 5 0 15,3 4-12-15,-4-3-4 0,1 6-2 0,3 0 0 16,-4 2 18-16,1-2 0 0,-1 6 0 0,1-6 0 16,-4-1 12-16,3-2 7 0,1 0 1 0,-1 0 0 15,1 2-30-15,0-5-6 0,-1 0 0 0,4 0-1 16,-3 0 17-16,-1 0-8 0,4-6 8 0,0 0 0 15,0 0-24-15,-3 0 3 0,3 0 0 0,0-6 0 16,0 6-98-16,0 0-19 0,0-6-4 0</inkml:trace>
  <inkml:trace contextRef="#ctx0" brushRef="#br0" timeOffset="175654.472">21234 5561 1241 0,'0'0'25'0,"0"0"8"0,0 0-33 0,0 0 0 0,0 0 0 0,0 0 0 15,0 0 16-15,0 0-3 0,3 6-1 0,-3-6 0 16,4 6 23-16,-4-6 4 0,7 0 1 0,-7 0 0 15,3 0-13-15,-3 0-3 0,7 0 0 0,0 0 0 16,-3 0 7-16,3 0 1 0,0 6 0 0,0-6 0 16,0 0-32-16,4 0 0 0,-4 3 0 0,0-3 0 15,0 0 0-15,0 3 0 0,0-3 0 0,0 0 0 16,-3 0-28-16,3 0-11 0,0 0-2 0</inkml:trace>
  <inkml:trace contextRef="#ctx0" brushRef="#br0" timeOffset="176311.759">22031 4988 1404 0,'0'0'31'0,"0"0"6"0,0 0 2 0,-7 6 0 0,7-6-31 16,-4 6-8-16,1 0 0 0,3-6 0 0,-4 0 62 0,4 0 11 16,0 12 3-16,-3-7 0 0,-1 4-36 0,4-3-6 15,0 6-2-15,-3-6 0 0,3 6-21 0,0 5-11 0,0-8 10 0,0 9-10 16,0 5 0-16,0-5 0 0,0 8 0 0,0 4 0 16,0-4 0-16,0 9 0 0,0-8 0 0,3 2 0 15,1-2 23-15,-1 8-2 16,1-3 0-16,-1-2 0 15,1 2 14-15,3-3 2 0,0 4 1 0,0 2 0 16,4-3-20-16,-4-8-4 0,3-3-1 0,-3 2 0 0,4-5-13 0,-8-1 0 0,5-2 0 0,-5 3 0 16,4-12 0-16,-3-1 0 0,-4-5-9 0,0 0 9 15,7 6 0-15,-7-6 0 0,0 0 0 0,0 0 0 16,0 0-9-16,0 0 1 0,0 0 0 0,0 0 0 31,0 0-22-31,0 9-4 0,0-3-1 0,-4 0 0 0,1 0-107 0,-4 0-22 16,0-6-4-16</inkml:trace>
  <inkml:trace contextRef="#ctx0" brushRef="#br0" timeOffset="176619.067">21791 5473 1530 0,'0'0'32'0,"4"9"8"16,3-9-32-16,0 6-8 0,-7-6 0 0,7 6 0 16,0-6 44-16,3 0 8 0,1 6 2 0,0 0 0 0,-1-6-29 0,1 0-5 15,-1 5-2-15,1-5 0 16,-4 0 2-16,4 6 1 0,-1-6 0 0,1 0 0 0,-4 0-21 0,3 0 9 0,1 0-9 16,0 0 0-16,-4 0 11 0,0 0-11 0,-7 0 10 0,7 0-10 15,-7 0 14-15,7 0-3 0,3 0-1 0,-10 0 0 16,0 0 4-16,7 0 1 0,0-6 0 0,4 6 0 15,-4 0-15-15,4 0-13 0,3 0 2 0,-4 0 1 32,4 0-146-32,4 0-28 0,17 6-7 0,-13-6-1 0</inkml:trace>
  <inkml:trace contextRef="#ctx0" brushRef="#br0" timeOffset="177059.715">22253 5476 1900 0,'0'0'42'0,"0"6"9"0,0 0 1 0,0 0 1 0,0 6-42 0,0-7-11 0,4 4 0 0,-1 0 0 0,1 0 0 16,-4 9 0-16,3-13 0 0,1 7 0 15,3-3 8-15,-4 0-8 0,4 6 8 0,-3-10-8 0,0 7 12 0,-1-6-2 16,1 6-1-16,-1-3 0 0,4-1-9 0,-3 1 10 16,3-3-10-16,0 6 10 0,-4 0 5 0,1-6 1 15,-1-6 0-15,-3 0 0 16,4 5 9-16,-1-2 3 0,-3-3 0 0,0 3 0 15,0-3 4-15,0 0 2 0,0 0 0 0,0 0 0 16,0 0-23-16,0 0-11 0,0 0 10 0,0 0-10 16,0 0 16-16,0 0-2 0,0 0-1 0,-3-3 0 15,-1-2-4-15,1 2-1 0,-1-3 0 0,1-6 0 16,-1 6 1-16,-3 0 0 0,4-6 0 0,-4 4 0 0,0-1-1 16,0-6 0-16,-1 9 0 0,1-6 0 0,0 1 12 15,4-1 1-15,-4 3 1 0,0 3 0 16,0-6-2-16,3 7 0 0,-3-7 0 0,4 3 0 15,-4 3-6-15,3-3-2 0,4 0 0 0,-7 4 0 16,3-7-12-16,1 12 0 0,-1-6 0 0,1 0 0 0,3 6 0 0,0 0 0 0,0 0 0 0,0 0 0 16,0 0 0-16,0 0 0 0,0 0 0 0,0 0 0 15,0 0-18-15,0 0-3 0,0 0-1 0,0 0 0 32,10 0-25-32,5 0-5 0,-1 0 0 0,0 0-1 0,3 6-17 15,1-6-3-15,3 6-1 0,0-6 0 0,4 6-175 0,0 0-35 16,-1-1-8-16</inkml:trace>
  <inkml:trace contextRef="#ctx0" brushRef="#br0" timeOffset="177694.873">22461 5644 1501 0,'0'0'63'0,"0"0"-51"15,0 0 22-15,0 0 4 0,0 0 1 0,0-9 0 16,0 9-13-16,0-6-2 0,0 0-1 0,0 6 0 16,0 0 15-16,0 0 3 0,7-6 1 0,0 6 0 15,1 0-19-15,-1 0-4 0,3 0-1 0,1 0 0 16,-1 0 0-16,1 0 0 0,-1 0 0 0,1 0 0 16,-4 0-10-16,4 0-8 0,-1 0 9 0,1 0-9 15,-1 0 23-15,1 0-2 0,-4-6 0 0,-3 6 0 16,3-5-5-16,0 5-2 0,0-9 0 0,-4 0 0 15,1 3 11-15,-1 3 3 0,1-3 0 0,-1 0 0 16,-3 0 3-16,0 1 1 0,0-1 0 0,0 6 0 16,0-6-16-16,-3-3-4 0,3 3 0 0,0 6 0 15,-7-6-12-15,7 6 9 0,0 0-9 0,0 0 8 16,0 0-8-16,0 0 0 0,-7 0 0 0,-4 0 0 16,4 0 0-16,-3 3 0 0,3 0 0 0,-4 3-11 0,0-3-2 15,1 3-1-15,-1 6 0 0,1-7 0 0,3 1 1 0,-4 0 0 16,4 6 0-16,0 0 0 0,0-3 13 0,0-4 0 15,3 7 0-15,-3 0 0 0,4-3 0 0,-1 0 0 16,4-9 0-16,0 5 0 0,0 4 0 0,0 3 0 16,4-6 0-16,-4 6 0 15,3-3 8-15,4-1-8 0,-3 7 0 0,3-3 0 16,3-6-10-16,-3 0-6 0,8-1 0 0,-5 1-1 16,4-3 7-16,0 3 2 0,0-3 0 0,4 0 0 15,0 3-7-15,3 0-1 0,0 0 0 0,-3 0 0 16,3-1-40-16,4-5-8 0,-1 6-1 0</inkml:trace>
  <inkml:trace contextRef="#ctx0" brushRef="#br0" timeOffset="178865.043">23449 5629 440 0,'0'0'12'0,"-7"0"4"0,0 0-16 16,0-6 0-16,3 0 0 0,-3 6 0 15,0-6 87-15,4 1 14 0,-4 5 3 0,0-6 1 16,7 6-17-16,-7 0-3 0,7 0-1 0,0 0 0 16,-7 0 12-16,7 0 3 0,0 0 0 0,0 0 0 0,0 0-23 0,-7 6-4 0,7-6 0 15,0 0-1-15,0 0-26 0,0 0-5 0,0 0 0 0,0 5-1 16,0 1-19-16,0 6-4 0,3-6-1 0,1 3 0 16,-1-3-15-16,4-3 9 0,0 0-9 0,0-1 8 15,0 1-8-15,0 3 0 0,4 0 0 0,0-6-11 16,-4 0 11-16,3 0 11 0,1 0-3 0,-1 0 0 15,1 0 9-15,3-6 2 0,-3 0 0 0,-1 3 0 16,1-2-19-16,-1-4 0 0,-3 0 0 0,0 3 0 16,1 0 0-16,-5 0 0 0,1 0 0 0,-1 1 0 15,-3-1 0-15,4-3 0 0,-4 9 0 0,0-3 0 16,0-3 0-16,3 3 0 0,-3-3-9 0,-3 0 9 16,3 6 0-16,-4-6 0 0,-3 1 9 0,0 5-9 15,0-6 0-15,-4 0 0 0,-3 0-12 0,4 6 3 16,-4-3-1-16,-1 3 0 0,1 3 0 0,4-3 0 15,-1 6 10-15,1 0-10 0,-1 0 10 0,0-1-10 16,4 1 10-16,0 0 0 0,0 0 0 0,4 3 0 16,-1 3-12-16,1-1 2 0,3 1 1 0,-4 0 0 15,4 0-5-15,0-1-1 0,4-2 0 0,-4 3 0 16,3 6 5-16,1-9 1 0,-1-1 0 0,1 7 0 16,-1-3 9-16,4-6-8 0,-3 5 8 0,3-5-8 15,0-3 8-15,0 3 12 0,4-3-2 0,-1 0-1 16,4-3 1-16,4 6 0 0,0-6 0 0,3-6 0 0,0 6-10 15,4-6 0-15,-4 0 0 0,4 3 8 0,3-3-16 0,0-5-4 16,-3-7-1-16,-1 6 0 16,1 1-175-16,0 2-34 0</inkml:trace>
  <inkml:trace contextRef="#ctx0" brushRef="#br0" timeOffset="179315.561">23869 5235 1090 0,'-7'-6'46'0,"3"0"-37"16,1-2 11-16,-4 5 3 0,3 0 0 0,4 3 0 15,-3-6-23-15,-4 0 8 0,3 6-8 0,4 0 0 16,0 0 26-16,-7 0 1 0,7 0 0 0,0 0 0 16,-7 0 20-16,7 0 4 0,-7 6 1 0,3 3 0 15,4 2-1-15,0 1 0 0,0 0 0 0,4 6 0 16,-1-1-21-16,1 4-4 0,0 2-1 0,3-5 0 15,0 8-13-15,0-2-4 0,3 2 0 0,-3-2 0 16,4 2 12-16,-4 4 3 0,4-1 0 0,-1 3 0 16,-3-11-14-16,0 8-9 0,4-5 12 0,-4-1-12 0,0 4 22 15,0-6-2-15,4 2-1 0,-8-5 0 0,4-1-3 16,-3-5 0-16,3 3 0 0,-4-3 0 0,1-7-16 0,-4 1 10 16,0-6-10-16,0 0 8 0,0 0-8 0,0 0 0 15,0 0 0-15,0 0 0 0,0 0-17 0,0-6-6 16,-4-5-1-16</inkml:trace>
  <inkml:trace contextRef="#ctx0" brushRef="#br0" timeOffset="179664.846">23999 5223 1907 0,'0'12'54'0,"-3"-6"12"16,3-6-53-16,-4 6-13 0,4 0 0 0,0 6 0 15,-3-7 19-15,3 1 1 0,0 3 0 0,0 3 0 16,0 0-20-16,3-1 10 0,-3 1-10 0,4 6 8 16,-1 2-19-16,5 4-4 0,-5-4-1 0,4 4 0 15,-3 5-4-15,3 4 0 0,-4-4-1 0,1 3 0 16,3-2 21-16,-4 2 0 0,1-5 0 0,-1 2 0 15,1-2 9-15,-1-4 7 0,1 6 0 0,-1-14 1 16,1 3 25-16,-4-6 5 0,4-7 1 0,-4 7 0 0,0-12-25 0,0 0-5 16,0 0-1-16,0 0 0 0,0 0-17 15,0 0-14-15,0 0 2 0,0 0 1 16,0 0-41-16,0 0-8 0,0 0-1 0,0 0-1 16,0-12-104-16,0 12-21 0,0-5-4 0</inkml:trace>
  <inkml:trace contextRef="#ctx0" brushRef="#br0" timeOffset="180141.751">24116 5582 1624 0,'-4'6'46'0,"1"6"10"15,-1-1-45-15,4-5-11 0,0 6 0 0,0 0 0 16,0-6 69-16,4 0 12 0,-4-6 3 0,3 8 0 16,4-2-29-16,4 0-6 0,0 0-1 0,3 0 0 15,-4 6-25-15,1-12-6 0,3 6-1 0,0-6 0 16,-3 0-6-16,3 0-2 0,0 0 0 0,-4-6 0 16,1 6-8-16,0 0 8 0,-1-6-8 0,-3 0 8 15,0 6-8-15,-3-6 8 0,-1-6-8 0,1 6 8 16,-4-2 16-16,0 2 4 0,0 0 0 0,0 0 0 15,-4 0-16-15,-3 0-4 0,4 0 0 0,-4 0 0 16,7 6-8-16,-7 0-17 0,0-5 4 0,-4 5 1 16,4 0 12-16,-4 0 0 0,4-6 0 0,-3 6 10 15,-1 6-10-15,1-6-11 0,-4 5 3 0,3-5 0 16,0 6 8-16,1-6 0 0,-1 6 8 0,1 0-8 0,-1 0 8 0,4 3-8 16,3 0 8-16,1-1-8 0,-1 4 0 0,4 0-12 0,4-6 2 15,-4 6 0-15,3-4 10 0,4 4 14 16,4 6-3-16,0-6-1 0,3-1-20 0,-4-2-4 15,4 9-1-15,1-6 0 0,-1-7 15 0,-4 7 0 16,4-6-10-16,0-6 10 0,-3 9-17 16,3-9 1-16,-3 3 0 0,-4 0 0 15,3-3-18-15,-3 0-3 0,4 0-1 0,0-3 0 0,-4 3-24 16,3-3-5-16,1-6-1 0</inkml:trace>
  <inkml:trace contextRef="#ctx0" brushRef="#br0" timeOffset="180787.3">25178 5567 1455 0,'-7'0'61'0,"7"0"-49"15,-4 6 84-15,4-6 16 0,0 0 3 0,-7 0 1 16,7 0-43-16,0 0-8 0,-7 0-1 0,7 0-1 16,0 0-34-16,0 0-6 0,0 0-2 0,-3 0 0 15,3 9 18-15,-4-3 3 0,0 6 1 0,4-1 0 16,0-5-27-16,0 6-6 0,0-6-1 0,0 12 0 15,0-4 3-15,0 10 0 0,4-1 0 0,-4 4 0 16,4 2 0-16,-4 4 0 0,3-4 0 0,1 3 0 16,-4-2-12-16,3-4 0 0,1 9 0 0,-4-8 0 15,3 2 28-15,1-5 3 0,-4-4 1 0,3 4 0 16,-3-9-32-16,0 2 0 0,0-5 0 0,0 0 0 16,0-6 0-16,0 2 0 0,0-2 0 0,0-6 0 15,0 0 0-15,0 0 12 0,0 0 0 0,0 0 0 16,-10 0-12-16,3 0 0 0,0 0 0 0,-8-3 0 15,5 0-8-15,-4 0 8 0,0 3-12 0,-1-5 12 16,1-1 0-16,0 0 0 0,0-6 0 0,0 0 0 16,0-2-42-16,0 5-2 0,0 0 0 0,0-3 0 15,3 6 2-15,0-5 0 0,1-4 0 0,-1 6 0 16,4-6 6-16,-3 4 0 0,3-1 1 0,0-6 0 16,-1 4-14-16,5 2-3 0,-4-12-1 0</inkml:trace>
  <inkml:trace contextRef="#ctx0" brushRef="#br0" timeOffset="181037.25">24857 5153 1541 0,'0'0'32'0,"0"0"8"0,0 0-32 0,0 0-8 0,0 0 0 0,7 6 0 16,-4-3 41-16,1 3 7 0,-4-6 0 0,7 5 1 16,-4 1-17-16,1 0-3 0,-1 0-1 0,-3-6 0 15,4 0-19-15,3 6-9 0,0-6 8 0</inkml:trace>
  <inkml:trace contextRef="#ctx0" brushRef="#br0" timeOffset="181598.573">25224 5556 1630 0,'0'0'36'0,"0"0"7"0,0 0 1 0,0 0 3 0,0 0-38 0,0 0-9 15,0 0 0-15,7 5 0 0,-7-5 10 0,7 0 0 0,-7 0 0 0,3 0 0 16,4 0 20-16,0 0 4 0,-3 0 1 0,3 0 0 16,0 0-21-16,0 0-4 0,0 6-1 0,0-6 0 15,0 0 6-15,4 0 1 0,-4 0 0 0,3 0 0 16,-3-6-4-16,4 6 0 0,0 0 0 0,-4-5 0 15,0 5-3-15,3 0-1 0,-3-6 0 0,4 0 0 16,-4 0 7-16,4 3 1 0,-4-6 0 0,0 3 0 16,0-3-4-16,0 4-1 0,-4-7 0 0,4 6 0 15,-3 0-11-15,-4-6 0 0,4 6 9 0,-1 1-9 16,-3-4 0-16,0 3 0 0,4 0 0 0,-4 6 0 16,0-6-15-16,0 6-1 0,0 0 0 0,0 0 0 15,-7 0-3-15,-4-6-1 0,4 6 0 0,-4 6 0 16,1 0 11-16,-4 0 9 0,3 0-13 0,-3 3 5 15,0-1 8-15,3 1-8 0,-3 3 8 0,0 0-8 0,3-1 8 0,1 1 9 16,-1 0-1-16,1 3-8 16,3 2 23-16,0-5-3 0,3 6 0 0,-3-4 0 15,3 4-3-15,4-6-1 0,-3 0 0 0,3 2 0 16,0-2-16-16,0 0 8 0,3 0-8 0,1-4 0 0,-1 1 0 16,5 0 0-16,-5-3 0 0,4 0 0 0,4 0 0 15,-1-6 0-15,1 6-12 0,-1-6 12 0,8 5-12 16,0-5 3-16,-1-5 1 0,5 5 0 0,-5 0-4 15,4-6-1-15,-3 6 0 0,3-6 0 16,-3 6-127-16,3-12-24 0,-3 3-6 0</inkml:trace>
  <inkml:trace contextRef="#ctx0" brushRef="#br0" timeOffset="182018.116">25605 5079 1938 0,'0'0'40'0,"0"0"9"0,0 0-39 0,0 0-10 0,-7 6 0 0,7-6 0 16,0 3 16-16,0-3 2 0,-4 6 0 0,4 0 0 15,0 6-10-15,0-1-8 0,0 1 9 0,4 3-9 16,-4 3 8-16,0 5-8 0,3-5 0 0,-3 2 9 16,4 4-9-16,-1 5 0 0,-3-2 0 0,4 2 0 15,-1 3 0-15,-3-5 12 0,4 8-12 0,-4-5 12 0,3 2 7 0,-3-6 1 16,0 10 1-16,0-13 0 16,0 4 5-16,4-4 1 0,-1-2 0 0,1-4 0 0,-4 1-4 0,3 0-1 15,1-7 0-15,-4 4 0 16,3-3-7-16,1-6-2 0,-1 0 0 0,-3-6 0 15,0 5-5-15,0-5 0 0,0 0-8 0,0 0 12 0,0 0-12 0,0 0 0 16,0 0 0-16,-3-5 0 0,-1-1-20 0,1-6-4 16,-1-3-1-16,1 6 0 15,-4 1-44-15,0-4-9 0,0 0-2 0,0 0 0 16,0 1-108-16,-1-1-21 0,1-3-5 0</inkml:trace>
  <inkml:trace contextRef="#ctx0" brushRef="#br0" timeOffset="182302.131">25386 5450 1154 0,'-11'-12'24'0,"1"0"6"0,-1 6-30 0,1-2 0 0,2-4 0 0,1 6 0 16,0 0 64-16,0 6 8 0,0-6 0 0,0 6 1 16,7 0 1-16,-7 0 0 0,7 0 0 0,-7 0 0 15,7 0-18-15,-7 0-3 0,7 0-1 0,0 0 0 16,0 0-17-16,0 0-4 0,0 0-1 0,0 6 0 16,4 0-2-16,-1 3-1 0,4 0 0 0,4-1 0 15,-4-2-1-15,3 0 0 0,1 6 0 0,3-6 0 16,-3 3-2-16,3-6-1 0,0 2 0 0,4-2 0 15,-4 0-12-15,0 0-3 0,0-3 0 0,0 6 0 16,-3-6-8-16,3-6 0 0,0 6 0 0,-4-3 0 16,1 3 0-16,3-3-17 0,0 0 2 0,-3-2 1 15,3 2 2-15,0-6 1 0,-3 3 0 0,3 0 0 16,0 0-21-16,0 0-5 0,4 6-1 0,-1-6 0 16,1 0-40-16,3 1-8 0,-3-1-2 15,-1 0 0-15,1 3-93 0,0-3-19 0,-1 0-4 0</inkml:trace>
  <inkml:trace contextRef="#ctx0" brushRef="#br0" timeOffset="183098.656">26017 5661 1196 0,'-3'6'24'0,"3"0"8"0,-4 0-32 0,1 0 0 0,-1-6 0 0,-3 0 0 15,4 6 51-15,-4-6 4 0,0 6 1 0,0-12 0 16,-4 6-36-16,4-6-6 0,-4 6-2 0,4 0 0 15,0 0-20-15,0 0-5 0,0 0-1 0,0 0 0 16,0 0-6-16,0-6-2 0,0 6 0 0,0-6 0 16,3 6 13-16,-3-6 9 0,4 0-12 0,3 6 12 15,0 0 17-15,0 0 11 0,-4-3 1 0,4 3 1 16,0 0-6-16,-3-2 0 0,3 2-1 0,0 0 0 16,0 0 20-16,-7-3 4 0,7 3 1 0,0 0 0 15,0 0-30-15,0 0-6 0,0 0 0 0,0 0-1 16,-4-3-2-16,4 3 0 0,-4-6 0 0,4 6 0 15,0 0-9-15,0 0 10 0,0 0-10 0,0 0 10 0,0 0 4 0,0 0 1 0,0 0 0 0,0 0 0 16,0 0 8-16,8 0 1 0,-1-3 1 0,0-3 0 16,0 6-6-16,0 0-2 0,0-6 0 0,0 6 0 15,3 0-1-15,-2 0 0 0,2-6 0 0,-3 6 0 16,0 0 6-16,4 0 1 0,-4-6 0 0,0 6 0 16,0-6-3-16,0 1 0 0,-3-1 0 15,3-3 0-15,-4 6-9 0,4-3-3 0,0 3 0 0,-3-3 0 16,-1 0 0-16,-3 0 0 0,4 1 0 15,-4-7 0-15,0 3 0 0,0 3-8 16,0 0 12-16,0 0-4 0,0 0-8 0,-4 1 0 0,1-7 0 0,-1 6 0 16,1 6 0-16,-4-6 0 0,0 0-14 0,0 3 5 15,0 3 1-15,-1-3 0 0,-2 3 0 0,3 3 0 16,0 0 8-16,-4 3 0 0,4-6 0 0,0 6 0 16,-4 0 0-16,4 6 0 0,0-7 0 0,4 1 0 15,-1 0 0-15,1 3 0 0,3 3-9 0,0 0 9 0,0-7 0 0,0 7 0 16,3-6 0-16,-3 0 0 15,0 6 0-15,4-3 0 0,-4-9 0 0,3 5 0 16,1 1 0-16,-1 0 0 0,-3-6 0 0,4 6 0 16,3 0 0-16,-3-6 0 0,-1 9 0 0,4-3 0 15,-3-3 0-15,3 0 0 0,0-1 0 0,0 1 0 16,3-3 0-16,-3 6 0 0,1-6 0 0,2 0 0 16,-3 6-11-16,0 0-7 0,4-6-2 0,-4 6 0 15,7 0-41-15,-3 0-9 0,-1-6-2 0,4 0 0 16,-3 0-35-16,3 0-7 0,-4-12-2 0,5 12 0 15,-5-6-29-15,1-6-7 0,-1 3 0 0,4 1-1 16,-6-7 13-16,2 9 2 0,-3-6 1 0</inkml:trace>
  <inkml:trace contextRef="#ctx0" brushRef="#br0" timeOffset="183654.041">26229 5494 1258 0,'0'0'36'0,"0"0"7"0,0 0-35 0,0 0-8 0,0 0 0 0,0 0 0 16,0 0 54-16,0 0 9 0,0 0 1 0,0 0 1 16,0 0-20-16,0 6-4 0,4 0-1 0,-4 5 0 15,3-8-5-15,-3 3-2 0,0 3 0 0,4 0 0 16,-4 3 5-16,0-1 1 0,3-5 0 0,-3 6 0 16,4 3-5-16,-4-4-1 0,0-5 0 0,3 6 0 15,-3-6 0-15,0 3 0 0,4 0 0 0,-4-1 0 16,3-2-15-16,-3 6-3 0,4-6-1 0,-4 6 0 15,3-6-14-15,-3-3 11 0,0-3-11 0,4 8 10 16,-4-8-10-16,3 6 0 0,1 3 0 0,-4-9 8 16,0 0 14-16,0 0 2 0,0 0 1 0,0 0 0 15,0 0-25-15,0 0 0 0,0 0 0 0,0 0 0 16,0 0 12-16,0 0 1 0,0 0 0 0,0 0 0 16,0 0 15-16,-4-9 4 0,1 3 0 0,-4 3 0 15,3-2-2-15,1-4 0 0,-4 3 0 0,3-6 0 16,1 6-15-16,-4-9-3 0,3 4-1 0,1-1 0 15,-1 0-11-15,0-5 12 0,4 2-12 0,-3 3 12 0,-1 0-12 16,4 1 0-16,-3-7 0 0,3 6 0 0,0-3 0 16,0 4 0-16,0-7 0 0,0 6 0 0,0 1 0 0,3 2 0 0,-3-3 0 15,4 0 0-15,-4 6 0 0,3-2 0 0,-3-1 0 16,0 3 8-16,0 6-8 0,0 0 0 0,0 0-10 0,4-3 10 16,-4 3-12-16,4-6 12 15,3 6-13-15,0 0 5 16,0 0-20-16,3 0-4 0,1 6-1 0,3-6 0 0,0 3-21 15,4 3-4-15,-1 3-1 0,1-1 0 0,0-2-10 16,-4 0-3-16,7 0 0 0,-7 0 0 0,0-6-7 16,-3 6-1-16,-1-6-1 0,-3 0 0 0,4 0-8 15,0 0-2-15,-1 0 0 0,-3 6 0 16,4-6 12-16,-1 3 3 0,-3-3 0 0,4 0 0 16,-4 0 38-16,0 0 8 0,0-3 2 0</inkml:trace>
  <inkml:trace contextRef="#ctx0" brushRef="#br0" timeOffset="184348.676">26666 5506 801 0,'0'0'16'0,"0"0"5"15,0 0-21-15,0 0 0 0,0 0 0 0,0 0 0 16,0 0 56-16,-7 0 6 0,7 0 2 0,0 0 0 15,0 0-52-15,0 0-12 0,0 0 0 0,0 0 0 16,-10 0 0-16,10 0 0 0,0 0 0 0,0 0 0 0,0 0 28 0,0 0 4 0,0 0 0 0,0 0 0 16,0 0-32-16,0 0 0 0,0 0 0 0,0 0 0 15,0 0 0-15,0 0 0 0,0 0 0 0,0 0 0 16,0 0 22-16,0 0-2 0,0 0 0 0,0 0 0 16,0 0 20-16,0 0 3 0,0 0 1 0,0 0 0 15,0 0-36-15,0 0-8 0,0 0 0 0,0 0 0 16,0 0 0-16,0 0 0 0,0 0 0 0,0 0 0 31,0 0-30-31,0 0-8 0,0 0-2 0</inkml:trace>
  <inkml:trace contextRef="#ctx0" brushRef="#br0" timeOffset="186084.638">26659 5470 1892 0,'-10'24'40'0,"6"-12"8"15,1-1-39-15,-1-2-9 0,1-3 0 0,-1 6 0 16,-3-6 42-16,4 0 6 0,3-6 2 0,-7 0 0 16,-1 5-4-16,8-5-1 0,-7 0 0 0,0 6 0 0,0-6-7 15,-3 0-2-15,3 0 0 0,0 0 0 0,-4 0-20 0,4 0-4 0,0 0 0 0,-4 0-1 16,4 0-11-16,0 6 0 0,0-6 0 0,0 9 0 16,0 0 0-16,4 6 0 0,-4-4-11 0,-1 7 11 15,5-3 0-15,-1 2-8 0,1 1 8 0,3 0 0 16,3-7-10-16,-3 10 10 0,4-3-12 15,3-7 12-15,-3 4-12 0,3-3 12 16,0 0-12-16,3-1 12 0,1-972 0 0,-1 1934 0 0,1-967 0 16,0-3 0-16,-1-3 0 0,1 0 0 15,-1 0 0-15,1-9 0 0,-1 9 0 0,1-12 0 16,0 6 0-16,-1 1 9 0,-3-7-9 0,4-9 10 0,-1 9-10 0,-3-5 10 16,4-1-10-16,-4 6 8 0,0-2-8 0,-3-4 8 15,3 6-8-15,-4-8 0 0,1 2 0 0,-1 0 0 16,-3-2 0-16,0 8 0 0,0 0 0 0,-3 1 0 15,3-1 0-15,0 6 0 0,0 6 0 0,0 0 0 16,0 0 0-16,0 0-17 0,0 0 4 0,0 0 1 16,-4 12-4-16,1-1-1 0,3 1 0 0,-4 0 0 15,4 9 17-15,0-10-8 0,0 7 8 0,0 0 0 16,0-4 0-16,0-2 0 0,0 0 0 0,0 0 0 16,0-1 0-16,4 4 0 0,-4-3 0 0,3 0 0 15,1-7-8-15,-1 4 8 0,4-3 0 0,-3 6 0 16,3-6-10-16,4 0 10 0,-4 0-8 0,0-6 8 15,3 5-35-15,1-5-1 0,-1 0-1 0</inkml:trace>
  <inkml:trace contextRef="#ctx0" brushRef="#br0" timeOffset="186358.019">26920 5573 1944 0,'0'15'55'0,"0"3"13"0,0-7-55 0,0 1-13 0,0 0 0 16,-3-3 0-16,3-1 14 0,0-8 0 0,0 0 0 0,-4 9 0 15,4-3-14-15,0 6 8 0,4-6-8 0,-4 0 0 16,0 0 0-16,0-6 0 0,3 5 0 0,-3-5 0 15,0 6-19-15,0-6-9 0,0 0-3 0,0 6 0 16,0-6-77-16,0 0-16 0,0 0-4 0</inkml:trace>
  <inkml:trace contextRef="#ctx0" brushRef="#br0" timeOffset="186552.128">26737 5100 2154 0,'-3'12'91'15,"-1"-6"-73"-15,0 5-10 0,1 1-8 16,3-6 12-16,0 3-12 16,-4-3-56-16,4 5-17 0,0-11-4 0,0 0-1 15,0 0-77-15,0 0-15 0,0 0-3 0</inkml:trace>
  <inkml:trace contextRef="#ctx0" brushRef="#br0" timeOffset="186914.436">27093 5168 1926 0,'0'11'81'0,"0"-5"-65"16,0 6 10-16,0-12 2 0,4 6 0 0,-4 0 0 15,3 8 6-15,1-2 2 0,-1 6 0 0,-3 2 0 16,4 4-26-16,-4-1-10 0,0-2 8 0,3 8-8 16,-3-5 0-16,4 8 0 0,-4 1 0 0,4-4 0 15,-4 3 9-15,0 4-9 0,0-7 10 0,0 9-10 16,3-5 0-16,-3 8 8 0,0-9-8 0,0 3 0 15,0-2 0-15,0-4 0 0,0 3 0 0,4-8 0 16,-4-4 0-16,0 4 0 0,3-6 0 0,1-7 9 16,-4-2-1-16,3 3 0 0,-3 0 0 0,0-12 0 15,0 0-8-15,0 0 0 0,0 0 0 0,0 0 0 16,0 0 0-16,0 0-14 0,4-6 3 0,-4 0 1 16,3-6-109-16,-3 6-21 0,0-2-5 0</inkml:trace>
  <inkml:trace contextRef="#ctx0" brushRef="#br0" timeOffset="187273.577">26871 5506 1592 0,'-3'0'67'0,"-1"11"-54"16,-3-8 67-16,3 3 14 0,-3 3 2 0,4 0 1 15,-1-3-27-15,4-6-6 0,0 11 0 0,-3-5-1 16,3 0-18-16,3 0-3 0,1-3-1 0,-1 3 0 16,1-3-11-16,3 6-2 0,0-3-1 0,4-1 0 15,-4 1-11-15,3-6-1 0,1 6-1 0,-1 0 0 16,1-6-3-16,3 0-1 0,-3 6 0 0,3-6 0 15,0 0-10-15,-3 0 0 0,3 6 0 0,-4-6 0 16,4 3 0-16,0-3 0 0,1 0 0 0,-5 3 0 16,4 0-11-16,0 0-4 0,0 2-1 0,4-2 0 15,-4 3-38-15,4-6-8 0,-4 6-2 16,4-6 0-16,-4 0-128 0,0 6-25 0,0-6-6 0</inkml:trace>
  <inkml:trace contextRef="#ctx0" brushRef="#br0" timeOffset="188115.843">28011 5617 1165 0,'-7'0'24'0,"-4"0"7"0,4 6-31 0,0-6 0 0,7 0 0 0,-7 0 0 16,7 0 67-16,-7 6 7 0,7-6 2 0,0 0 0 15,0 0 5-15,-7 0 2 0,7 0 0 0,0 0 0 16,0 0-15-16,0 0-2 0,0 0-1 0,0 0 0 16,0 0-21-16,0 0-4 0,0 0 0 0,0 0-1 15,0 0-27-15,0 0-12 0,0 0 10 0,-4 6-10 16,1 6 19-16,3-6-3 0,-4 2 0 0,4 4 0 16,0 0-6-16,0 0-2 0,0-3 0 0,0 5 0 15,0 7 0-15,0-4 0 0,0-5 0 0,0 9 0 16,4-4 10-16,-1-5 2 0,4 6 0 0,0-3 0 15,4-4-7-15,-1-5-1 0,5 6 0 0,-1 0 0 16,3-12-3-16,-3 3-1 0,4-3 0 0,0-3 0 16,-1-3 3-16,-3 0 0 0,0-6 0 0,1 6 0 15,2-11-11-15,-6 5 0 0,3-9 0 0,0 4 0 16,-7-4 0-16,4 3 0 0,-4 1 0 0,0-7 0 0,-4 10 0 16,1-10 0-16,-4 3 0 0,0 7 0 0,0-1-22 15,0 3 3-15,-4 1 1 0,1-4 0 16,-1 6-24-16,1 6-5 0,-1-3-1 0,1 0 0 15,3 6-17-15,0 0-4 0,0 0-1 0,0 0 0 16,0 0-21-16,0 0-4 0,0 0-1 0,0 0 0 16,0 0-100-16,0 0-21 0</inkml:trace>
  <inkml:trace contextRef="#ctx0" brushRef="#br0" timeOffset="188593.868">28353 5714 1941 0,'0'0'82'0,"0"6"-66"16,0 3 8-16,3 3 2 0,1-6 0 0,-1 5 0 15,-3-5-18-15,4 0-8 0,-1 3 8 0,1 3-8 16,-1-6 0-16,-3-6 8 0,0 0-8 0,0 0 0 15,0 0 0-15,0 0 0 0,0 0 0 0,0 0 0 16,0 0 21-16,0 0-1 0,0 0 0 0,0 0 0 16,0 0-9-16,0 0-3 0,0 0 0 0,0 0 0 15,0 0 16-15,0 0 4 0,-3-6 0 0,-1-6 0 16,1 3 4-16,-4 3 2 0,7 0 0 0,-4-5 0 16,1-1-16-16,3 0-3 0,-4 0-1 0,4 7 0 15,0-4-14-15,0 9 0 0,0 0 0 0,0-12 0 16,4 6 0-16,-4 0 0 0,3 0-8 0,1 0 8 0,-1 1 0 15,1-1-10-15,-1 0 10 0,1 3-8 0,3-3 8 0,0 6 0 16,0 0 0-16,4 0 0 0,-1 0-15 0,-3 0-1 16,4 0 0-16,-1 9 0 0,-2-6 16 15,2 3 0-15,1-3 0 0,-4 2 10 0,3 7-2 0,-3 0 0 16,-3 6 0-16,3-7 0 0,-3 10-8 0,3-3 8 0,0-4-8 16,-4 4 8-16,4 0 6 0,-3-7 1 15,-1 1 0-15,1-3 0 0,-1 0-4 16,1-6-1-16,-4-3 0 0,0 0 0 0,3 6-10 0,-3-6-9 0,7 5 9 0,0-5-13 15,-3 0-96 1,3 0-19-16,4-5-4 0</inkml:trace>
  <inkml:trace contextRef="#ctx0" brushRef="#br0" timeOffset="189554.336">28991 5344 1440 0,'11'-9'30'0,"-4"0"6"0,0-8-28 0,4 5-8 0,-4-3 0 0,3 3 0 15,-3-5-40-15,4-1-10 0,-4-2-2 0,0 2 0 16,-4 6-44-16,5-5-10 0,-5-4-2 0,1 9 0 16,-1 6 84-16,-3-5 16 0,4 5 8 0,-4 0-8 15,0 6 54-15,0 0 11 0,3 6 3 0,-3 11 0 16,0-5 35-16,4 3 7 0,-4 8 2 0,0 1 0 15,0 2-11-15,0 4-1 0,0 8-1 0,0-3 0 16,0 3-9-16,0 1-2 0,0-4 0 0,0-3 0 16,0 3-2-16,0-11-1 0,0 8 0 0,0-8 0 15,0 2-39-15,-4-8-8 0,8-3-2 0,-4 2 0 16,0 1-17-16,0 0-11 0,0-7 12 0,3 4-12 16,-3 3 8-16,0-7-8 0,0-5 0 0,-3 0 0 15,3 3 0-15,0-9 0 0,0 12 0 0,0-6 0 16,0-6 9-16,0 6-9 0,0-6 0 0,0 0 9 0,0 0-9 15,0 0 8-15,0 0-8 0,0 0 8 0,0 0 7 0,0 0 1 16,0 0 0-16,0 0 0 0,0 0 0 0,0 0 1 16,0 0 0-16,0 0 0 0,0-6-17 0,0 0 0 0,0-9 0 15,0 6 0-15,0 0 0 0,3 4 0 16,1-7 0-16,-1 6 0 0,1-6 0 0,-1 3 0 0,1 3-11 16,-1 1 11-16,1-1 0 0,3 6-8 0,0 0 8 15,0-6 0-15,0 0 0 0,0 6 0 0,0-6 0 16,4-6 0-16,-4 12 0 0,3-9 0 15,-2 7-8-15,6-4 8 0,-4 3 0 0,1 0 0 16,-1-6 0-16,5 9 0 0,-5 0 0 0,1 0 0 16,-1 0 0-16,1 0 0 0,-4 0 8 0,0 0-8 0,0 6 0 0,0-3 0 15,0 3 0-15,0-3 0 0,-3 2-13 0,-1 4 4 16,4 3 9-16,-3 6 0 0,-1-4 0 0,1 4 0 16,-1 0 0-16,-3-1 9 0,4 4-1 0,-1-3-8 15,-3 5 8-15,4-8-8 0,-1 2 0 0,-3 1 0 16,4-6 0-16,-4 0 0 0,0-4 0 0,4-2 0 15,-4-6 0-15,0 0 0 0,0 0 0 0,0 0 10 16,0 0-2-16,-8 0 0 0,1 0 0 0,0-6 0 16,-3-2-8-16,-1 2 0 0,-3-6-10 0,0-6 10 15,0 7-12-15,-4-4 3 0,1-3 1 0,-1 6 0 16,0 1-31-16,1-1-5 0,-1 0-2 0,4 3 0 16,0 3-26-16,0 1-6 0,3 5-1 0,1-6 0 15,-1 6-18-15,4 0-4 0,7 0-1 16</inkml:trace>
  <inkml:trace contextRef="#ctx0" brushRef="#br0" timeOffset="190084.613">29559 5579 1990 0,'0'0'41'0,"0"0"11"0,0 0-42 0,0 0-10 0,0 0 0 0,-3 6 0 16,-1 0 32-16,-3 3 5 0,4 2 1 0,-4-5 0 15,0 0-18-15,-1 0-4 0,1 0-1 0,4 0 0 16,-4-3-5-16,7-3-1 0,-4 6 0 0,-3 2 0 15,4 1-9-15,-4 3 10 0,3 6-10 0,4-9 10 16,-3 2 21-16,3 1 4 0,0 6 1 0,0-7 0 16,3-5-21-16,-3 3-4 0,4 3-1 0,-1-6 0 15,1 6 2-15,3-12 0 0,0 5 0 0,0 1 0 16,0-6-12-16,0 6 0 0,0-6 0 0,4-6 8 16,-4 6-8-16,3-6 0 0,-3 1-10 0,0-1 10 15,0 0-8-15,-3-6 8 0,3 6 0 0,-3-3-9 16,-1 3 9-16,-3 1 0 0,4-7 0 0,-4 0 8 15,3 3 0-15,-3 3 0 0,0-2 0 0,4 5 0 16,-4 3 0-16,0 0 1 0,0-6 0 0,0 6 0 0,0 0-9 0,0 0 0 16,0 0 0-16,0 0-11 0,0 0 11 15,0 0 0-15,0 0 0 0,0 0 0 0,0 0-10 0,-7 0-6 0,0-6-2 0,-1 0 0 16,-2 6 0-16,3 0 0 0,-4-6 0 16,4 6 0-1,-3 0-31-15,-4 0-7 0,3 6 0 0,-3-6-1 16,3 6 1-16,1 0 0 0,-1-6 0 0,0 6 0 15,1-3-84-15,-1-1-17 0,1 1-3 0</inkml:trace>
  <inkml:trace contextRef="#ctx0" brushRef="#br0" timeOffset="190622.675">29704 5079 2014 0,'0'0'84'0,"0"0"-67"16,0 0 16-16,0 0 3 16,0 0 1-16,0 0 0 0,0 0-37 0,0 0 0 0,0 0 0 0,0 6 0 15,0-6 24-15,3 9 4 0,-3-3 1 0,4 6 0 32,-4-6-1-32,3 11-1 0,1-5 0 0,0 3 0 0,-1 2-4 0,1 1-1 0,3-6 0 0,-7 14 0 15,7-8-10-15,-4 11-3 0,4-2 0 0,-3 5 0 16,-1-3 4-16,4 1 1 0,-3 2 0 0,-1-5 0 15,1 2-1-15,3 0 0 0,0-2 0 0,-3-4 0 16,3 1 4-16,0 2 1 0,3 1 0 16,-6-4 0-16,-1 1-18 0,1-4 0 0,-1 10 8 0,1-13-8 15,-1 4 0-15,1 3 0 0,0-1 0 0,-1-5 0 16,4 2 0-16,-3-2 0 0,-1 0 0 0,1-4 0 16,-4 4 0-16,3-6 10 15,-3-6-10-15,0-1 8 0,0 1-8 0,0-3 0 0,0-3 0 0,0 0 0 16,0 0 0-16,0 0 0 0,0 0 0 0,0 0 0 15,0 0 0-15,0 0 0 0,0 0 0 0,0 0-11 16,0 0-73-16,0 0-14 16,0 0-3-16,0 0-1 0,0 0-93 0,-3-6-18 0,6-2-4 0</inkml:trace>
  <inkml:trace contextRef="#ctx0" brushRef="#br0" timeOffset="190938.057">30095 5835 1868 0,'0'0'41'0,"0"0"9"0,0 0 2 0,0 0 0 0,0 0-42 0,0 0-10 0,0 9 0 0,-3 0 0 15,3-4 32-15,0 1 5 0,0-6 1 0,-4 6 0 16,4 6-20-16,0-12-4 0,-3 6-1 0,-1 0 0 16,4-6 11-16,0 0 1 0,0 0 1 0,0 0 0 15,0 0-10-15,0 0-1 0,0 0-1 0,0 0 0 16,0 0-14-16,-7 6 0 0,7-6 0 0,0 0 0 16,0 0-13-16,0 0-6 0,0 0-1 0,-7-3 0 15,0 3-25-15,0-3-6 16,-3 3-1-16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09T19:43:49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24603 9233 850 0,'-4'0'17'0,"4"0"6"15,-3 0-23-15,3 0 0 0,0-6 0 0,0 1 0 16,0 5 33-16,0 0 3 0,0 0 0 0,0 0 0 15,0 0 29-15,0 0 7 0,0 0 0 0,0 0 1 16,0 0 3-16,0 0 1 0,0 0 0 0,0 11 0 0,0 1-20 16,0-12-4-16,3 12-1 0,1 3 0 0,-4-4-27 15,3 1-5-15,1-6-2 0,-1 6 0 16,4-1-9-16,-3 4-1 0,-1-9-8 0,1 12 12 16,3-7 3-16,-3 4 0 0,3 3 0 0,-4-1 0 15,1 4 21-15,-1 2 5 0,4 1 1 0,-3 0 0 16,-1-4-34-16,1 1-8 0,-1-4 0 0,1 7 0 15,-4-12 0-15,0 5 0 0,3 4 0 0,-3-4 0 0,0 7 0 0,0-6 0 0,-3 2 0 0,3 7 0 16,0 2-18-16,-4-3-6 0,4 10 0 0,-3-4-1 16,-1-2 25-16,4 2 0 0,-3-9 0 0,-1 7 0 15,1 2 0-15,-1-8 0 0,1-1 0 0,-1-2 0 16,1 2 0-16,-4-5 0 0,3-3 0 0,0 2 0 16,1-2 0-16,-1-3 0 0,4-1 0 0,-3 1 8 15,-1-6 10-15,1 0 2 0,3-6 1 0,0 0 0 16,-4 0-21-16,4 0-16 0,0 0 2 0,-7 6 1 15,0-6 33-15,0-6 8 0,0 6 0 0,-4-6 1 16,4-6-29-16,-3 1-20 0,-1-4 4 0,-3 3 0 16,0-11-39-16,0 5-7 15,0-9-2-15,0 4 0 0,3-3 0 0,-3 2 0 16,0 0 0-16,3 4 0 0,-3-4-61 0,0 4-13 0</inkml:trace>
  <inkml:trace contextRef="#ctx0" brushRef="#br0" timeOffset="265.53">24384 8625 1579 0,'-7'6'32'0,"3"-3"10"0,4-3-34 0,0 0-8 0,0 0 0 0,0 0 0 15,0 0 0-15,0 0 0 0,-7 5 0 0,7-5 0 16,0 0 0-16,0 0-14 0,0 0 3 0</inkml:trace>
  <inkml:trace contextRef="#ctx0" brushRef="#br0" timeOffset="906.53">24754 9301 1188 0,'0'0'24'0,"-3"6"8"0,3-6-32 15,0 0 0-15,0 0 0 0,0 0 0 0,-4 6 37 0,4 0 2 0,4-1 0 0,-4 4 0 16,3-3 20-16,-3 0 4 0,4 0 1 0,-1 6 0 16,5-6-52-16,-1-4-12 0,-4 4 0 0,4 0 0 15,0-3 36-15,4 0 5 0,-1 3 1 0,4 0 0 16,1 0-29-16,-1 0-5 0,3 0-8 0,5-1 11 16,-5-5 4-16,4 0 1 15,-3 0 0-15,0 0 0 0,-1 0-64 16,-6 0-13-16,-1-5-3 0,1 5 0 0,-4-6 52 0,0 0 12 0,-3 6 0 15,-1-6 0-15,1-6 0 0,-1 3 0 0,-3-2-12 0,0 5 12 16,0 0 0-16,-3 0 15 0,-4 0-2 0,3-6 0 16,1 3-13-16,-1 4-12 0,1-1 3 0,-1-6 0 15,0 12 33-15,-3-6 8 0,0 0 0 0,0 6 1 16,-3-6-5-16,3 6-2 0,-4-6 0 0,1 6 0 16,2 0-17-16,-2-5-9 0,-1 2 10 0,4 3-10 15,-3 0 0-15,3 3 0 0,3 2 0 0,-3 7 0 0,0 0 0 0,3-3 0 16,1-3 0-16,-1 5 0 0,1 7 0 0,3-6 0 15,0 2 0-15,3 1 0 0,1 6 0 0,-1-4 0 16,4-8 0-16,4 9 0 0,-4-1 0 0,4 1 0 16,-1 0 0-16,4 2 0 0,-3-2 0 0,3-3 0 15,0-1 0-15,0-2 0 0,-7 3 8 0,4 2-8 16,0-5 0-16,3 6 0 0,-4-3 0 0,4-4 0 16,0-2 0-16,1 3 0 15,-1-3-80-15,0-6-21 0,-4 3-5 0</inkml:trace>
  <inkml:trace contextRef="#ctx0" brushRef="#br0" timeOffset="1417.112">26250 8642 1036 0,'0'0'21'0,"0"0"7"15,0 0-28-15,0 0 0 0,-7 0 0 0,0 3 0 16,7-3 68-16,-3 9 9 0,-1-3 2 0,1 6 0 16,-1-6-12-16,4 5-3 0,-4 4 0 0,1 3 0 0,3-6-36 0,0 5-8 15,0 1-2-15,3 2 0 0,1-2 18 0,0 3 4 16,3 8 1-16,0-5 0 0,0 14-18 0,0-6-4 0,3-3-1 0,1 7 0 15,-1 2-18-15,1 6 8 0,0-3-8 0,-1 6 0 16,-3 0 8-16,4-3-8 16,-4-5 0-16,3 8 0 0,-2-15 0 0,-5 9-22 0,4 3 3 15,-3 0 1-15,-4-3 18 0,0 4 0 0,0-13 0 0,-7 3 0 16,3-5 0-16,1 2 0 16,-1-3 0-16,-3 4 0 0,0-7-55 15,3-2-7-15,-3 2-2 0,4 4 0 16,-4-4 0-16,3-5 0 0,1 5 0 0</inkml:trace>
  <inkml:trace contextRef="#ctx0" brushRef="#br0" timeOffset="1812.822">26091 9463 1468 0,'0'0'32'0,"0"0"8"0,0 0 0 0,-3-6 1 0,3 0-33 16,0 6-8-16,0 0 0 0,0-9 0 0,3 3 56 0,-3 6 8 0,0 0 3 0,0-3 0 15,4 0-30-15,-1-3-5 0,5 6-2 0,-1 0 0 16,3 0-7-16,-3 0-2 0,4 6 0 0,3-6 0 16,-3 0-9-16,-1 0-1 15,4 3-1-15,0-3 0 0,0 3-10 0,4 0 8 0,0 0-8 0,-4 0 8 16,3-3-8-16,1 0 0 0,0 6 0 0,-1-6 8 16,5 0-19-16,-5 3-4 0,1 0-1 0,-1-3 0 31,5 0-34-31,-5 6-7 0,1-1-2 0,3-5 0 0,-3 0-45 15,6 6-8-15,-2-12-3 0,-1 6-314 0,3 6-63 0</inkml:trace>
  <inkml:trace contextRef="#ctx0" brushRef="#br0" timeOffset="2425.018">26726 9542 1461 0,'0'0'32'0,"0"0"6"0,0 0 2 0,0 0 2 0,0 0-34 0,0 0-8 16,-7 6 0-16,4-6 0 0,-4 6 45 0,3-3 7 15,1 5 2-15,-1 1 0 0,1-3-30 0,3 12-5 16,-4-6-2-16,1-4 0 0,-1 1 1 0,4 3 0 15,0-6 0-15,0 3 0 0,0-3-1 0,0 5 0 0,0-2 0 0,4 6 0 16,-4 0 1-16,3 2 0 0,-3 1 0 0,4-1 0 16,-1-2-6-16,1-3-2 0,-1 6 0 0,1 2 0 15,-1-2-10 1,1-6 8-16,-1-4-8 0,1 4 8 0,-1-3-8 0,-3-9 0 0,0 0 0 0,0 0 0 16,4 6 0-16,-4-6 0 0,0 0 0 0,0 0 0 15,0 0 0-15,0 0 0 0,0 0 0 0,0 0 0 16,0 0 0-16,0-6 0 0,-4 0 0 0,4 6 0 15,0 0 0-15,0 0 0 0,-3-6 0 0,-4-3 0 16,3 6 33-16,1-2 5 0,-4-1 1 0,3-6 0 16,1 6-19-16,-1 0-3 0,-3-3-1 0,4 0 0 15,-4 1 7-15,3 2 1 0,4-6 0 0,-4 6 0 16,1-9-11-16,-1 7-1 0,1-7-1 0,-1 3 0 16,4 0-2-16,-3 1 0 0,3 2 0 0,0 0 0 15,0 0-9-15,3 3 0 0,1-5 9 0,-1-1-9 16,1 3 0-16,-1-6 8 0,1 6-8 0,3-2 0 15,-3 5 0-15,-1-9 0 0,1 6 0 16,-1 3 0-16,4 1 0 0,-7 5 0 0,7-6 0 0,-3 3 0 16,3 3-19-16,0-6 2 0,0 0 0 0,0 0 0 15,4 6-29-15,3 0-6 0,-4 0 0 0,8 6-1 16,-4-6-34-16,4 6-6 0,-1-6-2 0,1 6 0 16,0-6 25-16,-1-6 5 0,1 6 1 0,0-12 0 0,-1 0 51 15,4 6 13-15,-3 6 0 0,3 0 0 16,-3 0-54-16,-1-5-8 0,1 2-2 0,-4-3-341 15,0 6-69-15</inkml:trace>
  <inkml:trace contextRef="#ctx0" brushRef="#br0" timeOffset="2934.181">27259 9592 1497 0,'-3'29'32'0,"3"-23"8"0,0-6 0 0,0 0 4 0,0 0-36 0,-7-3-8 0,0 0 0 0,-1 3 0 16,1-3 104-16,0 0 20 0,0 3 3 0,0-5 1 16,-3-1-103-16,3 0-25 0,0 0 0 0,-4-6 0 15,4 6 0-15,0 0 0 0,0 1 0 0,0-1 0 16,3 3 0-16,4 3 0 0,0 0 0 0,-7 0 0 16,4 3 0-16,-1 0 0 0,-3 2 0 0,3 4 0 15,1-3 0-15,-4 12 0 0,3-12 0 0,-3 11 0 0,4 4 0 16,-1 2 0-16,-3-8 0 0,4 9 0 15,-4-7 0-15,3 7 0 0,1-4 0 0,-1 4 0 0,1-9 0 16,3-4 0-16,-4 7 0 0,4-6 0 16,0 0 34-16,0-4 2 0,4 4 0 0,-1 0 0 0,1 0-7 0,-1-6-1 15,4-1 0-15,4 1 0 0,-1 0-28 0,1-6 0 16,-1 0 0-16,1 0 0 0,3-6 18 0,-3 0-2 16,3-5-1-16,0-4 0 0,-3 3-24 0,-1-5-5 15,1-1-1-15,-1 0 0 16,1 6-11-16,-4 4-2 0,0-10-1 0,0 0 0 15,-3 7-5-15,-1 2-1 0,1-3 0 0,-1 0 0 0,-3 12 35 0,0-6 0 16,4-5 0-16,-4 2 0 0,0 9 0 0,0 0 0 0,0 0 0 0,0 0 0 16,0 0 0-16,-4 0 0 0,4 3 0 15,-3 0 0-15,-1 0 0 0,4 3 0 0,0 5 0 16,0-5 0-16,0 6 0 0,0-6 0 0,4 6 0 16,-1-1 0-16,-3 4 0 0,4-3 0 15,3-6 0-15,-4 8 0 0,4 4 44 0,0 0 16 0,0-7 4 0,1-5 0 16,-1 6-103-16,0-6-20 15,0 3-4-15,0-3-547 0,3 0-110 0</inkml:trace>
  <inkml:trace contextRef="#ctx0" brushRef="#br0" timeOffset="3542.433">27471 9621 1267 0,'0'0'28'0,"0"0"5"0,0 0 2 0,0 0 1 0,0 0-36 0,0 0 0 15,0 0 0-15,0 0 0 0,0 0 109 0,0 0 15 16,3 3 4-16,-3-3 0 0,0 0-103 0,0 0-25 15,0 0 0-15,0 9 0 0,4 0 56 0,-4 3 7 0,3-1 1 0,1 4 0 16,-4 6 0-16,3-1 0 16,1-8 0-16,-4 0 0 15,4 0-103-15,-1-1-20 0,1 4-4 0,-1-3-1 0,1 0 52 0,-1-4 12 16,-3-8 0-16,0 0 0 0,0 0 28 0,4 6 8 0,-4-6 1 0,0 12 1 16,3-6-10-16,-3-6-1 0,0 0-1 0,0-6 0 15,0 6 30-15,0 0 7 0,4-6 1 0,-4-9 0 16,0 4-52-16,0-1-12 0,0 0 0 0,0 3 0 15,0 1 9-15,0-1-1 0,0-3 0 0,-4 0 0 16,4 6-8-16,-3-5 0 0,3-1-12 0,-4-6 12 16,1 3-39-1,3 4 0-15,0 2 0 0,-4-3 0 0,4 3 10 16,0 0 1-16,0-8 1 0,-3-1 0 0,6 6 16 16,1-2 11-16,-1 8-13 0,4-6 5 0,4 0 8 0,-4 12-8 0,3-6 8 0,1 4-8 15,0 2-1-15,-1 2 0 0,1-2 0 0,-1 6 0 16,4-6-28-16,-3 0-6 0,3 0-1 0,0 6 0 15,0 0 36-15,-3 6 8 0,0-3 0 0,-1 8 0 16,-3 7-16-16,0-7-2 0,0-8 0 0,0 9 0 16,-3 0 18-16,-4-1 0 0,3-5 0 0,-3 3 0 0,0 2 0 15,0 4 11-15,-3-1-2 0,3 7 0 0,0-7 0 0,-4 1 0 16,4-6 0-16,0-3 0 0,0-7-9 0,0-2 0 16,0 0 0-16,4 6 0 0,-4-9-14 0,3 3 2 15,-3 6 0-15,4-3 0 16,-1 0-48-16,-3-6-8 0,0 0-3 0</inkml:trace>
  <inkml:trace contextRef="#ctx0" brushRef="#br0" timeOffset="4140.501">28014 9563 1314 0,'0'0'37'0,"0"-6"8"0,0 6-36 0,0 0-9 0,0-3 0 0,-3-3 0 16,3-6 104-16,-4 6 20 0,4 0 3 0,-3-2 1 15,-1 2-52-15,-3 0-9 0,3 3-3 0,-6 0 0 16,3 3 0-16,0 0 0 0,-4 6 0 0,4-3 0 16,0 0-51-16,0 0-13 0,0-3 0 0,-4 3 0 15,4 5 0-15,-7-2 0 0,4 6 0 0,-1 0 0 16,0-1 0-16,4 4 0 0,0 3 0 0,4-6 0 0,-1-1 0 0,1-2 0 16,-1 0 0-16,4 0 0 0,0 3 0 0,4-1 0 15,-1-11 0-15,-3 0 0 0,4 6 30 16,-1-6 3-16,1 3 1 0,-1 3 0 0,4-3-19 15,-3 3-4-15,-1-6-1 0,1 6 0 0,3-3-10 0,-7-3 0 16,0 0 9-16,0 0-9 0,7 6 0 0,-3-1 0 16,3-5 0-16,0 0 0 0,0 0 11 0,0 0 7 15,0 6 2-15,0-6 0 0,0 0-32 0,0 0-7 0,-3 6-1 16,-1-6 0 0,-3 0-19-16,0 0-4 0,7 0-1 0,-3 6 0 0,-1-6 36 0,-3 0 8 15,0 0 0-15,0 0 0 0,4 12-18 0,-4-6-2 0,3 0 0 0,-3 2 0 31,0 10-19-31,0-12-4 0,-3 6-1 0,-1-4 0 0,1 4 36 0,-1 6 8 0,-3-12 0 16,0 0 0-16,0 11 0 0,0-2 0 0,0-6 0 0,3 0 0 16,-3 2 0-16,4 1 0 0,3-12 0 0,0 0 0 15,-11-6-12-15,1 0-1 0,3 6 0 0,-4-5 0 16,4 5-31-16,-4-12-5 0,4 0-2 16,0 3-748-16</inkml:trace>
  <inkml:trace contextRef="#ctx0" brushRef="#br0" timeOffset="4784.287">28709 8881 1728 0,'0'0'38'0,"-7"-3"8"0,0-3 2 0,-4-3 0 0,4 3-39 0,-3-6-9 0,-1 0 0 0,-3-2 0 16,3 2 33-16,1 0 5 0,-4 1 1 0,0-7 0 16,3 6 3-16,-3-3 1 0,-4 10 0 0,4-7 0 15,-3 6-34-15,-1-6-9 0,4 0 0 0,-4 4 0 16,4 2 0-16,0 0 0 0,3 6 0 0,4 0 0 15,-3-6 11-15,-1 12-3 0,1-6 0 0,2 6 0 0,-2 0-8 16,-1-4 0-16,4 10 0 0,0-3 0 0,0 6 0 0,0 2 0 16,0-2 0-16,0 9 0 0,3-7 0 15,-3 1 8-15,4 2-8 0,-1 4 8 16,1 0-8-16,-1 8 0 0,1-3 0 0,-1 4 0 16,4 5 0-16,-3 12 0 0,3 3 0 0,3-9 8 0,-3 0-8 0,0-3 0 15,4 3 0-15,-1-6 0 0,1 4 0 0,-1-4 0 16,1-12 0-16,-1 9 8 15,1-11-34-15,-4 8-7 0,0-8-2 0,0 5 0 0,0 4 35 16,0-1 0-16,0-3 0 0,-4-2 0 0,1 8 44 0,-1-11 16 16,1-10 4-16,-4 4 0 15,7-12-103-15,-4 6-20 0,4 2-4 0,-3 4-1 0,3-6 52 0,-4-1 12 16,4-8 0-16,-3 0 0 16,-1 3-54-16,4-6-8 0,-3-6-2 0,3 0 0 15,-4 1-2-15,1-1-1 0,3-6 0 0,-4 0-405 0,1 3-80 0</inkml:trace>
  <inkml:trace contextRef="#ctx0" brushRef="#br0" timeOffset="5079.839">28071 9357 1314 0,'0'0'37'0,"0"0"8"0,0 0-36 0,0 0-9 0,0 0 0 0,3 12 0 16,1-10 88-16,-1 4 16 0,4 3 4 0,0 0 0 16,0 3-71-16,0-6-13 0,0 5-4 0,0-5 0 15,0 0 36-15,1 3 6 0,2 3 2 0,1-1 0 16,-1-5-52-16,1 0-12 0,-1 0 0 0,1 0 0 16,0-6 0-16,3 0 0 0,-4 0 0 0,4 0 0 15,1 0 0-15,2 0 0 0,1 6 0 0,-1-3 0 16,1-3 0-16,-4-3 0 0,4-3 0 0,-1 6 0 15,1 0-19-15,0-6-6 0,3 6-2 0,-3 0 0 16,-1-6-8-16,1 12-1 0,0-6-1 0</inkml:trace>
  <inkml:trace contextRef="#ctx0" brushRef="#br0" timeOffset="5543.131">28628 9468 1497 0,'0'0'32'0,"-7"0"8"0,0 6 0 0,0-6 4 0,3 6-36 0,-3 0-8 0,0-6 0 0,-3 6 0 15,2 3 53-15,1 0 9 0,0-1 2 0,0 4 0 16,0 0 0-16,-3 0 0 0,3-1 0 0,0 1 0 16,0 9-52-16,-1-9-12 0,1-1 0 0,0 1 0 15,4 3 0-15,-4-3 0 0,3-1 0 0,1 4 0 16,-1 0 0-16,1-1 0 0,3-2 0 0,0-12 0 15,0 0 0-15,0 0 0 0,0 0 0 0,3 6 0 16,1 6 0-16,-1-3 0 0,4-1 0 0,0 1 0 0,0-3 0 16,0 0 0-16,1 0 0 0,2 0 0 0,4 0 0 15,-3-6 0-15,-1 0 0 0,-3 0 0 16,4 0 0-16,0 0 0 0,-1-6 0 0,-3 0 0 0,4 0 0 16,-4-6 0-16,0 3 0 0,0-2 0 0,0 2 54 0,-3-6 8 15,3-2 2-15,0-1 0 0,0 3-64 0,-4-2-15 16,-3-1-1-16,4 3-1 0,-4 6 27 0,0 1 6 15,0-16 0-15,-4 6 1 16,1 4-65-16,-4-4-12 0,0 6-4 0,0 1 0 16,-1 5 52-16,1 3 12 0,-3 6 0 0,-1-3 0 15,1 0 0-15,3-3 0 0,-7 0 0 0,3 3 0 16,0-3 0-16,-3-3 0 0,0 6 0 0,4 0 0 16,-1 0 0-16,0-6 0 0,1 6 0 0,-1-6 0 15,4 6-54-15,4 0-8 0,-4 6-2 0,3 0 0 16,4-6-51-16,0 0-10 0,0 0-3 0</inkml:trace>
  <inkml:trace contextRef="#ctx0" brushRef="#br0" timeOffset="6388.543">28730 9677 806 0,'0'0'17'0,"0"0"4"0,0 0 1 0,0 0 2 0,0 0-24 0,0 0 0 0,0 0 0 0,0 0 0 16,0 0 0-16,4 0 0 0,-4 0 0 16,0 0 0-16,0 0 56 0,0 0 6 0,0 0 2 0,0 0 0 15,0 0-52-15,0 0-12 0,3-6 0 0,-3-5 0 16,0 5 0-16,0-3 0 0,0 9 0 0,0 0 0 15,0 0 0-15,0 0 0 16,0 0 0-16,0 0 0 0,0 0 105 0,0 0 19 16,0 0 3-16,0 0 1 0,0 0-103 0,0 0-25 0,0 0 0 0,4 9 0 15,-1-3 56-15,1-1 7 0,-4-5 1 0,0 0 0 16,7 6-52-16,-4 0-12 0,5-6 0 0,-5 9 0 16,1-3 0-16,-4-6 0 0,7-6 0 0,-7 6 0 15,3 3 54-15,4 3 8 0,-3 3 2 0,-1-3 0 16,1 5-52-16,-4-11-12 0,0 0 0 0,0 6 0 15,3 6 0-15,-3-3 0 0,0-9 0 0,0 0 0 16,4 9 0-16,-4 2 0 0,3 10 0 0,1-9-10 16,-4-6 10-16,3 5 0 0,-3 4 8 0,0-15-8 15,0 0 0-15,0 0 0 0,0 0 0 0,0 0 0 0,0 0 15 16,0 0-2-16,0 0 0 0,0 0 0 0,0 0-13 0,0-12-18 16,0 0 4-16,0 12 1 0,0 0 13 0,0 0 0 15,0 0 0-15,0 0 0 0,0 0 0 0,0 0 0 16,0 0 0-16,0 0 0 0,0 0 0 15,0 0 0-15,0 0 0 0,0 0 0 0,0 0 0 0,0 0 0 16,0 0 0-16,-3-5 0 0,3-4 0 0,0-3 0 16,0 6 0-16,0-6 0 0,0-5 0 0,0 2 0 15,0 3 0-15,0 6 0 0,3-5 48 0,-3 2 13 16,4-9 3-16,-4 1 0 0,0 11-52 0,3-6-12 16,-3 3 0-16,4 6 0 15,0-6 0-15,-1-2 0 0,1-1 0 0,-4-6 0 0,3 3 0 16,-3 7 0-16,4-1 0 0,-4-3 0 0,3 6 0 0,-3 0 0 15,4 0 0-15,-4 6 0 0,0 0 0 0,0 0 0 0,0 0 0 16,0 0 0-16,0 0 0 0,0 0 0 0,0 0 0 16,0 0 0-1,0 0-53-15,3-2-7 0,1-4-2 0,-4 6 0 0,10-3 50 0,1 3 12 0,3 3 0 16,4 0 0 0,-4-3-156-16,3 3-29 0,1-3-6 0</inkml:trace>
  <inkml:trace contextRef="#ctx0" brushRef="#br0" timeOffset="7268.486">29051 9554 1728 0,'0'0'38'0,"0"0"8"0,0 0 2 0,0 0 0 0,0 0-39 0,0 0-9 0,0 0 0 0,0 0 0 15,0 0 53-15,0 0 9 0,0 0 2 0,0 0 0 16,0 3-52-16,4 5-12 0,-1 1 0 0,1 0 0 15,-1 6 0-15,1-3 0 0,-1 2 0 0,1 1 0 16,-1 0 0-16,1-4 0 16,0 1 0-16,-1 6 0 0,1-3 0 0,-1-4 0 0,-3-11 0 0,0 0 0 15,0 0 0-15,0 0 0 0,0 0 0 0,0 0 0 16,0 0 0-16,0 0 0 0,0 0 0 0,0 0 0 16,0 0 105-16,4-6 19 0,-4-2 3 0,0 8 1 15,0 0-103-15,3-6-25 0,-3 0 0 0,0 0 0 16,4-3 56-16,-4 9 7 0,0 0 1 0,0-3 0 15,0 3-52-15,0-6-12 0,0 0 0 0,0 1 0 16,0-7 0-16,0 6 0 0,3-3 0 0,-3 9 0 16,0 0 0-16,0 0 0 0,4-6 0 0,-4 6 0 15,0 0 0-15,0 0 0 0,0 0 0 0,0 0 0 16,0 0-48-16,0 0-13 16,7 3-3-16,-4 0 0 0,4-6 52 0,0-3 12 0,-3 3 0 0,3 0 0 0,-3 9 0 0,3-3 0 15,0-6 0-15,0 6 0 0,0 0 0 16,-4 0 0-16,4-3 0 0,0 9 0 15,-3-3 0-15,3 6 0 0,-3-7 0 0,-1 1 0 16,1 0 0-16,-4 3 0 0,0 0 0 0,3 0 0 0,-3 2 0 0,0-11 0 16,0 0 0-16,0 0 0 0,0 6 0 0,-3 6 0 15,3-12 0-15,0 0 0 0,3 9 0 0,-3-9 0 16,0 0 0-16,0 0 0 0,0 0 0 0,0 0 0 16,0-15 0-16,4 9 0 0,-4-5 0 0,0 5 0 15,0 0 0-15,0 0 0 0,0 0 0 0,0 6 0 16,0 0 0-16,0-9 0 0,0-3 0 0,0 7 0 15,0 5 0-15,0 0 0 0,0 0 0 0,0 0 0 0,0 0 0 16,0 0 0-16,0-6 0 0,0-3 0 0,0-3 0 0,0 12 0 16,0 0 0-16,0 0 0 0,3-3 0 15,1 0 0-15,-1-3-16 0,4 0-1 0,-3 6 0 16,3 0 0-16,-4 0 27 0,4 0 6 0,-3-5 0 16,0 5 1-16,3 0-17 0,0 0 0 15,0 0 0-15,0 0 0 0,0 0-10 0,0 0-6 0,0 0 0 0,-4 5-1 16,4 10 17-16,1-3-8 0,-1-6 8 0,0 6 0 15,-4-7 0-15,1 7 0 0,-1 0 0 0,-3 6 0 16,4 8 0-16,-4-5 0 0,0-10 0 0,0 1 0 16,0-12 0-16,-4 12-10 0,4 0 2 0,0-4 0 15,0-2-31-15,0-6-5 16,0 0-2-16,4 6 0 0,-4 6-9 0,0-12-1 0,0 0-1 0,0 0 0 16,0 0-159-16,7 0-32 0,7-3-7 0,-4 0-1 0</inkml:trace>
  <inkml:trace contextRef="#ctx0" brushRef="#br0" timeOffset="8095.521">29595 9610 1036 0,'0'0'23'0,"0"0"5"0,0 0 0 0,0 0 1 0,0 0-29 0,0 0 0 0,0 0 0 0,0 0 0 16,0 0 57-16,0 0 6 0,0 0 1 0,0 5 0 16,0 4 0-16,0-3 0 0,0 6 0 0,-4 0 0 15,4-6-52-15,-4-1-12 0,4 7 0 0,-3-9 0 0,3 6 47 0,-4 0 6 16,4-3 2-16,0-6 0 0,-3 6-37 0,3-6-7 16,0 0-2-16,0 0 0 0,0 0 44 0,0 0 9 15,0 0 2-15,0 0 0 0,0 0-8 16,0 0 0-16,0 0-1 0,0 0 0 15,0 0-29-15,0 0-6 0,0 0 0 0,0 0-1 16,0 0-19-16,3 0 8 0,-3 0-8 0,0 0 0 16,7 0 0-16,-7 0 0 0,0 0 0 0,4 5 0 0,3-5 0 0,0 0 0 15,-3 6 0-15,-4-6 0 0,7 0-11 0,0 0 1 16,-7 0 0-16,7 0 0 0,-4 6 10 0,4-6 12 16,4 0-2-16,-4 0-1 0,4 0-9 0,-4-6 0 15,3 6 0-15,-3 0 0 0,0-6 0 0,0 6-11 0,0 0 1 16,1-5 0-16,-1 2 22 0,-4 0 4 0,4 0 0 15,0 0 1-15,-7 3-17 0,0 0 0 0,4-6 0 0,-4 6 0 16,0-3 0-16,0 3 0 0,3-9 0 0,-3 9 0 16,0-3 0-16,0-3 0 0,0 6-10 0,-3-6 10 15,-1 1-11-15,1-1 3 0,3 6 0 0,-4-6 0 16,1 0-1-16,-1-3 0 0,-3 6 0 0,4-3 0 16,-5 3 9-16,1-3-10 0,0 1 10 0,0 5-10 15,0-6 10-15,0 6 0 0,-3-6 0 0,-1 6-8 16,4-6 8-16,-4 0-10 0,1 6 10 0,3-3-10 15,-4 3 10-15,1 3 0 0,3-3-9 0,-1 12 9 16,1-12-11-16,0 12 3 0,0-7 0 0,0 4 0 16,4 0 8-16,-4 6 0 0,3-3-9 0,1-1 9 15,3 7 0-15,-4-6-11 0,4 2 11 0,0 4-8 16,0-3 8-16,0-1 0 0,4 7 0 0,-1-3 0 16,1-10-28-16,-1 10 0 0,1 0 0 15,3-6 0-15,0-1 54 0,0 7 10 0,0-3 3 0,4-4 0 0,-4 4-29 16,0-3-10-16,3-3 0 0,1-1 9 0,-4 4-9 0,3 0 10 15,1-6-10-15,3-3 10 16,-3 0-46-16,3 0-8 0,-4 0-3 0,5-3 0 16,-5-3-74-16,4 0-15 0,0 0-4 0,-7 0 0 15</inkml:trace>
  <inkml:trace contextRef="#ctx0" brushRef="#br0" timeOffset="8771.796">29923 9554 1459 0,'0'0'41'0,"0"0"10"0,0 0-41 0,3 3-10 0,1 3 0 0,-1-1 0 16,-3 1 63-16,4 0 10 0,-1 6 3 0,-3-6 0 15,0 6-26-15,4-7-5 0,-4 4-1 0,-4 0 0 16,4 3-25-16,0-3-6 0,0 2-1 0,0-5 0 15,0 3-1-15,0 6-1 0,4-6 0 0,-4 2 0 16,3 1-10-16,-3 0 0 0,0 0 9 0,4 2-9 16,-4 4 8-16,3 0-8 0,1-10 8 0,-4 10-8 15,3-6 15-15,1 0-2 0,-1-1 0 0,-3 1 0 16,4-6 7-16,-4-6 2 0,0 0 0 0,0 0 0 16,0 0 1-16,0 0 0 0,0 0 0 0,0 0 0 15,0 0-3-15,0 0 0 0,0 0 0 0,4-3 0 16,-1 3-9-16,-3-9-3 0,4 3 0 0,-8 1 0 15,4-1-8-15,-3-6-16 0,-1 3 4 0,0-3 1 0,1 1 0 16,-1 5 0-16,1-6 0 0,-1 6 0 0,1-9 3 16,-1 9 0-16,1-2 0 0,-4-1 0 0,3 3 8 0,1-6-12 15,-1 6 12-15,1 0-12 0,-1-5 12 0,1 2 0 16,3 0 0-16,-4 0-8 0,4-3 8 0,0 7 8 16,0-10-8-16,0 0 11 15,0 0-1-15,0 4 0 0,0-7 0 0,4 6 0 0,-1 1-10 16,-3 2 0-16,4 3 0 0,-4 6 8 0,0 0-8 0,3-6-14 15,-3 6 3-15,4-6 1 0,-4 6 10 0,7-6 0 0,-4 6 0 0,-3 0-8 16,7 0 0-16,-3 0 0 0,3 0 0 0,0 0 0 31,-4 0-21-31,5 0-4 0,-1-6-1 0,-4 6 0 0,4 0-9 0,0 0-1 0,0 0-1 16,0 0 0-16,0 6-57 0,0-6-11 0,4 6-3 16,-4-6 0-16,4 0-104 0,-1 12-22 0</inkml:trace>
  <inkml:trace contextRef="#ctx0" brushRef="#br0" timeOffset="9505.792">30473 9610 1288 0,'-14'0'27'0,"7"0"5"0,-4 0-32 0,4 5 0 0,-3-5 0 0,-1 0 0 16,0-5 108-16,1-1 16 0,-4-6 2 0,3 3 1 15,-3 6-53-15,3 6-10 0,1 0-3 0,-1 9 0 16,1-12-13-16,3 6-4 0,7-6 0 0,-7 0 0 15,-4 6-12-15,4 2-4 0,-4-2 0 0,4 3 0 16,0 6-14-16,-3-3-3 0,3-1-1 0,-4-2 0 16,4 6-10-16,0 0 10 0,0-4-10 0,0 7 10 15,0-3-10-15,3-4 0 0,1 7 0 0,3 0-11 16,-4-10 11-16,1 10 0 0,-1 0 0 0,4-6 0 16,0-4 8-16,0 7-8 0,0-15 10 0,4 9-10 15,-4-9 17-15,7 6-2 0,0 0-1 0,0-6 0 16,3 0 5-16,1-9 1 0,0 0 0 0,3 0 0 15,-4-3-4-15,-3 7 0 0,4-1 0 0,-1 0 0 16,1-9-7-16,0 0-1 0,-1 4-8 0,1 2 12 0,-1-3-12 16,-3-6 0-16,4 10 8 0,-7-1-8 0,3 0 0 15,-4 3 0-15,-3 0 0 0,4 0 0 0,-4 0 0 16,0 1-12-16,-4-1 3 0,4 0 0 0,0 6-8 0,0 0-2 16,0-6 0-16,0 6 0 0,0 0 7 15,0 0 0-15,0 0 1 0,0 0 0 0,0 0 2 16,0 0 0-16,0 0 0 0,0 0 0 0,-7 6 9 15,4 0-13-15,-1 5 5 0,0-5 8 0,1 12-10 0,3-9 10 0,3 8 0 16,-3 1-9-16,4 0 9 0,0-10 0 0,-1 10 0 0,1-6 0 16,3 6-12-16,0-10 4 0,0 10 0 0,0-6 0 31,0 5-41-31,0-5-8 0,3-3-2 0,-2-3 0 0,2 0-141 16,1-3-28-16</inkml:trace>
  <inkml:trace contextRef="#ctx0" brushRef="#br0" timeOffset="9797.121">30519 9665 1109 0,'0'0'23'0,"0"6"5"0,0 3-28 0,0 3 0 0,0-3 0 0,0 5 0 31,0-8 74-31,3 6 9 0,-3-3 1 0,4 0 1 0,-1 0-54 0,1-1-11 16,-1 7-3-16,5-3 0 0,-5-3-17 0,1 5 0 0,-1 7 0 0,1-3 0 16,-1-7-8-16,4 4-6 0,-3-3-1 0,3 0 0 31,-4-7-42-31,1 7-9 0</inkml:trace>
  <inkml:trace contextRef="#ctx0" brushRef="#br0" timeOffset="10040.797">30487 9204 1675 0,'0'0'71'16,"0"0"-57"-1,0 0 38-15,0 0 8 0,0 0 2 0,0 0 0 16,0 0-39-16,0 0-8 0,0 0-2 0,0 0 0 16,0 0-33-16,0 0-8 0,0 0 0 0,0 0-1 15,0 0-123-15,0 0-25 0,0 0-5 0</inkml:trace>
  <inkml:trace contextRef="#ctx0" brushRef="#br0" timeOffset="10620.182">30882 9498 1121 0,'0'0'47'0,"0"0"-38"16,-10-6 55-16,10 6 12 0,-7 0 1 0,-1 0 1 15,8 0-3-15,-7 0-1 0,7 0 0 0,-7 0 0 16,7 0-18-16,-10 0-3 0,3 0-1 0,7 0 0 15,-7 0-20-15,7 0-5 0,0 0-1 0,0 0 0 16,-7 9-6-16,3-3-2 0,4 3 0 0,-3-1 0 16,3 4 8-16,3 0 2 0,-3-6 0 0,4 3 0 15,-1-1-28-15,1 1 0 0,-1 3 0 0,4-6 0 16,-3 0 0-16,3 0 8 0,-4-1-8 0,4-5 0 16,0 3 9-16,-3 0-9 0,3 0 10 0,0 3-10 15,0-3 10-15,-3 6-10 0,3-3 10 0,-4 6-10 16,1-7 0-16,-1 1 0 0,4 0 0 0,-3 3-10 15,-1-3 10-15,1 3 0 0,-4-3 0 0,3 2 0 16,1-2 0-16,-4 0 0 0,4 0 0 0,-4-6 0 16,3 9 0-16,-3 0 0 0,4-3 0 0,-4 2 0 15,0 4 16-15,3 0-2 0,1 0 0 0,-4-4 0 0,0 4-2 16,0 0 0-16,0 0 0 0,0-6 0 0,0 5-12 16,-4-5 9-16,4-6-9 0,0 12 8 0,-3-6 8 0,-1 0 0 0,1 3 1 15,-5-3 0-15,-2-1-17 0,-1 1 0 16,1 0 0-16,-1-3-9 0,-6 3 9 0,2-3-8 0,-2 0 8 15,-4 0-8 1,3-3-29-16,-3 0-6 0,3-3-1 0,-3 0 0 16,-4-3-9-16,4 0-3 0,-4-11 0 0,-3 5 0 15,0 0-6-15,0-3-2 0,-4 4 0 0,-3-1 0 16,-1 0-20-16,1-3-5 0</inkml:trace>
  <inkml:trace contextRef="#ctx0" brushRef="#br0" timeOffset="12180.273">2967 11529 1094 0,'-7'-6'23'0,"0"1"5"16,3-4-28-16,-3 6 0 0,4-3 0 0,-4 3 0 15,3 0 108-15,1 3 16 0,3 0 3 0,-4 0 1 16,4 0-37-16,-7 0-7 0,7 0-2 0,0 0 0 16,0 0-46-16,0 0-8 0,0 0-3 0,3 6 0 0,-3 3-17 15,4 5-8-15,-4 4 8 0,-4-9-8 0,8 9 0 16,-4-1 8-16,4-5-8 0,-4-3 0 0,3 5 0 0,1-2 0 0,-1 3 0 0,4-3 0 16,0 2 0-16,0-5 0 0,4 0 0 0,-4 0 0 15,-4 0 10-15,1-4 6 16,-4-5 2-16,3 12 0 0,-3-9-18 0,0-3-14 0,0 0 2 0,0 0 1 15,0 0 23-15,-3-3 5 0,-4 3 1 0,0-6 0 16,3 0-18-16,-6 1 0 16,-1-1 0-16,1-3-9 0,3-3-7 0,3 3 0 0,-7-5-1 0,4 2 0 15,0-6-1-15,0 4 0 0,4-4 0 0,-4 0 0 32,7-5-11-32,-4 8-3 0,4-8 0 0,0 2 0 0,0 3 32 0,0 1 0 0,4-1 0 0,3 3 0 15,-4-2 0-15,4 5 0 0,-3-3 0 0,-1 3 0 16,4 4 0-16,-7 8 0 0,7-9 0 0,-7 9 0 15,0 0 0-15,0 0 0 0,11-6 0 0,3 6 0 16,4 0 0-16,-8 0 0 0,-3 15 11 0,4 2-3 16,-4 1-8-16,11-6-10 0,-4-3 10 0,-4 2-13 15,1 1 13-15,7 0 15 0,-1 0-3 0,-3-1-1 16,1-5-11-16,-5 0-16 0,8 3 4 16,-8-3 1-16,1 6 23 0,-1-1 5 0,-6 1 1 0,7 3 0 0,-4 2-18 0,0-5 0 15,-4 0 8-15,4-6-8 0,-3 6 0 0,-4-12 8 16,0 0-8-16,0 0 0 0,0 0 16 0,0 0-4 15,3-6-1-15,1 0 0 0,-1 0 6 0,1-6 2 16,-1-14 0-16,1 8 0 0,-1-11-19 0,5 2 0 16,-1 4 8-16,-4-7-8 0,8 4 0 0,-4 5-14 15,-4-2 2-15,4 5 1 16,0 0-26-16,-3 4-6 0,-1 2-1 0,5 0 0 0,-5 6 33 0,1 0 11 16,-1 1 0-16,4 5-9 15,-3 0-17-15,-4 0-3 0,0 0-1 0,3 5 0 0,1 7 18 0,-1 0 3 16,1 3 1-16,-1 8 0 0,1-5 25 0,-1-1 6 0,-3 10 1 0,0-6 0 15,0 5 0-15,4 0 0 0,-4-5 0 0,0-3 0 16,3-1 2-16,-3-5 1 0,0-12 0 0,0 12 0 16,0-12-15-16,0 0-2 0,0 0-1 0,8 6 0 15,-5 3-9-15,-3-9 0 0,7 5 9 0,4 1-9 16,-8-6 0-16,4 6 0 0,4-6 0 0,-4 0 0 31,-4 0-40-31,1 6-2 0,3-6-1 0,0 6 0 16,0 0 8-16,0 0 2 0,0 5 0 0,0 1 0 15,0 3-52-15,0-3-11 0,0 2-1 0</inkml:trace>
  <inkml:trace contextRef="#ctx0" brushRef="#br0" timeOffset="12787.357">3877 11462 836 0,'-11'6'24'0,"4"-1"4"0,0 1-28 15,0 0 0-15,-3 3 0 0,3 0 0 0,-4 0 108 0,4 2 16 16,-4-5 4-16,8 0 0 0,-4 0-78 0,0-6-15 0,0 6-3 0,0-3-1 16,3 0 4-16,4-3 1 0,-10 3 0 15,10-3 0-15,-4 6 20 0,4-6 4 0,-4 8 0 0,-3 1 1 16,4-3-61-16,3 0-16 0,-4 6-2 0,4-6 0 16,0 5 18-16,-3 1 0 0,3 3 8 0,0 3-8 15,0-10 16-15,0 7-2 0,3 0-1 0,-3 2 0 16,4-8-3-16,-1 3-1 0,4 6 0 0,-3-7 0 15,3-5-9-15,7-6 8 0,-7 6-8 0,4-6 8 16,-4-6-8-16,3 0 0 0,1-5 9 0,3-4-9 16,-3 3 0-16,-1 0 0 0,4-11 0 0,-3 5 0 15,7 4-16-15,-8-10 3 0,1-2 0 0,-1 2 0 16,1-8 13-16,-4 8 0 0,4-5 0 0,-1 2 0 0,-3 4-10 16,0-1 1-16,-3 4 0 0,-1-4 0 0,4 4 9 0,-3 2 12 15,-4 6-2-15,0-2-1 16,3 5-58-16,-6 0-12 0,-1 0-3 15,1 6 0-15,3 3 52 0,-7-6 12 0,0 0 0 0,0 6 0 16,0-6 0-16,-4 12 0 0,1 0 0 0,-1-6 0 0,0 6 34 0,4 0 10 16,-3 3 1-16,-1 3 1 0,-6 5-22 0,6-5-5 15,0 3-1-15,1 2 0 0,-1 1-18 0,4 3 0 16,-3 2 0-16,2 1 0 0,1-4 16 0,4 1 0 16,-1-1 0-16,1 1 0 0,-1-3-16 0,4-1-16 15,0-5 4-15,0-3-510 16,4 2-102-16</inkml:trace>
  <inkml:trace contextRef="#ctx0" brushRef="#br0" timeOffset="13237.786">4173 11503 1242 0,'-3'20'35'0,"3"-8"9"0,0-3-36 0,-4 6-8 0,1 5 0 0,-1-8 0 16,4 6 62-16,-3-1 10 0,-1-2 3 0,4 3 0 0,-3-7-5 15,3 1-1-15,-4-3 0 0,1 0 0 0,3-9-34 0,0 0-7 16,0 0-2-16,0 0 0 0,0 0-10 0,0 0-3 15,3-9 0-15,4-3 0 0,-3-2 4 0,3-4 1 16,-4 0 0-16,1-5 0 0,3 2-18 0,0 4-12 16,0-10 1-16,0 9 1 0,0-2 2 0,0 2 0 15,0 1 0-15,0 5 0 16,0 0-23-16,0 3-4 0,0 0-1 0,4 1 0 16,0 8 44-16,-1 0 8 0,-3 0 1 0,0 0 1 0,0 8-29 0,0 1-5 15,0 0-2-15,1 9 0 0,-1 2 7 0,-4 1 2 16,1-1 0-16,3 4 0 0,-4 2 9 0,1-2 0 15,-1 5 0-15,1-2 0 0,-1-1 0 0,-3-5 8 16,4 5-8-16,-4-14 11 0,3 6-11 0,-3-4 0 16,4-8 9-16,-4-6-9 0,0 0 0 0,0 0 0 0,3 0 0 0,5-6-508 15,2 0-105 1</inkml:trace>
  <inkml:trace contextRef="#ctx0" brushRef="#br0" timeOffset="14071.35">5457 11456 1552 0,'-7'12'44'0,"4"-1"10"0,3-8-43 0,-4 3-11 0,4-6 0 0,-3 12 0 16,3 0 53-16,-4 11 9 0,4-11 2 0,-3 11 0 15,-1 4-8-15,4-4 0 0,0 4-1 0,0-4 0 16,0-2-37-16,0 8-7 0,0-11-2 0,0 14 0 16,4-11-9-16,-1 8 0 0,-3 1 0 0,0 2 0 15,4 0 33-15,-4 1 5 0,0-7 1 0,3 4 0 16,1-4-25-16,-4 1-5 0,3-4-1 0,-3-2 0 15,0-4 6-15,0 1 1 0,0 0 0 0,0-10 0 16,0 1-7-16,0-9-8 0,0 0 11 0,0 0-11 16,0 0 0-16,0 0 0 0,0 0 0 0,-3-3 0 15,-1-6 8-15,1-2 8 0,-4-4 2 0,0-6 0 16,0 1-18-16,3-7 0 0,1 1-11 0,-4-6 11 16,3-1-12-16,4-2 12 0,-3 8-12 0,-1-8 12 15,-3 9-12-15,0-4 12 0,7 4-12 0,-7 2 12 0,0-8 0 16,3 8 0-16,1-2 0 0,-1 3 0 0,1-1 0 0,-1 0 0 15,4 4 0-15,0-4 0 0,0 4 0 16,0 2 0-16,0 1 0 0,4-1 0 0,3 3-10 0,-4-2 10 16,1 11-8-16,3-9 8 0,3 6-9 0,5 0 9 15,-5-2-10-15,-3 5 10 0,7-6-12 0,0 6 3 16,4 0 1-16,0 0 0 16,-1 3-32-16,1-3-5 0,3 4-2 0,-7 2 0 0,0 0 56 0,4 2 11 15,0 4 3-15,-8 9 0 0,4 9-37 0,-3-4-7 16,3-2-2-16,-3-6 0 15,-4 2 23-15,-4-5 0 0,4-3 0 0,-3 6 0 0,-1 8-13 0,-3-2 1 16,4 3 1-16,-8 8 0 0,1-6 11 0,-1 4 0 16,-3-4 0-16,4-5 0 0,-4 3 12 0,0-4-3 0,-8-14 0 15,5 3 0-15,3 6-9 0,-4-9 0 0,1 3 0 0,-5-3 0 16,1-3 44-16,0-3 6 0,0-6 2 0,4 3 0 16,-1 0-42-16,-7-3-10 0,4-3 0 0,4-5 0 31,-4 2-27-31,3 0-7 0,-3 1-2 0,3 2 0 15,1-6-35-15,6 1-7 0,-3 2-2 0,4 3 0 0,-4-5-38 16,3 5-8-16,-14-3-2 0,15-2 0 0</inkml:trace>
  <inkml:trace contextRef="#ctx0" brushRef="#br0" timeOffset="14569.775">5831 11529 1220 0,'0'0'27'0,"0"0"5"0,0 0 2 0,0 0 0 0,0 0-34 0,0 0 0 16,0 0 0-16,0 0 0 0,0 0 120 0,0 0 16 15,-3 6 4-15,-1 0 1 0,4 0-83 0,-3 3-17 16,3-3-3-16,0 2-1 0,0 7 1 0,3-9 0 0,-3 6 0 15,7 0 0-15,-3-1-11 0,-1 4-3 16,1-9 0-16,3 12 0 0,0-7-11 0,0 1-2 16,-3 0-1-16,3 2 0 0,-4-8 0 0,1 0 0 0,3 3 0 0,-4-3 0 15,-3-6-10-15,7 3 0 0,-3 3 0 16,-4-6 0-16,0 0 8 0,0 0 0 0,0 0 0 16,0-6 0-16,4 0-8 15,-4-3 0-15,-4 0 0 0,0-2 0 0,4-1 0 0,-7 6 0 16,4 3 0-16,-1-3 0 0,1 0 17 15,-1-3-1-15,1 1-1 0,-1-4 0 16,1 0-15-16,-1-3 0 0,1 1 0 0,-1-1 0 0,1 3 0 0,-1 1 0 0,1-7 0 16,-5 9 0-16,5 3-14 0,3 6 1 0,-4-6 0 0,1 0 0 15,3 6 13-15,0 0 0 0,0 0 9 0,0 0-9 16,3-5 0-16,1-4 0 0,-1 3-13 0,1 0 4 16,3 0-4-16,0 0-1 0,4 3 0 0,-4 0 0 15,3-3-18-15,-3 1-3 0,4-1-1 16,0 6 0-16,-4-6-31 0,3 12-6 0,8-6-2 0,-1 0 0 15,1 6-42-15,0-1-9 0,3 1-2 0</inkml:trace>
  <inkml:trace contextRef="#ctx0" brushRef="#br0" timeOffset="15037.234">6438 11535 1497 0,'0'0'32'0,"0"0"8"0,0 0 0 0,0 0 4 0,0 0-36 16,-7 6-8-16,-3 0 0 0,3 0 0 0,3-6 100 0,-7-3 17 16,-3 6 4-16,4-3 1 0,-1 0-62 0,4 3-12 15,-4 0-2-15,4 0-1 0,0-6-20 0,0 0-4 0,0 0-1 0,7 3 0 16,-7 0-12-16,0 3-8 0,4 0 10 0,-4 6-10 16,3-4 0-16,0 7 0 0,4-6 0 0,0 9 0 15,-3 5 0-15,3 1 0 0,-4 5 0 0,1-5 0 16,6-1 0-16,-3-14 0 0,0-6 0 0,4 6 0 15,-1 9 0-15,-3 6 0 0,4-7 0 0,0-8 0 16,6 0 8-16,-3 0-8 0,0-3 0 0,4-6 9 16,-1 0-9-16,1 0 0 0,0-3 0 0,-1 6 0 15,1 6 0-15,-1-6 0 0,8 0 0 0,-11-6 0 16,7 6 0-16,-3-6 13 0,-1 0 0 0,4-8 0 16,-3-10-13-16,0 1-18 0,-1 2 4 0,-3 6 1 0,0 1 13 15,4 2 8-15,-8 6 0 0,1-6-8 0,3 0 0 16,-7 4 0-16,0 8 0 0,0 0 0 15,0-6 0-15,0 0 0 0,0-12-11 0,0 1 11 16,0 8 0-16,-4-3 0 0,-3 0 0 0,-3-5 0 16,3 5 0-16,0 0 0 0,-4 3 0 0,1-2 0 0,-8-1-14 0,4 3 4 15,0 0 1-15,0 6 0 0,3-3 1 0,-7 6 0 16,4 3 0-16,0 3 0 16,4 0-32-16,-1 6-5 0,4 5-2 0,3 1 0 15,1-3-13-15,3 8-4 0,3-5 0 0,4 3-477 16,0-4-96-16</inkml:trace>
  <inkml:trace contextRef="#ctx0" brushRef="#br0" timeOffset="15497.66">7165 11129 1044 0,'-4'-5'23'0,"1"-4"5"0,-1-3 0 0,-6-6 1 0,3 4-29 0,-4-1 0 0,1-6 0 0,-5 4 0 16,1 2 71-16,0-6 8 0,0 7 1 0,-4-7 1 16,4 4-33-16,-7 5-8 0,4 0 0 0,2 0-1 15,5 6-27-15,-1 1-4 0,-3-1-8 0,0 3 11 16,0 3 35-16,3 0 7 0,-10 0 2 0,4 9 0 15,2 2-37-15,1 1-7 0,0 3-2 0,4 2 0 16,-1 1-9-16,0 0 0 0,4-4 0 0,-7 7 0 16,7 0 53-16,0 2 9 15,4 1 2-15,-4 2 0 0,0-2-52 0,3-4-12 0,4 4 0 0,-4 5 0 16,1 3 0-16,3 7 0 0,0 8 0 0,0-3 0 16,3-6 54-16,-3-9 8 0,4-2 2 0,0-4 0 15,-4-2-56-15,3 2-8 0,-3-2 0 0,0 3-10 16,0-7 10-16,-3 1 0 0,3-4 10 0,0 1-10 15,0 0 0-15,0 3 0 0,0-7 0 0,3 4 0 16,-3-6 0-16,4 5 0 0,-4-14 0 0,3 6 0 16,1 3 0-16,3 3 0 0,-7 9 0 0,3-7 0 15,1-2 0-15,-1-6 0 0,4 3 0 0,-7-9 0 16,0 0-45-16,0 0-15 0,0 0-4 0</inkml:trace>
  <inkml:trace contextRef="#ctx0" brushRef="#br0" timeOffset="15817.382">6586 11385 1078 0,'-7'9'22'0,"4"3"6"0,3-12-28 0,-7 6 0 0,7-6 0 0,0 0 0 16,0 0 72-16,0 0 9 0,0 0 2 0,0 0 0 15,0 0-1-15,0-6 0 0,-4 0 0 0,4 6 0 16,0 0-41-16,0 0-8 0,0 0-1 0,0 0-1 16,0 0 15-16,0 0 3 0,7 0 1 0,0 6 0 15,4-6-32-15,-1 6-6 0,1 0-2 0,3 2 0 16,0-2-10-16,4 0 0 0,-4 0 9 0,4 0-9 16,3 0 0-16,-4 0 0 0,5 5 0 0,-5-5 8 15,1-3-8-15,-4 0 0 0,-3 0 0 0,3 0 0 16,0-3-8-16,0-3 0 0,7 0 0 0,-3-3 0 15,3 0-94-15,-3-5-18 0,3 5-4 0</inkml:trace>
  <inkml:trace contextRef="#ctx0" brushRef="#br0" timeOffset="16507.988">7934 11535 1337 0,'0'0'28'0,"-7"-6"6"0,-4 0-34 0,4-5 0 0,4 5 0 0,-8-3 0 16,4 3 86-16,0 0 10 0,4 0 3 0,3 6 0 16,0 0-27-16,0 0-4 0,-8 9-2 0,1 0 0 15,7-9-28-15,0 0-6 0,0 0 0 0,0 0-1 16,0 0-21-16,0 0-10 0,0 0 10 0,0 0-10 15,0 6 8-15,0-3-8 0,4 3 0 0,-1 0 0 16,5-6 8-16,-1 0-8 0,0 0 0 0,7 0 9 16,-7-6 4-16,0 0 1 0,3 3 0 0,1-3 0 15,3 6 15-15,0 0 3 0,0 3 1 0,0-3 0 16,1-3-24-16,2-3-9 0,-6-3 0 0,-1 0 9 16,1-2-9-16,-4 5 0 0,0-3 0 0,0 0 0 0,-3 6 0 15,-1-6 0-15,1 1 0 0,-4 8 0 0,0 0 0 0,0 0 0 16,0 0 0-16,-11-6 0 0,4 6 10 0,-4-6 0 15,1 0 0-15,-1 0 0 0,-3-3-10 0,4 3-14 16,-4-5 3-16,-1 2 1 0,1 6 1 0,-3-3 0 0,3 6 0 16,-1 0 0-16,1-6 9 15,4 6 0-15,-4-6 0 0,3 6-8 0,-3 0 8 16,3 0 0-16,11 0 0 0,-14 0 0 0,0 6 0 16,4 0 0-16,2 0 0 0,5 3 0 0,-1 5 12 0,1 1-3 0,3-3 0 0,0 8 0 15,0-5-21-15,3 6-4 0,1-4 0 0,-1 1-1 16,1-3 17-16,3 2 0 0,4-11 11 0,-1 9-11 15,1 3 16-15,-1 5-4 0,1 3-1 0,3-2 0 16,4 0-11-16,-8-13 0 0,8 4 0 0,0-3 0 16,-4 5 0-16,3-5-17 0,-3 3 4 0,1 0 1 15,2-7 12-15,-6-2 0 0,6 0 0 0,-2 0 0 16,2-3-44-16,-3 0-7 0,-3 6-1 0</inkml:trace>
  <inkml:trace contextRef="#ctx0" brushRef="#br0" timeOffset="16986.411">8329 11356 1337 0,'-7'12'28'0,"7"-7"6"0,0 7-34 15,0-3 0-15,4 9 0 0,-4-4 0 0,0 4 109 0,0 6 15 0,0 2 4 0,0-2 0 16,0-7-68-16,3-8-14 0,-3-3-2 15,4 6-1-15,-4 5-3 16,0 7 0-16,3-1 0 0,1-2 0 0,-4-1-16 0,3-5-4 0,-3-6-1 0,4-3 0 16,-4-6-11-16,0 0-8 0,0 0 12 0,0 0-12 15,0 0 15-15,0 0-4 0,0 0-1 0,0 0 0 16,3-6-10-16,4-9 0 0,0-8 0 0,-3 2 0 16,3 6-15-16,-4 4 2 0,1 2 0 0,0 3 0 15,3-12 4-15,-4-2 1 0,1 2 0 0,3-8 0 16,-4 8 8-16,1 6 0 0,-1-5 0 15,1 5-8-15,-1 0 8 0,1 3 0 0,-1-2 0 0,1-1 0 16,-1 6 0-16,-3 6 0 0,0 0 0 0,0 0 0 16,4 0 0-16,0-6 9 0,-1 6-9 0,4 0 0 15,-3 0 10-15,3 6-10 0,0-6 8 0,-4 6-8 16,4 6 10-16,0-4-10 0,0 4 12 0,4 0-12 16,0 0 9-16,-1 5-9 0,4-5 0 0,-3 3 9 15,3-3-9-15,-3-1 8 0,3 1-8 0,-4-3 8 16,1 11-8-16,3 1 8 0,-3 8-8 0,3-2 8 15,-7-1-8-15,3-2 8 0,-3-1-8 0,0-8 8 16,-3 0-8-16,-1 5 0 0,1-8 0 0,3-6-11 16,-3 3-35-16,-4-9-7 0,0 0-2 0,3 9 0 15,1-6-7-15,-1 2-2 0,4 1 0 0</inkml:trace>
  <inkml:trace contextRef="#ctx0" brushRef="#br0" timeOffset="18192.21">9962 11473 1364 0,'4'6'60'0,"-4"-6"13"0,4 3-58 0,-1-6-15 0,1 3 0 0,-4-6 0 16,3 1 60-16,-6-1 10 0,3 6 2 0,0 0 0 16,0 0-12-16,-7 0-1 0,-1-6-1 0,-2 6 0 15,3-6-29-15,-4 3-5 0,1-3-2 0,-4 0 0 16,3 3-22-16,0-3 8 0,-3 1-8 0,0 2 0 16,0-3 0-16,0 0 8 0,0 6-8 0,3-6 0 15,-3 6 8-15,0 6-8 0,0 0 10 0,0 0-10 16,0 2 8-16,3 1-8 0,-3 0 0 0,7 3 9 15,0 0-9-15,3-1 0 0,1-2 0 0,3 0 0 16,0-3 0-16,0 0 0 0,0-6 0 0,0 14 0 16,0 4 0-16,3 0 0 0,-3 8 0 0,0-2 0 15,4-1 10-15,-1-2-10 0,-3-7 12 0,4-2-12 16,3-3 8-16,7-6-8 0,-3 3 0 0,3-6 0 16,0 0 13-16,0 0-1 0,4-3 0 0,-1-3 0 0,1 0 6 15,3 0 1-15,-3 0 0 0,3 1 0 16,-3-7-19-16,-1 0 0 0,1 0 0 0,-1 0 0 0,1-2 12 15,-4-4-12-15,0 1 12 0,0-1-12 0,1 9 0 0,-1 3 0 16,-4 0 0-16,1-5 0 0,-1-1 0 16,-3 0 0-16,4-3 0 0,-7-2-12 0,-1-1 12 0,1 3 0 15,-4-2 0-15,3-1 0 0,-3 6 0 16,-3-2 0-16,3 5 12 0,-4 0-12 0,-3 9 13 16,3-6-4-16,-3 6-1 0,7 0 0 0,-10 0 3 15,3 0 0-15,-4 6 0 0,1-6 0 0,3 6-11 0,-4 0 0 0,0 3 0 0,1 2 0 16,-1 1 0-16,1 6 12 0,-1-1-12 0,1 1 12 15,2-3-12-15,1 2 0 0,0-8 0 0,4 6 0 16,-1 5 0-16,1-2 0 0,3 0 0 0,3 8 0 16,-3 9 0-16,4 4 0 0,3 5-10 0,0 9 10 15,4-3 0-15,-1 8 0 0,-3 1 0 0,4-15 0 16,-4-5-10-16,3-4 10 0,-3-9-10 0,4 10 10 0,-4 8-16 16,0-3 2-16,0-3 1 0,0 12 0 0,-3 0 13 15,-1-9 0-15,-3-3 0 0,-3 1 0 0,-1-7 0 16,1 0 0-16,-4-5 0 0,0-4 0 0,0-2 0 0,-4-4 0 15,0 4 0-15,1-6 10 0,-1 5-10 0,1-11 0 16,-1 0 0-16,-3 0 0 0,3-6 11 0,1 0-3 16,-4-6-8-16,0 0 12 0,3-6 0 0,-3 0-1 15,3 0 0-15,-3-2 0 0,-4-4-11 16,1 0 8-16,-1-5-8 0,1-1 8 0,2-3-8 0,-2 1 0 16,-1-6 0-16,4 8 8 0,7-8-8 0,-4 5-17 15,4-2 4-15,-7 2 1 0,4 3 12 0,-1 4 0 16,1-10 0-16,-1 10 0 15,4-1-68-15,0-8-8 0,0 2-2 0,3-2-815 0</inkml:trace>
  <inkml:trace contextRef="#ctx0" brushRef="#br0" timeOffset="18757.867">10298 11462 1371 0,'0'-6'58'16,"3"6"-46"-1,-3 0 67-15,4-6 13 0,-1 6 4 0,-3 6 0 16,4 0-24-16,-4 0-4 0,3 8 0 0,-3-2-1 16,0 3-35-16,0 5-6 0,-3-8-2 0,3 3 0 15,-4 8-15-15,4-5-9 0,0 0 10 0,0 2-10 16,0 4 0-16,0-7 0 0,0 1 0 0,0 2 0 15,0-8 0-15,0-12 0 0,0 0 0 0,0 0 0 0,0 0 9 0,0 0-9 16,0 0 8-16,0 0-8 0,0 0 14 16,0 0-2-16,0 0-1 0,0 0 0 0,4-17-3 0,-4-4-8 15,3-8 12-15,1-1-4 0,-1 7-8 16,1 8 0-16,-1 3-10 0,1-11 10 16,-1 8-16-16,1-14 4 0,-1 5 0 0,1-2 0 0,-1 2 12 0,-3 4 0 0,0 2 0 15,0-3 0-15,0 1 0 0,0 5 0 0,-3-5 0 0,3 5 0 16,3 6 0-16,-3 3 0 0,0 6 0 0,0 0 0 15,0 0 0-15,0 0-11 0,0 0 11 0,0 0-10 16,0 0-6-16,8 6-2 0,2 6 0 0,1 2 0 16,-1 4 9-16,1 0 9 0,3 5-13 0,0-2 5 15,0-9-20-15,4 5-3 0,0-5-1 16,-4 3 0-16,0-4-38 0,0-2-8 0,0 0-2 16</inkml:trace>
  <inkml:trace contextRef="#ctx0" brushRef="#br0" timeOffset="19296.022">10753 11468 1337 0,'-4'-6'28'0,"4"6"6"0,-3 0-34 15,-1 6 0-15,1 8 0 0,3-2 0 0,0-3 83 0,0-3 9 0,0-6 3 0,7 9 0 16,-4-4-50-16,1-5-9 0,-4 0-3 0,7 6 0 16,0 0 25-16,0 0 5 0,0-6 1 0,3 3 0 15,1-3-52-15,0-3-12 0,3 3 0 0,-4-6 0 16,4 0 0-16,1 0 0 0,-1 6 0 0,-4-11 0 15,1 5 0-15,-4 0 0 0,3-3 0 0,-2 0 0 16,-1 6 0-16,0-8 0 16,-4 5 0-16,1 0 0 0,-4-3-62 15,0 0-15-15,0-3-3 0,0-2-1 16,-4 8 27-16,4-6 6 0,-3 6 0 0,-4 0 1 0,3-3 38 0,-3 4 9 0,0-4 0 16,-4 6 0-16,4-3 0 0,-3 6 0 0,-4-6 0 0,-1 6 0 15,1-6 49-15,0 6 12 0,4 0 3 0,-4 6 0 16,-4 0 0-16,4 0 0 0,-4 9 0 0,1 2 0 15,2 1-52-15,5 2-12 0,-1 1 0 0,4 0 0 16,0-4 0-16,0-2 0 0,4-3 0 0,-4 11 0 16,3-8 0-16,4 14 0 0,0-2 0 0,4-1 0 15,-1-11 0-15,1 3 0 0,3-13 0 0,-4 4 0 16,-3-9 0-16,0 0 0 0,0 0 0 0,11 3 0 16,-1 0 0-16,8 0 0 0,-4 0 0 0,4 3 0 15,-1 0 0-15,1 0 0 0,0-1 0 0,3-5 0 16,-4 0 0-16,5-5 0 0,-5-4 0 0</inkml:trace>
  <inkml:trace contextRef="#ctx0" brushRef="#br0" timeOffset="19778.117">11155 11350 1490 0,'0'0'32'0,"0"0"8"0,0 0 0 0,0 0 3 0,0 0-35 16,0 0-8-16,0 0 0 0,0 0 0 0,0 0 55 0,-4 9 9 0,8 5 1 0,-4 7 1 15,0-3-12-15,0 5-2 0,3-2-1 0,1-4 0 16,-4 1-31-16,3 0-5 0,1 2-2 0,-4-8 0 16,3-3-13-16,-3-9 0 0,0 0 0 0,0 0 0 15,0 0 34-15,0 0 4 0,0 0 1 0,0 0 0 16,0 0-31-16,0 0-8 0,0 0 0 0,0 0 0 15,0 0 12-15,0 0 2 0,0-3 0 0,0-3 0 0,4 0-14 0,-4-6 0 16,0-8 0-16,0 5 0 0,0 6 0 0,0-8 0 16,0-13 0-16,0 10-10 0,0 2 10 15,0-5 0-15,-4 11 0 0,4 3-8 0,0-3 8 16,0 6 0-16,0 6 0 0,0 0 0 0,0 0-8 16,0 0 0-16,0 0 0 0,0 0 0 0,0 0 8 15,0 0 0-15,0 0 0 0,15 0 0 0,-5 0 18 0,1 6 6 16,-1 12 0-16,1-1 1 0,-4 4-25 0,4 6 0 15,-1 2 0-15,1 3 0 0,-4-11 0 0,3-1 0 16,-3-20 0-16,0 12 0 16,1-3 0-16,-1 15 0 0,3 5 0 0,-3 3 0 0,0-8 0 15,0-1 0-15,0-8 0 0,0 8 0 0,-3-17 0 0,3 3 0 16,-3-6 0-16,-4-3 0 0,7 0 0 16,-4-3 0-16,1 0 0 0,-1-3 0 15,1 6-126-15,-4 0-30 0,0 0-7 0</inkml:trace>
  <inkml:trace contextRef="#ctx0" brushRef="#br0" timeOffset="20360.571">12019 11350 1357 0,'0'0'29'0,"-10"6"7"0,3-6 0 0,-8 0 4 0,1 0-32 0,4 0-8 16,-4-6 0-16,-4 6 0 0,4 6 68 0,-4-6 13 15,1-6 3-15,2 6 0 0,-2 0-13 0,-1 0-3 16,1-6 0-16,2 6 0 0,5 0-42 0,-1 0-9 15,1 0-1-15,3 6-1 0,0 0 17 0,0-6 4 16,-4 0 1-16,4 6 0 0,3 11-28 0,-3-2-9 16,0 3 0-16,0 2 0 0,4-2 0 15,-1 5 0-15,1 1 0 0,-4-3 0 16,3-4 0-16,-3-11 0 0,3 0 0 0,1 6 0 16,-1 8 0-16,1-2 0 0,3 8 0 0,0-2 0 15,0-6-24-15,3-10-12 0,1-2-3 0,-4-6 0 16,0 0 71-16,10 3 15 0,-10-3 2 0,11 3 1 0,0 0-24 0,3 0-5 15,0 0-1-15,0-3 0 0,0-3-4 0,0-6-2 16,0 0 0-16,0 1 0 0,1-10-6 0,-5-6 0 0,1 4-8 0,-4 2 12 16,3 1-12-16,-3 2 0 0,0 9 0 0,0 0 0 15,-3-6-19-15,-4-8-6 16,0 2-2-16,0 6 0 0,-4 6 36 0,1-5 7 0,-1-1 2 0,-3 3 0 16,0-3-18-16,-3 1 0 0,3 5 0 0,-4 0 0 15,1-6 0-15,-5 3 0 0,1-3 0 0,0 10 0 16,0-4 0-16,0 0 0 0,0 3 8 0,-4 6-8 0,4 11 0 15,0 1 0-15,0 3 0 0,3-12 0 0,4 0-20 16,0 5 3-16,-3 10 0 0,3-3 0 16,-1-1-38-16,5-5-7 0,-4-3-2 15,3-3 0-15,4-6-51 0,0 0-10 0,0 0-3 0</inkml:trace>
  <inkml:trace contextRef="#ctx0" brushRef="#br0" timeOffset="20917.665">12301 11306 1267 0,'0'0'28'0,"0"0"5"0,-7 3 2 0,0-3 1 0,7 0-36 0,-10 3 0 0,3-3 0 0,0 0 0 16,7 0 0-16,-4 0 0 0,-3-3 0 0,7 3 0 16,0 0 0-16,-7 0 0 0,3-3 0 0,4 3 0 15,0 0 0-15,0 0 0 0,-7 6 0 0,7-6 0 16,0 0-44 0,-3-6-16-16,-1 0-4 0,4 6 0 0,0 0 103 0,0 0 20 0,0 0 4 0,0 0 1 15,0 0-52-15,0 0-12 0,-3 6 0 0,-1 3 0 16,4-9 54-16,0 6 8 0,0 5 2 0,-3 1 0 15,3 0 0-15,0 3 0 0,0-1 0 0,0 1 0 16,0 3-5-16,3-1-1 0,-3 4 0 0,0-4 0 16,4-2-42-16,-1 0-8 0,1 5-8 0,-1-8 12 15,1-6 25-15,-4-6 6 0,0 0 1 0,3 0 0 16,4 0-32-16,1 3-12 0,-1 3 11 0,3 3-11 16,-3 11 0-16,0-8 8 0,0 12-8 0,0-7 0 15,0-2 0-15,0-3 0 0,-3-4 8 0,-4-8-8 16,0 0 0-16,0 0 0 0,11-2 8 0,-11 2-8 15,10 2 8-15,-3 4-8 0,4 0 11 0,-8 3-11 16,-3-9 22-16,0 0-2 0,0 0-1 0,0 0 0 16,11-9 0-16,-1-5 0 0,-6-10 0 0,3 6 0 15,-3 4-19-15,-1 8 10 0,1 0-10 0,-4-6 8 16,3 6-8-16,-3-14 0 0,4 2-12 0,-4 6 12 16,0-11-30-16,0 5 2 0,0-2 0 0,0-4 0 15,-4 1-17-15,1 8-3 0,-1-3-1 0,-3-2 0 16,4 2-163-16,-1 0-33 0,-10-20-7 0,7 15 0 0</inkml:trace>
  <inkml:trace contextRef="#ctx0" brushRef="#br0" timeOffset="21255.028">12562 11559 851 0,'-3'9'36'16,"-1"2"-36"-1,1-5 109-15,3-6 15 0,3 6 4 0,-3 0 0 16,4-6-52-16,-1 6-9 0,1-6-3 0,-1 0 0 16,-3 6-51-16,4 5-13 0,-4-2 0 0,4 3 0 15,-1-12 0-15,1-6 0 0,-4-3 0 0,3 0 0 16,-3 1-48-16,0 8-13 0,0 0-3 0</inkml:trace>
  <inkml:trace contextRef="#ctx0" brushRef="#br0" timeOffset="21493.802">12577 10944 1181 0,'-4'30'50'0,"-3"-1"-40"15,3-8 76-15,-3-4 15 0,4 1 3 0,-4-6 1 16,0-4 11-16,0-2 3 0,7-6 0 0,0 0 0 16,-4 0-88-16,4 0-18 0,-3 0-3 0,-1-8-1 15,1-1-58-15,3 0-12 0,0-9-3 0</inkml:trace>
  <inkml:trace contextRef="#ctx0" brushRef="#br0" timeOffset="21821.607">12816 10935 1302 0,'-3'33'27'0,"-1"-21"7"0,1 5-34 16,3 4 0-16,-4 2 0 0,1 1 0 0,-1 2 114 0,4-5 16 0,-3 2 3 16,3 7 1-16,0-10-66 0,0 10-14 0,0-962-2 0,3 1937-1 15,1-981-19-15,-1 2-4 0,1-2-1 0,-1 8 0 16,1-8-3-16,3 2-1 0,-4 9 0 0,1-8 0 16,0-4-13-16,-1-11-2 0,1-6-8 0,-1 9 12 15,1 20-12-15,-1-6 0 0,1-14 8 0,-4 3-8 16,0-7-8-16,0 1-5 15,0 0-1-15,3 8 0 0,-3-8-46 16,0 3-8-16,0 6-3 0</inkml:trace>
  <inkml:trace contextRef="#ctx0" brushRef="#br0" timeOffset="22165.568">12975 10974 999 0,'0'0'42'16,"0"0"-34"-16,4 6 65 0,-4 5 13 0,3 4 2 0,1-3 1 15,-4 0 22-15,3-7 4 0,-3-5 1 0,0 9 0 16,4 6-54-16,-1-3-10 0,1-6-3 0,-4-6 0 15,3 8-17-15,1 10-4 0,-1 3-1 0,5 2 0 16,-1-5-27-16,-4 8 0 0,4 9 0 0,0-8 0 16,0-18 0-16,-3 5 0 0,-4 19 0 0,3-4 0 15,4-5 0-15,0-1 0 16,-3 4 0-16,3-1 0 0,0-2 0 0,0 2 0 0,-3-5 0 0,-1 11 0 16,1-3 0-16,-1-2 0 0,1-9 0 0,-4-7 0 15,3 4-48-15,-3-15-12 16,0 0-3-16</inkml:trace>
  <inkml:trace contextRef="#ctx0" brushRef="#br0" timeOffset="22661.71">13321 11523 1432 0,'0'0'32'0,"0"0"6"0,0 12 2 0,3-6 0 0,4-6-32 15,1 0-8-15,-1 0 0 0,3 0 0 0,1 3 58 0,-1-3 10 0,4 0 3 0,-3 3 0 16,3 0-48-16,0 0-10 0,0-3-1 0,0 0-1 16,1 0-11-16,-1-3 0 0,0 3 0 0,-4 0 0 15,5 0 0-15,-5 6 0 0,4 0-10 0,-3 0 10 16,-1-12-16-16,-6 0 2 0,-1-6 1 0,-3 3 0 15,0 9 13-15,0-12 0 0,0-20 0 0,-3 9 0 32,3 11-42-32,0 0-2 0,3 3-1 0,1-8 0 15,-4 5-15-15,-4 0-4 0,4 12 0 0,-10-6 0 0,3-17 52 0,-4 14 12 16,1 12 0-16,-1-3 0 0,4-9 0 0,-4 3 0 0,1 12 0 16,-1-6 0-16,1 0 64 0,-1 6 16 0,4-6 4 0,0-6 0 15,0 0-32-15,0 0-7 0,3 18-1 0,-3-6 0 16,7-6-44-16,0 0-8 0,-3 12-3 0,-4 5 0 15,7 4 11-15,-4 2 0 0,4 4 0 0,0-4 0 16,0-11 0-16,0 3 0 0,0 2 0 0,0 10 0 16,4 14 8-16,-4-17 4 0,3-10 1 0,-3 4 0 15,4 2 0-15,-1 10 0 0,-3 8 0 0,4-9 0 16,3-11-13-16,0-6 0 0,3 11 0 0,-2-2 0 16,-1-15 0-16,3 11-12 0,-3 4 3 0,0 3 0 15,4-10-49-15,-4 1-10 0,0 0-1 0,0-4-639 16</inkml:trace>
  <inkml:trace contextRef="#ctx0" brushRef="#br0" timeOffset="37389.282">29729 10271 680 0,'-7'-3'14'0,"3"0"3"15,4 3-17-15,-4-6 0 0,1 3 0 0,3 3 0 16,0-3-41-16,0 3-12 0,0 0-3 0,-4-8 0 16,4 8 4-16,0 0 1 0,0 0 0 0,0 0 0 15,0 0 51-15,0 0 0 0,0 0 0 0,0 0 0 16,0 0 43-16,0 0 2 0,0 0 1 0,0 0 0 15,-3-3 16-15,3 3 3 0,0 0 1 0,0 0 0 16,-4-3-13-16,4 3-2 0,0 0-1 0,-3-6 0 16,3 0-50-16,-4 6 0 0,4-6 0 0,0 0-12 15,-3 0-38-15,3-5-7 0,0 5-2 0,-4 0 0 16,4 0 19-16,0 3 3 0,0-3 1 0,0 0 0 16,0 0 56-16,0 6 11 0,0-6 2 0,0 6 1 0,0 0 27 0,0 0 6 0,0 0 1 0,0 0 0 15,-3-5-26-15,3 5-5 0,0 0-1 0,0 0 0 16,0 0-12-16,0 0-4 0,0 0 0 0,0 0 0 15,0 0-20-15,-4 0 0 0,4 0 0 0,0 0-8 16,0 0 8-16,0 0 0 0,0 0 8 0,0 0-8 16,0 0 33-16,0 0 3 0,0 0 0 0,0 0 0 15,0 0-4-15,0 0 0 0,4 0 0 0,-4 0 0 16,7 0-32-16,0-6 0 0,0 6 0 0,-7 0 0 16,3 0 0-16,-3 0 0 0,0 0 0 0,7 6 0 15,-7-6 0-15,4 5 0 0,0 1 0 0,-1 6 0 16,1-6 20-16,-4-3-4 0,3 3 0 0,-3-6 0 15,0 6-4-15,0-6 0 0,0 11-1 0,0-11 0 16,0 0 3-16,0 0 1 0,0 0 0 0,0 0 0 16,-3 6 19-16,3-6 4 0,0 0 1 0,-4 6 0 15,4-6-7-15,0 0 0 0,-3 6-1 0,3-6 0 16,-8 6-11-16,1 0-1 0,0-6-1 0,4 6 0 16,-4-3-6-16,0 5-2 0,3-2 0 0,-3 0 0 15,7-6-10-15,-3 3 8 0,-1 3-8 0,4-6 8 16,-7 12-8-16,7-12 0 0,-4 6 0 0,4-6 0 15,0 0 0-15,0 0 0 0,0 0 0 0,0 0 0 16,0 0 0-16,0 6 0 0,0-6 0 0,0 0 0 0,0 0 0 16,4 5 0-16,-4-5 0 0,7 6 0 0,-3-3 0 0,3-3 8 0,-4 3-8 0,4 0 8 15,0 0-8-15,0-3 0 0,0 6 0 0,0-3 0 16,1 0 0-16,-1 0 0 0,0 3 0 16,0 0 0-16,0-1 0 0,-4 1 0 15,4-6-9-15,0 6 9 0,-3-3 0 0,-1 3 0 16,5-3 0-16,-5 3 0 0,-3-6 0 0,0 0 0 15,4 6 0-15,-4-6 0 0,3 9 0 0,-3 2 0 0,4-5 8 16,-4-6-8-16,0 6 0 0,0 0 0 0,0-6 0 0,3 3 0 16,-3-3 0-16,0 0 0 0,4 3 0 0,-4-3 0 15,3 9 0-15,-3-9-16 0,4 3 3 0,3 2 1 32,0-5-20-32,3 3-3 0,1 0-1 0,-4 0 0 0,0-3 16 0,0 0 4 0,0 6 0 0,-7-6 0 15,7 0 16-15,-3 6 0 0,-1 0 0 0,1 0 0 16,-4-6 10-16,0 0 6 0,0 9 0 0,-4-1 1 15,1 1 15-15,-1 3 2 0,-3 0 1 0,4 5 0 0,-4-8-22 0,0 6-4 16,0 5-1-16,-1-8 0 16,1 3-8-16,-3 0 0 0,-1-1 0 0,1-2 0 15,-1 0-12-15,1-3 0 0,2 0-1 0,-2-4 0 16,3 4 1-16,0-3 1 0,3 0 0 0,-3 6 0 0,0-12 0 0,7 0 0 16,-3 6 0-16,-4-1 0 15,7-5 0-15,0 0 0 0,-4 6 0 0,4-6 0 0,0 0 11 0,0 0 0 16,0 0 0-16,0 0-8 0,0 0 8 15,0 0 0-15,0 0 0 0,0 0 0 0,0 0 0 0,0 0 0 16,0 0 0-16,0 0 0 16,0 0 8-16,4 0-8 0,3 0 8 0,0 0-8 0,-4 0 0 0,4-3 0 15,-3 0-10-15,-4 3 10 16,7-2-50-16,-7 2-3 0,3-3-1 0,-3 3 0 16,0 0-60-16,0 0-12 0,0 0-2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Formez</a:t>
            </a:r>
            <a:r>
              <a:rPr lang="en-US" sz="2800" b="1" dirty="0"/>
              <a:t> le </a:t>
            </a:r>
            <a:r>
              <a:rPr lang="en-US" sz="2800" b="1" dirty="0" err="1"/>
              <a:t>conditionnel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Pour faire le conditionnel, on utilise l’infinitif comme racine.</a:t>
            </a:r>
          </a:p>
          <a:p>
            <a:pPr marL="0" indent="0">
              <a:buNone/>
            </a:pPr>
            <a:r>
              <a:rPr lang="fr-FR" dirty="0"/>
              <a:t>souffrir</a:t>
            </a:r>
          </a:p>
          <a:p>
            <a:pPr marL="0" indent="0">
              <a:buNone/>
            </a:pPr>
            <a:r>
              <a:rPr lang="fr-FR" dirty="0"/>
              <a:t>ajouter les mêmes terminaisons comme l’imparfait.</a:t>
            </a:r>
          </a:p>
          <a:p>
            <a:pPr marL="0" indent="0">
              <a:buNone/>
            </a:pPr>
            <a:r>
              <a:rPr lang="fr-FR" dirty="0"/>
              <a:t>je souffrir</a:t>
            </a:r>
            <a:r>
              <a:rPr lang="fr-FR" b="1" dirty="0"/>
              <a:t>ais</a:t>
            </a:r>
          </a:p>
          <a:p>
            <a:pPr marL="0" indent="0">
              <a:buNone/>
            </a:pPr>
            <a:r>
              <a:rPr lang="fr-FR" dirty="0"/>
              <a:t>tu souffrir</a:t>
            </a:r>
            <a:r>
              <a:rPr lang="fr-FR" b="1" dirty="0"/>
              <a:t>ais</a:t>
            </a:r>
          </a:p>
          <a:p>
            <a:pPr marL="0" indent="0">
              <a:buNone/>
            </a:pPr>
            <a:r>
              <a:rPr lang="fr-FR" dirty="0"/>
              <a:t>il / elle / on souffrir</a:t>
            </a:r>
            <a:r>
              <a:rPr lang="fr-FR" b="1" dirty="0"/>
              <a:t>ait</a:t>
            </a:r>
          </a:p>
          <a:p>
            <a:pPr marL="0" indent="0">
              <a:buNone/>
            </a:pPr>
            <a:r>
              <a:rPr lang="fr-FR" dirty="0"/>
              <a:t>nous souffrir</a:t>
            </a:r>
            <a:r>
              <a:rPr lang="fr-FR" b="1" dirty="0"/>
              <a:t>ions</a:t>
            </a:r>
          </a:p>
          <a:p>
            <a:pPr marL="0" indent="0">
              <a:buNone/>
            </a:pPr>
            <a:r>
              <a:rPr lang="fr-FR" dirty="0"/>
              <a:t>vous souffrir</a:t>
            </a:r>
            <a:r>
              <a:rPr lang="fr-FR" b="1" dirty="0"/>
              <a:t>iez</a:t>
            </a:r>
          </a:p>
          <a:p>
            <a:pPr marL="0" indent="0">
              <a:buNone/>
            </a:pPr>
            <a:r>
              <a:rPr lang="fr-FR" dirty="0"/>
              <a:t>elles / ils souffrir</a:t>
            </a:r>
            <a:r>
              <a:rPr lang="fr-FR" b="1" dirty="0"/>
              <a:t>aient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3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je </a:t>
            </a:r>
            <a:r>
              <a:rPr lang="en-US" dirty="0" err="1"/>
              <a:t>mangeais</a:t>
            </a:r>
            <a:r>
              <a:rPr lang="en-US" dirty="0"/>
              <a:t> trop de bon-</a:t>
            </a:r>
            <a:r>
              <a:rPr lang="en-US" dirty="0" err="1"/>
              <a:t>bons</a:t>
            </a:r>
            <a:r>
              <a:rPr lang="en-US" dirty="0"/>
              <a:t>, je </a:t>
            </a:r>
            <a:r>
              <a:rPr lang="en-US" dirty="0" err="1"/>
              <a:t>souffrirais</a:t>
            </a:r>
            <a:r>
              <a:rPr lang="en-US" dirty="0"/>
              <a:t> d’un mal au </a:t>
            </a:r>
            <a:r>
              <a:rPr lang="en-US" dirty="0" err="1"/>
              <a:t>ventre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souffrirais</a:t>
            </a:r>
            <a:r>
              <a:rPr lang="en-US" dirty="0"/>
              <a:t> d’un mal au </a:t>
            </a:r>
            <a:r>
              <a:rPr lang="en-US" dirty="0" err="1"/>
              <a:t>ventre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je </a:t>
            </a:r>
            <a:r>
              <a:rPr lang="en-US" dirty="0" err="1"/>
              <a:t>mangeais</a:t>
            </a:r>
            <a:r>
              <a:rPr lang="en-US" dirty="0"/>
              <a:t> trop de bon-</a:t>
            </a:r>
            <a:r>
              <a:rPr lang="en-US" dirty="0" err="1"/>
              <a:t>bons</a:t>
            </a:r>
            <a:r>
              <a:rPr lang="en-US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8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65" y="778476"/>
            <a:ext cx="10515600" cy="5398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j’étais _____________ je serais _______________.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j’étais un fruit, je serais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8070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14C1-29CA-4CED-A6DA-BA55604F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8B7D-25E3-4B6A-B237-ED696223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05655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…et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n’existais</a:t>
            </a:r>
            <a:r>
              <a:rPr lang="en-US" b="1" dirty="0"/>
              <a:t> pas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D542E0-D59C-4122-BD9F-BF3F2ADC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843" y="2295608"/>
            <a:ext cx="2799392" cy="386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7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Que </a:t>
            </a:r>
            <a:r>
              <a:rPr lang="en-US" sz="2800" b="1" dirty="0" err="1"/>
              <a:t>feriez-vous</a:t>
            </a:r>
            <a:r>
              <a:rPr lang="en-US" sz="2800" b="1" dirty="0"/>
              <a:t> pour </a:t>
            </a:r>
            <a:r>
              <a:rPr lang="en-US" sz="2800" b="1" dirty="0" err="1"/>
              <a:t>avoir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barre Klondike?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76" y="2150077"/>
            <a:ext cx="3768810" cy="316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0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Pour </a:t>
            </a:r>
            <a:r>
              <a:rPr lang="en-US" sz="2800" b="1" dirty="0" err="1"/>
              <a:t>avoir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barre Klondike, je me </a:t>
            </a:r>
            <a:r>
              <a:rPr lang="en-US" sz="2800" b="1" dirty="0" err="1"/>
              <a:t>battrais</a:t>
            </a:r>
            <a:r>
              <a:rPr lang="en-US" sz="2800" b="1" dirty="0"/>
              <a:t> </a:t>
            </a:r>
            <a:r>
              <a:rPr lang="en-US" sz="2800" b="1" dirty="0" err="1"/>
              <a:t>contre</a:t>
            </a:r>
            <a:r>
              <a:rPr lang="en-US" sz="2800" b="1" dirty="0"/>
              <a:t> un dragon.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243" y="1804086"/>
            <a:ext cx="4522573" cy="397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1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est Suzanne?</a:t>
            </a:r>
          </a:p>
          <a:p>
            <a:pPr marL="0" indent="0">
              <a:buNone/>
            </a:pPr>
            <a:r>
              <a:rPr lang="fr-FR" dirty="0"/>
              <a:t>Peut-être qu’elle assisterait à une réunion d’espionnes.</a:t>
            </a:r>
          </a:p>
          <a:p>
            <a:pPr marL="0" indent="0">
              <a:buNone/>
            </a:pPr>
            <a:r>
              <a:rPr lang="fr-FR" dirty="0"/>
              <a:t>Peut-être qu’elle prendrait son chien au vétérinaire.</a:t>
            </a:r>
          </a:p>
          <a:p>
            <a:pPr marL="0" indent="0">
              <a:buNone/>
            </a:pPr>
            <a:r>
              <a:rPr lang="fr-FR" dirty="0"/>
              <a:t>Peut-être qu’elle serait en train d’aller à Pottsylvanie pour un rendez-vous avec Fearless Leader.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8D41-4155-418E-8702-8F5FB1F5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EE01-6D2C-4F47-BEA2-6BE692FC2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Pourriez-vous</a:t>
            </a:r>
            <a:r>
              <a:rPr lang="en-US" dirty="0"/>
              <a:t> me dire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 le bureau de M. Lovely?</a:t>
            </a:r>
          </a:p>
          <a:p>
            <a:pPr marL="0" indent="0">
              <a:buNone/>
            </a:pPr>
            <a:r>
              <a:rPr lang="en-US" dirty="0" err="1"/>
              <a:t>Donneriez-vous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aux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Dufarge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EDB132-E857-420B-9382-A9CE8A659D90}"/>
                  </a:ext>
                </a:extLst>
              </p14:cNvPr>
              <p14:cNvContentPartPr/>
              <p14:nvPr/>
            </p14:nvContentPartPr>
            <p14:xfrm>
              <a:off x="1314360" y="255960"/>
              <a:ext cx="9520200" cy="3894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EDB132-E857-420B-9382-A9CE8A659D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5000" y="246600"/>
                <a:ext cx="9538920" cy="391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70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D7C1D-5B7A-4A25-8EEE-BF5EEBB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45715-4B15-48A2-BD8D-E4F712E61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6758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EFA7-BBAE-423C-962B-7B2F13E6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CC4C-9EED-4E62-B861-0E7C8844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la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ouverte, que </a:t>
            </a:r>
            <a:r>
              <a:rPr lang="en-US" dirty="0" err="1"/>
              <a:t>faites-vous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1404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Completez</a:t>
            </a:r>
            <a:r>
              <a:rPr lang="en-US" dirty="0"/>
              <a:t> la phrase: Si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baquette</a:t>
            </a:r>
            <a:r>
              <a:rPr lang="en-US" dirty="0"/>
              <a:t> </a:t>
            </a:r>
            <a:r>
              <a:rPr lang="en-US" dirty="0" err="1"/>
              <a:t>magique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20EDF2-A9C5-4F70-818D-8889D57594C4}"/>
                  </a:ext>
                </a:extLst>
              </p14:cNvPr>
              <p14:cNvContentPartPr/>
              <p14:nvPr/>
            </p14:nvContentPartPr>
            <p14:xfrm>
              <a:off x="1035000" y="3105000"/>
              <a:ext cx="10105920" cy="1461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20EDF2-A9C5-4F70-818D-8889D57594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5640" y="3095640"/>
                <a:ext cx="10124640" cy="148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“Bolero” </a:t>
            </a:r>
            <a:r>
              <a:rPr lang="en-US" sz="2800" b="1" dirty="0" err="1"/>
              <a:t>est</a:t>
            </a:r>
            <a:r>
              <a:rPr lang="en-US" sz="2800" b="1" dirty="0"/>
              <a:t>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composition du Maurice Ravel. Il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complètement</a:t>
            </a:r>
            <a:r>
              <a:rPr lang="en-US" sz="2800" b="1" dirty="0"/>
              <a:t> </a:t>
            </a:r>
            <a:r>
              <a:rPr lang="en-US" sz="2800" b="1" dirty="0" err="1"/>
              <a:t>atypique</a:t>
            </a:r>
            <a:r>
              <a:rPr lang="en-US" sz="2800" b="1" dirty="0"/>
              <a:t> de son style.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17" y="1907783"/>
            <a:ext cx="2918565" cy="4160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2010418"/>
            <a:ext cx="3950739" cy="39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0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9E40E-3DDF-4E55-B446-03F36781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30B1-5AD7-4643-9AAE-4CBFFA76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Louis XI</a:t>
            </a:r>
          </a:p>
        </p:txBody>
      </p:sp>
    </p:spTree>
    <p:extLst>
      <p:ext uri="{BB962C8B-B14F-4D97-AF65-F5344CB8AC3E}">
        <p14:creationId xmlns:p14="http://schemas.microsoft.com/office/powerpoint/2010/main" val="16885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baguette </a:t>
            </a:r>
            <a:r>
              <a:rPr lang="en-US" sz="2800" b="1" dirty="0" err="1"/>
              <a:t>magique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495" y="1992359"/>
            <a:ext cx="3603009" cy="356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6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fr-FR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had a magic wand…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baguette </a:t>
            </a:r>
            <a:r>
              <a:rPr lang="en-US" dirty="0" err="1"/>
              <a:t>magique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316A-1DD3-42ED-B8AF-A877FDCC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6BAA-848C-4953-8F9F-A5C2EAA9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“I would verb”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L’hypothèse irréelle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+ l’imparfait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+ l’imparfait +  le conditionnel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4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25340</TotalTime>
  <Words>263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“Bolero” est le mieux connu composition du Maurice Ravel. Il est complètement atypique de son style.</vt:lpstr>
      <vt:lpstr>PowerPoint Presentation</vt:lpstr>
      <vt:lpstr>une baguette magique</vt:lpstr>
      <vt:lpstr>PowerPoint Presentation</vt:lpstr>
      <vt:lpstr>PowerPoint Presentation</vt:lpstr>
      <vt:lpstr>PowerPoint Presentation</vt:lpstr>
      <vt:lpstr>Formez le conditionnel</vt:lpstr>
      <vt:lpstr>PowerPoint Presentation</vt:lpstr>
      <vt:lpstr>PowerPoint Presentation</vt:lpstr>
      <vt:lpstr>PowerPoint Presentation</vt:lpstr>
      <vt:lpstr>PowerPoint Presentation</vt:lpstr>
      <vt:lpstr>Que feriez-vous pour avoir une barre Klondike?</vt:lpstr>
      <vt:lpstr>Pour avoir une barre Klondike, je me battrais contre un dragon.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256</cp:revision>
  <dcterms:created xsi:type="dcterms:W3CDTF">2016-10-03T16:25:09Z</dcterms:created>
  <dcterms:modified xsi:type="dcterms:W3CDTF">2023-11-09T20:01:42Z</dcterms:modified>
</cp:coreProperties>
</file>