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34" r:id="rId3"/>
    <p:sldId id="355" r:id="rId4"/>
    <p:sldId id="354" r:id="rId5"/>
    <p:sldId id="353" r:id="rId6"/>
    <p:sldId id="299" r:id="rId7"/>
    <p:sldId id="263" r:id="rId8"/>
    <p:sldId id="336" r:id="rId9"/>
    <p:sldId id="309" r:id="rId10"/>
    <p:sldId id="339" r:id="rId11"/>
    <p:sldId id="318" r:id="rId12"/>
    <p:sldId id="343" r:id="rId13"/>
    <p:sldId id="340" r:id="rId14"/>
    <p:sldId id="319" r:id="rId15"/>
    <p:sldId id="325" r:id="rId16"/>
    <p:sldId id="321" r:id="rId17"/>
    <p:sldId id="341" r:id="rId18"/>
    <p:sldId id="342" r:id="rId19"/>
    <p:sldId id="322" r:id="rId20"/>
    <p:sldId id="323" r:id="rId21"/>
    <p:sldId id="324" r:id="rId22"/>
    <p:sldId id="326" r:id="rId23"/>
    <p:sldId id="332" r:id="rId24"/>
    <p:sldId id="328" r:id="rId25"/>
    <p:sldId id="337" r:id="rId26"/>
    <p:sldId id="338" r:id="rId27"/>
    <p:sldId id="335" r:id="rId28"/>
    <p:sldId id="308" r:id="rId29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EF0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00" autoAdjust="0"/>
  </p:normalViewPr>
  <p:slideViewPr>
    <p:cSldViewPr snapToGrid="0">
      <p:cViewPr varScale="1">
        <p:scale>
          <a:sx n="83" d="100"/>
          <a:sy n="83" d="100"/>
        </p:scale>
        <p:origin x="1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3T20:59:04.9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12562 6918 601 0,'0'0'12'0,"-3"9"4"0,3-9 0 0,0 7 2 0,0-7-18 0,0 0 0 0,0 0 0 0,0 0 0 16,0 0 90-16,3 3 14 0,4-3 4 0,1 3 0 15,2-6-4-15,-3 3 0 0,4-3 0 0,-4-1 0 16,0 4-38-16,3-3-8 0,-3 0-2 0,4 0 0 16,-4 3-44-16,-7 0-12 0,7 0 0 0,-7 0 0 15,0 0 0-15,0 0 0 0,0 0 0 0,0 0 0 16,0 0 0-16,0 0 0 0,0 0 0 0,0 0 0 16,4 6 0-16,-4 4 12 0,-4-4-4 0,1 3 0 15,-4-2-8-15,3-4 8 0,-3 6-8 0,0 1 8 16,3-4-8-16,4-6 0 0,-7 3 0 0,7-3 0 15,-3 9 0-15,-1-2 0 0,-3-4 0 0,4 3 0 16,3-6 19-16,-7 6 1 0,7-6 1 0,0 0 0 16,0 0 14-16,0 0 2 0,0 0 1 0,0 0 0 15,0 0-18-15,0 0-4 0,0 0-1 0,0 0 0 16,0 0 1-16,0 0 0 0,7-6 0 0,0 3 0 16,0-3-16-16,0 3 8 0,0-1-8 0,4 1 0 15,-1-3 0-15,1 6 0 0,-1-3 0 0,1-3 0 0,-1 6 0 0,-2-3 0 16,2 3 0-16,-3-7 0 15,4 7 0-15,-4 0 0 0,0 0 0 0,0 0 0 16,-7 0 0-16,0 0 0 0,0 0 0 0,0 0 0 16,3 7 0-16,1-4 0 0,-4 6 0 0,0-9 0 0,0 0 0 0,-4 6 0 15,4 1 0-15,-3-1 0 16,-1 0 18-16,-3 0 7 0,4-2 2 0,3-4 0 0,0 0-27 0,-7 3 0 16,7-3 0-16,0 0 0 15,0 0 0-15,0 0 0 0,-7 3 0 0,7-3 0 16,0 0 12-16,0 0-4 0,0 0 0 0,0 0 0 15,0 0-8-15,0 0 0 0,0 0 0 0,0 0-11 0,0 0 11 0,0 0 0 16,0 0 0-16,0 0 8 16,0 9-64-16,0-3-13 0,0 4-3 0,0-1-768 0</inkml:trace>
  <inkml:trace contextRef="#ctx0" brushRef="#br0" timeOffset="6041.352">27686 6833 1292 0,'0'0'27'0,"0"0"5"16,0 0-32-16,0 0 0 0,0 0 0 0,0 0 0 15,0 0 72-15,0 0 7 0,0 0 1 0,0 0 1 16,0 0-56-16,0 0-11 0,-7 3-2 0,7-3-1 16,-7 0-11-16,7 0 0 0,0 0 0 0,-7 0 8 15,7 0-8-15,0 0 8 0,0 0-8 0,0 0 8 16,0 0 14-16,0 0 2 0,0 0 1 0,0 0 0 16,0 0-6-16,0 0-2 0,-4 0 0 0,4 0 0 15,0 0-17-15,0 0 8 0,0 0-8 0,0 0 0 0,0 0 12 16,0 0-12-16,0 0 12 0,0 0-12 0,-7 0 17 0,7 0-3 15,-7 7-1-15,0-4 0 0,7-3 4 0,-3 9 1 0,-4-2 0 16,3-4 0-16,-3 3-18 0,7-6 8 0,-4 6-8 0,1-3 0 16,3-3 0-16,-7 7 0 0,7-7-10 0,0 0 10 15,-4 6-15-15,4-6 5 0,0 0 1 0,0 0 0 16,0 0 9-16,0 0 0 0,0 0-9 0,0 0 9 16,0 0 0-16,0 0 0 0,0 0-9 0,0 0 9 15,0 0 0-15,0 0 0 0,0 0 0 0,4 6 0 16,-1-3-11-16,-3-3 2 0,7 3 0 0,-7-3 0 15,0 0-8-15,8 4-2 0,-8-4 0 0,0 0 0 16,0 0 19-16,3 3 0 0,-3-3 0 0,0 0 0 16,4 6 0-16,-4-6 0 0,0 0 0 0,0 9 0 15,0-9 20-15,-4 7 2 0,1 2 0 0,-5-3 0 16,5-3-22-16,-4 7 0 0,0-10-12 0,3 9 4 16,-3 1 8-16,0-4 0 0,4-3 0 0,3-3 0 15,-7 0 0-15,7 0 0 0,0 0 0 0,0 0 8 16,0 0 5-16,0 0 2 0,0 0 0 0,0 0 0 15,0 0-5-15,0 0-1 0,0 0 0 0,0 0 0 16,0 0-9-16,0 0 0 0,0 0 0 0,0 0 0 16,0 0 0-16,0 0 0 0,0 0-9 0,-7 6 9 15,7-6 0-15,-4 7 0 0,4-7 0 0,0 0 0 0,0 0-10 0,0 0 10 0,0 0-8 0,0 0 8 32,0 0-80-32,0 0-12 0,0 0-1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10T17:20:32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18 134 12416 0 0,'0'0'365'0'0,"0"0"-4"0"0,0 0-165 0 0,0 0 156 0 0,0 0 96 0 0,0 0 22 0 0,0 0 12 0 0,0 0 45 0 0,0 2 17 0 0,4 69 1815 0 0,-2-65-2198 0 0,7 53 45 0 0,-1-36-206 0 0,-4-14 0 0 0,25 31 0 0 0,-20-18 11 0 0,-8-21 56 0 0,-1-1 66 0 0,0 0 24 0 0,0 0-35 0 0,5-4-156 0 0,-1-5 88 0 0,-5 3-44 0 0,-2 1-10 0 0,-24-53 216 0 0,7 18 1451 0 0,13 27-1638 0 0,1-1-1 0 0,1 1 1 0 0,0-1 0 0 0,1 0 0 0 0,0 0-1 0 0,-1-14-28 0 0,0 5 1 0 0,5 19-44 0 0,-1 0 0 0 0,1 0-1 0 0,0 0 1 0 0,0 0-1 0 0,1-1 1 0 0,-1 1 0 0 0,1 0-1 0 0,0 0 1 0 0,0 0-1 0 0,0 0 1 0 0,0 0 0 0 0,1 0-1 0 0,0 0 1 0 0,-1 0-1 0 0,2 1 1 0 0,-1-1 0 0 0,0 1-1 0 0,1-1 1 0 0,-1 1-1 0 0,1 0 1 0 0,0 0 0 0 0,0 0-1 0 0,0 1 1 0 0,1-1-1 0 0,-1 1 1 0 0,1-1 0 0 0,-1 1-1 0 0,1 0 1 0 0,0 0-1 0 0,0 1 1 0 0,-1-1 0 0 0,1 1-1 0 0,1 0 1 0 0,-1 0 0 0 0,0 0-1 0 0,0 1 1 0 0,0-1-1 0 0,0 1 1 0 0,0 0 0 0 0,1 0-1 0 0,-1 0 1 0 0,1 1 43 0 0,70 10-791 0 0,18 12-5947 0 0,-79-19 5010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10T17:20:34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 10136 0 0,'0'0'230'0'0,"0"0"30"0"0,0 0 19 0 0,0 2-40 0 0,0 6-114 0 0,-1 18 1476 0 0,1 16 1075 0 0,5-17-1703 0 0,7 18-312 0 0,-2-7-623 0 0,25 70 13 0 0,9 52 15 0 0,-23 9 71 0 0,-15-88-79 0 0,-5 20 19 0 0,-5-67-51 0 0,3-15 239 0 0,-3 2-196 0 0,4-18 6 0 0,0-1 0 0 0,-5 5 683 0 0,2-19-527 0 0,2 11 22 0 0,1 3 3 0 0,-2-2-16 0 0,-27-64 604 0 0,8-13-145 0 0,-7-80-1004 0 0,20 90 203 0 0,-3 1 102 0 0,-10-123 0 0 0,25 119-64 0 0,-3 54 64 0 0,0-14 0 0 0,2 20-10 0 0,30-39-160 0 0,-31 49 166 0 0,1-1 0 0 0,0 1 0 0 0,0 1 0 0 0,0-1-1 0 0,0 0 1 0 0,1 1 0 0 0,-1 0 0 0 0,0 0 0 0 0,1 0 0 0 0,-1 0-1 0 0,1 0 1 0 0,-1 0 0 0 0,1 1 0 0 0,3 0 4 0 0,20-5-15 0 0,13 5-52 0 0,-39 0 65 0 0,0 1-1 0 0,0-1 1 0 0,0 1 0 0 0,0-1-1 0 0,1 0 1 0 0,-1 1-1 0 0,0-1 1 0 0,0 0-1 0 0,0 0 1 0 0,1 0-1 0 0,-1 0 1 0 0,0 0-1 0 0,0 0 1 0 0,0 0-1 0 0,0-1 1 0 0,1 1 0 0 0,-1 0-1 0 0,0-1 1 0 0,0 1-1 0 0,0 0 1 0 0,0-1-1 0 0,0 0 1 0 0,0 1-1 0 0,0-1 1 0 0,0 0-1 0 0,0 0 3 0 0,0 1-24 0 0,0-1 0 0 0,0 1 0 0 0,0 0 0 0 0,0-1 0 0 0,0 1 0 0 0,0 0 0 0 0,0-1 0 0 0,0 1 0 0 0,0 0 0 0 0,0 0 0 0 0,0 0 0 0 0,0 0 0 0 0,0 0 0 0 0,0 0 0 0 0,0 0 0 0 0,0 0 0 0 0,0 0 0 0 0,0 0 0 0 0,0 1 0 0 0,0-1 0 0 0,0 0 0 0 0,0 1 0 0 0,0-1 0 0 0,-1 1 0 0 0,1-1 0 0 0,0 1 0 0 0,0-1 0 0 0,0 1 0 0 0,0-1 0 0 0,-1 1 0 0 0,1 0 0 0 0,0 0 0 0 0,-1 0 24 0 0,9 5-188 0 0,-7-4 186 0 0,1 1 0 0 0,-1-1 0 0 0,0 1 0 0 0,0 0-1 0 0,-1 0 1 0 0,1 0 0 0 0,-1 0 0 0 0,1 0 0 0 0,-1 0-1 0 0,0 0 1 0 0,0 0 0 0 0,0 1 0 0 0,0-1 0 0 0,-1 0-1 0 0,0 1 1 0 0,1-1 0 0 0,-1 1 0 0 0,0-1 0 0 0,-1 0-1 0 0,1 3 3 0 0,-9 73 0 0 0,-12-4 0 0 0,-11-24-53 0 0,21-36 43 0 0,9-11 10 0 0,0-1 0 0 0,-1 0 0 0 0,1 0 0 0 0,0 0 0 0 0,-1 0 0 0 0,0 0 0 0 0,0 0 0 0 0,0 0 0 0 0,0-1 0 0 0,0 0 0 0 0,-1 0 0 0 0,1 0 0 0 0,-1 0-1 0 0,1 0 1 0 0,-1 0 0 0 0,0-1 0 0 0,-11 2 10 0 0,13-2-6 0 0,0-1-1 0 0,1 1 1 0 0,-1-1-1 0 0,0 0 1 0 0,0 1-1 0 0,0-1 1 0 0,1 0-1 0 0,-1 0 1 0 0,0 0-1 0 0,0 0 1 0 0,0-1-1 0 0,1 1 1 0 0,-1 0-1 0 0,0-1 1 0 0,0 1-1 0 0,1-1 1 0 0,-1 0-1 0 0,0 1 1 0 0,1-1-1 0 0,-2-1-3 0 0,-46-35-353 0 0,41 34 55 0 0,0 1 1 0 0,0-1-1 0 0,0-1 1 0 0,1 1-1 0 0,-1-1 0 0 0,1-1 1 0 0,0 1-1 0 0,0-1 1 0 0,-4-4 296 0 0,2-10-2378 0 0,8 17 905 0 0,1 2-50 0 0,0 0-10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10T17:20:31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7312 0 0,'-1'0'209'0'0,"-14"29"596"0"0,13-19-347 0 0,1 34 2790 0 0,-1-24-2906 0 0,1 1 1 0 0,1 0 0 0 0,1 0 0 0 0,0 0 0 0 0,2 0 0 0 0,1 0 0 0 0,3 12-343 0 0,4 45 685 0 0,31 169 848 0 0,-7-52-1168 0 0,-26-152-263 0 0,-3 0-1 0 0,-1 1 0 0 0,-2 24-101 0 0,-1-8 0 0 0,5 22-97 0 0,2-4-1832 0 0,18 4-5243 0 0,-18-68 3907 0 0</inkml:trace>
  <inkml:trace contextRef="#ctx0" brushRef="#br0" timeOffset="570.098">288 986 12120 0 0,'0'0'356'0'0,"0"0"-7"0"0,-1-2-221 0 0,-7-20 15 0 0,7 18 1275 0 0,2 2 1469 0 0,4 1-3361 0 0,47 8 680 0 0,-12-4-94 0 0,-39-3-110 0 0,0 1-1 0 0,0-1 1 0 0,0 0 0 0 0,0 0 0 0 0,0 1 0 0 0,0-1-1 0 0,0 0 1 0 0,0 1 0 0 0,0-1 0 0 0,0 1 0 0 0,-1-1-1 0 0,1 1 1 0 0,0-1 0 0 0,0 1 0 0 0,0 0 0 0 0,-1-1-1 0 0,1 1 1 0 0,0 0 0 0 0,-1 0 0 0 0,1 0 0 0 0,-1-1-1 0 0,1 1 1 0 0,-1 0 0 0 0,1 0 0 0 0,-1 0 0 0 0,1 0-1 0 0,-1 0 1 0 0,0 0 0 0 0,0 0 0 0 0,1 0 0 0 0,-1 0-1 0 0,0 0 1 0 0,0 0 0 0 0,0 0 0 0 0,0 0 0 0 0,0 0 0 0 0,-1 1-2 0 0,3 3 10 0 0,-2-5-9 0 0,0 0 0 0 0,0 0 0 0 0,0 0 0 0 0,0-1 0 0 0,0 1 0 0 0,0 0-1 0 0,0 0 1 0 0,0 0 0 0 0,0 0 0 0 0,0-1 0 0 0,1 1 0 0 0,-1 0 0 0 0,0 0 0 0 0,0 0 0 0 0,0 0 0 0 0,0-1 0 0 0,0 1-1 0 0,1 0 1 0 0,-1 0 0 0 0,0 0 0 0 0,0 0 0 0 0,0 0 0 0 0,1 0 0 0 0,-1 0 0 0 0,0 0 0 0 0,0 0 0 0 0,0 0 0 0 0,1 0-1 0 0,-1-1 1 0 0,0 1 0 0 0,0 0 0 0 0,0 0 0 0 0,1 0 0 0 0,-1 1 0 0 0,0-1 0 0 0,0 0 0 0 0,1 0 0 0 0,-1 0-1 0 0,0 0 1 0 0,0 0 0 0 0,0 0 0 0 0,1 0 0 0 0,-1 0 0 0 0,0 0 0 0 0,0 0 0 0 0,0 0 0 0 0,0 1 0 0 0,1-1 0 0 0,-1 0-1 0 0,0 0 1 0 0,0 0 0 0 0,0 0 0 0 0,0 1 0 0 0,0-1 0 0 0,0 0 0 0 0,1 0 0 0 0,-1 0 0 0 0,0 0 0 0 0,0 1 0 0 0,0-1-1 0 0,0 0 1 0 0,0 0-1 0 0,10-24-6 0 0,-7 17 9 0 0,2-11-3 0 0,3-1 0 0 0,-4 3 0 0 0,-3 8 0 0 0,-1 1 0 0 0,0 6 0 0 0,0-1 0 0 0,0 1-1 0 0,0 0 1 0 0,0 0-1 0 0,-1-1 1 0 0,1 1-1 0 0,0 0 1 0 0,-1-1-1 0 0,1 1 1 0 0,0 0 0 0 0,-1 0-1 0 0,0 0 1 0 0,1 0-1 0 0,-1-1 1 0 0,0 1-1 0 0,1 0 1 0 0,-1 0 0 0 0,0 0-1 0 0,0 0 1 0 0,0 0-1 0 0,0 1 1 0 0,0-1-1 0 0,0 0 1 0 0,-1 0 0 0 0,-5-6-124 0 0,6 6-40 0 0,0 1-18 0 0,-56-30-1353 0 0,32 37 1368 0 0,11 6-4 0 0,-12 44 254 0 0,8-32 124 0 0,15-9-330 0 0,-3 50 159 0 0,8-59 20 0 0,-1 1 1 0 0,1-1 0 0 0,0 0-1 0 0,0 1 1 0 0,1-1 0 0 0,0 0-1 0 0,0 0 1 0 0,1-1-1 0 0,0 1 1 0 0,0-1 0 0 0,0 0-1 0 0,1 0 1 0 0,4 4-57 0 0,32 44 758 0 0,-38-51-790 0 0,-1-1 0 0 0,1 1 0 0 0,0-1-1 0 0,0 1 1 0 0,1-1 0 0 0,-1 0 0 0 0,0 0-1 0 0,1 0 1 0 0,-1-1 0 0 0,1 1-1 0 0,-1-1 1 0 0,1 0 0 0 0,0 0 0 0 0,0 0-1 0 0,0 0 1 0 0,-1-1 0 0 0,1 0-1 0 0,0 1 1 0 0,0-1 0 0 0,0-1 0 0 0,0 1-1 0 0,0-1 1 0 0,-1 1 0 0 0,1-1-1 0 0,0 0 1 0 0,0 0 0 0 0,-1-1 0 0 0,4-1 32 0 0,46-21-4690 0 0,-36 14 3156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10T17:20:47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8592 0 0,'0'0'250'0'0,"0"0"4"0"0,0 0-92 0 0,0 0 209 0 0,0 0 114 0 0,0 0 25 0 0,0 0 2 0 0,0 0 0 0 0,0 0 0 0 0,0 0 0 0 0,0 0-70 0 0,0 0-494 0 0,0-1-982 0 0,4-25-1917 0 0,-3 22 1418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10T17:20:45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1 158 8592 0 0,'0'1'250'0'0,"4"61"2941"0"0,1-2 480 0 0,4-10-1988 0 0,-5-31-631 0 0,-4-17-726 0 0,-3 4 196 0 0,4-6-519 0 0,-1 0 0 0 0,1-1 0 0 0,0 1 0 0 0,-1-1 0 0 0,1 1 0 0 0,-1 0 0 0 0,1-1 0 0 0,-1 0-1 0 0,0 1 1 0 0,1-1 0 0 0,-1 1 0 0 0,1-1 0 0 0,-1 1 0 0 0,0-1 0 0 0,1 0 0 0 0,-1 1 0 0 0,0-1 0 0 0,0 0-1 0 0,0 1 1 0 0,1-1 0 0 0,-1 0 0 0 0,0 1 0 0 0,0-1 0 0 0,0 0 0 0 0,0 1 0 0 0,0-1 0 0 0,0 0 0 0 0,-1 0-1 0 0,1 1 1 0 0,0-1 0 0 0,0 0 0 0 0,0 1 0 0 0,0-1 0 0 0,-1 0 0 0 0,1 1 0 0 0,0-1 0 0 0,-1 0-3 0 0,-1-19 36 0 0,10-69-36 0 0,6 21 0 0 0,0 45 0 0 0,-10 19 0 0 0,-3 3 0 0 0,1 0 0 0 0,-1 0 0 0 0,0 1 0 0 0,1-1 0 0 0,-1 0 0 0 0,0 1 0 0 0,1-1 0 0 0,-1 1 0 0 0,0 0 0 0 0,1-1 0 0 0,-1 1 0 0 0,1 0 0 0 0,-1 0 0 0 0,1 0 0 0 0,-1 0 0 0 0,1 0 0 0 0,-1 0 0 0 0,1 1 0 0 0,-1-1 0 0 0,0 0 0 0 0,1 1 0 0 0,-1-1 0 0 0,0 1 0 0 0,1-1 0 0 0,-1 1 0 0 0,0 0 0 0 0,2 0 0 0 0,4 3 0 0 0,-3-1 0 0 0,0-1 0 0 0,0 1 0 0 0,0 0 0 0 0,-1 0 0 0 0,1 0 0 0 0,-1 0 0 0 0,0 1 0 0 0,0 0 0 0 0,0-1 0 0 0,0 1 0 0 0,-1 0 0 0 0,1 0 0 0 0,-1 1 0 0 0,0-1 0 0 0,0 1 0 0 0,8 14 0 0 0,17 55 0 0 0,4-18 0 0 0,-10-12-1930 0 0,-21-42 1442 0 0,1-2-22 0 0,7 0-213 0 0,17-1-910 0 0,-10-5-2465 0 0,-6-2-239 0 0</inkml:trace>
  <inkml:trace contextRef="#ctx0" brushRef="#br0" timeOffset="898.093">471 126 10136 0 0,'0'0'230'0'0,"-5"-8"548"0"0,-7-7-612 0 0,-11 12 4789 0 0,5 25-4383 0 0,-7 69-343 0 0,36-24-176 0 0,11-35-42 0 0,2-4 234 0 0,6-14-69 0 0,-13-9-180 0 0,-16-5 131 0 0,17-8 72 0 0,-9-6-481 0 0,-1 0 589 0 0,-2-60 394 0 0,-10 35-583 0 0,-1 27-108 0 0,9-19-28 0 0,-17 62-340 0 0,20 56 90 0 0,-5-73 127 0 0,23 59-354 0 0,25 167 495 0 0,2 11 452 0 0,-34-112 168 0 0,-9-62-566 0 0,-4 47 31 0 0,-14-35-32 0 0,9-85-45 0 0,-1 0 0 0 0,1 0 0 0 0,-1 0 0 0 0,0-1 0 0 0,-1 1 0 0 0,1-1 0 0 0,-1 1 0 0 0,1-1 0 0 0,-1 1 0 0 0,0-1 0 0 0,0 0 0 0 0,0 0 0 0 0,-1 0 0 0 0,1 0 0 0 0,-1 0 0 0 0,-2 2-8 0 0,-19 5 0 0 0,20-9 11 0 0,-1-1 0 0 0,1 0-1 0 0,0 0 1 0 0,-1 0 0 0 0,1 0-1 0 0,0-1 1 0 0,0 1 0 0 0,-1-1-1 0 0,1 0 1 0 0,0-1 0 0 0,0 1-1 0 0,0-1 1 0 0,0 0 0 0 0,0 0-1 0 0,1 0 1 0 0,-1 0 0 0 0,1 0-1 0 0,-1-1 1 0 0,1 0 0 0 0,0 0-1 0 0,0 0 1 0 0,0 0 0 0 0,-1-2-11 0 0,-61-46 250 0 0,46 33-238 0 0,2-1-1 0 0,0 0 0 0 0,1-1 0 0 0,2 0 0 0 0,-6-11-11 0 0,13 21-58 0 0,6 8 8 0 0,-1 0-1 0 0,1 0 1 0 0,-1 0-1 0 0,1-1 1 0 0,0 1-1 0 0,0 0 1 0 0,0-1-1 0 0,0 1 1 0 0,0-1-1 0 0,0 1 0 0 0,1-1 1 0 0,-1 1-1 0 0,1-1 1 0 0,0 1-1 0 0,0-1 1 0 0,0 0-1 0 0,0-1 51 0 0,4-24-3825 0 0,-4 17-1624 0 0</inkml:trace>
  <inkml:trace contextRef="#ctx0" brushRef="#br0" timeOffset="1588.293">821 265 8288 0 0,'0'0'190'0'0,"-9"-1"445"0"0,2 0-1057 0 0,5 3 2289 0 0,-2-2 4008 0 0,23 19-5113 0 0,-3-11-654 0 0,-15-7-103 0 0,0-1-1 0 0,0 1 1 0 0,1 0-1 0 0,-1-1 1 0 0,0 0-1 0 0,0 1 1 0 0,0-1-1 0 0,1 0 1 0 0,-1 1-1 0 0,0-1 0 0 0,0 0 1 0 0,1 0-1 0 0,-1 0 1 0 0,0 0-1 0 0,0 0 1 0 0,1 0-1 0 0,-1 0 1 0 0,0-1-1 0 0,0 1 0 0 0,1 0 1 0 0,-1-1-1 0 0,0 1 1 0 0,0-1-1 0 0,0 1 1 0 0,0-1-1 0 0,1 0 1 0 0,-1 1-1 0 0,0-1 1 0 0,0 0-1 0 0,0 0 0 0 0,0 0-4 0 0,6-3 196 0 0,0-1-85 0 0,-1 1 0 0 0,0-1 0 0 0,1 0 0 0 0,-2 0 0 0 0,1 0 0 0 0,0-1 0 0 0,-1 0 0 0 0,0 0 0 0 0,-1-1 1 0 0,1 1-1 0 0,-1-1 0 0 0,-1 0 0 0 0,3-6-111 0 0,3-65 14 0 0,-21 24-470 0 0,-24 25-712 0 0,31 25 1168 0 0,0 0 0 0 0,-1 0 0 0 0,1 1 0 0 0,0 0 0 0 0,-1 0 0 0 0,0 1 0 0 0,0 0 0 0 0,0 0 0 0 0,0 0 0 0 0,0 0 0 0 0,-4 1 0 0 0,-30-2 0 0 0,36 4 0 0 0,0 1 0 0 0,0-1 0 0 0,0 1 0 0 0,0 0 0 0 0,0 0 0 0 0,0 0 0 0 0,1 1 0 0 0,-1-1 0 0 0,1 1 0 0 0,0 0 0 0 0,0 0 0 0 0,0 0 0 0 0,0 1 0 0 0,0-1 0 0 0,1 1 0 0 0,-1-1 0 0 0,1 1 0 0 0,0 0 0 0 0,0 0 0 0 0,0 0 0 0 0,1 0 0 0 0,0 0 0 0 0,-1 0 0 0 0,1 3 0 0 0,-4 14-17 0 0,0 1-1 0 0,2-1 0 0 0,0 1 0 0 0,2 0 1 0 0,0 0-1 0 0,2 11 18 0 0,0-15-79 0 0,0-8 82 0 0,-1 0 0 0 0,2 0 0 0 0,-1-1 0 0 0,1 1 0 0 0,1 0 0 0 0,-1-1 0 0 0,2 0 0 0 0,1 5-3 0 0,23 44 94 0 0,-23-46-155 0 0,1 1 1 0 0,0-1-1 0 0,0-1 1 0 0,1 1-1 0 0,0-1 1 0 0,1 0-1 0 0,1 0 0 0 0,7 7 61 0 0,-8-13-14 0 0,0 0 0 0 0,1 0 0 0 0,-1 0-1 0 0,1-1 1 0 0,0 0 0 0 0,0-1 0 0 0,0 0-1 0 0,1 0 1 0 0,-1-1 0 0 0,1 0 0 0 0,-1-1-1 0 0,5 0 15 0 0,20 5-924 0 0,7-14-1810 0 0,-29 8-2044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10T17:20:44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288 106 8288 0 0,'0'0'190'0'0,"-1"1"28"0"0,-29 33 238 0 0,30-34-450 0 0,0 0 0 0 0,-1 1 0 0 0,1-1 0 0 0,0 1-1 0 0,-1-1 1 0 0,1 0 0 0 0,-1 1 0 0 0,1-1 0 0 0,-1 0 0 0 0,1 1 0 0 0,-1-1 0 0 0,1 0 0 0 0,-1 0 0 0 0,1 0 0 0 0,-1 1 0 0 0,1-1 0 0 0,-1 0 0 0 0,1 0 0 0 0,-1 0 0 0 0,1 0 0 0 0,-1 0 0 0 0,1 0 0 0 0,-1 0 0 0 0,0 0-1 0 0,1 0 1 0 0,-1 0 0 0 0,1 0 0 0 0,-1-1 0 0 0,1 1 0 0 0,-1 0 0 0 0,1 0 0 0 0,-1 0 0 0 0,1-1 0 0 0,-1 1 0 0 0,1 0 0 0 0,-1-1 0 0 0,1 1 0 0 0,0 0 0 0 0,-1-1 0 0 0,1 1 0 0 0,-1 0 0 0 0,1-1 0 0 0,0 0-6 0 0,-12-6 332 0 0,-70-35 3781 0 0,42 22-2740 0 0,21 28-1263 0 0,14-4-110 0 0,1 0 0 0 0,1 0 0 0 0,-1 0 0 0 0,1 0 0 0 0,-1 1 0 0 0,1 0 0 0 0,1 0 0 0 0,-1 0 0 0 0,1 0 0 0 0,0 0 0 0 0,0 0 0 0 0,0 1 0 0 0,0-1 0 0 0,1 2 0 0 0,-9 22 0 0 0,0 15 0 0 0,9-35 148 0 0,-1 0 0 0 0,2 0 0 0 0,-1 0 0 0 0,1 0 0 0 0,0 0 0 0 0,1-1 1 0 0,0 1-1 0 0,0 0 0 0 0,1 0-148 0 0,28 30 652 0 0,-21-30-624 0 0,-6-8-28 0 0,-1 1 1 0 0,1-1 0 0 0,-1 1-1 0 0,1-1 1 0 0,0 0 0 0 0,-1 0-1 0 0,1 0 1 0 0,0 0 0 0 0,0-1-1 0 0,0 1 1 0 0,0-1 0 0 0,-1 0-1 0 0,1 1 1 0 0,0-2 0 0 0,0 1-1 0 0,0 0 1 0 0,1-1-1 0 0,6 1-1 0 0,-7-1 69 0 0,-1 1-1 0 0,1-1 1 0 0,-1-1 0 0 0,0 1-1 0 0,1 0 1 0 0,-1 0-1 0 0,0-1 1 0 0,0 0-1 0 0,0 1 1 0 0,0-1-1 0 0,0 0 1 0 0,0 0-1 0 0,-1 0 1 0 0,1 0-1 0 0,0 0 1 0 0,-1 0-1 0 0,0-1 1 0 0,1 1-1 0 0,-1 0 1 0 0,0-1-68 0 0,0 0 33 0 0,3-3-2 0 0,0 0 1 0 0,-1-1-1 0 0,0 0 0 0 0,0 0 0 0 0,-1 0 0 0 0,0 0 0 0 0,0 0 0 0 0,-1-1 0 0 0,0 1 0 0 0,0-1 0 0 0,0 1 0 0 0,-1 0 0 0 0,0-1 0 0 0,-1 1 0 0 0,0-1 0 0 0,0 1 0 0 0,0-1-31 0 0,-12-40-205 0 0,-10 2-1330 0 0,2 26 1357 0 0,19 20 105 0 0,1-1 1 0 0,-1 0 0 0 0,0 1-1 0 0,1-1 1 0 0,-1 1 0 0 0,0 0-1 0 0,1-1 1 0 0,-1 1 0 0 0,0 0-1 0 0,1 0 1 0 0,-1 0 0 0 0,0 0-1 0 0,0 0 1 0 0,1 1 0 0 0,-1-1-1 0 0,0 1 1 0 0,1-1 0 0 0,-1 1-1 0 0,1-1 1 0 0,-1 1 0 0 0,0 0-1 0 0,1 0 1 0 0,0-1 0 0 0,-1 1-1 0 0,1 0 1 0 0,-1 1 0 0 0,0-1 72 0 0,-5 6-2 0 0,0 1 1 0 0,0-1-1 0 0,1 1 1 0 0,0 0 0 0 0,0 1-1 0 0,1-1 1 0 0,0 1 0 0 0,0 0-1 0 0,1 0 1 0 0,0 1-1 0 0,1-1 1 0 0,-1 2 1 0 0,-1 4 1 0 0,3-9-210 0 0,0 1 1 0 0,0-1-1 0 0,1 1 1 0 0,0 0-1 0 0,0 0 1 0 0,1-1-1 0 0,0 1 1 0 0,0 0-1 0 0,1 0 1 0 0,-1 0-1 0 0,2 1 209 0 0,-1 3-4778 0 0</inkml:trace>
  <inkml:trace contextRef="#ctx0" brushRef="#br0" timeOffset="574.591">351 157 10136 0 0,'0'0'230'0'0,"0"0"30"0"0,0 0 19 0 0,0 0 96 0 0,0 0 371 0 0,0 0 166 0 0,0 0 31 0 0,0 0-51 0 0,0 0-245 0 0,0 0-110 0 0,-1 2-23 0 0,2 82 1408 0 0,24-5-1396 0 0,-6-39-526 0 0,-7-23 64 0 0,-7-7-10 0 0,-2-2-57 0 0,-5 0-62 0 0,1-7 15 0 0,1-1 98 0 0,-8-5 114 0 0,-15-38 946 0 0,-12-107 134 0 0,13 44-1242 0 0,13 52 0 0 0,9 51-51 0 0,1 1-1 0 0,-1 0 1 0 0,1-1-1 0 0,-1 1 1 0 0,1 0-1 0 0,0 0 1 0 0,0 0-1 0 0,0 0 1 0 0,1 0-1 0 0,-1 0 1 0 0,0 0 0 0 0,1 0-1 0 0,-1 0 1 0 0,1 0-1 0 0,-1 1 1 0 0,1-1-1 0 0,0 1 1 0 0,0-1-1 0 0,0 1 1 0 0,0 0-1 0 0,0-1 1 0 0,0 1-1 0 0,0 0 1 0 0,0 1-1 0 0,0-1 1 0 0,1 0-1 0 0,-1 0 1 0 0,0 1-1 0 0,1 0 1 0 0,-1-1-1 0 0,0 1 1 0 0,1 0-1 0 0,-1 0 1 0 0,0 0-1 0 0,1 0 1 0 0,-1 1-1 0 0,0-1 1 0 0,1 1-1 0 0,0 0 52 0 0,51 3 0 0 0,17 4-1440 0 0,3 4-599 0 0,-10-4-2827 0 0,-51-8 3332 0 0</inkml:trace>
  <inkml:trace contextRef="#ctx0" brushRef="#br0" timeOffset="1134.403">825 121 8592 0 0,'0'0'250'0'0,"0"0"4"0"0,-10 0 707 0 0,-34-19 2238 0 0,19 12-2502 0 0,24 6-330 0 0,-1 1-332 0 0,1 0 1 0 0,-1 0 0 0 0,1 0-1 0 0,-1 0 1 0 0,1 0 0 0 0,-1 0 0 0 0,1 1-1 0 0,-1-1 1 0 0,1 0 0 0 0,0 1-1 0 0,-1-1 1 0 0,1 1 0 0 0,-1 0 0 0 0,1-1-1 0 0,0 1 1 0 0,0 0 0 0 0,-1 0-1 0 0,1 0 1 0 0,0 0 0 0 0,0 0 0 0 0,0 0-1 0 0,0 0 1 0 0,0 0 0 0 0,0 0-1 0 0,0 0 1 0 0,1 1 0 0 0,-1-1 0 0 0,0 1-36 0 0,-25 69 0 0 0,8 7 0 0 0,27-49 0 0 0,0 25 1511 0 0,35-66 63 0 0,-38 9-1507 0 0,0 0 1 0 0,0-1-1 0 0,0 0 1 0 0,-1-1 0 0 0,1 1-1 0 0,-1-1 1 0 0,0 0-1 0 0,-1 0 1 0 0,1 0-1 0 0,-1-1 1 0 0,0 0-1 0 0,1-1-67 0 0,4-33 208 0 0,-9 33-232 0 0,0 6-92 0 0,0 1-6 0 0,0 0 8 0 0,0 0 8 0 0,0 0 22 0 0,0 0 10 0 0,0 0 2 0 0,0 0-4 0 0,0 0-16 0 0,0 0-4 0 0,13 55-168 0 0,1-19 264 0 0,-9-29 0 0 0,6 4-25 0 0,7-2-390 0 0,13 3-2690 0 0,-22-12 2043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10T17:20:41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94 817 8288 0 0,'0'0'190'0'0,"0"0"28"0"0,0 0 7 0 0,-2 0-33 0 0,-20 4 1831 0 0,20-3-1908 0 0,1 0 1 0 0,-1-1-1 0 0,1 1 1 0 0,-1 0 0 0 0,1 0-1 0 0,0 0 1 0 0,-1 0 0 0 0,1 0-1 0 0,0 0 1 0 0,0 0-1 0 0,-1 0 1 0 0,1 1 0 0 0,0-1-1 0 0,0 0 1 0 0,1 1-1 0 0,-1-1 1 0 0,0 0 0 0 0,0 1-1 0 0,1 0 1 0 0,-1-1-1 0 0,1 1 1 0 0,-1-1 0 0 0,1 1-1 0 0,-1-1 1 0 0,1 1 0 0 0,0 0-1 0 0,0-1 1 0 0,0 1-1 0 0,0 0 1 0 0,0-1 0 0 0,0 1-116 0 0,0 0 442 0 0,9 13-276 0 0,-5-12-137 0 0,0 0 0 0 0,-1 1 0 0 0,1-1 0 0 0,0-1 0 0 0,0 1 0 0 0,1-1 0 0 0,-1 1 0 0 0,1-1 1 0 0,-1-1-1 0 0,1 1 0 0 0,-1-1 0 0 0,6 2-29 0 0,-6-2-6 0 0,1-1 1 0 0,0 1-1 0 0,-1-1 1 0 0,1 0-1 0 0,0 0 1 0 0,-1 0-1 0 0,1-1 1 0 0,0 0 0 0 0,-1 0-1 0 0,1 0 1 0 0,-1 0-1 0 0,1 0 1 0 0,-1-1-1 0 0,0 0 1 0 0,0 0-1 0 0,1 0 1 0 0,-1-1-1 0 0,2-1 6 0 0,26-21 742 0 0,-29 21-742 0 0,1-12-14 0 0,-4 14-22 0 0,-1 0 0 0 0,1-1-1 0 0,-1 1 1 0 0,0 0 0 0 0,0 0 0 0 0,0-1-1 0 0,0 1 1 0 0,0 0 0 0 0,0 0 0 0 0,-1 0-1 0 0,1 0 1 0 0,-1 0 0 0 0,1 0 0 0 0,-1 1-1 0 0,0-1 1 0 0,1 0 0 0 0,-1 1 0 0 0,0 0-1 0 0,0-1 1 0 0,0 1 0 0 0,0 0 0 0 0,-1 0 0 0 0,1 0-1 0 0,0 0 1 0 0,0 0 0 0 0,-1 1 0 0 0,-1-1 36 0 0,-6-3 0 0 0,0 2 0 0 0,-1-1 0 0 0,0 1 0 0 0,1 1 0 0 0,-1 0 0 0 0,0 1 0 0 0,0 0 0 0 0,0 0 0 0 0,-3 2 0 0 0,8 0 0 0 0,1 1 0 0 0,0 0 0 0 0,0 0 0 0 0,0 0 0 0 0,0 1 0 0 0,0 0 0 0 0,1 0 0 0 0,-1 0 0 0 0,1 1 0 0 0,0-1 0 0 0,0 1 0 0 0,1 0 0 0 0,0 0 0 0 0,-1 0 0 0 0,2 1 0 0 0,-1-1 0 0 0,1 1 0 0 0,-1 0 0 0 0,2-1 0 0 0,-1 1 0 0 0,1 0 0 0 0,0 0 0 0 0,-1 2 0 0 0,2-4 0 0 0,0 0 0 0 0,0 0 0 0 0,0 0 0 0 0,1 0 0 0 0,0 0 0 0 0,-1 0 0 0 0,1 0 0 0 0,0 0 0 0 0,1 0 0 0 0,-1 0 0 0 0,1-1 0 0 0,0 1 0 0 0,0-1 0 0 0,0 1 0 0 0,0-1 0 0 0,1 1 0 0 0,9 18 0 0 0,18 5 0 0 0,-7-11 0 0 0,-12-8 0 0 0,0-1 0 0 0,1 0 0 0 0,-1-1 0 0 0,1-1 0 0 0,0 1 0 0 0,1-2 0 0 0,-1 0 0 0 0,9 2 0 0 0,10 3 0 0 0,-24-7-354 0 0,0-1 1 0 0,0 0 0 0 0,0-1 0 0 0,0 0 0 0 0,0 0 0 0 0,1 0 0 0 0,-1-1 0 0 0,0 0 0 0 0,0 0 0 0 0,0-1 0 0 0,-1 0 0 0 0,1 0 0 0 0,0-1 0 0 0,5-2 353 0 0,-8 3-336 0 0,15-6-4001 0 0</inkml:trace>
  <inkml:trace contextRef="#ctx0" brushRef="#br0" timeOffset="706.391">696 659 10136 0 0,'0'0'230'0'0,"-1"0"30"0"0,-42 3 306 0 0,16 2 426 0 0,21-2-707 0 0,2-2-150 0 0,1 0-1 0 0,-1 1 1 0 0,0-1-1 0 0,1 1 1 0 0,-1 0-1 0 0,1 0 1 0 0,-1 1 0 0 0,1-1-1 0 0,0 1 1 0 0,0-1-1 0 0,0 1 1 0 0,1 0-1 0 0,-1 0 1 0 0,1 0 0 0 0,-1 0-135 0 0,-19 40 432 0 0,17-21-298 0 0,5 11-128 0 0,9-4 258 0 0,10 14-76 0 0,41 9-268 0 0,-29-32 80 0 0,15 8 0 0 0,5 18 0 0 0,-37 8 0 0 0,-24 10 0 0 0,7-53 26 0 0,3-9 124 0 0,-2-2 94 0 0,-63 26 834 0 0,59-26-1105 0 0,-1-1 0 0 0,1 0 0 0 0,-1-1 0 0 0,1 0 0 0 0,0 0 0 0 0,0 0 0 0 0,0-1 0 0 0,0 0-1 0 0,0 0 1 0 0,0 0 0 0 0,1-1 0 0 0,-1 0 0 0 0,1 0 0 0 0,-2-2 27 0 0,-19-13-665 0 0,-29-20 147 0 0,28 13-1784 0 0,19 24 1034 0 0,3-6-10 0 0</inkml:trace>
  <inkml:trace contextRef="#ctx0" brushRef="#br0" timeOffset="1096.431">904 1 6936 0 0,'0'0'157'0'0,"0"0"23"0"0,0 0 11 0 0,-1 2 94 0 0,-6 43 3594 0 0,8 70-1275 0 0,8-45-1871 0 0,3 0 0 0 0,2-1 0 0 0,15 37-733 0 0,25 99 206 0 0,-31-87-196 0 0,-13-75 6 0 0,-2 0 0 0 0,-2 0 0 0 0,-2 1 0 0 0,-2 11-16 0 0,-1 82-18 0 0,-6-82-683 0 0,5-53 258 0 0,0-2-93 0 0,0 0-584 0 0,0 0-2365 0 0,0 0-1011 0 0</inkml:trace>
  <inkml:trace contextRef="#ctx0" brushRef="#br0" timeOffset="1650.54">701 596 8288 0 0,'0'0'190'0'0,"0"0"28"0"0,-1 2 7 0 0,-8 24 35 0 0,1-6 3673 0 0,8-19-3783 0 0,0 4-72 0 0,0-4 244 0 0,0-1 96 0 0,0 0 20 0 0,0 0-40 0 0,0 0-174 0 0,0 0-80 0 0,5 7 92 0 0,1-4-248 0 0,0-1 0 0 0,0 1 0 0 0,1-2-1 0 0,-1 1 1 0 0,0-1 0 0 0,1 0 0 0 0,-1 0-1 0 0,1 0 1 0 0,-1-1 0 0 0,1 0 0 0 0,-1 0 0 0 0,1-1-1 0 0,3-1 13 0 0,-7 2 13 0 0,136-3-13 0 0,2-15 0 0 0,-2 13-1636 0 0,-92 1-463 0 0,-25 3-2198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10T17:20:34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0 407 10104 0 0,'0'0'230'0'0,"0"0"30"0"0,0 0 19 0 0,0 0 77 0 0,0 0 295 0 0,0 0 134 0 0,0 0 23 0 0,0 0-25 0 0,0 0-134 0 0,0 0-60 0 0,1 2-11 0 0,15 118 717 0 0,-10-61-1295 0 0,-3-49 0 0 0,-1 0 199 0 0,0-5 634 0 0,-1-10-436 0 0,-1 4-370 0 0,1-33 37 0 0,-6-19-64 0 0,0-24 224 0 0,4 49-92 0 0,8-51-32 0 0,5 47-160 0 0,-6 25 36 0 0,3 3-45 0 0,32-1-306 0 0,1 16-1206 0 0,-25-3 965 0 0,41 17-3738 0 0,-40-17-294 0 0</inkml:trace>
  <inkml:trace contextRef="#ctx0" brushRef="#br0" timeOffset="693.054">506 407 8288 0 0,'0'0'190'0'0,"0"4"61"0"0,0 0 1133 0 0,0 3-1185 0 0,1 0 1 0 0,0-1-1 0 0,1 1 0 0 0,-1 0 0 0 0,1-1 1 0 0,1 0-1 0 0,-1 1 0 0 0,1-1 1 0 0,0 0-1 0 0,0 0 0 0 0,1-1 0 0 0,0 1 1 0 0,2 2-200 0 0,-5-7 89 0 0,0 0-1 0 0,0 0 1 0 0,0 0 0 0 0,0 0 0 0 0,0 0 0 0 0,0-1 0 0 0,0 1 0 0 0,0 0 0 0 0,1-1 0 0 0,-1 1-1 0 0,0 0 1 0 0,0-1 0 0 0,1 0 0 0 0,-1 1 0 0 0,0-1 0 0 0,1 0 0 0 0,-1 1 0 0 0,0-1 0 0 0,1 0 0 0 0,-1 0-1 0 0,1 0 1 0 0,-1 0 0 0 0,0-1 0 0 0,1 1 0 0 0,-1 0 0 0 0,0-1 0 0 0,1 1 0 0 0,-1 0 0 0 0,0-1 0 0 0,1 0-89 0 0,3 0-63 0 0,3-3 83 0 0,33-62 1602 0 0,-36 11-1229 0 0,-24 23-534 0 0,-16 35-1215 0 0,-25-18 971 0 0,55 15 382 0 0,1 1 0 0 0,0 0 0 0 0,0 0 0 0 0,0 0 0 0 0,0 1 0 0 0,1 0 0 0 0,-1-1 1 0 0,0 1-1 0 0,1 1 0 0 0,-1-1 0 0 0,1 0 0 0 0,-1 1 0 0 0,1 0 0 0 0,0 0 0 0 0,0 0 0 0 0,0 1 3 0 0,-21 16-30 0 0,21-17 30 0 0,0 0 0 0 0,1 1 0 0 0,0-1 0 0 0,0 0 0 0 0,0 1 0 0 0,0-1 0 0 0,0 1 0 0 0,0 0 0 0 0,1 0 0 0 0,0 0 0 0 0,0-1 0 0 0,0 1 0 0 0,0 0 0 0 0,1 2 0 0 0,-2 3 0 0 0,-15 70 0 0 0,12 30 0 0 0,10-74 0 0 0,-5-10 401 0 0,13-21 581 0 0,54 3-1291 0 0,-23-18-1895 0 0,-26 3 1398 0 0</inkml:trace>
  <inkml:trace contextRef="#ctx0" brushRef="#br0" timeOffset="5866.609">324 210 8520 0 0,'0'0'190'0'0,"0"0"28"0"0,0-2 11 0 0,0-1-111 0 0,0-1 0 0 0,0 1 0 0 0,0 0 0 0 0,1-1 0 0 0,-1 1 0 0 0,1 0 0 0 0,0-1 0 0 0,0 1 0 0 0,0 0 0 0 0,0 0 0 0 0,1 0 0 0 0,-1 0 0 0 0,1 0 0 0 0,0 0 0 0 0,0 0 0 0 0,1 0-118 0 0,46-40 3992 0 0,7-1-3693 0 0,-37 20-351 0 0,29-14-4396 0 0,-43 34 420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10T17:20:35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477 271 8288 0 0,'-3'-13'185'0'0,"0"0"1"0"0,-1 0-1 0 0,-1 1 1 0 0,0 0 0 0 0,0 0-1 0 0,-1 0 1 0 0,-1 0-1 0 0,0 1 1 0 0,0 0 0 0 0,-1 1-1 0 0,-1-1 1 0 0,0 1-1 0 0,0 1 1 0 0,-1 0-1 0 0,0 0 1 0 0,-7-4-186 0 0,6 7 344 0 0,-95-48 2216 0 0,94 50-2334 0 0,5 1-66 0 0,0 0 0 0 0,0 1 0 0 0,-1 0 0 0 0,1 1 1 0 0,0-1-1 0 0,-1 1 0 0 0,1 1 0 0 0,0-1 0 0 0,-1 1 0 0 0,1 1 1 0 0,-1-1-1 0 0,-6 2-160 0 0,-51 30 536 0 0,60-28-503 0 0,1 0 0 0 0,-1 1-1 0 0,1-1 1 0 0,0 1 0 0 0,0-1 0 0 0,1 1 0 0 0,-1 1 0 0 0,1-1 0 0 0,0 0-1 0 0,0 1 1 0 0,1 0 0 0 0,0-1 0 0 0,0 1 0 0 0,0 2-33 0 0,-1 11 16 0 0,1 0-1 0 0,0 1 1 0 0,2-1 0 0 0,1 1-1 0 0,1 9-15 0 0,29 162 640 0 0,-9-74-405 0 0,70 308-118 0 0,-74-318-117 0 0,13 58-290 0 0,-10-51-764 0 0,-21-114 1032 0 0,0-1 0 0 0,0 1 0 0 0,0 0 0 0 0,0 0 0 0 0,0 0 0 0 0,1-1 0 0 0,-1 1 0 0 0,0 0 0 0 0,0 0 0 0 0,0 0 0 0 0,0 0 0 0 0,0-1 0 0 0,1 1 0 0 0,-1 0 0 0 0,0 0 0 0 0,0 0-1 0 0,0 0 1 0 0,0 0 0 0 0,1-1 0 0 0,-1 1 0 0 0,0 0 0 0 0,0 0 0 0 0,0 0 0 0 0,1 0 0 0 0,-1 0 0 0 0,0 0 0 0 0,0 0 0 0 0,0 0 0 0 0,1 0 0 0 0,-1 0 0 0 0,0 0 0 0 0,0 0 0 0 0,1 0 0 0 0,-1 0-1 0 0,0 0 1 0 0,0 0 0 0 0,0 0 0 0 0,1 0 0 0 0,-1 0 0 0 0,0 0 0 0 0,0 0 0 0 0,0 0 0 0 0,1 1 0 0 0,-1-1 0 0 0,0 0 0 0 0,0 0 0 0 0,0 0 0 0 0,1 0 0 0 0,-1 0 0 0 0,0 1 0 0 0,0-1-1 0 0,0 0 1 0 0,0 0 0 0 0,0 0 0 0 0,0 0 0 0 0,1 1 0 0 0,-1-1 0 0 0,0 0 0 0 0,0 0 22 0 0,9-23-2346 0 0,-5 9-2542 0 0</inkml:trace>
  <inkml:trace contextRef="#ctx0" brushRef="#br0" timeOffset="424.514">34 914 11976 0 0,'0'0'266'0'0,"0"0"44"0"0,0 0 15 0 0,0 0-26 0 0,0 0-127 0 0,0 0 204 0 0,0 0 110 0 0,0 0 24 0 0,0 0-9 0 0,0 0-42 0 0,0 0-13 0 0,0 0-5 0 0,0 0-35 0 0,0 0-146 0 0,9-9 284 0 0,-4 7-537 0 0,0 1 0 0 0,0 0 0 0 0,1-1 0 0 0,-1 1 0 0 0,0 1 0 0 0,1-1 0 0 0,-1 1 0 0 0,0 0 0 0 0,1 0 0 0 0,-1 1 0 0 0,0-1 0 0 0,5 2-7 0 0,9 1-10 0 0,74 20-1316 0 0,-72-19 275 0 0,-2 2-47 0 0</inkml:trace>
  <inkml:trace contextRef="#ctx0" brushRef="#br0" timeOffset="867.906">517 989 8288 0 0,'0'0'190'0'0,"0"0"28"0"0,0 0 7 0 0,6-4 1867 0 0,34 50 608 0 0,-11-52-1101 0 0,-22 5-1525 0 0,-5 1-14 0 0,-1 0-1 0 0,1 0 1 0 0,-1 0-1 0 0,1-1 1 0 0,0 1-1 0 0,-1 0 1 0 0,1-1-1 0 0,-1 1 1 0 0,1-1-1 0 0,-1 0 1 0 0,0 0-1 0 0,1 1 1 0 0,-1-1-1 0 0,0 0 1 0 0,1 0 0 0 0,-1 0-1 0 0,0-1 1 0 0,0 1-1 0 0,0 0 1 0 0,0 0-1 0 0,0 0 1 0 0,0-1-1 0 0,0 1 1 0 0,-1-1-1 0 0,1 1 1 0 0,0-1-1 0 0,-1 1 1 0 0,1-1-1 0 0,-1 0-59 0 0,7-10 159 0 0,-6 9-75 0 0,1-1 0 0 0,-1 0 0 0 0,0 0 0 0 0,0 0 1 0 0,0 0-1 0 0,0 1 0 0 0,-1-1 0 0 0,1 0 0 0 0,-1 0 0 0 0,0 0 0 0 0,0 0 0 0 0,-1 0 0 0 0,1 0 0 0 0,-2-2-84 0 0,0-20 237 0 0,-16-53-227 0 0,18 78-52 0 0,0 0 0 0 0,0 0 0 0 0,0 0-1 0 0,-1-1 1 0 0,1 1 0 0 0,0 0-1 0 0,-1 0 1 0 0,1 0 0 0 0,-1 0 0 0 0,1 0-1 0 0,-1 0 1 0 0,1 0 0 0 0,-1 0-1 0 0,0 0 1 0 0,0 0 0 0 0,0 0-1 0 0,1 0 1 0 0,-1 0 0 0 0,0 1 0 0 0,0-1-1 0 0,0 0 1 0 0,0 1 0 0 0,0-1-1 0 0,0 0 1 0 0,0 1 0 0 0,-1 0 0 0 0,1-1-1 0 0,0 1 1 0 0,0 0 0 0 0,0-1-1 0 0,0 1 1 0 0,-1 0 0 0 0,1 0 0 0 0,0 0-1 0 0,0 0 1 0 0,0 0 0 0 0,-1 0-1 0 0,1 0 1 0 0,0 0 0 0 0,0 1-1 0 0,0-1 1 0 0,0 0 0 0 0,0 1 0 0 0,-1-1-1 0 0,1 1 1 0 0,0-1 0 0 0,0 1-1 0 0,0 0 1 0 0,0-1 0 0 0,0 2 42 0 0,-4 1-77 0 0,1 1 1 0 0,-1 0-1 0 0,1 0 0 0 0,0 1 1 0 0,0-1-1 0 0,1 1 0 0 0,-1 0 1 0 0,1 0-1 0 0,0 0 1 0 0,1 0-1 0 0,-1 1 0 0 0,1-1 1 0 0,0 1-1 0 0,0-1 1 0 0,0 3 76 0 0,-25 73-92 0 0,5-25 32 0 0,9 51 165 0 0,18-80 679 0 0,30 32 398 0 0,-31-55-1182 0 0,-1-1 0 0 0,1 0 0 0 0,0 0 0 0 0,0 0 0 0 0,0-1 0 0 0,1 1 0 0 0,-1-1 0 0 0,1 0 0 0 0,-1 0 0 0 0,1-1 0 0 0,0 0 0 0 0,-1 1 0 0 0,5-1 0 0 0,2 2 0 0 0,33 19 0 0 0,15-54 384 0 0,-16-4-229 0 0,11-13-2407 0 0,-25 6-283 0 0,-24 33 2072 0 0,10-27-1073 0 0</inkml:trace>
  <inkml:trace contextRef="#ctx0" brushRef="#br0" timeOffset="1199.296">668 717 10512 0 0,'0'0'306'0'0,"0"0"-4"0"0,0-1-194 0 0,29-50 6287 0 0,16-29-4771 0 0,-4 6-2530 0 0,6 28-5381 0 0,-45 44 4369 0 0</inkml:trace>
  <inkml:trace contextRef="#ctx0" brushRef="#br0" timeOffset="1799.684">1039 936 11288 0 0,'0'0'256'0'0,"0"0"34"0"0,0 0 21 0 0,0 0-35 0 0,0 0-84 0 0,0 0 315 0 0,0 0 154 0 0,0 0 38 0 0,0 0-33 0 0,0 2-156 0 0,-4 20 771 0 0,0-10-155 0 0,3 8-287 0 0,15 58-342 0 0,-5-42-433 0 0,0 15-64 0 0,-6-34 0 0 0,3 13 100 0 0,-6-29 163 0 0,0-1 114 0 0,-14-70 1300 0 0,6 46-1523 0 0,-24-72-541 0 0,7 11 271 0 0,30 41-181 0 0,-2 37 270 0 0,27 2-430 0 0,27 17-854 0 0,-7 4-697 0 0,7 0-4963 0 0,-43-8 2447 0 0</inkml:trace>
  <inkml:trace contextRef="#ctx0" brushRef="#br0" timeOffset="2483.097">1372 1004 10512 0 0,'0'0'306'0'0,"0"0"-4"0"0,0 0-70 0 0,0 0 422 0 0,0 0 208 0 0,0 0 39 0 0,1 1-50 0 0,2 6 239 0 0,-3-7-618 0 0,14 3 584 0 0,3-2-297 0 0,-8 6-357 0 0,33-6 454 0 0,-5-17-680 0 0,-23-3-176 0 0,-9-10-65 0 0,-14-1-1840 0 0,-13 10 1875 0 0,-18-20-294 0 0,27 32 297 0 0,13 7 41 0 0,-1 0 0 0 0,0 0 0 0 0,0 0 0 0 0,0 0 0 0 0,0 1 0 0 0,-1-1 0 0 0,1 0 0 0 0,0 1 0 0 0,0-1 0 0 0,0 1 0 0 0,-1-1 0 0 0,1 1 0 0 0,0-1 1 0 0,0 1-1 0 0,-1 0 0 0 0,1 0 0 0 0,0-1 0 0 0,-1 1 0 0 0,1 0 0 0 0,0 0 0 0 0,-1 1 0 0 0,1-1 0 0 0,0 0 0 0 0,-1 0 0 0 0,1 1 0 0 0,0-1 0 0 0,0 0 0 0 0,-1 1 0 0 0,1-1 0 0 0,0 1-14 0 0,-3 2-4 0 0,1 1 1 0 0,0 0-1 0 0,0-1 1 0 0,0 1-1 0 0,0 0 1 0 0,1 0-1 0 0,-1 1 1 0 0,1-1-1 0 0,0 0 1 0 0,0 1-1 0 0,1-1 1 0 0,-1 1-1 0 0,1 0 1 0 0,0-1-1 0 0,1 1 1 0 0,-1 0-1 0 0,1 0 1 0 0,0 0-1 0 0,0-1 0 0 0,0 1 1 0 0,1 0-1 0 0,-1 1 4 0 0,1 7 0 0 0,0-1 0 0 0,0 1 0 0 0,1 0 0 0 0,1-1 0 0 0,0 0 0 0 0,0 0 0 0 0,2 0 0 0 0,-1 0 0 0 0,1 0 0 0 0,7 10 0 0 0,28 55 190 0 0,-26-73-334 0 0,16 18 1268 0 0,19-27-2139 0 0,-4-33-1274 0 0,-23 3-1403 0 0,-8 14 1783 0 0</inkml:trace>
  <inkml:trace contextRef="#ctx0" brushRef="#br0" timeOffset="3280.267">1487 696 10136 0 0,'0'0'230'0'0,"0"0"30"0"0,0 0 19 0 0,0 0 93 0 0,0 0 359 0 0,0 0 154 0 0,0 0 38 0 0,0 0-38 0 0,0 0-180 0 0,0 0-81 0 0,0 0-15 0 0,0 0-57 0 0,0 0-236 0 0,0 0-105 0 0,0 0-19 0 0,4-4 293 0 0,23-30 413 0 0,-9 17-1050 0 0,35-30-642 0 0,-49 44 356 0 0,0 0 0 0 0,0 0-1 0 0,0 1 1 0 0,0-1-1 0 0,0 1 1 0 0,1 0-1 0 0,-1 0 1 0 0,1 0 0 0 0,0 1-1 0 0,0-1 1 0 0,-1 1-1 0 0,2 0 439 0 0,-2 0-1462 0 0</inkml:trace>
  <inkml:trace contextRef="#ctx0" brushRef="#br0" timeOffset="4097.699">1806 948 10136 0 0,'0'0'230'0'0,"0"0"30"0"0,0 0 19 0 0,0 0 37 0 0,0 0 125 0 0,0 0 58 0 0,0 0 12 0 0,2 1 1 0 0,46 19 1632 0 0,1 3-2144 0 0,-2-15 42 0 0,-26-12 740 0 0,-19 4-517 0 0,3-4 36 0 0,12-18 196 0 0,-12 9-230 0 0,-1-5-160 0 0,-4-3-97 0 0,-9 1-27 0 0,7 16-45 0 0,0 1 0 0 0,0 0 0 0 0,0 0 0 0 0,0 0-1 0 0,-1 0 1 0 0,0 0 0 0 0,1 0 0 0 0,-1 1 0 0 0,0-1 0 0 0,0 1-1 0 0,0 0 1 0 0,-1 0 0 0 0,-2-1 62 0 0,-38-28-374 0 0,42 30 377 0 0,0-1 0 0 0,-1 1 0 0 0,1 0 0 0 0,0 0 0 0 0,0 1 0 0 0,-1-1 0 0 0,1 0 1 0 0,0 1-1 0 0,-1-1 0 0 0,1 1 0 0 0,-1 0 0 0 0,1 0 0 0 0,0 0 0 0 0,-1 0 1 0 0,1 0-1 0 0,-1 0 0 0 0,-1 1-3 0 0,0 1 0 0 0,0 0 1 0 0,1 0-1 0 0,-1 0 1 0 0,1 0-1 0 0,0 1 1 0 0,0-1 0 0 0,-1 1-1 0 0,2 0 1 0 0,-1 0-1 0 0,0 0 1 0 0,1 0-1 0 0,-1 1 1 0 0,1-1-1 0 0,0 1 1 0 0,0-1-1 0 0,0 1 1 0 0,1 0-1 0 0,-1 0 1 0 0,1-1-1 0 0,-1 4 0 0 0,-10 56 252 0 0,16-34-88 0 0,-3-18-125 0 0,0 0 0 0 0,0-1-1 0 0,1 1 1 0 0,1-1 0 0 0,0 0-1 0 0,0 0 1 0 0,1 0 0 0 0,0 0-39 0 0,6 9 46 0 0,0-1 0 0 0,2-1 1 0 0,-1 0-1 0 0,2-1 0 0 0,0 0 1 0 0,1-1-1 0 0,1 0 0 0 0,7 5-46 0 0,27 8 68 0 0,-9-27-426 0 0,-33-4 304 0 0,2 0-371 0 0,-1-1 0 0 0,0 0 0 0 0,0 0 0 0 0,-1 0 0 0 0,1-1 1 0 0,-1-1-1 0 0,0 1 0 0 0,3-4 425 0 0,4-4-3519 0 0,-1-2-930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10T17:20:50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0 7920 0 0,'-1'2'174'0'0,"-69"58"564"0"0,-36 20 4052 0 0,76-64-3260 0 0,28-16-1436 0 0,2 0 8 0 0,-1 1-75 0 0,-1 0 0 0 0,0 0 1 0 0,0 0-1 0 0,1 0 0 0 0,-1 1 1 0 0,0-1-1 0 0,1 0 0 0 0,-1 1 1 0 0,1-1-1 0 0,0 1 0 0 0,-1-1 1 0 0,1 1-1 0 0,0 0 0 0 0,0-1 1 0 0,0 1-1 0 0,0 0 0 0 0,0 0 1 0 0,1 0-1 0 0,-1 0 0 0 0,1 0 1 0 0,-1 0-1 0 0,1 0 0 0 0,-1 1-27 0 0,-1 4 40 0 0,-7 16-94 0 0,8 10-20 0 0,1-24 62 0 0,2-2-48 0 0,5 0 0 0 0,27 5 37 0 0,13 1-84 0 0,10 7 97 0 0,-8 8 10 0 0,-18-5 0 0 0,-10 0-12 0 0,-19-14-146 0 0,-7 23 106 0 0,4-31 63 0 0,0 1 0 0 0,0 0 0 0 0,0 0 0 0 0,-1-1 0 0 0,1 1 0 0 0,0-1 0 0 0,-1 1 0 0 0,1-1 0 0 0,-1 0 0 0 0,0 0 0 0 0,1 0 0 0 0,-1 0 0 0 0,0 0 0 0 0,0 0 0 0 0,1 0 0 0 0,-1 0 0 0 0,0 0 0 0 0,0-1 0 0 0,0 1 0 0 0,0-1 0 0 0,0 0 0 0 0,0 1 0 0 0,0-1 0 0 0,0 0 0 0 0,0 0 0 0 0,-1-1-11 0 0,-28 7-118 0 0,27-5 145 0 0,0 0-1 0 0,0 0 0 0 0,0-1 1 0 0,0 0-1 0 0,-1 0 1 0 0,1 0-1 0 0,0 0 0 0 0,0 0 1 0 0,0-1-1 0 0,0 0 0 0 0,0 0 1 0 0,0 0-1 0 0,0-1 1 0 0,-3 0-27 0 0,-17-5-1642 0 0,16 4 160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1-10T17:01:56.8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11811 434 874 0,'0'0'19'0,"0"0"4"0,-7 6 1 0,3 0 1 0,1 6-25 0,-1-6 0 0,-3 0 0 0,4 5 0 16,3-5 63-16,-4-3 7 0,4-3 2 0,0 0 0 15,0 0-7-15,-3 12-1 0,-1-6 0 0,1 0 0 16,3-6-6-16,0 0-2 15,0 0 0-15,0 6 0 0,-4 0-17 0,4-6-4 16,0 5-1-16,0-5 0 0,0 0 5 0,0 6 1 0,0-6 0 0,0 0 0 16,0 0-15-16,0 6-2 0,0-6-1 0,0 6 0 15,4 0-8-15,-4 3-2 0,0-9 0 0,3 12 0 16,1-7-1-16,-1 7-1 0,1-6 0 0,-1 0 0 16,1 6 0-16,-1 2 0 0,1-2 0 0,-1 12 0 15,1-13-1-15,-4 10 0 0,7-3 0 0,-3 5 0 16,-1-2-9-16,1 2 12 0,-1-2-12 0,4 2 12 15,-3 1-12-15,-1 2 0 0,1-2 0 0,-1-7 8 16,1 10-8-16,-1-9 0 0,1-1 0 0,-1 4 8 0,1-9-8 16,-4 11 12-16,0-11-12 0,3 3 12 0,-3 2 21 0,0-5 5 15,0 0 1-15,-3-3 0 0,3 2-11 16,-4 1-3-16,4-12 0 0,0 0 0 0,0 0 8 16,0 0 2-16,0 0 0 0,0 0 0 0,0 0 1 0,-7 0 1 15,7 0 0-15,-10 0 0 0,3 0-5 16,-4-6-2-16,1 0 0 0,-1-3 0 15,0 4-39-15,1-7-8 0,-1 6-2 0,1-12 0 16,-4 7-8-16,3-4-1 0,-3 3-1 0,0-6 0 16,0 1-9-16,3 2-2 0,-3-3 0 0,0 1 0 15,0-1-6-15,3 3-2 0,-3 4 0 0,0-1 0 16,0-6 0-16,0 7 0 0,0 2 0 0,3-3 0 16,-3-6-19-16,0 12-4 0,3-5-1 0,4 2 0 15,0-3-37-15,0 0-8 0,-4 1-2 0,8 5-341 0,-4-12-68 16</inkml:trace>
  <inkml:trace contextRef="#ctx0" brushRef="#br0" timeOffset="475.406">11388 305 975 0,'0'0'21'0,"0"0"5"0,-4 12 1 0,1 0 1 0,3-1-28 0,-4 1 0 0,1-6 0 0,-1 3 0 0,0 3 90 0,4-12 13 15,0 0 2-15,-3 11 1 0,3-11-20 0,0 0-4 16,0 0-1-16,0 0 0 0,0 0-21 0,0 0-5 15,0 0-1-15,0 0 0 0,0 0-32 0,0 0-6 16,0 0-2-16,0 0 0 0,0 0-14 0,7 0 0 16,0 0 0-16,4 6 0 0,-4-6 0 0,3 0 0 15,1 0 0-15,3 0 0 0,0-6 0 16,0 6 0-16,4 0 0 0,3 0 0 0,0 0-8 0,0-6 8 16,1 6 0-16,-1-5 0 0,3 5 0 0,-2 0 0 15,2 0 0-15,1 0 0 0,0 0 0 0,3 0 0 16,-3 0 0-16,-1 5 0 0,1-5 0 0,-4 0 0 0,4 6 9 15,-1 0-9-15,-2 0 0 0,-1-6 0 0,4 6 0 16,-8 0 0-16,4 0 0 0,1 0 0 0,-5-3 0 0,1 2 0 16,-1 1-17-16,-2 0 4 0,2 0 1 0,-3 0 0 31,0-6-17-31,-3 6-3 0,0-6-1 0,-1 0 0 16,1 0-39-16,-1 0-8 0,1 0-2 0</inkml:trace>
  <inkml:trace contextRef="#ctx0" brushRef="#br0" timeOffset="1079.764">11991 822 1051 0,'0'0'23'0,"0"0"5"0,0 0 0 0,-7 6 2 0,7-6-30 0,0 0 0 16,-4 6 0-16,4-6 0 0,0 6 68 0,0-6 7 16,0 0 1-16,0 0 1 0,-3 12-40 0,3-12-8 0,0 0-1 0,3 6-1 15,-3 0 9-15,4-3 3 0,3 2 0 0,0 1 0 16,0 0-7-16,0 0 0 0,4 0-1 0,3 0 0 15,0-6 1-15,0 6 1 0,4 0 0 0,-4-6 0 16,0 5-23-16,0-5-10 0,4 6 8 0,-4-6-8 16,0 0 21-16,0 0-1 0,-3 0 0 15,-1-6 0-15,-3 6 6 0,0-5 1 0,0 5 0 16,-3-6 0-16,-1 0-5 0,1 0-1 16,-1 0 0-16,-3-6 0 0,0 6-13 0,0-2-8 0,-3 2 8 0,-1-12-8 15,1 12 0-15,-4-6 0 0,3 7 0 0,-3-7 0 16,0 9 0-16,0-9 0 0,0 6 0 0,0 0-8 15,-4 1-1-15,4-1 0 0,0 6 0 0,-3 0 0 16,-1 0 9-16,4 0 0 0,0 6 0 0,0-1 0 16,0 1 0-16,3 0 0 0,-3 6 0 0,4 3 0 15,-4-4 0-15,7 1-8 0,-4 6 8 0,4-4-12 16,-3 10 20-16,3-6 4 0,0-4 1 0,3 10 0 0,-3-7-13 0,4-5 0 16,-1 9 0-16,1-9 0 0,3-1 0 15,-4 1 12-15,4 0-1 0,0-3-1 0,4-3-10 16,0 5 10-16,-1-5-10 0,1 0 10 0,-1 0-10 0,4-6 0 15,4 6-10-15,-4-6 10 16,4-6-34-16,0 6-1 0,-1-6 0 0,4 0 0 16,0 0-26-16,1 0-6 15,2-5-1-15,1 2 0 0,3 3-121 0,-3-6-25 0,31-11-5 0,-13 2-1 16</inkml:trace>
  <inkml:trace contextRef="#ctx0" brushRef="#br0" timeOffset="2130.917">13607 734 1242 0,'0'0'27'0,"0"0"5"0,-7 6 2 0,3 9 2 0,1-9-36 0,-5 6 0 0,5-1 0 15,3 7 0-15,0-9 54 0,-4 2 4 0,1 1 1 0,3 6 0 16,0-3-10-16,-4 2-1 0,4 1-1 0,-3-6 0 16,3-1 0-16,0 10 0 0,0-9 0 0,0 5 0 15,3 4-31-15,-3-3-5 0,0 5-2 0,4-2 0 16,-4-4-9-16,3 13 0 0,1-4 9 0,-1-2-9 15,-3 2 0-15,4 4 0 0,0-1 0 0,-4 9 0 16,3 0 0-16,1-2 8 0,-1 2-8 0,1-6 0 16,-4-2 20-16,3 2-1 0,-3 3 0 0,0-11 0 0,0 2 10 15,0-2 3-15,4-4 0 0,-4-8 0 16,0 0-6-16,-4 0-1 0,4-7 0 0,0-5 0 16,0 0 26-16,0 0 5 0,-10-5 0 0,3-7 1 15,-4 0-30-15,4-3-7 0,0-2 0 0,-4-1-1 16,1-5-19-16,-1-4 0 0,4 4 0 0,0-4 0 0,0-8 0 15,0 8 0-15,3-2 0 0,-3-3 0 0,0 2 0 0,4-2 0 16,-1-3-8-16,1 8 8 0,-1-8 0 0,1 3 0 16,-1 2 0-16,4-2 0 0,-3 2 0 0,3 4 0 15,0-3 0-15,0-4 0 0,-4 4 0 0,8 2 0 16,-4 10 0-16,3-7-9 0,1 4 9 0,-4 2 0 16,3 0 0-16,1 1 0 0,3 2 0 0,-4-3-8 0,1 7 8 15,-1 5 0-15,4-12 0 0,0 9-10 0,0 3 10 0,1 1 0 16,2-1-9-16,-3 6 9 0,4-6 0 15,-1 6-9-15,1 0 9 0,-1 0 0 0,5 0 0 16,-1 0 0-16,-4 6 0 0,1-6 0 0,-1 6 0 0,1-1 0 16,0 1 0-16,-4 0 0 0,0-3 0 0,-4 9 0 15,4-6-9-15,0 0 9 0,0 0-10 16,-3 5 10-16,-1-5-11 0,-3 6 11 0,4-3-12 0,-4 2 12 16,4 1-9-16,-4 0 9 0,-4 0 0 0,4-3-9 15,-4 2 9-15,1 1 0 0,-1 0 0 0,1 0 0 16,-1-1 0-16,-3-2 0 0,0-3 0 0,0 0 0 15,0 0 0-15,0 0 9 0,0 0-9 0,0-1 10 16,-4-5-10-16,4 0 10 0,-3 0-10 0,-1 0 10 16,-3-5-10-16,3-1 0 0,1 0-10 0,-1 0 10 15,-3-6-18-15,4 6 2 0,-1-3 1 0,0-2 0 16,4 5-9 0,0-6-1-16,0 0-1 0,0 6 0 0,7-2-43 0,0-4-9 0,0 6-2 15,4 0 0-15,3-6-132 0,0 6-28 16,11 1-4-16,-1-1-2 0</inkml:trace>
  <inkml:trace contextRef="#ctx0" brushRef="#br0" timeOffset="2711.133">13839 852 1234 0,'0'0'27'0,"0"0"5"0,0 0 2 0,0 0 2 0,-7 6-36 0,7-6 0 0,-3 6 0 0,3-6 0 16,0 0 76-16,0 0 9 0,0 0 2 0,-7 0 0 15,7 0-7-15,0 0 0 0,0 0-1 0,0 0 0 16,0 0-29-16,0 0-6 0,0 0 0 0,0 0-1 16,0 0-26-16,0 0-5 0,3 8 0 0,1 4-1 15,-1-12-11-15,4 12 8 0,1-12-8 0,-1 6 8 16,0-6-8-16,3 0 8 0,1 0-8 0,-1 0 8 15,1 0 7-15,3 0 1 0,-3-6 0 0,-1 0 0 16,-3 0-7-16,0 0-1 0,0 6 0 0,0-6 0 16,1 6-8-16,-8 0 12 0,3-5-12 0,-3 5 12 15,4-3-12-15,-4 3 12 0,3-6-12 0,-3 6 12 16,0-6 6-16,0 0 2 0,-3 0 0 0,-1 0 0 16,1-6-20-16,-1 12 0 0,-3-5 0 0,3-1 0 15,-3-3 0-15,-3-3 0 0,3 6 0 0,0 0 0 16,-4 6 0-16,4-5 0 0,-4 5 0 0,1-6-9 0,-1 6-2 0,1 0 0 15,-1 0 0-15,1 0 0 0,-1 6 0 16,4-6 0-16,0 5 0 0,0 1 0 0,0 0 11 0,0 6-10 16,3-3 10-16,1 2-10 0,-4 1 10 0,3 0-10 15,1 0 10-15,3-3-10 0,0 2 10 0,0 7 0 16,0-6 0-16,0-1 0 0,3 4 0 0,-3-3 0 16,4 0 0-16,-1-1 0 0,1-5 0 0,3 6 0 15,-4 3 0-15,4-9 0 0,4 5 8 0,-4-5-8 16,3 6 10-16,5-6-10 0,-5 0 10 0,4 3-10 0,-3-3 10 15,3-1-10-15,0 1 8 0,0 0-8 16,0 0 0-16,-3-6 0 0,3 6 0 0,0-6 0 0,4-6-11 16,-8 6 11-1,4-6-42-15,1 0-1 0,-1-5 0 0,0 5 0 16,0-9-124-16,0-3-25 0,4 1-4 0</inkml:trace>
  <inkml:trace contextRef="#ctx0" brushRef="#br0" timeOffset="3344.315">14178 790 1170 0,'0'0'25'0,"0"0"6"0,0 0 1 0,0 0 1 0,0 0-33 0,0 0 0 0,0 0 0 0,0 0 0 0,0 0 59 0,0 0 5 15,0 0 0-15,0 0 1 0,0 0 7 0,0 0 2 16,0 0 0-16,0 0 0 0,4 12-32 0,-4-3-6 16,0-9-2-16,3 6 0 0,-3-1-3 15,4 1-1-15,-4 6 0 0,0-6 0 0,0 6-12 0,0-6-2 16,3 2-1-16,-3 4 0 0,0 0-3 0,4 0 0 16,-4-1 0-16,0-5 0 0,3 15-1 0,-3-9-1 15,0-1 0-15,0-5 0 0,0 6-2 0,4-3 0 16,-4-3 0-16,0 6 0 0,0-7 0 0,0-5-8 15,0 0 12-15,0 0-4 0,0 0 7 0,0 0 1 16,0 0 0-16,0 0 0 0,0 0 18 0,0 0 4 0,0 0 1 16,0 0 0-16,0 0-14 0,-4-5-2 0,1-7-1 15,3 6 0-15,-4-9-22 0,1 3 9 0,3 7-9 0,-4-13 0 16,4 6 0-16,0 3 0 0,-3-2 0 16,3-1 0-16,0 0 0 0,0 0 0 0,0-2 0 0,0 2 0 15,0 0 0-15,3 0 0 0,-3 1 0 0,4 5 0 16,-4-9 0-16,3 3 0 0,1 6 0 0,-4-5-9 15,3 5 9-15,1 0 0 0,-1-6 0 16,-3 12 0-16,4-3 0 0,-4 3-10 0,7-6 10 0,-4 6 0 16,5 0-13-16,-1 0 4 0,0 6 1 0,0-3 0 15,0 9-1-15,3-6 0 0,-3 0 0 0,0 5 0 16,4 1 9-16,0 3 0 0,-1-3 0 0,-3 5 0 16,0-5 0-16,0 6 0 0,0-10 0 0,0 10 0 15,1 0 0-15,-1-1-8 0,0-8 8 0,-4 9 0 16,1-6 0-16,3-1 0 0,-4 4 0 0,1-3 0 15,-1 0 0-15,1-7 0 0,-4 1 0 0,3 0 0 0,-3-6 0 16,0 0 0-16,4 6 0 0,-4-6 0 0,0 0-20 0,0 0-3 16,0 0 0-16,0 0 0 15,0 0-41-15,0 0-8 0,3 6-1 0,-3-6-1 16,7-6-106-16,-3-6-20 0,0 1-5 0,-4-1-1 16</inkml:trace>
  <inkml:trace contextRef="#ctx0" brushRef="#br0" timeOffset="4003.711">14661 761 1256 0,'0'0'28'0,"0"0"5"0,0 0 2 0,0 0 0 0,0 6-35 0,0-6 0 0,0 0 0 0,0 6 0 15,0-6 98-15,0 0 13 0,0 0 2 0,0 0 1 16,0 0-30-16,0 0-7 0,-7 0-1 0,0-6 0 16,0 6-32-16,4-6-8 0,-4 0 0 0,0 0-1 15,3-3-21-15,-3 3-4 0,0 0-1 0,0 1 0 16,3 5-9-16,1-6 12 0,-4 0-12 0,0 6 12 16,3-6-2-16,1 0 0 0,3 6 0 0,-7 0 0 15,7 0 14-15,-7 0 4 0,0 6 0 0,0 0 0 16,7-6-28-16,-8 6 0 0,1 0 0 0,0-1 0 0,0 7 0 15,4-3 0-15,-1 3 0 0,-3 0 0 0,7-7 0 16,-3 7 0-16,-1 3 0 0,1-3 0 16,3-7 0-16,-4 7 0 0,4-12 0 0,0 0 0 15,0 6 0-15,0 6 0 0,0-12 0 0,0 0 0 0,0 0 0 0,0 0 0 16,0 0 0-16,0 0 0 0,0 0 12 16,4 6-4-16,-4-6 0 0,0 0 0 0,7 0-8 0,-7 0 0 15,0 0 0-15,0 0-11 0,7 6 11 0,0-6 0 16,-7 0 0-16,7 3 8 0,-7-3-8 0,7 0 0 15,0 0 0-15,0 5 0 0,0-5 0 0,0 6 0 16,0-6 0-16,4 6 0 0,-4-6 0 0,0 6 0 16,0 0 0-16,0 0 0 0,4-6 0 0,-4 6 0 0,0 0 0 15,0-1-8-15,-4 1 8 0,1 3 0 0,3-3 0 0,-4 6 0 16,4-6 0-16,-3 0 0 16,3-1 0-16,-4 7 0 0,1-6 0 0,0 3 0 0,-1-3 8 0,-3 0-8 15,0-6 0-15,4 6 9 0,-4-1-9 0,0-5 0 16,0 0 10-16,0 0-10 0,0 0 8 0,0 0-8 15,0 0 8-15,0 6-8 0,0-6 8 0,0 12-8 16,0-12 0-16,-7 6 0 0,7-6 0 0,-8 6 0 16,1-6-16-16,-3 0-4 0,-1 3-2 0,1-3 0 31,-4 0-6-31,-1-3 0 0,5 3-1 0,-4 0 0 16,3-6-2-16,1 6 0 0,-4-6 0 0,3 6 0 0,0-6-52 15,1 0-10-15,3 0-3 0,0 1 0 0,-4-1-100 16,4 0-21-16</inkml:trace>
  <inkml:trace contextRef="#ctx0" brushRef="#br0" timeOffset="4601.639">14753 872 990 0,'0'0'21'0,"0"0"5"0,0 0 1 0,0 0 1 0,0 0-28 0,0 0 0 0,4 6 0 0,-1 0 0 16,1 6 57-16,-1-6 6 0,4 0 1 16,-3 0 0-16,3-6-12 0,0 5-3 0,0 1 0 0,0-3 0 15,0 3-8-15,0 0-1 0,4 0-1 0,-4-6 0 16,3 6-12-16,1-6-3 0,0 0 0 0,-4 6 0 15,0-6-6-15,3 0-2 0,1 0 0 0,-1-6 0 16,-3 6 17-16,1-6 3 0,2 6 1 0,-3-6 0 16,4 0-11-16,-4 6-2 0,0-9-1 0,0 9 0 15,0-6-9-15,0-5-2 0,-3 5 0 0,-1 0 0 16,1 0-3-16,-1 0-1 0,-3 0 0 0,4 0 0 16,-4 6 0-16,0-5 0 0,0 2 0 0,0-3 0 15,-4 0-8-15,1-6 0 0,-1 6 0 0,1 0 8 16,-1 0-8-16,1 1 0 0,-5-1 0 0,5 0 0 15,-4 3 0-15,3 3 0 0,-3-12 0 0,0 12 0 16,4-6-20-16,3 6 0 0,-7 0 0 0,0 0 0 16,-4 0 4-16,4 0 2 0,0 6 0 0,0 0 0 15,-4 0 14-15,1 3 0 0,3-3 0 0,-4-1-9 0,4 7 9 0,-4 6 0 16,4-6 10-16,0-4-10 0,0 10 16 16,4 0-4-16,-4-1 0 0,3-2 0 0,1 3 0 0,-1-7-1 15,4 7 0-15,0-3 0 0,-3-3-3 0,3-1 0 16,3 1 0-16,1-6 0 0,-4 0 0 0,3 3 0 15,4-3 0-15,-3-1 0 0,6 1-8 0,-3-6 8 16,4 12-8-16,7-6 8 0,-4-6-8 0,7 6 0 16,0 0 0-16,0-6 0 0,4 6 0 0,0-1 0 0,-1-2 0 0,1 3-11 31,-4 0-19-31,4-6-4 0,-4 0-1 0,0 0 0 16,0 0-39-16,0-6-8 0,-3 0-2 0,0 1-676 0</inkml:trace>
  <inkml:trace contextRef="#ctx0" brushRef="#br0" timeOffset="5658.755">16436 987 1436 0,'0'0'32'0,"0"0"6"0,0 0 2 0,0 0 0 0,-7 0-32 0,0-6-8 0,0 6 0 0,-4-6 0 16,1 6 0-16,-1-6 11 0,0 6-11 0,-3-5 12 15,4 5 12-15,-1-6 4 0,-3 6 0 0,3-6 0 0,-3 6-41 0,-3 0-8 16,3 0-2-16,-1 0 0 0,-2 6 12 0,3-6 3 15,3 6 0-15,-3-1 0 0,3-5 8 0,1 6 0 16,-1 0 0-16,1 3 0 0,3 3 0 0,0-6 14 16,0 5-3-16,-1-5-1 0,1 6 6 0,4 0 2 15,-4-3 0-15,3 2 0 0,-3-5 13 0,4 12 2 16,-1-12 1-16,4 0 0 0,-3 0 2 0,-1 2 0 16,4 4 0-16,0-6 0 0,0 0-8 0,0-6-2 15,0 12 0-15,0-12 0 0,7 0-11 0,-3 6-3 0,3-1 0 16,3-5 0-16,1 0 0 0,3-5 0 0,0-1 0 15,4 0 0-15,-1-6-12 0,1 6 8 0,0-11-8 16,-1 8 0-16,1-3 13 0,-4-6-3 16,4 7-1-16,-4-4 0 0,3 3-9 0,-6 0 0 15,0 1 0-15,-1-1 0 0,1 6 0 0,-1-3 0 0,-3-3 0 0,-3 6 0 16,0 6 0-16,-4 0 0 0,0 0 0 0,0 0 0 16,0 0 12-16,0 0-4 0,0 0 0 0,0 0 0 15,0 0 16-15,0 0 4 0,0 0 0 0,0 0 0 16,0 0-2-16,0 0 0 0,0 0 0 0,-8 0 0 15,8 0-13-15,0 0-2 0,0 0-1 0,-7 0 0 16,7 0-10-16,0 0 0 0,0 0 0 0,0 0 0 16,0 0 0-16,0 0 0 0,0 0 0 0,0 12 0 0,0-6-12 15,0 3 12-15,4-3-10 0,-4 0 10 0,3 0-11 16,1 5 11-16,3-5-12 0,-3 0 12 0,-1 0-12 16,4 0 12-16,-3 3-12 0,-1-3 12 0,4-1-20 15,0 1 4-15,0 6 0 0,0-6 0 16,4 0-15-16,3 0-2 15,0 3-1-15,4-4 0 0,0 7-122 0,3 0-24 0,0-6-4 0</inkml:trace>
  <inkml:trace contextRef="#ctx0" brushRef="#br0" timeOffset="6212.245">15900 452 1364 0,'0'0'30'0,"0"0"6"15,0 0 2-15,0 0 0 0,0 0-30 0,0 0-8 0,0 0 0 0,0 0 0 0,0 0 20 0,0 0 4 16,0 0 0-16,0 0 0 0,0 0 14 0,0 0 3 16,0 0 1-16,0 0 0 0,0 0-32 0,0 0-10 15,0 0 0-15,7 0 0 0,3 0 0 0,4 6 0 0,4 0 0 16,-4 0 0-16,7 5 0 0,1-5 0 16,-5 3 0-16,4 3 0 0,1 0 0 0,-1-1 0 0,0 1 0 15,0 0 0-15,0 3 0 0,-3-4 0 0,-1 1 0 16,1 0 0-16,0 0 0 0,-4-3 0 0,0-4 0 15,0 1 0-15,0 6 0 0,-3-6 0 0,-1 0 0 0,1 0 0 16,-1 0 0-16,5-6 0 0,-5 5 0 16,1-5 0-1,3 3-32-15,-4-3-9 0,5 6-3 0,-5-6 0 16,4 0-31-16,-3 0-6 0,-1 0-2 0,5 0 0 0</inkml:trace>
  <inkml:trace contextRef="#ctx0" brushRef="#br0" timeOffset="7446.404">18179 717 1485 0,'0'0'42'0,"0"0"10"0,0 0-42 0,-7 0-10 0,7 0 0 0,-11 0 0 15,4 0 0-15,0-6 8 0,-4 6-8 0,4 6 8 16,-7-6 9-16,4 0 2 0,-1 6 0 0,0-1 0 0,-3 1 4 0,0-6 1 15,0 9 0-15,0 3 0 0,0-6 16 0,0 0 3 16,0 5 1-16,-1 1 0 0,1 0-14 0,4-3-2 16,-1 2-1-16,1 1 0 0,-1 0-14 0,0 0-2 15,4-3-1-15,0 8 0 0,0 1-10 0,0-6 8 16,-3 2-8-16,6 4 8 0,1-6-8 0,-1-1 0 16,1 1 0-16,-1 3 0 0,4-3 0 0,0-1 8 15,0-5-8-15,0 6 0 0,0-12 0 0,4 6 0 16,-1 0 0-16,-3-6 0 0,4 3 8 0,3 3-8 15,0-6 0-15,0 6 8 0,0-6 3 0,0 0 0 0,3 0 0 16,1 0 0-16,3-6-1 0,-3 6 0 16,3-9 0-16,0 3 0 0,-3 0-2 0,3-6 0 15,0 1 0-15,0-1 0 0,0-3 0 0,-3-3-8 0,-1 1 12 0,1-1-4 16,-1 9-8-16,-3-2 0 0,4-1 9 0,-4-6-9 16,0 12 0-16,-3-5 8 0,3 8-8 0,-4-3 0 15,-3 6 0-15,0 0 0 0,0 0 0 0,0 0 8 16,0 0-8-16,0 0 0 0,0 0 0 0,0 0 0 15,0 0 0-15,0 0 0 0,0 0 0 0,0 0-8 16,0 6 8-16,4 2 0 0,-4 4 0 0,0 0 0 16,0 0 0-16,-4-1 0 0,4-2 0 0,0 9 0 15,0-6 0-15,0-1 0 0,4 1 0 0,-4 3 0 16,0-3 0-16,3 5 0 0,-3 1 0 0,4-3 0 16,-4-4 0-16,0 7 0 0,3 0 0 0,-3-4-8 0,4 10 8 15,-4-6 0-15,3 8 0 0,-3-8 0 0,4 5 0 16,-4-2 0-16,3 2 0 0,1-5 0 0,-4 2 0 15,3 4 0-15,-3 0 0 0,4 2 0 0,-4-2 0 16,0 2 0-16,4-8 0 0,-4 5 0 16,0-2 0-16,3 2 0 0,-3 1 0 0,4-4 0 0,-4-2 0 15,0 5 0-15,0-8 0 0,3 3 0 0,-3-1 0 0,0 1 0 16,0-3 0-16,0-3 0 0,0-1 0 0,0-5 8 16,0 6-8-16,0-12 0 0,0 0 0 0,0 0 9 15,0 0-9-15,0 0 0 0,0 0 22 0,0 0-2 16,0 0-1-16,0 0 0 0,0 0 10 0,0 0 3 15,0 0 0-15,0 0 0 0,0 0-20 0,0 0-4 0,0 0-8 0,0 0 12 16,0 0-12-16,0 0 0 0,0 0 8 0,4-6-8 16,-4 6 0-16,3-6 0 0,-3-6 0 15,4 7 0-15,-1-7 0 0,-3-3 0 0,4 3 0 16,-4 1 0-16,3-7 0 0,-3 6 0 0,4-3 0 0,-1-8 0 16,1 5 0-16,3 1 0 0,-4 2 0 0,4-3 0 15,1-5-11-15,-1 8 11 0,0-8-10 0,0 11 10 16,0-6-26-16,3 9 1 0,-3-8 0 0,4 5 0 15,0 0-16 1,-1-2-3-16,1 8-1 0,-1 0 0 16,4 0-40-16,-3 0-8 0,3 6-2 0,4-6 0 15,-4 0-103-15,-4-6-21 0,15 1-4 0,-7 2-1 0</inkml:trace>
  <inkml:trace contextRef="#ctx0" brushRef="#br0" timeOffset="7987.944">18411 755 1087 0,'0'0'24'0,"0"12"4"0,-7-6 2 0,4 5 1 16,3-5-31-16,-4 6 0 0,4-3 0 0,-3 2 0 0,3 1 83 0,-4-6 10 0,4 6 3 0,4-6 0 16,-4 8-30-16,0-8-6 0,3 12 0 0,-3-6-1 15,4-1-8-15,-1-2-2 0,-3 9 0 0,7-6 0 16,-3-1-17-16,0 7-4 0,3-9-1 0,0 3 0 15,-4-1-11-15,4 7-1 0,-3-12-1 0,3 9 0 16,3-9-2-16,-3 5-1 0,0 1 0 0,4-6 0 16,0 0 8-16,-4 0 1 0,7 0 1 0,-7-6 0 15,3 3-5-15,-2-3 0 0,2-3-1 0,1 3 0 16,-4 0 13-16,0-6 2 0,0 0 1 0,3 0 0 16,-2-12-6-16,-1 7-1 0,0-4 0 0,0 3 0 15,-4-11-9-15,4 5-3 0,-3-3 0 0,-1-2 0 0,1-1-4 16,-4 4-8-16,3 2 11 0,-3-5-11 0,-3 2 0 15,3-3 0-15,-4 4 0 0,1-4 0 16,-1 7 0-16,-3-4-17 0,4 4 1 0,-1-1 1 16,1 0-24-16,-1 9-5 0,4-8 0 15,-3 5-1-15,3 0-25 0,0 6-5 0,0-5-1 0,0 8 0 16,0-9-14-16,3 6-3 0,1 0-1 0,3 6 0 16,-7-6-102-16,0 6-21 0,10-6-4 0,-10 6-1 15</inkml:trace>
  <inkml:trace contextRef="#ctx0" brushRef="#br0" timeOffset="8579.997">18835 790 1384 0,'0'0'39'0,"0"0"9"0,0 0-38 0,0 0-10 0,0 0 0 0,0 0 0 15,0 0 36-15,0 0 4 0,0 12 2 0,0-12 0 16,0 0 18-16,3 3 3 0,-3-3 1 0,0 6 0 0,0-6-28 0,7 6-4 15,0-1-2-15,1 1 0 0,-1-6-20 0,3 0-10 16,-3 0 10-16,4 0-10 0,-1 0 19 0,1-6-3 16,-4 1 0-16,4 5 0 0,3-6 0 0,-4 6-1 15,1-6 0-15,-1 3 0 0,-3-9-7 0,4 6 0 16,-4 0-8-16,0 1 12 0,0-1-12 0,-3 0-8 16,-1-12 8-16,1 15-13 0,-4-3 5 0,0-5 8 15,-4 5-13-15,4 6 5 0,-3-6 0 0,-1-6 0 16,-3 6 0-16,0 0 0 0,-3 6-12 15,2-6-3-15,1 3 0 0,0 3 0 0,-3-5 23 0,-1 5 0 16,1 0 0-16,-1 0 0 0,-3 5 0 0,0-2 13 16,3 3-1-16,1 6-1 0,-1 0-11 0,1 0 0 15,2-1 9-15,-2 10-9 0,3-3 0 0,3-7 0 16,-3 10 0-16,4-4 0 0,-1 1 0 0,1 6 0 0,6-4 0 0,-3 4 0 16,0-7 0-16,4 4 0 0,-4-3 0 0,3-7 0 15,4 4 10-15,0 3-2 0,-3-12-8 0,3 5 12 16,0 1-4-16,4-6 0 0,-1 3-8 0,-3-3 12 15,4 0-2-15,-1-1-1 0,4-5 0 0,1 0 0 16,-1 0-9-16,0 0 0 0,0 0 0 0,4-5 0 31,-1-1-25-31,1-3-11 0,-1 3-1 0,-2 0-519 0,2-12-104 0</inkml:trace>
  <inkml:trace contextRef="#ctx0" brushRef="#br0" timeOffset="9040.832">19181 305 1105 0,'0'0'24'0,"0"0"4"0,0 0 2 0,0 0 2 0,0 0-32 0,0 0 0 0,0 0 0 16,0 0 0-16,0 0 48 0,0 0 4 0,0 0 0 0,-4 12 0 15,0-6 18-15,1 11 4 0,3-11 1 0,-4 6 0 16,1-3-15-16,3 8-2 0,0-11-1 0,0 12 0 16,0-6-19-16,0 2-4 0,0 4-1 0,0 0 0 15,3-1-14-15,-3 4-3 0,4 2-1 0,-4-5 0 16,3 9-7-16,-3-4-8 0,4-2 11 15,0 2-11-15,-1 1 12 0,1 2-12 0,-1-2 12 0,1-1-12 16,3 4 10-16,0-4-10 0,-4 4 8 0,4-10-8 16,-3 13 12-16,3-10-4 0,0 10 0 0,0-10 0 15,0 4-8-15,4-1 0 0,-4 4 0 0,3-10 0 16,-3 7 8-16,0-9 0 0,0-4 0 0,-3 7 0 16,3-12-8-16,-3 6 0 0,-4-9 0 0,0-3 0 15,0 0 0-15,0 0 0 0,0 0 0 0,0 0 0 16,0 0-24-16,0 0-6 15,0 0-2-15,0 0 0 0,-4-3-28 0,-3-3-7 0,3 0-1 0,-3 0-726 16</inkml:trace>
  <inkml:trace contextRef="#ctx0" brushRef="#br0" timeOffset="10243.393">19826 828 1033 0,'0'0'22'0,"0"0"5"0,-10-6 1 0,2 6 2 0,-2-5-30 0,-1-1 0 16,1 6 0-16,-4-9 0 0,-1 3 44 0,5 0 4 15,-1 6 0-15,-3-6 0 0,0 0 23 0,4 1 5 16,-5-1 0-16,1 6 1 0,4-6-43 0,-4 6-9 0,0 0-1 0,3 0-1 16,0 0-23-16,4 6 0 0,-3 0 0 0,3-6 0 15,3 5-10-15,-3 1 0 0,0 0 0 0,0 0 0 16,3 0 10-16,-3 3 14 0,0-3-3 0,4-1-1 16,-4 1-10-16,0 6 0 0,3 0 0 0,-3 0 0 15,4-4 0-15,-5-2 0 0,5 6 0 0,-1-6 8 16,4 0 0-16,-3 6 0 0,3-7 0 0,0 1 0 15,0 3-8-15,0 3 0 0,0-6 0 0,0-6 0 16,3 6 0-16,1 0 0 0,-1-1 0 16,1 7 0-16,-4-12 0 0,4 6-16 0,-4-6 4 0,7 3 1 15,0 3 19-15,-4 0 3 0,4-6 1 0,0 0 0 16,0 0 19-16,4-6 4 0,-4 6 1 0,4-6 0 16,-1-3-6-16,1 3-1 0,-1 0 0 0,1 1 0 15,0-1-15-15,-1-6-3 0,-3 6-1 0,0-6 0 16,0 3-1-16,0 4 0 0,0-7 0 0,-3 6 0 15,-1-6 0-15,1 0 0 0,-1 7 0 0,-3 2 0 16,0-3-9-16,0 0 10 0,0 6-10 0,0 0 10 0,0 0-10 16,0 0 10-16,0 0-10 0,0 0 10 0,0 0-2 0,0 0-8 15,0 0 12-15,0 0-4 0,0 0-8 16,0 0 0-16,-3 6 0 0,-4 0-11 0,3 2 11 0,1 4 0 16,-1 6-9-16,4-1 9 0,-3-2 0 0,3 3 0 15,0-1-9-15,0 1 9 0,0 3 0 16,0-4 0-16,0 7 0 0,3-4 0 15,-3 4 0-15,0-6 0 0,4 8-8 0,-4-2 8 0,3 2 0 0,-3-2 0 16,4 2 0-16,-1 3 0 0,-3-5 0 0,4 8 0 16,-4-8 0-16,0 8 0 0,3-2 0 0,1-4 0 15,0 3 0-15,-4-2 0 0,3 2 0 0,-3-5 0 16,0 2 0-16,0-2 0 0,0 2 0 0,0-2 0 0,0-1 0 16,0-2 0-16,0-4 0 0,0 7 0 15,0-9 0-15,-3 2 0 0,3-5 0 0,0 0 0 0,-4 0 8 0,4-7-8 16,0 4 0-16,-4-3 9 0,4-6-9 0,0 0 8 15,0 0 0-15,0 0 0 0,0 0 0 0,0 0 0 16,0 0 12-16,0 0 1 0,0 0 1 0,0 0 0 16,0 0-12-16,0 0-2 0,-3-6-8 0,3-3 12 15,-4 4-12-15,4-7 8 0,-3-6-8 0,3 6 0 16,0 1 0-16,-4-4 0 0,4-3 0 0,0 7 0 16,-3-7 0-16,3-3 0 0,0 4 0 15,0-1 0-15,0-3 0 0,0 4 0 0,3-7 0 0,1 4 0 16,-4-4 0-16,3 1-10 0,1 2 10 0,3-2-12 15,-3 5 12-15,3-3 0 0,0 4 0 0,-4-1 0 16,4 6 0-16,0-2-8 0,0 2 8 0,4 0-8 16,-4 0 0-16,4 1 0 0,-4 2 0 0,3 3 0 15,4 0-27-15,-3 0-5 16,3 6 0-16,-3 0-1 0,3-6-18 0,-4 6-3 0,1 0-1 0,-1 0 0 16,5 0-9-16,-8 0-1 0,3-6-1 0,-3 6-380 15,0 0-76-15</inkml:trace>
  <inkml:trace contextRef="#ctx0" brushRef="#br0" timeOffset="10762.742">19861 834 939 0,'0'0'20'0,"0"0"5"0,0 0 1 0,0 0 1 0,4 6-27 0,-4-6 0 0,0 0 0 0,0 0 0 16,3 6 68-16,5 0 8 0,-5 0 1 0,1 0 1 15,-1-3-11-15,1 8-3 0,-1-5 0 0,-3 6 0 16,4 0-6-16,-1-6-2 0,1 5 0 0,-4-2 0 0,3 3-12 0,1 0-4 16,-4-1 0-16,3 1 0 0,-3-3-14 15,4 3-3-15,-1-6-1 0,1 5 0 0,3-5-6 0,-4 6-2 16,5-6 0-16,-5 0 0 0,4-3 3 0,0 3 1 16,0-6 0-16,0 6 0 0,0-6 7 0,4-6 2 15,-4 6 0-15,4 0 0 0,-4-9 10 16,3 3 3-16,-3-6 0 0,0-5 0 15,0 5-16-15,0-3-4 0,-3-3 0 0,3 1 0 0,-3-7-7 0,3 4-1 16,-4 2-1-16,-3-5 0 0,0 8-11 0,0-9 8 16,0 1-8-16,0 2 8 0,-3 4-8 0,-1-7 0 15,1 9 0-15,-1-2-11 0,0-1-7 0,1 3-2 16,-4 10 0-16,3-7 0 16,1 0-10-16,-1 0-2 0,1 6-1 0,3 1 0 15,0 5-16-15,0 0-3 0,0 0-1 0,0 0 0 16,0 0-92-16,0 0-19 0,0 0-3 0,0 0-313 0,3-6-64 15</inkml:trace>
  <inkml:trace contextRef="#ctx0" brushRef="#br0" timeOffset="11279.762">20186 828 1213 0,'0'0'26'0,"0"0"6"0,0 0 0 0,3 6 4 0,1 0-36 0,-4-6 0 0,7 6 0 0,-7-6 0 16,4 0 60-16,3 0 4 0,0 6 2 0,0-6 0 16,-4 0-11-16,8 0-3 0,-4 0 0 0,3 6 0 0,1-6-32 0,0 0-6 15,3 0-2-15,-4-6 0 0,1 0 30 0,0-6 6 16,-4 6 0-16,3 0 1 0,1-5-9 0,-1 2-3 15,-3-9 0-15,0 7 0 0,1-1-25 0,-5-6-12 16,4 9 10-16,-7-2-10 0,4 5 0 0,-4-12 0 16,-4 12 0-16,4-9 0 0,-3 10-8 0,-4-1-5 15,3-6-1-15,-3 6 0 0,0 0-8 0,0 0-2 16,0 0 0-16,0 6 0 0,-4 0 9 0,1 0 2 16,-1-5 0-16,0 10 0 0,-3-5 5 0,0 6 8 15,4 0-13-15,-1 0 5 0,0 6 8 0,1 0 0 16,3-7 0-16,0 10 0 0,0 3-12 0,3-6 0 15,1-1 0-15,-1 4 0 0,4-3 12 0,4 5 14 16,-4-5-3-16,3 3-1 0,-3 2-10 0,4-5 0 0,-1 0 0 0,1 0 0 16,-1-3 12-16,4 8-2 0,-3-5-1 0,-1 0 0 15,4-1 0-15,0 4 0 0,4-3 0 0,-4-6 0 16,4 6 2-16,-1-1 0 0,1 1 0 0,3-3 0 16,-3-3-11-16,3 6 8 0,0-7-8 0,0 1 8 15,0-6-18-15,0 12-4 0,0-12-1 0,0 6 0 31,0-6-46-31,-3 0-10 0,3 0-1 0,-3-6-435 0,3 0-86 0</inkml:trace>
  <inkml:trace contextRef="#ctx0" brushRef="#br0" timeOffset="12162.825">21311 667 1220 0,'0'0'27'0,"0"6"5"0,0 2 2 0,4 10 0 0,-4-6-34 0,3 0 0 16,-3-1 0-16,0-2 0 0,0 9 52 0,0-12 4 0,0 5 1 15,0-11 0-15,0 0-21 0,0 0-4 0,0 0 0 0,0 0-1 16,0 0-7-16,0 0-2 0,0 0 0 0,0 0 0 15,0 0 5-15,0 0 1 0,0-5 0 0,-3-1 0 16,3-6-28-16,-4 0 0 16,1 3 8-16,3 3-8 0,-4-5 0 0,1-1-12 0,-1 0 2 0,-3 0 1 15,4 4-11-15,-4 2-1 0,-1 0-1 0,1-6 0 16,0 6 22-16,0 6-11 0,-3-6 11 0,3 6-8 16,-4-6-2-16,4 6 0 0,-4 6 0 0,4-6 0 15,-3 6 10-15,-1 0 0 0,4 0 0 0,-3 6 0 16,3-6 0-16,-4 2-12 0,4 4 2 0,-4 6 0 15,1-6 10-15,3-1 0 0,0-2 0 0,0 9 0 16,3-12 12-16,-3 5-3 0,3 7 0 0,1-9 0 16,-1 3 7-16,1-1 0 0,-1-5 1 0,4 6 0 15,4 0-3-15,-4-6-1 0,3 2 0 0,1-2 0 16,-1 0-5-16,5 6 0 0,-5-6-8 0,8 0 12 16,-1 0-12-16,1 5 9 0,3-8-9 0,0 3 8 0,0 6-8 15,0-12 0-15,0 0-12 0,4 0 12 16,0-6-36-1,-1 0 0-15,4 6 0 0,1-9 0 0,-1 9-26 0,0-6-5 0,0 1-1 16,0-1-355-16,4-6-71 0</inkml:trace>
  <inkml:trace contextRef="#ctx0" brushRef="#br0" timeOffset="12862.683">21495 296 997 0,'0'0'21'0,"0"0"5"0,0 0 1 0,0 0 2 0,0 0-29 0,0 0 0 0,0 0 0 0,0 0 0 16,0 0 59-16,0 0 5 0,0 0 2 0,0 0 0 15,0 0-37-15,0 0-7 0,0 0-2 0,0 0 0 16,0 0 0-16,0 0 0 0,-4 9 0 0,4-3 0 16,0 6 0-16,0 5-1 0,4-5 0 0,-1 3 0 15,1 8 13-15,-1-5 4 0,4 5 0 0,0 4 0 16,0-4 0-16,4 4 1 0,-4-4 0 0,4 4 0 16,-4 2-5-16,0 1 0 0,3-4-1 0,-3 4 0 0,1-4-11 15,2 9-1-15,-3-8-1 0,0 2 0 0,0-2-2 16,-3-4-1-16,3 1 0 0,0-4 0 0,-4 4 6 0,1-7 2 15,-4-8 0-15,4 3 0 0,-4 0-11 0,0-6-3 16,0-6 0-16,0 0 0 0,0 0 14 0,0 0 2 16,0 0 1-16,0 0 0 0,0 0 15 0,-4-12 3 15,0 6 1-15,-3-6 0 0,4 6-29 0,-4 3-5 16,3-8-2-16,1 5 0 0,3-6-9 0,-4 6 0 16,4 0 0-16,-3-6 0 0,3 7 0 0,0-4 0 15,0 3 0-15,0-6 0 0,0 0-9 0,0 6 9 16,0-5 0-16,3 2 0 0,1-9 0 0,-4 7-8 15,3-1 8-15,1-6 0 0,-4 9 0 0,3-2 0 16,1-1-8-16,-1 0 8 0,1 0 0 0,3 3-8 16,-3 4 8-16,-1-7 0 0,4 6-13 0,-3 0 4 0,-1 0 1 15,4 0 0-15,0 6-8 0,0 0 0 0,4 0-1 0,-4 6 0 16,4 0-3-16,-4 0-1 0,3 6 0 0,-3-6 0 16,4 8 21-16,-1-2-9 0,1 12 9 0,-4-7 0 15,0 4 0-15,0-4-8 0,0 7 8 0,0-4 0 16,-3-8 0-16,3 12 0 0,-4-4 0 0,1-2 0 15,-1 0 0-15,1-4 0 0,-1 4 0 0,1-6 0 16,0-1 0-16,-1-5 0 0,-3 0 0 0,0-6 0 16,4 9 0-16,-4-9 8 0,0 0-8 0,7 6 0 15,-7-6 0-15,0 0 0 0,3 0 0 0,-3 0 0 16,0 0-45 0,0 0-3-16,7 0 0 0,-3-6 0 0,-4 3-112 15,0-9-22-15,0 6-5 0</inkml:trace>
  <inkml:trace contextRef="#ctx0" brushRef="#br0" timeOffset="13430.242">22034 802 1378 0,'0'0'30'0,"0"0"6"0,0 0 2 0,0 0 2 0,0 0-32 16,0 0-8-16,0 0 0 0,0 0 0 0,-7 0 73 0,4 3 14 0,-4-3 2 0,-4 6 1 15,4-6-50-15,0 0-11 0,0 0-1 0,4 6-1 16,-4-1-16-16,-1-5-3 0,8 0-8 0,-7 12 12 16,4-6-12-16,-4 0 11 0,3 0-11 0,1 0 10 15,3 3-10-15,-4-4 0 0,4 7 0 0,0 0 8 16,0-6-8-16,0 6 10 0,4-1-10 0,-1-2 10 15,4 3 1-15,-3 0 0 0,3-1 0 0,-4-5 0 16,5 6 5-16,-1-3 0 0,3-3 1 0,-3 0 0 16,7 0-1-16,-3-1 0 0,-1 1 0 0,1-6 0 15,0 0 4-15,-1 0 0 0,4 0 0 0,-3 0 0 16,0-6 19-16,-1 1 4 0,1-1 1 0,-1 0 0 16,1-6-30-16,-1 3-6 0,-2-3 0 0,-1-5-8 15,0-1 10-15,0 9-10 0,-4-8 8 0,1 5-8 0,-4-6 0 16,0 7 0-16,0-4 8 0,0 3-8 0,-4-6 0 15,4 7 0-15,-3-4 0 0,-1-3 0 0,-3 7 0 16,0 5 0-16,0-12-11 0,-4 9 11 0,4 3-14 0,-3-5 2 16,-1 5 1-16,1-6 0 0,-1 6 11 0,0 0 0 15,-3-3 0-15,4 9 0 0,-1 0-9 0,1 0 0 16,-1 0 0-16,4 3 0 0,0 3-2 0,-4 0 0 16,4 6 0-16,4 0 0 0,-4-6-1 15,3 5 0-15,1-2 0 0,-1 9 0 0,1-6-4 0,3 5 0 16,0-5-1-16,0 3 0 15,0-10-18-15,0 7-3 0,3 0-1 0,1 0 0 16,-1-6-23-16,-3-6-5 0,4 3-1 0,3 2 0 16,0 1-150-16,-4-6-30 0</inkml:trace>
  <inkml:trace contextRef="#ctx0" brushRef="#br0" timeOffset="14065.278">22401 611 1422 0,'0'0'31'0,"0"0"6"0,-7 0 2 0,0 6 1 0,0-6-32 0,0 0-8 0,-3 3 0 0,3-3 0 16,7 0 61-16,-8 6 11 0,1-6 1 0,7 0 1 15,-7 0-36-15,7 0-7 0,-7 5-2 0,7-5 0 0,0 0-29 0,-7 0-16 16,4 6 1-16,-1 0 1 0,4-6 6 0,-3 6 8 16,-1 6-13-16,1 0 5 0,3-7 0 0,0 4 0 15,0 3 0-15,3 0 0 0,-3-6 8 0,0 5 0 16,4-5 0-16,-4 3 0 0,3 3 0 0,-3 0 8 15,0-6-8-15,4-1 11 0,-1 1 15 0,-3-6 3 16,0 6 1-16,0-6 0 0,4 12-2 0,-1-9 0 0,-3-3 0 16,4 6 0-16,-1 0-6 0,-3-6-2 15,0 0 0-15,7 5 0 0,-3-5-2 0,-4 0-1 0,7 6 0 0,-7-6 0 16,4 0-3-16,3 0-1 0,0 6 0 16,-4-6 0-16,4 0 0 0,-7 0 0 0,4 0 0 0,3 0 0 15,0 6-13-15,-7-6 11 0,3 0-11 16,4 0 10-16,1 6-10 0,-5 0 0 0,-3-6 0 0,7 0 0 15,-3 0 0-15,-1 6 0 0,4-6 0 0,-3 6 8 16,-4-6-8-16,3 8 0 0,1-2 9 0,-4 0-9 16,3 6 0-16,-3-6 0 0,0 6 0 0,-3-7 0 15,3 4 0-15,-4 3 0 0,1 0 0 0,-4-6 8 16,3 5-8-16,-3 1 0 0,4-6 0 0,-4 3 0 16,-1-3 16-16,-2 0 3 0,3 0 0 0,0-6 0 15,-4 5-19-15,4-5 0 0,0 0 0 0,0 0 0 16,0 0 0-16,-4 0 0 0,1-5 0 0,-1 5 0 15,1-6-24-15,-1-6-12 0,-3 6-3 16,3-3 0-16,1-3-14 0,-1 7-3 0,4-7-1 0,4-6 0 16,-1 9-31-16,1-2-7 15,3-1-1-15,0 0-657 0</inkml:trace>
  <inkml:trace contextRef="#ctx0" brushRef="#br0" timeOffset="14637.128">22542 784 1350 0,'0'0'29'0,"0"0"7"0,0 0 0 0,0 0 3 0,0 0-31 0,0 0-8 0,0 0 0 0,0 0 0 15,0 0 58-15,0 0 10 0,0 0 3 0,0 0 0 16,0 0-21-16,0 0-4 0,0 0-1 0,0 0 0 15,0 0-15-15,0 0-3 0,0 0-1 0,0 0 0 16,8 0-16-16,-1 0-10 0,0 0 12 0,3 0-12 16,-3 0 10-16,4-6-10 0,-1 6 8 0,1 0-8 15,3-5 12-15,-3-1-4 0,-1 0 0 0,1 6 0 16,0-6-8-16,-1 0 0 0,1-3 0 0,-1 3 0 16,-3 6 0-16,4-6 0 0,-4 1 0 0,-4-1 0 15,1 6 0-15,0-6 0 0,3 6 0 0,-7-6 0 16,0 6 0-16,3-6 0 0,-3 0 0 0,0 6 0 15,0-6 0-15,0 0 0 0,-3 3 0 0,-1-2 0 16,1-1 0-16,-1 0 0 0,-3 0-10 0,0 0 10 0,3 0-15 0,1 0 3 16,-4 0 1-16,0 1 0 0,0-1-4 0,0 3-1 15,-4 3 0-15,0-6 0 0,4 6 8 0,-3 0 8 16,-1 0-13-16,4 6 5 0,7-6 8 0,-10 3 0 16,3 8 0-16,-1-5 8 0,5 6-8 0,-4 0 12 15,0 0-4-15,3 2 0 0,-3-2 2 0,4 6 1 16,-1-7 0-16,1 1 0 0,-1 9 1 0,1-4 1 15,-1-5 0-15,1 9 0 0,3-10-13 0,-4 1 11 16,4 6-11-16,0-3 10 0,0 2-10 0,0-5 0 16,4 6 0-16,-4-7 0 0,3-2 11 0,1 9-3 15,-1-6-8-15,4-7 12 0,0 7 4 0,0-6 1 0,0 3 0 16,4-3 0-16,0 0-17 0,3 0 0 0,0-1-13 16,3 1 5-16,5 0-6 0,-5 0-1 0,1-6 0 15,3 6 0 1,-3-6-59-16,3 0-12 0,0 0-2 0,-3 0-684 0</inkml:trace>
  <inkml:trace contextRef="#ctx0" brushRef="#br0" timeOffset="16298.208">24014 593 853 0,'-7'6'18'0,"-4"6"4"16,0-3 1-16,-3 8 2 0,4-5-25 0,-4 6 0 0,-4-7 0 0,4 10 0 0,0-3 51 0,0-1 5 15,-1 4 0-15,1-3 1 0,4-1-14 0,-4 4-3 16,3-10-1-16,0 7 0 0,4 0-4 0,-3-4-1 15,3 4 0-15,0 0 0 0,0-7-1 0,3-5 0 16,1 3 0-16,-1 3 0 0,1-6-3 0,3-6-1 16,0 0 0-16,0 0 0 0,0 0-10 0,0 0-3 15,7 0 0-15,0 6 0 0,0-6-16 0,0-6 0 0,3 6 8 0,-3-6-8 16,4 6 10-16,0-12-2 16,-1 3 0-16,4 3 0 0,-3 1-8 0,-1-1 0 0,5 0 0 0,-1 0 0 15,0-6 8-15,3 6-8 0,-2 6 12 0,-1-6-4 16,0 1-8-16,0 2 10 0,0-3-10 0,4 0 10 15,-4 0 7-15,-4 0 2 0,4 0 0 0,-3 0 0 16,0 0-5-16,-1 6-1 0,-3-5 0 0,0-1 0 16,-3 0 0-16,-4 6 0 0,0 0 0 0,0 0 0 15,3-3 20-15,-3 3 4 0,0 0 1 0,-3-12 0 16,-4 12-13-16,3-6-2 0,-3 6-1 0,0-6 0 16,0 6-22-16,0 0 0 0,7 0 0 0,-7 0 8 15,-4-5-8-15,4 5 0 0,7 0 0 0,-7 5 0 16,7-5 0-16,0 0 0 0,0 0 0 0,-7 0 0 15,0 6 0-15,7-6 0 0,-3 6 0 0,3-6-8 16,-7 12 8-16,7-9-13 0,-4 3 5 0,4 5 8 16,4-5 0-16,-4-6 0 0,0 0 0 0,0 6 0 15,0 6 0-15,3 0 0 0,-3 2 0 0,4-2 0 0,-4 6-11 0,0-1 11 16,0 10-8-16,0-9 8 0,-4-1 0 0,4 4 0 16,-3 2 0-16,3 4 0 0,-4-4 0 0,4 7 0 15,-3 2 0-15,3-8 8 0,-4 8-8 0,4-9-8 16,0 10 8-16,0-4-12 0,0-2 12 0,0 8 8 15,0 3-8-15,4-3 11 0,-4-2-11 0,0 2 0 16,3-3 0-16,1-2 0 0,-1 2 0 0,1-3-11 16,-1-2 3-16,1 2 0 0,-4-8 8 0,3 2 0 0,1 1 0 0,-1-9 0 15,1 2 0-15,-1-5 0 0,1 0 0 0,-4 0 0 16,0-7 0-16,0 4-10 0,0-9 10 16,0 0-10-16,0 0 18 0,0 0 3 0,0 0 1 15,0 0 0-15,0 0-12 0,0 0-9 0,0 0 9 0,0 0-13 16,0 0 13-16,0 0 0 0,0 0 0 15,0 0 10-15,0 0-10 0,0 0 8 0,0 0-8 0,0 0 8 16,3-9 4-16,1 7 0 0,3-1 0 0,-4-9 0 16,-3 0-4-16,4 0 0 0,-4 1 0 0,4-10 0 15,-1 9-8-15,-3-5 0 0,4-7 0 0,-1 9 0 16,1-8 0-16,-1-1 0 0,4-2 0 0,-3 2 0 16,3-2 0-16,-4 2 0 0,4-2-11 0,0 8 11 15,1-5-17-15,-1-1 1 0,0 4 1 0,0 2 0 16,3 6-20-16,-3-2-4 0,0 2-1 15,4 0 0-15,0 0-15 0,-1 0-3 16,1 7-1-16,-1-1 0 0,1 3-27 0,3 3-6 16,0 0 0-16</inkml:trace>
  <inkml:trace contextRef="#ctx0" brushRef="#br0" timeOffset="16782.415">24359 661 990 0,'0'0'21'0,"0"0"5"0,0 0 1 0,-7 6 1 0,4 0-28 0,-1 2 0 0,1 4 0 0,3 0 0 15,-4 0 57-15,1-1 6 0,-1 1 1 0,4 9 0 16,-3-9 2-16,3 5 1 0,0 4 0 0,0-10 0 16,0 7-23-16,3 0-4 0,-3-4 0 0,4 4-1 15,-1 0 1-15,1-1 1 0,-1-8 0 0,1 9 0 16,-1-6-6-16,1-1-2 0,-1 1 0 0,1-3 0 15,-1-3-7-15,1 0-2 0,3 0 0 0,0-6 0 16,0 5-3-16,4-5-1 0,-1 6 0 0,-3-6 0 16,4 0-6-16,3-6-2 0,-3 1 0 0,-1-1 0 15,1 0-12-15,3-6 0 0,-4 3 0 0,1-3 0 16,0 7 9-16,3-7-1 0,-7-6 0 0,3 3 0 0,1 4-8 16,-4-1 0-16,0-6 0 0,0 4 0 0,-3 2 0 15,-1-12 0-15,1 13 0 0,-4-10 0 16,0 3-35-16,-4 1-9 0,1-4-1 0,-4-2-1 15,-1 5-138-15,1-3-27 0,0 4-5 16,-3-7-2-16</inkml:trace>
  <inkml:trace contextRef="#ctx0" brushRef="#br0" timeOffset="17127.95">24712 784 1206 0,'0'0'26'0,"0"6"6"0,0 6 0 0,-3-3 3 0,3-3-35 0,-4 5 0 0,4 1 0 0,0 0 0 15,-3 0 71-15,3-4 7 0,0 4 2 0,0 0 0 16,0 0-46-16,0-6-9 0,0-1-1 0,0-5-1 0,0 9-11 16,0-9-3-16,0 0 0 0,0 0 0 15,0 0-43-15,0 0-9 0,0 0-1 0,0 0-1 32,0 0-34-32,3-3-6 0,-3-8-2 0,4-1 0 0</inkml:trace>
  <inkml:trace contextRef="#ctx0" brushRef="#br0" timeOffset="17267.861">24613 476 874 0,'0'0'19'0,"0"0"4"0,0 5 1 0,0-5 1 0,0 0-25 0,0 0 0 0,0 0 0 0,0 0-254 16,0 0-56-16</inkml:trace>
  <inkml:trace contextRef="#ctx0" brushRef="#br0" timeOffset="18089.763">25643 872 1026 0,'0'0'28'0,"0"0"8"0,0 0-28 0,0 0-8 0,0 0 0 0,0 0 0 16,0 0 68-16,0 0 13 0,0 0 3 0,0 0 0 15,0 0 11-15,0 0 2 0,0 0 1 0,0 0 0 16,0 0-30-16,0 0-7 0,0 0-1 0,0 0 0 15,0 0-33-15,0 0-7 0,0 0-2 0,0 0 0 16,0 0-6-16,7 6-2 0,1-6 0 0,-1 0 0 16,0 0-10-16,3 0 0 0,-3 0 0 0,4 0 0 15,3 0 0-15,-3 0 0 0,3 0 0 0,-4 0 0 0,4 0 0 16,-3-6 0-16,0 6 0 0,-1-5 0 16,1 2 0-16,-1 3-9 0,-3-6 9 0,0 0 0 15,0-6-10-15,0 6 10 0,1 0-8 0,-5 0 8 16,1-5 0-16,-4 2 0 0,0-3 0 0,0 6 0 15,-4 0 0-15,1-5-10 0,-1 5 10 0,-3 0 0 0,3-6-22 0,-3 9 2 16,-3-3 1-16,3 0 0 16,-4 1-14-16,1-1-3 0,-1 6-1 0,-3 0 0 15,0 0 4-15,0 0 1 0,0 0 0 0,-1 6 0 16,1-1 8-16,0 1 1 0,0 3 1 0,0 9 0 0,3-6 9 0,1 5 1 16,-1 4 1-16,1-10 0 0,3 1-1 0,0 6-1 15,3-3 0-15,0 2 0 0,1 1 13 0,3-6 0 16,0-1 0-16,0 4 0 0,3-3 10 0,-3-6 5 0,4 5 1 15,0-11 0-15,3 6 9 0,0 0 3 0,0 0 0 16,0-3 0-16,3-3-15 16,1 0-2-16,3 6-1 0,-3-6 0 0,-1 0-10 0,4 0 0 0,-3 0-12 15,3-6 12 1,4 6-59-16,-4-3-4 0,-4-3-1 0</inkml:trace>
  <inkml:trace contextRef="#ctx0" brushRef="#br0" timeOffset="18627.398">26130 773 1177 0,'0'0'25'0,"0"0"6"0,0 0 1 0,0 0 2 0,-7 5-34 0,0 1 0 0,7-6 0 0,-7-970 0 0,0 1946 68 0,0-970 6 15,-4 0 2-15,1-6 0 0,3 3-36 0,-4 3-6 16,4-6-2-16,-3 6 0 0,2-6-20 0,-2 5-4 16,10-5 0-16,-7 0-8 0,0 6 8 0,3 0-8 15,4-6 0-15,0 0 0 0,0 0 0 0,0 0 0 16,0 0 0-16,0 0 0 0,0 0 9 0,0 0-9 15,0 0 0-15,0 0 9 0,0 0-9 0,0 0 0 16,4 6 0-16,-4-6 0 0,0 0 8 0,7 0 0 0,0 6 0 0,0 0 0 16,0-6-8-16,-3 0 0 0,3 0 0 0,0 6 0 15,0-6 0-15,0 6 12 0,0-3-2 0,-4 2 0 16,4 1-2-16,0 0 0 0,4-6 0 0,-4 12 0 16,4-6 16-16,-4 0 4 0,3 0 0 0,4-1 0 15,-3 4-15-15,-4 3-2 0,4 0-1 0,-4-6 0 16,0 5 0-16,0-5 0 0,0 0 0 0,-4 3 0 15,1-3-2-15,-4-6-8 0,3 6 12 0,-3-6-4 16,0 0-8-16,0 6 0 0,0 0 0 0,0-6 0 16,-3 11 0-16,-1-5-12 0,4-6 2 0,-10 6 1 15,3 0-7-15,-4-6-2 0,1 6 0 0,-5-6 0 16,1 0-12 0,-3 0-2-16,3-6-1 0,-4 6 0 15,0-6 1-15,1-6 1 0,-1 6 0 0,4-5 0 0,-4-1-125 0,4 3-26 0,-10-14-5 16,9 5-1-16</inkml:trace>
  <inkml:trace contextRef="#ctx0" brushRef="#br0" timeOffset="19106.556">26370 296 1190 0,'0'0'33'0,"0"0"9"0,0 0-34 0,0 0-8 0,-7 0 0 0,0 6 0 16,7-6 63-16,-7 3 10 0,0 3 3 0,0 0 0 16,7-6-2-16,-4 6 0 0,1 11 0 0,-1-11 0 15,1 0-20-15,3 6-4 0,-4-9-1 0,4 9 0 16,0-1-19-16,4-5-4 0,-4 6-1 0,3 0 0 16,1-1-15-16,-1 4-10 0,1-3 12 0,3 6-12 0,-4-4 8 0,4 10-8 15,1-7 0-15,-1 1 0 0,-4 9 0 16,4-10 0-16,0 10 0 0,-3-4 0 0,-1 7 0 15,1-10 0-15,3 10 0 0,-4-10 0 0,1 10 0 16,-1-1 0-16,-3-9 0 0,4-2 0 0,0 6-16 0,-1-4 4 16,1 4 0-16,-1-7 0 0,1-2 12 0,-4 3-11 15,3-7 11-15,-3-5-10 0,4 6-11 0,-4-3-3 16,0-3 0-16,0-6 0 16,0 0-39-16,0 0-8 0,0 0-1 0,0 0-665 0</inkml:trace>
  <inkml:trace contextRef="#ctx0" brushRef="#br0" timeOffset="19440.167">26201 661 899 0,'0'0'25'0,"0"0"7"0,0 0-32 0,-4 6 0 0,4-6 0 0,-3 6 0 15,3 2 80-15,0-8 9 0,0 0 3 0,0 6 0 16,0-6-10-16,3 6-2 0,-3-6 0 0,0 6 0 16,0-6-16-16,0 0-3 0,7 12-1 0,-3-12 0 15,3 6-11-15,-4 0-2 0,5-6-1 0,-1 5 0 16,0-5-18-16,3 0-3 0,-3 6-1 0,4-6 0 15,-1 0-15-15,1 0-9 0,0 0 10 0,-1 0-10 16,1 0 0-16,-1 0-13 0,1 0 1 0,-1-6 0 16,5 6-66-16,-1-5-13 0,-4-1-2 0,1 6-1 0</inkml:trace>
  <inkml:trace contextRef="#ctx0" brushRef="#br0" timeOffset="20880.932">27044 1240 781 0,'0'0'16'0,"0"0"4"0,0 0 1 0,-7-3 3 0,0 0-24 0,0 3 0 0,7 0 0 0,0 0 0 16,0 0 51-16,-7 0 5 0,0-6 2 0,3 0 0 16,4 6-11-16,-3-6-3 0,3 6 0 0,-4-5 0 15,4-1-19-15,-3 0-4 0,3 0-1 0,0 6 0 16,0 0 10-16,0 0 2 0,0 0 0 0,0 0 0 16,0 0-16-16,3-6-4 0,1 0 0 0,-4 6 0 15,3-3-3-15,4 0-1 0,-3 0 0 0,-4 3 0 16,3-6-8-16,4 6 0 0,0 0 0 0,0 0 8 0,0 0 33 15,1 0 7-15,2 0 0 0,-3 0 1 16,4 0-14-16,-1-5-3 0,1 5-1 0,3 0 0 0,0 0 1 0,0 0 1 16,0 5 0-16,4-5 0 0,-4 0-10 0,4 6-3 15,-1-6 0-15,1 3 0 0,0 0-8 0,3-3-3 16,0 3 0-16,-3 3 0 0,3-6-9 0,0 0 0 16,0 0 0-16,0 0 0 0,0 6 0 0,4-6 0 15,-4 6 0-15,1-6 0 0,-1 0 0 0,3 6 0 16,1-6 0-16,0 6 0 0,-4-6 0 0,4 5 0 15,-1 1 0-15,1 0 0 0,0 0 0 0,-1-6 0 16,5 3 0-16,-1 0 0 0,0 6 0 0,-3-3 0 16,-1 0 0-16,1 5 0 0,7-5 0 0,-4 0 0 15,0 0 0-15,-3 0 0 0,7 0 10 0,-4 2-10 16,0-2 12-16,0 0-12 0,1 0 8 0,-1 0-8 16,0-6 0-16,4 6 0 0,-4-6 0 0,7 6 0 15,-3-6 0-15,0-6 0 0,0 6 0 0,-1 0 0 0,5 6 0 0,-5-6 0 16,1-12 0-16,0 6 10 0,0-6-10 0,-1 1 8 15,1 2-8-15,3 3 0 0,1-6 0 0,-1 6 0 16,0-5 44-16,-3 5 14 0,3 6 2 0,1-6 1 31,2 0-111-31,-2 0-22 0,-1 3-5 0,0 3-1 0,-3-6 59 0,3 6 19 0,0 0-10 16,1 6 10-16,3-6 0 0,-4 0 0 0,4 0 0 0,-1 0 0 16,-2 0 0-16,-1 0 0 0,0 0 0 0,1 3 0 15,-1 0 0-15,0 0 0 0,-3-3 0 0,3 6 8 16,-3-6-8-16,3 0 0 0,0 0 0 0,-3-6 8 0,0 6-8 15,3 0 9-15,1-3-9 0,-5 3 10 0,5-3-10 16,-5 0 10-16,1 3-10 0,0-6 10 0,0 6-2 16,-1-6 0-16,1 0 0 0,0 6 0 0,3-5 0 15,-3-1-8-15,3 0 12 0,0 6-4 16,1-6-8-16,-1 6 0 0,0-6 0 0,0 0 0 16,1 3 0-16,3 0 0 0,-4 0 9 0,7-3-9 0,1 1 14 0,-1 5-2 15,0-6 0-15,4 0 0 0,0 0-12 0,0 6 0 16,0-6 0-16,-1 0 0 0,1-6 0 0,4 7 0 15,-1 2-13-15,1-3 4 0,-1-6 9 0,4 6 0 16,0-6 8-16,0 6-8 0,-4 1 8 0,0-1-8 16,1-3 8-16,-1 9-8 0,4-6 0 0,-3 0 0 15,2-6 0-15,-2 6-8 0,-4 1 8 0,3-1 11 0,-3 0-3 16,0 0 0-16,0 6-8 0,0-9 0 0,-1 3 0 16,1 0 0-16,0 6 0 0,0-6 0 0,-4 6 0 0,-3 0-11 15,3-5-4-15,-6 5-1 0,-1 0 0 16,4 0 0-16,-7 0 4 0,3 0 0 15,-3 0 0-15,-1 5 0 0,1-5 0 0,0 6 0 0,-4 0 0 0,4 0 0 16,-4-3 3-16,4 3 1 0,-4 6 0 0,0-6 0 16,0-1-7-16,-3 1-1 0,0 6 0 15,0 0 0-15,-1-3 0 0,1-3 0 0,0 5 0 16,-4 1 0-16,0 0 16 0,4-6-11 0,-4 5 11 16,0-2-10-16,0 3 10 0,0-6-13 0,0 0 5 0,1 0 8 31,-1-6-68-31,0 6-7 0,-3-6-1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10T17:20:51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 10136 0 0,'0'0'230'0'0,"0"0"30"0"0,-1 0 19 0 0,-10 5-11 0 0,3-3-243 0 0,1-1 46 0 0,-23 16 3380 0 0,27-14-3320 0 0,-4 4-100 0 0,1-1-1 0 0,1 1 1 0 0,-1 0 0 0 0,1 0 0 0 0,0 1 0 0 0,0 0 0 0 0,1 0 0 0 0,0 0 0 0 0,1 0 0 0 0,-2 5-31 0 0,-12 30-72 0 0,11-10 143 0 0,4-27-43 0 0,0 0 0 0 0,1 0 0 0 0,0 1 0 0 0,0-1 0 0 0,0 1 0 0 0,1-1 0 0 0,0 1 0 0 0,0-1 0 0 0,1 0 0 0 0,-1 1 0 0 0,2-1 1 0 0,0 3-29 0 0,15 22-95 0 0,-11-26 91 0 0,-3-2 7 0 0,0 0 0 0 0,-1-1 1 0 0,1 0-1 0 0,0 1 0 0 0,0-1 0 0 0,1 0 0 0 0,-1-1 0 0 0,0 1 0 0 0,1 0 1 0 0,-1-1-1 0 0,1 0 0 0 0,-1 0 0 0 0,1 0 0 0 0,0 0 0 0 0,-1-1 1 0 0,3 1-4 0 0,42-6 1807 0 0,-39-3-1800 0 0,0 0-1 0 0,0-1 0 0 0,-1 0 0 0 0,0 0 0 0 0,0-1 0 0 0,-1 0 1 0 0,0-1-1 0 0,-1 0 0 0 0,0 0 0 0 0,-1 0 0 0 0,0 0 0 0 0,-1-1 0 0 0,2-9-6 0 0,3-43 0 0 0,-18-1 0 0 0,-14 39-122 0 0,2 9-166 0 0,19 16 276 0 0,1-1 1 0 0,-1 1-1 0 0,1 0 1 0 0,-1 0-1 0 0,0 0 1 0 0,0 0-1 0 0,1 0 1 0 0,-1 0-1 0 0,0 1 1 0 0,0-1-1 0 0,0 1 1 0 0,0-1-1 0 0,1 1 1 0 0,-1-1 0 0 0,0 1-1 0 0,0 0 1 0 0,0 0-1 0 0,0 0 1 0 0,0 0-1 0 0,-1 1 12 0 0,-3-1-18 0 0,-34 4-100 0 0,21 4 120 0 0,16-7-52 0 0,1-1 0 0 0,-1 1 0 0 0,1 0 0 0 0,0 0 0 0 0,0 0 0 0 0,-1 0 0 0 0,1 0 0 0 0,0 0 0 0 0,0 1 0 0 0,0-1 0 0 0,0 1 0 0 0,0-1 0 0 0,1 1 0 0 0,-1 0 0 0 0,0 0 0 0 0,1 0 1 0 0,-1 1 49 0 0,-3 9-42 0 0,2 0 1 0 0,-1 1 0 0 0,2 0 0 0 0,0-1 0 0 0,0 1 0 0 0,1 0 0 0 0,1 8 41 0 0,-5 28-664 0 0,26-27-2139 0 0,-15-19-352 0 0,-6-2-655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10T17:20:51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78 10512 0 0,'0'0'306'0'0,"0"0"-4"0"0,0 0-142 0 0,0 0 118 0 0,0 0 70 0 0,0 0 18 0 0,0 0 11 0 0,0 0 40 0 0,0 0 21 0 0,-1 2 2 0 0,-1 6-254 0 0,1-1 0 0 0,0 0 0 0 0,0 1 0 0 0,1-1 0 0 0,0 1 0 0 0,0-1 0 0 0,1 1 0 0 0,0-1 1 0 0,0 0-1 0 0,1 3-186 0 0,3 39 323 0 0,4 29 856 0 0,-4-50-1463 0 0,-5-27 379 0 0,0-1 69 0 0,0 0 17 0 0,0 0 15 0 0,1 5 314 0 0,1 5-279 0 0,-1-17 712 0 0,-5-14-879 0 0,-1 2-64 0 0,-13-43 20 0 0,5-10 375 0 0,-4-25-434 0 0,16 55-227 0 0,1 40 330 0 0,2-10-350 0 0,54 16-218 0 0,28 15-1154 0 0,-26-22-979 0 0,9 5-1247 0 0,-42-1 2352 0 0,-2 3-4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10T17:20:52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0 7696 0 0,'0'0'225'0'0,"-2"2"-8"0"0,-36 27 3490 0 0,-8 3-228 0 0,42-29-3323 0 0,-35 35 393 0 0,25 17-538 0 0,2-1-83 0 0,2 47 456 0 0,10-100-273 0 0,0-1 7 0 0,0 0 22 0 0,0 0 10 0 0,0 0 2 0 0,0 0-14 0 0,5-1-53 0 0,-1-1 1 0 0,1 0 0 0 0,-1 0-1 0 0,0 0 1 0 0,0 0 0 0 0,0-1-1 0 0,0 1 1 0 0,0-1 0 0 0,0 0-1 0 0,-1 0 1 0 0,0-1 0 0 0,1 1-1 0 0,-1-1 1 0 0,0 1-1 0 0,-1-1 1 0 0,1 0 0 0 0,1-3-86 0 0,12-25 90 0 0,-2-7 65 0 0,-13 10 14 0 0,-2 23-169 0 0,-3-23-12 0 0,4 29-52 0 0,0 0-25 0 0,0 0 8 0 0,0 0 7 0 0,0 0-2 0 0,0 0-16 0 0,0 0-4 0 0,0 0 0 0 0,0 0-8 0 0,0 2-34 0 0,4 51-429 0 0,1 21 416 0 0,13-17 151 0 0,-14-40 0 0 0,10 22 0 0 0,-10-29 0 0 0,10 8 0 0 0,-10-12-62 0 0,-3-5-19 0 0,0 1 1 0 0,0-1 0 0 0,0 1 0 0 0,1-1-1 0 0,-1 0 1 0 0,0 1 0 0 0,1-1 0 0 0,-1 0 0 0 0,1 0-1 0 0,-1 0 1 0 0,1 0 0 0 0,-1 0 0 0 0,1 0-1 0 0,0-1 1 0 0,-1 1 0 0 0,1 0 0 0 0,0-1-1 0 0,0 1 1 0 0,-1-1 0 0 0,1 0 0 0 0,0 0 0 0 0,1 1 80 0 0,10-1-1012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10T17:20:52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 10136 0 0,'0'0'230'0'0,"0"0"30"0"0,0 0 19 0 0,0 0 37 0 0,0 0 125 0 0,0 0 58 0 0,0 0 12 0 0,0 0 1 0 0,0 8 1024 0 0,5 43 758 0 0,2 26-1733 0 0,-6-65-485 0 0,-1-11-13 0 0,0-1 18 0 0,1 9 134 0 0,-1-9-197 0 0,0-1 0 0 0,-1 1-1 0 0,1 0 1 0 0,0 0 0 0 0,0-1-1 0 0,0 1 1 0 0,0 0 0 0 0,0-1 0 0 0,0 1-1 0 0,0 0 1 0 0,-1-1 0 0 0,1 1-1 0 0,0 0 1 0 0,0-1 0 0 0,0 1 0 0 0,0 0-1 0 0,1-1 1 0 0,-1 1 0 0 0,0 0-1 0 0,0-1 1 0 0,0 1 0 0 0,0 0 0 0 0,0-1-1 0 0,0 1 1 0 0,0 0 0 0 0,0 0-1 0 0,1-1 1 0 0,-1 1 0 0 0,0 0 0 0 0,0 0-1 0 0,0-1 1 0 0,1 1 0 0 0,-1 0-1 0 0,0 0 1 0 0,0-1 0 0 0,1 1 0 0 0,-1 0-1 0 0,0 0 1 0 0,1 0 0 0 0,-1 0-1 0 0,0-1 1 0 0,0 1 0 0 0,1 0 0 0 0,-1 0-1 0 0,0 0 1 0 0,1 0 0 0 0,-1 0-1 0 0,0 0 1 0 0,1 0 0 0 0,-1 0 0 0 0,0 0-1 0 0,1 0 1 0 0,-1 0 0 0 0,0 0 0 0 0,1 0-1 0 0,-1 0 1 0 0,0 0 0 0 0,1 0-1 0 0,-1 1 1 0 0,0-1 0 0 0,0 0 0 0 0,1 0-1 0 0,-1 0 1 0 0,0 0 0 0 0,1 0-1 0 0,-1 1-17 0 0,5-16 148 0 0,-4 15-77 0 0,-1-2-16 0 0,12-94 243 0 0,-7 41-234 0 0,7-39-64 0 0,7 55 0 0 0,-19 39-1 0 0,0 0 0 0 0,0 0 0 0 0,0 1 0 0 0,0-1 0 0 0,0 0 0 0 0,0 0 0 0 0,0 0 0 0 0,1 1-1 0 0,-1-1 1 0 0,0 0 0 0 0,0 0 0 0 0,0 1 0 0 0,0-1 0 0 0,0 0 0 0 0,1 0 0 0 0,-1 0 0 0 0,0 0 0 0 0,0 1-1 0 0,0-1 1 0 0,1 0 0 0 0,-1 0 0 0 0,0 0 0 0 0,0 0 0 0 0,0 0 0 0 0,1 0 0 0 0,-1 0 0 0 0,0 0 0 0 0,0 1-1 0 0,1-1 1 0 0,-1 0 0 0 0,0 0 0 0 0,0 0 0 0 0,1 0 0 0 0,-1 0 0 0 0,0 0 0 0 0,0 0 0 0 0,1 0-1 0 0,-1-1 1 0 0,0 1 0 0 0,0 0 0 0 0,1 0 0 0 0,-1 0 0 0 0,0 0 0 0 0,0 0 0 0 0,0 0 0 0 0,1 0 0 0 0,-1 0-1 0 0,0-1 1 0 0,0 1 0 0 0,0 0 0 0 0,1 0 0 0 0,-1 0 0 0 0,0 0 0 0 0,0-1 0 0 0,0 1 0 0 0,0 0-1 0 0,0 0 1 0 0,1-1 0 0 0,-1 1 0 0 0,0 0 0 0 0,0 0 0 0 0,0 0 0 0 0,0-1 0 0 0,0 1 0 0 0,0 0 0 0 0,0 0-1 0 0,0-1 2 0 0,2 4-14 0 0,16 17-82 0 0,14 4-56 0 0,-28-18 147 0 0,1 0 0 0 0,0 1 0 0 0,-1 0 0 0 0,-1 0 0 0 0,1 0 0 0 0,-1 1 0 0 0,0-1 0 0 0,-1 1 0 0 0,1-1 0 0 0,-2 1 0 0 0,1 0 0 0 0,0 5 5 0 0,6 22-12 0 0,3 20 86 0 0,-10-21 15 0 0,-1-32-60 0 0,0-2-90 0 0,0 0-47 0 0,0 0-11 0 0,0 0-46 0 0,15 0-1094 0 0,0-4-910 0 0,-14 3 299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10T17:20:49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37 4688 0 0,'0'0'133'0'0,"-4"-6"22"0"0,3-2-74 0 0,1 7 336 0 0,0 1 127 0 0,0-2 22 0 0,-2-6-549 0 0,1 1 1920 0 0,0 3 4749 0 0,-12 33-6181 0 0,9 25-833 0 0,8 13 311 0 0,5 0 17 0 0,-1 12 0 0 0,-11 16 1317 0 0,2 32-581 0 0,9-105-662 0 0,7 2-162 0 0,7-11 88 0 0,0 5 0 0 0,-17-14 0 0 0,16 8 419 0 0,36-9-592 0 0,-11-3 1015 0 0,36 21-1339 0 0,-19-15-56 0 0,-23 21 461 0 0,-25-13-179 0 0,37 37-1363 0 0,-50-49 1490 0 0,0-1 1 0 0,0 1-1 0 0,0-1 1 0 0,1 0-1 0 0,-1 0 1 0 0,1 0 0 0 0,-1 0-1 0 0,1 0 1 0 0,-1-1-1 0 0,1 1 1 0 0,-1-1-1 0 0,1 0 1 0 0,-1 1 0 0 0,1-1-1 0 0,0 0 1 0 0,-1-1-1 0 0,1 1 1 0 0,-1 0-1 0 0,1-1 1 0 0,0 1 0 0 0,-1-1-1 0 0,1 0 1 0 0,-1 0-1 0 0,0 0 1 0 0,1 0-1 0 0,-1 0 1 0 0,0-1 0 0 0,2 0 143 0 0,8-8-2883 0 0,-2-1-818 0 0</inkml:trace>
  <inkml:trace contextRef="#ctx0" brushRef="#br0" timeOffset="677.879">661 317 7920 0 0,'0'0'174'0'0,"0"0"29"0"0,0 0 13 0 0,0 0 31 0 0,-1 1 101 0 0,-11 9 440 0 0,12-9-438 0 0,-2 0-202 0 0,-4 3-82 0 0,4 5-54 0 0,-6 23 78 0 0,4-2 605 0 0,3-28-424 0 0,1-2-1 0 0,0 0-4 0 0,0 0-2 0 0,10 16 462 0 0,2-1-348 0 0,6-10 334 0 0,4 6-338 0 0,-2-11 268 0 0,14-12-482 0 0,-8-7 76 0 0,-18-32 564 0 0,-7 32-1198 0 0,-1 17 134 0 0,0 2 11 0 0,-10-23-348 0 0,7 13 561 0 0,-3 5-38 0 0,-4-2 19 0 0,9 5 61 0 0,0 1 1 0 0,-1-1 0 0 0,1 1 0 0 0,-1 0 0 0 0,1-1-1 0 0,-1 1 1 0 0,0 0 0 0 0,1 0 0 0 0,-1 0 0 0 0,0 0-1 0 0,0 1 1 0 0,0-1 0 0 0,0 0 0 0 0,0 1 0 0 0,0-1-1 0 0,0 1 1 0 0,0 0 0 0 0,0 0 0 0 0,0 0-1 0 0,0 0 1 0 0,0 0 0 0 0,0 0 0 0 0,0 0 0 0 0,0 1-1 0 0,0-1 1 0 0,0 1 0 0 0,0-1 0 0 0,1 1 0 0 0,-2 0-3 0 0,-59 38 432 0 0,55-32-432 0 0,1 0 0 0 0,0 1 0 0 0,0 0 1 0 0,1 1-1 0 0,0-1 0 0 0,1 1 0 0 0,0 0 1 0 0,0 0-1 0 0,1 0 0 0 0,0 1 0 0 0,1-1 1 0 0,-1 1-1 0 0,2 0 0 0 0,0-1 1 0 0,0 10-1 0 0,-4 25 41 0 0,5 7 54 0 0,16 8 102 0 0,29-9 154 0 0,-41-48-338 0 0,1 0 0 0 0,-1-1 0 0 0,0 1 0 0 0,1-1 0 0 0,-1 0 0 0 0,1 0 0 0 0,0-1 0 0 0,-1 1 0 0 0,1-1 0 0 0,-1 0 0 0 0,1 0 1 0 0,0-1-1 0 0,-1 1 0 0 0,1-1 0 0 0,-1 0 0 0 0,5-2-13 0 0,70-25-1511 0 0,-2 1-405 0 0,-35 4 934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10T17:20:53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71 107 10136 0 0,'0'0'230'0'0,"0"0"30"0"0,0 0 19 0 0,0 0 37 0 0,0 0 125 0 0,0 0 58 0 0,0 0 12 0 0,0 0 1 0 0,0 0 0 0 0,0 0 0 0 0,0 0 0 0 0,0 0-38 0 0,-2 1-156 0 0,-3 3-155 0 0,0 1 0 0 0,0-1 1 0 0,0 1-1 0 0,0 0 0 0 0,1 0 0 0 0,0 1 1 0 0,0-1-1 0 0,0 1 0 0 0,1 0 1 0 0,-1 2-164 0 0,-16 74 1326 0 0,20-66-995 0 0,11-15-38 0 0,8 2-15 0 0,12 1-504 0 0,-13-5 53 0 0,-16 1 153 0 0,1-1 0 0 0,0 1 1 0 0,-1-1-1 0 0,1 1 0 0 0,-1-1 1 0 0,1 0-1 0 0,-1 0 0 0 0,1 0 1 0 0,-1 0-1 0 0,0-1 0 0 0,1 1 1 0 0,-1-1-1 0 0,0 1 0 0 0,0-1 1 0 0,0 0-1 0 0,0 1 0 0 0,0-1 1 0 0,-1 0-1 0 0,1 0 0 0 0,-1-1 1 0 0,1 1-1 0 0,-1 0 0 0 0,1 0 1 0 0,-1-1-1 0 0,0-1 20 0 0,17-34 3 0 0,-18 34 66 0 0,0 4-64 0 0,0 0 1 0 0,0 0-1 0 0,-1 0 0 0 0,1 0 1 0 0,0 0-1 0 0,0 0 0 0 0,0 0 1 0 0,-1 0-1 0 0,1 0 0 0 0,0-1 1 0 0,0 1-1 0 0,-1 0 0 0 0,1 0 0 0 0,0 0 1 0 0,0 0-1 0 0,0 0 0 0 0,0 0 1 0 0,-1-1-1 0 0,1 1 0 0 0,0 0 1 0 0,0 0-1 0 0,0 0 0 0 0,0 0 1 0 0,0-1-1 0 0,-1 1 0 0 0,1 0 0 0 0,0 0 1 0 0,0 0-1 0 0,0-1 0 0 0,0 1 1 0 0,0 0-1 0 0,0 0 0 0 0,0 0 1 0 0,0-1-1 0 0,0 1 0 0 0,0 0 1 0 0,0 0-1 0 0,0-1 0 0 0,0 1-5 0 0,-9 6 118 0 0,5 5-178 0 0,5 0 36 0 0,3 1-24 0 0,38 111-28 0 0,-10 43 76 0 0,-18 38 0 0 0,-36 52 128 0 0,18-200-128 0 0,-1-5 54 0 0,6-41-44 0 0,-11 19-24 0 0,10-28-64 0 0,-9-11-280 0 0,-25-95-936 0 0,-25-154-2369 0 0,51 191 1756 0 0,7 49 1126 0 0</inkml:trace>
  <inkml:trace contextRef="#ctx0" brushRef="#br0" timeOffset="541.417">500 88 8288 0 0,'0'0'190'0'0,"0"0"28"0"0,0 0 7 0 0,0 0-33 0 0,-14 19 808 0 0,2 5 1947 0 0,9-9 122 0 0,20-15-1977 0 0,5 4-962 0 0,-14-4-130 0 0,28-11 0 0 0,-9-14 0 0 0,-22 6 27 0 0,-4 15 18 0 0,1 0 0 0 0,-2 0 1 0 0,1 0-1 0 0,0-1 0 0 0,-1 1 0 0 0,0 0 0 0 0,0 0 0 0 0,0-1 0 0 0,0 1 0 0 0,-1 0 1 0 0,0 0-1 0 0,0-1 0 0 0,-1-1-45 0 0,-21-15-598 0 0,1 12-411 0 0,3 7 257 0 0,17 2 742 0 0,0-1 0 0 0,-1 1-1 0 0,1 0 1 0 0,0-1 0 0 0,-1 1-1 0 0,1 0 1 0 0,0 0 0 0 0,-1 1 0 0 0,1-1-1 0 0,0 0 1 0 0,-1 1 0 0 0,1-1-1 0 0,0 1 1 0 0,0 0 0 0 0,0 0-1 0 0,0 0 1 0 0,-1 0 0 0 0,0 1 10 0 0,-24 19 272 0 0,22-17-194 0 0,0-1-1 0 0,0 1 0 0 0,0 0 1 0 0,0 1-1 0 0,1-1 0 0 0,-1 1 0 0 0,1 0 1 0 0,0 0-1 0 0,0 0 0 0 0,1 0 1 0 0,0 1-1 0 0,0-1 0 0 0,0 1 0 0 0,0 2-77 0 0,-2 8-16 0 0,1 0-1 0 0,0 0 0 0 0,1 1 0 0 0,1-1 0 0 0,0 1 1 0 0,2 0-1 0 0,0-1 0 0 0,0 1 0 0 0,2 0 0 0 0,3 14 17 0 0,8 12 0 0 0,-10-32 9 0 0,16 14-66 0 0,-11-18-42 0 0,-6-6 50 0 0,0 1 0 0 0,0 0 0 0 0,-1 0 0 0 0,1-1 0 0 0,0 1 0 0 0,0-1 0 0 0,1 1 0 0 0,-1-1 0 0 0,0 0 0 0 0,0 0 0 0 0,1 0 0 0 0,-1 0 0 0 0,0-1 0 0 0,1 1 0 0 0,-1 0 0 0 0,1-1 0 0 0,-1 0 0 0 0,1 0 0 0 0,-1 1 1 0 0,1-2-1 0 0,1 1 49 0 0,12-4 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10T17:20:55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 10104 0 0,'0'0'230'0'0,"0"0"30"0"0,0 0 19 0 0,-2 0-40 0 0,-57 50 1135 0 0,27-21 279 0 0,-12 14-618 0 0,-5 32 244 0 0,32-32-837 0 0,12-5-75 0 0,3-29-308 0 0,4-6-3 0 0,-2-2 149 0 0,44 15 516 0 0,14 4-853 0 0,-27-12 120 0 0,-22-4 12 0 0,22 26 680 0 0,-30-29-408 0 0,-1 5-329 0 0,1 0-1 0 0,-1 0 0 0 0,0 0 0 0 0,-1 0 1 0 0,1-1-1 0 0,-1 1 0 0 0,0 0 1 0 0,-1 0-1 0 0,0 0 0 0 0,1-1 0 0 0,-2 1 1 0 0,1-1-1 0 0,-1 0 0 0 0,1 1 0 0 0,-2-1 1 0 0,1 0-1 0 0,0-1 0 0 0,-1 1 1 0 0,0 0-1 0 0,0-1 0 0 0,0 0 0 0 0,-1 0 1 0 0,1 0-1 0 0,-1-1 0 0 0,0 0 0 0 0,0 0 1 0 0,0 0-1 0 0,-1 0 0 0 0,1-1 0 0 0,-2 1 58 0 0,-29-4-7990 0 0,27-2 3905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10T17:20:55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284 718 10136 0 0,'0'0'230'0'0,"0"0"30"0"0,0 0 19 0 0,-1-1-40 0 0,-3-7 436 0 0,0-1 0 0 0,0 1 0 0 0,1-1 0 0 0,0 0 0 0 0,1 0 1 0 0,0 0-1 0 0,0 0 0 0 0,0-9-675 0 0,-3 0 208 0 0,2 3-114 0 0,2 8-11 0 0,1 5 6 0 0,0 2-14 0 0,0 0-10 0 0,0 0-1 0 0,-1 1-10 0 0,-21 11-2 0 0,19-11-71 0 0,0 1 0 0 0,0-1 0 0 0,1 1 0 0 0,-1 0 1 0 0,1 0-1 0 0,-1 0 0 0 0,1 1 0 0 0,0-1 0 0 0,-1 0 0 0 0,1 1 1 0 0,1 0-1 0 0,-1-1 0 0 0,0 1 0 0 0,1 0 0 0 0,-1 0 0 0 0,1 0 19 0 0,-18 24-12 0 0,-25 45 12 0 0,20-5 0 0 0,20-59 0 0 0,1 1 16 0 0,2-7 62 0 0,14 18 612 0 0,9-13-626 0 0,40-2-496 0 0,-61-5 432 0 0,1-1 0 0 0,0 2 0 0 0,-1-1 0 0 0,1 0 0 0 0,0 0 0 0 0,-1 0 0 0 0,1 1 0 0 0,-1-1 0 0 0,1 1 0 0 0,0-1 0 0 0,-1 1 0 0 0,1 0 0 0 0,-1 0 0 0 0,0-1 0 0 0,1 1 0 0 0,-1 0 0 0 0,0 0 0 0 0,1 0 0 0 0,-1 1 0 0 0,0-1 0 0 0,0 0 0 0 0,0 0 0 0 0,0 1 0 0 0,0-1 0 0 0,0 0 0 0 0,0 1 0 0 0,-1-1 0 0 0,1 1 0 0 0,0 1 0 0 0,4 6 0 0 0,9 19 0 0 0,-4 39 0 0 0,-10-63 53 0 0,0 1 0 0 0,0 0 0 0 0,0-1 0 0 0,-1 1 0 0 0,1-1 0 0 0,-1 1 0 0 0,0 0 0 0 0,-1-1 0 0 0,1 0 0 0 0,-1 1 0 0 0,0-1 0 0 0,-2 4-53 0 0,4-6 372 0 0,0-2-40 0 0,0 0-184 0 0,0 12-2 0 0,-18 32-272 0 0,0-30-1267 0 0,-8 5 1270 0 0,21-16 111 0 0,1-2 0 0 0,-1 1 0 0 0,0 0 0 0 0,0-1 0 0 0,0 0 0 0 0,1 0 0 0 0,-1 0 0 0 0,0-1 0 0 0,0 0 0 0 0,0 1 0 0 0,0-2 0 0 0,0 1 0 0 0,0-1 0 0 0,0 0 0 0 0,0 0 0 0 0,0 0 0 0 0,0 0 0 0 0,-1-1 12 0 0,-44-22-640 0 0,19 19-471 0 0,28 5-297 0 0,-1-3-3712 0 0</inkml:trace>
  <inkml:trace contextRef="#ctx0" brushRef="#br0" timeOffset="705.802">612 817 10136 0 0,'0'0'230'0'0,"0"0"30"0"0,0 0 19 0 0,-1 0-40 0 0,-41 3 3331 0 0,24 1-2890 0 0,-15 16 1193 0 0,29-17-1866 0 0,1 1-1 0 0,0-1 1 0 0,-1 0-1 0 0,1 1 1 0 0,1-1-1 0 0,-1 1 1 0 0,0 0-1 0 0,1 0 1 0 0,0 0-1 0 0,0 0 1 0 0,0 1-1 0 0,0-1 1 0 0,1 1-1 0 0,-1 2-6 0 0,-8 19 25 0 0,5-16-25 0 0,2 0 0 0 0,-1 0 0 0 0,1 0 0 0 0,1 1 0 0 0,0-1 0 0 0,1 1 0 0 0,0 0 0 0 0,0 0 0 0 0,0 29 0 0 0,2-29 0 0 0,0 1 0 0 0,15 12 0 0 0,2-8 0 0 0,-6-10 0 0 0,-10-5 0 0 0,0 1 0 0 0,1-1 0 0 0,-1 0 0 0 0,0 1 0 0 0,1-1 0 0 0,-1 0 0 0 0,1-1 0 0 0,0 1 0 0 0,-1 0 0 0 0,1-1 0 0 0,0 1 0 0 0,-1-1 0 0 0,1 0 0 0 0,0 0 0 0 0,0 0 0 0 0,-1 0 0 0 0,1-1 0 0 0,0 1 0 0 0,2-1 0 0 0,0-1 0 0 0,0 0 0 0 0,0 0 0 0 0,0-1 0 0 0,0 1 0 0 0,0-1 0 0 0,0 0 0 0 0,0 0 0 0 0,-1-1 0 0 0,0 1 0 0 0,0-1 0 0 0,0 0 0 0 0,0 0 0 0 0,0 0 0 0 0,0-2 0 0 0,26-40 0 0 0,-29 41 0 0 0,1 0 0 0 0,0 1 0 0 0,-1-1 0 0 0,0 0 0 0 0,0 0 0 0 0,-1 0 0 0 0,1 1 0 0 0,-1-1 0 0 0,0 0 0 0 0,0 0 0 0 0,-1 0 0 0 0,0 0 0 0 0,0 0 0 0 0,0 1 0 0 0,0-1 0 0 0,0 0 0 0 0,-1 1 0 0 0,0-1 0 0 0,0 0 0 0 0,0 1 0 0 0,-1-1 0 0 0,1 1 0 0 0,-1-1 0 0 0,0 1 0 0 0,0 0 0 0 0,-1 0 0 0 0,1 1 0 0 0,-1-1 0 0 0,0 1 0 0 0,0-1 0 0 0,0 1 0 0 0,0 0 0 0 0,0 1 0 0 0,-1-1 0 0 0,1 1 0 0 0,-1 0 0 0 0,0 0 0 0 0,1 0 0 0 0,-1 1 0 0 0,0 0 0 0 0,-1-1 0 0 0,-4 1-166 0 0,-1 1-1 0 0,1 0 0 0 0,-1 0 1 0 0,1 1-1 0 0,-1 0 1 0 0,1 1-1 0 0,0 0 0 0 0,-1 1 1 0 0,1 0-1 0 0,0 0 0 0 0,1 1 1 0 0,-6 3 166 0 0,-28 16 0 0 0,6 6 0 0 0,29-13 0 0 0,8-6 0 0 0,6-2 0 0 0,33 9-4254 0 0,-22-14-532 0 0</inkml:trace>
  <inkml:trace contextRef="#ctx0" brushRef="#br0" timeOffset="1332.111">824 820 8592 0 0,'0'0'250'0'0,"0"0"4"0"0,0 0-22 0 0,0 0 497 0 0,0 2 235 0 0,0 94 4159 0 0,-5-60-4564 0 0,-3-1-300 0 0,8-34-184 0 0,0 6 69 0 0,0 10-134 0 0,13 15-231 0 0,-13-32 226 0 0,1 0 1 0 0,-1 1-1 0 0,0-1 0 0 0,1 0 1 0 0,-1 1-1 0 0,0-1 0 0 0,1 0 1 0 0,-1 0-1 0 0,0 1 0 0 0,1-1 1 0 0,-1 0-1 0 0,1 0 0 0 0,-1 0 1 0 0,1 0-1 0 0,-1 0 0 0 0,0 1 1 0 0,1-1-1 0 0,-1 0 0 0 0,1 0 1 0 0,-1 0-1 0 0,1 0 0 0 0,-1 0 1 0 0,1 0-1 0 0,-1 0 0 0 0,1 0 1 0 0,-1-1-1 0 0,0 1 0 0 0,1 0 1 0 0,-1 0-1 0 0,1 0 0 0 0,-1 0 1 0 0,1-1-1 0 0,-1 1 0 0 0,0 0 0 0 0,1 0 1 0 0,-1-1-1 0 0,0 1 0 0 0,1 0 1 0 0,-1-1-1 0 0,0 1 0 0 0,1 0 1 0 0,-1-1-1 0 0,0 1 0 0 0,0-1 1 0 0,1 1-1 0 0,-1 0 0 0 0,0-1 1 0 0,0 1-1 0 0,0-1 0 0 0,1 1 1 0 0,-1-1-1 0 0,0 1 0 0 0,0 0 1 0 0,0-1-1 0 0,0 1 0 0 0,0-1 1 0 0,0 1-1 0 0,0-1 0 0 0,0 1 1 0 0,0-1-1 0 0,0 1 0 0 0,-1-1-5 0 0,9-33 597 0 0,1-96 456 0 0,-3 75-796 0 0,-2 3-141 0 0,9 72-208 0 0,45 90-224 0 0,-29-51 124 0 0,4 20-1378 0 0,-12-38 159 0 0,-20-39 219 0 0,0-1-2458 0 0,2 3-1050 0 0</inkml:trace>
  <inkml:trace contextRef="#ctx0" brushRef="#br0" timeOffset="1709.128">1281 1 5120 0 0,'0'0'116'0'0,"0"0"17"0"0,0 1 10 0 0,-5 65 790 0 0,-2-4 2519 0 0,3 128-75 0 0,-1 42-350 0 0,5 79-1603 0 0,4-195-1174 0 0,1-6-42 0 0,-3-69-3625 0 0,-4-47-1965 0 0</inkml:trace>
  <inkml:trace contextRef="#ctx0" brushRef="#br0" timeOffset="2216.536">979 635 10136 0 0,'0'0'230'0'0,"0"0"30"0"0,0 0 19 0 0,0 0 105 0 0,0 0 411 0 0,0 0 182 0 0,0 0 42 0 0,2 0-97 0 0,81 4 715 0 0,64-4-1565 0 0,-135 0-72 0 0,0 0 0 0 0,1-1 0 0 0,-1-1 0 0 0,0 0 0 0 0,0-1 0 0 0,-1 0 0 0 0,10-4 0 0 0,42 5-586 0 0,70-26-4031 0 0,-115 25 3597 0 0,0 2-4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10T17:21:02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13824 0 0,'0'0'314'0'0,"0"0"46"0"0,0 0 22 0 0,0 0-50 0 0,0 0-150 0 0,0 0 196 0 0,0 0 108 0 0,0 0 23 0 0,0 0-7 0 0,0 0-44 0 0,0 0-11 0 0,0 0-6 0 0,0 0-85 0 0,0 0-448 0 0,0 0-554 0 0,0 0-208 0 0,0 0-641 0 0,0 0-2543 0 0,0 0-1088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10T17:20:58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350 131 8232 0 0,'-11'0'618'0'0,"-14"5"-380"0"0,-18-5 2678 0 0,16-5-552 0 0,-22 14 27 0 0,34-10-1872 0 0,11 1-425 0 0,1-1 0 0 0,-1 1 0 0 0,1 0 0 0 0,-1 0 0 0 0,0 0 0 0 0,1 1 0 0 0,-1-1 0 0 0,0 1 0 0 0,1 0 0 0 0,-1 0 0 0 0,1 0 0 0 0,-1 0 0 0 0,1 1 0 0 0,0-1-1 0 0,0 1 1 0 0,-1 0 0 0 0,-1 1-94 0 0,-31 30 12 0 0,19-12-32 0 0,10-15 1 0 0,1 1 0 0 0,0 0 1 0 0,1 0-1 0 0,0 1 0 0 0,0-1 0 0 0,0 1 1 0 0,1 0-1 0 0,1 1 0 0 0,-1-1 1 0 0,1 1-1 0 0,-2 7 19 0 0,4-4-16 0 0,-1 0 1 0 0,1-1-1 0 0,1 1 1 0 0,0 0-1 0 0,1 0 1 0 0,0-1-1 0 0,1 1 1 0 0,0-1-1 0 0,1 1 1 0 0,0-1-1 0 0,2 3 16 0 0,-4-12-28 0 0,-1 0 0 0 0,1-1 1 0 0,0 1-1 0 0,0 0 0 0 0,0 0 0 0 0,0-1 0 0 0,0 1 1 0 0,1-1-1 0 0,-1 1 0 0 0,0-1 0 0 0,1 1 0 0 0,-1-1 1 0 0,1 0-1 0 0,-1 0 0 0 0,1 0 0 0 0,0 0 0 0 0,-1 0 1 0 0,1 0-1 0 0,0 0 0 0 0,0 0 0 0 0,0-1 0 0 0,0 1 1 0 0,0-1-1 0 0,-1 1 0 0 0,1-1 0 0 0,0 0 0 0 0,0 0 0 0 0,0 0 28 0 0,40 12-248 0 0,-31-14 364 0 0,0-1-1 0 0,0 0 0 0 0,0 0 1 0 0,0-1-1 0 0,-1 0 0 0 0,1-1 1 0 0,-1 0-1 0 0,0-1 0 0 0,-1 0 1 0 0,0-1-1 0 0,0 1 0 0 0,0-2 1 0 0,0 1-1 0 0,-1-1 0 0 0,-1-1 1 0 0,6-6-116 0 0,0-2-82 0 0,-10 13 59 0 0,0 1 0 0 0,0-1-1 0 0,0 1 1 0 0,-1-1 0 0 0,0 0 0 0 0,1 0 0 0 0,-1 0 0 0 0,-1 0-1 0 0,1 0 1 0 0,-1 0 0 0 0,1 0 0 0 0,-1-1 0 0 0,0 1 0 0 0,-1 0-1 0 0,1-4 24 0 0,-1 4 6 0 0,0 0 23 0 0,1 1 1 0 0,-1 0-1 0 0,-1-1 1 0 0,1 1-1 0 0,0 0 1 0 0,-1-1-1 0 0,1 1 1 0 0,-1 0-1 0 0,0 0 1 0 0,0-1-1 0 0,-1 1 1 0 0,1 0-1 0 0,0 0 1 0 0,-1 0-1 0 0,0 0 1 0 0,0 0-30 0 0,-2-1-71 0 0,1 1 0 0 0,-1-1 0 0 0,0 0 0 0 0,0 1 0 0 0,0 0 1 0 0,0 0-1 0 0,0 0 0 0 0,-1 1 0 0 0,0 0 0 0 0,1-1 0 0 0,-1 1 0 0 0,0 1 1 0 0,0-1-1 0 0,0 1 0 0 0,0 0 0 0 0,0 0 0 0 0,0 0 0 0 0,0 1 0 0 0,-1 0 1 0 0,1 0-1 0 0,-4 1 71 0 0,2-1-43 0 0,0 0 0 0 0,1 0 0 0 0,-1 1 0 0 0,0 0 0 0 0,1 0 0 0 0,-1 1 0 0 0,1-1 0 0 0,-1 2 0 0 0,1-1 0 0 0,-3 2 43 0 0,4-2-8 0 0,0 0-1 0 0,1 0 1 0 0,-1 1-1 0 0,1-1 1 0 0,-1 1-1 0 0,1 0 1 0 0,0 0-1 0 0,0 1 1 0 0,1-1-1 0 0,-1 1 0 0 0,1 0 1 0 0,-1 0-1 0 0,1 0 1 0 0,0 0-1 0 0,1 1 1 0 0,-1-1-1 0 0,0 3 9 0 0,-18 44-215 0 0,21-48 193 0 0,-2 8-77 0 0,1 1-1 0 0,0 0 0 0 0,0-1 0 0 0,2 1 1 0 0,-1 0-1 0 0,1-1 0 0 0,1 1 0 0 0,0-1 1 0 0,1 1 99 0 0,19 54-1704 0 0,-13-52 338 0 0,-4-4-3412 0 0</inkml:trace>
  <inkml:trace contextRef="#ctx0" brushRef="#br0" timeOffset="449.215">568 207 10136 0 0,'0'0'230'0'0,"0"0"30"0"0,0 0 19 0 0,-1 1-40 0 0,-38 81 2777 0 0,36-65-2389 0 0,0 60 1329 0 0,35 42-1070 0 0,-28-102-740 0 0,-3-15-60 0 0,-1-2 16 0 0,0 0-11 0 0,0 0-10 0 0,0 0 2 0 0,0 0 10 0 0,0-2 3 0 0,2-3-74 0 0,-2 0 0 0 0,1-1-1 0 0,-1 1 1 0 0,1-1 0 0 0,-2 1-1 0 0,1 0 1 0 0,-1-1 0 0 0,1 1-1 0 0,-1 0 1 0 0,-1-1 0 0 0,1 1-1 0 0,-1 0 1 0 0,0 0 0 0 0,0 0-1 0 0,0 0 1 0 0,-2-1-22 0 0,0-5-9 0 0,-19-87-65 0 0,6 34 74 0 0,16 59-9 0 0,1-1-1 0 0,-1 0 0 0 0,1 0 0 0 0,1 1 0 0 0,-1-1 0 0 0,1 0 1 0 0,0 0-1 0 0,0 1 0 0 0,0-1 0 0 0,1 1 0 0 0,0-1 0 0 0,0 1 0 0 0,2-4 10 0 0,14-18 0 0 0,-15 21-78 0 0,1 1-1 0 0,0-1 0 0 0,0 1 0 0 0,0 0 0 0 0,1 1 0 0 0,0-1 0 0 0,-1 1 0 0 0,2 0 1 0 0,-1 0-1 0 0,0 0 0 0 0,1 1 0 0 0,0-1 0 0 0,3 0 79 0 0,5 0-47 0 0,-6 5-157 0 0,-1-1 0 0 0,0 1 0 0 0,1 0-1 0 0,-1 1 1 0 0,0-1 0 0 0,0 2 0 0 0,1-1 0 0 0,-2 1-1 0 0,1 0 1 0 0,0 0 0 0 0,1 1 204 0 0,41 34-5507 0 0,-35-22 3461 0 0</inkml:trace>
  <inkml:trace contextRef="#ctx0" brushRef="#br0" timeOffset="1103.706">1015 234 10136 0 0,'0'0'230'0'0,"-1"0"30"0"0,-51-20 306 0 0,44 17-539 0 0,6 1 33 0 0,-1 1 1 0 0,0-1-1 0 0,0 1 1 0 0,1 0 0 0 0,-1-1-1 0 0,0 1 1 0 0,0 1 0 0 0,-1-1-1 0 0,1 0 1 0 0,0 1-1 0 0,0-1 1 0 0,0 1 0 0 0,0 0-1 0 0,0 0 1 0 0,-1 0 0 0 0,1 1-1 0 0,0-1 1 0 0,0 1-1 0 0,0 0 1 0 0,0-1 0 0 0,0 1-1 0 0,0 1 1 0 0,0-1-1 0 0,0 0 1 0 0,0 1 0 0 0,1-1-1 0 0,-1 1 1 0 0,0 0 0 0 0,1 0-1 0 0,0 0 1 0 0,-1 0-1 0 0,1 1 1 0 0,0-1 0 0 0,0 1-61 0 0,-24 48 0 0 0,7 12 1440 0 0,13-20-1067 0 0,-6 50 654 0 0,9-30 144 0 0,10-47-785 0 0,-6-15-40 0 0,2-1 6 0 0,1 0-287 0 0,-1 0-1 0 0,1 0 1 0 0,0 0-1 0 0,0-1 0 0 0,0 0 1 0 0,-1 0-1 0 0,1 0 0 0 0,0 0 1 0 0,-1-1-1 0 0,1 1 1 0 0,-1-1-1 0 0,1 0 0 0 0,-1 0 1 0 0,0 0-1 0 0,0 0 1 0 0,0-1-1 0 0,0 1 0 0 0,0-1 1 0 0,-1 0-1 0 0,1 0 0 0 0,0-1-64 0 0,6-9 54 0 0,-1-1 0 0 0,-1 1 0 0 0,0-1 0 0 0,-1 0 0 0 0,-1-1 0 0 0,0 0 0 0 0,-1 0 0 0 0,0-2-54 0 0,2-3 16 0 0,-5 13-29 0 0,1 0 0 0 0,-2-1 0 0 0,1 1 0 0 0,-1 0 0 0 0,0 0 0 0 0,0-1 0 0 0,-1 1 0 0 0,0 0 0 0 0,0-1 0 0 0,-1 0 13 0 0,-2-6-203 0 0,2 22-195 0 0,5 24 140 0 0,23 99 175 0 0,-9-76 30 0 0,11-21-572 0 0,-1-25-6094 0 0,-18-9 1653 0 0</inkml:trace>
  <inkml:trace contextRef="#ctx0" brushRef="#br0" timeOffset="1665.172">1157 186 10104 0 0,'0'1'230'0'0,"4"45"596"0"0,0-2 158 0 0,2 4 1072 0 0,7 99 1463 0 0,-11-140-3160 0 0,3-31-81 0 0,-4 16-363 0 0,4-33-157 0 0,29-139-308 0 0,-33 149 1070 0 0,-1 31-324 0 0,0 0-85 0 0,0 0-42 0 0,0 0-5 0 0,2 1-90 0 0,0-1-1 0 0,1 1 0 0 0,-1 0 0 0 0,0 0 1 0 0,0 1-1 0 0,0-1 0 0 0,0 0 0 0 0,0 1 0 0 0,0 0 1 0 0,0-1-1 0 0,0 1 0 0 0,-1 0 0 0 0,1 0 1 0 0,-1 0-1 0 0,1 0 0 0 0,-1 0 0 0 0,0 0 0 0 0,0 0 1 0 0,0 0-1 0 0,0 1 0 0 0,0-1 0 0 0,0 1 27 0 0,10 16-345 0 0,55 76 303 0 0,-48-72 28 0 0,-5 23-228 0 0,-13-44-123 0 0,22 53-5359 0 0,-22-43 4198 0 0</inkml:trace>
  <inkml:trace contextRef="#ctx0" brushRef="#br0" timeOffset="2548.118">1627 210 8288 0 0,'0'0'190'0'0,"0"0"28"0"0,-4-7 199 0 0,-1 1-378 0 0,1 1 37 0 0,4 3 312 0 0,0 2 109 0 0,-11-4 606 0 0,10 4-1103 0 0,-1 0 1 0 0,1 0-1 0 0,0 0 1 0 0,-1 0-1 0 0,1 1 1 0 0,0-1-1 0 0,-1 1 1 0 0,1-1-1 0 0,0 1 1 0 0,-1-1-1 0 0,1 1 1 0 0,0 0-1 0 0,0-1 1 0 0,0 1-1 0 0,0 0 1 0 0,-1 0-1 0 0,1 0 1 0 0,0 0-1 0 0,1 0 1 0 0,-1 0-1 0 0,0 0 1 0 0,0 0-1 0 0,0 0 1 0 0,1 1 0 0 0,-1-1-1 0 0,0 0 1 0 0,1 0-1 0 0,-1 1 1 0 0,1-1-1 0 0,0 0 1 0 0,-1 1-1 0 0,1-1 1 0 0,0 1-1 0 0,-2 5-1 0 0,-16 99 1603 0 0,14-71-1324 0 0,3-18-243 0 0,0 0 0 0 0,1 0 0 0 0,0 0 0 0 0,2 0 1 0 0,3 16-36 0 0,-2-23 97 0 0,-3-8 407 0 0,5-4 574 0 0,-1 0-780 0 0,6-4 426 0 0,24-24 625 0 0,-25 19-1169 0 0,11-24 105 0 0,-12-24-529 0 0,-12-1 198 0 0,-14 38-820 0 0,9 21 850 0 0,0 13 2 0 0,11 54-187 0 0,1-45 174 0 0,19 129-882 0 0,-5-40 871 0 0,27 220 1067 0 0,-17-23-221 0 0,-23-149-720 0 0,9 20-88 0 0,-13-124 47 0 0,0-53-19 0 0,0-1 1 0 0,0 1-1 0 0,-1-1 0 0 0,1 1 0 0 0,0-1 1 0 0,0 0-1 0 0,-1 1 0 0 0,1-1 1 0 0,-1 1-1 0 0,1-1 0 0 0,0 0 0 0 0,-1 1 1 0 0,1-1-1 0 0,-1 0 0 0 0,1 1 0 0 0,-1-1 1 0 0,1 0-1 0 0,-1 0 0 0 0,1 0 0 0 0,-1 1 1 0 0,1-1-1 0 0,-1 0 0 0 0,1 0 0 0 0,-1 0 1 0 0,1 0-1 0 0,-1 0 0 0 0,0 0 1 0 0,1 0-1 0 0,-1 0 0 0 0,1 0 0 0 0,-1 0 1 0 0,1 0-1 0 0,-1-1 0 0 0,1 1 0 0 0,-1 0 1 0 0,1 0-1 0 0,-1 0 0 0 0,1-1 0 0 0,-1 1 1 0 0,1 0-29 0 0,-42-35 423 0 0,27 18-424 0 0,-87-117-759 0 0,-17-3-186 0 0,17 10 7 0 0,89 109 657 0 0,10 14 96 0 0,-1-1-1 0 0,1 1 1 0 0,0-1-1 0 0,1 1 1 0 0,-1-1-1 0 0,1 0 1 0 0,-1 0-1 0 0,1 0 1 0 0,1 0-1 0 0,-1 0 0 0 0,1 0 1 0 0,0-1-1 0 0,0 1 1 0 0,0-4 186 0 0,6-18-2264 0 0,-1 19-1829 0 0</inkml:trace>
  <inkml:trace contextRef="#ctx0" brushRef="#br0" timeOffset="3308.716">1978 229 6448 0 0,'0'0'141'0'0,"0"0"23"0"0,0 0 13 0 0,0 0 123 0 0,0 0 468 0 0,0 0 206 0 0,0 0 39 0 0,0 0-60 0 0,0 0-287 0 0,0 0-122 0 0,0 0-28 0 0,0 0-72 0 0,-1 1-290 0 0,-2 2-31 0 0,2-2 8 0 0,0-1 0 0 0,0 1-1 0 0,0 0 1 0 0,0 0 0 0 0,1 0 0 0 0,-1 0 0 0 0,0 0-1 0 0,1 0 1 0 0,-1 0 0 0 0,1 1 0 0 0,-1-1 0 0 0,1 0-1 0 0,-1 0 1 0 0,1 0 0 0 0,0 1 0 0 0,-1-1 0 0 0,1 0-1 0 0,0 0 1 0 0,0 1 0 0 0,0-1 0 0 0,0 0 0 0 0,0 0-1 0 0,0 1 1 0 0,0-1 0 0 0,1 0 0 0 0,-1 0 0 0 0,0 0-1 0 0,1 1-130 0 0,47 33 1400 0 0,14-17-448 0 0,-39-21-952 0 0,-2-1 0 0 0,-17 1-4 0 0,0-1-1 0 0,0 0 1 0 0,0 0-1 0 0,-1 0 0 0 0,0 0 1 0 0,0 0-1 0 0,0-1 1 0 0,-1 0-1 0 0,1 1 1 0 0,-1-1-1 0 0,0 0 0 0 0,0 0 1 0 0,-1 0-1 0 0,0-1 1 0 0,0 1-1 0 0,0 0 0 0 0,0 0 1 0 0,-1-1-1 0 0,0 1 1 0 0,0 0-1 0 0,0-1 1 0 0,-1 1-1 0 0,1 0 0 0 0,-1 0 1 0 0,-1-2 4 0 0,1-3-93 0 0,0 0 0 0 0,-1 1 0 0 0,0-1-1 0 0,0 0 1 0 0,-1 1 0 0 0,0 0 0 0 0,-1-1 0 0 0,0 1 0 0 0,-1 1 0 0 0,0-1 0 0 0,0 1 0 0 0,0-1 0 0 0,-1 2 0 0 0,-1-1 0 0 0,1 1 0 0 0,-1 0 0 0 0,0 0 0 0 0,-1 0 0 0 0,0 1-1 0 0,-3-2 94 0 0,7 7 0 0 0,1-1 0 0 0,-1 1 0 0 0,0 0 0 0 0,0 0 0 0 0,0 0 0 0 0,1 0 0 0 0,-1 1 0 0 0,0-1 0 0 0,0 1 0 0 0,0 0 0 0 0,0 0 0 0 0,0 1 0 0 0,0-1 0 0 0,0 1 0 0 0,0 0 0 0 0,0 0 0 0 0,1 0 0 0 0,-1 0 0 0 0,0 1 0 0 0,1-1 0 0 0,-1 1 0 0 0,1 0 0 0 0,0 0 0 0 0,-1 1 0 0 0,1-1 0 0 0,0 1 0 0 0,0-1 0 0 0,0 1 0 0 0,1 0 0 0 0,-1 0 0 0 0,1 0 0 0 0,0 0 0 0 0,-1 1 0 0 0,2-1 0 0 0,-1 1 0 0 0,-1 2 0 0 0,-50 163-200 0 0,49-152 214 0 0,1 0 0 0 0,1 0-1 0 0,1 0 1 0 0,0 0-1 0 0,1 0 1 0 0,2 17-14 0 0,20 70 78 0 0,13-18-78 0 0,-31-82 90 0 0,-1-1-1 0 0,0 0 0 0 0,1 0 1 0 0,-1 0-1 0 0,1 0 0 0 0,0 0 1 0 0,0-1-1 0 0,0 0 0 0 0,0 0 1 0 0,1 0-1 0 0,-1 0 0 0 0,0-1 1 0 0,1 1-1 0 0,1-1-89 0 0,17 7 245 0 0,-17-6-354 0 0,1 0 0 0 0,0-1 0 0 0,1 0 0 0 0,-1 0 0 0 0,0-1 0 0 0,0 0-1 0 0,0 0 1 0 0,0 0 0 0 0,1-1 0 0 0,-1 0 0 0 0,0-1 0 0 0,4-1 109 0 0,18-2-279 0 0,23-10-1819 0 0,-12-1-1538 0 0,-17 4 1759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1-10T17:09:18.1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14972 10474 850 0,'0'0'17'0,"0"0"6"0,0 0-23 0,0 0 0 0,0 0 0 0,0 0 0 15,0 0 56-15,0 0 6 0,0 0 2 0,0 0 0 16,0 0-52-16,0 0-12 0,0 0 0 0,-7 6 0 16,7-6 0-16,-4 0 0 0,4 0 0 0,-7 9 0 15,7-9 54-15,-3 3 8 0,3-3 2 0,0 0 0 16,-7 5-1-16,7-5 0 0,0 0 0 0,0 0 0 15,0 0-50-15,0 0-13 0,0 0 0 0,0 0 0 16,0 0 56-16,-4 6 7 0,4-6 1 0,0 0 0 16,0 0-52-16,0 0-12 0,0 0 0 0,0 0 0 15,0 0 0-15,0 0 0 0,0 0 0 0,0 0 0 16,0 6 0-16,0-6 0 0,4 6 0 0,-1 3 9 16,-3-9-9-16,4 6 0 0,3 0 0 0,-4 0 0 15,1-1 0-15,3-2 0 0,-4 0 0 0,1 0 0 16,3 0 0-16,0 3 0 0,-3-3 0 0,3 3 0 15,0 0 8-15,0 0 5 0,-4-6 2 0,8 0 0 16,-4 5-15-16,4-5 0 0,-4 0 0 0,3 6 0 16,1-6-14-16,-4 0 1 0,3-6 0 0,1 6 0 0,0 0 13 15,-1-5 0-15,4 5 0 0,-3 0 0 0,3 0 0 0,-4 0 0 16,5 0 0-16,-5 0 0 0,1 0 16 0,3 0 5 16,0 0 2-16,-3 0 0 0,-1 5-23 0,4-5 0 0,-3 0 0 15,-1 0 0-15,1 0-16 0,3 6-5 16,-3-6-1-16,-1 0 0 0,1 0 22 0,-1 0 0 15,1-6 0-15,0 6 0 0,-1-5 16 0,1-1 7 16,-4 0 1-16,3 0 1 0,1 3 11 0,0-3 3 0,-1 0 0 16,1 0 0-16,3 1-31 0,0 5-8 15,-3-6 0-15,-1 0 0 0,4 0 0 0,-3 6 0 0,-1-6 0 0,1 3 0 16,0 3-12-16,-1 0-4 0,1 3-1 0,-1-3 0 16,1 6 17-16,0-6 0 0,-1-6 0 0,4 6 0 15,-7 0 0-15,4 6 0 0,-4-6 0 0,0 0 0 16,4 6 0-16,-4-6 0 0,0 0 0 0,0 6 0 15,0-6 0-15,0 0 0 0,0 6 0 0,0-6 0 16,4 0 0-16,-4 0 0 0,0-6 0 0,-4 6 0 0,4-6 0 16,0 0 0-16,-3 6 0 0,3 0 0 0,0-6 0 0,0 6 0 15,-3-6 0-15,3 3 0 0,-4 0 0 0,4-3 0 16,-7 6 0-16,4-3 0 0,3 0-14 0,-7 3 4 16,0 0 1-16,3-2 0 15,1 2-23-15,-4 0-4 0,0 0 0 0,0 0-1 16,7 0-22-16,-4 2-4 0,1 1-1 0,-4-3 0 15,0 0 0-15,0 0 0 0,3 3 0 0,1 3-341 16,-4-6-69-16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10T17:20:28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13 6448 0 0,'-4'-2'91'0'0,"-1"-7"564"0"0,5 8-273 0 0,0 1 108 0 0,0 0 20 0 0,0 0-36 0 0,0 2-156 0 0,0 8 162 0 0,0-10-243 0 0,-1 2 23 0 0,-6 34 551 0 0,6-34-561 0 0,1-2-8 0 0,-1 23 419 0 0,1 95 310 0 0,5-38-971 0 0,-4 105 1113 0 0,-2-153-922 0 0,0 0 0 0 0,-3 0 0 0 0,0-1 0 0 0,-2 1 0 0 0,-9 26-191 0 0,11-39 124 0 0,3-14-57 0 0,0 1 0 0 0,-1-1 0 0 0,0 0 0 0 0,0 0 0 0 0,0 0 0 0 0,0 0 0 0 0,-1 0 0 0 0,0 0 0 0 0,0-1 0 0 0,0 1 0 0 0,0-1 0 0 0,-1 1-67 0 0,-8 2 413 0 0,11-7-303 0 0,-16-3 201 0 0,3-22-70 0 0,9-7-187 0 0,0 13-42 0 0,1 0 1 0 0,1-1-1 0 0,1 1 1 0 0,0-1-1 0 0,2-8-12 0 0,-3-28 12 0 0,2 41-12 0 0,-1 8 0 0 0,1 0 0 0 0,0 0 0 0 0,1 0 0 0 0,0 0 0 0 0,0 0 0 0 0,0 0 0 0 0,1 0 0 0 0,0 0 0 0 0,0 0 0 0 0,1 0 0 0 0,0 0 0 0 0,0 1 0 0 0,1-1 0 0 0,0 0 0 0 0,22-51 0 0 0,-25 51 0 0 0,0 4 0 0 0,-1 1 0 0 0,1 0 0 0 0,0-1 0 0 0,0 1 0 0 0,0-1 0 0 0,0 1 0 0 0,0 0 0 0 0,1-1 0 0 0,-1 1 0 0 0,1 0 0 0 0,-1-1 0 0 0,1 1 0 0 0,0 0 0 0 0,0 0 0 0 0,0-1 0 0 0,0 1 0 0 0,0 0 0 0 0,1 0 0 0 0,-1 0 0 0 0,1 0 0 0 0,-1 1 0 0 0,1-1 0 0 0,0 0-3 0 0,0-1 0 0 0,0 1-1 0 0,0 0 1 0 0,0-1-1 0 0,-1 1 1 0 0,1-1-1 0 0,-1 0 1 0 0,0 1-1 0 0,0-1 1 0 0,1 0 0 0 0,-2 0-1 0 0,1 0 1 0 0,0 0-1 0 0,-1 0 1 0 0,1 0-1 0 0,-1 0 1 0 0,0-2 3 0 0,4-15-14 0 0,-3 3 14 0 0,7-53 0 0 0,10 25-13 0 0,0 31-214 0 0,-18 14 69 0 0,0 0 4 0 0,0 0-20 0 0,9 7-413 0 0,-3-1 507 0 0,-1 1 0 0 0,0-1 1 0 0,0 1-1 0 0,0 0 0 0 0,-1 1 0 0 0,0-1 0 0 0,-1 1 0 0 0,0-1 1 0 0,1 5 79 0 0,4 17 38 0 0,-6-21 37 0 0,0 0 1 0 0,0-1-1 0 0,1 1 1 0 0,0-1-1 0 0,0 1 1 0 0,1-1-1 0 0,0 0 1 0 0,0 0-1 0 0,1-1 1 0 0,0 2-76 0 0,-2-4 96 0 0,0-1 0 0 0,1 1-1 0 0,-1 0 1 0 0,1-1 0 0 0,-1 0 0 0 0,1 0 0 0 0,0 0 0 0 0,0 0 0 0 0,0-1 0 0 0,0 1 0 0 0,1-1-1 0 0,2 1-95 0 0,15 6 38 0 0,-3-10-12 0 0,-16-1-26 0 0,20 8 0 0 0,25-10 16 0 0,-42-4 168 0 0,34-28 88 0 0,-13-2-426 0 0,31-38-108 0 0,-37 31 390 0 0,-21 43 35 0 0,0 2 18 0 0,0 0-43 0 0,0 0-182 0 0,0 0-35 0 0,0 0-33 0 0,0 0-15 0 0,0 0-1 0 0,0 1 22 0 0,0 1 98 0 0,2 0 61 0 0,18 14-40 0 0,-1 38-90 0 0,3 73 278 0 0,0 34-293 0 0,5-47-20 0 0,8 26 247 0 0,-24-93 273 0 0,-10-45-569 0 0,4 6-174 0 0,-5-9 308 0 0,-1 1 0 0 0,1 0 0 0 0,0 0 0 0 0,0-1 0 0 0,0 1 0 0 0,0 0-1 0 0,0 0 1 0 0,0-1 0 0 0,0 1 0 0 0,0 0 0 0 0,0 0 0 0 0,0-1 0 0 0,0 1 0 0 0,0 0 0 0 0,0 0 0 0 0,0-1 0 0 0,0 1-1 0 0,0 0 1 0 0,0 0 0 0 0,0-1 0 0 0,1 1 0 0 0,-1 0 0 0 0,0 0 0 0 0,0-1 0 0 0,0 1 0 0 0,0 0 0 0 0,0 0-1 0 0,1 0 1 0 0,-1-1 0 0 0,0 1 0 0 0,0 0 0 0 0,0 0 0 0 0,1 0 0 0 0,-1 0 0 0 0,0-1 0 0 0,0 1 0 0 0,0 0 0 0 0,1 0-1 0 0,-1 0 1 0 0,0 0 0 0 0,0 0 0 0 0,1 0 0 0 0,-1 0 0 0 0,0 0 0 0 0,0 0 0 0 0,1 0 0 0 0,-1 0 0 0 0,0 0-1 0 0,1 0 1 0 0,-1 0 0 0 0,0 0 0 0 0,0 0 0 0 0,1 0 0 0 0,-1 0 0 0 0,0 0 0 0 0,0 0 0 0 0,1 0 0 0 0,-1 0 0 0 0,0 1-1 0 0,0-1 1 0 0,0 0 0 0 0,1 0 0 0 0,-1 0 0 0 0,0 0 0 0 0,0 1 27 0 0,0-2-275 0 0,4-7-823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10T17:20:29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24 8144 0 0,'0'0'234'0'0,"0"0"6"0"0,0 0-66 0 0,0 0 264 0 0,0 0 136 0 0,-2 0 30 0 0,-22-8 1429 0 0,23 8-1306 0 0,0-1-54 0 0,-31-9 770 0 0,17 6-248 0 0,12 4-1170 0 0,0 0 0 0 0,0 1 0 0 0,0 0-1 0 0,0-1 1 0 0,0 1 0 0 0,0 0-1 0 0,0 1 1 0 0,0-1 0 0 0,0 0 0 0 0,1 1-1 0 0,-1 0 1 0 0,0-1 0 0 0,1 1-1 0 0,-1 0 1 0 0,1 1 0 0 0,0-1-1 0 0,0 0 1 0 0,0 1 0 0 0,0-1 0 0 0,0 1-1 0 0,0-1 1 0 0,1 1 0 0 0,-1 0-1 0 0,1 0 1 0 0,0 0 0 0 0,0 0-25 0 0,-21 82-139 0 0,13-31 43 0 0,-3-14 96 0 0,2-4 0 0 0,6-21 14 0 0,4-3 50 0 0,-1-4-31 0 0,3 2 0 0 0,5-1-123 0 0,33 7 108 0 0,-33-18 3 0 0,-1 1-1 0 0,0-1 0 0 0,0-1 0 0 0,1 1 0 0 0,-1-1 1 0 0,-1 0-1 0 0,1 0 0 0 0,0-1 0 0 0,-1 0 0 0 0,1 0 1 0 0,-1 0-1 0 0,-1 0 0 0 0,1-1 0 0 0,0 0 0 0 0,-1 0 1 0 0,0 0-1 0 0,0-1 0 0 0,-1 1 0 0 0,1-1 0 0 0,-1 0 0 0 0,1-2-20 0 0,13-28 18 0 0,-11-10 332 0 0,-6 20-278 0 0,0 17-57 0 0,0 7 57 0 0,0 2-21 0 0,0 0-131 0 0,0 0-59 0 0,0 0-12 0 0,-5 33-1 0 0,1 26 152 0 0,5-51 58 0 0,1 0 0 0 0,0 1 0 0 0,0-1 0 0 0,1 0 0 0 0,0 0 0 0 0,0-1 0 0 0,1 1 0 0 0,0-1-1 0 0,1 1 1 0 0,0-1 0 0 0,0-1 0 0 0,0 1 0 0 0,1-1 0 0 0,-1 1 0 0 0,2-2 0 0 0,-1 1-1 0 0,2 0-57 0 0,-2-1-243 0 0,0-1 0 0 0,0 0 0 0 0,1 0 0 0 0,0 0-1 0 0,0-1 1 0 0,0 0 0 0 0,0 0 0 0 0,0-1-1 0 0,1 1 1 0 0,-1-2 0 0 0,1 1 0 0 0,-1-1-1 0 0,1 0 1 0 0,0-1 243 0 0,13-1-1338 0 0,-2-7-6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10T17:20:29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26 11456 0 0,'0'0'264'0'0,"0"2"34"0"0,0 6 20 0 0,0-6-41 0 0,0-2-85 0 0,0 0 317 0 0,0 0 163 0 0,0 0 31 0 0,0 0-22 0 0,0 0-122 0 0,0 0-58 0 0,0 0-12 0 0,0 0-25 0 0,0 0-101 0 0,0 0-47 0 0,0 0-11 0 0,0 0-25 0 0,0 0-101 0 0,0 0-47 0 0,0 0-11 0 0,0 0-3 0 0,0 0-12 0 0,0 0-2 0 0,0 0 0 0 0,0 0-1 0 0,0 0-7 0 0,0 0-7 0 0,0 0-1 0 0,0 0-4 0 0,0 0-16 0 0,-2-1-14 0 0,-28-13 20 0 0,-6 5-378 0 0,2 2 8 0 0,-15 0-136 0 0,3 31 88 0 0,33-14 312 0 0,-1 2-125 0 0,0 1 0 0 0,1 1 0 0 0,0 0 0 0 0,1 1 0 0 0,1 0 0 0 0,0 1 0 0 0,-2 7 157 0 0,-3 0-189 0 0,10-12 223 0 0,0 0 0 0 0,0 0 0 0 0,1 0 0 0 0,1 1 0 0 0,0-1-1 0 0,0 1 1 0 0,1 0 0 0 0,1 0 0 0 0,0 1 0 0 0,0-1-1 0 0,1 6-33 0 0,1-12 55 0 0,0-1 0 0 0,0 1 0 0 0,1-1 0 0 0,-1 1 0 0 0,1-1 0 0 0,1 0 0 0 0,-1 1 0 0 0,1-1 0 0 0,-1 0 0 0 0,2 0 0 0 0,-1 0 0 0 0,0 0 0 0 0,1 0 0 0 0,0-1 0 0 0,0 1 0 0 0,1-1 0 0 0,-1 0 0 0 0,1 0 0 0 0,0 0 0 0 0,1 1-55 0 0,9 7 35 0 0,1 0-1 0 0,1-1 0 0 0,0-1 0 0 0,1 0 0 0 0,0-1 0 0 0,0-1 0 0 0,1-1 0 0 0,0 0 1 0 0,0-2-1 0 0,2 1-34 0 0,-15-5-55 0 0,1-1 1 0 0,-1 1-1 0 0,0-1 1 0 0,1 0-1 0 0,-1 0 1 0 0,0-1-1 0 0,1 1 1 0 0,-1-1-1 0 0,0-1 1 0 0,0 1-1 0 0,1-1 1 0 0,-1 0 54 0 0,37-18-3399 0 0,-25 8-2281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10T17:20:30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223 106 6448 0 0,'-1'-1'141'0'0,"-60"-85"2242"0"0,22 67 1309 0 0,11 31-3076 0 0,20-3-471 0 0,0 0 0 0 0,1 1-1 0 0,0 0 1 0 0,0 0 0 0 0,1 1 0 0 0,1 0 0 0 0,0 0 0 0 0,0 0-145 0 0,-7 14 174 0 0,-7 46 598 0 0,18-66-751 0 0,0 1 0 0 0,0-1 0 0 0,0 1 0 0 0,1 0-1 0 0,-1 0 1 0 0,1-1 0 0 0,1 1 0 0 0,-1 0 0 0 0,1-1 0 0 0,0 1 0 0 0,0 0 0 0 0,1-1 0 0 0,0 1 0 0 0,0-1 0 0 0,0 0 0 0 0,0 0 0 0 0,1 0 0 0 0,0 0-1 0 0,0 0 1 0 0,0 0 0 0 0,1-1 0 0 0,0 1 0 0 0,3 2-21 0 0,16 17 664 0 0,-10-16-579 0 0,-10-6-63 0 0,0-1 0 0 0,0 1 0 0 0,0 0 0 0 0,0-1 0 0 0,0 1 0 0 0,0-1 1 0 0,0 0-1 0 0,0 0 0 0 0,0 0 0 0 0,1-1 0 0 0,-1 1 0 0 0,0-1 0 0 0,1 0 1 0 0,-1 0-1 0 0,0 0 0 0 0,1 0-22 0 0,-3 0 1 0 0,2 0 20 0 0,1-1 0 0 0,-1 0 1 0 0,1 0-1 0 0,-1 0 0 0 0,1 0 0 0 0,-1 0 0 0 0,0 0 0 0 0,1-1 0 0 0,-1 0 1 0 0,0 1-1 0 0,0-1 0 0 0,0-1 0 0 0,-1 1 0 0 0,3-2-21 0 0,-2 1 22 0 0,13-30 195 0 0,-12-9 180 0 0,-4 38-418 0 0,1 0-1 0 0,-2 0 1 0 0,1 0 0 0 0,0 0-1 0 0,-1 1 1 0 0,0-1 0 0 0,0 0-1 0 0,0 0 1 0 0,0 1 0 0 0,-1-1-1 0 0,1 1 1 0 0,-1-1 0 0 0,0 1-1 0 0,0 0 1 0 0,0-1 0 0 0,-1 1-1 0 0,1 0 1 0 0,-1 0 0 0 0,1 1-1 0 0,-3-3 22 0 0,-54-26-29 0 0,25 18 49 0 0,18 8 244 0 0,15 5-83 0 0,1 0-46 0 0,0 0-207 0 0,-11 2-572 0 0,-5 49 288 0 0,16-48 39 0 0,0-2-71 0 0,9 34-3232 0 0,-5-24 2099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10T17:20:30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 7968 0 0,'0'0'233'0'0,"0"0"7"0"0,-2 1-129 0 0,-10 16 174 0 0,-12 30 1118 0 0,23-45-1074 0 0,1-2 6 0 0,0 0 1 0 0,4 21 713 0 0,2 23 396 0 0,11 6-390 0 0,-10-13-472 0 0,7-23 61 0 0,4 11-45 0 0,-16-19-512 0 0,0 0 0 0 0,1 0 0 0 0,0-1 0 0 0,1 1-1 0 0,-1-1 1 0 0,1 0 0 0 0,0 1 0 0 0,0-2 0 0 0,0 1-1 0 0,2 1-86 0 0,-4-5 33 0 0,0 0-1 0 0,-1 0 0 0 0,1 0 0 0 0,0 0 1 0 0,0 0-1 0 0,-1-1 0 0 0,1 1 0 0 0,0-1 1 0 0,0 1-1 0 0,0-1 0 0 0,0 0 0 0 0,0 0 0 0 0,0 0 1 0 0,0 0-1 0 0,0 0 0 0 0,0 0 0 0 0,0 0 1 0 0,0 0-1 0 0,0-1 0 0 0,0 1 0 0 0,0-1 0 0 0,-1 0 1 0 0,1 1-1 0 0,0-1 0 0 0,0 0 0 0 0,-1 0 1 0 0,1 0-1 0 0,0 0 0 0 0,-1-1 0 0 0,1 1 1 0 0,-1 0-1 0 0,1-1 0 0 0,-1 1 0 0 0,0-1 0 0 0,1 0-32 0 0,18-34 600 0 0,-2-73-380 0 0,-22 71-325 0 0,-1-65-7823 0 0,1 79 6178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10T17:20:32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10136 0 0,'0'0'230'0'0,"0"0"30"0"0,0 0 19 0 0,0 0 37 0 0,0 0 125 0 0,0 0 58 0 0,0 9 1028 0 0,5 46 439 0 0,0-22-1439 0 0,8 6-13 0 0,-10-31-386 0 0,-2-7 0 0 0,1 0-8 0 0,2 2-25 0 0,0 0-1 0 0,0-1 1 0 0,0 0-1 0 0,1 0 0 0 0,-1-1 1 0 0,1 1-1 0 0,-1-1 0 0 0,1 0 1 0 0,0 0-1 0 0,0 0 1 0 0,-1-1-1 0 0,1 0 0 0 0,0 0 1 0 0,0 0-1 0 0,0 0 0 0 0,-1-1 1 0 0,1 0-1 0 0,0 0 1 0 0,-1 0-1 0 0,1 0 0 0 0,3-2-94 0 0,-7 2 36 0 0,29-24 298 0 0,-13-28-334 0 0,-21 6 0 0 0,-9-25-3706 0 0,9 54-2107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B97AB1DE-DF6C-4B7A-A1FD-93F8F140E919}" type="datetimeFigureOut">
              <a:rPr lang="en-US" smtClean="0"/>
              <a:t>11/10/2023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191C0DD4-8CDA-4037-B2A9-740FAF7B2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262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C0DD4-8CDA-4037-B2A9-740FAF7B247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849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C0DD4-8CDA-4037-B2A9-740FAF7B247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551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C0DD4-8CDA-4037-B2A9-740FAF7B247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120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568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497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766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355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708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649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209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934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92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576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987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2F002-B66C-4984-8170-60987059FEC1}" type="datetimeFigureOut">
              <a:rPr lang="en-US" smtClean="0"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customXml" Target="../ink/ink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18" Type="http://schemas.openxmlformats.org/officeDocument/2006/relationships/customXml" Target="../ink/ink11.xml"/><Relationship Id="rId26" Type="http://schemas.openxmlformats.org/officeDocument/2006/relationships/customXml" Target="../ink/ink15.xml"/><Relationship Id="rId39" Type="http://schemas.openxmlformats.org/officeDocument/2006/relationships/image" Target="../media/image34.png"/><Relationship Id="rId21" Type="http://schemas.openxmlformats.org/officeDocument/2006/relationships/image" Target="../media/image25.png"/><Relationship Id="rId34" Type="http://schemas.openxmlformats.org/officeDocument/2006/relationships/customXml" Target="../ink/ink19.xml"/><Relationship Id="rId42" Type="http://schemas.openxmlformats.org/officeDocument/2006/relationships/customXml" Target="../ink/ink23.xml"/><Relationship Id="rId47" Type="http://schemas.openxmlformats.org/officeDocument/2006/relationships/image" Target="../media/image38.png"/><Relationship Id="rId50" Type="http://schemas.openxmlformats.org/officeDocument/2006/relationships/customXml" Target="../ink/ink27.xml"/><Relationship Id="rId55" Type="http://schemas.openxmlformats.org/officeDocument/2006/relationships/image" Target="../media/image42.png"/><Relationship Id="rId7" Type="http://schemas.openxmlformats.org/officeDocument/2006/relationships/image" Target="../media/image18.png"/><Relationship Id="rId2" Type="http://schemas.openxmlformats.org/officeDocument/2006/relationships/customXml" Target="../ink/ink3.xml"/><Relationship Id="rId16" Type="http://schemas.openxmlformats.org/officeDocument/2006/relationships/customXml" Target="../ink/ink10.xml"/><Relationship Id="rId29" Type="http://schemas.openxmlformats.org/officeDocument/2006/relationships/image" Target="../media/image29.png"/><Relationship Id="rId11" Type="http://schemas.openxmlformats.org/officeDocument/2006/relationships/image" Target="../media/image20.png"/><Relationship Id="rId24" Type="http://schemas.openxmlformats.org/officeDocument/2006/relationships/customXml" Target="../ink/ink14.xml"/><Relationship Id="rId32" Type="http://schemas.openxmlformats.org/officeDocument/2006/relationships/customXml" Target="../ink/ink18.xml"/><Relationship Id="rId37" Type="http://schemas.openxmlformats.org/officeDocument/2006/relationships/image" Target="../media/image33.png"/><Relationship Id="rId40" Type="http://schemas.openxmlformats.org/officeDocument/2006/relationships/customXml" Target="../ink/ink22.xml"/><Relationship Id="rId45" Type="http://schemas.openxmlformats.org/officeDocument/2006/relationships/image" Target="../media/image37.png"/><Relationship Id="rId53" Type="http://schemas.openxmlformats.org/officeDocument/2006/relationships/image" Target="../media/image41.png"/><Relationship Id="rId5" Type="http://schemas.openxmlformats.org/officeDocument/2006/relationships/image" Target="../media/image17.png"/><Relationship Id="rId10" Type="http://schemas.openxmlformats.org/officeDocument/2006/relationships/customXml" Target="../ink/ink7.xml"/><Relationship Id="rId19" Type="http://schemas.openxmlformats.org/officeDocument/2006/relationships/image" Target="../media/image24.png"/><Relationship Id="rId31" Type="http://schemas.openxmlformats.org/officeDocument/2006/relationships/image" Target="../media/image30.png"/><Relationship Id="rId44" Type="http://schemas.openxmlformats.org/officeDocument/2006/relationships/customXml" Target="../ink/ink24.xml"/><Relationship Id="rId52" Type="http://schemas.openxmlformats.org/officeDocument/2006/relationships/customXml" Target="../ink/ink28.xml"/><Relationship Id="rId4" Type="http://schemas.openxmlformats.org/officeDocument/2006/relationships/customXml" Target="../ink/ink4.xml"/><Relationship Id="rId9" Type="http://schemas.openxmlformats.org/officeDocument/2006/relationships/image" Target="../media/image19.png"/><Relationship Id="rId14" Type="http://schemas.openxmlformats.org/officeDocument/2006/relationships/customXml" Target="../ink/ink9.xml"/><Relationship Id="rId22" Type="http://schemas.openxmlformats.org/officeDocument/2006/relationships/customXml" Target="../ink/ink13.xml"/><Relationship Id="rId27" Type="http://schemas.openxmlformats.org/officeDocument/2006/relationships/image" Target="../media/image28.png"/><Relationship Id="rId30" Type="http://schemas.openxmlformats.org/officeDocument/2006/relationships/customXml" Target="../ink/ink17.xml"/><Relationship Id="rId35" Type="http://schemas.openxmlformats.org/officeDocument/2006/relationships/image" Target="../media/image32.png"/><Relationship Id="rId43" Type="http://schemas.openxmlformats.org/officeDocument/2006/relationships/image" Target="../media/image36.png"/><Relationship Id="rId48" Type="http://schemas.openxmlformats.org/officeDocument/2006/relationships/customXml" Target="../ink/ink26.xml"/><Relationship Id="rId8" Type="http://schemas.openxmlformats.org/officeDocument/2006/relationships/customXml" Target="../ink/ink6.xml"/><Relationship Id="rId51" Type="http://schemas.openxmlformats.org/officeDocument/2006/relationships/image" Target="../media/image40.png"/><Relationship Id="rId3" Type="http://schemas.openxmlformats.org/officeDocument/2006/relationships/image" Target="../media/image16.png"/><Relationship Id="rId12" Type="http://schemas.openxmlformats.org/officeDocument/2006/relationships/customXml" Target="../ink/ink8.xml"/><Relationship Id="rId17" Type="http://schemas.openxmlformats.org/officeDocument/2006/relationships/image" Target="../media/image23.png"/><Relationship Id="rId25" Type="http://schemas.openxmlformats.org/officeDocument/2006/relationships/image" Target="../media/image27.png"/><Relationship Id="rId33" Type="http://schemas.openxmlformats.org/officeDocument/2006/relationships/image" Target="../media/image31.png"/><Relationship Id="rId38" Type="http://schemas.openxmlformats.org/officeDocument/2006/relationships/customXml" Target="../ink/ink21.xml"/><Relationship Id="rId46" Type="http://schemas.openxmlformats.org/officeDocument/2006/relationships/customXml" Target="../ink/ink25.xml"/><Relationship Id="rId20" Type="http://schemas.openxmlformats.org/officeDocument/2006/relationships/customXml" Target="../ink/ink12.xml"/><Relationship Id="rId41" Type="http://schemas.openxmlformats.org/officeDocument/2006/relationships/image" Target="../media/image35.png"/><Relationship Id="rId54" Type="http://schemas.openxmlformats.org/officeDocument/2006/relationships/customXml" Target="../ink/ink2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15" Type="http://schemas.openxmlformats.org/officeDocument/2006/relationships/image" Target="../media/image22.png"/><Relationship Id="rId23" Type="http://schemas.openxmlformats.org/officeDocument/2006/relationships/image" Target="../media/image26.png"/><Relationship Id="rId28" Type="http://schemas.openxmlformats.org/officeDocument/2006/relationships/customXml" Target="../ink/ink16.xml"/><Relationship Id="rId36" Type="http://schemas.openxmlformats.org/officeDocument/2006/relationships/customXml" Target="../ink/ink20.xml"/><Relationship Id="rId4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2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BTimes New Roman"/>
                <a:cs typeface="Times New Roman" panose="02020603050405020304" pitchFamily="18" charset="0"/>
              </a:rPr>
              <a:t>Bonjour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975360"/>
            <a:ext cx="10515600" cy="5522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vendredi, le dix novembre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94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4DCFB9-026E-45F5-8FD8-FF485B69B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F1AE48-3B4C-4F8C-B878-09AC4A0D3E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/>
              <a:t>L’orange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orange.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C7CE6EB-F6B0-462B-83BF-BD3E05F390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Les oranges </a:t>
            </a:r>
            <a:r>
              <a:rPr lang="en-US" dirty="0" err="1"/>
              <a:t>sont</a:t>
            </a:r>
            <a:r>
              <a:rPr lang="en-US" dirty="0"/>
              <a:t> orange.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DE71B69B-7FFB-463A-B617-38D0430A9BA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099990" y="2683565"/>
            <a:ext cx="3339547" cy="3339547"/>
          </a:xfrm>
          <a:prstGeom prst="rect">
            <a:avLst/>
          </a:prstGeom>
        </p:spPr>
      </p:pic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64D93AB9-DA9D-4F95-AF5F-BEE03CA3CD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948071" y="2876758"/>
            <a:ext cx="2793516" cy="279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39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9600" b="1" dirty="0">
                <a:solidFill>
                  <a:srgbClr val="FF0000"/>
                </a:solidFill>
              </a:rPr>
              <a:t>rouge</a:t>
            </a:r>
          </a:p>
        </p:txBody>
      </p:sp>
    </p:spTree>
    <p:extLst>
      <p:ext uri="{BB962C8B-B14F-4D97-AF65-F5344CB8AC3E}">
        <p14:creationId xmlns:p14="http://schemas.microsoft.com/office/powerpoint/2010/main" val="950339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FEF2FA-4B8C-42E5-9F3F-69C4FB3B3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EE896B-DE67-4C93-B9BD-879F325730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Le </a:t>
            </a:r>
            <a:r>
              <a:rPr lang="en-US" dirty="0" err="1"/>
              <a:t>stylo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rouge.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A11174C-EA16-4A1B-BE82-A31E95C14F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88436" y="2752031"/>
            <a:ext cx="2595580" cy="3465233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638DBDF-E9F5-4446-9A47-53C2617EA8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La </a:t>
            </a:r>
            <a:r>
              <a:rPr lang="en-US" dirty="0" err="1"/>
              <a:t>pomme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rouge.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C8186D0-6FFD-439B-AFF9-2494999CF3B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187841" y="2646437"/>
            <a:ext cx="3151905" cy="340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54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4DCFB9-026E-45F5-8FD8-FF485B69B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F1AE48-3B4C-4F8C-B878-09AC4A0D3E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La </a:t>
            </a:r>
            <a:r>
              <a:rPr lang="en-US" dirty="0" err="1"/>
              <a:t>pomme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rouge.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18AC9F8-9C53-4011-8A4F-87F2B48E2A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15108" y="2716564"/>
            <a:ext cx="3152831" cy="3400971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C7CE6EB-F6B0-462B-83BF-BD3E05F390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Les pommes </a:t>
            </a:r>
            <a:r>
              <a:rPr lang="en-US" dirty="0" err="1"/>
              <a:t>sont</a:t>
            </a:r>
            <a:r>
              <a:rPr lang="en-US" dirty="0"/>
              <a:t> rouges.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6374E9A-05DA-489E-9CA2-009079CD4D8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68631" y="3170583"/>
            <a:ext cx="5030351" cy="228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52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9600" b="1" dirty="0" err="1">
                <a:solidFill>
                  <a:srgbClr val="FFFF00"/>
                </a:solidFill>
              </a:rPr>
              <a:t>jaune</a:t>
            </a:r>
            <a:endParaRPr lang="en-US" sz="9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76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9600" b="1" dirty="0">
                <a:solidFill>
                  <a:srgbClr val="FF00FF"/>
                </a:solidFill>
              </a:rPr>
              <a:t>rose</a:t>
            </a:r>
          </a:p>
        </p:txBody>
      </p:sp>
    </p:spTree>
    <p:extLst>
      <p:ext uri="{BB962C8B-B14F-4D97-AF65-F5344CB8AC3E}">
        <p14:creationId xmlns:p14="http://schemas.microsoft.com/office/powerpoint/2010/main" val="490637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9600" b="1" dirty="0" err="1">
                <a:solidFill>
                  <a:schemeClr val="accent6">
                    <a:lumMod val="75000"/>
                  </a:schemeClr>
                </a:solidFill>
              </a:rPr>
              <a:t>vert</a:t>
            </a:r>
            <a:r>
              <a:rPr lang="en-US" sz="9600" b="1" dirty="0">
                <a:solidFill>
                  <a:schemeClr val="accent6">
                    <a:lumMod val="75000"/>
                  </a:schemeClr>
                </a:solidFill>
              </a:rPr>
              <a:t>(e)</a:t>
            </a:r>
          </a:p>
        </p:txBody>
      </p:sp>
    </p:spTree>
    <p:extLst>
      <p:ext uri="{BB962C8B-B14F-4D97-AF65-F5344CB8AC3E}">
        <p14:creationId xmlns:p14="http://schemas.microsoft.com/office/powerpoint/2010/main" val="2713296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C9FD20-759D-46CA-8C3B-0CED4789A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7358CB-4A02-4284-824C-8B2AB01DF4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Le </a:t>
            </a:r>
            <a:r>
              <a:rPr lang="en-US" dirty="0" err="1"/>
              <a:t>mur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vert.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B70D89F-D0C7-40CD-8A42-33DBBC234E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54562" y="3215309"/>
            <a:ext cx="4502426" cy="2251213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0DBE503-5740-4DB5-8425-07A4F13D8B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La chemise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verte</a:t>
            </a:r>
            <a:r>
              <a:rPr lang="en-US" dirty="0"/>
              <a:t>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4ADE6D0-2EDB-4244-BBA2-32E6C59265D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285383" y="2868958"/>
            <a:ext cx="2970281" cy="297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89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C9FD20-759D-46CA-8C3B-0CED4789A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7358CB-4A02-4284-824C-8B2AB01DF4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Les </a:t>
            </a:r>
            <a:r>
              <a:rPr lang="en-US" dirty="0" err="1"/>
              <a:t>stylos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verts.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0DBE503-5740-4DB5-8425-07A4F13D8B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Les chemises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vertes</a:t>
            </a:r>
            <a:r>
              <a:rPr lang="en-US" dirty="0"/>
              <a:t>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4ADE6D0-2EDB-4244-BBA2-32E6C59265D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285384" y="2868959"/>
            <a:ext cx="1545534" cy="1545534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E2133DD-3E7A-4552-A811-4B5028C2B6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141883" y="3070570"/>
            <a:ext cx="2514600" cy="2514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B6B48D-2CBB-4010-8118-9A19B968C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411" y="3329815"/>
            <a:ext cx="1726924" cy="172692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2222721-AC0C-4783-B7B1-B3018E0E81EF}"/>
                  </a:ext>
                </a:extLst>
              </p14:cNvPr>
              <p14:cNvContentPartPr/>
              <p14:nvPr/>
            </p14:nvContentPartPr>
            <p14:xfrm>
              <a:off x="4521240" y="2459880"/>
              <a:ext cx="5446080" cy="83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2222721-AC0C-4783-B7B1-B3018E0E81E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11880" y="2450520"/>
                <a:ext cx="5464800" cy="10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6668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9600" b="1" dirty="0">
                <a:solidFill>
                  <a:srgbClr val="0070C0"/>
                </a:solidFill>
              </a:rPr>
              <a:t>bleu(e)</a:t>
            </a:r>
          </a:p>
        </p:txBody>
      </p:sp>
    </p:spTree>
    <p:extLst>
      <p:ext uri="{BB962C8B-B14F-4D97-AF65-F5344CB8AC3E}">
        <p14:creationId xmlns:p14="http://schemas.microsoft.com/office/powerpoint/2010/main" val="2341333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Travail de cloche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Write an interrogatory sentence which begins with an interrogatory word.</a:t>
            </a:r>
          </a:p>
        </p:txBody>
      </p:sp>
    </p:spTree>
    <p:extLst>
      <p:ext uri="{BB962C8B-B14F-4D97-AF65-F5344CB8AC3E}">
        <p14:creationId xmlns:p14="http://schemas.microsoft.com/office/powerpoint/2010/main" val="167999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9600" b="1" dirty="0">
                <a:solidFill>
                  <a:srgbClr val="7030A0"/>
                </a:solidFill>
              </a:rPr>
              <a:t>violet(</a:t>
            </a:r>
            <a:r>
              <a:rPr lang="en-US" sz="9600" b="1" dirty="0" err="1">
                <a:solidFill>
                  <a:srgbClr val="7030A0"/>
                </a:solidFill>
              </a:rPr>
              <a:t>te</a:t>
            </a:r>
            <a:r>
              <a:rPr lang="en-US" sz="9600" b="1" dirty="0">
                <a:solidFill>
                  <a:srgbClr val="7030A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98950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9600" b="1" dirty="0"/>
              <a:t>noir(e)</a:t>
            </a:r>
          </a:p>
        </p:txBody>
      </p:sp>
    </p:spTree>
    <p:extLst>
      <p:ext uri="{BB962C8B-B14F-4D97-AF65-F5344CB8AC3E}">
        <p14:creationId xmlns:p14="http://schemas.microsoft.com/office/powerpoint/2010/main" val="2847855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9600" b="1" dirty="0" err="1">
                <a:solidFill>
                  <a:schemeClr val="bg1">
                    <a:lumMod val="50000"/>
                  </a:schemeClr>
                </a:solidFill>
              </a:rPr>
              <a:t>gris</a:t>
            </a:r>
            <a:r>
              <a:rPr lang="en-US" sz="9600" b="1" dirty="0">
                <a:solidFill>
                  <a:schemeClr val="bg1">
                    <a:lumMod val="50000"/>
                  </a:schemeClr>
                </a:solidFill>
              </a:rPr>
              <a:t>(e)</a:t>
            </a:r>
          </a:p>
        </p:txBody>
      </p:sp>
    </p:spTree>
    <p:extLst>
      <p:ext uri="{BB962C8B-B14F-4D97-AF65-F5344CB8AC3E}">
        <p14:creationId xmlns:p14="http://schemas.microsoft.com/office/powerpoint/2010/main" val="2866665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96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9600" b="1" dirty="0">
                <a:solidFill>
                  <a:schemeClr val="bg1"/>
                </a:solidFill>
              </a:rPr>
              <a:t>blanc(he)</a:t>
            </a:r>
          </a:p>
          <a:p>
            <a:pPr marL="0" indent="0" algn="ctr">
              <a:buNone/>
            </a:pPr>
            <a:endParaRPr lang="en-US" sz="96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96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96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554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9600" b="1" dirty="0">
                <a:solidFill>
                  <a:schemeClr val="accent4">
                    <a:lumMod val="75000"/>
                  </a:schemeClr>
                </a:solidFill>
              </a:rPr>
              <a:t>marron</a:t>
            </a:r>
          </a:p>
          <a:p>
            <a:pPr marL="0" indent="0" algn="ctr">
              <a:buNone/>
            </a:pPr>
            <a:r>
              <a:rPr lang="en-US" sz="9600" b="1" dirty="0" err="1">
                <a:solidFill>
                  <a:schemeClr val="accent4">
                    <a:lumMod val="75000"/>
                  </a:schemeClr>
                </a:solidFill>
              </a:rPr>
              <a:t>brun</a:t>
            </a:r>
            <a:endParaRPr lang="en-US" sz="96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4556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08BBC-A9BA-464B-AD05-7B3A00BD9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Elle a les </a:t>
            </a:r>
            <a:r>
              <a:rPr lang="en-US" sz="2800" b="1" dirty="0" err="1"/>
              <a:t>cheveux</a:t>
            </a:r>
            <a:r>
              <a:rPr lang="en-US" sz="2800" b="1" dirty="0"/>
              <a:t> </a:t>
            </a:r>
            <a:r>
              <a:rPr lang="en-US" sz="2800" b="1" dirty="0" err="1"/>
              <a:t>bruns</a:t>
            </a:r>
            <a:r>
              <a:rPr lang="en-US" sz="2800" b="1" dirty="0"/>
              <a:t>.</a:t>
            </a:r>
            <a:br>
              <a:rPr lang="en-US" sz="2800" b="1" dirty="0"/>
            </a:br>
            <a:r>
              <a:rPr lang="en-US" sz="2800" b="1" dirty="0"/>
              <a:t>Elle </a:t>
            </a:r>
            <a:r>
              <a:rPr lang="en-US" sz="2800" b="1" dirty="0" err="1"/>
              <a:t>est</a:t>
            </a:r>
            <a:r>
              <a:rPr lang="en-US" sz="2800" b="1" dirty="0"/>
              <a:t> </a:t>
            </a:r>
            <a:r>
              <a:rPr lang="en-US" sz="2800" b="1" dirty="0" err="1"/>
              <a:t>brune</a:t>
            </a:r>
            <a:r>
              <a:rPr lang="en-US" sz="2800" b="1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78A4B-AD04-4128-943D-0E1FFEF7C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AB5680-D6D8-41CE-B0A0-63E1CB52F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161" y="1705175"/>
            <a:ext cx="5776452" cy="384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74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CF754-1F84-4960-8CFA-6526C7ACF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Les castors </a:t>
            </a:r>
            <a:r>
              <a:rPr lang="en-US" sz="2800" b="1" dirty="0" err="1"/>
              <a:t>sont</a:t>
            </a:r>
            <a:r>
              <a:rPr lang="en-US" sz="2800" b="1" dirty="0"/>
              <a:t> </a:t>
            </a:r>
            <a:r>
              <a:rPr lang="en-US" sz="2800" b="1" dirty="0" err="1"/>
              <a:t>bruns</a:t>
            </a:r>
            <a:endParaRPr lang="en-US" sz="28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94707DB-5A3D-4B56-956E-02851DC04A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430" y="2071096"/>
            <a:ext cx="5647574" cy="375820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7279C0B-2A38-47FA-8CBC-E1EA72FB25FE}"/>
                  </a:ext>
                </a:extLst>
              </p14:cNvPr>
              <p14:cNvContentPartPr/>
              <p14:nvPr/>
            </p14:nvContentPartPr>
            <p14:xfrm>
              <a:off x="4090680" y="-66960"/>
              <a:ext cx="7870680" cy="721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7279C0B-2A38-47FA-8CBC-E1EA72FB25F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81320" y="-76320"/>
                <a:ext cx="7889400" cy="73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90963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Devoirs</a:t>
            </a:r>
          </a:p>
        </p:txBody>
      </p:sp>
    </p:spTree>
    <p:extLst>
      <p:ext uri="{BB962C8B-B14F-4D97-AF65-F5344CB8AC3E}">
        <p14:creationId xmlns:p14="http://schemas.microsoft.com/office/powerpoint/2010/main" val="2698563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Quelle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couleur</a:t>
            </a:r>
            <a:r>
              <a:rPr lang="en-US" dirty="0"/>
              <a:t> </a:t>
            </a:r>
            <a:r>
              <a:rPr lang="en-US" dirty="0" err="1"/>
              <a:t>préférée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 err="1"/>
              <a:t>Quelle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chose qui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couleur</a:t>
            </a:r>
            <a:r>
              <a:rPr lang="en-US" dirty="0"/>
              <a:t> </a:t>
            </a:r>
            <a:r>
              <a:rPr lang="en-US" dirty="0" err="1"/>
              <a:t>préférée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FD3AC14-16FA-4CFC-A67D-02C636FF7F5F}"/>
                  </a:ext>
                </a:extLst>
              </p14:cNvPr>
              <p14:cNvContentPartPr/>
              <p14:nvPr/>
            </p14:nvContentPartPr>
            <p14:xfrm>
              <a:off x="5378400" y="3770640"/>
              <a:ext cx="334440" cy="44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FD3AC14-16FA-4CFC-A67D-02C636FF7F5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69040" y="3761280"/>
                <a:ext cx="35316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8C49E3B-E039-4D3F-B4E3-5FCB84670D2D}"/>
                  </a:ext>
                </a:extLst>
              </p14:cNvPr>
              <p14:cNvContentPartPr/>
              <p14:nvPr/>
            </p14:nvContentPartPr>
            <p14:xfrm>
              <a:off x="2222393" y="1469009"/>
              <a:ext cx="259200" cy="281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8C49E3B-E039-4D3F-B4E3-5FCB84670D2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13753" y="1460369"/>
                <a:ext cx="27684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67DB617-3D0C-49B3-BDB6-5873F78D86C4}"/>
                  </a:ext>
                </a:extLst>
              </p14:cNvPr>
              <p14:cNvContentPartPr/>
              <p14:nvPr/>
            </p14:nvContentPartPr>
            <p14:xfrm>
              <a:off x="2586713" y="1665209"/>
              <a:ext cx="142560" cy="1393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67DB617-3D0C-49B3-BDB6-5873F78D86C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77713" y="1656569"/>
                <a:ext cx="16020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232F378-080E-4322-A2D9-8C0CFACD3576}"/>
                  </a:ext>
                </a:extLst>
              </p14:cNvPr>
              <p14:cNvContentPartPr/>
              <p14:nvPr/>
            </p14:nvContentPartPr>
            <p14:xfrm>
              <a:off x="3174953" y="1563689"/>
              <a:ext cx="134280" cy="1904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232F378-080E-4322-A2D9-8C0CFACD357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65953" y="1554689"/>
                <a:ext cx="15192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6135572-DC7A-4525-9227-2CFFDB976BDA}"/>
                  </a:ext>
                </a:extLst>
              </p14:cNvPr>
              <p14:cNvContentPartPr/>
              <p14:nvPr/>
            </p14:nvContentPartPr>
            <p14:xfrm>
              <a:off x="3375113" y="1620209"/>
              <a:ext cx="80640" cy="1360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6135572-DC7A-4525-9227-2CFFDB976BD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66113" y="1611209"/>
                <a:ext cx="9828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85C3F81-36D8-4780-B33E-149AEAEA4553}"/>
                  </a:ext>
                </a:extLst>
              </p14:cNvPr>
              <p14:cNvContentPartPr/>
              <p14:nvPr/>
            </p14:nvContentPartPr>
            <p14:xfrm>
              <a:off x="3533873" y="1646849"/>
              <a:ext cx="74880" cy="1191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85C3F81-36D8-4780-B33E-149AEAEA455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24873" y="1638209"/>
                <a:ext cx="9252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2EA0EEF-DC49-461F-AE93-42B6CD902DE7}"/>
                  </a:ext>
                </a:extLst>
              </p14:cNvPr>
              <p14:cNvContentPartPr/>
              <p14:nvPr/>
            </p14:nvContentPartPr>
            <p14:xfrm>
              <a:off x="3994673" y="1665209"/>
              <a:ext cx="65520" cy="81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2EA0EEF-DC49-461F-AE93-42B6CD902DE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85673" y="1656569"/>
                <a:ext cx="8316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E4C18B3-A142-43DC-9038-CAE05BB34558}"/>
                  </a:ext>
                </a:extLst>
              </p14:cNvPr>
              <p14:cNvContentPartPr/>
              <p14:nvPr/>
            </p14:nvContentPartPr>
            <p14:xfrm>
              <a:off x="4143353" y="1602569"/>
              <a:ext cx="105840" cy="1321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E4C18B3-A142-43DC-9038-CAE05BB3455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134353" y="1593929"/>
                <a:ext cx="12348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FA0C382-2E00-4632-BD6C-EED9EE164C5C}"/>
                  </a:ext>
                </a:extLst>
              </p14:cNvPr>
              <p14:cNvContentPartPr/>
              <p14:nvPr/>
            </p14:nvContentPartPr>
            <p14:xfrm>
              <a:off x="4731953" y="1673849"/>
              <a:ext cx="114120" cy="3128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FA0C382-2E00-4632-BD6C-EED9EE164C5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723313" y="1665209"/>
                <a:ext cx="13176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973C1B9-48FF-4C0C-BC1B-693F0C40E78B}"/>
                  </a:ext>
                </a:extLst>
              </p14:cNvPr>
              <p14:cNvContentPartPr/>
              <p14:nvPr/>
            </p14:nvContentPartPr>
            <p14:xfrm>
              <a:off x="3696593" y="1381529"/>
              <a:ext cx="191520" cy="4672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973C1B9-48FF-4C0C-BC1B-693F0C40E78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87937" y="1372889"/>
                <a:ext cx="209193" cy="48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1A70AF5-E372-4ACA-96AC-36C5F1796A01}"/>
                  </a:ext>
                </a:extLst>
              </p14:cNvPr>
              <p14:cNvContentPartPr/>
              <p14:nvPr/>
            </p14:nvContentPartPr>
            <p14:xfrm>
              <a:off x="8044673" y="1837289"/>
              <a:ext cx="1800" cy="115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1A70AF5-E372-4ACA-96AC-36C5F1796A0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035673" y="1828289"/>
                <a:ext cx="1944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ECD7FE5-DD29-4165-A60A-670A7B713818}"/>
                  </a:ext>
                </a:extLst>
              </p14:cNvPr>
              <p14:cNvContentPartPr/>
              <p14:nvPr/>
            </p14:nvContentPartPr>
            <p14:xfrm>
              <a:off x="7570193" y="1666649"/>
              <a:ext cx="375120" cy="4910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ECD7FE5-DD29-4165-A60A-670A7B71381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561553" y="1658003"/>
                <a:ext cx="392760" cy="5086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CB47E45-7E5B-433F-BA5B-217F7C6F15CF}"/>
                  </a:ext>
                </a:extLst>
              </p14:cNvPr>
              <p14:cNvContentPartPr/>
              <p14:nvPr/>
            </p14:nvContentPartPr>
            <p14:xfrm>
              <a:off x="7184273" y="1686809"/>
              <a:ext cx="325800" cy="1465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CB47E45-7E5B-433F-BA5B-217F7C6F15C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175623" y="1677809"/>
                <a:ext cx="34346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F4A81E4-837C-475D-B856-728B638C0AE5}"/>
                  </a:ext>
                </a:extLst>
              </p14:cNvPr>
              <p14:cNvContentPartPr/>
              <p14:nvPr/>
            </p14:nvContentPartPr>
            <p14:xfrm>
              <a:off x="6430793" y="1453529"/>
              <a:ext cx="458280" cy="44028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F4A81E4-837C-475D-B856-728B638C0AE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421793" y="1444889"/>
                <a:ext cx="475920" cy="45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0154F78-D3BA-4B61-8CFD-D0500E20EE1F}"/>
                  </a:ext>
                </a:extLst>
              </p14:cNvPr>
              <p14:cNvContentPartPr/>
              <p14:nvPr/>
            </p14:nvContentPartPr>
            <p14:xfrm>
              <a:off x="4919153" y="1547489"/>
              <a:ext cx="230040" cy="25956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0154F78-D3BA-4B61-8CFD-D0500E20EE1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910167" y="1538849"/>
                <a:ext cx="247652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E88F29FE-8C4A-460B-836A-661E088D8974}"/>
                  </a:ext>
                </a:extLst>
              </p14:cNvPr>
              <p14:cNvContentPartPr/>
              <p14:nvPr/>
            </p14:nvContentPartPr>
            <p14:xfrm>
              <a:off x="5212193" y="1408889"/>
              <a:ext cx="771840" cy="4892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E88F29FE-8C4A-460B-836A-661E088D897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203193" y="1399889"/>
                <a:ext cx="789480" cy="50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84924B9D-2EA0-4DB0-84E5-BB0A7644710F}"/>
                  </a:ext>
                </a:extLst>
              </p14:cNvPr>
              <p14:cNvContentPartPr/>
              <p14:nvPr/>
            </p14:nvContentPartPr>
            <p14:xfrm>
              <a:off x="2644313" y="2289449"/>
              <a:ext cx="90360" cy="17172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84924B9D-2EA0-4DB0-84E5-BB0A7644710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635313" y="2280449"/>
                <a:ext cx="10800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694918D-93CD-40F7-B259-C7890273ECC0}"/>
                  </a:ext>
                </a:extLst>
              </p14:cNvPr>
              <p14:cNvContentPartPr/>
              <p14:nvPr/>
            </p14:nvContentPartPr>
            <p14:xfrm>
              <a:off x="3226793" y="2296289"/>
              <a:ext cx="86760" cy="12312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694918D-93CD-40F7-B259-C7890273ECC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218153" y="2287289"/>
                <a:ext cx="10440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799BA51B-CBEF-48EE-AAD1-D39D920425FE}"/>
                  </a:ext>
                </a:extLst>
              </p14:cNvPr>
              <p14:cNvContentPartPr/>
              <p14:nvPr/>
            </p14:nvContentPartPr>
            <p14:xfrm>
              <a:off x="3396353" y="2319329"/>
              <a:ext cx="113760" cy="12060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799BA51B-CBEF-48EE-AAD1-D39D920425F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387353" y="2310689"/>
                <a:ext cx="13140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D4FB173-EDF0-48D4-828B-E55D04F27B4D}"/>
                  </a:ext>
                </a:extLst>
              </p14:cNvPr>
              <p14:cNvContentPartPr/>
              <p14:nvPr/>
            </p14:nvContentPartPr>
            <p14:xfrm>
              <a:off x="3573473" y="2322209"/>
              <a:ext cx="75600" cy="15228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D4FB173-EDF0-48D4-828B-E55D04F27B4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564473" y="2313209"/>
                <a:ext cx="9324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F8A03E7D-CA14-4549-ABEA-802558B98572}"/>
                  </a:ext>
                </a:extLst>
              </p14:cNvPr>
              <p14:cNvContentPartPr/>
              <p14:nvPr/>
            </p14:nvContentPartPr>
            <p14:xfrm>
              <a:off x="3753833" y="2339489"/>
              <a:ext cx="84600" cy="11268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F8A03E7D-CA14-4549-ABEA-802558B9857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745193" y="2330489"/>
                <a:ext cx="10224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039F042-D8F4-4960-A5E2-9322D9530A68}"/>
                  </a:ext>
                </a:extLst>
              </p14:cNvPr>
              <p14:cNvContentPartPr/>
              <p14:nvPr/>
            </p14:nvContentPartPr>
            <p14:xfrm>
              <a:off x="2211953" y="2221049"/>
              <a:ext cx="325800" cy="26892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039F042-D8F4-4960-A5E2-9322D9530A6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203303" y="2212409"/>
                <a:ext cx="34346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8C8FD14-0E7F-4E45-B067-69EAD1691308}"/>
                  </a:ext>
                </a:extLst>
              </p14:cNvPr>
              <p14:cNvContentPartPr/>
              <p14:nvPr/>
            </p14:nvContentPartPr>
            <p14:xfrm>
              <a:off x="3935993" y="2339129"/>
              <a:ext cx="212760" cy="4035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8C8FD14-0E7F-4E45-B067-69EAD169130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927368" y="2330129"/>
                <a:ext cx="230370" cy="4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9C8A25C5-2C5B-4CA8-ACD3-F0833F4590D1}"/>
                  </a:ext>
                </a:extLst>
              </p14:cNvPr>
              <p14:cNvContentPartPr/>
              <p14:nvPr/>
            </p14:nvContentPartPr>
            <p14:xfrm>
              <a:off x="4211033" y="2315009"/>
              <a:ext cx="75960" cy="1861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9C8A25C5-2C5B-4CA8-ACD3-F0833F4590D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202393" y="2306369"/>
                <a:ext cx="9360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80221CEB-97D8-47F0-BBF7-97C218EB85AE}"/>
                  </a:ext>
                </a:extLst>
              </p14:cNvPr>
              <p14:cNvContentPartPr/>
              <p14:nvPr/>
            </p14:nvContentPartPr>
            <p14:xfrm>
              <a:off x="4663913" y="2096489"/>
              <a:ext cx="557280" cy="41472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80221CEB-97D8-47F0-BBF7-97C218EB85A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654913" y="2087849"/>
                <a:ext cx="57492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2ADCCC7D-6601-40EB-8AD6-E9A52DC9B059}"/>
                  </a:ext>
                </a:extLst>
              </p14:cNvPr>
              <p14:cNvContentPartPr/>
              <p14:nvPr/>
            </p14:nvContentPartPr>
            <p14:xfrm>
              <a:off x="6470753" y="2514809"/>
              <a:ext cx="360" cy="36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2ADCCC7D-6601-40EB-8AD6-E9A52DC9B05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462113" y="250616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42063882-5314-4B51-9FA2-98E0D9B97521}"/>
                  </a:ext>
                </a:extLst>
              </p14:cNvPr>
              <p14:cNvContentPartPr/>
              <p14:nvPr/>
            </p14:nvContentPartPr>
            <p14:xfrm>
              <a:off x="5583353" y="2324729"/>
              <a:ext cx="810720" cy="59724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42063882-5314-4B51-9FA2-98E0D9B9752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574357" y="2315734"/>
                <a:ext cx="828352" cy="61486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4262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2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BTimes New Roman"/>
                <a:cs typeface="Times New Roman" panose="02020603050405020304" pitchFamily="18" charset="0"/>
              </a:rPr>
              <a:t>Bonjour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975360"/>
            <a:ext cx="10515600" cy="5522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vendredi, le dix novembre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13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6E395-A2EC-4B7B-9834-7F0998335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95B91-05FA-4851-8C31-7B49D23FE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Vendredi</a:t>
            </a:r>
            <a:r>
              <a:rPr lang="en-US" dirty="0"/>
              <a:t>, </a:t>
            </a:r>
            <a:r>
              <a:rPr lang="en-US" dirty="0" err="1"/>
              <a:t>vendredi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Rah, rah, rah!</a:t>
            </a:r>
          </a:p>
          <a:p>
            <a:pPr marL="0" indent="0">
              <a:buNone/>
            </a:pPr>
            <a:r>
              <a:rPr lang="en-US" dirty="0" err="1"/>
              <a:t>Vendredi</a:t>
            </a:r>
            <a:r>
              <a:rPr lang="en-US" dirty="0"/>
              <a:t>, </a:t>
            </a:r>
            <a:r>
              <a:rPr lang="en-US" dirty="0" err="1"/>
              <a:t>vendredi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On y </a:t>
            </a:r>
            <a:r>
              <a:rPr lang="en-US" dirty="0" err="1"/>
              <a:t>va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9624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2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BTimes New Roman"/>
                <a:cs typeface="Times New Roman" panose="02020603050405020304" pitchFamily="18" charset="0"/>
              </a:rPr>
              <a:t>Bonjour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975360"/>
            <a:ext cx="10515600" cy="5522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vendredi, le dix novembre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un moment de culture francophone</a:t>
            </a:r>
          </a:p>
          <a:p>
            <a:pPr marL="0" indent="0" algn="ctr">
              <a:buNone/>
            </a:pPr>
            <a:r>
              <a:rPr lang="fr-FR" dirty="0"/>
              <a:t>le jour de souvenir</a:t>
            </a:r>
          </a:p>
          <a:p>
            <a:pPr marL="0" indent="0" algn="ctr">
              <a:buNone/>
            </a:pPr>
            <a:r>
              <a:rPr lang="fr-FR" dirty="0"/>
              <a:t>les couleurs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6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99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Pourquoi </a:t>
            </a:r>
            <a:r>
              <a:rPr lang="en-US" sz="3200" b="1" dirty="0" err="1"/>
              <a:t>tombons</a:t>
            </a:r>
            <a:r>
              <a:rPr lang="en-US" sz="3200" b="1" dirty="0"/>
              <a:t>-nous?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5088"/>
            <a:ext cx="10515600" cy="509187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Nous </a:t>
            </a:r>
            <a:r>
              <a:rPr lang="en-US" sz="4000" dirty="0" err="1"/>
              <a:t>tombons</a:t>
            </a:r>
            <a:r>
              <a:rPr lang="en-US" sz="4000" dirty="0"/>
              <a:t> pour </a:t>
            </a:r>
            <a:r>
              <a:rPr lang="en-US" sz="4000" dirty="0" err="1"/>
              <a:t>apprendre</a:t>
            </a:r>
            <a:r>
              <a:rPr lang="en-US" sz="4000" dirty="0"/>
              <a:t> comment se lever.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0" y="1966912"/>
            <a:ext cx="15621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4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>
                <a:solidFill>
                  <a:srgbClr val="FF0000"/>
                </a:solidFill>
              </a:rPr>
              <a:t>Sommes</a:t>
            </a:r>
            <a:r>
              <a:rPr lang="en-US" dirty="0">
                <a:solidFill>
                  <a:srgbClr val="FF0000"/>
                </a:solidFill>
              </a:rPr>
              <a:t>-nous </a:t>
            </a:r>
            <a:r>
              <a:rPr lang="en-US" dirty="0" err="1">
                <a:solidFill>
                  <a:srgbClr val="FF0000"/>
                </a:solidFill>
              </a:rPr>
              <a:t>prêts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</a:rPr>
              <a:t>Nous </a:t>
            </a:r>
            <a:r>
              <a:rPr lang="en-US" dirty="0" err="1">
                <a:solidFill>
                  <a:srgbClr val="0070C0"/>
                </a:solidFill>
              </a:rPr>
              <a:t>sommes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prêts</a:t>
            </a:r>
            <a:r>
              <a:rPr lang="en-US" dirty="0">
                <a:solidFill>
                  <a:srgbClr val="0070C0"/>
                </a:solidFill>
              </a:rPr>
              <a:t>!</a:t>
            </a: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68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1B1E1-A5E7-40E2-94F9-B44372ED8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/>
              <a:t>Le jour du souvenir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C66A3BF-1465-4031-9132-F0D7188508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8109" y="1982051"/>
            <a:ext cx="7081816" cy="386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99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9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orange</a:t>
            </a:r>
          </a:p>
        </p:txBody>
      </p:sp>
    </p:spTree>
    <p:extLst>
      <p:ext uri="{BB962C8B-B14F-4D97-AF65-F5344CB8AC3E}">
        <p14:creationId xmlns:p14="http://schemas.microsoft.com/office/powerpoint/2010/main" val="3486564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17611</TotalTime>
  <Words>198</Words>
  <Application>Microsoft Office PowerPoint</Application>
  <PresentationFormat>Widescreen</PresentationFormat>
  <Paragraphs>137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BTimes New Roman</vt:lpstr>
      <vt:lpstr>Calibri</vt:lpstr>
      <vt:lpstr>Calibri Light</vt:lpstr>
      <vt:lpstr>Times New Roman</vt:lpstr>
      <vt:lpstr>Office Theme</vt:lpstr>
      <vt:lpstr>Bonjour</vt:lpstr>
      <vt:lpstr>Travail de cloche</vt:lpstr>
      <vt:lpstr>Bonjour</vt:lpstr>
      <vt:lpstr>PowerPoint Presentation</vt:lpstr>
      <vt:lpstr>Bonjour</vt:lpstr>
      <vt:lpstr>Pourquoi tombons-nous?</vt:lpstr>
      <vt:lpstr>PowerPoint Presentation</vt:lpstr>
      <vt:lpstr>Le jour du souvenir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Elle a les cheveux bruns. Elle est brune.</vt:lpstr>
      <vt:lpstr>Les castors sont bruns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</dc:title>
  <dc:creator>Steven Gerson</dc:creator>
  <cp:lastModifiedBy>Steven Gerson 🦅</cp:lastModifiedBy>
  <cp:revision>237</cp:revision>
  <cp:lastPrinted>2023-11-10T16:20:09Z</cp:lastPrinted>
  <dcterms:created xsi:type="dcterms:W3CDTF">2016-10-03T15:38:19Z</dcterms:created>
  <dcterms:modified xsi:type="dcterms:W3CDTF">2023-11-10T17:23:33Z</dcterms:modified>
</cp:coreProperties>
</file>