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35" r:id="rId4"/>
    <p:sldId id="334" r:id="rId5"/>
    <p:sldId id="336" r:id="rId6"/>
    <p:sldId id="322" r:id="rId7"/>
    <p:sldId id="331" r:id="rId8"/>
    <p:sldId id="332" r:id="rId9"/>
    <p:sldId id="328" r:id="rId10"/>
    <p:sldId id="329" r:id="rId11"/>
    <p:sldId id="330" r:id="rId12"/>
    <p:sldId id="327" r:id="rId13"/>
    <p:sldId id="3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1"/>
            <p14:sldId id="335"/>
            <p14:sldId id="334"/>
            <p14:sldId id="336"/>
            <p14:sldId id="322"/>
            <p14:sldId id="331"/>
            <p14:sldId id="332"/>
            <p14:sldId id="328"/>
            <p14:sldId id="329"/>
            <p14:sldId id="330"/>
            <p14:sldId id="327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0T19:31:24.3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4000 4241 1335 0,'0'0'29'0,"-3"12"7"0,-4-6 0 0,3 0 2 0,-3 0-30 0,0 3-8 0,-3-3 0 0,-1-3 0 15,1 5 68-15,2-8 13 0,1 0 3 0,0 6 0 16,0-6-20-16,0 0-4 0,0 0-1 0,-7 0 0 16,4 0-10-16,2-6-1 0,-2 6-1 0,3-6 0 15,0 4-31-15,0-1-5 0,0 0-2 0,-4 3 0 16,4-3 16-16,0 3 3 0,0 0 1 0,-4 0 0 15,4 6-1-15,-3-3-1 0,-4 5 0 0,3-2 0 16,0 0-27-16,1 6 0 0,-1-6 0 0,-3 0 0 0,4 5 8 16,-5-2-8-16,5 3 12 0,-1 0-4 15,1 5-8-15,-1-8 12 0,1 3-12 0,2 6 12 0,1-7-12 16,0 7 8-16,0-3-8 0,0 2 8 0,0-5-8 16,4 6 0-16,3-7 9 0,-7 4-9 15,7 3 0-15,-4-12 0 0,1 5 0 0,3-5 8 0,-4 0-8 0,4-6 0 16,0 0 0-16,0 6 0 0,0-6 0 0,0 0 0 15,0 0 0-15,0 0 8 0,0 0-8 0,0 0 0 16,0 0 0-16,0 0 0 0,4 9 0 0,-1-3 0 16,1 0 0-16,3 0 0 0,-4-1 0 0,1-5 0 15,3 6 0-15,0 0-8 0,3-3 8 0,1 3 0 16,0-6 0-16,6 3-8 0,-6 0 8 0,3 0 0 0,0-3 0 0,0 3 0 16,0-3 0-16,4 0 0 0,-4 0 0 15,0 0 0-15,7-3 0 0,-7 3 0 0,-3-3 0 0,3 3 0 16,0 0 0-16,0 0 0 0,0-3 0 0,1 3 0 15,2 0 0-15,-6 3 0 0,3 0 0 0,-4-3 0 16,1 3 0-16,0 3 0 0,-1 0 0 0,1-1 11 16,-1 1-11-16,1 0 0 0,-1-6-10 0,-2 12 10 15,6-12 0-15,-4 9 0 0,-3 0 0 0,0-1 10 16,4 4-10-16,-4-6 0 0,0 6 0 0,4-6-11 16,-8 0 11-16,4 2 0 0,0-2 0 0,-3 6 0 15,3-6 0-15,-4 6 0 0,1-12 0 0,3 11 0 16,-3-5 0-16,-1 9 8 0,1-3-8 0,3-1 0 15,-4-5 0-15,-3 12 0 0,0-9 0 0,0 3 0 16,0-1 0-16,-3 7 0 0,-4-6 0 0,3 2 0 16,-3-2 0-16,3 0 0 0,-3 0 8 0,-3-6-8 15,-1 2 9-15,1 1-9 0,-4 0 12 0,-4-3-12 16,7-6 9-16,-3 0-9 0,-7 6 0 0,3-6 9 0,-3 0-9 16,0-6 0-16,0 6 0 0,3 0 0 0,-3-6-11 15,3 6-1-15,1-6 0 0,-1 3 0 16,4-6-12-1,0 6-4-15,7 3 0 0,-4-5 0 0,1 5-17 0,3 0-4 0,-4-6-1 0,8 0 0 16,-5 6-30-16,8 0-5 0,-3-6-2 0,3 6-465 16,-4-6-94-16</inkml:trace>
  <inkml:trace contextRef="#ctx0" brushRef="#br0" timeOffset="650.25">4293 4124 1101 0,'0'0'24'0,"0"0"4"0,0 0 2 0,0 0 2 0,0 0-32 0,0 0 0 15,-3 6 0-15,3-6 0 0,-7 0 64 0,0 6 5 0,7-6 2 0,0 0 0 16,0 0 1-16,-7 6 0 0,7-6 0 0,-11 5 0 16,11-5-12-16,0 0-1 0,0 0-1 0,-7 0 0 15,3 6-22-15,1 3-4 0,-1-3 0 0,4-6-1 16,0 6-8-16,0 0-2 0,4 6 0 0,-1-7 0 16,4 7-21-16,-3-6 9 0,7-3-9 0,-4 3 0 15,0 6 8-15,0-1-8 0,-4-5 0 0,4 6 0 16,4 3 0-16,-4 2 0 0,7-5 0 0,-3 0 0 31,-1 6-34-31,-3-7-10 0,4 4-3 0,-4 3 0 0,7-7 23 0,-3 1 5 0,-1-3 1 16,-3 3 0-16,4-1-30 15,-1-5-5-15,-2 6-2 0,-1-12-443 0,0 6-89 0</inkml:trace>
  <inkml:trace contextRef="#ctx0" brushRef="#br0" timeOffset="1286.327">4875 4735 702 0,'0'0'15'0,"0"0"3"0,-3-6 1 0,-1 1 1 0,-3-1-20 0,7 6 0 0,0 0 0 0,-7 0 0 16,4-6 49-16,-4 3 6 0,3 3 1 0,4 0 0 0,0 0-32 0,0 0-7 15,0 0-1-15,0 0 0 0,-7 0 19 0,7 0 3 16,0 0 1-16,0 0 0 0,0 0-11 0,0 0-3 16,0 0 0-16,0 0 0 0,0 0 17 0,-3 0 3 15,3 0 1-15,-8 6 0 0,8 3 10 16,-3-4 1-16,3 7 1 0,0 0 0 0,3-6-37 0,-3 6-7 16,4-6-2-16,0 5 0 0,-1 4 0 0,1-9-1 15,-4 6 0-15,3-1 0 0,1-5-2 0,-1 6 0 16,1-3 0-16,-4-3 0 0,3 0-9 0,1-1 0 15,-4-5 0-15,0 6 0 0,3 6 0 0,-3-6 0 16,4 0 0-16,-4 3 0 0,0-3 0 0,0 5 0 0,-4-5 0 16,4 6 0-16,-3-6-18 0,3 0-6 0,-4 3 0 15,1-4-1 1,3-5-32-16,-4 12-7 0,4-12 0 0,0 0-368 0,0 0-74 16</inkml:trace>
  <inkml:trace contextRef="#ctx0" brushRef="#br0" timeOffset="1686.652">4858 4153 1177 0,'0'0'25'0,"0"0"6"0,0 0 1 0,0 0 2 0,-4 3-34 0,4-3 0 16,-7 0 0-16,7 0 0 0,0 0 36 0,-7 3 0 0,7-3 0 0,-7 3 0 16,-4-3-23-16,11 0-4 0,-7 0-1 0,7 0 0 15,-7 0-8-15,7 0-11 0,0 0 3 0,0 0 0 32,-3-6-29-32,3 6-6 0,-7-3-1 0,7 3-316 15,0 0-64-15</inkml:trace>
  <inkml:trace contextRef="#ctx0" brushRef="#br0" timeOffset="2363.935">5165 3989 1191 0,'0'0'26'0,"0"11"6"0,0-5 0 0,0 0 2 0,-4 0-34 0,4 0 0 0,-3 3 0 0,-1-3 0 16,4 5 62-16,-3-5 6 0,3-6 0 0,0 6 1 16,-4 0-9-16,1 6-3 0,3-6 0 0,0 5 0 15,-8-2-37-15,8 3-8 0,-3-6-2 0,3 6 0 16,-4-1-10-16,4-2 0 0,-3 3 0 0,3 0 0 15,0 5 0-15,0-5 0 0,0 0 0 0,3 8 0 16,-3-2 0-16,0 0 0 0,4 2 0 0,-4 4 0 16,3-4 0-16,5 4 0 0,-5-1 0 0,1-2 0 15,-1 8 13-15,1-11 4 0,-4 9 1 0,3-4 0 16,1 1 10-16,-4 2 1 0,3-2 1 0,1-7 0 16,-4 10-11-16,3-10-3 0,1 1 0 0,-1-3 0 15,-3 2-8-15,4 1-8 0,-4-3 9 0,0-4-9 16,3 7 8-16,-3-12-8 0,0 6 0 0,4-4 9 15,-4 1-9-15,0 6 10 0,0-3-10 0,0 0 10 16,-4-1-10-16,4-2 0 0,0 3 0 0,-3 0 0 0,3-1 0 16,0 1 0-16,0-3 0 0,0 3 0 0,-4-1 0 0,4 1 0 15,0 0 0-15,-3-6 0 0,3 3-18 0,0 0-2 16,0-1-1-16,0 4 0 0,0-6-1 0,0 0 0 16,0 0 0-16,0 0 0 15,0-6-3-15,0 0-1 16,0 0 0-16,0 5 0 0,0-5 14 0,0 9 2 0,0-9 1 0,0 12 0 0,0-12-9 0,0 6-2 15,0 0 0-15,3 0 0 16,-3 0-94-16,4-1-19 0,-1 7-4 0</inkml:trace>
  <inkml:trace contextRef="#ctx0" brushRef="#br0" timeOffset="3611.198">6234 4438 1183 0,'0'0'33'0,"0"0"8"0,0 0-33 0,-4 6-8 0,4-6 0 0,-7 12 0 0,3-6 60 0,-3 3 11 16,7-9 1-16,-3 6 1 0,3-6-17 0,-7 6-3 15,7-6-1-15,0 0 0 0,0 0-21 0,0 0-5 16,-4 5-1-16,4-5 0 0,0 0 3 0,0 0 0 15,0 0 0-15,0 0 0 0,0 0-2 0,0 0 0 16,0 0 0-16,-3 6 0 0,3-6-3 0,-4 6-1 16,4 6 0-16,-3 0 0 0,3-9-2 0,3 3-1 15,-3 5 0-15,0-5 0 0,4 12-9 0,-1-12-2 0,1 5 0 0,-1 1 0 16,1 3-8-16,-1-3 0 0,1-1 9 16,3 4-9-16,-3 3 9 0,-1-6-9 15,4-1 12-15,-3 7-12 0,3-9 8 0,-4 2-8 0,4 1 0 0,-3 6 0 16,6 0 8-16,-3-10-8 0,0 16 0 0,1-12 0 15,-1 5 0-15,0 4 0 0,0-9 0 0,0-1 0 16,0 7 0-16,0-3 0 0,0 2 0 0,-4-5 0 16,5-6 8-16,-1 6 2 0,-4-6 0 0,1 0 0 15,3-4-10-15,-4 10 0 0,4-6 0 0,-7-6 0 16,0 0 0-16,4 0 0 0,-1 6 0 0,-3-6 0 16,0 0 8-16,0 0 0 0,0 0 0 0,0 0 0 15,7 0-8-15,-7 0-9 0,0 0 9 0,0 0-13 16,0 0 13-16,0 0 0 0,0 0 0 0,0 0 0 15,4 6 32-15,-4-6 0 0,0 0 0 0,0 0 0 16,0 0-32-16,0 0 0 0,0 0 0 0,0 0 0 0,0 0 0 16,0 0 0-16,0 0 0 0,0 0 0 0,0 0 23 15,0 0-3-15,0-6 0 0,0 0 0 16,3 0-6-16,-6-6-2 0,3 4 0 0,-4 2 0 16,-3-6 16-16,4 0 4 0,-1-5 0 0,1 2 0 0,3-3-32 15,-4 1 0-15,4-7 0 0,0 4 0 0,4 2 0 0,-4-6 0 16,3 4 0-16,-3 2 0 0,4-5 0 0,6 8 0 15,-3-9 0-15,-3 4 0 0,-4 2-13 0,4 1-9 16,-4-1-2-16,3 0 0 0,1 4 13 0,-1 2 3 16,1 0 0-16,-1 0 0 0,-3 1 8 0,4 2 0 15,-4 3 0-15,3-6 0 0,-3 6-9 0,4 0 0 16,-4 6 0-16,0 0 0 0,0 0-5 0,0-6-1 0,0 6 0 16,3 0 0-1,-3 0-24-15,0 0-5 0,4-5 0 0,-4-1-1 0,3 0 17 16,4 3 3-16,-7-3 1 0,7 0 0 15,-3 6-16-15,3-6-2 0,0 0-1 0,0 6 0 16,4-6-61-16,-4 6-13 0,7-5-3 0,-4 5 0 0</inkml:trace>
  <inkml:trace contextRef="#ctx0" brushRef="#br0" timeOffset="4371.903">6671 4635 1265 0,'0'0'36'0,"0"0"8"0,0 0-36 0,0 0-8 0,0 0 0 0,-7 0 0 0,3 0 69 0,4 0 12 15,0 0 3-15,-10 0 0 0,-1 0-8 0,4 0 0 16,7 0-1-16,-7-5 0 0,7 5-35 0,-7 0-8 16,7 0 0-16,-7 0-1 0,7 0-19 0,-3-6-3 15,3 6-1-15,0 0 0 0,-8 0-8 0,8 0 0 16,0 0 0-16,-7 0 8 0,7 0-8 0,-7 6 0 16,0-6 0-16,0 5 8 0,0 1 12 0,0 3 1 15,4 3 1-15,-4-6 0 0,3 6-22 0,0-7 0 0,1 7 0 16,3 0 0-16,0-6 11 0,-4 6-3 0,4 2 0 0,0-2 0 15,0 6-8-15,0-7 0 0,0 4 9 0,0-3-9 16,4 0 0-16,-4-1 0 0,0 4 0 0,3-3 8 16,5 0-8-16,-5-1 0 0,1 1 0 0,-1-6 0 15,4 3 0-15,-3-3 0 0,3 0 0 0,-4-1 0 16,4 1 0-16,0 6 0 0,0-12 0 0,1 6 0 16,-1 0 0-16,0-6 0 0,-4 6 0 0,4-6 0 15,0 6 0-15,4-3 0 0,-1 0 0 0,-6-1 0 16,3-2 8-16,0 6 0 0,0 0 0 0,0-6 0 15,0 0 4-15,0 0 2 0,0-6 0 0,0 0 0 16,0 4 13-16,1-4 2 0,-1 3 1 0,0 0 0 16,0-3-18-16,-4 0-3 0,4-12-1 0,0 12 0 15,-3-11 4-15,-4 8 1 0,3-9 0 0,-3 1 0 0,0 2-5 16,0-3 0-16,0 1-8 0,0-1 12 16,-3-2-12-16,-1 2 0 0,4 0 0 0,0 4 0 0,-7-1-12 15,4 0 4-15,-1 3 8 0,1 1-13 0,-1-4 4 0,1 3 1 16,3 0 0-16,-4 1 0 0,-3 5 8 0,4-9 0 15,-5 9 0-15,5 0-8 0,-1 0 8 0,1 6 0 16,-1-5-9-16,4 5 9 0,0 0 0 0,-7 0 0 16,0-6 0-16,0 6 0 0,7 0 0 0,-7 0 0 15,0 0 0-15,0 0 0 0,7 0 0 0,-7 0 0 16,0 6-10-16,0-1 10 0,-7-2-8 0,3 3 8 16,4 0 0-16,0 6-9 15,0 0-15-15,0-6-4 0,3 5 0 0,-3-2 0 16,4 3 2-16,-1 0 0 0,1-1 0 0,3-5 0 15,0-6-18-15,0 6-3 0,0-6-1 0,3 12 0 16,-3-12-27-16,4 0-5 0,-1 6-2 0,4-3 0 16,0 3-126-16,1-1-24 0</inkml:trace>
  <inkml:trace contextRef="#ctx0" brushRef="#br0" timeOffset="4962.593">6904 4685 866 0,'0'0'24'0,"0"0"6"0,0 0-30 0,0 0 0 0,0 0 0 0,0 0 0 0,0 0 88 0,0 0 12 16,0 0 3-16,0 0 0 0,0 0-38 0,0 0-7 16,-4 6-2-16,4-6 0 0,0 0-36 0,0 0-8 15,0 6-2-15,-7 6 0 0,7-6 19 0,0 3 4 16,0-4 1-16,-3 7 0 0,3-6-11 0,3 6-3 16,-3-6 0-16,7 6 0 0,-7-7 3 0,0 4 0 15,4 9 0-15,-1-6 0 0,1-1-4 0,-4 1-1 0,3-3 0 0,1 3 0 16,3 5-10-16,0 1-8 15,0-6 12-15,0 2-12 0,0 4 13 0,4-6-4 0,-4-3-1 16,0 2 0-16,0 1 5 0,0 0 1 0,0-6 0 16,0 6 0-16,-3-7 7 0,3-2 2 0,3 6 0 0,-3-6 0 15,-3 3-6-15,3 0-1 0,4-6 0 0,-4 0 0 16,3 0 0-16,-3 0-1 0,4 0 0 0,-1 0 0 16,-3-6-3-16,1 6-1 0,2-9 0 0,1 0 0 15,-4 1 21-15,3-4 4 0,-3 6 0 0,0-6 1 16,1-8-22-16,-1 8-5 0,3-6-1 0,-6 1 0 15,3-4 2-15,-4-3 0 0,4 7 0 0,-3-4 0 16,-4 4-11-16,3-7 0 0,1 4 0 0,-4 2 8 16,0 0-8-16,0 4 0 0,3-1 0 0,-3 0 8 15,-3 3 0-15,3 1-8 0,-4-1 12 0,1 0-4 16,3 3-8-16,-4 3 0 0,1 1 0 0,3 5 0 16,0 0-21-16,-4-6 0 0,-3 6 0 0,7 0 0 15,-3-6-40-15,3 6-8 0,-7 0-2 0,7 0 0 16,-4-6-132-16,4 6-26 0,0 0-6 0,0 0-1 15</inkml:trace>
  <inkml:trace contextRef="#ctx0" brushRef="#br0" timeOffset="5670.141">7655 4568 1411 0,'0'0'31'0,"0"0"6"0,0 0 2 0,0 0 1 0,0 0-32 0,0 0-8 0,0 0 0 0,0 0 0 16,-3 0 86-16,-8-6 16 0,4 0 3 0,0 0 1 15,0 0-74-15,0 0-14 0,0 3-3 0,0-2-1 16,0 2-14-16,-4 0 9 0,4 3-9 0,0-6 8 16,0 6-8-16,0 0 0 0,0 0 0 0,3 0 0 15,-3 0 0-15,4 6 0 0,-1-3 0 0,-6 3 0 0,6 5 0 0,-3-5 0 16,4 0 0-16,-1 6 0 0,-3 0 0 0,3-4 0 16,-3 1 0-16,4 6 0 0,-4-3 0 15,3-1 0-15,1 4 0 0,-4-3 0 0,3 0 0 0,1-1 0 16,-1-5 0-16,1 0 0 0,-1 6 8 15,1-9 0-15,-1 3 0 0,4-6 0 0,0 0 9 0,-3 6 2 16,3-6 0-16,0 0 0 0,0 0 1 0,0 0 0 16,0 0 0-16,0 0 0 0,0 0-7 0,0 0-1 15,0 0 0-15,0 0 0 0,0 0-12 0,0 0 0 16,0 0 0-16,7 0 0 0,-4-3 0 0,4 0 0 16,4 3 0-16,-4-3 0 0,3 3 0 0,-3 0 0 15,0 0 0-15,1 0 0 0,-5 0 0 0,4 0 0 16,0-3 0-16,7 6 0 0,-10 0 0 0,3 0 0 0,0 0 0 0,0-3 0 15,0 5 0-15,-3 1 0 0,3 0 0 16,0-6 0-16,-4 12 0 0,4-6 0 0,0-6 0 0,-3 6 0 16,3 0 0-16,-4 0 0 0,4-1 0 15,-3 4 0-15,0 3 0 0,-4-6 0 0,0-6 0 16,3 6 0-16,1 0 0 0,-4 0 9 0,0 5-9 0,0-5 8 16,0 3-8-16,0 3 0 0,0-6 0 0,-4-1 0 15,1 1 0-15,-1 6 0 0,-3-6 0 0,7-6 0 16,-7 0 8-16,0 6-8 0,0-3 0 0,0 3 8 15,0 0-8-15,-4-6 0 0,4 0 0 0,0 0 0 16,-4 0-11-16,1 0-1 0,6 0 0 0,-10 0 0 16,7 0-21-1,-3-6-5-15,-1 3-1 0,4 3 0 0,-4-3-15 16,1 3-3-16,-1-3-1 0,1 3 0 0,-1 0-35 0,4-3-7 16,-4 0-2-16,8-964-342 0,-8 1934-68 0</inkml:trace>
  <inkml:trace contextRef="#ctx0" brushRef="#br0" timeOffset="6884.437">8703 4635 1378 0,'0'0'30'0,"-7"6"6"0,3 0 2 0,-3-3 2 0,4 9-32 0,-1 0-8 15,-3-6 0-15,4-1 0 0,3-5 48 0,-7 6 9 0,3 0 2 0,1 6 0 16,-1-6-21-16,1 3-4 0,3 2-1 0,-4-5 0 16,1 12-17-16,3-6-4 0,0-1-1 0,0 10 0 15,3-3-11-15,-3-1 0 0,4 4 0 0,-1 2 0 16,1 1 10-16,-1 2 0 0,1 4 0 0,-4-4 0 16,3 4-10-16,1 2 0 0,-1 3 0 0,1-8 0 15,-1 2 23-15,1-2 12 0,3 2 2 0,-4 3 1 16,-3-2 5-16,4-4 1 0,-4 4 0 0,4-7 0 15,-4 3-16-15,3-2-4 0,-3-9 0 0,0 8 0 16,4-11-10-16,-4 0-2 0,0 0-1 0,0-4 0 16,0-8 3-16,0 0 1 0,0 0 0 0,0 0 0 15,0 0 0-15,-7 3 0 0,7-3 0 0,-8 0 0 16,8 0-15-16,-7-3 0 0,0 0 0 0,0-2 0 16,-3-1-11-16,3-6 2 0,0 6 0 0,0-6 0 15,3 6 1-15,-3-5 0 0,3-4 0 0,-3 3 0 16,4 6 8-16,-4-6-8 0,3-2 8 0,-3-1-8 0,4 0 8 15,-4 4 12-15,3-7-2 0,1 6-1 0,-5 3-9 0,5-8-17 16,-1 5 4-16,4 0 1 0,-3-5 12 0,3 2 13 16,-4 3-2-16,4-5-1 0,0-1-10 0,4 3 0 15,-4-8 0-15,0 2 8 0,3-2-8 0,-3-1 0 16,4-2 0-16,-1 2 0 0,5-2 0 0,-5 2 0 16,1-5 0-16,3-4 0 0,-4 10 0 0,1-9 0 15,-1 8 0-15,1-2 0 0,-4 2 0 0,3-2 0 16,1 2 0-16,-1 1 0 0,1 2 0 0,-1 3 0 15,4-5 0-15,-3 2 0 0,3 9-12 0,0-5-7 16,-3 5-1-16,-1 0-1 0,4 3 8 0,-3 1 1 0,3 5 1 16,0-3 0-16,0-6-2 0,0 12-1 0,0-6 0 15,0 6 0-15,0 0 14 0,0-6-12 16,-3 6 12-16,3 0-12 0,0 0 0 0,0 6 0 0,0-6 0 0,4 0 0 16,-4 0 12-16,3 6-11 0,-3-6 11 0,0 12-10 15,0-6 10-15,0 0 0 0,0 2 0 0,0 4 0 16,1 0 0-16,-5 0 8 0,4 2-8 0,-3 1 0 15,-1 6 0-15,-3-4 0 0,0 4 0 0,0-3 0 16,-3-1 0-16,3 4 0 0,-4 2-9 0,1-5 9 16,-4 0 0-16,3 2 0 0,0-2 0 0,1-1 0 15,-4-2 0-15,0 3 16 0,0-7-2 0,0-5-1 16,3 6 9-16,-3-6 2 0,0 0 0 0,7-6 0 16,-7 0 4-16,-4 3 2 0,4-3 0 0,-3-3 0 15,-1 3-16-15,-3-6-3 0,0 6-1 0,3-6 0 16,-3 0-10-16,0 0 0 0,-3-5 0 0,2 5 0 15,1 0-8-15,0-3-8 0,-3-3 0 0,-1 6-1 16,7 1-21-16,-3-1-4 0,4 0-1 16,3-6 0-16,0 6-29 0,0-3-7 0,3 6-1 15,0-3-485-15,1 4-98 0</inkml:trace>
  <inkml:trace contextRef="#ctx0" brushRef="#br0" timeOffset="7512.736">8943 4006 1108 0,'0'0'24'0,"0"0"6"0,0 0 1 0,0 0 0 0,0 0-31 0,0 0 0 0,0 0 0 0,0 0 0 16,0 0 13-16,0 0-3 0,0 0-1 0,3 0 0 15,-3 0 17-15,0 0 3 0,0 0 1 0,0 0 0 0,0 0 10 0,0 0 3 16,0 0 0-16,0 0 0 0,0 0 9 15,0 0 1-15,0 0 1 0,0 0 0 0,0 0-30 0,0 0-7 16,0 0-1-16,0 0 0 0,-3 6-5 16,-1 6-2-16,4-3 0 0,0 3 0 0,0 5 7 0,0-5 2 15,0 0 0-15,4 8 0 0,-4-2-2 0,0 5 0 16,3-5 0-16,-3 9 0 0,4-10 2 0,0 1 0 16,-4 8 0-16,0-2 0 0,3 2-2 0,-3 4-1 15,0-10 0-15,4 10 0 0,-4-7-1 0,0 9 0 16,0-8 0-16,0 2 0 0,0 4 2 0,0-10 1 15,0 10 0-15,3-13 0 0,-3 10-1 0,4-4 0 16,-4-8 0-16,0 9 0 0,3-13-4 0,-3 7 0 16,0-3-1-16,4-4 0 0,-4 7-11 0,3-6 8 15,1 0-8-15,-4-4 8 0,0 1-8 0,3 6 0 16,-3-9 0-16,4 0 0 0,-4 0 0 0,0 5 0 0,3-5 0 0,1 3 0 16,-4-3 0-16,0-6 0 0,3 6 0 0,1 0 0 15,-4-6 0-15,0 11 0 0,0-11 0 0,0 6 0 16,0-6 0-16,0 0 0 0,0 0 0 0,0 0 0 15,0 0-10-15,0 0 10 0,0 0-13 0,0 0 5 16,0 0-12-16,0 0-1 0,0 0-1 0,0 0 0 16,0 0-47-16,0 0-10 15,0 0-1-15</inkml:trace>
  <inkml:trace contextRef="#ctx0" brushRef="#br0" timeOffset="8246.49">9426 4594 1265 0,'0'0'36'16,"0"0"8"-16,0 0-36 0,0 0-8 0,-7-3 0 0,0 3 0 0,4-3 68 0,-4 0 11 0,-1 3 2 0,1-5 1 15,0 5-10-15,0-6-1 0,-3 0-1 0,3 6 0 16,-4 0-34-16,-3-6-6 0,3 0-2 0,-3 6 0 16,4 0-15-16,-4 0-3 0,3 0-1 0,0 0 0 15,1 6 4-15,-1 0 1 0,1-6 0 0,3 6 0 16,3 0-14-16,-3-1 0 0,0 4 0 0,0 9 0 15,3-12 0-15,-3 6 0 0,4-1-12 0,-1 7 12 16,1-3 0-16,3 2-8 0,0-11 8 16,0 12 0-16,-4-6 0 0,4 2 0 0,-3-2 0 0,3 6 0 15,0-12 0-15,0 5 0 0,0 4 8 0,0-9-8 16,0 6 24-16,0-6-2 0,0-1 0 0,0-5 0 16,3 6-7-16,-3-6-2 0,0 0 0 0,4 9 0 15,-4-9-4-15,3 6-1 0,4 0 0 0,-7-6 0 16,7 0-8-16,0-6 8 0,4 6-8 0,-4-3 8 15,0 0-8-15,4-6 0 0,-4 3 9 0,3 1-9 0,1-1 0 16,0-6 0-16,-1-6 0 0,1 4 0 0,-1 2 0 16,1 0 0-16,-4-6-9 0,0 7 9 0,0-4 0 15,0-3-9-15,0 7 9 0,-3-4 0 0,-1 0-8 16,1 6 8-16,-4-2 0 0,3-1 0 0,-3 6 0 0,0-9 0 16,0 9 0-16,0 0 0 0,0 1 0 0,-3-1 0 15,3 6 0-15,0 0 9 0,0 0-9 0,0 0 0 16,0 0 0-16,0 0 0 0,0 0 0 0,0 0 0 15,0 0 0-15,0 0 0 0,-4 11 0 0,1-8 0 16,3 3 0-16,0 3 0 0,3 6 0 0,-3-9-9 16,4 5 9-16,-1 1 0 0,1 3-8 0,-4-3 8 15,3 5 0-15,1-5 0 0,-1 3 0 0,1 2 0 0,-1-5 0 16,1 6 0-16,-1-6 0 0,5-1 0 16,-5 4 0-16,1-3 0 0,3 0 0 0,-4-1-8 0,1 1 8 0,3-3 0 15,-4 3 0-15,4-7-12 0,0 1 12 0,-3 6-10 31,3-6-21-31,0-6-4 0,4 9-1 0,-4-3 0 16,3 0-27-16,1-6-5 0,-1 5-2 0,1-5 0 16,-4 0-86-16,4 0-18 0,-1 0-3 0</inkml:trace>
  <inkml:trace contextRef="#ctx0" brushRef="#br0" timeOffset="8601.608">9656 4641 1263 0,'0'0'28'0,"0"0"5"0,0 0 2 0,-4 6 1 0,4 6-36 0,0 3 0 15,0-9 0-15,0 5 0 0,-4-5 80 0,4 6 10 16,0-9 2-16,0 6 0 0,0-1-47 0,0 4-9 0,0-6-1 0,0 6-1 16,0 0-12-16,0-6-2 0,0 2-1 15,0 4 0-15,0-6-19 0,0 6 0 0,0-6 0 16,0 0 0-16,0-6 0 0,0 5 0 0,0-5 0 0,0 6 0 16,0-6 0-16,0 0 0 0,0 9 8 0,0-9-8 31,0 0-27-31,0 0-9 0,0 0-1 0,0 0-1 15,0 0-87-15,0 0-18 0,4 6-3 0,-4-6-443 0</inkml:trace>
  <inkml:trace contextRef="#ctx0" brushRef="#br0" timeOffset="8879.656">9613 4024 1930 0,'0'0'55'0,"0"0"11"0,0 0-53 0,-7 6-13 15,0-3 0-15,7-3 0 0,-3 6 0 0,3-6 11 16,-8 6-11-16,8-6 10 0,-3 5-10 0,3-5 8 15,0 0-8-15,0 0 8 16,-7 0-34-16,7 0-7 0,0 0-2 0,0 0 0 16,-7 0-145-16,7 0-30 0</inkml:trace>
  <inkml:trace contextRef="#ctx0" brushRef="#br0" timeOffset="9421.443">10051 3839 1234 0,'0'0'27'0,"0"9"5"0,0 2 2 0,0 7 2 0,3-6-36 0,-3 5 0 0,0-8 0 0,0 9 0 0,0-6 56 0,0 5 4 16,0-2 0-16,0 3 1 0,4-1-37 0,-4 1-7 16,3-3-1-16,-3 2-1 0,4-5-15 0,-4 6 9 15,3 2-9-15,-3-8 8 0,4 6 4 0,-4-1 0 16,0 4 0-16,3-4 0 0,-3 1-3 0,4 3 0 15,-1-4 0-15,-3 7 0 0,4 2 20 0,-4 4 4 16,0-4 1-16,-4 3 0 0,4-8-4 0,0 8-1 16,0 4 0-16,-3-4 0 0,3-2-5 0,0 2 0 15,0-5-1-15,0-1 0 0,0 4 7 0,-4-10 2 16,4 1 0-16,-3-3 0 0,3-10-32 0,0 1 0 0,0-6 0 16,0 12 0-16,0-6 0 0,-4 3 0 0,4-9 0 15,0 0 0-15,-3 6 0 0,3-1 0 0,0-5 0 16,-4 12 0-16,4-12-16 0,0 6 0 0,0 6 0 15,-3-6 0-15,3 0 2 0,-4 2 1 0,1-2 0 16,3 0 0-16,0 6-4 0,0-6-1 0,-4 0 0 16,4 0 0-1,0 0-17-15,0-6-3 0,0 0-1 0,0 0 0 16,0 0-25-16,0 0-6 0,0 0-1 0,0 0 0 16,0 0-17-16,0 0-3 0,0 0-1 0,0 0-281 0,0 0-57 0</inkml:trace>
  <inkml:trace contextRef="#ctx0" brushRef="#br0" timeOffset="9842.688">9850 4359 1364 0,'0'0'30'0,"0"0"6"0,0 0 2 0,0 0 0 0,3 6-30 0,4 0-8 0,-3 0 0 0,-1-6 0 15,4 0 72-15,-7 0 12 0,4 6 4 0,3-6 0 16,-4 0-37-16,4 0-7 0,4 0-2 0,-4 0 0 16,0 0-30-16,4 0-12 0,-4 5 11 0,3-5-11 15,1 0 0-15,-4 0 0 0,7 0 0 0,-3 0 0 16,3 0 0-16,0 0 0 0,-4 0 0 0,5 6 0 16,2-6-17-16,1 0-3 0,-4 6-1 0,4-6 0 31,-1 0-28-31,1 3-6 0,3 0-1 0,-3-3 0 0,3 3-147 15,0-3-29-15,18-3-7 0,-11 6-1 0</inkml:trace>
  <inkml:trace contextRef="#ctx0" brushRef="#br0" timeOffset="10252.714">10442 4785 990 0,'0'0'21'0,"0"18"5"0,-3-6 1 0,-1 0 1 0,4-1-28 0,-3 1 0 0,-1 3 0 0,1-4 0 16,-1 7 31-16,1-6 0 0,-1 3 0 0,0-4 0 16,1 7-15-16,-1-6-2 0,4 2-1 0,-3 4 0 15,-4-6-1-15,3 0 0 0,1 2 0 0,-4-2 0 16,3 0-3-16,1 0-1 0,-4-7 0 0,3 7 0 15,-3-3-8-15,3-3 0 0,-3 6 0 0,4-6 0 16,-4-6-49-16,7 0-12 0,-11 11-3 16,11-11 0-16</inkml:trace>
  <inkml:trace contextRef="#ctx0" brushRef="#br0" timeOffset="12581.268">11800 4444 1127 0,'0'0'32'0,"0"0"7"0,0 0-31 0,0 0-8 0,0 0 0 0,-7 6 0 16,0 0 73-16,4 0 14 0,-1 3 2 0,1-3 1 16,-1 5-34-16,1-5-6 0,3 0-2 0,0 0 0 15,0 6-19-15,0-6-4 0,0 5-1 0,0 4 0 16,0-3-3-16,3 6-1 0,-3-7 0 0,0 10 0 16,4 2-6-16,-1 4-2 0,1-4 0 0,-1 10 0 0,1 2 1 0,-1-6 0 15,4 10 0-15,-3-1 0 0,7-3 11 0,-4-3 3 16,-4 4 0-16,4 2 0 0,0 0 6 0,0-3 2 15,0-2 0-15,0-4 0 0,0 4-14 0,-3-4-2 16,3-6-1-16,0 4 0 0,0-4-7 0,-3-2-2 16,3 3 0-16,-4-7 0 0,1-8-9 0,-1 3 0 15,-3-1 9-15,0-5-9 0,4 0 0 0,-4-6 9 16,0 0-9-16,0 0 0 0,0 6 9 0,0-6-9 16,0 0 0-16,0 0 9 0,0 0 7 0,0 0 0 15,0 0 1-15,0 0 0 0,0 0-17 0,0 0 0 16,0 0 0-16,0 0 0 0,0 0 12 0,0 0 0 15,0 0-1-15,-7 0 0 0,7 0-11 0,-7-6 10 16,0 6-10-16,3-6 10 0,1 0-10 0,-4-5 0 16,-1 2 0-16,5 0 0 0,-4 0 0 0,3-2 0 0,-3-1 0 0,0 0 0 15,4-3 0-15,-4-2 0 0,3 5 0 0,1-6 0 16,-4 1 0-16,3 2 0 0,1-3 0 0,-5-2 0 16,5 2 0-16,-1-5 0 0,1 5 0 0,-1-3 0 15,-3-2 0-15,4 2 0 0,-1-2 0 0,-3-1 0 16,4 1 0-16,-1 2 0 0,-3-2 0 0,4 2 0 15,-4-3 0-15,-1 1 0 0,1 2 0 0,0 4 0 16,0-7 0-16,4 10 0 0,-4-4 0 0,3 0 0 16,-3 4 0-16,0 2 0 0,4 0 0 0,-1 0 0 15,0 1 0-15,1-4 0 0,-1 0 0 0,1 0 0 16,-1 4 0-16,1-1 0 0,3 0 0 0,-4 0 0 16,4 4-10-16,4-4 10 0,-1 0 0 0,1 0-9 15,3 1 1-15,0 2 0 0,4-3 0 0,-1 0 0 0,4 0 8 16,0 7-12-16,1-7 12 0,-1 3-12 0,0-3 2 15,0 6 0-15,0-5 0 0,-3 5 0 0,3-9 10 0,0 6-12 16,0 6 12-16,0-9-12 0,-3 7 12 0,3-1-10 16,-4 0 10-16,1 0-10 0,-1 0 10 0,-3 6 0 15,4-6 0-15,-4 3 0 0,0 3 0 0,-3-3 0 16,3 3 0-16,-7 0 0 0,3 0 0 0,-3 0 0 16,7 3 8-16,0 0-8 0,0 3 0 0,-3 0-8 15,3 6 0-15,0-1 0 0,-3-5 8 0,3 3 14 16,-4 0-3-16,4 6-1 0,-3-4-10 0,-1-5 0 0,4 6 0 15,-3 0 0-15,3 3 0 0,-4-4 0 0,1 1 0 16,0 0 0-16,-1 0 0 0,1 2 0 0,-4 4 0 16,3 0 0-16,-3-7 0 0,0 10 0 0,0-9-12 15,-3 5 12-15,-1-2-9 0,1 3 9 0,-5-7 0 16,1 1 0-16,0 0 0 0,0-3 0 0,0 2 0 0,0 1 0 16,-3 0 12-16,3 0 4 0,-4-6 0 0,0 0 0 15,4-4 2-15,-3 4 1 0,-1-3 0 0,1 0 0 16,3-3-3-16,-4 0-1 0,4 0 0 0,0-3 0 15,3 0-6-15,-3 3-1 0,0 0 0 0,0-3 0 16,0 0-8-16,7 3 0 0,-3-2 0 0,-5 2 0 16,5 0-14-16,-4-6 2 0,0 0 0 0,3 6 0 15,4 0-13-15,-7-6-3 16,0 0 0-16,0 0 0 0,4 0-1 0,-1 0-1 0,1 0 0 16,3 6 0-16,-4-5-2 0,4 5-1 0,-7-3 0 0,7 3 0 15,0 0-26-15,0 0-5 0,0 0 0 0,0 0-1 16,0 0-121-16,0 0-24 0,7-3-5 0</inkml:trace>
  <inkml:trace contextRef="#ctx0" brushRef="#br0" timeOffset="13196.631">12375 4580 1335 0,'0'0'29'0,"0"0"7"0,0 0 0 0,0 0 2 0,0 0-30 0,0 0-8 0,0 0 0 0,0 0 0 16,-7 0 60-16,0 0 12 0,0-6 1 0,7 6 1 15,-7 0-16-15,0-6-3 0,0 0-1 0,4 0 0 16,-4 6-34-16,-1-6-6 0,8 6-2 0,-7 0 0 15,0-6-3-15,7 6-1 0,-7 0 0 0,0 0 0 16,7 0-8-16,-7 6 0 0,4 0 0 0,-4 6 0 16,0-6 8-16,0 5 0 0,-1-5 0 0,5 6 0 15,-1 3-8-15,1-3-11 0,3 5 3 0,-4-2 0 16,4-3 8-16,0 5 0 0,0 1 0 0,4-6 0 16,-4 2 0-16,3 4 0 0,-3-6 0 0,4 0 0 15,-1-4 0-15,-3 4 0 0,4 0 0 0,0-6 0 16,-4-6 0-16,3 6 11 0,4 0-3 0,-3-1 0 0,3 1 0 15,0-6 0-15,0 6 0 0,0-6 0 0,0 0-8 0,3 0 0 16,1-6 0-16,3 6 0 0,0-6 0 16,0 1 0-16,4-1 0 0,-4-6 0 0,0 6 0 0,4-9 0 15,-4 4 0-15,-3-1 0 0,3 0 0 0,-4-6 0 16,1 7-9-16,-1-1 9 0,-2-3 0 0,-1 3 0 16,-4 1-8-16,1-1 8 0,-1-3 0 0,-3 3 0 15,0 1 0-15,-3-1 9 0,3 0 0 0,-7 3 0 16,0 3 0-16,-1-5 0 0,5 5 10 0,-4-6 1 15,-4 6 1-15,1-6 0 0,3 7-21 0,-4 2-16 16,0-3 2-16,1 6 1 0,-1 0 13 0,1-6 0 16,3 12 0-16,0-6 0 0,0 0 0 0,7 0-12 15,-8 3 3-15,8-3 1 16,-7 6-20-16,4-1-3 0,-4 7-1 0,3-6 0 16,4 6-25-16,0-6-6 0,-3 0-1 0,3 2 0 15,0 4-38-15,-4 0-8 0,4 0-2 0,0-6-297 0,0 5-60 16</inkml:trace>
  <inkml:trace contextRef="#ctx0" brushRef="#br0" timeOffset="13683.713">12746 4594 1220 0,'0'0'34'16,"0"0"9"-16,0 0-35 0,0 0-8 0,0 0 0 0,0 0 0 0,0 0 44 0,-7-3 6 16,0 3 2-16,7 0 0 0,0 0-31 0,0 0-5 15,-11-3-2-15,11 3 0 0,0 0-5 0,0 0-1 16,-7-3 0-16,7 3 0 0,0 0 30 0,-7 6 6 15,0-3 0-15,3 3 1 0,1 6-16 0,-1-6-3 16,1 6-1-16,-1-7 0 0,4 7-13 0,0-3-2 0,-3 0-1 16,3 6 0-16,0-4 8 0,0 1 2 0,3-3 0 15,-3 3 0-15,7-1-19 0,-3 1 0 16,3 0 0-16,0 0 0 0,0-6 12 0,0-1 9 0,4 4 2 16,-1 3 0-16,4-6-7 0,-3 0-2 0,3-6 0 0,-3 6 0 15,3-6-4-15,0 0-1 0,-3 0 0 0,3 0 0 16,0-6-1-16,0 6-8 0,-4-6 12 0,1 0-4 15,3 0 0-15,-7-3 0 0,0 0 0 0,4 1 0 16,-4 2 4-16,0-6 1 0,0 0 0 0,-3 6 0 16,-1-5 5-16,-3-1 1 0,4 3 0 0,-1-3 0 15,-3 1-19-15,0 5 0 0,-3-6 8 0,-1 0-8 16,1 3-20 0,-5-2-7-16,5 5-1 0,-4-6-1 0,3 0-115 15,-3 3-22-15,4 3-5 0</inkml:trace>
  <inkml:trace contextRef="#ctx0" brushRef="#br0" timeOffset="14341.96">13166 4647 1265 0,'0'0'36'0,"0"0"8"0,0 0-36 0,0 0-8 0,0 0 0 0,0 0 0 15,0 0 42-15,0 0 6 0,0 0 2 0,0 0 0 16,0 0-3-16,0 0-1 0,0 0 0 0,3 3 0 15,-3-3-28-15,4 6-6 0,3 0 0 0,-7-6-1 16,0 6 2-16,0-6 1 0,3 6 0 0,1 5 0 16,-1-5 10-16,1 0 3 0,-1 6 0 0,1-6 0 15,-1 0 0-15,1 2 0 0,-4 4 0 0,4 0 0 16,-1 0-14-16,1 0-2 0,-1 2-1 0,1-2 0 16,3 0 2-16,-4-6 0 0,-3 5 0 0,4-5 0 15,-1 6-3-15,-3-3 0 0,0-9 0 0,0 0 0 16,0 0-9-16,0 0 0 0,0 0 9 0,0 0-9 15,0 0 12-15,0 0-1 0,0 0-1 0,0 0 0 16,0 0 14-16,0 0 2 0,0-9 1 0,-3 3 0 0,-1 0-4 16,1-5-1-16,-4 5 0 0,3-6 0 15,1 0-11-15,-4-3-3 0,-1 10 0 0,5-7 0 0,-1 0-8 16,-3 0 0-16,4 6 0 0,-1-2 0 0,4-1 0 16,-3 0 0-16,-1-3 0 0,4 6 0 0,-3-5 0 15,-1 5 0-15,4-6 0 0,-3 6 0 0,-1-3 0 0,4-3 0 16,0 7 0-16,0-7 0 0,0 6 0 0,0-9 13 15,0 6-3-15,0 6-1 0,0-8-9 0,0 5 0 16,0-6 0-16,-3 6 8 0,3 6-8 0,0-6 0 16,3 0 0-16,-3 6 0 0,4-5 0 0,-4 2-9 15,0 3 9-15,0 0 0 0,7-6-20 0,-4 6 2 16,4 0 1-16,0-6 0 0,0 6-1 0,4 0 0 0,-4 0 0 16,4 0 0-1,-1 6-8-15,1-6-2 0,-1 0 0 0,1 3 0 16,3 0-93-16,0 0-19 0,-3-3-4 0,3 2-1 15,4 1-40-15,-4-3-8 0</inkml:trace>
  <inkml:trace contextRef="#ctx0" brushRef="#br0" timeOffset="15078.661">13490 4624 1105 0,'0'0'24'0,"0"0"4"0,0 0 2 0,0 0 2 0,0 0-32 0,0 0 0 15,0 0 0-15,0 0 0 0,0-968 64 0,0 1936 7 16,0-968 1-16,0 0 0 0,0 0-48 0,0 0-8 0,0 0-3 0,0 0 0 16,0 0-13-16,0 0 9 0,0 0-9 15,4 6 8-15,-1-1 4 0,1 7 1 0,-1-3 0 16,1 3 0-16,-1 0 16 0,1-1 3 0,-1 1 1 0,1 0 0 16,0 0-6-16,-1 2-2 0,1-2 0 0,-1 6 0 15,4-10 22-15,-3 4 4 0,-1 6 1 0,1-12 0 16,-1 6-10-16,1-7-2 0,-1 1 0 0,-3 0 0 15,4-3-6-15,-4-3-2 0,3 3 0 0,-3-3 0 16,0 0-10-16,0 0-2 0,0 0-1 0,0 0 0 16,0-3 5-16,4 0 0 0,-8-3 1 0,4 6 0 15,0-6-13-15,-3 1-2 0,3-7-1 0,-4 6 0 16,4-6-9-16,-3 0 0 0,-4 4 0 0,3 2 0 16,4-6 0-16,0 6 8 0,-3-6-8 0,-1 6 0 15,1-2 0-15,-1 2 0 0,1 0 0 0,-1 0 0 16,1 0-9-16,-1-6 9 0,0 6 0 0,1 1 0 15,-1-1-8-15,1-3 8 0,-1 3 0 0,1-3 0 16,-4 0 0-16,3 3-8 0,1-5 8 0,-4-1 0 16,0 0 0-16,3 0-10 0,1 4 10 0,-5-4-8 15,5 0 8-15,-4 6-12 0,3-6 12 0,1 7-12 0,3-1 12 16,-4 3-13-16,1-3 5 0,3 6 8 0,0 0-15 16,0-6 5-16,0 6 1 0,0 0 0 15,0 0 1-15,0 0 0 0,-4-6 0 0,4 6 0 0,0 0 8 16,0 0-13-16,4-6 5 0,-1 0 8 0,-3 6-12 0,4 0 12 15,-4 0-12-15,10-6 12 0,-3 6-20 0,4 0 3 16,3 0 1-16,-7 0 0 16,4 0-13-16,3 0-3 0,-3 6 0 0,3-6 0 15,0 0 3-15,3 6 0 0,-3-6 0 0,4 6 0 0,0 0 11 16,-1 0 2-16,-3-6 1 0,4 6 0 16,0-6-13-16,-4 6-4 0,4-3 0 0,-4 2 0 15,0 1-6-15,-4 0-2 0,1-6 0 0,0 6 0 16,-4-6-130-16,0 12-26 0</inkml:trace>
  <inkml:trace contextRef="#ctx0" brushRef="#br0" timeOffset="15506.553">13931 4591 989 0,'0'0'28'0,"0"0"6"0,0 0-34 0,0 0 0 0,0 0 0 0,0 0 0 0,0 9 58 0,0-9 5 16,0 12 1-16,-3-6 0 0,3-6-13 0,0 6-3 15,0 0 0-15,0 5 0 0,0-5-26 0,-4 3-6 0,4 0 0 16,0 0-1-16,0 2-4 0,-3-5-1 16,6 6 0-16,-3-3 0 0,0 0 17 0,0 5 3 15,0-8 1-15,0 12 0 0,0-6 1 0,4-6 1 16,-4-1 0-16,0 4 0 0,3 3-2 0,-3-12-1 0,0 0 0 15,0 0 0 1,0 0-48-16,0 0-10 0,0 0-1 0,0 0-1 16,0 0-46-16,0-12-8 0,0 3-3 0,-3-2 0 0</inkml:trace>
  <inkml:trace contextRef="#ctx0" brushRef="#br0" timeOffset="15755.407">13885 4236 1101 0,'0'0'24'0,"0"0"4"0,0 0 2 0,-3 5 2 0,3 1-32 0,-4 6 0 15,4-6 0-15,-3 0 0 0,-1 3 8 0,4-9-8 16,0 0 0-16,0 0 0 16,0 0-94-16,0 0-26 0</inkml:trace>
  <inkml:trace contextRef="#ctx0" brushRef="#br0" timeOffset="16509.114">14171 4556 679 0,'0'0'19'0,"0"0"5"0,0 0-24 0,0 0 0 0,0 0 0 0,0 0 0 0,0 0 72 0,0 0 11 16,-3 12 1-16,-1-6 1 0,4 0-7 0,0-6-2 15,0 0 0-15,0 5 0 0,0 1-8 0,0 0-3 16,0-6 0-16,0 15 0 0,0-15-3 0,0 6-1 16,0-6 0-16,0 6 0 0,4 0-13 0,-4-6-2 15,7 0-1-15,-4 5 0 0,1 1-7 0,-1 0-2 16,4-6 0-16,-3 0 0 0,-4 0-11 0,10 0-2 16,-3 0-1-16,4 0 0 0,0 0-14 0,-1 0-8 15,1 0 10-15,-1 0-10 0,1-6 0 0,-4 6 8 16,4 0-8-16,-1-6 0 0,-3 6 0 0,0-5 9 15,0 5-9-15,0 0 8 0,0-6-8 0,-7 6 0 0,4 0 0 16,-4 0 0-16,0 0 8 0,0 0-8 0,0 0 0 0,3-6 8 16,-3 6-8-16,4-6 10 0,-4 6-10 0,0-9 10 15,0 3-10-15,-4 0 0 0,1 0 0 0,-1 1 0 16,1-1 0-16,-1 6 0 0,1-6 0 0,-4 0 8 16,3 0-8-16,-3 6 0 0,7 0-10 0,-10 0 10 15,-1-6-14-15,4 6 3 0,-4 0 1 0,4 0 0 16,-3 0-1-16,-1 6 0 0,1-6 0 0,-1 6 0 15,0 0-3-15,1 0-1 0,3 0 0 0,-4-1 0 16,4 4 15-16,0 0-11 0,0 6 11 0,0-3-10 16,0-1 10-16,3 4 0 0,1-6 0 0,-1 6-8 15,1-4 8-15,-1 1 0 0,4 0 0 0,-3 0 0 0,3 2 0 16,-4 4 0-16,4-6 0 0,0 2 0 16,-3 4 9-16,3-6-9 0,3 0 12 0,-3-1-12 15,4 4 12-15,-1-3-4 0,4-1 0 0,-3 1-8 0,3 0 15 16,3-3-4-16,-2 3-1 0,2-7 0 0,1-5 2 0,3 6 0 15,-4-6 0-15,5 0 0 0,-1 0-12 0,0 0 0 16,3-6 0-16,1 1 0 16,-4-4-44-16,0 0-5 0,4 0-1 0,-4-3-828 15</inkml:trace>
  <inkml:trace contextRef="#ctx0" brushRef="#br0" timeOffset="17513.627">14429 4524 1440 0,'0'0'32'0,"0"0"6"0,0 0 2 0,0 0 0 0,0 0-32 0,0 0-8 0,0 0 0 0,-4 3 0 0,4-3 64 0,-3 6 12 16,3-6 3-16,0 0 0 0,0 0-28 0,0 0-6 15,-4 11-1-15,4-11 0 0,0 0-3 0,0 0-1 16,0 0 0-16,0 0 0 0,0 0-12 0,0 6-4 15,0-6 0-15,4 0 0 0,-1 6 0 0,1-6-1 16,-1 12 0-16,1-12 0 0,3 0-7 0,-4 0 0 16,-3 0-1-16,7 0 0 0,0 0-15 0,0 0 8 15,0 0-8-15,1 0 0 0,-1 0 11 0,0 0-11 16,3-6 12-16,1 6-12 0,-1-6 13 0,1 6-4 16,3 0-1-16,-3 0 0 0,3 0-8 0,0 0 0 15,0 0 0-15,4-6 0 0,-8 6 0 0,4 0 0 16,0 0 0-16,-3 0 0 0,0 0 0 0,-1 0 8 0,1 0-8 15,-1-6 0-15,-3 6 0 0,0 0 0 16,1 0 8-16,-1 0-8 0,0 0 0 0,-4 0 0 0,4-6 9 0,-3 6-9 16,-4 0 0-16,0 0 8 0,3 0-8 0,-3 0 0 15,0 0 0-15,0 0 0 0,0 0 0 0,0 0 8 16,0 0-8-16,0 0 0 0,0 0 0 0,0 0 0 16,0 0 0-16,0 0 0 0,0 0 0 0,0 0 0 15,-3 6 0-15,-1 6 0 0,4-12 0 0,-3 6 0 16,-4 6 0-16,3-6 0 0,1 5 0 0,-1-2 0 15,-3 3 0-15,3 0 0 0,1-1 0 0,-1-5-8 16,1 9 8-16,-1-3 0 0,-3 0 0 0,4-1 8 16,-1 7-8-16,-3-9-10 0,0 8 10 0,0-5-13 15,0 6 13-15,-4-6 0 0,4 2-10 0,0 4 10 16,-3-6 0-16,-1 5 0 0,4-5 0 0,-3 3 0 16,2-4 0-16,-2-5 0 0,3 6 0 0,0-3-11 15,3-3 11-15,-3 0 0 0,7-6 0 0,0 0 0 16,-7 6 9-16,7-6-9 0,0 0 12 0,0 0-12 0,0 0 10 0,0 0-10 15,0 0 8-15,0-968-8 0,0 1936 0 16,0-968 8-16,0 0-8 0,0 0 0 0,0 0 0 0,0 0 0 16,0 0 0-16,0 0 0 0,0 0 0 0,0 0 0 15,0 0-9-15,0 0 9 0,0 0 0 0,0 0-10 16,0 0 10-16,0 0-8 0,0 0 8 0,4 5 0 16,-4-5 0-16,7 6 0 0,-4-6 0 0,4 12 0 15,0-12 0-15,-3 6 0 0,3-6 0 0,0 6 0 16,0-6 8-16,0 6-8 0,0-6 11 0,0 0-3 0,4 3 0 15,-4 0 0-15,3 0-8 0,1 0 0 16,-4-3 9-16,4 0-9 0,-4 2 0 0,3-2 9 0,-3 0-9 16,4 0 0-16,-4 0 8 0,4 0-8 0,-4 0 0 0,3 0 0 15,-3 0 0-15,4 0 0 0,-4 6 0 16,4-6 0-16,-1 0 0 0,-3 0 0 16,4 0 0-16,-4 0 0 0,0 0 0 0,0 0 0 0,0 0 0 0,-7 0 0 15,0 0 0-15,0 0-12 0,7 0 3 0,-7 0 1 16,0 0-12-16,0 0-3 0,0 0 0 0,0 0 0 31,0 0-9-31,7-6-3 0,0 4 0 0,-7 2 0 0,0 0-30 16,7 0-7-16,4 0 0 0,-4 0-1 0,0 0-115 0,-4-3-24 15,4 3-4-15,0-3 0 0</inkml:trace>
  <inkml:trace contextRef="#ctx0" brushRef="#br0" timeOffset="34355.739">16182 4039 867 0,'0'0'19'0,"0"0"4"0,0-6 1 0,0 3 0 0,-4-3-24 0,4 0 0 0,0 0 0 0,0 0 0 15,0 6 36-15,-3-6 1 0,3-5 1 0,-4 11 0 16,4-9 0-16,-3 3 0 0,-1 0 0 0,1 0 0 16,-1 0 10-16,1 6 1 0,-1-11 1 0,1 5 0 15,-1 0 2-15,-3 0 0 0,4-3 0 0,-5 3 0 16,1 0-7-16,-3-5-1 0,3-1 0 0,-4 6 0 15,1-6-30-15,-1 6-6 0,0-5-8 0,1 2 11 16,-1 3 14-16,1 6 3 0,-1-6 1 0,1 0 0 16,-1 6-16-16,0 0-3 0,-3 0-1 0,7 0 0 15,-3 6 16-15,-1-6 3 0,-3 6 1 0,3 0 0 16,4 0 8-16,-3-3 2 0,3 8 0 0,-4-5 0 0,8 0-19 0,-5 6-3 16,5-6-1-16,-4 5 0 0,3-2-16 0,1 0 8 15,-4 6-8-15,7-9 0 0,-4 11 8 0,1-11-8 16,6 9 0-16,-3-3 0 0,-3 5 8 15,3 1-8-15,0-9 0 0,3 14 0 0,-3-5 0 16,0 0 0-16,0 2 0 0,0 4 0 0,0-1 0 0,0-2 0 16,4 8 0-16,-4-2 10 0,3-4-10 0,-3 4 8 15,4 2-8-15,-4-3 8 0,3 4 3 0,1-1 0 16,-1-2 0-16,4-4 0 0,-3-2 5 0,0 2 2 16,3 1 0-16,-4-4 0 0,4 10-18 0,0-13 8 15,-3-2-8-15,-1 3 0 0,1-1 8 0,-1-5-8 0,4 6 0 16,-3-3 0-16,-1-4 0 0,1-5 0 15,-1 6 8-15,1-3-8 0,0 2 0 0,-1 1 0 0,1 0 0 16,-1-6 0-16,1 6 0 0,-4-6 0 0,3 2-8 0,-3 4 8 16,4-6 0-16,-4 0 0 0,0-6-10 15,0 12 10-15,0-6-11 0,0-1 3 0,0 1 0 16,0 6 0-16,0-12-9 0,0 9-2 16,0-3 0-16,0 0 0 0,0 5-4 0,0-11-1 0,0 0 0 15,-4 6 0 1,4-6-6-16,0 0-2 0,0 0 0 0,0 0 0 15,0 0-11-15,0 0-2 0,0 0-1 0,0 0 0 16,0 0-35-16,0 0-7 0,0 0-2 0</inkml:trace>
  <inkml:trace contextRef="#ctx0" brushRef="#br0" timeOffset="34792.836">15607 4474 1328 0,'0'0'29'0,"0"0"7"0,0 0 0 0,-7 3 1 0,7-3-29 15,-11 0-8-15,11 0 0 0,-7 0 0 0,7 0 74 0,0 0 14 16,0 0 2-16,-7 0 1 0,7 0-37 0,-7 0-7 0,7 0-2 0,0 0 0 16,0 0-13-16,0 0-4 0,0 0 0 0,0 0 0 15,0 0 2-15,0 0 0 0,0 0 0 0,0 0 0 16,11-3-40-16,-1 0-8 0,1 0-2 0,3 3 0 16,4-6 20-16,-4 6 0 0,3 0 0 0,1 0 0 15,0 0 0-15,-1 0 0 0,1 0 0 0,3 0 0 16,-3 6 0-16,-1-6 0 0,1 3 0 0,0-3 0 15,-1 0 0-15,-3 3 0 0,8 0 0 0,-5-3 0 16,1 6 0-16,-1-6 0 0,5 5 0 0,-5-5 0 16,4 6-10-16,-3 0 10 0,0 0-8 0,-1-6 8 31,1 12-44-31,0-6-4 0,-1 0-1 0,-3-3 0 0,4 2-122 16,0 1-24-16,-4 0-5 0</inkml:trace>
  <inkml:trace contextRef="#ctx0" brushRef="#br0" timeOffset="35482.507">16358 4635 1190 0,'0'0'33'0,"0"0"9"0,0 0-34 0,0 0-8 16,0 0 0-16,0 0 0 0,0 0 62 0,0 0 10 0,0 0 3 0,0 0 0 16,-7 6 1-16,7-6 1 0,0 0 0 0,-7 6 0 15,7-6-14-15,-7 0-3 0,7 0-1 0,-10 0 0 16,-1 0-22-16,0 0-4 0,1 0-1 0,-1 0 0 16,-3 3-12-16,4-3-4 0,2 6 0 15,1 0 0-15,-3-3-8 0,10-3-8 0,-7 9 9 0,7-9-9 16,-7 6 12-16,3-1-4 0,1 1-8 0,-1 6 12 15,1-3-12-15,3 3 8 0,0-1-8 0,0-5 0 16,0 6 0-16,0 0 0 0,0 0 0 0,3-7 0 16,1 4 8-16,-4 3-8 0,3-6 0 0,1 0 0 15,-1 0 9-15,-3 0-9 0,4 5 8 0,-4-5-8 16,3 0 8-16,1 3-8 0,-4-9 8 0,3 6-8 16,1-6 8-16,-1 6-8 0,-3-6 8 0,0 0-8 15,4 5 20-15,-4-5 0 0,7 0-1 0,-3 0 0 0,3 0-19 16,-4 0 0-16,4-5 0 0,-3 5 0 0,3-6 9 15,0 0-1-15,-4 0-8 0,4-3 12 0,0 3-12 16,-3-5 0-16,3 5 8 0,0 0-8 0,-3-6 0 16,-1 6 0-16,1-6 0 0,-1 4 0 0,1 2 0 0,-4 0 0 15,3 0 0-15,-3 0 0 0,0 6 0 0,0-6 0 16,0 6 0-16,0-6 0 0,0 6 0 0,0 0 0 16,0 0 0-16,0 0 0 0,-7-6 0 15,7 6 9-15,0 0-9 0,0 0 8 0,0 0-8 0,0 0 0 16,0 0 0-16,0 0 0 0,0 0-8 0,0 0 8 15,0 0-10-15,0 0 10 0,0 0 0 0,0 0 0 16,0 0 0-16,0 0 0 0,7 6 0 0,0 0 0 16,4 0 0-16,-8 0 0 0,4 6-9 0,1-6 1 0,-5 2 0 15,1 4 0-15,3 0 8 0,-4 0 0 0,4-1 0 0,-3-5 0 16,-1 9-12-16,1-3-1 0,-1-6 0 0,1-1 0 16,-1 1 13-16,4 6 0 0,0-6 0 0,1-3-9 15,-1 0-13-15,3 0-2 0,-3 0-1 0,4-3 0 31,-1 3-24-31,5-3-5 0,-1 6-1 0,0-6 0 16,3 0-148-16,-2 0-29 0</inkml:trace>
  <inkml:trace contextRef="#ctx0" brushRef="#br0" timeOffset="35845.818">16746 4729 1558 0,'0'0'34'0,"0"0"7"0,0 0 2 15,0 0 1-15,0 0-35 0,0 0-9 0,-7 12 0 0,7-12 0 0,0 0 55 0,0 0 9 16,0 0 1-16,0 0 1 0,-3 0-31 0,-1 12-7 0,4-12 0 15,-3 6-1-15,3 0-14 0,0 6-2 0,0-12-1 16,0 2 0-16,0 7-10 0,0 0 0 0,3 3 0 0,1-6 0 16,-4 0-16-16,3 0-3 0,1-1 0 0,-1 1 0 31,-3 0-29-31,4 0-5 0,-1-3-2 0,-3-3 0 16,4 6-28-16,-4-6-5 0,7 6-2 0,-7-6 0 15,0 0-5-15,0 0-1 0,4 0 0 0,-4 0 0 16,0 0 24-16,0 0 5 0,3 0 1 0,1-6 0 15,-1-3-14-15,-3 3-4 0</inkml:trace>
  <inkml:trace contextRef="#ctx0" brushRef="#br0" timeOffset="36002.564">16619 4400 799 0,'0'0'17'0,"0"0"4"0,0 0 1 0,0 3 1 0,4 3-23 0,-1 0 0 0</inkml:trace>
  <inkml:trace contextRef="#ctx0" brushRef="#br0" timeOffset="36554.96">16993 4680 1562 0,'0'0'34'0,"0"0"7"0,0 0 2 0,4 11 1 0,-4-5-35 16,3 6-9-16,1 0 0 0,-1-4 0 0,1 4 38 0,-4-12 6 0,0 0 0 0,0 0 1 15,3 12-13-15,-3-12-4 0,0 0 0 0,4 6 0 16,0 0-28-16,-1 0 0 0,-3-6 0 0,0 0 0 16,4 6 0-16,-4-6 0 0,3 5 0 0,-3 4 0 15,4 3 0-15,-4 0 0 0,3-6 0 0,-3 0 0 16,4-1 0-16,-4 1 0 0,0-6 0 0,0 12 0 15,0-3 9-15,0-9 3 0,0 0 0 0,0 0 0 16,0 0 30-16,0 0 6 0,0 0 2 0,0 0 0 0,0 0 12 16,0 0 2-16,0 0 1 0,-4-9 0 15,-3-3-36-15,0 6-7 0,4-5-2 0,-5 5 0 0,5-6-12 0,-4-3-8 16,3 4 10-16,-3-1-10 0,4 0 0 0,-4 0 0 16,3-2 0-16,-3 2 0 0,4 0 0 0,-1 0 0 15,-3 1 0-15,3-4 0 0,1 0 0 0,-1 6 0 16,4-2 0-16,-3-1 0 0,3 6 0 0,-4-12 0 15,4 9 0-15,0-2 0 0,0 5 0 0,0-6-8 16,4 0 8-16,-1 3 0 0,-3 4-16 0,7-1 4 16,-3 0 1-16,3 6 0 15,4-12-12-15,-1 12-2 0,8-6-1 0,-4 6 0 16,7-6-24-16,-3 6-5 0,3 0-1 0,0 0 0 16,4 0-83-16,-4 0-17 0,0 0-3 0,0 0-573 0</inkml:trace>
  <inkml:trace contextRef="#ctx0" brushRef="#br0" timeOffset="37122.882">17403 4650 1515 0,'0'0'43'0,"0"0"9"0,3 6-41 0,-3 3-11 0,4 0 0 0,-1-3 0 0,1-1 51 0,-1 1 8 15,-3-6 1-15,4 6 1 0,3-6-17 0,-7 0-3 16,7 12-1-16,-7-12 0 0,7 0-5 0,0 0-2 16,0 0 0-16,0 0 0 0,0 0-10 0,0-6-3 15,-3 0 0-15,3 6 0 0,0-6-12 0,0 6-8 16,-7 0 10-16,3-6-10 0,1 1 10 0,-1-1-10 15,-3 6 10-15,4-9-10 0,-4 6 8 0,0-3-8 16,0 6 0-16,0-9 0 0,0 3 8 0,0 6-8 16,-4-6 0-16,1 1 9 0,3 5-9 0,-7 0 0 15,3-6 9-15,1 0-9 0,3 6 0 0,-11 0 8 0,4-6-8 16,0 6 0-16,0-9 0 0,-4 9-8 0,4-3 0 0,0 3 0 16,-3 3-2-16,3-3 0 0,-4-3 0 0,4 3 0 15,-4 3-11-15,4 6-3 0,-3-9 0 16,-4 0 0-16,3 6 14 0,4 0 10 0,-3 0-13 0,2-1 5 15,-2 1 8-15,3 0 0 0,0 3 0 0,3 3 0 16,1 0 0-16,-1-1 0 0,4 7-9 0,0-9 9 16,4 8 0-16,-1 1 0 0,1 0 0 0,3-7 0 15,3 10 0-15,-3-9 0 0,4 0 0 0,0 5 0 16,3-2 0-16,-4-3 0 0,4-7 12 0,1 7-4 16,-1 0 0-16,0-6-8 0,0 3 12 0,0 2-4 15,4-5-8-15,-4 6 0 0,0-6 9 0,0 0-9 16,0-6 0-16,0 6 0 0,4-3 0 0,-4 0-12 15,0-3-11 1,0 3-2-16,0-3-1 0,4-3 0 0,-4 3-110 0,4-3-21 16,-1 0-5-16</inkml:trace>
  <inkml:trace contextRef="#ctx0" brushRef="#br0" timeOffset="38263.182">18433 4665 1850 0,'0'0'40'0,"0"0"9"0,0 0 2 0,-11 0 1 0,4 0-41 0,7 0-11 15,-7-3 0-15,0 3 0 0,0 0 43 0,7 0 6 16,-7 0 2-16,0 0 0 0,0 0-27 0,7 0-4 15,0 0-2-15,-7 3 0 0,7-3-9 0,-7 0-1 16,7 0-8-16,0 0 12 0,-4 9-12 0,4-9-8 16,0 0 8-16,-3 6-13 0,3-1-1 0,0 7 0 15,3-6 0-15,-3 3 0 0,4 3 14 0,3-1-12 16,-4 7 12-16,4-6-12 0,-3 0 12 0,-1 2 0 0,4 10 0 16,-3-12 0-16,3 5 0 0,-4-2 8 0,4 2 0 15,-3-5-8-15,0 3 17 0,-4-3-3 0,3-1-1 16,-3 1 0-16,0 0-4 0,0-6-1 0,0-6 0 0,0 0 0 15,0 0 21-15,0 0 4 0,0 0 1 0,0 0 0 16,-3 0-19-16,-5-12-4 0,1 0-1 0,0 1 0 16,0-4-10-16,0 3 0 0,0-11 0 0,0 5 0 31,0-3-20-31,4 4-7 0,-1-1-1 0,1-2 0 16,3 2 0-16,0 0-1 0,3 6 0 0,-3-2 0 0,4-4 8 0,-1 6 1 0,1 1 1 15,-1-1 0-15,4 0 8 0,0 3 2 0,0-2 0 0,0 5 0 16,0-6 9-16,0 0 14 0,1 6-3 0,-1 3-1 15,0-3-10-15,0 6-14 0,3 0 3 0,-3-5 1 16,0 5 18-16,0 0 4 0,0 5 1 0,1-5 0 16,-1 6-4-16,0 0-1 0,-4 9 0 0,1-3 0 15,3 5-8-15,-4-2 8 0,1 3-8 0,-1 5 8 0,4-5-8 16,-3 2 0-16,-1 4 0 0,1-4 0 0,0 4 0 0,-4-6 0 16,3-1 0-16,1 4 0 0,-4-9 0 0,3-1 0 15,1 1 0-15,-1-6 0 0,-3-6 8 0,0 0 0 16,0 0 0-16,0 0 0 0,0 0 28 0,0 0 6 15,0 0 1-15,0 0 0 0,0 0-28 0,0 0-6 16,0-6-1-16,-3-6 0 0,3 1-8 0,0-1 0 16,0 3 0-16,0-3 0 0,0 1 0 0,-4-1 0 15,4-6 0-15,0 3 0 0,0 4 0 0,0-7 0 16,0 6 0-16,0 0 0 0,0 1-10 0,4 2 10 16,-1-9 0-16,-3 7-9 0,4 5 9 0,-1-6-10 15,1 0 10-15,-1 3-10 0,-3 3 10 0,4 1-10 16,-1-1 10-16,-3 0-10 0,0 6 10 0,0 0 0 15,7-6-9-15,-3 6 9 0,-4 0 0 0,0 0 0 0,7 0-9 0,-7 0 9 16,7 0-9-16,-3 0 9 0,3 0-13 0,-7 0 5 16,7 0 8-16,-7 0 0 0,3 0 0 0,4 12 0 15,0-6-10-15,0 11 10 0,-3-2-12 0,3 3 12 16,-4-1 0-16,1 7 0 0,0-4 0 0,-1 10 0 16,1-13-13-16,3 10 4 0,-4-4 1 0,1-2 0 15,-1-4 8-15,1 7 0 0,-1-12 0 0,1 2 0 16,-1-2 0-16,1 0 11 0,-1-6-3 0,1 0 0 15,-4-6-8-15,0 0 0 0,0 0 0 0,0 0 0 16,0 0-12-16,0 0-4 0,0 0 0 0,3 3-1 16,4 0-40-16,1-3-8 15,-5 0-2-15,8 0-513 0,-4-3-104 0</inkml:trace>
  <inkml:trace contextRef="#ctx0" brushRef="#br0" timeOffset="38837.668">18986 4665 1044 0,'0'0'23'0,"0"0"5"0,-3-3 0 0,-4-3 1 0,3 0-29 0,4 6 0 0,0 0 0 0,-7 0 0 15,7 0 82-15,0 0 10 0,0 0 3 0,-7 0 0 16,7 0-18-16,-7 6-3 0,0 3-1 0,0 0 0 16,0 2-51-16,4-5-10 0,-5 6-3 0,5-3 0 15,-4 0-9-15,3-1 12 0,-3 4-12 0,4 6 12 16,3-6 3-16,-4-1 1 0,1 4 0 0,-1-3 0 16,4 0 3-16,0 5 1 0,-3-5 0 0,3 3 0 15,3-9 0-15,-3 5 1 0,4 1 0 0,-1-6 0 16,1 0-12-16,-1 3-9 0,4-3 12 0,0-1-12 15,-3 1 16-15,3-6-4 0,0 6-1 0,0-6 0 16,0-6 3-16,0 6 1 0,0-6 0 0,0 1 0 16,0-4-6-16,-3 3-1 0,3-6 0 0,-4 0 0 15,1 1 4-15,0-1 0 0,-1-9 0 0,-3 4 0 16,4-1-12-16,-4-3 12 0,3 10-12 0,-3-1 12 16,0-6-12-16,-3 6 0 0,3-2 0 0,-4 8 8 0,4-12-8 15,-3 7 0-15,-1 5 9 0,0-6-9 0,1 0 0 16,-4 9 0-16,3-3 0 0,1 0 0 0,-4 1 0 0,3-1 0 15,-3 6-12-15,0-6 4 0,4 0-8 0,-8 6-2 16,4 0 0-16,0 0 0 0,0 0-6 0,0 6 0 16,7-6-1-16,-11 0 0 0,1 6 4 0,-1 0 1 15,1-1 0-15,-1 1 0 0,4 0 5 16,-4 6 2-16,4-3 0 0,4 3 0 0,-1-7 13 0,1 1-9 16,3-6 9-16,0 12-8 0,0-3 0 0,0 0 0 15,3-1 0-15,1-2 0 16,-1 0-139-16,4 6-27 0,7 0-6 0,1-12 0 0</inkml:trace>
  <inkml:trace contextRef="#ctx0" brushRef="#br0" timeOffset="39446.824">19202 4724 1041 0,'0'0'29'0,"0"0"7"0,0 0-28 0,0-6-8 0,-4 0 0 0,1 3 0 0,3-9 59 16,-4 12 10-16,4-6 3 0,0 6 0 16,0 0 0-16,-3-6 0 0,3 6 0 0,0 0 0 0,-4-5-34 0,4 5-6 15,0 0-2-15,0 0 0 16,0 0-10-16,0 0-1 0,0 0-1 0,-7 5 0 0,3 7-8 15,4 0-2-15,0 0 0 0,0 2 0 0,0 4 0 0,0 0-8 16,0-4 12-16,4 4-4 0,-4 0 10 0,0-1 2 16,4 4 0-16,-4-9 0 0,0-1 4 0,0 7 0 15,3-12 1-15,-3 3 0 0,0-9 12 0,0 0 3 16,0 0 0-16,0 0 0 0,0 0-4 0,0 0 0 16,0 0 0-16,0 0 0 0,0 0-4 0,0 0-2 15,-3-9 0-15,-1 3 0 0,0-12-30 0,1 1 0 16,-1 2 0-16,1-3 0 0,-1 1 0 0,4-10 0 15,0 10 0-15,0-7 0 0,0 1 0 0,0 8-10 16,4-9 10-16,-1 1-12 0,1 2 12 0,-1 10 0 0,5-7 0 0,-1-3 0 16,0 10 0-16,0-7 0 0,0 6 0 15,3-3 0-15,-3 7 0 0,0 5 0 0,0-9 0 16,4 6-8-16,-4 0 8 0,0 6 0 0,0 0 0 0,0 6 0 31,0 0-24-31,4 6-4 0,0-3 0 0,-1 8 0 0,-3 1 16 0,4 2 4 0,-4 4 0 0,0-1 0 16,0-8 8-16,0 9-12 0,-3-1 12 0,3-2-12 15,0 2 12-15,-4-5 0 0,4 0 0 0,-3-4 0 16,-1 4 0-16,1 0 0 0,-1-7 0 0,1-2 0 16,-1 3 0-16,1-6 0 0,-1 5 0 0,1-5 8 15,-4 0-8-15,0-6 0 0,0 0 0 0,3 12 0 16,-3-12-15-16,0 0-4 0,0 0-1 0,4 6 0 16,-4-6-51-16,0 0-10 15,0 0-3-15,0 0 0 0,0 0-88 0,0 0-17 0,0 0-4 16,0 0-387-16</inkml:trace>
  <inkml:trace contextRef="#ctx0" brushRef="#br0" timeOffset="40505.556">20436 4612 1556 0,'0'0'44'0,"0"0"10"0,-7 0-43 0,0 0-11 0,0 0 0 0,0 6 0 0,0-6 81 0,0 0 15 16,-3 0 2-16,-1 0 1 0,0 0-40 0,1-6-8 15,-1 6-2-15,-3 0 0 0,0 0-25 0,0-9-6 16,3 6-1-16,-3 3 0 0,-4-3-9 0,1 0-8 16,-1 0 12-16,1 0-12 0,-1 0 9 0,0 3-9 15,1 0 0-15,-1 0 9 0,-3 0-17 0,3 3-4 16,1 0-1-16,-1 3 0 0,0 9 13 0,4-3-12 15,-3-1 12-15,2 4-12 0,1 9-2 0,4-7 0 16,-1 4 0-16,4 2 0 0,0 1 14 0,0-4 0 16,3 4 0-16,-3-6 0 0,4-1 0 0,3 4-9 0,-4-4 1 15,4-5 0-15,0 0 8 0,0-3 11 0,0 3-3 16,0-7 0-16,0-5 6 0,0 0 1 0,0 0 0 0,7 6 0 16,0-6-2-16,1 6 0 0,-1-6 0 15,3-6 0-15,1 6-13 0,-1-6 0 0,4-5 8 0,1 2-8 16,-1-3 0-16,3-6 0 0,1 1 0 0,0-4-10 15,-1-2 10-15,1-4-13 0,0 4 5 0,3-7 8 16,-4 4-14-16,1-9 5 0,0-4 1 0,-1 1 0 16,1 3-8-16,-1-3-2 0,1-3 0 0,-4-4 0 15,0 1 18-15,0-3 0 0,1 9 0 0,-1-6 0 16,0-6 0-16,-4 9 0 0,5-3 0 0,-5 0 0 16,1 3 13-16,-1 2 0 0,-3 1 0 0,0 3 0 15,-3 2-1-15,-1 4 0 0,1-3 0 0,-1 8 0 16,-6 7-3-16,3-4-1 0,-4 9 0 0,-3 0 0 0,4 1 2 15,-4 5 0-15,0-6 0 0,0 9 0 0,0 3-10 0,0 0 0 16,0 3 0-16,-4 0 0 0,0 0 0 0,4 3 0 16,-3 6 0-16,3 5-11 0,-4-5 11 15,4 0-8-15,0 8 8 0,0 4-8 16,0-7 8-16,3 10-8 0,-3 2 8 0,0-8-8 0,4 8 8 0,-4-5 0 16,3 8 0-16,-3-8 0 0,3 8 0 0,1 0 0 15,-1-2 0-15,-3 2 0 0,0 9 0 0,0-3 8 16,0 1-8-16,0 2 0 0,-3-3 0 0,3 3 0 15,-1 3 0-15,1 0 8 0,0-2-8 0,4 2 0 16,-1-6 0-16,1-3 0 0,-1-2 0 0,4-4 11 0,0 3-11 16,0-2 12-16,4-10-12 0,-4 4 0 0,0-7 0 15,3 4 8-15,-3-9-8 0,4-1 0 0,-4-5 0 16,3 6 0-16,-3-12 0 0,0 0 0 0,0 0 0 0,0 0 0 16,0 0-11-16,0 0-4 0,0 0-1 0,0 0 0 15,0 0 7-15,4 6 1 0,3-3 0 0,-7-3 0 16,0 0-4-16,0 0 0 0,0 0 0 0,0 0 0 31,0 0-32-31,0 0-8 0,3 6 0 0,-3-6-1 16,0 0-45-16,0 0-9 0,8 6-1 0,-5 0-1 0</inkml:trace>
  <inkml:trace contextRef="#ctx0" brushRef="#br0" timeOffset="41166.238">20475 4718 817 0,'0'0'23'0,"0"0"5"0,0 0-28 0,0 0 0 0,0 0 0 0,-3 3 0 15,3-3 66-15,0 0 7 0,0 0 2 0,0 0 0 16,0 0 15-16,0 0 3 0,0 0 1 0,0 0 0 16,0 0-40-16,0 0-8 0,0 0-2 0,0 0 0 15,0 0-9-15,0 0-3 0,0 0 0 0,0 6 0 16,3 2 0-16,4-8-1 0,0 6 0 0,0-6 0 15,4 6-8-15,-4 0-2 0,4-6 0 0,-4 0 0 16,3 0-5-16,1 6 0 0,-1-6-1 0,1 0 0 16,0 0-15-16,-1 0 9 0,-3-6-9 0,4 6 8 15,-1 0-8-15,-3-6 0 0,1 0 9 0,-1 0-9 16,0 0 8-16,0 1-8 0,-4-1 10 0,4 3-10 16,-3-3 28-16,-1 0 0 0,1 0 0 0,-1-6 0 15,-3 7-19-15,0-7-9 0,0 3 8 0,-3-3-8 16,3 6 8-16,-4-5-8 0,1 5 8 0,-1 0-8 0,-3 0 0 15,0-6 0-15,0 6-14 0,-3 0 5 16,-1 3-19-16,0 3-4 0,1 0-1 16,-1 0 0-16,-3 0-6 0,0 3-1 15,3 0 0-15,1 3 0 0,3 0 23 0,-4 3 4 0,4 3 1 0,4-6 0 0,-5 5 12 16,5 4 0-16,-1-3 0 0,1 0 0 0,-1 5 13 0,1-5 6 16,3 0 1-16,0 2 0 0,0 4-20 0,0-6 8 15,0 2-8-15,0 4 0 0,0 0 15 0,0-6-4 16,3-1-1-16,-3 1 0 0,4 3-10 0,-1-9 10 15,1 5-10-15,-1-5 10 0,1 0-10 0,0 0 0 16,3 3 0-16,0-3 0 0,0 0 0 0,0-1 0 16,3 1 0-16,1-6 0 0,0 6-18 0,-1 0-2 0,1-6-1 15,3 6 0 1,0-6-19-16,0 0-3 0,4 0-1 0,-4-6-464 0,3 6-94 16</inkml:trace>
  <inkml:trace contextRef="#ctx0" brushRef="#br0" timeOffset="41585.238">20680 4383 1796 0,'0'0'40'0,"0"0"8"0,0 0 1 0,0 0 1 0,0 0-40 0,0 0-10 0,0 0 0 0,0 0 0 15,0 0 34-15,0 0 5 0,0 0 1 0,0 0 0 16,0-6-14-16,3-6-2 0,1 6-1 0,-1-12 0 16,4-2-37-16,1 2-7 0,2 1-2 15,1-4 0 1,-1 9-49-16,8-5-9 0,0-4-3 0,-1 3-694 0</inkml:trace>
  <inkml:trace contextRef="#ctx0" brushRef="#br0" timeOffset="42333.043">21050 4703 1638 0,'0'0'36'0,"0"0"7"0,0 0 1 0,0 0 3 0,0 0-38 0,0 0-9 0,0 0 0 0,0 0 0 16,0 0 62-16,-3 6 10 0,-1 3 3 0,4-9 0 15,0 0-42-15,-3 6-8 0,3-6-1 0,-4 11-1 16,4-11-7-16,0 6-2 0,0 6 0 0,0 0 0 15,-3 0-14-15,3 2 8 0,0 10-8 0,-4-7 0 16,4 10 0-16,0-4-10 0,-3 7 0 0,3 2 0 16,0 0-14-16,0 10-2 0,0-4-1 15,-4 3 0-15,4 3 15 0,0-6 2 0,0-2 1 0,0 8 0 0,0-6 9 16,0 0 0-16,0-3 8 0,0-2-8 0,0 2 24 0,-4-9 1 16,4-2 0-16,0-1 0 0,-3-2 19 0,3-3 3 15,-4-7 1-15,4 1 0 0,0-12 4 0,0 0 2 16,0 0 0-16,0 0 0 0,-7 0-18 0,0 0-4 15,0 0-1-15,-3-6 0 0,-1-5-23 0,1-1-8 16,-5-3 0-16,1 3 9 0,0 1-25 0,-3-7-4 16,-1 3-2-16,0 1 0 15,1-1-18-15,-1-3-3 0,0 4-1 0,4-4 0 16,-3 0-16-16,-1 6-3 0,0-8-1 0,1 8 0 16,3-5 4-16,-4 5 0 0,4-6 0 0,0 6 0 15,-4-2 2-15,8 2 1 0,-5 0 0 0,5 0 0 16,-1 1-7-16,4 2 0 0,0-3-1 0,4 0-367 0,3-5-74 0</inkml:trace>
  <inkml:trace contextRef="#ctx0" brushRef="#br0" timeOffset="42705.498">21064 4394 1608 0,'0'0'45'0,"0"0"11"0,-3 6-44 0,3 0-12 0,-4 0 0 0,4 3 0 16,0-9 15-16,0 0 1 0,0 0 0 0,-3 6 0 15,3-6-16-15,0 0-16 0,0 0 3 0,0 0-691 16</inkml:trace>
  <inkml:trace contextRef="#ctx0" brushRef="#br0" timeOffset="43355.449">21301 4656 1598 0,'0'0'35'0,"0"0"7"0,0 0 2 15,0 0 1-15,0 0-36 0,0 9-9 0,0 0 0 0,0-3 0 0,0-1 32 0,0-5 5 16,0 0 1-16,0 0 0 0,0 0-11 0,3 6-3 16,1 0 0-16,-4-6 0 0,0 0-14 0,7 6-10 0,-7-6 12 15,3 6-12-15,-3-6 16 0,7 0-4 16,0 6-1-16,4-3 0 0,-4 3 7 0,0-3 2 16,0-3 0-16,0 0 0 0,0 0-7 0,0 0-1 15,0 0 0-15,1-3 0 0,-1 3 6 0,0-3 1 0,0 0 0 0,0-3 0 16,-4-3-19-16,4 3 0 0,-3-6 0 0,-1 7 0 15,1-1 0-15,-1-3 0 0,-3 0 0 0,4 0 0 16,-4 3 0-16,3 0 0 0,-3 1 0 0,0 5 0 16,0 0-12-16,0 0 3 0,-3-6 1 0,3 6 0 15,0-6-10-15,0 6-2 0,-7-6 0 0,7 6 0 16,0 0 8-16,0 0 2 0,0 0 0 0,-7 0 0 16,0 6 10-16,0-6-13 0,0 6 5 0,0 0 8 15,0-6-12-15,3 5 12 0,-3 1-10 0,3 0 10 16,-3 3 0-16,0 0-9 0,4 0 9 0,-4-3 0 15,0-1 0-15,3 1 0 0,-3 0 0 0,0 6 11 16,4-6-2-16,-5 0 0 0,1 2 0 0,4 4 0 16,-1 0-9-16,1-6 10 0,-1 0-10 0,4 0 10 15,0-6-10-15,0 6 0 0,0 2 0 0,0 4 0 16,4-6 0-16,-4 0 0 0,3 6 0 0,1-6 0 0,3-1-17 16,-4 7 4-16,5-3 1 0,-1 3 0 15,0-6-28-15,0-1-4 0,0 1-2 0,3 6 0 16,1-6-30-16,-4 0-7 0,4 3-1 0,-4-3 0 15,3-1-27-15,1 1-5 0,-4 0-2 0,3 0 0 0</inkml:trace>
  <inkml:trace contextRef="#ctx0" brushRef="#br0" timeOffset="43831.313">21654 4685 1280 0,'-4'12'36'0,"4"-12"8"0,0 0-35 0,0 0-9 0,-4 12 0 0,1-6 0 16,-1 6 46-16,-3-4 7 0,4 4 2 0,-1 0 0 15,4-6 1-15,-3 6 1 0,-1-10 0 0,4 4 0 16,0-6-34-16,0 12-7 0,0 0-2 0,-3-6 0 16,3 0-14-16,3 0 0 0,1-1 0 0,-1 1 0 0,4 3 11 15,-3-3-1-15,3 6 0 0,0-6 0 0,0-1 8 0,0 1 2 16,4 6 0-16,-4-6 0 0,3-3-6 0,-3 3-1 16,4 0 0-16,-4 0 0 0,4-6 31 0,-1 5 5 15,1 1 2-15,-4-6 0 0,3 0-29 0,1 0-6 16,-4 0 0-16,4 0-1 0,-1 0 5 0,-3-6 0 15,0 6 1-15,0-5 0 0,0-1 9 0,0-3 2 16,1 3 0-16,-5-12 0 0,4 12 4 0,-3-5 0 16,3-4 1-16,-7-3 0 0,3 7-9 0,-3-1-3 15,0-6 0-15,0 4 0 0,-3-4-17 0,3 6-8 16,0 0 8-16,-4 1-8 0,1-1 0 0,-1 9-9 16,4-9 0-16,-3 6 0 15,-1-5-54-15,4 5-10 0,-3 6-3 0,3-9 0 16,0 9-82-16,0-9-17 0,0 0-3 0,3-3-622 0</inkml:trace>
  <inkml:trace contextRef="#ctx0" brushRef="#br0" timeOffset="44788.445">22144 4724 828 0,'0'0'18'0,"0"0"4"0,-4-3 1 0,-3 0 0 0,0-6-23 0,4-3 0 0,-1 6 0 0,1-5 0 16,-1-4 20-16,1 0 0 0,-4 0 0 0,3 4 0 16,0-1-6-16,1-3-2 0,-1 3 0 0,1 7 0 15,-1-7 13-15,1 0 3 0,3 12 0 0,0 0 0 16,0 0 5-16,0 0 2 0,0 0 0 0,0 0 0 15,0 0 18-15,0 0 4 0,0 6 1 0,0 6 0 16,0-1-14-16,0 1-4 0,0 3 0 0,0 3 0 16,3-7-1-16,-3 4-1 0,4 3 0 0,-4-7 0 15,0 1-1-15,3 3 0 0,-3-3 0 0,4-1 0 16,-4 7-25-16,3-12-12 0,1 6 10 0,-4-6-10 0,0-6 13 0,0 0-3 16,0 0-1-16,0 0 0 0,4 2 10 0,-4-2 1 15,0 0 1-15,0 0 0 0,0 0 14 0,0 0 2 16,0 0 1-16,0 0 0 0,0 0-30 0,0 0-8 15,0 0 0-15,0 0 0 0,3-2 0 0,-3 2 0 16,4-6 0-16,-1 6-8 0,-3-6 8 0,0 0 0 16,0 0 0-16,0-6 0 0,0 6 0 0,0-5 0 15,0 5 0-15,0 0 0 0,0 3 8 0,0-9-8 16,-3 6 10-16,3-5-10 0,0 5 12 0,3-3-3 16,-3 0-1-16,0 0 0 0,4 3-8 0,-4-5 0 0,3 5 0 15,1 0 0-15,-1 0 0 0,1-3 0 0,-1 3 0 16,1 3 0-16,-1-3 0 0,4 3 0 15,-7 3 0-15,4-5 0 0,7 5 0 0,-4 0 0 0,7 0-11 0,0 5 11 16,0-5 0-16,0 3 0 0,0 3 0 0,0 0 0 16,0 6 0-16,-3-6 0 0,-1 0 0 0,5 0 0 15,-5 5 0-15,1-5 0 0,-1 3 0 0,1-3 0 16,-4 6 0-16,0-6 0 0,0 5 0 0,-3-5 0 16,-1 6 0-16,4-6 0 0,-3 3 0 0,-1 2 0 15,4 7 0-15,-7-6 0 0,4 0 12 0,-1-4-4 16,-3 10-8-16,0-6 0 0,4 0 0 0,-4-1 0 15,3-2 0-15,-3 3 8 0,0-6-8 0,0 5 0 16,0-11 0-16,0 0 0 0,4 6 0 0,-4-6 0 16,0 0-23-16,0 0 1 0,0 0 0 0,0 0 0 15,0 0-18-15,0 0-3 0,0-6-1 0,4-5 0 16,-4 5-116-16,3-6-24 0,1-8-5 16,-1 8-1-16</inkml:trace>
  <inkml:trace contextRef="#ctx0" brushRef="#br0" timeOffset="45374.131">22581 4594 1522 0,'0'0'33'0,"0"0"7"0,4 6 2 0,-1 6 2 0,1-6-36 0,-1 6-8 0,4-7 0 0,1 1 0 16,-1 0 34-16,0 3 5 0,-4-3 1 0,4 0 0 16,0 0-4-16,0-6 0 0,0 6 0 0,0-6 0 15,-3 0-6-15,3 0-2 0,4 0 0 0,-4 0 0 16,0-6-16-16,0 6-3 0,0 0-1 0,3-6 0 15,-3 3 16-15,4 0 4 0,-4-3 0 0,0 0 0 16,4 3-28-16,-4-3-9 0,0 0 0 0,-4 1 0 16,4 5 9-16,-3-6 16 0,-1 0-4 0,1 0-1 15,0-6 5-15,-4 6 2 0,0 0 0 0,-4 3 0 16,4-2-6-16,-4-1 0 0,1 0-1 0,-4-6 0 0,3 12-11 0,-3-6 10 16,0 0-10-16,-3 6 10 0,-4-6-10 0,3 3-11 15,-3 1 3-15,3 2 0 0,-3 2-7 0,4 1-1 16,-1 3 0-16,-3 0 0 0,0 6 16 0,-4-6-9 15,4 6 9-15,3-7-8 0,1 10 8 0,-1 3-12 16,1-6 12-16,-1-1-12 0,4 4 12 0,0 3 0 16,0-7 0-16,3 1 0 0,1 0 8 0,-1 0-8 15,4 2 8-15,-3-8-8 0,3 12 8 0,-4-6-8 16,4-6 8-16,0 2-8 0,0 4 0 0,4 0 0 16,-4-6 0-16,3 0 0 0,1 0 11 0,-1 5-3 15,1-2 0-15,3-3 0 0,0 6-8 0,7-6 0 16,0 5 0-16,4 1 0 0,0-6 0 0,-1 0 0 15,4 3 0-15,1-3 0 0,-1-1 0 0,0 1-11 0,4-6 3 16,-4 6 0 0,3 0-97-16,-6-12-19 0,3 0-4 0,-7 0-664 0</inkml:trace>
  <inkml:trace contextRef="#ctx0" brushRef="#br0" timeOffset="46009.392">22987 4618 1227 0,'0'0'27'0,"0"0"5"0,0 0 2 0,-4 6 1 0,1 0-35 0,3-6 0 0,0 0 0 0,0 0 0 0,-4 11 79 0,4-5 9 16,0-6 1-16,0 0 1 0,-3 9-54 15,3-3-12-15,0-6-1 0,0 12-1 0,0-6-7 0,0-1-2 16,0-5 0-16,3 6 0 0,-3 0-13 0,4 6 8 16,-4-6-8-16,3 3 0 0,1 2 24 0,0-5-2 15,-1 6 0-15,1-6 0 0,-4 6 6 0,3-4 2 16,1 1 0-16,-1 6 0 0,4-3 14 0,-3-6 4 16,-1 5 0-16,1-5 0 0,-1 6-15 0,1-3-2 15,-1-3-1-15,1 5 0 0,-1-5-2 0,1 0-1 0,-4-6 0 0,0 0 0 16,0 0-27-16,0 0 0 0,0 0 0 0,3 6 0 15,5 0 8-15,-8-6 0 0,0 0 0 0,0 0 0 16,0 0-8-16,0 0 0 0,0 0 0 0,0 0 0 16,0 0 0-16,0 0 0 0,0 0 0 0,0 0 8 15,0 0 8-15,0 0 2 0,0 0 0 0,0-6 0 16,0-6-2-16,0 6-1 0,-4 1 0 0,0-1 0 16,1-6-15-16,-4-3 8 0,0 9-8 15,0-5 0-15,0-1 21 0,0-6-1 0,-4 6-1 0,8 4 0 16,-4-4-19-16,3-6-19 0,-3 6 4 0,0 1 1 15,3-4 30-15,1 3 5 0,-4 1 2 0,3-4 0 16,1 0-12-16,-1 6-3 0,1-2 0 0,-1-1 0 16,4-6-8-16,-3 3 0 0,-1 4 0 0,4 5 8 15,0-12-8-15,0 12 0 0,4-5 0 0,-4 2 0 16,-4 3-13-16,8-6 5 0,-1 6 8 0,1 0-13 16,-4 0 1-16,3 1 0 0,1-1 0 0,3 0 0 15,-4 3-12-15,1-3-1 16,3 6-1-16,0-6 0 0,0 6 0 0,4 0 0 0,6 0 0 15,-3 0 0-15,4 0-27 0,3 0-6 0,4 0-1 16,0 0 0-16,3 0-12 0,0 0-4 16,4 0 0-16,-4 0 0 0,4 0-128 0,-4 0-25 0,28-12-6 15,-17 1-1-15</inkml:trace>
  <inkml:trace contextRef="#ctx0" brushRef="#br0" timeOffset="47029.503">24264 3742 741 0,'0'0'16'0,"-7"0"3"0,0-6 1 0,-4 6 2 0,1-6-22 0,-1 0 0 16,1 3 0-16,-4-9 0 0,3 7 53 0,-3-1 7 16,-4 0 0-16,1-6 1 0,2 6-26 0,-2-9-6 15,-1 10-1-15,4-1 0 0,-4-6-16 0,1 6-3 0,3 0-1 16,-4-6 0-16,4 4 21 0,0 2 4 15,0 0 1-15,-4 0 0 0,7 0 50 0,1 0 11 0,-1 0 1 0,1 6 1 16,-1 0-45-16,1 0-8 0,2 6-3 0,1 0 0 16,0-6-5-16,0 6-2 0,0-6 0 0,4 6 0 15,3-6 14-15,-7 6 2 0,3 0 1 0,-3 2 0 16,7-8-23-16,-3 6-4 0,3-6 0 0,-4 6-1 16,4-6-3-16,-4 12 0 0,1-6 0 15,3-6 0-15,0 0 2 0,0 0 0 0,0 0 0 0,0 0 0 16,0 0-22-16,0 0 9 0,0 0-9 0,0 0 0 15,3 0 26-15,5 6-2 0,-1-12 0 0,0 6 0 16,3-6-8-16,1 6-1 0,3-12-1 0,-3 6 0 16,3-8-14-16,0 5 11 0,3 0-11 0,-2 3 10 15,-1-6-10-15,0 1 8 0,3-1-8 0,-3 6 8 16,1-3 7-16,-1 3 1 0,0 0 0 0,0 0 0 16,0 1-29-16,0-1-6 0,0 6-1 0,0 0 0 0,-3 0 20 15,0 0-10-15,3 6 10 0,-4-1-8 0,1 1-8 0,-1 6-2 16,-3-6 0-16,1 9 0 0,-1-4-2 0,0 7 0 15,-4-3 0-15,1 2 0 0,-1 7 20 0,1-6 0 16,-4 8 11-16,3-8-11 0,-3 5 0 0,0-8 0 16,0 2-15-16,-3 7 5 0,-1-3 10 0,1-4 0 15,-1 1 0-15,1-6 0 0,-1 8 13 0,-3-8-1 16,4 0-1-16,-1 5 0 0,-3-11-11 0,0 9 8 16,0-3-8-16,0-6 8 0,0 5-8 0,0 1 12 15,-4-3-12-15,0 3 12 0,1-1-12 0,-1 1 0 16,-3-6 0-16,-3 6 8 0,2-3-8 0,1 2 0 15,0 1 0-15,-3 0 0 0,6-6-9 0,-3 0 9 16,0 5-12-16,3-2 12 0,1 3-12 0,3-6 12 16,0 6-12-16,-1-1 12 0,1-5-8 0,4 0 8 0,-4 0 0 15,3 3 0-15,4-3 0 0,0 6 0 0,0-12 0 0,-3 5 0 16,3 1 0-16,0-6 0 0,0 0 0 0,3 6 0 16,-3 6-8-16,4 3 8 0,-4-10 0 0,0 7 0 15,3 0-12-15,-3 0 4 0,4 2 8 0,-1 4-13 31,-3-6-31-31,4 6-5 0,-1 2-2 0,1-2 0 0,-4-1 31 0,4-5 5 0,-1 9 2 0,1-10 0 16,-1 1-20 0,1 0-4-16,-1 3-1 0,1-4 0 0,3 1 16 0,0-6 3 0,0 6 1 0,0-6 0 15,3 3-35-15,-2-4-7 16,6 7-2-16,-4-6-441 0,4 6-88 0</inkml:trace>
  <inkml:trace contextRef="#ctx0" brushRef="#br0" timeOffset="47388.155">24134 4809 1562 0,'0'0'34'0,"0"6"7"0,0-6 2 0,-4 6 1 0,4-6-35 0,-4 6-9 0,4-6 0 0,0 0 0 15,0 0 8-15,-7 5 0 0,7-5 0 0,0 0 0 16,0 0-8-16,0 0 10 0,0 0-10 0,0 0 10 15,0 0-10-15,0 0 0 0,0 0-10 0,0 6 10 32,0-6-44-32,4 12-2 0,-4-12-1 0,0 0 0 15,0 0-26-15,0 0-6 0,3 3-1 0</inkml:trace>
  <inkml:trace contextRef="#ctx0" brushRef="#br0" timeOffset="-108193.482">14873 4142 1364 0,'0'0'30'0,"0"0"6"0,0 0 2 0,0 0 0 0,0 0-30 0,0 0-8 15,0 0 0-15,0 0 0 0,0 0 78 0,0 0 14 16,0 0 4-16,0 0 0 0,-3-6-24 0,-1 0-4 0,1 0 0 0,-5 0-1 16,5 0-31-16,-1 0-7 0,4 0-1 0,-3 0 0 15,-1-2-12-15,4 2-4 0,0 0 0 0,0 0 0 16,0 6-12-16,4-6 0 0,-4 0 0 0,0 6 0 15,3-6 0-15,-3 6 0 0,0-5 0 0,4-1 0 16,-1 0 0-16,5 3 0 0,-1 3 0 0,-4-6-10 16,4 6 2-16,0-6 0 0,4 0 0 0,-4 0 0 15,3 0-14-15,1-5-2 0,-4 2-1 0,4 3 0 32,-1 0-12-32,-3-6-3 0,4 1 0 0,-4-1 0 0,4 0-153 15,-1 0-31-15</inkml:trace>
  <inkml:trace contextRef="#ctx0" brushRef="#br0" timeOffset="-107274.231">15109 3462 1170 0,'0'0'25'0,"0"0"6"0,-3 9 1 0,-1 0 1 0,4-9-33 0,0 9 0 0,-3-3 0 0,-1 0 0 15,4 0 64-15,-3-1 5 0,3-5 2 0,-4 12 0 16,4-12-28-16,-3 6-6 0,3 0-1 0,0-6 0 16,0 0-8-16,0 6-1 0,0-6-1 0,0 9 0 15,0-9-5-15,0 0-1 0,0 6 0 0,0-1 0 16,3 1 15-16,-3 6 2 0,0-12 1 0,4 6 0 15,-1 0 5-15,1 0 1 0,-1 0 0 0,1 2 0 16,-1-2-16-16,1 0-2 0,0 6-1 0,-1-6 0 0,1 0-9 0,-1 0-1 16,1-1-1-16,-1 4 0 0,1 3 2 0,3-6 0 15,-4 0 0-15,1 0 0 16,3 5-3-16,-4-5 0 0,4 3 0 0,0 3 0 0,-3-6-5 16,3 5 0-16,-3 1-8 0,3 0 12 0,0-3-4 15,-4 3 0-15,4-7-8 0,-3 7 12 0,-1 0-2 0,1-6-1 16,-1 6 0-16,1-7 0 0,-1 4 3 0,-3-9 0 15,4 6 0-15,-4-6 0 0,4 6-1 0,-1 0 0 16,-3-6 0-16,0 0 0 0,7 6-2 0,-7-6 0 16,0 0 0-16,4 6 0 0,-4-6 1 0,0 0 0 15,0 0 0-15,0 0 0 0,0 0-1 0,3 6 0 16,-3-6 0-16,0 0 0 0,0 0-9 0,0 0 0 0,0 0 0 16,0 0 8-16,0 0-8 0,0 0 0 0,0 0 0 0,0 0 8 15,0 0-8-15,0 0 8 0,0 0-8 0,0 0 8 16,0 0 4-16,0 0 0 0,0 0 0 0,0 0 0 15,0 0 4-15,0 0 0 0,0 0 1 0,0 0 0 16,4-6-9-16,-1 0-8 0,-3 6 12 0,4-6-12 16,-1 0 9-16,-3-6-9 0,4 1 0 0,-4 2 9 15,3-3-9-15,1 0 0 0,-4-5 0 16,3 2 0-16,-3 3 0 0,4-6 0 0,-4 1 0 0,3-10 0 16,1 10 0-16,0-1 0 0,-1-8 0 0,1 8 0 15,-4-6 0-15,3 4 0 0,1 2 0 0,-1-5 0 16,-3 8 8-16,4-8-8 0,-1 5 8 0,1-3-8 15,3 4 0-15,-4-1 0 0,1-3 0 0,-1 10 0 16,4-1-8-16,-3-6 8 0,-1 7 0 0,1-1 0 16,0-3 0-16,-1 3 0 0,1 6 0 0,-1 1 0 15,1-1 0-15,-4 6 0 0,0-9 10 0,0 9-10 16,0 0-20-16,0 0-10 0,3-9-2 0,-3 9-1 0,4-3 7 16,-4 3 2-16,0 0 0 0,0 0 0 15,0 0-37-15,0 0-7 0,0 0-2 0,0 0 0 16,0 0-42-16,0 0-9 0,0 0-2 0,0 0 0 15,0-6-81-15,0 6-17 0,0 0-3 0,0 0-1 0</inkml:trace>
  <inkml:trace contextRef="#ctx0" brushRef="#br0" timeOffset="-106503.413">15505 3348 1198 0,'0'0'26'0,"0"0"6"0,0 0 0 0,0 0 3 0,0 0-35 0,0 0 0 0,0 0 0 0,0 0 0 15,0 0 84-15,0 0 9 0,-11 0 3 0,4-3 0 16,0 3-31-16,0 0-5 0,7 0-2 0,0 0 0 16,0 0-2-16,0 0-1 0,-7 0 0 0,0 0 0 0,0 0-5 15,0 0-1-15,7 0 0 0,-7 0 0 0,-4 3-16 16,4 0-3-16,0 3-1 0,3-3 0 0,-3 8-11 16,0-5-2-16,4 6-1 0,-1-6 0 0,-3 6-4 0,4-4-1 15,-4 4 0-15,3 6 0 16,0-6-10-16,1-1 0 0,-1 10 9 0,4-9-9 0,0-1 0 0,-3 7 0 15,3-9 0-15,-4 3 8 0,8-1-8 0,-4 7 0 16,-4-6 0-16,4 0 8 0,4 2-8 0,-4-2 0 16,0 0 0-16,0 0 0 0,3 2 0 0,-3 4 0 15,0-12 0-15,4 6 0 0,-1-7 0 0,1 7 11 16,-4-6-3-16,4 3 0 0,-1 3-8 0,4-7 0 0,-3 1 0 16,-1 6 0-16,1-6 0 0,3 0 0 0,-4 0 8 15,4 3-8-15,0-4 0 0,0-5 0 0,0 6 0 0,4 0 0 16,0-6 0-16,3 0 8 0,-4 6-8 0,8-6 0 15,-7-6 0-15,3 6 0 0,-4 0 8 0,1-12-8 16,-1 12 0-16,1-5 0 0,0-7 0 0,-1 9 8 16,1-9-8-16,-1 6 8 0,-3-11-8 0,0 5 8 15,1-15 8-15,-1 10 0 0,-7-1 1 0,3-8 0 16,-3 8-3-16,-3-8-1 0,-1 2 0 16,1 1 0-16,-1 2-5 0,0 3 0 0,-3 1-8 0,0-4 12 15,0 3-12-15,0 7 8 0,0-7-8 0,4 3 0 16,-4 4 8-16,0 5-8 0,-4-6 0 0,4 0 9 15,0 6-9-15,0-5 0 0,0 8 0 0,0-3 8 16,-4 0-8-16,4 6 0 0,0-6 0 0,-4 0 8 16,4 6-16-16,-3 12-4 0,3-12-1 0,0 6 0 15,0 0-14-15,0 2-2 0,-1-2-1 16,1 12 0-16,0-12 6 0,0 9 0 0,0-4 1 0,0 7 0 0,4 0 5 0,-1-7 1 16,-3 4 0-16,0 3 0 0,4-7 17 0,-5 1-12 15,5-3 12-15,-4 0-10 0,3 0 10 0,-3-3 0 16,7-6 8-16,0 0-8 0,0 0-8 0,0 0-7 15,0 0-1-15,0 0 0 16,0 0-43-16,0 0-9 0,7-6-1 0,0-3-547 16,4 0-110-16</inkml:trace>
  <inkml:trace contextRef="#ctx0" brushRef="#br0" timeOffset="-105794.445">15709 3283 952 0,'0'0'27'0,"0"0"5"0,0 0-32 0,0 0 0 0,0 0 0 0,0 0 0 0,-7 3 55 0,4 9 4 16,-1-6 1-16,1 0 0 0,-1 5-4 0,0-5 0 16,1 0 0-16,3 6 0 0,-4-3-19 0,1 2-4 15,3-5-1-15,0 0 0 0,-4 6 23 16,4 0 4-16,0-6 1 0,0 2 0 0,0 4-13 0,0 0-3 15,0-6 0-15,4 0 0 0,-1 0-22 0,-3 5-5 16,4-5-1-16,-4 9 0 0,0-9 20 0,3 0 3 16,1 0 1-16,0-1 0 0,-1 1-26 0,1 6-5 15,-1-9-1-15,1 6 0 0,3 0 4 0,-4-3 0 16,4-1 0-16,-3 1 0 0,3-6-4 0,0 12 0 16,0-12 0-16,0 6 0 0,0-6-8 0,0 6 0 15,0-6 0-15,-3 0 8 0,-4 0 0 0,7 0 0 16,0 0 0-16,-4 0 0 0,-3 0 15 0,7 3 2 0,1-3 1 0,-1 0 0 15,-4-3-26-15,1 3 0 0,3 0 0 16,0 0 0-16,-4 0 0 0,4 0 0 0,0 0 0 16,4-6 0-16,-4 6 12 0,0 0-4 0,0-6 0 0,0 6 0 15,0-12 4-15,-3 12 0 0,3-6 0 16,-4 1 0-16,1-1 16 0,-1-3 3 0,-3 0 1 0,0 0 0 16,4-3-12-16,-8 1-1 0,4-1-1 0,-3-3 0 15,-4 3-10-15,3 1-8 0,-3-7 12 0,0-3-12 16,0 4 10-16,0-1-10 0,0-2 8 0,-4-4-8 15,4 6 0-15,-3 1 0 0,3 2 0 0,0 3 0 16,0 1 0-16,3-1 0 0,1-3 0 0,-1 6 0 16,1 0 0-16,3 4-9 0,0-1 9 0,-4-6-13 15,4 6-12-15,0 0-3 16,0 6 0-16,0-6 0 0,0 6 4 0,0-6 0 0,0 6 0 0,0 0 0 16,0-5-20-16,4 2-3 0,-1-3-1 0,-3 6 0 15,0 0-27-15,0 0-5 0,0 0-2 0,4 0-508 16,3 0-102-16</inkml:trace>
  <inkml:trace contextRef="#ctx0" brushRef="#br0" timeOffset="-105008.239">16288 3180 1130 0,'0'0'32'0,"0"0"8"0,0 0-32 0,0 0-8 0,-4-6 0 0,4 6 0 16,0 0 85-16,-7 0 16 0,7 0 3 0,-3-6 1 16,3 6-9-16,-7-2-1 0,7 2-1 0,-7 0 0 15,7 0-27-15,-8 0-6 0,5-3-1 0,-4 3 0 16,7 0-25-16,-11 0-6 0,4 0-1 0,0 3 0 16,0-3-3-16,0 0-1 0,0-3 0 0,0 3 0 0,0 3-2 0,0-3-1 15,7 0 0-15,-7 0 0 0,0 0-8 16,0 2-1-16,7-2-1 0,-7 6 0 15,7-6-11-15,-7 0 0 0,0 6 0 0,7-6 8 0,-4 6-8 0,-3 0 0 16,3 6 0-16,-3-6 0 0,4 5 0 0,-1-5 0 16,1 3 0-16,-1 3 0 0,4 0-10 0,-3-1 10 15,-1 4 0-15,1 3-9 0,-1-7 9 0,1 1 0 16,-1 0 0-16,4-3 0 0,-3 0 0 0,3-1 0 16,0 4 0-16,0 0 0 0,0-12 0 0,0 0 0 15,0 0 0-15,0 0 0 0,0 0 0 0,0 0 0 16,3 6 0-16,-3-6-8 0,4 0 8 0,-1 6 0 0,-3-6 0 15,7 0-8-15,0 6 8 0,-3-6 0 0,3 0 0 16,0 3 0-16,0-3 0 0,0 2 0 0,0-2 0 0,0 0 0 16,0 3 0-16,0-3 0 0,-3 0 0 0,3 3 0 15,0-3 0-15,0 3 0 0,-7-3 0 16,7 6 0-16,0-6 0 0,4 6 0 0,-4 0 0 16,0-6 0-16,0 0 0 0,0 6 0 0,3-6 8 0,-3 0-8 15,1 0 0-15,-5 6 0 0,4-6 0 0,0 6 8 16,0-6-8-16,-7 0 0 0,7 0 0 0,-3 5 8 15,3-5-8-15,0 6 0 0,-4-3 0 0,4 0 0 16,-3 6 0-16,3-3 0 0,-3 0 0 0,-1 0 8 16,1 0-8-16,-1-1 0 0,-3 1 8 0,0 6-8 15,0-6 0-15,0 3 0 0,-3 3 0 0,-1-1 8 16,1 1-8-16,-4-6 11 0,-1 6-11 0,1-4 12 16,-3 4-4-16,-1 0-8 0,-3-6 12 0,0 6-4 0,-4-6-8 15,1-4 0-15,-4 4 0 0,-1 0 0 0,1 0-16 16,0-6-4-16,0 6-2 0,3-6 0 15,1 0-22-15,-1 0-4 0,0 0 0 0,1 0-1 16,6 0-131-16,1 0-25 0,-1 0-6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un </a:t>
            </a:r>
            <a:r>
              <a:rPr lang="en-US" dirty="0" err="1"/>
              <a:t>phare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08994" y="3475831"/>
            <a:ext cx="2619375" cy="174307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un </a:t>
            </a:r>
            <a:r>
              <a:rPr lang="en-US" dirty="0" err="1"/>
              <a:t>phare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217" y="2804984"/>
            <a:ext cx="3904734" cy="284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9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720436"/>
            <a:ext cx="10515600" cy="545652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Regardez</a:t>
            </a:r>
            <a:r>
              <a:rPr lang="en-US" dirty="0"/>
              <a:t> le </a:t>
            </a:r>
            <a:r>
              <a:rPr lang="en-US" dirty="0" err="1"/>
              <a:t>vocabulaire</a:t>
            </a:r>
            <a:r>
              <a:rPr lang="en-US" dirty="0"/>
              <a:t>: p. 202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un mot du </a:t>
            </a:r>
            <a:r>
              <a:rPr lang="en-US" dirty="0" err="1"/>
              <a:t>vocabulaire</a:t>
            </a:r>
            <a:r>
              <a:rPr lang="en-US" dirty="0"/>
              <a:t> et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hypothèse</a:t>
            </a:r>
            <a:r>
              <a:rPr lang="en-US" dirty="0"/>
              <a:t> </a:t>
            </a:r>
            <a:r>
              <a:rPr lang="en-US" dirty="0" err="1"/>
              <a:t>irréelle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fr-FR" dirty="0"/>
              <a:t>Écrivez une phrase qui utilise un autre mot du vocabulaire et qui est en forme d’une condition pour une action.</a:t>
            </a:r>
          </a:p>
          <a:p>
            <a:pPr marL="0" indent="0">
              <a:buNone/>
            </a:pPr>
            <a:r>
              <a:rPr lang="fr-FR" dirty="0"/>
              <a:t>Écrivez une phrase qui utilise un autre mot du vocabulaire et qui est en forme d’une </a:t>
            </a:r>
            <a:r>
              <a:rPr lang="fr-FR" dirty="0" err="1"/>
              <a:t>speculation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Écrivez une phrase qui utilise un autre mot du vocabulaire et qui est en forme d’une requête très poli.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840740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pouviez</a:t>
            </a:r>
            <a:r>
              <a:rPr lang="en-US" dirty="0"/>
              <a:t> </a:t>
            </a:r>
            <a:r>
              <a:rPr lang="en-US" dirty="0" err="1"/>
              <a:t>acheter</a:t>
            </a:r>
            <a:r>
              <a:rPr lang="en-US" dirty="0"/>
              <a:t> </a:t>
            </a:r>
            <a:r>
              <a:rPr lang="en-US" dirty="0" err="1"/>
              <a:t>n’importe</a:t>
            </a:r>
            <a:r>
              <a:rPr lang="en-US" dirty="0"/>
              <a:t>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voiture</a:t>
            </a:r>
            <a:r>
              <a:rPr lang="en-US" dirty="0"/>
              <a:t>,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voiture</a:t>
            </a:r>
            <a:r>
              <a:rPr lang="en-US" dirty="0"/>
              <a:t> </a:t>
            </a:r>
            <a:r>
              <a:rPr lang="en-US" dirty="0" err="1"/>
              <a:t>acheteriez-vous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err="1"/>
              <a:t>Make</a:t>
            </a:r>
            <a:r>
              <a:rPr lang="fr-FR" dirty="0"/>
              <a:t> a </a:t>
            </a:r>
            <a:r>
              <a:rPr lang="fr-FR" dirty="0" err="1"/>
              <a:t>polite</a:t>
            </a:r>
            <a:r>
              <a:rPr lang="fr-FR" dirty="0"/>
              <a:t> </a:t>
            </a:r>
            <a:r>
              <a:rPr lang="fr-FR" dirty="0" err="1"/>
              <a:t>request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i="1" dirty="0"/>
              <a:t>le conditionnel.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9FEF90E-6797-4981-9C7C-389D157C543F}"/>
                  </a:ext>
                </a:extLst>
              </p14:cNvPr>
              <p14:cNvContentPartPr/>
              <p14:nvPr/>
            </p14:nvContentPartPr>
            <p14:xfrm>
              <a:off x="1280160" y="1135440"/>
              <a:ext cx="7455240" cy="871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9FEF90E-6797-4981-9C7C-389D157C54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0800" y="1126080"/>
                <a:ext cx="7473960" cy="88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852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Vendredi, vendredi</a:t>
            </a:r>
          </a:p>
          <a:p>
            <a:pPr marL="0" indent="0">
              <a:buNone/>
            </a:pPr>
            <a:r>
              <a:rPr lang="fr-FR" dirty="0"/>
              <a:t>Rah, </a:t>
            </a:r>
            <a:r>
              <a:rPr lang="fr-FR" dirty="0" err="1"/>
              <a:t>rah</a:t>
            </a:r>
            <a:r>
              <a:rPr lang="fr-FR" dirty="0"/>
              <a:t>, </a:t>
            </a:r>
            <a:r>
              <a:rPr lang="fr-FR" dirty="0" err="1"/>
              <a:t>rah</a:t>
            </a:r>
            <a:r>
              <a:rPr lang="fr-FR" dirty="0"/>
              <a:t>!</a:t>
            </a:r>
          </a:p>
          <a:p>
            <a:pPr marL="0" indent="0">
              <a:buNone/>
            </a:pPr>
            <a:r>
              <a:rPr lang="fr-FR" dirty="0"/>
              <a:t>Vendredi, vendredi</a:t>
            </a:r>
          </a:p>
          <a:p>
            <a:pPr marL="0" indent="0">
              <a:buNone/>
            </a:pPr>
            <a:r>
              <a:rPr lang="fr-FR" dirty="0"/>
              <a:t>On y va!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B1E1-A5E7-40E2-94F9-B44372ED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Le jour du souvenir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66A3BF-1465-4031-9132-F0D718850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8109" y="1982051"/>
            <a:ext cx="7081816" cy="386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voiture</a:t>
            </a:r>
            <a:r>
              <a:rPr lang="en-US" sz="2800" b="1" dirty="0"/>
              <a:t>!</a:t>
            </a:r>
            <a:br>
              <a:rPr lang="en-US" sz="2800" b="1" dirty="0"/>
            </a:br>
            <a:r>
              <a:rPr lang="en-US" sz="2800" b="1" dirty="0"/>
              <a:t>p. 140 - 141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855" y="1775490"/>
            <a:ext cx="6158006" cy="393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6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cabriolet</a:t>
            </a:r>
            <a:br>
              <a:rPr lang="en-US" sz="2800" b="1" dirty="0"/>
            </a:b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decapotable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1960118"/>
            <a:ext cx="5652655" cy="374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1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57055"/>
            <a:ext cx="4758954" cy="2673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930" y="2757054"/>
            <a:ext cx="4774870" cy="267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6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un </a:t>
            </a:r>
            <a:r>
              <a:rPr lang="en-US" dirty="0" err="1"/>
              <a:t>voyant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85194" y="3423444"/>
            <a:ext cx="2466975" cy="18478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un </a:t>
            </a:r>
            <a:r>
              <a:rPr lang="en-US" dirty="0" err="1"/>
              <a:t>voyant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692231" y="327580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81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26749</TotalTime>
  <Words>174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Bonjour!</vt:lpstr>
      <vt:lpstr>Le jour du souvenir</vt:lpstr>
      <vt:lpstr>En voiture! p. 140 - 141</vt:lpstr>
      <vt:lpstr>un cabriolet une decapotable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275</cp:revision>
  <dcterms:created xsi:type="dcterms:W3CDTF">2016-10-03T16:25:09Z</dcterms:created>
  <dcterms:modified xsi:type="dcterms:W3CDTF">2023-11-10T20:21:27Z</dcterms:modified>
</cp:coreProperties>
</file>