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324" r:id="rId3"/>
    <p:sldId id="342" r:id="rId4"/>
    <p:sldId id="299" r:id="rId5"/>
    <p:sldId id="263" r:id="rId6"/>
    <p:sldId id="341" r:id="rId7"/>
    <p:sldId id="303" r:id="rId8"/>
    <p:sldId id="302" r:id="rId9"/>
    <p:sldId id="317" r:id="rId10"/>
    <p:sldId id="304" r:id="rId11"/>
    <p:sldId id="305" r:id="rId12"/>
    <p:sldId id="314" r:id="rId13"/>
    <p:sldId id="313" r:id="rId14"/>
    <p:sldId id="316" r:id="rId15"/>
    <p:sldId id="315" r:id="rId16"/>
    <p:sldId id="308" r:id="rId17"/>
    <p:sldId id="309" r:id="rId18"/>
    <p:sldId id="329" r:id="rId19"/>
    <p:sldId id="310" r:id="rId20"/>
    <p:sldId id="325" r:id="rId21"/>
    <p:sldId id="31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0F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000" autoAdjust="0"/>
  </p:normalViewPr>
  <p:slideViewPr>
    <p:cSldViewPr snapToGrid="0">
      <p:cViewPr varScale="1">
        <p:scale>
          <a:sx n="83" d="100"/>
          <a:sy n="83" d="100"/>
        </p:scale>
        <p:origin x="13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7AB1DE-DF6C-4B7A-A1FD-93F8F140E919}" type="datetimeFigureOut">
              <a:rPr lang="en-US" smtClean="0"/>
              <a:t>11/13/2023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1C0DD4-8CDA-4037-B2A9-740FAF7B247E}" type="slidenum">
              <a:rPr lang="en-US" smtClean="0"/>
              <a:t>‹#›</a:t>
            </a:fld>
            <a:endParaRPr lang="en-US" dirty="0"/>
          </a:p>
        </p:txBody>
      </p:sp>
    </p:spTree>
    <p:extLst>
      <p:ext uri="{BB962C8B-B14F-4D97-AF65-F5344CB8AC3E}">
        <p14:creationId xmlns:p14="http://schemas.microsoft.com/office/powerpoint/2010/main" val="1471262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1C0DD4-8CDA-4037-B2A9-740FAF7B247E}" type="slidenum">
              <a:rPr lang="en-US" smtClean="0"/>
              <a:t>1</a:t>
            </a:fld>
            <a:endParaRPr lang="en-US" dirty="0"/>
          </a:p>
        </p:txBody>
      </p:sp>
    </p:spTree>
    <p:extLst>
      <p:ext uri="{BB962C8B-B14F-4D97-AF65-F5344CB8AC3E}">
        <p14:creationId xmlns:p14="http://schemas.microsoft.com/office/powerpoint/2010/main" val="2080600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532F002-B66C-4984-8170-60987059FEC1}" type="datetimeFigureOut">
              <a:rPr lang="en-US" smtClean="0"/>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8E6D48-DD09-40D2-8182-6D00756AD49E}" type="slidenum">
              <a:rPr lang="en-US" smtClean="0"/>
              <a:t>‹#›</a:t>
            </a:fld>
            <a:endParaRPr lang="en-US" dirty="0"/>
          </a:p>
        </p:txBody>
      </p:sp>
    </p:spTree>
    <p:extLst>
      <p:ext uri="{BB962C8B-B14F-4D97-AF65-F5344CB8AC3E}">
        <p14:creationId xmlns:p14="http://schemas.microsoft.com/office/powerpoint/2010/main" val="4021568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32F002-B66C-4984-8170-60987059FEC1}" type="datetimeFigureOut">
              <a:rPr lang="en-US" smtClean="0"/>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8E6D48-DD09-40D2-8182-6D00756AD49E}" type="slidenum">
              <a:rPr lang="en-US" smtClean="0"/>
              <a:t>‹#›</a:t>
            </a:fld>
            <a:endParaRPr lang="en-US" dirty="0"/>
          </a:p>
        </p:txBody>
      </p:sp>
    </p:spTree>
    <p:extLst>
      <p:ext uri="{BB962C8B-B14F-4D97-AF65-F5344CB8AC3E}">
        <p14:creationId xmlns:p14="http://schemas.microsoft.com/office/powerpoint/2010/main" val="3855497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32F002-B66C-4984-8170-60987059FEC1}" type="datetimeFigureOut">
              <a:rPr lang="en-US" smtClean="0"/>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8E6D48-DD09-40D2-8182-6D00756AD49E}" type="slidenum">
              <a:rPr lang="en-US" smtClean="0"/>
              <a:t>‹#›</a:t>
            </a:fld>
            <a:endParaRPr lang="en-US" dirty="0"/>
          </a:p>
        </p:txBody>
      </p:sp>
    </p:spTree>
    <p:extLst>
      <p:ext uri="{BB962C8B-B14F-4D97-AF65-F5344CB8AC3E}">
        <p14:creationId xmlns:p14="http://schemas.microsoft.com/office/powerpoint/2010/main" val="1411766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32F002-B66C-4984-8170-60987059FEC1}" type="datetimeFigureOut">
              <a:rPr lang="en-US" smtClean="0"/>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8E6D48-DD09-40D2-8182-6D00756AD49E}" type="slidenum">
              <a:rPr lang="en-US" smtClean="0"/>
              <a:t>‹#›</a:t>
            </a:fld>
            <a:endParaRPr lang="en-US" dirty="0"/>
          </a:p>
        </p:txBody>
      </p:sp>
    </p:spTree>
    <p:extLst>
      <p:ext uri="{BB962C8B-B14F-4D97-AF65-F5344CB8AC3E}">
        <p14:creationId xmlns:p14="http://schemas.microsoft.com/office/powerpoint/2010/main" val="3942355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32F002-B66C-4984-8170-60987059FEC1}" type="datetimeFigureOut">
              <a:rPr lang="en-US" smtClean="0"/>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8E6D48-DD09-40D2-8182-6D00756AD49E}" type="slidenum">
              <a:rPr lang="en-US" smtClean="0"/>
              <a:t>‹#›</a:t>
            </a:fld>
            <a:endParaRPr lang="en-US" dirty="0"/>
          </a:p>
        </p:txBody>
      </p:sp>
    </p:spTree>
    <p:extLst>
      <p:ext uri="{BB962C8B-B14F-4D97-AF65-F5344CB8AC3E}">
        <p14:creationId xmlns:p14="http://schemas.microsoft.com/office/powerpoint/2010/main" val="860708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532F002-B66C-4984-8170-60987059FEC1}" type="datetimeFigureOut">
              <a:rPr lang="en-US" smtClean="0"/>
              <a:t>11/13/2023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8E6D48-DD09-40D2-8182-6D00756AD49E}" type="slidenum">
              <a:rPr lang="en-US" smtClean="0"/>
              <a:t>‹#›</a:t>
            </a:fld>
            <a:endParaRPr lang="en-US" dirty="0"/>
          </a:p>
        </p:txBody>
      </p:sp>
    </p:spTree>
    <p:extLst>
      <p:ext uri="{BB962C8B-B14F-4D97-AF65-F5344CB8AC3E}">
        <p14:creationId xmlns:p14="http://schemas.microsoft.com/office/powerpoint/2010/main" val="2448649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532F002-B66C-4984-8170-60987059FEC1}" type="datetimeFigureOut">
              <a:rPr lang="en-US" smtClean="0"/>
              <a:t>11/13/2023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D8E6D48-DD09-40D2-8182-6D00756AD49E}" type="slidenum">
              <a:rPr lang="en-US" smtClean="0"/>
              <a:t>‹#›</a:t>
            </a:fld>
            <a:endParaRPr lang="en-US" dirty="0"/>
          </a:p>
        </p:txBody>
      </p:sp>
    </p:spTree>
    <p:extLst>
      <p:ext uri="{BB962C8B-B14F-4D97-AF65-F5344CB8AC3E}">
        <p14:creationId xmlns:p14="http://schemas.microsoft.com/office/powerpoint/2010/main" val="926209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532F002-B66C-4984-8170-60987059FEC1}" type="datetimeFigureOut">
              <a:rPr lang="en-US" smtClean="0"/>
              <a:t>11/13/2023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D8E6D48-DD09-40D2-8182-6D00756AD49E}" type="slidenum">
              <a:rPr lang="en-US" smtClean="0"/>
              <a:t>‹#›</a:t>
            </a:fld>
            <a:endParaRPr lang="en-US" dirty="0"/>
          </a:p>
        </p:txBody>
      </p:sp>
    </p:spTree>
    <p:extLst>
      <p:ext uri="{BB962C8B-B14F-4D97-AF65-F5344CB8AC3E}">
        <p14:creationId xmlns:p14="http://schemas.microsoft.com/office/powerpoint/2010/main" val="4008934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32F002-B66C-4984-8170-60987059FEC1}" type="datetimeFigureOut">
              <a:rPr lang="en-US" smtClean="0"/>
              <a:t>11/13/2023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D8E6D48-DD09-40D2-8182-6D00756AD49E}" type="slidenum">
              <a:rPr lang="en-US" smtClean="0"/>
              <a:t>‹#›</a:t>
            </a:fld>
            <a:endParaRPr lang="en-US" dirty="0"/>
          </a:p>
        </p:txBody>
      </p:sp>
    </p:spTree>
    <p:extLst>
      <p:ext uri="{BB962C8B-B14F-4D97-AF65-F5344CB8AC3E}">
        <p14:creationId xmlns:p14="http://schemas.microsoft.com/office/powerpoint/2010/main" val="76392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32F002-B66C-4984-8170-60987059FEC1}" type="datetimeFigureOut">
              <a:rPr lang="en-US" smtClean="0"/>
              <a:t>11/13/2023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8E6D48-DD09-40D2-8182-6D00756AD49E}" type="slidenum">
              <a:rPr lang="en-US" smtClean="0"/>
              <a:t>‹#›</a:t>
            </a:fld>
            <a:endParaRPr lang="en-US" dirty="0"/>
          </a:p>
        </p:txBody>
      </p:sp>
    </p:spTree>
    <p:extLst>
      <p:ext uri="{BB962C8B-B14F-4D97-AF65-F5344CB8AC3E}">
        <p14:creationId xmlns:p14="http://schemas.microsoft.com/office/powerpoint/2010/main" val="786576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32F002-B66C-4984-8170-60987059FEC1}" type="datetimeFigureOut">
              <a:rPr lang="en-US" smtClean="0"/>
              <a:t>11/13/2023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8E6D48-DD09-40D2-8182-6D00756AD49E}" type="slidenum">
              <a:rPr lang="en-US" smtClean="0"/>
              <a:t>‹#›</a:t>
            </a:fld>
            <a:endParaRPr lang="en-US" dirty="0"/>
          </a:p>
        </p:txBody>
      </p:sp>
    </p:spTree>
    <p:extLst>
      <p:ext uri="{BB962C8B-B14F-4D97-AF65-F5344CB8AC3E}">
        <p14:creationId xmlns:p14="http://schemas.microsoft.com/office/powerpoint/2010/main" val="3339987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32F002-B66C-4984-8170-60987059FEC1}" type="datetimeFigureOut">
              <a:rPr lang="en-US" smtClean="0"/>
              <a:t>11/13/2023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8E6D48-DD09-40D2-8182-6D00756AD49E}" type="slidenum">
              <a:rPr lang="en-US" smtClean="0"/>
              <a:t>‹#›</a:t>
            </a:fld>
            <a:endParaRPr lang="en-US" dirty="0"/>
          </a:p>
        </p:txBody>
      </p:sp>
    </p:spTree>
    <p:extLst>
      <p:ext uri="{BB962C8B-B14F-4D97-AF65-F5344CB8AC3E}">
        <p14:creationId xmlns:p14="http://schemas.microsoft.com/office/powerpoint/2010/main" val="235589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610235"/>
          </a:xfrm>
        </p:spPr>
        <p:txBody>
          <a:bodyPr>
            <a:normAutofit fontScale="90000"/>
          </a:bodyPr>
          <a:lstStyle/>
          <a:p>
            <a:pPr algn="ctr"/>
            <a:r>
              <a:rPr lang="en-US" dirty="0">
                <a:latin typeface="BTimes New Roman"/>
                <a:cs typeface="Times New Roman" panose="02020603050405020304" pitchFamily="18" charset="0"/>
              </a:rPr>
              <a:t>Bonjour</a:t>
            </a:r>
          </a:p>
        </p:txBody>
      </p:sp>
      <p:sp>
        <p:nvSpPr>
          <p:cNvPr id="5" name="Content Placeholder 4"/>
          <p:cNvSpPr>
            <a:spLocks noGrp="1"/>
          </p:cNvSpPr>
          <p:nvPr>
            <p:ph idx="1"/>
          </p:nvPr>
        </p:nvSpPr>
        <p:spPr>
          <a:xfrm>
            <a:off x="838200" y="975360"/>
            <a:ext cx="10515600" cy="5522975"/>
          </a:xfrm>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lundi, le treize novembre</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16942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Au café, on </a:t>
            </a:r>
            <a:r>
              <a:rPr lang="en-US" sz="2800" b="1" dirty="0" err="1"/>
              <a:t>peut</a:t>
            </a:r>
            <a:r>
              <a:rPr lang="en-US" sz="2800" b="1" dirty="0"/>
              <a:t> lire le journal.</a:t>
            </a:r>
            <a:br>
              <a:rPr lang="en-US" sz="2800" b="1" dirty="0"/>
            </a:br>
            <a:r>
              <a:rPr lang="en-US" sz="2800" b="1" dirty="0"/>
              <a:t>One can read the newspaper.</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4" name="Picture 3"/>
          <p:cNvPicPr>
            <a:picLocks noChangeAspect="1"/>
          </p:cNvPicPr>
          <p:nvPr/>
        </p:nvPicPr>
        <p:blipFill>
          <a:blip r:embed="rId2"/>
          <a:stretch>
            <a:fillRect/>
          </a:stretch>
        </p:blipFill>
        <p:spPr>
          <a:xfrm>
            <a:off x="3779520" y="2218944"/>
            <a:ext cx="4523232" cy="3535680"/>
          </a:xfrm>
          <a:prstGeom prst="rect">
            <a:avLst/>
          </a:prstGeom>
        </p:spPr>
      </p:pic>
    </p:spTree>
    <p:extLst>
      <p:ext uri="{BB962C8B-B14F-4D97-AF65-F5344CB8AC3E}">
        <p14:creationId xmlns:p14="http://schemas.microsoft.com/office/powerpoint/2010/main" val="3181606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On </a:t>
            </a:r>
            <a:r>
              <a:rPr lang="en-US" sz="2800" b="1" dirty="0" err="1"/>
              <a:t>peut</a:t>
            </a:r>
            <a:r>
              <a:rPr lang="en-US" sz="2800" b="1" dirty="0"/>
              <a:t> surfer </a:t>
            </a:r>
            <a:r>
              <a:rPr lang="en-US" sz="2800" b="1" dirty="0" err="1"/>
              <a:t>l’internet</a:t>
            </a:r>
            <a:r>
              <a:rPr lang="en-US" sz="2800" b="1" dirty="0"/>
              <a:t> au café.</a:t>
            </a:r>
            <a:br>
              <a:rPr lang="en-US" sz="2800" b="1" dirty="0"/>
            </a:br>
            <a:r>
              <a:rPr lang="en-US" sz="2800" b="1" dirty="0"/>
              <a:t>On can surf the internet.</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pic>
        <p:nvPicPr>
          <p:cNvPr id="4" name="Picture 3"/>
          <p:cNvPicPr>
            <a:picLocks noChangeAspect="1"/>
          </p:cNvPicPr>
          <p:nvPr/>
        </p:nvPicPr>
        <p:blipFill>
          <a:blip r:embed="rId2"/>
          <a:stretch>
            <a:fillRect/>
          </a:stretch>
        </p:blipFill>
        <p:spPr>
          <a:xfrm>
            <a:off x="3755136" y="2011680"/>
            <a:ext cx="4230624" cy="3767327"/>
          </a:xfrm>
          <a:prstGeom prst="rect">
            <a:avLst/>
          </a:prstGeom>
        </p:spPr>
      </p:pic>
    </p:spTree>
    <p:extLst>
      <p:ext uri="{BB962C8B-B14F-4D97-AF65-F5344CB8AC3E}">
        <p14:creationId xmlns:p14="http://schemas.microsoft.com/office/powerpoint/2010/main" val="1501105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FR" sz="2800" b="1" dirty="0"/>
              <a:t>On peut bavarder au café.</a:t>
            </a:r>
            <a:br>
              <a:rPr lang="fr-FR" sz="2800" b="1" dirty="0"/>
            </a:br>
            <a:r>
              <a:rPr lang="fr-FR" sz="2800" b="1" dirty="0"/>
              <a:t>One can </a:t>
            </a:r>
            <a:r>
              <a:rPr lang="fr-FR" sz="2800" b="1" dirty="0" err="1"/>
              <a:t>gossip</a:t>
            </a:r>
            <a:r>
              <a:rPr lang="fr-FR" sz="2800" b="1" dirty="0"/>
              <a:t>. </a:t>
            </a:r>
          </a:p>
        </p:txBody>
      </p:sp>
      <p:pic>
        <p:nvPicPr>
          <p:cNvPr id="4" name="Content Placeholder 3"/>
          <p:cNvPicPr>
            <a:picLocks noGrp="1" noChangeAspect="1"/>
          </p:cNvPicPr>
          <p:nvPr>
            <p:ph idx="1"/>
          </p:nvPr>
        </p:nvPicPr>
        <p:blipFill>
          <a:blip r:embed="rId2"/>
          <a:stretch>
            <a:fillRect/>
          </a:stretch>
        </p:blipFill>
        <p:spPr>
          <a:xfrm>
            <a:off x="3523488" y="2048256"/>
            <a:ext cx="4998720" cy="3401568"/>
          </a:xfrm>
          <a:prstGeom prst="rect">
            <a:avLst/>
          </a:prstGeom>
        </p:spPr>
      </p:pic>
    </p:spTree>
    <p:extLst>
      <p:ext uri="{BB962C8B-B14F-4D97-AF65-F5344CB8AC3E}">
        <p14:creationId xmlns:p14="http://schemas.microsoft.com/office/powerpoint/2010/main" val="4247978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FR" sz="2800" b="1" dirty="0"/>
              <a:t>On peut draguer au café</a:t>
            </a:r>
            <a:br>
              <a:rPr lang="fr-FR" sz="2800" b="1" dirty="0"/>
            </a:br>
            <a:r>
              <a:rPr lang="fr-FR" sz="2800" b="1" dirty="0"/>
              <a:t>One can flirt. </a:t>
            </a:r>
          </a:p>
        </p:txBody>
      </p:sp>
      <p:pic>
        <p:nvPicPr>
          <p:cNvPr id="8" name="Content Placeholder 7"/>
          <p:cNvPicPr>
            <a:picLocks noGrp="1" noChangeAspect="1"/>
          </p:cNvPicPr>
          <p:nvPr>
            <p:ph idx="1"/>
          </p:nvPr>
        </p:nvPicPr>
        <p:blipFill>
          <a:blip r:embed="rId2"/>
          <a:stretch>
            <a:fillRect/>
          </a:stretch>
        </p:blipFill>
        <p:spPr>
          <a:xfrm>
            <a:off x="4120896" y="2206752"/>
            <a:ext cx="3694176" cy="3121152"/>
          </a:xfrm>
          <a:prstGeom prst="rect">
            <a:avLst/>
          </a:prstGeom>
        </p:spPr>
      </p:pic>
    </p:spTree>
    <p:extLst>
      <p:ext uri="{BB962C8B-B14F-4D97-AF65-F5344CB8AC3E}">
        <p14:creationId xmlns:p14="http://schemas.microsoft.com/office/powerpoint/2010/main" val="1351967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On </a:t>
            </a:r>
            <a:r>
              <a:rPr lang="en-US" sz="2800" b="1" dirty="0" err="1"/>
              <a:t>peut</a:t>
            </a:r>
            <a:r>
              <a:rPr lang="en-US" sz="2800" b="1" dirty="0"/>
              <a:t> </a:t>
            </a:r>
            <a:r>
              <a:rPr lang="en-US" sz="2800" b="1" dirty="0" err="1"/>
              <a:t>écouter</a:t>
            </a:r>
            <a:r>
              <a:rPr lang="en-US" sz="2800" b="1" dirty="0"/>
              <a:t> de la musique au café.</a:t>
            </a:r>
            <a:br>
              <a:rPr lang="en-US" sz="2800" b="1" dirty="0"/>
            </a:br>
            <a:r>
              <a:rPr lang="en-US" sz="2800" b="1" dirty="0"/>
              <a:t>One can listen to music.</a:t>
            </a:r>
          </a:p>
        </p:txBody>
      </p:sp>
      <p:pic>
        <p:nvPicPr>
          <p:cNvPr id="4" name="Content Placeholder 3"/>
          <p:cNvPicPr>
            <a:picLocks noGrp="1" noChangeAspect="1"/>
          </p:cNvPicPr>
          <p:nvPr>
            <p:ph idx="1"/>
          </p:nvPr>
        </p:nvPicPr>
        <p:blipFill>
          <a:blip r:embed="rId2"/>
          <a:stretch>
            <a:fillRect/>
          </a:stretch>
        </p:blipFill>
        <p:spPr>
          <a:xfrm>
            <a:off x="4156364" y="2036618"/>
            <a:ext cx="3796145" cy="4017818"/>
          </a:xfrm>
          <a:prstGeom prst="rect">
            <a:avLst/>
          </a:prstGeom>
        </p:spPr>
      </p:pic>
    </p:spTree>
    <p:extLst>
      <p:ext uri="{BB962C8B-B14F-4D97-AF65-F5344CB8AC3E}">
        <p14:creationId xmlns:p14="http://schemas.microsoft.com/office/powerpoint/2010/main" val="369014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FR" sz="2800" b="1" dirty="0"/>
              <a:t>On peut résoudre tous les problèmes du monde au café.</a:t>
            </a:r>
            <a:br>
              <a:rPr lang="fr-FR" sz="2800" b="1" dirty="0"/>
            </a:br>
            <a:r>
              <a:rPr lang="fr-FR" sz="2800" b="1" dirty="0"/>
              <a:t>One can solve all the </a:t>
            </a:r>
            <a:r>
              <a:rPr lang="fr-FR" sz="2800" b="1" dirty="0" err="1"/>
              <a:t>problems</a:t>
            </a:r>
            <a:r>
              <a:rPr lang="fr-FR" sz="2800" b="1" dirty="0"/>
              <a:t> of the world.</a:t>
            </a:r>
          </a:p>
        </p:txBody>
      </p:sp>
      <p:sp>
        <p:nvSpPr>
          <p:cNvPr id="5" name="Content Placeholder 4"/>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6" name="Picture 5"/>
          <p:cNvPicPr>
            <a:picLocks noChangeAspect="1"/>
          </p:cNvPicPr>
          <p:nvPr/>
        </p:nvPicPr>
        <p:blipFill>
          <a:blip r:embed="rId2"/>
          <a:stretch>
            <a:fillRect/>
          </a:stretch>
        </p:blipFill>
        <p:spPr>
          <a:xfrm>
            <a:off x="3535680" y="2279904"/>
            <a:ext cx="4340352" cy="3584448"/>
          </a:xfrm>
          <a:prstGeom prst="rect">
            <a:avLst/>
          </a:prstGeom>
        </p:spPr>
      </p:pic>
    </p:spTree>
    <p:extLst>
      <p:ext uri="{BB962C8B-B14F-4D97-AF65-F5344CB8AC3E}">
        <p14:creationId xmlns:p14="http://schemas.microsoft.com/office/powerpoint/2010/main" val="70101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9403"/>
          </a:xfrm>
        </p:spPr>
        <p:txBody>
          <a:bodyPr>
            <a:normAutofit fontScale="90000"/>
          </a:bodyPr>
          <a:lstStyle/>
          <a:p>
            <a:endParaRPr lang="en-US" dirty="0"/>
          </a:p>
        </p:txBody>
      </p:sp>
      <p:sp>
        <p:nvSpPr>
          <p:cNvPr id="3" name="Content Placeholder 2"/>
          <p:cNvSpPr>
            <a:spLocks noGrp="1"/>
          </p:cNvSpPr>
          <p:nvPr>
            <p:ph idx="1"/>
          </p:nvPr>
        </p:nvSpPr>
        <p:spPr>
          <a:xfrm>
            <a:off x="838200" y="731520"/>
            <a:ext cx="10515600" cy="5445443"/>
          </a:xfrm>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la </a:t>
            </a:r>
            <a:r>
              <a:rPr lang="en-US" dirty="0" err="1"/>
              <a:t>nourriture</a:t>
            </a:r>
            <a:r>
              <a:rPr lang="en-US" dirty="0"/>
              <a:t> du café</a:t>
            </a:r>
          </a:p>
          <a:p>
            <a:pPr marL="0" indent="0" algn="ctr">
              <a:buNone/>
            </a:pPr>
            <a:r>
              <a:rPr lang="en-US" dirty="0"/>
              <a:t>Please distribute the café food / café phrases handout</a:t>
            </a:r>
          </a:p>
          <a:p>
            <a:pPr marL="0" indent="0">
              <a:buNone/>
            </a:pPr>
            <a:endParaRPr lang="en-US" dirty="0"/>
          </a:p>
        </p:txBody>
      </p:sp>
    </p:spTree>
    <p:extLst>
      <p:ext uri="{BB962C8B-B14F-4D97-AF65-F5344CB8AC3E}">
        <p14:creationId xmlns:p14="http://schemas.microsoft.com/office/powerpoint/2010/main" val="2895559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p:cNvSpPr>
            <a:spLocks noGrp="1"/>
          </p:cNvSpPr>
          <p:nvPr>
            <p:ph idx="1"/>
          </p:nvPr>
        </p:nvSpPr>
        <p:spPr>
          <a:xfrm>
            <a:off x="838200" y="829056"/>
            <a:ext cx="10634472" cy="5347907"/>
          </a:xfrm>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Est-</a:t>
            </a:r>
            <a:r>
              <a:rPr lang="en-US" dirty="0" err="1"/>
              <a:t>ce</a:t>
            </a:r>
            <a:r>
              <a:rPr lang="en-US" dirty="0"/>
              <a:t> </a:t>
            </a:r>
            <a:r>
              <a:rPr lang="en-US" dirty="0" err="1"/>
              <a:t>qu’il</a:t>
            </a:r>
            <a:r>
              <a:rPr lang="en-US" dirty="0"/>
              <a:t> y a </a:t>
            </a:r>
            <a:r>
              <a:rPr lang="en-US" dirty="0" err="1"/>
              <a:t>quelque</a:t>
            </a:r>
            <a:r>
              <a:rPr lang="en-US" dirty="0"/>
              <a:t> chose sur la </a:t>
            </a:r>
            <a:r>
              <a:rPr lang="en-US" dirty="0" err="1"/>
              <a:t>liste</a:t>
            </a:r>
            <a:r>
              <a:rPr lang="en-US" dirty="0"/>
              <a:t> que </a:t>
            </a:r>
            <a:r>
              <a:rPr lang="en-US" dirty="0" err="1"/>
              <a:t>vous</a:t>
            </a:r>
            <a:r>
              <a:rPr lang="en-US" dirty="0"/>
              <a:t> </a:t>
            </a:r>
            <a:r>
              <a:rPr lang="en-US" dirty="0" err="1"/>
              <a:t>n’avez</a:t>
            </a:r>
            <a:r>
              <a:rPr lang="en-US" dirty="0"/>
              <a:t> jamais </a:t>
            </a:r>
            <a:r>
              <a:rPr lang="en-US" dirty="0" err="1"/>
              <a:t>goûter</a:t>
            </a:r>
            <a:r>
              <a:rPr lang="en-US" dirty="0"/>
              <a:t>?</a:t>
            </a:r>
          </a:p>
          <a:p>
            <a:pPr marL="0" indent="0" algn="ctr">
              <a:buNone/>
            </a:pPr>
            <a:r>
              <a:rPr lang="en-US" dirty="0"/>
              <a:t>Is their something on the list which you have never tasted?</a:t>
            </a:r>
          </a:p>
          <a:p>
            <a:pPr marL="0" indent="0" algn="ctr">
              <a:buNone/>
            </a:pPr>
            <a:r>
              <a:rPr lang="en-US" dirty="0" err="1"/>
              <a:t>goûter</a:t>
            </a:r>
            <a:r>
              <a:rPr lang="en-US" dirty="0"/>
              <a:t> = to taste</a:t>
            </a:r>
          </a:p>
          <a:p>
            <a:pPr marL="0" indent="0" algn="ctr">
              <a:buNone/>
            </a:pPr>
            <a:endParaRPr lang="en-US" dirty="0"/>
          </a:p>
          <a:p>
            <a:pPr marL="0" indent="0" algn="ctr">
              <a:buNone/>
            </a:pPr>
            <a:r>
              <a:rPr lang="en-US" dirty="0"/>
              <a:t>Je </a:t>
            </a:r>
            <a:r>
              <a:rPr lang="en-US" dirty="0" err="1"/>
              <a:t>n’ai</a:t>
            </a:r>
            <a:r>
              <a:rPr lang="en-US" dirty="0"/>
              <a:t> </a:t>
            </a:r>
            <a:r>
              <a:rPr lang="en-US" dirty="0" err="1"/>
              <a:t>jamais</a:t>
            </a:r>
            <a:r>
              <a:rPr lang="en-US" dirty="0"/>
              <a:t> </a:t>
            </a:r>
            <a:r>
              <a:rPr lang="en-US" dirty="0" err="1"/>
              <a:t>goûter</a:t>
            </a:r>
            <a:r>
              <a:rPr lang="en-US" dirty="0"/>
              <a:t> </a:t>
            </a:r>
            <a:r>
              <a:rPr lang="en-US" dirty="0" err="1"/>
              <a:t>une</a:t>
            </a:r>
            <a:r>
              <a:rPr lang="en-US" dirty="0"/>
              <a:t> </a:t>
            </a:r>
            <a:r>
              <a:rPr lang="en-US" dirty="0" err="1"/>
              <a:t>croque</a:t>
            </a:r>
            <a:r>
              <a:rPr lang="en-US" dirty="0"/>
              <a:t> </a:t>
            </a:r>
            <a:r>
              <a:rPr lang="en-US" dirty="0" err="1"/>
              <a:t>madame</a:t>
            </a:r>
            <a:r>
              <a:rPr lang="en-US" dirty="0"/>
              <a:t>.</a:t>
            </a:r>
          </a:p>
        </p:txBody>
      </p:sp>
    </p:spTree>
    <p:extLst>
      <p:ext uri="{BB962C8B-B14F-4D97-AF65-F5344CB8AC3E}">
        <p14:creationId xmlns:p14="http://schemas.microsoft.com/office/powerpoint/2010/main" val="458929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D66F8-ACCE-4C60-8422-ABE69354271B}"/>
              </a:ext>
            </a:extLst>
          </p:cNvPr>
          <p:cNvSpPr>
            <a:spLocks noGrp="1"/>
          </p:cNvSpPr>
          <p:nvPr>
            <p:ph type="title"/>
          </p:nvPr>
        </p:nvSpPr>
        <p:spPr>
          <a:xfrm>
            <a:off x="838200" y="365126"/>
            <a:ext cx="10515600" cy="191466"/>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1CA98C6-6023-4E90-AC38-079E02A9DAE6}"/>
              </a:ext>
            </a:extLst>
          </p:cNvPr>
          <p:cNvSpPr>
            <a:spLocks noGrp="1"/>
          </p:cNvSpPr>
          <p:nvPr>
            <p:ph idx="1"/>
          </p:nvPr>
        </p:nvSpPr>
        <p:spPr>
          <a:xfrm>
            <a:off x="838200" y="621196"/>
            <a:ext cx="10515600" cy="5555767"/>
          </a:xfrm>
        </p:spPr>
        <p:txBody>
          <a:bodyPr>
            <a:normAutofit fontScale="92500" lnSpcReduction="10000"/>
          </a:bodyPr>
          <a:lstStyle/>
          <a:p>
            <a:pPr marL="0" indent="0">
              <a:buNone/>
            </a:pPr>
            <a:r>
              <a:rPr lang="en-US" dirty="0" err="1"/>
              <a:t>préférer</a:t>
            </a:r>
            <a:endParaRPr lang="en-US" dirty="0"/>
          </a:p>
          <a:p>
            <a:pPr marL="0" indent="0">
              <a:buNone/>
            </a:pPr>
            <a:r>
              <a:rPr lang="en-US" dirty="0"/>
              <a:t>to prefer</a:t>
            </a:r>
          </a:p>
          <a:p>
            <a:pPr marL="0" indent="0">
              <a:buNone/>
            </a:pPr>
            <a:endParaRPr lang="en-US" dirty="0"/>
          </a:p>
          <a:p>
            <a:pPr marL="0" indent="0">
              <a:buNone/>
            </a:pPr>
            <a:r>
              <a:rPr lang="en-US" dirty="0"/>
              <a:t>je </a:t>
            </a:r>
            <a:r>
              <a:rPr lang="en-US" dirty="0" err="1"/>
              <a:t>préfère</a:t>
            </a:r>
            <a:r>
              <a:rPr lang="en-US" dirty="0"/>
              <a:t>		nous </a:t>
            </a:r>
            <a:r>
              <a:rPr lang="en-US" dirty="0" err="1"/>
              <a:t>préférons</a:t>
            </a:r>
            <a:endParaRPr lang="en-US" dirty="0"/>
          </a:p>
          <a:p>
            <a:pPr marL="0" indent="0">
              <a:buNone/>
            </a:pPr>
            <a:r>
              <a:rPr lang="en-US" dirty="0" err="1"/>
              <a:t>tu</a:t>
            </a:r>
            <a:r>
              <a:rPr lang="en-US" dirty="0"/>
              <a:t> </a:t>
            </a:r>
            <a:r>
              <a:rPr lang="en-US" dirty="0" err="1"/>
              <a:t>préfères</a:t>
            </a:r>
            <a:r>
              <a:rPr lang="en-US" dirty="0"/>
              <a:t>		</a:t>
            </a:r>
            <a:r>
              <a:rPr lang="en-US" dirty="0" err="1"/>
              <a:t>vous</a:t>
            </a:r>
            <a:r>
              <a:rPr lang="en-US" dirty="0"/>
              <a:t> </a:t>
            </a:r>
            <a:r>
              <a:rPr lang="en-US" dirty="0" err="1"/>
              <a:t>préférez</a:t>
            </a:r>
            <a:endParaRPr lang="en-US" dirty="0"/>
          </a:p>
          <a:p>
            <a:pPr marL="0" indent="0">
              <a:buNone/>
            </a:pPr>
            <a:r>
              <a:rPr lang="en-US" dirty="0" err="1"/>
              <a:t>il</a:t>
            </a:r>
            <a:r>
              <a:rPr lang="en-US" dirty="0"/>
              <a:t> </a:t>
            </a:r>
            <a:r>
              <a:rPr lang="en-US" dirty="0" err="1"/>
              <a:t>préfère</a:t>
            </a:r>
            <a:r>
              <a:rPr lang="en-US" dirty="0"/>
              <a:t>		</a:t>
            </a:r>
            <a:r>
              <a:rPr lang="en-US" dirty="0" err="1"/>
              <a:t>elles</a:t>
            </a:r>
            <a:r>
              <a:rPr lang="en-US" dirty="0"/>
              <a:t> </a:t>
            </a:r>
            <a:r>
              <a:rPr lang="en-US" dirty="0" err="1"/>
              <a:t>préfèrent</a:t>
            </a:r>
            <a:endParaRPr lang="en-US" dirty="0"/>
          </a:p>
          <a:p>
            <a:pPr marL="0" indent="0">
              <a:buNone/>
            </a:pPr>
            <a:endParaRPr lang="en-US" dirty="0"/>
          </a:p>
          <a:p>
            <a:pPr marL="0" indent="0">
              <a:buNone/>
            </a:pPr>
            <a:r>
              <a:rPr lang="en-US" dirty="0" err="1"/>
              <a:t>préféré</a:t>
            </a:r>
            <a:r>
              <a:rPr lang="en-US" dirty="0"/>
              <a:t>  = favorite</a:t>
            </a:r>
          </a:p>
          <a:p>
            <a:pPr marL="0" indent="0">
              <a:buNone/>
            </a:pPr>
            <a:r>
              <a:rPr lang="en-US" dirty="0"/>
              <a:t>ton fruit </a:t>
            </a:r>
            <a:r>
              <a:rPr lang="en-US" dirty="0" err="1"/>
              <a:t>préféré</a:t>
            </a:r>
            <a:endParaRPr lang="en-US" dirty="0"/>
          </a:p>
          <a:p>
            <a:pPr marL="0" indent="0">
              <a:buNone/>
            </a:pPr>
            <a:r>
              <a:rPr lang="en-US" dirty="0"/>
              <a:t>ta </a:t>
            </a:r>
            <a:r>
              <a:rPr lang="en-US" dirty="0" err="1"/>
              <a:t>pomme</a:t>
            </a:r>
            <a:r>
              <a:rPr lang="en-US" dirty="0"/>
              <a:t> </a:t>
            </a:r>
            <a:r>
              <a:rPr lang="en-US" dirty="0" err="1"/>
              <a:t>préférée</a:t>
            </a:r>
            <a:endParaRPr lang="en-US" dirty="0"/>
          </a:p>
          <a:p>
            <a:pPr marL="0" indent="0">
              <a:buNone/>
            </a:pPr>
            <a:r>
              <a:rPr lang="en-US" dirty="0" err="1"/>
              <a:t>tes</a:t>
            </a:r>
            <a:r>
              <a:rPr lang="en-US" dirty="0"/>
              <a:t> livres </a:t>
            </a:r>
            <a:r>
              <a:rPr lang="en-US" dirty="0" err="1"/>
              <a:t>préférés</a:t>
            </a:r>
            <a:endParaRPr lang="en-US" dirty="0"/>
          </a:p>
          <a:p>
            <a:pPr marL="0" indent="0">
              <a:buNone/>
            </a:pPr>
            <a:r>
              <a:rPr lang="en-US" dirty="0" err="1"/>
              <a:t>tes</a:t>
            </a:r>
            <a:r>
              <a:rPr lang="en-US" dirty="0"/>
              <a:t> chansons </a:t>
            </a:r>
            <a:r>
              <a:rPr lang="en-US" dirty="0" err="1"/>
              <a:t>préférées</a:t>
            </a: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54841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787"/>
          </a:xfrm>
        </p:spPr>
        <p:txBody>
          <a:bodyPr>
            <a:normAutofit fontScale="90000"/>
          </a:bodyPr>
          <a:lstStyle/>
          <a:p>
            <a:endParaRPr lang="en-US" dirty="0"/>
          </a:p>
        </p:txBody>
      </p:sp>
      <p:sp>
        <p:nvSpPr>
          <p:cNvPr id="3" name="Content Placeholder 2"/>
          <p:cNvSpPr>
            <a:spLocks noGrp="1"/>
          </p:cNvSpPr>
          <p:nvPr>
            <p:ph idx="1"/>
          </p:nvPr>
        </p:nvSpPr>
        <p:spPr>
          <a:xfrm>
            <a:off x="838200" y="829056"/>
            <a:ext cx="10515600" cy="5347907"/>
          </a:xfrm>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fr-FR" dirty="0"/>
              <a:t>Parmi un croque monsieur, une millefeuille, et un éclair, je préfère ________________ .</a:t>
            </a:r>
          </a:p>
          <a:p>
            <a:pPr marL="0" indent="0">
              <a:buNone/>
            </a:pPr>
            <a:endParaRPr lang="en-US" dirty="0"/>
          </a:p>
        </p:txBody>
      </p:sp>
    </p:spTree>
    <p:extLst>
      <p:ext uri="{BB962C8B-B14F-4D97-AF65-F5344CB8AC3E}">
        <p14:creationId xmlns:p14="http://schemas.microsoft.com/office/powerpoint/2010/main" val="1244789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AD04E46-41BC-459E-8DAE-9ECC75AB9B1D}"/>
              </a:ext>
            </a:extLst>
          </p:cNvPr>
          <p:cNvSpPr>
            <a:spLocks noGrp="1"/>
          </p:cNvSpPr>
          <p:nvPr>
            <p:ph type="title"/>
          </p:nvPr>
        </p:nvSpPr>
        <p:spPr/>
        <p:txBody>
          <a:bodyPr>
            <a:normAutofit/>
          </a:bodyPr>
          <a:lstStyle/>
          <a:p>
            <a:pPr algn="ctr"/>
            <a:r>
              <a:rPr lang="en-US" sz="2800" b="1" dirty="0"/>
              <a:t>Travail de cloche</a:t>
            </a:r>
          </a:p>
        </p:txBody>
      </p:sp>
      <p:sp>
        <p:nvSpPr>
          <p:cNvPr id="5" name="Content Placeholder 4">
            <a:extLst>
              <a:ext uri="{FF2B5EF4-FFF2-40B4-BE49-F238E27FC236}">
                <a16:creationId xmlns:a16="http://schemas.microsoft.com/office/drawing/2014/main" id="{3207FFA3-1D3D-422B-9BE4-07CCE43B6678}"/>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Translate into French: Charles and Louise learn French at the University of Oregon.</a:t>
            </a:r>
          </a:p>
        </p:txBody>
      </p:sp>
    </p:spTree>
    <p:extLst>
      <p:ext uri="{BB962C8B-B14F-4D97-AF65-F5344CB8AC3E}">
        <p14:creationId xmlns:p14="http://schemas.microsoft.com/office/powerpoint/2010/main" val="261591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7A71E-9802-4583-846F-F22787B94F2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F70B050-84FC-4402-8531-278EE3AFC984}"/>
              </a:ext>
            </a:extLst>
          </p:cNvPr>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dirty="0"/>
              <a:t>Devoirs</a:t>
            </a:r>
          </a:p>
          <a:p>
            <a:pPr marL="0" indent="0" algn="ctr">
              <a:buNone/>
            </a:pPr>
            <a:endParaRPr lang="en-US" dirty="0"/>
          </a:p>
          <a:p>
            <a:pPr marL="0" indent="0" algn="ctr">
              <a:buNone/>
            </a:pPr>
            <a:r>
              <a:rPr lang="en-US" dirty="0"/>
              <a:t>Please hand out homework due Tuesday, November 14/</a:t>
            </a:r>
          </a:p>
        </p:txBody>
      </p:sp>
    </p:spTree>
    <p:extLst>
      <p:ext uri="{BB962C8B-B14F-4D97-AF65-F5344CB8AC3E}">
        <p14:creationId xmlns:p14="http://schemas.microsoft.com/office/powerpoint/2010/main" val="39637093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Billet de sortie</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err="1"/>
              <a:t>Quelle</a:t>
            </a:r>
            <a:r>
              <a:rPr lang="en-US" dirty="0"/>
              <a:t> </a:t>
            </a:r>
            <a:r>
              <a:rPr lang="en-US" dirty="0" err="1"/>
              <a:t>est</a:t>
            </a:r>
            <a:r>
              <a:rPr lang="en-US" dirty="0"/>
              <a:t> la </a:t>
            </a:r>
            <a:r>
              <a:rPr lang="en-US" dirty="0" err="1"/>
              <a:t>meilleure</a:t>
            </a:r>
            <a:r>
              <a:rPr lang="en-US" dirty="0"/>
              <a:t> chose à faire à un café?</a:t>
            </a:r>
          </a:p>
        </p:txBody>
      </p:sp>
    </p:spTree>
    <p:extLst>
      <p:ext uri="{BB962C8B-B14F-4D97-AF65-F5344CB8AC3E}">
        <p14:creationId xmlns:p14="http://schemas.microsoft.com/office/powerpoint/2010/main" val="680670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610235"/>
          </a:xfrm>
        </p:spPr>
        <p:txBody>
          <a:bodyPr>
            <a:normAutofit fontScale="90000"/>
          </a:bodyPr>
          <a:lstStyle/>
          <a:p>
            <a:pPr algn="ctr"/>
            <a:r>
              <a:rPr lang="en-US" dirty="0">
                <a:latin typeface="BTimes New Roman"/>
                <a:cs typeface="Times New Roman" panose="02020603050405020304" pitchFamily="18" charset="0"/>
              </a:rPr>
              <a:t>Bonjour</a:t>
            </a:r>
          </a:p>
        </p:txBody>
      </p:sp>
      <p:sp>
        <p:nvSpPr>
          <p:cNvPr id="5" name="Content Placeholder 4"/>
          <p:cNvSpPr>
            <a:spLocks noGrp="1"/>
          </p:cNvSpPr>
          <p:nvPr>
            <p:ph idx="1"/>
          </p:nvPr>
        </p:nvSpPr>
        <p:spPr>
          <a:xfrm>
            <a:off x="838200" y="975360"/>
            <a:ext cx="10515600" cy="5522975"/>
          </a:xfrm>
        </p:spPr>
        <p:txBody>
          <a:bodyPr>
            <a:normAutofit/>
          </a:bodyPr>
          <a:lstStyle/>
          <a:p>
            <a:pPr marL="0" indent="0" algn="ctr">
              <a:buNone/>
            </a:pPr>
            <a:endParaRPr lang="fr-FR" dirty="0"/>
          </a:p>
          <a:p>
            <a:pPr marL="0" indent="0" algn="ctr">
              <a:buNone/>
            </a:pPr>
            <a:endParaRPr lang="fr-FR" dirty="0"/>
          </a:p>
          <a:p>
            <a:pPr marL="0" indent="0" algn="ctr">
              <a:buNone/>
            </a:pPr>
            <a:r>
              <a:rPr lang="fr-FR" dirty="0"/>
              <a:t>lundi, le </a:t>
            </a:r>
            <a:r>
              <a:rPr lang="fr-FR" dirty="0" err="1"/>
              <a:t>teirze</a:t>
            </a:r>
            <a:r>
              <a:rPr lang="fr-FR" dirty="0"/>
              <a:t> novembre</a:t>
            </a:r>
          </a:p>
          <a:p>
            <a:pPr marL="0" indent="0" algn="ctr">
              <a:buNone/>
            </a:pPr>
            <a:endParaRPr lang="fr-FR" dirty="0"/>
          </a:p>
          <a:p>
            <a:pPr marL="0" indent="0" algn="ctr">
              <a:buNone/>
            </a:pPr>
            <a:r>
              <a:rPr lang="fr-FR" dirty="0"/>
              <a:t>un moment de culture francophone</a:t>
            </a:r>
          </a:p>
          <a:p>
            <a:pPr marL="0" indent="0" algn="ctr">
              <a:buNone/>
            </a:pPr>
            <a:r>
              <a:rPr lang="fr-FR" dirty="0"/>
              <a:t>on va au café</a:t>
            </a:r>
          </a:p>
          <a:p>
            <a:pPr marL="0" indent="0" algn="ctr">
              <a:buNone/>
            </a:pPr>
            <a:r>
              <a:rPr lang="fr-FR" dirty="0"/>
              <a:t>préférer</a:t>
            </a:r>
          </a:p>
          <a:p>
            <a:pPr marL="0" indent="0" algn="ctr">
              <a:buNone/>
            </a:pPr>
            <a:endParaRPr lang="fr-FR" dirty="0"/>
          </a:p>
          <a:p>
            <a:pPr marL="0" indent="0" algn="ctr">
              <a:buNone/>
            </a:pPr>
            <a:endParaRPr lang="fr-FR" dirty="0"/>
          </a:p>
          <a:p>
            <a:pPr marL="0" indent="0" algn="ctr">
              <a:buNone/>
            </a:pPr>
            <a:endParaRPr lang="fr-FR"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50996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19963"/>
          </a:xfrm>
        </p:spPr>
        <p:txBody>
          <a:bodyPr>
            <a:normAutofit/>
          </a:bodyPr>
          <a:lstStyle/>
          <a:p>
            <a:pPr algn="ctr"/>
            <a:r>
              <a:rPr lang="en-US" sz="3200" b="1" dirty="0"/>
              <a:t>Pourquoi </a:t>
            </a:r>
            <a:r>
              <a:rPr lang="en-US" sz="3200" b="1" dirty="0" err="1"/>
              <a:t>tombons</a:t>
            </a:r>
            <a:r>
              <a:rPr lang="en-US" sz="3200" b="1" dirty="0"/>
              <a:t>-nous?</a:t>
            </a:r>
          </a:p>
        </p:txBody>
      </p:sp>
      <p:sp>
        <p:nvSpPr>
          <p:cNvPr id="3" name="Content Placeholder 2"/>
          <p:cNvSpPr>
            <a:spLocks noGrp="1"/>
          </p:cNvSpPr>
          <p:nvPr>
            <p:ph idx="1"/>
          </p:nvPr>
        </p:nvSpPr>
        <p:spPr>
          <a:xfrm>
            <a:off x="838200" y="1085088"/>
            <a:ext cx="10515600" cy="5091875"/>
          </a:xfrm>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sz="4000" dirty="0"/>
          </a:p>
          <a:p>
            <a:pPr marL="0" indent="0">
              <a:buNone/>
            </a:pPr>
            <a:r>
              <a:rPr lang="en-US" sz="4000" dirty="0"/>
              <a:t>Nous </a:t>
            </a:r>
            <a:r>
              <a:rPr lang="en-US" sz="4000" dirty="0" err="1"/>
              <a:t>tombons</a:t>
            </a:r>
            <a:r>
              <a:rPr lang="en-US" sz="4000" dirty="0"/>
              <a:t> pour </a:t>
            </a:r>
            <a:r>
              <a:rPr lang="en-US" sz="4000" dirty="0" err="1"/>
              <a:t>apprendre</a:t>
            </a:r>
            <a:r>
              <a:rPr lang="en-US" sz="4000" dirty="0"/>
              <a:t> comment se lever.</a:t>
            </a:r>
          </a:p>
        </p:txBody>
      </p:sp>
      <p:pic>
        <p:nvPicPr>
          <p:cNvPr id="4" name="Picture 3"/>
          <p:cNvPicPr>
            <a:picLocks noChangeAspect="1"/>
          </p:cNvPicPr>
          <p:nvPr/>
        </p:nvPicPr>
        <p:blipFill>
          <a:blip r:embed="rId2"/>
          <a:stretch>
            <a:fillRect/>
          </a:stretch>
        </p:blipFill>
        <p:spPr>
          <a:xfrm>
            <a:off x="5314950" y="1966912"/>
            <a:ext cx="1562100" cy="2924175"/>
          </a:xfrm>
          <a:prstGeom prst="rect">
            <a:avLst/>
          </a:prstGeom>
        </p:spPr>
      </p:pic>
    </p:spTree>
    <p:extLst>
      <p:ext uri="{BB962C8B-B14F-4D97-AF65-F5344CB8AC3E}">
        <p14:creationId xmlns:p14="http://schemas.microsoft.com/office/powerpoint/2010/main" val="2628446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dirty="0" err="1">
                <a:solidFill>
                  <a:srgbClr val="FF0000"/>
                </a:solidFill>
              </a:rPr>
              <a:t>Sommes</a:t>
            </a:r>
            <a:r>
              <a:rPr lang="en-US" dirty="0">
                <a:solidFill>
                  <a:srgbClr val="FF0000"/>
                </a:solidFill>
              </a:rPr>
              <a:t>-nous </a:t>
            </a:r>
            <a:r>
              <a:rPr lang="en-US" dirty="0" err="1">
                <a:solidFill>
                  <a:srgbClr val="FF0000"/>
                </a:solidFill>
              </a:rPr>
              <a:t>prêts</a:t>
            </a:r>
            <a:r>
              <a:rPr lang="en-US" dirty="0">
                <a:solidFill>
                  <a:srgbClr val="FF0000"/>
                </a:solidFill>
              </a:rPr>
              <a:t>?</a:t>
            </a:r>
          </a:p>
          <a:p>
            <a:pPr marL="0" indent="0" algn="ctr">
              <a:buNone/>
            </a:pPr>
            <a:endParaRPr lang="en-US" dirty="0">
              <a:solidFill>
                <a:srgbClr val="FF0000"/>
              </a:solidFill>
            </a:endParaRPr>
          </a:p>
          <a:p>
            <a:pPr marL="0" indent="0" algn="ctr">
              <a:buNone/>
            </a:pPr>
            <a:r>
              <a:rPr lang="en-US" dirty="0">
                <a:solidFill>
                  <a:srgbClr val="0070C0"/>
                </a:solidFill>
              </a:rPr>
              <a:t>Nous </a:t>
            </a:r>
            <a:r>
              <a:rPr lang="en-US" dirty="0" err="1">
                <a:solidFill>
                  <a:srgbClr val="0070C0"/>
                </a:solidFill>
              </a:rPr>
              <a:t>sommes</a:t>
            </a:r>
            <a:r>
              <a:rPr lang="en-US" dirty="0">
                <a:solidFill>
                  <a:srgbClr val="0070C0"/>
                </a:solidFill>
              </a:rPr>
              <a:t> </a:t>
            </a:r>
            <a:r>
              <a:rPr lang="en-US" dirty="0" err="1">
                <a:solidFill>
                  <a:srgbClr val="0070C0"/>
                </a:solidFill>
              </a:rPr>
              <a:t>prêts</a:t>
            </a:r>
            <a:r>
              <a:rPr lang="en-US" dirty="0">
                <a:solidFill>
                  <a:srgbClr val="0070C0"/>
                </a:solidFill>
              </a:rPr>
              <a:t>!</a:t>
            </a:r>
          </a:p>
          <a:p>
            <a:pPr marL="0" indent="0" algn="ctr">
              <a:buNone/>
            </a:pPr>
            <a:endParaRPr lang="en-US" dirty="0">
              <a:solidFill>
                <a:srgbClr val="FF0000"/>
              </a:solidFill>
            </a:endParaRPr>
          </a:p>
          <a:p>
            <a:pPr marL="0" indent="0" algn="ctr">
              <a:buNone/>
            </a:pPr>
            <a:endParaRPr lang="en-US" dirty="0">
              <a:solidFill>
                <a:srgbClr val="FF0000"/>
              </a:solidFill>
            </a:endParaRPr>
          </a:p>
        </p:txBody>
      </p:sp>
    </p:spTree>
    <p:extLst>
      <p:ext uri="{BB962C8B-B14F-4D97-AF65-F5344CB8AC3E}">
        <p14:creationId xmlns:p14="http://schemas.microsoft.com/office/powerpoint/2010/main" val="1080681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pPr algn="ctr"/>
            <a:r>
              <a:rPr lang="en-US" sz="2800" b="1" dirty="0"/>
              <a:t>Moules-frites (mussels and fries) which is thought of as being the national dish of Belgium, is also very popular in France.</a:t>
            </a:r>
          </a:p>
        </p:txBody>
      </p:sp>
      <p:pic>
        <p:nvPicPr>
          <p:cNvPr id="6" name="Content Placeholder 5"/>
          <p:cNvPicPr>
            <a:picLocks noGrp="1" noChangeAspect="1"/>
          </p:cNvPicPr>
          <p:nvPr>
            <p:ph sz="half" idx="1"/>
          </p:nvPr>
        </p:nvPicPr>
        <p:blipFill>
          <a:blip r:embed="rId2"/>
          <a:stretch>
            <a:fillRect/>
          </a:stretch>
        </p:blipFill>
        <p:spPr>
          <a:xfrm>
            <a:off x="838200" y="1964724"/>
            <a:ext cx="4339281" cy="4114800"/>
          </a:xfrm>
          <a:prstGeom prst="rect">
            <a:avLst/>
          </a:prstGeom>
        </p:spPr>
      </p:pic>
      <p:pic>
        <p:nvPicPr>
          <p:cNvPr id="7" name="Content Placeholder 6"/>
          <p:cNvPicPr>
            <a:picLocks noGrp="1" noChangeAspect="1"/>
          </p:cNvPicPr>
          <p:nvPr>
            <p:ph sz="half" idx="2"/>
          </p:nvPr>
        </p:nvPicPr>
        <p:blipFill>
          <a:blip r:embed="rId3"/>
          <a:stretch>
            <a:fillRect/>
          </a:stretch>
        </p:blipFill>
        <p:spPr>
          <a:xfrm>
            <a:off x="6042454" y="2051222"/>
            <a:ext cx="4250724" cy="4028302"/>
          </a:xfrm>
          <a:prstGeom prst="rect">
            <a:avLst/>
          </a:prstGeom>
        </p:spPr>
      </p:pic>
    </p:spTree>
    <p:extLst>
      <p:ext uri="{BB962C8B-B14F-4D97-AF65-F5344CB8AC3E}">
        <p14:creationId xmlns:p14="http://schemas.microsoft.com/office/powerpoint/2010/main" val="4000072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Nous </a:t>
            </a:r>
            <a:r>
              <a:rPr lang="en-US" dirty="0" err="1"/>
              <a:t>allons</a:t>
            </a:r>
            <a:r>
              <a:rPr lang="en-US" dirty="0"/>
              <a:t> au café.</a:t>
            </a:r>
          </a:p>
          <a:p>
            <a:pPr marL="0" indent="0" algn="ctr">
              <a:buNone/>
            </a:pPr>
            <a:r>
              <a:rPr lang="en-US" dirty="0"/>
              <a:t>Let’s go to a café!</a:t>
            </a:r>
          </a:p>
        </p:txBody>
      </p:sp>
    </p:spTree>
    <p:extLst>
      <p:ext uri="{BB962C8B-B14F-4D97-AF65-F5344CB8AC3E}">
        <p14:creationId xmlns:p14="http://schemas.microsoft.com/office/powerpoint/2010/main" val="2608542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800" b="1" i="1" dirty="0"/>
              <a:t>Les Deux </a:t>
            </a:r>
            <a:r>
              <a:rPr lang="en-US" sz="2800" b="1" i="1" dirty="0" err="1"/>
              <a:t>Magots</a:t>
            </a:r>
            <a:r>
              <a:rPr lang="en-US" sz="2800" b="1" i="1" dirty="0"/>
              <a:t> </a:t>
            </a:r>
            <a:r>
              <a:rPr lang="en-US" sz="2800" b="1" dirty="0"/>
              <a:t>is probably the most famous café in Paris. In the 1920s and 1930s many American writers and artists gathered there, and in the 1940s and 1950s it was a famous meeting place for French intellectuals. It is now popular with nostalgic tourists.</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4" name="Picture 3"/>
          <p:cNvPicPr>
            <a:picLocks noChangeAspect="1"/>
          </p:cNvPicPr>
          <p:nvPr/>
        </p:nvPicPr>
        <p:blipFill>
          <a:blip r:embed="rId2"/>
          <a:stretch>
            <a:fillRect/>
          </a:stretch>
        </p:blipFill>
        <p:spPr>
          <a:xfrm>
            <a:off x="3316224" y="2206752"/>
            <a:ext cx="4474464" cy="3645408"/>
          </a:xfrm>
          <a:prstGeom prst="rect">
            <a:avLst/>
          </a:prstGeom>
        </p:spPr>
      </p:pic>
    </p:spTree>
    <p:extLst>
      <p:ext uri="{BB962C8B-B14F-4D97-AF65-F5344CB8AC3E}">
        <p14:creationId xmlns:p14="http://schemas.microsoft.com/office/powerpoint/2010/main" val="774632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What can you do in a café</a:t>
            </a:r>
            <a:br>
              <a:rPr lang="en-US" sz="2800" b="1" dirty="0"/>
            </a:br>
            <a:r>
              <a:rPr lang="en-US" sz="2800" b="1" dirty="0"/>
              <a:t>On </a:t>
            </a:r>
            <a:r>
              <a:rPr lang="en-US" sz="2800" b="1" dirty="0" err="1"/>
              <a:t>peut</a:t>
            </a:r>
            <a:r>
              <a:rPr lang="en-US" sz="2800" b="1" dirty="0"/>
              <a:t> </a:t>
            </a:r>
            <a:r>
              <a:rPr lang="en-US" sz="2800" b="1" dirty="0" err="1"/>
              <a:t>boire</a:t>
            </a:r>
            <a:r>
              <a:rPr lang="en-US" sz="2800" b="1" dirty="0"/>
              <a:t> du café au café.</a:t>
            </a:r>
            <a:br>
              <a:rPr lang="en-US" sz="2800" b="1" dirty="0"/>
            </a:br>
            <a:r>
              <a:rPr lang="en-US" sz="2800" b="1" dirty="0"/>
              <a:t>One can drink coffee.</a:t>
            </a:r>
          </a:p>
        </p:txBody>
      </p:sp>
      <p:pic>
        <p:nvPicPr>
          <p:cNvPr id="4" name="Content Placeholder 3"/>
          <p:cNvPicPr>
            <a:picLocks noGrp="1" noChangeAspect="1"/>
          </p:cNvPicPr>
          <p:nvPr>
            <p:ph idx="1"/>
          </p:nvPr>
        </p:nvPicPr>
        <p:blipFill>
          <a:blip r:embed="rId2"/>
          <a:stretch>
            <a:fillRect/>
          </a:stretch>
        </p:blipFill>
        <p:spPr>
          <a:xfrm>
            <a:off x="3671455" y="2272145"/>
            <a:ext cx="4170218" cy="3685310"/>
          </a:xfrm>
          <a:prstGeom prst="rect">
            <a:avLst/>
          </a:prstGeom>
        </p:spPr>
      </p:pic>
    </p:spTree>
    <p:extLst>
      <p:ext uri="{BB962C8B-B14F-4D97-AF65-F5344CB8AC3E}">
        <p14:creationId xmlns:p14="http://schemas.microsoft.com/office/powerpoint/2010/main" val="26094255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19034</TotalTime>
  <Words>384</Words>
  <Application>Microsoft Office PowerPoint</Application>
  <PresentationFormat>Widescreen</PresentationFormat>
  <Paragraphs>115</Paragraphs>
  <Slides>21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BTimes New Roman</vt:lpstr>
      <vt:lpstr>Calibri</vt:lpstr>
      <vt:lpstr>Calibri Light</vt:lpstr>
      <vt:lpstr>Times New Roman</vt:lpstr>
      <vt:lpstr>Office Theme</vt:lpstr>
      <vt:lpstr>Bonjour</vt:lpstr>
      <vt:lpstr>Travail de cloche</vt:lpstr>
      <vt:lpstr>Bonjour</vt:lpstr>
      <vt:lpstr>Pourquoi tombons-nous?</vt:lpstr>
      <vt:lpstr>PowerPoint Presentation</vt:lpstr>
      <vt:lpstr>Moules-frites (mussels and fries) which is thought of as being the national dish of Belgium, is also very popular in France.</vt:lpstr>
      <vt:lpstr>PowerPoint Presentation</vt:lpstr>
      <vt:lpstr>Les Deux Magots is probably the most famous café in Paris. In the 1920s and 1930s many American writers and artists gathered there, and in the 1940s and 1950s it was a famous meeting place for French intellectuals. It is now popular with nostalgic tourists.</vt:lpstr>
      <vt:lpstr>What can you do in a café On peut boire du café au café. One can drink coffee.</vt:lpstr>
      <vt:lpstr>Au café, on peut lire le journal. One can read the newspaper.</vt:lpstr>
      <vt:lpstr>On peut surfer l’internet au café. On can surf the internet.</vt:lpstr>
      <vt:lpstr>On peut bavarder au café. One can gossip. </vt:lpstr>
      <vt:lpstr>On peut draguer au café One can flirt. </vt:lpstr>
      <vt:lpstr>On peut écouter de la musique au café. One can listen to music.</vt:lpstr>
      <vt:lpstr>On peut résoudre tous les problèmes du monde au café. One can solve all the problems of the world.</vt:lpstr>
      <vt:lpstr>PowerPoint Presentation</vt:lpstr>
      <vt:lpstr>PowerPoint Presentation</vt:lpstr>
      <vt:lpstr>PowerPoint Presentation</vt:lpstr>
      <vt:lpstr>PowerPoint Presentation</vt:lpstr>
      <vt:lpstr>PowerPoint Presentation</vt:lpstr>
      <vt:lpstr>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229</cp:revision>
  <dcterms:created xsi:type="dcterms:W3CDTF">2016-10-03T15:38:19Z</dcterms:created>
  <dcterms:modified xsi:type="dcterms:W3CDTF">2023-11-13T18:58:30Z</dcterms:modified>
</cp:coreProperties>
</file>