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2" r:id="rId3"/>
    <p:sldId id="326" r:id="rId4"/>
    <p:sldId id="325" r:id="rId5"/>
    <p:sldId id="309" r:id="rId6"/>
    <p:sldId id="311" r:id="rId7"/>
    <p:sldId id="310" r:id="rId8"/>
    <p:sldId id="312" r:id="rId9"/>
    <p:sldId id="318" r:id="rId10"/>
    <p:sldId id="307" r:id="rId11"/>
    <p:sldId id="324" r:id="rId12"/>
    <p:sldId id="323" r:id="rId13"/>
    <p:sldId id="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256"/>
            <p14:sldId id="322"/>
            <p14:sldId id="326"/>
            <p14:sldId id="325"/>
            <p14:sldId id="309"/>
            <p14:sldId id="311"/>
            <p14:sldId id="310"/>
            <p14:sldId id="312"/>
            <p14:sldId id="318"/>
            <p14:sldId id="307"/>
            <p14:sldId id="324"/>
            <p14:sldId id="323"/>
            <p14:sldId id="317"/>
          </p14:sldIdLst>
        </p14:section>
        <p14:section name="Untitled Section" id="{3566B86B-9392-4958-8144-1A959BA37BD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3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3-11-13T19:34:35.834"/>
    </inkml:context>
    <inkml:brush xml:id="br0">
      <inkml:brushProperty name="width" value="0.05292" units="cm"/>
      <inkml:brushProperty name="height" value="0.05292" units="cm"/>
      <inkml:brushProperty name="color" value="#FF0000"/>
    </inkml:brush>
  </inkml:definitions>
  <inkml:trace contextRef="#ctx0" brushRef="#br0">5313 3909 595 0,'0'0'12'0,"0"0"4"0,0 0-16 0,0 0 0 0,0 0 0 0,0 0 0 16,0 0 47-16,-4 0 5 0,4 0 2 0,-7-3 0 15,7 3-4-15,-7 0-1 0,7 0 0 0,0 0 0 16,0 0-11-16,0 0-2 0,0 0-1 0,0 0 0 16,0 0-15-16,-3-6-4 0,3 6 0 0,0 0 0 15,0 0-1-15,0 0-1 0,0 0 0 0,0 0 0 16,0 0-14-16,0 0 9 0,0 0-9 0,0 0 8 16,0 0 26-16,0 0 5 0,0 0 1 0,-4 6 0 15,1 0-9-15,3-6-2 0,0 9 0 0,-4 3 0 16,4-12 12-16,0 0 3 0,0 0 0 0,0 6 0 15,0-6-16-15,0 6-2 0,0 5-1 0,4 1 0 16,-4-9 5-16,3 6 1 0,1 0 0 0,-4 2 0 16,3-5-31-16,-3 6 0 0,0-6 0 0,4 6 0 0,-1 2 0 15,1-2 0-15,3 0 0 0,-4 0 0 0,1 5 0 16,-1-2 0-16,1 9 0 0,-1-13 0 0,1 10 0 16,0-3 0-16,-1-7 0 0,1 1 0 0,-1 9 8 0,1-10 1 15,-1 1 1-15,-3 6 0 0,0-6 1 0,4 2 0 16,-4 4 0-16,0-6 0 0,3 2 8 0,-3 4 1 15,0 5 1-15,4-11 0 16,-8 9-7-16,4-4-2 0,0-5 0 0,0 0 0 16,0 3-4-16,-3 2 0 0,3-5-8 0,-4 6 12 0,4-4 2 0,0-2 0 0,-3 6 0 15,3-6 0-15,0-1-14 0,0-2 0 0,0 3 0 0,3 0 0 16,-3-12 0-16,0 0 0 0,-3 6 0 0,3-6 0 16,0 0 0-16,-4 5 9 0,4-5-9 0,0 0 8 15,0 0-8-15,0 0 10 0,0 0-10 0,0 0 10 16,0 0 3-16,0 0 1 0,0 0 0 0,0 0 0 15,0 0-3-15,-3 6-1 0,3-6 0 0,0 0 0 16,0 0-10-16,0 0 0 0,0 0 9 0,0 0-9 16,0 0 0-16,0 0 8 0,0 0-8 0,0 0 0 15,0 0 18-15,0 0-1 0,0 0 0 0,0 0 0 16,0 0-17-16,0 0 0 0,0 0 0 0,0 0 0 16,0 0-12-16,0 0-4 0,0 0 0 0,0 0 0 15,0-6 16-15,3 6-11 0,4-5 11 0,0 5-10 16,0-6 10-16,0 6 0 0,0 0 0 0,4 0 0 15,0 0 0-15,-1 6 0 0,-3-6 0 0,4 0 0 16,3 5 0-16,-4 1-8 0,5 0 8 0,-1-3 0 16,-4 6 0-16,4 0 0 0,4-3 0 0,-7 5 0 15,-1-5 0-15,4 0 0 0,-3 0 0 0,-1 0 0 16,1 0 0-16,0 0 0 0,-1 2 0 0,-3-2 0 16,4 0 0-16,-1 0 0 0,-2 0 0 0,2 0 0 15,-6-6-21-15,-1 6-6 0,4 0-1 0,-3-6 0 16,6 6-34-16,-3-6-7 0,0 0-2 0,4-6 0 15,0 6-41-15,-1-6-9 0,1 6-2 0</inkml:trace>
  <inkml:trace contextRef="#ctx0" brushRef="#br0" timeOffset="619.498">5796 4506 1212 0,'0'0'51'0,"0"0"-41"0,0 0-10 0,0 0 0 16,0 0 53-16,0 0 9 0,0 0 2 0,-3 6 0 15,3-6-28-15,0 0-4 0,0 0-2 0,0 0 0 16,0 0-30-16,0 0 0 0,3 6 0 0,-3-6 0 16,7 6 8-16,0-6-8 0,4 0 0 0,-1 0 0 15,1 0 9-15,-4 0-9 0,4 3 8 0,-4-3-8 16,3-3 16-16,4 3-1 0,4 0-1 0,-7 0 0 0,-1-6-6 16,-3 6 0-16,4 0-8 0,-1-6 12 0,-3 0 5 0,1 6 1 15,-1 0 0-15,-4-6 0 0,1 6 8 0,-1-6 2 16,-3 0 0-16,4 1 0 0,-4-1 0 0,0 0 0 15,0-3 0-15,0 3 0 0,-4 0-10 0,1 0-2 0,-1-5 0 16,1 5 0-16,-1-9-16 16,-3 3 8-16,3 6-8 0,-3-5 0 0,0 5 0 0,0-6 0 15,4 6 0-15,-4-3 0 0,0 3-9 0,0 1-3 0,0 5 0 0,0-6 0 16,-1 6 2-16,1-12 0 0,7 12 0 0,-10 0 0 16,3 0 10-16,-4 6-13 0,-3 0 5 0,3 0 8 15,-3-4 0-15,4 7 0 0,3 0 0 0,-4 9 0 16,4-12 0-16,4 11 0 0,-5-8 0 0,1 9 0 15,0-1 0-15,7-5 0 0,-3 3 0 0,3 2 0 16,0-5 0-16,0 6 0 0,3-3 0 0,-3 2 0 16,7 1 0-16,-3-6 0 0,3 2 8 0,0 4-8 15,-3-6 0-15,3-1 0 0,3 1 0 16,1 3 8-16,-1-3-8 0,1 5 0 0,3-5 0 0,-3 0 0 16,3-3 0-16,-4 2 0 0,8-5 0 0,-7 6 0 15,3-12 0-15,3 6 0 0,1-6 0 0,0 0 0 16,3 0-16-1,3-6-8-15,-9 6-1 0</inkml:trace>
  <inkml:trace contextRef="#ctx0" brushRef="#br0" timeOffset="1547.077">7362 4309 1170 0,'-24'0'24'0,"17"0"6"0,0 0-30 16,0-6 0-16,7 0 0 0,-4-2 0 0,-3 5 68 0,3-3 7 0,-3 3 1 0,0-3 1 15,0 6-14-15,7-6-3 0,-3 0-1 0,-4 0 0 16,7 6-3 0,0 0-1-16,-7 0 0 0,0 0 0 15,7 0-30-15,0 0-5 0,0 0-2 0,0 0 0 0,0 0-6 0,0 0 0 0,0 0-1 0,3 12 0 16,1-6-11-16,-4 6 0 0,3-4 0 0,1 4 0 16,3 0 0-16,-4 0 0 0,1 0 0 0,-1-1 0 15,1 4 0-15,-1 3 15 0,-3-7-3 0,7-2 0 16,-3 3 7-16,3 6 1 0,4-7 0 0,3 1 0 15,-4-6 0-15,1 9 0 0,0-4 0 0,-1 1 0 16,1 6-6-16,3-6-1 0,-4 2 0 0,1-2 0 16,0 6-2-16,-4-4-1 0,3 1 0 0,-3 0 0 15,0-3-2-15,0-1 0 0,0 4 0 0,-3-9 0 16,-1 6-8-16,-3-12 12 0,0 0-12 0,0 0 12 16,0 0 0-16,0 0 0 0,0 0 0 0,0 0 0 15,0 0 0-15,0 0 1 0,0 0 0 0,0 0 0 16,0 0 6-16,4-9 1 0,-4 6 0 0,4-3 0 15,-4 0-12-15,0 3-8 0,0-3 12 0,0 0-12 16,-4 1 0-16,4-1 0 0,0-6 0 0,0 3 0 16,0 0 0-16,0 0 0 0,4 4 0 0,-4-7 0 15,3 0 0-15,-3 6 0 0,0-9 0 0,0 4 0 16,4 5 0-16,-4-12-12 0,3 12 12 0,1-5-12 16,-1-10 12-16,1 9 0 0,-1-5-10 0,4-7 10 15,-3 15 0-15,-4-8-9 0,7-1 9 0,-4 3 0 16,1 4-17-16,3-1 3 0,-4 0 1 0,1 0 0 0,0 6 1 15,-1 6 0-15,-3 0 0 0,0 0 0 16,7-6-41-16,0 4-8 0,0 2-2 0,-3 2 0 16,3 4-20-16,0-6-4 0,0 0-1 0,0 6 0 15,0 0-32-15,0 0-6 0,4 0-2 0</inkml:trace>
  <inkml:trace contextRef="#ctx0" brushRef="#br0" timeOffset="2194.548">7807 4353 1465 0,'0'0'30'0,"-7"6"9"0,7-6-31 0,-11 0-8 0,11 0 0 0,-7 0 0 16,7 0 71-16,-14 0 13 0,14 0 2 0,-7 0 1 16,-3-6-40-16,2 3-8 0,5-3-2 0,-4 1 0 15,0 5-19-15,0-6-4 0,-4 6-1 0,4 0 0 16,7 0-13-16,-7 0 0 0,0-6 0 0,0 12 0 16,7-6 0-16,-7 0 8 0,3 6-8 0,1-1 0 0,-4 4 9 15,7 3-9-15,-4 0 8 0,4-1-8 0,0 1 0 16,0 3 0-16,0 3 8 0,0-1-8 15,0-5 12-15,0 3 0 0,0-4 0 0,4 1 0 16,-4 6 3-16,0-9 1 0,3 2 0 0,-3 1 0 16,4 0 0-16,-1 0 0 0,1-6 0 0,3 2 0 0,-3 1-7 0,3 6-1 15,0-9 0-15,0 0 0 0,3 0-8 0,-6-1 0 16,-4-5 0-16,7 6 0 0,3 0 8 0,1-6-8 0,0 0 12 16,3 0-4-16,0-6-8 0,-4 6 12 0,4-6-12 15,-3 6 12-15,0-5-4 0,-1-7 0 0,1 6 0 16,-4-9 0-16,0 3 3 0,0 7 0 0,0-7 0 0,0-6 0 15,0 6-11-15,0 1 12 0,-3 2-12 0,-1-3 12 16,-3 0-1-16,0 6 0 0,-3 1 0 0,3-7 0 16,-4 3 5-16,-3-3 0 0,4 6 1 0,-1 0 0 15,-3-5 0-15,-4-1 0 0,1 6 0 16,-1-3 0-16,-3 3-9 0,4 0-8 0,-5-5 9 16,5-1-9-16,-4 0 8 0,7 0-8 0,-4 4 0 0,1-4 9 15,-1 6-9-15,0 0 0 0,1 0 0 0,-1 0 0 16,1 6-24-16,3 0 4 0,0 6 0 0,0-6 0 15,3 6 2-15,-3 0 1 0,0 0 0 0,3 6 0 16,1-6-2-16,-1 5 0 0,4 4 0 0,0-3 0 16,0-1-5-16,4 1-2 0,-1-6 0 0,1 3 0 15,-1 3-22-15,4-6-5 0,1 5-1 0,-5-5 0 16,8 0-114-16,-4 0-22 0,3-6-5 0</inkml:trace>
  <inkml:trace contextRef="#ctx0" brushRef="#br0" timeOffset="2566.147">8121 4247 1496 0,'-25'0'31'0,"18"0"8"0,7 0-31 0,-10 6-8 0,10-6 0 0,0 0 0 16,-4 6 47-16,1 0 8 0,3 0 1 0,0 6 1 16,0-6-19-16,0 2-4 0,3-2-1 0,1 6 0 15,-1-6-24-15,8 6-9 0,-4-4 0 0,3 4 9 16,-3 0 0-16,4 0 0 0,0-6 0 0,-1 5 0 16,4-2 9-16,-3 0 2 0,-1 6 0 0,1-4 0 15,0 1 8-15,3 0 3 0,-4 0 0 0,1 2 0 16,3-2-13-16,-3 6-2 0,3-9-1 0,-4 2 0 15,1 1-5-15,-1 0-1 0,1 0 0 0,3-1 0 16,-3-5-9-16,-1 3 0 0,1 9 0 0,-4-12 0 0,-4 0 0 16,1-1-12-16,0 7 4 0,-4-12 8 15,3 3-60-15,-3-3-4 0,0 0 0 0,0 0-1 16,0 0-159-16,0 0-31 0</inkml:trace>
  <inkml:trace contextRef="#ctx0" brushRef="#br0" timeOffset="2972.53">8428 4283 1681 0,'0'0'36'0,"-4"8"8"0,4 4 2 0,0 0 2 0,-3-6-38 0,3 6-10 0,-4-4 0 0,4 4 0 16,0 0 56-16,0-6 10 0,0-6 2 0,-3 6 0 16,3-6-26-16,-4 6-5 0,4 5-1 0,0-5 0 15,0-6-25-15,-3 6-11 0,3 3 8 0,0 3-8 16,-4-1 0-16,4-5 0 0,0 6 0 0,4 3 0 16,-4 2 0-16,0-5 0 0,0 12 0 0,0 2-11 15,3-2 11-15,-3-1 0 0,0 10 0 0,0-4 0 16,0 3 8-16,0 4 4 0,0 2 1 0,0 0 0 15,4-3 0-15,-4 3 0 0,0 7 0 0,3-10 0 16,-3-3-5-16,0 3 0 0,0-2-8 0,0-1 12 16,-3-2-12-16,3-7 9 0,0-2-9 0,0 2 8 15,0-5-8-15,-4-6 0 0,1 2 9 0,3-2-9 16,-4 0 0-16,4-12 0 0,-3 6 0 0,3-6 0 16,0 0-22-16,0 0-6 0,0 0 0 0,0 0-1 15,0 0-111-15,0 0-23 0,-4 6-4 0</inkml:trace>
  <inkml:trace contextRef="#ctx0" brushRef="#br0" timeOffset="3813.823">8975 4383 1417 0,'-7'0'60'16,"0"5"-48"-16,7-5 39 0,0 0 8 0,-7 0 1 15,7 0 1-15,-11-5-17 0,4 5-4 0,0 0-1 0,7 0 0 16,-4 0-14-16,-3 0-2 0,0 0-1 0,0 0 0 16,-3-6-6-1,2 6-2-15,-2 0 0 0,-1 6 0 16,1-6-3-16,-1 5-1 0,1-5 0 0,-1 6 0 0,-3 0-10 0,3 0 0 0,1 0 0 0,-1 9 8 16,4-9-8-16,-4 5 0 0,4 1 0 0,0-6 0 15,0 9 0-15,0-4 0 0,4-5 0 0,-1 6 0 16,1 6 0-16,-1-4 0 0,1 4 0 0,-1 0 8 15,4-7 0-15,0 1 0 16,4 3 0-16,-1-3 0 0,1-1 1 0,-1-5 0 0,1 0 0 0,-1 3 0 16,4-3-9-16,-3-3 0 0,3 0 0 0,0 3 8 15,0-12-8-15,4 3 0 0,-1 3 0 0,1-3 0 16,3-3 0-16,-4-3 0 0,8-3 0 0,-4 1 0 16,0-1 0-16,0-3 0 0,4 3-12 0,-4 1 12 15,0-7-8-15,-3 6 8 0,-1-5 0 0,-2-4 0 16,-1 9 0-16,0 1 0 0,0-10 0 0,-4 9 0 15,4 6 0-15,-3-5 0 0,-1 5 0 0,-3-6 0 16,0 6 0-16,0 6 8 0,0 0-8 0,0 0 12 16,0 0-4-16,0 0 0 0,0 0 0 0,0 0 0 0,-7 0 4 0,7 0 1 15,-7 3 0-15,7-3 0 16,-7 9-13-16,7-9 0 0,-3 6 8 0,-1 0-8 0,4-1 0 0,0 1 0 16,0-6 0-16,4 12 0 15,-4-6-10-15,3 3 10 0,1 3-8 0,-1-7 8 0,1 7 0 16,-1 0 0-16,4 0 0 0,0-1-8 15,0 4 8-15,-3 3 0 0,3-12 0 0,0 5 0 0,-3-2 0 0,3 0 0 16,0 6 0-16,-4-9-8 16,4 0-17-16,0-1-3 15,-3 1-1-15,3 0 0 0,3-3-33 0,-2 3-6 0,2-6-2 0,-3 0 0 16,4-6-90-16,-1 3-19 0</inkml:trace>
  <inkml:trace contextRef="#ctx0" brushRef="#br0" timeOffset="4339.943">9197 4427 1470 0,'0'0'41'0,"3"11"11"0,1-5-42 0,-4 6-10 0,4-6 0 0,-1 3 0 15,-3 3 49-15,4-7 8 0,-4 7 2 0,0-6 0 16,0 6-27-16,3-3-6 0,1-1-1 0,-1 1 0 16,1 3-3-16,-1 0-1 0,4-6 0 0,-3 0 0 15,-1-1-21-15,1 1 0 0,-4-6 0 0,0 0 0 16,0 0 10-16,0 0-2 0,0 0-8 0,0 0 12 16,0 0 0-16,0 0-1 0,0 0 0 0,0 0 0 15,0 0 26-15,0 0 6 0,0 0 1 0,0 0 0 16,0-3-28-16,0 0-6 0,-4-8-1 0,1 5 0 15,3-6-9-15,-4 6 0 0,4-6 9 0,-3 4-9 16,3-4 0-16,-4 0 8 0,4 0-8 0,-3 1 0 16,3-4 0-16,-4 3 0 0,4 6 0 0,0-6 0 15,4 7 0-15,-4-7 0 0,7 0 0 0,-4 9 0 0,1-3 0 16,3 6 0-16,-4-6 0 0,4 6 0 0,0-6 0 16,1 6 0-16,2 0 0 0,-3 0-8 0,4 6-4 0,-1 0 0 15,4 0 0-15,-3 0 0 0,3 9 12 0,0-9 0 0,-3 5 8 16,3 1-8-16,-7 0 0 0,4 3 0 0,-1-10 0 15,1 7 0-15,-1 6 0 0,-3-6 9 0,4 2-9 16,0 4 0-16,-4-6 11 0,0-1-11 0,0 1 10 16,0 3-10-16,-4-3 0 0,4-6 0 0,-3 5 0 15,3-2 0-15,-4 3 0 0,1-9 0 16,3 6 0-16,-3-9 0 0,3 0 0 0,-4 6-15 0,1-6 2 16,3 0 0-16,-4 0-163 15,4-6-33-15</inkml:trace>
  <inkml:trace contextRef="#ctx0" brushRef="#br0" timeOffset="4804.286">9634 3815 1250 0,'-3'6'26'0,"3"0"6"0,0 0-32 0,0 6 0 0,0-7 0 0,0 10 0 16,3-3 63-16,-3 0 6 0,4 8 2 0,-4-2 0 15,3 0-11-15,1-1-1 0,-1 1-1 16,1 8 0-16,0-8-9 0,-1 8-1 0,1-2-1 0,-4 5 0 16,7 4-1-16,-4-1 0 0,4 9 0 0,0-3 0 15,0-2-6-15,0 2 0 0,-3 0-1 0,3 3 0 16,-3-3-1-16,6-5 0 0,-3 2 0 0,0-3 0 16,0 4-17-16,0-10-3 0,0 4-1 0,4-10 0 15,-4 4-8-15,0-1-1 0,0-8-8 0,0-3 12 16,0-1-12-16,-7-11 8 0,0 0-8 0,0 0 0 15,0 0 0-15,0 0-8 0,0 0-1 0,0 0 0 16,0 0-24-16,0 0-5 0,0 0-1 0,0 0 0 16,0 0-26-16,0 0-6 0,0 0-1 15,0 0 0-15,0 0-14 0,0 0-3 0,0 0-1 16</inkml:trace>
  <inkml:trace contextRef="#ctx0" brushRef="#br0" timeOffset="5120.655">9539 4259 1728 0,'-10'6'36'0,"6"0"8"0,0 0-35 16,1 3-9-16,3-4 0 0,0-5 0 0,0 0 40 0,0 0 7 0,0 0 1 0,0 0 0 16,0 6-13-16,3 0-3 0,1 6 0 0,3-6 0 15,0-6-19-15,4 6-4 0,3 0-1 0,0-6 0 16,4 0-8-16,-1 0 8 0,8 6-8 0,-4-6 8 16,0 0-8-16,0 0 0 0,4-6 0 0,-4 6 0 15,-3 0 0-15,3-6-9 0,0 0 9 0,-3 6 0 16,3-6-42-1,-3 6-2-15,3-6 0 0</inkml:trace>
  <inkml:trace contextRef="#ctx0" brushRef="#br0" timeOffset="6062.322">11130 3945 1060 0,'-10'11'22'0,"10"-11"5"0,-4 6-27 0,4-6 0 0,-4 6 0 0,1 3 0 15,-1-3 50-15,4 6 5 0,0-12 1 0,-3 11 0 16,3-11 6-16,-7 6 2 0,7-6 0 0,-4 12 0 16,1-6 0-16,3-6 0 0,-4 9 0 0,4 2 0 15,0 7-13-15,-3-6-3 0,3 2 0 0,0 4 0 16,0 0-20-16,3-1-5 0,-3 4-1 0,4 3 0 15,3 2 12-15,-4 3 2 0,1 4 1 0,-1-4 0 16,-3 1-6-16,0-4-2 0,0 3 0 0,4-2 0 16,-4-4 4-16,3 1 1 0,1-4 0 0,0-2 0 15,-1 3-10-15,1-4-1 0,-1 1-1 0,1 0 0 16,-4-10-8-16,3 4-2 0,-3 6 0 0,0-12 0 16,4 0 10-16,-4 5 2 0,0-11 0 0,0 0 0 0,0 0-13 0,0 0-3 15,0 0 0-15,0 0 0 0,0 0 4 0,0 0 0 0,0 0 0 16,0 0 0-16,0 0-4 0,0 0 0 0,0 0 0 0,0 0 0 15,-4-6-8-15,1 1 0 0,-4-7 0 0,7 6-11 16,0-3 11-16,0 3-8 0,3 0 8 0,-3 0-8 16,4 1 8-16,-4-1 0 0,0 0 0 0,0-6 0 15,-4 0 0-15,4 6 0 0,-3-2 0 0,-1 2 0 16,4 0 0-16,-3-6-8 0,-1 0 8 0,4 1-8 16,0 2 8-16,-4-3 0 0,4 6-9 0,-3-6 9 15,3 6 0-15,0-5 0 16,0-4-9-16,0 9 9 0,0 0 0 0,0 6-8 0,0 0 8 0,0 0 0 15,0 0 0-15,7 0 0 0,-7 0 0 0,4-6 0 16,-4 6-13-16,0 0 4 0,7 0 1 0,3 6 0 16,-3-6-4-16,0 0 0 0,4 6 0 0,-1-3 0 15,1 3-6-15,3 6-2 0,-3-6 0 0,-4-1 0 16,7 1 20-16,-3 0 0 0,-1 0 0 0,1 0 0 16,-4 3 0-16,3-3 0 0,-3 5 0 0,4-5 0 15,-4 6 0-15,4-6 0 0,-1 6 0 0,-3-3 0 16,4 2 0-16,-1-5 0 0,-3 6 0 0,0 0 0 15,1-1 0-15,-1-5 0 0,0 0 0 0,0 9 9 16,-4-3-9-16,-3-6-11 0,4 5 3 0,-1-2 0 16,-3 3 8-16,0-6 0 0,0-6 0 0,4 6 0 15,-4-6-24-15,3 6-4 0,-3-6 0 0,0 0 0 16,0 0-108-16,0 0-23 0,0 0-4 0</inkml:trace>
  <inkml:trace contextRef="#ctx0" brushRef="#br0" timeOffset="6608.173">11889 4394 1440 0,'0'0'30'0,"0"0"6"0,0 0-28 0,0 0-8 0,0 0 0 0,0 0 0 16,-7-6 76-16,-1 1 15 0,1 5 2 0,-3-6 1 16,-1 6-51-16,1 0-11 0,-4-6-1 0,-1 0-1 15,1 6-18-15,0 0-4 0,0 0-8 0,0 12 12 16,-4-12-12-16,1 6 0 0,3-1 0 0,-4 1 0 16,4 3 0-16,3 3 8 0,1 0-8 0,3 5 9 15,0-5-9-15,3 0 0 0,1 3 0 0,3-4 0 16,0 1 0-16,-4 6 0 0,4-4 12 0,4 4-4 15,-4 0 11-15,7-7 1 0,0 4 1 0,-4 3 0 16,4-6-3-16,0-1-1 0,0 4 0 0,-3-6 0 16,6 0-3-16,-2 2-1 0,6-5 0 0,-4 0 0 15,4 6-13-15,-3-12 11 0,0 0-11 0,3 3 10 16,-4-6 4-16,1 3 1 0,3-12 0 0,-4 6 0 16,-2-5-2-16,2-1 0 0,-3-6 0 0,0 3 0 0,-3-2-13 15,-1-7 0-15,-3 4 0 0,0-4 0 0,0 4 0 16,0 2 0-16,-3 0 0 0,3 7 0 0,-4 2 0 0,4-3-12 15,0 6 12-15,0 6-10 0,-3 0 2 0,3 0 0 0,0 0 0 16,0 0 0-16,0 0-2 0,-4 6 0 0,4 6 0 16,0 2 0-16,0-2 10 0,0 0 0 0,0 3-9 15,4 2 9-15,-1 1 0 16,1 0 0-16,-1-7-9 0,4 10 9 0,-3-9 0 0,3-6 0 16,0 5 0-16,0-2 0 0,0 3 0 15,0-6-12-15,0 0 12 0,4-6-13 16,-1 6-100-16,1-6-20 0,0 0-4 0</inkml:trace>
  <inkml:trace contextRef="#ctx0" brushRef="#br0" timeOffset="7572.648">12128 3686 1605 0,'-7'12'45'0,"4"-6"11"0,-1 11-45 0,4-8-11 0,-3 3 0 0,3 5 0 16,0 1 49-16,0-6 8 0,0 2 2 0,3 10 0 15,-3-12-12-15,4 8-3 0,-1-2 0 0,1 5 0 16,-1-5-19-16,5 3-4 0,2 2-1 0,-3-2 0 16,4 8-4-16,-1-8 0 0,1 14-1 0,3-9 0 15,-3 4 5-15,3-1 2 0,3-2 0 0,-2 8 0 16,-1-3-4-16,-4 4-1 0,4 2 0 0,0-6 0 15,-3 3 3-15,0-8 1 0,3 2 0 0,-4-2 0 16,-3-4-9-16,4 1-3 0,-4-9 0 0,0 2 0 16,0 1-1-16,-3-6 0 0,-4-7 0 0,3 7 0 15,-3-12 12-15,0 0 1 0,0 0 1 0,0 0 0 16,0 0 6-16,0 0 2 0,0 0 0 0,0 0 0 16,0 0-8-16,0 0-2 0,-10-3 0 0,10 3 0 15,-11-3-20-15,4 0 0 0,0 0 0 0,3-2 8 0,1-1-8 16,-4 0-12-16,3 0 4 0,1 0 0 0,-1 0-3 15,4-6 0-15,-3 4 0 0,-1 2 0 0,4-12-3 0,-3 12-1 16,3-6 0-16,-4 1 0 0,4-4 15 0,0 9 0 16,0-6 0-16,0 6 10 0,0-5-22 0,0-1-4 15,0 6 0-15,0 0-1 0,0 3 17 0,0 3 0 16,4-6 0-16,-4 6 0 0,3-6-10 0,1 1 10 16,-1-1-8-16,4 6 8 0,0 0-10 0,0-6 10 15,4 6-12-15,-1 6 12 0,1-6-14 16,3 6 4-16,4 5 1 0,-1-5 0 0,1 0 9 0,0 0 0 0,3 9 8 0,-3-9-8 15,-4-1 0-15,3 1 0 0,1 0 0 0,-4 0 0 16,0 0 0-16,4 0 0 0,-4 0 0 0,0 3 0 16,-3-4 0-16,3-5 0 0,-4 6-12 0,-3 0 4 15,0 0-9-15,0 6-2 0,1-6 0 0,-5 3 0 16,-3 2 2-16,0 1 0 0,0 6 0 0,-3-7 0 16,-5 1 17-16,1 9 0 0,0-9 0 0,-3-1 0 15,-1-2 10-15,-3 3-10 0,3 0 10 0,-3-6-10 16,0-1 13-16,0 7-3 0,0-12-1 0,0 6 0 15,-4-6-9-15,1-6 10 0,-1 6-10 0,0-6 10 16,1 0-28-16,-1 1-6 0,4-1 0 0,3-3-1 16,-3 0-34-16,7 0-6 0,-3-3-2 0,6 7 0 15,-3-7-57-15,4 6-12 16,3-6-3-16,-4 3 0 0,4 3-78 0,0 1-16 0</inkml:trace>
  <inkml:trace contextRef="#ctx0" brushRef="#br0" timeOffset="7960.718">12876 4438 1051 0,'0'0'21'0,"0"0"7"0,0 0-28 0,0 0 0 0,0 0 0 0,-7 6 0 16,4-6 65-16,3 12 7 0,-4-6 2 0,4 6 0 15,0-3-15-15,4 2-3 0,-4 1-1 0,3 6 0 16,-3-12-20-16,0 8-4 0,0-2-1 0,0 0 0 15,4 5-4-15,-1-11-1 0,1 6 0 0,-1 3 0 16,1-3-15-16,-4-7-10 0,3 7 12 0,1-9-12 16,0 6 0-16,-1-6 0 0,1 3 0 0,-4-6 0 15,0 0-110-15,0 0-16 0,3-3-3 0</inkml:trace>
  <inkml:trace contextRef="#ctx0" brushRef="#br0" timeOffset="8139.518">12665 4142 1119 0,'0'0'24'0,"0"0"6"0,0 0 1 0,-4 0 1 0,4 0-32 0,0 0 0 15,0 0 0-15,0 0 0 0,0 0 12 0,0 0-3 0,0 0-1 0</inkml:trace>
  <inkml:trace contextRef="#ctx0" brushRef="#br0" timeOffset="8619.423">13063 3859 1530 0,'0'0'32'0,"0"0"8"0,0 0-32 16,0 0-8-16,0 0 0 0,0 0 0 0,0-970 27 16,0 1940 4-16,0-970 1 0,0 0 0 0,0 0-5 15,0 0-1-15,0 12 0 0,4-6 0 0,-4 6-26 0,3-6 0 0,1 5 8 0,-4 1-8 16,3 3 8-16,1-3-8 0,0 5 12 0,-1-2-4 16,1 3-8-16,-1 5 0 0,1-8 0 0,-1 8 0 15,4 7 21-15,-3-4 9 0,-1 4 2 0,1 2 0 16,-1 3 0-16,4-3 0 0,-3 4 0 0,-1-4 0 15,4 0 6-15,-3 4 2 0,3-4 0 16,-3 3 0-16,3-2-12 0,-4-4-1 0,4-2-1 0,-3-4 0 16,-1 6 3-16,4-14 1 0,-3 9 0 15,-1-7 0-15,-3-8-30 0,4 3 0 0,-4-12 0 0,0 0 0 16,0 0 0-16,0 0 0 16,0 0 0-16,0 0 0 0,0 0-23 15,0 0-10-15,0 0-3 0,0 0 0 0,-7 0-30 16,0-3-6-16,0 0-2 0,3-3 0 0,-3 3-141 0,4-3-28 0</inkml:trace>
  <inkml:trace contextRef="#ctx0" brushRef="#br0" timeOffset="8936.722">12993 4224 1606 0,'0'0'33'0,"0"0"9"0,0 0-34 0,0 0-8 0,0 0 0 0,0 0 0 16,0 0 28-16,0 0 3 0,0 0 1 0,3 12 0 15,8-7-17-15,0 7-3 0,-1-6-1 0,4 0 0 16,-3 6 17-16,3-3 4 0,-4 2 1 0,5-5 0 15,-5 0-33-15,8 6 0 0,-4-6 0 0,0 0 0 16,4 0 0-16,-1-4-20 0,1 1 2 0,0 0 1 16,-4 0 5-16,3 0 0 0,1 3 1 0,-4-6 0 15,4 0-29 1,-4 0-7-16,3 0-1 0</inkml:trace>
  <inkml:trace contextRef="#ctx0" brushRef="#br0" timeOffset="9398.01">13423 4315 1892 0,'0'18'40'0,"0"-4"8"0,0-2-39 0,4 6-9 0,-1-7 0 0,1 1 0 15,-1-3 26-15,1 3 3 0,3-6 1 0,-4 5 0 16,1-5 4-16,3 0 1 0,0 0 0 0,0 0 0 0,0 0-20 15,0-3-4-15,4 0-1 0,-4 0 0 16,0-3-2-16,0 6 0 0,0-6 0 0,0 0 0 16,4 0-8-16,-4 0 0 0,3 0 0 0,1-6 0 0,-1 3 10 15,1-3-10-15,-4-6 12 0,4 6-12 0,-4 0 0 16,0-5 0-16,0 5 0 0,-4-12 0 0,1 9 0 0,-1-3 0 0,-6 1 0 16,3-7 0-16,-4 6 0 0,4 4 0 0,-3-4 0 0,-4 6 0 15,3-6 0-15,-3 6-12 16,0 0 3-16,0 6 1 0,-3 0 8 0,-1-6-13 0,0 6 5 15,1 6 8-15,-1-6-20 0,4 6 3 16,0 6 1-16,0-6 0 0,0 6 16 0,-4-4 8 0,4 4-8 0,-3 0 12 16,3 6-21-16,-4-7-5 0,4 4-1 15,0 3 0-15,3-7 15 0,1 7 0 0,3-3 0 16,3 2 0-16,1-5 0 0,0 12 0 16,-1-13 0-16,4 4 0 0,0 3 17 0,4-1-3 0,-1-5-1 0,1 9 0 15,0-9-13-15,-1-1 0 0,4 4 0 0,0-6 0 31,0 0-22-31,8 2-4 0,-1-5-1 0,0 0 0 0,4 0-26 0,-1 0-6 16,5-6-1-16,-1 0 0 0,4 0-54 0,3-6-11 0,0 0-3 16</inkml:trace>
  <inkml:trace contextRef="#ctx0" brushRef="#br0" timeOffset="9999.979">14866 3845 1653 0,'-3'14'47'0,"-1"-2"10"16,4 6-45-16,0-1-12 0,0-5 0 0,-4 9 0 15,4-4 47-15,0 1 7 0,0 3 2 0,4 2 0 16,-4-5-31-16,4 8-5 0,-4-2-2 0,0 2 0 15,3 4 6-15,1-7 2 0,-4 9 0 0,3-8 0 16,1 8 1-16,-4 1 0 0,3 2 0 0,1-3 0 16,-4 3-1-16,3-8 0 0,-3 8 0 0,0-2 0 15,4-10-8-15,-4 6-2 0,0 4 0 0,0-16 0 16,0 10 0-16,-4-9-1 0,4-1 0 0,-3 1 0 0,3-9-15 16,-4 2 0-16,4-11 0 0,0 0 0 0,0 0 0 0,-3 12 0 15,3-12 0-15,0 0 0 16,0 0-53-16,0 0-7 0,0 0-2 0,0 0 0 15,0 0-88-15,0 0-18 0,0 0-3 0</inkml:trace>
  <inkml:trace contextRef="#ctx0" brushRef="#br0" timeOffset="11077.969">14852 4427 1422 0,'0'0'40'0,"0"0"9"0,0 0-39 0,0 0-10 0,-7 0 0 0,7 0 0 16,0 0 71-16,-7-6 12 0,7 6 2 0,0 0 1 16,-11 0-23-16,11 0-5 0,-7-6-1 0,0 6 0 15,7 0-27-15,-7 6-6 0,0-6 0 0,7 0-1 16,-11 6-23-16,4-6 0 0,7 0 0 0,-10 6 8 16,3-1-8-16,-4 1 8 0,4 0-8 0,-3 0 8 15,-1 6-8-15,0 3 0 0,4-4 8 0,0 1-8 16,0 9 0-16,-3-4 0 0,3 7 0 0,-1-7 0 15,1 1 0-15,4 3 0 0,-1-4 0 0,1 4 0 16,-1-9 0-16,4 5 0 0,0-11 0 0,0 6 0 0,4-3 0 16,-1 0-8-16,4-1 8 0,0-2 0 15,1 0-12-15,2 0 4 0,4-6 0 0,0-6 0 16,4 0-16-16,0 6-4 0,-1 0 0 0,4 0 0 16,1 0-109-16,-5 0-23 0,4 0-4 0</inkml:trace>
  <inkml:trace contextRef="#ctx0" brushRef="#br0" timeOffset="11667.904">15187 4562 1740 0,'-11'6'73'16,"4"0"-58"-1,-3 0 35-15,3-1 7 0,0-2 2 0,0 0 0 16,0 0-19-16,0 0-3 0,0-3-1 0,-4 3 0 15,11-3-27-15,-7 12-9 0,7-12 0 0,-4 0 0 16,4 0 0-16,-3 6 0 0,-1 6-12 0,1-7 3 16,3 1-10-16,0 0-1 0,0 6-1 0,3-6 0 0,-3 3 11 15,7-3 10-15,-3-1-13 0,-1 1 5 0,4 0 8 0,1 0 0 0,-1 0-9 0,0-6 9 16,0 3 0-16,3 0 0 0,-3-3 0 16,4-3 0-16,-1 0 0 0,1-9 10 0,0 0-2 0,3 1-8 15,-4-7 12-15,1 3-4 0,3-2 0 16,-7-4-8-16,4 6 12 0,-4 1-4 15,0-4 0-15,-4 6-8 0,4-2 11 0,-3 2-11 16,-1-6 10-16,-3 6-10 0,0 7 12 16,-3-7-4-16,-1 3-8 0,4 9 12 0,-3 0-12 15,3 0 11-15,-7-6-11 0,7 6 10 0,-7 6-10 0,3-6 0 0,-3 9 0 0,4 3 0 16,-1-1 0-16,1 1 0 0,-1 6 0 0,1-4 0 16,3 4 0-16,0 0 0 0,0-1 0 0,3 4 0 15,1-3 0-15,-1-7 0 0,1 4 0 0,3-6 0 16,-4 0 0-16,1-3 0 0,3-1 0 0,-4 1 0 15,4-6 0-15,-3 0 0 0,3 6 0 0,0-6 0 16,-3-6-15-16,3 0 5 0,0 1 1 0,0-7 0 16,0 0-35-16,0 3-6 0,0-3-2 15</inkml:trace>
  <inkml:trace contextRef="#ctx0" brushRef="#br0" timeOffset="12235.702">15406 4468 1489 0,'0'0'31'0,"0"0"7"15,0 9-30-15,0-9-8 0,0 0 0 0,0 0 0 0,0 0 52 0,-4 6 8 16,4-6 3-16,0 0 0 0,0 0-25 0,0 11-5 15,0-11-1-15,-3 6 0 0,3 0-16 0,0 6-3 0,3-6-1 0,-3 3 0 16,4-4 4-16,-4 7 1 0,3-6 0 0,1-6 0 16,-4 0 8-16,0 0 2 0,3 12 0 0,-3-12 0 15,0 0 6-15,0 6 2 0,0-6 0 0,0 0 0 16,0 0-3-16,4 0-1 0,-4 0 0 0,0 0 0 16,0 0 0-16,0 0 0 0,0 0 0 0,0 0 0 15,0 0-4-15,0 0-1 0,0 0 0 0,0 0 0 16,0 0-26-16,0 0 0 0,0 0-12 0,0 0 12 15,-4-6 0-15,1 0 10 0,3 0 1 0,-4 0 0 16,4-6-11-16,0 4 0 0,-3 2 0 0,6 0 0 16,-3-6 0-16,0 6 0 0,4 0 0 0,-4 0 0 15,3 1 0-15,4-4 0 0,-3 3 0 0,3 0 0 16,0 0-12-16,4 6 12 0,-1 0-12 0,-3 0 12 16,4 0-15-16,3 0 5 0,-3 6 1 0,3 0 0 15,0 0 9-15,-4 3-12 0,5 2 12 0,-1 1-12 16,-4 0 12-16,1 0 0 0,-1 2 0 0,1-2 0 15,0 6 0-15,-1-7 0 0,-3 1 0 0,4 9 0 16,-4-9 0-16,0-1 0 0,0 4 0 0,0-6 0 16,-4 6 0-16,1-10 0 0,0 7 0 0,-1-6 0 15,-3-6 0-15,0 0 0 0,7 6 0 0,-7-6 0 16,0 0-23-16,0 0-2 0,4 0-1 0,-4 0 0 16,0 0-11-16,0 0-3 0,0 0 0 0,0 0 0 15,0 0-78-15,7 3-16 0,-7-3-3 0,0 0-1 16,0 0-30-16,3-3-5 0</inkml:trace>
  <inkml:trace contextRef="#ctx0" brushRef="#br0" timeOffset="12762.054">16002 4365 1527 0,'0'0'64'0,"0"0"-51"16,0 0 34-16,-7 0 6 0,-4 6 2 0,4 0 0 15,0-6 1-15,-3 0 1 0,3 0 0 0,0 0 0 16,-4 6 0-16,4-6 0 0,0 5 0 0,-4 1 0 16,1 0-33-16,-4 0-6 0,-1 0-2 0,1 3 0 15,0 3 3-15,4-1 0 0,-4-5 0 0,3 6 0 16,4 0-6-16,-4 2-1 0,4-2 0 0,4-6 0 15,-1 12 4-15,1-12 0 0,3-1 0 0,0-5 0 16,3 9-4-16,-3 3 0 0,7-6 0 0,-7-6 0 16,4 6-12-16,3-6 8 0,0 6-8 0,0-6 0 15,0 0 8-15,4-6-8 0,-4 6 0 0,0-6 0 16,3 0 0-16,1 0 8 0,-1 0-8 0,1-3 0 16,-4 4 0-16,0-1 0 0,0 6 0 0,0-6 0 15,4 6 0-15,-4-6 0 0,3 0 0 0,1 6 0 0,0 0 0 16,-1 0 0-16,-3 0 0 0,4 0 0 0,-1 6 0 15,-2 0 0-15,2 0 0 0,-3-3 0 0,4 3 0 16,-4 5 0-16,0-5 0 0,-4 0 0 0,4 6 0 0,1 0 0 16,-5-4 0-16,4 1 0 0,-3 6 0 0,-1-3 0 15,-3-6 8-15,4 5-8 0,-8-5 0 0,1 3 0 0,-1-3 0 16,-3 6 0-16,0-6 0 16,0-1 0-16,0 1 0 0,-4 0 0 0,1 6-8 15,-4-12 8-15,-1 3-12 0,-2 0 12 0,-1-3-28 16,4 0 2-16,-7 0 0 0,3-3 0 0,1 0-26 15,-1 3-4-15,0-12-2 0,1 12 0 16,3-12-92-16,3 7-18 0,-3-10-4 0</inkml:trace>
  <inkml:trace contextRef="#ctx0" brushRef="#br0" timeOffset="13455.177">16880 3933 1682 0,'-3'12'35'0,"3"-1"9"0,-4 1-36 0,4-9-8 0,-3 6 0 0,-4 0 0 0,7 2 52 0,-4 1 9 16,1 0 2-16,3-3 0 0,0 3-27 0,-4 5-6 16,8 1-1-16,-4-1 0 15,0 4 12-15,3 8 3 0,1-2 0 0,-4 2 0 16,3-5 2-16,1 8 1 0,-1 6 0 0,-3-8 0 16,0 8-29-16,0-3-6 0,-3-2 0 0,3 5-1 15,0-3 5-15,0 3 0 0,3 3 1 0,-3-2 0 16,0-7 0-16,4 3 0 0,-4-8 0 0,0 8 0 0,0-11 3 15,3-4 0-15,-3 4 0 0,0-7 0 0,0-2-20 0,0-3 0 16,0-1 0-16,-3-5 0 16,3-6-19-16,0 0-7 0,0 0-2 0,0 0 0 15,0 0 0-15,0 0 0 0,-4 0 0 0,4-6 0 16,-3 1-25-16,3-7-6 0,0 6-1 0,0-3 0 16,0-3-147-16,3 7-29 0,-3-1-7 0</inkml:trace>
  <inkml:trace contextRef="#ctx0" brushRef="#br0" timeOffset="13978.864">17004 4594 1637 0,'3'18'34'0,"1"0"8"0,3-7-34 0,0 7-8 0,0-3 0 0,0-4 0 16,0 1 63-16,0 0 10 0,0-6 3 0,0 0 0 16,0 0-27-16,1-4-5 0,-1 4 0 0,0-6-1 15,-4 0-9-15,4 0-2 0,0-6 0 0,0 1 0 16,0-1-18-16,-3-3-4 0,3 3-1 0,0-6 0 15,-3 1-1-15,3 5 0 0,3-12 0 0,-6 3 0 16,3 4-8-16,-4-1-11 0,4-9 3 0,-3 9 0 16,-1 1-7-16,1-7-1 0,-1 6 0 0,-3 1 0 0,4 2 16 0,-4 3-11 0,0-6 11 15,3 12-10 1,-3 0-14-16,0 0-2 0,-3-6-1 0,3 6 0 0,0 0 3 0,0 0 0 0,0 0 0 16,-7 0 0-1,-4 6-13-15,4 0-3 0,0 6 0 0,-3-6 0 0,3 8 23 16,-4-2 4-16,4 6 1 0,-4-1 0 0,4 4 12 0,-3-3 0 0,3 2 0 15,0 4 0-15,0-1 21 0,0-2 1 0,-1 2 0 0,5-5 0 16,-1 2 2-16,4 4 1 0,0-6 0 0,4-1 0 16,-4 4-6-16,3-9-2 0,1-1 0 15,3 7 0-15,4-12-5 0,-1 0-2 0,1 3 0 0,6-4 0 16,1 1-10-16,3-6 0 0,4 6 0 0,-4 0 8 16,7-6-8-16,-3 0-9 0,3-6 9 0,-3 0-13 15,7 0-21 1,-1 1-4-16,1-7-1 0</inkml:trace>
  <inkml:trace contextRef="#ctx0" brushRef="#br0" timeOffset="14834.674">18489 4483 1531 0,'-3'23'64'0,"3"-5"-51"15,0 2 56-15,0 4 11 0,3-1 3 0,1 4 0 0,-1-10-39 0,1 7-7 16,3-3-1-16,0-4-1 15,0 4-11-15,0 2-3 0,0-5 0 0,0 2 0 16,-3 4-1-16,3-6 0 0,0-1 0 0,-4-2 0 16,4 3-12-16,0-1-8 0,0 1 10 0,0-3-10 0,-3 8 12 0,3-5-3 15,-3-4-1-15,3 4 0 16,-4 0 7-16,1-4 1 0,-1 4 0 0,1-6 0 16,-4 0-7-16,0-1-1 0,0-5 0 0,0-6 0 15,0 0 9-15,-4 6 2 0,4-6 0 0,0 0 0 0,-10 0 8 0,3 0 1 16,-4-6 1-16,0-6 0 15,1 7-19-15,-1-7-10 0,1 6 10 0,-1-9-10 0,4-2 0 0,-4-1 0 0,1 0 0 16,3-2 0-16,-7-10 0 16,3 7 0-16,4-10 0 0,-7 4 0 0,3-9 0 0,-3 0 0 0,7-9 0 15,-3 8 0-15,2-5 0 0,1 3 0 16,0 3-11-16,0 0 11 0,0 2-11 0,0-2 11 16,0-3-8-16,4 9 8 0,3-4 0 0,0 4-8 15,3 3 8-15,1 2 0 0,-4-2 0 16,-4 2-8-16,1 4 8 0,-1 2 0 0,1 4 0 15,3-1 0-15,3 3 0 0,1 6 0 16,-1 1 0-16,4 2-10 0,4 0 10 0,-1 6 0 0,4 6-8 0,1 0 8 0,-1 8 0 0,3 4 0 16,1-6 0-16,0 5 0 0,-1 1 0 0,4 9 0 15,-3-4 0-15,0 9 0 0,-4 1 0 0,3-4 0 16,-2 6 0-16,-1-2 0 0,-4-4 0 0,1-2 0 16,-1 2 0-16,-3-3 0 0,1-8 0 0,-1 9 0 15,-4-4 12-15,1-5-1 0,-1-12 0 0,1-1 0 16,-4-5-3-16,-4 9 0 0,1 0 0 0,-1 0 0 0,-3-3 2 15,0 0 0-15,0-6 0 0,-4 6 0 16,1-6-10-16,-1 0 0 0,-3 0-12 0,0-6 12 16,0 0-8-16,-4 0 8 0,1 6 0 0,-1-12 0 15,0 3-22-15,1 3 0 0,-5 1 0 0,5-7 0 16,3 0-40-16,0 0-8 0,3 1-2 0,0 2 0 16,4-9-172-16,0 6-36 0</inkml:trace>
  <inkml:trace contextRef="#ctx0" brushRef="#br0" timeOffset="15511.152">18711 3889 1523 0,'0'23'64'0,"4"4"-51"15,-1-4 55-15,-3 4 10 0,4 2 2 0,-1-2 1 16,4-4-32-16,-3 6-6 0,0-2-2 0,3-4 0 15,-4 4 9-15,4-4 2 0,-3 1 0 0,3 2 0 16,-4-2-23-16,-3 8-4 0,4-2-1 0,-1 2 0 16,1-3 3-16,-1-8 0 0,4 8 0 0,-3-11 0 15,3 8-9-15,0-8-2 0,0 6 0 0,0-4 0 16,4-2-4-16,-4-6-2 0,0-1 0 0,-4-2 0 16,1 3-10-16,0-12 0 0,-4 0 0 0,0 0 8 15,0 0-8-15,0 0 0 0,0 0 0 0,0 0 0 16,0-9 0-16,-4 6 0 0,4-3 0 0,0 0 0 15,0 3 0-15,-4-2 8 0,4-1-8 0,-3 0 0 16,3-6 0-16,-4 6 0 0,4-6 0 0,-3 4 0 0,3 2 0 16,0 0 0-16,0-6 0 0,0 0 0 0,0 1 0 0,0 2 0 15,3-3-8-15,-3 0 8 0,4 6-9 16,-1-5 9-16,1-1-12 0,0 0 12 0,-4 3-13 0,3 3 4 16,1 0 1-16,-1-5 0 0,4 11 8 0,-3-12-8 15,3 12 8-15,-4 0-8 0,8 0 8 0,-4 12-10 0,3-6 10 16,5 5-10-16,-5-5 10 0,4 9 0 15,0 3 0-15,4-7 0 0,-4 7 0 16,4-3 0-16,-1 2 0 0,1 7 0 0,-4-9 0 16,4 8 0-16,-4 1 0 0,-3-7 0 0,3 4 0 0,-4 2 0 0,1-8 0 15,-1 3 0-15,-3-7 0 0,-3-5 0 0,3 0 0 0,-3 6 0 16,-4-12 8-16,0 0-8 0,7 0 8 0,-7 0-8 16,0 0 0-16,0 0-12 0,0 0 2 0,0 0 0 15,0 0-26-15,0 0-4 0,0-12-2 16,0 6 0-16,0 0-34 0,0 1-8 0,0-1 0 15,3 0-1-15,-3 3-27 0,0 3-6 0,4-3-1 0</inkml:trace>
  <inkml:trace contextRef="#ctx0" brushRef="#br0" timeOffset="16034.043">19435 4444 1241 0,'0'0'25'0,"0"0"8"0,0 0-33 0,-8 0 0 0,1 0 0 0,0 0 0 0,0 6 65 15,0-6 7-15,-3 6 0 0,3 0 1 16,-4-6-9-16,0 9-1 0,1-6-1 0,-1 6 0 16,1-9-20-16,-1 5-4 0,1 1-1 0,-1 0 0 0,4 0-15 0,0 6-3 0,3-6-1 0,-3 3 0 15,4 2-3-15,-4-5-1 0,7-6 0 0,-4 12 0 16,4 0-14-16,0-6 9 0,0 2-9 0,4 1 8 15,-4 6-8-15,3-3 0 0,1-6 9 0,-1 5-9 16,1-5 8-16,3 3-8 0,3-3 10 0,-3 0-10 16,4 0 17-16,-4 0-2 0,4-6-1 0,-1 0 0 15,1 0-1-15,3 0 0 0,0-6 0 16,-3 6 0-16,-1-9-13 0,-3 3 8 0,4-6-8 16,-4 6 0-16,0-5 9 0,0-1-9 15,0-3 8-15,-3 0-8 0,-1 7 10 0,1-10-10 0,-4 0 12 0,0 4-12 16,0 2 11-16,0 0-11 0,0 0 10 0,0 6-10 15,-4 1 8-15,4-4-8 0,-3 3 0 0,3 6 0 16,0 0 8-16,0 0-8 0,0 0 0 0,0 0 9 16,0 0-9-16,-4 6 0 0,4 3 9 0,-3 2-9 15,3 1 0-15,3 0 9 0,-3 3-9 0,4 2 0 16,3 1 11-16,-4-6-11 0,4 2 10 0,0 4-10 16,0 0 0-16,0-1 0 0,-3-2 0 0,3-3 0 15,0-1 0-15,0 1 0 0,0-12 0 0,-3 6 0 16,-4-6 0-16,7 6 0 0,-7-6 0 0,7 0 0 15,3 0 0-15,-3-12 0 0,1 6-13 0,2-5 4 16,1 5-18-16,-4-6-3 0,3-3-1 0,-3 3 0 16,4 7-112-16,-4-7-22 0,4 6-5 0</inkml:trace>
  <inkml:trace contextRef="#ctx0" brushRef="#br0" timeOffset="16484.937">19678 4406 1896 0,'-7'6'40'0,"3"9"8"16,4-9-39-16,0 5-9 0,0 1 0 0,0 3 0 0,4 2 28 0,-4-5 3 15,3 12 1-15,1-10 0 0,3 4 0 0,-3 6 0 0,-1-7 0 0,4 4 0 16,-3-4-20-16,3-2-3 0,0 3-1 0,0-1 0 16,-4-5 0-16,4 3 0 0,0-3 0 0,0-1 0 15,1 1 4-15,-5-6 0 0,1 0 0 0,-4-6 0 16,0 0 4-16,0 0 2 0,0 0 0 0,7-6 0 15,-4 6 6-15,1-12 2 0,-4 6 0 0,3-5 0 16,-3-1-10-16,0-3-1 0,4 3-1 0,-8-5 0 16,4 5-14-16,-7-3 0 0,0 4 0 0,4-1 0 15,-4-9 0-15,-1 9 0 0,1 1 0 0,4-7 0 16,-4 6 0-16,-4-8 0 0,4 2 0 0,-3 0-10 16,-4 4 10-16,3-4-13 0,-3 6 5 0,0 1 8 15,0-10 0-15,0 9 0 0,3 0 0 0,0 1 0 16,4-7 0-16,0 9 0 0,4 0 0 0,-4 7 0 15,7 2 0-15,0 0 0 0,0 0 0 0,0 0 0 16,0 0 0-16,0 0 0 0,0 0 12 0,0 0-4 16,0 0-8-16,10 0 0 0,-3 0 0 0,4 5 8 15,3-2-8-15,0 3 0 0,0 0 0 0,0 0 0 16,0 0 0-16,4 0-11 0,-4 0 11 0,4-6-8 16,-4 5-11-16,0 1-1 0,0-6-1 0,0 6 0 15,0-6-10-15,4 0-1 0,-4 0-1 0,0 0 0 16,0 0-80-16,-3-6-16 0,0 6-3 0</inkml:trace>
  <inkml:trace contextRef="#ctx0" brushRef="#br0" timeOffset="16997.984">19858 4403 2008 0,'-7'12'57'0,"3"6"12"0,1-13-55 0,-1 7-14 0,4-6 0 0,0-6 0 16,0 12 47-16,0-3 6 0,4-3 2 0,-4-1 0 16,3 1-11-16,4 0-1 0,-3 0-1 0,3 0 0 15,4 0-23-15,3-6-5 0,-4-6-1 0,1 6 0 16,-1-6-5-16,1 6-8 0,3-6 11 0,-3 6-11 16,-1-6 12-16,1 0-12 0,-1 1 12 0,1-7-12 15,0 3 8-15,-4 3-8 0,0 0 0 0,-4 0 0 16,1 0 0-16,-1-5 8 0,-3 5-8 0,4-3 0 15,-1 6 12-15,1 0-4 0,-1 0 0 0,1 0-8 16,-1 3 20-16,-3-6-2 0,4 6-1 0,-1-6 0 16,-3 6-17-16,0 0 0 0,-3-5 0 0,-1-1 0 15,1 0 8-15,-1 0-8 0,1-6 0 0,-1 3 0 16,1 4 0-16,-4-1-9 0,0-6 1 0,0 6 0 16,0 0-4-16,-4 0 0 0,-3 6 0 0,3-6 0 0,1 6-8 15,-1 6-1-15,1 0-1 0,-5 0 0 0,5 12 2 0,-4-7 1 16,0 4 0-16,0 9 0 0,-1-7 19 15,5 4 0-15,3 2 11 0,-4 4-11 0,4-4 0 16,4 7 0-16,-4-4 0 0,3 4 0 16,4-7 0-16,0 4 0 0,0-7 0 0,4 4 0 0,-1-7 16 0,1 1-3 0,3-9-1 15,0 8 0-15,3-11-4 0,1 6 0 0,-1-6-8 16,5 0 12-16,2-6-12 0,1 0 0 0,3 0 0 0,-3 0 0 16,3-6 0-16,3 0 0 0,1-6 0 0,0 0 0 15,3 1-33 1,0 2-3-16,8-3-1 0,-8 0 0 0,0 1-38 15,-3 2-7-15,-1-6-2 0</inkml:trace>
  <inkml:trace contextRef="#ctx0" brushRef="#br0" timeOffset="17314.691">20750 4715 2086 0,'-7'14'59'0,"4"4"13"0,3-6-57 16,0 0-15-16,3-1 0 0,-3-2 0 0,0 3-14 0,0-6-6 0,0-6 0 0,0 0-1 31,0 0-9-31,0 0-2 0,0 0 0 0,-3-12 0 16,3 3-124-16,0 0-24 0,0 1-6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11/13/2023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11/13/2023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lundi, le treize novembre</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35955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Consult the vocabulary on p. 202. Write out the words on this list, and give the English translation. Turn in your work when completed. Take ten minutes to complete this task.</a:t>
            </a:r>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r>
              <a:rPr lang="en-US" dirty="0"/>
              <a:t>les </a:t>
            </a:r>
            <a:r>
              <a:rPr lang="en-US" dirty="0" err="1"/>
              <a:t>phares</a:t>
            </a:r>
            <a:r>
              <a:rPr lang="en-US" dirty="0"/>
              <a:t>		le pare-</a:t>
            </a:r>
            <a:r>
              <a:rPr lang="en-US" dirty="0" err="1"/>
              <a:t>brise</a:t>
            </a:r>
            <a:r>
              <a:rPr lang="en-US" dirty="0"/>
              <a:t>		un </a:t>
            </a:r>
            <a:r>
              <a:rPr lang="en-US" dirty="0" err="1"/>
              <a:t>policier</a:t>
            </a:r>
            <a:r>
              <a:rPr lang="en-US" dirty="0"/>
              <a:t>		le </a:t>
            </a:r>
            <a:r>
              <a:rPr lang="en-US" dirty="0" err="1"/>
              <a:t>volant</a:t>
            </a:r>
            <a:endParaRPr lang="en-US" dirty="0"/>
          </a:p>
          <a:p>
            <a:pPr marL="0" indent="0">
              <a:buNone/>
            </a:pPr>
            <a:endParaRPr lang="en-US" dirty="0"/>
          </a:p>
          <a:p>
            <a:pPr marL="0" indent="0">
              <a:buNone/>
            </a:pPr>
            <a:r>
              <a:rPr lang="en-US" dirty="0"/>
              <a:t>la circulation	le </a:t>
            </a:r>
            <a:r>
              <a:rPr lang="en-US" dirty="0" err="1"/>
              <a:t>coffre</a:t>
            </a:r>
            <a:r>
              <a:rPr lang="en-US" dirty="0"/>
              <a:t>		le capot		la portiere</a:t>
            </a:r>
          </a:p>
          <a:p>
            <a:pPr marL="0" indent="0">
              <a:buNone/>
            </a:pPr>
            <a:endParaRPr lang="en-US" dirty="0"/>
          </a:p>
          <a:p>
            <a:pPr marL="0" indent="0">
              <a:buNone/>
            </a:pPr>
            <a:r>
              <a:rPr lang="en-US" dirty="0"/>
              <a:t>faire le </a:t>
            </a:r>
            <a:r>
              <a:rPr lang="en-US" dirty="0" err="1"/>
              <a:t>plein</a:t>
            </a:r>
            <a:r>
              <a:rPr lang="en-US" dirty="0"/>
              <a:t>		un </a:t>
            </a:r>
            <a:r>
              <a:rPr lang="en-US" dirty="0" err="1"/>
              <a:t>pneu</a:t>
            </a:r>
            <a:r>
              <a:rPr lang="en-US" dirty="0"/>
              <a:t> </a:t>
            </a:r>
            <a:r>
              <a:rPr lang="en-US" dirty="0" err="1"/>
              <a:t>crevé</a:t>
            </a:r>
            <a:r>
              <a:rPr lang="en-US" dirty="0"/>
              <a:t>	</a:t>
            </a:r>
            <a:r>
              <a:rPr lang="en-US" dirty="0" err="1"/>
              <a:t>une</a:t>
            </a:r>
            <a:r>
              <a:rPr lang="en-US" dirty="0"/>
              <a:t> </a:t>
            </a:r>
            <a:r>
              <a:rPr lang="en-US" dirty="0" err="1"/>
              <a:t>amende</a:t>
            </a:r>
            <a:r>
              <a:rPr lang="en-US" dirty="0"/>
              <a:t>		la </a:t>
            </a:r>
            <a:r>
              <a:rPr lang="en-US" dirty="0" err="1"/>
              <a:t>roue</a:t>
            </a:r>
            <a:r>
              <a:rPr lang="en-US" dirty="0"/>
              <a:t> </a:t>
            </a:r>
          </a:p>
          <a:p>
            <a:pPr marL="0" indent="0">
              <a:buNone/>
            </a:pPr>
            <a:endParaRPr lang="en-US" dirty="0"/>
          </a:p>
          <a:p>
            <a:pPr marL="0" indent="0">
              <a:buNone/>
            </a:pPr>
            <a:r>
              <a:rPr lang="en-US" dirty="0"/>
              <a:t>le pare-choc		les </a:t>
            </a:r>
            <a:r>
              <a:rPr lang="en-US" dirty="0" err="1"/>
              <a:t>freins</a:t>
            </a:r>
            <a:r>
              <a:rPr lang="en-US" dirty="0"/>
              <a:t>		se </a:t>
            </a:r>
            <a:r>
              <a:rPr lang="en-US" dirty="0" err="1"/>
              <a:t>garer</a:t>
            </a:r>
            <a:r>
              <a:rPr lang="en-US" dirty="0"/>
              <a:t>		</a:t>
            </a:r>
            <a:r>
              <a:rPr lang="en-US" dirty="0" err="1"/>
              <a:t>l’essence</a:t>
            </a:r>
            <a:r>
              <a:rPr lang="en-US" dirty="0"/>
              <a:t>			</a:t>
            </a:r>
          </a:p>
        </p:txBody>
      </p:sp>
    </p:spTree>
    <p:extLst>
      <p:ext uri="{BB962C8B-B14F-4D97-AF65-F5344CB8AC3E}">
        <p14:creationId xmlns:p14="http://schemas.microsoft.com/office/powerpoint/2010/main" val="318179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F3A9-AE34-4FB0-80DA-4D663E30A357}"/>
              </a:ext>
            </a:extLst>
          </p:cNvPr>
          <p:cNvSpPr>
            <a:spLocks noGrp="1"/>
          </p:cNvSpPr>
          <p:nvPr>
            <p:ph type="title"/>
          </p:nvPr>
        </p:nvSpPr>
        <p:spPr>
          <a:xfrm>
            <a:off x="838200" y="365125"/>
            <a:ext cx="10515600" cy="11506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3D46C4E-58EE-4665-B0C3-D1DFAD568009}"/>
              </a:ext>
            </a:extLst>
          </p:cNvPr>
          <p:cNvSpPr>
            <a:spLocks noGrp="1"/>
          </p:cNvSpPr>
          <p:nvPr>
            <p:ph idx="1"/>
          </p:nvPr>
        </p:nvSpPr>
        <p:spPr>
          <a:xfrm>
            <a:off x="838200" y="796907"/>
            <a:ext cx="10515600" cy="5380056"/>
          </a:xfrm>
        </p:spPr>
        <p:txBody>
          <a:bodyPr>
            <a:normAutofit fontScale="92500"/>
          </a:bodyPr>
          <a:lstStyle/>
          <a:p>
            <a:pPr marL="0" indent="0">
              <a:buNone/>
            </a:pPr>
            <a:r>
              <a:rPr lang="en-US" dirty="0" err="1"/>
              <a:t>Vendez</a:t>
            </a:r>
            <a:r>
              <a:rPr lang="en-US" dirty="0"/>
              <a:t> / </a:t>
            </a:r>
            <a:r>
              <a:rPr lang="en-US" dirty="0" err="1"/>
              <a:t>Achetez</a:t>
            </a:r>
            <a:r>
              <a:rPr lang="en-US" dirty="0"/>
              <a:t> </a:t>
            </a:r>
            <a:r>
              <a:rPr lang="en-US" dirty="0" err="1"/>
              <a:t>une</a:t>
            </a:r>
            <a:r>
              <a:rPr lang="en-US" dirty="0"/>
              <a:t> </a:t>
            </a:r>
            <a:r>
              <a:rPr lang="en-US" dirty="0" err="1"/>
              <a:t>voiture</a:t>
            </a:r>
            <a:r>
              <a:rPr lang="en-US" dirty="0"/>
              <a:t> </a:t>
            </a:r>
            <a:r>
              <a:rPr lang="en-US" dirty="0" err="1"/>
              <a:t>d’occasion</a:t>
            </a:r>
            <a:r>
              <a:rPr lang="en-US" dirty="0"/>
              <a:t>(Buy / Sell a </a:t>
            </a:r>
            <a:r>
              <a:rPr lang="en-US"/>
              <a:t>Used Car)</a:t>
            </a:r>
            <a:endParaRPr lang="en-US" dirty="0"/>
          </a:p>
          <a:p>
            <a:pPr marL="0" indent="0">
              <a:buNone/>
            </a:pPr>
            <a:r>
              <a:rPr lang="en-US" dirty="0"/>
              <a:t>The entire class should draw a picture of a car that is to be sold. (5 minutes)</a:t>
            </a:r>
          </a:p>
          <a:p>
            <a:pPr marL="0" indent="0">
              <a:buNone/>
            </a:pPr>
            <a:r>
              <a:rPr lang="en-US" dirty="0"/>
              <a:t>The class should line up in order of their first name.</a:t>
            </a:r>
          </a:p>
          <a:p>
            <a:pPr marL="0" indent="0">
              <a:buNone/>
            </a:pPr>
            <a:r>
              <a:rPr lang="en-US" dirty="0"/>
              <a:t>The class should count off 1, 2, 3 / 1, 2, 3 etc.</a:t>
            </a:r>
          </a:p>
          <a:p>
            <a:pPr marL="0" indent="0">
              <a:buNone/>
            </a:pPr>
            <a:r>
              <a:rPr lang="en-US" dirty="0"/>
              <a:t>The 1’s will be used car sellers, the 2’s and 3’s will be used car buyers.</a:t>
            </a:r>
          </a:p>
          <a:p>
            <a:pPr marL="0" indent="0">
              <a:buNone/>
            </a:pPr>
            <a:r>
              <a:rPr lang="en-US" dirty="0"/>
              <a:t>Each group will prepare and then act out a skit in which the seller is trying to convince the buyers to purchase the car (s)he drew at the start of the period. </a:t>
            </a:r>
          </a:p>
          <a:p>
            <a:pPr marL="0" indent="0">
              <a:buNone/>
            </a:pPr>
            <a:r>
              <a:rPr lang="en-US" dirty="0"/>
              <a:t>The seller will explain why it is a fantastic car. The buyers will ask questions about the car. </a:t>
            </a:r>
          </a:p>
          <a:p>
            <a:pPr marL="0" indent="0">
              <a:buNone/>
            </a:pPr>
            <a:r>
              <a:rPr lang="en-US" dirty="0"/>
              <a:t>At he end, the buyers will decide whether or not to buy the car.</a:t>
            </a:r>
          </a:p>
          <a:p>
            <a:pPr marL="0" indent="0">
              <a:buNone/>
            </a:pPr>
            <a:r>
              <a:rPr lang="en-US" dirty="0"/>
              <a:t>Preparation of skit: 10 minutes. Presentation: 3 minutes for each group.</a:t>
            </a:r>
          </a:p>
        </p:txBody>
      </p:sp>
    </p:spTree>
    <p:extLst>
      <p:ext uri="{BB962C8B-B14F-4D97-AF65-F5344CB8AC3E}">
        <p14:creationId xmlns:p14="http://schemas.microsoft.com/office/powerpoint/2010/main" val="15526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9153-014C-44D1-A08B-49495172AD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FFD11D-075C-4D6D-A38F-4ED0B377D3E6}"/>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endParaRPr lang="en-US" dirty="0"/>
          </a:p>
          <a:p>
            <a:pPr marL="0" indent="0" algn="ctr">
              <a:buNone/>
            </a:pPr>
            <a:endParaRPr lang="en-US" dirty="0"/>
          </a:p>
          <a:p>
            <a:pPr marL="0" indent="0" algn="ctr">
              <a:buNone/>
            </a:pPr>
            <a:r>
              <a:rPr lang="en-US" dirty="0"/>
              <a:t>Devoirs</a:t>
            </a:r>
          </a:p>
        </p:txBody>
      </p:sp>
    </p:spTree>
    <p:extLst>
      <p:ext uri="{BB962C8B-B14F-4D97-AF65-F5344CB8AC3E}">
        <p14:creationId xmlns:p14="http://schemas.microsoft.com/office/powerpoint/2010/main" val="138916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Billet de sortie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err="1"/>
              <a:t>Quel</a:t>
            </a:r>
            <a:r>
              <a:rPr lang="en-US" dirty="0"/>
              <a:t> </a:t>
            </a:r>
            <a:r>
              <a:rPr lang="en-US" dirty="0" err="1"/>
              <a:t>est</a:t>
            </a:r>
            <a:r>
              <a:rPr lang="en-US" dirty="0"/>
              <a:t> le </a:t>
            </a:r>
            <a:r>
              <a:rPr lang="en-US" dirty="0" err="1"/>
              <a:t>pire</a:t>
            </a:r>
            <a:r>
              <a:rPr lang="en-US" dirty="0"/>
              <a:t> </a:t>
            </a:r>
            <a:r>
              <a:rPr lang="en-US" dirty="0" err="1"/>
              <a:t>problème</a:t>
            </a:r>
            <a:r>
              <a:rPr lang="en-US" dirty="0"/>
              <a:t> que </a:t>
            </a:r>
            <a:r>
              <a:rPr lang="en-US" dirty="0" err="1"/>
              <a:t>vous</a:t>
            </a:r>
            <a:r>
              <a:rPr lang="en-US" dirty="0"/>
              <a:t> </a:t>
            </a:r>
            <a:r>
              <a:rPr lang="en-US" dirty="0" err="1"/>
              <a:t>avez</a:t>
            </a:r>
            <a:r>
              <a:rPr lang="en-US" dirty="0"/>
              <a:t> </a:t>
            </a:r>
            <a:r>
              <a:rPr lang="en-US" dirty="0" err="1"/>
              <a:t>eu</a:t>
            </a:r>
            <a:r>
              <a:rPr lang="en-US" dirty="0"/>
              <a:t> </a:t>
            </a:r>
            <a:r>
              <a:rPr lang="en-US" dirty="0" err="1"/>
              <a:t>en</a:t>
            </a:r>
            <a:r>
              <a:rPr lang="en-US" dirty="0"/>
              <a:t> </a:t>
            </a:r>
            <a:r>
              <a:rPr lang="en-US" dirty="0" err="1"/>
              <a:t>voiture</a:t>
            </a:r>
            <a:r>
              <a:rPr lang="en-US" dirty="0"/>
              <a:t>?</a:t>
            </a:r>
          </a:p>
        </p:txBody>
      </p:sp>
    </p:spTree>
    <p:extLst>
      <p:ext uri="{BB962C8B-B14F-4D97-AF65-F5344CB8AC3E}">
        <p14:creationId xmlns:p14="http://schemas.microsoft.com/office/powerpoint/2010/main" val="128568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Travail de cloche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Write a sentence using the words </a:t>
            </a:r>
            <a:r>
              <a:rPr lang="en-US" dirty="0" err="1"/>
              <a:t>voyant</a:t>
            </a:r>
            <a:r>
              <a:rPr lang="en-US" dirty="0"/>
              <a:t> and </a:t>
            </a:r>
            <a:r>
              <a:rPr lang="en-US" dirty="0" err="1"/>
              <a:t>phare</a:t>
            </a:r>
            <a:r>
              <a:rPr lang="en-US" dirty="0"/>
              <a:t>, neither one having the meaning which involves an automobile.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974FE53-C2D9-4AC8-8448-7075E5AAA224}"/>
                  </a:ext>
                </a:extLst>
              </p14:cNvPr>
              <p14:cNvContentPartPr/>
              <p14:nvPr/>
            </p14:nvContentPartPr>
            <p14:xfrm>
              <a:off x="1901160" y="1040040"/>
              <a:ext cx="5569200" cy="855720"/>
            </p14:xfrm>
          </p:contentPart>
        </mc:Choice>
        <mc:Fallback xmlns="">
          <p:pic>
            <p:nvPicPr>
              <p:cNvPr id="4" name="Ink 3">
                <a:extLst>
                  <a:ext uri="{FF2B5EF4-FFF2-40B4-BE49-F238E27FC236}">
                    <a16:creationId xmlns:a16="http://schemas.microsoft.com/office/drawing/2014/main" id="{B974FE53-C2D9-4AC8-8448-7075E5AAA224}"/>
                  </a:ext>
                </a:extLst>
              </p:cNvPr>
              <p:cNvPicPr/>
              <p:nvPr/>
            </p:nvPicPr>
            <p:blipFill>
              <a:blip r:embed="rId3"/>
              <a:stretch>
                <a:fillRect/>
              </a:stretch>
            </p:blipFill>
            <p:spPr>
              <a:xfrm>
                <a:off x="1891800" y="1030680"/>
                <a:ext cx="5587920" cy="874440"/>
              </a:xfrm>
              <a:prstGeom prst="rect">
                <a:avLst/>
              </a:prstGeom>
            </p:spPr>
          </p:pic>
        </mc:Fallback>
      </mc:AlternateContent>
    </p:spTree>
    <p:extLst>
      <p:ext uri="{BB962C8B-B14F-4D97-AF65-F5344CB8AC3E}">
        <p14:creationId xmlns:p14="http://schemas.microsoft.com/office/powerpoint/2010/main" val="305690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lundi, le treize novembre</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8420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The French film “Les </a:t>
            </a:r>
            <a:r>
              <a:rPr lang="en-US" sz="2800" b="1" dirty="0" err="1"/>
              <a:t>Intouchables</a:t>
            </a:r>
            <a:r>
              <a:rPr lang="en-US" sz="2800" b="1" dirty="0"/>
              <a:t>” inspired the                                     British film “Me Before You” and the American film “The Upside”</a:t>
            </a:r>
          </a:p>
        </p:txBody>
      </p:sp>
      <p:pic>
        <p:nvPicPr>
          <p:cNvPr id="7" name="Content Placeholder 6"/>
          <p:cNvPicPr>
            <a:picLocks noGrp="1" noChangeAspect="1"/>
          </p:cNvPicPr>
          <p:nvPr>
            <p:ph idx="1"/>
          </p:nvPr>
        </p:nvPicPr>
        <p:blipFill>
          <a:blip r:embed="rId2"/>
          <a:stretch>
            <a:fillRect/>
          </a:stretch>
        </p:blipFill>
        <p:spPr>
          <a:xfrm>
            <a:off x="4314852" y="1825625"/>
            <a:ext cx="3562295" cy="4351338"/>
          </a:xfrm>
          <a:prstGeom prst="rect">
            <a:avLst/>
          </a:prstGeom>
        </p:spPr>
      </p:pic>
    </p:spTree>
    <p:extLst>
      <p:ext uri="{BB962C8B-B14F-4D97-AF65-F5344CB8AC3E}">
        <p14:creationId xmlns:p14="http://schemas.microsoft.com/office/powerpoint/2010/main" val="191196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err="1"/>
              <a:t>Quand</a:t>
            </a:r>
            <a:r>
              <a:rPr lang="en-US" sz="2800" b="1" dirty="0"/>
              <a:t> </a:t>
            </a:r>
            <a:r>
              <a:rPr lang="en-US" sz="2800" b="1" dirty="0" err="1"/>
              <a:t>vous</a:t>
            </a:r>
            <a:r>
              <a:rPr lang="en-US" sz="2800" b="1" dirty="0"/>
              <a:t> </a:t>
            </a:r>
            <a:r>
              <a:rPr lang="en-US" sz="2800" b="1" dirty="0" err="1"/>
              <a:t>passez</a:t>
            </a:r>
            <a:r>
              <a:rPr lang="en-US" sz="2800" b="1" dirty="0"/>
              <a:t> sur un </a:t>
            </a:r>
            <a:r>
              <a:rPr lang="en-US" sz="2800" b="1" dirty="0" err="1"/>
              <a:t>clou</a:t>
            </a:r>
            <a:r>
              <a:rPr lang="en-US" sz="2800" b="1" dirty="0"/>
              <a:t>, </a:t>
            </a:r>
            <a:r>
              <a:rPr lang="en-US" sz="2800" b="1" dirty="0" err="1"/>
              <a:t>vous</a:t>
            </a:r>
            <a:r>
              <a:rPr lang="en-US" sz="2800" b="1" dirty="0"/>
              <a:t> </a:t>
            </a:r>
            <a:r>
              <a:rPr lang="en-US" sz="2800" b="1" dirty="0" err="1"/>
              <a:t>avez</a:t>
            </a:r>
            <a:r>
              <a:rPr lang="en-US" sz="2800" dirty="0"/>
              <a:t>…</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084394" y="1825625"/>
            <a:ext cx="4995081" cy="3688071"/>
          </a:xfrm>
          <a:prstGeom prst="rect">
            <a:avLst/>
          </a:prstGeom>
        </p:spPr>
      </p:pic>
    </p:spTree>
    <p:extLst>
      <p:ext uri="{BB962C8B-B14F-4D97-AF65-F5344CB8AC3E}">
        <p14:creationId xmlns:p14="http://schemas.microsoft.com/office/powerpoint/2010/main" val="299498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…un </a:t>
            </a:r>
            <a:r>
              <a:rPr lang="en-US" sz="2800" b="1" dirty="0" err="1"/>
              <a:t>pneu</a:t>
            </a:r>
            <a:r>
              <a:rPr lang="en-US" sz="2800" b="1" dirty="0"/>
              <a:t> </a:t>
            </a:r>
            <a:r>
              <a:rPr lang="en-US" sz="2800" b="1" dirty="0" err="1"/>
              <a:t>crevé</a:t>
            </a:r>
            <a:endParaRPr lang="en-US" sz="2800" b="1" dirty="0"/>
          </a:p>
        </p:txBody>
      </p:sp>
      <p:pic>
        <p:nvPicPr>
          <p:cNvPr id="4" name="Content Placeholder 3"/>
          <p:cNvPicPr>
            <a:picLocks noGrp="1" noChangeAspect="1"/>
          </p:cNvPicPr>
          <p:nvPr>
            <p:ph idx="1"/>
          </p:nvPr>
        </p:nvPicPr>
        <p:blipFill>
          <a:blip r:embed="rId2"/>
          <a:stretch>
            <a:fillRect/>
          </a:stretch>
        </p:blipFill>
        <p:spPr>
          <a:xfrm>
            <a:off x="3179928" y="1690689"/>
            <a:ext cx="5117911" cy="4218792"/>
          </a:xfrm>
          <a:prstGeom prst="rect">
            <a:avLst/>
          </a:prstGeom>
        </p:spPr>
      </p:pic>
    </p:spTree>
    <p:extLst>
      <p:ext uri="{BB962C8B-B14F-4D97-AF65-F5344CB8AC3E}">
        <p14:creationId xmlns:p14="http://schemas.microsoft.com/office/powerpoint/2010/main" val="240677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err="1"/>
              <a:t>Quand</a:t>
            </a:r>
            <a:r>
              <a:rPr lang="en-US" sz="2800" b="1" dirty="0"/>
              <a:t> </a:t>
            </a:r>
            <a:r>
              <a:rPr lang="en-US" sz="2800" b="1" dirty="0" err="1"/>
              <a:t>votre</a:t>
            </a:r>
            <a:r>
              <a:rPr lang="en-US" sz="2800" b="1" dirty="0"/>
              <a:t> </a:t>
            </a:r>
            <a:r>
              <a:rPr lang="en-US" sz="2800" b="1" dirty="0" err="1"/>
              <a:t>amant</a:t>
            </a:r>
            <a:r>
              <a:rPr lang="en-US" sz="2800" b="1" dirty="0"/>
              <a:t>(e) </a:t>
            </a:r>
            <a:r>
              <a:rPr lang="en-US" sz="2800" b="1" dirty="0" err="1"/>
              <a:t>vous</a:t>
            </a:r>
            <a:r>
              <a:rPr lang="en-US" sz="2800" b="1" dirty="0"/>
              <a:t> </a:t>
            </a:r>
            <a:r>
              <a:rPr lang="en-US" sz="2800" b="1" dirty="0" err="1"/>
              <a:t>quitte</a:t>
            </a:r>
            <a:r>
              <a:rPr lang="en-US" sz="2800" b="1" dirty="0"/>
              <a:t>, </a:t>
            </a:r>
            <a:r>
              <a:rPr lang="en-US" sz="2800" b="1" dirty="0" err="1"/>
              <a:t>vous</a:t>
            </a:r>
            <a:r>
              <a:rPr lang="en-US" sz="2800" b="1" dirty="0"/>
              <a:t> </a:t>
            </a:r>
            <a:r>
              <a:rPr lang="en-US" sz="2800" b="1" dirty="0" err="1"/>
              <a:t>avez</a:t>
            </a:r>
            <a:r>
              <a:rPr lang="en-US" sz="2800" b="1" dirty="0"/>
              <a:t> …</a:t>
            </a:r>
          </a:p>
        </p:txBody>
      </p:sp>
      <p:pic>
        <p:nvPicPr>
          <p:cNvPr id="4" name="Content Placeholder 3"/>
          <p:cNvPicPr>
            <a:picLocks noGrp="1" noChangeAspect="1"/>
          </p:cNvPicPr>
          <p:nvPr>
            <p:ph idx="1"/>
          </p:nvPr>
        </p:nvPicPr>
        <p:blipFill>
          <a:blip r:embed="rId2"/>
          <a:stretch>
            <a:fillRect/>
          </a:stretch>
        </p:blipFill>
        <p:spPr>
          <a:xfrm>
            <a:off x="3357349" y="1828800"/>
            <a:ext cx="4694829" cy="3875963"/>
          </a:xfrm>
          <a:prstGeom prst="rect">
            <a:avLst/>
          </a:prstGeom>
        </p:spPr>
      </p:pic>
    </p:spTree>
    <p:extLst>
      <p:ext uri="{BB962C8B-B14F-4D97-AF65-F5344CB8AC3E}">
        <p14:creationId xmlns:p14="http://schemas.microsoft.com/office/powerpoint/2010/main" val="428757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…un </a:t>
            </a:r>
            <a:r>
              <a:rPr lang="en-US" sz="2800" b="1" dirty="0" err="1"/>
              <a:t>crève</a:t>
            </a:r>
            <a:r>
              <a:rPr lang="en-US" sz="2800" b="1" dirty="0"/>
              <a:t> </a:t>
            </a:r>
            <a:r>
              <a:rPr lang="en-US" sz="2800" b="1" dirty="0" err="1"/>
              <a:t>coeur</a:t>
            </a:r>
            <a:r>
              <a:rPr lang="en-US" sz="2800" b="1" dirty="0"/>
              <a:t> </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985145" y="1937982"/>
            <a:ext cx="3821373" cy="3043451"/>
          </a:xfrm>
          <a:prstGeom prst="rect">
            <a:avLst/>
          </a:prstGeom>
        </p:spPr>
      </p:pic>
    </p:spTree>
    <p:extLst>
      <p:ext uri="{BB962C8B-B14F-4D97-AF65-F5344CB8AC3E}">
        <p14:creationId xmlns:p14="http://schemas.microsoft.com/office/powerpoint/2010/main" val="273504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pPr algn="ctr"/>
            <a:r>
              <a:rPr lang="en-US" dirty="0" err="1"/>
              <a:t>monter</a:t>
            </a:r>
            <a:r>
              <a:rPr lang="en-US" dirty="0"/>
              <a:t> </a:t>
            </a:r>
            <a:r>
              <a:rPr lang="en-US" dirty="0" err="1"/>
              <a:t>en</a:t>
            </a:r>
            <a:r>
              <a:rPr lang="en-US" dirty="0"/>
              <a:t> </a:t>
            </a:r>
            <a:r>
              <a:rPr lang="en-US" dirty="0" err="1"/>
              <a:t>voiture</a:t>
            </a:r>
            <a:endParaRPr lang="en-US" dirty="0"/>
          </a:p>
        </p:txBody>
      </p:sp>
      <p:pic>
        <p:nvPicPr>
          <p:cNvPr id="9" name="Content Placeholder 8"/>
          <p:cNvPicPr>
            <a:picLocks noGrp="1" noChangeAspect="1"/>
          </p:cNvPicPr>
          <p:nvPr>
            <p:ph sz="half" idx="2"/>
          </p:nvPr>
        </p:nvPicPr>
        <p:blipFill>
          <a:blip r:embed="rId2"/>
          <a:stretch>
            <a:fillRect/>
          </a:stretch>
        </p:blipFill>
        <p:spPr>
          <a:xfrm>
            <a:off x="1408670" y="2693773"/>
            <a:ext cx="4028303" cy="3052119"/>
          </a:xfrm>
          <a:prstGeom prst="rect">
            <a:avLst/>
          </a:prstGeom>
        </p:spPr>
      </p:pic>
      <p:sp>
        <p:nvSpPr>
          <p:cNvPr id="7" name="Text Placeholder 6"/>
          <p:cNvSpPr>
            <a:spLocks noGrp="1"/>
          </p:cNvSpPr>
          <p:nvPr>
            <p:ph type="body" sz="quarter" idx="3"/>
          </p:nvPr>
        </p:nvSpPr>
        <p:spPr/>
        <p:txBody>
          <a:bodyPr/>
          <a:lstStyle/>
          <a:p>
            <a:pPr algn="ctr"/>
            <a:r>
              <a:rPr lang="en-US" dirty="0" err="1"/>
              <a:t>Descendre</a:t>
            </a:r>
            <a:r>
              <a:rPr lang="en-US" dirty="0"/>
              <a:t> </a:t>
            </a:r>
            <a:r>
              <a:rPr lang="en-US" dirty="0" err="1"/>
              <a:t>d’une</a:t>
            </a:r>
            <a:r>
              <a:rPr lang="en-US" dirty="0"/>
              <a:t> </a:t>
            </a:r>
            <a:r>
              <a:rPr lang="en-US" dirty="0" err="1"/>
              <a:t>voiture</a:t>
            </a:r>
            <a:endParaRPr lang="en-US" dirty="0"/>
          </a:p>
        </p:txBody>
      </p:sp>
      <p:pic>
        <p:nvPicPr>
          <p:cNvPr id="10" name="Content Placeholder 9"/>
          <p:cNvPicPr>
            <a:picLocks noGrp="1" noChangeAspect="1"/>
          </p:cNvPicPr>
          <p:nvPr>
            <p:ph sz="quarter" idx="4"/>
          </p:nvPr>
        </p:nvPicPr>
        <p:blipFill>
          <a:blip r:embed="rId3"/>
          <a:stretch>
            <a:fillRect/>
          </a:stretch>
        </p:blipFill>
        <p:spPr>
          <a:xfrm>
            <a:off x="6956855" y="2693773"/>
            <a:ext cx="4127156" cy="3052119"/>
          </a:xfrm>
          <a:prstGeom prst="rect">
            <a:avLst/>
          </a:prstGeom>
        </p:spPr>
      </p:pic>
    </p:spTree>
    <p:extLst>
      <p:ext uri="{BB962C8B-B14F-4D97-AF65-F5344CB8AC3E}">
        <p14:creationId xmlns:p14="http://schemas.microsoft.com/office/powerpoint/2010/main" val="3659692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23699</TotalTime>
  <Words>377</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Bonjour!</vt:lpstr>
      <vt:lpstr>Travail de cloche</vt:lpstr>
      <vt:lpstr>Bonjour!</vt:lpstr>
      <vt:lpstr>The French film “Les Intouchables” inspired the                                     British film “Me Before You” and the American film “The Upside”</vt:lpstr>
      <vt:lpstr>Quand vous passez sur un clou, vous avez…</vt:lpstr>
      <vt:lpstr>…un pneu crevé</vt:lpstr>
      <vt:lpstr>Quand votre amant(e) vous quitte, vous avez …</vt:lpstr>
      <vt:lpstr>…un crève coeur </vt:lpstr>
      <vt:lpstr>PowerPoint Presentation</vt:lpstr>
      <vt:lpstr>Consult the vocabulary on p. 202. Write out the words on this list, and give the English translation. Turn in your work when completed. Take ten minutes to complete this task.</vt:lpstr>
      <vt:lpstr>PowerPoint Presentation</vt:lpstr>
      <vt:lpstr>PowerPoint Presentation</vt:lpstr>
      <vt:lpstr>Billet de sortie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271</cp:revision>
  <dcterms:created xsi:type="dcterms:W3CDTF">2016-10-03T16:25:09Z</dcterms:created>
  <dcterms:modified xsi:type="dcterms:W3CDTF">2023-11-13T20:32:27Z</dcterms:modified>
</cp:coreProperties>
</file>