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38" r:id="rId4"/>
    <p:sldId id="337" r:id="rId5"/>
    <p:sldId id="325" r:id="rId6"/>
    <p:sldId id="326" r:id="rId7"/>
    <p:sldId id="327" r:id="rId8"/>
    <p:sldId id="328" r:id="rId9"/>
    <p:sldId id="332" r:id="rId10"/>
    <p:sldId id="330" r:id="rId11"/>
    <p:sldId id="333" r:id="rId12"/>
    <p:sldId id="3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2"/>
            <p14:sldId id="338"/>
            <p14:sldId id="337"/>
            <p14:sldId id="325"/>
            <p14:sldId id="326"/>
            <p14:sldId id="327"/>
            <p14:sldId id="328"/>
            <p14:sldId id="332"/>
            <p14:sldId id="330"/>
            <p14:sldId id="33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hypothèse irréelle qui parle d’une voiture.</a:t>
            </a:r>
          </a:p>
          <a:p>
            <a:pPr marL="0" indent="0">
              <a:buNone/>
            </a:pPr>
            <a:r>
              <a:rPr lang="fr-FR" dirty="0"/>
              <a:t>Écrivez une phrase spéculative qui parle d’une voiture.</a:t>
            </a:r>
          </a:p>
          <a:p>
            <a:pPr marL="0" indent="0">
              <a:buNone/>
            </a:pPr>
            <a:r>
              <a:rPr lang="fr-FR" dirty="0"/>
              <a:t>Faites une requête très poli qui parle d’une voiture.</a:t>
            </a:r>
          </a:p>
          <a:p>
            <a:pPr marL="0" indent="0">
              <a:buNone/>
            </a:pPr>
            <a:r>
              <a:rPr lang="fr-FR" dirty="0"/>
              <a:t>Donnez une condition pour une action qui parle d’une voiture.</a:t>
            </a:r>
          </a:p>
        </p:txBody>
      </p:sp>
    </p:spTree>
    <p:extLst>
      <p:ext uri="{BB962C8B-B14F-4D97-AF65-F5344CB8AC3E}">
        <p14:creationId xmlns:p14="http://schemas.microsoft.com/office/powerpoint/2010/main" val="6152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D446-0F9B-4DCE-A402-394A6FE9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F01C-4EC4-45B5-83A2-A7F4C9AA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4055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toutes les voitures chez vous tombaient en panne à sept heures du matin, comment iriez-vous à l’école?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Est-il une bonne idée de conduire très vite quand vous êtes en retard? Pourquoi?</a:t>
            </a:r>
          </a:p>
        </p:txBody>
      </p:sp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Ceci n’est pas un peinture par René Magritte, artiste belge-francophone qui était connu comme membre du mouvement surréaliste.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832" y="2115403"/>
            <a:ext cx="5634471" cy="39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9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appartenir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appertain to, to be associated with, to belong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j’appartiens</a:t>
            </a:r>
            <a:r>
              <a:rPr lang="en-US" dirty="0"/>
              <a:t>			nous </a:t>
            </a:r>
            <a:r>
              <a:rPr lang="en-US" dirty="0" err="1"/>
              <a:t>appartenons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appartiens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appartenez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appartient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appartiennent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9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Un pneu crevé appartient à une voiture.</a:t>
            </a:r>
          </a:p>
          <a:p>
            <a:pPr marL="0" indent="0">
              <a:buNone/>
            </a:pPr>
            <a:r>
              <a:rPr lang="fr-FR" dirty="0"/>
              <a:t>Un crève cœur appartient à…</a:t>
            </a:r>
          </a:p>
          <a:p>
            <a:pPr marL="0" indent="0">
              <a:buNone/>
            </a:pPr>
            <a:r>
              <a:rPr lang="fr-FR" dirty="0"/>
              <a:t>				    … un corps.</a:t>
            </a:r>
          </a:p>
          <a:p>
            <a:pPr marL="0" indent="0">
              <a:buNone/>
            </a:pPr>
            <a:r>
              <a:rPr lang="fr-FR" dirty="0"/>
              <a:t>				    … un esprit.</a:t>
            </a:r>
          </a:p>
          <a:p>
            <a:pPr marL="0" indent="0">
              <a:buNone/>
            </a:pPr>
            <a:r>
              <a:rPr lang="fr-FR" dirty="0"/>
              <a:t>				    … un âme.		</a:t>
            </a:r>
            <a:r>
              <a:rPr lang="en-US" dirty="0"/>
              <a:t>		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7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Parlant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voitures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3" y="1977081"/>
            <a:ext cx="6079524" cy="39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3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 de vous est l’expert </a:t>
            </a:r>
            <a:r>
              <a:rPr lang="fr-FR" dirty="0" err="1"/>
              <a:t>mecanicien</a:t>
            </a:r>
            <a:r>
              <a:rPr lang="fr-FR" dirty="0"/>
              <a:t>(ne) à l’antenne.</a:t>
            </a:r>
          </a:p>
          <a:p>
            <a:pPr marL="0" indent="0">
              <a:buNone/>
            </a:pPr>
            <a:r>
              <a:rPr lang="fr-FR" dirty="0"/>
              <a:t>Les autres lui téléphone cherchant l’aide pour un problème avec leur voiture.</a:t>
            </a:r>
          </a:p>
          <a:p>
            <a:pPr marL="0" indent="0">
              <a:buNone/>
            </a:pPr>
            <a:r>
              <a:rPr lang="fr-FR" dirty="0"/>
              <a:t>Montrez-nous la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32655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6139-6E27-4313-8C99-6BA26BCF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3597-E827-4034-A350-06B74F3B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dring</a:t>
            </a:r>
            <a:r>
              <a:rPr lang="en-US" dirty="0"/>
              <a:t>, </a:t>
            </a:r>
            <a:r>
              <a:rPr lang="en-US" dirty="0" err="1"/>
              <a:t>dring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Parlant</a:t>
            </a:r>
            <a:r>
              <a:rPr lang="en-US" dirty="0"/>
              <a:t> des </a:t>
            </a:r>
            <a:r>
              <a:rPr lang="en-US" dirty="0" err="1"/>
              <a:t>voitures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à </a:t>
            </a:r>
            <a:r>
              <a:rPr lang="en-US" dirty="0" err="1"/>
              <a:t>l’antenne</a:t>
            </a:r>
            <a:r>
              <a:rPr lang="en-US"/>
              <a:t>!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98362-D20B-44BE-87B2-F40DB9AAB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33565</TotalTime>
  <Words>241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Ceci n’est pas un peinture par René Magritte, artiste belge-francophone qui était connu comme membre du mouvement surréaliste.</vt:lpstr>
      <vt:lpstr>PowerPoint Presentation</vt:lpstr>
      <vt:lpstr>PowerPoint Presentation</vt:lpstr>
      <vt:lpstr>Parlant des voitures!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278</cp:revision>
  <dcterms:created xsi:type="dcterms:W3CDTF">2016-10-03T16:25:09Z</dcterms:created>
  <dcterms:modified xsi:type="dcterms:W3CDTF">2023-11-14T20:19:29Z</dcterms:modified>
</cp:coreProperties>
</file>