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4" r:id="rId3"/>
    <p:sldId id="362" r:id="rId4"/>
    <p:sldId id="363" r:id="rId5"/>
    <p:sldId id="361" r:id="rId6"/>
    <p:sldId id="299" r:id="rId7"/>
    <p:sldId id="263" r:id="rId8"/>
    <p:sldId id="350" r:id="rId9"/>
    <p:sldId id="364" r:id="rId10"/>
    <p:sldId id="359" r:id="rId11"/>
    <p:sldId id="360" r:id="rId12"/>
    <p:sldId id="325" r:id="rId13"/>
    <p:sldId id="319" r:id="rId14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3" d="100"/>
          <a:sy n="83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15T16:31:59.0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8618 3803 1292 0,'0'0'28'0,"0"0"7"0,0 0 1 0,0 0 0 0,-7 12-36 0,0-6 0 0,4 0 0 0,-4 0 0 0,3 0 0 0,1 0 0 15,-1-1-12-15,1 4 3 0,-5-3 21 0,8-6 5 16,0 0 1-16,0 0 0 0,0 0-18 0,-3 6 0 15,-4 0 8-15,7-6-8 0,0 0 17 0,0 0 0 16,0 0 0-16,-7 6 0 0,3-6-2 0,4 0-1 16,0 0 0-16,0 0 0 0,-3 6 14 0,3 5 2 15,-7-5 1-15,3 3 0 0,4 3-6 0,0 0-1 16,0-6 0-16,4 11 0 0,-8-5 10 0,4 3 2 16,4 2 0-16,-4 1 0 0,0-9-16 0,3 14-4 15,-3-5 0-15,4 2 0 0,-1 4-7 0,-3 0-1 16,4-1-8-16,-4 4 12 0,3-4-12 0,1 3 0 0,-1-2 0 15,4 0 0-15,-3 2 15 0,0-2-3 0,-1-4-1 0,1 4 0 16,3-4 17-16,-4 4 3 0,4-7 1 0,-3 1 0 16,3 3-17-16,-4-4-3 0,1 1-1 0,3-3 0 15,-4 2 1-15,5 7 0 0,-8-13 0 0,0 4 0 16,3-3 6-16,-3 0 2 0,-3-6 0 0,3 5 0 16,0-2 3-16,-4 3 1 0,4-6 0 0,-4 0 0 15,1 0-14-15,-4-1-2 0,-4 1-8 0,1 0 12 16,3 0-12-16,0 0 0 0,0-3 0 0,-4 0 0 15,4 0 0-15,-4 3 0 0,4-6 0 16,-3 3 0-16,3-1 0 0,0-2 0 0,0 0-10 0,-1 0 10 16,1 0 0-16,0-2 0 0,4-1 0 0,-4 0 0 15,0-3 0-15,3 0 0 0,1 0 0 0,-4 0-8 16,0-6 8-16,3 7 0 0,-3-7-9 0,3 0 9 16,1-3 0-16,-1 4-11 0,1-1 11 0,-1-9-8 15,1 9 8-15,-1 1 0 0,1-1 0 0,3-6 0 0,-4 7 0 0,4 2-8 16,-3-15 8-16,3 7 0 0,0 2 0 0,0-3 0 15,3 1 0-15,-3-7 0 0,0 3 0 0,0-8 0 16,0-9 0-16,0 6-8 0,-3-4 8 0,3-2 14 16,0 3-3-16,0 2-1 0,0 4-10 0,0-3 0 15,0 8 0-15,0-2 0 0,0 8 0 0,0 0 0 16,3-2 0-16,-3 2 0 0,0 1 0 0,0-1 8 16,4 3 0-16,-4 3 0 0,3-5-8 0,1 5-11 15,-1 0 3-15,4-2 0 0,-3 2 8 0,-4 0 0 16,3-6 0-16,1 7-8 0,0 2 8 0,-1-3 0 15,4-6 0-15,-3 7 0 0,3-4 0 0,-4 9 0 16,4-11 0-16,-3 5-8 0,3 6 8 0,0-6 0 16,-4-3-9-16,1 10 9 0,7-1 0 0,-4 0-9 0,0-6 9 0,3 6 0 15,-3 6-12-15,4 0 12 0,-1-6-12 0,5 6 12 16,-1 0-8-16,0 6 8 0,3 0 0 0,-2 0 0 16,-1 0-13-16,0 6 4 0,3-4 1 0,-2 4 0 15,-1 6 8-15,0-1-12 0,0 1 12 0,0 3-12 16,-3 2 12-16,-1-8 0 0,-3 2 0 0,0 1-8 15,4 0 8-15,-4 2 0 0,-4-8 0 0,4 6 0 16,0-1 0-16,-3-5 0 0,0 3 0 0,-4-3 0 16,0-1 0-16,-4 1 0 0,0 0 0 0,-3-3 0 15,0 8 0-15,0-11 0 0,0 6 0 0,-3-6 0 16,-1 0 8-16,-3 8-8 0,0-8 10 0,0 0-10 16,0 0 10-16,0 0-10 0,-1 0 10 0,1 0-10 0,-3-6 11 15,3 8-11-15,-4-8 12 0,4 0-12 0,0 0 20 0,3-2-4 16,-3-4 0-16,3 6 0 0,1-6-16 0,-1 0 0 15,4 6 0-15,0 0 0 0,0-6-14 0,4 6-6 16,-4-6-2-16,7 6 0 16,0 0-22-16,0 0-5 0,-4 0-1 0,4 0 0 15,0 0-33-15,0-6-6 0,4 0-2 0,-1-5 0 16,1 2-97-16,-1 3-19 0</inkml:trace>
  <inkml:trace contextRef="#ctx0" brushRef="#br0" timeOffset="756.452">8999 3748 1198 0,'0'0'26'0,"0"0"6"0,0 5 0 0,0 7 3 0,0-12-35 0,0 6 0 0,4 6 0 0,-1-6 0 0,-3 8 59 0,4-8 5 16,-1 0 0-16,1 0 1 0,-4 6-14 0,0 0-3 15,4 2-1-15,-4-8 0 0,3 6-11 0,-3-6-1 16,4 6-1-16,-1-1 0 0,1-5-2 0,-1 3 0 16,-3 3 0-16,0-6 0 0,4 5-8 0,-1-5-1 15,1 6-1-15,-1-6 0 0,-3 3-22 16,4-3 0-16,-1 5 0 0,1-5-8 0,-1 0 33 0,-3 0 7 15,0-6 2-15,0 0 0 0,0 0-34 0,0 0 0 16,0 0 0-16,0 0 0 0,0 0 13 0,0 0-4 16,0 0-1-16,0 0 0 0,0 0 23 0,0 0 4 0,0 0 1 0,0 0 0 15,0 0-7-15,0 0-1 0,0 0 0 0,0 0 0 16,0 0-28-16,0 0 0 0,-3-12 0 0,-1 6 0 16,-3 6 0-16,4-11 0 0,-1 5 0 0,1-3 0 15,-1 3 0-15,1-6 0 0,3-5 0 0,-4 5 0 16,1-6 0-16,-1 4 0 0,1-4 0 0,-1 0 0 15,4-8 0-15,-4 8 0 0,1-5 0 0,-1 2 0 16,1 3 0-16,-1 1 0 0,1-10 0 0,-1 16 0 16,1-7 0-16,3 0-8 0,-7 4 8 0,7 2 0 15,-4 0-9-15,4-6 9 0,0 10 0 0,0 2-9 16,4 0 9-16,-4 0-12 0,3-6 12 0,1 12-12 16,-1-6 4-16,1 1 0 0,-1-1 0 0,4 6 0 15,4 0 8-15,0 0-10 0,-4-6 10 0,3 3-10 16,-3 3 10-16,4 0-8 0,-4 0 8 0,3 3-8 0,5-3-10 15,-5 6-2-15,1-6 0 0,-4 6 0 16,3-6-10-16,1 5-2 16,0-5-1-16,-1 6 0 0,1 0-4 0,-1 0-1 0,1-6 0 15,3 0 0-15,-3 12-22 0,3-9-5 0,0 3-1 0,0-3 0 16,0 5-62-16,0 4-13 0,0-12-3 0</inkml:trace>
  <inkml:trace contextRef="#ctx0" brushRef="#br0" timeOffset="1417.243">9271 3786 1371 0,'0'0'30'0,"0"0"6"0,0 0 2 0,0 0 1 0,0 0-31 0,0 0-8 0,0 0 0 0,0 0 0 16,0 0 54-16,0 0 10 0,0 0 1 0,0 0 1 15,0 0-25-15,0 0-5 0,0 0 0 0,0 0-1 16,0 0-8-16,0 0-2 0,0 0 0 0,0 0 0 16,0 0-25-16,4 3 8 0,3-3-8 0,0 3 0 15,0 3 0-15,0-1 0 0,3-5 0 0,1 0 0 16,-1 6 0-16,5 0 0 0,-5-6 0 0,1 0 0 0,-4 6 0 0,3-6 0 15,-3 0 0-15,4 0 0 16,-7 0 0-16,3 0 0 0,0 0 11 0,0 0-11 0,-4 0 19 0,1 0-3 16,-1-6 0-16,1 6 0 0,-1-6 7 0,-3 0 1 15,4 1 0-15,-1-4 0 0,-3 6-8 0,4-6 0 16,0 3-1-16,-4 0 0 0,0 0-15 0,0 0 8 16,0 6-8-16,3-5 0 0,-3-1 0 15,0-6 0-15,0 3 0 0,0-3 0 0,0 7 0 0,0-1 0 16,4 0 0-16,-8 0 0 0,4 6 0 0,-3-6-10 15,-1-6 10-15,0 3-12 0,4 9-1 0,-7-3-1 16,7 3 0-16,-7-2 0 0,-3-4 1 0,3 6 0 16,-4 0 0-16,-3 0 0 0,3 0 13 0,-3 0-11 0,0 0 11 15,0 0-10-15,0 6 10 0,-4-1 14 16,4 10-3-16,0-9-1 0,4 6-10 0,-1 5 0 0,0-2 9 16,4 3-9-16,4-7 0 0,-1 13 0 0,1-12 0 15,3 14-12-15,0-8 12 0,3-1 0 0,-3 4-9 0,4-3 9 16,-4 2 0-16,3-2-11 0,1-6 11 0,-1 5-8 15,4-5 8-15,0-3 0 0,1 3 0 0,-1 5 0 16,-4-11 8-16,4 6 3 0,4-6 1 0,-4 3 0 16,0 2 5-16,0-5 2 0,-4 6 0 0,8-6 0 15,0 0-3-15,-1 0 0 0,4 2 0 0,-3-5 0 16,3 0-4-16,0-3 0 0,0 0-1 0,0 0 0 16,8 3-11-16,-1-3 0 0,-4-3-12 0,4 0 12 15,1 0-56-15,-1-5-3 16,0 8-1-16,4-6-525 0,-4 0-106 0</inkml:trace>
  <inkml:trace contextRef="#ctx0" brushRef="#br0" timeOffset="2218.197">9606 3724 918 0,'0'0'20'0,"0"0"4"0,0-3 0 0,0 3 3 0,0 0-27 0,0 0 0 0,0 0 0 0,0 0 0 16,0 0 44-16,0 0 3 0,0 0 1 0,0 0 0 15,0 0-10-15,7 6-2 0,-3 9 0 0,3-4 0 16,0 7 4-16,-4-3 0 0,1 2 0 0,-1 1 0 16,4 6-15-16,-3-4-2 0,3-2-1 0,-3 5 0 15,-1-8 18-15,1 3 4 0,3-1 1 0,-4-5 0 16,1 0-19-16,3 8-4 0,-4-14-1 0,1 6 0 15,-1 0 9-15,1-3 2 0,-4-9 0 0,0 11 0 16,0-11-20-16,3 6-3 0,-3 0-1 0,0-6 0 0,8 6-8 16,-8-6 10-16,0 0-10 0,0 0 10 0,0 0 7 0,0 0 2 15,0 0 0-15,0 0 0 0,0 0 0 0,0 0 0 16,0 0 0-16,0 0 0 0,0 0-5 0,-4-6-1 16,0 0 0-16,1-5 0 0,-4-1-13 0,0 3 0 15,3 3 0-15,-3-6 0 16,4 6 0-16,-1-11 0 0,1 8 0 0,-1-3 0 0,-3 0 0 0,4-5 0 15,-1 5 0-15,0-3 0 0,1 4 0 0,3-7 14 16,0 6-4-16,0-8-1 0,0 8-9 0,0-6 0 16,3 1 0-16,1 2 0 0,3-3 0 0,-3 1 0 15,-1-1 0-15,-3 3 0 0,4 4 0 0,-1-1 0 16,1 6 0-16,-1-6 0 0,1 6 0 0,-1-3 0 16,1 4-8-16,-1-1 8 0,1 6 0 0,-4 0-11 0,7-6 11 0,-7 6-8 15,7 0 0-15,0 0 0 0,7 6 0 0,-3-6 0 16,-1 6-2-16,1-1 0 0,3 4 0 0,-3 3 0 15,3-6 10-15,0 6-10 0,-4-1 10 16,4 4-10-16,-3 3 10 0,0-7 0 0,-1 13 0 0,1-12-8 16,-1 8 8-16,-3-2-10 0,1 3 10 0,2 2-10 15,-3-5 10-15,0 5-10 0,0-2 10 0,-3 2-10 16,-1 1 10-16,1 2-8 0,-1-8 8 0,1 8-8 16,-4-2 8-16,0-1 0 0,0-2 0 0,0 3 0 15,0-10 8-15,0 4-8 0,-4 0 8 0,1-13-8 16,3-5 9-16,-7 6-9 0,0 0 12 0,0-6-12 15,7 0-9-15,-7-6-9 0,3 0-2 0,-3 1 0 32,4-7-120-32,-1 0-25 0,4 0-5 0</inkml:trace>
  <inkml:trace contextRef="#ctx0" brushRef="#br0" timeOffset="3161.61">10569 3753 1638 0,'-7'0'36'0,"0"0"7"0,-3 0 1 0,-1 0 3 0,4 0-38 0,-4 6-9 0,1 0 0 0,-1 0 0 0,-3 0 15 0,0 0 1 16,0 3 0-16,0-3 0 0,0-1-7 0,-4 7-1 15,4-12 0-15,0 12 0 0,-4-6-8 0,-3 0-17 16,7 0 4-16,0 8 1 0,0-14 34 0,-1 12 7 16,-2-6 2-16,6 0 0 0,1 0-31 0,-1 5 8 15,4-5-8-15,0 0 0 16,0 3-23-16,3-3-7 0,1 6-2 0,-1-6 0 0,4 5 32 15,0 1 0-15,0-6 0 0,4 3 0 0,-4 3 0 16,3-1 0-16,4-5 0 0,-7 6 0 0,4-6 0 0,0 0 0 16,-1 3 0-16,1-4 0 0,-1 1 0 0,-3-6 0 15,0 0 0-15,4 6 0 0,-1-6 9 0,-3 0 8 16,7 6 2-16,0-6 0 0,0 0-3 0,4 0 0 16,-1-6 0-16,5 0 0 0,-8 6-4 0,7-6-2 0,-4-5 0 15,4 5 0-15,1 3 2 0,-5-9 0 0,4 0 0 0,0-5 0 16,0-4 1-16,1-8 1 0,-1-4 0 15,-4-2 0-15,4-3-4 0,1 3-1 0,-5-10 0 0,4 1 0 16,-3 9-9-16,-1-9 12 0,-3 6-12 16,0-9 12-16,1 9 2 0,-5-7 1 0,1-5 0 0,-1 3 0 15,-3-3-2-15,0 6 0 0,0-3 0 0,-3 9 0 16,3 6-4-16,-4-4-1 0,-3 10 0 16,3 3 0-16,-3-4-8 0,-3 9 0 0,3 1 0 15,0 5 0-15,-4-3-9 0,4 9-4 0,-3-5-1 0,-1-1 0 16,0 6 14-16,4 0 0 0,-3 6 0 0,3 0 0 15,0-6 0-15,0 6 0 0,-1 0 0 0,8 0 0 16,0 0 0-16,0 0 0 0,0 0 0 0,-3 6 0 16,-1 0 0-16,1 6-11 0,3-6 11 0,3 5-10 15,-3 4 10-15,0 3-13 0,4-1 5 0,-4-2 8 16,7 9-16-16,-3-1 4 0,3 9 0 0,-4 4 1 0,1-4 11 0,-1 9 0 16,4 3 0-16,-3 0 0 0,6-5 0 0,-3 2 0 15,0 3 0-15,1 0 0 0,-5 3 0 0,4 3 0 16,-3 0 0-16,3 0 0 0,3-6 0 0,-3 3 0 15,0 3 0-15,0-12 0 0,0-2 0 0,4-4 0 16,-4-3 0-16,0-5 8 0,0 2-8 0,0-2 0 16,4-4 0-16,-4-2 8 0,0 0 4 0,0-1 0 15,4-2 1-15,-4-3 0 0,-4 0-13 0,1-7-10 0,3 4 2 16,-4-3 0 0,4 6-16-16,-3-12-2 0,3 0-1 0,-7 0 0 15,0 0-41-15,7 0-8 0,0 0-1 0,-7 0-447 0,4-12-88 0</inkml:trace>
  <inkml:trace contextRef="#ctx0" brushRef="#br0" timeOffset="3715.541">10827 3821 1227 0,'0'0'27'0,"-7"6"5"0,3 6 2 0,4-3 1 0,-7 2-35 0,7 1 0 0,-3 0 0 0,-1-6 0 0,4 5 46 0,0-2 2 16,4-3 1-16,-4-6 0 0,0 0 5 0,0 0 1 16,0 0 0-16,0 0 0 0,0 0-2 0,0 6 0 15,0-6 0-15,0 6 0 0,3 0-32 0,1 0-6 16,-1 0-2-16,1-1 0 0,-1 1-13 0,4 6 0 15,-3-9 0-15,3 3 0 16,-4 6 0-16,4-6 11 0,0-1-3 0,-3 7-8 0,3-6 12 0,-3 0-12 16,3 3 12-16,-4-3-12 0,1 5 19 0,-4-11-3 15,3 6-1-15,-3-6 0 0,0 0 6 0,0 0 2 16,0 0 0-16,0 0 0 0,0 0-1 0,0 0 0 16,0 0 0-16,0 0 0 0,0 0 18 0,0 0 3 15,-3-6 1-15,-1-5 0 0,-3 5-44 0,0 3 0 0,0-3 0 0,0-6 0 16,-4 0 10-16,4 1 0 0,0-7 0 0,0 3 0 15,4 4-10-15,-4-7-11 0,0 3 3 0,3-2 0 16,-3-1 8-16,0 0 11 0,0-8-3 0,3 8 0 16,1-11-8-16,3 8-11 0,-4-2 3 0,4 5 0 15,-3-2 8-15,3 2-8 0,0 0 8 0,0 4-8 16,0-4 8-16,0 6-10 0,3 0 10 16,1 4-10-16,-1-1 2 0,4 6 0 0,0-3 0 0,1 0 0 15,-1 6-8-15,3 0 0 0,4 0-1 0,-3 0 0 31,3 0-11-31,-3 6-3 0,3 0 0 0,0-3 0 16,0 3-19-16,0-1-4 0,0 1-1 0,0 6 0 16,0-6-74-16,0 0-15 0,1 0-4 0,-1 0-515 0</inkml:trace>
  <inkml:trace contextRef="#ctx0" brushRef="#br0" timeOffset="4317.027">11063 3815 1272 0,'0'0'36'0,"-3"6"8"15,3-6-35-15,0 0-9 0,-4 6 0 0,4-6 0 0,0 0 16 0,0 0 2 16,0 0 0-16,0 0 0 0,0 0 37 0,0 0 7 0,0 0 2 0,7 0 0 16,4 6-40-16,-4-6-7 0,3 0-1 0,1 0-1 15,-1 0-7-15,-2 0 0 0,2 0-8 0,1 0 12 16,-1-6-3-16,1 6-1 0,-1 0 0 0,5-6 0 16,-5 6 13-16,-3-6 3 0,4 6 0 0,-1-12 0 15,-3 12 6-15,1-5 2 0,-1-7 0 0,-4 9 0 16,1-9 4-16,-1-6 2 0,-3 13 0 0,4-7 0 15,-1 0-2-15,-3-3-1 0,-3 4 0 0,-1-1 0 16,1 6-23-16,-1-6-12 0,1-2 12 0,-1 8-12 16,1-6 11-16,-5 6-11 0,5 0 10 0,3 6-10 15,-11-12 0-15,4 12 0 0,-3-8-13 0,10 8 4 0,0 0-7 16,-7 0-2-16,7 0 0 0,-11 0 0 0,4 8-2 16,7-8 0-16,0 0 0 0,-7 12 0 0,3 0 4 15,-3 0 0-15,4-1 0 0,-4 10 0 16,0 3 16-16,3-4-10 0,-3 4 10 0,4-1-8 15,-1-5 8-15,4 8-8 0,-3-8 8 0,3 8-8 0,0-8 8 0,0 0-8 16,3 5 8-16,-3-2-8 0,4-4 8 0,-1-2 0 16,-3 3 0-16,4-7 0 0,3 7 0 0,0-6 0 15,3 3 0-15,4 2 0 0,1-5 8 0,2 6 3 16,-3-7 1-16,8 4 0 0,-1-3-4 0,0 5 0 16,4-8 0-16,-1 0 0 0,11 0-8 0,-6-3 0 15,2 0 0-15,1 0 0 16,0-1-25-16,3-5-1 0,1 6 0 0,2-6 0 15,1 0-126-15,-4 0-26 0,-3 0-5 0,3 0-1 0</inkml:trace>
  <inkml:trace contextRef="#ctx0" brushRef="#br0" timeOffset="10252.22">7359 5376 280 0,'0'0'8'0,"0"0"1"0,0 0-9 0,0 0 0 0,0 0 0 0,0 0 0 15,0 0 50-15,0 0 8 0,0 0 2 0,-7 0 0 16,3 0-4-16,-3 0 0 0,4 0 0 0,3 0 0 16,0 0 0-16,-7 0 0 0,7 0 0 0,0 0 0 15,0 0 4-15,0 0 0 0,-7 0 0 0,7 0 0 16,0 0-20-16,0 0-3 0,-11 0-1 0,11 0 0 15,0 0-36-15,0 0 0 0,0 0 0 0,-3 6 0 16,3-6 20-16,0 0 10 0,0 0 2 0,0 6 0 16,0-6-12-16,0 9-3 0,0-3 0 0,-4 3 0 15,4-1 7-15,0-2 0 0,4 6 1 0,-4-6 0 16,0 6 7-16,-4-4 2 0,0 4 0 0,1 0 0 0,3 6-6 0,0-7-2 16,0 1 0-16,0 3 0 0,3 2-10 0,5 1-3 15,-5 3 0-15,1-4 0 0,3-5-3 0,-4 0-1 16,1 3 0-16,3 2 0 0,0 7 3 0,0-10 0 15,0 4 0-15,0 6 0 0,0-4-12 0,0 4 8 16,0-1-8-16,0-2 8 0,7 2 7 0,-10 1 1 16,3 2 0-16,-4-2 0 0,1-4 0 0,3 10 0 15,-3-7 0-15,-1 1 0 0,1 2-5 0,-1-5-1 16,-3 2 0-16,4 1 0 0,-4-7 0 0,0 10 0 16,0-9 0-16,0-7 0 0,0 7 3 0,-4-3 1 15,1-4 0-15,-1 1 0 0,1-3-1 0,-1 0 0 16,1 0 0-16,-1-3 0 0,0 5-5 0,1 1-8 0,-4-6 11 15,0 0-11-15,-4-3 12 0,1 3-4 16,-1 0 0-16,0-4-8 0,4 7 14 0,-3-3-4 0,3 0-1 0,-4-6 0 16,4 6 0-16,0-6 0 0,-4 0 0 0,1 6 0 15,-1-6-9-15,-6 0 8 0,3 0-8 0,-1 0 8 16,-2-6-8-16,-1 6 0 0,1-6 0 16,-1 6 8-16,4 0-8 0,-4-6 0 0,1 0 0 0,2-8 0 15,-2 8 0-15,3 0 0 0,0 0 0 0,-1 0 0 16,5-6-14-16,-11 1-5 0,10 2-1 0,-3-3 0 15,0 0 4-15,0 0 0 0,3-5 0 0,-3 2 0 16,4-3-13 0,-1 1-3-16,4-1 0 0,-7 1 0 15,10 2-32-15,-3 3-6 0,0-8-2 0,0 2 0 16,4 0-40-16,-1 1-8 0,0-4-1 0,1 3-536 0</inkml:trace>
  <inkml:trace contextRef="#ctx0" brushRef="#br0" timeOffset="10865.32">6985 5350 867 0,'0'0'19'0,"0"0"4"0,0 0 1 0,0 0 0 0,0 0-24 0,-7-3 0 0,7 3 0 0,-7-3 0 16,0 0 60-16,-4 0 8 0,4 3 0 0,0 0 1 16,0-3-3-16,4 0-1 0,-4 3 0 0,7 0 0 15,-4 0-20-15,-3-6-4 0,7 6-1 0,0 0 0 16,0 0-12-16,0 0-2 0,0 0-1 0,0 0 0 0,0 0-25 16,0 0 0-16,0 0 0 0,0 0 0 0,0 0-10 0,0 0 10 15,0 0 0-15,0 6-9 0,7-6 9 0,4 0-12 16,-1 3 12-16,1 0-12 0,-1-6 12 0,1 6 0 15,3 0 0-15,-3 0 0 0,-1-3 0 0,4 0 0 16,0 0 0-16,-3 0 8 16,3-3 5-16,-3 3 2 0,3-3 0 0,-4 3 0 15,8-3-3-15,-4 0 0 0,0 3 0 0,4-6 0 0,-4 6-12 0,4-6 8 16,3 6-8-16,0-5 0 0,-7-1 8 0,4 6-8 16,-1-6 0-16,4 6 0 0,-3-6 8 0,3 0-8 15,0 6 0-15,1 0 0 0,-1-9 8 0,-7 9-8 16,4 0 0-16,-1 3 0 0,1-3 0 0,-4 6 0 15,-3 6 0-15,3-6 0 0,3-6-14 0,-10 11-2 0,7 1-1 16,-3-6 0 0,0 3-31-16,3 3-5 0,-4-1-2 0,-3-5 0 15,4 0-53-15,-4 0-10 0,0-6-2 0,-3 6-1 16</inkml:trace>
  <inkml:trace contextRef="#ctx0" brushRef="#br0" timeOffset="11684.015">7652 5920 787 0,'0'0'22'0,"-11"6"6"0,4 0-28 0,7-6 0 0,-7 6 0 0,7-6 0 0,-7 0 58 0,7 0 6 0,-7 6 2 0,7-6 0 15,-7 6 6-15,0-6 2 0,7 0 0 0,0 0 0 16,0 0-8-16,0 0-2 0,-7 0 0 0,7 0 0 16,0 0-25-16,0 0-6 0,0 0-1 0,0 0 0 15,0 0-17-15,0 0-4 16,0 0-1-16,0 0 0 0,0 0-10 0,0 0 0 16,0 0 0-16,3 5-11 0,4-2 11 0,4 0 0 0,-4 0 0 0,7-3 0 15,-3 0 0-15,3 0 0 0,0-3 0 0,-3 3 0 16,3-3 0-16,0 3 0 0,0-3 0 0,-4 3-8 15,1 0 8-15,0-5 9 0,-1 5-1 0,1-6-8 16,-4 0 17-16,0 6-3 0,-4-6-1 0,4 0 0 16,0 0 12-16,-3 0 3 0,0 0 0 0,-4 6 0 15,3-6-18-15,1 1-10 0,-4-4 12 0,0 9-12 16,3-6 18-16,-6 0-3 0,3 0-1 0,-4-6 0 16,1 7-14-16,-1-4 11 0,0 3-11 0,4 6 10 15,0 0-10-15,-7-6 8 0,0 0-8 0,0 0 8 16,7 6-8-16,-7 0 0 0,4 0 9 0,-8-6-9 15,1 6 8-15,3 0-8 0,-4 0 8 0,0 0-8 0,4 0 14 16,-3 0-2-16,3 0 0 0,-4 6 0 0,4-6 3 16,-4 6 0-16,11-6 0 0,0 0 0 0,0 0-15 15,-7 0 0-15,7 0 0 0,-7 9 0 16,7-9 0-16,-3 9 0 0,-1 0 0 0,4-4 0 0,0 1-17 0,0 6-3 16,0-6-1-16,4 6 0 0,-1-9 21 0,1 5 0 15,3 1-9-15,0 9 9 0,0-6 0 0,-3-1 0 16,3-2-8-16,0 9 8 0,0-6 0 0,0 5 0 15,3-5 0-15,-3 0 0 0,0 2 0 0,-3-2 0 16,3 0 0-16,0 0 0 0,4 2 0 0,3 4 0 0,-4-6 0 16,1 0 0-16,0-4-8 0,-1 10 8 0,4-12 0 15,-3 6 0-15,3-6-8 0,0 5 8 0,0-2 0 16,0-3 0-16,4 0-9 0,-4 0 9 0,7 0 0 16,-3 0-9-16,3-1 0 0,-3-5 0 0,-4 6 0 15,3 0 0 1,5-6-31-16,-5 0-7 0,4 0-1 0,-3 6 0 15,3-6-121-15,0 0-25 0,0 0-5 0</inkml:trace>
  <inkml:trace contextRef="#ctx0" brushRef="#br0" timeOffset="12939.501">10626 5635 882 0,'0'0'19'0,"0"0"4"0,0 0 1 0,-7 0 1 0,-4 0-25 0,11 0 0 0,-7-6 0 0,7 6 0 16,-7 0 85-16,0 6 12 0,7-6 3 0,0 0 0 16,-11 0-38-16,4 9-7 0,0-6-2 0,7-3 0 15,-3 6-14-15,3-6-3 0,-7 5-1 0,7-5 0 16,0 0-15-16,0 0-4 0,0 0 0 0,-7 9 0 15,7-9-5-15,-8 6-2 0,5 0 0 0,3 0 0 16,-4 6 3-16,4-12 0 0,0 0 0 0,0 6 0 0,0-1-4 0,0-5-8 16,0 0 12-16,0 0-4 0,0 0 17 0,0 0 3 15,0 0 1-15,0 0 0 0,0 0-1 0,0 0-1 16,0 0 0-16,-7-2 0 0,0-1 2 0,-3-3 1 16,3 0 0-16,-4 0 0 15,4 0-48-15,-4 0-10 0,1 0-1 0,-1-3-1 0,4 1 5 0,-3-1 1 16,3 3 0-16,-4-6 0 0,4 6 6 0,-7 0 2 15,3 6 0-15,1-5 0 0,-1-4 5 0,0 3 2 16,-3 6 0-16,0 6 0 0,0-6 9 0,0 3-8 16,3-3 8-16,1 6-8 0,-4-1 8 0,3 1 0 15,-3 0 0-15,4 0 0 0,-1 0 0 0,0 0 0 0,1-3-9 16,-4 3 9-16,7 2 0 0,-4 7 0 16,0-3-9-16,4 6 9 0,0-7 0 0,0 4 0 15,4 9-8-15,-4-10 8 0,7 10 0 0,-4-12 0 0,1 5 0 0,3 7 0 16,0-4-8-16,3 4 8 0,-3-10-12 0,4 4 12 15,-1 6 18-15,1-10 10 0,6 10 3 0,-3-12 0 16,0 5-31-16,4 1-12 0,0-3 1 0,-1-4 0 16,4 1 11-16,-3 0 11 0,-1-3-3 0,5 0 0 15,-1-1-8-15,0 4 0 0,0-6 0 0,4 0 0 16,-4 0 0-16,3-6 0 0,1 6 0 0,3-6 0 16,-3 3 0-16,-1-1 8 0,5-2-8 0,-5 0 8 15,4-2-8-15,-3 2 0 0,3-3 0 0,0-3 0 16,-3 6-58-16,3-6-4 15,-3 6-1-15,3-6-428 0,-3 6-85 0</inkml:trace>
  <inkml:trace contextRef="#ctx0" brushRef="#br0" timeOffset="13630.973">10911 5791 1566 0,'0'0'34'0,"0"0"7"0,0 0 2 0,0 0 1 0,-7 6-35 0,0-6-9 0,0 6 0 0,-3-6 0 15,3 0 28-15,-4 0 3 0,4 0 1 0,-4 0 0 16,1-6 0-16,-1 6 0 0,1-6 0 0,3 6 0 16,-4 0-32-16,0 0 0 0,1 0 0 0,-1 0 0 15,4 0 0-15,-3 0 0 0,-1 6 0 0,4 0 0 16,7-6 0-16,-7 5 0 0,0 1 0 0,0 6 0 16,0-3 0-16,0 0 0 0,3 0 0 0,1 2 0 15,-4-5 0-15,3 6 0 0,4 0 0 0,-3-6 0 16,3 8 0-16,0-8 0 0,0 6 0 0,3 0 0 15,-3-1 0-15,0 1 0 0,4 3 0 0,-1-9 0 16,-3 5 0-16,4-5-13 0,3 6 1 0,0 0 0 16,3-3 12-16,-3 2 16 0,8-5-3 0,-5 0-1 15,1 0-12-15,3 0-16 0,3 0 3 0,-2-6 1 0,-1 3 12 0,3 0 15 16,1-6-3-16,0 3-1 0,-4-3-11 16,3 3 0-16,1-6 0 0,0 6 0 0,-4 0 0 0,0-12 0 15,7 0 0-15,-3 7 0 0,-4-7 0 16,3 3 0-16,-3-3 0 0,1 0 0 0,-1 1 0 0,-4 5 0 15,1-15 0-15,-1 10 0 0,-3-1 11 0,-3 0-3 16,7 0-8-16,-8-2 12 0,-3 8-12 0,4-6 11 16,-1-6-11-16,-3 7 10 0,-3-4-2 0,3 3 0 15,-4 0 0-15,4 1 0 0,-3 5-8 0,-1-6 12 16,-3 0-12-16,0 3 12 0,-4 3-12 0,1 6 0 16,-1-11 0-16,-3 5 8 0,0 6-8 0,-4-12-11 15,4 12 3-15,0 0 0 0,-3 0 8 0,-1 0 0 0,0 0 0 0,4 6 0 16,-4 0 0-16,1 0 0 0,3 0 0 0,3-1 0 15,1 1-8-15,2 0 0 0,1 3 0 0,4 3 0 32,-1-6-29-32,1 5-6 0,3-5-1 0,0 6 0 15,3-3 10-15,1 3 2 0,-1-1 0 0,1-5 0 16,-1 0-52-16,1 6-9 0,3-6-3 0,-3 0-310 0,3 5-62 0</inkml:trace>
  <inkml:trace contextRef="#ctx0" brushRef="#br0" timeOffset="14508.863">11345 5711 1342 0,'0'0'29'0,"0"0"7"0,0 0 0 0,0 0 3 0,0 0-31 0,-3 9-8 15,3-9 0-15,0 0 0 0,-4 9 15 0,4-9 1 0,0 0 1 0,-3 12 0 16,-1-6-4-16,4 5-1 0,-3-5 0 0,3 0 0 15,-4 3-12-15,4 3 0 0,-3 0 0 0,-1-1 0 16,4-5 8-16,-3 9-8 0,-1-3 11 0,4-1-11 16,4 1 28-16,-4 0-2 0,3 0 0 15,-3-6 0-15,0 2 7 0,0-8 2 0,0 0 0 0,0 12 0 16,0 0-9-16,0-6-2 0,0-6 0 0,0 0 0 16,0 0-12-16,0 0-2 0,0 0-1 0,0 0 0 15,0 0-9-15,0 0 0 0,0 0 9 0,0 0-9 16,0 0 0-16,0 0 8 0,0 0-8 0,0 0 0 15,0 0 17-15,0 0-1 0,7 0 0 0,-3-6 0 16,-1-6-4-16,-3 6-2 0,0-6 0 0,4 4 0 16,-4-4-10-16,3 0 0 0,1 0 9 0,-1 1-9 15,1-1 0-15,-1 3 0 0,1-3 0 0,-4 1 0 0,7-1 0 0,-4 0 0 16,1 3 0-16,0 3 0 0,3 0 0 16,-4 1 0-16,1-1-8 0,-4 6 8 0,7 0-9 0,-4-6 9 15,4 6-10-15,0 0 10 0,0 6-16 0,4-6 4 16,-4 6 0-16,0-1 0 0,0 1 12 0,4 3-9 15,-4-3 9-15,0 6-8 0,0 0 8 16,0-1 0-16,-3-5 10 0,3 9-10 0,0-6 0 16,-4 0 0-16,1-4 0 0,-1 7 0 0,-3 0 9 0,4-6-9 15,-4-6 8-15,0 0-8 0,3 6 12 0,-3-6-4 16,0 0 0-16,0 0 0 0,0 0 29 0,0 0 6 16,0 0 1-16,0 0 0 0,0 0-20 0,0 0-3 15,0 0-1-15,-7-6 0 0,4 0-5 0,3 6-2 16,-4 0 0-16,-3-12 0 0,7 6-13 0,-3-5 8 0,-1 2-8 0,1 3 0 15,3-6 0-15,0 6-10 0,0 0 0 0,0 0 0 16,3 1 10-16,-3-1-12 0,0 0 12 0,4 0-12 16,-1-3 4-16,4 3 0 0,-3 0 0 0,-1 0 0 15,1 6 0-15,3-5 0 0,-4 5 0 0,8-6 0 16,-4 6-4-16,4 0-1 0,-4 0 0 0,-4-6 0 16,4 6-5-16,-3 6-1 0,3-6 0 0,-4 6 0 15,8-1 4-15,-4 4 1 0,3 0 0 0,-2 6 0 16,-1-3 14-16,0-1 0 0,-4 1 0 0,1 6 0 15,3-4 0-15,0-2 0 0,0 0 0 0,0-6-9 16,0 6 9-16,-3-4 0 0,3-2 0 0,0 0 0 16,0 6 0-16,0-6 0 0,-7-6 0 0,7 0 0 15,0 6-15-15,0-6-1 0,-7 0 0 0,7 0 0 16,4-6-48-16,-1 6-9 0,1-6-3 16,-4 0-665-16</inkml:trace>
  <inkml:trace contextRef="#ctx0" brushRef="#br0" timeOffset="15497.697">11973 5723 1470 0,'0'0'41'0,"0"0"11"0,-7 6-42 0,0 0-10 0,7-6 0 0,-7 6 0 16,0 6 37-16,4-7 6 0,-5 1 1 0,8-6 0 15,-3 6-9-15,-4 0-2 0,3 3 0 0,1-3 0 0,-1 6-1 16,4-12-1-16,0 0 0 0,-3 5 0 16,3 7-21-16,0 3-10 0,-4-3 10 0,4-1-10 0,4 1 0 15,-4 6 0-15,0-1 0 0,3-2 0 0,1 9 0 0,3-7 0 16,-4 4 0-16,1 2 0 0,3-2 0 0,0 2 0 15,0 1 0-15,0-3 0 0,0 8 0 16,0-3 11-16,4 4-11 0,-4-1 10 0,0-2 3 0,0-4 1 16,0-2 0-16,0 2 0 0,0 1 19 0,0-9 4 15,0 2 1-15,0 1 0 0,0 2-24 0,-3-2-5 16,3-12-1-16,-3 6 0 0,-1 5 10 0,1-11 2 16,-4-6 0-16,0 0 0 0,0 0 12 0,0 0 4 15,0 0 0-15,0 0 0 0,0 0-7 0,0 0-1 0,0 0 0 16,0 0 0-16,-7 0 7 0,-1-3 1 15,1 0 0-15,0 3 0 0,0-11-36 0,4 5 0 0,-4-6 0 16,0 6 0-16,-4-6 0 0,8-2 0 16,-4 2 0-16,-1 0 0 0,1-9 0 0,0 7 0 0,-3-1 0 0,3-8 0 15,3 5-9-15,-3-9-9 0,-3 4-2 0,6-4 0 16,-3 10 20-16,3-13 0 0,1 10 0 0,-1-12 0 16,1 8 0-16,-1 0 0 0,-3-5 0 0,4 3 0 15,3-4 0-15,-4 10 0 0,1-10 0 0,-1 10 0 16,4-10 0-16,-3 7 0 0,-1-4 0 0,4 10 0 15,0-10 0-15,0 10 0 0,-3 5 0 0,3 0 0 16,0-3 0-16,-4 4 0 0,4-7 0 0,0 6 0 16,0-3 0-16,0 7 0 0,0-1 0 0,4 3 0 15,-4-6-12-15,3 6 4 0,-3 6 8 0,0-6-13 16,4 1 1-16,-4 5 1 0,0 0 0 0,7 0 0 0,0 0 11 16,0 0-13-16,0 0 5 0,0 5 8 0,0-5-9 0,0 0 9 15,4 6 0-15,-4-6 0 0,0 6 0 16,3 0 0-16,1 0 0 0,-4 0 0 15,-4 3 0-15,5-3 0 0,-5-1 0 0,4 1 0 0,0-6 0 0,-3 6 0 16,-1 0 0-16,1 0 0 16,3 6 0-16,-4-3 0 0,1 5 0 0,-1 7 0 0,1-9 11 0,-4 5-11 15,3-2 12-15,-3 3-12 0,-3-1 8 0,3-2-8 16,-4-3 0-16,1-1 0 0,-1 7 0 0,1-6 0 16,-1-3 0-16,-3 2 0 0,0 1 0 0,4-6 0 15,3-6 9-15,-7 6-9 0,-4 0 11 0,4-6-11 0,-4 6 12 16,1-6-12-16,-1-6 0 0,-3 6-11 0,0-6 0 15,0 6 0 1,0-6-21-16,-4 0-4 0,0 0 0 0,-3-3-1 16,4 6-15-16,-1-2-2 0,0 2-1 0,4-3 0 15,0 0-22-15,4 6-5 0,-1-12-1 0,4 12 0 16,7 0-42-16,0 0-9 0,0 0-2 0</inkml:trace>
  <inkml:trace contextRef="#ctx0" brushRef="#br0" timeOffset="16208.248">12139 5667 1191 0,'0'0'26'0,"0"0"6"0,0 0 0 0,0 0 2 0,0 0-34 15,0 0 0-15,0 0 0 0,0 0 0 0,0 0 40 0,0 0 2 16,0 0 0-16,0 0 0 0,0 0 8 0,0 0 2 16,-3 12 0-16,3-12 0 0,0 0-18 0,0 6-3 0,-4 6-1 0,8-6 0 15,-4-1-13-15,3 4-2 16,4 3-1-16,-3 0 0 0,3 0-4 0,0-1-1 0,-4-2 0 0,4 9 0 16,0-1-9-16,0 1 8 0,1-6-8 0,-5 8 8 15,4-2-8-15,-3 0 8 0,3-7-8 0,-7 4 8 16,3 3-8-16,1-6 0 0,-1-7 9 0,1 4-9 15,-4-9 8-15,3 12-8 0,-3-12 8 0,0 0-8 16,0 6 12-16,0-6-3 0,0 0 0 0,0 0 0 16,0 0 24-16,0 0 5 0,0 0 1 0,0 0 0 15,0 0 5-15,-7 0 0 0,0-6 1 0,0-6 0 16,0 6-24-16,0-2-5 0,4 2 0 0,-5-6-1 16,5 6-15-16,-4-6 0 0,3 0 8 0,1 4-8 15,-1-4 0-15,-3 0 0 0,4 0 0 0,-1-2 0 0,1 2 0 16,-1 0 0-16,-3 0-8 0,4-5 8 0,3 2 0 0,-4 3 0 15,-3 1 0-15,7-1 0 16,0 0-8-16,0 12 8 0,-4-9 0 0,4 9 0 0,0 0-8 0,0 0 8 16,0-9 0-16,0 4 0 0,4-4-9 0,-1 3 9 15,-3 6 0-15,0 0-9 0,4-6-8 0,3 0-2 16,0 6 0-16,0 0 0 16,4-6-6-16,-4 6-2 0,3 0 0 0,1 0 0 15,3 0 12-15,-3 0 3 0,-4 0 0 0,3 0 0 0,1 6 4 0,-4-6 8 16,0 0-13-16,-3 0 5 15,3 0-19-15,0 6-3 0,0-6-1 0,0 0 0 16,0 6-43-16,0-6-9 0,0 0-1 0,4 6-393 16,3-6-79-16</inkml:trace>
  <inkml:trace contextRef="#ctx0" brushRef="#br0" timeOffset="16805.728">12442 5764 1130 0,'0'0'24'0,"0"6"6"0,0-6 1 0,0 6 1 0,0 3-32 0,-3-3 0 0,3 6 0 0,0-12 0 0,0 0 27 0,3 5-2 15,1 1 0-15,0-6 0 0,-1 6 21 0,1 0 4 16,3-6 1-16,0 0 0 0,3 6-32 0,1-6-7 16,-4 0 0-16,4-6-1 0,3 6 24 0,-4 0 5 15,4 0 0-15,0-6 1 0,-3 6-20 0,3-6-4 16,-3 0-1-16,-1 1 0 0,1-1-5 0,-4 0-2 16,3 0 0-16,-2 0 0 0,-1-3 11 0,-4 3 1 15,4 0 1-15,-3 1 0 0,-1-1-5 0,-3 6-1 16,0 0 0-16,4-6 0 0,-4 6-4 0,3-12 0 15,-3 6-1-15,0 6 0 0,0 0-3 0,0 0 0 16,-3-6 0-16,-1 3 0 0,4 3-8 0,-7-3 12 16,0 0-12-16,0 1 12 0,0-1-12 0,0 3 0 0,-4 0 0 0,4 0 0 15,0 0 0-15,-3-6-12 0,-4 6 2 16,3 0 1-16,0 0-2 0,1 0 0 0,-4 6 0 0,0-6 0 16,0 3 11-16,-1 2 0 0,1 4 0 0,4 0 0 15,3 3 0-15,0-6 0 0,0 5-9 0,7-5 9 16,0 3 0-16,3 3-9 0,1 0 9 0,3-1 0 15,0 1-11-15,7 3 11 0,0-3-10 0,4-1 10 16,-1 1 0-16,4 0-9 0,-3 0 9 0,3 2 0 16,-3-2 0-16,-1 6 0 0,1-6 0 0,-4-7 0 15,0 7 0-15,0 3-8 0,1-3 8 0,-5-7-12 16,1 7 12-16,-1-3 0 0,-3-3 10 0,0-3-10 16,-7-3 8-16,0 0-8 0,7 6 0 0,-7-6 0 15,8 0 0-15,-1-3-20 0,-4 0 4 0,4-3 0 16,-3 3-128-16,-1-6-26 0</inkml:trace>
  <inkml:trace contextRef="#ctx0" brushRef="#br0" timeOffset="17438.9">12958 5753 1263 0,'0'0'28'0,"0"0"5"0,0 0 2 0,0 0 1 0,0 0-36 0,0 0 0 0,-4 5 0 0,4-5 0 15,-4 6 28-15,4-6-2 0,0 0 0 0,-3 6 0 16,3-6-7-16,0 9-2 0,3 3 0 0,-3 0 0 15,8-7-8-15,-5 13-1 0,4-6-8 0,0 3 12 16,-3-4-12-16,3 7 0 0,0-6 0 0,-4-1 0 16,4 4 32-16,-3 3 1 0,-1-6 0 0,5-4 0 15,-1 1-17-15,-4 6-4 0,1-9-1 0,-4-6 0 16,0 0 6-16,0 0 2 0,0 0 0 0,0 0 0 16,0 0 100-16,0 0 20 0,0 0 4 0,0 0 1 15,-4-6-130-15,1 0-26 0,-1-6-4 0,1 3-2 0,-5 4 18 0,5-1 0 16,3-6 0-16,-4-6 0 0,1 9 0 0,3 1 0 15,0-1 0-15,-4-3 0 0,4 0 0 0,0 1 0 16,0 2-8-16,4 0 8 0,-4 0 0 16,3-3 0-16,4 6 0 0,-3-5 0 0,-4-1-8 0,4 0 8 15,3 6-12-15,-4 3 12 0,4-8 0 0,0 5 0 16,4 0 0-16,-4 6 0 0,0-12 0 0,0 12 0 16,0-6 0-16,0 3 0 0,0 3-23 15,0 0 3-15,0 0 0 0,0 3 0 0,0 3 1 0,0-6 1 16,4 12 0-16,0-12 0 0,-4 12 18 0,3-7-8 15,1 1 8-15,-1 0 0 0,1 3-8 0,3 3 8 16,-7 0 0-16,4-7 0 0,-1 7 0 0,-3-6 0 16,4 6 0-16,-4-3 0 0,0 2-8 0,0 1 8 15,-3 0 0-15,3-6 0 0,-4 6-8 0,4 2 8 16,0-8 0-16,0 12 0 0,0-6 0 0,-3-4 0 0,3 10 0 0,-3-6 0 16,-1-6-9-16,1 5 9 0,-1-5 0 15,-3-6-9-15,0 0-11 0,0 0-3 0,0 0 0 0,0 0 0 31,0 0-44-31,0 0-9 0,7-6-1 0,-3 0-420 0,-1 1-84 0</inkml:trace>
  <inkml:trace contextRef="#ctx0" brushRef="#br0" timeOffset="17709.278">13857 5697 691 0,'0'0'15'0,"0"0"3"0,-7 0 1 0</inkml:trace>
  <inkml:trace contextRef="#ctx0" brushRef="#br0" timeOffset="18406.473">13670 5673 1177 0,'0'0'25'0,"0"0"6"0,0 0 1 0,-10 6 2 0,-1 6-34 0,0-6 0 0,1 3 0 0,-1-4 0 16,4 7 58-16,-3 0 5 0,-1 0 1 0,0-1 0 15,4 1-18-15,0 3-3 0,-3 3-1 0,3-1 0 16,-4-2-22-16,1 3-5 0,2-1-1 0,1 1 0 15,0-1 8-15,0 4 2 0,0-3 0 0,4-4 0 16,-4 10 2-16,0-12 1 0,3-1 0 0,1 4 0 16,3-6-27-16,0 6 0 0,0-10 0 0,-4 7 0 15,4-12 0-15,4 6 0 0,-4 0 0 0,3 0 0 16,1-6 0-16,6 0 0 0,-3 0 0 0,4 0 8 16,3 0-8-16,0-6 0 0,0 6 0 0,4-6 0 15,-4 0-17-15,7 0-3 0,0 0 0 0,-3 1 0 16,3-1 20-16,-3-3 0 0,-1-3 0 0,1-6 0 0,0 7 0 15,-1-1 0-15,-6-6 0 0,3 4 0 0,-3-10 0 16,-1 6 11-16,1-2-2 0,-8-4 0 0,4 1 11 0,-7-4 3 16,4-2 0-16,-4 8 0 0,0-8 2 15,-4 3 1-15,-3-4 0 0,4-2 0 0,-1-3 10 0,1-4 3 16,-4 1 0-16,0 3 0 0,-1 0-3 0,-2-4-1 16,3 1 0-16,0 3 0 0,-4 8-25 15,1-8-10-15,3 3 8 0,-1 2-8 0,1-2 0 16,-3 0 0-16,6 8 0 0,-3 1 0 0,-3-1-8 0,6 4-1 15,1 2 0-15,-4-6 0 0,3 10 9 0,-3-4-13 16,3 0 5-16,1 4 8 0,-1 8-10 0,1-6 10 16,3 0 0-16,0 6-9 0,3 1 9 0,-3 5 0 0,0 0 0 15,0 0 0-15,0 0 0 0,0 0 0 16,0 0-9-16,0 0 9 0,0 0-8 0,-3 5 8 0,-4 13-10 16,3-6 10-16,-3 0-10 0,4 8 10 0,-1-2-10 15,1 2 10-15,-1 4 0 0,1 5-9 0,-4-2 9 0,7 8 0 16,-4-8 0-16,0 14 0 0,1-9 0 0,-1 6 0 15,-3 3 0-15,4-11 0 0,3 8 0 0,0 0-8 16,0-5 8-16,0-4 0 0,0 3 0 16,0 4 0-16,0-13 0 0,3 9 0 0,-3-14 0 0,4 3 0 15,3 2 0-15,-4-5 0 0,5 2 0 0,-1-2 0 16,-4 0 0-16,4-1 0 0,0-8 0 0,0 9 0 16,4-6 0-16,-4-1 0 0,0-5 0 0,4 9 8 15,-4-6-8-15,0 5 0 0,-4-8 0 0,4 0 0 16,0 6 0-16,-3-12 0 0,3 6 0 0,-4 0 0 15,-3-3-14-15,4 5 2 0,-1 1 1 0,1 9 0 16,-4-12-13-16,4 6-2 16,-4-7-1-16,3 4 0 0,-3 3-1 0,0-6 0 0,0 6 0 15,0-7 0-15,0 7-14 0,4-3-3 0,-4 0-1 0,0 0 0 16,0 2-2-16,3-5-1 0,1 0 0 16,-4 6 0-16,0-12-23 0,0 6-5 0,3-3-1 0,-3-3 0 15,0 0-10-15,4 0-3 0</inkml:trace>
  <inkml:trace contextRef="#ctx0" brushRef="#br0" timeOffset="19030.009">14122 5685 787 0,'0'0'22'0,"-7"12"6"0,0-1-28 0,0-2 0 0,-1 3 0 0,-2 0 0 0,3 0 31 0,0-7 1 16,0 4 0-16,0 0 0 0,0 6 0 0,-4-9 0 15,4 0 0-15,7-6 0 0,-4 5 19 0,4-5 4 16,0 0 1-16,0 0 0 0,0 0-39 0,0 0-7 16,0 0-2-16,0 0 0 0,0 0-8 0,0 0 0 15,0 0 0-15,0 0 0 16,0 0 0-16,4 6 0 0,0-6 0 0,3 6 0 0,0-12 28 0,0 6 3 15,0 0 1-15,3 0 0 0,-3 0-20 0,4 0-3 16,3-6-1-16,0 6 0 0,-3 6-8 0,-4-6 0 16,7-6 0-16,-4 6 0 0,1 0 0 0,3-5 0 15,-3 5 0-15,-1 0 8 0,-3 0-8 0,4 0 0 0,0-6 0 16,-4 6 8-16,0 0-8 0,0 6 0 0,0-6 0 16,0 0 0-16,-4 5 8 0,1 1-8 0,3 0 12 0,-3 0-4 15,-1 9-8-15,4-3 0 0,0 5 0 0,-3-5-11 31,-1 3-29-31,1 2-5 0,-1 1-2 0,1 0 0 16,-4-4 8-16,0 4 2 0,3-6 0 0,-3-1 0 0,-3 4 29 0,-1-3 8 16,1-6 0-16,-1 0 0 0,-3 5 26 0,4-11 10 0,3 0 1 0,-11 6 1 15,0-6 30-15,1 0 7 0,-4 0 1 0,3 0 0 16,-3-6-45-16,3 6-9 0,-3-6-2 0,4 1 0 16,-1 5-92-1,4-6-20-15,-11 0-3 0,1 0-1 0</inkml:trace>
  <inkml:trace contextRef="#ctx0" brushRef="#br0" timeOffset="20156.359">15723 5056 1377 0,'0'0'39'0,"-7"6"9"0,7-6-39 0,-7 6-9 0,0 5 0 0,4-2 0 0,-1 0-14 0,1 6-5 16,-5-9-1-16,5 5 0 15,3-11 20-15,-4 6 0 0,1 0 0 0,3-6 0 0,0 0 11 0,0 0 5 16,-7 6 2-16,7-6 0 0,0 0 15 0,0 0 3 15,0 0 1-15,0 0 0 0,0 0-6 0,0 0-2 16,0 0 0-16,-4 6 0 0,1 0-39 0,3 3-8 16,0 8-2-16,3-5 0 0,1-6 20 0,-1 6 0 15,-3 8 0-15,4-2 0 0,-1 5 23 0,1 4 1 16,-1-4 1-16,1 4 0 0,0 2-4 0,-1 3-1 16,4-2 0-16,-3 2 0 0,3 3 9 0,-4-8 2 15,4 8 0-15,-3-2 0 0,-1-4-10 0,1 3-1 16,-1 4-1-16,4-4 0 0,-3-3-4 0,0 10-1 0,-1-7 0 15,1-3 0-15,3 4-2 0,-4-4-1 0,1 0 0 16,-1-2 0-16,-3-4-11 0,4-2 0 0,-4-3 9 16,0-1-9-16,0 1 8 0,0-12-8 15,0 3 10-15,0-4-10 0,0-5 21 0,0 0-1 0,0 0-1 0,0 0 0 32,0 0-43-32,0 0-9 0,0 0-2 0,0 0 0 15,0 0-47-15,0 0-10 0,0 0-1 0,0 0-656 0</inkml:trace>
  <inkml:trace contextRef="#ctx0" brushRef="#br0" timeOffset="21121.317">15981 5847 921 0,'0'0'20'0,"0"0"4"0,-7-3 0 15,7 3 4-15,0 0-28 0,0 0 0 0,0 0 0 0,0 0 0 0,0 0 48 0,0 0 5 16,-4 9 1-16,4-9 0 0,0 0-9 0,0 0-1 0,-3 5-1 0,3-5 0 16,0 0-2-16,0 0 0 0,0 0 0 0,0 0 0 15,0 6-18-15,0-6-4 0,0 0-1 0,7 6 0 16,0 0-18-16,0 0 8 0,3-6-8 0,1 6 0 15,0-6 8-15,3 0-8 0,0 6 0 16,0-6 0-16,0 0 8 0,0-6-8 0,-3 6 0 0,6 0 0 16,-2-6 10-16,-5 6-10 15,4-6 8-15,0 0-8 0,0 0 15 0,1 0-3 0,-5 1 0 16,4-1 0-16,0 3-12 0,-3-3 11 0,0-6-11 0,-4 6 10 16,0 0-10-16,-4-5 12 0,1-1-12 0,-1 0 12 15,-3 3-4-15,0-3-8 0,0 7 12 0,-3-7-4 16,-4 0-8-16,0 6 0 0,0-3-12 0,-1 1 12 15,8 8-16-15,-7-3 4 0,-7-3 0 0,4 6 1 16,-1 0 11-16,1 0 0 0,-1 0-9 0,-3 6 9 16,3-3 0-16,1 2-11 0,-1 4 11 0,1 6-8 15,-1-3 8-15,4 5 0 0,0-8 0 0,0 9 8 16,3-6-8-16,1 5 0 0,3-5 0 0,0 3 8 0,3-4-8 16,-3 1 0-16,0 6 0 0,4-9 0 0,-1 2 0 15,1 1 0-15,-1 0 0 0,1-6 0 16,3 6 0-16,-4-4 0 0,5 1 0 0,-1 0 0 0,0 3 0 15,3-6 0-15,-3 5 0 0,4-5 0 0,3 3 8 0,-3-3 0 16,3-3 0-16,0 3 0 16,0-3-8-16,0 3-13 0,4-6 3 0,-1 0 1 15,4 0-43-15,-3-6-8 0,3 6-1 0,0-3-363 16,4 3-73-16</inkml:trace>
  <inkml:trace contextRef="#ctx0" brushRef="#br0" timeOffset="21895.25">17558 5685 1177 0,'0'0'25'0,"0"0"6"0,0 0 1 0,0 0 2 0,0 0-34 0,0 0 0 0,0 0 0 0,0 0 0 15,0 0-12-15,0 0-10 0,0 0-2 0,0 0 0 16,0 0 10-16,0 0 2 0,0 0 0 0,0 0 0 16,0 0 12-16,0 0 0 0,0 0 0 0,0 0 10 15,0 0 11-15,0 0 3 0,0 0 0 0,-7 6 0 16,0-12-39-16,-4 0-7 0,0 0-2 0,1-6 0 31,-4 4-17-31,0-1-4 0,3 0-1 0,-3-3 0 0,0 6-19 16,0 0-4-16,0 1-1 0,3 5 0 0,-3 0-40 15,3 5-8-15,-6 1-2 0,3 0 0 0,-4 0 97 0,0 9 23 0,1-1 0 0,3-5 0 16,-1-3 88-16,1 6 20 0,0 6 4 0,4-7 1 16,-1 16-27-16,4-10-6 0,-4 10 0 0,4-4-1 15,0 1-27-15,0 2-4 0,4-2-2 0,-1-1 0 16,1 4-14-16,-1-4-2 0,1 4-1 0,-1-4 0 0,4 1 12 15,-3-4 3-15,3-2 0 0,0-3 0 0,0 0 0 16,3-1 0-16,1-2 0 0,3 0 0 0,0 2-14 0,3-2-2 16,1 0-1-16,-1-6 0 0,5 0-18 0,2 0-9 15,4-6 10-15,-3 0-10 0,7-6 0 0,-1 6 0 16,-6-6 0-16,7-6 0 16,-4 0-48-16,4 3-12 0,-4 4-2 0,-4-7-589 0</inkml:trace>
  <inkml:trace contextRef="#ctx0" brushRef="#br0" timeOffset="22488.616">17854 5785 1681 0,'0'0'36'0,"0"0"8"0,-7 6 2 0,-4 0 2 0,4 0-38 0,-3-1-10 0,-1 1 0 0,1 0 0 0,-4 0 0 0,3 0 0 16,0 0 0-16,1-3 8 0,-1 3-8 0,4 0 0 15,0-1 0-15,0 1 0 0,0 0 0 0,7-6 0 16,0 0 0-16,-4 12 0 0,1-6-15 0,-1 3 5 16,4-9 1-16,0 8 0 0,4 1-8 0,-4-9-2 15,0 6 0-15,3 6 0 0,1-6-5 16,-4-6 0-16,7 6-1 0,0-6 0 0,-3 6 13 16,3-6 2-16,-4 0 1 0,4 0 0 0,-3-6-11 0,3 0-3 15,3 0 0-15,-3 0 0 0,1-6 23 0,2 3 0 16,1 1 0-16,-1-1 0 0,1 3 0 0,-1-6 0 15,1 6 0-15,0-5 0 0,-1 2 0 0,1 3 0 16,-4 0 0-16,0 0-11 0,0 0 3 0,0 6 0 16,-3-6 0-16,-4 6 0 0,0 0-10 0,0 0-2 0,0 0 0 0,0 0 0 15,3 6 20-15,4 0 0 0,-7-6 0 0,0 15 0 16,4-3 20-16,-4-1 2 0,-4-5 0 0,4 6 0 16,-3 0-2-16,3-1 0 0,-4 4 0 0,1-3 0 15,-1 0-1-15,0-1-1 0,8-2 0 0,-4 3 0 16,4 6 2-16,-4-13 0 0,3 7 0 0,4 0 0 15,0 0-20-15,0-3 0 0,0 2 8 0,4-5-8 16,-4 6-12-16,3-6-7 0,-2-6-1 0,2 0 0 16,1 0-19-1,-1 0-4-15,1-6-1 0,-1 0-372 0,1-6-74 0</inkml:trace>
  <inkml:trace contextRef="#ctx0" brushRef="#br0" timeOffset="22984.863">18112 5085 1048 0,'0'0'29'0,"0"9"8"0,-4 3-29 0,1 0-8 0,3-1 0 0,0 1 0 16,0-6 13-16,-4 6 2 0,4 2 0 0,-3 4 0 16,-1-12 40-16,4 9 8 15,0 2 1-15,-4 1 1 0,4 5-5 0,-3-8-2 0,3 9 0 0,-4-1 0 16,4-2-24-16,0 8-5 0,-3-8-1 0,3 8 0 15,0-2-12-15,0-4-2 0,0 6-1 0,0-5 0 16,3 2-13-16,1-5 9 0,3 3-9 0,-3-7 8 16,3 10-8-16,-4-4 0 0,4 1 0 0,0-4 8 15,0 4-8-15,0-7 0 0,0 4 9 0,0 3-9 16,4-7 0-16,-4 4 8 0,0-9-8 0,0 5 0 16,4 1 0-16,-4-9 8 0,0 8-8 0,0-5 0 15,0 6 8-15,-4-7-8 0,5-5 8 0,-5 0-8 0,1 9 0 16,-1-9 0-16,-3 0-10 0,0-6 10 0,0 0-14 15,0 0 4-15,0 0 1 0,0 0 0 0,4 5-7 16,-4-5 0-16,0 0-1 0,0 0 0 0,0 0-6 0,0 0-1 16,0 0 0-16,0 0 0 15,0 0-92-15,0 0-20 0</inkml:trace>
  <inkml:trace contextRef="#ctx0" brushRef="#br0" timeOffset="23543.606">18411 5714 1443 0,'0'0'32'0,"0"0"6"0,0 0 2 0,0 6 0 0,4 3-32 0,0-3-8 0,-1 0 0 0,4 0 0 15,-7-6 0-15,4 6 0 0,-1 5 0 0,-3-8 8 16,0-3 20-16,0 0 3 0,0 0 1 0,0 0 0 0,0 0-8 0,0 0 0 16,0 0-1-16,0 0 0 15,0 0 20-15,0 0 4 0,0 0 1 0,0 0 0 16,0 0-35-16,0 0-13 0,-3-3 11 0,-1-3-11 15,4 6 0-15,-3 0 0 0,-1-11 0 0,1 11 0 0,3 0 0 0,0 0 0 16,0 0 0-16,-8-6 0 0,5 0 0 0,3 6 0 16,0 0 0-16,0 0-10 0,0 0 10 0,0 0-13 15,0 0 5-15,0 0 8 0,0 0-24 0,0 0 4 16,0 0 0-16,-7 6 0 0,0 0-1 0,3 0 0 16,1-1 0-16,-1 4 0 0,4 0 4 0,0 6 1 15,0-9 0-15,0 0 0 0,0 5 7 0,4 1 9 16,-4 3-13-16,3-3 5 0,-3-1 8 0,4 1 0 15,-1 0 0-15,1 0-8 0,-4 2 8 0,3-8 0 16,1 6 0-16,-1 0 0 0,-3-6 14 0,4 2-2 16,3-2 0-16,-3 6 0 0,-1-6 6 0,1 6 1 0,3-12 0 15,-4 5 0-15,4 1-19 0,0 0 8 16,0-6-8-16,0 6 0 0,4-12 0 0,-4 6 0 0,7 0 0 16,-3 0 0-16,-1 0-20 0,1-6-2 15,3 6 0-15,-3-6 0 16,-1 1-66-16,1-1-14 0,-4-6-2 0</inkml:trace>
  <inkml:trace contextRef="#ctx0" brushRef="#br0" timeOffset="23929.374">18680 5826 936 0,'0'0'20'0,"0"0"5"0,0 0 1 0,-4 12 0 0,1-6-26 0,3 3 0 0,0-9 0 0,0 0 0 0,0 5 59 0,0 7 6 16,0 0 2-16,-4-6 0 0,4 0-15 0,0 0-4 15,0 2 0-15,4-2 0 0,-1 6-16 0,-3-6-4 16,4 6-1-16,-1-6 0 0,1 2-5 0,3 1-1 16,-4 0 0-16,4-3 0 15,-3 6 2-15,3-7 0 0,0 1 0 0,3 0 0 0,-2 3-10 0,-1-3-1 16,0-3-1-16,3 0 0 0,-3 0 1 0,0 0 0 15,-7-3 0-15,0 0 0 0,7 0 16 0,0 0 4 16,4-3 1-16,0 0 0 0,-4 0 0 0,0-3 0 16,3 3 0-16,-3-6 0 0,0 3-16 0,1-5-3 15,2 5-1-15,-3-6 0 0,-3 0 3 0,-1 3 1 0,4 4 0 0,-3-1 0 16,-4-6-9-16,3 0-8 0,-3-3 9 0,0 7-9 16,0-1 0-16,-3 3 0 0,-1-6-11 15,1 6 11 1,-4-5-53-16,3-4-3 0,-6 3-1 0,3 6-510 0,-1-6-101 0</inkml:trace>
  <inkml:trace contextRef="#ctx0" brushRef="#br0" timeOffset="24502.725">19188 5100 979 0,'0'0'21'0,"0"0"5"0,0 0 1 0,-4 12 1 0,1-6-28 0,-1 5 0 0,0 1 0 0,4 0 0 16,-3 3 57-16,3-4 7 15,-4 7 0-15,1-3 1 0,3 2-11 0,0-5-2 0,-4 0-1 0,4 8 0 16,0-2 1-16,0 6 0 0,-3-4 0 0,3 9 0 15,0-5-32-15,0 0-5 0,0 2-2 0,0-5 0 16,0 2 11-16,0 1 3 0,0-4 0 0,0 4 0 16,3-1-7-16,-3-5-2 0,0 8 0 0,4-8 0 15,-4-3-7-15,0-4-2 0,3 7 0 0,-3 0 0 16,0-1-9-16,0 10 10 0,0-15-10 0,4 2 10 16,-4 4-2-16,3 0-8 0,-3-7 12 0,0 1-4 15,4 6-8-15,0-4 8 0,-1-2-8 0,-3 0 8 16,4-6-8-16,-1 0 0 0,1 2 0 0,-1-2 0 15,-3 0 0-15,0-6 0 0,0 0-14 0,0 0 5 16,7 12-7-16,-3-6-2 0,-4 0 0 0,3 0 0 16,4 0-62-16,-7-6-12 15,0 0-2-15,0 5-1 0,4 4-16 0,-1 3-3 0,-3-6-1 0,4 0-245 16,-4-6-50-16</inkml:trace>
  <inkml:trace contextRef="#ctx0" brushRef="#br0" timeOffset="28772.157">8562 6843 738 0,'0'0'20'0,"0"0"7"0,0 0-27 0,0 0 0 0,0 0 0 0,0 0 0 16,0 0 64-16,0 0 7 0,0 0 1 0,0 0 1 16,0 0-10-16,0 0-3 0,0 0 0 0,0 0 0 15,0 0-9-15,0 0-3 0,0 0 0 0,0 0 0 16,0 0-23-16,0 0-5 0,0 0 0 0,0 0-1 15,0 0-19-15,-7 9 0 0,7-9 0 0,0 6 0 16,0 6 0-16,0-6 0 0,0 5-11 0,0-8 11 16,3 6-8-16,1 0 8 0,-1 3 0 0,1-6 0 15,-1 5 0-15,1 1 0 0,0 0 0 0,-1 3 0 16,1-4 0-16,3 1 0 0,-4 3 0 0,1-4 0 16,-1 1 16-16,1 0 3 0,-4 6 1 0,3-7 0 15,1 1 2-15,-1 3 1 0,1-3 0 0,-1-1 0 16,1-2-13-16,-1-3-2 0,-3 3-8 0,0-9 12 15,0 0-12-15,4 9 0 0,-4-3 0 0,0-6 0 0,0 0 16 0,0 0-4 16,0 0 0-16,0 0 0 0,0 0 3 0,0 0 0 16,0 0 0-16,0 0 0 0,0 0-15 0,-7-6-13 15,0 0 2-15,3-6 1 0,4 6 10 0,-3 3 0 16,-1-3 0-16,-3 1 0 0,7 5 0 0,-3-6-8 16,-4-6 8-16,0 6 0 0,3-6 0 0,1 6 0 15,-5 0 0-15,5 4 0 0,-1-10 0 0,1 6 0 16,-1-6 0-16,4 6 0 0,-3-6 0 0,-1 4 0 15,4 2 8-15,-3-6-8 0,-1 6 0 0,4 0 8 16,0 0-8-16,0-5 0 0,0 2 0 0,0-3 0 0,0 0 0 16,0 6 0-16,0-5 8 0,4-4-8 15,-1 6 10-15,-3 0-10 0,0 3 9 0,0-5-9 0,4-7 8 0,-1 6-8 16,1 1 0-16,-4-4 8 16,3 3-8-16,4 0 0 0,1 3 0 0,-1 1 0 15,-4-7 0-15,1 9 0 0,3 0 0 0,-4-6 0 16,1 7 8-16,-1-7-8 0,-3 12 0 0,7 3 0 0,-7-3-9 0,4 9 9 15,3-4 0-15,0 1 0 0,-3 0 0 0,3 0 0 16,3 3 0-16,1 3 0 0,-4-1 0 0,3 1 0 16,1 6 0-16,0-6 0 0,-1 2 0 0,-3-2 0 15,4 6 8-15,-4-7-8 0,3-2 0 0,-3 3 0 16,-3 6 0-16,3-7 0 0,-3 1 0 0,3-3 0 16,0 6 0-16,-4-1 0 0,1-8 0 0,-1 6 0 15,4 6 0-15,-3-7 8 0,3 4-8 0,0 3 0 16,-4-6 0-16,1-1 0 0,0 4 0 0,-1-3 0 15,4 0 0-15,-3-7 0 0,-1 4 0 0,1-3 0 0,-4 6 0 16,3 0 0-16,1-7 8 0,-4 1-8 0,3 6 16 0,-3-6 0 16,4 0 0-16,-4-6 0 0,0 0-28 0,3 9-6 15,4-3-1-15,-7-6 0 16,0 0-9-16,0 0-1 0,0 0-1 16,0 0 0-16,4 5-50 0,-4-5-9 0,0 0-3 0,0 0-329 15,0 0-67-15</inkml:trace>
  <inkml:trace contextRef="#ctx0" brushRef="#br0" timeOffset="29437.423">8939 6926 1090 0,'0'0'24'0,"0"5"4"0,-7 1 2 0,7 6 2 0,-3-9-32 0,3 6 0 0,0-9 0 0,0 0 0 16,0 6 35-16,0-6 1 0,0 0 0 0,0 0 0 15,0 0-5-15,0 0-1 0,0 0 0 0,0 0 0 16,0 0-14-16,0 0-4 0,0 0 0 0,0 0 0 15,0 0-12-15,0 0 9 0,3 9-9 0,-3-9 8 0,7 0-8 0,-7 0 0 16,7 0 9-16,4 0-9 0,0 0 9 0,-1 0-9 16,1-9 12-16,-1 6-12 0,1 0 10 0,3-3-10 15,0 0 8-15,0 0-8 0,0 0 0 0,0 0 0 16,4 1-9-16,-7-1 9 0,-1 0-9 0,4-3 9 16,1 3 0-16,-5 0-9 0,-3 0 9 0,0 0-8 15,0 1 8-15,-7-1-8 0,4-6 8 0,-4 6-12 16,0-6 12-16,0 3-12 0,0 9 4 0,-4-5 0 15,-3-7 0-15,-3 6 0 16,3-6-20-16,0 6-3 0,-4 0-1 0,0 3 0 16,-3-2 20-16,0 2 3 0,0-3 1 0,3 3 0 0,-3 3 8 0,0 3 0 15,0-3 0-15,0 6 0 0,3-6 16 0,1 6-2 0,-1-4 0 16,1 7 0-16,3-3 2 0,3 0 0 16,1 0 0-16,-1 0 0 0,1 0-8 0,3 0-8 15,0 2 11-15,0-2-11 0,3 6 0 0,4-6-9 0,0 12-1 0,-3-13 0 16,3 4 10-16,0 0 0 0,-4 0 0 15,4 9 0-15,4-13 19 0,-4 7-1 0,4-3 0 0,-1 6 0 16,1-1 2-16,-1-2 1 0,1 0 0 0,-1 0 0 16,8-1 10-16,-7 4 1 0,3-3 1 0,0 0 0 15,0-4-19-15,0 4-4 0,0 6-1 0,0 0 0 16,1-7-9-16,2-2 8 0,-3 3-8 0,0-6 8 16,0 0-8-16,-3-1 0 0,3-5 0 0,-3 6 0 15,3-6 0-15,-4 6 0 0,5-6 0 0,-1-6 0 16,0 6-126-16,0-6-21 15,11 1-4-15,-4-10-1 0</inkml:trace>
  <inkml:trace contextRef="#ctx0" brushRef="#br0" timeOffset="31227.428">14700 6605 1354 0,'0'0'38'0,"0"0"10"0,0 0-39 0,0 0-9 0,0 0 0 0,-3 6 0 0,3-6 0 0,0 12 12 16,0-6-12-16,0 2 12 0,-4 1-12 0,4 6 8 16,0-9-8-16,0 6 8 0,0-1 22 0,-3-2 4 15,3 6 1-15,-4 5 0 0,4-8-4 0,0 3-1 16,0 0 0-16,0-1 0 0,0 4-12 0,0-3-2 15,0-1-1-15,4 1 0 0,-1-3 1 0,-3 0 0 16,4-1 0-16,-1 4 0 0,-3 3 3 16,4-1 1-16,-1-5 0 0,1 3 0 15,-1 2-2-15,1-5 0 0,-1 9 0 0,1-4 0 0,-1 1-18 0,5 0 0 16,-1-7 0-16,-4 4 0 0,1 3 0 0,-1-1 0 16,1-8 8-16,-1 9-8 0,1-6 0 0,-4-1 0 15,3 1 0-15,-3 3 0 0,0-6 0 0,0-1 8 16,0 4-8-16,0-12 0 0,0 0 10 0,0 0-10 15,0 0 8-15,0 0-8 0,0 0 11 0,0 0-3 0,0 0-8 0,0 0 12 16,0 0-12-16,0 0 11 0,0 0-11 0,0 0 10 16,0 0-10-16,0 0 0 0,0 0-10 0,-7-6 10 15,7 6-11-15,-3 0 11 0,-4-11-12 0,7 2 12 16,-4-9-11-16,4 6 11 0,-3 1-10 0,3-4 10 16,-4-3 0-16,-3 7-9 0,7-13 9 0,-4 3 0 15,1-2 0-15,3 5 0 0,-4-8 0 0,1 2 0 16,3 4 0-16,-4-4 0 0,4 7 0 0,0-7 0 15,-3 3 0-15,3-2 12 0,0 5-4 0,0-2 0 16,0 2-8-16,-4-3 9 0,4 7-9 0,4-1 10 16,-4 3-10-16,3-11 0 0,1 8 0 0,3 3 0 15,-4-5 0-15,1 5 0 0,3 0 0 0,-3-3 0 16,-1 4 0-16,4-1 0 0,0 0 0 0,-3 0 0 0,3 1 0 16,0 8 0-16,-4-9 0 0,4 6 0 15,-3 0 0-15,3 0 0 0,-3 0 0 0,-1 1 0 0,-3 5-13 16,0 0 5-16,0 0 8 0,7 5-13 0,-3 1 2 0,3 0 1 15,-4 0 0-15,1 6 0 16,-4 6-15-16,3 2-3 0,-3-2-1 0,0 5 0 16,0-2 1-16,0 2 0 0,0-5 0 0,0 3 0 15,0-4 18-15,-3 4 10 0,3 2-10 0,-4-5 10 0,1-6 0 0,-1-3 8 16,4-1 1-16,-3-2 0 0,3-6 31 0,-4 9 5 16,4-9 2-16,0 0 0 0,-7 6-8 0,0-6-2 0,0 0 0 15,0 0 0-15,0 0-1 0,0 0 0 0,0-6 0 16,0 6 0-16,0-9-36 0,0 6-18 0,-4-3 2 15,4 3 0 1,0 1-24-16,-4-1-5 0,4 0-1 0,-3-6 0 16,-1 9-18-16,0-6-4 0,1 6-1 0,-1-6 0 15,8 6-99-15,3 0-19 0,0 0-4 0</inkml:trace>
  <inkml:trace contextRef="#ctx0" brushRef="#br0" timeOffset="31847.851">15067 6611 1624 0,'0'0'46'0,"0"0"10"0,0 0-45 0,-3 6-11 0,-4 0 0 0,0-6 0 0,3 11 8 0,-3-2-8 0,0 0 12 16,3 0-4-16,-3 3-8 0,0-6 0 0,4-1 0 0,-1 7 0 16,1-6 0-16,-1 6 0 0,1 3 0 15,3-10 0-15,-4 7 0 0,4 0 0 0,-3 3 0 0,-1-4 0 16,0 1 0-16,4-6 0 0,0 6 0 0,0-3 0 15,4-3 0-15,-4-6 0 0,0 0 0 0,0 0 0 16,4 5 0-16,-1 4 0 0,-3 0 0 0,4-3 0 16,-4-6 0-16,3 0 0 0,4 0-14 0,-3 0 5 15,3 0 9-15,-4 0 0 0,1 0 0 0,3-6-8 32,0 0-20-32,0 0-3 0,0-3-1 0,-3 4 0 0,3-7 18 0,-4 6 3 0,4-6 1 0,0-3 0 15,0 7 2-15,-3-7 0 0,-1 3 0 16,1 0 0-16,-1 7 8 0,-3-10 0 0,4 6 0 0,-4 3 0 15,0-3 0-15,0 9-8 0,0 0 8 0,0 0-8 16,3-6 0-16,-3 6 0 0,4-5 0 0,-4 5 0 16,0 0 8-16,0 0 0 0,0 0 0 0,0 0 0 15,0 0 0-15,0 0 11 0,4 5-3 0,-1 1 0 16,-3-6-8-16,4 9 8 0,-1-3-8 0,1 0 8 16,-1 3-8-16,1 5 0 0,-4-8 0 0,3 6 0 0,1-6 0 15,-1 9 0-15,1-7 0 0,-4 7 0 0,3-9 0 16,1 6 0-16,-4 0 0 0,0-4 0 0,3 1 0 15,-3 6 0-15,0-3 0 0,0-6 8 0,4-1-8 0,-4-5 0 16,0 0 0-16,0 0 0 16,0 0-46-16,0 0-5 0,0 0-1 0,0 0-508 0</inkml:trace>
  <inkml:trace contextRef="#ctx0" brushRef="#br0" timeOffset="32425.709">15342 6643 1220 0,'0'0'34'0,"0"0"9"0,0 0-35 0,0 0-8 0,-3 3 0 0,3-3 0 16,-7 0 10-16,7 0 0 0,-7 6 0 0,0 3 0 15,0-3 18-15,7-6 3 0,0 0 1 0,-4 6 0 16,4-6-8-16,-3 6 0 0,-1-1-1 0,0 1 0 0,4-6-12 0,-3 6-3 16,3-6 0-16,0 6 0 0,-4 3 12 0,4-3 3 15,0-6 0-15,-3 12 0 0,3-7-8 0,0 1-2 16,0-6 0-16,0 0 0 0,0 0 5 0,0 0 1 15,0 0 0-15,0 6 0 0,0 0-10 0,3 0-1 16,-3 0-8-16,0-6 12 0,4 3-12 0,-1 6 0 16,1-4 8-16,0-2-8 0,3 3 0 0,0-6 0 15,0 6 0-15,0-6 0 16,3 6 0-16,-3 0 0 0,0-6 0 0,4 6 0 0,-4-6 0 0,0 0 0 16,0 6 8-16,0-3-8 0,0 0 0 0,-7-3 0 15,0 0 0-15,0 0 0 0,4 5 0 0,3 1 0 16,-4-3 0-16,1 3 0 0,-1 0 0 0,-3 0-8 0,0 6-1 15,-3-6 0-15,3-1 9 0,3 1 0 0,-6 6 0 16,3-3 0-16,3 3 0 0,-6-6 0 0,3-1 0 0,0 7 0 16,0-3 0-16,-4 3-8 0,4-12 8 0,0 6 0 15,4 0-12-15,-1 5 4 0,-3-5 0 0,0-6 0 16,0 0 8-16,0 0-10 0,0 0 10 0,0 0-10 31,-3 6-32-31,3-6-6 0,-7 6-2 0,7-6 0 16,0 0-12-16,0 0-2 0,0 0-1 0,-7 6-315 0,0-6-62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15T16:43:25.6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6198 1513 458 0,'0'0'12'0,"0"0"5"0,0 0-17 0,0 0 0 16,0 0 0-16,0 0 0 16,0 0 56-16,0 0 8 0,0 0 2 0,0 0 0 0,0 0-2 0,0 0-1 0,0 0 0 0,0 0 0 15,0 0-19-15,0 0-3 0,0 0-1 16,0 0 0-16,0 0 16 0,0 0 2 0,0 0 1 0,0 0 0 16,0 0-23-16,0 0-5 0,0 0-1 0,0 0 0 15,0 0-2-15,0 0-1 0,0 0 0 0,0 12 0 16,0-6-1-16,0 0 0 0,4 9 0 0,-4-4 0 15,3 7 0-15,1 0 0 0,-4 2 0 0,3-2 0 16,1 5 7-16,3-8 2 16,-3 9 0-16,-1-1 0 0,4-2 1 0,-3-4 0 0,3 7 0 0,3 2 0 15,-3-8 3-15,4 5 1 0,-4-2 0 0,-4 8 0 16,5-8-19-16,-1 8-3 0,3-5-1 0,-3 2 0 16,0 4 2-16,4-10 0 0,-4 4 0 0,4 5 0 15,-8-8 4-15,4 2 1 0,-3 4 0 0,-1-10 0 16,-3 7-11-16,4-9-1 0,-8 2-1 0,4 1 0 15,0-12-2-15,-3 6 0 0,3-7 0 0,0 1 0 16,0-6 8-16,-7 3 2 0,7-3 0 0,-4 6 0 16,-3 0-6-16,0-6-1 0,7 0 0 0,-7 0 0 15,0-6-12-15,-4 0 9 0,4 3-9 0,0-3 8 16,-3 6-8-16,2-5 10 0,-2-1-10 0,-4 0 10 16,3 0-10-16,1 0 0 0,-1 0 0 0,4-6 0 15,-4 4-29-15,1-4-2 0,3 0 0 0,-4-6 0 16,4 7 8-16,0-4 2 0,0-3 0 0,4 7 0 15,-5-1-19-15,-2-6-3 0,6 9-1 0,-3-2 0 16,4-7-35-16,-4 0-7 0,3 4-2 0,-3-4 0 16,0 0-27-16,0 1-5 0,0-4-2 0</inkml:trace>
  <inkml:trace contextRef="#ctx0" brushRef="#br0" timeOffset="440.29">5821 1475 801 0,'0'0'34'0,"0"0"-34"16,-7 6 61-16,3-6 6 0,1 6 1 0,3-6 0 16,0 0 24-16,0 0 4 0,0 0 2 0,0 0 0 15,-7-3-28-15,7 3-6 0,0-3 0 0,-4-3-1 16,4 0 1-16,-3-6 0 0,3 1 0 0,0 5 0 16,3 0-47-16,1-6-9 0,3 9-8 0,0-3 12 15,3-5-12-15,1 5 0 0,0 0 0 0,-1 6 0 16,4 0-9-16,0 0 9 0,8 0 0 0,-8 6 0 15,3 0-9-15,4 5 9 0,-3-5 0 0,0 0-9 16,3 3 9-16,-4-3 0 0,-2 0 0 0,-1 0 0 16,0-1 0-16,0 1 0 0,0 0 0 0,0 0 0 15,0-6 0-15,4 6 0 0,-4-6 10 0,-3 0-10 0,6 0 8 16,1 0-8-16,0 0 0 0,-1 0 0 0,1 0 0 0,6 0-20 16,-6-6 4-16,3 6 0 15,0 0-59-15,-3 0-11 0,3 6-2 0</inkml:trace>
  <inkml:trace contextRef="#ctx0" brushRef="#br0" timeOffset="1235.654">6523 2025 622 0,'-14'6'12'0,"14"-6"5"0,-7 6-17 0,0-6 0 0,0 6 0 0,7-6 0 16,-4 2 59-16,-3 4 8 0,7-6 1 0,-7 6 1 0,7-6 4 0,0 0 1 16,-4 6 0-16,4-6 0 0,0 0 6 0,0 0 0 0,0 0 1 15,0 0 0 1,0 0-17-16,0 0-4 0,0 0-1 0,0 0 0 16,0 0-15-16,0 0-4 0,0 0 0 0,0 0 0 0,0 0-10 0,0 0-2 15,0 0-1-15,0 0 0 0,0 0-27 0,0 0 0 16,0 0 0-16,0 0 0 0,4 0-10 0,3 12 10 0,4-12 0 0,-4 0-9 15,3 6 9-15,1-6 0 0,6 0 0 0,-10 6-8 16,4-6 8-16,0 5 0 0,-4-5 0 16,3 6 0-16,1-6 0 0,-4 0 0 15,0 0 0-15,0 0 0 0,0-6 0 0,0 6 9 16,-3 0-9-16,3-5 0 0,-4 5 17 16,1 0-3-16,3-6-1 0,-7 6 0 0,0 0 12 0,3-6 3 15,-3 6 0-15,0 0 0 0,0-6-4 0,0 6 0 0,0-6 0 0,0 6 0 16,0-6-7-16,-3-3-1 0,3 4-1 0,0 5 0 15,-7-6-5-15,7 6-1 0,-7 0 0 0,0-6 0 16,0 6-9-16,0-6 8 0,0 0-8 0,-1 0 8 16,-2 0-8-16,-1 0 0 0,1 6 0 0,3-6 0 15,-4 1 0-15,0-1 0 0,8 3 0 0,-8-3 0 16,-3 0-13-16,7 6 1 0,0 0 1 0,7 0 0 16,-7-6-1-16,7 6 0 0,0 0 0 0,0 0 0 15,0 0 4-15,-7 0 0 0,7 0 0 0,0 0 0 16,-7 6 8-16,3 0 0 0,1 0 0 0,-1 0 0 15,4 2-16-15,4 4 0 0,-4-6-1 0,0 12 0 16,0-12 17-16,3 5 9 0,-3 4-1 0,0-3 0 16,4-6-8-16,0 5 0 0,-1-5 0 0,1 3 0 15,-1 3 9-15,1 0 0 0,3-1 0 0,-4-5 0 16,4 6-9-16,7-6 0 0,-7-3 0 0,0 3 0 0,4 0 0 16,0 0 0-16,-1-6 0 0,1 0 0 0,3 5 0 15,0-5 0-15,4 0 0 0,-4 6 0 0,3-6 0 0,-2 6 0 16,6-6 0-16,-4 12 0 15,5-6-44-15,-5-6-12 0,8 9-1 0,-8-3-1 16,-2 5-30-16,-1-5-5 0,0 6-2 0</inkml:trace>
  <inkml:trace contextRef="#ctx0" brushRef="#br0" timeOffset="2256.497">8142 1984 1112 0,'-14'3'23'0,"3"0"6"0,-3 2-29 0,4-5 0 0,-4-5 0 0,3 2 0 15,-7 3 90-15,4 0 12 0,0 0 2 0,-3-3 1 16,-1 3-37-16,0-3-7 0,1 3-1 0,-1-6-1 15,0 0-14-15,4 6-2 0,0 0-1 0,0-6 0 16,3 6-28-16,4 0-6 0,0 0 0 0,0 6-8 16,7-6 0-16,-7 0 0 0,0 12 0 0,4-9 0 15,3 3 0-15,-4-1 0 0,4 7 0 0,0 0 0 16,4 0-8-16,-4-6-3 0,3 5 0 0,-3-2 0 16,4 9 11-16,-4-12 0 0,0 5 8 0,3 1-8 15,1-6 0-15,-4 3 0 0,3 3 0 0,1-6 0 16,-4-6 8-16,0 0 3 0,0 0 1 0,0 0 0 15,3 5-3-15,4-5 0 0,4 6 0 0,-4-6 0 16,0 0 8-16,0-6 2 0,0 6 0 0,4-11 0 16,-4 5 5-16,3-12 0 0,-3 9 1 0,4-8 0 15,0-1-12-15,3 0-2 0,-4 4-1 0,4-10 0 16,-3 4-10-16,0-4 0 0,-1 6 9 0,1-8-9 0,-1 8 9 16,-3-11-9-16,0 8 12 0,0-2-12 0,1-4 9 0,-1 4-9 15,-4-6 0-15,1 2 9 0,-1 4 3 0,-6-4 0 16,-1 4 0-16,1-1 0 0,-4 3 11 15,-1 4 2-15,1-1 1 0,-3 1 0 0,-1 2-10 16,4-3-1-16,-7-5-1 0,0 8 0 16,0-3-4-16,0 7-1 0,0-7 0 0,0 6 0 0,-1 3 3 0,1-8 0 15,4 11 0-15,-1 0 0 0,1 0-12 0,3 6 0 16,7 0 0-16,-4 6 0 16,0 0 0-16,4 6-13 0,-3-1 3 0,6 1-1 0,-3 3 0 0,4 2 0 15,0 1 0-15,3 3 11 0,0 2-10 0,3 1 10 16,-3 8-10-16,0-3 10 0,4 4 0 0,-4 5-9 0,4 3 9 15,-1-8 0-15,1 2 0 0,-1-3 0 0,-3-2 8 16,4 2-8-16,-4-3 0 0,4 4-10 0,-4-4 10 16,3-3 0-16,-3 4 0 0,4-7 0 15,-1 4 0-15,1-10 0 0,-4 10 0 0,0-15 9 0,0 5-9 16,0-5 8-16,-3-3-8 0,-4-3 0 0,3 6 9 16,1-7-9-16,-1 1 10 0,1 0-10 0,-1 0 10 15,1 6-10-15,-4-12 0 0,0 0 9 0,0 0-9 16,0 0 0-16,0 0-13 0,0 0 1 0,0 0 1 15,0 0-23-15,0 0-5 0,0 0-1 0,0 0 0 16,3 6-39-16,1 0-8 0,0-3-1 0,-1 2-1 16,1 1-87-16,3-6-18 0,3 6-3 0</inkml:trace>
  <inkml:trace contextRef="#ctx0" brushRef="#br0" timeOffset="2824.525">8343 1951 1485 0,'-10'6'42'0,"-1"0"10"0,0 6-42 0,4-6-10 0,4-3 0 0,-4 3 0 15,7-6 64-15,-7 5 10 16,7-5 2-16,-7 6 1 0,7-6-23 0,-7 6-5 0,7-6-1 0,-7 6 0 16,0 6-8-16,-1-6-1 0,5 0-1 0,-1 0 0 15,4-6-25-15,0 5-5 0,0 4 0 0,0-3-8 16,0 6 0-16,4-6 0 0,-1 0-12 0,-3-1 3 16,4 1 9-16,3 0 0 0,0 9 0 0,4-15 0 15,-8 6 0-15,4 0 0 0,4 0 0 0,-1-1 8 16,-3-5-8-16,4 0 9 0,0 0-9 0,-1 0 10 15,-3 0-1-15,4-5 0 0,-4-1 0 0,0 0 0 16,4 0-9-16,-4-3 12 0,0 3-12 0,0 0 12 16,0-5-4-16,0-1 0 0,-4 0 0 0,1 0 0 15,-1 4 0-15,1-4-8 0,3 0 12 0,-3 0-4 16,-1 6-8-16,-3 0 0 0,0-2 9 0,0 2-9 16,0 0 0-16,0 0 9 0,0 0-9 0,-3 0 0 15,3 6 8-15,0 0-8 0,-4-6 0 0,1 0 0 0,3 6 0 16,-8 0 0-16,1-5 0 0,0 5 0 15,-3-6 0-15,3 6 0 0,0 0 0 0,-4 0-9 16,0 0 9-16,1 0 0 0,-4 6 0 0,3-6 0 16,-6 5 0-16,2-5 0 0,-2 0 0 0,3 6 0 0,3-6 0 0,-3 6 0 15,3 0 0-15,4 6 8 0,-3-6-8 0,3 0 0 0,3-3 0 16,4-3 0-16,-7 5 0 0,7-5-13 0,0 0 5 16,0 0 8-1,0 0-35-15,7 0 1 0,0 0 0 0,4 0 0 16,-1-8-127-16,5 5-26 0,-1 0-5 0</inkml:trace>
  <inkml:trace contextRef="#ctx0" brushRef="#br0" timeOffset="3486.079">8615 2013 615 0,'0'0'12'0,"0"0"4"16,0 0-16-16,0 0 0 0,0 0 0 0,0 0 0 16,0 0 48-16,-4-12 5 0,4 6 2 0,-3 1 0 15,3-1 9-15,0-3 1 0,0 3 1 0,0-6 0 0,0 6-10 0,0 0-1 16,-4-5-1-16,4 11 0 0,0 0 7 0,0 0 2 0,4-12 0 0,-4 12 0 15,0 0-7-15,0 0 0 0,0 0-1 0,0 0 0 16,0 0-15-16,0 0-4 0,0 0 0 0,3 12 0 16,1-1 7-16,3 1 1 0,-4 6 0 0,-3-3 0 15,0 2-5-15,0-5-1 0,4 0 0 0,-1 2 0 16,-3 4-14-16,0 0-4 0,4-1 0 0,-4-8 0 16,4 9-7-1,-4-12-1-15,0 5-1 0,3-5 0 0,-3-6 1 16,0 0 1-16,0 0 0 0,0 0 0 0,0 0 6 15,0-6 1-15,-3 1 0 0,3-1 0 0,0-6-4 0,0-3 0 0,0 3 0 16,0-5 0-16,3-1-16 0,-3 4 0 0,0 2 8 0,0-6-8 16,0 6 0-16,0-2 0 0,0 2 0 0,0 0 0 15,0 6 0-15,4-6 0 0,-1 7 0 0,1-1 0 16,3-6 0-16,-4 3 0 0,1 3 0 0,-1 6 0 16,1-6-10-16,3 6 10 0,0 0-10 0,0-5 10 0,4 5-16 15,-1 0 4-15,4 0 0 0,-3 5 0 0,-1 1 12 16,5-6-9-16,-5 6 9 0,4 0-8 0,-3 3 8 15,3 3 0-15,-4-7 8 0,1 1-8 0,3 6 0 0,-3 0 0 16,-1-3 0-16,1 2 0 0,-4 1 0 0,4-6 0 16,-4 6 0-16,-4 0 0 0,1-6 8 0,-1-1-8 15,1 4 8-15,-4-3-8 16,3 6 0-16,1-6 0 0,-4 0 0 0,0-6 0 16,3 11 0-16,-3-5 0 0,0-3 0 0,0-3 0 15,-3 12 0-15,3-12-15 0,0 0 3 0,0 0 0 16,0 0-32-16,0 0-7 0,0 0-1 0,0 0 0 15,0 0-19-15,0 0-4 0,0 0-1 0,0 0 0 16,0 0-118-16,0 0-24 0,7 0-5 0</inkml:trace>
  <inkml:trace contextRef="#ctx0" brushRef="#br0" timeOffset="4099.923">9179 1860 1148 0,'0'0'25'0,"0"0"6"0,0 0 1 0,0 12 0 0,4 6-32 0,-1-7 0 0,1 1 0 0,-4 9 0 0,3-4 96 0,-3 1 12 15,0 0 4-15,0 2 0 0,0 4-24 0,0-10-4 16,0 4 0-16,-3 0-1 16,3-1-22-16,-4-8-4 0,4 9-1 0,-3-6 0 15,3-1-23-15,0 1-5 0,0-3 0 0,0-3-1 16,0-6-14-16,0 0-2 0,0 0-1 0,0 0 0 16,0 0 3-16,0 0 1 0,0 0 0 0,-7-3 0 15,3 0-6-15,-3 0 0 0,4-3-8 0,-1 0 12 16,-3-6-12-16,4 7 0 0,-1-7-9 0,0 6 9 15,1-9-10-15,-4 3 10 0,3 1-10 0,1-1 10 0,-4 0-9 16,0 0 9-16,3 4-8 0,1-4 8 0,-1 0-8 16,-3 0 8-16,4 1-8 0,-1 2 8 0,4-3 0 15,-4 0 0-15,4 6 0 0,-3-5 0 0,3-1 0 16,0 3 19-16,0-3-3 0,3 6-1 0,-3-5-27 16,0 5-4-16,4 0-2 0,-4 0 0 15,0 6 18-15,4-9 0 0,-4 9 0 0,7-3 0 0,-7 3 0 16,10-3-8-16,1 3 8 0,-1 3 0 0,1 0 0 0,0 6 0 15,-1-3 0-15,1 6 0 0,3-6 0 0,-4 5 0 0,1 1 0 16,7 3 0-16,-4-4 0 0,0 1 0 0,-4 0 0 16,1 6 0-16,0-4 0 0,-1-2 0 0,1 6 8 0,-1-6-8 15,4-4 0-15,-3 4 0 0,3 0 0 0,-3 0 0 16,-1-7 0-16,1 7 0 0,-4-6 0 0,4 9 0 16,-4-9 0-16,0 0 0 0,-4-1 0 0,-3-5 0 15,0 0 19-15,0 0-3 0,0 0 0 0,0 0 0 16,0 0-36-16,0 0-8 0,0 0-2 0,0 0 0 15,0 0-118-15,7 6-23 0,-7-6-5 0</inkml:trace>
  <inkml:trace contextRef="#ctx0" brushRef="#br0" timeOffset="4642.288">9504 1987 1609 0,'0'0'35'0,"0"0"7"0,0 0 2 0,0 0 2 0,-7 8-37 16,3-2-9-16,4-6 0 0,0 0 0 0,0 0 61 0,0 0 11 0,0 0 1 0,0 6 1 15,0-6-38-15,0 0-7 0,0 0-1 0,7 6-1 16,-7-6-11-16,7 0-1 0,4 0-1 0,0 0 0 15,-4-6 1-15,3 6 0 0,-3-6 0 0,7 0 0 16,-3-2-2-16,-1 2 0 0,5-6 0 0,-5 6 0 16,1 0-5-16,-1-6 0 0,-3 7-8 0,0-1 12 15,1-6-3-15,-5 3-1 0,1 3 0 0,-1-5 0 16,-3 5-8-16,4 0 0 0,-8-6 0 0,4 3 8 16,-3 3 8-16,3 0 2 0,-4-5 0 0,1 5 0 15,-1 0-29-15,-3 0-5 0,0 6-2 0,0 0 0 16,0 0 8-16,-4 0 2 0,-3-6 0 0,3 6 0 15,1 6 0-15,-1-6 0 0,4 6 0 0,0-6 0 16,0 0 8-16,0 0 0 0,4 0 0 0,-4 6 0 16,-1 0-8-16,1 0 8 0,4-1-8 0,-1 4 8 15,1 3 0-15,-1 6 0 0,1-1 0 0,3-5 8 16,0 9-8-16,-4-10 9 0,4 7-9 0,0 0 10 16,0 2-10-16,4-2 8 0,-4 0-8 0,3-4 8 15,1 4-8-15,-1-1 0 0,1-11 0 0,3 6 8 16,0-3-8-16,-3 3 0 0,6-12 0 0,-3 6 8 15,4-1-8-15,-1-5 0 0,4 0 0 0,1 0 8 16,-1 0-8-16,3 0 0 0,1 0 0 0,0 0 0 16,-1 0-19-16,4 0 1 0,-3 0 0 0,3-5 0 15,0 5-44-15,-3-6-9 0,3 6-1 0</inkml:trace>
  <inkml:trace contextRef="#ctx0" brushRef="#br0" timeOffset="5631.179">11151 1928 1485 0,'4'-21'31'0,"-4"15"7"0,0 1-30 0,0-1-8 0,-4 0 0 0,-3 0 0 16,4 0 55-16,-1 6 9 0,1 0 3 0,-4-6 0 15,3 6-2-15,-3-3 0 0,3 3 0 0,-3-3 0 16,-3 3-21-16,-1 3-4 0,1-3 0 0,3 3-1 16,-4 3-15-16,0-6-2 0,1 12-1 0,-1-6 0 15,1 0-10-15,-1-1-3 0,1 1 0 0,-1 6 0 16,4-3-8-16,-4-3 0 0,8 5 0 0,-4-5 8 15,0 0-8-15,3 6 0 0,1 3 0 0,-1-4 0 16,1 1 0-16,-1 0 0 0,4 0-9 0,0-6 9 0,0 2 0 16,0 4-8-16,0-6 8 0,0-6 0 0,7 12-9 15,-7-12 9-15,7 6 0 0,0-6-9 0,0 6 9 16,4-6 0-16,-1 5 0 0,5-5-8 0,-5-5 8 0,1 5 0 16,3-6 0-16,-4 6 0 0,5-6 0 15,-5 6 0-15,1-12 0 0,-1 12 0 16,1-6 0-16,-4 0 0 0,-4 0 0 0,4 4 0 15,-3-4 10-15,0 0-2 0,-1 0-8 0,-3 6 12 0,0 0-12 0,0 0 9 16,0 0-9-16,0 0 8 0,0-12-8 0,4 6 10 0,-4 0-10 16,0 6 10-16,0 0-10 0,0 0 10 0,0 0-10 0,0 0 10 15,0 0-10-15,0 0 0 0,0 0 9 0,0 0-9 16,0 0 0-16,3 6-13 0,-3 0 1 0,4 0 1 16,-1 6 3-16,4-6 0 0,4 5 0 0,-1 4 0 15,5-3 8-15,-5 0 0 0,4-1 0 0,-3 1-8 16,3 3 8-16,-3-3 0 0,-1-1 0 0,1 7 0 15,-4-12 0-15,3 9 0 0,-3-10 0 0,0 1 0 16,0 0-24-16,4-6-4 16,-4 6 0-16,0-6 0 0,0-6-77 0,0 6-16 15,0 0-3-15</inkml:trace>
  <inkml:trace contextRef="#ctx0" brushRef="#br0" timeOffset="6131">10911 1363 923 0,'0'9'39'0,"0"3"-31"15,0-6 34-15,0 6 7 0,0-1 2 0,0-11 0 16,0 6-7-16,0-6 0 0,0 0-1 0,4 9 0 16,-1 3-1-16,1-6 0 0,3 5 0 0,0 1 0 15,0-6-28-15,0 6-6 0,0-3 0 0,4 8-8 16,-1-11 13-16,1 6-4 0,3-6-1 0,-3 3 0 15,-4 2-8-15,3 1 8 0,-3-6-8 0,4 6 8 16,0-6-8-16,-4 5 0 0,3-2 0 0,1-3 0 16,-4 0-10-16,-4 0-4 0,4 0-1 0</inkml:trace>
  <inkml:trace contextRef="#ctx0" brushRef="#br0" timeOffset="7402.682">12040 1434 1113 0,'-7'-12'47'15,"0"-2"-38"-15,0-4 14 0,4-6 2 0,-4 4 1 16,3 2 0-16,-3 0-2 0,3-2 0 0,1 2 0 0,-1-5 0 15,4 8-24-15,-3-3 0 0,3 7 0 0,-4-1 0 16,4 0 0-16,0 12 0 0,0 0 0 0,0 0 0 16,0 0 32-16,0 0 8 0,0 0 2 0,4 12 0 15,-1 0 6-15,4 11 2 0,1 4 0 0,-1 2 0 16,0-3-11-16,0 10-3 0,-4 2 0 0,4-3 0 16,4-2 8-16,-4-4 0 0,3 3 1 0,-2-8 0 15,2 8-3-15,-3 3-1 0,0-2 0 16,4 2 0-16,-4 3 3 0,0-5 0 0,-4-4 0 0,4-2 0 15,-3-4-15-15,0-5-2 0,3-1-1 0,-4-2 0 16,-3-3-14-16,4 0-2 0,-4-1-1 0,3-5 0 16,-3-6-9-16,0 0 12 0,0 0-12 0,0 6 12 15,0-6-12-15,0 0 0 0,0 0 9 0,0 0-9 16,0 0 0-16,0 0 0 0,0 0 0 0,0 0 0 16,0 0 0-16,0 0-10 0,0 0 10 0,0 0-13 15,0 0 13-15,0 0 0 0,0 0 0 0,0 0 0 16,0 0 0-16,0 0 0 0,0 0-10 0,0 0 10 15,0 0 0-15,0 0 12 0,0 0-2 0,0-6 0 16,0 0 6-16,-3 0 2 0,-1-5 0 0,1-7 0 16,-1 6-8-16,-3-2-2 0,3-10 0 0,-6 1 0 15,3-4-8-15,-4 4 0 0,1-10 9 0,-1 4-9 0,-3-4 19 16,3 10-1-16,1-4 0 0,-4 4 0 0,3-1-18 0,-3 4 0 16,0 2 0-16,0 1 0 0,3-4 0 15,1 3 0-15,3-5 0 0,0 5 0 0,-1 9 0 0,5-2 0 16,3-1 0-16,0 12 0 0,0 0-13 0,0 0-7 15,0 0 0-15,0 0-1 0,0 0 13 16,0 0 8-16,0 0-10 0,0 0 10 16,0 0-10-16,0 0 10 0,7 0-10 0,-3 0 10 0,3 0 0 0,-4 0 0 0,4 6-8 0,-7-6 8 15,7 0 0-15,-3 0 0 0,3 0 0 0,0 0 0 16,-4 0 0-16,4 6 0 0,-3 0 0 0,3-1 0 16,0 1 0-16,0 9 0 0,4-9 0 0,-1 6 0 15,1-7 0-15,3 7 0 0,4-6 0 0,-4 0-9 16,7 0 9-16,-3 3 0 0,-4 2 0 0,3-5 0 15,1 6 0-15,-4-6 0 0,0 0 0 0,4 0 0 16,-8-6 0-16,1 3 9 0,0-6-9 16,-1 3 0-16,1-6 12 0,-4-6-12 0,3 6 12 0,-3-11-12 15,0-4 26-15,1-8-2 0,-1 2 0 0,-4-2 0 16,1-4-24-16,-4 4 0 0,0-6 0 0,0 8 0 16,0 4 0-16,0 2-14 0,3-2 3 0,-3 5 1 15,0 3 10-15,0 4 0 0,4-1 0 0,-4 6-8 16,0 6-5-16,0 0-1 0,0 0 0 0,3 12 0 15,4-6-10-15,-3 11-1 0,3-2-1 16,0 3 0-16,0 8 26 0,0-2-8 0,0 5 8 0,4 3 0 16,-4-2 0-16,3 2 0 0,1 3 0 0,-1-8-8 15,1 2 8-15,0-8 0 0,-4 2 0 0,7-5 0 16,-4 8 0-16,1-2 0 0,-4 8 0 0,4-2 0 16,-4-7 0-16,0 9 0 0,-4-8 0 0,4 2 8 15,0-2-8-15,-3 2 0 0,-1-2 8 0,1 5-8 0,-4-8 0 16,3-3 8-16,1 5-8 0,-4-2 0 0,4-10 0 0,-4 7 0 15,0-3 0-15,3-4 8 0,-3 1-8 0,0 0 0 16,0 0 0-16,0-6 0 0,0-6-16 0,0 0 0 16,0 0-1-16,0 0 0 15,0 0-23-15,0 0-4 0,0 0 0 0,0 0-1 16,0 0-98-16,0 0-19 0,0 0-4 0</inkml:trace>
  <inkml:trace contextRef="#ctx0" brushRef="#br0" timeOffset="7987.797">12890 1760 1393 0,'-14'-6'28'0,"7"1"9"16,0-1-29-16,0 6-8 0,0 0 0 0,-3 0 0 15,3 0 64-15,-4 0 11 0,0 0 2 0,1 6 1 0,-1-1-18 16,1 1-4-16,-1 6-1 0,0-6 0 16,1 6-23-16,-1-3-5 0,1 2-1 0,3 1 0 0,3-6-14 0,-3 12-2 15,4-13-1-15,-1 1 0 0,0 9 1 16,1-3 0-16,3 0 0 0,-4 5 0 0,4-2 2 15,0 2 1-15,4-5 0 0,-4 0 0 16,3 3-2-16,1-4-1 0,0-5 0 0,-1 6 0 0,4-12 2 16,-7 0 0-16,7 0 0 0,0 0 0 0,4 0-12 0,-1 0 12 0,1-6-12 15,0 6 12-15,-1-12-4 0,4 4-8 0,0 2 12 16,-3-12-4-16,3 12-8 0,-3-6 12 0,-1 1-12 16,-3-1 12-16,0 3-4 0,0-3 0 0,0 1 0 0,0-1 0 15,-3 0-8-15,0 6-11 0,-4-3 3 0,3 4 0 16,-3-1 8-16,0-6 0 0,-3 6 0 0,3 0-8 15,0 6 0-15,0 0 0 0,0 0 0 0,0 0 0 16,0 0-2-16,-11 6 0 0,11-6 0 16,-7 6 0-16,0 0 10 0,0 6-12 0,3-7 12 15,1 7-12-15,-1 9 12 0,1-9 0 0,3 5 0 0,0 4 0 16,0-4 11-16,3 1-3 0,-3 0 0 0,4 2 0 16,-1-8 0-16,1 0 0 0,-1-6 0 0,1 0 0 15,-1-1-8-15,4-2 8 0,-3 3-8 0,3-6 8 16,0 0-8-16,4 0 0 0,-4 0 0 0,3 0 8 15,1-6-30-15,-1-2-6 0,1 2-2 0,3-6 0 16,-3 0-165-16,3 0-33 0</inkml:trace>
  <inkml:trace contextRef="#ctx0" brushRef="#br0" timeOffset="8543.5">13085 1913 1691 0,'0'0'71'0,"0"0"-57"15,0 0-2-15,0 0 0 0,0 0 0 0,0 0 0 16,0 0 42-16,0 0 8 0,0 0 2 0,0 0 0 15,0 0-34-15,0 0-6 0,0 0-2 0,0 0 0 16,0 0-22-16,3 6 0 0,1-6 0 0,3 3 0 16,3 9 0-16,1-6 0 0,-1-1-12 0,1 1 4 15,0 6 8-15,-4 0 9 0,0-3-1 0,0 2-8 16,0 1 18-16,0 0-3 0,0 0-1 0,0 0 0 16,-4-7 3-16,1 4 1 0,-4-9 0 0,0 0 0 15,4 6-2-15,-4-6 0 0,0 0 0 0,0 0 0 16,0 0 7-16,0 0 1 0,0 0 0 0,0 0 0 15,0 0 0-15,0 0 1 0,0 0 0 0,-4 0 0 16,0-6-11-16,-3 0-2 0,4 0-1 0,-1 4 0 16,-3-4-11-16,4 0 0 0,-4-6 9 0,0 6-9 15,3-6 0-15,-3 6 0 0,0-2 0 0,0 2 8 16,0-6-8-16,0 6 0 0,3-6 0 0,1 6 0 16,-1 1 0-16,1-1 0 0,3 6 0 0,0-12-8 15,-4 9 8-15,1-9 0 0,-1 6-9 0,4 1 9 0,0-1 0 16,0 0-9-16,4 0 9 0,-1 0 0 15,-3-3 0-15,4 3-8 0,-1-5 8 0,-3 5 0 16,4-6 0-16,3 0-8 0,-4 6 8 0,1-3 0 16,3 4-12-16,0-1 4 0,0-6 8 0,-3 6-13 0,3 0-10 0,-4 0-1 15,4 6-1-15,0-6 0 16,0 6-24-16,0 0-5 0,0 0-1 0,4 0 0 16,-4 0-95-16,4 6-19 0,-1-6-4 0</inkml:trace>
  <inkml:trace contextRef="#ctx0" brushRef="#br0" timeOffset="8861.871">13420 1828 1295 0,'0'0'36'0,"0"0"9"15,0 6-36-15,0 0-9 0,0 5 0 0,0-5 0 16,0 0 71-16,0 3 12 0,0 9 2 0,0-12 1 16,0-1-53-16,3 7-10 0,-3-6-3 0,0 3 0 15,4-3-5-15,-1 0-2 0,1-1 0 0,-4 1 0 16,3 0-13-16,1 0 11 0,-1 0-11 0,1 0 10 0,3 0-10 0,0-3-16 15,0 0 4-15,-3 5 1 16,6-8-41-16,-6 6-8 0,3 0-1 0</inkml:trace>
  <inkml:trace contextRef="#ctx0" brushRef="#br0" timeOffset="9119.703">13363 1569 1270 0,'0'0'28'0,"0"0"5"0,0 0 2 0,0 0 1 0,0 0-28 0,0 0-8 0,0 0 0 0,0 0 0 16,0 0 63-16,0 0 11 0,0 0 2 0,0 0 1 0,0 0-37 0,0 0-8 15,0 0-2-15,0 0 0 16,0 0-30-16,0 0-12 0,0 0 1 0</inkml:trace>
  <inkml:trace contextRef="#ctx0" brushRef="#br0" timeOffset="10105.241">13734 1810 843 0,'0'0'36'15,"0"0"-36"-15,0 0 71 0,0 0 7 0,0 0 2 0,0 0 0 16,0 0-6-16,0 0-1 0,0 0 0 0,0 0 0 15,0 0-11-15,0 0-2 0,0 0-1 0,0 0 0 16,0 0-16-16,0 0-3 0,0 0-1 0,0 0 0 16,0 0-6-16,0 0-1 0,0 0 0 0,0 0 0 15,0 0-32-15,3 6 0 0,1 0 0 0,-4-6 0 16,0 0 0-16,3 0 0 0,4 0 0 0,-3 0 0 16,3 6 0-16,-4-6 0 0,8 0 0 0,-4 0 0 15,0 0 0-15,0 0 0 0,-3 6 0 0,6-6 0 16,-3 6 0-16,0-6 0 0,0 6 0 0,0-6 0 15,1-6 0-15,-1 6 0 0,0-6 0 0,0 0 0 16,-4 0 14-16,4 0-4 0,-3 0-1 0,-1 0 0 16,1-2 12-16,-1 2 3 0,1-6 0 0,-4 0 0 15,3 0-8-15,-3 1 0 0,0 2-1 0,0-3 0 16,-3 6-15-16,-1 0 11 0,1 0-11 0,-4 1 10 16,3-7-10-16,-3 12 0 0,4-12 0 0,-4 9 0 15,7 3-20-15,-11-6 4 0,4 6 1 0,0-6 0 16,0 6 15-16,-4 0-9 0,4 6 9 0,-3-6-8 15,3 6 8-15,-4-3 0 0,0 3 0 0,4 0 0 0,-3 6 8 16,3-1-8-16,0 1 8 0,0 9-8 16,0-10 0-16,3 7 0 0,1 6 0 0,-1-4-8 15,4-2 8-15,4-1 0 0,-4 4-9 0,3-3 9 0,4-7 0 0,-3 1 0 16,-1 3-9-16,4-3 9 0,-3-7 0 0,-1 7 0 0,1-6 0 16,3 0 0-16,-4 0 8 0,1 0 0 0,-1-3-8 0,-3-3 12 15,4 3 5-15,-4-3 1 0,7 0 0 0,0 0 0 16,4-3-18-16,-1 0 0 0,4 3 0 0,0-12 0 15,4 6-104 1,0 0-27-16,3 0-5 0</inkml:trace>
  <inkml:trace contextRef="#ctx0" brushRef="#br0" timeOffset="10615.878">14037 1119 1078 0,'-3'18'22'0,"-1"-12"6"0,0 6-28 16,4-6 0-16,-3 8 0 0,3 4 0 0,-4 0 84 0,4 5 10 0,0-2 2 0,0 8 1 16,4-3-26-16,-4 4-6 0,3 2-1 0,1-2 0 15,0-7-18-15,-1 4-4 0,-3-4-1 0,7 4 0 16,-3-4-13-16,-1 4-4 0,4-4 0 0,-3 6 0 15,3-8-2-15,-4 8-1 0,4-2 0 0,0 2 0 16,0-5-3-16,4 2-1 0,-4 4 0 0,4-10 0 16,-4-2-2-16,0-6-1 0,0-1 0 0,3-2 0 15,-3 3-6-15,1 0-8 0,-1 0 11 0,0-1-11 16,0 1 8-16,0 3-8 0,0-4 0 0,0 1 0 16,0-6 0-16,0 6 0 0,-3-6 0 0,3 0 0 15,-4 2-28-15,1-2-5 16,-4-6-2-16,3 6 0 0,-3-6-30 0,0 0-7 15,7 0 0-15,-7 0-1 0,0 0-32 0,0 0-7 0,0 0 0 16,0 0-1-16,0 0-19 0,4 0-3 0</inkml:trace>
  <inkml:trace contextRef="#ctx0" brushRef="#br0" timeOffset="11140.663">14168 1340 965 0,'-4'-6'40'0,"0"0"-32"16,1 0 23-16,-1-6 4 0,4 4 1 0,-3 2 0 15,3 0-4-15,-4-6-1 0,4 6 0 0,0-5 0 16,0-1-23-16,0 6-8 0,0 0 0 0,0 6 0 16,0 0 8-16,0 0-8 0,0 0 0 0,0 0 0 15,0 0 33-15,0 0 1 0,0 0 0 16,0 0 0-16,0 0-4 0,0 12-1 0,0 0 0 0,4 5 0 16,-4-5 15-16,3 3 4 0,1 2 0 0,-1 1 0 15,5 0-15-15,-5 2-2 0,1-2-1 0,3 5 0 16,-4-8 2-16,4 3 1 0,0 5 0 0,0-11 0 15,0 8-9-15,0-8-1 0,4 0-1 0,0 0 0 16,-4 2 2-16,3-2 0 0,-3 0 0 0,0 6 0 16,0-4-2-16,1 4 0 0,-1 0 0 0,0-1 0 15,0-2-13-15,0 8-9 0,0 1 12 0,0-3-12 16,0 2 8-16,0-5-8 0,4-4 0 0,-4 4 0 16,-4 0 10-16,4-1-10 0,-3-2 8 0,-1 3-8 15,4-7 0-15,-3 7 8 0,3-3-8 0,-4-4 0 16,1-5 0-16,-1 0 8 0,1 0-8 0,-1 0 0 15,-3 0 0-15,4 0 0 0,-4-6 0 0,0 0 0 16,0 0 0-16,4 3 0 0,-4-3 0 0,0 0 0 16,3 0-43-16,4 0-1 0,-7 0 0 0,7-3 0 15,-3 3-166-15,-1-6-34 0</inkml:trace>
  <inkml:trace contextRef="#ctx0" brushRef="#br0" timeOffset="11741.17">14594 1840 1409 0,'0'0'29'0,"0"0"7"0,0 0-28 0,0 0-8 0,0 0 0 0,0 0 0 16,0 0 57-16,0 0 11 0,0 0 1 0,0 0 1 16,0 0-14-16,0 0-4 0,0 0 0 0,0 0 0 15,0 0-28-15,7 0-7 0,1 0-1 0,2 0 0 16,-3 0-7-16,0 0-1 0,0 0-8 0,4 0 12 16,-4 0 2-16,3-6 0 0,-2 6 0 0,2 0 0 15,-3 0 2-15,0 6 1 0,4-6 0 0,-4 6 0 16,-4-12-3-16,4 6-1 0,4-12 0 0,-7 6 0 15,-1 0 7-15,-3-6 2 0,4 4 0 0,-4 2 0 16,3-6-2-16,-3 0-1 0,0 6 0 0,0-5 0 16,-3 5-11-16,3-9-8 0,-4 9 9 0,1-6-9 15,-1 6 0-15,1 1 0 0,-5-1 0 0,5 0 0 0,-1 0 0 16,-3 6-13-16,4-6 4 0,-1 3 1 0,-3 3-2 16,4-6 0-16,-4 6 0 0,0 0 0 0,0 6 10 0,-1-6-12 15,1 0 12-15,0 3-12 0,0 3 4 0,-3-6 0 16,3 6 0-16,0 6 0 0,0-1 8 0,0 1-13 0,-1 0 5 15,5 3 8-15,-4-4-9 0,3 7 9 0,1 0 0 16,-1-4 0-16,1-2 0 0,3-6-8 0,0 6 8 16,0-6 0-16,0-1 0 0,3 4 0 15,1 3 0-15,-4 0 0 0,7-6 0 16,-4 5-10-16,4-5 10 0,4 0-8 0,0 3 8 0,-1 3 0 0,1-12 0 0,3 6 0 16,-4-1 0-16,5-5 0 0,-1 6 0 15,0-6 0-15,0 6-8 0,4 0 8 0,-8-6-8 0,4 6 8 16,0 0-31-1,-3 0-1-15,3-6 0 0,0 3 0 0,-3 3-27 0,-1-1-5 16,4 1-2-16,1-6 0 0,-5 6-16 0,1 0-3 0,-1-6-1 16</inkml:trace>
  <inkml:trace contextRef="#ctx0" brushRef="#br0" timeOffset="25556.55">16097 1928 1006 0,'0'0'20'0,"0"0"7"0,0 0-27 0,0 0 0 0,0 0 0 0,-3-9 0 16,3 9 40-16,-4-6 2 0,1 0 1 0,-1 0 0 15,1 1-10-15,3-1-1 0,0-6-1 0,0 6 0 16,0 6-23-16,0 0-8 0,0 0 0 0,-4-6 0 16,1 0 12-16,-1 3-3 0,-3-3-1 0,7 6 0 15,0 0 28-15,-7 0 6 0,7 0 1 0,-7 0 0 16,0 0-11-16,-4 0-3 0,1 0 0 0,3 0 0 15,-4 0 4-15,0 0 1 0,1 6 0 0,3-3 0 16,-4 0 6-16,1 6 0 0,-1-3 1 0,0 6 0 16,1-12-5-16,-1 6-2 0,1-1 0 0,3 1 0 15,-4-6 6-15,4 12 0 0,0-3 1 0,-4-3 0 16,8 5-28-16,-4-5-5 0,3 6-8 0,1-6 11 16,3 6-11-16,0-6 0 0,-4 2 0 0,8 4-11 15,-4-6 11-15,3 0 0 0,4 0 0 0,0 0 0 0,4 0-8 0,-4 0 8 16,7-6-8-16,-3 5 8 0,-1 4-10 15,1-3 10-15,3 0-12 0,-3 0 12 0,-1 0-12 16,4 0 4-16,0-1 8 0,0-5-13 0,-3-5 13 0,3 5-11 16,-3-6 11-16,3 0-10 0,-4-6 10 0,-2 6 0 15,2-6 0-15,-3 4 0 0,0 2 9 0,0-6-9 16,-3-6 12-16,-1 12-12 0,-3-8 12 0,4 2-4 0,-4 6 0 16,0-6-8-16,0 6 12 0,0 1-4 0,0 5 0 0,-4-6-8 15,1 6 13-15,-1-12-4 0,1 9-1 16,3 3 0-16,0 0 4 0,0 0 1 0,0 0 0 0,-7 3 0 15,0 9-13-15,3-6 0 0,1 5 0 0,-1-5 0 16,1 6 0-16,3-12 0 0,0 0-9 0,-4 6 9 16,4 3-8-16,0 2 8 0,0-5 0 0,0 6-9 15,0 0 9-15,4 0 0 0,-1-4 0 0,1 10-8 16,-1-6 8-16,1 0 0 0,-1-1 0 0,1 10 0 16,3-9 0-16,-4 5-8 0,1 1 8 0,-1 3 0 15,1-4 0-15,-1 7 0 0,-3-4 0 0,4 4 0 16,-1-1 0-16,-3 10 0 0,4-7 0 0,-4 4 0 15,3-7 0-15,-3 4 0 0,0 2 0 0,0-6 11 16,-3 10-3-16,3-4 0 0,0-2 0 0,0 5 0 16,-4 3-8-16,4-8 10 0,0 8-10 0,0-6 10 15,0 4-10-15,0-7 0 0,0-2 0 0,0 5 0 16,0-2 0-16,0-4 0 0,0-5 0 0,0 2 0 16,0-8 0-16,-3 0 8 0,3 5-8 0,0-11 0 15,-4 3 0-15,4 3 8 0,0 0-8 0,0-12 0 16,0 0 8-16,0 0-8 0,0 0 0 0,0 0 8 15,0 0 1-15,-3 6 0 0,3-6 0 0,0 0 0 16,0 0 15-16,0 0 2 0,0 0 1 0,0 0 0 16,0 0-12-16,0 0-3 0,-4 0 0 0,-3-6 0 0,4 0-12 0,-1 0 0 15,4 6 0-15,0-6 0 0,-3 0 0 0,3-3 0 0,-4 3-12 16,4 1 12-16,0-7-13 0,4 6 4 0,-4 0 1 16,3 0 0-16,-3-6 8 0,4-2 0 0,-1 2 0 15,1-6-8-15,-1 7 8 0,1-10 0 0,3 9 0 16,-4-11 0-16,1 5 0 0,-1-3-8 0,1-2 8 15,3 2 0-15,-3 4 0 0,-1-1 0 0,4-5 0 0,-3 8 0 16,-1 3 0-16,1 0 0 0,-1 1-11 0,4 5 11 16,-3 0-24-16,3 0 2 0,-4 3 0 15,1 0 0-15,3 3-17 0,0 0-3 16,0 3-1-16,0 0 0 0,0 3-13 16,-3 0-4-16,3-6 0 0,3 6 0 0,-6-6-39 15,3 11-8-15,0-5-1 0</inkml:trace>
  <inkml:trace contextRef="#ctx0" brushRef="#br0" timeOffset="26171.077">16312 1981 1013 0,'0'0'20'0,"0"0"8"0,0 0-28 0,0 0 0 0,0 0 0 0,-3 6 0 16,3-6 53-16,-4 8 6 0,4-2 1 0,0-6 0 15,0 0-4-15,0 0 0 0,0 0 0 0,0 0 0 16,0 0-12-16,-3 6-4 0,3-6 0 0,-4 6 0 16,4-6-20-16,0 6-4 0,-3 6 0 0,3-12-1 15,0 6 6-15,3 0 2 0,-3-1 0 0,4 4 0 16,-4-3-2-16,3 6 0 0,1 0 0 0,-1-7 0 15,1 1 0-15,-1 3 0 0,1 3 0 0,3 0 0 16,-3-6 1-16,3 5 0 0,0 1 0 0,0-3 0 16,0 3-10-16,3-6-1 0,1-1-1 0,-4 1 0 15,4-6-2-15,-1 6 0 0,-3-6 0 0,4 0 0 16,-1-6 9-16,-3 6 2 0,4-6 0 0,-4 1 0 16,0-1 1-16,0-3 1 0,0 3 0 0,0-6 0 15,0 6-4-15,0-5-1 0,-3-1 0 0,0-6 0 16,3 9-6-16,-7-2-2 0,3-1 0 0,-3 0 0 15,0 0 10-15,0 4 2 0,-3-4 0 0,-1 6 0 16,4-6-20-16,-3 6-16 0,-5 0 4 0,8 0 0 16,-3 1 12-16,3 5-12 0,-4-6 12 0,1 3-12 0,-4 3-2 0,3-6 0 15,-3 0 0-15,4 6 0 0,3 0-8 0,0 0-2 0,0 0 0 16,0 0 0 0,-4 0-38-16,4 0-8 0,0 0-2 0</inkml:trace>
  <inkml:trace contextRef="#ctx0" brushRef="#br0" timeOffset="26932.98">16669 2013 1022 0,'0'0'21'0,"0"0"5"0,0 0-26 0,0 0 0 0,0 0 0 0,0 0 0 16,0 0 72-16,0 0 10 0,0 0 2 0,0 0 0 16,-4 12-1-16,4-12 0 0,0 0 0 0,0 0 0 15,0 0-40-15,0 0-8 0,0 0-2 0,0 0 0 16,0 0-25-16,0 0-8 0,0 0 0 0,4 6 0 16,-4-6 20-16,0 0-4 0,3 0 0 0,4 6 0 15,-3 0-4-15,6-6 0 0,-3 0-1 0,4 2 0 16,0-2-11-16,-1 0 8 0,4 3-8 0,-3-3 8 15,0 0-8-15,-4 3 10 0,0-3-10 0,-4 0 10 16,4 0-2-16,-3-3 0 0,3-2 0 0,-4 5 0 16,1-6 2-16,-4 0 0 0,0 0 0 0,0 0 0 15,-4 0-10-15,1 0 12 0,-1-6-12 0,-3 12 12 16,0-8-12-16,7 8 0 0,-7-3 0 0,0 0 0 16,-4 3 0-16,1-6 0 0,-1 0-12 0,4 6 12 15,-3 0-12-15,3 0 12 0,0 0-12 0,-1 0 12 16,1 6-12-16,0 0 12 0,4 0-12 0,-4 2 12 15,3-2-9-15,1 6 9 0,-1 0 0 0,1-6 0 16,3 6-11-16,-4 2 11 0,4 4-10 0,0-6 10 16,4-1 0-16,-1-2 0 0,-3 9 0 0,4-1 0 0,-1-5 0 15,1 3 0-15,-1-3 0 0,1-1 0 0,3 1 0 16,0 0 0-16,4-6 0 0,-1 0 0 0,4-3 0 16,4 3 0-16,0-1 0 0,-1-5 10 0,4 0-10 0,-3 0-17 0,3-5 4 15</inkml:trace>
  <inkml:trace contextRef="#ctx0" brushRef="#br0" timeOffset="27386.045">17018 1537 1044 0,'0'0'21'0,"0"0"7"0,0 0-28 0,0 0 0 0,0 0 0 0,0 0 0 16,0 0 82-16,-4 6 11 0,4-6 3 0,0 9 0 0,0 2-28 15,0 1-4-15,0-6-2 0,0 6 0 0,4 5-21 0,-4-2-4 16,4-3-1-16,-1 5 0 0,1 1 4 0,-1-3 1 16,1 8 0-16,-1-5 0 15,1 3-6-15,-1-4-2 0,1 1 0 0,-1-1 0 0,1 4-17 0,-4 3-3 0,3-7-1 16,1 10 0-16,-4-4-12 16,3-2 11-16,1 2-11 0,-4 1 10 0,3-4-10 15,1 4 0-15,-4-6 0 0,4 2 8 0,-1 4-8 0,1-7 0 16,-1 4 9-16,1-4-9 0,-1 1 0 0,1-3 0 0,-1-3 0 15,1-1 0-15,-1-5 0 0,-3-6-16 0,0 0 2 16,0 0 1 0,0 6-33-16,4 0-6 0,-1 0-2 0,-3 0 0 15,0-6-43-15,4 3-9 0,-1 0-2 0</inkml:trace>
  <inkml:trace contextRef="#ctx0" brushRef="#br0" timeOffset="28335.043">17484 1995 961 0,'0'0'40'15,"0"0"-32"-15,0 0 63 0,0 0 12 0,0-8 2 0,0 8 1 16,0 0-29-16,0 0-5 0,-7-6-2 0,7 6 0 16,0 0-3-16,-7 0-1 0,3 0 0 0,-3 0 0 15,0 3-29-15,0 0-5 0,0-3-2 0,-4 3 0 16,4 2 5-16,0-5 1 0,-3 6 0 0,2-6 0 16,-2 6-8-16,3 0-8 0,0-6 11 0,0 6-11 15,7-6 16-15,-7 6-3 0,7-6-1 0,0 0 0 16,-4 6-12-16,1 0 0 0,3-6 0 0,-4 6 0 15,4-1-8-15,4 4 8 0,-4-3-12 0,0-6 12 16,3 6-8-16,-3-6 8 0,4 6 0 0,3-6 0 16,0 6-9-16,-4-6 9 0,4 0 0 0,-3 0-9 15,6-6 9-15,-2 6 0 0,2-12 0 0,1 12 0 16,-1-6 0-16,-3 0 0 0,4 0 10 0,-4 4-10 16,4-4 13-16,-4-6-3 0,0 0-1 0,0 6 0 15,3-6 8-15,-6 4 2 0,3 2 0 0,-4-6 0 16,-3 6-19-16,4 0-12 0,-4 0 1 0,0 6 1 15,0 0 10-15,0 0 0 0,0 0 8 0,0 0-8 16,0 0 8-16,0 0-8 0,0 0 10 0,0 0-10 16,-7 0 0-16,7 0 0 0,-4 6 0 0,1 6-10 0,-1 3 10 15,1 2-12-15,-1 13 12 0,4-13-12 0,0 10 12 16,0 2 0-16,0-2 8 0,0 2-8 16,0-2 14-16,4 8-2 0,-4-9 0 0,3 10 0 15,-3 2 0-15,4-6-1 0,-4 3 0 0,0 4 0 16,3 2 5-16,-3-9 0 0,7 6 1 0,-7 3 0 0,0 4 3 0,4-4 1 0,-4 3 0 15,0 0 0-15,-4-6-5 0,4 3 0 0,-3-8-1 16,3-4 0-16,-4 3-15 0,1-8 11 0,3-1-11 16,-4-8 10-16,4 3-10 0,-3-1 10 0,-1-5-10 15,1-6 10-15,3 3 3 0,-4 3 1 0,4-12 0 0,-3 6 0 16,3-6-5-16,0 0-1 0,0 0 0 0,0 0 0 16,0 0 9-16,0 0 2 0,0 0 0 0,0 0 0 15,-7 0-3-15,7 0-1 0,-7-6 0 0,3 0 0 16,0 0-15-16,4-3-10 0,0 3 2 15,0 0 0-15,0 0 8 0,0-5 0 0,0-1 0 0,4 0 0 16,-4-3 0-16,4-2 0 0,3-1 0 0,-4-5 0 16,1-4-16-16,3 4-5 0,-4-4-1 0,4-2 0 15,-3 2 14-15,-1-2 8 0,4 5-10 0,-3-2 10 16,-1 8-14-16,5-2 3 0,-5 2 1 0,1 6 0 16,3-5-14-16,0-1-2 0,-4 9-1 15,4-8 0-15,-3 5-16 0,-1 6-3 0,1-3-1 0,-1 0 0 16,4 1-18-16,1 2-4 0,-1 0-1 0</inkml:trace>
  <inkml:trace contextRef="#ctx0" brushRef="#br0" timeOffset="28799.393">17787 1901 1432 0,'-3'6'60'0,"-5"0"-48"16,5 0 28-16,-4 3 4 0,3-3 2 0,1 5 0 15,-1-5-19-15,4 0-4 0,0 0-1 0,-3 6 0 16,3-3-11-16,3 2-3 0,-3-5 0 0,0 6 0 16,4 0 8-16,-4 0 2 0,3-6 0 0,1 8 0 15,-1-2 8-15,4 0 2 0,-3-1 0 0,3 1 0 16,4 3-16-16,-4-3-4 0,3-1 0 0,1 1 0 16,3 0 0-16,0-6 0 0,0 3 0 0,4-3 0 15,-4-1 0-15,0 1 0 0,0-6 0 0,0 6 0 16,0-6 4-16,-3 0 0 0,3-6 0 0,-3 6 0 15,-1-6 12-15,1 1 4 0,-1-1 0 0,-3 0 0 16,1-3-16-16,-1-9-4 0,0 12 0 0,0-11 0 16,-4 2 4-16,-3 3 0 0,4 1 0 0,-4-1 0 15,0-6-12-15,-4 4-11 0,4 2 3 0,-3-6 0 16,3 6-39-16,-4-5-7 0,-3 2-2 0,4 3 0 16,-4 0-124-16,3 1-26 0</inkml:trace>
  <inkml:trace contextRef="#ctx0" brushRef="#br0" timeOffset="29308.799">18094 1987 1409 0,'0'0'29'0,"0"0"7"0,7 8-28 0,-3-8-8 0,-1 6 0 0,4 0 0 16,-3-6 32-16,3 6 6 0,0-6 1 0,0 6 0 15,-4 0-9-15,4-6-2 0,0 0 0 0,1 0 0 16,-1 0-2-16,3 6-1 0,1-6 0 0,-4 0 0 16,3 0 3-16,1-6 0 0,0 6 0 0,-1-6 0 15,4 0-4-15,-3 0 0 0,-1 0 0 0,1 0 0 16,0-2-16-16,-1 2-8 0,1-6 8 0,-4 6-8 15,0 0 8-15,0 0-8 0,0 0 8 0,-3 1-8 16,-4 5 0-16,0 0 0 0,0-6-14 0,0 6 5 16,0 0-6-16,0 0-1 0,0 0 0 0,0 0 0 15,0 0-19-15,-8-6-4 0,8 6-1 0,-7 0 0 16,-3 6 29-16,3-6 11 0,0 6-8 0,-4 5 8 0,4-5-13 16,0 0 2-16,-4 6 1 0,4 0 0 0,0-4 10 0,0 4 11 15,4 0-3-15,-4 0 0 0,3 0 0 0,4 2 0 0,0-2 0 16,0 0 0-16,0 5 11 0,4-8 1 15,-1 9 1-15,1-1 0 0,3-5 3 16,0 3 1-16,0-3 0 0,3-1 0 0,-2 1-10 16,2 6-3-16,4-9 0 0,-3 2 0 0,-4-5-12 15,3 6 0-15,-2-6 0 0,2 6 0 0,1-6-13 0,-1-6-6 0,1 5-1 0,-1-5 0 32,1 0-36-32,0 0-7 0,3 0-1 0,-4 0-1 15,4 0-27-15,0-5-6 0,1 5-1 0</inkml:trace>
  <inkml:trace contextRef="#ctx0" brushRef="#br0" timeOffset="30000.337">19293 1981 1500 0,'0'0'31'0,"0"0"8"0,0 0-31 0,-3 3-8 0,-1 8 0 0,1-5 0 15,3-6 24-15,0 6 3 0,0-6 1 0,0 0 0 16,0 0 3-16,0 0 1 0,0 0 0 0,0 0 0 16,0 0-16-16,0 0-4 0,0 0 0 0,0 0 0 15,-7 0-12-15,3-6-16 0,-3 0 3 0,4 6 1 16,-1-8-43-16,1 2-8 0,-4 0-1 0,7 0-1 16,-4 0 5-16,0 0 0 0,4 6 1 0,0 0 0 15,0 0 44-15,-7-6 15 0,7 6-9 0,-3 0 9 16,3 0 20-16,-11 0 10 0,1 0 2 0,3 6 0 15,-4-6 18-15,1 6 4 0,2-6 1 0,-2 6 0 16,3 6-25-16,-4-3-5 0,4 2-1 0,0 1 0 16,0 6-7-16,0-6-1 0,4 2-1 0,-1-2 0 15,0 6 2-15,4-7 1 0,0-2 0 0,0 9 0 16,0-6-18-16,4-1 0 0,0 7 0 0,-1-9 0 16,4 3 10-16,0-1-2 0,4 7 0 0,-4-6 0 15,3-6-8-15,4 2 0 0,1-2 0 0,-5 6 0 16,4-6 0-16,0 0 0 0,0-6 0 0,4 6 0 15,0-6-14-15,3 0-5 0,0-6-1 0,-3 6 0 16,3-6-6-16,0 0-2 0,-3-6 0 0,-1 6 0 16,5-2-124-16,-5-4-26 0</inkml:trace>
  <inkml:trace contextRef="#ctx0" brushRef="#br0" timeOffset="30643.483">19364 1546 1497 0,'0'0'63'0,"0"0"-51"15,0 0 8-15,0 0 0 0,0 0 1 0,7 11 0 16,-3-5 9-16,-1 6 2 0,4-6 0 0,-3 12 0 16,-1-7-15-16,4 4-2 0,-3 9-1 0,-1-7 0 15,4 4-3-15,-3 8-1 0,3-2 0 0,0-4 0 16,0 7-2-16,0-10 0 0,0 10 0 0,0-13 0 16,4 10 12-16,-4-4 3 0,0-2 0 0,3 2 0 15,-2 4-5-15,2 2-1 0,-3 3 0 0,4 4 0 16,-1-10-4-16,-3 4-1 0,0-7 0 0,1-2 0 0,-1-4-12 0,-4 1 9 15,4-6-9-15,0-6 8 0,-3 8-8 16,3-2 0-16,-4 0 0 0,1-6 8 0,3 0-8 16,-7-6 8-16,0 0-8 0,0 0 8 0,0 0 12 0,0 0 1 0,0 0 1 15,0 0 0-15,0 0-11 0,0 0-3 16,0-6 0-16,0 0 0 0,-4-6 2 0,4 0 0 16,0-5 0-16,0 8 0 0,-3-9-2 0,3 1 0 15,0 5 0-15,0 3 0 0,-4-9-8 0,4 7 0 0,0-1-12 16,0-3 12-16,0 3 0 0,4 1 0 0,-4-1 0 15,3 0 0-15,1 6 0 0,-1-6 0 0,1 10 0 0,0-4 0 16,3 0-14-16,0 6 5 0,0 0 1 0,0-6 0 16,0 6 8-16,0 0 0 0,0 0 0 0,3 0 0 15,-2 0-11-15,2 0 11 0,1 0-13 0,3 6 5 16,-4-6 8-16,1 6 0 0,3 2 0 0,0 4 8 16,-3-6-8-16,-4 6-10 0,3 0 10 0,-3-1-13 15,1 10 13-15,2-9 0 0,-3-1 0 0,-3 13 0 16,-1-9 0-16,1 2-11 0,-1 1 11 15,1-3-10-15,-4 2 18 0,3-5 3 0,1 0 1 0,-4 0 0 16,3-7-12-16,-3 1-11 0,4-3 3 0,-4-3 0 16,0 0-24-16,0 0-4 0,0 0 0 0,0 0-1 15,0 0-27-15,0 0-4 0,0 0-2 0</inkml:trace>
  <inkml:trace contextRef="#ctx0" brushRef="#br0" timeOffset="31157.711">19985 2045 1402 0,'0'0'29'0,"0"0"7"0,0 0-36 15,0 0 0-15,-7-2 0 0,7 2 0 0,-4-6 62 0,1 0 6 0,-4 6 0 0,3 0 1 16,4 0 3-16,-7-6 0 0,7 6 0 0,-7 0 0 15,7 0-42-15,-3 6-8 0,3-6-2 0,-8 0 0 16,1 6-20-16,0 2 0 0,4-2 0 0,-4 6 0 16,0 0 0-16,3 0 0 0,1-1-10 0,3 1 10 15,-4 3 0-15,4-3-8 0,0-1 8 0,0 7 0 16,4-3 0-16,-4-4 0 0,3 1 8 0,1 0-8 16,-1 0 12-16,1-6-4 0,3 2-8 0,-4 4 12 15,4-6 0-15,-7-6 0 0,4 6 0 0,3 0 0 16,-7-6 0-16,4 0 0 0,3 6 0 0,0-6 0 15,0 0-12-15,0 0 0 0,-4-6 0 0,4 6 0 16,-3-6 8-16,3 6-8 0,3 0 0 0,-2-6 9 16,-1-6-9-16,-4 6 8 0,1-2-8 0,3 2 8 15,-7-6 0-15,3-6 0 0,-3 7 0 0,0 5 0 16,0-9 2-16,0 3 0 0,-3 0 0 0,-1-5 0 16,1 2-10-16,-1 3 0 0,-3 1 9 0,4-1-9 15,-5-6 0-15,1 9-8 0,4-2 0 0,-4 5 0 16,0 6 8-16,0-6 0 0,-4 6-9 0,-3 0 9 0,3 0-12 15,-3-6 1-15,4 6 1 0,-1 0 0 0,1 6-5 16,-4-6-1-16,6 6 0 0,1 0 0 16,0 0-11-16,4-1-2 0,3 4-1 0,0 3 0 15,0 0-9-15,0-1-1 0,0 1-1 0,3 3 0 16,4-9-139-16,0 6-28 0,1-1-6 0</inkml:trace>
  <inkml:trace contextRef="#ctx0" brushRef="#br0" timeOffset="31649.724">20197 1963 1288 0,'-8'0'54'0,"5"0"-43"16,-4 0 64-16,0 0 13 0,0 0 2 0,0 6 1 16,0 0-62-16,-4 0-12 0,4 0-2 0,-4 2-1 15,4 4-14-15,0 6 0 0,0-6 8 0,4-4-8 16,-4 4 0-16,3 6 0 0,-3-12 0 0,4 5 0 16,3 1 10-16,0 3 6 0,0-9 0 0,0 0 1 15,0 5 7-15,0-11 0 0,0 6 1 0,0-6 0 16,0 0 7-16,0 0 0 0,0 0 1 0,3 0 0 15,4 0-21-15,0 0-12 0,-3-6 12 0,3 6-12 16,0 0 12-16,0-5-12 0,4 5 12 0,-1 0-12 16,1 0 8-16,-4 0-8 0,3 0 0 0,-3 0 0 0,0 0 8 15,4 5-8-15,-4 1 0 0,0-6 0 0,0 6 8 0,0 6-8 0,0-9 0 16,-3 3 0-16,-1 0 18 0,4 0 0 0,-3-1 0 16,-1 1 0-16,4 0 2 0,-3-6 1 0,-4 12 0 15,0-12 0-15,4 6-5 0,-4 0-2 0,0 0 0 16,0-6 0-16,0 8-3 0,0-8-1 0,0 0 0 0,-4 6 0 15,-3 0-10-15,0 0 8 0,0-6-8 0,0 6 8 16,-4-6-8-16,1 0-17 0,-4 0 4 16,-1 0 1-16,5 0-41 15,-4 0-8-15,0-6-2 0,3 6 0 0,-3 0-136 16,3-6-27-16</inkml:trace>
  <inkml:trace contextRef="#ctx0" brushRef="#br0" timeOffset="32225.183">20355 2063 1265 0,'0'0'53'0,"0"0"-42"15,0 0 43-15,0 0 9 0,0 0 1 0,0 0 1 16,0 6-11-16,0-6-2 0,4 6-1 0,-4-6 0 16,3 6-23-16,1 0-5 0,-1-6-1 15,4 0 0-15,1 0 6 0,-1 0 0 0,0 0 1 16,0 0 0-16,3 0-10 0,-3 0-3 0,0 0 0 15,4-6 0-15,-4 6-16 0,4-6 0 0,-1 6 0 0,-3 0 0 16,4-12 0-16,-4 12-9 0,0-6-1 0,3 6 0 16,-6-6-8-16,3 0-2 0,0 4 0 0,-3 2 0 15,-1-6-4-15,-3 6 0 0,0 0-1 0,0-6 0 16,0 6-6-16,-3 0-1 0,-1-6 0 0,1 0 0 16,-1 0-10-16,1 0-2 0,-1 0-1 0,4 6 0 15,0 0 25-15,-14 0 4 0,7 0 2 0,-4 0 0 16,1 0 5-16,-1 6 1 0,1-6 0 0,-1 0 0 15,4 6 19-15,-4-6 4 0,4 6 1 0,0 0 0 16,0 0-16-16,0 0 0 0,4 0-12 0,-1 2 12 16,4 4 0-16,-3 0 0 0,6 0 12 0,-3-1-3 15,4-2 1-15,3 9 0 0,-4-6 0 0,1 5 0 16,-1-5 9-16,4 3 1 0,-3-4 1 0,3 1 0 16,-4 6 9-16,4-12 2 0,4 0 0 0,-4 2 0 15,4 4-24-15,-1 0-8 0,1 0 0 0,-1-1 9 16,4-2-9-16,1 3-9 0,-1 0 9 0,0 0-13 15,0-7-43-15,0 7-9 0,0-6-2 0</inkml:trace>
  <inkml:trace contextRef="#ctx0" brushRef="#br0" timeOffset="33211.792">21953 1934 1384 0,'-17'6'39'0,"-1"5"9"0,4 1-38 16,0-6-10-16,-4 9 0 0,4-4 0 15,-4 1 0-15,4 6-14 0,0-12 3 0,-3 8 1 0,2 4-11 0,1 0-3 0,0-1 0 0,0 10 0 16,4-10 24-16,-1 7-11 0,0-9 11 0,1 2-8 15,3 1 8-15,0-3 14 0,0-4-3 0,3 7-1 16,1-6 18-16,3 0 3 0,0-7 1 0,0 1 0 16,7-3 0-16,-4 3 0 0,8 0 0 0,-1-12 0 15,1 0-5-15,7 0-1 0,-1 3 0 0,1-8 0 16,-1-1-26-16,5-12 0 0,-5 10 0 0,1-10 0 16,0 7-11-16,-1-4-7 0,1-3-2 15,0 7 0-15,-4-4 3 0,0 4 0 0,-4-1 0 16,1 0 0-16,-4 4-10 0,0 2-1 0,-3-6-1 15,-1 6 0-15,1 1-19 16,-4 8-3-16,0-9-1 0,0 6 0 0,0 6 42 0,0 0 10 0,0 0 0 0,0 0 0 16,0 0 20-16,-7 12 7 0,3-3 1 0,-3 2 0 15,3 7-5-15,-3 0-1 0,4-1 0 0,-1 10 0 16,-3-10 22-16,4 10 5 0,-1-4 1 0,1 10 0 16,-1-10-11-16,1 7-3 0,3 2 0 0,-4-8 0 15,4 8-5-15,0-3-2 0,0-2 0 0,0 8 0 16,0-8-16-16,0 2-3 0,0 3-1 0,0-2 0 15,-3 2-9-15,3 3 8 0,0-8-8 0,0 8 8 16,0-3-8-16,0 4 10 0,3-4-10 0,-3-3 10 16,4 4-10-16,-4-10 0 0,0-2 0 0,0 2 8 0,0 1-8 0,-4-9 0 15,4 2 0-15,0-5 8 0,0 6-8 0,-3-13 0 16,-1 4 0-16,4-3 0 0,0-6 0 0,0 0 0 16,0 0 9-16,0 0-9 0,-7 6 17 0,7-6-1 15,-4 6 0-15,4-6 0 0,0 0 5 0,-7 0 1 0,7 0 0 16,-7 0 0-16,0 0-6 0,7 0 0 15,-7-6-1-15,4 0 0 0,-1-3-1 16,1 3 0-16,-1 1 0 0,1-7 0 0,3 0-14 0,0 0 0 0,0-2 0 16,3 2 0-16,1-6 0 0,-1 1 0 15,4-4 0-15,0-3 0 0,0 1 0 0,4 2-12 0,-4-8 12 0,4 5-10 16,-1-2-8-16,-3-3-2 0,4 2 0 0,-4-2 0 16,3 8-1-16,1-2-1 0,-4 5 0 0,4 0 0 15,3 4-11-15,-4 2-3 16,4 0 0-16,1-3 0 0,-1 7-47 0,0 5-9 0,0-3-3 15</inkml:trace>
  <inkml:trace contextRef="#ctx0" brushRef="#br0" timeOffset="33676.782">22169 2043 970 0,'0'0'27'0,"0"0"7"0,0 0-34 15,0 0 0-15,0 0 0 0,0 0 0 0,0 5 60 0,0 4 6 0,0-3 1 0,0 6 0 16,0 0-12-16,0-1-3 0,3-2 0 0,1 9 0 16,-1-1-9-16,1 1-3 0,-1-3 0 0,1 2 0 15,-1 1 10-15,4 0 2 0,-3-4 0 0,3 10 0 16,0-12 0-16,-4 2 0 0,5 4 0 0,-1-6 0 16,0 0-13-16,3-1-3 0,-3-5 0 0,4 0 0 15,-4 3-13-15,0-9-3 0,0 0-1 0,4 0 0 16,-4-6 5-16,0-3 0 0,0-3 1 0,-4 1 0 15,4 5-15-15,0-6-10 0,-3-9 12 0,3 10-12 16,-3-13 8-16,-1 1-8 0,1-4 0 0,-4 4 0 16,3-4 0-16,1 4 0 0,-4-1 8 0,3 9-8 15,-3-2 0-15,0-1-9 0,0 6 1 0,0 4 0 16,-3 2-27-16,3-6-5 0,0 6 0 0,0 0-1 16,0 6-29-16,0 0-6 0,0 0 0 0</inkml:trace>
  <inkml:trace contextRef="#ctx0" brushRef="#br0" timeOffset="33999.912">22490 2098 1601 0,'0'0'45'0,"-4"6"11"0,1-3-45 16,3-3-11-16,0 12 0 0,-4-6 0 0,4-6 37 0,0 6 6 0,0-6 1 15,0 11 0-15,0-5-18 0,0 0-3 0,4 9-1 0,-1-3 0 16,-3-6-22-16,4 5 0 0,-1-5 0 0,-3 12 0 16,4-12 0-16,-1 0 0 0,4 2 0 0,-3-2 0 15,-1 6 8-15,-3-12-8 0,4 6 10 0,-4-6-10 16,3 6 0-16,1 0-20 0,-1 0 4 0,1-1 0 15,-4 1-22-15,3 3-4 0,1-3-1 0,-4-6 0 16,0 12-57-16,0-6-11 0,0-6-2 0</inkml:trace>
  <inkml:trace contextRef="#ctx0" brushRef="#br0" timeOffset="34217.093">22320 1766 1758 0,'-3'6'50'0,"-1"0"10"0,1 0-48 16,3 6-12-16,-4-7 0 0,1 4 0 15,3-3-93-15,0 0-22 0,0-6-4 0</inkml:trace>
  <inkml:trace contextRef="#ctx0" brushRef="#br0" timeOffset="35124.547">23516 2172 1078 0,'0'0'22'0,"0"0"6"0,-3-6-28 0,3 6 0 0,-4-6 0 0,4 6 0 16,0-6 66-16,0 6 7 0,4-6 2 0,3 0 0 15,0 6-31-15,0 0-5 0,0-5-2 0,0 5 0 16,3 0-24-16,-2-6-5 0,2 6 0 0,4 0-8 15,-3 0 21-15,3-6-2 0,0 6-1 0,4 0 0 16,-4-6-4-16,3-3-1 0,1 3 0 0,-4 0 0 16,0 6 5-16,4-6 1 0,-7-5 0 0,3 5 0 15,-4 0-8-15,-3-6-2 0,4 6 0 0,-4-2 0 16,-4 2-1-16,1 0 0 0,-1-976 0 0,1 1946 0 16,-4-970-8-16,0 6 0 0,0 0 0 0,-7-6 0 0,3 0 0 15,1-2 0-15,-4 2 0 0,0 6 0 0,-4-12-12 0,-3 12-2 16,0-6 0-16,0 6 0 0,-4 0 5 0,-3 6 1 0,0-6 0 15,3 12 0-15,-3-6 8 0,0 2 11 0,3 4-3 16,1 0 0-16,3 0 4 0,-1 2 0 0,5 4 0 16,-1 0 0-16,4 5 5 0,0-2 2 15,4 2 0-15,-1-2 0 0,4-3-6 0,0-1-1 0,0 1 0 16,4-3 0-16,3 2 4 16,0-5 1-16,3 6 0 0,-3-13 0 0,4 4-17 0,0 3 10 15,3-12-10-15,-4 6 8 0,4-6-8 0,0 0 0 0,1-6 0 0,-1 6 0 16,3-12 0-16,-3 9 0 0,4-3 0 0,0 1-11 15,-1 5-30-15,5-6-7 16,-5 6 0-16,1-6-1 16,3 6-37-16,-3-6-7 0,3 6-2 0</inkml:trace>
  <inkml:trace contextRef="#ctx0" brushRef="#br0" timeOffset="35568.445">24091 1987 1527 0,'0'0'64'0,"-3"8"-51"16,-4-8 27-16,3 6 6 0,-3 0 1 0,3 6 0 15,1-6-29-15,-4 6-6 0,0-6 0 0,3-1-1 16,-3 4 5-16,4-3 2 0,-1 6 0 0,1 0 0 15,-1-7 1-15,1 1 0 16,3 0 0-16,0 9 0 16,0-15-10-16,-4 6-1 0,4-6-8 0,0 6 12 0,0-6 4 0,4 6 1 0,-1-1 0 0,1 1 0 15,3-6-6-15,0 6-2 0,3-6 0 0,-3 0 0 16,0 6-9-16,1-6 0 0,2 6 0 0,-3-6 0 16,0 0 0-16,0 3 0 0,4-3 0 0,-4 0 0 15,0 3 0-15,4-3 0 0,-1 0 0 0,-3 3 0 16,0-3 0-16,-3 6 0 0,3-6 0 0,-7 0 0 15,0 0 0-15,3 6 0 0,-3-1 0 0,4 7 0 16,-4-6 0-16,0-6 0 0,-4 12 0 0,4-6 0 16,-7 3 0-16,0 2 0 0,0 1 0 0,-3 0 0 15,-4 0 0-15,3-4 10 0,-3 4-10 0,3-6 10 16,-3 6-10-16,4-6-11 0,-1 0 3 0,-3-1 0 16,3 1-17-16,1-6-3 15,-1 0-1-15,1 0 0 0,-1 0-104 0,0-6-21 16,1 1-4-16</inkml:trace>
  <inkml:trace contextRef="#ctx0" brushRef="#br0" timeOffset="36095.009">24303 1487 1196 0,'-4'15'24'0,"4"-15"8"0,-3 11-32 0,-1-5 0 0,4 0 0 0,0 6 0 15,0-6 65-15,0-6 7 0,0 0 2 0,0 9 0 16,0-4-13-16,4 7-2 0,-4-6-1 0,3 0 0 16,1 6-11-16,-4-1-3 0,3 4 0 0,1 3 0 15,-4-1-18-15,3 1-4 0,1 3-1 0,-1-4 0 16,1 7-1-16,0 2-1 0,-1-8 0 0,-3 5 0 16,4-2-6-16,-1 3-1 0,1-10 0 0,-1 4 0 15,-3 0-4-15,4 5 0 0,-1-2-8 0,-3-4 12 16,4 7 1-16,-1-4 0 0,-3-2 0 0,4 0 0 15,-1 2-3-15,-3 4-1 0,4-7 0 0,-1 10 0 16,-3-4-9-16,4 1 0 0,-1-4 9 0,1 4-9 16,0-3 0-16,-4-10 9 0,3 7-9 0,-3-6 0 15,4-1 0-15,-1-2 0 0,-3 9 0 0,4-6-12 16,-4-6-11-16,0 5-1 0,0-2-1 0,-4-3 0 16,4-6-23-16,0 0-5 0,0 0-1 0,0 0 0 15,0 0 6-15,0 0 0 0,0 0 1 0,0 0 0 16,0 0-16-16,0 0-3 0,-7 0-1 0,0-3 0 15,0 0-29-15,0 0-7 0,3-3-1 0</inkml:trace>
  <inkml:trace contextRef="#ctx0" brushRef="#br0" timeOffset="36424.42">24084 1846 1578 0,'0'0'44'0,"0"0"12"0,0 0-45 0,4 5-11 0,-4-5 0 0,3 6 0 15,4-3 63-15,0 0 10 0,0 6 3 0,4-9 0 16,3 6-42-16,0 0-8 0,4-6-2 0,-1 0 0 15,5 0-4-15,-5 0-2 0,4-12 0 0,4 12 0 16,-7-6-18-16,3 3 0 0,0 0 8 0,-3 0-8 16,3 3 0-16,0 0-16 0,0-6 4 0,0 6 0 15,-3-5-16-15,3 5-4 0,-3-6 0 0,3-6 0 16,-3 12-25-16,-4-6-6 0,0 6-1 0,3 0 0 16,-2 0-41-16,-1 0-9 0,0 0-2 0</inkml:trace>
  <inkml:trace contextRef="#ctx0" brushRef="#br0" timeOffset="39321.431">24991 2422 995 0,'0'0'20'0,"0"0"6"0,0 0-26 0,0 0 0 0,0 0 0 0,0 0 0 15,0 0 49-15,0 0 5 0,0 0 1 0,0 0 0 16,0 0 2-16,0 0 1 0,-4-6 0 0,4 6 0 16,-3-3-8-16,3 3-2 0,3-6 0 0,-3 0 0 15,7-6-6-15,0 7-2 0,0-1 0 0,4 0 0 16,0 0-25-16,-1 6-6 0,1-6-1 0,-1 3 0 16,4 3-8-16,1-3-17 0,2 3 4 0,-3 0 1 15,4 0 12-15,0 0 0 0,-1 0 0 0,1 0 10 16,0 0-10-16,-1 0 0 0,1 0 0 0,-1 0 0 15,5-3 0-15,-1-3 0 0,3 0 0 0,1 6 0 16,0-5 8-16,3-1-8 0,4 6 0 0,0-6 8 16,-1 6 20-16,5 0 3 0,2 0 1 0,1 0 0 0,0 0-32 0,0 0 0 15,-4 0 0-15,7 6 0 0,-3-6 0 16,4 0 0-16,-1 0 0 0,4 0 0 0,-4 0 0 0,4 0 0 16,3 0 0-16,-6 6 0 0,3-6 10 15,-4 0-10-15,-3 0 10 0,3 0-10 0,-7 0 0 0,1 0 0 16,-1 0 0-16,4-6 0 15,-4 6 0-15,4 0 0 0,3 6-13 0,-3-6 4 0,0 0 9 0,-1 0 0 16,5 5 0-16,-4-5 0 0,3 0 0 0,-3 6 14 0,0-6-3 16,-1 9-1-16,5-3-10 0,-4 0 0 0,-1-6 0 0,1 0 0 15,0 6 0-15,3-6 0 0,1 6 0 0,-1-6 0 16,4 6 0-16,0-6 0 0,-4 5 0 0,4 1 0 16,-4-6 0-16,1 6 0 0,-1-6 0 0,-3 6 0 15,-4-6 0-15,4 0 0 0,3 0 0 0,0 0 0 16,-3 0 0-16,0 0 0 0,3 0 0 0,-3-6 0 15,3 6 0-15,-3 0 0 0,4 0 0 0,-1-6 0 16,-3 6 0-16,3-6 0 0,4 6 0 0,-4 0 0 16,4-5 0-16,0 5 0 0,3 0 0 0,-3 5 0 15,-3-5 0-15,-1 0-14 0,0 6 3 0,1 0 1 16,2-6 10-16,5 0 16 0,-1 0-4 0,-3 0-1 16,3 0-11-16,-6-6 0 0,-1 0 0 0,0 1 0 15,-3 5 0-15,0-6 0 0,3 6-11 0,-3 0 11 16,7 0 0-16,0 0 0 0,3 6 0 0,1-6 0 15,-1 0 0-15,4 0 0 0,0 0 0 0,0 0 0 16,0 0 0-16,3-6 0 0,1 6 0 0,-1-6 0 16,1 6 0-16,-8-6 0 0,4 6 0 0,-4-6 0 15,1 0 0-15,3 3 0 0,-4-3 0 0,0 0 0 0,-3 1 0 16,4 5 0-16,-5-6 0 0,5 0 0 0,-4 6 0 16,3-970-12-16,4 1946 4 0,-4-976 0 0,1 6 8 0,-1-1 11 15,4 1-3-15,-4 3 0 16,-3 3-32-16,4 0-8 0,-1-1 0 0,-3 1-1 15,0 3-32-15,-4 3-7 0,1-1 0 0,-5 1-1 16,1-4 21-16,-4 4 4 0,1 0 0 0,-5-1 1 0,-2 4 23 0,-5-3 5 16,1 5 1-16,-4-2 0 0,0 2 10 0,1-5 8 0,-1 8-12 15,0-2 12-15,4-4 0 0,-4 4 0 16,3-1 0-16,5-8 0 0,-1 3 0 0,0 5 0 16,4-5 12-16,0-9-3 0,-4 8-9 0,4-11 0 0,-4 0 0 0,0 0 0 15,0-6-14-15,4 0-5 0,-7 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2T20:54:07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47 14304 0 0,'0'0'408'0'0,"0"0"80"0"0,0 0-392 0 0,0 0-96 0 0,0 0 0 0 0,0 0 0 0 0,-4 7 0 0 0,4-7 0 0 0,0 0 0 0 0,0 0 0 0 0,0 0 144 0 0,0 0-16 0 0,0 0-8 0 0,0 0-6392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2T20:54:59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934 894 11496 0 0,'0'0'333'0'0,"-2"0"0"0"0,-24 15 359 0 0,12-4 2492 0 0,10-7-4758 0 0,6-8-3786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15T17:05:34.7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11991 1957 933 0,'-25'24'58'0,"15"-18"-58"0,-4 2 0 0,3-2 0 0,0 0 0 0,-3 0 12 0,4 0-12 0,-1 0 12 0,0 0-12 31,-3-6-20-31,4 0-12 0,-4 0-1 0</inkml:trace>
  <inkml:trace contextRef="#ctx0" brushRef="#br0" timeOffset="592.037">11755 1810 915 0,'-7'6'19'0,"3"0"5"0,0 0-24 15,4 6 0-15,-3-6 0 0,3-1 0 0,0 1 40 0,0-3 4 0,0-3 1 0,0 12 0 16,0 0 3-16,0 0 1 0,0-1 0 0,0 1 0 15,3 3-2-15,-3 2-1 0,4-5 0 0,0 9 0 16,-1-4-12-16,-3 1-2 16,4 0-1-16,-4 2 0 0,0 4-1 0,0-1 0 0,0 10 0 0,0-4 0 15,-4-3 2-15,1 4 1 0,3 2 0 16,-4-2 0-16,0-4-4 0,1 3-1 0,-1-2 0 0,1-9 0 16,-1 5 0-16,-3-11-1 0,4 3 0 0,-1-4 0 15,-3 1 0-15,4-6 0 0,-1 0 0 0,-3 0 0 16,4 0-7-16,-5-4-2 0,1-2 0 0,0 3 0 15,0-3-9-15,0 0-1 0,0 0-8 0,-3-3 12 16,-1 1-12-16,4-4 0 0,-4 6 0 0,-3-6 0 16,4-6 0-16,-4 6 0 0,-4-6-8 0,4 1 8 15,-4 2-18-15,4-3 3 0,-4 0 1 0,4 1 0 16,0-1-11-16,-3-6-3 0,-1 3 0 0,4-2 0 16,0 5 4-16,0-3 1 0,-1 4 0 0,5-1 0 15,-1 0-14-15,1 0-3 0,3 1-1 0,0 2 0 16,0 3-46-16,0-12-9 0,3 12-1 0</inkml:trace>
  <inkml:trace contextRef="#ctx0" brushRef="#br0" timeOffset="908.838">11194 1878 980 0,'0'0'41'16,"0"0"-33"-16,0 0 0 0,0 0-8 0,0 0 12 0,0 0-4 16,0 0 22-16,3-6 4 0,4 6 1 0,0-6 0 15,7 0-16-15,-3 3-3 0,7-8-1 0,-1-1 0 16,1 0-15-16,7 6 0 0,-1-6 0 0,1 7 0 16,7 2-12-16,-1 3-4 0,1 0-2 15,4 0 0-15,-1 3-11 16,0 2-3-16,4 1 0 0,-7 0 0 0,3 0 10 0,-3 0 2 0,-1-6 0 0,-2 0 0 15,-5 12 20-15,1-12 0 0,-4 6-9 0,-3-1 9 16,-1-5 0-16,1 6 17 0,0-3-3 0,-4-3-1 16,0 3 5-16,0-3 1 0,-3 3 0 0,3-3 0 15,-4 0-19-15,4 0 0 0,-3 0 0 0</inkml:trace>
  <inkml:trace contextRef="#ctx0" brushRef="#br0" timeOffset="1481.023">12083 2334 1257 0,'0'0'26'0,"0"0"6"0,0 0-32 0,-7 5 0 0,7-5 0 15,0 0 0-15,0 0 34 0,0 0 0 0,0 0 0 0,0 0 0 16,0 0 0-16,0 0 0 0,-4-5 0 0,1-1 0 16,-1 6-18-16,8-6-3 0,-1 0-1 0,4 0 0 15,-3 6-12-15,3-12 9 0,0 9-9 0,3 0 8 16,-3 0-8-16,4 3-9 0,0-5 9 0,-1 5-13 15,4-6 13-15,-3 6 0 0,-1-6 0 0,5 6 0 16,-5 0 0-16,1 0 0 0,-1-6 0 0,-3 6 0 16,0 0 0-16,0 0 0 0,-3-6 0 0,-4 6 0 15,4-12 8-15,-4 12-8 0,0 0 9 0,0 0-9 16,0 0 17-16,-4 0-2 0,-3-6-1 0,0 1 0 16,0 5-2-16,-4 0-1 0,1 0 0 0,-1 5 0 15,0-5-11-15,1 6 8 0,-1-6-8 0,-3 6 8 16,0 0 3-16,3 0 0 0,-3 0 0 0,0 6 0 15,4-7 2-15,-1 1 1 0,4 9 0 0,0-9 0 16,0 6-4-16,3-1-1 0,1-5 0 0,-1 9 0 16,4-3 9-16,0 0 2 0,4 5 0 0,-1-5 0 15,1 3-20-15,-1-4-16 0,5 1 4 0,-1-6 0 16,0 6 12-16,3-6 0 0,1 0 0 0,-1-1-9 0,1 4 9 16,3-3 0-16,0 0 0 0,4-6 0 0,-1 6 0 15,1-6 0-15,3 6 0 0,0-6 0 0,-3 0 0 0,3 0-20 16,0 0 4-16,1 0 1 15,2 0-41-15,-3 0-9 0,1-6-2 0</inkml:trace>
  <inkml:trace contextRef="#ctx0" brushRef="#br0" timeOffset="2337.878">14030 2104 1044 0,'0'0'21'0,"-7"3"7"15,0-3-28-15,0 0 0 0,-4 0 0 0,4 0 0 0,0 0 88 16,7 0 13-16,-7 3 3 0,7-3 0 0,-7 9-75 0,3-3-14 0,1 6-3 0,-1-7-1 16,1 7-11-16,3 0 8 0,0 3-8 0,0-4 8 15,0 1-8-15,3 6 0 0,-3-3 0 16,4 2 0-1,-4 1 0-15,3-1 12 0,-3 4-4 0,4-3 0 16,-4-1 26-16,0 10 5 0,-4-10 1 0,4 7 0 0,-3-3-12 0,3-4-1 0,-4 1-1 16,1-4 0-16,-1 4 11 0,1 0 3 0,-1-6 0 15,1-4 0-15,3 1-9 0,-4 0-2 16,4-9 0-16,-3 6 0 0,3-6 0 0,0 0 0 0,0 0 0 0,-7 6 0 16,7-6-2-16,-11 0-1 0,4 0 0 15,0 0 0-15,7 0-6 0,-7-6 0 0,0 6-1 0,-4-6 0 16,4-9-1-16,-3 4 0 0,-1-7 0 0,4 6 0 15,0-8-7-15,0 2-2 0,0 6 0 16,0-5 0-16,3-4-9 0,-3 3 0 0,0 1 0 16,4-4 0-16,-4 3 0 0,3 1-9 0,1-1 9 15,-1-2 0-15,0 2 0 0,4 0 0 0,0 1 0 0,4 2 0 16,-4-3-16-16,0 1 3 0,4 5 1 0,-4-3 0 16,3 3 12-16,1 1 0 0,3-1 12 0,0-9-12 15,0 15-8-15,3-5-9 0,1-1-2 0,3 0 0 16,0 0 9-16,4 4 2 0,-1 2 0 0,1 0 0 15,0-6 8-15,-1 12-10 0,4-6 10 0,-3 6-10 16,-4 0 10-16,0 0 0 0,0 0-9 0,-3 0 9 16,0 0 0-16,3 0-9 0,0 6 9 0,-4-6 0 15,1 6-8-15,0-6 8 0,-1 6 0 0,-3-6 0 16,4 6-9-16,-1 0 9 0,-3 2 0 0,0 4-9 16,1-6-2-16,-5 12 0 0,4-7 0 0,-3 1 0 0,-4 3 11 15,0-3 0-15,0-1 0 0,-4 7 0 0,1-3-12 16,-4 2 4-16,3 1 0 0,-3 0 0 0,-4-9 8 0,4 2 0 15,-3-5 8-15,-1 0-8 0,1 0 12 0,-5 0-1 16,5-6-1-16,-8 6 0 0,4-6 7 0,-7-6 2 16,0 6 0-16,0-6 0 0,-1 0-7 0,5-6-2 15,-4 6 0-15,3-5 0 0,0 2-10 0,4 3-9 0,4-6 9 16,-4 0-13 0,7 7-19-16,-1-1-3 0,5-3-1 0,3 9 0 0,0 0-112 15,0 0-24-15,3 0-4 0,5 3 0 0,6 3 68 16,-4-6 13-16</inkml:trace>
  <inkml:trace contextRef="#ctx0" brushRef="#br0" timeOffset="2787.647">14337 2063 1241 0,'-4'-6'25'0,"-3"0"8"16,7 6-33-16,0 0 0 0,0 0 0 0,0 0 0 16,0 0 31-16,0 0-1 0,0 6 0 0,4 0 0 15,-4 12-3-15,3-7-1 0,4-5 0 0,-3 15 0 0,-1-9-6 16,5 5 0-16,-1 1-1 0,-4-3 0 16,1 2 9-16,3 1 3 0,-4-6 0 0,4 2 0 0,-3-2-19 0,-1 0-4 15,-3-6-8-15,4 0 12 0,-4-6 17 0,0 0 3 0,0 0 1 16,0 0 0-16,0 0 24 0,0 0 5 15,0 0 1-15,0 0 0 0,0 0-16 16,-7-6-3-16,-4 6-1 0,4-6 0 16,-3 6-22-16,3-6-4 0,-4-6-1 0,4 6 0 0,0-5-16 15,0 2 10-15,0 3-10 0,0-6 8 0,0 0-8 0,3 7 0 16,-3-10 0-16,4 9 8 0,-1-6-8 0,0 6 0 0,1 0 0 0,-1 1 0 16,4-1 0-16,0 0 0 0,0 0-9 0,4-6 9 15,-4 9-9-15,3-3 9 0,5 0-13 0,-5 1 5 16,4-1 8-16,0 0-8 0,0 0 8 15,4 0-8-15,-4 0 8 0,3-3 0 0,1 4 0 0,0-1 0 16,-1 0 0-16,1 6-13 0,-1-6 3 0,4 6 1 16,-3 0-48-1,3-6-10-15,0 6-1 0,0 0-1 0,0 6-132 0,-3-6-27 16,3 6-4-16</inkml:trace>
  <inkml:trace contextRef="#ctx0" brushRef="#br0" timeOffset="3342.642">14746 2107 1392 0,'0'0'40'0,"0"0"8"0,0 0-39 0,0 0-9 0,0 0 0 16,0 0 0-16,0 0 14 0,7 12 1 0,0-12 0 0,0 6 0 16,0-6 14-16,0 6 3 0,0-6 1 0,4 6 0 15,-4-6-7-15,0 0-2 0,4 0 0 0,-4 0 0 16,3 0-2-16,1 0-1 0,0-6 0 0,-4 6 0 16,3-6-13-16,-3 6-8 0,0-6 10 15,0-3-10-15,4 6 9 0,-4 0-9 0,0-3 8 0,-3 6-8 16,3-6 11-16,-4 1-3 0,-3-1-8 0,4 0 12 15,-4 6-2-15,0-6-1 0,0 6 0 0,0 0 0 16,0-6-1-16,0 6-8 0,-4-6 12 0,4 6-4 16,-3 0 4-16,-4-6 0 0,-1 6 0 0,1 0 0 15,0 0 0-15,-3 0 1 0,3 0 0 0,-4 0 0 16,1 6-2-16,3-6-1 0,-4 0 0 0,0 0 0 16,4 0-2-16,-3 0-8 0,3 0 12 0,0 6-4 15,7-6-8-15,0 0 0 0,-4 0 9 0,4 0-9 16,-3 12 0-16,-1-6 0 0,1 0 0 0,3-1 0 15,0 1-9-15,0 0 9 0,3 9-10 0,-3-9 10 16,4 0 0-16,-1 5-9 0,-3-5 9 0,4 12 0 16,-4-9 0-16,3 8 0 0,1-5 0 0,-1 6 0 15,-3-9 0-15,4 2 0 0,-1 1 0 0,1 0 0 16,-4-6 0-16,3 6-8 0,1-7 8 0,-1 1 0 16,4-3 0-16,-7-3 0 0,7 12 0 0,4-12 0 15,0 6-8-15,3-6 8 0,-4 0-8 0,4-6 8 16,1 0-44-16,-1-3-3 0,0-2-1 0</inkml:trace>
  <inkml:trace contextRef="#ctx0" brushRef="#br0" timeOffset="4197.691">14926 1890 954 0,'0'0'20'0,"0"0"5"0,0 0 1 0,0 0 2 0,0 0-28 16,0 0 0-16,0 0 0 0,0 0 0 0,0 0 74 0,0 0 10 15,0 0 1-15,0 0 1 0,0 0-2 0,0 0 0 16,0 0 0-16,4 0 0 0,-4 0-56 0,7 0-11 16,0 0-2-16,0-6-1 0,0 6 6 0,0-12 0 0,0 12 1 0,0-6 0 15,0 3-9-15,0 0-3 0,-3 0 0 0,3-3 0 32,3-5-37-32,1-7-7 0,-1 0-1 0,8 4-1 15,-4-4-45-15,4 6-9 0,-1-5-1 0</inkml:trace>
  <inkml:trace contextRef="#ctx0" brushRef="#br0" timeOffset="4755.058">15766 1440 1094 0,'0'0'23'0,"0"0"5"0,0 0-28 15,-4 6 0-15,1 0 0 0,3-6 0 16,-4 11 87-16,4-11 12 0,-7 6 2 0,0-6 1 0,-4 6-20 0,11-6-4 15,-7 0-1-15,0 6 0 0,0-6-30 0,0 0-7 0,-3 0 0 0,-1 6-1 16,-3 3-25-16,0-9-5 0,0 11-1 16,-4-5 0-16,-3 0 2 15,0 0 0-15,0 0 0 0,-4 0 0 16,0 0-10-16,0 8 12 0,1-8-12 0,-5 12 12 16,5-6-12-16,-4 8 0 0,-1 4 9 0,5-1-9 0,-1 4 0 0,4-4 0 15,3 10 0-15,4-10 0 0,0 7 0 0,3-10 8 0,4-2-8 16,4 5 0-16,3 4 10 0,0-10-2 0,3 10-8 15,4-4 12-15,0 7-12 0,4-10 0 0,-4 10 0 0,4-10 0 16,-1 4 12-16,1-1-4 0,3-2-8 0,-3 2 12 16,-1 1 0-16,4-3 0 0,-3-4 0 0,-1 1 0 15,-3 2-2-15,4-2-1 0,-4 0 0 16,0-4 0-16,-3 4-9 0,-1-6 0 0,1 0 0 16,-1 5 0-16,-3-2 0 0,0-9 0 0,0 6 0 15,-3-7-11-15,-1 7 11 0,1-6-8 0,-1-6 8 0,-3 6-8 16,7-6-29-16,-7 0-6 15,0 0-1-15,0 0 0 0,3-6-17 0,-3 6-4 16,4-6-1-16,-1-6 0 0,1 7-61 16,3-7-12-16,0 6-2 0</inkml:trace>
  <inkml:trace contextRef="#ctx0" brushRef="#br0" timeOffset="5038.891">15046 2045 1147 0,'0'0'24'0,"0"0"5"0,0 0-29 0,0 6 0 0,0-6 0 0,0 0 0 16,0 0 32-16,0 0 1 0,7 6 0 0,-3-6 0 16,3 0 31-16,0 0 5 0,0-6 2 0,0 3 0 15,3 0-18-15,1 3-3 0,0-2-1 0,3 2 0 16,0 0-25-16,0 0-4 0,0 0-2 0,4-6 0 15,-1 12-18-15,4-6 10 16,1 2-10-16,2 1 8 0,1 0-8 16,-4 3 0-16,4-6 0 0,3 6 8 15,-3 0-36-15,-1 0-7 0,5 0-1 0,-8 0-1 16,4-1-139-16,-4-5-27 0</inkml:trace>
  <inkml:trace contextRef="#ctx0" brushRef="#br0" timeOffset="5653.371">15812 2031 1624 0,'0'6'46'0,"0"-6"10"0,0 6-45 0,0-6-11 0,7 5 0 0,-4 4 0 15,-3-9 8-15,7 0-8 16,-7 0 12-16,7 6-4 0,0-6 7 0,0 0 1 0,0 0 0 0,4 0 0 16,0 0 0-1,-4-6 1-15,3 6 0 0,1-6 0 0,-1 6 6 0,4 0 1 0,-3 0 0 0,0 0 0 16,-1 0-24-16,4 0 0 15,0 0 0-15,1-3 0 0,-5 3 8 0,1-3-8 16,-1 3 8-16,1 0-8 0,-4-2 23 0,0 2 0 0,0-6 0 0,0 0 0 16,-7 6 3-16,4 0 1 0,-4 0 0 0,3-6 0 15,-3 6-3-15,0-6 0 0,4 0 0 16,-4 0 0-16,-4 0-12 0,1 6-2 0,3-6-1 16,-4 1 0-16,-3 2-9 0,4 3 10 0,-8-3-10 0,4 3 10 15,-4-3-10-15,-3 3-11 0,4-6 3 16,-8 6 0-16,4 0 0 0,-4 0 0 0,4 6 0 0,0-6 0 15,-4 3 8-15,8-3 0 0,-4 3 0 0,0 0 0 16,3 2 0-16,-3 1 0 0,7 0 0 0,0 6 0 16,0 0 0-16,0-6-10 0,3 2 10 0,1 4 0 15,-1 0-14-15,4 0 4 0,0-1 1 0,0 4 0 16,0 3 9-16,0-6 0 0,4-1 0 0,-1 7 0 16,1-3 0-16,-1-4 0 0,1 1 0 0,-1 0 0 15,1 0 0-15,-1-3 0 0,1 2 0 0,-1 1 0 16,4-6 0-16,0 6 11 0,0-6-3 0,1-1 0 15,2 1-8-15,1-3-11 0,3 9 3 0,-4-6 0 16,4-6 8-16,4 6 0 0,0-6 0 0,-1 0 0 16,5 0-44-16,-5-6-9 0,4 0-3 0,1 6 0 15,-5-12-131-15,1 6-26 0,3 3-6 0</inkml:trace>
  <inkml:trace contextRef="#ctx0" brushRef="#br0" timeOffset="6039.262">15889 1728 1148 0,'0'0'25'0,"0"0"6"0,0 0 1 0,-7 6 0 16,7-6-32-16,0 0 0 0,0 0 0 0,4 9 0 15,-1-3 20-15,4-1-1 0,-3 1-1 0,6 0 0 0,-3-6 26 0,4 6 4 16,-1 0 2-16,5 6 0 0,-1-6-2 0,-4-3 0 15,8-1 0-15,-4 7 0 0,4-9-38 0,-4 6-10 16,0-6 0-16,-3 6 0 0,3-6 0 0,0 6 0 16,0-6 0-16,0 6 0 0,-3-6-21 0,-1 6 3 15,-3-6 1-15,-7 0-434 16,11 6-86-16</inkml:trace>
  <inkml:trace contextRef="#ctx0" brushRef="#br0" timeOffset="6899.545">16446 2025 782 0,'8'18'33'0,"-1"-4"-33"15,0 4 74-15,0-1 8 0,0-2 2 0,0 9 0 16,0-13-11-16,0 13-1 0,-4-3-1 0,5-4 0 15,-1-5-11-15,-4 0-1 0,4-3-1 0,0 2 0 16,-3 1-12-16,-1 0-2 0,1 0-1 0,-1-4 0 16,1 4-19-16,3-6-3 0,-4 0-1 0,1 0 0 15,-4-6-12-15,0 0-8 0,0 0 10 0,0 0-10 16,0 0 11-16,0 0-11 0,7 6 12 0,-7-6-12 16,0 0 18-16,0 0-3 0,0-6-1 0,0 6 0 15,-3-12-14-15,-1 6 11 0,0-3-11 0,1 3 10 16,-4 1-2-16,3-7-8 0,-3 0 12 0,4 0-4 15,-1 6 0-15,-3-5 0 0,4 2 0 0,-4 3 0 16,3-6 2-16,-3 6 0 0,0-5 0 0,3-1 0 16,-3 3-10-16,4-3 8 0,-1 0-8 0,1 7 8 15,-1-7-8-15,4-6 0 0,-3 9 0 0,3 3 8 16,0-5-8-16,3-1 0 0,-3 0 0 0,4 0 0 16,-1 4 0-16,1-4-17 0,-1 6 4 0,4-6 1 0,-3 6 12 0,3 0 0 15,0-5 0-15,0 8 0 0,0-3 0 0,4 0 0 16,-1 6 0-16,-3-6 0 0,4 6-12 0,-4 0 0 0,4-6 0 15,-4 6 0 1,3 0-23-16,-3 6-4 0,7-6-1 0,-3 6 0 16,0 0-32-16,3 0-6 0,-4 0-2 0,4-3 0 15,0 2-32-15,4 1-6 0</inkml:trace>
  <inkml:trace contextRef="#ctx0" brushRef="#br0" timeOffset="7503.526">16937 2063 1220 0,'0'0'34'0,"0"0"9"16,3 12-35-16,1-12-8 0,-4 6 0 0,0-6 0 15,7 6 62-15,0-6 10 0,-3 5 3 0,3-5 0 0,0 0-19 0,0 0-4 0,0 0-1 16,3 0 0-16,1 0-19 0,0 0-4 0,-4 0-1 16,3 0 0-16,-3 0-13 0,4-5-2 0,-1 5-1 0,1-6 0 15,0 6-2 1,-4-6 0-16,0-6 0 0,0 12 0 0,-4-6 0 15,4-3 0-15,-3 4 0 0,-4-1 0 16,3 0-1-16,-6 0 0 0,3 0 0 0,-4 0 0 0,-3 0-8 0,7 0 8 0,-7 0-8 0,4-2 8 16,-4 8-8-16,0-3 0 0,0 3 0 0,-4-3-11 15,0 3 11-15,-3 3 0 0,0-3 0 16,0 3 0-16,-4-3 0 0,1 0 0 0,-1 3 0 0,4 2 0 16,0-5 0-16,0 0 0 0,3 6 0 0,1 0 0 15,3 0 0-15,3 0-10 0,-3 0 10 0,3 6-10 16,4-6 10-16,0-1 0 0,0 4 0 0,0 9 0 15,0-12-8-15,4 11 8 0,-1-8-8 0,1 9 8 16,3-6 0-16,-3-1 0 0,3 1 0 0,0 3 0 16,3-3 0-16,-3 5-8 0,0 1 8 0,4-3 0 15,0 8 0-15,-1-11 0 0,1 0 0 16,3 2 0-16,0 4 0 0,0 0 0 0,-3-7 0 0,6 10 0 16,-3-9 0-16,4 5 0 0,0-5 0 0,-1 0 0 15,4-3-9-15,1 2 9 0,2 1-10 0,-3-6 10 16,4 0-20-16,0 0 1 0,0 0 1 0,-1 0 0 15,-3-6-17-15,1 2-3 0,-1-4-1 16,-4 2 0-16,5-3-109 0,-5 0-23 0,4 3-4 0</inkml:trace>
  <inkml:trace contextRef="#ctx0" brushRef="#br0" timeOffset="16251.487">18732 1778 866 0,'-3'-6'24'0,"-1"0"6"0,1 0-30 0,-1 0 0 16,4 6 0-16,-3 0 0 15,3 0 30-15,0 0 0 0,0 0 0 0,-7-5 0 0,7 5 2 0,-7 0 1 0,7 0 0 0,-7 5 0 16,7-5 3-16,-7 6 0 0,7-6 0 0,-7 6 0 16,3 0-23-16,1 0-4 0,3-6-1 0,0 12 0 15,0-3 26-15,0 2 5 0,0-5 1 0,3 6 0 16,-3 6-23-16,4-4-4 0,-1 10-1 0,1-7 0 15,-1 1 0-15,1 8 0 0,3-8 0 0,-4 6 0 16,1 2 2-16,3-2 0 0,-4 2 0 0,1-2 0 16,-1 8 8-16,1-9 2 0,-1 7 0 0,-3 2 0 15,4-5-8-15,0 2-2 0,-1-5 0 0,-3 8 0 16,0-9 7-16,0 4 2 0,0-4 0 0,0 1 0 16,0-3-1-16,0 2 0 0,0-5 0 0,-3-7 0 15,3 4-5-15,0-3-1 0,-4-6 0 0,4-6 0 16,0 0-8-16,0 0-8 0,0 0 9 0,0 0-9 15,0 0 0-15,0 0-16 0,0 0 1 0,0 0 1 16,0-6-133-16,0 0-26 0,4-6-6 16</inkml:trace>
  <inkml:trace contextRef="#ctx0" brushRef="#br0" timeOffset="16853.213">18860 2366 732 0,'0'0'15'0,"-4"-6"5"0,0 0-20 0,1 3 0 0,3 3 0 0,-4-6 0 16,1 0 49-16,-1 1 7 0,-3-1 0 0,7 6 1 15,0 0 26-15,-3 0 5 0,3 0 0 16,0 0 1-1,0 0-26-15,0 0-6 0,0 0-1 0,0 0 0 0,0 0-30 0,0 0-6 0,0 0-2 0,0 0 0 16,0 0 3-16,0 0 1 0,0 0 0 0,0 0 0 16,3 6-22-16,-3-6 0 0,4 5 0 0,-4-5 8 15,3 0-8-15,4 6 11 0,0-6-11 0,-3-6 12 16,3 6-3-16,4-5 0 0,-1-1 0 0,1 0 0 16,-1 0-9-16,1 0 8 0,3 0-8 0,-3-3 8 15,-4 3-8-15,3 1 0 0,-3 5 0 0,0-6 0 16,0 6 0-16,0-6 0 0,1 0 0 0,-5 6 8 15,1-6-8-15,-4 6 0 0,3 0 0 0,-3 0 0 16,0 0 0-16,0 0 0 0,0 0 0 0,0 0 0 16,0 0 0-16,0 0 0 0,0 0 0 0,0 0 0 15,-7-6 0-15,0 0 0 0,0 0 0 0,-4 1 0 16,1 2 0-16,3 0 0 0,-4 0 0 0,1 3 0 16,-1-6 12-16,4 6-2 0,-4 0-1 0,1 0 0 15,-1 0 9-15,1 0 2 0,-1 0 0 0,0 0 0 16,4 0-2-16,0 6 0 0,7-6 0 0,-7 0 0 15,7 0-18-15,-3 9 0 0,3 2 0 0,0 1 0 16,0-6 0-16,0 6 0 0,3 2-10 0,1 4 10 16,-1 0 0-16,1-7 0 0,-1 4-9 0,1 3 9 0,-1-1 0 15,5 1 0-15,-1-9 0 0,-4 9 0 0,4-1 0 0,0-5 0 16,0 0 0-16,4-1-10 0,-4 10 10 0,0-9 0 16,4 0-9-16,-1 2 9 0,-3 4-20 0,7-6 0 15,-3 5 0-15,3-5 0 16,0 3-28-16,4 2-4 0,-1-5-2 0,-3 0 0 15,1-3-58-15,2-3-12 0</inkml:trace>
  <inkml:trace contextRef="#ctx0" brushRef="#br0" timeOffset="17486.165">19283 2266 1196 0,'0'0'24'0,"0"0"8"16,0 0-32-16,0 0 0 0,0 0 0 0,0 0 0 15,-7 0 51-15,7 0 4 0,0 0 1 0,-7 0 0 0,0 6 8 16,3-6 3-16,4 0 0 0,-10 0 0 16,2 6-27-16,5-6-6 0,3 0-1 0,-7 6 0 0,0-1-33 15,3 4 0-15,-3 3 0 0,4 0 0 16,-1 0 13-16,-3-1-4 0,4 1-1 0,-1 3 0 16,-3-9 10-16,4 5 2 0,-1 1 0 0,0 0 0 15,4-3-20-15,-3 3 0 0,3-7 0 0,-4 7 0 16,4-12 0-16,0 0 0 0,0 0 0 0,0 0 0 0,0 0 0 0,4 6 0 0,-4-6 0 0,0 0 0 15,0 0 0-15,0 0-16 0,0 0 4 16,0 0 0-16,3 6 12 0,5 0 16 0,-5-6-3 0,4 6-1 16,0-6-12-16,0 3 0 0,0 0 0 0,-7-3 0 15,7 2 0-15,0 10 0 0,-3-12 0 0,3 6 0 16,0-6 0-16,0 6 0 0,0-6 0 0,0 0 0 16,0 6 0-16,0-6 0 0,0 6 0 0,0-6 0 15,-3 0 0-15,-4 0 0 0,7 0 0 0,0 0 0 16,0 6 0-16,0-6 0 0,4 0 0 15,-4 6 0-15,0-6 0 0,0 5 0 16,-4-2 0-16,-3-3 0 0,8 6 0 0,-8-6 0 0,3 3 0 0,-3-3 0 16,4 9 0-16,-1-3 0 0,-3 0 0 0,0 5 0 15,-3-5 0-15,-1 6 0 0,1-3 0 0,-1 3-10 16,-3-6 10-16,3 5 0 0,-3-5 8 0,0 0-8 16,0 0 0-16,-3 0 0 0,-1 3 0 0,4-3 0 15,-4 5 0-15,4-11 0 0,0 6 0 0,0 0 0 16,0 0-47-16,0 0-13 0,-3 0-4 0,2 0 0 15,1-6-102-15,0 5-21 0</inkml:trace>
  <inkml:trace contextRef="#ctx0" brushRef="#br0" timeOffset="18371.668">20673 2272 1272 0,'0'0'26'0,"0"0"7"0,0 0-33 0,0 6 0 0,3 0 0 0,-3-1 0 16,0 4 0-16,4 3 0 0,-4 0 0 0,0 0 0 15,0-7 0-15,-4 7 0 0,1-3 0 0,-1-3 0 16,4-6 13-16,0 0-4 0,0 0-1 0,0 0 0 15,-10 0 26-15,3 0 5 0,0 0 1 0,0-6 0 16,-4 0-22-16,4 3-4 0,0-3-1 0,0 0 0 16,0 6-13-16,-4-5 0 0,4 5 0 0,-4 0-10 15,4 0 10-15,-3 0 0 0,-1 0 0 0,1 0-8 16,-1 5 8-16,0-5 8 0,1 6-8 0,-1-6 11 16,1 9 13-16,3-3 2 0,0 6 1 0,0-6 0 15,-4 0 2-15,4 5 1 0,-4-5 0 0,4 0 0 16,0 0-10-16,4-3-1 0,-1 3-1 0,1 0 0 15,-4 0-7-15,3-6-2 0,1 5 0 0,-1 1 0 16,4-6 7-16,0 0 2 0,0 0 0 0,-3 6 0 16,3 0-27-16,0-6-6 0,0 6-1 0,3 6 0 15,1-6 16-15,-1 8 0 0,4-2 0 0,0 0-9 16,0-6 9-16,4 8 0 0,-4-5 0 0,0 6-8 16,0-3 8-16,4-1 0 0,-1 4 0 0,-3-3 0 0,4 0 0 0,-1 5 0 0,1-5 0 15,0-6 0-15,-4 0 0 0,3 0-8 0,1-3 8 16,-1-3 0-16,4 0-19 0,1 0 2 0,-1 0 0 15,0-3 0 1,0-3-123-16,4 0-24 0,-1 0-4 0</inkml:trace>
  <inkml:trace contextRef="#ctx0" brushRef="#br0" timeOffset="19018.872">20719 1693 665 0,'7'17'28'0,"0"1"-28"15,3 3 53-15,1 2 6 0,3 1 1 0,-3 2 0 16,-1-2 9-16,4-7 3 0,0 10 0 0,-3-4 0 16,3 4-7-16,-3 2-1 0,-1-3 0 0,4 10 0 15,-3-4-26-15,0 3-6 0,-4 9 0 0,0-5-1 16,0 2 2-16,0-3 1 0,0 0 0 0,-4 3 0 0,1-2-3 16,-1-4-1-16,-3 3 0 0,4-11 0 15,-4 2-13-15,0 0-2 0,0-2-1 0,0 2 0 16,0-11-14-16,0 8 9 0,0-14-9 0,0 6 8 0,0-9 3 0,0 8 0 15,0-11 0-15,0-6 0 0,0 0 2 16,0 0 1-16,0 0 0 0,0 0 0 0,0 0 11 0,0 0 3 16,0-6 0-16,0 0 0 0,3-8-15 0,-3 2-2 0,4 0-1 15,-4-11 0-15,4 5-10 0,-1 3 0 0,-3-8 0 16,4 2 8-16,-1 4-8 0,-3-1 0 0,7 0 0 0,-3-2 0 16,-1 8 0-16,1 0 0 0,-1-5 0 15,4 11 0-15,-3-9 0 0,3 9-11 0,0-6 11 0,-4 6-8 16,5-5 8-16,-5 5 0 0,4 6 0 0,0-6-8 15,0 6 8-15,4 0-12 0,-4 0 12 16,3 6-12-16,1-6 12 0,0 6 0 0,-1 0 0 16,-3-1-8-16,0 7 8 0,4-6 0 0,0 6 0 0,-4 3-8 15,0-10 8-15,0 13 0 0,0-6 0 0,0 0 0 16,0 8 0-16,-4-2 0 0,1-6 0 0,-4 8 0 16,3-2 0-16,1-1 8 0,-4 1-8 0,0 3 0 15,3-10 8-15,-3 1-8 0,0 0 8 0,0 0-8 16,4 2 0-16,-4-8 0 0,-4 6 0 0,4 0 0 15,4-6-16-15,-4 5-2 0,0-2 0 0,0-3 0 16,0-6-37-16,0 0-7 0,0 0-2 0,11-6 0 16,-1 6-44-16,-3-12-10 0,4 4-2 0</inkml:trace>
  <inkml:trace contextRef="#ctx0" brushRef="#br0" timeOffset="19273.687">21343 2339 774 0,'0'0'16'0,"0"0"4"0,0 0-20 16,0 6 0-16,0 3 0 0,0 3 0 0,-3-6 49 0,3 6 6 0,0 5 1 0,-4-2 0 15,4 3 8-15,4 5 3 0,-4 1 0 0,0 2 0 16,3-8-12-16,-3 8-3 0,4-2 0 0,-4-1 0 15,3-8-12-15,-3 8-4 0,0-11 0 0,0 0 0 16,0-3-22-16,-3-3-5 0,3-6-1 0,0 0 0 16,0 0-31-16,3-9-6 0,1 3-2 15</inkml:trace>
  <inkml:trace contextRef="#ctx0" brushRef="#br0" timeOffset="19471.824">21244 1951 1409 0,'0'0'29'0,"0"0"7"0,-3 0-28 16,-1 6-8-16,-3 0 0 0</inkml:trace>
  <inkml:trace contextRef="#ctx0" brushRef="#br0" timeOffset="20125.902">21558 2384 969 0,'0'0'40'16,"0"0"-32"-1,4 5 26-15,-4-5 5 0,0 12 1 0,0-12 0 16,0 0 32-16,0 0 6 0,0 0 2 0,0 0 0 16,0 0-8-16,3 6 0 0,1 0-1 0,3-6 0 15,-4 6-15-15,4-3-2 0,4 3-1 0,-4-6 0 16,4 6-36-16,-4-6-7 0,7 0-2 0,-7 0 0 0,4 0-8 15,-4 0 8-15,3-6-8 0,-3 6 8 16,-3-6 0-16,3 0 0 0,-4 3 0 0,-3-3 0 0,0-6 2 16,0 1 0-16,0-1 0 0,-3-3 0 0,-1 3-10 0,1-5 0 0,-4 5 0 0,3 0 0 31,-3-3 0-31,0 10-11 0,0-7 3 0,0 6 0 0,0 0 8 0,-4-6-12 0,1 12 12 16,3-6-12-16,-4 1 12 0,4 5 0 0,0-3 0 15,0 0 0-15,-4 6 0 0,11-3 0 16,-7 3 0-16,-3 2 0 0,6 1 0 0,-3 6 0 0,4-6 8 0,-1 0-8 15,0 6 0-15,4-1-8 0,0 10 0 0,0-9 0 16,0-1 8-16,4 4 0 0,-4-3 0 0,0 0 0 16,4 5 0-16,-1-5 0 0,-3-3 0 0,4 3 0 15,-1-1 0-15,-3 1 0 0,4-6 0 0,-1 6 0 16,1-6 0-16,3-3 8 0,0 2-8 0,0 7 11 16,0-6-11-16,4 0 0 0,-1 0 0 0,1 0 8 15,-1-6-8-15,4 6 0 0,1 0 0 0,-1-6 0 16,-4 5 8-16,4-5 0 0,0 3 0 0,-3-3 0 15,0-3-23-15,-1 3-5 0,1-5 0 0,-1-1-1 16,1 0-133-16,-4 6-26 0,4-6-6 16</inkml:trace>
  <inkml:trace contextRef="#ctx0" brushRef="#br0" timeOffset="20654.055">21795 2272 1036 0,'0'20'21'0,"0"-8"7"0,0 0-28 0,3-6 0 0,-3 6 0 0,4-1 0 16,-4 1 84-16,3 3 11 0,1-3 2 0,-1-1 1 15,1 1-22-15,-4-3-4 0,3 3 0 0,1-1-1 16,-4 1-29-16,3 0-6 0,1-6 0 0,-1 6-1 15,1 2-10-15,3-8-1 0,-3 6-1 0,-1 0 0 16,1-1-2-16,-1-2 0 0,1 3 0 0,-1-6 0 16,1 0-7-16,-4-6-2 0,0 0 0 0,0 0 0 15,0 0-4-15,0 0 0 0,3 6-8 0,-3-6 12 16,4-6 8-16,3 0 2 0,-4-9 0 0,1-2 0 16,-1 5-10-16,-3-6-1 0,4-2-1 0,-1 2 0 15,-3-6-10-15,4 13 0 0,0-10 0 0,-4 3 0 16,3 7 0-16,1-1 0 0,-1 0 0 0,1 3 0 15,-1 3 0-15,1 1 0 0,-1-1 0 0,1 6 0 16,-1-6 0-16,4 6-9 0,0 0 9 0,0 0 0 16,0 0-10-16,4 6 10 0,0 0-8 0,-4 5 8 15,3-2 0-15,1 3 0 0,-4 0 0 0,3-1 0 16,-2 7 0-16,-1-9 8 0,0 3 0 0,0-1 0 16,0 7-8-16,0-6 8 0,0-3-8 0,-4 8 8 15,1-11 0-15,3 6 0 0,-3 0 0 0,-1-6 0 16,-3 2-8-16,0-8 11 0,0 0-11 0,0 0 12 15,0 0-12-15,0 0 0 0,0 0 0 0,0 0 0 16,0 0-25-16,0 0-7 0,0 0-2 0,0 0 0 16,7 3-37-16,-3 0-7 0,-4-3-2 0,7 0 0 15,0 0-44-15,0 0-10 0,0 0-2 0</inkml:trace>
  <inkml:trace contextRef="#ctx0" brushRef="#br0" timeOffset="21221.656">22472 2198 1212 0,'-7'0'51'0,"0"6"-41"16,0-6 37-16,3 12 7 0,4-12 2 0,-7 6 0 16,0-6 17-16,0 6 4 0,0-3 1 0,0 0 0 15,0 0-32-15,0-3-6 0,-4 5-2 0,1-5 0 16,3 0-18-16,0 0-3 0,7 0-1 0,-7 6 0 16,-1-6-16-16,8 0 8 0,-3 12-8 0,-1-6 0 15,1 0 0-15,-1 0 0 0,4 0 0 0,-3 5 0 16,3 4 0-16,3-3 0 0,-3 0 0 0,4-1 10 15,-1 4 2-15,1-3 1 0,-1 0 0 0,1-1 0 16,0 1 3-16,-1-3 0 0,1 3 0 0,-1-1 0 0,1-5-4 16,-1 0 0-16,-3-6 0 0,7 6 0 0,-7-6-3 0,4 6-1 15,-4-6 0-15,7 0 0 0,-4 6 0 0,4-6-8 16,0 0 12-16,-3 0-4 0,3 6-8 0,-7-6 0 16,7 0 9-16,0 0-9 0,0 0 0 0,0 0 0 0,0 0 0 15,0 0 0-15,0 0 0 0,0 0 9 16,1 0-1-16,-8 0-8 0,7 3 0 0,-4 0 0 0,-3-3-10 0,0 0 10 15,0 0-8-15,7 2 8 16,-3 10 0-16,-4-12 0 0,3 6 0 0,-3-6-11 16,0 0 11-16,4 6-8 0,-4-6-2 0,0 0 0 0,-4 6 0 0,-3 0 0 15,4 0-2-15,-4 0 0 16,-4-1 0-16,4-2 0 0,0 3 12 0,-4-3-12 0,1 0 12 0,3-3-12 16,0 0 12-16,-4 6 0 0,4-6 0 0,0 0 0 15,0 0-9-15,7 0-3 0,-7 0-1 0,7 0 0 16,-7 0-42-16,7 0-8 15,0 0-1-15</inkml:trace>
  <inkml:trace contextRef="#ctx0" brushRef="#br0" timeOffset="22916.735">23707 2478 808 0,'0'0'16'0,"0"0"6"0,3-3-22 0,-3 3 0 0,4-6 0 0,-4 0 0 16,3-6 48-16,-3 6 4 0,0 0 2 0,4-5 0 15,-4 2 14-15,0 3 4 0,0 0 0 0,0-6 0 16,0 6-8-16,0 6-2 0,0 0 0 0,0 0 0 15,-4-5-16-15,4-1-3 0,0 6-1 0,-3-6 0 16,3 6-24-16,0 0-5 0,-4-6-1 0,4 6 0 16,-7-6 26-16,4 3 5 0,-4 0 1 0,3 0 0 15,-3 3-32-15,0-6-12 0,-4 6 8 0,4 0-8 0,-3 0 18 16,3 0-2-16,-4 0 0 0,0 0 0 0,1 6 0 16,-4-3 0-16,3 0 0 0,-3 6 0 0,0-3-6 0,3 6-2 15,-3 5 0-15,4-5 0 0,-4 9-8 0,-1-4-14 0,5 1 3 16,-1-1 1-16,1 10 10 0,-1-9 0 15,1 8 0-15,3-8-8 0,-4 5 8 0,4 4 0 16,0-4 8-16,0-5-8 0,3 2 0 0,1-8 0 16,-1 0-10-16,1 0 10 0,3 2 0 0,0-8 12 0,-4 0 0 15,4 0 0-15,4 0-12 0,-1 0 0 0,1 0 8 0,3-1-8 16,0-5 8-16,0 6 0 16,7-6-8-16,-3 0 12 0,3 0-12 0,0 0 11 0,0 0-11 0,0-6 10 15,0 6-10-15,0-11 0 0,-3 5 0 0,3 0 0 16,-4-6 0-16,1 0 8 0,0-2-8 0,-1 2 8 15,-3-6-8-15,-3 1 0 0,3 2 0 0,-7-3 0 16,3 1 0-16,-3-1 8 0,0 3-8 0,4-2 0 16,-8 11 0-16,4-6 0 0,0 3 0 0,0 3 0 15,0 6-12-15,0 0 12 0,0 0-10 0,0 0 10 16,0 0-11-16,0 0 11 0,0 0-12 0,0 0 12 16,0 6-10-16,0 3 10 0,0 3-8 0,4 0 8 15,-1 5-12-15,1-11 4 0,-4 6 0 0,4 3 0 16,-1-4 8-16,1 1 0 0,-4 0 0 0,3-3 0 15,-3 8 0-15,4-5 0 0,-1-6 0 0,1 6 0 16,-4-1 0-16,3-2 0 0,-3-3 0 0,0-6 0 0,0 0 0 16,0 0 0-16,0 0 0 0,4 6 0 0,-4-6 0 15,0 6 0-15,0-6 0 0,0 0-8 16,0 0-28-16,0 0-4 0,0 0-2 0</inkml:trace>
  <inkml:trace contextRef="#ctx0" brushRef="#br0" timeOffset="23505.174">23848 2351 906 0,'0'0'25'0,"0"0"7"15,-7 0-32-15,7 0 0 0,0 0 0 0,-7 0 0 16,7 0 52-16,0 0 3 0,0 0 1 0,0 0 0 15,0 0-13-15,0 0-3 0,0 6 0 0,0 3 0 16,0-9 0-16,0 6 0 0,0 6 0 0,0-7 0 16,3 7-9-16,-3-6-3 0,4 3 0 0,-1-3 0 15,-3 6 10-15,4-7 2 0,-4 7 0 0,0-6 0 16,3 0-7-16,-3 0-1 0,4 0 0 0,-4 0 0 16,3 8-3-16,-3-8-1 0,4 0 0 0,-1 6 0 0,-3-6-12 0,4 5-4 15,3-2 0-15,-3 3 0 0,3 0-3 16,-4-1-1-16,4 1 0 0,-3-3 0 0,3 3 2 0,-4 0 0 0,4-1 0 15,0 1 0-15,0 0-2 0,4-6 0 16,0 0 0-16,-1-3 0 0,4 8 8 0,-3-11 2 0,3 6 0 16,-3-6 0-16,-1 0-5 0,1 0-1 15,-1-6 0-15,1 6 0 0,-4-6 4 0,4-2 0 0,-4 2 0 16,0 0 0-16,0-6-1 0,0 6 0 16,-4-11 0-16,1 11 0 0,3-9 5 0,-4 3 0 0,4 0 1 0,-3 1 0 15,0-1-21-15,3-3-15 0,-4 4 3 0,1-1 0 16,-4 0 12-16,0 0-11 0,0-2 11 0,-4 8-10 31,1-6-23-31,-4 0-5 0,3 0-1 0,-3 1 0 0,0 5-129 0,0 0-25 16,-4 3-6-16</inkml:trace>
  <inkml:trace contextRef="#ctx0" brushRef="#br0" timeOffset="23901.581">24236 2334 1257 0,'7'11'53'16,"-4"1"-42"-16,1 3-3 0,3-3 0 0,-3-1 0 0,-1 1 0 15,4 0 40-15,4 3 7 0,-4-4 1 0,3 1 1 16,1 6-18-16,-4-10-4 0,4 10-1 0,-1-6 0 16,1 0-2-16,-1-6-1 0,1 5 0 0,-1-2 0 15,-2 3-8-15,6 0-2 0,-4-7 0 0,1-960 0 16,-1 1931-6-16,5-967-2 0,-5 0 0 0,4 2 0 15,0 1-1-15,0-6-1 0,-3 0 0 0,3 0 0 16,-3 0-11-16,-1-3-11 0,1 3 3 0,-4 5 0 16,0-11-19-16,0 0-3 0,0 0-1 0</inkml:trace>
  <inkml:trace contextRef="#ctx0" brushRef="#br0" timeOffset="24225.668">24306 2851 1512 0,'0'-6'64'16,"0"0"-52"-16,0 0 4 0,4 0 1 0,-4-5 0 0,0-1 0 15,3 0 53-15,1 3 10 0,-1-2 3 0,1-1 0 16,0 0-34-16,-1 6-6 0,1-6-2 0,-1-2 0 16,4 2-4-16,-3 0-1 0,3-11 0 0,0 8 0 15,0-3-16-15,0-5-3 0,0 8-1 0,7-8 0 16,-3 5-8-16,-1-8-8 0,4 8 12 16,1 0-12-16,-1-2 0 0,0 2 0 0,0 0 0 15,0 1-12 1,0 2-32-16,0-8-7 0,0 5-1 0,0-3 0 15,0 4-76-15,-3 5-16 0,3-6-4 0</inkml:trace>
  <inkml:trace contextRef="#ctx0" brushRef="#br0" timeOffset="25454.788">25763 2389 1400 0,'-3'12'40'0,"3"-6"8"0,-4 3-39 16,1 3-9-16,-4-1 0 0,3 1 0 16,1-6 0-16,-1 6 12 0,1-6-12 0,3-6 12 0,0 0 10 0,-7 0 2 0,7 0 1 15,-7 0 0-15,-1 0 21 0,1 0 4 16,0-6 1-16,4 0 0 0,-4 0-27 0,0 0-4 15,3 0-2-15,1 0 0 0,-4-5-9 0,0 5-1 0,3 0-8 16,-3-3 12 0,0 9-12-16,0-6 9 0,0-6-9 0,0 12 8 15,7 0-8-15,-7 0 0 0,-4 0 0 0,0 6-11 0,1 0 11 0,-1 0 0 0,1 0 0 0,-1 0-8 16,-3 3 20-16,0-3 5 0,3 5 1 0,-3 1 0 16,4 0-10-16,-1-6-8 0,1 5 9 0,-1 4-9 15,4-3 19-15,0-6-3 0,-4 0 0 0,4 0 0 16,0 2-1-16,4 1-1 0,-1 0 0 0,-3-3 0 15,7-6-14-15,0 0 11 0,0 0-11 0,0 6 10 16,0 0-10-16,4-1 0 0,3 7 0 0,0-6 0 16,3-3 0-16,1 3 0 0,6 6 0 0,-2-6 0 15,2-6 0-15,1 5 0 0,3 1 0 0,-3-6 0 16,3 0 0-16,0 6 0 0,-3-6 0 0,3 0 0 16,-4 0 0-16,5 0 0 0,-8 0 0 0,3 0 0 15,1-6-32-15,0 6-9 16,-1-11-2-16</inkml:trace>
  <inkml:trace contextRef="#ctx0" brushRef="#br0" timeOffset="26268.883">25873 1666 1074 0,'-4'9'30'0,"1"3"8"0,-4 0-30 0,3-1-8 0,1 1 0 0,-5 0 0 16,5 8 77-16,-1-2 15 0,4 0 2 0,-3 2 1 16,3-8-25-16,3 6-5 0,-3-12-1 0,4 8 0 15,-1-2-26-15,5 6-6 0,-5-1 0 0,4-5-1 16,0 9-9-16,0-4-2 0,0 1 0 0,0 2 0 16,0-2-8-16,4 0-3 0,-4 2 0 0,0 4 0 15,0-1-9-15,-3 4 0 0,3-4 0 0,-4 10 8 16,1-4-8-16,3 3 0 0,-4-2 0 0,1 2 0 15,-1 3 0-15,-3-2 8 0,0 2-8 0,4-3 0 16,-4 4 11-16,0-10-3 0,0 4-8 0,0-4 12 16,0-3 13-16,-4-2 3 0,4 3 0 0,-3-7 0 15,3 1 0-15,0-9 0 0,0 8 0 0,0-11 0 16,0 6 0-16,0-12 0 0,0 0 0 0,0 0 0 16,0 0 11-16,0 0 2 0,0-6 1 0,3-6 0 15,-3 1-28-15,0-4-6 0,4 3 0 0,0 0-8 16,-4 1 0-16,3-7 0 0,1 9 0 0,-4-9-12 15,3 7-4-15,1-1-1 0,-1-6 0 0,1 4 0 16,-1 2-5-16,-3-6-1 0,4 4 0 0,-1 2 0 0,-3 0 8 16,0-6 2-16,0 13 0 0,-3-7 0 0,3 3 13 0,0 3 0 15,0 0 0-15,0 6-9 0,0 0 9 0,0 0 0 0,0 0 0 0,0 0 0 16,3 0 0-16,1-12 0 0,-4 12 0 16,0 0 0-16,0 0 0 0,0 0-8 0,7 0 8 0,-4 6 0 15,4 0 0-15,0 0 0 0,4 0 0 16,-4 3 0-16,0-3 0 0,0 0 0 15,0-1 0-15,0 7 0 0,0-6 0 0,-3 6 0 0,3-6 0 16,0 0 0-16,-3 8 0 0,3-8 0 0,-4 0 0 0,1 6 0 16,3-6 0-16,-4 8 0 0,4-2 0 15,-3 6 0-15,-1-7 0 0,4 13 0 0,-3-3 0 0,-1-4 0 16,1 1 0-16,0 2 0 0,-1-2 0 0,4 0 0 16,-3-4 0-16,-1 4 0 0,1 0 0 0,-1-1 0 15,-3-8 0-15,4 3 0 0,-4 0 0 0,0-1 0 16,0-11 8-16,0 0-8 0,3 0 8 0,-3 0-8 15,4 12-10-15,-4-12-6 0,0 6-2 0,0-6 0 16,0 6-49-16,0-6-9 0,3 6-3 0,-3-6 0 16,0 0-170-16,0 0-35 0</inkml:trace>
  <inkml:trace contextRef="#ctx0" brushRef="#br0" timeOffset="26885.496">26363 2495 1508 0,'-7'6'43'0,"3"0"9"0,4-6-42 0,-7 6-10 0,4 0 0 0,-4-6 0 16,0 6 54-16,3 0 9 0,-3 2 1 0,7-8 1 15,0 0-34-15,0 0-7 0,0 0-2 0,-7 3 0 16,7-3 10-16,0 0 1 0,-7 3 1 0,7-3 0 16,-7 0-19-16,0 0-4 0,7 0-1 0,-7 0 0 15,7 0-10-15,-11 0 0 0,11 0 0 0,0 0 0 16,0 0 0-16,-7 3 0 0,4 6 0 0,-4-3 0 15,3 0 0-15,1 5-12 0,-1 7 4 0,1-9 8 16,-1 9-9-16,4-1 9 0,-3-5 0 0,3 3 0 16,0 2 0-16,3 1-8 0,-3 0 8 0,4-4 0 15,-1-2 0-15,-3 0 0 0,4-6 8 0,-1 5-8 16,1-5 11-16,-1 0-11 0,4 0 12 0,-3-3-12 16,6 3 13-16,-3-6-4 0,1 0-1 0,2 0 0 15,-3 0-8-15,4-6 12 0,-1 6-12 0,-3-6 12 16,4 3-12-16,0-9 8 0,-4 1-8 0,3-7 8 15,-3 3-8-15,0-2 8 0,-3-1-8 0,3 6 8 16,-4-8-8-16,-3 2 0 0,4 0 0 0,-4 1 0 0,0 2 9 16,0 3-9-16,0 1 10 0,-4 5-10 0,1 0-8 15,3 6-8-15,-4-6-2 0,4 6 0 0,0 0 18 0,0 0 0 16,0 0-8-16,0 0 8 0,-3 6 0 0,-1 0 0 0,1 5 0 16,-1 1 0-16,4-6 12 0,0 3 7 0,4 3 1 15,-4-6 0-15,3 11-20 0,1-11 0 16,3 6 0-16,-4-6 0 0,4 0 0 0,-3 2-17 15,3-2 3-15,-3 0 1 0,-4-6 21 0,0 0 4 0,0 0 0 16,7 0 1-16,0 0-129 16,3-6-25-16,1 0-6 0</inkml:trace>
  <inkml:trace contextRef="#ctx0" brushRef="#br0" timeOffset="27454.648">26508 1766 705 0,'-7'6'14'0,"3"0"6"0,-3 6-20 16,4-6 0-16,-1-1 0 0,1 4 0 0,-1 3 75 0,0-6 11 0,4 6 2 0,0-6 1 16,0-6-20-16,0 0-4 0,0 0-1 0,0 5 0 15,4 1 26-15,3-3 5 0,-3 3 1 0,-1 0 0 16,1 6-52-16,-1-6-9 0,1 0-3 0,-1-1 0 15,4 7 7-15,0-6 1 0,4 9 0 0,-4-4 0 16,0 1-23-16,4 0-4 0,-4 6-1 0,0-4 0 16,0 10-12-16,0-6 0 0,0-4 0 0,0 10 0 15,-4-1 0-15,4 4 0 0,-3-4 0 0,0 4 9 16,3 2-9-16,-4-2 12 0,4 2-12 0,-3-3 12 16,3 4-12-16,-4-1 8 0,1-2-8 0,3-4 8 15,-4-2 15-15,4 8 2 0,1-11 1 0,-5-1 0 16,4 4-8-16,0-3-2 0,-3 2 0 0,3-2 0 15,0-6-2-15,-4 5-1 0,4-2 0 16,-3-3 0-16,-4 5-13 0,3-11 9 0,-3 6-9 0,4 0 8 16,-4-9-8-16,4 3 0 0,-4-6 0 0,0 0 0 15,0 0-20-15,0 0-5 16,0 0-2-16,0 0 0 0,0 0-13 0,0-3-4 16,-4-3 0-16,4 0 0 0,0-6-24 0,-4 0-6 0,4 1-1 0,0-1 0 15,-3 3-45-15,3 3-8 0</inkml:trace>
  <inkml:trace contextRef="#ctx0" brushRef="#br0" timeOffset="27841.095">26480 2322 1384 0,'0'0'39'0,"0"0"9"0,0 0-38 0,0 0-10 0,0 0 0 0,-4 0 0 16,4-6 72-16,-4 6 13 0,1-6 3 0,3-6 0 16,-4 6-26-16,1 3-5 0,3-2-1 0,-4 5 0 15,4-6 32-15,0 0 7 0,0 0 1 0,4 0 0 16,-4-6-109-16,3 12-22 15,1-6-4-15,-1 1-1 0,5 2 32 0,-1 3 8 0,0 0 0 0,0 3 0 16,3 2 0-16,-3-5-9 0,7 6 9 0,-3 6 0 16,0-6 0-16,-1-6 0 0,1 0 0 0,-4 6 0 15,3-6 0-15,1 0 0 0,-4 0 0 0,4 6 0 16,-4-6 0-16,0 0 0 0,0 0 0 0,0 0 0 16,0 0-11-16,3 0 11 0,-2-6-10 0,-1 6 10 15,3 0-40-15,-3 0-3 0,0 6 0 0,0-6 0 16,4 6-109-16,0-6-23 0,-4 0-4 0</inkml:trace>
  <inkml:trace contextRef="#ctx0" brushRef="#br0" timeOffset="28564.652">27122 2334 1450 0,'0'0'32'0,"0"0"6"0,0 0 2 0,0 0 1 0,-8-6-33 0,8 6-8 0,0 0 0 0,0 0 0 15,-7 0 36-15,0-6 6 0,0 6 1 0,4-6 0 16,3 6-25-16,-7 0-5 0,0-6-1 0,7 6 0 0,0 0 13 0,0 0 3 15,-7 0 0-15,7 0 0 0,0 0-6 0,-7 0-1 16,0-6 0-16,3 6 0 0,4 0-21 0,-7 6 9 16,0-6-9-16,7 0 0 0,-7 0 8 0,0 6-8 15,3 0 0-15,-3 0 0 0,4 5 0 0,-1-5 0 16,-3 6 0-16,4 3 0 0,3-3 0 16,0-1 12-16,0 1-4 0,0-3-8 0,0 3 22 0,3-1-2 15,-3 1-1-15,0 0 0 0,4 0-6 0,-1-4-1 16,-3 4 0-16,4 0 0 0,-4-6-12 0,3 0 9 15,1 6-9-15,-1-7 8 0,1 4-8 0,-4-9 0 16,0 0 9-16,0 0-9 0,7 3 11 0,-4 0-3 16,-3-3 0-16,7 0 0 0,-3 0 2 0,-4 0 0 15,7-3 0-15,-3 0 0 0,3 3-10 0,0 0 8 0,0 0-8 16,0 0 8-16,3-3-8 0,-3 3 0 0,-3 3 0 0,3-3 0 16,4-3 0-16,-4 3 0 0,0 3 0 0,3-3 0 15,-3 3 0-15,4-3 0 0,-4 0 0 0,4 3 0 16,-1 3 0-16,1 0 0 0,-4-6 0 0,0 6 0 15,3 0 0-15,-3-1 0 0,4 7 0 16,-7-6 0-16,3 0 0 0,-4 3 0 0,4 3 0 0,-3-1 0 16,-1-5 0-16,1 6 0 0,-1-6 0 0,-3 3 0 15,0-3 0-15,0 5 0 0,0-11 0 0,-3 6 0 16,3-6 0 0,0 0 12-16,0 0-12 0,-7 6 12 0,0 0 2 0,0 0 1 0,0-6 0 0,-4 6 0 15,-3-6-15-15,3 0 0 0,-3 6 0 0,0-6 0 16,-4 0-9-16,8 0-5 0,-4 5-1 0,3-5 0 15,1 0-1-15,-1 0 0 0,0 3 0 0,1-3 0 16,10 0-7-16,-4 6-1 0,-6 0-1 0,3-6 0 16,3 6-4-16,-3 0-1 0,7-6 0 15,-3 6 0-15,-1 0-4 0,-3-6-1 0,3 11 0 0,4-11 0 16,-3 6-33-16,-4-6-6 0,7 0-2 0,-4 6 0 16,4-6-40-16,-7 3-8 0,7-3-1 0</inkml:trace>
  <inkml:trace contextRef="#ctx0" brushRef="#br0" timeOffset="37751.874">18683 4192 915 0,'0'0'19'0,"-7"0"5"0,7 0-24 0,-7 0 0 0,7 0 0 16,0 0 0-16,0 0 64 0,0 0 8 0,0 0 1 0,0 0 1 16,0 0-32-16,0 0-6 0,-4 0-2 0,4 0 0 15,0 0 5-15,0 0 1 0,0 0 0 0,0 0 0 16,0 0-17-16,0 0-3 0,0 0-1 0,0 0 0 16,0 0 6-16,0 0 2 15,-3 5 0-15,3 1 0 0,-4 6-18 0,4-3-9 0,-3 3 10 16,3 5-10-16,0-5 18 0,0 3-2 0,0 2-1 0,-4 7 0 15,4-4-3-15,-3 4-1 0,-1-1 0 0,4-5 0 16,-3 9 2-16,-1-10 1 0,1 7 0 0,-1 2 0 16,1 1 3-16,-1 2 1 0,4 3 0 0,0 4 0 15,0-4-8-15,0 3-2 0,0 3 0 0,0-2 0 16,4-10-8-16,-4 10 0 0,0-10 0 0,0 3 0 16,3-11 0-16,-3 3 0 0,7-4 0 0,-7 1-11 0,4-12 11 0,-4 3 0 15,3 2-9-15,-3 1 9 16,0-12-38-16,0 0-3 0,0 0-1 0,0 0 0 15,0 0-10-15,0 0-3 0,-3-6 0 0,-1-6 0 16,4 7 8-16,-3-1 2 0,-1 3 0 16,4-3-554-16</inkml:trace>
  <inkml:trace contextRef="#ctx0" brushRef="#br0" timeOffset="38383.851">18757 4697 1465 0,'0'0'30'0,"-3"6"9"0,3-6-31 0,-4 6-8 0,4-6 0 0,-7 3 0 16,7 6 15-16,-3-1 1 0,-1 4 1 0,4 0 0 15,0 0 7-15,0-6 2 0,0 0 0 0,0-6 0 16,0 0-6-16,0 0-2 0,0 0 0 0,7 5 0 16,-7-5 4-16,7 3 1 0,0 3 0 0,4-6 0 15,-4 6-11-15,-4 0-3 0,-3-6 0 0,11 0 0 0,-4 0-9 16,4 0 0-16,-1-6 0 0,1-6 0 15,-1 6 0-15,1-2 0 0,0-4 0 0,-4-6 0 16,3 4 0-16,1-1 0 0,-4 0 0 0,-4-2 0 16,1 5-11-16,-1 0-4 0,1-3-1 0,-1 4 0 0,-3 5 0 0,4-6 0 15,-8 0 0-15,1 6 0 16,-1 0 4-16,4 3 1 0,0-2 0 0,-3-7 0 0,-1 6 11 0,-3 0 0 16,0 0 0-16,7 6-8 0,0 0 8 0,-10 6 0 15,-1-12 0-15,4 6 0 0,-4 6 15 0,1-6-2 16,3 0 0-16,0 0 0 0,3 12-3 0,-3-6-1 0,7-6 0 15,-7 0 0-15,0 6-9 0,0-1 8 0,3 1-8 16,4 0 8-16,0-6-8 0,0 3-9 16,0 9 9-16,0 0-13 0,4-6 13 0,-4 5-9 0,7 4 9 15,-3-3-8-15,-1 5 8 0,4-5 0 16,-3 6 0-16,-1-4-8 0,4 4 8 0,0 0 0 0,0-4 0 0,0-2 0 16,0 6 0-16,-3-6 0 15,7-1 0-15,-4 1 0 0,3 3 0 0,-3-3 0 0,4-1 0 0,-4 1 0 16,0 0 0-16,0-3 0 0,0 2 0 0,0-5 0 31,-3 0-26-31,3 0-3 0,-7-6-1 0,7 6 0 16,0-6-37-16,0 6-7 0,0-6-2 0,3 0-518 0</inkml:trace>
  <inkml:trace contextRef="#ctx0" brushRef="#br0" timeOffset="39183.133">20175 4224 1151 0,'7'-9'48'0,"-3"3"-38"16,3 0-10-16,4-5 0 0,-4-7 0 0,3 6 0 0,-6 3 23 0,3-14 9 16,-4 11 1-16,1-6 1 15,-4 4 30-15,3-4 7 0,-3 6 1 0,4 1 0 16,-4-1-33-16,0 3-7 0,0 9 0 0,-4-6-1 16,1-6-22-16,-4 6-9 0,3-5 8 0,-6-1-8 15,-1 3 0-15,1 3-9 0,-5-6 0 0,5 1 0 16,-4 5-33-16,0-6-6 0,-4 6-2 0,4 0 0 15,0 3 40-15,0 3 10 0,0-6 0 0,-1 6 0 16,1 6 20-16,0-3 5 0,4 6 2 0,-1 0 0 16,0-3-7-16,4 6 0 0,0-1-1 0,0 4 0 0,4-3 1 15,-1 5 0-15,1 7 0 0,-4-3 0 0,3 8-8 0,1 9 0 16,-4-3-1-16,3 10 0 0,-3-1-3 0,0-9-8 16,3 3 12-16,-3-3-4 0,-3-2 6 0,3-4 1 15,0 3 0-15,3-2 0 0,-3 8 5 0,4-6 0 0,-1 4 1 16,0 2 0-16,1-3-1 0,3-2 0 15,-4-1 0-15,1-3 0 0,-1 1-10 0,1-10-2 0,-1 10-8 0,4-19 12 16,0 4-12-16,0-3 0 0,0 0 0 0,0-7 0 31,0-5-19-31,0 0-6 0,0 0-2 0,0 0 0 0,0 0-20 0,0 0-4 16,0 0-1-16,0 0 0 0,0 0-4 0,0 0 0 16,0 0-1-16,0 0-390 0,0-5-77 0</inkml:trace>
  <inkml:trace contextRef="#ctx0" brushRef="#br0" timeOffset="39511.085">19671 4506 1418 0,'0'0'31'0,"0"0"6"16,0 0 2-16,0 0 1 0,0 0-32 0,0 0-8 0,0 0 0 0,0 0 0 0,0 0 51 0,0 0 8 16,0 0 1-16,0 0 1 15,0 0-25-15,0 0-6 0,3 12-1 0,1-12 0 0,-1 6-12 0,8 0-2 0,0-6-1 16,3 3 0-16,3 2-14 0,5 1 0 0,-8-6 8 0,3 6-8 16,4 0 0-16,-3 6 0 0,0-12 0 0,-4 6 0 15,4 0 0-15,-4-6-15 16,0 5 3-16,0-5 1 15,-7 0-21-15,3 0-5 0,-2 0-1 0,-1 0 0 16,0-5-24-16,-7 5-5 0,3 0-1 0,-3 0 0 16,0 0-32-16,7-6-6 0</inkml:trace>
  <inkml:trace contextRef="#ctx0" brushRef="#br0" timeOffset="39962.13">20027 4650 1598 0,'0'0'35'0,"0"0"7"16,0 12 2-16,0-6 1 0,0 0-36 0,0 5-9 0,0-5 0 0,0 12 0 15,4-12 24-15,-4 6 2 0,3 2 1 0,-3-2 0 0,0-6-7 0,0 6-2 16,0-4 0-16,4 4 0 0,-1 6 4 0,-3-6 1 16,4-6 0-16,-4 5 0 15,3-5-11-15,1 3-3 0,-1-3 0 0,4 0 0 0,-7-6-9 0,0 0 0 16,8 6 9-16,-5-6-9 15,-3 0 9-15,0 0-9 0,0 0 12 0,0 0-12 0,4 0 17 0,-4 0-3 16,0 0-1-16,-4-6 0 16,4 0 5-16,-3-6 1 0,-1 3 0 0,4 3 0 0,0-5-7 0,-4 5-2 0,1-6 0 15,-1 0 0-15,-3 3-10 16,4-2 12-16,-1-1-12 0,1 0 12 0,-1 0-12 0,1 1 0 16,-1 2 0-16,4-3 8 15,-3 0-8-15,-1 1 0 0,4 5 0 0,-3-6 0 0,3 0 0 0,0 9 0 0,0-9 0 16,0 7 0-16,0-1 0 0,-4 0 0 0,4 0 0 15,0 6 0-15,0 0 0 0,0-12 0 0,4 6 0 0,-4 6 0 16,0 0 0-16,3-6 0 0,-3 6 0 16,7-3 0-16,4 3-13 0,-1-5 5 0,1 5 8 0,0 0-13 15,-1 5-10-15,1-5-1 0,3 0-1 0,-4 6 0 16,1-3-20 0,3 3-4-16,0-3-1 0,0 6 0 0,0-3-31 15,1 0-7-15,2 5 0 0,-3-5-1 0,4 3-40 0,-4 3-8 16</inkml:trace>
  <inkml:trace contextRef="#ctx0" brushRef="#br0" timeOffset="40468.231">20443 4674 1424 0,'0'0'29'0,"0"0"8"0,-7 0-29 0,0 0-8 0,0 0 0 0,0 0 0 0,0 0 40 0,0 0 6 16,-3 0 2-16,-1 6 0 0,0-6-2 0,4 0 0 15,-3 5 0-15,-1 1 0 0,4-6-13 0,0 12-2 0,0-3-1 0,3 0 0 16,-3 5-18-16,0-8-4 0,0 12-8 16,4-6 12-16,-4-6-12 0,7 2-8 0,0 10 8 0,-4-6-13 15,4 0 13-15,0-1 0 0,0 1 0 0,4-3 0 16,-1-3 0-16,1 5 0 0,3-5 0 0,0 6 0 15,0-6 0-15,0 3-12 0,4-3 12 0,-4 5-12 16,3-11 22-16,1 6 5 16,3 6 1-16,-3 0 0 0,-1-12-2 0,1 6 0 15,-1-6 0-15,1 0 0 0,-4 3-1 0,3 0 0 0,-2-6 0 0,-1 0 0 16,0-3 3-16,0 0 0 0,0-6 0 0,-4 0 0 16,1-2-4-16,-4 2-1 0,3-6 0 0,1 1 0 15,-4-10-3-15,0 10 0 0,0-1 0 0,0-3 0 16,-4 4-8-16,1-7 0 0,-1 10 0 0,4-1-11 15,-7 0 11-15,4 3 0 0,-1 1 0 0,-3 2-8 16,0 6-2-16,0-9 0 0,3 9 0 0,-3-3 0 16,0 6 10-16,7 0 0 0,0 0 0 0,-7 0 0 0,0 6 0 0,0-3 8 15,4 6-8-15,-1-3 11 0,1 3-19 16,-1-3-4-16,4 5-1 0,-3 1 0 0,3 0 13 0,3-3 0 16,-3 2-10-16,0 1 10 15,0 0-24-15,0 0 0 0,0-6 0 0,4 2 0 16,-4-8-108-16,0 0-23 0,0 0-4 0</inkml:trace>
  <inkml:trace contextRef="#ctx0" brushRef="#br0" timeOffset="41297.073">20712 4721 1212 0,'0'0'51'0,"0"0"-41"15,0 0 53-15,0 0 10 0,0 0 3 0,0 0 0 16,-11-3-4-16,11 3 0 0,0 0 0 0,0 0 0 0,-7 6-21 0,0-1-5 16,3 1-1-16,1 6 0 0,-1 0-25 0,1 0-4 15,3-4-2-15,-4 4 0 0,1 0-14 0,-1 6 9 16,4-7-9-16,0 4 8 16,0 3-8-16,0-7 0 0,0 1 0 0,-3 0 0 0,3-6 12 0,0-6 1 15,0 9 0-15,0-9 0 0,0 0-4 0,0 0-1 16,0 0 0-16,0 0 0 0,0 0 7 0,0 0 1 15,0 0 0-15,0 0 0 0,0 0 9 0,0 0 3 16,0 0 0-16,0-3 0 0,3-3-18 0,1 0-10 16,-1 0 12-16,4-6-12 0,-3 1 12 0,3-1-12 15,0-9 12-15,0 10-12 0,0-1 0 0,0 0 0 16,-3-6 0-16,3 10 0 16,0-4 0-16,0 0-9 0,0 0 9 0,0-2-12 0,0 5 12 0,0 3-8 0,-3 3 8 15,-1 3-8-15,-3 0 8 0,0 0 0 0,0 0 0 16,7 0-8-16,0 6 8 0,-3 3-10 0,-4-9 10 15,3 5-10-15,4 7 10 0,-7 0 0 0,4-6 0 16,-4 6 0-16,0-6 8 0,0 2-8 16,0 4 8-16,0-6-8 0,0-6 8 0,0 0-8 0,0 0 8 15,0 0-8-15,0 0 0 0,3 12 9 0,4-6-9 0,-7-6 0 16,0 0 13-16,0 0-4 0,0 0-1 0,7-6 0 16,4 6-8-16,-4-6 0 0,0 6 9 0,0-6-9 15,0-6 0-15,-3 6 0 0,3 0 0 0,-7 6-12 16,3-2-1-16,4-4-1 0,-3 0 0 0,-4 6 0 15,0 0 14-15,0 0 0 0,0 0 12 0,0 0-12 16,7-6 0-16,-7 6 0 0,0 0 0 0,0 0 0 16,0 0 0-16,0 0 0 0,0 0 0 0,0 0 0 0,0 0 11 15,4 6-11-15,-1 0 10 0,1 0-10 0,-1-1 8 0,-3 1-8 16,4 9 0-16,-4-9 0 0,0-6 0 16,3 6 8-16,1 0-8 0,-1 0 0 0,-3-6 17 0,7 5 1 15,-7-5 0-15,0 0 0 0,7 0-18 0,-7 0 0 16,4 6 0-16,3 3 0 0,0-9-12 0,0 3-5 15,0 6-2-15,-3-9 0 0,-4 0 10 0,7 6 9 16,-4-6-13-16,1 0 5 16,3 6-16-16,-4-6-4 0,1 0 0 0,3 0 0 15,0 0-38-15,-4 0-8 0,5 0-2 0,-5-6 0 16,4 6-41-16,0-6-9 0,-3 6-2 0</inkml:trace>
  <inkml:trace contextRef="#ctx0" brushRef="#br0" timeOffset="41790.308">21280 4718 1422 0,'0'0'31'0,"0"0"6"0,-4 6 2 0,-3 5 1 0,0-5-32 0,-4-6-8 0,4 12 0 0,0-6 0 16,7-6 32-16,-10 6 5 0,3 6 1 0,0-10 0 15,-1 4-20-15,8-6-4 0,-7 12-1 0,4 0 0 16,3-12 6-16,-4 6 1 0,-3 0 0 0,7-6 0 0,0 11-20 0,0-5 0 16,4 6 0-16,-4-12 0 0,0 0 0 0,0 9 0 15,3 3 0-15,-3-1 0 0,4-11 0 0,-4 0 0 16,3 12 0-16,-3-12 0 0,7 0 32 0,-7 0 0 16,0 0 0-16,4 6 0 0,7-6 0 15,-4 0-1-15,0 0 0 0,-4-6 0 16,4 0 1-16,0 0 1 0,-3 0 0 0,3-5 0 0,-4-1-17 0,1-3-3 15,3 9-1-15,-3-5 0 0,-1-1-12 0,1-6 0 16,-1 9 0-16,1 4 0 0,-4-7 0 0,3 6 0 16,-3 0 0-16,-3 0 0 0,6 0 0 0,-3 6 0 15,0 0 0-15,0 0 0 0,0 0 0 0,0 0 0 16,0 0 0-16,4 18 0 0,-4-6 0 0,3-1 8 16,1 4-8-16,-4 3 0 0,3-6 8 0,-3-1-8 15,0 4 0-15,4-3 0 0,-4-1 8 16,3 7-8-16,1-12 0 0,-1 6 0 0,1 2 0 0,3-8 0 0,-3 12 0 15,-1-6 0-15,1-9 0 0,3 6 0 0,-4-1 0 16,4-2 0-16,0 0 0 0,0 0-16 0,0 0 1 16,0-6 1-1,1 6-47-15,-1-6-10 0,3 0-1 0,-3 0-1 16,0 0-148-16,0 0-30 0</inkml:trace>
  <inkml:trace contextRef="#ctx0" brushRef="#br0" timeOffset="42421.386">21682 4803 954 0,'0'0'20'0,"0"0"5"0,0-6 1 0,-4-3 2 0,1 6-28 0,3-3 0 0,-4 4 0 0,1-4 0 16,3 0 39-16,0 6 2 0,-4-6 1 0,4 6 0 0,-3-6 18 0,3 6 3 16,-4 0 1-16,4 0 0 0,0 0-2 0,0 0 0 15,-11 0 0-15,11 0 0 0,0 0-42 0,0 0-9 16,-7 0-2-16,4 12 0 0,3-12 3 0,-7 6 1 15,3 5 0-15,1 4 0 0,-1-3-1 0,4 6 0 16,4-7 0-16,-1 10 0 0,-3-9 16 16,4 5 2-16,3-2 1 0,-4 3 0 0,1-7-31 15,-1 1 8-15,5 6-8 0,-5-6 0 0,4-4 0 0,0 4 11 16,0-6-11-16,0 6 10 0,0-6-10 0,4-1 0 16,-4-2 9-16,4-3-9 0,-1 6 0 0,-3-6 0 15,4 0 0-15,-1-6 0 0,1 3 0 0,-4 3-8 16,0-11 0-16,0 5 0 0,-3 0 8 0,-1-6 0 15,1-2 0-15,-4 2 0 0,0 6 0 0,0-6 0 0,-4 0 0 0,4 1 0 16,0 2 0-16,-3 3 0 0,3 6 0 0,-4-6 0 16,4 6 0-16,0 0 8 0,0 0-8 0,0 0 11 15,0 0-11-15,0 0 0 0,0 6 0 0,0 3 0 16,0 2 0-16,4 1 0 0,-4 0 0 0,3 0 8 16,1 2-8-16,-4 4 0 0,7-6 0 0,-4 5 0 15,1-2 0-15,-1 3-12 0,4-1 2 0,-3 7 1 16,-1-3 9-16,4 2 12 0,-3-5-2 15,0 2-1-15,-1-2-9 16,4 0 0-16,-3 2 0 0,-1-2 0 0,1 2 0 0,-1-2 0 0,1 0 0 0,-4 5 0 16,0-5 10-16,3 2 0 0,-3-2 0 0,0 3 0 15,0-4-2-15,0 1-8 0,-3 0 12 0,3-4-4 16,-4 4 9-16,1-6 2 0,-1-7 0 0,1 4 0 16,-1-3 1-16,4-6 0 0,0 0 0 0,-7 0 0 15,0 3 0-15,-4-3 0 0,1 0 0 0,-1-3 0 16,-6 0-5-16,-1-3-1 0,-3 0 0 0,-4-5 0 15,0-1-14-15,-3 0 0 0,-4 0 0 0,1-2-10 16,2-4-2-16,1 0-1 0,4-2 0 0,-1 2 0 16,4 1-25-16,7-4-5 0,-1 3-1 0,5 1 0 15,3 5-29-15,3-3-7 0,-3 4 0 0,7 5-1 16,0-6-84-16,0 12-17 0,0 0-3 0</inkml:trace>
  <inkml:trace contextRef="#ctx0" brushRef="#br0" timeOffset="43066.426">21989 4759 1530 0,'-7'6'32'0,"3"0"8"0,1 0-32 0,3-6-8 0,-8 2 0 0,8-2 0 16,-3 9 27-16,3-9 4 0,0 0 1 0,0 0 0 0,0 0-10 0,0 0-2 15,0 0 0-15,0 0 0 16,0 0 16-16,0 0 4 0,0 0 0 0,0 0 0 0,7 3-19 0,-3-3-3 16,3 0-1-16,0 0 0 15,3 0-17-15,-3 0 0 0,7 0 8 0,-7-3-8 0,4 0 0 0,0 3 0 16,-1-3 0-16,1 3 0 16,-4-3 0-16,3 1 0 0,1 2 8 0,-4 0-8 0,0-6 0 0,0 6 8 15,0-6-8-15,-3 6 0 16,-1-6 16-16,1 0-3 0,-4-6-1 0,-4 6 0 0,1-2 16 0,-1-1 4 15,4 9 0-15,-3-9 0 16,-4-9-32-16,0 7 0 0,0 5 0 0,-4-3 0 16,-3 6-16-16,3-3-10 0,1 0-2 0,-4 3 0 15,-1 3 14-15,1 0 2 0,0 0 1 0,0 0 0 0,4 0 11 0,-1 0-13 0,0 9 5 16,1-6 8-16,3 6-12 0,-4 3 12 16,4-7-10-16,4 13 10 0,-1-6 0 0,1 2 0 0,-1 10 0 15,4-12 0-15,-4 5 0 0,8 4 0 0,-4 3 0 16,4-4 0-16,-4-2 9 0,3-1-9 0,1 1 0 0,3 3 9 15,-4-4-9-15,4 1 0 0,4-3 0 16,-4 2 8-16,0-5-8 0,0 6 10 0,4-10-10 0,3 10 10 16,0-6-10-16,0 0 8 0,3-7-8 15,1 7 8-15,3 0-8 0,-3-3 0 0,7 3 0 0,-1-1 0 16,-2-5 0-16,-1 0-14 0,3 0 2 0,-2-3 0 16,2 0-125-1,1 0-25-15,0-3-5 0</inkml:trace>
  <inkml:trace contextRef="#ctx0" brushRef="#br0" timeOffset="45908.275">23340 4718 513 0,'0'0'21'15,"0"0"-21"-15,0 0 28 0,0 0 0 0,0 0 1 0,0 0 0 16,0 0-9-16,0 0-1 0,0 0-1 0,0 0 0 15,0 0 9-15,0 0 1 0,0 0 1 0,0 0 0 16,0 0 20-16,0 0 4 0,0 0 1 0,0 0 0 16,0 0-3-16,0 0-1 0,0 0 0 0,0 0 0 15,0 0-37-15,-7-3-13 0,7 3 9 0,0 0-9 16,0 0 15-16,0 0-3 0,-4-6 0 0,4 6 0 16,0 0 5-16,0 0 1 0,0 0 0 0,0 0 0 0,0 0 10 0,-3 0 1 15,3 0 1-15,0 0 0 0,0 0 1 16,0 0 0-16,0 0 0 0,0 0 0 15,0 0 9-15,0 0 3 0,0 0 0 0,0 0 0 0,0 0-15 0,0 0-2 16,0 0-1-16,0 0 0 16,0 0-6-16,-7-6-2 0,7 6 0 0,0 0 0 0,0 0-4 0,0 0-1 15,-7 0 0-15,-4 0 0 16,4 6 0-16,0-12 0 0,7 6 0 0,-7 0 0 0,0 0-12 0,-4 0 9 16,4-6-9-16,0 6 8 0,7 0-8 0,-7 0 0 15,0 0 0-15,-4-6 0 0,4 6 0 0,7 0 8 16,-7 0-8-16,7 0 0 0,-7 0 0 0,0 0 0 15,0 6 0-15,4-6 0 0,-1 6 0 0,-3 0 0 16,3 0-8-16,1 0 8 0,-1 2-8 0,1-2 8 16,3 6-10-16,-4 0 10 0,4-6-12 0,0 6 12 0,-3-1-13 0,-1 4 5 15,4-3 8-15,0 0 0 16,0-7 0-16,4 1-8 0,-4 9 8 0,3-3 0 0,-3-6 0 0,0-1-8 16,4 7 8-16,-4 0 0 0,3-9 0 0,-3-3 0 15,4 6 0-15,-4-6 0 0,3 12 0 0,-3-12 0 16,4 0 0-16,-4 0 0 0,4 5 0 0,-4-5 0 15,7 6 0-15,-4 6 0 0,1-12 0 0,-1 6 0 16,4-6 0-16,0 6 0 16,0-12 0-16,0 12 0 0,4-6 0 0,0 6-15 0,-4-6 3 15,3-6 0-15,1 0 2 0,-1 6 1 0,1-6 0 0,-1 0 0 16,-2 0 9-16,2 0 14 0,-3-5-3 0,4 2-1 16,-4 3-10-16,3-12-16 0,-3 12 4 0,1-5 1 15,-1-1 11-15,-4-3 0 0,4 4 0 0,-3-1 0 16,-1 0 0-16,-3-3 0 0,4 4 0 0,-4-1 0 15,3 6 0-15,-3-12 0 0,-3 12 12 0,3 0-4 16,0-2 2-16,0 8 1 0,0 0 0 0,0 0 0 0,0 0 1 0,0 0 0 16,0 0 0-16,0 0 0 15,0 0-12-15,-4 14 10 0,1-8-10 0,-1 12 10 0,8-12-10 16,-4 6 0-16,0 2 0 0,3 4 0 0,-3-6-9 16,4-1 9-16,-4 4 0 0,0 3 0 0,3-7 0 0,1 7 0 15,-4-9 0-15,3 3 0 0,1-1 0 0,-1 7 0 16,1-6 0-16,-1-3 0 0,5 2 0 15,-5 1 0-15,1 0 0 0,-1 0 0 16,1-1 0-16,-1-2 0 0,1 3 0 0,3-6 0 16,-4 0 0-16,4 0 0 0,4 0 0 0,-4-6 0 15,0 5-41-15,4-5-2 0,-1 0 0 0</inkml:trace>
  <inkml:trace contextRef="#ctx0" brushRef="#br0" timeOffset="46551.777">23668 4827 756 0,'0'0'32'16,"0"0"-32"-16,0 0 67 0,-7 0 7 15,7 0 2-15,0 0 0 0,0 0-20 0,-7 5-3 16,0-5-1-16,7 0 0 0,0 0-1 0,-7 6-1 15,0 0 0-15,7-6 0 0,0 0-26 0,-4 6-6 16,4-6-1-16,-3 9 0 0,3-9-6 0,-4 6-2 16,4 0 0-16,0-1 0 0,0 1 19 0,0 6 3 15,4-6 1-15,-4-6 0 0,0 3-12 0,3 3-1 16,1 6-1-16,-1-7 0 0,-3 1-3 0,4-6-1 16,-1 12 0-16,1-6 0 0,-4-6 5 0,7 6 1 0,-4 0 0 0,4-3 0 15,-3 3-10-15,3-1-2 0,0 7 0 0,-3-6 0 16,3 6 7-16,-4-6 1 15,4 0 0-15,0-1 0 0,0 4-5 0,0 3-1 0,0-6 0 16,0 0 0-16,4 0 0 0,-4 0 0 0,0-1 0 0,4-5 0 16,-4 0-1-16,3 6 0 0,-3 0 0 0,4-12 0 15,-4 0-9-15,4 6 0 0,-4-5 9 0,3-1-9 16,-3 0 0-16,0 0 8 0,4 0-8 0,-4-6 0 16,0 3 19-16,0-8-1 0,0 11 0 0,-3-6 0 15,3-8-18-15,-4 8 0 0,1 0 0 0,-1 0 0 16,-3-5-16-16,4 5 4 0,-4 3 0 0,3-9 0 15,1 7 12-15,-4-4 0 0,3 3 0 0,-3-5 0 16,4 11 12-16,-4-6 1 0,4-6 1 0,-1 10 0 16,-3 2-27-16,4-6-6 0,-1 6-1 0,-3-6 0 0,4 6 5 15,-4-8 1-15,3 8 0 0,-3 0 0 16,4-6-26-16,-4 6-6 0,0 6-1 16</inkml:trace>
  <inkml:trace contextRef="#ctx0" brushRef="#br0" timeOffset="53070.762">24878 4777 832 0,'0'0'17'0,"0"0"4"15,0 0-21-15,0 0 0 0,0 0 0 0,0 0 0 0,0 0 19 0,0 0-1 16,0 0 0-16,0 0 0 0,0 0 10 0,0 0 1 16,0 0 1-16,0 0 0 15,0 0-2-15,0 0 0 0,0 0 0 0,0 0 0 0,0 0 4 0,0 0 0 0,0 0 0 0,0 0 0 16,0 0-12-16,0 0-1 0,0 0-1 0,0 0 0 16,0 0 13-16,0 0 2 15,0 2 1-15,3 7 0 0,1 0-6 0,-4 3 0 0,3 6-1 0,1-7 0 16,-4 4 9-16,4 3 1 15,-1-7 1-15,1 7 0 0,-1-9-10 0,1 8-1 16,-1 1-1-16,-3-6 0 0,4 0 2 0,-4 8 1 0,3-8 0 0,1-6 0 16,-1 6-12-16,-3-7-2 0,4 7-1 0,-4-3 0 15,0-9-2-15,0 6 0 0,0 0 0 0,0-6 0 16,0 0-4-16,0 0-8 0,0 0 11 0,0 0-11 16,0 0 10-16,0 0-10 0,0 0 8 0,0 0-8 15,0 0 17-15,0 0-1 0,0 0-1 0,0 0 0 16,0 0 2-16,-4-6 1 0,4-6 0 0,-3 0 0 15,-1 4-10-15,1-4-8 0,3 6 9 0,-4-6-9 16,4-5 8-16,-3 8-8 0,3-3 0 0,3-6 0 0,-3 1 0 16,4 2 0-16,-1 9 0 0,-3-12 0 15,4 7 0-15,-1-1 0 0,1-3 0 0,-1 4 0 0,1-1 0 16,-1 0 0-16,1 0 0 0,-1 3 0 0,5 4 0 16,-5-7 0-16,1 6 0 0,-4 0 0 0,3 6 0 0,-3 0 0 15,0 0 0-15,0 0 0 16,4 0-13-16,3 6 4 0,-4 6 1 0,4-6 0 15,-3 2 0-15,-1 10 0 0,4 0 0 0,-3-7 0 0,-1 4 8 0,4 3 0 16,-3-7 0-16,3 7 0 0,-3-9 0 0,-1 9 11 16,-3-7-3-16,4 1 0 0,-1 0-8 0,1-6-14 15,-1 0 3-15,4 0 1 0,-7-6 10 0,4 8 0 16,-1-2 0-16,-3-6 0 0,0 0 0 0,0 0 8 16,0 0-8-16,0 0 0 0,0 0 0 0,4-6 0 15,-4 6 0-15,3-11-8 0,-3 2 8 0,0-3 0 0,4 6-9 0,-4-12 9 16,0 7-8-16,0-1 8 15,-4-3-10-15,4-2 10 0,0 5-10 0,-3-9 10 16,3 10-10-16,-4-1 10 0,4-6-10 0,0 6 10 0,4 4-10 0,-4 2 10 16,0 6-10-16,3 0 10 0,-3 0-10 0,11 0 10 15,-4 0-12-15,0 0 12 0,4 6-13 16,-4-4 5-16,3 4 8 0,1 0 0 0,-4 6 0 16,4-6-8-16,-1 6 8 0,-3-6-8 0,4 5 8 15,-4 4-8-15,0-3-4 0,0-1 0 0,0 13 0 0,0-15 0 16,-3 8 3-16,3 1 0 0,-4 0 0 0,1-6 0 15,-1 8 9-15,1-8 0 0,3 5 0 0,-7-2 0 16,7-3 0-16,-7 0 0 0,0-1 0 0,3 1 0 16,-3-9-9-16,0 3 0 0,0 0 0 0,0-6 0 15,0 0-20-15,0 0-4 0,0 0-1 0,4 6 0 16,-4-6-30-16,3 6-7 0,1 0-1 0,-1-6 0 16,5 0-27-16,-5 5-5 0,4 1-2 15</inkml:trace>
  <inkml:trace contextRef="#ctx0" brushRef="#br0" timeOffset="53427.277">25456 4968 1212 0,'0'0'51'0,"0"0"-41"16,0 0-2-16,0 8 0 0,0 4 0 0,0-6 0 15,0 0-32-15,-3 0-6 0,3 6-2 0,0-7 0 16,3 10 2-16,-3-3 0 0,0 0 0 0,0-1 0 16,0 1 30-16,0 0 0 0,0 3 0 0,0 2 0 15,0-5 0-15,4-3 0 0,0-3 0 0,-1 0 0 16,-3-6-20-16,0 6 3 0,0-6 0 0</inkml:trace>
  <inkml:trace contextRef="#ctx0" brushRef="#br0" timeOffset="53618.504">25379 4603 881 0,'-7'27'18'0,"7"-22"5"0,-4 7-23 0,1 0 0 0,3 3 0 0,-4-9 0 15,4-1 0-15,0-5-16 0,0 0 2 0</inkml:trace>
  <inkml:trace contextRef="#ctx0" brushRef="#br0" timeOffset="54118.901">25605 4926 1694 0,'7'6'72'0,"-4"6"-58"16,4-6-4-16,4 0-1 0,-4 0 0 0,3 3 0 15,1-6-9-15,0-1 0 0,3 4 0 0,-4-6 8 0,1 0-8 0,0 0 0 16,-1-6 0-16,1 6-11 16,-1-2 3-16,-3-4 0 0,4 0 0 0,-4 0 0 15,-4-6-15-15,5 0-2 0,-5 1-1 0,1-1 0 16,-1 3-2-16,-3-9-1 0,-3 7 0 0,3-1 0 16,-4-3 16-16,1 3 3 0,-5 1 1 0,5-1 0 15,-4 0 9-15,0 0 0 0,3 4 10 0,-3 2-10 0,0 0 14 0,-3 6-3 16,3 0-1-16,0 0 0 15,-1 6-10-15,1 0 8 0,0 2-8 0,0-2 8 0,0 6-8 0,0 0 8 0,4 5-8 16,-4-2 8 0,0 3 1-16,-1-7 0 0,-2 1 0 0,6 0 0 0,1 0-1 0,-4 2 0 0,3-2 0 0,1 0 0 15,-1 0-8-15,4 0 8 16,4 2-8-16,-4-2 8 0,0 0-8 0,3-1 0 0,1 1 0 0,3 3 8 16,0-9-8-16,0 6 0 0,4-1 0 15,3-2 8-15,0 0-8 0,0 0 0 16,4 3 0-16,3-7 0 0,-4 7-20 0,4-6 1 15,4 0 0-15,-4-3 0 16,4 3-38-16,-4 0-8 0,4-6-2 0</inkml:trace>
  <inkml:trace contextRef="#ctx0" brushRef="#br0" timeOffset="54597.57">26144 4162 1496 0,'-10'18'31'0,"3"5"8"0,0-5-31 16,0 8-8-16,0-2 0 0,-1-4 0 0,5 4 0 0,-4-6 0 0,3 2 0 0,1 4-8 15,-1-7 8-15,1 1 0 0,-1 3 0 0,1-4 8 16,6-5-8-16,-3 9 0 16,4-4 0-16,-1 7 0 0,1-10 0 0,-1 16 0 0,1-13 0 0,-4 16 0 15,3-4 0-15,1 4 0 0,-1-1 0 0,1 3 0 16,0-5 0-16,-1 2 0 0,1-3 0 0,-1-2 0 15,1 2 0-15,-1-8 0 0,1 8 0 0,-1-11 0 16,1-4 0-16,-1 10 0 0,1-12 0 0,-1 2 0 16,1 4 20-16,-1-6 0 0,-3 5 0 0,4-5 0 15,-4-3 3-15,3 3 0 0,-3 0 0 0,0-1 0 16,4-5-11-16,-4-6-3 0,0 0 0 0,0 12 0 16,0-12-9-16,4 6 0 0,-4-6 0 0,0 9 0 15,3-3-63-15,-3-6-5 16,4 11 0-16,-4-11-1 0,3 6-44 0,-3-6-9 0</inkml:trace>
  <inkml:trace contextRef="#ctx0" brushRef="#br0" timeOffset="55064.518">26582 5135 1370 0,'-4'12'39'0,"1"-9"8"16,-4 3-38-16,7-6-9 0,-4 12 0 0,1-7 0 16,-4 7-107-16,7-12-23 0</inkml:trace>
  <inkml:trace contextRef="#ctx0" brushRef="#br0" timeOffset="67099.712">18732 6011 608 0,'0'0'12'0,"0"0"4"0,0 0-16 0,0 0 0 0,0 0 0 0,0 0 0 16,0 0 17-16,0 0 1 0,0 0 0 0,0 0 0 15,-3 9 22-15,3-3 5 0,0-6 1 0,-4 9 0 16,1 0 14-16,3-4 4 0,3 7 0 0,-3 0 0 16,0-6-12-16,0 3-3 0,4 0 0 0,-4-1 0 15,0-8-27-15,3 12-6 0,-3-12 0 0,0 6-1 16,4 12 29-16,0-4 5 0,-1 16 2 0,-3-13 0 15,4 10-31-15,-4-10-7 0,0 7-1 0,0-3 0 16,-4 8-12-16,1-11 0 0,-1 8 0 0,0-2 0 0,1 2 0 16,-1-2 0-16,1 5 0 0,-4-3 0 0,3-2 49 15,1-4 4-15,-4-2 1 0,3 0 0 0,-3-1-38 16,0 4-7-16,0-9-1 0,4 5-8 0,-5-2 9 16,5 3-9-16,-1-7 0 0,1 1 9 15,-1-3-9-15,4-9 0 0,0 0 0 0,0 0 0 0,0 0 0 0,0 0 0 0,0 0 0 16,0 0 0-1,0 0-56-15,0 0-4 0,0 0-1 0</inkml:trace>
  <inkml:trace contextRef="#ctx0" brushRef="#br0" timeOffset="67765.713">18810 6567 1074 0,'0'0'30'0,"0"0"8"0,0 0-30 15,0 0-8-15,0 0 0 0,0 0 0 0,0 0 52 0,0 0 10 0,0 0 2 0,0 0 0 16,0 0 0-16,0 0 0 0,0 0 0 0,7-6 0 16,0 6-52-16,0 0-12 0,-7 0 0 0,7-6 0 15,0 6 48-15,0 0 8 0,1 0 0 0,-5-6 1 16,4 6-42-16,0-6-15 0,-7 6 9 0,7-6-9 15,-3 6 0-15,-4 0 0 0,0 0 0 0,0 0 0 16,7-5 0-16,-7 5 0 0,0 0 0 0,0 0 0 16,0 0-8-16,0 0-1 0,0 0 0 15,0 0 0-15,7 0 1 0,-7 0 0 0,3-6 0 0,-3 6 0 16,4-6-4-16,-4 0-1 0,3-3 0 0,-3 3 0 16,0-5-14-16,4-1-2 0,-4 3-1 0,-4 0 0 15,4 3 6-15,0 3 0 0,0-8 1 0,0 11 0 16,-3-6 3-16,3 6 1 0,-7-6 0 0,3 6 0 15,4 0 7-15,-7 0 2 0,0 0 0 0,4 12 0 16,-4-7-1-16,0 7 0 0,0 0 0 0,-1 9 0 16,1 2 11-16,0-5 0 0,0 8 0 0,0 4 0 15,4 2 0-15,-4-3 0 0,3 4 0 0,1-1 0 16,-1-3 49-16,-3-5 12 0,7 2 3 0,-4-8 0 0,-3 3 0 16,4-4 0-16,3 7 0 0,-4-13 0 0,4-5-52 0,0 3-12 15,-3-3 0-15,3-6 0 0,0 0 40 0,0 0 6 16,0 6 1-16,0-6 0 0,0 0-47 15,7 12 0-15,-7-12 0 0,7 0 0 16,4-6 0-16,3 0-12 0,3 0 12 0,-3 3-13 16,4-3-132-16,0 0-27 0,3 0-4 0</inkml:trace>
  <inkml:trace contextRef="#ctx0" brushRef="#br0" timeOffset="68233.259">19237 6376 1094 0,'-4'6'46'0,"-3"8"-37"16,0-2 11-16,0 0 3 0,0 0 0 0,0 5 0 15,4-5 14-15,-4 3 3 0,0-3 1 0,3 5 0 16,-3-5 15-16,0 0 2 0,3 8 1 0,-3-8 0 16,4 0-38-16,-1 0-7 0,1-4-2 0,3 4 0 15,0-6-12-15,0-6 9 0,0 0-9 0,0 6 8 16,0-6-8-16,3 6-16 0,1 5 4 0,-4-11 1 16,3 0 31-16,4 6 7 0,0-6 1 0,0 3 0 15,4-3-45-15,-4 0-9 0,4 0-2 0,-4 0 0 16,0 0 28-16,0 3 0 0,0-3 0 0,-4 3 0 15,4 0 0-15,1 0 0 0,-1 3 0 0,-4 0 0 16,1 0 0-16,-4 5 0 0,3 1 0 0,-3 0 0 16,0 0 0-16,0 8 0 0,-3-8 0 0,-1-3 0 15,1 9 46-15,-8-1 14 0,4-5 4 0,0 3 0 0,0-4-34 0,-4 1-6 16,-3 0-2-16,4 0 0 0,-1-1-4 0,-3-5-1 0,3-3 0 16,1 0 0-16,-1 3-5 0,-3-3-2 15,3 0 0-15,1-3 0 0,-4 0-10 0,3-3-17 0,4 3 4 16,-3 0 1-1,6 6-149-15,-3-9-30 0,-4-15-5 0,8 7-2 0</inkml:trace>
  <inkml:trace contextRef="#ctx0" brushRef="#br0" timeOffset="69591.252">20098 6640 1048 0,'-4'21'29'0,"4"-3"8"0,0-1-29 0,-3-2-8 0,3 3 0 0,0-7 0 16,0 1 58-16,0 0 10 0,0-3 3 0,-4-1 0 16,4-8-6-16,0 0-1 0,0 0 0 0,0 0 0 15,0 0 0-15,0 0 0 0,4-14 0 0,-1 5 0 16,1-9-20-16,-1-2-4 0,1 5 0 0,-1 0-1 16,1-2-30-16,3-4-9 0,-4 3 0 0,5-5 0 15,-5 2-26-15,1 7-12 16,-1-1-2-16,1 3-1 0,-1 0 33 0,1 1 8 0,-1 2 0 0,-3 9 0 15,0 0 0-15,0 0 0 0,0 0 0 0,0 0 0 16,0 0-10-16,0 0 0 0,4 9 0 0,-4-3 0 16,0 5 10-16,-4 1 0 0,4 6 0 0,-3-4 0 15,3 4 0-15,-4-6 14 0,1 5-3 0,-1-2-1 16,1 3-10-16,3-12 0 0,-4 5 0 0,4 1 0 16,0-9 28-16,0-3 3 0,0 0 1 0,4 3 0 15,-4-3-12-15,0 0-1 0,0 0-1 0,3 6 0 16,1-6-5-16,3 0-1 0,-4 0 0 0,4 0 0 15,0 0-12-15,0-3 0 0,0 0 0 0,0 0 0 16,1 3 0-16,-1 0 0 0,0 0 0 0,-7 0-10 16,3 3-6-16,-3-3 0 0,0 0-1 0,7 3 0 15,-3 3-19-15,3 0-4 0,-7 6-1 0,0-12 0 16,3 5 33-16,-3-5 8 0,0 0 0 0,0 0 0 0,0 0 0 0,0 12 0 16,0-6 0-16,0-6 0 0,0 0 0 0,0 0 0 15,0 0 0-15,0 0 0 0,0 0 0 0,0 0 0 16,0 0 0-16,0 0 0 0,0 0 25 0,0 0 7 15,7 0 2-15,0 6 0 0,0-12-34 0,-7 6 0 16,0 0 0-16,8 6 0 16,-1-3 0-16,-7-3 0 0,10 0 0 0,-3-3 0 0,4 3 0 0,-4 0 0 0,-7 0 0 15,0 0 0-15,7 0 8 0,-7 0-8 0,11-6 0 0,-8 0 0 16,4 6 12-16,-7 0-4 0,11-6 0 0,-11 6-8 16,10 0 13-16,1 0-4 0,-1-6-1 0,1 6 0 15,0 6-8-15,-1-6 0 0,4 6 0 0,-3 0 0 16,-1 0-12-16,1-6 12 0,0 6-10 0,-1-3 10 15,1 3-40-15,-1-3-3 16,1 0 0-16,0-1 0 0,-1 1-19 0,1 3-4 16,3-6-1-16,-4-6 0 0,-10 6-28 0,11 0-5 15,0 0-2-15,-11 0 0 0,10-3-2 0,-10 3-1 16,11-5 0-16,-4-7 0 0,-4 6 40 0,1 0 8 0,-1-6 1 16,-3 6 1-16,4-8 43 0,3 5 12 0,0 3 0 0,-3-3 0 15,-1 3-9-15,1 0 9 0,-1-5 0 0,-3 5 0 16,4-6 8-16,-1 6 9 0,-3 6 2 0,0 0 0 15,0 0 31-15,0 0 6 0,0 0 2 0,0 0 0 16,0 0-30-16,0-3-5 0,0 3-2 0,0 0 0 16,0 0-9-16,0 0-3 0,0 0 0 0,0 0 0 15,0 0 20-15,0 0 4 0,0 0 1 0,0 0 0 16,0 0-34-16,0 0 0 0,0 0 0 0,-7 3 0 16,0 3 58-16,0 0 5 0,0 0 1 0,0 0 0 15,0-6 0-15,0 11 0 0,3-5 0 0,-3 0 0 0,0 3-12 16,0 3-1-16,0 5-1 0,0-5 0 0,3 0-29 15,1-6-5-15,-1 9-2 0,4-4 0 0,0 1 18 0,0 0 4 0,0-3 1 0,4-1 0 16,-1-2-15-16,5 0-3 0,-1 3-1 16,0-9 0-16,3 0-7 0,1-6-2 0,3 3 0 0,0-3 0 15,0-5-9-15,0-1 0 16,0 6 0-16,0-6 0 0,1-5 0 0,-5 2 0 0,4 3 0 0,-3 6 0 16,-4-6 0-1,3 7 0-15,-6-10 0 0,3 9 0 0,-3 0 0 0,-1 3 0 0,1 0 0 0,-4 3 0 16,0 0 0-16,0 0 0 0,0 0 0 0,0 6 0 15,3 3 0-15,-3 9-14 0,0-7 5 0,0 7 1 16,0-3 8-16,0 8 0 0,0-5 0 16,0 2 0-16,4-2 8 0,-8 0 0 0,4-7 0 0,0 4 0 15,4 3-8-15,-1-1 0 0,-3-5 0 0,0 0 0 16,0 0 28-16,4-3 4 0,-4-4 0 0,0-5 1 16,0 0-21-16,0 0-12 0,7 6 12 0,-7-6-12 0,10 0 0 15,1-6 0-15,-4 6 0 0,4-5-624 16,-1-1-118-16</inkml:trace>
  <inkml:trace contextRef="#ctx0" brushRef="#br0" timeOffset="69957.908">21103 5982 1409 0,'-7'12'29'0,"0"-1"7"0,4 4-28 0,-5 0-8 0,5-1 0 0,-1 10 0 15,4-6 62-15,-3 2 11 0,3-2 3 0,0 5 0 16,0 10-35-16,3-4-6 0,-3 3-2 0,4 7 0 15,-1-4 1-15,1 3 0 0,0-8 0 0,-1 8 0 16,1 3-19-16,-1 3-4 0,1 0-1 0,-1 0 0 16,1-9-10-16,-4 4 12 0,3-4-12 0,1 3 12 15,-4-8-12-15,3-4 0 0,1 3 9 0,-1-2-9 16,-3-9 8-16,4 2-8 0,-1 4 10 0,1-7-10 16,-1-2 0-16,1 0 0 0,3-6 0 0,-3 2-10 15,-1-5-34-15,1 0-8 0,-4-6 0 16,3-6-485-16,4 0-97 0</inkml:trace>
  <inkml:trace contextRef="#ctx0" brushRef="#br0" timeOffset="70577.895">20966 6579 1143 0,'-15'8'24'0,"15"-8"5"0,0 0-29 0,0 0 0 0,0 0 0 0,0 0 0 31,0 0 64-31,0 0 6 0,0 0 2 0,0 0 0 0,0 0 9 0,0 0 3 0,0 0 0 0,0 0 0 16,0 0-48-16,4-11-8 0,3 8-3 0,-3-9 0 15,3 6-25-15,3 6 0 0,-3-6 0 0,4 0 0 16,3 0 17-16,0-2 5 0,0 2 1 0,4 0 0 16,-1 0-13-16,5-6-2 0,-1 1-8 0,4-1 12 15,-4-3-4-15,3 3-8 16,1-5 11-16,-4-1-11 0,4 0 8 0,-4-2-8 15,0 2 0-15,0 1 0 0,-6 2 0 0,-1-3 0 0,-7 1-11 16,3 5 11-16,-3 0-30 16,0 3 1-16,4-3 0 0,-7 1 0 0,3 5 9 0,-4 0 1 0,-3 6 1 0,0 0 0 15,4 6 2-15,-1 0 1 0,1 5 0 0,-1 7 0 16,1 3 15-16,-1 8 15 0,-3 0-3 0,4 10-1 16,-4-1 25-16,3 3 4 0,-3 3 2 0,0 0 0 15,0 0-3-15,0 3-1 0,4-3 0 0,-4 1 0 16,0-10-2-16,-4 3-1 0,4-9 0 0,0-2 0 15,4-4-3-15,-4-8-1 0,0-3 0 0,0 0 0 0,0-12-7 16,0 0-2-16,0 0 0 0,0 0 0 0,0-12 6 0,3 0 2 16,1-3 0-16,-1 4 0 0,1-16-20 0,-1 10-10 15,5-7 10-15,-5 6-10 16,1-2 0-16,3 2 0 0,-4 1-13 0,4-4 4 16,-3 9-15-16,-1 0-2 0,1 1-1 0,3 5 0 15,0 0 4-15,-4 6 1 0,4 0 0 0,-3 6 0 16,3 0 6-16,-3 0 0 0,-1 5 1 0,1 1 0 15,-1 3 6-15,1 2 1 0,-4 1 0 0,3 3 0 16,1-4 8-16,-1 7 11 0,-3-4-3 0,4 4 0 0,-4-1-8 0,3-8 0 0,-3 9 0 16,0-7 0-16,0-2 8 0,0 3 0 0,4-7 0 15,-1 1 0-15,1-6-8 0,3 6 12 16,0-9-12-16,0 3 12 0,4-1-12 0,-4-2-11 0,3 6 3 0,1-9 0 31,0 0-139-31,3 6-27 0,3-6-6 0,-3 0 0 0</inkml:trace>
  <inkml:trace contextRef="#ctx0" brushRef="#br0" timeOffset="71054.677">22154 6690 1454 0,'0'0'32'0,"0"0"6"0,-7 0 2 16,0 0 1-16,7 0-33 0,-10 6-8 0,10-6 0 0,-7 0 0 0,0 3 35 0,0 0 5 16,0 0 0-16,-1 0 1 15,1 0 10-15,0 0 1 0,4 0 1 0,-4 0 0 16,3 6-20-16,-3-4-4 0,4 1-1 0,-1 0 0 16,-3 0-15-16,4 0-3 0,-1-3-1 0,0 9 0 0,4-12-9 0,0 6 10 15,0-6-10-15,0 5 10 0,0 1-10 0,0 6 0 16,4-6 0-16,0 9 0 15,-1-9 0-15,-3-1 0 0,0-5 0 0,0 0 8 0,4 9-8 0,-1 0 0 0,4-3 0 16,-3 6 0-16,-4-12 0 0,0 0 0 16,7 0 0-16,0 6 0 0,-7-6 0 0,10 5 8 0,-3 1-8 0,-7-6 0 15,8 0 8-15,-8 0-8 0,0 0 0 16,10 0 8-16,1 0-8 0,-11 0 0 0,7 6 0 16,-4 3 8-16,1-3-8 0,-1 6 0 0,-3-12-12 15,4 6 12-15,-1 5 0 0,1-5 10 0,-4 3 1 0,0 3 0 16,0 0-11-16,-4-7 0 0,4 1 9 15,-3 6-9-15,3 0 0 0,-4-3-18 0,1-1 3 0,-1 1 1 16,1-3 14-16,-1 6 0 0,-3 0 0 0,0-6 0 16,0 2 12-16,0 1 4 0,0 0 2 0,0 3 0 15,0 0-41-15,0-7-8 16,0 1-1-16,-4-3-1 0,4-6-42 0,0 3-8 0,0 3-1 16,-4 0-678-16</inkml:trace>
  <inkml:trace contextRef="#ctx0" brushRef="#br0" timeOffset="71899.16">23872 6784 1272 0,'-17'-11'26'0,"10"2"7"16,0 6-33-16,0 0 0 0,0 3 0 0,0 0 0 15,-4-6 42-15,0 6 2 0,4 0 0 0,-3 0 0 16,-1 0 15-16,1 0 3 0,-5 0 1 0,5 0 0 16,-1 6-5-16,-3-6-1 0,4 0 0 0,-4 0 0 15,3 6-40-15,-3 3-8 0,7-3-1 0,-7 5-8 16,3-5 8-16,0 6-8 0,1 3 0 0,-4-4 0 15,3 1 0-15,1 0 0 0,-5 6 0 0,5-7 0 16,-1 1 0-16,1 3 0 0,-4-3 0 0,3-1 0 16,4 4 0-16,-4 3 0 0,4-1 0 0,0 1 0 15,4-3 0-15,-1 2 13 0,4-5-1 0,-3 6 0 0,6-7-1 16,-3-2-1-16,0 3 0 0,0 0 0 0,7-12 5 16,0 0 1-16,0-6 0 0,4-6 0 0,0 6 9 15,3-3 3-15,0 4 0 0,0-7 0 0,4 0-19 16,-4 6-9-16,0 0 10 0,3-3-10 15,-6-5 10-15,3-1-10 0,0-8 10 0,-7 2-10 0,4 9 0 0,-1 0 0 0,-2 1 0 16,-1 5 0-16,-4-3 0 0,1 3-13 0,-4 6 1 16,0 0 0-16,0 0-5 0,0 0-1 0,0 0 0 0,0 0 0 15,0 0 1-15,0 0 0 0,0 0 0 0,-4 6 0 16,1 9 17-16,-1-9 0 0,1 5-8 0,-1 1 8 16,-3 3 0-16,0-3 14 0,0 5-2 0,0 1-1 15,3-4 8-15,1 4 1 0,-1 0 1 0,1-4 0 16,-1 1-10-16,4 6-3 0,-3-9 0 0,3 2 0 15,0 1-28-15,0 0-5 0,0-10-2 16,0 7 0-16,3-6 27 0,1 6 0 0,3-6 0 0,0 0 0 16,0-3-56-16,3 2-7 0,-3 1-1 15,4 0-477-15,3-6-96 0</inkml:trace>
  <inkml:trace contextRef="#ctx0" brushRef="#br0" timeOffset="72286.185">23421 6088 1250 0,'-7'0'35'0,"-4"-3"9"0,11 3-36 0,0 0-8 0,0 0 0 0,-7 3 0 16,7-3 66-16,0 0 11 0,0 0 3 0,-3 3 0 15,3-3-32-15,0 0-7 0,0 6-1 0,0 2 0 16,7 4-12-16,0 6-4 0,3-9 0 0,1 14 0 15,0-11-3-15,3 11-1 0,0-2 0 0,0-3 0 16,0 5-20-16,4-8 0 0,3 2 0 0,0 1 0 16,0-6-21-16,0 3-9 0,-3-4-2 0,3 1 0 15,0 0-128-15,0-6-25 0</inkml:trace>
  <inkml:trace contextRef="#ctx0" brushRef="#br0" timeOffset="72825.866">24857 6432 1409 0,'-4'-12'29'0,"4"6"7"0,0-967-28 0,0 1934-8 0,4-967 0 0,-4 6 0 16,0 0 27-16,0-8 4 0,0 8 1 0,0 0 0 15,0 0-23-15,0 0-9 0,0 0 8 0,0 0-8 16,0 0 24-16,0 0 0 0,0 0 0 0,3 14 0 16,-3-2 0-16,0 0 0 0,4 0 0 0,-4 5 0 15,0 4 16-15,0 2 4 0,0 1 0 0,0 8 0 16,0 0-20-16,3 4-3 0,1-4-1 0,-1 9 0 15,1-8-8-15,-1-4-1 0,1 3-1 0,-4-8 0 16,3 2-10-16,1 4 0 0,3-13 0 0,-3 4 8 16,-1 2-8-16,-3-2 0 0,4 3 0 0,-1-1 0 15,1-5 0-15,-4 2 0 0,3-2 0 0,1 0 0 16,-4-7 0-16,3 4 0 0,1-3 0 0,-4 0 0 0,3-7 0 16,-3 4-11-16,0-9 3 0,0 0 0 15,7 0-125-15,0-3-25 0,-3 3-5 0</inkml:trace>
  <inkml:trace contextRef="#ctx0" brushRef="#br0" timeOffset="73208.667">25248 6146 1429 0,'0'0'40'0,"0"0"10"16,0 0-40-16,-3-2-10 0,3-1 0 0,0 3 0 15,0 0 19-15,0 0 1 0,0 0 1 0,-4 5 0 16,4 10 7-16,0-3 0 0,0 0 1 0,0 5 0 16,4 1-12-16,-4 3-2 0,3 2-1 0,-3-2 0 15,0 2-6-15,4-5-8 0,-4 8 11 0,0-8-11 16,3 0 11-16,1-1-11 0,-1-2 10 0,1-3-10 16,-1 5 8-16,1-11-8 0,0 0 0 0,-1 0 0 15,1 3-97-15,3-9-26 0</inkml:trace>
  <inkml:trace contextRef="#ctx0" brushRef="#br0" timeOffset="73919.209">25947 6202 995 0,'-4'9'42'0,"1"0"-34"32,-1 0 46-32,1 3 9 0,-1-7 1 0,1 13 1 0,3-6 3 0,0 3 0 15,0 8 0-15,0-5 0 0,0 8-17 0,3-2-3 0,1 8-1 0,-4-3 0 16,3 4-29-16,1 2-6 0,-1 9 0 0,1-6-1 15,-1 3-11-15,-3-8 10 16,4 8-10-16,-4 3 10 0,0-6-2 0,0 3 0 16,-4-2 0-16,-3-4 0 0,4-3-8 0,-4-5 0 0,0-4 0 15,0 1 0-15,0-10 17 0,3 4-1 16,-3 6-1-16,0-7 0 0,3 4-1 16,-3-9 0-16,4-1 0 0,-1 1 0 0,-3-3 2 0,4 3 0 0,3-12 0 0,0 0 0 15,0 0 28-15,0 0 5 0,0 0 2 0,0-12 0 16,3-3-8-16,-3 4-2 0,4-7 0 15,-1-3 0-15,1 4-25 0,3-7-4 0,3 1-2 0,-3 2 0 16,4-2-10-16,-4 2 0 0,0 9 0 0,4 0 0 16,-4 1 0-16,3-4 0 0,1 9-9 0,-4-3 9 15,4 6 8-15,-4-3 6 0,-4 1 1 0,-3 5 0 16,0 0-27-16,0 0-6 0,0 0-1 0,0 0 0 16,0 0 19-16,7 0 0 0,4 0 0 0,-4 5 0 15,0 1 0-15,0 3 0 0,0 0 0 0,0 6 0 16,0-4 0-16,-3-5 0 0,-1 6 0 0,4 0 0 15,-3 3-15-15,-1-4 4 0,4 13 1 0,-3-12 0 16,-1 2 10-16,1-2 0 0,-1 0 0 0,5 0-8 16,-5-7 8-16,1 7 16 0,-1 3-4 0,1-3-1 15,-4-6-11-15,3 5-12 0,1-8 2 0,-4 3 1 16,3 0-19-16,-3-6-3 0,0 0-1 0</inkml:trace>
  <inkml:trace contextRef="#ctx0" brushRef="#br0" timeOffset="74179.976">26398 6870 1121 0,'-3'0'47'0,"-4"6"-38"16,3-1-1-16,1 1 0 0,3 0 0 0,-4 3 0 15,4 3 45-15,-3 0 9 0,3-7 2 0,0 7 0 16,-4 6-20-16,4-3-3 0,0 2-1 0,0 1 0 16,0-6-25-16,0 8-6 0,4-8-1 0,-1 6 0 15,1-10 10-15,-4-2 2 0,0-6 0 0,0 0 0 16,0-970-141-16,0 1940-28 0</inkml:trace>
  <inkml:trace contextRef="#ctx0" brushRef="#br0" timeOffset="74343.953">26363 6555 946 0,'-7'18'20'0,"0"-4"4"16,0 4-24-16,0 6 0 0,3-7 0 0,1 4 0 0,-1-9 48 0,4-1 4 15,0-5 2-15,0 0 0 0,0 0-30 0,4 0-7 16,-1 0-1-16</inkml:trace>
  <inkml:trace contextRef="#ctx0" brushRef="#br0" timeOffset="74805.997">26719 6823 996 0,'-7'6'28'0,"0"-1"7"0,-3 1-35 0,3-3 0 0,0 6 0 0,0-3 0 15,-1 6 64-15,1-6 7 0,0-1 1 0,0 4 0 16,0 3-14-16,4 6-2 0,-1-1-1 0,-3-5 0 15,4 0-11-15,3-12-3 0,0 0 0 0,0 0 0 16,-4 6-26-16,1 3-6 0,-1-4-1 0,0 1 0 16,4-6 4-16,0 12 0 0,0-12 0 0,0 0 0 15,4 6-12-15,0 0 8 0,3 0-8 0,0 0 8 16,-7-6 0-16,7 2 0 0,0-2 0 0,0 6 0 16,0-6 20-16,0 6 3 0,0-6 1 0,0 6 0 15,0-6-32-15,0 6 0 0,0-6 0 0,0 0 0 16,0 6 0-16,-3 0 0 0,3 0 0 0,-4 0 0 15,1-4 0-15,0 7 0 0,-1 0 0 0,1 3 0 16,-4 0 0-16,0-6 0 0,3 5 0 0,-6-5 0 0,-1 9 0 0,1-3 0 16,-1-1 0-16,0 1 0 0,1-3 12 0,-1 0-3 0,4-9-1 15,-7 9 0-15,7-9-8 0,-3 5 8 0,-4-5-8 0,7 0 8 16,-7 0-8-16,0 0-17 0,-4-5 4 0,4-4-793 16</inkml:trace>
  <inkml:trace contextRef="#ctx0" brushRef="#br0" timeOffset="75450.123">27037 6167 1166 0,'-4'12'49'0,"1"-6"-39"16,-4 5 2-16,3 4 0 0,1 3 0 0,-1-6 0 16,4 11 32-16,-3-8 6 0,3 8 2 0,0 1 0 15,0-7-23-15,3 10-4 0,1-9-1 0,-1 14 0 16,1-3-12-16,3 4-4 0,-4-1 0 0,4 9 0 15,0-6 20-15,1 4 3 0,-5-1 1 0,4 3 0 16,-3-3-21-16,-1-3-11 0,1-2 12 0,-4 11-12 16,0-9 10-16,0 3-10 0,3 7 8 0,-6-4-8 15,3-3 0-15,-4 0 0 0,1 3 0 0,-1-8 0 0,1 2 8 0,3-9-8 16,-4 4 8-16,4-13-8 0,-3 4 0 0,3-9 0 0,-4-1 0 16,4-8 0-1,4 6-43-15,-4-9-7 0,0 0-2 0,0 0-393 16,0-3-79-16</inkml:trace>
  <inkml:trace contextRef="#ctx0" brushRef="#br0" timeOffset="75726.969">26793 6893 1161 0,'0'0'24'0,"8"0"7"0,-1 3-31 0,3-3 0 0,-3 0 0 0,4 0 0 15,-4 0 32-15,3 0 1 0,5 0 0 0,-1-3 0 16,0 3 19-16,7-3 3 0,-3 0 1 0,10-3 0 0,-3 1-8 0,3-1 0 16,0 0-1-16,-3 0 0 0,-1 0-35 0,-3 6-12 15,1-9 9-15,-1 9-9 16,0 0-132-16,0 0-32 15,25 9-7-15,-18-3-1 0</inkml:trace>
  <inkml:trace contextRef="#ctx0" brushRef="#br0" timeOffset="76206.803">27457 6937 1265 0,'-7'0'36'0,"0"-6"8"0,3 1-36 0,4 5-8 0,-7 0 0 0,3 0 0 15,-3 0 28-15,0 0 3 0,0 0 1 0,-3 5 0 16,3-5-11-16,-4 6-1 0,0 0-1 0,1 0 0 16,-1 6-19-16,1 3 0 0,-1-4 0 0,4 7 0 15,-3 0 0 1,2 2 10-16,-2 4-10 0,3-4 8 15,3 10 25-15,-3-13 5 0,0 10 1 0,4-4 0 0,3-5-8 0,-4 2-2 0,8-8 0 0,-1 6 0 16,1-6 6-16,3-1 1 0,0 4 0 0,0-3 0 16,3-6-24-16,1-6-4 0,3 11 0 0,-3-8-8 15,3 0 12-15,3-6-12 0,-2 0 12 0,2 3-12 16,-3-5 15-16,0-1-4 0,4 0-1 0,-7-6 0 16,-1 0 0-16,1 3 0 0,-4 1 0 0,4 5 0 15,-4-9-10-15,-4 0 0 0,1 0 0 0,-4-2 0 16,3 5-24-16,-3-6 2 0,0-2 1 0,-3 5 0 15,-4-6 9-15,0 9 3 0,-1-2 0 0,-2-1 0 16,3-6 9-16,-7 9 0 0,3 4 0 0,1-7 0 16,-5 6 0-16,1-6 0 0,-3 6 0 0,3 6 0 15,-1-6 0-15,1 3 0 0,0 6 0 0,4 3 0 16,-1-6 0-16,0 6 0 0,4 6 0 0,-3 0 0 16,3-1 0-16,0 4 0 0,3 3 0 0,1-6 0 15,3-1-97-15,3-2-18 0,1 3-3 0,-1 0-1 0</inkml:trace>
  <inkml:trace contextRef="#ctx0" brushRef="#br0" timeOffset="76463.463">27665 7161 1288 0,'0'6'27'0,"0"5"5"0,0-5-32 0,0 0 0 0,0 3 0 0,0-3 0 15,0 3 84-15,0-1 9 0,0 4 3 0,0 0 0 16,0 0-61-16,0-6-12 0,0-1-3 0,0 1 0 16,0 3-20-16,-4-3 9 0,4-6-9 0,0 0 0 15,-3 6-104-15,3-6-28 0,0 0-6 0,-11 6-1 16</inkml:trace>
  <inkml:trace contextRef="#ctx0" brushRef="#br0" timeOffset="76654.886">27630 6837 1220 0,'-11'-3'27'0,"4"3"5"0,-4-3 2 0,1 3 0 0,3 0-34 0,0 3 0 0,3-3 0 0,4 0 0 16,-7 6 0-16,4 0 0 0,3-6-12 0,0 12 3 31,0-6-89-31,3 0-18 0,11 5-3 0,0-5-1 0</inkml:trace>
  <inkml:trace contextRef="#ctx0" brushRef="#br0" timeOffset="77075.747">27845 7105 1234 0,'0'0'27'0,"3"6"5"0,-3-6 2 0,4 6 2 0,-1 0-36 0,1-6 0 0,3 11 0 0,-4-8 0 0,1 9 58 0,-1 6 5 16,1-13 1-16,3 13 0 0,-3-9-39 0,-1 3-7 15,4 5-2-15,0-5 0 0,-3 0-16 0,-4-3 0 16,0 2 0-16,0 1 0 0,-4 0 10 0,1 0-2 16,-1-1 0-16,1-5 0 0,-4 6 0 15,0-3-8-15,3 3 12 0,-3-6-4 0,0-1-8 0,3 1 8 16,4-6-8-16,0 0 8 0,0 0-8 0,0 0 10 16,0 0-10-16,0 0 10 0,-7-6 18 0,4 1 3 15,-1-1 1-15,1 0 0 0,3-9 0 16,0 0 0-16,3 1 0 0,-3 2 0 0,0-12-13 0,0 10-3 15,4-10 0-15,-1-2 0 0,1 2 0 0,-1 1 0 16,1-4 0-16,-1 4 0 0,1-7 4 0,-4 10 0 16,3 2 0-16,1 0 0 15,-4 4-42-15,4 2-8 0,-1 0-2 0,1 1 0 0,-1 5 10 0,1 0 2 16,-4-3 0-16,0 9 0 16,0 0-29-16,3-3-6 0,4 3-1 0,0 0 0 15,-7 0-44-15,7 3-10 0,0 3-2 0,4 0-504 0</inkml:trace>
  <inkml:trace contextRef="#ctx0" brushRef="#br0" timeOffset="77559.684">28159 7178 871 0,'0'0'19'0,"7"6"4"0,-4 0 1 0,4-6 0 0,0 6-24 0,0-3 0 16,1 0 0-16,2-3 0 0,1 0 32 0,-1 0 0 16,4-3 1-16,1 0 0 0,-1-3-1 0,0 0-1 15,0 0 0-15,0-5 0 0,-3 5-31 0,3-6 0 16,0 0 0-16,-4 3 0 15,1-2-20-15,-4 5-9 0,-4-12-3 0,5 9 0 0,-5 0 32 0,4 1 0 0,-7 2 0 0,0-6 0 16,-3 6 27-16,-1 0 11 0,1-3 2 0,-5 4 1 16,1-1-13-16,-3 0-4 0,-1 0 0 15,1 0 0-15,-4 0 30 0,-1 0 6 0,5 0 0 0,-4 6 1 16,7 0 5-16,-7 0 1 16,3 0 0-16,0 6 0 0,1 0-28 0,3 0-6 15,-4 9-1-15,1-1 0 0,3 7-19 0,0 3-4 16,-1-4-1-16,5 10 0 0,-4-1 11 0,3-3 1 0,1 4 1 15,3-4 0-15,0 4-9 0,0-4-1 0,-4 3-1 0,4-2 0 16,4-9 12-16,3 2 2 0,0-5 1 0,0 5 0 16,4-8-25-16,-1 0 0 0,-3 0 0 0,4-1 0 15,3 4-23 1,0-9-6-16,-3 6-2 0,3-6 0 0,0-3-103 0,0 3-21 16,0-1-4-16,0 4-530 0</inkml:trace>
  <inkml:trace contextRef="#ctx0" brushRef="#br0" timeOffset="80961.927">27559 2810 680 0,'0'0'28'0,"0"0"-28"16,0 0 83-16,0 0 10 0,0 0 3 0,0 0 0 15,4-6 6-15,-1-6 2 0,4 9 0 0,-3-9 0 16,-1 7-24-16,1-7-5 0,-1 6-1 0,-3-6 0 16,4 6-16-16,-4 6-3 0,0 0-1 0,0 0 0 15,0 0-41-15,0 0-13 0,0 0 8 0</inkml:trace>
  <inkml:trace contextRef="#ctx0" brushRef="#br0" timeOffset="81804.894">28878 7419 1465 0,'0'0'30'0,"-7"0"9"0,4 0-31 0,-4 6-8 0,0 0 0 0,3 0 0 16,1 0-35-16,3-6-8 0,-7 3-1 16,7-3-1-16,0 0 45 0,-7 0 0 0,7 0 0 0,0 0 0 15,-8 3-9-15,8-3 1 0,0 0 0 0,0 0 0 16,0 0-40 0,0 0-8-16,0 0-2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15T17:07:49.4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8262 4315 1116 0,'-14'18'23'0,"10"-12"6"0,-3-4-29 0,4 4 0 0,3-6 0 0,-4 6 0 16,1 0 68-16,3-6 7 0,-4 6 1 0,4-6 1 0,0 0-26 0,-3 12-6 15,-1-6-1-15,4-6 0 16,0 0 3-16,0 0 0 0,0 0 0 0,-7 5 0 0,7-5-20 0,0 6-4 15,-3 0-1-15,-1 3 0 16,4 3-9-16,0 0-1 0,4-7-1 0,-4 1 0 0,7 6-11 0,0-6 10 16,0 6-10-16,-4-3 10 15,4 2 3-15,0 1 1 0,-3 6 0 0,3-7 0 0,0 10 10 0,-3 3 1 16,10-7 1-16,-11 16 0 0,4-13 6 0,0 15 0 0,-3-5 1 16,-1-4 0-16,1 10-4 0,-1-10-1 0,1 9 0 0,-4-2 0 15,0-4-7-15,0 3-1 0,0-2-1 16,0 2 0-16,0-3-1 0,3 4 0 0,1 2 0 0,-4-3 0 15,0-5-9-15,4 2-1 0,-4-5-8 0,-4 2 12 16,4-2-12-16,0-1 0 0,0 4 0 0,0-10 0 16,0 1 0-16,-4 3 0 0,4-10 0 0,0 1 0 15,-3 0 8-15,3-3-8 0,-4 0 0 16,4-1 0-16,0-8 0 0,-3 6 8 0,3-6-8 0,-7 6 0 16,-4-6 0-16,1 0 0 0,10 0 0 0,-18 6 0 15,0-6-13-15,-3-6 4 0,-3 6 1 0,2-6 0 31,1 6-16-31,-3-6-2 0,-1-5-1 0,-3-1 0 0,-1 3-29 0,8-3-5 16,-7 0-2-16,0-5 0 0,3 2-22 0,-3 3-5 0,3-11-1 16,4 8 0-16,-4-8-122 0,4 5-25 0</inkml:trace>
  <inkml:trace contextRef="#ctx0" brushRef="#br0" timeOffset="404.226">7602 4159 1203 0,'-7'21'24'0,"4"-15"8"0,-1 0-32 0,4 5 0 0,0-5 0 0,0 0 0 15,4 3 70-15,-1 8 7 0,4-5 2 0,0 6 0 16,8 0-35-16,-5 2-8 0,8-8 0 0,-8 6-1 16,4-10-9-16,1 4-2 0,-1 6 0 0,7-12 0 15,0-1-6-15,-3 7-2 0,3-12 0 0,0 6 0 16,0-6-7-16,0 0-1 0,0 0-8 0,4 0 12 15,-4-3 0-15,4 0-1 0,-7-3 0 0,6 0 0 16,-2 1-11-16,2 5 8 0,-3-6-8 0,4 6 8 16,3 0-8-16,-3-12 0 0,3 12 0 0,0-6 8 15,-3 6-18-15,3-6-4 0,1 0-1 0,-5 3 0 16,1-2-38-16,0-1-8 0,-4 0-2 16</inkml:trace>
  <inkml:trace contextRef="#ctx0" brushRef="#br0" timeOffset="799.664">8932 4277 1409 0,'7'20'60'0,"0"4"-48"16,-3-1 5-16,3-2 2 0,0-3 0 0,0-7 0 15,-3 4 11-15,3-3 2 0,0 0 1 0,3-1 0 0,-3-5-17 0,0 6-3 16,4-12-1-16,0 9 0 16,-1-6-57-16,1 6-12 0,-1-4-3 0</inkml:trace>
  <inkml:trace contextRef="#ctx0" brushRef="#br0" timeOffset="1725.257">10029 4785 1769 0,'-7'6'36'0,"0"6"11"16,0-12-38-16,0 6-9 0,0 0 0 0,0-6 0 0,0 6 16 0,-3-6 2 16,-1 6 0-16,0-1 0 0,4 1-5 0,-3 0-1 15,-1 3 0-15,1 3 0 0,-1-6-12 0,-3 5 8 0,3 7-8 0,-3-6 0 16,4 2 0-16,-5-2 0 0,5 6 0 0,-1-6 0 16,1 8 0-16,-1-8 12 0,4 0 0 0,0 2 0 15,3 4 4-15,-3 0 1 0,4-7 0 0,-1 7 0 16,1-3-8-16,-1 2-1 0,4-5-8 15,0 0 12-15,0 0-12 16,-3 2 9-16,3-2-9 0,0-6 8 0,0 0-8 16,0-6 0-16,0 0 0 0,0 0 0 0,0 0 0 0,0 0 0 0,0 0 8 0,0 0-8 15,0 0 0-15,0 0 0 0,0 0 0 0,0 0 0 16,7 6 0-16,0 0 0 0,0-6 0 0,4 0 0 16,-4 0 0-16,0-6-11 0,3 0 11 0,-3 6-8 15,4-6 8-15,-1-6-12 0,1 1 12 0,0 2-12 16,-4-3 4-16,0 6 0 0,-4-6 0 0,4 1 0 15,-3 5 8-15,-4 0 0 0,3-3 0 0,-3 3 0 16,4 0 0-16,-4-6 8 0,-4 1-8 0,4 5 0 16,0 0 12-16,0 6-1 0,0 0-1 0,-7-6 0 0,4 0-10 15,3 6 0-15,-7-6 0 0,7 6 0 0,-4-9 28 16,4 9 3-16,0 0 1 0,0 0 0 0,-3 0-32 0,3 0 0 16,0 0 0-16,0 0 0 0,0 0-10 15,0 0-8-15,0 0-2 0,0 0 0 0,0 0 10 16,0 0 2-16,0 0 0 0,0 0 0 15,0 0-7-15,3 0-1 0,1 9 0 0,3-3 0 0,-4 6 16 0,4-6 0 16,0 11 0-16,-3-5 0 16,3 3 0-16,0 3 10 0,-3-1-2 0,-1 1 0 15,4-3 0-15,-3 2 0 0,3-5 0 0,-4 3 0 16,1 2 0-16,-1 1 0 0,1 0 0 0,-1-4 0 16,1 4-8-16,-1-6 0 0,1 5 0 0,0-11 0 15,-4 3 0-15,3 0 0 0,-3 0 0 0,4-4 0 0,-1 1-11 16,1 0-4-16,-1-6-1 0,1 0 0 15,-1 6-38-15,1-6-8 0,-1 0-2 0,4 0 0 16,-3 0-40-16,3-6-8 0,-4 6-1 0</inkml:trace>
  <inkml:trace contextRef="#ctx0" brushRef="#br0" timeOffset="2028.225">10400 5032 1454 0,'-4'18'30'0,"1"-6"8"0,-1-1-30 0,1 4-8 0,-1-3 0 0,4 0 0 15,-3-6 49-15,-1 11 9 0,4-5 2 0,0-6 0 16,0 9-47-16,0-4-13 0,4-5 0 0,-4 0 8 16,3 0-8-16,-3-6 0 0,4 12 0 0,-4-12 8 15,0 0-8-15,0 0 0 0,0 0 0 0,0 0-8 16,0 0-1-16,0 0 0 0,7 3 0 0</inkml:trace>
  <inkml:trace contextRef="#ctx0" brushRef="#br0" timeOffset="2239.522">10149 4506 1242 0,'4'21'52'0,"-1"-4"-41"16,-3 1-11-16,4-6-17 0,0-1 4 0,-4-5-499 16</inkml:trace>
  <inkml:trace contextRef="#ctx0" brushRef="#br0" timeOffset="3269.98">11829 4838 853 0,'0'0'18'0,"0"0"4"0,-7 9 1 0,3-3 2 15,4-6-25-15,0 6 0 0,0-6 0 0,0 0 0 0,0 0 64 0,0 0 7 0,0 0 1 0,0 0 1 16,0 0-14-16,0 0-3 0,0 0-1 0,0 0 0 15,0 0-6-15,0 0-1 0,0 0 0 0,0 0 0 16,0 0-2-16,0 0-1 0,-3 6 0 16,6 5 0-16,-3-5-20 0,4 6-4 15,-1-6-1-15,4 0 0 0,0 3-20 0,-3 2 8 0,3 1-8 0,0 0 0 16,0-6 9-16,0 6-9 0,4 2 12 0,-4-2-12 16,3-6 16-16,-3 6-3 0,4-1-1 0,-4 4 0 15,3-3 5-15,1 6 1 0,-4-1 0 0,4-5 0 16,-1 9-1-16,1-4 0 0,-1 1 0 0,1 2 0 15,0-2 11-15,-1 0 1 0,-3 2 1 0,4-2 0 16,-1-6-6-16,-3 11-2 0,4-2 0 0,0-4 0 16,-4-2-5-16,0 3-1 0,0-1 0 0,0 1 0 15,-4-9-4-15,1 6 0 0,-4-7-1 0,3 4 0 16,-3-6-2-16,4 0 0 0,-4-6 0 0,0 0 0 16,0 0-1-16,0 0-8 0,0 0 12 0,0 0-4 15,0 0-8-15,0 0 8 0,0 0-8 0,0 0 8 16,0 0-8-16,0 0 12 0,0 0-12 0,0 0 12 15,0 0-1-15,0 0 0 0,0 0 0 0,0 0 0 16,0-6-11-16,0 6 0 0,0-6 9 0,0 0-9 16,0-6 0-16,0 1 0 0,0 2 0 0,3-3 0 15,-3 0 0-15,0 1 9 0,0-7-9 0,0 3 0 16,4-2 0-16,0 5 0 0,-1-9 0 0,1 4 0 16,-1-1 0-16,1-8 0 0,-4 2 0 0,3 1 0 0,-3-4 0 0,4 4 0 15,-1 5 0-15,1-3 0 0,-4-2-16 0,0 5 4 16,0-2 0-16,0 8 0 0,3 0 0 0,-3 0 0 0,-3 1 0 15,3 2 0 1,0 3-26-16,0 0-5 0,0 6-1 0,0-6 0 16,0 6-6-16,0 0-2 0,0-12 0 0,0 12 0 15,0-6-9-15,3 1-3 0,-3-1 0 0,4 0 0 16,-1 0-25-16,1-3-6 0,-1-3-1 0</inkml:trace>
  <inkml:trace contextRef="#ctx0" brushRef="#br0" timeOffset="3860.854">12478 4950 1150 0,'0'0'24'0,"0"0"6"0,0 0-30 0,0 0 0 0,0 0 0 0,0 0 0 16,0 0 86-16,0 0 11 0,-4 6 3 0,4-6 0 0,0 0-36 0,0 0-6 15,0 0-2-15,0 0 0 0,0 0-12 0,-3 6-4 16,3-6 0-16,-4 6 0 0,1 0-25 0,-1 8-6 16,4-8-1-16,0 0 0 0,0-6 10 0,0 12 2 15,0-1 0-15,0-2 0 0,0-9-4 0,0 12 0 16,0 0 0-16,0 0 0 15,0 5 10-15,0-8 2 0,0 3 0 0,4 0 0 16,-4 5-13-16,3-5-3 0,1 3 0 0,-4 2 0 16,3-5 3-16,-3 0 0 0,4 0 0 0,-4 2 0 0,3-2 11 15,1 0 2-15,-1 0 1 0,-3-1 0 0,4-2-29 0,-1 3 0 16,1 0 0-16,-1-1 0 0,5 1 0 0,-5-9 0 0,1 6-8 16,3-3 8-16,-4-3 0 0,4 8 0 0,0-11 0 15,0 6 0-15,0 0 0 0,0-6 0 0,0 0 0 16,1 0 0-16,-1 6 8 0,3-6-8 0,-3 0 0 15,4 0 0-15,-4 0 0 0,0 0 0 0,3-6 0 0,-2 6 0 16,-1-6 0-16,0 0 8 16,3 6-8-16,-3-11 0 0,0 5 12 0,0-3-3 15,0 3-1-15,-3-6 0 0,0 1 4 0,-1 5 0 0,1-6 0 0,-4 3 0 16,3-967-12-16,-3 1940 12 0,0-975-12 0,0 5 12 16,0 0-12-16,0-6 0 0,-3 6 0 0,-1-3 0 15,4 1 0-15,-3 5-12 0,-1-9 2 0,0 6 1 16,1 0-9-16,3 0-2 0,-4-5 0 0,4 5 0 15,0 0-14-15,0 0-3 0,0-3-1 16,0 3 0-16,0-6-25 0,0 1-5 0,4 5 0 0</inkml:trace>
  <inkml:trace contextRef="#ctx0" brushRef="#br0" timeOffset="8119.762">14316 4344 1333 0,'-11'15'28'0,"8"-9"6"0,3 6-34 0,-4-6 0 0,4 5 0 0,0-5 0 15,0 3 54-15,0 3 4 0,0 0 1 0,0-1 0 16,-3-5-5-16,3-6-1 0,0 6 0 0,0-6 0 0,-4 6-17 0,4-6-3 16,0 9-1-16,0 3 0 15,0-12-16-15,0 5-3 0,0 1-1 0,-3 6 0 0,3-6-12 0,-4 6 9 16,4 2-9-16,0 4 8 16,0 6-8-16,0-4 0 0,4 10 0 0,-8-4 0 0,4 3 0 0,0 1 0 0,0 8-9 0,0-9 9 15,0 10 8-15,0-10 4 0,0 3 2 0,0-2 0 16,4-4 14-16,-4-2 4 0,0 2 0 0,0-2 0 15,0-1-12-15,0-2-3 0,0-4 0 0,0 4 0 16,0-3-17-16,0-7 8 0,0 1-8 0,0 0 0 16,0-12 8-16,0 0-8 0,0 0 0 0,0 0 0 15,0 0 9-15,0 0-9 0,0 0 0 0,0 0 9 16,0 0-9-16,0 0 8 0,0 0-8 0,0 0 8 16,0 0-8-16,0 0 0 0,0 0 9 0,0 0-9 15,0 0 9-15,0 0-9 0,0 0 12 0,-8-6-12 16,5 0 0-16,-4 0 0 0,0-5 0 0,0-1-9 15,0 0 9-15,3 3-8 0,-3-8 8 0,0-1-8 16,0 0 8-16,3 4-10 0,1-4 10 0,-1-6-10 16,1 10 10-16,-1-16 0 0,1 4 0 0,-1 2-8 15,1-5 8-15,-4 3 0 0,3-4 0 0,4-2-8 16,-3 2 8-16,-1 4 0 0,4-3 0 0,-3-1 0 16,3 10 0-16,-4-7 0 0,4 4 0 0,0-1 0 15,0 3 0-15,0 4 0 0,4-1 0 0,-4 6 0 0,0 1 0 0,0-4 0 16,0 3 0-16,3 0 0 15,-3 7 0-15,0-13 0 0,0 9 0 0,0 3 0 0,0 0-11 0,4 0 11 16,-4 1-13-16,0 5 5 16,3-6-2-16,-3 6 0 0,0 0 0 0,4-6 0 0,-4 6 10 0,0 0-13 15,3-6 5-15,-3 6 8 16,0 0-14-16,0 0 5 0,0 0 1 0,0 0 0 0,0 0 8 0,7 0-8 16,-7 0 8-16,4 6-8 15,3 0 8-15,0 0 0 0,-4 5 0 0,1-5 0 0,0 0 0 0,3 3 0 16,-4 3 0-16,4-1 0 0,-3 1 0 0,-1 0 0 15,4 0 0-15,0 2 0 0,0-2 0 0,0 6 0 0,4-6 0 16,-4 2 0-16,4 4 0 0,-4 0 8 0,3-10-8 16,-3 7 0-16,4 0 0 0,0-3 8 0,-1-1-8 0,1 7 0 15,-1-3 0-15,1-4 0 0,-4 7 0 0,3-6 8 16,-2 0 8-16,2 2 1 0,-3-2 1 0,4 0 0 16,-4 0-18-16,0-1 0 0,-4-2 8 0,1 3-8 15,3-6 11-15,-3 0-2 0,-1 5 0 0,-3-11 0 16,0 0 4-16,0 0 1 0,0 0 0 0,0 0 0 15,0 0-6-15,0 0 0 0,0 0-8 0,0 0 12 16,0 0-4-16,0 0-8 0,0 0 11 0,0 0-11 16,0 0 11-16,0 0-11 0,0 0 10 0,0 0-10 15,0 0 8-15,4-5-8 0,-4-7 0 0,3 6 0 0,-6 0 0 16,3-6 0-16,0 3 0 0,0-2 0 0,0-1 0 16,0-6 0-16,3-2 0 0,-3 8 0 0,-3-12 0 15,3 13 8-15,0-7-8 0,0-3 0 0,0 10 0 16,0-1 0-16,3-9 0 0,-3 10 0 15,4-1 0-15,-4 0 0 0,3 0 0 0,1 3 0 16,-1 4 0-16,-3 5 0 0,4-6 0 0,-4 6 0 0,0 0 0 0,0-6 0 16,0-6 0-16,3 6 0 15,1 0 0-15,-4 6-8 0,3-6 8 0,1 1 0 0,3-7 0 0,-4 3 0 16,1 3 0-16,3 0 0 16,0 0 0-16,-3-5-10 0,3-1 10 0,0 0-8 0,0 6-8 0,0-3 0 0,0 3-1 15,0-5 0 1,0-1-6-16,-3 6-1 0,3-6 0 0,-4 4 0 0,1 2 9 0,-1-6 2 0,1 12 0 0,-1-6 0 15,1 0 13-15,-4 6-11 0,0 0 11 16,0-6-10-16,0 6 10 0,0 0 0 0,0 0 0 0,0 0 0 16,0 0 0-16,0 0 0 0,0 0 0 0,0 0 8 15,0 0 0-15,0 0 1 0,0 12 0 0,3-6 0 16,-3 6 2 0,4-4 0-16,-4 4 0 0,3 0 0 0,-3 0-11 0,4-1 10 0,-4 1-10 0,3 3 10 15,1 3-10-15,-4-7 0 0,7 1 0 0,-4 6 8 16,1-4-8-16,0 4 0 0,-1 6 0 0,4-4 0 15,-3 4 0-15,-1-7 0 0,4 10 0 0,0 2 0 16,0-2 0-16,0-4 0 0,0 7 0 0,1 2 0 16,-1-9 0-16,3 10 8 0,-3-10-8 0,4 10 8 15,-4-4-8-15,0 3 0 0,0-2 0 0,0 2-11 16,-3-3 11-16,3-2 0 0,-4 2 0 0,4-2 0 16,-3 2 0-16,-1-8 0 0,1 2 0 0,3 1 0 15,-7-4 0-15,3-2 0 0,1 0 0 0,-4 2 0 16,0-8 0-16,3 0 0 0,-3-6 0 0,0 5 0 15,0-11-13-15,0 0-4 0,0 0-1 0,0 0 0 16,0 0-7-16,0 0-2 0,0 0 0 0,0 0 0 16,0 0-65-16,0 0-14 0,0 0-2 15</inkml:trace>
  <inkml:trace contextRef="#ctx0" brushRef="#br0" timeOffset="8813.54">15007 4976 1177 0,'0'0'25'0,"0"0"6"0,0 0 1 0,0 0 2 0,0 0-34 0,0 0 0 0,0 0 0 0,0 0 0 15,0 0 42-15,0 0 2 0,0 0 0 0,0 0 0 16,0 0-18-16,0 0-3 0,0 0-1 0,0 0 0 16,0 0 16-16,0 0 3 0,0 0 1 0,-3 12 0 0,3-12-18 0,0 0-3 15,0 0-1-15,0 0 0 16,-7 0-6-16,7 0-2 0,0 0 0 0,0 0 0 0,-7 0 22 0,-1 6 4 15,8-6 1-15,-7 0 0 16,0 0-25-16,0 6-5 0,0 0-1 0,0 0 0 0,4-6-8 0,-4 6 10 16,3-1-10-16,1-2 10 0,3-3-10 0,-4 12 8 15,0 0-8-15,4-6 8 16,0 6-8-16,0-7 0 0,0 7 0 0,4 0-11 16,-4-3 11-16,4 3 0 0,-1-1 0 0,4 1 0 15,-3-3 0-15,-1-3 0 0,-3-6 0 0,4 12 0 16,-4-12 0-16,3 5-8 0,-3-5 8 0,4 6-8 15,-1 6 8-15,4-6 0 0,0-6 0 0,0 6 0 0,4-6 0 0,-7 6-8 16,3-12 8-16,-4 6-8 0,4 0 8 16,-3-6 0-16,3 0 0 0,-4 0 0 0,1 0 0 0,3-5 0 15,-4-4 0-15,1 3 0 0,0 0 0 0,-1-5 8 0,-3 5-8 0,-3 0 8 16,3-3-8-16,-4 4 0 16,4-1-8-16,0 6 8 0,0-6-15 0,-4 3 3 15,4 9 0-15,0 0 0 0,0-5-4 0,0 5 0 0,0 0 0 0,0 0 0 16,0 0 6-16,0 0 1 0,0 0 0 0,0 0 0 15,4 5 9-15,-4 7-8 0,4-3 8 0,-1 3-8 16,4-6 8-16,-3 5 0 0,-1 1 0 0,4 0-8 16,0 3 8-16,-3-9 0 0,3 11 0 0,0-5 0 15,0-6 0-15,4 9 0 0,-4-4 0 0,0 1 0 16,0-6 0-16,0 0 0 0,0 0 0 0,0-3 0 16,0 5 0-16,-4 1-10 0,4-3 10 0,1-6-10 15,-1 6-105-15,0-6-21 0,0 0-4 0</inkml:trace>
  <inkml:trace contextRef="#ctx0" brushRef="#br0" timeOffset="9325.673">15240 5068 1489 0,'0'0'31'0,"0"0"7"0,0 5-30 15,0 7-8-15,-4-3 0 0,4-3 0 0,0-6 26 0,0 0 4 0,0 0 1 0,4 6 0 16,0 0 1-16,-4-6 0 0,0 0 0 16,3 6 0-16,-3-6-20 0,4 11-4 0,-4-11-8 0,3 6 12 15,1 0-12-15,-4-6 0 0,3 6 0 0,1 3 0 16,-4-3 0-16,3 0 0 0,1 5 0 0,-4-11 0 15,3 6 0-15,-3-6 0 0,0 0 0 0,4 6 0 16,-4-6 0-16,0 0 0 0,0 6 8 0,0-6-8 16,0 0 17-16,0 0 1 0,0 0 0 0,0 0 0 15,0 0 15-15,0 0 3 0,0 0 1 0,0 0 0 16,-4 0-9-16,-3-6-1 0,4 0-1 0,-4 0 0 16,3-5-18-16,1 2-8 0,-4 0 0 0,3 0 8 15,0-3-8-15,1 1 0 0,-4-1 0 0,3-3 0 16,1-3 0-16,-1 7 0 0,1-1 0 0,-4-6 0 15,3 4 0-15,4 2 0 0,-3-6 0 0,3 4 0 16,-4 2 0-16,4 0 0 0,0-6 0 0,4 12 0 16,-4-8 0-16,3 5 0 0,-3 6-11 0,4-9 11 0,3 0-16 0,-4 7 3 15,4-1 0-15,-3 6 0 16,6-6-11-16,-2 0-3 0,2 6 0 0,-3-3 0 16,4 0-6-16,-1 3-2 0,1 0 0 0,3-3 0 15,0-3 2-15,-3 6 0 0,3 0 0 0,0 0 0 16,0-6-57-16,-3 6-11 0,-1-5-3 15</inkml:trace>
  <inkml:trace contextRef="#ctx0" brushRef="#br0" timeOffset="9850.054">15480 4297 881 0,'0'0'18'0,"0"0"5"0,0 0-23 0,3 12 0 0,1-6 0 0,-1 0 0 0,1 6 32 0,0-4 3 16,-1 4 0-16,1 0 0 0,-1-6 9 0,1 0 1 16,-1 5 1-16,4 1 0 0,-3-6 10 0,3 3 1 15,-4 3 1-15,1 5 0 16,3-5 0-16,0 0 0 0,0 3 0 0,0 2 0 0,0 1-11 0,0-3-3 16,0 2 0-16,-3 7 0 0,6-1-11 15,-3 4-2-15,0-1-1 0,1 4 0 0,-1 2-8 16,0-3-2-16,-4 7 0 0,1 2 0 0,3-6-5 0,-4 3-2 15,1-5 0-15,3 2 0 0,0 0-1 0,-4 4-1 16,1-4 0-16,-1-3 0 16,-3 4-11-16,4-4 0 0,0-8 0 0,-4 2 0 0,3 1 0 15,1-4 8-15,-1-2-8 0,-3-6 0 0,4 5 0 0,-4-8 0 16,-4 3 0-16,1-6 0 0,3-6 0 0,0 0 0 16,0 0-12-16,0 6 12 0,0-6-18 0,-4 6 4 0,4-6 1 15,-7 6 0-15,7-6-6 0,-4 5-1 0,4-5 0 16,-7 0 0-1,0 0-20-15,0 0-5 0,7 0-1 0,-7 0 0 16,0 0-116-16,4 0-23 0</inkml:trace>
  <inkml:trace contextRef="#ctx0" brushRef="#br0" timeOffset="10419.901">15868 4724 1105 0,'0'0'24'0,"0"0"4"0,0 0 2 0,0 0 2 15,0 0-32-15,0 0 0 0,0 0 0 0,0 0 0 0,0 0 26 0,0 0-2 16,0 0 0-16,0 0 0 0,0 0 16 0,0 0 4 0,0 0 0 0,0 0 0 15,0 0-24-15,0 0-4 0,0 0 0 0,-4 5-1 32,1 1-15-32,-1 0 9 0,4 6-9 0,0 0 8 0,-3-6 4 0,3 2 1 0,0 1 0 0,-4 6 0 15,1-3 19-15,-1-6 3 0,1 5 1 16,-1 4 0-16,1-3-20 0,-4 0-3 0,3-7-1 16,-3 13 0-16,4-12 0 0,-5 9 0 15,-2-4 0-15,3 1 0 0,0 0-12 0,-4-6 0 16,1 6 0-16,3 2 0 0,-1-2 0 0,5 0 0 0,-4 0 0 0,0-7 0 15,3 10 0-15,-3-9 0 0,4 6 0 0,-1-6 0 16,4 0 0-16,-3-1 0 0,3 1 0 0,0-6 0 16,0 0 0-16,-4 6 0 0,4-6 0 0,0 0 0 15,0 0 0-15,0 0-10 0,0 0 2 0,0 0 0 16,4 6 8-16,3 0 0 0,-4-3 0 0,-3-3 0 16,7 6 0-16,-3-6 0 0,3 6 0 0,0-6 0 15,0 6 0-15,-3 5 0 0,3-5 0 0,0 0 0 16,0 0 0-16,0 0 0 0,0 0 0 15,0 3 0-15,0 2 0 0,0 1 0 0,0-6 8 0,0 6-8 16,0-9 0-16,0 5 0 0,0 1 0 0,0-9 0 16,4 6 0-16,-4 0 0 0,4 0 0 0,-4 0 0 15,3-6 0-15,1 6 0 0,-1-6 0 0,1 6 0 16,-1-6 0-16,1 5 0 0,3-5 0 0,-3 0 0 16,-1 0-18-16,1-5-8 0,0-1-2 15</inkml:trace>
  <inkml:trace contextRef="#ctx0" brushRef="#br0" timeOffset="11181.996">17053 4341 705 0,'0'0'14'0,"0"6"6"0,0 6-20 16,4-6 0-16,-4 6 0 0,0-1 0 0,0-5 44 0,3 3 6 0,-3 3 1 0,0 0 0 16,4-1 13-16,-4 1 2 0,3-6 1 0,1 6 0 15,-4 3 0-15,3-4 0 0,1 1 0 0,0 6 0 16,-4-7-12-16,3 10-3 0,1 3 0 0,-1-7 0 16,1 10-16-16,-1-4-3 0,1 4-1 0,-1-4 0 15,1-2-16-15,-1 8-3 0,4 1-1 0,-3-4 0 16,-1 3 0-16,1 4-1 0,3-4 0 0,-4-2 0 15,1-4 5-15,0 4 0 0,-1 2 1 0,1-3 0 16,-4 4 3-16,0-7 1 0,0 4 0 0,3-4 0 16,-3-2-10-16,0-3-3 0,0 5 0 0,0-11 0 15,4-3-8-15,-4-9 0 0,0 0 0 0,0 0 0 16,0 0 0-16,0 0 0 0,0 0 0 0,0 0 0 16,-7 8-21-16,7-8 3 0,0 9 1 0,0-9 0 15,0 0-47-15,0 0-8 0,-7-6-3 0</inkml:trace>
  <inkml:trace contextRef="#ctx0" brushRef="#br0" timeOffset="11682.502">16623 4221 1431 0,'-11'15'29'0,"4"-10"9"0,0 7-30 0,4 0-8 0,-1 0 0 0,1-3 0 15,-1 2 56-15,4-5 9 0,-3 6 3 0,3-12 0 16,0 0-15-16,0 0-2 0,0 0-1 0,-4 6 0 16,4-6-22-16,-3 12-5 0,3-12-1 0,0 6 0 15,0-6-22-15,7 2 0 0,-4 7 0 0,4 0 0 16,4-9 0-16,-1 6 0 0,1-6 0 0,3 6 0 16,0 0 0-16,7 0 0 0,-3-1 0 0,7 1 0 15,-4-6 0-15,7 6 0 0,-3-6 0 0,3 3 8 16,-7 0-8-16,0 0 0 0,0-3 0 0,1 3 0 15,-1-3 0-15,0 0 0 0,0 0 0 0,0 0 0 16,0 3 0-16,1-3 0 0,2 0 0 0,-3 0 0 16,4 0 0-16,0 6 0 0,-4 0 0 0,4-6 0 15,-1 6 0-15,1-1-8 0,-4-5 8 0,4 6 0 0,-4-6-12 16,0 0 4-16,0 0 0 0,-3-6 0 16,3 6-25-16,-3 0-5 0,0-5-1 0,-1 5 0 15,1-6-20-15,-1 0-4 0,1 0-1 0</inkml:trace>
  <inkml:trace contextRef="#ctx0" brushRef="#br0" timeOffset="12613.002">17395 4962 1190 0,'0'0'33'0,"-7"0"9"16,7 0-34-16,-3 0-8 0,3 0 0 0,0 0 0 16,0 0 52-16,0 0 8 0,-7 0 1 0,7 0 1 0,0 0-32 0,0 0-6 15,0 0-2-15,-7 3 0 0,7-3-8 0,0 0-2 0,0 0 0 16,0 0 0-16,0 0 4 0,0 0 0 0,0 0 0 15,0 0 0-15,0 0-16 0,-4 9 11 0,4-9-11 0,0 14 10 16,0-8 1-16,0 6 0 0,0 0 0 0,4 2 0 16,-4 4-3-16,3-6 0 0,1-1 0 0,-1 10 0 15,1-3 13 1,-1-1 3-16,4 1 0 0,-3-6 0 0,0 8 2 0,-1-8 1 16,4 0 0-16,-3-3 0 0,-1 2-11 0,4-5-3 0,0-6 0 0,-7 0 0 15,0 0 1-15,0 0 0 0,0 0 0 0,0 0 0 16,0 0-3-16,4 6-1 0,3-12 0 0,0 6 0 15,-4 0 14-15,4-9 2 0,1 1 1 0,-1-1 0 16,0 3-27-16,-4-6 0 0,4 6 8 0,0-5-8 16,0-4 0-16,-3 9 0 0,-1-6 0 0,4 0 0 15,-3 1 0-15,0 5-11 0,-1-3 3 0,1 3 0 16,-1 0-10-16,-3 6-2 0,0 0 0 0,0 0 0 16,0 0-3-16,0 0-1 0,4 0 0 0,-4 0 0 15,3 3 9-15,1 0 2 0,3 0 0 0,-7 3 0 16,3 6 13-16,4-6 0 0,-3 5 0 0,-1 1 0 15,1-6 0-15,-1 3 0 0,5-3 0 0,-5 5 0 16,1 1 0-16,-1-6 0 0,1 0 0 0,3 6 0 16,-4-9 0-16,4 5-9 0,-3 1 9 0,3-9-8 15,0 0 8-15,-4 0 0 0,8 0 0 0,-4-6 0 16,0 6 0-16,0-3 12 0,0 3-4 0,0 0 0 16,0 3 0-16,0 3 1 0,0-6 0 0,-3 6 0 15,3-6 3-15,-3 0 0 0,-1 0 0 0,1-6 0 16,-1 6 14-16,4-6 3 0,-3-2 1 0,3 5 0 15,-4 0-13-15,1-3-2 0,-1 0-1 0,1 0 0 0,-1 0 8 0,1-6 2 16,-4 1 0-16,3 2 0 0,-3 3 2 0,4-6 1 0,-4 6 0 0,0-11 0 16,-4 5-27-16,1 3 0 0,3 3 0 0,-4-11 0 31,4-1-18-31,-3 6-9 0,-4-3-1 0,3-2-1 0,1 5 12 0,-8-8 2 16,8 2 1-16,-4 6 0 0,0-11 5 0,-1 8 1 0,1 3 0 0,0 0 0 15,4-5-8-15,-4 5-2 0,3 3 0 0,1 3 0 16,-1 0-22-1,1 1-5-15,-1-1-1 0,4 0 0 0,-3 0-22 0,3 6-4 16,-4-6 0-16,4-6-1 0,-3 9-24 0,-1-3-5 16,1 1-1-16</inkml:trace>
  <inkml:trace contextRef="#ctx0" brushRef="#br0" timeOffset="13408.425">18196 5006 1303 0,'0'0'55'15,"0"0"-44"-15,0 0 60 0,0 0 12 0,0 0 2 0,-7 0 1 16,7 0-21-16,-10 0-4 0,3-6-1 0,0 0 0 16,-1 6-35-16,1-6-7 0,0 6-2 0,0-6 0 15,-3 0-16-15,3 6 0 0,-4-2 8 0,1 2-8 16,-1 0 0-16,-3 2 0 0,3-2 8 0,-3 6-8 15,-4 0 9-15,4-6-1 0,-3 0-8 0,-1 6 12 16,4 0 3-16,-4 0 0 0,4 0 0 0,0 0 0 16,4-1-15-16,-1-2 0 0,0 9 0 0,1 0 0 15,-1-6 0-15,4 11 0 0,4-5 0 0,-4 3 0 16,0 3 0-16,3-1 0 0,4-5 0 0,-4 3-10 16,4 2 10-16,0-5-8 0,0-6 8 0,0 6-8 15,0-6 8-15,4 8 0 0,3-8 0 0,-3 0 0 16,3 0 0-16,3 0 0 0,-3 0 0 0,4-6 0 15,-4 0 0-15,3 0 0 0,1 0 0 0,0 0 0 16,-4 0 0-16,7 0 0 0,-4-6 0 0,1 6 8 16,0-6-8-16,-1 0 8 0,1 6-8 0,-1-6 8 15,-3 0 0-15,0 0 1 0,4-2 0 0,-4 2 0 16,-3 0 8-16,-1-6 2 0,1 6 0 0,-4-6 0 16,0 1-2-16,0 2 0 0,0-3 0 0,0 6 0 0,0 0-7 0,-4-5-2 15,1 11 0-15,-1-6 0 0,1 0 0 0,3 6 0 16,0 0 0-16,-4-9 0 0,0 3-8 0,1 0 0 15,3 6-12-15,0 0 12 0,0 0-9 0,0 0 9 0,0 0 0 16,0 0 0-16,0 0-17 0,3-6 3 0,5 0 1 0,-5 6 0 16,4 0 13-16,0 0 0 0,0 0 0 0,0 0 0 15,0 0 0-15,0 0 0 0,-7 0 0 0,0 0-9 16,7 12 0-16,-3-12 0 0,3 6 0 0,0 0 0 16,-3 3 9-16,-1-3 0 15,-3 0 8-15,4 5-8 0,-1 1 0 0,1-6 0 0,-1 6 0 0,1-3 0 16,-4 8 0-16,3-5 0 0,-3-6 0 15,4 3 0-15,-1 2 0 0,1 1 0 16,-1-6 0-16,4 6 0 0,1-6 0 0,2 5-18 0,-3-5 3 16,0 3 1-16,4-3 2 0,-1 0 0 0,-3 0 0 15,4 0 0-15,0-6-44 0,-1 0-8 16,1 0-1-16,-1 0-1 0,-3-6-62 16,4 6-13-16,0-6-3 0</inkml:trace>
  <inkml:trace contextRef="#ctx0" brushRef="#br0" timeOffset="13755.07">18401 5106 1265 0,'-4'6'36'0,"1"0"8"0,3-1-36 0,0 7-8 0,0-6 0 0,3 3 0 16,-3 3 37-16,0-1 6 0,4 1 1 0,-4-6 0 16,3 0-20-16,1 6-3 0,-1-9-1 0,-3 5 0 15,8 1-20-15,-5-3 0 16,1 6 0-16,3-6 0 0,-4 6 0 0,1-4 0 0,-1-2 0 0,4 0 0 15,-3 0 0-15,-1 0 0 0,1 0 0 0,3 0 0 16,-4-6 0-16,-3 0 0 0,0 0 0 0,0 0 0 16,7 0-53-1,-7 0-15-15,0 0-4 0</inkml:trace>
  <inkml:trace contextRef="#ctx0" brushRef="#br0" timeOffset="13967.331">18224 4753 1278 0,'0'0'28'0,"0"0"5"0,0 6 2 0,0 6 1 0,0-6-28 16,0-6-8-16,0 2 0 0,4 4 0 15,0 0-44-15,-1 0-9 0,1-6-3 0</inkml:trace>
  <inkml:trace contextRef="#ctx0" brushRef="#br0" timeOffset="14666.795">18637 5050 1265 0,'4'12'36'0,"-4"-1"8"0,3 1-36 0,-3-3-8 0,4 3 0 0,-1 0 0 16,-3-7 34-16,4 7 5 0,-1-6 1 0,1 0 0 16,-4 3-28-16,3-3-4 0,1 0-8 0,0 5 11 15,-4 1-11-15,3-6 0 0,1 0 0 0,-4 0 8 16,3 0 0-16,-3-6-8 0,4 8 12 0,-1-2-4 16,1 6 24-16,-4-6 4 0,3 0 0 0,-3 0 1 15,4 5 1-15,-4-5 0 0,0 0 0 0,0 3 0 16,0-3-7-16,0-6-2 0,0 0 0 0,0 6 0 0,0-6-9 15,0 0-1-15,3 6-1 0,-3-6 0 0,0 0-4 0,0 0-1 0,0 0 0 16,0 0 0 0,0 0 16-16,0 0 3 0,0 0 1 0,0 0 0 0,0 0-9 0,0 0-3 0,-3-6 0 15,-1 0 0 1,1 0-10-16,-1-3-3 0,4 0 0 0,-3 6 0 16,-1-8 2-16,4 5 0 0,-3 0 0 0,3 0 0 15,0-6 12-15,-4 3 2 0,4-2 1 0,0-1 0 0,0 6-13 16,0-6-4-16,0 1 0 0,0 2 0 0,0-3-8 0,-3 6 0 0,6 0 0 0,-3 0 0 15,0-5 0-15,4 5 0 0,-1 0 0 0,1-3 0 16,3 0 0-16,-4 6 0 0,4-9-14 0,4 12 5 16,-4-5 9-16,3 5 0 0,1 0 0 0,3 0 0 15,-3 0-27-15,-4 0 0 0,0 0 0 16,-4 0 0-16,4 0 27 0,1 0-8 0,2 5 8 0,-3-5 0 16,0 6-16-16,0 0 1 0,0-6 1 0,0 6 0 15,-3 0 5-15,3 3 1 0,0-3 0 0,0 0 0 16,4-6 8-16,-4 11-8 0,-4-5 8 0,4 0-8 15,4 0 0-15,-4 0 0 0,0 3 0 0,0 2 0 16,0 1-12-16,-3-6-3 0,3 0 0 0,-4 6 0 16,4-6-1-16,0 2 0 0,0-2 0 0,4 6 0 15,-4-6-8-15,0 0-1 16,0 6-1-16,-3-4 0 0,3 1 2 0,0 0 1 0,-4-3 0 0,4 0 0 16,-3 0-23-16,-1-6-5 0,-3 0-1 0</inkml:trace>
  <inkml:trace contextRef="#ctx0" brushRef="#br0" timeOffset="16934.646">19420 5444 1257 0,'0'0'53'0,"0"0"-42"16,0 0-37-16,0 0-7 0,0 0-2 0,0 0 0 16,0 0 1-16,0 0 0 0,0 0 0 0,0 0 0 15,0 0-24-15,0 0-5 0,0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8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21" Type="http://schemas.openxmlformats.org/officeDocument/2006/relationships/image" Target="../media/image17.png"/><Relationship Id="rId7" Type="http://schemas.openxmlformats.org/officeDocument/2006/relationships/image" Target="../media/image1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quinze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EC64F-C127-4EA6-B753-87A762F7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ED176-8DCC-4752-96AD-4206EAC70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pp. 138 - 139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8559286-AE1C-4452-96FA-452AD81B815B}"/>
                  </a:ext>
                </a:extLst>
              </p14:cNvPr>
              <p14:cNvContentPartPr/>
              <p14:nvPr/>
            </p14:nvContentPartPr>
            <p14:xfrm>
              <a:off x="1993649" y="2519280"/>
              <a:ext cx="1800" cy="28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8559286-AE1C-4452-96FA-452AD81B815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84997" y="2493360"/>
                <a:ext cx="277584" cy="39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040C9F96-959D-492F-A232-FFC63B7AD6FD}"/>
                  </a:ext>
                </a:extLst>
              </p14:cNvPr>
              <p14:cNvContentPartPr/>
              <p14:nvPr/>
            </p14:nvContentPartPr>
            <p14:xfrm>
              <a:off x="9466529" y="2933640"/>
              <a:ext cx="16920" cy="1116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040C9F96-959D-492F-A232-FFC63B7AD6F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137859" y="2602809"/>
                <a:ext cx="353861" cy="37582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229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AE310-CE9D-4F25-8FA9-E5AEF11F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BDB550-0FED-457A-809C-548D3F6F3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5204" y="2151738"/>
            <a:ext cx="2586145" cy="388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16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7A71E-9802-4583-846F-F22787B94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B050-84FC-4402-8531-278EE3AFC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74B7C0D-A501-46A0-8026-DD750E43339B}"/>
                  </a:ext>
                </a:extLst>
              </p14:cNvPr>
              <p14:cNvContentPartPr/>
              <p14:nvPr/>
            </p14:nvContentPartPr>
            <p14:xfrm>
              <a:off x="4029840" y="518400"/>
              <a:ext cx="6366600" cy="2192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74B7C0D-A501-46A0-8026-DD750E4333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20480" y="509040"/>
                <a:ext cx="6385320" cy="221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3709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personne</a:t>
            </a:r>
            <a:r>
              <a:rPr lang="en-US" dirty="0"/>
              <a:t> le </a:t>
            </a:r>
            <a:r>
              <a:rPr lang="en-US" dirty="0" err="1"/>
              <a:t>mieux</a:t>
            </a:r>
            <a:r>
              <a:rPr lang="en-US" dirty="0"/>
              <a:t> </a:t>
            </a:r>
            <a:r>
              <a:rPr lang="en-US" dirty="0" err="1"/>
              <a:t>connu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vue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0F4FF2C-814C-49DA-A5D5-17D215DF00BB}"/>
                  </a:ext>
                </a:extLst>
              </p14:cNvPr>
              <p14:cNvContentPartPr/>
              <p14:nvPr/>
            </p14:nvContentPartPr>
            <p14:xfrm>
              <a:off x="2731680" y="1497240"/>
              <a:ext cx="4259880" cy="462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0F4FF2C-814C-49DA-A5D5-17D215DF00B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2320" y="1487880"/>
                <a:ext cx="4278600" cy="48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D04E46-41BC-459E-8DAE-9ECC75AB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07FFA3-1D3D-422B-9BE4-07CCE43B6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Comprennez-vous</a:t>
            </a:r>
            <a:r>
              <a:rPr lang="en-US" dirty="0"/>
              <a:t> le </a:t>
            </a:r>
            <a:r>
              <a:rPr lang="en-US" dirty="0" err="1"/>
              <a:t>calcul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F8550A4-57D0-42EA-BDD3-7AA11F936FBD}"/>
                  </a:ext>
                </a:extLst>
              </p14:cNvPr>
              <p14:cNvContentPartPr/>
              <p14:nvPr/>
            </p14:nvContentPartPr>
            <p14:xfrm>
              <a:off x="2466360" y="1055880"/>
              <a:ext cx="4456800" cy="1548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F8550A4-57D0-42EA-BDD3-7AA11F936F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7000" y="1046520"/>
                <a:ext cx="4475520" cy="156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59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quinze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1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B7B1-348A-4B4A-8793-418ECB538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34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Bon </a:t>
            </a:r>
            <a:r>
              <a:rPr lang="en-US" sz="2800" b="1" dirty="0" err="1"/>
              <a:t>Anniversaire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40722-A254-495F-9F51-20A31A096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6011"/>
            <a:ext cx="10515600" cy="4950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</a:t>
            </a:r>
            <a:r>
              <a:rPr lang="en-US" dirty="0" err="1"/>
              <a:t>chère</a:t>
            </a:r>
            <a:r>
              <a:rPr lang="en-US" dirty="0"/>
              <a:t> Marielle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6F64F8-F9F0-4A81-8822-662097680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670" y="1360532"/>
            <a:ext cx="2028027" cy="253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7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quinze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un cadeau pour Marielle</a:t>
            </a:r>
          </a:p>
          <a:p>
            <a:pPr marL="0" indent="0" algn="ctr">
              <a:buNone/>
            </a:pPr>
            <a:r>
              <a:rPr lang="fr-FR" dirty="0"/>
              <a:t>le roman-photo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9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Monaco is a sovereign principality which is well known for its casino and its aquarium.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45646"/>
            <a:ext cx="4818887" cy="3511296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27520" y="2535936"/>
            <a:ext cx="4047744" cy="306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07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C5DF3B1-F149-4281-8DB0-3603F93F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BEA784C-1593-4FBE-A946-B173237BF1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7457" y="1918060"/>
            <a:ext cx="3940629" cy="421302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C806A0E-3B48-4BFA-97A1-9E267833AB35}"/>
                  </a:ext>
                </a:extLst>
              </p14:cNvPr>
              <p14:cNvContentPartPr/>
              <p14:nvPr/>
            </p14:nvContentPartPr>
            <p14:xfrm>
              <a:off x="2085480" y="377640"/>
              <a:ext cx="9375480" cy="7275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C806A0E-3B48-4BFA-97A1-9E267833AB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6120" y="368280"/>
                <a:ext cx="9394200" cy="74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300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18848</TotalTime>
  <Words>104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Bon Anniversaire</vt:lpstr>
      <vt:lpstr>Bonjour</vt:lpstr>
      <vt:lpstr>Pourquoi tombons-nous?</vt:lpstr>
      <vt:lpstr>PowerPoint Presentation</vt:lpstr>
      <vt:lpstr>Monaco is a sovereign principality which is well known for its casino and its aquarium.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246</cp:revision>
  <cp:lastPrinted>2023-11-15T14:54:43Z</cp:lastPrinted>
  <dcterms:created xsi:type="dcterms:W3CDTF">2016-10-03T15:38:19Z</dcterms:created>
  <dcterms:modified xsi:type="dcterms:W3CDTF">2023-11-15T17:19:46Z</dcterms:modified>
</cp:coreProperties>
</file>