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42" r:id="rId4"/>
    <p:sldId id="343" r:id="rId5"/>
    <p:sldId id="344" r:id="rId6"/>
    <p:sldId id="345" r:id="rId7"/>
    <p:sldId id="346" r:id="rId8"/>
    <p:sldId id="340" r:id="rId9"/>
    <p:sldId id="341" r:id="rId10"/>
    <p:sldId id="348" r:id="rId11"/>
    <p:sldId id="347" r:id="rId12"/>
    <p:sldId id="336" r:id="rId13"/>
    <p:sldId id="330" r:id="rId14"/>
    <p:sldId id="335" r:id="rId15"/>
    <p:sldId id="333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256"/>
            <p14:sldId id="322"/>
            <p14:sldId id="342"/>
            <p14:sldId id="343"/>
            <p14:sldId id="344"/>
            <p14:sldId id="345"/>
            <p14:sldId id="346"/>
            <p14:sldId id="340"/>
            <p14:sldId id="341"/>
            <p14:sldId id="348"/>
            <p14:sldId id="347"/>
            <p14:sldId id="336"/>
            <p14:sldId id="330"/>
            <p14:sldId id="335"/>
            <p14:sldId id="333"/>
            <p14:sldId id="317"/>
          </p14:sldIdLst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15T19:29:35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14224 4832 662 0,'0'0'14'0,"0"0"3"0,0 0 1 0,0 0 2 0,0 0-20 0,0 0 0 0,0 0 0 0,0 0 0 15,-4 0 50-15,-3-5 6 0,4-1 2 0,3 6 0 0,0 0-20 0,-4-6-4 16,-3 0-1-16,0 6 0 15,4-6 41-15,-1 0 8 0,-3-3 2 0,4 6 0 0,3 3-27 0,-7-3-5 16,3 0 0-16,4 3-1 0,0 0-13 0,0 0-2 16,0 0-1-16,0 0 0 15,0 0-13-15,0 0-2 0,0 0-1 0,0 0 0 0,0 0-19 16,0 0 8-16,0 0-8 0,0 0 0 0,0 0 0 0,0 0 0 16,0 0 0-16,0 0 0 0,0 0 0 0,0 0-9 15,0 0 9-15,0 0-8 0,0 0 8 0,0 0 0 16,0 0 0-16,0 0 0 0,0 0 8 0,0 0 4 15,0 0 1-15,0 0 0 0,0 0 13 0,0 0 2 16,0 0 1-16,0 0 0 0,0 0-9 0,7-2-3 16,0 2 0-16,0 0 0 0,0 2-17 0,-7-2 10 0,7 0-10 0,0 3 8 15,0-3-8-15,0 0 0 0,-3 0 0 0,-4 0 8 16,7 0-8-16,4-3 8 0,-4 3-8 0,-4 0 8 16,4-2-8-16,0 2 0 0,0 0 0 15,0 0 0-15,1 0 0 0,-1 0 0 0,0 0 8 0,0 0-8 16,0 0 0-16,0 0 0 0,0 0 0 0,3 0 0 15,-3 0 0-15,-3 0 0 0,7-6 0 0,-4 6 8 16,0 0 18-16,0 0 3 0,-4-6 1 0,4 0 0 16,0 6-30-16,0-6 0 0,0 0 0 0,-3 0 0 15,0 0 12-15,-4 6-4 0,7-6-8 0,-4 1 12 16,-3-1-12-16,4 0 11 0,-4 3-11 0,0-9 10 16,3 6-10-16,-3 0 0 0,0 6 9 0,0-11-9 15,-3 2 8-15,3 3-8 0,0-3 8 0,-4 0-8 16,4 9 0-16,-3-6 0 0,-1 1 0 0,1-7 8 15,-1 6-8-15,0-6 0 0,1 3 0 0,-1 3 0 0,1 1 0 16,-1-1 8-16,1 0-8 0,-4 0 8 0,3 0-8 0,1 0 0 16,-1 0 0-16,-3 0 0 0,0 3 0 0,0 1 0 15,-4 4 0-15,1 1 8 0,-1-3-8 0,1 6 0 16,-4-6 0-16,3 6 0 0,0 0 0 0,-3 6 0 16,0-6 0-16,4 0 0 0,-4-1 0 0,3 4 0 15,0-3 0-15,1 12 0 0,-1-12 0 0,4 5 0 16,0 1 0-16,0 0-8 0,0-3 8 0,3 3 0 15,1-7 0-15,-1 7 0 0,4 0 0 0,0-3-8 16,0-3 8-16,0 5 0 0,0-5 0 0,0 6 0 16,0-6 0-16,0 6 0 0,0-6 0 0,4-4 0 15,-4 4 0-15,3 0 0 16,-3-6 8-16,4 12 0 0,-1-6 0 0,1 0 0 0,3 0-8 0,-3 0 11 16,3-1-11-16,0 1 12 0,3 3-12 0,-3-3 0 0,4 0 0 15,0 0 0-15,3 0 0 0,-4-1 0 0,1 1 0 0,3-6 0 16,-3 6 0-16,-1 0 0 0,4 0 0 0,-3-6 0 15,-1 3 0-15,4 0 0 0,-3-3 0 0,3 3 0 16,0-3 0-16,0 3 0 0,0 0 0 0,4 3 0 16,0-6-12-16,-1 0-4 0,1 5 0 0,0-5-1 15,-1 0-47 1,1 0-8-16,0 0-3 0,3 0 0 0,-4-5-130 16,1 5-27-16</inkml:trace>
  <inkml:trace contextRef="#ctx0" brushRef="#br0" timeOffset="641.458">14686 4641 882 0,'0'0'19'0,"0"0"4"0,0 0 1 0,0 0 1 0,0 0-25 0,0 0 0 0,0 0 0 0,0 6 0 15,0-6 56-15,4 9 5 0,-4-9 2 0,3 6 0 16,1 0 9-16,3 0 3 0,-4 0 0 0,1-1 0 16,-1 7-19-16,4-6-3 0,-3 0-1 0,3 0 0 15,-3 3-34-15,3 2-7 0,-4 1-2 0,1 0 0 16,3 0 6-16,-4-1 1 0,1 4 0 0,-1-3 0 15,1 6-4-15,-4-7-1 0,3 4 0 16,1-3 0-16,-1-1 13 0,1 1 2 0,-4 0 1 0,3-6 0 16,-3-6-15-16,0 0-4 0,0 0 0 0,0 0 0 15,0 0 18-15,0 0 3 0,0 0 1 0,0 0 0 16,-7-3 12-16,0 0 2 0,0-15 1 0,0 7 0 16,0-1-26-16,0-9-6 0,0 10-1 0,0-7 0 15,3-6-12-15,-3 10 0 0,4-4 0 0,-4 0 0 16,3 1 0-16,1 2 0 0,-1-3 0 0,1 7 0 15,3-7 0-15,0 3 0 0,0 4 0 0,0-1 0 16,3-6 0-16,-3 9-12 0,4-2 12 0,-1-1-10 16,-3 0 10-16,4 6-8 0,-1-9 8 0,1 7-8 0,-1-1 8 15,1 3 0-15,-1 0-9 0,5 0 9 0,-1 0-12 16,0 6 3-16,0-6 0 0,3 6 0 0,-3 0-5 0,4 6-1 16,0 0 0-16,-1 0 0 0,4 6 7 0,-3-6 8 15,-1 3-13-15,1 2 5 0,3 1 8 16,-3 6 0-16,-1-7 0 0,1 4 0 15,-1 3 8-15,1-1 3 0,0-2 1 0,-1 3 0 0,1-1-12 0,-1-5-14 16,1 6 3-16,3-4 1 0,-3 4 10 0,-1-6 0 16,1 0 0-16,-4-1 0 0,3-2 0 0,-3 3 0 15,4-6 0-15,-4 0 0 0,4 0 0 0,-4 0 0 16,0-1 0-16,0 1-8 16,0-6-28-16,-4 6-6 0,-3-6-1 0,0 0-516 15,0 0-103-15</inkml:trace>
  <inkml:trace contextRef="#ctx0" brushRef="#br0" timeOffset="1357.292">16235 4297 1551 0,'0'0'34'0,"0"0"7"0,0 0 2 0,-4 6 1 0,4-6-36 0,-3 12-8 0,3-12 0 0,0 6 0 15,0 6 26-15,0-12 3 0,0 6 1 0,0 2 0 0,0-8 6 0,0 12 2 16,0-6 0-16,0 6 0 0,0-6-24 0,3 5-5 16,-3-5-1-16,0 6 0 0,4 3 4 0,-4-4 0 15,3 7 0-15,-3-3 0 0,4 2 4 0,-4 1 2 16,0 6 0-16,0-4 0 0,0 10-10 0,0-7-8 16,0 9 12-16,0-5-12 0,0 2 23 0,0-2-3 15,0 2 0-15,0 1 0 0,3-4-20 0,-3-8 0 16,0 5 0-16,4-2 0 0,-4-4 0 0,3 1 0 15,-3-12 0-15,0 3 0 0,4-3 0 0,-4-6 0 16,0 0 0-16,0 0 0 16,0 0-21-16,0 0-9 0,0 0-2 0,0 0 0 15,0 0-118-15,0-6-24 0,4-3-5 0,-1-3-1 0</inkml:trace>
  <inkml:trace contextRef="#ctx0" brushRef="#br0" timeOffset="1731.488">16461 4142 1134 0,'0'0'24'0,"0"5"6"0,0 10 1 0,0-3 1 0,0 6-32 0,0-7 0 0,0 4 0 0,-4 8 0 0,4-11 26 0,-3 6-2 15,3 2 0-15,-4-2 0 0,4-6 7 0,0 6 1 16,-4-7 0-16,4 4 0 0,-3-3-32 0,3-6 0 16,0 5 0-16,0-5 0 15,0-6-45-15,0 0-15 0,0 6-4 0,0-6-465 0</inkml:trace>
  <inkml:trace contextRef="#ctx0" brushRef="#br0" timeOffset="2668.595">17332 4209 1609 0,'-7'0'35'0,"3"9"7"0,-3-3 2 0,0 6 2 0,0-12-37 0,0 5-9 16,0-5 0-16,4 6 0 0,-4 0 64 0,-1 6 10 0,5 0 2 0,-4 0 1 16,0-4-43-16,3 10-9 15,-3-12-1-15,4 12-1 0,-4-10-23 0,3 4 0 16,1 6 0-16,-1-7 0 0,4 1 0 0,-3 9 0 0,3-4 0 0,-4 1-8 15,4 9 8-15,0-4-10 0,0 1 10 0,0 2-10 16,0 6 2-16,0 4 0 0,0-10 0 0,0 9 0 16,0-5 8-16,0 2 0 15,0-2 0-15,0-4 0 0,0 3 0 0,4-2 0 0,-4-10 0 16,0 1 0-16,0-6 24 0,0-3 6 0,-4 2 2 0,4-11 0 16,0 0-4-16,0 0-1 0,0 0 0 0,0 0 0 15,-4-5 1-15,-3-10 0 0,0-3 0 16,0-5 0-16,4-4-18 0,-4 4-10 0,0-13 12 0,0 4-12 15,7-6 9-15,-4 3-9 0,4-9 0 0,0 5 9 16,0-2-9-16,4 9 0 0,-1-12 0 0,1 3 0 16,-1-4 0-16,1 4 0 0,-1 3 0 0,1 0 0 15,3 3 0-15,-4-9 0 0,4 8 0 0,-3 4 0 16,3-6 0-16,-3 14 0 0,-1-8 0 0,1 2 0 16,-1 1 0-16,1 8 0 0,-1 4 0 0,1-1 0 15,-4 3 0-15,3-2 0 0,-3 11 0 0,4-6 0 0,-1 6-9 16,-3 6 9-16,0 0 0 0,0 0 0 15,0 0-10-15,0 0 10 0,4 0-8 0,3 6 8 0,0-6 0 0,0 6 11 16,-3 6-1-16,3-6 0 0,0 5-18 0,0-2-4 16,3 0-1-16,-3 6 0 0,4-3 13 0,-4 5 0 15,0-2 0-15,-3 8 0 0,3 1 0 0,3 2 0 16,-3 4 0-16,0 2 0 0,0 3 0 16,-3-2 0-16,6 2 0 0,-2 3-9 0,-5 6 9 0,4-2-12 15,0 2 12-15,0 0-12 0,0-3 12 0,0 3 0 16,4 0 0-16,-4-3 0 0,4 3 0 0,-4-5 0 15,3-4 0-15,-3 3 0 0,4-9 0 0,-4 4 0 16,0-10 0-16,0 4 0 0,0-10 0 0,-3 4 0 16,3-3 0-16,-4-7 0 0,1 7 0 0,-1-6 0 0,1-3 0 15,-1-4 0-15,-3 7-14 0,0-12-1 0,0 6 0 0,0-6 0 32,0 0-25-32,-3 12-4 0,3-12-2 0,-7 6 0 15,0-6-21-15,0 6-4 0,-4-6-1 0,4 0 0 16,0-6-24-16,0 0-4 0,0 0-2 0,-4 0-342 0,4 0-68 0</inkml:trace>
  <inkml:trace contextRef="#ctx0" brushRef="#br0" timeOffset="2958.351">17131 4494 1702 0,'0'0'37'0,"0"0"8"0,0 0 2 0,0 0 1 0,0 0-38 0,0 0-10 0,0 0 0 0,0 0 0 0,0 0 62 15,0 0 10-15,0 0 3 0,0 0 0 0,0 0-55 0,0 0-10 16,0 0-2-16,0 0-8 0,0 0 0 0,0 0 0 16,7 0 0-16,4 6-9 0,-1 0 9 0,4-6 0 15,4 12-9-15,-1-12 9 0,1 6-12 0,0 0 3 0,3-3 0 16,-3 2 0-1,-1 1-18-15,1-6-3 0,3 6-1 0,0-6 0 16,0 0-49-16,-3 6-9 0,3-6-3 0,-3 0 0 16,3-6-116-16,-7 6-23 0</inkml:trace>
  <inkml:trace contextRef="#ctx0" brushRef="#br0" timeOffset="3445.379">17586 4462 1476 0,'0'0'32'0,"0"9"8"0,-4 3 0 0,4-7 1 0,4 7-33 0,-4 6-8 0,4-6 0 0,-4 8 0 15,3-2 44-15,1-1 6 0,-1 10 2 0,4-9 0 16,-3-1-15-16,-1 4-2 0,4-4-1 0,0 1 0 0,-3-3-19 16,-1 2-4-16,4-5-1 0,-3 0 0 0,-1 0 0 0,1-6 0 15,3-4 0-15,-7-2 0 0,0 0 2 0,0 0 0 16,4 6 0-16,-4-6 0 0,0 0 8 0,0 0 1 15,0 0 1-15,0 0 0 0,0 0-2 0,0 0 0 16,3 0 0-16,-3 0 0 0,0-6-2 0,4 4-1 16,-4-4 0-16,0-6 0 0,3 6-5 0,-3-6 0 15,-3 0-1-15,3 4 0 0,-4-1-11 0,1 0 0 16,-1-3 9-16,4 1-9 0,-3-4 0 0,3 0 8 16,-4 6-8-16,4-2 0 0,-4-1 0 15,4 6 0-15,0-9 0 0,0 6-8 0,0 1 8 0,0 2 0 16,0-6 0-16,0 6 0 0,4 0-8 0,0 0 8 0,-1 0-8 15,4 3 8-15,-3 1-14 0,3-1 2 16,3 6 1-16,-3-3 0 0,7 5-7 0,-3 1-2 16,0 0 0-16,-1 0 0 0,1 6 12 0,-1 0 8 0,1-4-12 15,0 4 12-15,-1 6 0 0,1-1 0 0,-4-2 0 16,0 3 0-16,0-1 0 0,-4-5 0 0,4 6 9 0,1-4-9 16,-1 10 12-16,-4-12-4 0,4 2 0 0,-3 4 0 15,6-6-8-15,-6 0 0 0,3-1 0 0,0 1 0 16,0-3-8-16,-4 3 8 0,5-6 0 0,-1-1 0 15,0 1-30 1,0-6-2-16,0 0 0 0,-4 0-553 0,4 0-111 0</inkml:trace>
  <inkml:trace contextRef="#ctx0" brushRef="#br0" timeOffset="3924.641">18030 3815 860 0,'0'0'19'0,"0"0"4"0,0 0 1 0,0 0 0 0,0 0-24 0,0 0 0 0,0 0 0 0,0 0 0 16,0 0 61-16,-7 6 8 0,7-6 2 0,-7 6 0 15,4 0-21-15,3 6-4 0,-4 2-1 0,4-2 0 16,0 0-8-16,0 5-1 0,4 1-1 0,-4-3 0 16,3 2 1-16,1 4 1 0,-4 3 0 0,3-1 0 15,1 4-5-15,-1 2-2 0,1 0 0 0,0 4 0 16,-1-7-4-16,1 9-1 0,-1-5 0 15,1 8 0-15,-1 0 8 0,1 0 2 0,3 4 0 0,-4-4 0 16,1-3 8-16,3 9 1 0,-4-9 1 0,1 10 0 16,3-13-5-16,-3 3 0 0,3-8-1 0,0 8 0 15,-4-9-6-15,4-2-1 0,0-1 0 0,0-2 0 16,0-3-32-16,-3-1 0 0,3-5 0 0,-4 3 0 16,1-9 0-16,-4-1-14 0,4 1 2 0,-4-6 1 15,0 0-21-15,0 0-5 0,0 0-1 0,0 0 0 16,0 0-38-16,0 0-7 0,0 0-1 0,0 0-487 15,0 0-97-15</inkml:trace>
  <inkml:trace contextRef="#ctx0" brushRef="#br0" timeOffset="4310.599">17769 4388 1735 0,'0'0'38'0,"0"0"8"0,4 6 2 0,-1 3 0 0,1-3-38 0,3 0-10 0,-7-6 0 0,4 6 0 16,-4-6 28-16,7 6 3 0,-7-6 1 0,7 0 0 15,3 6 13-15,1-6 3 0,-1 0 1 0,1 0 0 16,3 0-39-16,0-6-10 0,4 6 0 0,-4 0 0 16,4 0 0-16,-1 0 0 0,1 6 0 0,3-6 0 15,0 0-31-15,0 5 2 0,1 1 0 0,-5 0 0 16,4 0-31-16,1 0-5 0,-1 0-2 16,0 0 0-16,-3 3 31 15,3-4 5-15,-4 1 2 0,4 0 0 0,1 0-4 16,-5-6-1-16,1 0 0 0,0 6 0 0,-1 0 34 0,1-6 0 0,3 0 0 0,0-6 0 15,0 6-13-15,1-6 4 0,-1 6 1 0,-4 0-626 16</inkml:trace>
  <inkml:trace contextRef="#ctx0" brushRef="#br0" timeOffset="4837.4">18641 4594 1760 0,'0'0'39'0,"0"0"8"0,-7 6 1 0,0 6 1 0,0 0-39 0,0-6-10 0,-4 5 0 0,0-5 0 15,1 3 39-15,-4 0 5 0,3 0 2 0,-7-9 0 16,4 6-12-16,-3-1-2 0,-1 1-1 0,4 0 0 16,0-6-19-16,0 0-4 0,0 6-8 0,3 0 12 15,4-6-12-15,-4 0 0 0,11 0 8 0,0 0-8 16,0 0 0-16,-7 6 0 0,0 3 0 15,0 2-10-15,4 1 2 0,-1 0 0 0,4 6 0 0,-3-10 0 16,3 10 8-16,0 0 0 0,3-7 0 0,-3 10 0 16,4-3 0-16,-4-7 0 0,7 7 0 0,-4-3 0 15,4-4 0-15,-3 1 11 0,3-6-3 0,0 6 0 16,4-6-8-16,-1-6 0 0,1 6 0 0,3-6 0 16,0 0 0-16,0 0 0 0,4-3 0 0,-4 0 8 15,0-9-8-15,4 6 0 0,-4-12 0 0,0 4 8 16,3-4-8-16,-2-5 0 0,-1-4 0 0,-4 4 0 15,4-10 0-15,-3 10 0 0,-4-1 0 0,0 1 0 0,0 2 0 16,-3-2 0-16,-1 5-10 0,1 3 10 0,-4 4-12 16,0-1 3-16,0 6 1 0,0 6 0 0,0 0-13 0,0 0-3 15,-4 6 0-15,-3 6 0 16,0-1-7-16,4 4-1 16,-5 9-1-16,1-1 0 0,4 3 18 0,-4 4 4 0,3-1 1 0,1 4 0 0,-1-1 10 0,1-3 0 15,6-2 8-15,-3-4-8 0,7 7 16 0,-3-10-2 16,6-2 0-16,-3-6 0 0,4-1 12 0,0-8 2 15,3 3 1-15,3-6 0 0,1-6-6 0,3-2-2 16,0-4 0-16,4-6 0 16,0-2-119-16,-1-4-24 0</inkml:trace>
  <inkml:trace contextRef="#ctx0" brushRef="#br0" timeOffset="5589.672">19011 4741 1249 0,'0'0'27'0,"0"12"5"0,0-12 2 0,-3 6 2 0,-1 6-28 0,1-6-8 0,-1 2 0 0,4 4 0 16,0 0 64-16,0-6 11 0,0 0 2 0,0 5 1 15,0-5-33-15,0 3-6 0,4-3-2 0,-1 6 0 16,-3-6 7-16,4-1 0 0,-1 1 1 0,1 6 0 15,-1-3-11-15,1-3-2 0,3 6-1 0,-4-7 0 16,4 13-3-16,-3-12-1 0,3 9 0 0,0-4 0 16,-3 7-15-16,3-6-4 0,0 0 0 0,-4 2 0 15,1 4-8-15,-1-6 10 0,1-1-10 0,-1 1 10 16,-3-6-10-16,4 3 10 0,-4-9-10 0,0 0 10 16,0 0 9-16,0 0 1 0,0 0 1 0,0 0 0 15,-7-6 22-15,0 0 4 0,-4-9 1 0,1 4 0 16,-1-7-28-16,0-3-4 0,1 4-2 0,-1-13 0 15,-3 10-14-15,4-4 0 0,-1-2-12 0,0 2 12 16,1 7-16-16,-1-10 3 0,4 10 1 0,0-7 0 16,0 4-4-16,4 8-1 0,3 0 0 0,-4-6 0 15,8 4-17-15,-4 2-3 16,3 0-1-16,-3 0 0 0,4 1-15 0,3 5-3 16,-4 0-1-16,4 0 0 0,4-3 18 0,-4 9 4 0,3-6 1 15,1 6 0-15,3 0 13 0,-3 6 2 0,3-6 1 0,0 9 0 0,0-6 6 0,4 3 0 16,-4 3 1-16,0-3 0 0,4-1-1 15,-1 7-1-15,1-6 0 0,-4 0 0 0,4-3-3 0,-4 0-1 16,3 0 0-16,-3-3 0 16,1-3-44-16,2 0-9 0,1 0-2 0,-4-9-564 0</inkml:trace>
  <inkml:trace contextRef="#ctx0" brushRef="#br0" timeOffset="6192.022">19368 3803 1566 0,'0'0'34'0,"0"0"7"0,0 0 2 0,0 0 1 0,0 0-35 0,0 0-9 16,-8 12 0-16,1-6 0 16,4 0-32-16,-1 6-8 0,4 8-1 0,0-8-1 0,0 0 32 0,0 11 10 0,4-11 0 0,-4 9 0 15,3-4 11-15,-3-2 9 0,4 3 1 0,-1 5 1 16,5-5 13-16,-5 8 2 0,4-8 1 0,0 5 0 16,0-2 7-16,0 8 2 0,0-11 0 0,-3 9 0 15,3-10-19-15,0 10-4 16,0-10-1-16,0 13 0 0,0-4-11 0,0 4-1 15,-3 2-1-15,3-3 0 0,0 4 3 0,0-4 1 16,-4 9 0-16,1-5 0 0,3 8-3 0,-4-3-1 0,1 0 0 0,3 3 0 16,-7-8 0-16,4 8 0 0,-4-9 0 0,0 3 0 15,0-8 6-15,0-4 2 0,0 1 0 0,0-4 0 16,-4-2 2-16,4-6 0 0,0-6 0 0,-3 0 0 16,3-6 3-16,0 0 1 0,0 0 0 0,0 0 0 15,-4 6-36-15,4-6-6 0,0 0-2 0,0 0 0 16,-7-3-19-16,0 0-4 15,3-3-1-15,1 6 0 0,-1-6-160 16,4 0-32-16,-3 0-6 0,3 0-2 0</inkml:trace>
  <inkml:trace contextRef="#ctx0" brushRef="#br0" timeOffset="6544.929">19163 4512 1364 0,'0'0'30'0,"0"0"6"0,0 0 2 0,0 0 0 0,0 0-30 0,0 0-8 0,0-6 0 0,3 0 0 15,1 0 43-15,3 6 7 0,-3-6 2 0,3 6 0 16,3-5-24-16,4-1-5 0,-3 6-1 0,3-3 0 15,-3 0-6-15,6 3-2 0,-3 0 0 0,4 0 0 16,3 0 15-16,-3 0 3 0,3 0 1 0,-3 0 0 16,3 3-17-16,-4 0-3 0,1 3-1 0,0-1 0 15,-1 1-12-15,1 0 9 0,-4 0-9 0,4 6 8 16,-4-3-8-16,0 2 0 0,4 1-12 16,-4 0 12-1,3 0-45-15,-3-1-2 0,4 1 0 0,3 3 0 16,-3-3-29-16,3-1-7 0,-3 1-1 0,3-3-359 0,0-3-72 0</inkml:trace>
  <inkml:trace contextRef="#ctx0" brushRef="#br0" timeOffset="6826.947">19935 4630 1342 0,'0'0'29'0,"0"0"7"0,0 0 0 0,0 0 3 0,0 5-31 0,0 1-8 16,0-6 0-16,-3 9 0 0,3 0 41 0,0-3 7 15,0 3 2-15,0-3 0 0,0 5-14 0,0-11-4 0,3 6 0 0,-3 0 0 16,4 0 10-16,-4 3 2 0,4 2 0 16,-4 1 0-16,3 0-29 0,-3 0-6 0,4 0-1 0,-1-4 0 15,-3 10-8-15,4-6 0 16,-1 0 0-16,1-1 0 15,-4 4-32-15,3-3-8 0,1-6-1 0,-1-1-1 16,-3-5-42-16,0 0-8 0,4 6-1 0,-4-6-557 0</inkml:trace>
  <inkml:trace contextRef="#ctx0" brushRef="#br0" timeOffset="7042.459">19748 4236 1825 0,'0'0'40'0,"0"0"8"0,0 0 1 0,0 0 3 0,0 0-41 15,0 0-11-15,-3 5 0 0,3 1 0 16,0-6-184-16,0 6-38 0,-7 6-8 0,7-12-2 0</inkml:trace>
  <inkml:trace contextRef="#ctx0" brushRef="#br0" timeOffset="8295.103">20532 4721 1681 0,'0'0'36'0,"0"0"8"0,0 0 2 0,-4-3 2 0,1-6-38 0,-1-3-10 0,1 6 0 0,-1 0 0 16,-3-5 0-16,3-1 0 0,-3 0-10 0,0 3 10 15,0 3 0-15,0 1 0 0,0-1 0 0,-3-6 0 16,3 3 24-16,-1 3-3 0,1-3 0 0,0 6 0 15,0-2 1-15,0 5 0 16,-3-6 0-16,3 6 0 0,-4-6-22 0,0 6 0 0,-3 0 0 0,4 0 8 16,-1 6-8-16,1-6 0 0,-1 6-11 0,4-1 11 15,-4 1 0-15,1 0-9 0,3 9 9 0,0-9 0 16,0 0 0-16,0 5-10 0,3 1 10 0,-3 3 0 16,0-3 0-16,3-1 0 0,1 1 0 0,3 0 9 15,0-3 1-15,0 8 0 0,0-5 0 0,0 0 0 16,0 0-2-16,0-1 0 0,0-2 0 0,0 9 0 15,3-12-8-15,1 6 0 0,-1-7 0 0,4 1 0 16,1 3 0-16,-1 3 0 0,0-12 0 0,3 6 0 16,1-6 0-16,-1 6 0 0,1-6 0 0,0 0 0 15,-1 0 0-15,4 0 0 0,-3-6 0 0,-1 6 0 16,5-6 0-16,-5-3 0 0,4 3 0 0,-3 0 0 16,3 0 0-16,-3-5 8 0,3 5-8 0,-4-6 0 0,1-3 13 15,-4 6-2-15,3 1-1 0,1 2 0 16,-4-6-1-16,0 0 0 0,0 6 0 0,-3 0 0 0,-1 1-1 0,-3 5 0 15,0 0 0-15,0 0 0 0,4-3 1 0,-4 3 0 16,0 0 0-16,0 0 0 0,0 0 6 0,0 0 1 16,0 0 0-16,0 0 0 0,0 0 0 0,0 0 0 15,-4 8 0-15,1 4 0 0,-1 0-16 0,1 0 0 16,-1 0 8-16,1-4-8 0,-1 10 0 0,4-6 0 16,0 0 0-16,0-1 0 0,4 4 0 0,-4 3 0 15,0-7 0-15,0 7 0 0,0 3 0 0,0-4 0 0,3 7 0 16,1-4 0-16,-4 4 0 0,3 2 0 0,1 4 0 15,-4-4 0-15,0 4 0 0,3-1 0 16,-3-3 0-16,4 4 0 0,-4 2 0 0,0-8 0 0,0 14 0 16,3-9 0-16,-3-5 0 0,0 8 0 0,4-5 0 0,-1 2 0 15,1-3 0-15,-4-2 0 16,7 5 0-16,-4-8 0 0,1 2 0 0,-4-2 0 16,4 3-8-16,-4-13 8 0,3 1 0 0,1 3 0 0,-4-1 0 0,0 1 0 15,0-3 0-15,0 0 0 0,0-3 8 0,0-4-8 16,0 4 8-16,-4 0-8 0,4 3 0 0,-3-6 0 15,3-6 0-15,-4 6 0 0,0-1 0 0,4-5 0 16,-3 6 0-16,3-6 0 0,-4 6 0 0,4-6 0 16,-3 6 11-16,3-6-11 0,0 0 12 0,0 0-12 15,0 0 8-15,0 0-8 0,0 0 0 0,0 0 0 16,0 0 22-16,0 0-2 0,0 0-1 0,0 0 0 16,0 0-10-16,0 0-1 0,0 0-8 0,0 0 12 0,0 0-4 15,-7-3-8-15,3-3 11 0,1 3-11 0,3-3 0 0,-4 1 0 16,4-7 0-16,4 0 0 0,-4-3 0 0,0 4 0 15,3-7 0-15,1 6 0 0,-1-5 12 0,1-4-4 16,-1 9 0-16,-3-5-8 0,4-4 0 0,-1 9 0 16,1-5 0-16,0-1 0 0,-1 3 0 0,4 3 0 15,-3-5-15-15,-1 11 5 0,4-9 0 0,-3 4 0 16,3-1 0-16,0 6 0 16,3-6-22-16,1 6-5 0,0 0-1 0,-1-2 0 15,1-1-18-15,3 3-3 0,-4 3-1 0,1-9 0 16,3 6-72-16,0 0-14 0,-3 0-3 0,-1 1-1 0</inkml:trace>
  <inkml:trace contextRef="#ctx0" brushRef="#br0" timeOffset="8878.299">20726 4718 990 0,'0'0'21'0,"0"0"5"0,0 0 1 0,0 0 1 0,0 0-28 0,0 0 0 15,0 0 0-15,0 0 0 0,0 0 57 0,0 11 6 16,0-5 1-16,0 6 0 0,0-6-26 0,0 6-5 16,0-6-1-16,0 5 0 0,3-2-19 0,-3 3-4 15,4 0-1-15,-1 0 0 0,1-1 13 0,-1 4 3 16,1-3 0-16,-1-1 0 0,4 7 25 0,-3-12 6 0,3 9 1 0,0-4 0 15,-3-5-7-15,3 12-1 0,-4-12 0 16,4 3 0-16,4 0 7 0,-1 5 1 0,5-8 0 0,-1 6 0 16,0-12-33-16,3 6-7 15,5 5 0-15,-5-8-1 0,1 3-15 0,3-3 11 0,-3 0-11 16,3-3 10-16,-4-3-10 0,1 0 8 16,0-6-8-16,-1 4 8 0,-3-7 4 0,1 0 0 0,-1-6 0 0,-7 4 0 15,0-4 13-15,0 0 3 0,-4-5 1 16,1 2 0-16,-4-2-1 0,0 2-1 0,-7-2 0 0,3-4 0 15,-3 10-18-15,0-1-9 0,-3 0 10 0,3 1-10 16,-4 2-14-16,-3 3-9 0,3-5-1 0,-3 8-1 31,4 0-23-31,3 0-4 0,-4 3 0 0,0 0-1 0,1 6-22 0,3-5-4 16,7 5-1-16,0 0 0 0,0 0-32 0,0 0-8 16,0 0 0-16,0 0-343 0,0 0-68 0</inkml:trace>
  <inkml:trace contextRef="#ctx0" brushRef="#br0" timeOffset="9482.284">21290 4777 1335 0,'0'0'29'0,"0"0"7"0,0 0 0 0,0 0 2 0,0 0-30 0,0 0-8 0,0 0 0 0,0 0 0 16,0 0 20-16,0 0 4 0,0 0 0 16,0 0 0-16,0 0 21 0,7-6 5 0,-3 0 1 0,3 6 0 15,0-6-25-15,0 6-5 0,0-6-1 0,4 6 0 16,-1 0-10-16,1 0-2 0,-1 0-8 0,4-6 12 16,-3 6-12-16,0 0 9 0,3 0-9 0,-4 0 8 15,1 0-8-15,-4 0 0 0,3 0 9 0,-2 0-9 16,-1 0 20-16,0 0 0 0,0 0 0 0,-4 0 0 15,-3 0 15-15,0 0 2 0,0 0 1 0,0 0 0 16,0 0 2-16,0 0 0 0,0 0 0 0,0 0 0 16,0 0-12-16,0 0-3 0,-3-6 0 0,-1 0 0 15,-3 0-15-15,0 4-10 0,7 2 12 0,-7-3-12 16,0-3 0-16,0 3 0 0,0-3 0 0,0 6 0 16,0-6 0-16,0 6 0 0,-4-6-12 0,4 6 3 15,-4 0 9-15,1 0-13 0,-1 0 5 0,1 0 8 16,3 6-14-16,0 0 5 0,-4-6 1 0,4 3 0 15,0 0 8-15,0 3 0 0,0 0 0 0,0 2 0 16,3-2 0-16,-3 6 0 0,4-6 9 0,-1 6-9 0,1-4 0 0,-1 4 0 16,4 6 0-16,-4-6 0 0,4 5 12 0,4-2-12 15,-4 3 12-15,4 5-12 0,3-8 12 0,0 2-4 16,-4 7 0-16,4-6-8 0,0 2 9 0,0-2-9 16,0-6 0-16,4 5 9 0,-4-2-9 0,4 3 0 15,-1-7 0-15,1 1 0 0,3-3 0 0,-3 3 0 16,3-6 0-16,-4 5 0 0,4-5 0 0,0 0 0 15,1 0 0-15,2-3 0 0,-3 0-18 0,0 0 4 16,0 0 1-16,4-3 0 16,-4-3-29-16,0 0-6 0,4 0 0 0,0 3-1 15,3-3-38-15,-4-3-7 0,5 0-2 0,-5 0-424 0,4-5-86 16</inkml:trace>
  <inkml:trace contextRef="#ctx0" brushRef="#br0" timeOffset="143301.683">4928 1372 1080 0,'0'0'24'0,"0"0"4"0,0 0 2 0,0 0 0 0,-3 0-30 0,3 0 0 0,-7 0 0 0,7 0 0 16,-4 0 88-16,-3 6 11 0,0 0 2 0,4 0 1 16,-1 6-44-16,-3-1-9 0,3-2-1 0,1 3-1 15,-1 0 2-15,1-1 1 0,3 1 0 0,-4 0 0 0,4-6-21 0,4 14-4 16,-4-14-1-16,0 6 0 0,3 0-4 0,-3-6 0 15,4 8-1-15,-1-2 0 0,1 0-11 0,7 0-8 16,-4 5 9-16,0-2-9 0,0 3 0 0,-4 5 0 16,8-2 0-16,-1 8 0 15,5-2 12-15,-1-4 4 0,3 10 0 0,-3-4 0 0,-3 9-16 0,7 3 0 16,-4-3 8-16,-4 1-8 0,4 2 8 0,-3-3 0 16,-4 3-8-16,4 3 12 0,-4-5 13 0,-4 2 3 0,1-3 0 15,3-6 0-15,-4 4-5 0,1-4-1 0,-4 3 0 16,0-8 0-16,0 2-6 0,0-8 0 0,-4 8-1 15,1-5 0-15,3 2-7 0,-4-8 0 0,1 5-8 0,3-8 12 16,-4-3-12-16,1 5 8 0,3-11-8 0,0 6 0 16,0-6 0-16,-4 0 0 15,4-6 0-15,0 0 0 0,0 0 0 0,0 0 0 16,0 0 0-16,0 0 0 0,0 0 0 0,0 0 0 0,0 0 0 0,0 0-10 16,0 0 10-16,0 0 0 0,0 0-9 0,0 0 9 15,0 0 0-15,-3-6 0 0,3 0 0 0,-4-6 0 16,1 0 0-16,3-5 0 0,-4 5 0 0,1-3 0 15,-1-2 0-15,4 5 0 0,-7-6-9 0,3-2 9 16,1 2 0-16,-1-8 0 0,1 8 0 0,-4-6 0 16,3-2 0-16,-3 2 0 0,7-5 0 0,-7 3 0 15,4 2 0-15,-4-2 0 0,-4 2 0 0,7-5 0 16,-3 2-8-16,4-2 8 0,-1 2 0 0,1 4 0 0,-1-10 0 16,1 10 0-16,-4-3 0 0,0 2 0 0,3-5 0 15,-3 2 0-15,4 9 0 0,-5-8 0 0,1 3 0 0,4 5 0 16,-4-3 0-16,3 4 0 0,1-1 0 0,-1-5 0 15,1 2 0-15,3 3 0 0,0-8 0 0,-7 2 0 16,3 1 0-16,4 8 0 16,-3-8 0-16,3 5-8 0,0-3 8 0,0 4 0 0,0-1 0 0,0 0 0 15,3 4-8-15,1-4 8 0,-4 6 0 0,3-5 0 16,1 2 0-16,-1 3 0 16,1-5 0-16,3 5 0 0,0 0 0 0,0 3 9 0,4-2-9 15,-4-1-14-15,3 0 3 0,1 0 1 0,-1 3 10 0,-3 4 0 16,4-1 8-16,0 0-8 0,-1-6 0 0,-3 0 0 15,0 0 0-15,0 4-8 0,0 2 8 0,0-6 0 16,4 6 0-16,-4 0 0 0,0-5 0 0,0 5 0 0,4 0 8 16,-4 6-8-16,0 0 0 0,3 0 0 0,1 6-12 15,-4 0 4-15,4-1 8 0,-8 7 8 16,4 6-8-16,0-9 11 16,0 8-31-16,0-5-5 0,0 6-2 0,1 8 0 0,-1-8 19 0,0 5 8 0,0-2-8 15,0 2 8-15,-4-5 0 0,4-3 0 16,0 2 0-16,0 1 0 0,4-3 0 0,-4 2 0 0,-3-5 0 0,-1 0 0 15,1 0 0-15,-1-1-8 0,4-11 8 16,-3 9 0-16,-1 3 0 0,1-6 0 0,-4-6 0 16,0 6 0-16,0-6 28 0,0 6 0 0,3-1 1 0,-3-5 0 15,0 0-21-15,0 0-8 0,-3 12 0 0,-1-6 0 16,1 3 12-16,-1-3-4 0,-3 6-8 0,4-1 12 16,3 1-12-16,-7 0 8 0,3 8-8 0,-3-8 0 15,-4 0 8-15,1 6-8 0,3-4 0 0,0-2 9 16,3 6-9-16,-3-7 12 0,-3 1-12 0,3-3 12 15,-4 9-12-15,0-12 0 0,4-1 0 0,-3 1 0 0,3-6 13 16,-4 6 1-16,1-6 0 0,-5 0 0 16,5 0 4-16,-4-6 1 0,0 6 0 0,3-6 0 15,-3-5-7-15,3 5 0 0,1 0-1 0,3-6 0 0,-4 3-11 0,4 3-14 16,-4 1 3-16,4-7 1 0,0 6-3 0,4 0-1 16,3 6 0-16,-4-6 0 15,1 0-22-15,-1 6-4 0,4-9 0 0,0 7-1 16,4-1-101-16,-1-9-20 0,1 6-4 0,-1-6-1 15,4 6-33-15,0-5-8 0</inkml:trace>
  <inkml:trace contextRef="#ctx0" brushRef="#br0" timeOffset="143742.931">5687 1316 1650 0,'0'0'47'15,"-4"6"9"-15,-3 0-44 0,4 0-12 0,3-6 0 0,-4 6 0 0,1 6 9 0,-1-6 0 16,1 8 0-16,-1-2 0 0,4 0 3 0,0 5 1 16,0-5 0-16,0 3 0 0,0 8-13 0,0-11 0 15,4 9 8-15,-1-4-8 0,-3 7 10 0,4-4-1 16,-4-2 0-16,3 0 0 0,1-1 12 0,-1-2 3 15,1 3 0-15,-1-1 0 0,-3-5-13 0,4-3-3 16,-4 9 0-16,3-13 0 0,-3-5 2 0,0 0 0 0,0 0 0 16,0 0 0-16,0 0-2 0,0 0 0 0,0 0 0 0,-3-11 0 31,3-1-124-31,-4-3-26 0,4-8-5 0</inkml:trace>
  <inkml:trace contextRef="#ctx0" brushRef="#br0" timeOffset="143947.9">5486 946 1548 0,'0'0'34'0,"0"0"7"0,-4 6 2 0,1 0 0 0,3 5-35 0,0-5-8 0,0 0 0 0,0 0 0 16,0 3-119-16,0-9-25 0</inkml:trace>
  <inkml:trace contextRef="#ctx0" brushRef="#br0" timeOffset="144694.245">5983 1422 997 0,'0'0'21'0,"0"0"5"0,-7-3 1 0,4-3 2 0,-5 1-29 0,5-1 0 0,-4 0 0 0,3 0 0 15,1 0 36-15,-1 0 2 0,1 0 0 0,-1 6 0 16,4 0 22-16,0 0 5 0,-3-6 1 0,3 6 0 16,-4 6 0-16,1 0 0 0,-1 0 0 0,-3 0 0 15,7 0-16-15,-3 6-3 0,3-1-1 0,0 4 0 16,0 3-20-16,0-1-4 0,3-2-1 0,1 8 0 15,-4-5 4-15,0 0 1 0,3 2 0 0,1-2 0 16,-1 5 2-16,1-8 0 0,-1 3 0 0,1-1 0 16,-1-5-3-16,-3-3 0 0,4-3 0 0,-4-6 0 0,0 0 2 15,0 0 0-15,0 0 0 0,0 0 0 0,0 0 9 16,0 0 1-16,0 0 1 0,0-6 0 0,0-3-20 0,-4 3-4 16,1-5-1-16,3-1 0 0,-4 0-13 0,4 0 0 15,-3 3 8-15,3-2-8 0,0-1 0 0,0 0 0 16,0 0 0-16,0 7 0 0,0-4 0 0,0 3 0 15,3 0 0-15,-3 0 0 0,4 0 0 0,-1 0-8 16,1 0 8-16,-1 1 0 0,4-1-8 0,-3 0 8 16,3 0 0-16,0 3 0 0,0-3-9 0,0 0 9 0,4 6 0 15,-4-6-9-15,7 6 9 0,-4-11 0 16,-2 11-9-16,6-6 9 0,0 0 0 16,0 6 0-16,-4-6 0 0,1 6 0 0,3-9 0 15,-3 6 0-15,-1 0 0 0,4 3 0 0,-3-6 0 0,-7 6 0 16,6-5 0-16,1-1 0 0,-1 6 0 0,1-6 0 0,-4 6 0 0,0 0 0 31,4 6 0-31,-4-6 0 0,0 6-9 0,0-1 9 0,3 1 0 0,1 3 0 0,-4 3 0 0,-4 0 0 16,1 5-12-16,3-5 12 0,-3 3-12 0,3 8 12 15,0-11 0-15,-4 3 0 0,4 8 0 0,-3-11 0 16,3 6 0-16,-4-4 0 0,4 4 0 0,-3 0 0 16,-4-7 0-16,4 1 0 0,-4 3 0 0,3-9 0 15,-3-6 0-15,0 0 0 0,0 0 0 0,0 0 0 16,0 0-10-16,0 0-8 0,0 0-2 0,0-6 0 15,0-6-116-15,0 3-24 16,0-3-5-16,0 7-685 0</inkml:trace>
  <inkml:trace contextRef="#ctx0" brushRef="#br0" timeOffset="145530.518">6985 1358 1094 0,'0'0'24'0,"0"0"4"0,0 0 2 0,0 0 2 0,0 0-32 0,0 0 0 0,0 0 0 0,0 0 0 16,0 0 103-16,0 0 14 0,0 0 3 0,0 0 1 16,0 0-27-16,-7 0-6 0,0 0 0 0,7 0-1 15,-7-6-18-15,-4 6-3 0,4 0-1 0,0 0 0 16,-3 0-13-16,3 0-2 0,-1 0-1 0,1 6 0 16,-7-6-17-16,4 8-3 0,3-2-1 0,-7 6 0 15,3-6-20-15,-3 6-8 0,0-1 0 0,3 4 9 16,1 3-9-16,-1-1 8 0,4-5-8 0,-4 9 8 15,1-4-8-15,3 1 0 0,0 3-10 0,0-4 10 16,0 1 0-16,3 5 0 0,0-8 0 0,1 3 0 16,3-1 0-16,0-5 0 0,0 3 0 0,0-3-9 15,3-1 9-15,1-5 0 0,-4 0 0 0,4 0 0 0,-4-6 0 16,7 6-10-16,-4 3 10 0,4-9 0 0,0 0-8 0,7 0 8 16,-3 0 0-16,-4-9 0 0,4 3 0 0,3 0 0 15,0-6 0-15,0 1 9 0,0-1-9 0,0-3 8 16,-3-3-8-16,-1 1 8 0,4-1-8 0,-7 3 0 15,4-8 0-15,0 5 8 0,-4-2-8 0,-4 2 0 16,4 6 0-16,-7-5 0 0,4 2-23 0,-4 3 3 16,-4-5 1-16,1 11 0 0,3-6-3 0,-4 3-1 15,1 3 0-15,-1 0 0 0,1-5 7 0,-4 5 2 16,3 6 0-16,4 0 0 0,0 0 2 0,-7 6 1 16,3 0 0-16,4 5 0 0,4 4-1 0,0-3 0 0,3 5 0 15,0 1 0-15,0 8 12 0,3-2-10 16,8 2 10-16,-4-2-10 0,4 8 10 0,-4 4 0 15,3-4 0-15,1 3 0 0,0 3 0 0,3 4 14 0,-4-4-3 0,-2 0-1 16,2 9 10-16,-3-3 1 16,-3 0 1-16,0 0 0 0,-1 3-2 0,1-3-1 0,-4 1 0 0,-4-1 0 15,4 3-19-15,-7-3 0 0,4-6 0 0,-4 3 0 16,-4-8 0-16,1 2 0 0,-4-9 0 0,0 4 0 16,0 2 15-16,0-9-4 0,-4 1-1 0,4-3 0 15,0-4-2-15,-7 1 0 0,3-6 0 0,1 2 0 16,-5-2 10-16,1 0 2 0,0-6 0 0,0 5 0 15,0-8 12-15,0 3 2 0,3 6 1 0,-3-12 0 16,-3 0-23-16,2 0-12 0,1-6 12 0,-3 0-12 0,3 3 0 16,-4 0 0-16,7-5 0 0,-6 8 0 15,3-6 0-15,0 0 0 0,-1 0 0 0,-2 0-9 16,-1 0-28-16,-3 0-6 16,7-5-1-16,-7 2 0 0,3-3-28 0,4 0-7 0,0 0-1 15,0 1 0-15,3-7-134 0,1 9-27 0,3-14-6 16,-1 11-1-16</inkml:trace>
  <inkml:trace contextRef="#ctx0" brushRef="#br0" timeOffset="146254.508">7433 1384 1710 0,'0'0'37'0,"0"0"8"16,-7 6 2-16,0-6 1 0,7 0-38 0,-7 6-10 0,0-6 0 0,-4 6 0 0,8 0 28 0,-4-1 3 15,0 1 1-15,-4-3 0 0,4 0-20 0,0 6-3 16,0-9-1-16,3 6 0 0,-3 0-8 0,0 0 0 15,4 5 9-15,-4-5-9 0,3 6 0 0,4-6 0 16,0 3 0-16,0 8 0 0,0-5 0 0,0 0 0 16,4 8 0-16,-1-8-8 0,1 0 8 0,-1 6 0 15,1-7 0-15,3 4 8 0,0-3 8 0,-4 5 1 16,4-5 1-16,0 3 0 0,-3 3 11 16,3-7 3-16,0 1 0 0,4 0 0 0,-1 3-4 0,-3-4-1 0,0-5 0 15,0 0 0-15,4 0-6 0,0 6-1 0,-1-12 0 16,1 0 0-16,-1 0 4 0,1-12 0 15,3 6 0-15,-3 0 0 0,-1-6-8 0,1 1-2 16,-1-4 0-16,1-3 0 0,-4-5-2 0,0 8-1 0,0-8 0 0,0-1 0 16,-3-2-11-16,-1-4-9 0,-3 7 9 0,0 2-13 15,0-2 22-15,-3 2 5 0,-1 3 1 0,1-5 0 16,-1 5-15-16,-3-2 0 0,4 8-9 0,-5-6 9 16,5 4-11-16,-4 2 11 0,0 6-12 0,0-6 12 15,-7 0-8-15,3 1 8 0,1 5 0 0,-5 3 0 16,5-3-14-16,-4 6 4 0,0 0 1 0,0 0 0 15,-1 0-2-15,5 6 0 0,-8 0 0 0,8 2 0 16,-5 4 11-16,1 0-8 0,4 0 8 0,-4 5-8 16,3 4-17-16,4 3-3 0,-4-7-1 15,4 10 0-15,0-10-37 0,4 4-7 16,3 2-2-16,-7-11 0 0,7 0-101 16,7 3-20-16,-4 2-4 0,1-5 0 0</inkml:trace>
  <inkml:trace contextRef="#ctx0" brushRef="#br0" timeOffset="146850.359">7839 1340 990 0,'0'0'21'0,"0"0"5"0,0 0 1 0,0 0 1 0,0 0-28 0,-7 6 0 0,7-6 0 0,-4 0 0 16,4 0 83-16,0 0 10 0,0 0 3 0,0 0 0 15,-3 6-52-15,-1 0-11 0,1 2-1 0,3-2-1 16,0 6 17-16,3-6 4 0,-3 0 1 0,0 6 0 16,4-1-7-16,-1-5-2 0,-3 3 0 0,4 3 0 15,-1-6-19-15,1 11-4 0,-1-5-1 0,1-3 0 16,3 8 20-16,-4-5 3 0,1 0 1 0,3 0 0 0,0 2-26 16,-3 4-5-16,3-6-1 0,0 5 0 0,-4-2 7 15,8-3 1-15,-4 0 0 0,0-1 0 0,0 7 8 16,4-9 3-16,-4 9 0 0,3-13 0 0,1 7-31 0,-1-6 0 15,1 0 0-15,-1 0 0 0,5-6 16 0,-5 0-2 16,4 0-1-16,-3-6 0 0,3 0 0 0,-3 6 0 16,-1-12 0-16,4 6 0 0,-3-5-4 0,-4-1-1 15,3 3 0-15,-2-3 0 0,-1 1 3 0,0-7 0 16,3 6 0-16,-10-3 0 0,4-2 12 0,-4 5 2 16,0-6 1-16,0 4 0 0,-4 2-13 0,4-6-2 15,0 7-1-15,-7-4 0 0,4 9-10 0,-1-6 8 0,1 0-8 16,-4 1 8-16,3-1-8 0,0 3 0 15,4 3 0-15,-7 0 0 16,4-5-32-16,-1 5-6 0,1 0-1 0,-1 0 0 16,4 6-39-16,0-6-8 0,-3 0-2 0,3 0 0 15,0-2-144-15,0 2-28 0,3-12-7 0,-6 6-1 0</inkml:trace>
  <inkml:trace contextRef="#ctx0" brushRef="#br0" timeOffset="147556.632">8438 1249 1004 0,'0'0'28'0,"-3"6"7"0,3 0-35 0,3 11 0 0,-3-5 0 0,4 0 0 0,0 8 68 0,-1-2 6 16,1 0 2-16,-1 8 0 0,4-2-11 0,0-4-1 16,-3 4-1-16,3-1 0 0,0-2-35 0,0 2-8 15,0 1 0-15,0-4-1 0,-3 4-19 0,3-1 8 16,-4-2-8-16,1-3 0 0,3-1 8 0,-4 4-8 16,1-4 0-16,-1-5 0 0,-3 0 13 0,0 3-4 15,0-9-1-15,0-1 0 0,0-5 0 0,0 0-8 16,-7 0 12-16,0-11-4 15,-3 2-84-15,3-9-18 0,-4 1-3 0</inkml:trace>
  <inkml:trace contextRef="#ctx0" brushRef="#br0" timeOffset="147795.584">8424 952 1602 0,'0'0'35'0,"0"0"7"0,-3 12 2 0,-1-7 1 0,1 1-36 0,-1 0-9 0,4 9 0 0,-3-9 0 0,3-6-8 0,0 0-4 15,0 0-1-15,0 0 0 16,0 0-112-16,0 0-23 15</inkml:trace>
  <inkml:trace contextRef="#ctx0" brushRef="#br0" timeOffset="148508.469">8777 1228 1504 0,'0'0'43'0,"-3"6"9"0,3-3-42 0,-4 9-10 0,4-6 0 0,0 5 0 16,-3 1 36-16,3 0 6 0,-4 0 1 0,4 2 0 16,0 4 13-16,0-6 4 0,4 0 0 0,-4 8 0 15,0-8-48-15,3 6-12 0,1-4 0 0,-1-2 0 16,-3 6 0-16,4-7 0 0,-1 1 9 0,1-3-9 16,-1 3 18-16,1-1-1 0,-1-5 0 0,1 6 0 15,-4-12 11-15,0 6 3 0,0 0 0 0,0-6 0 0,0 0-3 16,0 0 0-16,0 0 0 0,0 0 0 0,0 0 0 0,0 0-1 15,0 0 0-15,0 0 0 0,0 0 2 0,0 0 1 16,0 0 0-16,-4-6 0 0,-3 0-21 0,0 0-9 16,4-6 8-16,-1 1-8 0,-3-1 0 0,4 3 8 15,-1-3-8-15,0 1 0 0,1-1 0 0,-1-6 0 16,1 9 8-16,-1-8-8 0,1-1 0 16,3 3 0-16,-4 4 0 0,4-1 0 0,-3 0 0 0,3 6 0 15,3-11 0-15,-3 8 0 0,4-3-8 0,-1 0 8 16,1 1-10-16,3 5 10 0,0 0-8 0,4-3 8 15,-1 3 0-15,1 0-9 0,-1 0 9 0,4 0-13 16,1 6 5-16,2 0 8 0,1 0-12 0,-4 6 12 0,4 0-12 16,3 6 12-16,0-3-19 0,-3 8 4 0,3-5 1 15,-7 6 0-15,0-4 14 0,-3 10-11 0,3-12 11 0,-4 8-10 16,1-2 10-16,-1 0 0 0,1-1 0 0,0 4 0 16,-4-9 0-16,0 5 0 0,0-2 0 0,0 3 0 15,0-1 0-15,-4-5 0 0,1 0 0 0,-1 2 0 16,1 4 0-16,-1-6 0 0,1 0 0 0,0-1 8 15,-1-2-8-15,1 3 0 0,-1 0 0 0,1-1 0 16,3 7 0-16,-4-3-16 0,4-3 4 0,-3 5 0 16,3-5-9-16,0 3-3 0,-4 2 0 0,1-11 0 15,0 6-16-15,-1 0-3 0,1-6-1 16,-4-6 0-16,0 0-32 0,0 0-8 16,0 0 0-16,0 0-432 0,0-6-85 0</inkml:trace>
  <inkml:trace contextRef="#ctx0" brushRef="#br0" timeOffset="149229.794">9617 996 899 0,'0'0'25'0,"0"0"7"0,0 0-32 0,0 0 0 0,0 0 0 0,0 0 0 16,0 0 62-16,0 0 6 0,0 0 2 0,0 0 0 16,0 0 2-16,0 0 0 0,0 0 0 0,-7 6 0 15,0 0-17-15,0 0-3 0,-1 5-1 0,-2-5 0 16,3 6-8-16,-4-6-2 0,4 3 0 0,-3 2 0 16,-1 1-1-16,0 0-1 0,4-6 0 0,0 6 0 15,-3-7 0-15,3 10 0 0,0-3 0 0,0-6 0 16,0 6-15-16,-4-7-4 0,7 7 0 0,-3-3 0 0,0 3-8 0,0-6-3 15,4 0 0-15,-4 5 0 16,3 1-9-16,1-9 0 0,-1 3 9 0,1 0-9 0,-1 6 0 16,4-7 0-16,-3 1 0 0,3 0 0 0,0-6 0 15,-4 6 0-15,4-6 0 0,0 6 0 0,0-6 0 0,0 6 0 16,0-6-9-16,0 0 9 0,4 6 0 0,-1 2 0 16,1-8-9-16,-1 12 9 0,4-12 0 15,-3 6 0-15,3-6 0 0,0 6 0 0,0-6 0 0,0 0 0 16,0 6 0-16,4-6 0 0,-4 6 0 0,3-6 0 15,1 0 0-15,-1 6 0 0,1-6 0 0,0 6 0 16,-1-6 0-16,1 5 0 0,-1 4 0 0,1-3 0 16,-4 0 8-16,3 0-8 0,5 0 0 0,-8 0 0 15,3 5 0-15,1-2 0 0,-4-3 0 0,0 6 0 0,4 0 0 16,-4-1 0-16,0-5 0 0,0 6 0 0,-4 3 0 0,4-4 0 16,0 1 0-16,-3 0-12 0,-1 0 12 0,-3 2-13 15,4-2 0-15,-4-6 0 0,0 6 0 0,0 0 0 31,-4-1-15-31,-3-8-4 0,0 3 0 0,0-6 0 0,0 6 18 0,-3-6 3 0,-1 6 1 0,-3-6 0 16,0-6-9-16,0 0-1 0,0 6-1 0,-8-9 0 16,1-2-101-1,0-1-20-15,7 0-4 0,-4 0-504 0</inkml:trace>
  <inkml:trace contextRef="#ctx0" brushRef="#br0" timeOffset="151583.319">2085 699 558 0,'0'0'12'0,"-7"0"2"16,0 0 1-16,7 0 1 0,0 0-16 0,0 0 0 0,-4 0 0 0,4 0 0 0,-7-6 53 0,4 0 7 16,-1 6 2-16,4-9 0 0,-3 9 7 0,3 0 2 15,-4-5 0-15,4-1 0 0,-3 0-21 0,3 6-4 16,0 0-1-16,0 0 0 0,0 0-17 0,0 0-3 0,0 0-1 0,0 0 0 16,0 0 11-16,0 0 1 0,0 0 1 0,0 0 0 15,0 0-21-15,3 12-5 16,1-7-1-16,-1 4 0 0,-3 3-10 0,7 6 0 0,-3-7 0 0,6 10 8 15,-3-3-8-15,0-1 0 0,4 1 0 0,0 2 0 16,-1 4 0-16,-3 2 8 0,11 4-8 0,-8-7 8 16,5 10 1-16,-8-4 0 0,3 3 0 0,1 7 0 15,-1-4 1-15,1 9 0 0,-4-3 0 0,0 3 0 16,0 0 13-16,0 0 2 0,-3 9 1 0,3-8 0 16,-4-1 10-16,-3 0 1 0,4-3 1 0,-4-9 0 15,0 3-2-15,3-8-1 0,-6-4 0 0,3-5 0 16,0-3-22-16,0-3-4 0,-4-7-1 0,4-5 0 15,0 0 1-15,0 0 0 0,0 12 0 0,0-12 0 16,0 0-68-16,-3-12-13 0,3 7-4 16,0-7-460-16,3 6-92 0</inkml:trace>
  <inkml:trace contextRef="#ctx0" brushRef="#br0" timeOffset="152298.622">2399 1328 1605 0,'0'0'45'0,"-7"6"11"0,0 6-45 0,0-6-11 0,3 8 0 0,1-2 0 15,3-6 10-15,-4 6 0 0,1-6 0 0,3-6 0 16,0 0 17-16,0 0 3 0,0 0 1 0,0 0 0 15,0 0-3-15,3 11 0 0,1-5 0 0,3-3 0 16,3 0-28-16,-3 0 0 0,4 3 0 0,0-6 0 16,-1 0 0-16,4 6 0 0,4-6 0 0,-1 0 0 0,8 0 0 0,3 0 0 15,-6-6 0-15,2 6 0 0,1-6-8 16,-4 3 8-16,7 0 0 0,-10 0 0 0,0-8-8 16,-1-1 8-16,-3 6 0 0,0-12 0 0,1 4-8 15,2 2 8-15,-10 6 0 0,0-6 0 0,0-6 0 0,0 4 0 16,-3 2 0-16,0-6 0 0,-1 1 0 15,-3 5 0-15,4 3 0 0,-4-8 0 0,-4 5 0 16,4 0-8-16,0-3 8 0,-3 4-10 16,-1 5 10-16,-3-6 0 0,3 6 0 0,-3 0-8 0,0-6 8 0,0 9 0 15,-7-2 0-15,7-1 8 0,-4 6-8 0,1 0 0 16,-1 0 0-16,1 0 8 0,-4 6-8 0,3-6 0 16,4 5 0-16,-4 10 8 0,1-9-8 0,3 6-16 15,-4 0 4-15,4 2 0 0,0 4 12 0,4 0 0 16,-1 5-9-16,1 4 9 0,3-10-9 0,3 4 9 0,1 2-12 15,-1-5 12-15,4 5 0 0,0-2 0 0,4 8 0 16,-4-8 0-16,0 8 0 0,0-11 0 0,0 8 0 0,0-8 0 16,-3 0 0-16,3-4 0 0,-4 4 10 0,4-6-2 15,0 5-8-15,-3-11 11 0,-1 3-11 0,1-3 12 16,-1 0-12-16,1-6 0 0,-4 0 0 0,7 6 0 16,0 0-10-16,4 0-4 0,-1-6-1 0,8 5 0 31,-4-5-46-31,0 6-10 0,4-6-1 0,3 6-1 0,0-6-116 15,7 0-23-15</inkml:trace>
  <inkml:trace contextRef="#ctx0" brushRef="#br0" timeOffset="152996.613">3355 1058 914 0,'0'0'20'0,"0"0"4"0,0 0 0 0,0 0 3 0,0 0-27 0,0 0 0 0,0 0 0 0,0 0 0 15,0 0 64-15,0 0 7 0,0 0 1 0,0 0 1 16,0 0-5-16,0 0 0 0,0 0-1 0,0 0 0 16,0 0-18-16,0 0-3 0,0 0-1 0,0 0 0 15,-7 6-16-15,7-6-3 16,0 0-1-16,-4 5 0 0,-3 7-11 0,4 0-2 0,-1-6-1 0,-3 0 0 16,0 0-11-16,4-1 0 0,-4 4 9 0,-1 3-9 15,8-6 11-15,-7 0-3 0,4 0 0 0,-4 0 0 16,3-1 19-16,4-5 3 0,-7 6 1 0,7-6 0 15,-3 6-15-15,-1-3-2 0,-3 3-1 0,4 6 0 16,-1-6-13-16,1 0 0 0,3-1 0 0,-4 7 0 16,4-6 0-16,0 0-10 0,0 3 10 0,0 3-8 15,0-7 8-15,0 7 0 0,0-6 0 0,0-6 0 16,0 0 0-16,0 6-8 0,4 0 8 0,-4-6 0 16,0 0 0-16,0 6-8 0,0-6 8 0,3 8 0 15,1 4 0-15,-4-12-8 0,0 0 8 0,0 0 0 0,0 0 0 16,3 0 0-16,-3 0 0 0,11 6 0 0,-11-6 0 0,3 0 0 15,4 6 0-15,0 0-8 0,0 0 8 0,-3 0 0 16,-1 0 0-16,1-1 0 0,3 4 0 16,0-9 0-16,0 6 0 0,0 0 0 0,0 6 0 0,0-6 0 15,0 0 0-15,0-1 0 0,1 1 0 0,2 0 0 16,1 3 0-16,-4-3 0 0,0 0 0 0,-4 0 0 16,4-1 0-16,-3 7 0 0,3-6 0 0,-7 0 0 15,3-3 0-15,1 9 0 0,0-1 0 0,-1-5-12 16,1 0 4-16,-4 6 0 0,3 0-5 0,-3 2-1 0,0-8 0 15,0 6 0-15,-3-6 14 0,-1 6-9 0,4-1 9 0,-3-2-8 16,-5 3 8-16,5 0 0 0,-1-6 8 16,-3 0-8-16,0-1 0 0,-3-5 0 0,3 0 0 0,-11 0 0 31,4 0-18-31,0-5-8 0,-4-7-2 0,-3 0-483 0,3 6-97 0</inkml:trace>
  <inkml:trace contextRef="#ctx0" brushRef="#br0" timeOffset="162589.864">24776 822 759 0,'0'0'16'0,"0"0"4"0,0 0 1 0,0 0 1 0,-7-5-22 0,-1 5 0 0,5-6 0 0,-1 0 0 15,4 3 27-15,-3-9 1 0,-1 6 0 0,4 0 0 16,-3 1-8-16,-1-7-2 0,4 6 0 0,0-9 0 16,-3 9 26-16,3-5 4 0,0 5 2 0,-4-6 0 15,4 0-6-15,0 6-2 0,-3-3 0 0,3 4 0 16,0 5-4-16,0 0-1 0,0 0 0 0,0 0 0 0,-4 0-10 0,4 0-3 15,0 0 0-15,0 0 0 0,0 0 0 16,0 0-1-16,0 0 0 0,0 0 0 0,-3 5-23 16,3-2 0-16,-4 9 0 0,4 0 0 0,-3 0 12 15,3-1-3-15,0-5 0 0,0 15 0 0,3-9 6 0,1-1 1 16,-1 7 0-16,1-3 0 16,-1 2 3-16,4 1 1 0,-3 3 0 0,-1 8 0 15,1-6 5-15,3-2 2 0,-4 8 0 0,5-8 0 0,-5 3 2 0,1 5 1 16,-1-8 0-16,1 2 0 0,-1 1-2 0,-3 2 0 15,4-8 0-15,-1 5 0 0,-3-2-4 0,4-4 0 16,-4-5-1-16,0 9 0 0,0 2-13 0,0-5-2 16,0 2-8-16,0 4 12 0,3-6 2 0,-3 2 0 15,0-2 0-15,0-6 0 0,0 5-14 0,0-2 0 0,0-3 8 0,0-6-8 16,4 11 0-16,-4-11 0 0,0 3 0 0,0-3 0 16,0 6-8-16,3-1-5 0,-3-5-1 0,0 0 0 15,4 0 14-15,-1 0-9 0,-3 0 9 0,0 3-8 31,0-9-16-31,0 0-4 0,4 5 0 0,-1 1 0 16,-3-6-16-16,0 0-4 0,0 0-1 0,0 0 0 16,0 0-82-16,0 0-16 0,4 6-3 0,-4-6-1 15,3 6-33-15,1 0-6 0</inkml:trace>
  <inkml:trace contextRef="#ctx0" brushRef="#br0" timeOffset="163290.651">24966 1216 1278 0,'0'0'28'0,"-3"12"5"0,-4-6 2 0,7-6 1 0,-4 0-28 0,4 0-8 15,0 0 0-15,-4 6 0 0,4-6 20 0,0 0 4 16,0 0 0-16,0 0 0 0,0 0 32 0,0 0 8 16,0 0 0-16,0 0 1 0,0 0-8 0,0 0-1 0,0 0-1 0,0 0 0 15,0 0-47-15,0 0-8 16,0 0 0-16,0 0 0 0,0 0 0 0,8 3 0 0,-5 3 0 0,4 0 0 15,4-6 0-15,-4 6 0 0,3-6 0 0,-3 0 0 16,0 5 0-16,0-5 0 0,1 6 0 0,2-6 0 16,-3 0 0-16,4 0 0 0,-4 0-10 0,3 0 10 15,1-6 0-15,-4 6 0 0,4-5 0 0,-4-1 0 16,0 0 0-16,0 0 0 0,0 0 0 0,0 3 0 16,0-3 0-16,0-6 9 0,-3 7-9 0,-1-1 8 15,1 0 0-15,-1-6-8 0,-3 6 12 0,4 0-4 16,-4-3-8-16,0 4 10 0,0-1-10 0,-4 0 10 15,4 6-10-15,0 0 8 0,0 0-8 0,0 0 8 0,-7-6-8 16,4 6 0-16,-8-6-12 0,4 6 12 0,-4 6-19 16,1-6 4-16,-1 6 1 0,1 0 0 15,-1-6 14-15,0 6 0 0,-3-1 0 0,4 1 0 0,-1 0 0 16,1-3 0-16,-5 3 0 0,5 0 0 0,3 0 0 16,-4 0 13-16,4 0-2 0,0-1-1 15,4-5-10-15,-4 6 0 0,-1 0 0 0,8-6 0 0,0 0 0 0,0 0 8 16,-3 6-8-16,3-6 8 0,-4 6-8 0,4 3 0 15,0 3 0-15,0-1 0 0,4 1 0 0,-1-6 0 16,1 6 0-16,3-4 0 0,-3 4 0 0,-1-6 0 16,4 6 0-16,0 0 0 0,0-1 0 0,0-2 0 15,0-3 0-15,0 0 0 0,-3 6 0 0,-1-6 0 0,5 5 0 16,-1-5 0-16,0 0-15 0,0 3 5 0,3-9 1 16,1 6 0-1,-1 0-23-15,1-6-5 0,3 0-1 0,0 6 0 16,0-6-91-16,4 0-19 0,0-6-3 0</inkml:trace>
  <inkml:trace contextRef="#ctx0" brushRef="#br0" timeOffset="163903.143">25538 1099 1364 0,'0'0'30'0,"0"0"6"0,0 0 2 0,0 0 0 0,-7-6-30 0,3 6-8 0,-3-6 0 0,0 6 0 0,0-12 53 0,0 12 10 15,0 0 1-15,0 0 1 0,7 0-25 0,-7-6-4 16,0 6-2-16,-4 0 0 0,4 6-11 0,0-6-3 15,0 12 0-15,3-6 0 0,-3-6-6 0,0 12-2 16,0-6 0-16,0-3 0 0,0 8-12 0,0 1 9 16,0-6-9-16,3 6 8 0,-3-6-8 0,4 8 0 15,-1-2 9-15,-3 0-9 0,4-6 0 0,-1 5 8 16,1-5-8-16,3 6 0 0,-4-6 0 0,4 3 8 16,0-3-8-16,0 5 0 0,-3 1 0 0,3-6 0 15,0 0 0-15,0-6 0 0,0 0 0 0,3 6 0 16,-3-6 0-16,0 6 0 0,0 2 0 0,0-8 0 0,0 0 0 0,0 0 0 15,4 12 12-15,-1-6-1 0,-3-6-1 16,0 0 0-16,0 0-10 0,0 0 10 0,0 0-10 0,7-6 10 16,0 6-10-16,0 0 0 0,0 0 0 0,0 0 8 15,0 0-8-15,1-6 8 0,-1 12-8 0,0-6 8 16,3 0-8-16,1 6 0 0,-4-6 0 0,0 6-11 16,0 0 11-16,0 0 0 0,0-6 0 0,0 6 0 15,0 0 0-15,-3-1 0 0,3-2 0 0,-4 9 0 16,4-6 0-16,-3 0 0 0,-1 6 0 0,1-6 0 15,-1 5 0-15,1-8 0 0,-4 9 0 0,0-6-8 16,0 0 8-16,0 5 0 0,0 1-9 0,-4-6 9 16,4-6 0-16,-7 6 0 0,4 0 0 0,-4 3 0 15,0-3 0-15,0-1 10 0,-4 1-1 0,1-6 0 16,-5 0-9-16,1 0 0 0,0 0 0 0,-3-6 0 16,2 1-32-16,1-1-8 15,0-6-1-15,0 9-1 0,0-9-148 0,0 6-30 0</inkml:trace>
  <inkml:trace contextRef="#ctx0" brushRef="#br0" timeOffset="165172.292">26804 1155 104 0,'0'0'0'0,"0"0"0"0,0 0 0 0,0 0 9 0,-7-6-9 0,0 0 0 0,0 0 0 0,7 6 0 15,-4-6 34-15,-3 6 5 0,4-12 1 0,-1 7 0 16,1 2 44-16,3-3 8 0,0 6 3 0,0 0 0 16,-4-6-16-16,4 6-3 0,0 0-1 0,0 0 0 15,0 0-7-15,0 0 0 0,0 0-1 0,0 0 0 16,0 0-49-16,0 6-10 0,-3 5-8 0,3 4 12 15,0-3-4-15,0 0-8 0,0-1 12 0,0 10-4 16,0-3 18-16,0-1 3 0,0-2 1 0,0 3 0 16,0 5 5-16,0-11 1 0,0 8 0 0,0-2 0 15,-4 0 1-15,4-1 1 0,-3-2 0 16,-1 3 0-16,4-1-3 0,-3-8-1 0,-1 3 0 0,1 6 0 16,-1-7-10-16,4 1-3 0,-4-3 0 0,1-3 0 15,3-6 4-15,0 0 1 0,0 0 0 0,0 6 0 0,0-6-26 16,0 0 0-16,0 0 8 0,0 0-8 0,0 0 12 0,0 0 0 15,0 0 0-15,0 0 0 0,0 0-12 0,0 0 8 16,-4 0-8-16,1-9 8 0,3 3-8 0,0 0 0 16,0 0 0-16,0-11 0 0,0 5 0 0,0 0 0 15,0 3 0-15,0-8 0 0,0 5 0 0,0-6 0 16,0 9 0-16,0-2 0 0,0-1 0 0,0 0 0 16,0-6 0-16,0 7 8 0,3 2-8 15,-3-3 0-15,0 0 0 0,4 1 0 0,-4 5 0 0,3-6 0 16,1 9-9-16,0-9 9 0,-1 6 0 15,1 1 0-15,-4 5-8 0,3 0 8 0,-3 0 0 0,7 0-12 16,-3-6 12-16,3 6-10 0,0 0 10 0,-4 6-10 16,4-6 10-16,0 5-10 0,0 7 10 0,-3-6-10 0,0-6 10 15,3 9-10-15,-4 3 10 0,1 5-8 0,-1-5 8 0,1 0-8 16,-1-3 8-16,-3 8-10 0,4 1 10 0,-1-6-10 16,1 8 10-16,-4-2 8 0,0 0-8 0,3-4 11 15,-3 4-11-15,0-6 0 0,0 5 0 0,0-5 0 16,0-6 0-16,0-6 0 0,0 0 9 15,0 0-1-15,0 0 6 0,0 0 2 0,0 0 0 0,0 0 0 16,0 0 9-16,0-6 3 0,0-6 0 0,0-5 0 16,0 5-20-16,4-6-8 0,-4 4 8 0,3-4-8 15,1 0 0-15,-1 4-16 0,-3-4 3 0,4 0 0 16,-1 1-6-16,1 8-1 0,0-9 0 0,3 12 0 16,-7-11 7-16,7 11 1 0,-7 6 0 0,3 0 0 15,1-9 4-15,-1 3 8 0,-3 6-13 0,0 0 5 16,4 9-24-16,3-3-4 15,0 6 0-15,-4 5-1 0,4-5 25 0,1 0 12 0,-1 2-10 0,0 4 10 0,0 0 0 16,0 2 0-16,0-2 0 0,0 5 0 0,0-8 0 16,0 3 12-16,0-1-3 0,0-5 0 0,0 0 1 15,0 3 0-15,-3-4 0 0,-1 1 0 0,1-6 9 0,-4 0 1 16,0-6 1-16,0 0 0 0,0 0-21 0,0 0 0 16,0 0 0-16,0 0 0 15,0 0-30-15,0 0-10 0,0 0-3 0,-4-6 0 16,1 0-13-16,-1-6-2 0,-3 1-1 0,0 5-391 15,7 6-78-15</inkml:trace>
  <inkml:trace contextRef="#ctx0" brushRef="#br0" timeOffset="165854.071">27301 1352 1384 0,'0'0'39'0,"0"0"9"0,0 0-38 0,0 0-10 0,0 0 0 0,0 0 0 0,0 0 57 0,0 0 10 15,0 0 1-15,0 0 1 0,0 0-9 0,-7 6-3 16,0-6 0-16,0 5 0 0,-3 4-36 0,3-3-7 16,0 0-2-16,0-6 0 0,-4 0 34 0,4 0 6 15,0 0 2-15,0 0 0 0,0 0-45 0,0 0-9 16,0 6 0-16,3 6 0 0,-3-6 0 0,0 5 0 16,3-2 0-16,1 3 0 0,-4 0-12 0,3 5-7 15,1-5-1-15,-1 3 0 0,1 2 20 0,-1-5-8 16,1 0 8-16,3 8 0 0,-4-8 0 0,4 0 0 15,0 6 0-15,0-7 0 0,0 4 0 0,4-3 0 16,-1 0 0-16,1-1 0 0,-1 1 8 0,4-3-8 16,0-3 11-16,0 0-11 0,4 0 14 0,-4-1-4 0,4-5-1 15,-1 6 0-15,1-12-9 0,-1 1 10 16,5-1-10-16,-5-6 10 0,1 6-2 0,-1-3-8 0,1-3 12 0,-1 1-4 16,-2-7-8-16,-1 6 0 0,0 3-10 0,-4-8 10 15,1 5-20-15,-1 0 3 0,1 1 0 0,-1-4 0 16,-3 9 2-16,0 0 1 0,0-6 0 0,0 12 0 15,0 0-5-15,0 0-1 0,0 0 0 0,0 0 0 16,0 0 11-16,0 0 9 0,0 0-13 0,-7 0 5 16,0 0 8-16,7 0-8 0,0 0 8 0,-7 0-8 15,7 0 8-15,0 0 0 0,0 0 0 0,0 0 0 16,0 0 0-16,0 0 0 0,0 0 0 0,0 0 8 16,0 0-8-16,4 6 0 0,-1 0 0 0,4-6 0 0,-3 6 0 15,3-6 0-15,0 0 0 0,0 6-12 16,-7-6 12-16,7 0 0 0,0 6 10 0,-3-3-10 15,3 8 0-15,-4-5-12 0,1 0 1 0,-1 0 0 16,1-964-15-16,-4 1934-3 16,3-965-1-16,-3-5 0 0,4 3-26 0,-4-9-6 0,3 6-1 0,1-6 0 15,-4 0-28-15,3 6-5 0,4-6-2 0</inkml:trace>
  <inkml:trace contextRef="#ctx0" brushRef="#br0" timeOffset="166443.683">27612 1419 906 0,'0'0'25'0,"-4"6"7"0,4 3-32 0,-3-3 0 0,3-6 0 0,0 6 0 16,0 5 56-16,0 1 5 0,0-12 1 0,0 6 0 16,0 0-2-16,-4 0 0 0,4 3 0 0,0 2 0 15,0-5-9-15,4 0-3 0,-4 6 0 0,0-6 0 16,0 0-11-16,0 8-2 0,0-8-1 0,0 6 0 16,0 0 2-16,-4-6 1 0,4 5 0 0,0-5 0 15,-3 3-2-15,3 3-1 0,0-6 0 0,0-6 0 16,0 0-4-16,0 0-1 0,0 0 0 0,0 0 0 0,0 0 11 15,0 0 3-15,0 0 0 0,0 0 0 0,-4-6-28 0,1-6-6 16,-1 3-1-16,1-2 0 0,-1-1-8 0,4-6 0 16,0 6 0-16,0-2 0 0,0 2 0 0,0-6 0 15,0 12 0-15,0-14 0 0,4 8 0 0,-4 6 0 16,0-11 0-16,3 11 0 0,1-6 0 16,-1 6 0-16,1-3 0 0,-1 3 0 15,1 6 0-15,3-11 0 0,-4 11-14 0,1-6 5 0,3 6 9 0,0-6 0 16,0 6 0-16,0 0 0 0,4 0-8 0,-4 0 0 15,0 0 0-15,0 0 0 0,4 0 8 0,-4 0 0 16,3 6 0-16,-3-6 0 0,0 6 0 0,4 0 0 16,-1-1 0-16,-2 4 0 0,2 3-8 0,-3-6 0 15,0 6 0-15,4 5 0 0,-4-5 8 0,-4-3 0 16,4 8 0-16,-3-5 0 0,-1 0 0 0,1 0 0 0,-4 2 0 16,0-2 0-16,4 0-12 0,-4 0 0 0,3-1 0 0,-3-2 0 31,0-9-25-31,4 12-6 0,-4-6-1 0,3 6 0 15,-3-6-22-15,4-1-5 0,-1 1-1 0,1 0 0 16,-1 0-38-16,4 3-8 0,-7-9-2 0,4 6 0 0</inkml:trace>
  <inkml:trace contextRef="#ctx0" brushRef="#br0" timeOffset="166880.527">28215 1340 680 0,'0'0'15'0,"0"0"3"0,0 0 1 0,0 0 0 0,0 0-19 0,0 0 0 15,0 0 0-15,0 0 0 0,0 0 72 0,0 0 12 16,0 0 1-16,0 0 1 0,0 0 16 0,0 0 3 15,0 0 1-15,0 0 0 0,-10 0-24 0,3-6-5 16,7 6-1-16,-8 6 0 0,1-6-30 0,0 6-6 16,0-6-2-16,0 6 0 0,0 0-11 0,0-1-3 15,0 4 0-15,0-3 0 0,0 0 2 0,0 0 0 16,0 0 0-16,0 0 0 0,0 5-10 0,3-5-1 0,-3-3-1 16,4 9 0-16,-1-6-14 0,1 0 0 0,-1 0 0 0,4 5 0 15,4-5 0-15,-4 0 0 16,0 0 0-16,7 3 0 0,0 8 0 0,0-11 0 15,3 6 0-15,1 0-10 0,-1-3 10 0,1 8 0 0,3-5 0 16,0-6 0-16,0 6 0 0,1-1-8 0,-5-5 8 0,4 3-8 16,0-3-11-16,0 0-1 0,4 0-1 0,-4-6 0 31,0 6-8-31,0-6-2 0,-3-6 0 0,0 6 0 0,-1-6-17 16,1-6-3-16,3 6-1 0,-4-3-448 0,1-8-91 0</inkml:trace>
  <inkml:trace contextRef="#ctx0" brushRef="#br0" timeOffset="167613.977">28367 846 1213 0,'0'0'34'0,"0"0"8"0,0 0-34 0,0 0-8 0,0 0 0 0,0 0 0 15,0 0 20-15,0 0 1 0,0 0 1 0,0 0 0 16,0 0 30-16,0 0 7 16,0 0 1-16,0 0 0 0,0 0-18 0,0 0-3 0,0 0-1 0,0 0 0 15,0 0-6-15,0 0-2 0,0 0 0 0,0 12 0 16,3-6 3-16,1 2 1 0,-1 4 0 0,1 6 0 15,-1-6-10-15,5 2-1 0,-1 4-1 0,0 5 0 16,0 4-2-16,0-4-1 0,0 7 0 0,-4-4 0 16,4 4-5-16,0-4-1 0,-3 4 0 0,3 2 0 15,0 3-5-15,-3-2 0 0,3 2-8 0,0-3 12 16,0-2-12-16,0-4 0 0,0-2 8 0,0 2-8 16,0-8 0-16,0-1 0 0,0-2 0 0,-3-3 0 15,-1-1 0-15,1-5 0 0,-1 0 0 0,1 0 0 16,-4-6 18-16,0 6-2 0,3 0-1 0,-3-6 0 15,0 0 9-15,0 0 3 0,0 0 0 0,4 0 0 16,-4 0-27-16,0 0 0 0,0 0 0 0,0 0 0 16,3 6 0-16,-3-6 0 0,0 0 0 0,4 0 0 0,-4 0 0 0,7-6 0 15,-4 0 0-15,1 6-11 0,-4 0 11 16,4-6 0-16,-4 6-9 0,7-6 9 0,-4 0 0 0,1 0 0 16,-1-5 0-16,1 2 0 0,-4 3 0 0,3 0 0 15,1 0 0-15,-4-6 0 0,0 1 0 0,0 5 0 16,3 0 0-16,-3-6 0 0,4 3 0 0,-1 4 0 15,-3-1 0-15,0 6 0 0,4-6 0 0,-1 0 0 16,1 0 0-16,-1 0 0 0,-3 6-16 0,4-6 2 16,-1 6 0-16,-3 0 0 0,0 0 14 0,8 0 10 15,-1 0-2-15,0 6 0 0,-4 0-8 0,4 0-14 16,0 6 3-16,0-1 1 0,-3 1 10 0,3 3-12 16,-4-3 12-16,5-1-12 0,-1 7 12 0,0-9 0 15,-4 8 0-15,4-5 0 0,0 6 0 0,-3-9 0 0,3 2 0 16,-4 1 8-16,4-6-8 0,-3 6 0 15,0-6 8-15,-1 0-8 0,1-1 0 0,-4-5 9 0,0 0-9 0,3 6 0 16,-3-6 0-16,4 0 0 0,-1 9 0 0,-3-9 0 31,0 0-18-31,4 0-10 0,3-6-3 0,-4 3 0 16,1 3-138-16,3-6-28 0,-4 1-6 0,1-1-493 0</inkml:trace>
  <inkml:trace contextRef="#ctx0" brushRef="#br0" timeOffset="168094.873">29020 1396 1558 0,'0'0'34'0,"0"0"7"15,0 0 2-15,-8 0 1 0,1 6-35 0,-3-6-9 0,3 6 0 0,-4-1 0 0,4-5 55 0,-3 6 9 16,2 0 1-16,1 3 1 0,-3-3-33 0,3 6-6 16,3-7-2-16,-3 7 0 0,0-6 3 0,0 0 0 15,0 0 0-15,3 3 0 0,4-9-28 0,-3 11 0 16,3-5 8-16,-4 0-8 0,4 0 0 0,0-6 8 16,0 0-8-16,0 6 8 0,0 6-8 0,0 2 0 0,4-8 0 15,-1 0 0-15,5 0 0 0,-5 6 0 0,8-6 0 0,-1 5 0 16,-3-5 0-16,7 3 0 0,1-3-9 0,-1 0 9 15,3-6 0-15,1 0 0 0,0 0 0 0,-1-6 0 16,-3 0 0-16,4-3 0 0,-4 3 0 16,0-11 9-16,0 5-9 0,-3 0 0 0,-1-5 9 0,1 2-9 15,-4-3 0-15,-3-5 8 0,3 8-8 0,-7-8 0 16,0 11 0-16,0-6-12 0,-4 4 2 16,-3 2 0-1,4 0-15-15,-5 0-3 0,-2 3-1 0,3-2 0 0,-4 5 10 0,1 0 3 0,-1 6 0 16,1-6 0-16,-5 6 16 0,1 0 0 0,4-6 0 0,-4 6 0 15,3 6-10-15,0-6 2 0,4 6 0 0,0 0 0 32,0 0-31-32,4 0-5 0,3 2-2 0,-4 4 0 0,4-6-29 0,0 6-5 15,0-6-2-15,0-6-561 0</inkml:trace>
  <inkml:trace contextRef="#ctx0" brushRef="#br0" timeOffset="168632.406">29235 711 858 0,'0'0'24'0,"0"0"6"0,0 0-30 0,0 0 0 0,0 0 0 0,0 0 0 16,0 0 42-16,-4 6 2 0,1-6 1 0,3 0 0 15,-4 6 15-15,1-1 4 0,3 1 0 0,-4 0 0 16,4 3 9-16,0 3 3 0,0 0 0 0,0-7 0 15,0 7-20-15,4 9-3 0,-4-10-1 0,0 7 0 16,3 0 0-16,1 2 0 0,-1 4 0 0,4-7 0 16,-3 10-32-16,-1-4-8 0,4-2 0 0,0 3-1 0,-3 5 17 15,3-3 4-15,4-2 1 0,-4-1 0 0,3 4-17 16,-3 2-3-16,0-2-1 0,0 2 0 0,0 4 0 16,0-4-1-16,4-9 0 0,-4 10 0 0,0-7-2 15,0-2 0-15,0-3 0 0,0 2 0 0,0-2 16 0,0-1 3 16,0 1 1-16,1-6 0 15,-1 8-21-15,-4-8-8 0,4 0 0 0,-3 0 0 0,-1 2 0 0,1-2 0 16,-1-6 0-16,-3 6 0 0,4 0 0 0,-4-7 0 16,0 1 0-16,0-6 0 0,0 0-12 0,0 0-6 15,0 0-1-15,0 0 0 16,0 0-41-16,0 0-8 0,0 0-1 0,0 0-1 16,0 0-98-16,0 0-20 0,-4 0-4 0,1-6-1 0</inkml:trace>
  <inkml:trace contextRef="#ctx0" brushRef="#br0" timeOffset="168947.903">29058 1266 1104 0,'0'0'31'0,"0"0"8"0,-7 0-31 0,0-5-8 0,0-1 0 0,0 6 0 0,0-6 36 16,4-3 5-16,-1 3 2 0,0 0 0 0,1-6 42 16,3 7 9-16,0-1 2 0,0 6 0 15,3-6-48-15,1 6-10 0,3-6-2 0,0 6 0 16,7-6-27-16,-3 6-9 0,6 0 0 0,1 0 0 0,3 0 0 0,4 0 0 16,-4 6 0-16,4-6 0 0,-1 0 0 0,1 0 0 15,0 6 0-15,0-6 0 0,-1 0-19 0,-3 0-4 16,1 0-1-16,-5 0 0 15,1 0-24-15,-4 0-4 0,4 0-2 0,-4 0 0 16,0 0-16-16,-4-6-3 0,1 6-1 0,-4 0-481 0</inkml:trace>
  <inkml:trace contextRef="#ctx0" brushRef="#br0" timeOffset="169534.761">29778 1237 1197 0,'0'0'50'0,"0"0"-40"0,0 0-10 0,-7 3 0 15,0-3 53-15,0 0 9 0,-4 3 2 0,4-3 0 16,-3 6-35-16,3-6-6 0,-4 0-2 0,0 0 0 0,1 0 26 16,-1 0 5-16,4 0 0 0,0 6 1 15,7-6-25-15,-7 6-4 0,0-1-2 0,3 1 0 0,1 0-22 0,-1 0 9 16,1 6-9-16,-1-9 0 16,4-3 12-16,0 11-12 0,0 1 12 0,4-6-12 0,-4 6 19 0,3 0-3 15,1-1-1-15,-4-2 0 0,3-3-15 0,1 6 0 16,-1-6 0-16,1 0 0 15,3 5 0-15,-3-5 11 0,-4-6-11 0,7 3 10 0,-7-3-10 16,7 3 0-16,0 6 0 0,0-3 0 0,0 0 0 0,-7-6 0 16,7 6 0-16,0-1 8 0,4 1-8 0,-1 0 0 15,1-6 0-15,-1 6 0 0,1 0 0 0,0 0 0 16,3 3 0-16,-4-3 0 0,1-1 0 0,-4 1 0 16,3 0 8-16,1 0-8 0,-4 0 0 0,0 0 8 15,-7-6-8-15,7 9 0 0,-7-9 0 0,11 11 0 16,-4-5 0-16,-7-6 0 0,3 6 9 0,-3-6 0 0,0 0 0 15,7 6 0-15,-7-6 4 0,4 12 1 0,-1-6 0 0,-3-6 0 16,4 11-14-16,-1-5 8 0,-3 3-8 16,0-3 0-16,0 6 0 0,0-6 0 0,0 0 0 0,-3-1 0 15,-1 1 0-15,1 0 0 0,-4 0 0 16,0-3-10 0,-4 3-13-16,4 0-2 0,0 0-1 0,0 0 0 15,4-6-16-15,-5 0-3 0,1 5-1 0,-3-5 0 0,3 0-120 16,0 0-24-16,-4 6-5 0,1 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15T19:52:12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3140 952 738 0,'0'0'16'0,"0"0"3"0,0 0 1 0,0 0 1 0,0 0-21 0,0 0 0 0,-4-6 0 0,4 6 0 0,-7-6 76 0,7 6 10 16,0 0 2-16,0 0 1 0,-7 6-22 0,0-6-5 15,7 0-1-15,-7 6 0 0,0 0-11 0,0 0-2 16,3-1-1-16,1 7 0 0,-1 3-11 0,1-3-1 16,-1-6-1-16,4 11 0 0,0-5-22 0,0 3-12 15,0-4 12-15,4 7-12 0,-4 0 0 0,3-7 0 16,1 10 0-16,-4-9 0 0,3 0 0 0,1 2 0 15,-1 4 0-15,1-6 0 0,-1 5 0 0,1 1 12 16,0 3-4-16,3-4-8 0,-4 4 24 16,4 2-1-16,4 1-1 0,-8 2 0 0,1-2 3 15,3 5 1-15,-4-2 0 0,1 2 0 0,-1-3-3 0,1-2-1 16,-1 2 0-16,1-2 0 0,-4-1-5 0,0 4-1 0,0-4 0 16,0-5 0-16,0 9-1 0,-4-10-1 15,4 1 0-15,-3-3 0 0,-1-4-6 0,1 1-8 16,-1 0 11-16,1 0-11 0,-1 2 10 0,4-8-10 0,-3 6 8 0,-1-12-8 15,4 0 9-15,0 0-9 0,0 0 10 0,0 0-10 16,0 0 16-16,0 0-2 0,0 0-1 0,0 0 0 16,0 0-4-16,0 0-1 0,0 0 0 0,-7 0 0 15,0-12-8-15,0 6 0 0,4-5 0 0,-4 2 0 16,3-15 0-16,0 7 0 0,1-4 0 0,-1-3 0 16,1 1 0-16,-1 2 0 0,1-2 0 0,-1-4 0 15,1 4 0-15,-1-1 0 0,1-8 0 0,-1 8 0 0,1-8 0 16,3 3 0-16,-4-4 0 0,1 4 0 15,-1 3 0-15,1 2 0 0,3-5 0 0,0 2 0 0,-4-2 0 16,4-4 0-16,0 10 0 0,0 2 0 0,0-2 0 0,-4 5 0 16,1-2 0-16,-1 2 0 0,1 0 0 0,-1 7 0 15,4-4 0-15,-3 3 0 0,-1 0 0 16,1 6 0-16,-4 1 0 0,0-1 0 0,3 0 0 0,1 0 0 16,3 6 0-16,-4 0 0 0,-3-6 0 0,7 6 0 15,0 0 0-15,0 0 0 0,0 0-9 0,0 0 9 16,-4-9 0-16,4 9 0 0,0 0-12 0,0-6 12 15,4 0-12-15,-4 1 12 0,4-1-12 0,-1 0 4 16,-3 6 8-16,11-6-13 0,-1 6 5 0,-3-6 8 16,0 6-13-16,4 6 5 0,-4-6 8 0,-3 0-10 0,6 6 10 15,1 0-10-15,-1 0 10 0,1-1 0 0,-4 1 0 16,4 6 0-16,-1-3 0 0,-3 3-8 0,4-1 8 0,-8 7 0 16,4-6 0-16,0-3 0 0,0 2 12 0,0 7-4 15,-3-6 4-15,0 3 0 0,-1 2 1 0,4-5 0 16,-3 0-1-16,3-1 0 0,-4 4 0 0,1-3 0 15,-1 0-12-15,4-1 8 0,-3 1-8 0,3-6 0 16,-4-3 0-16,4 3 0 0,1 0 0 16,-1-6 0-16,-4 0 0 0,8 6 0 0,-4-6 0 0,0 0 0 15,-7 0 11-15,3 0-11 0,4 0 12 0,0-6-12 16,-7 6 13-16,0 0-4 0,0 0-1 0,0 0 0 16,4-6 3-16,0 0 0 0,-1 3 0 0,1-3 0 15,-4 0 3-15,0 0 1 0,0 1 0 0,0-1 0 16,0-6 1-16,0 6 1 0,0-3 0 0,0-3 0 15,0 1-17-15,0-1 10 0,0 0-10 0,3-8 8 16,1 8-8-16,-1 0 0 0,4-6 0 0,-3 7 0 0,3-10 0 16,-4 3 0-16,4 1 0 0,0-4 0 0,1-2 0 0,-1-1 0 15,-4 9 0-15,8-2 0 0,-4-1 0 16,-4 6 0-16,4-2 0 0,-3-4 0 0,-1 6 0 0,1 1 0 16,-1 5 0-16,1-3 0 0,-4-3 0 0,0 12 0 15,0 0 0-15,0 0 0 0,0 0 0 0,0 0 0 16,0 0 0-16,0 0-11 0,0 0 3 0,0 12 0 15,7-3 0-15,-3 2 0 0,3-5 8 0,-4 12-10 16,4 0 10-16,-3 2-10 0,3 10 10 0,0-4 0 16,-4 3 0-16,4-2 0 0,0 2 0 0,0 4 0 0,1 2 0 15,-5-9 0-15,8 10 0 0,-4-4 0 0,0 3 0 16,0-2 0-16,0 2 9 0,-4 3-9 16,4-8 12-16,1 8-12 0,-1-6 9 0,0 3-9 15,0-11 0-15,-4 8 9 0,1-8-9 0,-1-4 0 0,1 4 0 0,-1-7 8 16,1-2-8-16,-4-3 8 0,0-6-8 0,0 6 8 15,0-1-8-15,-4-5 12 0,4-6-12 0,0 0 12 16,0 0-27-16,0 0-5 0,-7 0 0 0,7 0-1 31,0 0-106-31,0 0-21 0,0 0-4 0,0 0-428 0,0 0-87 0</inkml:trace>
  <inkml:trace contextRef="#ctx0" brushRef="#br0" timeOffset="618.742">3870 1346 1461 0,'-7'6'32'0,"7"-6"6"0,-7 6 2 16,0 2 2-16,0-2-34 0,7-6-8 0,0 0 0 0,-7 6 0 0,0 0 48 0,0 0 7 16,7-6 1-16,-7 0 1 0,7 0-7 0,-8 6-2 15,1 0 0-15,4-6 0 0,3 0 2 0,-7 0 0 0,0 0 0 16,7 0 0-16,0 0-39 0,-7 0-11 0,7 0 0 0,-7 11 0 16,7-11 0-16,-11 6 0 0,8 0 0 0,-1 9 0 15,0-3-13-15,1-1-4 0,3 1-1 0,0-3 0 16,0 3 18-16,0 5 0 0,0 1 0 0,0-6 0 15,0 2 12-15,0 4 7 0,3-6 1 16,-3 0 0-16,4-1-20 0,-4-2 0 0,0 3-11 0,4 0 11 16,-1-1 0-16,4-5 0 0,-3 0 12 0,3 0-3 15,0 3-9-15,0-3 0 0,0-6 0 0,0 6 0 16,7 0 0-16,0-6 10 0,4 0-1 0,-1-6 0 16,1 0 0-16,3 0 0 0,-7-3 0 0,4 3 0 15,3-6 1-15,-3-5 0 0,-1-1 0 0,5 3 0 16,-8-8-10-16,0-1 0 0,-7-2 0 0,3 2 0 15,-2-8 0-15,2 9 12 0,-6-7-12 0,-1 10 12 16,-3-4-12-16,-3 4 0 0,-1-4-12 0,-3 6 12 16,0 1-20-16,0 2 3 0,-4 3 1 0,4 1 0 0,-3 5 16 15,-1 0-12-15,-7-3 12 0,4 9-10 0,0-3 10 0,-3 3 0 16,-1 0 0-16,0 3 0 0,8 0 0 0,-8 3 0 16,-3 0 10-16,7 11-10 0,0-5 0 0,0 0 0 15,0 2 0-15,3 4 0 0,4 0-21 0,-4-1 2 16,1 4 1-16,-1-3 0 0,1-1-2 0,2 4 0 15,5-9 0-15,-4 5 0 16,3-5-16-16,1-6-3 0,3-6-1 0,0 0 0 16,0 0-9-16,0 0-3 0,0 0 0 0,0 0-442 15,7 0-89-15</inkml:trace>
  <inkml:trace contextRef="#ctx0" brushRef="#br0" timeOffset="1008.119">4304 1363 1335 0,'0'0'29'0,"0"0"7"0,0 0 0 0,0 0 2 0,0 0-30 0,0 0-8 0,0 0 0 0,0 0 0 0,0 0 40 0,0 0 6 15,0 0 2-15,0 0 0 0,0 0 1 0,0 0 1 16,0 0 0-16,0 0 0 0,0 0-10 0,-4 9-3 16,4-3 0-16,0 6 0 0,0 0-37 0,0 5 0 15,4-2 0-15,-1-3 0 0,-3 5 0 0,4 1 0 16,-1-3 0-16,-3 2 8 0,4 1-8 0,0-3 0 15,-1 2 0-15,1 1 0 0,-1-6 14 0,1 5-2 16,-4-8 0-16,3-3 0 0,-3-6-12 0,0 0 9 16,0 0-9-16,0 0 8 0,0 0-20 0,0 0-4 15,0 0 0-15,0-6-532 16,4-3-105-16</inkml:trace>
  <inkml:trace contextRef="#ctx0" brushRef="#br0" timeOffset="1173.097">4237 969 759 0,'0'0'16'0,"-4"6"4"0,-3 6 1 0,4 3 1 0,-1-3-22 0</inkml:trace>
  <inkml:trace contextRef="#ctx0" brushRef="#br0" timeOffset="1533.709">4784 1637 1486 0,'-4'12'32'0,"1"-7"8"0,-1 13 0 0,1-3 3 0,-5 8-35 0,5-5-8 0,-1 3 0 0,-3-4 0 16,0 7 20-16,0-4 1 0,0-2 1 0,0 0 0 16,0-1-22-16,0 4 0 0,-4-9 0 0,4-1 0 15,-3-5 0-15,3 3 0 0,0-3 0 0,-7 0 0 32,0-6-28-32,-1-12-6 0,1 9-2 0</inkml:trace>
  <inkml:trace contextRef="#ctx0" brushRef="#br0" timeOffset="2309.137">5313 790 1160 0,'0'0'32'0,"0"0"9"0,0 0-33 16,0 0-8-16,0 0 0 0,0 0 0 0,0 0 8 0,0 0 0 0,0 0 0 15,0 0 0-15,3 6 36 0,4 3 6 16,-3 3 2-16,-1-7 0 0,1 7-20 0,0-6-3 0,-1 6-1 0,1-6 0 16,-1 8-9-16,4-2-3 15,-3 12 0-15,-1-7 0 0,1 4 13 0,-1 2 3 16,-3 4 0-16,0-4 0 0,4 7 13 0,-4-4 3 0,0 4 1 15,0 2 0-15,-4 6-19 0,4-2-4 0,-3-4-1 16,3 3 0-16,-4 9 7 0,4 0 2 0,-3 3 0 0,-1-8 0 16,4-4-11-16,0 3-3 0,0-6 0 0,-3-2 0 15,6 2-20-15,-3-2 8 0,0-13-8 0,4-2 0 16,-4 3 0-16,0-13 0 0,0 7 0 16,0-12 8-1,0 0-32-15,0 0-5 0,0 0-2 0,3-12 0 0,4 7-109 16,0-19-23-16,0 9-4 0</inkml:trace>
  <inkml:trace contextRef="#ctx0" brushRef="#br0" timeOffset="2825.952">5609 1358 1022 0,'0'0'22'0,"0"0"5"0,-10-6 1 0,3 6 1 0,7 0-29 16,-4 0 0-16,4 0 0 0,-7 0 0 0,-4 0 85 0,4 0 11 15,7 0 3-15,-3 0 0 0,3 0-25 0,-7 11-5 16,3-2-1-16,1-3 0 0,3-6-36 0,0 0-8 0,3 12-2 16,-3-6 0-16,4 0-12 0,-1 0-2 15,1-1-8-15,3 1 12 0,0-3-4 0,3 0 0 0,-6-3-8 0,7 0 12 16,-4 0 11-16,3-3 1 0,1 0 1 0,-1-3 0 15,1-5-11-15,-4 5-2 0,0-6-1 0,-3 0 0 16,3 3-3-16,0-2 0 0,-4-1 0 16,1 0 0-16,-4 6-8 0,3-11 0 15,-3 8 0-15,0-3 8 0,-3 0-19 0,-1 1-4 16,1 5-1-16,-1-6 0 16,1 6-8-16,-4 3-1 0,7-3-1 0,-7 0 0 15,3 0-2-15,4 6-1 0,0 0 0 0,-11 0 0 0,1 0 11 0,3 0 2 0,-4 6 1 16,4-6 0-16,0 6 7 0,0 0 8 0,0 0-13 0,0 3 5 15,0-3 8-15,0 0 0 0,0 5 0 0,-4-5 0 16,8 6 0-16,-4-3 9 0,3 2-1 0,-3 7-8 16,0-6 10-16,0 0-10 0,3 2 8 0,1 4-8 15,-1-6 12-15,4 5-2 0,0-5-1 0,0 3 0 16,4-3-9-16,3 5 0 0,3-5 0 0,-2 3 0 16,-1-4 0-16,3 1 0 0,1-6 0 0,3 0 0 15,4 0-14-15,-4 0 5 0,3-3 1 0,4 8 0 16,1-11-103-16,-8 0-20 0,10 0-4 0,1 0-1 15</inkml:trace>
  <inkml:trace contextRef="#ctx0" brushRef="#br0" timeOffset="3439.539">6452 1243 1314 0,'0'0'28'0,"-3"6"7"0,-4 0 1 0,7-6 1 0,0 6-29 0,-4-1-8 0,1 7 0 0,-1-6 0 16,1 0 34-16,3 3 6 0,0-9 0 0,-4 11 1 0,1 1 7 15,3 0 0-15,0 0 1 0,-4-6 0 0,4 8-13 0,-3 4-4 16,3-12 0-16,3 6 0 16,-3 5-7-16,0-11-1 0,4 9-1 0,-1-9 0 15,-3 11-4-15,4-11-1 0,3 6 0 0,-4 3 0 16,1-4-3-16,3 1-1 0,-4 0 0 0,4-6 0 15,-3 0-2-15,-1 8-1 0,4-8 0 0,-7-6 0 0,0 0 6 16,0 0 2-16,0 0 0 0,0 0 0 0,0 0 12 0,0 0 2 16,0 0 1-16,0 0 0 0,0 0-11 0,-3-6-3 15,-1-8 0-15,1 8 0 0,-4-6-8 0,0 6-3 16,3-6 0-16,-6 1 0 0,3-4-9 0,-4 3 0 16,4-5 0-16,3 5 0 0,-3-3-8 0,-3 3 8 15,3-5 0-15,-4 5 0 0,4 0 0 0,0-2 0 16,0 8 0-16,3-6 0 0,-3 6 0 0,4-6 0 15,-4 0 10-15,3 7-10 0,1-1 9 0,-1 3-9 0,1-9 0 16,3 6 9-16,0 0-9 0,3 0 0 0,-3 1 0 16,4-1 8-16,-1 6-8 0,1-6 0 0,3-3 0 15,0 3-11-15,-4 0 11 0,5 0 0 0,2 0 0 16,1 1 0-16,3-7-21 0,3 6 1 0,-6 0 0 0,7-3 0 31,-1 3-40-31,4 0-8 0,-3 1-2 0,3 5 0 16,4-6-34-16,0 6-6 0,-1 0-2 0,1 0-404 0,0 0-80 0</inkml:trace>
  <inkml:trace contextRef="#ctx0" brushRef="#br0" timeOffset="3932.778">6900 1205 1120 0,'0'0'32'0,"-10"0"6"0,3 6-30 0,0-6-8 0,0 11 0 0,3-5 0 0,-3 0 89 0,0-3 17 16,0 3 3-16,0 0 1 0,-4 0-44 0,1 0-9 16,3 5-1-16,-4-5-1 0,-3 0-14 0,7 0-2 15,-7 3-1-15,3 2 0 0,4 1-14 0,-3-6-4 16,-1 0 0-16,4 0 0 0,0 6-4 16,0-1-2-16,0-2 0 0,3 3 0 0,-3 0-14 0,4 0 0 15,3 2 0-15,-4-2 0 0,4 0 0 0,0 5 0 16,0 1 0-16,0-3 0 0,0 2 0 0,0-5 0 15,4 0 0-15,-4 3 0 0,3-4 0 0,1 1 8 16,-1 0-8-16,4 0 12 0,0-1-1 0,0-2-1 0,4-3 0 0,0 0 0 16,-1 0 6-16,4 0 2 0,7 0 0 15,-7-6 0-15,1-6 6 0,-1-6 2 0,3 6 0 0,1-6 0 16,-4-2-8-16,4-4-2 0,3 0 0 0,-10-2 0 16,3-4-8-16,-4-5-8 0,-3 8 9 15,4-8-9-15,-8 2 0 0,1 4 0 0,-1 5 0 0,-3-2 0 16,0 2 0-16,-3 6-15 0,-1-8 2 0,-3 8 0 15,0 0-1-15,-3 0 0 0,-1 1 0 0,-3 5 0 16,3 0 6-16,-6 3 8 0,3 3-13 0,0 0 5 16,-4 0 8-16,0 3 0 0,1 3 0 0,2 6 0 15,5-1 0-15,-1-5-8 0,-3 6 8 0,7 0-8 16,-3-4 0-16,6 4 0 0,1 0 0 0,-1 0 0 31,0 0-23-31,4 2-4 0,0-2-1 0,0-6 0 0,4 0-96 0,0 0-19 0,3 0-4 16,0-1-545-16</inkml:trace>
  <inkml:trace contextRef="#ctx0" brushRef="#br0" timeOffset="4363.939">7218 1296 986 0,'0'0'21'0,"0"0"5"0,0 0 1 0,0 3 1 0,-4 8-28 0,1-5 0 0,3 6 0 0,-4 0 0 15,4 0 61-15,0 2 7 0,0 4 0 0,-3-6 1 16,3 5-19-16,-4-2-4 0,4 3-1 0,0 5 0 16,0-8-16-16,0 8-3 0,0-11-1 0,0 0 0 0,4 0-1 0,-4 2-1 15,0-2 0-15,0-6 0 0,0 0-10 0,0-6-1 16,0 0-1-16,0 0 0 0,0 0-11 15,0 0 0-15,0 0 0 0,0 0 8 0,0 0-25 0,0-6-6 16,0 0-1-16,0-6-440 16,3-2-89-16</inkml:trace>
  <inkml:trace contextRef="#ctx0" brushRef="#br0" timeOffset="5582.939">8495 784 752 0,'0'0'16'0,"0"0"4"0,0 0 1 0,-7 0 0 0,7 0-21 0,-7 6 0 0,0-6 0 0,0 0 0 16,-4-6 68-16,8 6 8 0,-4-6 3 0,3 6 0 16,4 0-2-16,-7-5 0 0,3-1 0 0,4 6 0 0,0 0 2 15,0 0 0-15,-7 0 0 0,0 6 0 0,0-1-17 0,4 1-3 16,-4 6-1-16,0 3 0 0,3-4-29 0,-3 13-5 15,0-3-2-15,0 14 0 0,3-12-8 16,-3 16-2-16,0-1 0 0,4-3 0 0,-4 3 2 16,0 3 0-16,0 4 0 0,3-7 0 15,-3-3 5-15,3 9 1 0,1-6 0 0,-1 4 0 16,1-10 0-16,3 3 1 0,0 3 0 0,0-11 0 0,3 2-6 16,-3-2-2-16,4-4 0 0,-4 1 0 0,3-7-4 15,-3-2-1-15,4-3 0 0,-4 5 0 0,0-11 8 0,3 0 0 16,-3-6 1-16,0 0 0 0,0 0-1 0,0 0 0 15,0 0 0-15,0 0 0 0,0 0 8 0,0 0 2 16,0 0 0-16,0 0 0 0,0 0-8 0,0 0-2 16,0 0 0-16,0 0 0 0,0 0-8 0,-7-6-8 0,4-5 9 15,-1-1-9-15,-3 0 0 0,4-3 8 0,-4 4-8 16,0-7 0-16,0 0 0 0,0-2 0 0,0-4 8 16,-1 1-8-16,1-4 0 0,4-8 9 0,-4 9-9 15,3-10 8-15,-3 4-8 0,4 2-12 0,-8-2 2 0,8-6 1 16,-1 3 9-16,1 5 0 0,-1-2 0 15,-3 0 0-15,3 8 0 0,-3-5 0 0,4-4 0 16,-1 10-8 0,1-4-16-16,-1 4-2 0,1-4-1 0,3 10 0 0,0 5 10 0,0-6 1 0,0 7 1 15,0 2 0-15,0-9 15 0,0 6-9 0,3 1 9 0,-3 5-8 16,4-3 8-16,-1 3-10 0,4 0 10 0,-3 0-10 16,3 0 10-16,0 1-10 0,0-1 10 0,4 0-10 15,-1 0 10-15,-3 0 0 0,4-3-9 0,-1 9 9 16,5-6 0-16,-1 6 0 0,3-6 0 0,-3 6 0 15,8 0 0-15,-5 0-9 0,4 0 9 0,-3 0 0 16,0 6-11-16,-1-6 11 0,1 0-10 0,0 6 10 16,3-3-13-16,-4 9 3 0,1-6 1 0,0-6 0 0,-4 0 0 15,3 6 0-15,-2-6 0 0,-1 6 0 0,-4-6-6 0,1 0-1 16,3 0 0-16,-3 0 0 16,-1-6-22-16,1 6-5 0,-1 0-1 0,-3-6 0 15,4 6-22-15,-4-6-5 0,4 6-1 0,-4 0 0 16,0-6-115-16,-7 6-23 15,0 0-5-15,10 0-1 0</inkml:trace>
  <inkml:trace contextRef="#ctx0" brushRef="#br0" timeOffset="6008.783">8410 1187 705 0,'0'0'20'0,"0"0"4"0,0 0-24 0,-3 6 0 0,3-6 0 0,0 0 0 0,0 0 79 0,-7 6 10 16,3 0 3-16,4-6 0 0,0 0-12 15,0 0-1-15,0 0-1 0,0 0 0 0,0 0-36 0,0 0-7 16,0 0-2-16,0 0 0 0,0 0-9 0,0 0-3 16,0 0 0-16,0 0 0 0,0 0-5 0,0 0-2 15,0 0 0-15,0 0 0 0,0 0 2 16,0 0 1-16,0 0 0 0,0 0 0 16,0 0-8-16,4 6-1 0,-1-1-8 0,-3-5 12 0,4 12-12 0,-1-6 0 15,-3-6 8-15,4 3-8 0,-1 3 0 0,-3-6 9 16,0 0-9-16,0 0 8 0,4 6 0 0,-4-6-8 15,3 6 12-15,1 0-4 0,-4-6-8 0,7 0 10 16,0 5-10-16,0 1 10 0,0-6-10 0,4 0 0 16,3 6 0-16,-4-6 8 0,1-6-16 0,3 6-4 15,4 6-1-15,-4-6-482 0,3 0-96 16</inkml:trace>
  <inkml:trace contextRef="#ctx0" brushRef="#br0" timeOffset="6603.537">9437 858 1065 0,'0'0'23'0,"0"0"5"0,-11 6 0 0,4-6 4 0,4 3-32 0,-4 2 0 0,0 1 0 0,3-6 0 15,4 0 80-15,-11 6 9 16,4-6 3-16,0 6 0 0,0 0-24 0,4 0-4 0,-4 0 0 0,0 5-1 15,3-2-45-15,1 3-9 0,-1 0-1 0,0 0-8 16,4-1 0-16,-3 1 0 0,-1 3 0 0,4-3 0 16,0-1 0-16,0 1 0 0,0 0 0 0,0 3 0 15,0-4 13-15,0 7-4 0,0 0-1 0,0 2 0 16,0-2 8-16,0-1 2 0,0 4 0 0,0-3 0 16,0 5 8-16,0-2 2 0,4 2 0 0,-4 1 0 15,0 2-10-15,-4-2-2 0,4-4 0 0,0 4 0 16,0-1-16-16,0-11 8 0,0 3-8 0,0-3 0 15,4-1 0-15,-4-11 0 0,0 6 0 0,0-6-9 16,0 0-127-16,0 0-24 16,0 0-6-16</inkml:trace>
  <inkml:trace contextRef="#ctx0" brushRef="#br0" timeOffset="7041.494">9006 755 1548 0,'0'0'34'0,"0"0"7"0,0 0 2 0,0 0 0 0,0 0-35 0,0 0-8 0,0 0 0 16,0 0 0-16,0 0 60 0,0 0 9 0,0 0 3 0,0 0 0 16,0 0-36-16,0 0-6 0,7-6-2 0,1 0 0 15,2 3-28-15,1 3 0 0,3 0 0 0,0 0 0 16,4 0 0-16,-1 0 0 0,4 3 0 0,4-3 0 15,0 12 0-15,-1-12 0 0,5 6 0 0,-5 0 0 16,5 0 0-16,-5-1-10 0,1 1 10 0,3 0-8 16,-7 6 8-16,4-9 0 0,-4 3 0 0,4 5 0 0,-4-5-9 15,0 0 0-15,-3 0 0 0,3 6 0 16,0-12-24-16,-3 0-5 0,-4 6-1 0,4-6 0 16,-1 6-45-16,-3-6-10 0,-3 3-2 15,0 2 0-15</inkml:trace>
  <inkml:trace contextRef="#ctx0" brushRef="#br0" timeOffset="7405.396">9112 1519 1176 0,'-14'6'33'0,"7"0"7"0,-4-6-32 0,4 6-8 0,0 0 0 0,7-6 0 15,0 0 12-15,-7 0 0 0,7 0 0 0,0 0 0 16,0 0 42-16,0 0 9 0,0 0 1 0,0 0 1 16,0 0-22-16,0 0-5 0,0 0-1 0,7 0 0 15,4 0-21-15,3 0-4 0,0-6 0 0,7 0-1 16,1 6-11-16,-1-6 0 0,3 6 0 0,1-6 8 15,0 0-8-15,-1 6 0 0,5-6 0 0,-5 1 0 16,1-1 0-16,0-3 0 0,-4 3 0 0,0 0-11 16,0 0 11-16,-3 6 0 0,-4 0 0 0,0 0 0 15,0 0 0-15,0 0 0 0,-7-6 0 0,4 6 0 16,0 0-25 0,-4 0-7-16,3 0 0 0,-3 0-416 0,4 0-84 0</inkml:trace>
  <inkml:trace contextRef="#ctx0" brushRef="#br0" timeOffset="7941.52">9786 1402 1220 0,'0'0'27'0,"0"0"5"0,-7 0 2 0,7 0 0 0,0 0-34 0,0 0 0 0,0 0 0 0,0 0 0 16,0 0 58-16,0 0 5 16,-7 6 1-16,7-6 0 0,0 0-26 0,0 0-5 0,0 0-1 0,0 0 0 15,0 0-16-15,7 0-3 0,0 0-1 0,0-6 0 16,0 6 8-16,0 0 2 0,0-6 0 0,-3 6 0 15,3-6 0-15,0 0 0 0,-4 0 0 0,1 0 0 16,-1-3-9-16,1 4-1 0,-4-1-1 0,0 0 0 16,-4 0-11-16,1-6 10 0,3 6-10 0,-4-6 10 0,1 1-10 15,-1 2-9-15,-3 3 9 0,4-6-13 0,-4 6-1 16,-4-5 0-16,4 5 0 0,0-3 0 0,-4 3-1 16,4 6 0-16,-3 0 0 0,3-6 0 0,-4 6 1 0,4 6 0 15,-3-6 0-15,3 9 0 0,-1-3 14 16,-2 6-9-16,3-1 9 0,0 1-8 0,0 0 8 15,0 2 0-15,0-2 0 0,0 0 0 0,-1 6 0 16,5-4 0-16,-1 4 0 0,1 0 0 0,3-1 10 16,0-2-2-16,0 3-8 0,0-1 12 0,0-5-4 15,3-6 0-15,1 9-8 0,-1-4 12 0,5-5 1 0,-1 6 0 16,0-6 0-16,3 3 0 0,-3 2 3 0,4-5 1 16,3 0 0-16,0 0 0 0,4 0-30 0,-1 0-7 15,-3-6 0-15,1 6-1 16,-1-6-114-16,-4-6-22 0,4 6-5 0</inkml:trace>
  <inkml:trace contextRef="#ctx0" brushRef="#br0" timeOffset="8483.152">9959 1346 961 0,'0'0'20'0,"0"0"5"0,0 0 1 0,0 0 2 0,0 0-28 0,0 0 0 0,0 0 0 0,0 0 0 0,0 0 75 16,-7 0 9-16,7 0 1 0,0 0 1 0,-7 6-1 15,7-6 0-15,0 0 0 0,-4 6 0 0,4 8-33 16,0-8-6-16,0 6-2 0,4 0 0 16,-1 5-15-16,4-8-3 0,0 3-1 0,1 5 0 15,-5-5-3-15,4 0-1 0,0-3 0 0,-3 8 0 0,3-11 5 0,-4 6 1 16,4-6 0-16,0 6 0 0,0 2-7 0,-3-8 0 15,3 0-1-15,-3 0 0 0,3 6-2 0,-4-6 0 16,1 0 0-16,-1-1 0 0,-3-5-3 0,4 6-1 16,-4-3 0-16,0-3 0 0,0 0 8 0,0 0 2 15,0 0 0-15,0 0 0 0,0 0-23 0,0 0 0 16,0 0 0-16,0 0-8 0,0 0 16 0,0 0 3 16,0 0 1-16,0 0 0 0,0 0-12 0,0 0 10 15,0-3-10-15,0 3 10 0,-4-6-10 0,1 1 0 16,-1-1 0-16,-3 0 0 0,4 0 0 0,-1 0 0 0,-3 0 8 15,0 0-8-15,3 0 0 0,1-5 0 0,-4 8 0 16,0-9 0-16,3 12 0 0,-3-12 0 0,4 6 0 16,-4 0 0-16,3-5 0 0,1 5 0 15,-1 0 0-15,0 3 0 0,4-3 0 0,0 0 0 0,0 0 0 16,4 0 0-16,-4 6 0 0,0-5-9 0,7-7 9 16,-3 6 0-16,-1-3-18 0,1 3 3 0,-1-5 1 15,1-1 0 1,3 6-24-16,-4 0-5 0,8-6-1 0,-4 3 0 15,3 4-16-15,-2-7-4 0,2 6-1 0,4-6 0 0,0 6-6 16,4-6-1-16,0 4 0 0,-1 2 0 0,1 0-24 16,0 0-6-16,3 6-1 0,-4-6-306 0,5 6-62 0</inkml:trace>
  <inkml:trace contextRef="#ctx0" brushRef="#br0" timeOffset="9410.137">10601 1801 1335 0,'0'0'29'0,"0"0"7"0,0 0 0 0,0 0 2 0,0 0-30 0,-7 9-8 0,0-3 0 0,0 0 0 0,3 0 51 0,-3 6 9 15,0-6 1-15,0 5 1 0,0-5-19 0,0 15-4 16,0-9-1-16,-4 5 0 0,1 4-20 0,-1-4-4 15,-3 13-1-15,4-10 0 0,-8 4 1 0,4 2 0 16,-4 4 0-16,0-7 0 0,1 4-14 0,3 2-15 16,-4-2 3-16,-3-10 1 0,3 7-7 0,4-15-2 15,-3 2 0-15,6 1 0 16,0-6-130-16,1-6-26 16,-4 6-6-16,14-6-1 0</inkml:trace>
  <inkml:trace contextRef="#ctx0" brushRef="#br0" timeOffset="11062.11">11956 1402 640 0,'0'0'14'0,"0"0"3"0,0 0 1 0,0 0 0 0,0 0-18 0,0 0 0 0,0 0 0 0,0 0 0 0,0 0 35 0,0 0 3 15,-4 11 1-15,1-5 0 0,3 3 10 0,0-9 3 16,0 0 0-16,0 12 0 0,0-6 4 0,0 0 2 16,0 5 0-16,0-11 0 0,-4 6-11 0,4-6-3 15,0 0 0-15,4 12 0 16,-4-12-21-16,0 6-5 0,0-6-1 0,3 9 0 0,-3-9-1 0,0 11 0 16,4-5 0-16,-4-6 0 0,0 0 11 0,3 6 1 15,1 6 1-15,3-6 0 0,-4 3-29 0,4 8 0 16,-3-5-8-16,-1 0 8 0,1 5 0 0,-1-2 14 15,-3 9-1-15,4-1 0 0,0 10 12 0,-4-4 3 16,-4 3 0-16,-3 4 0 0,3 8-16 0,1-12-2 0,-8 9-1 16,4 3 0-16,0 0 6 0,0-2 1 0,0-4 0 15,0 0 0-15,0-3-2 0,-4-2 0 16,8-10 0-16,-4-2 0 0,3-10-14 0,1 1 0 16,-4-6 8-16,7-6-8 0,0 0 0 0,-7-12-13 0,-4 6 2 15,4-8 1 1,-4-4-159-16,4-5-32 0</inkml:trace>
  <inkml:trace contextRef="#ctx0" brushRef="#br0" timeOffset="11696.011">11896 1149 1097 0,'-7'12'31'0,"7"-12"7"0,0 0-30 0,-7 0-8 16,7 0 0-16,0 0 0 0</inkml:trace>
  <inkml:trace contextRef="#ctx0" brushRef="#br0" timeOffset="74096.051">12351 946 759 0,'0'0'16'0,"0"0"4"0,0 0 1 0,-4 6 1 0,4-6-22 0,-3 6 0 0,3-6 0 0,0 0 0 16,0 0 57-16,0 0 7 0,-4 6 2 0,4-6 0 15,0 11-14-15,0-5-4 0,0-6 0 0,4 9 0 16,-1-3-22-16,4 6-5 0,-7-6-1 0,4-1 0 16,-1 1 5-16,4 6 1 0,-3 0 0 0,-1-3 0 15,4 2-5-15,-3 7-1 0,-4-6 0 0,4 3 0 16,-4 2-20-16,3 1 0 0,1-6 0 0,-1 8 0 15,1-2 0-15,-1-6-12 0,1-1 12 0,-1 1-417 16,1-3-77-16</inkml:trace>
  <inkml:trace contextRef="#ctx0" brushRef="#br0" timeOffset="74795.272">13282 1587 1454 0,'0'0'32'0,"-7"0"6"0,0 0 2 0,-4 0 1 0,1 0-33 0,-4 0-8 0,-4 0 0 0,4 0 0 16,-4 0 43-16,4 0 6 0,-3 0 2 0,2 0 0 15,1 6-28-15,0-6-6 0,4 11-1 0,-1-5 0 16,0-3-16-16,1 9 0 0,3-6 0 0,0 6 0 16,3-1 0-16,-3 7 0 0,4-3-8 0,3 8 8 15,-4-5 0-15,4 3-9 0,-3-10 9 0,3 7 0 0,0 3 0 16,0-4 0-16,3-5 0 0,-3 6 0 0,4-7 0 16,-4 4 0-16,3-9 0 0,-3 6 0 0,0-6 10 15,0-6 1-15,0 0 0 0,0 0 0 0,7 0 6 0,0-6 2 16,0 6 0-16,0-6 0 0,4-6-1 0,0 0 0 15,-1 3 0-15,4-2 0 0,0-7-10 0,-3 12-8 16,0-9 9-16,-1 4-9 0,1-7 9 0,-1 6-9 16,1 1 8-16,-4-4-8 0,0 3 0 15,-3-6 0-15,3 7 0 0,-4-1 0 0,1 3-8 16,-1 3-1-16,1 0 0 0,-1 0 0 0,-3 6 9 0,0 0-13 16,0 0 5-16,0 0 8 0,0 0-10 0,0 0 10 15,0 0 0-15,0 0-9 0,0 0 9 0,4 12 0 16,-1-6 0-16,1 3 0 0,-1 9 0 0,4-7 0 0,0 7 0 15,-3-3-8-15,3 2 8 0,0 1 0 0,-3-6 10 0,3-1-10 16,0 4 10-16,0-3-10 0,0 6 10 0,0-7-10 16,-4-8 8-16,4 3-8 0,1 0 0 0,-1 0 0 15,0 0 0-15,3-6 0 0,-3-6 0 0,0 0 0 16,4 6-9-16,-4 0-2 0,0-6 0 0,4 0 0 31,-1 3-122-31,1-3-25 0,3 1-5 0,-4-1-471 0</inkml:trace>
  <inkml:trace contextRef="#ctx0" brushRef="#br0" timeOffset="75304.262">13688 1537 1551 0,'0'0'34'0,"0"0"7"15,0 0 2-15,0 6 1 0,3 3-36 0,-3-4-8 0,4 7 0 0,-1-6 0 0,1 0 21 0,-4 0 3 16,0-6 0-16,0 0 0 0,0 0-2 0,0 0 0 0,7 0 0 16,-7 0 0-16,7 6-12 0,-7-6-2 15,4-6-8-15,3 0 12 0,-4 6-4 0,1-6 0 0,-1 0-8 16,-3 0 12-16,4 0-12 0,-4-8-8 0,-4 8 8 0,4 0-13 15,-3-6 1-15,-1 0 1 0,-3 1 0 0,4 5 0 16,-5-3 11-16,1 3 0 0,0 6 0 0,-3-6-8 16,3 6 8-16,-4 0 0 0,1-6 0 0,-1 12 0 15,-3-6 8-15,3 6 4 0,-3 0 1 16,0 0 0-16,0 3 5 0,3 8 1 0,1-11 0 16,3 6 0-16,0 0-5 0,0 8-1 0,0-8 0 0,0 0 0 15,3 5 1-15,-3-8 0 0,3 3 0 0,1 0 0 16,-1 5-14-16,4-5 11 0,-3 3-11 0,-1-9 10 15,4 11-2-15,0-5 0 0,0-6 0 0,0 6 0 16,-3 3-8-16,6-4 0 0,-3 1 0 0,7 0 0 16,-3 0 0-16,-1-9 0 0,1 8 0 0,3-5 0 15,0 0 0-15,0 0 0 0,4-6 0 0,3 6 0 16,0-6 0-16,4 0 0 0,6-6 0 0,-6 0 0 16,3 0-30-16,4-6-8 15,-4 4-2-15,-3-10-515 0,3 6-103 0</inkml:trace>
  <inkml:trace contextRef="#ctx0" brushRef="#br0" timeOffset="75903.714">13847 981 1072 0,'0'0'24'0,"0"0"4"0,0 0 2 0,3 9 0 0,-3-3-30 0,4 6 0 0,-1-6 0 0,1 5 0 16,-4 1 8-16,3-6-8 0,4 9 0 0,-3-9 9 15,3 5 19-15,0 7 3 0,3-6 1 0,-3 2 0 16,4 10 11-16,-4-6 2 0,4 2 1 0,-4 4 0 16,0-1 8-16,3 4 2 0,-3 2 0 0,1-3 0 15,2 10-12-15,-3-4-1 0,4 3-1 0,-4-2 0 16,0 2 4-16,0-3 1 0,-4-2 0 15,1-4 0-15,0 4-5 0,3-10-1 0,-4 10 0 0,1-13 0 16,-4-2-13-16,3 3-2 0,1-7-1 16,-1 1 0-16,1 0-13 0,-4-3-4 0,3-3 0 0,-3-6 0 15,0 0-8-15,0 0 0 0,0 0 9 0,0 0-9 16,0 0 0-16,0 0 8 0,0 0-8 0,4-6 0 16,-1 6 0-16,1-9 0 0,-1 3 0 0,1 6 0 15,3-6 0-15,-7 0 0 0,3 0 0 0,-3 0 0 16,4 1 0-16,-4-7 0 0,0 6 0 0,0 0 0 0,0 3 0 15,0 3 0-15,0-6 0 0,0 6 0 0,0 0 0 16,0 0 0-16,0-6 0 0,0 6 0 0,4-6 0 0,-4 6 0 16,0-5 0-16,0 5 0 0,3 0 0 0,-3 0 0 15,7 0 0-15,0 0 0 0,0 5 0 0,4-5 0 16,-4 0 0-16,0 6 0 0,0 0 0 0,4-6 0 16,-4 0 0-16,0 6 0 0,0 3 8 0,0-3-8 15,0 0 8-15,-4 5-8 0,4-5 10 0,-3 6-2 16,-1 0-8-16,1 3 12 0,0-4-12 0,-1 1 8 15,1 0-8-15,-1 0 0 0,1-4 8 0,-4 4-8 16,3 0 0-16,1 0 9 0,-1-1-9 0,1-2 0 0,-4-9 0 16,0 0 0-16,0 0-24 0,0 0 4 15,7-3 0-15,-4 3 0 16,-3 0-37-16,7-6-7 0,0-5-2 0,1-1-531 16,-1 6-107-16</inkml:trace>
  <inkml:trace contextRef="#ctx0" brushRef="#br0" timeOffset="76360.265">14436 1619 1638 0,'0'0'36'0,"0"0"7"0,-4 6 1 0,4 6 3 0,4-6-38 0,-4 0-9 0,0-977 0 0,0 1947 0 0,3-970 40 0,1 6 7 16,-1-9 1-16,1 9 0 0,-1-12-13 0,4 12-3 15,0-12 0-15,0 5 0 0,1-5-21 0,2 0-11 16,-3 0 10-16,0 0-10 0,4 0 10 0,-1 0-10 16,1-5 10-16,0 5-10 0,-4-12 10 0,3 6-10 15,-6 0 10-15,3 3-10 0,0-9 12 0,-4 6-4 16,4-5-8-16,-7-1 12 16,0 0-1-16,-3 3-1 0,-1-2 0 0,1-1 0 0,-1 6-10 0,-3-6 10 15,0 6-10-15,4-11 10 0,-8 14-10 0,4-9 0 16,0 6 0-16,-4 0 0 0,4 0 0 0,0 6-9 15,-3-6 9-15,3 6 0 0,-4 0-10 0,11 0 10 16,-7 6-8-16,0 0 8 0,-4 0-10 0,4 0 10 0,4 0-12 16,-4 9 12-16,0-4-10 0,3 1 10 0,4 6-8 15,-7-1 8-15,4-2 0 0,3 3 0 0,0 5 0 0,-4-2 0 16,4 2 0-16,0-5 0 0,4 3 0 0,-1-4 0 16,-3-5 0-16,7 6 11 0,0-4-1 0,0 4 0 15,-3-6-2-15,3-1 0 0,3-5 0 0,1 0 0 16,0 3-8-16,3-9-11 0,3 6 3 0,5-12 0 15,-5 6 8-15,4-9-12 0,0 3 12 0,4 0-12 16,-4-5-46 0,-3-1-10-16,3 0-1 0,0 6-752 0</inkml:trace>
  <inkml:trace contextRef="#ctx0" brushRef="#br0" timeOffset="77133.886">14940 1058 197 0,'0'0'0'0,"0"0"12"0,0 0-12 0,0 0 0 0,0 0 0 0,0 0 0 0,0 0 0 0,0 0 0 16,0 0 0-16,0-6 8 0,-3 3-8 0,3-3 0 16,0 0 0-16,-4-6 0 15,4 12 20-15,0-6 1 0,-3 1 1 0,3-1 0 0,-4 6 52 0,4 0 10 16,0 0 3-16,0 0 0 16,0 0-10-16,0 0-1 0,0 0-1 0,0 0 0 0,0 0-17 0,0 0-3 15,0 0-1-15,-4 0 0 0,1 6-3 0,-1-1-1 16,1 1 0-16,-1 6 0 0,1 0 5 0,3-3 1 0,-4 2 0 15,4-5 0-15,0 12-12 0,0-6-1 0,0-1-1 16,0 10 0-16,0-9 12 0,0 5 2 16,4 4 1-16,-4 3 0 0,0-1-38 0,3 4-8 0,4 8-2 15,0-3 0-15,-3 6 1 0,3-2 0 0,-3-4 0 0,3 3 0 16,-4 3-10-16,4-8 0 0,0-4 0 16,0 4 0-16,-3-4 0 0,3-2 0 0,0-1 0 0,0-2 8 15,-3 2-8-15,-1 1 8 0,1-4-8 0,-1-2 8 16,-3 6-8-16,4-10 0 0,-1 4 0 0,-3 0 0 15,4-4 0-15,-1 4 0 0,-3 0 0 16,4-13-11-16,-1 7-33 16,1-6-8-16,-4 9 0 0,3-4-1 0,1 1-32 15,-1 0-7-15,1 0 0 0,0 8-1 0,3-2-111 16,-4 0-23-16</inkml:trace>
  <inkml:trace contextRef="#ctx0" brushRef="#br0" timeOffset="77441.049">14700 1440 1328 0,'0'0'29'0,"-3"6"7"0,-1 0 0 0,1 5 1 0,3-5-29 0,0 0-8 15,0 3 0-15,0 3 0 0,0-6 15 0,0-6 1 0,0 0 1 0,7 5 0 16,-4 7 22-16,4-6 4 0,0-6 1 0,4 6 0 16,-4-6-13-16,7 6-3 0,0-6 0 0,4 0 0 15,-4-6-10-15,4 6-2 16,-1-6-1-16,4 6 0 0,1-6-7 0,-5 0-8 16,4 0 11-16,1 1-11 0,-1-1 0 0,0 6-14 0,0-6 1 15,0 3 0 1,0 3-56-16,1 3-11 0,-5 3-3 0,1-6-580 0</inkml:trace>
  <inkml:trace contextRef="#ctx0" brushRef="#br0" timeOffset="77887.5">15131 1631 1220 0,'0'0'27'0,"0"0"5"0,0 0 2 0,0 0 0 0,0 6-34 0,0-6 0 0,0 0 0 0,0 12 0 0,0-7 86 0,3 7 10 15,-3-12 3-15,0 6 0 0,4-3-31 0,3 3-7 16,-4 0-1-16,4 6 0 0,0-12-32 0,0 5-8 16,0-5 0-16,4 6-1 0,-4-6 5 0,0 0 2 15,4 0 0-15,-4-6 0 0,3 6-9 0,1 0-1 16,0-5-1-16,-4-1 0 0,0 0-3 16,0 0 0-16,0-3 0 0,0 3 0 0,-4-6 1 15,1 1 0-15,-1-1 0 0,-3 0 0 0,0-3-13 0,0 4 0 16,-3-1 0-16,3 0 0 0,-4 0-10 0,1-2-5 15,-1 2-1-15,1 0 0 0,-1 6-2 0,1 0-1 16,-4-5 0-16,0 11 0 0,7 0-2 0,-7 0-1 16,0 0 0-16,-1 0 0 0,1 11 5 0,0-5 1 15,4 0 0-15,-4 0 0 0,3 6 16 0,1-3-8 0,-1 8 8 16,4-5 0-16,-3 6-8 0,-1-1 8 16,4-2 0-16,0 3 0 0,0-1 0 0,-3 4 0 0,3-3 0 0,0-1 0 15,3 1 12-15,-3 2 4 0,4-8 0 0,-1 6 0 16,1-3 6-16,-1-4 2 0,4-5 0 0,-3 6 0 15,6 6-13-15,-3-13-3 0,4 4 0 0,-4-3 0 16,4 0-8-16,3 6 0 0,-4-12 0 0,5 0 0 16,2-6-22-16,1 0 0 0,-1-6 0 15,1 3 0-15,0 4-110 0,-4-7-23 16,3 6-4-16,1 0-1 0</inkml:trace>
  <inkml:trace contextRef="#ctx0" brushRef="#br0" timeOffset="78319.839">15554 1631 1177 0,'0'0'25'0,"0"0"6"16,0 0 1-16,0 6 2 0,0 6-34 0,0-7 0 0,0 7 0 0,0-6 0 0,0 3 88 0,4 3 12 15,-4-1 1-15,3 1 1 0,-3-6-51 0,4 6-11 16,-1 3-1-16,4-4-1 0,-3 1-7 0,3-6-2 15,-4 12 0-15,4-13 0 0,-3 4 5 0,3-3 1 16,-4 0 0-16,-3-6 0 0,4 6-17 0,-4-6-3 16,0 0-1-16,0 0 0 0,0 0 2 0,0 0 1 15,0 0 0-15,0 0 0 0,0 0 11 0,0 0 3 16,7-6 0-16,-7 0 0 0,4 0-1 0,-4-5 0 16,-4-4 0-16,0 3 0 0,1-6-14 0,-4-2-4 15,3 8 0-15,-3-6 0 0,0 1-3 0,0-4-1 0,0 9 0 16,0-5 0-16,0-1 4 0,0 3 0 0,3-2 0 0,-3 5 0 15,4 0-12-15,-1-5 10 0,1 8-10 0,-1-9 10 16,1 12-10-16,3-11 0 0,-4 8 0 0,4 3 0 16,4 0 0-16,-4 6-11 0,0-6 11 0,0 6-8 15,0 0 0-15,0 0 0 0,10 0 0 0,1 6 0 16,0-6-10-16,-4 6-2 0,3-6 0 0,1 3 0 16,-1-3-30-16,1 3-6 15,3 0-2-15,-7 3 0 0,4 0-100 0,3-1-20 16,-4 1-4-16,1 6-314 0,3-6-62 15</inkml:trace>
  <inkml:trace contextRef="#ctx0" brushRef="#br0" timeOffset="78897.069">15977 1637 1314 0,'0'0'37'0,"0"0"8"0,0 0-36 0,-7 6-9 15,0-6 0-15,0 6 0 0,7-6 68 0,-7 0 12 0,0 0 3 16,-4 5 0-16,4-5-11 0,0 0-1 0,0 0-1 0,0 0 0 16,0 0-36-16,0 0-7 0,7 0-2 0,-7 6 0 15,7-6-10-15,-7 0-3 0,7 0 0 0,-7 0 0 16,7 0-12-16,-7 6-16 0,0 0 3 0,3-3 1 15,1 9 12-15,3-6 0 0,0 5 9 0,-4-5-9 16,4 6 0-16,0 0 0 0,4 3 0 0,-1-4 0 16,1 1 0-16,3 0-8 15,-4 0 8-15,4 2 0 0,1-2 29 0,-5-6 10 0,4 12 1 0,-3-13 1 16,3 1-23-16,0-3-5 0,-7-3-1 0,3 3 0 16,-3-3 7-16,7-3 1 0,4 0 0 0,-4-3 0 15,-4 1 0-15,5-13 0 0,-5 6 0 0,1-5 0 16,3 2-4-16,-4-3-1 0,-3 1 0 0,4-4 0 15,-1 9-15-15,-3-5 0 0,0 5 0 0,0-3 0 16,0 9 0-16,0-6 0 0,0 7 0 0,-3-1 0 16,3 0-8-16,0 6 8 0,0 0-12 0,0 0 12 0,0 0-14 15,0 0 4-15,0 0 1 0,0 0 0 0,0 0 9 0,0 0-12 16,0 0 12-16,0 0-12 0,3 0 12 0,1 12 0 16,-1-7 0-16,4 7 0 0,0-6 0 15,-3 3 16-15,3 9-3 0,-3-7 0 0,3 1-13 0,-4 9 0 16,4-10 0-16,0 7 0 0,4-6 0 0,-4 0-16 15,0-4 3-15,-4 4 1 0,5-6 12 0,-1 0-11 16,3-6 11-16,-3 12-10 0,4-12-5 16,-4 0-1-16,3 0 0 0,1 0 0 15,-4 0-43-15,4-6-9 0,-4 0-1 0,3 6-1 16,-3 0-46-16,4-6-10 0,-1 6-2 0,-2 0-582 16</inkml:trace>
  <inkml:trace contextRef="#ctx0" brushRef="#br0" timeOffset="79151.251">16260 1593 990 0,'0'0'21'0,"0"0"5"0,0 0 1 0,0 0 1 0,0 0-28 0,0 11 0 0,3-5 0 0,1-6 0 15,-4 0 84-15,7 9 12 0,-4-3 1 0,1 0 1 16,3 0-37-16,-4 6-7 0,4-7-2 0,-3 1 0 16,3 0-15-16,-4 0-3 0,1 3-1 0,3-3 0 0,-3 6-18 15,3-1-4-15,0 1-1 0,0 0 0 16,0 3-127-16,0 2-26 0,0-5-5 0,-4 6-452 16</inkml:trace>
  <inkml:trace contextRef="#ctx0" brushRef="#br0" timeOffset="79391.231">16298 1363 1090 0,'0'0'24'0,"0"0"4"0,-3 9 2 0,-1-3 2 0,4-6-32 0,-7 6 0 0,7-6 0 16,0 0 0-16,0 0 12 0,0 0-4 0,0 0-8 0,0 0 12 31,0 0-66-31,0 0-14 0,4-18-2 0,-4 18-1 0</inkml:trace>
  <inkml:trace contextRef="#ctx0" brushRef="#br0" timeOffset="79887.052">16912 1496 1220 0,'0'0'34'0,"0"0"9"0,-10 6-35 0,3-1-8 16,-4-5 0-16,0 0 0 0,1 6 37 0,-4-6 6 16,3 0 1-16,1 0 0 0,-1 6-11 0,0-6-1 15,1 0-1-15,-1 6 0 16,1-6-31-16,-1 0 8 0,0 0-8 0,1 0 0 0,-1 0 24 0,1 6 1 16,3-6 1-16,0 0 0 0,7 0-9 0,-8 6-1 0,5-6-1 0,3 0 0 15,-4 6-15-15,1 3 0 0,3-4 0 0,-4 1 0 16,4 0 14-16,0 0-3 0,0-6-1 0,4 6 0 15,-4 6 2-15,0-6 0 0,3-1 0 0,1 1 0 16,-4-6-12-16,3 3 12 0,-3-3-12 0,4 6 12 16,3 0-12-16,-3-6 0 0,-1 6 0 0,4-6 8 15,0 6-8-15,0-6 0 0,0 0 9 0,0 6-9 16,0 0 9-16,1-6-9 0,2 0 12 0,-3 0-12 16,4 5 9-16,-4-5-9 0,3 0 0 0,5 0 9 15,-5 0-9-15,4 6 8 0,-3-6-8 0,3 6 8 16,-4-6 0-16,1 6 0 0,0-3 0 0,3 9 0 15,-4-6-8-15,4 5 0 0,-3-5 0 0,-4 6 0 16,4 0 0-16,-1 3 0 0,1-4 0 0,-4 7 0 16,0 0 0-16,-4-4-17 0,1-2 4 0,0 6 1 15,-4-7-13 1,0-2-3-16,-4 3 0 0,4-6-474 0,-7 0-95 0</inkml:trace>
  <inkml:trace contextRef="#ctx0" brushRef="#br0" timeOffset="80951.016">18369 1557 1335 0,'0'0'29'0,"0"0"7"0,0 0 0 0,0 12 2 0,-3-6-30 0,-1 0-8 0,4-6 0 0,0 6 0 15,0-6 36-15,-3 12 7 16,-1-7 1-16,4 1 0 0,0-6-20 0,0 0-3 0,0 9-1 0,0-9 0 16,0 6-20-16,0-6 0 0,0 0 0 0,4 6 0 15,-1 0 0-15,1 0 0 0,-4-6 0 0,3 6 0 16,1-1 0-16,3 1 0 0,-4 0 0 0,1-6 0 16,-1 6 0-16,1-3 0 0,-4-3 0 0,0 0 0 15,3 6 0-15,-3-6 0 0,0 0 0 0,0 0 0 16,0 0 20-16,4 0 4 0,-1-6 0 0,1 3 0 15,-4-9 20-15,0 6 4 0,0-5 0 0,0-1 1 16,0 0-24-16,3 3-5 0,-3-2 0 0,4-1-1 16,-4 6-19-16,0 0 8 0,0-6-8 0,4 6 0 15,-4 6 0-15,0 0 0 0,0 0 0 0,0 0 0 16,0 0-9-16,0 0 9 0,3 6-8 0,4 0 8 16,-3 0 0-16,-1 6 0 0,4 0 0 0,-3-1 0 15,-1 4 0-15,1-3 0 0,-1 5 0 0,1-5 8 0,-4 3-8 16,3 3 0-16,1-1 8 0,-1-5-8 15,1 3 16-15,-1-4-2 0,1 1 0 0,0-6 0 0,-4-6 6 0,0 0 0 16,0 0 1-16,0 0 0 0,0 0-2 0,3-6-1 16,4 0 0-16,0 0 0 0,0-5-6 0,0-4-2 15,0 3 0-15,0 0 0 0,0-5-10 0,1 5 0 16,2 3 0-16,-3-3 0 0,0 7 0 0,4-7-12 16,-4 6 4-16,0 0 8 0,0 6-24 0,0-6 4 0,-7 6 0 0,0 0 0 15,4 0 20-15,-4 0 0 0,7 0 0 16,-7 0 0-16,0 0-12 0,7 6 1 15,-4 0 1-15,1 0 0 0,-4-6 10 0,3 12 12 0,1-7-2 0,-4-5-1 16,3 6 8-16,-3 0 2 0,0-6 0 16,0 0 0-16,0 0-1 0,0 0 0 0,0 0 0 0,0 0 0 15,0 0-9-15,7 0-1 0,-7 0-8 16,7 0 12-16,-3 0-12 0,3-6 0 16,0 0 0-16,-3 6 0 15,-1-5-40-15,4-1 0 0,-3 0-1 0,3 0 0 16,0 6-119-16,0 0-23 0,3 0-5 0,-3 6-297 0,1-6-60 0</inkml:trace>
  <inkml:trace contextRef="#ctx0" brushRef="#br0" timeOffset="81214.945">18874 1649 1392 0,'0'0'40'0,"0"11"8"0,0 1-39 0,0-3-9 0,0 3 0 0,3-1 0 0,-3 1 52 0,4-6 8 16,-4-6 1-16,0 6 1 0,0-6-34 0,0 15-6 16,3-15-2-16,-3 0 0 0,0 0-20 0,0 0 0 15,7 0 0-15,-3 0 0 0,3 0-21 0,-4 0-3 16,4-9 0-16,0 3 0 15,1 0-51-15,-1 0-10 0,0 0-3 0,-4 0 0 0</inkml:trace>
  <inkml:trace contextRef="#ctx0" brushRef="#br0" timeOffset="81391.402">18637 1340 759 0,'0'0'16'0,"0"0"4"0,0 0 1 0,0 0 1 0,0 0-22 0,0 0 0 0,0 0 0 0,0 0 0 15,0 0 0-15,0 0 0 0,0 0 0 0,4 0 0 16</inkml:trace>
  <inkml:trace contextRef="#ctx0" brushRef="#br0" timeOffset="81741.469">19135 1149 1378 0,'0'0'30'0,"0"0"6"0,-4 6 2 0,4 0 2 0,4 5-32 0,-4-2-8 16,0 3 0-16,3 0 0 0,-3 5 28 0,0-5 5 0,4 3 1 0,-4 8 0 16,7-5 10-16,-4-3 1 0,1 8 1 0,-1 1 0 15,4 2-22-15,-3-2-4 0,3 2 0 16,-3 3-1-16,-1-2 1 0,4 8 0 0,-3-8 0 0,3 8 0 16,0-3 10-16,-4 4 2 0,4-4 1 0,0-3 0 15,0-5-13-15,0 2-4 0,-3-2 0 0,3-4 0 16,-3-2 4-16,-1 6 0 0,1-13 0 0,-1-2 0 15,1 9-20-15,-4-12-9 0,0-6 1 0,0 0 0 32,7 0-39-32,-7 0-7 0,3-6-2 0,4-6-511 0,-3 3-102 0</inkml:trace>
  <inkml:trace contextRef="#ctx0" brushRef="#br0" timeOffset="82098.765">19322 1161 1454 0,'0'0'32'0,"0"0"6"0,-7 5 2 0,3 4 1 0,1-3-33 16,-1 6-8-16,0-6 0 0,4 6 0 0,4-1 56 0,-4 1 8 15,4 3 3-15,-1 2 0 0,4 1-17 0,-3-6-3 16,3 2-1-16,0 4 0 0,0 6-14 0,3-4-4 0,1 4 0 0,0 2 0 16,-1 4-12-16,1-7-4 0,-1 9 0 0,-3-8 0 15,4 2-1-15,0-8-1 0,-4 11 0 0,3-8 0 16,-3 3-2-16,0-1-8 0,0 4 12 0,0-4-4 16,0 4-8-16,0-10 0 0,1-5 0 0,-1 6 0 15,-4-10 0-15,-3 4 0 0,4-6 0 0,-1 6 0 16,1-6 0-16,-4-6 0 0,0 6 0 0,0-6 0 31,0 0-120-31,0 0-17 0,0 0-3 0,0 0-384 0,0 0-77 0</inkml:trace>
  <inkml:trace contextRef="#ctx0" brushRef="#br0" timeOffset="82617.027">19597 1722 1414 0,'0'0'40'0,"0"0"9"0,0 0-39 0,0 0-10 0,0 0 0 0,0 0 0 0,0 0 77 0,0 0 14 0,0 0 2 16,0 0 1-16,3 0-6 0,4 6 0 0,0-12-1 0,1 6 0 15,2 0-61-15,-3 0-12 0,4 0-2 0,-4 0-1 16,3 0-11-16,-3 0 0 0,4-6 0 0,-4 6 0 16,0-6 0-16,4 0 8 0,-4 1-8 15,0-7 8-15,3 6-8 0,-6-3 8 16,3-3-8-16,-4 6 8 0,8 1-8 0,-7-7 0 16,3 6 0-16,-4 0-11 0,1 0-1 0,-4 6 0 0,0 0 0 0,0 0 0 15,0-6-2-15,0 3-1 0,-4-3 0 0,1-5 0 16,3 11-7-16,0 0-2 0,-4-6 0 0,-3 6 0 15,0-6 3-15,-4 6 0 0,4 0 0 0,-3 0 0 16,3 0 10-16,-7 0 3 0,3 0 0 0,0 6 0 16,1-6 8-16,-1 6 0 0,4 0 0 0,-3-1-8 15,3 1 8-15,3 3 0 0,1-3 0 0,-1 6-8 16,4 0 8-16,4-1 0 0,-1 1 8 0,1-3-8 16,3-3 0-16,0 11 0 0,3-5 0 0,1 0 0 0,-1 3 10 15,5-4-2-15,-5 1-8 0,4 0 12 0,-3-6-12 16,-1 6 8-16,5-7-8 0,-1 4 0 0,0-9 8 0,-4 0-8 15,4 6 0-15,1 0 0 16,-1 0-128 0,0-6-32-16,0 12-7 0,4-12-476 0</inkml:trace>
  <inkml:trace contextRef="#ctx0" brushRef="#br0" timeOffset="83381.78">20987 1469 1299 0,'0'0'28'16,"0"0"7"-16,0 0 1 0,0 0 0 0,0 0-28 0,0 0-8 0,0 0 0 0,0-6 0 0,0 6 19 0,0-6 2 0,0 1 1 0,0-1 0 15,0 6-22-15,0 0 0 0,0 0 0 0,-4-6 0 16,4 6-12-16,-3-6-6 0,3 6-2 0,0 0 0 16,0 0 0-16,0 0 0 0,-7-6 0 0,7 6 0 15,-7-3 20-15,7 3 0 0,0 0-8 0,-7 3 8 16,7-3 0-16,-8 6 0 0,5-6 0 0,-4 6 9 15,0-6 4-15,0 6 1 0,-4-6 0 0,4 6 0 16,0-1 25-16,-3 1 5 0,2 0 0 0,-2-6 1 16,-1 6-1-16,4 0-1 0,-3-3 0 0,3 3 0 15,0 0-19-15,-1 5-3 0,1-5-1 0,4-6 0 16,3 0-12-16,-7 6-8 0,7-6 8 0,0 12-8 16,-4-6 0-16,4 0 0 0,4-3 0 0,-4 8 0 15,7-5 0-15,-4 6 0 0,4-12-9 0,1 6 9 16,2 0 0-16,1 0 0 0,-1 5-9 0,1-5 9 15,3 3-9-15,0-3 9 0,0 0-13 0,0 0 5 16,4-6-20-16,0 12-3 16,-1-12-1-16,4 5 0 0,4 1-41 15,-4-6-9-15,4 6-2 0,-4-6 0 0</inkml:trace>
  <inkml:trace contextRef="#ctx0" brushRef="#br0" timeOffset="84059.219">21107 975 1418 0,'0'0'31'0,"0"0"6"0,0 0 2 0,0 0 1 0,0 0-32 0,0 0-8 0,0 0 0 0,0 0 0 16,0 0 65-16,0 0 11 0,0 0 3 0,0 0 0 16,0 0-35-16,-4 12-6 0,8-3-2 0,-4 3 0 15,3-6-13-15,4 5-3 0,0 7-1 0,4-3 0 16,0 2-10-16,-1 7-1 0,1-9-8 0,3 14 12 16,-4-6-12-16,4 4 0 0,1 2 0 0,-1-2 0 15,0 2 15-15,0-2-3 0,0 8-1 0,0-9 0 16,-3 4 9-16,3-1 3 0,-4 3 0 0,1-5 0 15,-4 2-7-15,4-11 0 0,-4 14-1 0,3-8 0 0,-3-1-15 16,0-2 11-16,0 2-11 0,1-5 10 0,-5-9-2 0,1 9 0 16,-1-7 0-16,1-5 0 0,-4 0 7 0,3 0 1 15,-3-6 0-15,0 0 0 0,0 0 1 0,0 0 1 16,0 0 0-16,0 0 0 0,0 0 6 0,0 0 0 16,0 0 1-16,-3-6 0 0,-1-6-9 0,1 1-3 15,-1-1 0-15,1 0 0 0,-5 3-13 0,5-3 8 16,-1 1-8-16,-3-1 0 0,4 0 0 15,-1 3 0-15,1-2 0 0,3-1 0 0,-4 0 0 16,1 0 0-16,3 6-10 0,0-8 10 0,0 2 0 16,0 6-10-16,0 6 10 0,3-6 0 0,1 0-12 0,-1 0 4 15,1 6 8-15,-1-11-13 0,4 11 13 0,0 0-11 16,1 0 11-16,-1 0-10 0,0 6 10 0,0-1 0 16,0-5-9-16,0 6 9 0,3 0 0 0,-3 0 0 15,0 0 0-15,4 0 0 0,-4 3 0 0,4 2 0 0,-4-5 0 16,3 6 0-16,-3 0 0 0,0-6 0 0,0 11 0 0,1-8 0 15,-1 3 0-15,0 0 0 0,0-1 0 0,0 1 0 16,0-6 0-16,-4 9 0 0,8-3 0 0,-4-7 0 16,-3 7 0-16,3-6 0 0,0 0 0 0,0 0 0 15,0 3 0-15,0-3 0 0,0-1 0 0,0 1 0 16,-4 0 0-16,5 0-17 0,-1 0 4 0,0-6 1 16,-4 12-38-16,4-6-7 15,-3-3-2-15,3-1 0 0,-4 1-110 0,1 3-23 16,3-6-4-16,-4 0-535 0</inkml:trace>
  <inkml:trace contextRef="#ctx0" brushRef="#br0" timeOffset="84300.446">21724 1631 817 0,'0'0'23'0,"0"6"5"0,0 6-28 0,0-12 0 16,0 0 0-16,7 5 0 0,-3 1 51 0,-1 6 4 15,4-9 1-15,-3 3 0 0,3 0 38 0,0 6 8 16,0-7 2-16,0 7 0 0,0-6-20 0,0 6-4 16,0 3-1-16,0-4 0 0,0 1-23 0,0 0-4 0,0-6 0 0,0 0-1 15,0-1-29-15,1 4-6 0,-5-9 0 0,4 6-1 16,-3 0-15-16,-4-6 0 0,7-6-9 0,-7 6 9 31,3 0-59-31,1-12-5 0,-1 4-2 0,1-10-698 0</inkml:trace>
  <inkml:trace contextRef="#ctx0" brushRef="#br0" timeOffset="84482.023">21558 1358 1558 0,'0'0'34'0,"0"0"7"0,0 0 2 0,0 0 1 0,0 0-35 0,0 0-9 0,0 0 0 0,0 0 0 0,0-6-18 16,4 0-6-16,-4 6 0 0,7 0-423 16,0-6-84-16</inkml:trace>
  <inkml:trace contextRef="#ctx0" brushRef="#br0" timeOffset="85035.848">21978 1643 1631 0,'0'0'46'0,"0"0"10"0,0 0-44 16,0 0-12-16,0 0 0 0,0 0 0 0,0 0 41 0,0 0 7 0,0 0 0 0,0 0 1 15,0 0-17-15,0 0-3 0,7-6-1 0,0 6 0 16,0 6-7-16,4-6-1 0,-1-6-1 0,1 6 0 16,0 0-1-16,-1-6 0 0,1 6 0 0,-1 0 0 15,-3-6-18-15,0 6 0 0,0-6 8 0,1 6-8 16,-8 0 13-16,0 0-1 0,3-9 0 0,1 3 0 16,-4 1 23-16,-4-1 4 0,1 0 1 0,-1 0 0 15,0 0-11-15,-3 0-1 0,0-967-1 0,0 1934 0 16,0-961-14-16,0-5-2 0,-3-1-1 0,3 6 0 15,-4-3-10-15,0 3 0 0,4-6 0 0,0 6 0 0,7 0-13 0,-7 0 1 16,7 0 1-16,-7 6 0 0,7-6-1 0,0 0 0 16,-7 0 0-16,7 0 0 0,-7 9 0 15,7-9 0-15,0 0 0 0,-3 5 0 16,-1 7 12-16,0-6-12 0,4 6 12 0,0-6-12 16,0-6 12-16,4 11 0 0,-4-5 0 0,4 3 0 0,-1 3 0 15,-3-6 0-15,7 6 0 0,-3-7-8 0,-1 7 8 16,4-3 0-16,0 3 0 0,0 0 0 0,0-7 0 0,4 7 0 15,0-6 0-15,-1 6 0 0,4 3 0 0,0-10 0 16,0 7 0-16,1-6 0 0,-1 6 0 0,3-6 0 16,1-6 0-16,0 6 0 0,-1-3 0 0,-3 2 0 15,4 1 0-15,0-6 0 16,-4 0-30-16,3 0-4 0,-6 0-1 0,0-6 0 16,-1 3-121-16,-3-2-25 0,0-1-5 0,-3-6-1 15</inkml:trace>
  <inkml:trace contextRef="#ctx0" brushRef="#br0" timeOffset="85535.296">22320 1593 1213 0,'0'0'26'0,"0"0"6"0,0 0 0 0,0 0 4 0,0 0-36 0,0 6 0 0,0-6 0 0,-3 11 0 15,6-2 79-15,1-3 9 0,-4 6 1 0,3 0 1 16,1-7-15-16,-1 7-3 0,1-6-1 0,-1-3 0 15,4 9-27-15,1 0-6 0,-5-1-1 0,4-5 0 0,-3 6-18 16,3 3-4-16,0-9-1 0,-4-1 0 16,1 1-5-16,-1 0-1 0,4 0 0 0,-7-6 0 0,0 0-8 0,0 0 0 15,0 0 0-15,0 0 8 0,0 0-8 0,0 0 0 16,0 0 9-16,0 0-9 0,0 0 14 0,0 0-2 16,0 0 0-16,0 0 0 0,0 0-12 0,0-6 11 15,0 0-11-15,0 0 10 0,0-5-10 0,-3 2 0 16,3 3 9-16,0 0-9 0,0 0 0 0,0-6 0 15,0 7 0-15,0-7 0 0,3 0 0 0,1 9 0 16,-1-9 0-16,1 6 0 0,0 1 0 0,-1-7 0 16,4 6 0-16,0 0 0 0,0 0 0 0,0 6 0 15,4 0 0-15,-1-6 0 0,1 3-9 0,0 3 9 16,-4 0-10-16,3 3 10 0,1 3 0 0,-4-6 0 16,0 6 0-16,-4 0 0 0,4 6 0 0,1-1 0 15,-1-5 0-15,-4 0 0 0,1 3 0 0,3 3 0 16,0 0 0-16,-4-1 0 0,4 1 0 0,-3 0 10 0,3 3-2 15,-4-4 0-15,-3 1 7 0,4 0 1 0,0 0 0 0,-1-7 0 16,-3-5-16-16,0 0 0 0,7 9 0 0,-3-9 0 16,-1 12 0-16,1-6-10 0,-1 0 2 0,1 0 0 31,-1 0-45-31,1-1-9 0,3 1-2 0,-4-6 0 16,-3 0-16-16,4 0-3 0,-4 0-1 0,7 3-428 0,-3-3-85 0</inkml:trace>
  <inkml:trace contextRef="#ctx0" brushRef="#br0" timeOffset="86190.998">22955 1452 1328 0,'0'0'29'0,"0"0"7"0,4 11 0 0,-4-5 1 0,0-6-29 0,0 6-8 0,0-6 0 16,0 0 0-16,0 6 28 0,0-6 4 0,0 3 0 0,0-3 1 15,-4 12 20-15,4-12 4 0,0 6 1 0,0-6 0 16,0 0-13-16,0 0-2 0,-7 5-1 0,7-5 0 15,0 0-20-15,-3 6-4 0,3-6-1 0,-7 6 0 16,7-6-2-16,-7 6-1 0,3 0 0 0,-3 0 0 16,0 0 3-16,0 3 1 15,3-4 0-15,-3 1 0 0,-3 0 4 0,3 0 1 0,3 0 0 0,-3 0 0 16,4 0-11-16,-5 5-3 0,5-5 0 0,-1 3 0 16,1-3 6-16,-1 6 1 0,1 5 0 0,3-11 0 15,-4 6-16-15,4-3-8 0,0-3 8 0,0 0-13 16,0 0 28-16,4-1 5 0,-4-5 2 0,0 6 0 15,0-6-7-15,3 12-2 0,1-12 0 0,-4 6 0 16,0-6-13-16,0 0 0 0,3 6 0 0,-3-6 0 16,7 9 0-16,-3-9 0 0,-4 0 0 0,7 0 0 0,-3 0 0 15,-4 0 0-15,7 6 0 0,0-6 0 0,3 5 0 0,-3-5 0 16,0 0 0-16,0 6 0 0,1-6 0 16,-1 6 0-16,0-6 0 0,3 6 0 0,-3-6 0 15,4 6 0-15,-4-6 0 0,0 6 0 0,0 0 0 0,0 0 0 16,0-6 0-16,0 5 0 0,0 4 0 0,-3-9 0 15,3 6 0-15,-4-6 0 0,1 6 0 0,-1 6 0 16,1-6 0-16,-1 5 0 16,-3-5 0-16,0 3 0 0,0 9 0 0,-3-12 0 0,3 0 0 0,0 5 0 15,-4-5 0-15,4 3 0 0,-3 3-12 0,3-12-1 16,0 0-1-16,0 0 0 0,-4 6 14 0,4-6-11 16,-7 5 11-16,0 1-10 15,-3-6-22-15,3 0-4 0,0-6 0 0,7 6-1 16,-8 0-185-16,1 0-37 0,-10-5-7 0,17 5-2 0</inkml:trace>
  <inkml:trace contextRef="#ctx0" brushRef="#br0" timeOffset="88562.819">23276 1901 759 0,'0'0'16'0,"0"6"4"0,4 6 1 0,-4-3 1 0,3 3-22 16,1-7 0-16,-4 7 0 0,3 0 0 0,-3 0 35 0,4-9 2 0,-4-3 1 0,0 0 0 16,3 11-19-16,4-5-4 0,-3 0-1 0,-4-6 0 31,7 6-105-31,-7-6-21 0</inkml:trace>
  <inkml:trace contextRef="#ctx0" brushRef="#br0" timeOffset="-180753.702">18990 2907 597 0,'0'0'16'0,"0"0"5"0,0 0-21 0,0 0 0 0,0 0 0 0,0 0 0 15,-4-6 45-15,4 6 5 0,0 0 1 0,0 0 0 16,-7-6-32-16,7 6-7 0,0 0 0 0,0 0-1 16,0 0-11-16,-7 0-16 0,7 0 4 0,-7 6 1 15,7-6 11-15,0 0 0 0,0 0 0 0,0 0-8 16,-7 0 8-16,7 0 0 0,0 0 0 16,0 0 0-16,-7 0 0 0,7 0 8 0,0 0-8 15,0 0 11-15,0 0 25 0,0 0 6 0,0 0 1 0,-7 0 0 16,7 0 22-16,0 0 5 0,0 0 1 0,0 0 0 15,-7 0-23-15,7 0-5 0,-3-6-1 0,3 6 0 16,0 0-24-16,0 0-5 0,0 0-1 0,0 0 0 16,-7 0-4-16,7 0 0 0,-8-6-8 0,8 6 12 15,0 0 0-15,-7 0 0 0,0 0 0 0,0 0 0 16,7 0-3-16,-7 0-1 0,-3 0 0 0,3 6 0 0,7-6 3 0,-11 6 0 16,4 0 0-16,0 6 0 0,-4 2-11 0,4-2 0 15,0 0 0-15,-3 5 0 0,6-8 13 0,-3 9 1 16,-4 0 0-16,4-7 0 0,4 4-27 0,-4 3-6 15,3-1-1-15,-3 1 0 0,4 2 20 0,-1-2 0 16,4-6 0-16,-3 3 0 0,-1-4 0 0,1 7 0 16,3-6-8-16,0-1 8 0,3-2 0 0,-3-3 0 15,0-6 0-15,0 0 0 0,0 0 0 0,0 0 0 0,0 0 0 16,0 0 0-16,7-3 0 0,0-3 0 16,0 0 0-16,0-5 0 0,0-7 19 0,0 6 1 0,4-2 0 15,0-10 0-15,3 1-29 0,0-4-6 0,0 4-1 0,0-4 0 16,0 4 8-16,-3-13 8 15,-1 4-13-15,4 0 5 0,-3 2-10 0,0-8-2 16,-4 9 0-16,3-4 0 0,-3-2 12 0,0 3 8 16,-3 2-12-16,-1-2 12 0,-3-3 0 0,0 8 0 0,0-2 0 0,-3 2 0 15,-4 4 17-15,3-9 4 0,-3 8 1 0,0 1 0 16,-3 2 3-16,3 3 1 0,-4-5 0 0,0 5 0 16,1 3 0-16,3 4 0 0,-4-1 0 0,4 6 0 15,-3 6-5-15,-1-12-1 0,7 9 0 0,4 3 0 16,0 0-7-16,0 0-1 0,0 0-1 0,0 0 0 15,-10 9-11-15,6-3 0 0,-3 6 0 0,4 5 0 16,3 10-28-16,0-4 0 16,3 4-1-16,1 8 0 0,-4-5 2 0,3 8 1 0,-3 0 0 15,4 3 0-15,-1 3 14 0,4 0 2 0,-3-3 1 0,0-2 0 16,-1 5 9-16,4-3 11 0,0-9-3 0,0 7 0 0,-3-10-8 16,3 3 0-16,0-2-12 0,0-7 12 15,0 4 0-15,0-10 0 0,4 1 0 0,-4 2 0 16,-4-8 0-16,4 6 0 0,-3-6 0 0,-1-4 0 15,1-2 0-15,-4-6 0 0,0 0 0 0,0 0 0 0,0 0 0 0,0 0 0 16,0 0 0-16,7 6 0 16,-7-6-51-16,3 6-2 0,-3-6-1 0,0 0-371 15,7 6-75-15</inkml:trace>
  <inkml:trace contextRef="#ctx0" brushRef="#br0" timeOffset="-180265.238">19082 2977 1184 0,'-4'12'26'0,"1"-6"6"0,3 12 0 0,-4-12 1 0,1 5-33 0,3 4 0 0,0 3 0 0,0-7 0 16,0 1 47-16,0 6 2 0,0-4 1 0,0-8 0 16,3 6-22-16,-3 0-4 0,4 0 0 0,-1-9-1 15,-3 2-7-15,4 1 0 0,3 0-1 0,-4 6 0 0,1-12 2 16,3 12 1-16,-4-12 0 0,1 6 0 0,-4-6-10 0,7 0-8 15,0 5 9-15,0-5-9 0,0 0 23 0,0 0-2 16,-3 0 0-16,3 0 0 0,0-5 14 0,-4 5 2 16,4-6 1-16,-3 6 0 0,3-12-16 0,-3 6-3 15,-1 0-1-15,4 0 0 0,-3-2-4 0,-1 2-1 16,1-6 0-16,-1 0 0 0,1 6-13 0,-1-6 11 16,1 7-11-16,-4-4 10 0,3-3-10 0,-3 6 0 15,0 6 9-15,0 0-9 0,0-6 0 0,0 6 8 16,0 0-8-16,0-6 0 0,0 6 0 0,0 0-10 15,0-5 1-15,0 5 0 16,-3-6-15-16,-1 6-2 0,-3-12-1 0,0 6 0 16,4 0-172-16,-4 3-34 0</inkml:trace>
  <inkml:trace contextRef="#ctx0" brushRef="#br0" timeOffset="-179422.649">20105 2974 1566 0,'0'0'34'0,"0"0"7"0,0 0 2 0,-4 6 1 0,4-6-35 0,0 9-9 0,0-3 0 0,0-6 0 16,0 0 10-16,0 0 0 0,0 0 0 0,0 0 0 16,0 0 40-16,0 0 8 0,0 0 2 0,0 0 0 15,0 0-34-15,0 0-6 0,0 0-2 0,0 0 0 16,0 0-31-16,0 0-7 0,0 0 0 0,0 0-1 16,0 0-1-16,0 0 0 0,0 0 0 0,0 0 0 0,0-6 22 15,0 6 0-15,0 0 0 0,0 0 0 0,0 0 0 0,0 0 10 16,0 0-10-16,0 0 10 0,0 0 4 0,-7 0 1 15,0 0 0-15,0 0 0 0,0 6 10 0,7-6 3 16,-11 0 0-16,4 6 0 0,0 0-4 0,0 0-1 16,0 0 0-16,4-1 0 0,-4 1-14 0,0 0-9 15,7-6 12-15,-4 3-12 0,-3 3 0 16,7-6 0-16,0 0 0 0,-4 6 0 0,4-6 0 16,0 0 0-16,0 0 0 0,-7 12 0 0,7-12 0 0,0 0 0 15,0 0 0-15,0 0 0 0,0 0 0 16,-3 0-9-16,3 0 9 0,0 0 0 0,0 0 0 0,-4 6 0 15,4-6 0-15,-3 11-8 0,3-5 8 0,0 0-10 16,0 0 10-16,3 3-10 0,1-3 10 0,-4 5-8 16,7-5 8-16,-4 0-8 0,5 6 8 0,-5-6 0 15,1 0 0-15,3 0 0 0,0 2 0 0,0 4-8 0,0-6 8 16,0-6 0-16,0 12 0 0,4-6-8 0,-4-6 8 0,0 0 0 16,3 5-11-16,-3-5 11 0,4-5-13 0,-1 5 5 31,5 0-29-31,-5-6-6 0,8 0-1 0,-4 0 0 15,0 0-134-15,4 0-27 0,-1 0-6 0</inkml:trace>
  <inkml:trace contextRef="#ctx0" brushRef="#br0" timeOffset="-178785.511">20292 2495 1418 0,'0'0'31'0,"0"0"6"0,0 0 2 0,0 0 1 0,0 0-32 0,0 0-8 0,0 0 0 0,0 0 0 0,0 0 9 0,0 0 0 16,0 0 0-16,0 0 0 0,0 0-9 0,0 0 0 15,0 0 0-15,0 0 0 0,0 0 0 0,0 6-12 16,0 6 2-16,7 0 1 0,-4 2 9 0,4 4 11 15,4 0-3-15,-4 5 0 0,7-2 0 0,-7 2 0 0,7 4 0 0,-3 2 0 16,0 0 4-16,-1 4 1 0,1-4 0 16,-4 4 0-16,0-4 7 0,0 3 2 15,0 1 0-15,0-4 0 0,0 3-3 0,0-2-1 0,-3-1 0 16,-1-2 0-16,1-4-2 0,-1 4-1 0,1-10 0 16,-1 7 0-16,-3-12 8 0,4 2 1 0,-4-2 1 15,0 0 0-15,0-1 1 0,0-11 0 0,0 0 0 0,0 0 0 16,0 0 6-16,0 0 0 0,0 0 1 0,0 0 0 15,0 0-19-15,0 0-4 0,0 0-1 0,0 0 0 16,-7-5-9-16,3-1 0 0,1 0 0 0,-1 0 0 16,1-6 0-16,-1 6 0 0,1-2 0 0,3 2 0 15,0-6 0-15,0 0 0 0,0 6 0 0,0-6 0 16,0 1 0-16,0 2-12 0,3-3 4 0,-3 0 8 16,4 7 0-16,-1-13 0 0,1 9 0 0,-1 3 0 15,1 0 0-15,3 0 0 0,-4 1 0 0,4-1 0 16,-3 6 0-16,3-6 0 0,0 6 0 0,0 0 0 15,4 6-30-15,-4-6 2 16,0 6 0-16,3-1 0 0,1 1 28 0,-4 3 0 0,4 3 8 0,-4 0-8 0,0-1 0 16,0 1 0-16,0 6 0 0,-4-4 0 0,4-2 24 15,0 0-1-15,-3 6-1 0,3-10 0 0,-3 4-22 0,-1 0 0 16,1-6 0-16,-4-6 0 0,0 0 0 0,0 0 0 16,0 0 0-16,0 0 0 15,3 6-18-15,-3-6-8 0,0 0-2 0,0 0 0 16,7 0-22-16,-7 0-5 0,7 0-1 0,-7 0 0 15,7 0-40-15,0 6-8 0,-7-6-1 0,11 0-555 0</inkml:trace>
  <inkml:trace contextRef="#ctx0" brushRef="#br0" timeOffset="-178276.044">20930 2916 1594 0,'0'0'35'0,"-7"3"7"0,0 0 2 0,0 2 1 0,0 1-36 0,0-6-9 0,0 6 0 0,3 0 0 0,-3 0 0 0,0 0 8 16,4 6-8-16,-1-7 8 0,-3-2-8 15,4 3 0-15,-1 0 0 0,1 6 0 16,-1 0 0-16,1-1 0 0,3 1 0 0,-4-3 0 16,4 9 0-16,-3-1 0 0,-1-5 0 0,4 9 0 0,0-10 0 0,0 7 0 15,0 3 0-15,4-4 0 0,-4 7 21 0,3-13 3 16,1 1 0-16,-1-3 0 0,1 3-8 0,3-6 0 16,0 0-1-16,3-1 0 0,-3 1 8 0,8-6 1 15,-5 0 1-15,1 0 0 0,3 0-13 0,-4-6-4 16,1 1 0-16,3-7 0 0,-3-3-8 0,-1 3-11 15,-3-5 3-15,4-7 0 0,-4 4 8 0,0-10-8 16,-4 4 8-16,1 2-8 16,0-5-16-16,-1 2-4 0,-3 4 0 15,-3-1 0-15,3 4-4 0,-8 2 0 0,1-2-1 0,0 8 0 16,4 0 14-16,-8 0 3 0,1 1 1 0,-1 5 0 0,1-3 15 0,-5 3 8 0,5 6 0 16,-4 0-8-16,3 0 25 0,1 3-1 15,3 0-1-15,-4 0 0 0,4 9-23 0,3-7-8 16,1 7 0-16,-1 0 0 0,4 0 8 0,0 2-12 0,0-2 12 0,4 0-12 31,3 6-96-31,-4-7-19 0,12 16-4 0,-5-4-1 0</inkml:trace>
  <inkml:trace contextRef="#ctx0" brushRef="#br0" timeOffset="-177635.994">21223 2901 1146 0,'0'0'32'15,"0"0"8"-15,0 0-32 0,0 0-8 0,0 0 0 0,0 0 0 0,4 12 17 0,-4-6 3 16,0-6 0-16,3 8 0 0,1-2 28 0,-1 0 7 16,-3-6 1-16,4 6 0 0,-4-6-5 0,0 0-1 0,3 6 0 0,-3-6 0 15,0 6-38-15,0-6-12 0,4 6 0 0,-4-6 0 16,0 0 13-16,0 0-4 0,0 0-1 0,0 0 0 15,0 0 7-15,0 0 1 0,0 0 0 0,0 0 0 16,0 0 25-16,0 0 6 0,0 0 1 0,0 0 0 16,-7-6-22-16,3 6-4 0,-3-6-1 0,4 0 0 15,-8 6-11-15,4-6-2 0,3 6-8 0,-3-6 12 16,0 6-12-16,0-6 8 0,0 6-8 0,0-5 0 16,7 5 0-16,-3 0 0 0,3 0 0 0,-7 0-10 15,7 0-3-15,0 0-1 0,0 0 0 0,-4 5 0 16,1 1 4-16,-1 0 1 0,4 6 0 0,-3-6 0 15,3 6 9-15,0-7 0 0,-4 4-9 0,4 3 9 16,0-6 0-16,0 12 0 0,0-13 0 0,-4 7 0 16,4-3 0-16,0 9 0 0,0-7 0 0,0 1 0 0,0 6 0 15,0-4 0-15,-3-2 0 0,6 6 0 16,-3-6 0-16,0 2 0 0,4 4 9 0,-4 0-9 0,4-7 10 0,-1-2-2 16,4 3-8-16,-3 0 12 0,3-6-12 0,0 5 9 15,0 1-9-15,3-3 8 0,1 3-8 0,3-6 0 16,0-6 0-16,4 5 0 0,-1-5-19 15,5-5 1-15,-1 5 0 0,-4-6 0 16,5-6-148-16,-5 3-30 16</inkml:trace>
  <inkml:trace contextRef="#ctx0" brushRef="#br0" timeOffset="-177200.47">21534 2989 1432 0,'0'0'32'0,"0"0"6"0,-8 6 2 0,1-6 0 0,7 0-32 0,-7 0-8 0,-3 6 0 0,3-6 0 15,-4 6 20-15,4 0 2 0,0 0 1 0,0-6 0 16,0 5-14-16,0 1-9 0,0 0 12 0,0 3-12 16,3-3 0-16,1 6 0 0,-1-1 0 0,1 1 0 15,3-6 0-15,0 9 0 0,0-4 0 0,0 1 0 16,0 6 0-16,3-6-9 0,1 2 9 0,-1-2 0 15,1 6 0-15,-1-7 0 0,4-2 0 0,0 0 0 16,-3 6 0-16,3-3 0 0,0-1 0 0,0 1 0 16,0-9 27-16,0 9 4 0,4 0 1 0,3-7 0 0,-4 1-10 15,5 0-2-15,-1 0 0 0,0-6 0 0,0 0 2 16,4 0 0-16,-4-6 0 0,3 0 0 16,-3 0-22-16,1-5 0 0,-5-1 0 0,1-3 8 15,-1-2-25-15,-3-7-5 0,0 3-1 0,0-8 0 0,-3 3 12 16,-4-10 3-16,0 4 0 0,-7 9 0 0,3-10-3 15,-6 10 0-15,-1-1 0 0,1 4 0 0,-1 2 2 0,-3 0 0 16,-7 7 0-16,3 2 0 0,4-3 9 0,-4 12-10 16,-3 0 10-16,4 0-10 0,2 6 10 0,1 3-8 15,0-3 8-15,4 5-8 0,-1 1-4 0,4 0-1 16,0 0 0-16,3-1 0 16,4 4-28-16,0-3-6 0,0 0-1 0,4-1 0 15,0-2-101-15,3 3-21 0</inkml:trace>
  <inkml:trace contextRef="#ctx0" brushRef="#br0" timeOffset="-176745.221">21911 2322 1724 0,'-3'12'48'0,"3"-12"12"0,0 0-48 0,-4 11-12 0,4-5 0 0,0 9 0 0,-4-3 0 0,4-1 0 16,0 7 0-16,0 3 0 0,0 2 0 0,-3-5 0 16,3 8 0-16,0-2 0 0,3 8 0 0,-3-3 0 15,0 4 0-15,0 8 0 16,-3-3-9-16,3 0 9 0,3 4-13 0,-3 2 5 0,0-6 0 0,4 3 0 16,0 3 0-16,-4-3 0 0,3 3 8 0,1-5 0 15,-4 2 0-15,3-3 0 0,1-6 16 0,-1 4 6 16,1-10 1-16,-1 9 0 0,1-8-2 0,3-4 0 15,-4 4 0-15,1-10 0 0,-1 1-11 0,1-6-2 0,-4-6-8 16,0-6 12-16,0 0-12 0,0 0-13 0,0 0 2 0,0 0 1 31,0 0-46-31,0 0-8 0,0 0-3 0,7-6-411 0,-4 0-82 0</inkml:trace>
  <inkml:trace contextRef="#ctx0" brushRef="#br0" timeOffset="-176235.069">22190 3130 1461 0,'0'0'32'16,"0"0"6"-16,0 0 2 0,0 0 2 0,0 0-34 0,0 0-8 0,0 0 0 0,-7 0 0 15,0 6 46-15,0 0 7 0,-4-6 2 0,4 6 0 0,0 0-14 0,-4 0-2 16,4 0-1-16,0-4 0 0,-3 4-24 0,3 6-5 16,-4-6-1-16,4 0 0 0,0 6-8 0,0-7 0 15,0 4 0-15,0 0-11 0,0 0 11 0,7 3-13 16,-4-1 5-16,4 1 8 0,0-3-19 0,4 9 4 16,-4-7 1-16,3 7 0 0,4-6 14 0,-3 0-9 0,-1 2 9 15,4-8-8-15,0 6 8 0,4-6 0 16,-4 0 0-16,0-6 0 0,4 0 0 0,-4 0 0 0,3-6 0 15,-3-6 0-15,0 0 14 0,4 1 5 16,-4-4 1-16,-3-3 0 0,3 6-20 0,0-5-16 0,-4 2 4 16,4-3 0-16,-3 1-1 0,-1-4 0 0,1 9 0 15,-4-5 0-15,3 5-6 0,-3 0-1 0,0 1 0 0,0 2 0 16,-3 3 12-16,3 0 8 0,0 6-12 16,0 0 12-16,0 0 0 0,0 0 0 0,0 0 12 0,0 0-3 15,0 0-9-15,3 0 0 0,1 6 0 0,-1 0 0 16,4 0 0-16,1 2 0 0,-1 4 0 0,0 0 0 15,-4 0 0-15,1-1 0 0,3-2 0 0,0 0 0 16,0 6 0-16,-4 2 0 0,4-5 0 0,4-3 0 16,-7 3-14-16,3 0-5 0,0-7-1 0,0 7 0 15,0-6-67 1,0 6-13-16,-4-12-4 0,-3 0-488 0</inkml:trace>
  <inkml:trace contextRef="#ctx0" brushRef="#br0" timeOffset="-175772.791">22430 2372 1429 0,'0'0'40'0,"0"0"10"0,0 0-40 0,0 0-10 0,-4 6 0 0,4-6 0 16,-3 6 0-16,-1 5 0 0,4-5 0 0,0 6 0 16,-3-6 18-16,3 3 2 0,0 2 0 0,0 1 0 15,3 6 6-15,-3-6 2 0,4 2 0 0,-1 4 0 16,-3 0-18-16,4 8-10 0,-1-3 12 0,1 4-12 15,-1 2 15-15,1 1-4 0,-1 2-1 0,1 6 0 16,3 3-10-16,-4-2 12 0,4-4-12 0,0 3 12 16,1 0 0-16,-5-8 0 0,4 8 0 15,0-3 0-15,0 4 16 0,0-4 4 0,4-3 1 0,-4-2 0 16,0 2-9-16,4-6-3 0,-8 4 0 0,4-1 0 16,0-2 1-16,-3-4 0 0,3 4 0 0,-4-10 0 15,4 7-1-15,-3-13 0 0,-1 4 0 0,1-3 0 16,-1 0-10-16,-3-6-3 0,0-6 0 0,0 5 0 15,0-5-8-15,0 0-9 0,0 0 9 0,0 0-13 16,0 0-41-16,0 0-8 0,0 0-2 0,-7-5-772 0</inkml:trace>
  <inkml:trace contextRef="#ctx0" brushRef="#br0" timeOffset="-175437.392">22253 2804 1591 0,'-7'12'35'0,"7"-12"7"0,0 0 2 0,-7 6 0 0,7-6-35 0,-3 5-9 0,3-5 0 0,0 0 0 15,0 0 48-15,0 0 7 0,0 0 1 0,0 0 1 16,0 0-13-16,0 0-4 0,0 0 0 0,0 0 0 15,0 0-6-15,0 0-2 0,7 6 0 0,0 0 0 16,3-6-22-16,4 6-10 0,0 0 8 0,4-3-8 16,0 3 0-16,-1 6 0 0,5-12-14 0,-1 5 5 15,3 1-12-15,-2-6-3 0,-1 0 0 0,3 0 0 16,-2 0-6 0,2 0-2-16,-3-6 0 0,4 1 0 0,-4-1-20 0,1-3-5 15,-5 3-1-15,4 0 0 0,1-6-45 0,-1 6-9 16,21-11-1-16,-10 11-1 0</inkml:trace>
  <inkml:trace contextRef="#ctx0" brushRef="#br0" timeOffset="-172473.672">23026 3315 1645 0,'0'0'36'0,"-4"6"7"0,-3 0 1 0,0 0 4 0,4 6-39 0,-1-9-9 0,-3 6 0 15,4-1 0-15,-1 4 0 0,0 0 0 16,-3-6 0-16,4 0 0 0,-1 0 0 0,4-6 10 16,-3 5-10-16,3-5 10 0,0 0-10 0,0 0 0 0,0 0 0 0,0 0 0 15,0 0-8-15,0 0 8 0,0 0-10 0,0 0-478 16,0 0-96-16</inkml:trace>
  <inkml:trace contextRef="#ctx0" brushRef="#br0" timeOffset="-76128.603">12263 4074 925 0,'0'0'26'0,"0"0"6"16,0 0-32-16,0 0 0 0,0 0 0 0,0 0 0 16,0 0 47-16,0 0 2 0,0 0 1 0,0 0 0 15,0 0 15-15,0 0 3 0,0 0 1 0,0 0 0 16,0 0-13-16,0 0-4 0,0 0 0 0,0 0 0 16,-4 6-21-16,4-6-5 0,0 6-1 0,0 2 0 15,0 1-16-15,0 0-9 0,4-3 10 0,-4 6-10 0,0 0 18 16,3-1-2-16,4 1-1 0,-3 3 0 0,-1 2-1 0,4 1 0 0,-3-6 0 15,3 8 0-15,0-2 4 0,0 6 1 16,0-4 0-16,0 4 0 0,0-4-9 0,0 4-2 16,-3-1 0-16,3-2 0 0,0 2 8 0,-4-5 2 0,1 3 0 15,-1-4 0-15,-3 7 6 0,0-13 0 16,0 4 1-16,0 3 0 0,-3-6 1 0,-1-7 0 0,4 4 0 16,-3-3 0-16,3-6-4 0,-7 12-1 15,0-12 0-15,0 0 0 0,-4 0-3 0,-3 0-1 16,3 0 0-16,-3-12 0 0,-3 6-17 0,-1 0 8 0,0-2-8 15,1 2 0-15,-1 0-12 0,0-6-10 0,1 0-2 16,3-2 0 0,0 2-48-16,3 0-9 0,-3-6-3 0,3 4 0 0,-3-4-83 15,4 0-17-15,-1-5-3 0</inkml:trace>
  <inkml:trace contextRef="#ctx0" brushRef="#br0" timeOffset="-75913.216">11882 3592 1148 0,'-8'6'51'0,"5"0"10"15,-1 2-49-15,4-8-12 0,0 12 0 0</inkml:trace>
  <inkml:trace contextRef="#ctx0" brushRef="#br0" timeOffset="-75485.769">12510 3915 486 0,'0'0'10'0,"0"0"2"15,0 0-12-15,0 0 0 0,0 0 0 0,-4 6 0 0,4-6 0 0,0 0 0 0,0 0 0 0</inkml:trace>
  <inkml:trace contextRef="#ctx0" brushRef="#br0" timeOffset="-75168.696">12555 3977 1041 0,'0'0'29'0,"0"0"7"0,0 0-28 0,0 0-8 0,0 0 0 0,-3 6 0 15,-1 0 33-15,1 5 6 0,3-5 1 0,0 6 0 16,0-6-26-16,3 0-5 0,-3 3-1 0,4 8 0 16,-4-11-8-16,3 6 0 0,-3-6 0 0,4 0 0 0,-1 8-12 15,1-2-4-15,-1-6 0 0,5 0-1 16,-1 0-23-16,0 6-4 0,0-7 0 15,0 4-1-15,3-3-18 0,1 0-3 0,-1 6-1 0</inkml:trace>
  <inkml:trace contextRef="#ctx0" brushRef="#br0" timeOffset="-74600.008">13007 4192 1165 0,'11'11'24'0,"-1"1"7"0,1-6-31 0,3 9 0 0,-4-10 0 0,1 1 0 16,0 0 32-16,-1-6 0 0,1 6 0 0,-1 0 0 15,1 0 25-15,-1-6 6 0,-3 0 1 0,4 0 0 16,-4-6-24-16,0 6-4 0,0-6 0 0,-3 0-1 16,3 0-16-16,-7 0-3 0,3 1-1 0,1-7 0 15,-4 6-6-15,0-3-1 0,0-3 0 0,-4 7 0 16,1-7-8-16,-1-3 10 0,1 9-10 0,-1 0 10 15,-3 0-2-15,0 1-8 0,0-7 12 0,4 12-4 0,-8-6-8 16,4 0 0-16,0 0-12 0,-4 6 12 0,4-6 17 0,-3 3 11 0,-1 0 3 16,4 3 0-16,-4 3-31 15,1-3 0-15,-1 3 0 0,1 3 0 0,-1 0 0 0,1 0-13 16,-1 0 1-16,0 11 0 0,4-11 12 0,0 6 0 0,4 3-10 0,-1-3 10 16,1 5-17-16,3-5 1 15,0 8 0-15,0-8 0 0,3 6 16 0,1-3 16 0,-1-4-4 16,1 7 0-16,-1-6 7 0,1 0 1 0,-1-1 0 15,4 4 0-15,-3-3-20 0,-1-6 0 0,5-1 0 16,-1 1 0-16,0 0 9 0,0 0-1 0,0-3-8 16,3-3 12-16,-3 3 1 0,0 0 0 0,4-3 0 0,-4 0 0 15,4 0-13-15,-1-6 0 0,1 3 0 16,-4-3 0-16,3 0-148 16,-3-5-32-16</inkml:trace>
  <inkml:trace contextRef="#ctx0" brushRef="#br0" timeOffset="-73869.747">13272 4192 1364 0,'0'0'28'0,"0"0"7"0,0 0-35 16,0 0 0-16,0 0 0 0,0 0 0 0,0 0 50 0,0 0 3 0,0 0 1 16,0 5 0-16,0 1 2 0,0 0 0 0,3 0 0 0,-3-6 0 15,4 6-22-15,-4 0-4 0,0-6-1 16,3 9 0 0,1-4-1-16,-1 7-1 0,1-6 0 0,-1 0 0 0,-3 0-7 0,4 3-2 15,-1 0 0-15,1-1 0 0,-4-8-10 0,0 0-8 0,0 0 12 0,0 0-12 16,0 0 12-16,0 0-12 0,0 0 12 0,0 0-12 15,0 0 16-15,0 0-3 0,0 0-1 0,0 0 0 16,3-6-4-16,1 1 0 0,3-1-8 0,-4-3 12 16,4 3-12-16,1 0-8 0,-1 0 8 0,-4 0-13 15,8 0 13-15,-4 1 0 0,0-7 0 0,-4 9 0 16,-3 3 0-16,0 0 0 0,7 0 0 0,-7 0 10 16,7 3-10-16,-3 9 0 0,-1-7 0 0,1 1-11 15,0 6 11-15,-1 0 9 0,1 3-1 0,-4 2-8 16,0-5 14-16,0 6-4 0,0-4-1 0,0-2 0 15,0 6-1-15,0-12 0 0,0-1 0 0,0-5 0 16,0 0 4-16,0 0 1 0,0 0 0 0,0 0 0 16,0 0 24-16,7-5 5 0,-4-1 1 0,1-6 0 15,3 0-28-15,0 0-6 0,0-2-1 0,0-4 0 16,0 6-8-16,0-5 0 0,4 2 0 0,-4 3 8 16,0 6-8-16,3 0 0 0,-10 6 0 0,7 0 0 15,0 0-13-15,1 0 1 0,-1 0 1 0,0 6 0 16,0 0 2-16,0 12 0 0,0-3 0 0,0 2 0 15,3 1 0-15,-3 2 0 0,1 4 0 0,-1-1 0 16,-4-2 9-16,4 3 0 0,0-7 0 0,-3-5 0 16,-1 9 8-16,1-16 0 0,3 7 0 0,-4-12 0 0,4 6-8 15,-3-6-8-15,-1 0 8 0,5 0-12 0,-1-6 26 0,3 0 5 16,-3 0 1-16,4 1 0 0,-1-10-9 0,5 3-2 16,-1 0 0-16,0 1 0 0,-4-7-9 0,4 6-17 15,1-3 4-15,-5 4 1 16,4-1-31-16,-3 6-5 0,3-6-2 0,-3 6 0 15,3 4-22-15,-4-4-5 0,1 6-1 0,-1 0 0 0,1 6 2 16,0-6 0-16,-4 2 0 0,3 4 0 0,-3 0-22 16,4 0-4-16,-4 0-1 0,0 6 0 15,0-12 25-15,0 6 5 0,-3-6 1 0</inkml:trace>
  <inkml:trace contextRef="#ctx0" brushRef="#br0" timeOffset="-73229.916">13790 3765 1455 0,'-3'0'61'16,"-4"-12"-49"-16,3 12 9 15,-3-5 2-15,3-1 0 0,-3 0 0 0,4 0 9 0,-1 0 1 0,1-3 1 0,-1-2 0 16,1 5 10-16,-1 0 1 16,4 0 1-16,0 6 0 0,0 0-18 15,0 0-3-15,0 0-1 0,0 0 0 16,0 0-10-16,0 0-2 0,0 6-1 0,4 6 0 16,3 5-11-16,-4-2 0 0,4 2-10 0,0 13 10 15,4 2 0-15,-4-8 0 0,4 8 0 0,-1 3 10 0,1 4 3 16,-1-4 1-16,1 3 0 0,0 6 0 0,3-9 17 0,-4 10 3 0,1-13 1 15,-4 9 0-15,3-3-8 0,-3-2-2 16,1 2 0-16,-1-6 0 0,3 3 3 0,-3-8 0 0,0 2 0 0,0-2 0 16,0-4-16-16,0 1-2 0,1-10-1 0,-5 4 0 15,4-6-9-15,-3-6 12 0,-4-6-12 0,0 0 12 16,0 0 3-16,0 0 1 0,0 0 0 0,0 0 0 16,0 0-4-16,-7-6 0 0,0-6 0 0,-1 6 0 15,5-6-12-15,-4 1 0 0,-4 2 0 0,4-9 0 16,4 6 0-16,-4-2-8 0,3 2 8 0,1 0 0 15,3 6-9-15,-4-5 9 0,4 5 0 0,0-6-9 16,0 6 9-16,0 3-8 0,4-3 8 0,-1 0-8 16,1 0 8-16,3 1-10 0,0-1 10 0,0-6-10 0,3 12 10 15,5-6-12-15,-1-6 12 0,3 6-12 16,-3 4 12-16,1 2-12 0,2-6 12 0,-3 6-12 0,4 6-3 0,-4-4-1 16,0 4 0-16,-3 6 0 15,-1-6 4-15,1 6 0 0,-1-1 0 0,-3 1 0 0,1 0 12 0,-1 3 0 16,-4 2 0-16,1-5-9 15,-1 0 9-15,-3 3 0 0,0-4 10 0,4 1-10 16,-8 0 11-16,4-6-11 0,0-6 12 0,-3 6-12 16,3-6 12-16,-7 5-4 0,7-5 0 0,-7 3-8 0,-1 3 0 0,-2-6-14 0,-1 0 1 15,1 0 0 1,-4-6-97-16,0 6-19 0,-1-3-4 0</inkml:trace>
  <inkml:trace contextRef="#ctx0" brushRef="#br0" timeOffset="-72599.202">14383 4280 1571 0,'0'0'44'0,"0"0"11"16,-7 0-44-16,7 0-11 0,-11-3 0 0,11 3 0 15,-7 0 68-15,7 0 12 0,0 0 3 0,-7 0 0 16,-4 3-41-16,4 0-8 0,7-3-2 0,-7 6 0 0,0 2-4 0,0-2 0 15,4 0-1-15,-4 6 0 16,3 0-27-16,1-1 0 0,-1 4 0 0,1 3 0 0,-1-7 0 16,0 1 0-16,4 3 0 0,0 3 0 0,0-7 0 15,0 1 0-15,0 3 0 0,0-3 0 16,0-7 0-16,0 1 0 0,4 0 0 0,-4-6 0 16,0 0 8-16,0 0 0 0,4 6 0 0,-4-6 0 0,7 0 0 0,-4 6 0 15,4-6 0-15,0-6 0 16,4 6-8-16,-4-6 8 0,0 0-8 0,3 0 8 0,-2-5-8 0,2-4 0 0,1 3 0 0,-4 6-11 15,0-11 1-15,3 2 0 0,-3 3 0 16,-3 0 0-16,3 1 10 0,-3-7-10 0,-1 9 10 0,1-2-10 16,-4 5 10-16,3-6 0 0,-3 0 0 0,0 6 0 15,0 6 0-15,0 0 0 0,0 0 0 0,0 0 0 16,0 0 14-16,0 0 5 0,0 0 1 0,0 0 0 16,0 0-4-16,-7 6 0 0,4 6 0 0,3 0 0 15,-4-1-16-15,4 4 0 16,0 3 0-16,0-1 0 0,0 1 0 0,4 3 0 15,-1-4 0-15,-3 1 0 0,4-3 0 0,-1 2 0 0,1 1 0 0,-1-12 0 16,1 3 0-16,-1 2 0 0,-3-11 0 0,7 0 0 16,-7 0 0-16,7 0-9 0,0 0 1 0,0 0 0 15,1-9-16 1,2 1-4-16,1-1 0 0,3-3 0 0,0 0-124 0,4 6-26 0,3-8-5 16</inkml:trace>
  <inkml:trace contextRef="#ctx0" brushRef="#br0" timeOffset="-72151.383">14721 4241 1280 0,'-7'6'54'0,"4"0"-43"31,-1-6 20-31,1 12 4 0,-1-6 1 0,1 3 0 0,-1 2-4 0,4 1-1 0,0 0 0 0,0 0 0 16,0 0 17-16,0 2 4 0,0-2 1 0,0 6 0 15,4-1-11-15,-4-8-2 0,3 9-1 0,1-7 0 16,3 1-3-16,-4 0-1 0,4 0 0 0,0 2 0 15,4-8-7-15,-4 0-2 0,0 0 0 0,4 0 0 16,-4 0-10-16,3 0-3 0,1-6 0 0,-4 3 0 16,0-3 0-16,4 0 0 0,-4 0 0 0,0-3 0 15,0 3 23-15,-4 0 5 0,1 0 1 0,-4 0 0 16,3-6-10-16,1-6-1 0,-1 6-1 0,-3 0 0 16,0 0-14-16,4-5-2 0,-4 5-1 0,4-3 0 15,-4 3-13-15,0 0-10 0,-4-6 2 0,4 7 0 16,-4-1-16-16,1-9-4 0,3 6 0 0,-4 0 0 15,4 3-5-15,0-5-2 16,0-1 0-16,0 0 0 0,4 0-97 0,-4 4-20 0,3-10-4 0</inkml:trace>
  <inkml:trace contextRef="#ctx0" brushRef="#br0" timeOffset="-71534.484">15176 4271 1938 0,'0'0'40'0,"0"0"9"0,0 0-39 0,0 0-10 0,0 0 0 0,0 0 0 16,0 0 22-16,0 0 2 0,0 0 1 0,0 0 0 15,-3 9-12-15,3-9-2 0,0 6-1 0,0-6 0 16,-4 11-10-16,4-11 0 0,0 0-10 0,0 0 10 16,0 0-10-16,0 0 10 0,0 0-10 0,0 0 10 15,0 0 0-15,0 0 0 0,0 0 11 0,0 0-3 16,-7 0 2-16,0 0 1 0,7 0 0 0,-7-6 0 0,0 6 10 0,0-2 3 16,0 2 0-16,-3 0 0 0,2 0-6 0,-2 0-1 0,-1 2 0 0,4 4 0 15,-3 0-17-15,-4-6 0 0,3 6 8 16,0 0-8-16,-3 0 0 0,0 6 8 15,0-6-8-15,0-4 0 0,0 4 0 0,3 6 0 16,-3-6 0-16,4 6 0 16,2-6 0-16,1 5 0 0,0-5-12 0,4 0 3 0,-1 3 1 15,4 3 0-15,0-6 0 0,0-1 0 0,0 1 8 16,4 6-8-16,3-6 8 0,-4 0-8 0,8 3 8 0,-4-3-8 16,4-1 8-16,3 1-8 0,3 6 8 0,5-6 0 0,-1 0-9 15,3 0 9-15,1 0-8 0,0-3 8 0,3 2-10 0,-3 1 10 16,-1-6-46-1,1 0-3-15,0 0-1 0,0-6 0 0,-4 1-128 0,3-1-26 16,-2-3-4-16</inkml:trace>
  <inkml:trace contextRef="#ctx0" brushRef="#br0" timeOffset="-70992.783">15328 3730 1530 0,'0'0'32'15,"-3"-3"8"-15,3 3-32 0,0 0-8 0,0 0 0 0,0 0 0 16,0 0 68-16,-7 3 13 0,7-3 3 0,-7 6 0 0,7-6-38 16,-4 6-7-16,1 0-2 0,-1 5 0 15,0 1-29-15,1 6-8 0,3 8 0 0,0-8 0 0,-4 14 0 0,4-8 8 16,0 8-8-16,0 3 8 0,0-2-8 15,4 8 0-15,-4-3 0 0,0-3 0 0,3 4 0 0,1-7 0 16,0 3 0-16,-1-3 0 0,1-2 0 16,-1 2 12-16,4 4-4 0,0-10 0 0,-3 3 16 0,3-2 3 0,-4-4 1 15,4-5 0-15,-3 3-7 0,-1-4-1 0,4-5 0 16,-3 0 0-16,0-6-4 0,-4-6-2 0,3 5 0 0,-3-5 0 16,0 0-3-16,0 0-1 0,0 0 0 0,0 0 0 15,0 0 7-15,4-5 2 0,-1-1 0 0,1-6 0 16,-1 0-19-16,1 0-16 15,-4-2 4-15,3 2 0 0,1-6 12 0,-4 7 0 16,0-1 0-16,3-3 0 0,-3 9-10 0,4 0 1 0,-4 0 0 16,0 6 0-16,3-5 9 0,-3 5 0 0,4-6 0 0,-4 6 0 15,0 0 0-15,7 0 0 0,0 0 0 0,0 0 0 16,0 0 0-16,0 6 0 0,4-1 0 0,-4-5-8 16,3 6 8-16,-3 0 0 0,0 3 0 0,4 3 0 15,-4 0 0-15,0-1 0 0,0-5 0 0,0 6 0 16,0 3 0-16,-3-4 9 0,3 7-9 0,0-6 10 15,0 0-10-15,-3-4 0 0,-1 4 0 0,4 0 0 16,-3-6 0-16,-1 6 0 0,1-7 0 0,-1-2 0 16,1 3-43-16,-1 0-10 0,-3 6-3 0,4-6 0 15,-1 0-84-15,1-6-16 0,-1 6-4 0</inkml:trace>
  <inkml:trace contextRef="#ctx0" brushRef="#br0" timeOffset="-70420.066">15819 4462 1728 0,'0'0'36'0,"-7"9"8"0,7-9-35 0,-8 3-9 0,8-3 0 0,0 0 0 15,0 0 28-15,0 0 3 0,0 0 1 0,0 0 0 16,0 0-32-16,0 0 0 0,0 0 0 0,0 0 0 16,0 0-8-16,0 0-8 0,0 0-2 0,0 0 0 15,8 3 18-15,-1-3 0 0,0 0 0 0,-4 0 0 16,4 0 16-16,0 0 0 0,0 0 0 0,0-3 0 15,0 3 9-15,0 0 3 0,1 0 0 0,-1 0 0 16,0-3-5-16,-7 3-1 0,7 0 0 0,-4-9 0 16,1 9 6-16,-1-6 2 0,1 0 0 0,-4 0 0 15,0 0-7-15,0-5-2 0,-4-7 0 0,1 9 0 16,-1-3-9-16,1 1-3 0,-1-1 0 0,-3-3 0 16,0 6-18-16,-4 1-4 0,1-4-1 0,-1 6 0 15,1-6-5-15,-1 6-1 0,1 0 0 0,-5 1 0 16,1 2-19-16,4 0-4 0,-4 3-1 0,0 0 0 15,3 0 26-15,-3 3 5 0,0 0 1 0,3 2 0 0,4 7 2 16,0-6 1-16,0 6 0 0,3 0 0 0,4 2-2 0,0 4 0 16,0 0 0-16,4-1 0 0,-4-2 11 0,3 8 0 15,5-11 0-15,-5 6 0 0,1-3 0 0,3-4 16 0,0 1-4 16,0 0-1-16,0-3 8 0,0-1 1 0,3 1 1 0,-2-3 0 16,2-6-13-16,1 6-8 0,-1-6 8 0,4-6-8 15,1 6-32 1,-1-6-10-16,3 0-2 0,1 1-1 0,3-4-40 15,-3 3-8-15,-1-6-2 0</inkml:trace>
  <inkml:trace contextRef="#ctx0" brushRef="#br0" timeOffset="-69955.501">16118 4344 1242 0,'0'0'52'16,"4"6"-41"-1,-4 3 34-15,0-3 7 0,3 6 2 0,-3-6 0 16,4 5 10-16,0-5 1 0,-1 3 1 0,4-3 0 16,-3 6-14-16,-1-1-4 0,4-5 0 0,-3 0 0 15,3 0-17-15,0 0-4 0,-4 6-1 0,4-3 0 16,-3-4-6-16,-1 7 0 0,1-6-1 0,-4 0 0 16,0-6-1-16,4 6 0 0,-1 0 0 0,-3-6 0 15,0 6-1-15,0-6 0 0,4 8 0 0,-4-8 0 0,0 0-1 16,0 0 0-16,0 0 0 0,0 0 0 0,0 0 11 15,0 0 1-15,0 0 1 0,0 0 0 0,0 0 4 0,-7-5 1 0,3-1 0 16,0 3 0-16,-3-9-22 16,4 0-12-16,-4 6 12 0,3-5-12 0,-3-1 9 0,4-3-9 0,-1 3 0 0,1-5 9 31,-4-1-9-31,3 3 0 0,1-8 0 0,-4 2 0 0,3 4 0 16,0-7 0-16,1 1 0 0,-4 2 0 0,3 3 0 0,-3-2 0 0,4 2 0 15,-1 6 0-15,1-5-14 0,-1 2 2 16,4 3 0-16,-3 1 0 0,3-1-8 0,0 12 0 0,0 0-1 0,0 0 0 15,0 0-5 1,0-6-1-16,0 6 0 0,7-6 0 16,0 6-5-16,0 0 0 0,3 6-1 0,-3-6 0 0,4 6 14 0,3 6 3 0,-3-7 1 0,3 1 0 15,3-3 6-15,1 3 1 0,3 6 0 0,0-6 0 16,4 0-34 0,-4 0-6-16,4 5-2 0,-4-5 0 0,4-6-43 0,0 6-9 15,-1-6-2-15</inkml:trace>
  <inkml:trace contextRef="#ctx0" brushRef="#br0" timeOffset="-69435.153">16598 4236 1355 0,'0'0'28'0,"-3"0"8"0,-4 5-36 15,0 1 0-15,3 0 0 0,-3-6 0 0,0 6 76 0,0-6 8 0,-4 6 1 16,1-6 1-16,-1 0-24 0,1 6-5 0,-1-6-1 0,-3 0 0 31,3 6-34-31,1 0-7 0,-4 0-2 0,3 2 0 0,0-2-13 0,1 0 0 16,-1 0 0-16,1 6 0 0,-1 0 0 0,4-4 0 0,-4 4 0 0,8 6 0 15,-4-7 0-15,3 4 11 0,1 3-11 0,-1-1 10 16,4-5 5-16,0 0 1 0,0 3 0 16,0-4 0-16,0 1 7 0,4 6 1 0,-1-12 1 15,1 0 0-15,-1 2-8 0,1-2-1 16,3 0-1-16,-7-6 0 0,7 6-4 0,-7-6-1 0,7 0 0 15,-7 0 0-15,7 0 2 0,0 0 0 16,0 0 0-16,0 0 0 0,0-6 8 0,0 0 1 0,0-5 1 0,0 2 0 16,-3 3-8-16,3-12-2 0,0 6 0 15,-3 7 0-15,-1-10-12 0,4 3 11 0,-3 6-11 0,-1 0 10 16,1 0-10-16,-1-5 0 0,1 5 0 0,-4-3 0 16,0 6 0-16,0 3-11 0,0 0 11 0,0 0-8 15,0 0 8-15,0 0-10 0,0 0 10 0,0 0-10 16,0 0 10-16,0 0 0 0,0 0-9 0,0 0 9 15,3 6-8-15,1 6 8 0,-1-6-10 0,1-1 10 16,0 7-10-16,-1 0 10 0,4-3-10 0,0 3 10 16,0-1 0-16,-3 1 0 0,3 6-8 0,0-9 8 15,0 2 0-15,-4 1 0 0,1 0 0 0,3-6 0 16,-3 0 0-16,-1-6 0 0,4 5 0 0,-3-5 0 16,-1 0-34-16,4-5-4 0,-3 5-1 0,3-6 0 15,0 0-46-15,-4-6-10 0,4 0-1 16,1 1-1-16,-5 2-113 0,4-3-22 0</inkml:trace>
  <inkml:trace contextRef="#ctx0" brushRef="#br0" timeOffset="-69142.378">16789 4291 1181 0,'0'0'50'0,"-4"12"-40"16,4-6 45-16,0 6 9 0,0 0 1 0,0-4 1 16,0 4-25-16,0 0-5 0,0 6 0 0,0-7-1 15,0 1-35-15,0 3-11 0,4 2 0 0,-4-5 0 16,0 0 11-16,3 3 0 0,-3 2 0 0,0-5 0 16,0 6 9-16,4-4 4 0,-4-2 1 0,3 6 0 15,1-6-14-15,-4 2 0 0,3 4 0 0,1-6 0 16,-1-6 0-16,-3-1-18 0,4 1 4 0,-4-6 1 15,0 0-40-15,0 0-8 0,0 0-2 0,0-6 0 16,0 1-29-16,-4-13-7 0,4-3-1 16</inkml:trace>
  <inkml:trace contextRef="#ctx0" brushRef="#br0" timeOffset="-68949.317">16739 4062 1494 0,'0'0'32'0,"0"0"8"0,0 0 0 0,0 0 3 0,0 0-35 0,4 6-8 0,-1 0 0 15,-3-6 0-15,0 0 0 0,0 12 0 0,4-12-10 0,-4 0 10 16,0 8-22-16,0-8 2 0,0 0 0 0,7 6 0 31,-4-3-64-31,5 0-12 0,-5 3-2 0</inkml:trace>
  <inkml:trace contextRef="#ctx0" brushRef="#br0" timeOffset="-68528.348">17050 4303 1485 0,'0'0'63'0,"0"0"-51"16,0 0 52-16,-7 6 9 0,7-6 3 0,-7 6 0 15,0-6 16-15,0 6 3 0,-1-6 1 0,-2 0 0 16,3 6-68-16,-4 0-12 0,4-6-4 0,0 0 0 16,0 6-12-16,0-6 0 0,-4 0 0 0,4 5 0 15,0 1 0-15,0 3 0 0,0-3 0 0,4 6 0 16,-4-6 0-16,3 5-12 0,4-5 12 0,-3 3-13 16,3 3 13-16,0 0 0 0,0-7 0 0,0 1 0 15,3 0 0-15,1 6 0 0,-1-12-12 0,1 9 3 16,3-3 9-16,0 0 0 0,-4-1-9 0,4 1 9 15,0 0 0-15,0-6 8 0,1 6 0 0,2-6 0 16,-3 12 0-16,4-6 0 0,-1-6 0 0,1 6 0 0,0-1-8 16,-4 4 0-16,3-3 0 0,-3 0 8 15,4 0-8-15,-4 0 12 0,3 6-12 0,-2-7 12 0,-1 1-12 0,0 0 0 16,0 9-10-16,0-9 10 0,0 0 0 0,0 0 0 16,-4 5 0-16,4-5 0 0,-3-3 0 0,-1 6 0 15,-3-3 8-15,0 3-8 0,4-3 0 0,-4-1-9 0,0 7 1 16,-4 0 0-1,1-6-26-15,-1 3-5 0,1 2-1 0,-1 1 0 16,-3 0-32-16,-3 0-6 0,3-6-2 0</inkml:trace>
  <inkml:trace contextRef="#ctx0" brushRef="#br0" timeOffset="-67612.635">18397 3912 1241 0,'0'0'25'0,"0"0"8"0,0 0-33 16,0 0 0-16,0 0 0 0,0 9 0 0,-3-3 32 0,3-6 0 0,0 12 0 15,0-6 0-15,3 5-4 0,-3-5-2 0,4 0 0 0,-1 3 0 16,1 3-15-16,-1 5-3 0,1-5-8 0,0 3 12 16,-1 8 4-16,1 1 0 0,-1 8 0 0,-3-2 0 15,4-4 8-15,-1 9 1 0,-3-2 1 0,4 2 0 16,-4-3-2-16,0 4 0 0,0 2 0 0,3-6 0 16,-3 3 11-16,0 4 1 0,0-10 1 0,0-3 0 15,0 4 9-15,-3-7 2 0,3 4 0 0,0-4 0 16,0-8-25-16,0 3-5 0,0-7-1 0,3 1 0 15,-3 0-17-15,0-6 0 0,4 0 8 0,-4-6-8 16,0 0 0-16,0 0-16 0,0 0 4 0,0 0 0 16,0 0-33-1,0 0-7-15,0 0 0 0,0-6-1 0,0 0-94 0,-4 6-18 0,4 0-4 16</inkml:trace>
  <inkml:trace contextRef="#ctx0" brushRef="#br0" timeOffset="-67147.358">18549 4544 1314 0,'0'0'58'0,"0"0"12"0,0 0-56 0,0 0-14 0,0 0 0 0,0 0 0 16,0 0 79-16,0 0 13 0,0 0 2 0,0 0 1 15,0 0-23-15,0 0-5 0,0 0-1 0,0 0 0 16,0 0-46-16,0 0-8 0,4 6-3 0,3 0 0 15,3-6-9 1,-3 6-9-16,7 0 9 0,-3-6-13 16,0 6 3-16,3 0 1 0,-4-6 0 0,4 0 0 0,-3 0 9 0,3 0-13 0,-7 0 5 0,4 0 8 15,-4-6-10-15,0 0 10 0,0 0 0 0,0 0-9 16,-4 0 9-16,1-6 0 0,-1 7 0 0,-3-4-8 16,0 3 8-16,-3-6 0 0,-1 0 0 0,1 6 8 15,-4-5-8-15,0 5-10 0,-4 3 10 0,1-3-13 31,-1 6-11-31,0 0-1 0,-3 0-1 0,0 9 0 0,0-6 6 0,0 6 0 0,0-4 1 16,0 1 0-16,3 0 19 0,-3 6 0 0,4 0 0 0,-1-6 9 0,0 8-9 16,4-2 10-16,0 0-10 0,4 0 10 15,-1-1-10-15,1 10 0 0,3-15 0 0,0 6 0 16,0 5-11-16,3-5 11 0,4 3-8 0,-3-9 8 16,-1 5 0-16,4 7 0 0,-3-9 0 0,3 0 8 15,-4 5 0-15,5-2 1 0,-1-6 0 0,0 0 0 16,0 6 4-16,-4-12 1 0,4 5 0 0,0 1 0 15,0-3-14-15,0 3 0 0,1-6 0 0,2 6 0 16,4-6-23-16,0-6-7 0,4 6-2 0</inkml:trace>
  <inkml:trace contextRef="#ctx0" brushRef="#br0" timeOffset="-66639.073">19046 4377 2017 0,'0'0'42'0,"-7"0"10"0,0 6-42 0,7-6-10 0,-7 5 0 0,0 1 0 16,4 0 0-16,-4-3 0 0,0 3 0 0,0 6 0 15,3 0-45-15,-3-7-5 0,3 7-1 0,-3 0 0 16,4 0 4-16,-4 2 1 0,3-2 0 0,1-6 0 16,-4 12 28-16,3-9 6 0,4 2 0 0,-3 1 1 15,3 0 11-15,-4-6 0 0,4 5 0 0,0-5 0 16,0 0 0-16,0 0 0 0,0 3 0 0,0-9 0 16,0 0 0-16,0 6 14 0,0-6-3 0,0 0-1 15,0 0 11-15,7 6 3 0,-3 0 0 0,-1-6 0 16,4 0-24-16,-3 5 0 0,3-5 0 0,-4 0 0 15,4 0 0-15,0 0 11 0,-3 0-3 0,3 0 0 16,0 0-8-16,-3 0 8 0,3 0-8 0,0 0 8 16,-7 0-8-16,3 0 8 0,4 0-8 0,-7 0 8 0,7 0 0 15,0 0 0-15,-3 6 0 0,3-6 0 0,0 6-8 16,-3-3 0-16,3 3 0 0,0 0 8 0,-4 0-8 16,4 0-11-16,-3 5 3 0,-1-5 0 0,4 12-2 0,-3-12 0 15,0 6 0-15,-1 2 0 16,-3-2-27-16,0 0-6 0,4 0-1 0,-4-7 0 0,0 4 24 15,0 3 4-15,0 0 0 0,0-12 1 0,0 6-3 16,0-6-1-16,0 0 0 0,0 0 0 0,-7 6 6 0,7-6 1 16,-11 0 0-16</inkml:trace>
  <inkml:trace contextRef="#ctx0" brushRef="#br0" timeOffset="-65607.191">19886 4535 1740 0,'-3'9'73'0,"-1"-3"-58"15,1 0-7-15,-1 6-8 0,4-6 11 0,-4 0-11 16,4-1-50-16,0-5-17 0,0 6-3 16,0-6-1-16,0 0 39 0,0 0 8 0,0 0 2 0,0 0 0 15,0 0 22-15,0 0 8 0,0 0 0 0,0 0 0 16,0 0 3-16,0 0 0 0,0 0 0 0,4-6 0 16,3 6-11-16,-3-11 10 0,3 5-10 0,-4-6 10 15,1 12 3-15,-1-6 1 0,1 0 0 0,-4 6 0 16,3 0-6-16,1-6-8 0,3 1 11 0,-7 5-11 15,0 0 13-15,7 0-4 0,-4 0-1 0,-3 0 0 16,7 0 13-16,-7 0 3 0,8 5 0 0,-1 1 0 16,0 0-8-16,-4 0-2 0,4 6 0 0,0 0 0 15,-3-7 3-15,-1 4 1 0,1 0 0 0,3 6 0 16,-4-3-2-16,1-7 0 0,-1 7 0 0,1-9 0 0,0 9 4 16,-4-12 0-16,0 0 0 0,0 0 0 0,0 0-20 0,0 0 10 15,0 0-10-15,0 0 8 0,0 0 29 0,0 0 6 16,0 0 1-16,0 0 0 0,0 0-29 0,0 0-6 15,0 0-1-15,0 0 0 0,0-6-8 16,0-3 0-16,3 3 0 0,-3 6 0 0,0 0 0 0,0 0 0 16,0 0 0-16,0 0 0 0,0 0 0 15,0 0 0-15,0 0 0 0,0 0 0 0,0 0 0 0,0 0-11 0,0 0 3 16,0 0 0-16,0 0 8 0,0 0 0 0,4 6 0 16,-4-6 0-16,0 0 0 0,7 0 0 0,-7 0 0 0,7 9 0 15,-4-3 0-15,4 0 0 0,-3 0 0 0,3 5 0 16,-4-5 0-16,4 0 0 0,1-6 0 0,-5 12 0 15,4-12 0-15,0 6 0 0,-3-3 0 0,-4-3 0 16,7 6 0-16,0-3 0 0,-7-3 0 0,3 2 0 16,4-2 0-16,-7 0 0 0,4 6 0 0,3-6 0 15,0 0 0-15,0 0 9 0,-3 0-1 0,3-6-8 16,0 6 8-16,-4 0-8 0,4-2 0 0,0-1 0 16,-3 3 0-16,3 3 0 0,0-3 0 0,0 0 0 15,4 2 0-15,-8-2 0 0,8 6 0 0,-4-6 0 16,0 6 0-16,3-6-11 0,1 0 11 0,-4 6-13 15,4 0-28-15,-1-6-6 0,-3 0-1 0,4 0 0 16,-4 6-16-16,0-6-3 0,0 0-1 0,0 0 0 16,0 0-6-16,-3 0-2 0,3 0 0 0</inkml:trace>
  <inkml:trace contextRef="#ctx0" brushRef="#br0" timeOffset="-65257.525">20394 4641 1143 0,'0'0'48'16,"0"0"-38"-16,0 0 16 0,0 0 3 0,-3 6 1 0,3 3 0 16,0-3 18-16,0 6 3 0,0-6 1 0,0-1 0 15,3 1 0-15,-3 6 0 0,4-3 0 0,-1 0 0 16,1-1-26-16,-1-2-5 0,1 6-1 0,-1-6 0 15,1 6 8-15,-1-6 0 0,4 0 1 0,-3-6 0 16,3 5 18-16,0-2 3 0,0-3 1 0,4 3 0 16,-1-3-19-16,1-3-4 0,3 3-1 0,0-6 0 15,0 4-17-15,0-4-10 0,4-6 12 0,-4 6-12 16,4-12 12-16,-4 10-4 0,3-4 0 0,-2 6-8 16,-1-12 0-16,-4 7 0 0,1-1 0 0,-4 3 0 15,0-3 10-15,0 0-10 0,-4 7 8 0,1-7-8 16,0 6 8-16,-1-9-8 0,-3 6 8 0,0 6-8 15,-3-8 12-15,-1 5-4 0,-3-6 0 0,0 6 0 16,0 0-22-16,0-5-5 0,-4 5-1 0,1 3 0 16,-1-3-94-16,0-6-19 0,1 12-4 15</inkml:trace>
  <inkml:trace contextRef="#ctx0" brushRef="#br0" timeOffset="-64716.759">20987 4474 1789 0,'0'0'37'0,"0"0"9"0,0 0-37 0,-7 3-9 0,7-3 0 0,-7 6 0 16,0-1 31-16,0 1 4 0,-1-6 1 0,1 6 0 16,0 0-28-16,0 0-8 0,0 0 0 0,-3 0 0 15,3-6 8-15,-4 3-8 0,4 0 0 0,-4 2 0 16,4-2 0-16,-3 3 0 0,3 0 0 0,3 0 0 16,-3-6 0-16,7 0 0 0,0 0 0 0,-7 12 0 15,7-12 0-15,0 0 0 0,-3 6-12 0,3 0 3 16,0-1 9-16,0 1 0 0,3 0 0 0,1 0 0 15,-1 3-8-15,1 3 8 0,-1-6-8 0,1 5 8 16,-1-5 0-16,1 3 9 0,-1 0 0 0,1 0 0 16,3-3-9-16,-7-6-12 0,3 5 2 0,-3-5 1 15,0 0 9-15,0 0 12 0,0 0-2 0,0 0-1 16,0 0-9-16,0 0 0 0,0 0 0 0,0 0 0 16,0 0 0-16,0 0 8 0,0 0-8 0,4 0 8 15,3 0-8-15,-3 0 0 0,-1 0 0 0,4 0 0 16,-3 6 0-16,3-6 0 0,0 0 0 0,0 6-11 0,-4-6 3 15,4 12 0-15,0-6 0 0,-3 3 0 16,-1 2-16-16,5-5-4 0,-5 12 0 0,-3-6 0 16,4-6 4-16,-4 5 0 0,0 4 0 0,0-3 0 0,-4-6 16 0,1 5 8 0,3-5-8 15,0-6 8-15,-8 9 0 0,-2-6 0 16,3-3 0-16,-4 0 8 16,-3-3-42-16,0 0-8 0,0-3-2 0</inkml:trace>
  <inkml:trace contextRef="#ctx0" brushRef="#br0" timeOffset="-64351.282">21170 4668 1512 0,'0'0'43'0,"0"0"9"0,-3 6-42 15,-1 5-10-15,4-5 0 0,-3 0 0 0,3 6 8 0,0-9 0 0,0 3 0 16,0 3 0-16,3-1 12 0,-3-2 1 15,0 6 1-15,0 0 0 0,4 0 17 0,-4-4 3 16,0 4 1-16,3 0 0 0,-3-6-18 16,4 0-3-16,-4 5-1 0,0-5 0 15,0-6-21-15,3 9 0 0,-3-3 0 0,0-6 0 16,0 12-136-16,0-12-28 0,4 0-5 0</inkml:trace>
  <inkml:trace contextRef="#ctx0" brushRef="#br0" timeOffset="-64151.886">21117 4427 1608 0,'0'0'45'0,"0"0"11"0,0 0-44 0,0 0-12 0,0 0 0 0,0 0 0 16,0 0-94-16,0 0-21 0</inkml:trace>
  <inkml:trace contextRef="#ctx0" brushRef="#br0" timeOffset="-63634.246">21442 4574 957 0,'0'0'40'0,"0"0"-32"16,-4 6 80-16,1-1 15 0,3 1 3 0,-4 0 1 15,1 9-16-15,3-9-3 0,-4 0-1 0,1 0 0 16,-1-1-34-16,1 1-6 0,-1 0-2 0,1 6 0 16,-1-6-16-16,1 3-3 0,-1 2-1 0,0 1 0 15,4-6-6-15,-3 0-2 0,-1 3 0 0,4-3 0 16,-3-1-2-16,-1 7-1 0,4-6 0 0,-3 6 0 16,3-6-14-16,0 6 8 0,3-7-8 0,-3 4 0 15,4 3 0-15,-1 0 0 0,1-6 0 0,-4 5 0 0,3-5 0 16,5 3 0-16,-5 3 0 0,4-6 0 0,0 0 0 15,0-1-10-15,0 1 10 0,0 6-8 0,4-6-9 16,-1-6-2-16,1 0 0 0,0 3 0 16,3-3-38-16,0-3-8 0,0 3-2 0</inkml:trace>
  <inkml:trace contextRef="#ctx0" brushRef="#br0" timeOffset="-63381.647">21756 4624 801 0,'0'0'16'0,"-7"6"5"0,-4-6-21 0,4 5 0 0,0 1 0 0,-4-6 0 16,4 6 54-16,0 3 6 0,4-3 2 0,-4 6 0 16,3-6 19-16,4-6 4 0,-3 5 1 0,-1 1 0 15,4 0-40-15,0 6-8 0,0-3-2 0,0 0 0 16,4-1-24-16,-4 4-4 0,3 0-8 0,1-6 11 15,-1 6-11-15,1-7 0 0,-1 4 0 0,1 3 8 16,-1-6-17-16,1 0-4 0,-4-6-1 0,0 0 0 16,3 6-35-16,-3-6-7 0,0 0-2 0</inkml:trace>
  <inkml:trace contextRef="#ctx0" brushRef="#br0" timeOffset="-63153.134">21604 4394 874 0,'0'15'18'0,"0"-15"4"0,0 6-22 0,0 6 0 0,0-12 0 15,0 6 0-15,0-6-19 16,0 0-8-16</inkml:trace>
  <inkml:trace contextRef="#ctx0" brushRef="#br0" timeOffset="-62568.695">21904 4662 1527 0,'0'0'64'0,"0"0"-51"16,0 0 26-16,0 0 5 15,0 0 0-15,0 0 1 0,0 0-31 0,-7 6-6 0,7-6-8 0,0 0 11 16,0 0-3-16,0 0 0 16,0 0 0-16,0 6 0 15,0-6 8-15,3 6 0 0,1-1 1 0,-4-5 0 16,4 6 0-16,3-6 0 0,0 6 0 0,-4-6 0 0,4 0-17 0,-3 0 8 16,3 0-8-16,-7 0 0 0,7 0 11 0,-7 0-11 0,7 0 10 0,-7 0-10 15,0 0 12-15,0 0-3 0,0 0-1 0,0 0 0 16,0 0-8-16,0 0 12 0,0 0-12 0,0 0 12 15,0 0 9-15,0 0 3 0,0 0 0 0,0 0 0 16,0 0 4-16,0 0 0 0,-7-6 1 0,0 0 0 16,0 1-29-16,0 5 0 0,0-6 0 0,0 0 0 15,-4 0-17-15,4 3-10 0,-4-6-1 16,-3 6-1-16,4-3 11 0,-1 6 2 0,-3-6 1 0,3 6 0 16,4 0 5-16,-3 0 1 0,3 6 0 0,7-6 0 15,-4 6 9-15,1 3-13 0,3 0 5 0,0 6 8 16,0-4 0-16,3 1 0 0,1 0 14 0,-1 2-4 15,1 4 2-15,3 0 0 0,0-4 0 0,0 4 0 16,3 0-12-16,-2-1 8 0,2-2-8 0,1-3 8 16,-4 0-8-16,3-7 0 0,-3 1 0 0,0 6 0 15,1-6 24-15,-1-6 4 0,0 0 0 0,0 6 0 16,0-6-45-16,0-3-9 0,0 0-2 0,-4 3 0 16,4 0-22-16,0-6-5 0,1 6-1 0,-1-6 0 15,0 0-44-15,3 6-10 0,-3-6-2 0</inkml:trace>
  <inkml:trace contextRef="#ctx0" brushRef="#br0" timeOffset="-62115.036">22070 4594 972 0,'3'6'41'0,"1"6"-33"16,-1 0 37-16,1-6 7 0,-1-1 2 0,1 7 0 15,-1-3 4-15,1 0 1 0,0 0 0 0,3 2 0 16,-4-5-20-16,4 6-4 0,0-6-1 0,-3 3 0 16,-1-3 4-16,4 5 1 0,-3-5 0 0,-4 6 0 15,3-6-23-15,-3-6-4 0,0 0 0 0,0 0-1 16,4 12-11-16,-4-12 10 0,0 0-10 0,0 0 10 16,0 0 25-16,0 0 5 0,0 0 0 0,0 0 1 15,0 0 19-15,0 0 3 0,0 0 1 0,0 0 0 16,0-6-31-16,0-6-5 0,0 6-2 0,3 0 0 15,-3 0-14-15,0-2-2 0,4-1-1 0,-4 6 0 16,0-3-9-16,0 6 0 0,4-6 0 0,-4 6 0 16,0 0 0-16,0 0-11 0,0-6 11 0,0 6-12 15,0 0-3-15,3 0-1 0,4-6 0 0,-7 6 0 0,4 6 4 0,-4-6 0 16,7 0 0-16,-4 12 0 16,4-9-7-16,-3 9-1 0,-1-1 0 0,1 7 0 0,-1-6 20 0,1 2 0 15,-1-2 0-15,-3 6 0 16,4-6 12-16,-4 5 7 0,3-5 1 0,1 3 0 0,-4-9-10 15,4-1-2-15,-1 7 0 0,1 0 0 16,-1-9-8-16,1 0 0 0,3 0 0 0,-4 3 0 16,8 0 0-16,-4-6-11 0,0 5 3 0,0 1 0 15,4-6-71-15,-4 0-13 0,3 0-4 0</inkml:trace>
  <inkml:trace contextRef="#ctx0" brushRef="#br0" timeOffset="-61641.063">22546 4600 1668 0,'-7'-3'70'0,"3"-3"-56"15,-3 3 9-15,7 3 1 0,0 0 1 0,0 0 0 16,-3-3-25-16,3 3 0 0,-4 0 0 0,4 0 0 16,0 0 23-16,0 0-1 0,0 0 0 0,0 0 0 15,0 0-10-15,-7 0-3 0,0 3 0 0,0 3 0 16,0 0-9-16,4 6 0 0,-4-6 0 0,3 6-11 16,0-1 11-16,-3-5 0 0,4 9 0 0,-4-3 0 15,3-1 0-15,-3 1 0 0,4 0 8 0,-1-6-8 16,1 6 20-16,-1-4-1 0,1 4 0 0,3 0 0 15,0-6-1-15,0 6 0 0,0-7 0 0,0-5 0 0,3 3-18 16,-3-3 0-16,0 0-11 0,4 12 11 16,3-6-15-16,-4 0 4 0,4-6 1 0,0 6 0 15,0-6-18-15,4 0-3 0,-4 6-1 0,4-6 0 0,-4 0 6 16,3 0 1-16,-3 0 0 0,4 0 0 0,-4 0 15 0,0 6 10 16,0-6-12-16,0 5 12 0,0-5 0 0,0 6 0 15,0-6 0-15,0 12 0 0,-3-3 0 0,-1-3 8 0,4 5 0 16,-3-5 1-1,-4 6-9-15,4 0 0 0,-4 3-10 0,0-4 10 0,0 1-14 0,-4 0 3 0,4-6 1 16,-4 6 0 0,1 2-46-16,-1-8-10 0,-3 0-2 0</inkml:trace>
  <inkml:trace contextRef="#ctx0" brushRef="#br0" timeOffset="-60452.782">23541 4741 1527 0,'-14'-12'32'0,"7"10"7"0,0-1-31 15,0 0-8-15,-4 0 0 0,0 3 0 0,1-3 67 0,-1 3 12 0,-3-3 2 0,4 0 1 32,-8 3-47-32,4 0-10 0,-7 0-1 0,3 3-1 0,0 0-23 0,1 0 0 0,-1 3 0 0,0 5 0 15,4-5 0-15,-3 0 0 0,3 6 0 0,-1-6-8 16,1 6 8-16,7-4-10 0,0 10 10 0,0 0-10 16,4-7 10-16,-1 10 0 0,4 2-9 0,0-5 9 15,4 3-12-15,-4-4 3 0,3 7 0 0,1-12 0 16,-1 8 9-16,1-8 0 0,-1 0 0 0,1-1 0 15,3-8 0-15,-4 6 0 0,4 0 0 0,1-9 0 16,-1 0 10-16,0 0 1 0,0-6 0 0,0 0 0 16,3-3-11-16,-3-2 10 0,4-1-10 0,0-12 10 15,-1 10-2-15,4-16 0 0,-3 7 0 0,3-4 0 16,-3-5-8-16,3 3 0 0,-4-13 0 0,1 4-11 16,-1 6 11-16,1-15-10 0,0 9 10 0,-4-6-10 15,0-1 10-15,0 4-8 0,-4-3 8 0,1 6-8 16,-1 3 8-16,-6-3 0 0,-1 8 0 0,-3-2 0 15,0 2 0-15,0-2 0 0,-3 9 8 0,-1-7-8 16,0 10 0-16,-3 2 9 0,0-3-9 0,0 10 0 16,3 5 0-16,-3 0-16 0,0 0 2 0,0 6 0 15,3 6 14-15,1 0-11 0,3-6 11 0,0 11-10 16,3-2 18-16,1 3 3 0,-1 0 1 0,4 5 0 16,0-2-12-16,0 3 10 0,0 5-10 0,4-5 10 0,-4 8-10 15,3-2 8-15,1 8-8 0,-1-2 8 0,1 2-8 0,-1 3 0 16,1-2 0-16,-1-4 0 0,1 15 0 0,3-6 0 15,-3 3 0-15,-1 4 0 0,1-1 0 0,-1 0 0 16,-3 3 0-16,4-3 0 0,3-6 0 0,-4 3 0 0,4-3 0 16,4-8 0-16,-4 2 0 0,0-8 8 0,4 2-8 15,-1-2 8-15,1-13-8 0,-4 7 0 16,3-9 0-16,1 3 0 0,0-12-10 16,-4 6 10-16,0-12-13 0,3 6 5 15,-3-6-64-15,-3-3-12 0,3 0-2 0</inkml:trace>
  <inkml:trace contextRef="#ctx0" brushRef="#br0" timeOffset="-60048.853">23544 4882 1538 0,'0'12'32'0,"0"-12"8"0,0 6-32 15,4 3-8-15,-4 3 0 0,0-7 0 0,3 1 31 0,1 6 5 16,-1-6 0-16,1 0 1 0,0 0-19 0,-1-3-4 0,1 3-1 0,-1-3 0 16,-3-3 24-16,7 2 5 15,-3-2 1-15,3 0 0 0,-4 0-18 0,4 0-3 0,-3 0-1 16,-1 0 0-1,4-2-21-15,-3 2 0 0,3 0 0 0,-3-3 0 16,3 0 8-16,3 3-8 0,-3-6 8 0,4 6-8 0,-1 0 0 0,1-6 0 16,0 6 0-16,-1 0 0 0,4-6 0 0,0 6 0 15,1-6 0-15,-5 6 0 0,1-12 0 0,-1 12 9 16,1-6-9-16,-4-5 0 0,0 5 20 0,0-3-2 0,-3 3-1 16,-1-6 0-16,1-5 6 0,-4 5 1 0,-4-3 0 0,1-2 0 15,-5-1-41 1,1 0-8-16,-3 4-2 0,-4-4 0 0,0 6-155 15,-4-5-31-15</inkml:trace>
  <inkml:trace contextRef="#ctx0" brushRef="#br0" timeOffset="-58938.882">24352 4753 1204 0,'-3'12'51'0,"-4"-6"-41"16,3 2 14-16,-3 1 4 0,4 0 0 0,-1 3 0 16,0-6 8-16,1 0 1 0,-1 5 1 0,1-5 0 15,3 0 7-15,0-6 2 0,0 9 0 0,0-3 0 16,3 0-27-16,-3 0-4 0,4-1-2 0,-1 1 0 15,-3 6-14-15,4-6 0 0,0-6 0 0,-4 0 0 16,3 6 14-16,-3-6-3 0,0 0-1 0,0 0 0 16,0 0 10-16,0 0 1 0,0 0 1 0,0 0 0 15,0 0 6-15,0 0 2 0,0 0 0 0,4-3 0 16,-4 0-2-16,0-9 0 0,0 6 0 0,0-5 0 0,0 5-16 16,0-6-3-16,0-3-1 0,0 9 0 15,3 1-8-15,-3-1 0 0,4 0 0 0,-4 0 0 0,3 0 0 16,-3 6 0-16,4-12-10 0,-1 9 10 0,1 0-12 15,-1 0 3-15,4 3 1 0,0-3 0 16,-3 3-8-16,3 3-2 0,0-3 0 0,4 3 0 16,-4 0 18-16,0 0-8 0,3 3 8 0,-3 0 0 0,0 0 0 0,-3 0 0 15,3 0 0-15,0 5 0 0,-3-5 0 0,-1 3 14 0,4 3-2 16,-3-6-1-16,-1 0 5 0,1-1 0 0,-1 1 1 16,-3-6 0-16,0 0-4 0,0 0-1 0,0 0 0 0,0 0 0 15,0 0-12-15,0 0 11 0,0 0-11 0,0 0 10 16,0 0 2-16,0 0 0 0,0 0 0 0,0 0 0 15,0 0-4-15,0 0 0 0,0 0 0 0,0 0 0 16,0 0-8-16,0 0 0 0,0 0 0 0,0 0 0 16,0 0 0-16,0 0-11 0,0 0 3 15,0 0 0-15,0 0-7 0,0 0-1 0,0 0 0 0,0 0 0 16,7 0 7-16,-7 0 1 0,4 12 0 0,-4-12 0 16,3 0 8-16,-3 0 0 0,7 6 0 0,-7-6 0 15,0 0 14-15,0 0 5 0,0 0 1 0,0 0 0 16,0 0-20-16,8 0 0 0,-1 0 0 0,-7 0 0 15,0 0 12-15,3 0-2 0,-3 0 0 0,7-6 0 16,-3 6-10-16,-4 0 0 0,7-6 0 0,-4 0 8 16,-3 6-8-16,7 0 0 0,-3 0 0 0,3 0-11 15,-4 0 3-15,4-6 0 0,-3 6 0 0,0 0 0 16,3 0 8-16,-4 0 0 0,4 0 0 0,0 6 0 16,-3-6-18-16,3 6-2 0,0 0 0 0,-4-6 0 15,1 6 20-15,3-6 0 0,-3 0 0 0,3 0 0 16,-4 0 0-16,-3 0 8 0,4 0-8 0,-1 0 12 0,4 0-3 15,-7 0-1-15,4 0 0 0,3 3 0 0,0 0-8 0,3-3 0 16,-2 3 0-16,2-3 0 0,4 3 0 0,-3 0 0 16,6 3 0-16,-6-6 0 0,7 5-9 0,-8-5 9 15,4 0 0-15,0 0 0 0,-3 0-11 0,0 0 11 16,-1 0-10-16,1 0 10 16,-1-5-40-16,-3 5-3 0,-3-6 0 0,3 0 0 15,-7 0-49-15,4 3-11 0,-8-9-1 0,4 6-1 0,-4-5-19 16,1 5-4-16,3 0-1 0</inkml:trace>
  <inkml:trace contextRef="#ctx0" brushRef="#br0" timeOffset="-58428.95">24973 4759 1538 0,'0'0'44'0,"0"0"8"16,0 0-41-16,-3 12-11 0,-1-6 0 0,1-4 0 15,3-2 19-15,-4 6 1 0,4-6 1 0,-3 12 0 16,3-12 2-16,-4 6 0 0,4-6 0 0,-7 12 0 0,7-12 14 0,-4 6 3 16,4 0 1-16,-3 5 0 0,-1-5-33 15,4 3-8-15,0 3 0 0,0-1 0 16,0-5 0-16,0 12 0 0,0-9 0 0,0 8 8 15,0-5-8-15,4 0 0 0,-4 3 0 0,3-4 0 16,1 7 0-16,-1-6 0 0,1-6 0 0,3 5 0 16,-3-8 0-16,3 6 0 0,0 0 0 0,0-9 0 0,0 6 16 15,0-6 12-15,0 0 1 0,0 0 1 0,4 0 1 0,-1 0 0 16,-3-6 0-16,4-3 0 0,-4 0-15 0,0 1-2 16,0-4-1-16,0 6 0 0,-4-6-13 0,-3-8 11 0,4 8-11 0,-4 0 10 15,-4-6-10-15,4 1 0 0,-3 8 0 0,-1-9 0 16,-3 7 0-16,0-1 0 0,0 0 0 0,0 3-11 15,0-2 11-15,0 5 0 0,0 0 0 16,-4 0 0-16,1 0 0 0,3 6 0 0,-4 0 8 0,1 0-8 16,-1 0 0-16,4 6 0 0,-4 0 0 0,4 0-8 15,0 5 8-15,0-5 0 0,0 3 0 16,4 3 0-16,3-6-31 0,-4 5-1 16,4 1 0-16,0 0 0 0,0-6-5 15,4 3-2-15,-1 2 0 0,-3-5 0 0,4 6-21 16,-1-12-4-16,-3 0 0 0,4 12-1 15,-4-12-118-15,7 6-23 0</inkml:trace>
  <inkml:trace contextRef="#ctx0" brushRef="#br0" timeOffset="-57978.458">25171 4809 1440 0,'3'6'60'16,"-3"6"-48"-16,4-7 44 0,-4 10 9 0,3-3 2 0,1 0 0 15,-4-1-29-15,3 7-6 0,1-9 0 0,-1 3-1 16,1-1 3-16,-1 1 1 0,1-6 0 0,0 0 0 16,-4-6-5-16,0 0-1 15,0 0 0-15,0 0 0 0,0 0 3 0,0 0 0 0,0 0 0 0,0 0 0 16,0 0-12-16,0-6-1 15,0-6-1-15,0 0 0 0,0-2-18 0,-4 2-17 0,4-6 3 0,0 7 1 16,-4-1 13-16,4-3-12 0,0 3 12 0,0 7-12 16,0-7 12-16,4 6 0 0,-4 0 0 0,0 6-9 15,7 0 9-15,-3-6 0 0,3 0-9 0,3 6 9 16,1 6-9-16,-1-6 9 0,4 6-12 0,1 0 12 16,-1 0-34-16,3 0 0 15,1 0 0-15,0 5 0 0,-4-2 2 0,3 3 0 0,-3 0 0 16,1-1 0-16,-1 1 18 0,-4 0 4 0,1 3 1 0,-4-4 0 15,4 7 17-15,-4-6 3 0,0-3 1 0,0 8 0 16,-4-11 4-16,1 0 0 0,-4 0 1 0,3 0 0 16,-3-6-7-16,0 0-2 0,-3 6 0 0,3-6 0 15,0 0-19-15,0 0-4 0,0 0-1 0,0 0 0 16,0 0-128-16,0 0-25 0,0 0-6 0</inkml:trace>
  <inkml:trace contextRef="#ctx0" brushRef="#br0" timeOffset="-57286.229">25598 4903 1668 0,'0'0'47'0,"0"0"11"0,0 0-46 0,0 0-12 0,0 0 0 0,0 0 0 15,0 0 44-15,0 0 6 0,0 0 2 0,0 0 0 16,0 0-7-16,0 0-1 0,0 0 0 0,0 0 0 16,0 0-6-16,0 0-2 0,0 0 0 0,-11 0 0 15,11 0-19-15,-7-3-4 0,0 3-1 0,0 0 0 16,7 0-12-16,-11 3 0 0,11-3 0 0,-7 3 0 16,7-3 0-16,-7 6-10 0,0 3 2 0,7-4 0 15,-3 7-3-15,3 0 0 0,0 0 0 0,0-3 0 16,3 8 11-16,-3-5 0 0,4-6 0 0,-1 6-8 15,4 2 8-15,-3-2 0 0,3 0 0 0,0-6 0 16,3 5 0-16,-3-5 0 0,4 0 0 0,-4 0 0 16,4-3 0-16,-1 0 0 0,1 0 0 0,-1-3 0 15,5-3 9-15,-5-3-9 0,1 0 12 0,-1-6-12 16,1 1 11-16,-4-1-11 0,4-12 10 0,-8 4-10 16,4 2 12-16,-3-8-4 0,-1-4-8 0,-3-2 12 15,0-3-12-15,0 2 0 0,0-8 0 0,-3 3 0 16,-1 3-8-16,-3-3 8 0,4 5-12 0,-5-2 12 15,1 3 0-15,0 2 0 0,0-2 0 0,-3 2 0 16,-1-2 0-16,1 3 0 0,-5 2 8 0,1 4-8 0,4-7 8 16,-4 16-8-16,-1-10 0 0,5 12 0 0,-1-2 11 0,1 2-11 15,3 0 12-15,0 6-12 0,0 0 9 16,7 6-9-16,0 0 0 0,0 0 9 0,0 0-9 16,0 0-14-16,-7 0 3 0,3 6 1 15,-3 0 10-15,3 0-12 0,1 0 12 0,-1 6-12 0,4 2 4 0,0-2 0 16,-3 0 0-16,3 6 0 0,0 2 8 15,3 4 0-15,1-7 0 0,-1 10 0 0,-3 2 0 0,4-2 0 16,-1 2 0-16,1 3 0 0,0 4 0 0,-1-4 0 16,1 3 8-16,-1 3-8 0,4-2 8 0,-3 2-8 0,-1-6 8 0,4 4-8 15,-3-4 0-15,3-3 0 0,0-5 0 0,0 2 0 16,4-2 0-16,-4 2 0 0,0-8 0 0,3-1 0 16,-3-2 0-16,0 3 0 0,0-6-10 0,0 5 10 15,1-11-15-15,-1 3 4 0,3-3 1 0,-3 0 0 16,0 0-40-16,-3-1-8 0,3 1-2 15,0-6 0-15,-4 0-70 0,5 0-14 0,-5 0-4 0</inkml:trace>
  <inkml:trace contextRef="#ctx0" brushRef="#br0" timeOffset="-56806.287">25820 4827 1972 0,'0'26'41'0,"3"-14"9"0,-3-6-40 0,4 5-10 0,-1 1 0 0,1 0 0 16,3-3 15-16,0 2 1 0,0-5 0 0,4 6 0 15,-4-6-16-15,3 0 0 0,4 0 0 0,-3-3 0 16,0 0 9-16,3-3-1 0,-4-3 0 0,-3 0 0 15,4-3 10-15,-4 0 2 0,-3 0 0 0,3-6 0 16,-4 1-20-16,-3-4 0 0,4 3 0 0,-4-6 0 16,0 7 0-16,0-7 0 0,-7 3 0 0,3-2 0 15,1 5 0-15,-5 0 0 0,5 6 0 0,-1 0 0 16,1 4 0 0,-4-4-9-16,0 6 1 0,0 0 0 0,7 0 8 0,-7 0 9 0,7 0-1 0,-7 0-8 15,0 6 0-15,-1-1 0 0,-2 1-10 0,6 9 10 16,-3-9-13-16,4 0 5 0,-4 6 8 0,3-7-13 15,4 7 13-15,-3 3-12 0,3-3 12 0,-4-1-12 16,4 1-2-16,0 0 0 0,0 3 0 0,0-4 0 16,0 7 6-16,0-6 8 0,0-3-13 0,4 8 5 15,-4-5 8-15,3 0 0 0,-3 2 0 0,4 10 0 16,3-12 0-16,-4 5 0 0,4-2 0 0,-3 3 0 16,6-1 0-16,-2 1 0 0,2-9 0 0,1 8 0 15,-1-5 0-15,1 6 0 0,3-9 0 0,0 8-12 16,0-5-31-16,4-6-6 0,-1 0-2 0</inkml:trace>
  <inkml:trace contextRef="#ctx0" brushRef="#br0" timeOffset="-55648.729">26716 4962 1474 0,'-7'-6'62'0,"0"0"-50"16,0 0-12-16,0-6 0 0,0 12 0 0,0-6 0 15,-1 1-26-15,1-1 2 0,0 0 0 0,0 0 0 16,4 3 6-16,3 3 2 0,-4-6 0 0,4 6 0 16,0 0 40-16,0 0 8 0,0 0 1 0,0 0 1 15,0 0-10-15,0 0-3 0,4 6 0 0,-1 3 0 16,4 3-6-16,-3 5-2 0,3 1 0 0,-4 0 0 15,1 8-4-15,3-3-1 0,-3 4 0 0,3 8 0 16,-4-8 6-16,1 8 1 0,-1-3 0 0,1-2 0 16,3 2-2-16,-4 0 0 0,1-2 0 0,-1-1 0 15,1-2 31-15,-1-4 5 0,1-5 2 0,-4 2 0 16,4-2 3-16,-4-6 1 0,3 0 0 0,-3-1 0 16,0-2-19-16,0-9-4 0,0 0-1 0,0 0 0 15,0 0-11-15,0 0-1 0,0 0-1 0,0 0 0 16,0 0 7-16,0 0 2 0,0 0 0 0,0 0 0 15,0 0-15-15,0 0-4 0,0-9 0 0,0 3 0 16,0-2-8-16,0-1 8 0,-3-3-8 0,-1 0 8 0,4 0-8 16,-4-5 0-16,-3 2 0 0,4-8 0 15,-4-1 0-15,3 4 8 0,-3-4-8 0,0 3 8 0,4-2-8 16,-1-1 0-16,-3 4-10 0,7-4 10 0,-3 1 0 16,-1 2 0-16,0-2 0 0,4 2 0 0,0-2 0 0,0-1 0 15,0-2 0-15,4 8 0 16,0-8 0-16,-4 8 0 0,3 0 0 0,1 1 10 15,-1-4-10-15,1 3 0 0,-1 1 0 0,1-1 0 0,-1 3 0 16,1-2 0-16,-1 5 0 0,4-6 0 0,-3 10-11 0,-1-4 3 16,1 6 0-16,-1 0 0 0,1 6 8 0,-4 0 0 0,0 0 0 15,0 0-8-15,7 0 8 0,-3 0 0 0,3 0 0 0,-4 0 0 16,4 6-8-16,0-6 0 0,0 6 0 0,4 0 0 16,-4 0 8-16,0-1 0 0,0 4 0 0,0 3 0 15,0 0-18-15,0 0-2 0,0-1 0 0,-3 4 0 16,-1-3 10-16,1 5 2 0,-4-5 0 0,0 0 0 15,0 3 8-15,0-4 11 0,-4 1-3 0,1 0 0 16,-1-3-8-16,1 0 0 0,-4 5 0 0,3-8 0 16,-3 0 8-16,0-6-8 0,0 6 12 0,0 0-4 15,0-6 4-15,-4 0 0 0,4 6 0 0,-3-6 0 16,3 0-1-16,-4 0 0 0,4 0 0 0,0 0 0 16,0 0-11-16,0 0 0 0,0-6 0 0,7 6 0 15,-7 0 0-15,7 0-16 0,-7-6 3 0,0 6 0 16,7 0-17-16,-7-6-3 0,7 6-1 0,-8-6 0 15,5 6-18-15,-4-6-3 0,7 6-1 0,-7-6 0 16,3-2-118-16,-3 2-24 0</inkml:trace>
  <inkml:trace contextRef="#ctx0" brushRef="#br0" timeOffset="-55139.679">27062 4859 1454 0,'0'0'30'0,"-11"0"8"0,4 0-30 0,0 0-8 0,-4 0 0 0,1 0 0 16,3 6 61-16,-4-6 11 0,1 0 3 0,-1 6 0 15,0-6-8-15,1 0-2 0,3 0 0 0,0 0 0 16,-4 5-17-16,11-5-3 0,-7 0-1 0,0 6 0 15,0 0-32-15,7-6-12 0,-4 12 9 0,1-9-9 16,-1 6 0-16,4 5-9 0,0-8 0 0,0 12 0 16,0-6-8-16,4-6-2 0,-1 2 0 0,1 4 0 15,-1 0 19-15,1-6-12 0,-1 6 12 0,5-7-10 16,-5 4 10-16,1-3 0 0,-1 0 0 0,-3-6 0 16,7 6 0-16,0 0 0 0,0-6 0 0,0 6 0 15,0-6 0-15,0-6 9 0,1 6-1 0,2 0-8 16,-3-6 0-16,4 6 0 0,-1-6 0 0,1-3 0 15,-1 0 0-15,1 1 0 0,3 2 0 0,-3 0 0 16,-4-6 0-16,3 6-12 0,-3-8 3 0,0 2 1 16,1 6-1-16,-5-6 0 0,1-6 0 0,-4 7 0 15,0 2-1-15,0-3 0 0,0 0 0 0,0 6 0 0,-7-5 10 16,3 5-12-16,-3-6 12 0,0 3-12 0,-4 3 12 16,4 6-8-16,-3-5 8 0,-1-1-8 0,1 6 8 15,2 0-13-15,-6 6 5 0,4-1 8 16,-4 1-8-16,0 0 8 0,3 3 0 0,-3 3 0 15,3-6-29-15,4 5-2 0,0 7 0 0,4-9 0 16,-4 3 15-16,3-1 4 0,1 1 0 0,3 0 0 16,-4-6-34-16,4-6-6 0,0 0-2 0</inkml:trace>
  <inkml:trace contextRef="#ctx0" brushRef="#br0" timeOffset="-54714.027">27220 4782 1257 0,'0'0'53'0,"0"0"-42"16,0 0 48-16,-3 3 9 0,-1 3 3 0,1 6 0 15,-1-6-25-15,4 6-5 0,-3-1-1 0,3-5 0 16,0 15-14-16,0-9-3 0,0-1-1 0,0 7 0 16,3-12-7-16,-3 9-2 0,4-4 0 0,-4 1 0 15,3-6 7-15,1 6 0 0,-1-6 1 0,1 0 0 16,-1 8-21-16,4-14 0 0,-3 6 0 0,3 0 8 16,0-6-8-16,0 6 9 0,0-6-9 0,0 0 10 0,4 6-10 0,-4-6 0 15,3 6 0-15,1-1 0 0,3-5 25 0,-3 0 0 0,3 0 0 16,-4 0 0-16,1 0 7 0,0-5 0 15,-1 5 1-15,1-6 0 0,-1 0-13 0,-3-6-2 16,0 6-1-16,-3-8 0 0,0 2 8 0,-1 0 2 0,-3-6 0 16,0 7 0-16,0-4-27 0,-3 3 0 15,-1 0 0-15,-3 1 0 0,0-1-17 16,0 0-9-16,-4-3-2 0,1 10 0 16,3-1-36-16,-4 0-7 0,0 0-1 0</inkml:trace>
  <inkml:trace contextRef="#ctx0" brushRef="#br0" timeOffset="-54224.789">27552 4921 1652 0,'3'5'34'0,"-3"1"9"0,0-6-35 16,4 12-8-16,0-6 0 0,-1 0 0 16,1 0 36-16,-1-3 6 0,1 6 1 0,-4 5 0 15,3-8-18-15,1 0-3 0,-1 0-1 0,1 0 0 0,-1 0-10 0,-3-6-3 0,4 5 0 0,-4-5 0 16,3 3 0 0,-3-3-8-16,0 0 12 0,4 6-4 15,-4-6-8-15,0 0 0 0,3 6 0 0,1 0 8 16,-4-6-8-16,0 0 0 0,0 0 0 0,0 0 0 15,0 0 8-15,0 0-8 0,0 0 8 0,0 0-8 16,0 0 28-16,0 0 1 0,0 0 0 0,0 0 0 16,0 0 14-16,0 0 2 0,0 0 1 0,0 0 0 0,0 0 2 0,0 0 1 0,-4-9 0 0,-3 0 0 15,4 1-19-15,-4 2-4 0,0-6-1 0,0 0 0 16,0-2-13-16,-4 2-2 0,4 0-1 0,0 0 0 16,3 0-9-16,-3-2 0 0,4 2 0 0,-1-6 0 15,1 12 0-15,3-5-12 0,0 5 2 0,0-3 1 16,3-3-7-16,1 12-2 0,-1-6 0 0,4 1 0 15,4-1-6-15,-4 0 0 0,4 0-1 0,3 0 0 16,-4 0-42-16,8 0-8 0,-4 0-1 16,4 3-1-16,-1 0 5 0,1 1 0 15,3 2 1-15,0-6 0 0,-3 6-23 16,3-6-5-16,-3 6-1 0,3-6 0 0,-3 0 5 0,-1 6 1 16,-3 0 0-16</inkml:trace>
  <inkml:trace contextRef="#ctx0" brushRef="#br0" timeOffset="-53557.027">28466 4791 1288 0,'-4'18'54'0,"1"0"-43"16,3-7-11-16,0 10 0 0,0-9 0 15,0 5 0-15,0-2 28 0,0-3 3 0,0 5 1 0,0-5 0 16,0 0 0-16,0-3 0 0,0 2 0 0,0 1 0 16,0 0 27-16,0 0 5 0,0-6 2 0,-4 2 0 15,4 1-29-15,0-9-5 0,0 0-2 0,0 0 0 16,0 0-18-16,0 0-3 16,0 0-1-16,0 0 0 15,0 0-35-15,0 0-7 0,-7-3-2 0,3-3 0 16,-3 3-118-16,4-2-24 0,3-1-5 0</inkml:trace>
  <inkml:trace contextRef="#ctx0" brushRef="#br0" timeOffset="-53339.282">28504 4518 173 0,'-3'15'0'16</inkml:trace>
  <inkml:trace contextRef="#ctx0" brushRef="#br0" timeOffset="-52786.98">28646 4785 1504 0,'0'0'43'0,"0"0"9"0,0 6-42 0,0 6-10 0,0-6 0 0,0 0 0 15,3 6 0-15,-3-7 0 0,4 7 0 0,-1 3 0 16,1-9 0-16,-4 5 0 0,3-5 0 0,1 12 0 16,-4-12 28-16,3 3 3 0,-3 2 1 0,4-5 0 15,-1 6-16-15,-3-6-4 0,4 6 0 0,-4-12 0 16,0 0 32-16,0 0 5 0,0 0 2 0,0 0 0 15,0 0-13-15,0 0-2 0,0 0-1 0,0 0 0 16,0 0 12-16,0 0 2 0,0 0 1 0,0 0 0 16,0-6-27-16,0 0-6 0,0 0-1 0,3-6 0 15,-3 1-16-15,0-1 0 0,0 3 0 0,0 3 0 16,4-6 0-16,-4 6-19 0,0-5 4 0,3 5 1 16,-3 0 0-16,0-3 0 0,4 3 0 0,-1 0 0 15,-3 1-3-15,4-1-1 0,0 0 0 0,-4 0 0 0,0 6 6 16,3-6 2-16,1 6 0 0,-4 0 0 0,7-6-2 15,0 6 0-15,0 0 0 0,0 0 0 0,0 6 2 0,0-6 0 16,0 6 0-16,0 0 0 0,0 0 10 0,0 5 0 16,0 4 0-16,0-3 0 0,-3 5 0 15,3 1 0-15,-4-3 0 0,1 2 0 0,-1 7 0 0,-3-12 0 16,0 8 0-16,0-2 8 0,0-6-8 16,0 2 12-16,0-2-4 0,-3 0 0 0,3 0 0 0,-4-6 1 15,4-6 0-15,0 5 0 0,0-5-9 0,0 0 10 0,0 0-10 16,0 0 10-1,0 0-30-15,0 0-7 0,0 0-1 0,0 0 0 16,0 0-137-16,0 0-28 0</inkml:trace>
  <inkml:trace contextRef="#ctx0" brushRef="#br0" timeOffset="-52106.924">28928 4894 1744 0,'0'0'36'0,"0"0"8"0,0 0-35 0,0 0-9 0,0 0 0 0,0 0 0 16,0 0 60-16,0 0 9 0,0 0 3 0,0 0 0 15,0 0-17-15,0 0-3 0,0 0-1 0,0 0 0 16,0 0-10-16,0 0-1 0,0 0-1 0,3 6 0 16,1-3-15-16,-1 3-2 0,1 6-1 0,-1-7 0 15,1 1-9-15,-1 6-3 0,-3-6 0 0,4 6 0 16,0-9-9-16,-1 6 0 0,1 5 9 0,-1-8-9 16,1 6 0-16,-1-6 0 0,1 5 0 0,3 1 0 15,-4-3 0-15,1-3 0 0,3 6 0 0,-4-6 0 16,4-1 0-16,-3 7 0 0,0-6 0 0,-1 0 0 15,1 3 0-15,-1-3 0 0,1 0 0 0,-4-6 0 16,0 0 0-16,0 0 9 0,0 0-9 0,0 0 0 16,0 0 10-16,0 0-10 0,0 0 8 0,0 0-8 15,0 0 0-15,0 0 0 0,3-6 0 0,-6 0 0 16,-1-3 0-16,4 3 0 0,-3 0-9 0,3-6 9 16,0 1 0-16,0 5-8 0,0-6 8 0,3 0 0 15,-3-2 0-15,4 2 0 0,-1 6-8 0,-3-6 8 16,4-2 0-16,-1 2 0 0,1 0 8 0,3 0-8 15,-4-5 17-15,1 2-2 0,-1 3-1 0,1-6 0 16,-1 7-14-16,1-7 0 0,-1 3 0 0,1 4-10 16,-4-1-5-16,4-6-1 0,-1 6 0 0,-3 4 0 15,4-4-13-15,-1 6-3 0,-3-6-1 0,4 6 0 16,-1 6-19-16,-3-8-3 0,4 5-1 0</inkml:trace>
  <inkml:trace contextRef="#ctx0" brushRef="#br0" timeOffset="-51476.866">29175 4900 1454 0,'0'0'30'0,"0"0"8"0,0 0-30 0,0 0-8 0,0 0 0 0,0 0 0 16,0 0 17-16,0 0 3 0,0 0 0 0,0 0 0 15,0 0 15-15,0 0 3 0,0 6 1 0,3-3 0 16,-3-3 13-16,7 6 2 0,-3 0 1 0,-1-1 0 0,1 1-38 15,-1 0-7-15,1 0-2 0,-1 0 0 16,-3-6 0-16,4 6-8 0,-4-6 12 0,7 0-4 0,-7 0 12 16,7 6 3-16,-3-6 0 0,-1 0 0 0,4 3-5 15,-3-3-1-15,3 3 0 0,-7-3 0 0,3 0 5 16,-3 0 1-16,0 0 0 0,7-3 0 16,-7 3 10-16,4-3 3 0,-1 3 0 0,-3 0 0 15,4-6-7-15,-4 6-1 0,0-6 0 0,0 0 0 16,0-6-15-16,-4 6-3 0,1 1-1 0,-1-1 0 0,1 0-9 0,-1 3 0 0,4 3 0 0,-3-6 0 15,-4 6-25-15,3-6 2 0,-3 0 1 0,0 0 0 16,0 6 7-16,0 0 2 0,0-6 0 0,0 6 0 16,0 0 1-16,0 0 0 0,0 6 0 0,0-6 0 15,0 0 4-15,0 6 8 0,-1-6-13 0,1 6 5 16,0-6 8-16,0 6 0 0,0-6 0 0,0 6 8 16,0-3 4-16,0 3 0 0,4 0 1 0,-4 5 0 15,3-5 1-15,0 0 0 0,1 6 0 0,3-6 0 16,0 3-14-16,0 2 0 0,0 1-12 0,0-6 12 15,3 6-11-15,1-1 11 0,0-2-10 0,-1 3 10 16,1 0-9-16,3 0 9 0,0-7-8 0,0 7 8 16,0-3-14-16,3-3 2 0,-3 6 1 0,4-6 0 15,3-1-21 1,0 1-5-16,4 0-1 0,-4 0 0 0,4 0-28 0,-1 0-6 0,1 0 0 0</inkml:trace>
  <inkml:trace contextRef="#ctx0" brushRef="#br0" timeOffset="-50278.085">29386 4906 1119 0,'0'0'24'0,"0"6"6"0,0 3 1 0,0 2 1 0,0 1-32 15,-3-6 0-15,3 6 0 0,0-6 0 0,0 2 44 0,0 4 4 0,0 0 0 0,0-6 0 16,3 0-17-16,-3 5-3 0,4-8-1 0,-1 6 0 16,1 0 9-16,-1-3 3 0,1 0 0 0,0 0 0 15,-4-6-16-15,3 6-3 0,-3-6-1 0,0 0 0 16,0 0-5-16,0 0-1 0,0 0 0 0,0 0 0 15,0 0 6-15,0 0 1 0,0 0 0 0,0 0 0 32,0 0-12-32,7 0-8 0,0 0 9 0,-7 0-9 0,4-6 8 0,-1-6-8 0,1 6 0 0,-4 0 0 15,0 0 13-15,0-3-3 0,0 4-1 0,0-7 0 16,-4 6 3-16,1 0 0 0,3-12 0 0,-4 10 0 16,4 2-1-16,0-6 0 0,0 6 0 0,0-6 0 15,0 6-11-15,0 1 0 0,4-4 0 16,-4 3 0-16,0 3 0 0,3 0 0 0,1-3 0 0,-1 0 0 15,1 0 0-15,-1 6-11 0,4-6 11 0,0 6-8 16,-3-5 8-16,3 5 0 0,0 5-9 0,0-5 9 16,0 6-8-16,0-6 8 0,0 12-10 0,0-6 10 15,0 0 0-15,1 3-9 0,-1 2 9 0,-4 1 0 16,4 0 0-16,-3 0-8 0,-4 0 8 0,3 8 0 16,1-8 0-16,-1 0 0 0,1 2 0 0,-1 4 0 15,1-6 0-15,-4-1 0 0,3 1 0 0,1 0 0 16,-4 3 0-16,3-9-13 0,1 5 3 0,-1-5 1 15,1 0-43-15,3 0-8 0,-3-3-1 0,3 0-1 16,-7-3-132-16,3 0-26 0</inkml:trace>
  <inkml:trace contextRef="#ctx0" brushRef="#br0" timeOffset="-49753.873">29690 4227 1664 0,'-7'9'47'0,"0"-4"11"0,3 1-46 0,4-6-12 0,-7 0 0 0,7 0 0 16,0 0 13-16,0 0 1 0,0 0 0 0,0 0 0 15,0 0 24-15,0 0 5 0,-3 6 1 0,3-6 0 16,0 0-11-16,0 0-1 0,0 0-1 0,0 0 0 16,-4 6-31-16,0 0 0 0,4 0 0 0,0 6 0 15,0 2 0-15,0-2 0 0,4 6 0 0,0 2 0 16,-1 4 0-16,-3-1 0 0,4 10 10 0,-1-10-2 15,-3 10-8-15,4 2 12 0,-1-3-4 0,1 3 0 16,-1-2 14-16,4 5 3 0,-3-3 1 0,3 1 0 16,0 2-5-16,4-6-1 0,-4 3 0 0,3-2 0 15,-3-4-4-15,4-2 0 0,3 2-1 0,-3-8 0 0,-1 2-15 16,-3 1 8-16,4-7-8 0,-4-2 0 0,3 3 19 16,-3-13-3-16,0 10 0 0,1-6 0 15,-1 0-38-15,-4 3-8 0,4-1-2 0,-3-5 0 16,-1 0-6-16,-3 3-2 0,4 0 0 0,-4 0 0 0,0 2 16 15,0-11 4-15,0 0 0 0,0 6 0 0,0 0 12 0,-4 0 8 16,4 0-10-16,0-6 10 16,0 0 0-16,0 0-9 0,0 0 9 0,0 0 0 0,0 0-21 0,0 0 1 0,0 0 0 15</inkml:trace>
  <inkml:trace contextRef="#ctx0" brushRef="#br0" timeOffset="-49420.178">29450 4718 1789 0,'0'0'76'15,"0"0"-61"1,0 0 59-16,0 0 12 0,0 0 2 0,0 0 1 15,0 6-70-15,3 5-19 0,-3-5 0 0,7 6 0 16,-3-6 0-16,3 0-8 0,4 0-1 0,-4 2 0 16,3-2 9-16,-3 0 16 0,4 6-4 0,0-12-1 15,-1 6 3-15,1 0 1 0,-4-6 0 0,3 6 0 16,1-6 1-16,-1 0 0 0,1-6 0 0,3 6 0 16,0-6-6-16,-3 0-1 0,3 0 0 0,4 0 0 15,-4 0-9-15,3 3-17 0,1-2 4 0,0 5 1 16,-1-6-36-16,1 0-6 0,0 6-2 0,-1-6 0 15,1 6-128-15,-1 0-25 0</inkml:trace>
  <inkml:trace contextRef="#ctx0" brushRef="#br0" timeOffset="-48965.107">29919 4956 1384 0,'0'0'39'0,"0"0"9"0,4 6-38 0,3-3-10 0,0 0 0 0,0-3 0 16,0 0 21-16,0 0 3 0,3 0 0 0,-2 0 0 16,2-3 12-16,-3 0 4 0,4 3 0 0,-4-6 0 15,3 6-21-15,-3-6-4 0,1 6-1 0,-1-6 0 16,0 6 2-16,0-12 1 0,0 12 0 0,0-6 0 15,0 1 1-15,-4-1 0 0,1 0 0 0,-1 0 0 16,1 3-2-16,-1-3-1 0,1-6 0 0,-4 1 0 16,0 5 4-16,0 0 1 0,0-6 0 0,-4 3 0 15,1 3-11-15,-1-5-1 0,1 5-8 0,-1 0 12 0,-3 0-12 16,4 0-8-16,3 6 8 0,-7 0-13 16,0 0 13-16,0 6 0 0,-4-6-10 0,4 12 10 0,0-6-13 15,0 5 1-15,3 4 1 0,-3 3 0 0,7-7 11 0,-3 7 0 16,3-3 0-16,0 2 0 0,3 7 0 0,-3-6-18 15,4 2 3-15,3 4 1 16,-4-4 14-16,4-2 0 0,1 5 0 0,-1-8 0 16,3 3 0-16,-3-6 0 0,0-1 0 0,4-5 0 15,-4 0 0-15,3 3 0 0,-2-6 0 0,-1 0 0 16,0 0-42-16,0-3-12 0,0 0-2 0,-4-3-1 16,4 0-152-16,-3-3-31 0</inkml:trace>
  <inkml:trace contextRef="#ctx0" brushRef="#br0" timeOffset="-48460.129">30170 4962 1748 0,'0'26'36'0,"0"-14"8"15,0 0-35-15,0-1-9 0,0-2 0 0,0 3 0 16,0 0 11-16,0 0 0 0,0-7 0 0,0 7 0 16,0-6-11-16,3 0 0 0,-3-6 0 0,0 9 8 15,0-9 5-15,4 6 1 0,-4-6 0 0,0 0 0 16,0 0-3-16,0 0-1 0,0 0 0 0,0 0 0 16,3 0-10-16,1 6 0 0,3-1 0 0,-7-5 0 15,0 0 0-15,0 0 0 0,0 0 0 0,0 0 0 0,0 0 12 0,0 0-2 16,0 0-1-16,0 0 0 0,3-5 26 0,-3 5 5 15,0-6 0-15,4 0 1 0,-4-3-11 0,-4 3-2 0,4 0-1 0,-3-6 0 16,-1 7-19-16,1-1-8 0,-1-6 8 0,1 6-8 16,-1-3 8-16,1 0-8 0,-1 6 8 0,0-8-8 15,1 5 20-15,-1 0-2 16,-3-6 0-16,4 0 0 0,-1 4 17 0,1 2 3 0,-1-6 1 16,4 6 0-16,-3-6-3 0,-1 1 0 0,4 2 0 15,-3 0 0-15,3 0-10 0,0-3-2 16,0 6-1-16,0 1 0 0,0-1-23 0,0 0 0 0,0 6-10 15,3-9 10-15,-3 3-17 0,4 0 3 0,3 0 1 16,-4 1 0-16,4 5-15 16,0-6-2-16,4 6-1 0,0-6 0 0,-1 6 6 0,4-6 1 0,0 6 0 0,1-6 0 15,-1 6-16 1,0 0-2-16,3-6-1 0,1 0 0 0,0 6-20 0,-4-3-4 16,3 3-1-16,1-3 0 0,0 3-92 0,-4 0-18 0,-4-3-4 15</inkml:trace>
  <inkml:trace contextRef="#ctx0" brushRef="#br0" timeOffset="-47588.36">30953 4309 1102 0,'0'0'23'0,"0"12"5"0,0 0-28 0,0-6 0 0,3 8 0 0,-3-2 0 16,0 6 56-16,0-1 5 0,0 4 2 0,0 2 0 16,0-5 2-16,0 8 1 0,0 4 0 0,-3-4 0 15,3 4-10-15,0-4-1 0,-4 9-1 0,4-2 0 16,0 2-23-16,0 3-5 0,0-2-1 0,0 2 0 16,0-9-7-16,4 3-2 0,-4-2 0 0,0 2 0 15,3-8-16-15,1 2 8 0,-4-2-8 0,3-1 0 16,1-2 8-16,-1-9-8 0,1 5 0 0,-1-5 0 15,1 3 0-15,-1-9-9 0,1 11-1 0,-4-11 0 16,4 0 0-16,-4 0 0 0,0-6 0 0,0 6 0 16,0-6-7-16,0 0-2 0,0 0 0 0,0 0 0 15,0 0-17-15,0 0-3 0,0 0-1 0,0 0 0 16,0 0-26-16,-8 3-6 0,8-3 0 0,-7 0-1 16,7 0-27-16,-10-3-6 0</inkml:trace>
  <inkml:trace contextRef="#ctx0" brushRef="#br0" timeOffset="-47043.775">31171 4962 988 0,'7'0'41'0,"-7"0"-33"16,4 3 41-16,3-3 8 0,-7 0 2 0,7 0 0 15,-7 0 10-15,0 0 3 0,4-3 0 0,-4 3 0 16,0 0-23-16,0 0-4 0,7 0-1 0,-7 0 0 16,7 0-25-16,-7 0-6 0,7 0-1 0,0 0 0 15,0 0-4-15,0 0-8 0,0 0 11 0,0 0-11 16,0 0 8-16,0 0-8 0,4-6 0 0,-1 6 0 15,-3-6 0-15,1 0 0 0,2-6 0 0,-6 6 0 16,3 1 0-16,-4-7 0 0,1 3-12 0,-1 3 3 16,1-6 9-16,-1 1-8 0,-3 5 8 0,-3-6-8 15,3 3-28-15,-4-3-4 0,1 7-2 0,-4-1 0 16,0-6-16-16,0 6-3 0,-4 0-1 0,0 0 0 16,1 0 30-16,-4 6 7 0,0-3 1 0,3 3 0 15,-7 0 24-15,4 3 0 0,-3 3 0 0,2 0 8 16,1 6 8-16,0-6 1 0,4 6 1 0,-1-1 0 15,1 1 13-15,2 3 2 0,5-4 1 0,-1 1 0 0,1 3-34 16,3-3 0-16,0 5 0 0,0-5 0 0,0 6 0 16,3-6-16-16,-3 2 5 0,4 4 1 0,-1-6 18 0,1 2 3 0,0-2 1 15,-1 0 0-15,1 0 0 0,3-7 0 16,-4 7 0-16,1-6 0 0,-1 3 5 16,4-3 2-16,-7-6 0 0,4 6 0 0,3-6 0 0,0 6 0 15,0-6 0-15,0 11 0 0,0-11-19 0,4 0 0 16,-4 6 0-16,3-6-9 15,4 6-33-15,-3 0-6 0,3-6-2 0</inkml:trace>
  <inkml:trace contextRef="#ctx0" brushRef="#br0" timeOffset="-46472.733">31937 4906 1530 0,'0'0'32'0,"0"0"8"0,0 0-32 0,0 0-8 0,0 6 0 0,3 3 0 32,1 2 52-32,0 1 10 0,-1-6 2 0,1 6 0 0,-1-3-7 0,4 8-1 0,-3 1 0 0,3-6 0 15,0 8-25-15,-4-2-6 0,4-1-1 0,-3 7 0 16,-1-3-16-16,1 8-8 0,-4-8 0 0,4 8 8 15,-4-11-8-15,3 14 0 0,1-9 9 0,-4 4-9 16,3-4 0-16,-3 1 8 0,4 2-8 0,-4-8 0 16,3 3 12-16,-3-4-1 0,0 1-1 15,-3 0 0-15,3-4 9 0,0 4 1 0,-4-1 1 16,4-8 0-16,-3 3 6 0,-1 0 1 0,-3 0 0 16,3-7 0-16,-3 1-4 0,0 0-1 0,4 0 0 15,-4-3 0-15,7-3-7 0,-7 3-2 0,-4 0 0 0,4-3 0 16,-4 0-4-16,4 0-1 0,-3 0 0 0,-1-3 0 15,1-3-9-15,-1 0 0 0,-3 0-12 0,3 0 12 16,-3 1-32-16,0-7 0 16,4 3 1-16,-4 3 0 0,3-3-13 0,-3 0-4 0,3-2 0 0,-3-1 0 15,4 0-10-15,-1-2-2 0,4 2-1 0,-4-6 0 16,4 6-117-16,4-11-23 0</inkml:trace>
  <inkml:trace contextRef="#ctx0" brushRef="#br0" timeOffset="-46216.001">31916 4630 1178 0,'0'0'24'0,"0"0"6"0,0 0-30 0,0 0 0 0</inkml:trace>
  <inkml:trace contextRef="#ctx0" brushRef="#br0" timeOffset="-45592.594">32145 4956 1440 0,'0'0'40'0,"0"0"11"0,0 0-41 0,0 0-10 0,0 0 0 0,-7 0 0 15,7 0 0-15,0 0 8 0,-7 6-8 0,7-6 8 16,-4 6 44-16,1 0 9 0,3-6 2 0,-4 8 0 15,4-2-19-15,0-6-3 0,-3 6-1 0,3 6 0 16,0-6-30-16,0 5-10 0,0 1 0 0,0 3 0 16,0-3 0-16,0-1 0 0,0 4 0 0,3 3 0 15,-3-6 0-15,4 5 0 0,-4-5 0 0,0 0 0 16,3 2 0-16,-3-2 0 0,4 0 0 0,0 0 0 16,-1-6 10-16,1 8-10 0,3-8 8 0,-4 0-8 15,1-6 8-15,-4 0-8 0,7 0 8 0,-4 0-8 16,-3 0 21-16,7 0-1 0,0-6 0 0,-3 0 0 15,3 0-9-15,-4-8-3 0,1 2 0 0,-4 0 0 16,4-5-8-16,-4-4 0 0,0 3 0 0,3-5 0 16,-3 2-18-16,0 4-6 0,0-1 0 0,0 0-1 15,0 4-7-15,0 2 0 0,0 6-1 16,0-6 0-16,-3 0 5 0,3 10 0 0,0 2 1 0,0 0 0 16,0 0-14-16,0 0-3 0,0 0-1 0,0 0 0 15,0 0 28-15,0 0 5 0,-4 8 2 0,4-2 0 16,-4 6 10-16,1-6 12 0,3 6-2 0,0 2-1 15,-4-2 29-15,4 0 6 0,-3 5 0 0,3-2 1 16,0 3-2-16,0-6-1 0,0 5 0 0,3-5 0 0,-3 0-10 16,4 2-1-16,-1-2-1 0,1 0 0 0,0 0-19 15,-1-6-11-15,1 8 12 0,3-2-12 0,-4 0 0 0,8 0-19 0,-4-4 3 16,3-2 0 0,1 0-148-16,0 6-28 0</inkml:trace>
  <inkml:trace contextRef="#ctx0" brushRef="#br0" timeOffset="-44973.035">32357 4950 1649 0,'0'0'69'16,"0"0"-55"-1,0 0 47-15,0 0 10 0,0 0 1 0,0 0 1 0,0 0-33 16,0 0-8-16,0 0 0 0,0 0-1 15,3-6-23-15,4 6-8 0,-3-12 0 0,3 12 0 16,0-6 0-16,4 6 0 0,-4-5 0 0,0-1-10 0,3 3 10 16,-3 0 0-16,0 0 0 0,0 0-8 15,0 0 8-15,1 3 0 0,-1 0 0 0,0 0 0 16,0 0 0-16,-7 0 0 0,3 0 0 0,-3 0 0 0,0 0 0 16,0 0 0-16,7 0 10 0,-7 0-10 0,4 3 16 15,-4-3-4-15,3 6 0 0,-3-6 0 0,4 6-1 0,-1 0-1 0,-3-6 0 0,4 5 0 16,-4 1-10-16,0 0 0 0,0-6 0 0,0 12 0 15,0-6 0-15,0 0 0 0,0 0 0 0,0 2 0 16,-4 4-20-16,4 0 0 0,0-6 0 0,-3 6 0 16,3-4 4-16,-4 4 0 0,1 0 1 0,3-6 0 15,-4 6 15-15,1-7 0 0,3-5 0 0,0 6-9 16,-4 0 17-16,1 3 3 16,3-3 1-16,0 0 0 0,0-6 6 0,-4 6 2 0,4-6 0 0,0 6 0 15,-3 5-9-15,3-5-2 0,0 6 0 0,3-6 0 16,-3 3 0-16,4-3 0 0,-4 5 0 0,0-5 0 15,0-6-9-15,3 6 0 0,-3-6-12 0,4 6 12 16,-4-6 0-16,3 6 0 0,-3-6 0 0,7 6 0 16,0-3-9-16,-3 0 9 0,3-3 0 0,0 5 0 15,0-5-16-15,4 3 4 0,-4-3 1 0,3 0 0 16,-3 0-31-16,4 0-6 0,0-3-2 0</inkml:trace>
  <inkml:trace contextRef="#ctx0" brushRef="#br0" timeOffset="-44298.264">32628 4932 1883 0,'0'0'39'0,"0"0"10"0,0 0-39 0,-3 0-10 0,3 0 0 0,0 0 0 16,-4 12 26-16,4-12 3 0,0 0 1 0,0 0 0 15,0 0 1-15,0 0 0 0,0 0 0 0,0 0 0 16,0 0 9-16,0 0 1 0,0 0 1 0,0 0 0 15,0 0-30-15,4 0-12 0,3 0 8 0,0 0-8 16,0 0 0-16,0 0 8 0,0 0-8 0,0-6 0 16,0 0 0-16,0 6 0 0,0 0-9 0,0-6 9 15,4 6 0-15,-4 0 0 0,0 0 0 0,0 0 0 16,0 0 0-16,0 6 0 0,-3-6 0 0,3 0 0 16,0 6 0-16,-4 0 0 0,5-6 0 0,-1 6 0 15,-4 0 0-15,4-6 0 0,0 6 0 0,0-6 0 16,0 6 0-16,0 2-8 0,0 4 8 0,1-6 0 15,-1 6 0-15,-4-6 0 0,4 0 0 0,-3-1 0 16,-1 4 0-16,-3-3 0 0,0-6 0 0,0 0 0 16,0 6-13-16,0-6 1 0,-3 6 0 0,3-6 0 15,-7 6 0-15,0 0 0 0,0-6 0 0,-4 6 0 16,0-1 12-16,1-5 0 0,-1 6 0 0,1 0-9 16,3-6 19-16,-4 6 4 0,0-3 1 0,4 0 0 0,7-3-15 15,-7 9 9-15,7-9-9 0,-7 6 8 0,0 0-8 0,4 5-11 0,3 1 3 16,0-6 0-16,3 3-4 0,-3 3 0 0,7-1 0 15,-3-5 0-15,3 6 3 0,0 0 0 0,0-6 0 16,0 8 0-16,4-2 9 0,-4-6 0 16,3 6 0-16,-3-1 0 0,4-2-13 0,-4 3-4 0,0-6-1 15,4 6 0-15,-4-6 29 0,0-1 5 0,-4 1 2 0,4 0 0 16,0-3-18-16,0-3 0 0,0 3 0 0,0-3 0 16,0 0-15-16,1 0-6 15,-1 0-2-15,0 0 0 0,0-3-9 16,3 3-3-16,-3-3 0 0,4 3 0 15,-4-6-45-15,0 0-10 0,4 1-2 0</inkml:trace>
  <inkml:trace contextRef="#ctx0" brushRef="#br0" timeOffset="-43921.513">33316 5285 1709 0,'0'0'48'0,"0"0"12"0,0 0-48 15,0 0-12-15,0 0 0 0,0 0 0 0,0 0 40 0,0 0 7 0,0 0 1 0,0 0 0 16,0 0-39-16,0 0-9 0,0 0 0 0,0 0 0 16,0 0 0-16,0 0-9 0,0 0 9 0,0 0-13 15,0 0-68 1,0 0-14-16,4 6-2 0,-4-6-1 0,7 0-22 0,-7 0-5 0,0 0-1 15</inkml:trace>
  <inkml:trace contextRef="#ctx0" brushRef="#br0" timeOffset="13469.138">15773 4500 224 0,'-7'-6'0'0,"0"0"9"0,0 1-9 0,3-1 0 0,0 0 0 0,-3-3 0 15,4 9-15-15,3 0-5 0,-7-6 0 0,0 0-1 16,3 6 21-16,-3-6 0 0,0 6 0 0,7 0 0 16,-3-6 20-16,-4 1 9 0,7 5 2 0,-8 0 0 15,8 0 25-15,0 0 6 0,0 0 1 0,-7-6 0 16,7 6-21-16,-7 0-4 0,4-6-1 0,-4-3 0 15,7 9-25-15,-4-3-4 0,1-3-8 0,3 6 11 16,-4-3-11-16,1-3 0 0,3 6 0 0,0 0-11 16,0 0 11-16,0 0 11 0,0 0-3 0,0 0 0 15,0 0-8-15,0 0 0 0,0 0 0 0,0 0 0 16,0 0 52-16,0 0 6 0,0 0 1 0,0 0 0 0,0 0 12 16,0 0 2-16,0 0 1 0,0 0 0 15,0 0-19-15,0 0-4 0,0 0-1 0,0 0 0 0,0 0-14 16,0 6-2-16,0-6-1 0,0 0 0 0,0 0 3 0,0 0 1 15,0 0 0-15,0 0 0 0,0 0-20 0,0 0-4 16,0 0-1-16,0 0 0 16,0 0 6-16,3 6 1 0,-3-6 0 0,0 0 0 15,0 0-4-15,7 3-1 0,-3 0 0 0,-4-3 0 0,7 3 6 0,-4-3 0 0,4 6 1 16,0-6 0-16,-3 6-21 0,3-6 0 0,0 6 0 0,0-6 0 16,0 0 8-16,0 0-8 0,0 0 10 0,0 0-10 15,0 0 0-15,1 0 8 0,-8 0-8 0,3 0 0 16,4 0 12-16,0 0 0 0,4 0 0 0,-4-6 0 15,0 6-12-15,3 0 0 0,-2 0 0 0,-1 0 0 16,3 0 0-16,-3-6 0 0,4 0 0 0,-4 6 0 16,0-3 0-16,3 3 0 0,-2-3 0 0,-1 0 0 15,0 3 0-15,-7 0 11 0,3-6-3 0,4 6-8 16,0-6 22-16,-3 6-2 0,3-6-1 0,-4 1 0 16,4-1-9-16,-3 0-2 0,-1 0 0 0,1 0 0 15,0-6-8-15,-1 4 0 0,1 2 0 0,-4-6 8 16,0 0-8-16,0 0 0 0,-4 1 0 0,4-4 0 15,-3 3 0-15,-1 6 0 0,0-6 0 0,1 7-11 16,-1-7 59-16,1 3 12 0,-1 3 3 0,-3 0 0 16,4 0-101-16,3 6-20 0,-7-5-4 0,7 5-1 15,0 0 54-15,-7 0 9 0,7 0 0 0,0 0 8 16,-11 0 1-16,11 0 1 0,-7 0 0 0,7 0 0 16,-7 0-2-16,0 0 0 0,7 0 0 0,-11 0 0 0,4 5-8 15,0-5 0-15,4 6 0 0,3-6 0 16,-7 0 0-16,0 6-9 0,0-6 9 0,-4 0-13 15,4 6 13-15,0 0 0 0,-4 9 0 0,4-10 0 0,-3 1 0 0,3 0 0 16,0 0 0-16,-1 0 0 0,-2 0 0 0,3 3 0 16,0 0 0-16,0-1 0 0,0-2 0 0,0 0 0 0,0 0 13 15,3 0-4-15,-3 0-9 0,3 0 0 0,1 2 0 0,-1-2 0 16,4 0 0-16,0-6 0 0,-3 12 0 16,3 0 0-16,0-6 0 0,0 5 0 15,0-2 9-15,3 0-9 0,1 6 0 0,-4-4 0 16,3-5 0-16,1 6 0 0,-1 0 0 0,1 3 0 0,0-10 0 15,-1 7 0-15,1 6 0 16,3-9 0-16,-4 2 0 0,1 1 0 0,-1-6 0 0,-3 12 0 0,4-12 8 16,-4 5-8-16,3-2 0 0,1 3 0 0,-1 0 0 0,1-6 0 15,-1 5 0-15,1-5 0 0,-4 6 0 0,3-3 0 16,1 3 0-16,-4-7 0 0,0-5 0 0,4 6 0 16,-1 0 11-16,1 0-3 0,-1 0 0 0,4-6 0 15,-3 6 4-15,3-3 0 0,0 3 0 0,0-3 0 16,3-1 0-16,-2 4 0 0,-1-6 0 0,3 6 0 15,-3-6 6-15,0 0 2 0,4 0 0 0,-1 0 0 16,1 0-20-16,-4 0-17 0,4 0 3 0,-1 0 1 16,-3 0 13-16,0 0 0 0,0 0 0 0,0 0 0 15,4 0 0-15,-4 0 0 0,0 0 0 0,4 0 0 16,-1 0 0-16,1 6-9 0,-1 0 9 0,1-6-8 16,-4 0 8-16,4 6-8 0,-1-6 8 0,1 6-8 0,-1 0-8 15,-2-6-2-15,-1 6 0 0,3-4 0 16,-3 1-16-16,-3 0-3 0,3 0-1 0,0 0 0 15,-4 3-24-15,4-6-5 0,-7 0-1 0,4 6 0 16,-4-6-135-16,0 0-27 0</inkml:trace>
  <inkml:trace contextRef="#ctx0" brushRef="#br0" timeOffset="46861.968">12778 5320 1340 0,'0'0'28'0,"0"0"7"0,-4-5-35 0,4-1 0 0,-3 0 0 0,3 6 0 15,-4-6 18-15,1 0-3 0,3 0-1 0,-4 3 0 16,0-3 15-16,4 0 3 0,-3-5 1 0,-1 5 0 16,4 0-6-16,-3 0-2 0,3 0 0 0,-4 0 0 15,1-3-16-15,3 9-9 0,0 0 10 0,-4-8-10 16,-3 5 8-16,4-3-8 0,-4 0 0 16,0 0 0-16,0-6 8 0,-1 6-8 0,-2-5 0 0,-1 5 0 15,1 0 8-15,-1 3-8 0,-3-9 0 0,3 6 0 16,-3 0 10-16,4 1-10 0,-4-7 10 0,3 6-10 15,-3 0 16-15,3 0-4 0,-3 3 0 0,0 3 0 16,0-6 27-16,3 0 5 0,-3 6 0 0,4 0 1 16,-1 0-16-16,4 0-3 0,0 0-1 0,4 12 0 15,3-12 11-15,-8 0 3 0,8 0 0 0,0 6 0 16,-3 3-31-16,3 3-8 0,3 5 0 0,1-5 0 16,0 3 0-16,3 2 0 0,-4 1 0 0,4 0 0 15,-3 2 0-15,3 4 0 0,0 2 0 16,-4-2 0-16,1 5 0 0,3 3 0 0,-4-8 0 0,1 2 0 15,0 4 10-15,-1-4-2 0,1 4-8 0,-4-1 12 16,3-2-12-16,-3-1 11 0,0 3-11 0,0-5 10 16,0-1 5-16,0 4 1 0,-3-6 0 0,3 8 0 15,0-6-5-15,-4-2-1 0,4 3 0 0,-3-1 0 16,3-5-10-16,-4 2 0 0,0-2 0 0,1-3 8 16,3 2-8-16,-4 1 0 0,4-6 0 0,-3-1 0 15,-1-2 0-15,4 3 0 0,-3 0 0 0,-1-6 0 0,4 5-12 0,-3-5-4 16,-1 3 0-16,1-3-1 15,-1 0-23-15,4-6-5 0,0 0-1 0,0 0 0 16,0 0-18-16,0 0-4 0,0 0-1 0,-3 0 0 16,-4-3-15-16,0 0-4 0,3-3 0 0</inkml:trace>
  <inkml:trace contextRef="#ctx0" brushRef="#br0" timeOffset="47177.851">12019 5617 1004 0,'0'0'22'0,"0"0"5"0,0 0 1 0,0 0 0 0,0 0-28 0,0 0 0 0,0 0 0 0,0 0 0 16,0 0 79-16,-3-6 10 0,3 1 3 0,3-4 0 16,1 0-52-16,-1 6-11 0,4 0-1 0,0 0-1 15,0 3-18-15,0-6-9 0,4 6 10 0,-4 0-10 16,4-6 27-16,-1 6-1 0,4 0 0 0,0-6 0 15,1 6-17-15,2 0-9 0,1 0 10 0,-1 0-10 16,1 0 8-16,0 6-8 0,3-6 0 0,-3-6 0 16,3 6 9-16,-4 0-9 0,5 0 8 0,-5 0-8 15,1 0 0-15,-4 0 0 0,4-5 0 0,-4 5 0 16,3 0 0-16,-3 0 8 0,1-6-8 0,-1 6 0 16,-4 0 0-16,4 0 0 0,-3 0-14 0,3 0 5 15,-3 6-51-15,-1-6-11 0,4 5-1 0</inkml:trace>
  <inkml:trace contextRef="#ctx0" brushRef="#br0" timeOffset="47748.928">12548 5644 1036 0,'0'0'21'0,"0"0"7"0,0 0-28 0,0 0 0 0,0 0 0 0,0 0 0 16,0 9 32-16,0-9 2 0,0 0 0 0,0 0 0 16,0 0-8-16,0 0-2 0,0 0 0 0,0 0 0 15,0 0 20-15,0 0 3 0,7 3 1 0,-7-3 0 16,0 0-20-16,0 0-3 0,4 2-1 0,3 1 0 16,0 3 15-16,0-6 2 0,4 0 1 0,-4 6 0 15,7-6-19-15,-4 0-4 0,4 6-1 0,-3-6 0 16,3 0-18-16,0 0 0 0,0-6 0 0,1 6 0 15,-1 0 0-15,0 0 0 0,-4 6 0 0,1-6 0 16,0 0 0-16,-4 0 0 0,0 0 0 0,-4-6 0 16,4 6 8-16,-7 0-8 0,0 0 12 0,0 0-12 15,0 0 13-15,0 0-4 0,0 0-1 0,0 0 0 16,0 0 5-16,0 0 1 0,-7-6 0 0,4 6 0 16,-4-6-2-16,7 6 0 0,-7-3 0 0,-1 1 0 15,-2-1-12-15,-1 3 0 0,4-3 0 0,-3 3 0 16,-1 3 0-16,-3-3 0 0,3 3 0 0,1-1 0 15,-1 7 0-15,1-9 0 0,3 6-10 0,3 0 10 0,-3 0-11 16,7 6 11-16,0-3-13 0,0-1 5 0,3 7 8 16,1-3-10-16,3 0 10 0,-3-1-10 0,3-2 10 0,0 3 0 15,-4 0 0-15,8-1 0 0,-4-5 0 0,0 6 0 16,0-3 0-16,0 0 0 0,0 0 0 0,0-4 0 0,-3 1 0 0,3 0 0 16,0 6 0-16,0-6 0 0,0 0 0 15,0-3-8-15,0 5 8 0,0 1 0 0,0-9 0 16,0 6 8-16,4 6-8 0,-4-6 0 0,3-6 0 15,1 6 0-15,0 0-9 0,3-6 0 0,0 5 0 16,0-5 0-16,0 0-28 16,4 0-6-16,-4-5-1 0,3-1 0 0,-2 0-143 15,-1-6-29-15</inkml:trace>
  <inkml:trace contextRef="#ctx0" brushRef="#br0" timeOffset="48210.905">13000 5747 1257 0,'-7'0'26'0,"7"0"6"0,0 0-32 0,0 0 0 0,-4 6 0 0,4-6 0 15,-3 5 39-15,3 4 1 0,0-3 0 0,0-6 0 16,3 6-23-16,-3-6-4 0,0 12-1 0,4-6 0 16,3 0-2-16,-4-1-1 0,4 1 0 0,1 0 0 15,-1 0-9-15,3 3 0 0,1-3 0 0,-4 0 0 16,0 0 11-16,3-1 0 0,-3 7 0 0,1-6 0 15,-1 0 1-15,0 6 0 0,0-9 0 0,0 2 0 0,0 1 2 16,-4 0 1-16,1 0 0 0,-1-6 0 0,-3 0 9 16,0 0 3-16,4 6 0 0,-4-6 0 0,0 0 7 0,0 0 2 0,0 0 0 15,0 0 0-15,0 0 5 0,0 0 2 0,0 0 0 16,0 0 0-16,-4-6-9 0,1 0-2 0,-1-3 0 16,1 4 0-16,-4-1-8 15,-4-6-1-15,4 0-1 0,0 6 0 0,-4-5-9 0,4 2-1 0,-3 0-1 0,3 0 0 16,0-3-11-16,0 6 10 0,0 1-10 0,0-7 10 15,0 6-10-15,-1-6 0 0,5 3 0 0,-1 3 0 16,1 1 0-16,3-7 0 0,0 6 0 0,0-6 0 16,0 6 0-16,0 0 0 0,0 1 0 0,0 5 0 15,0-3 0-15,0 3 0 0,0-6 0 0,0 6 0 16,3-12 0-16,1 6 0 0,-4 0 0 0,3 0 0 16,1 0-17-16,3 1-3 0,-3 2 0 0,3 0 0 15,0 3-39-15,3 0-8 0,1 3-1 16,-1 0-1-16,5-3-26 0,-1 2-5 0,3-2 0 15,1 0-1-15,3 0-18 0,-3 3-3 0,3-3-1 16</inkml:trace>
  <inkml:trace contextRef="#ctx0" brushRef="#br0" timeOffset="48752.425">13427 5714 1686 0,'-14'6'35'0,"3"3"9"0,-3-3-36 0,3 0-8 0,1 0 0 0,-4 0 0 16,3-1 38-16,-3 1 6 0,3-6 0 0,1 6 1 15,3-3-17-15,-4 0-4 0,11-3-1 0,0 0 0 16,-7 3-15-16,7-3-8 0,0 0 8 0,0 0-8 15,0 0 0-15,-3 12 0 0,3 0-12 0,0-7 4 16,3 1 8-16,1 6 0 0,3 0-9 0,0 3 9 16,0-4 0-16,0-5 0 0,0 6-9 0,3 0 9 15,-2-4 0-15,-1-2 0 0,3 6 0 0,1-6 0 16,-4 0 0-16,0 0 0 0,3 0 0 0,-3 0 0 16,1-6 12-16,-5 0-4 0,4 0-8 0,0 0 12 15,0 0 8-15,-3 0 2 0,3-6 0 0,-4 6 0 16,1-6 4-16,-1 0 1 0,1-6 0 0,-4 6 0 15,0-3-19-15,3 4-8 0,-3-1 8 0,0 0-8 0,0 0 12 16,-3 0-4-16,3 6 0 0,-4-6 0 16,4 6-8-16,0 0 8 0,-3-6-8 0,3 6 8 15,0 0-8-15,0 0 8 0,0 0-8 0,0 0 8 16,0 0-8-16,0 0 0 0,0 0 0 0,0 0 0 16,0 6 0-16,3 6-9 0,1-6 9 0,-1 3-10 15,1-1 10-15,0 1 0 0,-1-3 0 0,4 6-8 16,0-6 8-16,-3 0 0 0,3 0 0 0,0-6 0 15,-4 5 0-15,4-2 0 0,-3-3 0 0,3 3 0 0,0-3-8 16,0 0 0-16,0 0 0 0,0-3 0 16,4 3-32-16,-4 0-7 0,3-3-1 0,5 3 0 15,-5 0-80-15,4-5-16 0,0 5-3 0</inkml:trace>
  <inkml:trace contextRef="#ctx0" brushRef="#br0" timeOffset="49027.717">13688 5791 1123 0,'0'0'23'0,"0"0"7"0,0 0-30 0,0 0 0 0,3 6 0 0,-3-6 0 16,4 6 21-16,-4-6-1 0,3 5-1 0,1 1 0 15,3 0 17-15,-4 0 3 0,5 3 1 0,-5-6 0 16,4 3-8-16,0 3-2 0,-3-4 0 0,-1-5 0 16,4 6-20-16,-3 0-10 0,-1 0 10 0,-3-6-10 15,0 0 0-15,0 0 0 0,0 0 0 0,0 0 0 16,0 0-33-16,0 0-13 0,0 0-2 0</inkml:trace>
  <inkml:trace contextRef="#ctx0" brushRef="#br0" timeOffset="49281.738">13458 5494 1303 0,'0'0'55'15,"0"6"-44"-15,0 0-11 0,4-1-11 0,-4-5 3 0,4 6 0 16,-4-6 0-16,3 3 0 0,4 0 0 0</inkml:trace>
  <inkml:trace contextRef="#ctx0" brushRef="#br0" timeOffset="49714.691">14090 5617 1523 0,'-7'6'32'0,"7"-6"7"0,-4 12-31 0,-3-6-8 0,0 3 0 0,4-1 0 16,-4 1 34-16,0-3 6 0,3 0 0 0,-3 0 1 15,0 0-29-15,0 0-12 0,0 0 11 0,0-1-11 16,0 1 16-16,0 0-4 0,0 3 0 0,3-9 0 15,-3 12 23-15,7-12 4 0,-3 0 1 0,3 0 0 16,-8 6-40-16,8-6-8 0,-3 6-2 0,-1-1 0 16,4-5 22-16,0 0 4 0,-3 0 0 0,3 0 1 0,0 0-7 15,0 0-2-15,-4 6 0 0,4-6 0 0,0 0-8 16,0 0 0-16,0 0 0 0,0 0 0 16,0 0 8-16,0 6-8 0,0-6 8 0,4 9-8 15,-1-3 0-15,4 0 0 0,-3 0 0 0,3 0 0 16,0-1 8-16,0-5-8 0,0 6 8 0,0 0-8 0,4-6 8 0,-1 6-8 0,1 0 0 0,3-3 8 15,0 0-8-15,0 3 10 16,0-3-10-16,-3 3 10 0,3-6-10 0,0 5 12 0,0 1-12 16,-3 0 12-16,0-6-12 0,-1 12 0 0,-3-12 0 0,0 6 8 15,0 0-8-15,0 2 0 0,0-2 0 0,-3 0 8 16,3 0-8-16,-3 6 0 0,-1-6 0 0,1 0 8 16,-4-6-8-16,0 0 8 0,0 0-8 0,0 6 8 15,0-6-8-15,0 5 0 0,0-5 9 0,-7 3-9 16,-1 3 0-16,1-6 0 0,-3 3 0 0,-1-3-12 15,1 0-28-15,-1 0-5 16,0 0-2-16</inkml:trace>
  <inkml:trace contextRef="#ctx0" brushRef="#br0" timeOffset="50633.027">14817 5720 1295 0,'0'9'55'0,"3"3"-44"16,-3-6 15-16,4 0 3 0,-1-1 1 0,-3 7 0 15,4-3-14-15,-1 9-4 0,1-7 0 0,-4 1 0 16,3 6 31-16,1-3 5 0,3 2 2 0,-4 7 0 15,5-4-12-15,-5-2-2 0,4 5-1 0,0-2 0 0,0 2 2 0,4 4 1 16,-4-4 0-16,3 7 0 0,1-10-13 0,0 10-2 16,-1-13-1-16,-3 10 0 0,4-4-4 0,-1-5-1 0,1 3 0 15,0-4 0-15,-4-2-7 0,0-3-2 16,3 0 0-16,-6-7 0 0,-1 7 2 0,1-6 0 16,-4-6 0-16,0 0 0 15,0 0 2-15,0 0 0 0,0 0 0 0,0 0 0 0,0-6 5 0,-4-6 2 0,1 1 0 16,-4-1 0-16,0-3-3 0,0-2 0 0,-4-4 0 0,0 3 0 15,1 1 0-15,-4 5-1 0,3-12 0 0,-3 10 0 16,0-4-15-16,0-5 0 0,0 2 0 0,-4-3-10 16,4 1 10-16,-4 2 0 0,4-2 0 15,0-1 0-15,0 10 0 0,-4-10 0 0,1 4 0 0,3 2 0 16,0-6 0-16,3 7-8 0,0-4 8 0,1 4 0 16,3-7 0-16,-4 3 0 0,4 10 0 0,4-7-8 15,-1 0 8-15,4 4 0 0,0 2 0 16,4 0 0-16,3 0 0 0,0 4 0 0,0-1 0 0,3 0 0 15,1 3 0-15,-1 6 0 0,5 6 0 16,-1-6-8-16,0 9 8 0,0-3 0 0,0 2 0 0,0 1 0 16,0 3-8-16,-3 0 8 0,-1 0-8 0,1-1 8 15,0 4 8-15,-4 9 6 0,0-13 2 0,0 10 0 16,-4-3-24-16,4-1-5 0,-3-2-1 0,-1 3 0 16,-3-7 14-16,0 1 0 0,0 0 0 0,0-6 0 15,-3 0 16-15,-4-1-3 0,0-2-1 0,0 3 0 16,-4-6 3-16,-3 0 0 0,0-6 0 0,-4 3 0 15,1 3-15-15,-5-3 9 0,1-2-9 0,4 5 8 16,-1-3-36-16,4 3-7 0,0 0-1 0,3 0-1 16,4 3-39-16,7-3-7 0,0 0-1 0,0 0-1 15,0 0-82-15,4 5-16 0,3-2-3 0</inkml:trace>
  <inkml:trace contextRef="#ctx0" brushRef="#br0" timeOffset="51155.662">15152 5714 1755 0,'-7'3'36'0,"0"3"9"0,0 0-36 0,0 6-9 0,3-12 0 0,-3 6 0 15,0 5 0-15,3-5 0 0,-3-3 0 0,4 6 0 16,-1 6-12-16,-3-9 3 0,4 5 0 0,-1 1 0 16,1 3 9-16,-1-3-8 0,1-1 8 0,-1 7-8 15,1-6 8-15,3 0 0 0,0 2 0 0,0-2 0 16,3 0 0-16,-3 0 0 0,4-4 0 0,-1 10 0 16,1-12 17-16,-1 0 6 0,1 0 1 0,3-1 0 0,-4-5 6 0,4 6 2 15,4-12 0-15,-4 6 0 16,4-5-13-16,-4-1-3 0,0 0 0 0,0-12 0 15,0 9-16-15,0-2 0 0,-4-1 0 0,1-6 0 16,-1 6 0-16,1 4 0 0,-4-4 0 0,0 0 0 16,0 6 0-16,0 0-9 0,-4 1 9 0,1-4 0 15,3 9 0-15,0 0 0 0,-4-6 0 0,4 6 0 0,0 0 0 16,0 0 9-16,0 0 0 0,0 0 0 16,-3 9-9-16,3-3 0 0,0 5 0 0,0-5 0 15,3 6 0-15,1 0 0 0,-1-4 0 0,1 4 0 16,3-6 0-16,0 6 0 0,0-6 0 0,0 0 0 0,0 0 0 15,0-1 0-15,0 1 0 0,4-3 0 0,-4 9 0 0,4-12 0 16,-4 6 0-16,0-6 0 0,0 6 0 0,-4-6 0 0,4 0-12 0,0 0 12 31,0 0-49-31,-3 0-3 0,3-6 0 0,-3 6 0 16,-1 0-10-16,4 0-2 0,-3 0-1 0,-4 0 0 0,3-6-101 16,4-3-20-16</inkml:trace>
  <inkml:trace contextRef="#ctx0" brushRef="#br0" timeOffset="51548.152">15325 5838 975 0,'3'6'20'0,"1"3"6"0,3-4-26 0,0 1 0 0,0 0 0 0,3 0 0 16,1 0 13-16,-4 0-2 0,4 0-1 0,-1-6 0 16,1 6 24-16,-1-4 5 0,-3 1 1 0,4 0 0 15,-4 3 19-15,0-6 4 0,0 6 1 0,-3 0 0 16,3 0 4-16,-4 0 2 0,4-6 0 0,-3 6 0 15,-4-6-10-15,0 0-1 0,0 0-1 0,0 0 0 16,0 0-19-16,0 0-4 0,0 0-1 0,0 0 0 16,0 0 6-16,-7 6 2 0,0-6 0 0,-4 0 0 15,1 0-24-15,-1 0-5 0,-3 0-1 0,3-6 0 16,-3 6 0-16,4-6 0 0,3 0 0 0,-4 0 0 16,4 0-12-16,0 0 0 0,3 0 0 0,-3 0 0 0,4 1 0 15,3 2 0-15,-4-3 0 0,4 0-10 0,0 0 10 16,0 0 0-16,4-6 0 0,-1 7 0 0,1-4 0 0,3 0 0 15,0-6-10-15,0 3 10 0,0 7 0 0,0-13 0 0,0 3 0 16,0 3 0 0,0 1-29-16,0-1 1 0,0-3 0 0,0 3 0 15,-3 1-29-15,0 5-6 0,-1 0-1 0,1-6 0 16,-1 6 0-16,1 6 0 0,3-9 0 0,-4 7 0 16,8-1 7-16,-1 3 1 0,1-3 0 0,0 3 0 15,3 0-90-15,0 0-18 0</inkml:trace>
  <inkml:trace contextRef="#ctx0" brushRef="#br0" timeOffset="51981.686">15776 5303 1568 0,'0'0'32'0,"0"0"9"0,-7 6-33 0,7-6-8 16,0 0 0-16,0 0 0 0,-7 0 29 16,7 0 4-16,0 0 1 0,-7 11 0 0,7-11-2 0,-3 6-1 15,-1 0 0-15,4 0 0 0,0 3-9 0,0 3-2 16,4-1 0-16,-1 1 0 0,1 3-20 0,-4 2 0 0,3 1 0 0,1 0 8 15,-1-1-8-15,1 4 0 16,3 2 0-16,-4-5 0 0,4 9 0 0,-3-10 16 0,3 10-3 0,-4-4 0 16,5 4 32-16,-1-4 7 15,-4 7 0-15,4-4 1 0,0 3-18 0,0-8-4 16,0 3-1-16,0 5 0 0,0-3 2 0,0-2 1 0,1-1 0 16,-1 4 0-16,3-9-33 0,1-4 0 0,-8 10 0 0,4-13 0 15,0 7 0-15,-3-6 0 0,3-3 0 0,-4-3 0 16,1-1-20-1,-4-5-8-15,0 0-2 0,0 0 0 0,0 0-33 0,0 0-6 16,0 0-2-16,-4-5 0 0,1-4-97 0,-1 0-20 16</inkml:trace>
  <inkml:trace contextRef="#ctx0" brushRef="#br0" timeOffset="52462.543">15995 5820 1773 0,'0'0'36'0,"0"0"11"0,0 0-38 16,0 0-9-16,0 0 0 0,0 6 0 0,0-6 37 0,3 9 6 16,1-3 1-16,0 0 0 15,-1 0-20-15,4-1-3 0,-3 1-1 0,3 0 0 0,0-6 0 16,0 6 0-16,3 0 0 0,-3-6 0 0,4 0-6 0,0 0-2 0,-1-6 0 0,1 0 0 15,-4 6-12-15,3-6-18 0,-3 6 4 16,-3-6 1-16,3 1 13 0,-3-1 0 0,-4 3 9 0,3-3-9 16,-3 0 18-16,0 0-2 0,0 0-1 0,0 0 0 15,0 0 10-15,-3 1 3 0,-1-1 0 16,1 0 0 0,-1-6-5-16,-3 9-1 0,3-3 0 0,-3 3 0 0,0 0-7 0,0 3-2 0,-3-6 0 0,-1 6 0 31,4 0-31-31,0 0-6 0,0 0-2 0,7 0 0 0,-7 0-1 15,0 6 0-15,7-6 0 0,-7 6 0 0,3 0 15 0,1 9 2 0,-1-3 1 0,4-1 0 16,-3 1-9-16,3 6-2 0,0 2 0 0,0-2 0 16,3-3 68-16,-3 2 12 0,4 1 4 0,-4 0 0 15,3-1-93-15,1 4-19 0,-1-10-3 16,4 1-1-16,-3 3 52 0,3-3 9 0,0-1 3 16,-3-5 0-16,3 6-4 0,0-6-8 0,0 0 12 0,0-6-4 15,0 3-8-15,0-3 0 0,3 0 0 0,1 0 0 16,0-3-23-16,-4 3-9 0,3-6-3 15,-3 0 0-15,4 0-113 0,-4 0-24 16,3 0-4-16</inkml:trace>
  <inkml:trace contextRef="#ctx0" brushRef="#br0" timeOffset="52880.848">16231 5820 1461 0,'0'0'32'0,"0"6"6"0,0 6 2 0,4-3 2 0,-4 2-34 16,3-5-8-16,1 0 0 0,-1 6 0 0,1 0 68 0,-4-9 12 0,3 5 3 0,1 1 0 16,0-3-23-16,-1 0-5 0,-3-6-1 0,4 6 0 15,-1 0-32-15,-3-6-6 0,7 6-2 0,-3 0 0 16,-1-1-14-16,4-5 0 0,-3 3 0 0,-4-3 0 16,3 6 0-16,-3-6 0 0,0 0 0 0,0 0 0 15,7 3 0-15,-7-3 9 0,0 0-1 0,0 0 0 16,0 0 15-16,0 0 2 0,0 0 1 0,0 0 0 15,0 0 9-15,0 0 1 0,0 0 1 0,0-3 0 16,-3-3-17-16,3 3-3 0,-4-2-1 0,4-1 0 16,-3-6 10-16,-1 0 2 0,1 6 0 0,-1-3 0 15,1 1 0-15,-1-1 1 0,1-3 0 0,-1 0 0 16,4 1-5-16,0-1 0 0,-3-3-1 0,3 3 0 16,3 1-23-16,-3 5 0 0,0-6 0 0,4-3 8 15,-1 9-20-15,1-5-4 0,-1-1-1 0,1 0 0 16,-1 3-17-16,1 0-3 15,3 4-1-15,-4-4 0 0,4 3-33 0,-3 0-6 0,3-6-2 0,0 6 0 16,0 0-2-16,4 3-1 0,3-2 0 0,0-1 0 16,4 0 8-16,-1 0 2 0,4 6 0 15,1-6 0-15,2 6-20 0,4-6-3 0,1 6-1 0</inkml:trace>
  <inkml:trace contextRef="#ctx0" brushRef="#br0" timeOffset="53676.439">17367 5729 1432 0,'0'0'32'0,"-10"6"6"0,-1 0 2 0,1-6 0 0,-5 6-32 15,1-6-8-15,0 0 0 0,0 6 0 0,-4-6 40 0,1 5 6 16,-1-5 2-16,0 6 0 0,1-3-19 0,3 0-3 0,-4-3-1 0,4 0 0 16,0 3-13-16,3 3-4 0,1 0 0 0,-1 6 0 15,4-6-8-15,4-1-11 0,-1 1 3 0,4 6 0 16,0 0-4-16,0-3 0 0,4 2 0 0,-4 1 0 16,3 6 12-16,1-9 0 0,3-1 0 0,-4 7-8 15,1-9 8-15,-1 6 8 0,4-6-8 0,-3 0 11 16,-4-6 19-16,7 0 4 0,-4 5 1 15,4-5 0-15,1 0-11 0,-5 0-3 0,4-5 0 16,0-1 0-16,0 0-10 0,0-6-3 0,0 0 0 0,0 3 0 16,0-2-8-16,0-1 0 0,-3 0 0 0,3 0 0 15,-3 1 0-15,-1 2 0 0,1-3 0 0,-1 0 0 16,1 6 0-16,-4 1 0 0,3-1 0 0,-3 6 0 16,0 0 0-16,0-6 0 0,0 6 0 0,0 0 0 15,0 0 0-15,0 0 8 0,0 0-8 0,0 0 8 16,0 6-8-16,0 5 12 0,0-5-12 0,4 6 12 15,-1 3-12-15,1-3 0 0,-1 5 0 0,1-5 0 16,3 3 0-16,-4 2 0 0,5-5 0 0,-1 6 0 16,0-12 0-16,0 2 0 0,0 1 0 0,0 6 0 15,0-9 0-15,0 0 0 0,0-6-9 0,0 5 9 16,0 1 0-16,-3-6-8 0,3 0 8 0,0 6 0 16,3-6-25-16,1-6 1 0,-1 6 1 0,1 0 0 15,0-6-34-15,3 6-7 0,-4 0-2 0</inkml:trace>
  <inkml:trace contextRef="#ctx0" brushRef="#br0" timeOffset="54174.384">17505 5747 1501 0,'0'0'32'0,"0"0"8"0,0 11 0 0,0-5 4 0,3 6-36 0,-3 3-8 0,0-3 0 15,4-1 0-15,-4 1 57 0,0 0 10 0,3 3 1 0,-3-4 1 16,0-5-19-16,4 12-4 0,-4-12-1 0,3 2 0 16,-3-2-21-16,4 0-4 0,-4-6 0 0,0 0-1 15,0 0-19-15,0 0 0 0,0 6 8 0,4 0-8 0,-4-6 0 16,3 6 0-16,-3-6 0 0,4 6 0 16,-4-6-11-16,0 0 1 0,0 0 0 0,0 0 0 0,0 0 10 0,0 0 0 15,0 0 0-15,0 0-8 0,0 0 8 16,0 0 12-16,0 0-2 0,0 0-1 0,0 0 3 0,0 0 1 15,3 0 0-15,1-6 0 0,-1 0 0 0,-3 6 0 16,4-6 0-16,-4 6 0 0,0-6-13 0,3 0 0 16,1 3 8-16,-4-2-8 0,3-1 0 0,1 6 0 15,-1-6 0-15,4 0 0 0,-3 6 0 16,3-6 0-16,0 0 0 0,4 0 0 16,-4 6 0-16,7 0 0 0,-4 0 0 0,4-6 0 15,1 6 0-15,-5 0 0 0,4 0 0 0,0 0 0 16,-3 0-8-16,0 6 8 0,-1-6 0 0,-3 6 0 15,4-6 0-15,-4 12 0 0,0-12 0 0,0 6 0 16,-4 0 0-16,1 0 0 0,3-1 0 0,-3 4 0 0,-1-3 8 16,-3 6-8-16,4-6 11 0,-1 0-11 0,-3 0 0 15,4-1 0-15,-4 1-12 0,0 0 3 16,3 9-22-16,-3-9-4 0,4 0-1 0,-4-6 0 16,0 5-1-16,0-5-1 0,0 0 0 0,0 0 0 15,3 6-70-15,1-6-15 0,-1 6-2 0</inkml:trace>
  <inkml:trace contextRef="#ctx0" brushRef="#br0" timeOffset="54803.649">18126 5808 1789 0,'0'0'37'0,"0"0"9"0,0 0-37 0,-11 6-9 0,4-6 0 0,-3 6 0 16,2-6 42-16,1 6 6 0,-3-6 2 0,3 9 0 15,-4-6-18-15,4 3-4 0,-3-3-1 0,2 3 0 16,1-1-12-16,0 1-3 0,0 6 0 0,0 0 0 16,4-6-12-16,-4 2-10 0,3 4 2 0,4-6 0 15,-3 6-5-15,3 0-1 0,0-6 0 0,3-1 0 16,1 4 3-16,-1 3 1 0,1-6 0 0,3 6 0 15,-4-12 10-15,4 5-8 0,4 1 8 0,-4 0-8 0,4 0 8 0,-4-3 0 0,3-6 8 16,-3-3-8 0,4 6 8-16,-4 0-8 0,0-6 10 0,4 0-10 15,-4 6 8-15,0-5-8 0,0 5 0 0,0-6 0 16,-4 6 0-16,1-6 0 0,-1 0 0 0,-3 6 0 16,0 0 0-16,0 0 0 0,0 0 0 0,7 0 0 0,-7 0 0 0,0 0 0 15,4 0 0-15,-4 0 0 0,7 0 0 0,0 6 0 16,-3 0 0-16,3 0 0 0,-4 5 0 0,4 1 0 0,-3 0 0 15,3 3 0-15,-4-4 0 0,4 7 0 0,0 0 0 0,-3-4 0 16,3 10 0-16,0-7 0 0,-3 4 0 16,3 3 0-16,0-4 0 0,0-2 0 0,0-1 0 0,-4 4 0 15,4-6 0-15,-3-1 0 0,3 4 0 0,-3-6 0 16,-1 3 0-16,-3-4 0 0,4 1 0 0,-4-6 0 16,0 0 10-16,0-6-10 0,0 0 10 0,0 0-10 15,0 0 24-15,0 0 0 0,-4 6-1 0,-3 0 0 16,-4-6-11-16,1 8-3 0,-1-8 0 15,-3 3 0-15,0-3 11 0,-4 0 1 0,-3-3 1 0,0 3 0 16,0 0-1-16,-4-6 0 0,4 4 0 0,-4 2 0 16,1 0-21-16,-5-6 8 0,5 0-8 0,-1 6 0 15,4-6-17-15,0 6-8 0,7-6-2 16,-1 6 0-16,5 0-25 0,-1-6-6 0,4 6-1 0,7 0 0 16,0 0-23-16,0 0-5 0,0 0-1 0,7-6 0 15,-3 6-140-15,6-11-28 0</inkml:trace>
  <inkml:trace contextRef="#ctx0" brushRef="#br0" timeOffset="55374.143">18172 5388 1606 0,'0'0'33'16,"0"0"9"-16,0 0-34 0,-7 6-8 0,7-6 0 0,0 0 0 15,0 0 12-15,0 0 1 0,0 0 0 0,0 0 0 16,0 0-4-16,0 0-1 0,0 6 0 0,3 6 0 15,1 2 16-15,-1-2 2 0,1 0 1 0,3 5 0 16,0 4 0-16,0-3 0 0,3-1 0 0,-3 4 0 16,0 2-7-16,4-2 0 0,-4 8-1 0,4-5 0 15,-4 2 5-15,3-2 0 0,-3-1 1 0,0 4 0 16,4-1 0-16,-4 4 0 0,0-1 0 0,4-2 0 16,-1 2-13-16,-3-6-4 0,4 4 0 0,-4-4 0 0,4 4-8 15,-4-10 0-15,0 7 0 0,0-3 0 0,0 8 0 0,0-14 0 16,0 2 0-16,0 1-11 0,-3-6 11 15,-1-3-8-15,1 2 8 0,-4 1-8 0,3-6 8 0,1 0-13 0,-4-6 5 0,0 0 8 32,0 0-47-32,0 0-1 0,0 0-1 0,0 0 0 15,0 0-16-15,0-6-3 0,-4-6-1 0</inkml:trace>
  <inkml:trace contextRef="#ctx0" brushRef="#br0" timeOffset="55945.229">18588 5803 1987 0,'-7'5'84'16,"0"1"-68"-1,0 0-3-15,0 0-1 0,0-6 0 0,0 6 0 16,-4-3-32-16,0 0-6 0,1 3-2 0,-1-3 0 0,-3 3 16 0,0-6 4 0,3 5 0 16,-3 1 0-1,4 0-20-15,-1 0-3 0,1 0-1 0,2 0 0 0,1 3 32 0,4-1 0 16,-1 1 0-16,1 9 0 0,3-6-12 0,-4-1 3 0,4 1 1 16,0 9 0-16,4-10 8 0,-4 7 11 0,3-6-3 0,4 3 0 15,-3 2 26-15,-1-5 5 0,5 3 1 16,-1-6 0-16,0-1-17 0,0 4-3 0,0-6-1 15,0 0 0-15,0 0 14 16,0-6 3-16,3 0 1 0,-2-6 0 0,2 0-29 0,-3 0-8 0,0-6 0 16,0 4 0-16,0-7 9 0,-3 6 1 15,3-15 0-15,-4 7 0 0,-3-4 0 0,4 4 0 0,-4-10 0 16,0 10 0-16,4 5-10 0,-4-6-17 0,0 12 4 16,3-6 1-1,-3 7-13-15,0 5-3 0,0 0 0 0,0 0 0 0,0 0 5 0,0 0 1 0,0-3 0 0,0 3 0 16,0 0-1-16,0 0 0 0,0 0 0 0,4 6 0 15,3 2 23-15,-4 4 0 0,4 0 0 0,-3 0 0 16,3-1 0-16,-4 1 8 0,4 3 0 0,0 2 0 16,1-5-8-16,-1 3 0 0,0-6 0 0,0 5 0 15,0-2 20-15,0 0-2 0,0-3 0 0,0 0 0 16,0-1-18-16,4-2 0 0,-4 6 0 16,0-12 0-16,0 6 0 0,0-6 0 0,0 6 0 0,-4-6 0 15,4 0-22-15,0-6-2 0,0 6 0 0,-3 0 0 16,3-6-32-16,-3 6-6 15,3-12-2-15</inkml:trace>
  <inkml:trace contextRef="#ctx0" brushRef="#br0" timeOffset="56263.483">18754 5853 1333 0,'3'11'56'16,"4"-5"-44"-16,-3 12 35 0,-1-9 7 0,4 2 2 0,-3 1 0 16,3 0-18-16,-4-6-3 0,-3 0-1 0,4 0 0 15,0 2-22-15,-1-2-12 0,4 6 12 0,-3-6-12 16,-1 0 0-16,-3 0-12 0,4-1 0 0,-4-5 0 16,0 6-42-1,3 0-8-15,-3-6-2 0</inkml:trace>
  <inkml:trace contextRef="#ctx0" brushRef="#br0" timeOffset="56572.455">18630 5520 1576 0,'-3'6'32'0,"-4"0"9"0,3 0-33 0,1 6-8 0,-1-6 0 0,1-1 0 16,-5 7-8-16,8-12-4 0,0 0-1 0,-3 9 0 15,3-9 13-15,0 0 0 0,0 0 0 0,0 6 0 16,0-6-60-16,3 9-8 0,5 0-3 0</inkml:trace>
  <inkml:trace contextRef="#ctx0" brushRef="#br0" timeOffset="56963.083">19103 5685 1743 0,'0'0'49'0,"0"0"11"0,0 0-48 0,0 0-12 0,0 0 0 0,0 0 0 15,0 12 32-15,-4-6 3 0,1-3 1 0,-1 5 0 16,-3-2-12-16,0 3-3 0,0 3 0 0,-3-6 0 16,-1 0-21-16,0-1 8 0,-3 1-8 0,4 0 0 15,-8-3 0-15,4 3 0 0,0 6-12 0,0-6 4 16,3 0 8-16,1-1 0 0,-1 1-9 0,4 0 9 16,0 6-8-16,3-3 8 0,1-3-10 0,-1 5 10 15,1-5-9-15,3 0 9 0,0 6-8 0,0-6 8 16,0 0 0-16,0 0 0 0,0-6 0 0,3 5 0 15,1 4 0-15,-1-3 0 0,1 0 0 0,-1 0 0 16,4 0 0-16,-7-6 0 0,4 0 0 0,3 6 0 16,-3 0 0-16,-4-6 0 0,7 0 0 0,-4 5 0 15,4-5 0-15,0 0 0 0,-3 0 8 0,3 0-8 16,0 0 17-16,0 0-1 0,0 0 0 0,0 0 0 0,0-5-7 16,0 5-1-16,0 0-8 0,0 0 12 0,4 0-12 0,-4 0 0 15,0 5 0-15,0-5 0 0,0 0 0 0,0 3 0 16,0 0 0-16,-3 0-10 0,3 0-9 0,0 6-1 15,3 3-1-15,-2-6 0 0,-1 5 8 0,3-5 1 0,-6 6 1 16,3-3 0-16,-4 3 11 0,1-7 0 0,-1 7 0 16,1 0 0-16,-4-6 0 0,0-6 0 0,0 0 0 0,0 0 0 31,-4 3-32-31,-3 3-4 0,4-3 0 0</inkml:trace>
  <inkml:trace contextRef="#ctx0" brushRef="#br0" timeOffset="58344.62">19731 5982 801 0,'0'0'16'0,"0"0"5"0,0 0-21 0,-7 0 0 0,7 0 0 0,0 0 0 16,-7 0 0-16,7 0-13 0,0 0 1 0,0 0 1 15,0 0 27-15,0 0 4 0,0 0 2 0,0 0 0 16,0 0 50-16,0 0 11 0,0 0 1 0,0 0 1 15,0 0-7-15,0 0-2 0,0 0 0 0,3 6 0 16,4 0-19-16,-3-1-4 0,3 1-1 0,0 6 0 0,-4 0-25 0,5-3-6 16,-1 2-1-16,0 1 0 15,0 6-6-15,3-6-2 0,-3 2 0 0,0 4 0 0,4 0-12 0,-4-4 0 16,0 4 8-16,4 0-8 16,-4-1 0-16,0-2 0 0,3 8 8 0,-3-5-8 0,1-3 0 0,-1-3 0 15,0 5 0-15,0 1 0 16,-4-9 0-16,1 8 9 0,3-5-9 0,-7-6 8 0,3 6 5 0,-3-6 1 0,4 2 0 15,-4-8 0-15,0 0 7 0,0 0 2 16,0 0 0-16,0 0 0 0,0 0 10 0,0 0 3 0,0 0 0 16,0 0 0-1,-7-8-18-15,-4 2-3 0,4-6-1 0,-3 0 0 0,-5-8-14 0,1 8 0 0,-3-6 0 0,3-5-10 16,-1 5 10-16,-2-3 0 16,3-2 0-16,0 2 0 0,-1-2 0 0,1-1 8 0,4 10-8 15,-1-4 0-15,1 0 0 0,3-5 0 0,-4 2 0 0,4 4 0 16,-4-7 11-16,4 3-3 0,0 4 0 15,0-4 0-15,4 4-8 0,-4-1 10 0,3-3-10 0,-3 4 10 16,4-1 4-16,-1 6 1 0,0-5 0 0,1 2 0 16,-1 3-15-16,4 6 0 0,-3-5 0 0,3 5 0 15,3-6 0-15,1 6 0 0,-1 3 0 0,5-3 0 16,2 6-13-16,4-6 4 0,0 6 1 0,0 6 0 16,4-6 8-16,0 6-8 0,3-3 8 15,0 3-8-15,0 6 8 0,0-6-10 0,1 0 10 0,-1 5-10 16,0-5 10-16,-3 0 0 0,-1 0 0 0,-3 0 0 15,0 0 0-15,-3 3 0 0,0-4 0 0,-1 1 0 16,-3 6 0-16,-3 0-10 0,-1-6 10 0,-3 2-10 16,0 4 10-16,-3-6 0 0,-1 6 0 0,-3 0 0 15,-3-6 8-15,-1 2-8 0,-3-2 10 0,0 6-10 16,-4-6 11-16,-3 0-11 0,0-6 12 0,3 6-12 0,-3-6 0 0,3 5 0 16,4-5 0-16,0 0 0 0,0 0 0 0,3 0 0 15,1 0-10-15,3 0 10 16,7 0-48-16,-7-5-1 0,7 5-1 0,0 0 0 15,0 0-7-15,0 0-2 0,0 0 0 0,0 0 0 16,0 0-86-16,0 0-18 0,0 0-3 0</inkml:trace>
  <inkml:trace contextRef="#ctx0" brushRef="#br0" timeOffset="58859.258">20112 5820 1440 0,'0'0'60'0,"-7"6"-48"16,3 0 18-16,4-6 3 0,0 0 1 0,-7 6 0 15,4 0 0-15,3-6 0 0,-7 3 0 0,3 3 0 16,-3-1-24-16,4 7-10 0,-1-6 8 0,0 0-8 15,1 6 0-15,-1-6 0 0,1 8 0 0,-4-8 0 16,3 12 0-16,1-6 0 0,-1-4 0 0,1 10 0 0,3-6 0 0,-4-1 0 16,4-5 0-16,0 0 12 15,0 6 6-15,4-3 2 0,-4 3 0 0,0-12 0 0,3 5 5 0,-3-5 2 16,7 6 0-16,0-6 0 16,0 0-7-16,0 0 0 0,1 0-1 0,2 0 0 0,-3-6-11 0,0 1-8 15,4-1 9-15,-1-3-9 16,-3 0 0-16,1 0 0 0,-1-3 0 0,-4 1 0 0,1-1-8 15,-1 0-5-15,-3 6-1 0,4-2 0 16,-4 8 3-16,0 0 1 0,0 0 0 0,0 0 0 16,0 0 10-16,0 0 0 0,-7-6 0 0,7 6 0 15,0 0 0-15,0 0 11 0,-7 0-3 0,7 0 0 0,0 0-8 16,0 0 0-16,-4 6 0 0,1-1 8 0,3 4-8 0,0 3 0 16,0-6 0-16,3 6 0 0,1-7 0 0,-1 1-9 15,1 0 9-15,3 3 0 0,0-3 0 0,0-3 0 0,0 0 0 16,3 3 0-16,-3 0-11 0,1-1 11 0,-1-5-10 0,0 6 10 15,0-6-25-15,0 0 1 0,0 0 0 0,0 6 0 16,-4-6-80 0,-3 0-16-16,7 0-4 0</inkml:trace>
  <inkml:trace contextRef="#ctx0" brushRef="#br0" timeOffset="59321.981">20366 5914 1165 0,'0'0'24'0,"0"6"7"15,0 6-31-15,0-6 0 0,0 0 0 0,0 0 0 16,0-1 64-16,0-5 6 0,3 9 2 0,-3-9 0 16,0 12-13-16,0-12-3 0,4 6 0 0,-4-6 0 15,3 6-19-15,-3-6-4 0,8 0-1 0,-5 6 0 0,4-1-12 0,-3 1-2 0,-1 0-1 16,4 0 0-16,-3 3-9 15,3-3-8-15,-4 0 9 0,4 5-9 0,0-5 15 0,-3 12-3 0,3-12-1 0,-3 0 0 16,3 3-2-16,-4-4 0 0,4 1 0 16,-3 6 0-16,-1-6-9 0,-3-6 0 0,0 0 9 0,0 0-9 15,0 0 19-15,0 0-1 0,0 0 0 0,0 0 0 16,0-6 11-16,0-6 3 0,-3-2 0 0,-1 2 0 16,-3-6-9-16,0 6-2 0,0-8 0 0,-4 2 0 15,4 1-11-15,0-1-2 0,0 0-8 0,0 10 12 16,0-4-12-16,0 0 8 0,4 6-8 15,-4 0 0-15,3-3 10 0,0 4-10 16,4 5 10-16,-3-3-10 0,3 3 8 0,0 0-8 16,0 0 0-16,0 0 9 0,-4-3-9 0,4 3-9 0,4-6 9 15,-4 6-13-15,3-6-5 0,1 0-1 0,3 0 0 0,0 6 0 16,0-6-1-16,4 0 0 0,-1 6 0 0,1-5 0 16,-1-1-1-16,5 3-1 0,-5-3 0 0,1 3 0 15,3-6 0-15,0 3 0 0,0 0 0 0,-3-5 0 16,3 5-27-16,0 0-6 0,0-6-1 15</inkml:trace>
  <inkml:trace contextRef="#ctx0" brushRef="#br0" timeOffset="59999.95">21332 5359 1634 0,'-7'5'68'16,"4"7"-54"-1,-1-6-2-15,1 0 0 0,-1 3 0 0,1-3 0 16,-1 5 4-16,4 1 0 0,-3-6 0 0,3 0 0 15,-4 0 12-15,4 6 2 0,0-6 1 0,0 2 0 16,0 4-18-16,0 0-3 0,4 0-1 0,-4 2 0 16,0 1-9-16,3 6 0 0,1-4 0 0,-4 7 0 0,3-4 11 0,1 4 0 15,3-4 0-15,-4 4 0 0,4 2 5 0,-3 4 0 0,3-4 1 0,0 4 0 16,0-1-6 0,0-2-2-16,0 2 0 0,0 3 0 0,0-2-9 0,0-7 0 0,-3 4 0 15,0-1 0-15,-1-2 0 0,1-7 0 0,-1 4 0 16,-3-6 0-16,0-1 0 0,0-2 8 15,0-12-8-15,0 0 0 0,0 0 0 0,0 0 0 16,0 0-14-16,0 0 5 16,0 0-35-16,0 0-6 0,-7-6-2 0,0-6 0 15,3 6-116-15,1 1-23 0,-1-4-5 0</inkml:trace>
  <inkml:trace contextRef="#ctx0" brushRef="#br0" timeOffset="60303.973">21064 5814 1541 0,'-7'0'32'0,"7"0"8"16,-7 6-32-16,7-6-8 0,0 0 0 0,0 0 0 16,0 0 47-16,0 0 7 0,0 0 2 0,0 0 0 15,0 0-42-15,0 0-14 0,4-6 9 0,3 0-9 16,3 6 0-16,5-5 0 0,-1-1 0 0,3 6 0 15,4-6 8-15,4 0-8 0,-4-3 0 0,8 6 8 16,-5 0-8-16,4-3 0 0,1 6 0 0,-5-6 0 16,1 6 0-16,0-5 0 0,-1 5-10 0,-6 0 10 0,3-6-18 15,-7 6 2-15,0 0 1 0,1 0 0 0,-5 0-4 0,1 0-1 16,-4 0 0-16,3 0 0 16,-3 0-32-16,-3 0-6 0,-4 0-2 0</inkml:trace>
  <inkml:trace contextRef="#ctx0" brushRef="#br0" timeOffset="60782.551">21675 5835 1527 0,'-18'-9'32'0,"7"3"7"0,4 6-31 0,-7 0-8 0,4 0 0 0,-4 0 0 15,-1 0 32-15,1 6 4 0,0-6 2 0,0 6 0 16,0-3-13-16,3 0-2 0,1 3-1 0,-4 3 0 15,7-4-22-15,-4 1 8 0,4 0-8 0,-4 6 0 16,4 0 0-16,4-4 0 0,-4 4 0 0,3-6-8 16,1 12 8-16,-1-6-10 0,1-1 10 0,-1 10-10 15,4-9 10-15,-3 5 0 0,3 1 0 0,-4-3 0 0,4 2 9 0,0 1 4 16,4-3 1-16,-4 2 0 16,3-5 10-16,-3 0 1 0,4-1 1 0,-1-2 0 15,1 3 6-15,-1-6 0 0,-3-6 1 0,7 6 0 16,0 0-5-16,0-6 0 0,1 6-1 0,2-6 0 0,1 0-16 0,-1 0-3 15,1-6-8-15,3 0 12 0,0 0-12 16,-3 0 0-16,3 0 0 0,0-3 0 0,-4 1 0 0,1-1 0 0,0 3 0 16,-4-6 0-1,0 0-16-15,-4 4-10 0,1-1-2 0,-1 0 0 0,-3 3 6 0,0-6 1 16,0 6 0-16,0 0 0 0,-3 1 13 0,3-4 8 0,-4 3-10 16,1 3 10-16,-1-3 0 0,-3-3 0 15,0 3 13-15,0 0-4 0,0 1 3 0,0 5 1 16,0-6 0-16,0 0 0 0,0 6-13 0,3-6 0 0,-3 6 0 15,7 0 0-15,-7 0-19 0,7 0 0 0,0 0 0 0,-3-9 0 16,3 9 3-16,-7-3 0 16,7 3 0-16,0 0 0 0,0 0 0 0,-8 3 0 0,8-3 0 15,-7 9 0 1,4-3-31-16,3-6-5 0,-4 6-2 0,1 5 0 16,-1-5-47-16,1 0-10 0,3 3-1 0</inkml:trace>
  <inkml:trace contextRef="#ctx0" brushRef="#br0" timeOffset="62221.168">21773 5976 999 0,'0'0'42'0,"0"0"-34"15,0 0 80-15,0 0 16 0,0 0 4 0,0 0 0 16,0 0-68-16,0 0-12 0,0 0-4 0,0 0 0 16,0 0 18-16,0 0 3 0,0 0 1 0,0 0 0 15,0 0-20-15,0 0-4 0,0 0-1 0,0 0 0 16,0 0-4-16,0 0-1 0,0 0 0 0,0 6 0 15,0-6 4-15,0 6 1 0,0 0 0 0,0-1 0 16,0 7-10-16,4-6-3 0,-4 0 0 0,3 3 0 16,1-3-8-16,0 5 10 0,-1-5-10 0,1 0 10 0,-1 6 14 0,4-3 4 15,0 0 0-15,0-1 0 0,0 4-7 0,0-6-1 16,4 6 0-16,-4-6 0 16,0-6-9-16,4 6-3 0,-4-1 0 15,3 1 0-15,-3 3-8 0,0-3 8 0,1-6-8 0,-1 6 8 0,0-6-8 0,0 6 0 16,-4-12 9-16,1 6-9 15,3-6 8-15,-4 6-8 0,4-6 10 0,0-3-10 16,-3 3 12-16,3 1-3 0,-3-7-1 0,-1 0 0 16,4 0 0-16,-3-2 0 0,-1 2 0 0,4-6 0 15,-3 6-8-15,-4-2 10 0,3-4-10 0,-3 0 10 16,0 7-10-16,0-13 12 0,-3 10-12 0,3 2 12 16,-4-6-4-16,1 6-8 0,-1 1 12 0,-3 2-4 15,4 3-8-15,-1-6 0 0,-3 0 0 0,0 7 0 16,3-1-11-16,-3 3-4 0,0-3-1 0,4 3 0 15,-4 0-24-15,7 3-4 0,-7-6-2 0,0 6 0 16,7 0-98-16,-7 0-20 0,7 0-4 0</inkml:trace>
  <inkml:trace contextRef="#ctx0" brushRef="#br0" timeOffset="62761.989">22348 5864 969 0,'0'0'40'15,"0"0"-32"1,0 0 40-16,-3 6 8 0,-1 6 2 0,4-12 0 15,-7 0 5-15,7 0 1 0,-7 6 0 0,0 0 0 16,-3-6 0-16,-1 3 0 0,0 2 0 0,-3-2 0 16,4 6-40-16,-8-9-8 0,8 6-2 0,-8 0 0 0,4 0-6 15,0 0 0-15,-4-6-8 0,4 6 12 16,3 0 3-16,4-1 0 0,-3-2 0 0,3 3 0 0,0 6 8 16,3-6 1-16,-3 6 1 0,4-7 0 0,3 1-10 0,0 6-3 0,0-3 0 0,0 0 0 15,3 0-12-15,-3-4 11 0,4 7-11 16,-1 0 10-1,1-6-10-15,-1-3 0 0,-3-3 0 0,4 6 0 0,-4-6 0 0,3 6 0 0,-3-6 0 16,7 3 0-16,-7-3 0 0,7 2 0 0,0 4 0 16,0-6 0-16,1 0 0 15,-1-6 0-15,3 4 0 0,-6 2 0 0,3-3-9 0,0 0 9 16,3 3 0-16,-3-3 0 0,0 3-8 0,1-3 8 0,-1 0 0 0,0 3 0 16,0-3-8-16,0 3 8 0,0 0 0 0,0 3 0 15,0-3-16-15,-4 0 4 0,4 3 1 0,-7-3 0 31,4 6-37-31,0 0-8 0,3 2-2 0,-4-2 0 0,1 6-3 16,-4-6-1-16,3 0 0 0,-3 5 0 0,0 4-8 0,0-3-2 16,-3 0 0-16,3-1 0 0,-4 4 36 0,1-3 6 15,-1 0 2-15,-3-1 0 0,3 1 2 0,1-6 1 0,-1 0 0 0</inkml:trace>
  <inkml:trace contextRef="#ctx0" brushRef="#br0" timeOffset="63766.266">22789 5520 1892 0,'0'0'53'0,"0"0"13"0,-7 0-53 0,7 0-13 0,0 0 0 0,-7 3 0 15,7-3 25-15,0 0 3 0,0 0 0 0,-7 3 0 16,7-3-16-16,-3 3-4 0,3-3 0 0,-7 6 0 15,7-6-8-15,-4 9 8 0,1-3-8 0,3 5 8 16,0 1-8-16,0-3 0 0,0 9 0 0,0-1 0 16,3 1 0-16,-3 3 0 0,4 2-9 0,-4 1 9 15,7 2 10-15,-4 9 6 0,1 4 0 0,-1-7 1 16,1 3-7-16,-1 0-2 0,1 4 0 0,3-1 0 0,-4-9 10 0,5 9 2 16,-1-14 0-16,-4 0 0 0,4 2-20 0,0-5 8 15,-3 2-8-15,-1-11 0 0,1 5 0 0,-1-11 0 16,1 6 0-16,-4-3 0 0,0-9 0 0,0 0 0 0,0 0-12 15,0 0 3-15,0 0-3 16,0 0 0-16,0 0 0 0,0 0 0 16,0 0-25-16,3 6-6 0,-3 0-1 0,0 5 0 15,0 1-89-15,-3-6-19 0,3 6-3 0,-4 3-1 16,4-4 32-16,0 1 7 0,0 0 1 0</inkml:trace>
  <inkml:trace contextRef="#ctx0" brushRef="#br0" timeOffset="64056.975">22846 6282 255 0,'3'-6'0'0,"-3"-6"11"0,4-6-3 0</inkml:trace>
  <inkml:trace contextRef="#ctx0" brushRef="#br0" timeOffset="64487.179">22846 6049 1409 0,'0'0'60'0,"0"0"-48"16,0 0 41-16,7 6 9 0,0 0 2 0,0-6 0 0,0 0-44 0,0 0-8 15,4 6-1-15,-4-6-1 0,3-6 13 0,1 6 2 16,0 0 1-16,-1-6 0 0,1 6-16 0,3 0-10 16,-4-6 12-16,5 6-12 0,-1-5 8 0,0 5-8 0,-4 0 0 15,4-6 0-15,1 6 0 0,-5 0-12 0,-3 0 0 16,0 0 0-16,0 0-7 0,0 0-1 15,0-3 0-15,-7 3 0 0,0 0 20 0,4-3-8 0,-1 0 8 0,1-3 0 16,-4 0 0-16,-4 0 8 16,4 0 0-16,-3 0 1 15,-4 1 4-15,0-1 1 0,0 0 0 0,-4 6 0 0,1-6 14 0,-1 6 2 0,-3-9 1 16,3 9 0-16,-3 9-18 0,4-9-3 16,-4 0-1-16,3 6 0 0,4 0-9 0,0-6-11 0,0 6 3 0,3-1 0 15,-3 7 8-15,4-3 0 0,-1 0 0 0,1 0 0 16,3 2-20-16,0 1 0 0,0 0 1 0,0 0 0 15,0-3 19-15,0 2 0 0,3 1 0 0,-3 0 0 16,4-6 0-16,-4 0 0 0,0-6 0 0,3 5 0 16,1 4 0-16,-1 3 9 0,-3-12-1 0,7 0 0 15,0 6 0-15,-3 0 0 0,3 0 0 0,4 0 0 16,-1-1-8-16,1 1 0 0,3-6 0 0,3 9 0 0,-2-6 0 16,2 0 0-16,4 0 0 0,-3 0 0 15,0-3-27-15,3 0-7 0,0 0-2 16,0 0 0-16,0-3-32 0,-3 0-6 0,0-3-2 0</inkml:trace>
  <inkml:trace contextRef="#ctx0" brushRef="#br0" timeOffset="64859.902">23484 5938 1501 0,'-10'0'63'16,"-1"6"-51"-16,1-6 45 0,-1 6 9 0,1-6 2 0,-1 0 0 15,-3 5-42-15,0-5-8 0,0 0-2 0,-1 3 0 16,1 3 7-16,0-3 1 0,0 6 0 0,0-3 0 16,0 0 3-16,3-6 1 0,4 6 0 0,-3-1 0 15,3 1-20-15,0 0-8 0,0-6 8 0,3 9-8 16,0 0 0-16,1-3 0 0,-1 3 0 0,4-4 0 15,0 1 0-15,4 0 0 0,-1 6 0 0,1-6 0 16,0-3 0-16,3 3 0 0,0 0 0 0,0-1 0 16,0 1 0-16,-4 6 0 0,4-12 0 0,0 6 0 15,0-6 0-15,-3 6 0 0,3-6 0 0,0 0 0 16,0 0 0-16,0 0 0 0,0 0 8 0,0 0-8 16,0 0 13-16,0 0-2 0,-3-6-1 0,3 6 0 15,0 0-10-15,-3-6 8 0,3 6-8 0,0 0 8 16,0 6-8-16,0-6 0 0,0 0 0 0,0 0 8 15,4 6-8-15,-4-6 0 0,3 6 0 0,-3 0 0 16,4-6 0-16,-4 5 0 0,0-2-9 0,0 3 9 0,0 6-18 0,0-6 0 16,-3 0 0-16,-1 0 0 15,1 0-14-15,-1-1-4 0,-3-5 0 0,0 6 0 16,0-6 23-16,0 0 4 0,-7 9 1 0,0-6 0 0,0 3 18 0,0 3 4 16,0-3 1-16,-4-6 0 0,1 6 8 0,-4-6 1 15,3 0 1-15,-3 0 0 0,0 0-25 0,0 0 0 16,0 0 0-16,-1 0 0 15,8 0-40-15,-3 0-12 0,3 0-4 0</inkml:trace>
  <inkml:trace contextRef="#ctx0" brushRef="#br0" timeOffset="65810.383">24296 5538 1522 0,'0'0'43'0,"-7"0"10"0,-4 0-42 16,4 0-11-16,-3 0 0 0,2 0 0 0,1 0 72 0,7 0 12 0,-7-3 2 0,7 3 1 15,-7 0-28-15,0 3-6 0,7-3-1 0,-7 0 0 16,0 6-25-16,7-6-6 0,-7 6-1 0,0 0 0 15,4 5-20-15,-1-5 9 0,0 3-9 0,1 6 0 16,3-1 0-16,0-2 0 0,0 0 0 16,0 3 0-16,0 2 0 0,3 1 0 0,1 0 0 15,0 2 0-15,-1 4 0 0,1-4 0 0,-1 4 0 0,4-1 0 16,-3-2 0-16,3 2 0 0,0 1 0 0,0-6 0 16,0 2 13-16,0 4-4 0,0-10-1 0,-3 10 0 15,6-12 4-15,-3 5 0 0,0 7 0 0,0-10 0 16,-3 4-12-16,3-6 8 0,0 0-8 0,-4-4 8 15,1-2-8-15,-1 6 0 0,-3-12 0 0,0 0 8 16,0 0 3-16,0 0 0 0,0 0 0 0,0 0 0 0,0 0 6 16,0 0 2-16,0 0 0 0,0-12 0 15,0 6-7-15,0-2 0 0,0-1-1 0,-3 0 0 0,-1-3-11 16,-3 0 0-16,4-2-12 0,-4 5 12 16,3-6-12-16,-3 3 12 0,-3 1-10 0,-1-10 10 15,4 9-12-15,-4-5 3 0,1-1 1 0,-4-2 0 16,3 2 8-16,-3-6 0 0,0 4 0 0,0 2 0 15,0-5 0-15,0-1 0 0,-1 4 0 0,1-4 8 0,0 6 7 16,4-2 1-16,-4 2 1 0,3-2 0 16,0 2-17-16,1 0 0 0,-1-2 0 0,4 2 0 15,-3 6 0-15,6 1 0 0,-3-7 0 0,3 6 0 16,1 3 0-16,-1 3 8 0,4 1-8 0,-3-7 10 0,-1 6 1 16,4 0 0-16,-3-3 0 0,3 9 0 0,0-3-11 0,0-3 0 15,3 1 0-15,-3 5 8 0,0-9-8 0,7 9 0 16,-3-6 0-16,3 0 0 0,0 0-14 0,-3 6-5 15,6-6-1-15,-6 6 0 0,6 0 4 0,-3 0 1 0,4-6 0 0,-1 6 0 16,1 6-1-16,3-6-1 0,0 0 0 16,4 6 0-16,3-6-3 0,4 6-1 0,0 0 0 0,3 0 0 15,0 0-3-15,0 0-1 0,4-1 0 0,0 1 0 16,3 3-13-16,-3-9-2 16,3 6-1-16,-3 0 0 0,-4-6-11 0,0 6-3 0,-3-6 0 15,-4 6 0-15,0-6-28 0,-3 0-5 16,-4 0-2-16</inkml:trace>
  <inkml:trace contextRef="#ctx0" brushRef="#br0" timeOffset="66129.955">24126 5938 1668 0,'0'0'47'0,"-3"-6"11"0,-1-6-46 16,4 6-12-16,-3-3 0 0,3 1 0 0,0 5 14 0,0-3 1 0,3 0 0 0,4 6 0 16,1-12-15-16,2 12 0 0,4-6-9 0,0 0 9 15,4 6-16-15,0-5 4 0,-1 5 0 0,1 0 0 16,0-6 12-16,-1 6-11 0,1 0 11 0,-1-3-10 15,-2 3 10-15,-1 0-10 0,0 0 10 0,-4 3-10 16,-3-3-59 0,4 6-12-16,-4-6-3 0,0 0 0 15,-3 5-28-15,3-5-5 0,-4 6-2 0</inkml:trace>
  <inkml:trace contextRef="#ctx0" brushRef="#br0" timeOffset="66663.646">24511 5858 1165 0,'0'0'24'16,"0"0"7"-16,-7 6-31 0,3-6 0 0,4 0 0 0,-7 6 0 15,4 6 67-15,-1-6 7 0,4-6 2 0,-3 6 0 16,-1-3-5-16,1 2-1 0,3-5 0 0,-4 12 0 15,1-6-15-15,3 6-3 0,0-6-1 0,0 6 0 16,0-7-27-16,3 4-6 0,1 9-1 0,-1-6 0 0,1-1-8 0,3 7-1 0,-4 3-8 16,4-4 12-16,0 4-12 15,1-6 0-15,2 5 0 0,-3-8 0 0,4 0 0 0,-4 2 8 0,0 4-8 16,3-6 0-16,-3-1 15 0,-3-5-3 16,3 6-1-16,-3-6 0 0,-1-3 17 0,-3-3 4 0,0 0 1 0,0 0 0 15,0-6 7-15,-3 0 2 0,3-3 0 16,0-2 0-16,-4-1-17 0,1 0-3 0,-1-9-1 0,0 4 0 15,1-1-21-15,-4 1 0 0,0 2 0 0,3-3 8 16,-3 6-8-16,4-5 0 0,-1 5-8 0,1 3 8 16,-1-3 0-16,1 7-8 0,3-1 8 0,-4 0 0 15,4 6-10-15,0-6 10 0,-3-6-12 0,3 12 12 16,0-6 0-16,0 6 0 0,0 0 0 0,0 0 0 16,0 0-19-16,3-3 3 0,-3 3 1 0,0-5 0 15,4-1 24-15,3 6 5 0,-4-6 1 0,4 0 0 16,-3 0-31-16,3 0-7 0,0 6-1 15,0-6 0-15,0 6 4 0,4-6 0 0,-4 3 0 0,3 0 0 16,1 1-9 0,-1 2-2-16,-3-3 0 0,8 3 0 0,-5 0-33 0,1 3-6 15,-1-3-2-15,1 2 0 0,-4 1-6 0,4 6-2 0,-4-9 0 16,3 6 0-16,-3 6-8 0,0-6-1 0,0 0-1 16,0 0 0-16,0-1 14 0,1 4 2 0,-1 3 1 0</inkml:trace>
  <inkml:trace contextRef="#ctx0" brushRef="#br0" timeOffset="67248.029">24977 5955 1750 0,'-7'3'49'0,"-4"3"12"0,0-3-49 0,4 6-12 16,-3-9 0-16,-1 6 0 0,-3-6 24 0,4 0 3 0,-5 0 0 0,5 6 0 16,-4-6-11-16,0 0-1 0,3 0-1 0,-3 0 0 15,0 0 3-15,0 0 1 0,0 6 0 0,-1-6 0 16,5 5-18-16,-1 1 0 0,4 0 0 0,4 3 0 16,-4 0 0-16,3 0-11 0,4 2 2 0,-3 1 0 15,3 6 9-15,3-9-13 0,-3 2 5 0,4 7 8 16,3-12-10-16,-4 6 10 0,4-6 0 0,0-1-9 0,-3-2 9 15,3 0 0-15,0 6 0 0,0-3 0 16,-3-6 0-16,3 0 0 0,0 0 0 0,-4-6 8 0,4 6 2 16,0-6 1-16,0 0 0 0,0 3 0 0,0-2 5 15,1-1 0-15,-5 0 1 0,4-6 0 0,-3 0 11 0,-1 1 1 16,-3-1 1-16,4 3 0 16,-4-3-14-16,0 0-4 0,-4 1 0 0,1 2 0 0,3-3-12 0,-4 0 9 15,-3 1-9-15,4 5 8 16,-5 0-8-16,5-9 0 0,-4 6 0 0,0 6 8 15,3-2-8-15,1 5 0 0,3 0 9 0,0 0-9 16,0 0 11-16,0 0-3 0,0 0 0 0,0 0 0 16,0 0 0-16,0 0-8 0,0 0 12 0,0 0-4 15,-4 5-8-15,4 4-9 0,0 3 9 0,4 0-13 0,-4-1 4 0,3 1 1 16,1 6 0-16,-4 2 0 16,3-8 8-16,1 6 0 0,-1-3 0 0,4 2 0 0,-3-5 0 15,3 0 0-15,-3-1 0 0,3-2 0 0,-4 3 0 0,1-6 8 16,3 0-8-16,-7-6 11 0,3 6-2 0,-3-6 0 0,7 0 0 0,0 0 0 15,0 0-9-15,4-6 0 0,-4 6 0 16,4-6 0 0,-4 6-33-16,3-6 1 0,1 0 0 0,0-3 0 15,-4 3-56-15,3 1-10 0,-3-1-2 0</inkml:trace>
  <inkml:trace contextRef="#ctx0" brushRef="#br0" timeOffset="67850.128">24973 5876 1335 0,'0'0'29'0,"0"0"7"15,0 0 0-15,0 0 2 0,0 0-30 0,0 0-8 0,0 0 0 0,0 6 0 16,0-6 26-16,0 6 4 0,4 3 1 0,-1-4 0 15,-3-2 10-15,4 6 3 0,-1-3 0 0,1 0 0 16,-1 0-19-16,1 0-3 0,-1 6-1 0,1-7 0 16,-1-2 9-16,1 3 2 0,3 6 0 0,-3-6 0 0,-1 6-32 0,1-7 0 0,-1 7 0 0,4-6 0 31,-3 0 23-31,-1 0 1 0,-3 3 1 0,4-3 0 0,-1-1 12 0,-3-5 3 0,0 0 0 0,0 0 0 16,0 0-29-16,0 0-11 15,0 0 8-15,0 0-8 0,4 6 12 0,-4-6-4 0,0 0 0 0,3 0 0 16,-3 0-8-16,4 0 0 0,-1 0 0 0,1-6 0 15,-1 6 0-15,1 0 0 0,-1-5 0 0,1-1 0 16,0 3 0-16,-4-3 10 16,3 3-10-16,1-3 10 0,-4-3-10 15,3 3 0-15,-3-5 9 0,0 5-9 0,0-6 13 0,0 0-1 0,0 3-1 0,0 4 0 16,0-1 17-16,0-6 3 0,0 6 1 0,0 0 0 16,4 0-20-16,-4-3-3 0,3 6-1 0,1 1 0 15,-1-1-8-15,1 0 0 0,3 3 0 0,-4 0 0 16,4 0 0-16,4 0 0 0,-4 0 0 0,4 0 0 15,-1 3 0-15,-3 0-16 0,0-1 4 0,4 4 1 16,-4 0 11-16,0 0-10 0,4 6 10 0,-4-6-10 16,0 6 10-16,0-7 0 0,0 7 0 0,0 3 0 15,0-3 0-15,0 5-8 16,0-2 8-16,-3 3 0 0,-1-1 0 0,1 1 0 0,-1 0 0 0,1 2 0 16,-1-2 0-16,-3-4-10 0,4 4 10 0,-4-6 0 0,0 0 0 15,3-1 0-15,-3-5 0 0,0-6 0 16,0 0-9-16,0 6 9 0,0-6 0 0,0 0-9 0,0 0-12 0,0 0-3 15,0 0 0-15,7 0 0 16,-3-3-36-16,3-6-7 0,-4 3-1 0</inkml:trace>
  <inkml:trace contextRef="#ctx0" brushRef="#br0" timeOffset="68348.404">25601 5858 1569 0,'0'0'66'0,"-7"0"-53"16,7 0 36-16,-7-5 7 0,-4 5 2 0,4 0 0 16,0 0-10-16,0 0-1 0,0 0-1 0,0 0 0 15,-3 0 0-15,-1 5 0 0,0-5 0 0,1 6 0 16,-1 0-30-16,1-6-7 0,-1 12-1 0,0-12 0 16,4 12-8-16,0-9 8 0,0 5-8 0,0 1 8 15,4 3-8-15,-1 0 0 0,1 0 0 0,-1 2-11 0,4 10 11 0,4-7 0 16,-4 1 0-16,3 3 0 15,1-4 0-15,-1 1 11 0,1-6-3 0,3 2 0 0,-4-2 0 16,1 0 0-16,3-6 0 0,0 0 0 16,0 2 4-16,0-2 0 0,-3 6 0 0,6-12 0 0,-3 6-4 0,4-6 0 15,-1 0 0-15,5 0 0 16,-1-6-8-16,-4 6 0 0,4-6 0 0,4 0 0 0,-4 6 0 0,4 0-12 16,-4-3 2-16,3 0 1 15,-2 3-27-15,2-3-6 0,-3 3-1 0,0 0 0 16,-3-2-34-16,0-1-7 0,-1 3-2 0,-3-6 0 15,0 6-3-15,-3 0-1 0,-1-6 0 0,-3 6 0 16,0 0-30-16,0 0-5 0,0 0-2 0</inkml:trace>
  <inkml:trace contextRef="#ctx0" brushRef="#br0" timeOffset="68732.223">25658 6246 1241 0,'0'0'25'0,"0"0"8"0,-8 12-33 0,5-6 0 0,-4-3 0 0,7-3 0 0,-7 6 52 0,3-3 3 15,4-3 1-15,-7 6 0 16,4 3-4-16,-1-4 0 0,1 7 0 0,-1-6 0 0,1 0-32 0,3 0-6 16,-4 0-2-16,4 3 0 15,-3 2 0-15,-1 1-1 0,0-6 0 0,1 6 0 0,-4-6-2 0,3 8 0 16,1-2 0-16,-4-6 0 16,0 6-9-16,0-6 0 0,3 5 0 0,-6-5 0 0,-1 0 47 0,0 0 10 0,4-3 3 0,-3 3 0 15,3-6 2-15,-4 6 1 16,-3-6 0-16,3 0 0 0,-6-6-37 0,3 6-7 0,0-6-2 15,-1 0 0 1,1 3-45-16,0-3-8 0,4 0-3 0,-4 0 0 16,3 1-116-16,4-1-23 0,-4 0-5 0</inkml:trace>
  <inkml:trace contextRef="#ctx0" brushRef="#br0" timeOffset="69528.675">26028 5876 1888 0,'-7'0'53'0,"0"0"13"0,3 0-53 16,-3 0-13-16,0 0 0 0,0 6 0 0,0-6 9 0,-3 6-1 0,2-6 0 0,1 6 0 16,-3 0-8-16,-1-4 0 0,1 4 0 0,3 0-11 15,-4 6 11-15,0 0 0 0,1-6 0 0,-1 5 0 16,4 1 0-16,-3 3 11 0,3-3-11 0,3-7 12 16,-3 7 24-16,3-3 6 0,1 0 1 0,-1 0 0 15,1 2-16-15,3 1-3 0,0-6-1 0,-4 6 0 16,8-9-6-16,-4 6-1 0,3-3 0 0,1 2 0 15,3-8-16-15,-4 12 10 0,1-12-10 0,3 6 8 16,0 0-8-16,4 0 0 0,-4-6 0 0,3 6-11 16,-3-3-4-16,4-1-1 0,0-2 0 0,-4 0 0 15,3 0-9-15,-3-2-3 16,0-1 0-16,0-3 0 0,0 6 13 0,-3-12 3 0,0 6 0 16,-1-6 0-16,1-2 21 0,-1 2 5 0,-3-6 1 0,4 6 0 15,-1-2-1-15,-3-1 0 0,4 0 0 0,-4 4 0 16,0-1-2-16,0-6-1 0,0 9 0 0,0 4 0 15,0-1-11-15,0 0 0 0,0 6 0 0,0 0 0 16,0 0 0-16,0 0 0 0,0 0 0 0,0 0 0 16,0 0 0-16,0 0 8 0,0 0-8 0,0 0 8 15,0 0-8-15,0 0 0 0,3 6 0 0,1 0 0 16,-1-1 0-16,1 4 8 0,-1 3-8 0,-3 0 8 0,4-1-8 0,-1 1-11 16,-3 3 3-16,4-3 0 0,-4 5 8 0,7-5 0 15,-7 0 0-15,3 0 0 16,1 2 0-16,-4-2 0 0,4-6 0 0,-4 6 0 0,0-6 0 0,3-6 8 0,-3 0-8 15,0 0 11-15,0 0-11 16,4 5 0-16,-1-2 0 0,4-3 8 0,-3 0-19 0,3 0-4 0,0 0-1 0,0 0 0 31,3 0-124-31,1 3-26 0,0-3-5 0</inkml:trace>
  <inkml:trace contextRef="#ctx0" brushRef="#br0" timeOffset="69831.701">26243 5864 1196 0,'0'6'24'0,"4"6"8"0,-4-6-32 0,0 3 0 0,3 2 0 0,-3 1 0 16,0 6 19-16,4-6-3 0,-4 5 0 0,0 4 0 15,3-10-6-15,-3 10-2 0,0-6 0 0,0-1 0 16,4 4 20-16,-4-3 3 0,3 0 1 0,-3-1 0 16,4-2-20-16,-1-6-3 0,-3-6-1 0,0 0 0 15,0 0-8-15,0 0-11 0,4 0 3 0,-4 0 0 16,7 6-45-16,-4-6-9 0,5 0-2 0</inkml:trace>
  <inkml:trace contextRef="#ctx0" brushRef="#br0" timeOffset="70177.635">26166 5623 1485 0,'0'0'31'0,"0"0"7"0,-8 0-30 0,5 6-8 0,3-6 0 16,-7 6 0-16,7-6 67 0,0 0 12 0,0 0 2 0,-7 0 1 15,7 0-35-15,0 0-7 0,0 0-2 0,0 0 0 16,0 0-58-16,0 0-11 0,0 0-2 0,0 0-1 16,0 0-136-16,0 0-27 0,0 0-6 0,0 0-1 15,0 0 80-15,0 0 16 0</inkml:trace>
  <inkml:trace contextRef="#ctx0" brushRef="#br0" timeOffset="70745.753">26631 5832 771 0,'0'0'32'0,"0"0"-32"16,0 0 64-16,0 0 7 0,0 0 1 0,0 0 0 15,0 0 38-15,0 0 8 0,0 0 2 0,0 0 0 16,0 0-7-16,0 0-1 0,0 0 0 0,0 0 0 15,0 0-28-15,0 0-7 0,0 0-1 0,0 0 0 16,0 0-26-16,0 0-6 0,-7 3 0 0,7-3-1 16,-7 3-24-16,0 3-5 0,7-6-1 0,-7 3 0 15,0 3-13-15,0-1 0 0,0-5 0 0,0 6 0 16,3 0 0-16,-3 6 0 0,0-6 0 0,4 0 0 16,-4 0 0-16,3 2 0 0,0 4 0 0,1 0-10 15,-1 0 10-15,1-6-8 0,-1 5 8 0,4 4-8 16,-3-3 8-16,3-6 11 0,0 5-3 0,-4-5 0 15,4 6 0-15,0-6 0 0,4 3 0 0,-4-9 0 16,0 6-8-16,0-6 12 0,7 5-12 0,-7-5 12 16,0 0-12-16,0 0 0 0,0 0 0 0,0 0 0 15,3 6 0-15,1-6-11 0,3 6 11 0,-7-6-8 16,7 0-4-16,0 0 0 0,-3 0 0 0,3 0 0 16,0 6 3-16,-4-6 0 0,4 6 0 0,0-6 0 15,0 0-11-15,0 6-3 0,1-6 0 0,-1 3 0 16,0 3 23-16,0-3 0 0,0 0-9 0,0 0 9 15,3 5 0-15,-3-2 0 0,1 0 0 0,-1 0 0 0,0 0 0 16,-4 0 0-16,4 0 0 0,-3-3 0 16,3-1 0-16,-7-2 0 0,3 6 0 0,-3-6 0 15,0 15 8-15,4-9-8 0,-4 0 0 0,0 6 0 0,0-1 0 16,-4-2-8-16,4 3-1 0,-3 0 0 0,-1-1-11 0,-3 1-1 16,4-3-1-16,-4 0 0 0,0 0 22 0,0 2 0 15,-4 1 0-15,4-6 0 0,0 0 0 0,0 0 8 0,0-6 0 16,0 0 0-16,0 3-8 0,0-3 0 0,7 0 0 15,-11 0 0 1,4-3-36-16,0 3-10 0,7 0-2 0,-7 0 0 16,0 0-36-16,3-6-7 0,-3 6-1 0,7 0-1 15,0 0-118-15,0 0-23 0</inkml:trace>
  <inkml:trace contextRef="#ctx0" brushRef="#br0" timeOffset="71095.093">27097 6185 2086 0,'0'0'59'0,"0"0"13"0,0 0-57 0,0 0-15 0,0 0 0 0,0 11 0 16,0-11 28-16,0 0 4 0,0 0 0 0,0 0 0 15,0 0-32-15,0 6 0 0,0-6-8 0,0 0 8 16,0 0-15-16,0 0 4 0,0 0 1 0,0 0 0 15,0 0-34 1,0 0-6-16,0 0-2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quinze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5A68-3555-45DA-A248-7E96C542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344A94-427C-4161-BD2F-3A0CF900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017" y="1929865"/>
            <a:ext cx="2867566" cy="4087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0BC40-A1DF-4707-8B04-09B407C83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731" y="1874351"/>
            <a:ext cx="4158645" cy="415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3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60AD-2F7D-46FE-B50D-A260EC1D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D113C4-FDDC-4C8E-B45B-A4B21BCFC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205" y="2509166"/>
            <a:ext cx="4513741" cy="2527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21A1F-1334-4A60-B5A3-2240F6A43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56" y="3019052"/>
            <a:ext cx="5301302" cy="1726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41ED1B0-D2DC-474F-A382-F023649E9B79}"/>
                  </a:ext>
                </a:extLst>
              </p14:cNvPr>
              <p14:cNvContentPartPr/>
              <p14:nvPr/>
            </p14:nvContentPartPr>
            <p14:xfrm>
              <a:off x="1074240" y="214560"/>
              <a:ext cx="10923840" cy="2119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41ED1B0-D2DC-474F-A382-F023649E9B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880" y="205200"/>
                <a:ext cx="10942560" cy="213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41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6E7AB-6B80-49D9-BAE7-E18BAE35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3AC1-3196-4F74-BFF0-32672EDC7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condition for an action.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Pour </a:t>
            </a:r>
            <a:r>
              <a:rPr lang="en-US" dirty="0" err="1"/>
              <a:t>rencontrer</a:t>
            </a:r>
            <a:r>
              <a:rPr lang="en-US" dirty="0"/>
              <a:t> George Washington, </a:t>
            </a:r>
            <a:r>
              <a:rPr lang="en-US" dirty="0" err="1"/>
              <a:t>j’inventerais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machine à voyager dans le temps.</a:t>
            </a:r>
          </a:p>
        </p:txBody>
      </p:sp>
    </p:spTree>
    <p:extLst>
      <p:ext uri="{BB962C8B-B14F-4D97-AF65-F5344CB8AC3E}">
        <p14:creationId xmlns:p14="http://schemas.microsoft.com/office/powerpoint/2010/main" val="154784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Écrivez une hypothèse irréelle qui parle d’une voiture.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Écrivez une phrase spéculative qui parle d’une voiture.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Faites une requête très poli qui parle d’une voiture.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Donnez une condition pour une action qui parle d’une voiture.</a:t>
            </a:r>
          </a:p>
        </p:txBody>
      </p:sp>
    </p:spTree>
    <p:extLst>
      <p:ext uri="{BB962C8B-B14F-4D97-AF65-F5344CB8AC3E}">
        <p14:creationId xmlns:p14="http://schemas.microsoft.com/office/powerpoint/2010/main" val="61525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4948"/>
            <a:ext cx="10515600" cy="535201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</a:t>
            </a:r>
            <a:r>
              <a:rPr lang="en-US" dirty="0" err="1"/>
              <a:t>d’au</a:t>
            </a:r>
            <a:r>
              <a:rPr lang="en-US" dirty="0"/>
              <a:t> </a:t>
            </a:r>
            <a:r>
              <a:rPr lang="en-US" dirty="0" err="1"/>
              <a:t>moins</a:t>
            </a:r>
            <a:r>
              <a:rPr lang="en-US" dirty="0"/>
              <a:t> cinq mots qui </a:t>
            </a:r>
            <a:r>
              <a:rPr lang="en-US" dirty="0" err="1"/>
              <a:t>parle</a:t>
            </a:r>
            <a:r>
              <a:rPr lang="en-US" dirty="0"/>
              <a:t> de comment on </a:t>
            </a:r>
            <a:r>
              <a:rPr lang="en-US" dirty="0" err="1"/>
              <a:t>écoute</a:t>
            </a:r>
            <a:r>
              <a:rPr lang="en-US" dirty="0"/>
              <a:t> de la musique.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Faites</a:t>
            </a:r>
            <a:r>
              <a:rPr lang="en-US" dirty="0"/>
              <a:t> la </a:t>
            </a:r>
            <a:r>
              <a:rPr lang="en-US" dirty="0" err="1"/>
              <a:t>même</a:t>
            </a:r>
            <a:r>
              <a:rPr lang="en-US" dirty="0"/>
              <a:t> chose </a:t>
            </a:r>
            <a:r>
              <a:rPr lang="en-US" dirty="0" err="1"/>
              <a:t>utilisant</a:t>
            </a:r>
            <a:r>
              <a:rPr lang="en-US" dirty="0"/>
              <a:t> un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suivant</a:t>
            </a:r>
            <a:r>
              <a:rPr lang="en-US" dirty="0"/>
              <a:t> par “de” et un </a:t>
            </a:r>
            <a:r>
              <a:rPr lang="en-US" dirty="0" err="1"/>
              <a:t>infinitif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Faites</a:t>
            </a:r>
            <a:r>
              <a:rPr lang="en-US" dirty="0"/>
              <a:t>-la encore avec un </a:t>
            </a:r>
            <a:r>
              <a:rPr lang="en-US" dirty="0" err="1"/>
              <a:t>verbe</a:t>
            </a:r>
            <a:r>
              <a:rPr lang="en-US" dirty="0"/>
              <a:t> </a:t>
            </a:r>
            <a:r>
              <a:rPr lang="en-US" dirty="0" err="1"/>
              <a:t>suivant</a:t>
            </a:r>
            <a:r>
              <a:rPr lang="en-US" dirty="0"/>
              <a:t> par “à” et un </a:t>
            </a:r>
            <a:r>
              <a:rPr lang="en-US" dirty="0" err="1"/>
              <a:t>infinitif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Maintenant</a:t>
            </a:r>
            <a:r>
              <a:rPr lang="en-US" dirty="0"/>
              <a:t>, </a:t>
            </a:r>
            <a:r>
              <a:rPr lang="en-US" dirty="0" err="1"/>
              <a:t>une</a:t>
            </a:r>
            <a:r>
              <a:rPr lang="en-US" dirty="0"/>
              <a:t> phrase qui </a:t>
            </a:r>
            <a:r>
              <a:rPr lang="en-US" dirty="0" err="1"/>
              <a:t>parle</a:t>
            </a:r>
            <a:r>
              <a:rPr lang="en-US" dirty="0"/>
              <a:t> </a:t>
            </a:r>
            <a:r>
              <a:rPr lang="en-US" dirty="0" err="1"/>
              <a:t>d’écouter</a:t>
            </a:r>
            <a:r>
              <a:rPr lang="en-US" dirty="0"/>
              <a:t> de la musique avec un </a:t>
            </a:r>
            <a:r>
              <a:rPr lang="en-US" dirty="0" err="1"/>
              <a:t>réfléchi</a:t>
            </a:r>
            <a:r>
              <a:rPr lang="en-US" dirty="0"/>
              <a:t> </a:t>
            </a:r>
            <a:r>
              <a:rPr lang="en-US" dirty="0" err="1"/>
              <a:t>reciproque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9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D446-0F9B-4DCE-A402-394A6FE9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F01C-4EC4-45B5-83A2-A7F4C9AAD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234055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Que feriez-vous pour une nouvelle Lamborghini?</a:t>
            </a:r>
          </a:p>
        </p:txBody>
      </p:sp>
    </p:spTree>
    <p:extLst>
      <p:ext uri="{BB962C8B-B14F-4D97-AF65-F5344CB8AC3E}">
        <p14:creationId xmlns:p14="http://schemas.microsoft.com/office/powerpoint/2010/main" val="128568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fr-FR" dirty="0"/>
              <a:t>Où fait-il plus froid aujourd’hui qu’au Colorado?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F7ADB1-50E6-4220-B914-0B38020C957D}"/>
                  </a:ext>
                </a:extLst>
              </p14:cNvPr>
              <p14:cNvContentPartPr/>
              <p14:nvPr/>
            </p14:nvContentPartPr>
            <p14:xfrm>
              <a:off x="735480" y="222120"/>
              <a:ext cx="10031760" cy="1857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F7ADB1-50E6-4220-B914-0B38020C957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120" y="212760"/>
                <a:ext cx="10050480" cy="18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90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quinze novembre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5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11CB-356B-485A-9FBC-4132198E9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peloton </a:t>
            </a:r>
            <a:r>
              <a:rPr lang="en-US" sz="2800" b="1" dirty="0" err="1"/>
              <a:t>d’exécution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B15FDA-4BE5-45B3-8C47-C017AB0DE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2737" y="2130494"/>
            <a:ext cx="5657149" cy="37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9BED-F1E0-4B37-A493-85D2CD44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un peloton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716041-FC78-4604-9EC9-3CF510398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362" y="2160845"/>
            <a:ext cx="4610172" cy="3356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1005F-F4D8-4035-A43E-D2BB7371F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029" y="2179383"/>
            <a:ext cx="2234664" cy="33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3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11CE-A716-4234-B979-10E80259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à la tête du peloton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CA87F6-01EB-49CA-898D-27F7AF2C9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7073" y="2346203"/>
            <a:ext cx="5720431" cy="3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0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2A7E-F935-49E6-8548-82972450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Peloton®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C84F5E-4DE3-4992-AB24-E01D3CBD6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998" y="1900047"/>
            <a:ext cx="4592704" cy="45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2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Jacques </a:t>
            </a:r>
            <a:r>
              <a:rPr lang="en-US" sz="2800" b="1" dirty="0" err="1"/>
              <a:t>Brel</a:t>
            </a:r>
            <a:r>
              <a:rPr lang="en-US" sz="2800" b="1" dirty="0"/>
              <a:t>, who was born in Belgium but whose musical career was based in France, wrote a song in which he said it was better to give candy to your loved one than to give flowers.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080" y="2145792"/>
            <a:ext cx="2865120" cy="36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18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B2DC-5403-4801-9A67-E020429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9A7C8-F6D4-408A-9F2B-768A3AC0E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François I</a:t>
            </a:r>
          </a:p>
        </p:txBody>
      </p:sp>
    </p:spTree>
    <p:extLst>
      <p:ext uri="{BB962C8B-B14F-4D97-AF65-F5344CB8AC3E}">
        <p14:creationId xmlns:p14="http://schemas.microsoft.com/office/powerpoint/2010/main" val="237781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34579</TotalTime>
  <Words>209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un peloton d’exécution</vt:lpstr>
      <vt:lpstr>un peloton</vt:lpstr>
      <vt:lpstr>à la tête du peloton</vt:lpstr>
      <vt:lpstr>Peloton®</vt:lpstr>
      <vt:lpstr>Jacques Brel, who was born in Belgium but whose musical career was based in France, wrote a song in which he said it was better to give candy to your loved one than to give flowers.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291</cp:revision>
  <dcterms:created xsi:type="dcterms:W3CDTF">2016-10-03T16:25:09Z</dcterms:created>
  <dcterms:modified xsi:type="dcterms:W3CDTF">2023-11-15T20:31:14Z</dcterms:modified>
</cp:coreProperties>
</file>