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43" r:id="rId4"/>
    <p:sldId id="340" r:id="rId5"/>
    <p:sldId id="332" r:id="rId6"/>
    <p:sldId id="331" r:id="rId7"/>
    <p:sldId id="333" r:id="rId8"/>
    <p:sldId id="31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22"/>
            <p14:sldId id="343"/>
            <p14:sldId id="340"/>
            <p14:sldId id="332"/>
            <p14:sldId id="331"/>
            <p14:sldId id="333"/>
            <p14:sldId id="317"/>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11-20T19:28:48.659"/>
    </inkml:context>
    <inkml:brush xml:id="br0">
      <inkml:brushProperty name="width" value="0.05292" units="cm"/>
      <inkml:brushProperty name="height" value="0.05292" units="cm"/>
      <inkml:brushProperty name="color" value="#FF0000"/>
    </inkml:brush>
  </inkml:definitions>
  <inkml:trace contextRef="#ctx0" brushRef="#br0">3411 3604 787 0,'0'0'22'0,"0"0"6"0,0 0-28 0,0 0 0 16,0 0 0-16,0 0 0 0,0 0 109 0,0 0 17 15,0 0 3-15,0 0 1 0,-7 0-30 0,7 0-7 0,0 0-1 16,0 0 0-16,-7-3-52 0,0 3-10 0,7 0-2 0,-10 0-1 16,10 0-18-16,-7-3-9 0,0 0 10 0,-1 3-10 15,8 0 21-15,-7-3-1 0,7 3-1 0,-3-6 0 16,3 6-8-16,-7 0-2 0,3-6 0 0,4 6 0 16,0 0 3-16,0 0 0 15,0 0 0-15,0 0 0 0,0 0 1 0,0 0 1 0,0 0 0 0,-7 6 0 16,7-6 0-16,-3 6 0 0,3-6 0 0,-4 6 0 15,4 2 11-15,0 10 3 0,0-6 0 0,4 0 0 16,-4-1-28-16,3 10 8 0,1-3-8 0,-1-7 0 16,1 1 12-16,3 3-4 0,-4 2 0 0,4 1 0 15,-3-3-8-15,3 2 8 0,-3 1-8 0,-1 0 8 16,8 8-8-16,-4-8 0 0,0 5 0 0,-4-8 0 16,4 9 0-16,-3-7 0 0,3 1 0 0,0 2 0 15,0 4 0-15,0-9 0 0,0 8 0 0,-3-5 0 16,3 5 0-16,-4 4 0 0,-3-4 0 0,4-2 8 0,3 2-8 15,-4-5 12-15,1 3-12 0,-1-4 12 0,1 10 0 0,3-4 1 16,-3-5 0-16,-1 5 0 0,8-2-5 0,-8 2 0 16,1-8-8-16,-1 9 12 0,-3-7-4 0,4-5 0 15,-4 6-8-15,3-4 12 0,1-2-3 0,-4-6-1 16,3 6 0-16,-3-6 0 0,0-6 0 0,0 0 0 16,0 0 0-16,0 0 0 0,0 0 0 0,0 0 0 15,0 0 0-15,0 0 0 0,0 0 3 0,0 0 0 16,0 0 0-16,0 0 0 15,0 0-11-15,0 0 12 0,0 0-12 0,0 0 12 0,0 0-12 0,0 0 0 16,-10-6 9-16,10 6-9 0,0 0 0 0,-7-6 0 16,0 0 0-16,0-6 0 0,0 6 0 0,3 1 0 15,0-7 0-15,1 3 0 0,-1 3 0 0,-3-6 0 0,4 1 0 16,-1 5 0-16,-3-12 0 0,4 9 0 0,-1-3 0 16,1 1 0-16,-4-7 0 0,0-2 0 0,3 2 0 15,-3 0 0-15,0-5 0 0,7 2 0 0,-7 3 0 0,0-2 0 16,-4-4 0-16,4 1 0 0,-3 2 0 0,3-8 0 15,3-1 0-15,1 4 0 0,-5-3 0 0,5 8 0 16,-4-8 0-16,3 8 0 0,1-8 0 0,-1 5 0 16,1-2 0-16,-1 2 0 0,-3 4 0 0,4-4 0 15,-1 6 0-15,4-2 0 0,-3 2 0 0,-1-5 0 16,4 2 0-16,-3-2 0 0,3 5 0 0,-4-6 0 16,4 10 0-16,-4-4 0 0,4-2 0 0,0 2 0 15,0 0 0-15,0 1 0 0,0 2 0 0,0-3 0 16,0 7 0-16,0-7-8 0,0 3 8 0,0 3 0 15,0 1 0-15,0-1 0 0,4 0 0 0,0 3-8 16,-1 1 8-16,4 5 0 0,0-9 0 0,0 6-8 0,0-6 8 16,0 6 0-16,4 0 0 0,-4-5 0 0,0 2 0 15,4 3 0-15,-1 0 0 0,1 0 0 0,-1 0 0 16,1 0-8-16,-8 6 8 0,5 0 0 0,2 0-10 0,1 0 10 16,-4 0-12-16,0 0 12 0,0 6-8 0,3 0 8 15,1 0 0-15,-4 6 0 0,7-3-12 0,-3 2 12 16,-1 1-12-16,-3 0 12 0,0 0 0 0,8-3-8 15,-5 8 8-15,1-5 0 0,-1 0 0 0,1-1 0 0,0 7 0 16,-4-3 0-16,7-3 0 0,-7 5 0 16,0 1 0-16,0 2 0 0,0-2 0 0,-4-3 0 15,-3 2 0-15,4 7 0 0,-1-6 0 0,1-4 0 16,-4 10 0-16,0-12 0 0,0-7 9 0,-4 7-9 16,4 3 8-16,-3-9-8 0,-1 0 9 0,4-1-9 15,0-5 10-15,-7 12-10 0,4-6 11 0,-4 0-11 16,-4-6 12-16,1 6-12 0,10-6 11 0,-11 3-11 0,0 0 10 15,1 6-10-15,-1-9 0 0,1 5 0 0,-1 7 0 0,1-6 0 16,-1 0 0-16,4 0 0 0,-4 0 0 0,4 0 0 16,0-3 0-16,-3 8 0 0,3-11 0 0,-4 6 0 15,4 0 0-15,0 0-12 0,0 0 12 0,-4 0-13 16,4 0 5-16,0-1 8 0,7-5-13 0,-7 6 5 31,7-6-16-31,0 0-4 0,-7 0 0 0,0 0 0 0,3 0 4 0,-3 0 0 0,0-6 0 0,0 1 0 16,0-1-23-16,-3 6-4 15,6-6-1-15,-3 0 0 0,4 0-88 0,3-6-17 16,-4 3-4-16,4 4-1 0</inkml:trace>
  <inkml:trace contextRef="#ctx0" brushRef="#br0" timeOffset="877.456">3750 4192 936 0,'0'0'20'0,"0"0"5"0,0 0 1 0,0 0 0 0,-7 0-26 0,7 0 0 0,-7 5 0 0,0-5 0 16,7 0 49-16,0 0 5 0,-11 0 1 0,11 0 0 15,0 0-20-15,0 0-4 0,0 0-1 0,0 0 0 16,0 0-8-16,-7 6-2 0,7-6 0 0,0 0 0 16,0 0 2-16,0 0 0 0,0 0 0 0,0 0 0 15,0 0 3-15,0 0 1 0,0 0 0 0,0 0 0 0,0 0-4 16,0 0-1-16,0 0 0 0,0 0 0 0,0 0-9 0,0 0-1 16,0 0-1-16,7 0 0 0,-3 6 7 0,3-6 2 15,3 6 0-15,-3-3 0 0,4 0-4 0,0-3-1 16,-1 0 0-16,-3 3 0 0,4-3-14 0,-4 0 11 15,7-3-11-15,-3 3 10 0,-1-3-10 0,-3 0 10 16,4 3-10-16,-1-6 10 0,-2 6 2 0,2 0 0 16,1-6 0-16,-4 6 0 0,0-6-4 0,0 1 0 15,-4-1 0-15,4 0 0 0,-3 6 2 0,3-6 0 16,-7 6 0-16,0-9 0 0,4 3 3 0,-4 0 1 16,3 0 0-16,-3 1 0 0,-3-1 6 0,-1 0 0 15,0-6 1-15,-3 6 0 0,0-6-2 0,7 4-1 16,-7-4 0-16,0 6 0 0,0 0-18 0,0-6 0 15,-7 6 0-15,3-5 0 0,4 5 0 0,-3 3-9 0,-1-3 1 16,1 6 0-16,-1 0 8 0,0-6-13 0,1 6 5 0,3 0 8 16,0 6 0-16,0-6 0 0,0 6 12 0,-4 0-4 15,0 8-25-15,4-8-6 0,4 6-1 0,-1 0 0 16,1 0 15-16,-1 2 9 0,1 4-12 0,-1 0 12 16,4-7 0-16,-3 4 0 0,3-3 0 0,-4 5 0 15,4-5 0-15,-3 3 0 0,3 2 0 0,0 1 0 16,-4 0 0-16,4-6 0 0,-3 2 0 0,3-2 0 15,-4 6 22-15,4-12 5 0,0 2 1 0,0 4 0 16,0-6-14-16,4 6-2 0,-4-6-1 16,3 5 0-16,1-5-2 0,-1 0 0 0,4 0 0 0,-3 3 0 15,3 3-9-15,0-7 0 0,0 1 0 16,0 0 0-16,0 0 0 0,7 0-11 0,-7-6 3 0,4 9 0 16,-4-6-21-1,3 0-4-15,5 3-1 0,-5-6 0 0,1 0-6 0,-1 0-2 16,1 0 0-16,0 0 0 0,-1 0-18 0,4-6-3 0,-7 3-1 15,4 0 0-15,-8-6-32 0,8 9-6 0,0-6-2 0,-1 0-297 16,1 0-60-16</inkml:trace>
  <inkml:trace contextRef="#ctx0" brushRef="#br0" timeOffset="1473.861">4089 4130 1177 0,'0'0'25'0,"0"0"6"0,0 0 1 0,0 0 2 0,0 0-34 0,0 0 0 0,0 0 0 0,0 0 0 16,0 0 77-16,0 0 9 0,0 0 2 0,0 0 0 16,0 0-36-16,0 0-6 0,0 0-2 0,-4 12 0 15,4-12-19-15,-3 5-4 0,3 4-1 0,-4 3 0 0,4 0 0 0,4 0 0 16,-4-1 0-16,0 1 0 0,3-9-9 0,-3 6-3 16,4 5 0-16,-4-2 0 0,3 0 10 0,1 0 2 15,-4 0 0-15,3 2 0 0,1-2-4 0,-1 0 0 16,4 0 0-16,-3-1 0 0,-1-2 0 0,1-3 0 15,3 6 0-15,-3-6 0 0,-4-6 0 0,7 11-1 16,-4-5 0-16,4-3 0 0,-3 3-5 0,3 0-1 16,-7-6 0-16,7 6 0 0,-7-6-9 15,3 6 8-15,4 0-8 0,0-1 8 0,1-5 4 16,-8 0 0-16,7 6 0 0,0-6 0 0,0 0-12 0,0 6 0 16,3-6 0-16,-3 0 8 0,-7 0 15 0,7 0 2 15,0-6 1-15,4 6 0 0,-4-6-11 0,0 1-3 16,-3-1 0-16,3-6 0 0,-4 3 4 0,1 3 0 15,3-6 0-15,-4 1 0 0,1-7-1 0,3 6 0 16,-3 4 0-16,3-10 0 0,-4 6-15 0,1 0 0 0,-1 1 0 16,1 2 0-16,-1-3 0 0,1 0 0 0,-1 6 0 15,-3 0 0-15,0 1-9 0,0-7-8 0,0 6-2 0,-3-3 0 32,-1 3-21-32,1 0-5 0,-1 1-1 0,1-7 0 15,-4 6-23-15,0-6-5 0,3 3-1 0,-3 3 0 16,3-5-105-16,-3-1-20 0,4 6-5 0,-1-6-439 0</inkml:trace>
  <inkml:trace contextRef="#ctx0" brushRef="#br0" timeOffset="2221.212">4477 3192 799 0,'0'0'17'0,"0"0"4"0,0 0 1 0,0 0 1 0,0 0-23 0,0 12 0 0,-4-6 0 0,4-6 0 15,0 0 76-15,0 5 10 0,-3 4 2 0,3 0 1 16,0 6-15-16,0-15-3 0,0 0-1 0,-4 6 0 16,4 0-13-16,0 5-2 0,-3 1-1 0,3-3 0 15,0 3-27-15,0-1-6 0,0 1-1 0,3 6 0 16,-3-9-3-16,0 2-1 0,0 1 0 0,0 6 0 0,4-6-4 16,-4 2 0-16,3 4-1 0,-3 0 0 0,0-7-11 0,0 10 8 15,4-3-8-15,-4 5 8 0,3-8 8 16,-3 8 2-16,0 1 0 0,4-4 0 0,-4 10 1 0,0-4 0 15,0-2 0-15,0 5 0 0,0-2 10 0,0 2 3 16,0-3 0-16,0 4 0 0,0 2-1 0,0-2 0 16,3-4 0-16,-3 3 0 0,0-2-11 15,4-4-1-15,-4 1-1 0,0 2 0 0,3-8-10 16,-3 0-8-16,4 8 9 0,-1-14-9 0,1 6 8 0,-4-4-8 16,3-5 0-16,5 6 9 0,-8-3-9 0,3-1 0 15,-3-11 9-15,0 6-9 0,0 3 0 0,0 9 8 16,4-13-8-16,-4 13 0 0,0 0 0 0,0-4 0 15,-4 4 0-15,4 6 0 0,0-10 0 0,-3 4 0 0,3 0 0 16,0-1 0-16,0-2 0 0,0 3 0 0,-8-1 0 0,5-5 0 16,-1 9 0-16,1-10 0 0,3 1-9 15,-4 0 9-15,4-6-15 0,0 3 2 0,0-9 0 0,0 0 0 32,0 0-19-32,4 5-3 0,-4-5-1 0,0 0 0 15,0 0-28-15,3 0-7 0,4-3-1 0,1 1 0 16,-1-4-116-16,-4 3-24 0</inkml:trace>
  <inkml:trace contextRef="#ctx0" brushRef="#br0" timeOffset="2662.112">4173 3753 1134 0,'0'0'24'0,"0"0"6"0,0 0 1 0,0 0 1 0,0 0-32 16,7 12 0-16,0-12 0 0,4 6 0 0,0 0 55 0,-1-6 4 0,1 6 1 0,3-6 0 16,7 3-29-16,-7-3-6 15,0-3-1-15,0 3 0 0,4-6-6 0,0 6-2 0,-1 0 0 0,-3-6 0 16,8 6 7-16,-8-6 1 0,0 0 0 0,0 0 0 15,0 6-15-15,0 0-9 0,-3 0 12 0,3 0-12 16,0 0 8-16,0 0-8 0,-3 0 0 0,-1 0 0 31,-3 0-99-31,0 0-26 0,0-5-6 0,4 5-1 0</inkml:trace>
  <inkml:trace contextRef="#ctx0" brushRef="#br0" timeOffset="3470.342">4978 4036 921 0,'0'0'20'0,"0"0"4"0,-7 0 0 0,7 0 4 0,0 0-28 0,-7 0 0 0,7 0 0 0,-7 3 0 16,7-3 44-16,0 0 3 0,0 0 1 0,0 0 0 15,-8 6-9-15,8-6-2 0,0 0 0 0,0 0 0 16,-7 5-37-16,4 1 0 0,3-6 0 0,-4 6 0 15,1 0 11-15,3-6 7 0,0 12 2 0,0-12 0 16,0 6 3-16,3 0 1 0,1-1 0 0,-1 1 0 16,4 3-4-16,1-3-1 0,-1 0 0 0,3 0 0 15,-3-6-19-15,4 12 10 0,3-12-10 0,0 5 8 16,-3 1-8-16,-1-3-11 0,-3 0 3 0,4 0 0 16,-1 0-33-16,5 0-7 15,-5 3 0-15,1-6-1 0,-4 0-32 16,0 0-7-16,0-9 0 0</inkml:trace>
  <inkml:trace contextRef="#ctx0" brushRef="#br0" timeOffset="4497.823">5634 4056 227 0,'-14'-11'0'0,"7"5"13"0,-4 3-13 0,4 0 0 0,-4 0 0 0,1-3 0 0,-1 0 46 0,4 6 6 16,-3-6 2-16,3 6 0 0,0-6-24 0,7 6-5 15,-8 6-1-15,8-6 0 0,0 0 39 0,-14 0 7 0,7 6 2 16,4 0 0-16,3-6 19 0,-7 6 4 16,7-6 1-16,-7 3 0 0,7-3-26 0,0 0-5 0,0 0-1 0,0 0 0 15,-4 6-25-15,4-6-6 16,0 0-1-16,0 0 0 0,0 0 0 0,0 0 0 0,0 11 0 0,0-5 0 16,4 0-24-16,3 0-8 0,0 0 0 0,3-6 0 15,4 0 15-15,1 6-4 0,-5 0-1 0,4 0 0 16,4-4-10-16,0 4 0 0,-4-6 0 0,0 0 0 15,7 0 8-15,-7 0 0 0,0 0 0 0,0 0 0 16,4 0-8-16,-4-6 0 0,0 4 0 0,-3-4 8 16,-1 6 5-16,4 0 1 0,-3-6 0 0,-4 6 0 15,-3 0 11-15,3-6 3 0,0 6 0 0,-4-6 0 16,-3 6-20-16,7 0-8 0,-7-6 0 0,0 6 8 16,4-6 8-16,-4 6 0 0,0 0 1 0,-4-6 0 15,1-8-7-15,-1 8-2 0,1 0 0 0,-4 0 0 16,0 0-8-16,0 0 0 0,-1 6 0 0,-6-6 0 15,7 6 0-15,-3-5-11 0,-1-1 3 0,-3 6 0 16,3 0-4-16,-3 0-1 0,4 0 0 0,-1 0 0 16,1 0 5-16,6 6 8 0,-6-1-13 0,2-5 5 15,-2 6-20-15,6 0-3 0,-3 0-1 16,0 0 0-16,7-6 32 0,-3 9 0 0,-1-3 0 0,-3 5 0 0,7-11-12 16,-3 6 3-16,-1 6 1 0,1-6 0 0,-1 0 8 0,4 0 0 15,0-6 8-15,-4 11-8 0,1 4 0 0,3-9 0 16,0 6 0-16,0 0 0 0,-4-7 0 0,4 7 0 15,0-3 0-15,0 3-8 0,4 5 8 0,-4-5 0 16,0-6 8-16,3 3-8 0,1 3 0 0,0-1 0 0,3 1 0 16,-4 0 0-16,1 0 0 0,3 2 0 15,-4-8 0-15,4 6 0 0,0-6 0 0,0 6 0 16,8-6 0-16,-8-4 0 0,0 4 0 0,3 0 0 16,1 0 0-16,3-6 0 0,-4 6 0 0,5-6-12 15,-1 0 12-15,0 0-12 0,3 0-4 0,-2 0 0 16,-1 0-1-16,0 0 0 15,3 0-35-15,-2-6-8 0,-1 0 0 0,3 0-371 0,-3 0-73 16</inkml:trace>
  <inkml:trace contextRef="#ctx0" brushRef="#br0" timeOffset="5200.763">5676 3753 853 0,'0'0'18'0,"0"0"4"0,0 0 1 0,0 0 2 0,0 0-25 0,0 0 0 0,0 0 0 0,0 0 0 16,0 0 64-16,0 0 7 0,0 0 1 0,0 0 1 16,0 0-9-16,0 0-3 0,0 0 0 0,4 0 0 15,-1-5-50-15,1 5-11 0,-4 0 0 0,3 0 0 16,1-6 14-16,3 6 6 0,-4-6 0 0,4 6 1 16,-3 0 10-16,0-9 1 0,-1 6 1 0,4 0 0 15,-3-9-2-15,-1 7-1 0,1-1 0 0,3 0 0 16,-4-6-18-16,1 6-4 0,3-9-8 0,-4 10 12 15,4-7-4-15,-3 6 0 0,-1-6-8 0,-3 6 12 16,4 0-12-16,0-2 0 0,-1-1 0 0,-3 6 0 16,0-3 0-16,0 6 0 0,0 0 0 0,0 0 0 15,0 0 0-15,0 0 0 0,0 0 0 0,4-6 0 0,-4 6 0 16,0 0 9-16,0 0-9 0,0 0 8 0,0 0-8 0,0 0 0 16,7 0 0-16,-4 6 0 0,4 0 0 0,-3-3 0 15,-1 3 0-15,4-1-11 0,0 7 11 0,-3 0 0 16,3 0 0-16,-3 0-8 0,-1-4 8 0,4 10 0 15,-3-6 0-15,-1 0 0 0,-3 5 0 0,4-14 8 16,-1 9-8-16,1-6 0 0,-1 0 0 0,1-1 0 16,-1 7 0-16,1-6 0 0,6 0 0 0,-2 0 0 15,-5-6 0-15,1 3 0 0,-1 0 0 0,8 6 0 16,-4-9 0-16,0 5-12 16,3-5-31-16,1 6-6 0,3 0-2 0,0-6-641 15</inkml:trace>
  <inkml:trace contextRef="#ctx0" brushRef="#br0" timeOffset="5828.798">6251 3098 1191 0,'0'0'26'0,"0"0"6"0,-3 9 0 0,3-3 2 0,-4 5-34 0,1-5 0 15,3 0 0-15,0 6 0 0,0 0 50 0,0-6 3 16,-4 2 1-16,4 4 0 0,0 0-6 0,0 0-2 16,4 2 0-16,-4 4 0 0,0-6-31 0,3 5-7 0,-3-2 0 15,0 9-8-15,0-1 12 0,0 1-4 0,0 8 0 0,4-9-8 16,-4 10 34-16,0-4 0 0,3 9 0 0,-3 1 0 15,0-4 14-15,0 3 4 0,0-3 0 16,0 4 0-16,4-1-13 0,-4 3-3 0,-4-3 0 16,4-5 0-16,0 2-9 0,0 3-3 0,0-3 0 0,0-2 0 15,0 2-6-15,0-3-2 0,0-2 0 0,-3 2 0 16,-1 3 4-16,4-14 0 16,0 2 0-16,-3-11 0 0,3 6-20 0,0 2 0 0,0-2 0 15,-4-3 0-15,4 2 0 0,0-5 0 0,-3 0 0 0,-1 6 0 16,4-10 0-16,0 4 0 0,-3 6 0 0,3-12 0 15,0 5-19 1,0-5-7-16,0 3-2 0,0-3 0 16,-4 6-9-16,4-1-3 0,0-5 0 0,0 0 0 0,0-6-6 0,0 6-2 0,0-6 0 15,0 6 0-15,0-6 7 0,0 0 1 0,0 12 0 16,0-12 0-16,0 0-7 0,0 0-1 0,0 0 0 16,0 0 0-16,0 0-64 0,0 0-12 0,0 0-4 0,0 0 0 15</inkml:trace>
  <inkml:trace contextRef="#ctx0" brushRef="#br0" timeOffset="6193.133">6054 3962 1522 0,'0'0'33'0,"0"0"7"0,0 0 2 0,0 0 2 0,0 0-36 0,-7 0-8 0,7 0 0 0,0 0 0 16,0 0 46-16,0 0 7 0,0 0 2 0,0 0 0 16,0 0-24-16,0 0-5 0,0 0-1 0,0 0 0 15,0 0-25-15,0 0 0 0,0 0 0 0,0 0 0 16,0 0 0-16,7 0 0 0,0 0 0 0,3 0 0 15,1 0 0-15,3 0-11 0,0 6 11 0,0-6-8 16,4 0 8-16,0 0 0 0,-4 0 0 0,7 0 0 16,0 0 0-16,0 0-15 0,0 0 3 0,0 0 0 15,-6 0-25 1,2 3-5-16,1-6-1 0,-1 3 0 0,1 0-49 16,0-6-9-16,3 6-3 0,-10-6-500 0</inkml:trace>
  <inkml:trace contextRef="#ctx0" brushRef="#br0" timeOffset="6752.146">6516 3956 1183 0,'0'0'33'0,"0"6"8"0,-4 0-33 0,4 3-8 0,-3 3 0 0,3-1 0 15,0-5 56-15,3 0 10 0,-3 0 2 0,0 0 0 16,0-6-5-16,0 9-1 0,4-3 0 0,3 5 0 16,-4-5-46-16,-3 6-16 0,4-6 9 0,-1 0-9 15,1 6 0-15,-4-4 0 0,3 4 0 0,1 0 0 16,0 0 0-16,-1-1 0 0,1 1 0 0,-1 3 0 16,-3 3 16-16,4-13-3 0,-1 7 0 0,1-6 0 15,-1 6 24-15,-3 2 5 0,4-2 1 0,-1 0 0 16,-3 0-11-16,4-3-3 0,-1 2 0 0,-3-5 0 15,0-6-1-15,0 6-1 0,0-6 0 0,0 0 0 16,0 0-27-16,0 0 0 0,0 0 0 0,0 0 0 16,0 0 12-16,0 0 1 0,0 0 0 0,0 0 0 15,0 0-4-15,0 0-1 0,0 0 0 0,-7 0 0 0,4-6-8 16,-4 0 0-16,0 0 0 0,3 1 8 16,-3-1-8-16,4-3 0 0,-1-3 0 0,-3 6 0 0,7-6 0 15,-7 7 0-15,3-10 0 0,1 9 0 0,-4-6 0 0,3 1 0 16,1-7 0-16,-1 6 0 0,1-3 0 0,3-2 0 15,-4 5 0-15,1 0 0 0,3 0 0 16,-4-2 0-16,4 2 0 0,0 0 0 0,0 1 0 0,0-1 0 16,0 3 0-16,0 3 0 0,4-6 0 0,-4 6 0 15,3 1 0-15,1-1 0 0,-4 6-9 0,3-6 9 16,4 0 0-16,-3 0 0 0,6 3-13 16,-3-3 4-16,-3 0 1 0,3 6 0 0,0 0-12 15,4-6-1-15,-4 1-1 0,3 5 0 16,1-6-13-16,-1 6-2 0,1 0-1 0,-4-6 0 15,4 6-27-15,-4-6-6 0,7 6-1 0,-4 0-431 16,-2 0-86-16</inkml:trace>
  <inkml:trace contextRef="#ctx0" brushRef="#br0" timeOffset="7488.412">6798 4062 1105 0,'0'0'24'0,"0"0"4"0,0 0 2 0,-7 6 2 0,7-6-32 16,-4 6 0-16,4-6 0 0,0 0 0 0,-3 6 70 0,-1 0 7 16,4-6 2-16,0 0 0 0,0 0-2 0,0 0 0 15,0 0 0-15,0 0 0 0,0 0-33 0,0 0-6 16,0 0-2-16,0 0 0 0,0 0-19 0,4 8-4 16,3-2-1-16,0-3 0 0,4 6 2 0,-1-9 0 15,-3 0 0-15,4 0 0 0,-1 0-6 0,5 0-8 0,-5 0 11 16,4 0-11-16,4 0 10 0,-8 0-10 0,1 0 8 0,3 0-8 15,-3 0 8-15,3 0-8 0,-7-6 8 0,3 3-8 16,-2 0 0-16,2 0 0 0,-6 0-14 16,3 1 5-16,-4-4 26 0,1 6 6 0,-1 0 1 0,-3 0 0 15,0 0-4-15,0 0 0 0,7-6 0 0,-7 6 0 16,0-6-3-16,0 6-1 0,0-6 0 0,-7 0 0 16,4 0 0-16,-1 0 0 0,1 1 0 15,3 5 0-15,-7-6-16 0,-4 0 0 0,8 3 0 0,-8-3 0 16,4 6-8-16,0-6-3 0,7 6 0 0,-11-6 0 15,1 6 11-15,3 0-12 0,-4 0 12 0,4 0-12 16,0 0-2-16,-4 0-1 0,-3 0 0 0,14 0 0 16,0 0 15-16,-7 6 0 0,0 0-10 0,-3 0 10 15,-1-3 0-15,4 3 0 0,3 0 0 0,1 5 0 16,-4-5 0-16,3 0 0 0,-3 6 0 0,4-6 0 16,-1 8-14-16,1-2 5 0,3-6 1 0,-4 6 0 0,1 0 8 15,3-1 0-15,-4-2 0 0,0 3 0 0,4-6 0 16,0 11 0-16,0-11 0 0,4 0 0 0,-4-6 0 15,0 6-8-15,4 0 8 0,-4 9-8 0,3-10 16 0,4 7 3 16,-3-6 1-16,-1 6 0 0,1 0-12 0,3-4 0 16,0 4 0-16,-4-6 0 0,4 6 0 0,0 0 0 15,4-6 0-15,0-4 0 0,-1 7 0 0,4 0 0 16,-3-9 0-16,-4 6 0 0,7 0 0 0,-3 0 0 16,3 0-14-16,0-6 5 15,0 5-19-15,-3-5-3 0,-1 0-1 0,4 0 0 16,0 0-25-16,0 6-6 0,-3-6-1 0,3 0 0 15,4-6-110-15,-4 6-22 0</inkml:trace>
  <inkml:trace contextRef="#ctx0" brushRef="#br0" timeOffset="12387.715">8668 3865 961 0,'0'0'20'0,"0"0"5"0,0 0 1 0,-7 0 2 0,0 0-28 0,0-6 0 0,3 6 0 0,-3-11 0 15,0 8 52-15,0-3 5 0,0 6 1 0,3-6 0 16,-3 6-24-16,0 0-5 0,0-6-1 0,0 6 0 0,0 0-19 0,7 0-9 16,-7 0 8-16,0 0-8 0,0 0 0 0,0 0 8 15,3 0-8-15,-3 0 0 0,0 0 18 0,0 0-2 16,0 0 0-16,-4 0 0 0,4 6 9 0,-3 0 2 16,3-6 0-16,0 6 0 15,0-3 0-15,-4 8 0 0,4-11 0 0,-4 12 0 16,1-6-11-16,3 6-3 0,0-6 0 0,-4 8 0 15,4-5-1-15,-3 6-1 0,2-3 0 0,1-1 0 0,4 1-11 0,-1-3 10 16,1 3-10-16,-1-1 10 0,1 1-10 0,-1 0 0 16,4-6 0-16,-3 9 8 0,3 2-8 0,0-5 12 15,0 0-12-15,0-1 12 0,0 4-4 0,3-3-8 16,-3-6 12-16,0 11-4 0,0-11 1 0,0 6 0 16,4-3 0-16,-4 3 0 0,0-6-1 0,0 5-8 0,3-5 12 15,-3-6-4-15,4 0 1 0,-4 0 0 0,3 6 0 0,4-3 0 16,0 0 2-16,1-3 0 0,-1 0 0 15,0-6 0-15,0 6-1 0,0-6 0 16,0-6 0-16,0 7 0 0,3-13-10 0,-2 3 10 0,2 3-10 0,1-5 10 16,-1 5-10-16,1-6 8 0,-1-2-8 0,-3 8 8 15,4-6-8-15,-4-2 0 0,0 8 0 0,0-6 8 16,0 7-8-16,0-4 0 0,-3 9 0 16,3-6 0-16,-7 1 9 0,3 5-9 0,1 0 10 0,-4 6-10 15,0-6 28-15,0 6-1 0,0 0 0 0,0 0 0 16,0 0-16-16,0 0-3 0,0 0-8 0,0 0 12 15,0 0 3-15,0 0 0 0,0 0 0 0,0 0 0 16,0 0-7-16,0 0-8 0,0 0 11 0,-7 6-11 16,3 0 8-16,4-6-8 0,0 0 0 0,-7 6 0 15,4 5 0-15,3 1 0 0,-4-6 0 0,4 3 0 16,4 3 0-16,-4-1-12 0,0 1 3 0,0 0 1 0,0 8 0 0,0-8 0 16,0 6 0-16,3 2 0 15,-3 4 8-15,4-1-10 0,-1-5 10 0,1 9-10 0,-1-10 10 16,1 10-10-16,-1-4 10 0,1 7-10 0,3-4 10 0,0 6 8 15,0 4-8-15,-3-10 11 0,3 9-11 0,0 4-12 16,0-4 2-16,0-3 1 0,4 3 9 0,-4 10 11 16,3-10-3-16,-3 9 0 0,0-12-8 15,0 9 0-15,0-2 0 0,0-1 0 0,4-3 0 16,-4-3 0-16,0 4 0 0,0-10 0 0,-3-2 0 0,-1-4-9 16,1-2 9-16,-1 0-13 0,-3-1 13 0,0-2 0 15,4 3 0-15,-4-7 0 0,0 1 0 0,0-3 0 16,0 0 0-16,0 0 0 0,0-9 0 0,0 0 0 15,3 5 0-15,-3 1 0 0,0 0 0 0,0-6 0 0,0 0 0 0,0 0 0 16,0 0 0-16,0 0 0 0,0 0 0 0,0 0 0 16,0 0 0-16,0 0 0 0,0 0 0 0,0 0 0 15,0 0 0-15,0 0-9 0,0 0 9 0,0 0 0 16,0 0 0-16,0 0 0 0,0 0 0 0,0 0 0 16,0 0 0-16,0 0 0 0,0 0 0 0,0 0 0 15,0 0 0-15,-3-6 0 0,-1-5 0 0,1 2 0 16,3 0 8-16,0 0 1 0,-4-3 0 0,4-5 0 15,0 2-9-15,-3 3 0 0,3-5 0 0,-4-1 0 16,1 0 0-16,3-2 0 0,0 8 11 0,0-12-11 16,0 10 0-16,0-4 0 0,0 0 0 0,0-2 0 15,3 8 0-15,4-11 0 0,-3 5 0 0,3 3 0 16,0-2 0-16,0-1-10 0,4 0 10 0,-1 10-12 16,4-10-5-16,0 6-2 0,0 0 0 0,1 1 0 15,-1 2-2-15,0 3-1 0,-4-6 0 0,1 6 0 0,0 6-2 16,-1-6 0-16,1 1 0 0,-4-1 0 15,0 6-11-15,0 0-2 0,0 0-1 0,0 0 0 16,-7 0-50-16,7 0-11 0,-7 0-1 0</inkml:trace>
  <inkml:trace contextRef="#ctx0" brushRef="#br0" timeOffset="13054.263">8759 3989 918 0,'0'0'20'0,"0"0"4"0,0 0 0 0,0 0 3 0,0 0-27 0,-3 11 0 0,-4-11 0 0,3 6 0 0,4-6 63 0,0 0 7 15,0 0 2-15,-7 6 0 0,7-6-16 0,-3 0-4 16,3 0 0-16,0 0 0 0,0 0-12 0,-7 6-4 15,7-6 0-15,0 0 0 0,0 0 2 0,0 0 0 16,0 0 0-16,-4 6 0 0,1 0 6 0,3-6 2 16,-4 3 0-16,-3 3 0 0,7 5-31 0,-3-5-7 15,3 0 0-15,0 6-8 0,0-6 8 0,3 8-8 16,1-5 0-16,3 0 0 0,-4 9 0 0,4-1 0 16,-3-8 0-16,-1 3 0 0,4 0 0 0,0 0 10 15,4-1-10-15,-4-5 8 0,0 0 0 0,0 0 0 16,4 0 0-16,-4 3 0 0,3 2-8 0,-3-5 8 15,4 0-8-15,-4 0 8 0,4 0 4 0,-4-6 0 16,0 6 0-16,3-3 0 0,-3-3 12 0,0 0 4 0,1 0 0 0,-1-3 0 16,0 3-16-16,-4-6-4 0,4 0 0 0,-3 0 0 15,3 0 2-15,-4 0 0 0,4 0 0 0,-3 1 0 16,-1-7-2-16,1 3 0 0,0-3 0 0,-1 1 0 16,1-1-8-16,-4-3 0 0,3 3 0 0,-3 1 0 15,4-7 0-15,-4 6 0 0,3 0 0 0,-3 4 0 16,0-4 0-16,0 6 0 0,0-6 0 0,-3 6-11 15,3-5 1-15,-4-4 0 0,1 9 0 0,-1-6 0 16,1 0-2-16,-1 1-1 0,4-7 0 0,-4 9 0 16,1-8-21-1,-1 5-4-15,1-3-1 0,-1 3 0 0,4 1-90 16,-3-1-19-16,-1 0-3 0,4 0-533 0</inkml:trace>
  <inkml:trace contextRef="#ctx0" brushRef="#br0" timeOffset="13785.774">9169 3895 974 0,'0'0'28'0,"0"0"5"0,0 0-33 0,0 0 0 0,0 0 0 16,0 0 0-16,0 0 69 0,0 0 7 0,0 0 2 0,0 0 0 16,0 0 13-16,0 0 2 0,0 0 1 0,0 0 0 15,0 11-68-15,3-5-14 0,-3 0-2 0,4 3-1 16,-1-3 5-16,1 6 1 0,-1-7 0 0,1 1 0 15,3 0-4-15,-4 0-1 0,5 0 0 0,-5 0 0 16,4-3 17-16,0 3 3 0,0-6 1 0,0 6 0 16,4-1-19-16,-4-5-3 0,3 0-1 0,-2 0 0 15,6 0 3-15,-4 0 0 0,1 0 0 0,-1 0 0 16,-3 0-3-16,4-5-8 0,0-1 12 0,-1 6-4 16,-3 0-8-16,4-9 8 0,-4 6-8 0,3 0 8 0,-2 0-8 15,-1 0 0-15,0-3 0 0,0 0 8 0,-4 6-8 16,1-11 0-16,3 11 0 0,-4-6 0 0,-3 0 0 0,4 0 0 15,-1-3 0-15,-3 3 0 0,0 6 0 16,0-6 0-16,0 0 0 0,-3-5 0 0,3 5-8 0,-4 0 8 16,1 0-10-16,-4 0 10 0,3 0-22 15,-6-8 2-15,3 8 0 0,-4 0 0 16,0 0-8-16,1 0-2 0,-4 0 0 16,3 6 0-16,-7-6 15 0,4 0 3 0,0 6 1 0,0 0 0 15,0 6 11-15,0 0-8 0,7 0 8 0,-4 6-8 0,1-6 8 0,-1 3 0 16,4 2-9-16,0 1 9 0,0 0 0 0,3-6 0 15,-3 11 0-15,4-8 0 0,-1 3 0 0,1 0 0 16,3-1 0-16,-4 1 0 0,4-3 0 0,0 0 0 16,-3 0 0-16,3 8 0 0,-4-5 0 0,4 0 0 0,0-3 0 0,0 2 0 15,0 7 8-15,0-6 7 0,-3 2 1 0,3 4 0 16,3-6 6-16,-3 6 2 0,4-4 0 0,-1 4 0 16,4-6-10-16,0-1-2 0,4 7 0 0,0-6 0 15,-1 8-12-15,4-8 9 16,-3 0-9-16,3 3 8 0,0-4-8 0,0-5 0 0,0 6 0 0,0-6-11 15,0 6-7-15,4-6-2 0,-4-6 0 0,0 0 0 16,0 0-18 0,1 0-4-16,2 0-1 0,-3 0 0 0,0-6-48 15,1 6-9-15,-1-6-3 0,0 0-505 0</inkml:trace>
  <inkml:trace contextRef="#ctx0" brushRef="#br0" timeOffset="36155.037">10700 3562 309 0,'-7'6'0'0,"7"-6"12"0,-7 6-3 0,0 0 2 0,3-6-11 0,1 6 0 0,-1-6 0 0,-3 6 0 16,0-3 63-16,-4-3 10 0,4 3 3 0,4 0 0 16,-4-3 12-16,3 3 4 0,-3-6 0 0,4 3 0 15,-5 0-22-15,5 0-4 0,3 0-1 0,0 0 0 0,-4-6-41 16,-3 6-8-16,7 0-1 0,0 0-1 16,-3-3 5-16,3 3 1 0,0 0 0 0,0 0 0 15,0 0-4-15,0 0 0 0,0 0 0 0,0 6 0 0,0 0-16 0,3 2 10 16,-3 10-10-16,0 0 8 15,0-7-8-15,0 10 12 0,4-9-12 0,-1 5 12 0,1 10 10 16,-1-10 2-16,1 13 1 0,0 2 0 0,3-2 11 0,0 2 3 16,0-3 0-16,0 4 0 0,0-1-2 0,0 3 0 15,0-2 0-15,0 8 0 0,4-3 0 0,-1-3 0 16,1-8 0-16,-1 8 0 0,4-3-9 0,-6 1-3 16,6-4 0-16,-7 1 0 0,3-4-8 0,-3-3-1 15,4-5-1-15,-4 3 0 0,0-10 0 0,0 1 0 0,-3 0 0 16,-1-3 0-16,1-3-3 0,-4-6-1 0,0 0 0 15,0 0 0-15,0 0 1 0,0 0 1 16,0 0 0-16,0 0 0 0,0 0 0 0,0 0 0 0,0 0 0 16,-4-6 0-16,1-3-13 0,-4 3 0 0,3 0 0 0,0-6 0 15,1 7 0-15,-1-13-20 0,1 6 4 16,-1 3 0-16,1-2-3 0,-1-7 0 0,4 3 0 16,0 4 0-16,0-7 3 0,0 6 1 0,0-6 0 0,0 7 0 15,0 2 7-15,-3-3 8 0,3-6-13 0,-4 1 5 16,1 2 8-16,3-2 0 0,-4-7-9 0,4 9 9 15,-3-8 0-15,-4 11 0 0,3-6-9 0,-3 4 9 16,4-4 0-16,-1 6 0 0,-7-5 0 0,4 2 0 16,4 3 0-16,-4 0 0 0,0-8 0 0,0 8 0 15,0 0 0-15,-4-5 0 0,4 5 0 0,0-3 0 16,0 3 12-16,-4-5 0 0,4 5 0 0,-3 0 0 16,3-8-3-16,3 2-1 0,-3 0 0 0,0 4 0 0,0 2-8 15,3 0 0-15,-3-5 0 0,7 5 0 0,-3-15 0 0,-1 10-17 16,4-1 4-16,0-2 1 0,0 2 12 0,0-6 0 15,4 7 0-15,-1 2 0 0,1-8 0 16,3 5-9-16,0-3 9 0,0 10 0 0,0-7 0 0,0 0-8 16,4 4 8-16,-1 2 0 0,1 6 0 0,-4-12-10 15,3 9 10-15,5-2 0 0,-5 5 0 0,1-6 0 16,3 6 0-16,0 0 0 0,-3 0 0 16,-1 1 0-16,1 5 0 0,3 5 0 0,-4-5 0 0,1 6 0 15,0 0 8-15,3 6-8 0,-4 0 0 0,4 2 0 16,-3 4 8-16,0 0-8 0,-4 2 0 0,3 10 0 15,-3-7 0-15,4 4 0 0,-4 2 0 0,3-8 0 16,-2 8-13-16,-1-5 4 0,-4 2 9 0,4-8-13 0,0-7 5 16,-3 7 8-16,-1-3 0 0,1-4 0 0,-1 1 0 15,1-6 0-15,-1 6 8 0,-3-12 10 0,0 3 2 0,0-3 0 16,0 0-20-16,-7 3 0 0,-3 0 0 0,3-3 0 16,-4 0 0-16,1-3 0 0,-1 3 0 0,-3-3 0 15,0 3-22-15,-4-3 2 0,0 3 0 16,1 0 0-16,-1 3 8 0,4-3 3 0,-4 3 0 0,4-3 0 15,0 9-12-15,0-4-3 0,4-5 0 0,2 12 0 16,-6-12 5-16,7 6 1 0,0 0 0 0,7-6 0 16,0 0 18-16,-10 6-8 0,10-6 8 0,-4 0 0 15,-3 6 0-15,7-6 9 0,0 0 1 0,0 0 0 16,0 0-10-16,0 0 0 0,0 0 9 0,0 0-9 16,0 0 13-16,0 0-1 0,0 0-1 0,0 0 0 15,0 0 8-15,0 0 1 0,-7 0 1 0,7 0 0 16,0 0-7-16,0 0-2 0,0 0 0 0,0 0 0 15,0 0-12-15,0 0 0 0,0 0 8 0,0 0-8 0,0 0 0 16,0 0 0-16,7 0 0 0,0 0 0 0,0 0 0 16,4 0 0-16,-1 0 0 0,1 0 0 0,0 0 0 0,-1 0 0 15,1 6 0-15,-1-6 0 0,4 5 0 0,-3 4 0 16,0-9 0-16,-4 6 0 0,3 0 0 0,1 0 0 16,-1 0 0-16,4 6 0 0,-3-1 11 0,0-5 5 15,-1 3 2-15,-3 3 0 0,4-6-29 0,-1 11-5 0,-3-5-2 16,4-3 0-16,0 9 18 0,-4-1 0 0,3-5 0 15,-3 0 0-15,4 8 0 0,-4-8 0 0,0 6 8 16,0-1-8-16,0 4 0 0,0-3 8 16,0-1-8-16,0-2 0 0,0 3 10 0,0-7-10 15,-3 1 10-15,3 9-10 0,0-4 12 0,-3 1-3 0,3-3-1 0,0 2 0 16,0 1-8-16,0 0 0 16,-4-4 0-16,1-2 0 0,-4 0 8 0,0-1-8 0,-4 1 12 15,4-6-4-15,-3 3-8 0,-4 3 0 0,0-6 0 0,0 5 8 16,-4-5 3-16,0-6 0 0,1 6 0 0,-4-6 0 15,3 6-1-15,-3-6 0 0,0 0 0 0,0 6 0 16,0-6 5-16,0 0 1 0,3-6 0 0,-3 6 0 16,-4 0-8-16,4-6-8 0,0 6 11 0,0-6-11 15,0 6 0-15,3 0 0 0,-3 0 0 0,4 0 0 16,-1 0-8-16,0-6-6 0,4 6-1 0,7 0 0 16,0 0-3-16,0 0-1 0,-10 0 0 0,10 0 0 0,0 0 1 0,0 0 0 15,0 0 0-15,0 0 0 0,0 0 5 0,0 0 1 16,0 0 0-16,0 0 0 0,0 0-3 0,0 0 0 15,0 0 0-15,0 0 0 16,0 0-25-16,0 0-4 0,0 0-2 16,0 0 0-16,0-6-127 0,0 6-26 15,3-5-5-15</inkml:trace>
  <inkml:trace contextRef="#ctx0" brushRef="#br0" timeOffset="36802.01">11416 4192 1206 0,'0'0'26'0,"0"0"6"0,0 0 0 0,0 0 3 0,0 0-35 0,0 0 0 0,-4-6 0 0,-3 0 0 16,4 0 71-16,-4 6 7 0,0-6 2 0,0 3 0 15,0 0-34-15,-1 0-6 0,1 3-2 0,-3-3 0 0,10 3-16 0,-11 0-3 16,1 0-1-16,3-3 0 16,-4 3-8-16,11 0-2 0,-7 3 0 0,0 0 0 15,0 3-8-15,3 3 0 0,1-3 9 0,-1 6-9 16,4-1 0-16,0-11 0 0,0 0 0 0,-3 6 0 15,3 6 18-15,0 3-1 0,3 2 0 0,-3-5 0 16,4 6-17-16,-4-4 0 0,0 4 0 0,3 0 0 0,-3-4 8 16,0 4 0-16,4-6 1 0,-1-1 0 0,-3 1 12 0,4-3 3 15,-1 3 0-15,1 0 0 0,0-7-5 0,-1 1-1 16,-3-6 0-16,4 6 0 0,-1 0 10 0,-3-6 1 16,7 6 1-16,0-6 0 0,4 0-8 0,3 0-2 15,0 0 0-15,-3-6 0 0,3 6-10 0,-4-6-2 16,4 0-8-16,1 0 12 0,-1-5-12 0,0-1 0 15,-4 0 0-15,4 3 0 0,-3-2 0 0,-4-7 0 16,0 0-13-16,0 4 4 0,-3-4-6 0,-1 6-1 0,1-5 0 16,-4 2 0-16,0 9 3 15,-4-6 0-15,1 0 0 0,-4 7 0 0,0-10 5 0,0 9 8 16,-4 0-13-16,0 0 5 0,1 0-12 0,-4 1-1 16,3 5-1-16,1 0 0 0,-5 0 13 0,1 5 9 0,4 1-12 15,-4 0 12-15,3 0-10 0,-3 0 10 16,3-3-8-16,1 0 8 0,3 6 0 0,0 2-8 0,3-5 8 0,1 6 0 15,-1-6 0-15,1 3-8 0,3 0 8 0,-4-1 0 16,8 4-13-16,-4-6 2 0,0-6 1 0,0 0 0 31,0 0-23-31,0 0-5 0,0 0-1 0,0 0 0 0,0 0-45 16,3 6-8-16,4-6-3 0,-7 0-575 0</inkml:trace>
  <inkml:trace contextRef="#ctx0" brushRef="#br0" timeOffset="37441.251">11719 4186 997 0,'0'0'21'0,"0"0"5"0,0 0 1 0,0 0 2 0,0 0-29 0,0 0 0 0,4 6 0 0,-1-1 0 15,1 1 78-15,-4-6 10 0,0 6 1 0,0-6 1 16,0 0-2-16,0 0 0 0,3 9 0 0,1-3 0 16,-4 6-30-16,3-1-6 0,-3-5-2 0,4 0 0 15,0 6-16-15,-4-3-3 0,3 0-1 0,-3-1 0 16,4 10-16-16,-1-12-3 0,1 6-1 0,-1-1 0 15,1 4-10-15,-1-3 0 0,1 0 9 0,-1-7-9 16,4 7 8-16,-3 3-8 0,-1-3 8 0,1-1-8 16,-1 1 0-16,1 0 9 0,-1 0-9 15,1 2 0-15,3-8 17 0,-3 6-3 0,-4-6-1 0,0-6 0 16,0 0 11-16,0 0 1 0,0 0 1 0,0 0 0 16,0 0 7-16,0 0 2 0,0 0 0 0,0 0 0 15,0 0 10-15,0-6 3 0,-4 0 0 0,1-6 0 16,-1 1-23-16,0-4-4 0,-3 3-1 0,0 0 0 15,0-5-12-15,4 2-8 0,-4-3 10 0,0 7-10 0,3-13 0 16,-3 4 0-16,0 2 0 0,-4 0 0 0,4 7-9 16,-3-4-2-16,-1-3 0 0,4 6 0 0,0-8-9 0,0 8-1 15,0 0-1-15,0 1 0 0,3-1-2 0,-3 3-1 16,4 3 0-16,3 0 0 0,0 6 13 0,0 0 4 16,0 0 0-16,0 0 0 0,0 0-3 0,0 0 0 15,0 0 0-15,3 3 0 0,8-3 3 0,0 6 0 16,-1-3 0-16,1 6 0 0,6-3 8 0,1-6 0 15,-4 12-9-15,4-7 9 0,-1 7 0 0,1-6 0 16,0-3 0-16,-1 0 0 0,1 0 0 16,-4 9 0-16,4-12-9 0,-8 0 9 15,4-12-26-15,0 9-2 0,-6 3 0 0,2 3 0 16,-3 9-40-16,0-12-8 0,-7 0-1 0,0 0-1 16,0 0-96-16,0 0-19 0</inkml:trace>
  <inkml:trace contextRef="#ctx0" brushRef="#br0" timeOffset="37852.544">12210 4153 608 0,'0'0'13'0,"0"0"3"0,0 0 1 0,0 0 0 0,-4 3-17 0,-3 3 0 0,4 0 0 0,-1 6 0 0,4-6 49 0,-4 5 7 15,1 1 0-15,3-6 1 0,0 0 26 0,0 9 5 16,0-4 0-16,0 1 1 0,3 0-26 0,1 3-6 15,0 2-1-15,-1-5 0 0,1 6-20 0,-1-1-5 16,4-2-1-16,-3 3 0 0,-1-1 9 0,1-2 1 16,3 3 1-16,-4-1 0 0,4-5-24 0,-3 9-5 0,3-10 0 0,0 1-1 15,-3 6-3-15,-1-12 0 0,1 2 0 16,-1-2 0-16,-3-6-19 0,0 0-4 16,0 0-1-16,0 0 0 15,0 0-40-15,0 0-8 0,0 0-1 0,0-6-1 16,0-2-96-16,0 2-19 0</inkml:trace>
  <inkml:trace contextRef="#ctx0" brushRef="#br0" timeOffset="38098.59">12093 3848 1213 0,'-3'17'34'0,"-1"-11"8"0,4 0-34 0,-3 0-8 0,3 6 0 0,0-12 0 0,0 0 0 0,0 0 0 16,0 0 0-16,0 0-344 16,0 0-72-16</inkml:trace>
  <inkml:trace contextRef="#ctx0" brushRef="#br0" timeOffset="38754.014">12566 4006 1335 0,'0'0'29'0,"0"0"7"0,0 0 0 0,0 0 2 0,0 0-30 0,0 0-8 0,0 0 0 0,0 0 0 16,0 0 62-16,0 0 11 0,0 0 3 0,0 0 0 0,-4 6-17 0,4-6-3 15,0 0-1-15,0 0 0 0,-7 6-27 0,7-6-6 16,-7 0-1-16,-3 6 0 0,3-6-12 0,-4 6-9 16,1-6 12-16,-1 6-12 0,0-3 0 0,1 8 0 15,-1-11 0-15,1 6 0 0,-1 6 0 0,4-6 0 16,0 6 0-16,0-1 0 16,0 4-11-16,0-3 11 0,3 0-12 0,4-1 12 15,0 4 0-15,0 3 0 0,0-6 0 0,0-1 0 16,4 1-10-16,-1 0 10 0,1 2-8 0,-1-2 8 0,4 0 0 0,-3 0 0 15,3-3 0-15,-4 2 0 0,5 1 0 0,-5-6 0 16,4 0 0-16,-3 6 0 0,3-12 0 0,-4 6 8 16,1-1-8-16,-4-5 8 0,0 0 4 0,3 6 2 15,-3-6 0-15,0 0 0 0,0 0 5 0,7 3 1 16,-7-3 0-16,0 0 0 0,4 0 1 0,-4 0 1 0,7 0 0 16,-7 0 0-16,0 0-11 0,3 0-3 0,5 0 0 0,-8 0 0 15,7 0-8-15,0 0 0 0,3 0 0 16,-3 0 8-16,-7 0-8 0,7 0 0 0,0 0 0 0,0 0-11 15,-7 0 11-15,7 6 0 0,-3-6 0 0,3 6 0 16,-3 0 0-16,-1 0-10 0,1 5 10 0,-4-5-10 16,3 3-1-16,1 3 0 0,-1 0 0 0,-3-1 0 15,0-5 44-15,0 6 9 0,-3-6 2 16,3 3 0 0,-4 3-93-16,4-7-19 0,-3 1-3 0,-1 0-1 0,4-6 60 0,-3 6 12 0,-4 6 0 15,-1-6 0-15,-2-6 0 0,3 3 0 0,0 0 0 0,-4 0 0 16,4-3-16-16,-3 2-4 0,3-2-2 0,-1 3 0 15,-2-3-125-15,3 0-25 16,0 0-4-16,0 0-2 0</inkml:trace>
  <inkml:trace contextRef="#ctx0" brushRef="#br0" timeOffset="45647.505">13469 4062 962 0,'0'0'27'0,"0"0"7"0,0 0-34 0,0 0 0 0,0 0 0 0,0 0 0 16,0 0 54-16,-7 0 4 0,7 0 1 0,0 0 0 16,0 0 2-16,0 0 1 0,-7 0 0 0,7 0 0 15,0 0-23-15,0 0-5 0,0 0-1 0,0 0 0 16,0 0-9-16,0 0-3 0,0 0 0 0,0 0 0 15,0 0-21-15,0 0 0 0,0 0-10 0,0 0 10 16,0 0-8-16,0 0 8 16,0 0 0-16,0 0 0 0,3 6 0 0,1 6 8 15,0 0 0-15,-1 2 1 0,1 4 11 0,-1 5 3 0,4-5 0 0,-3 3 0 16,-1-4-1-16,1 1 0 0,3 8 0 0,-4-8 0 16,1 8 3-16,-1-2 1 0,1 0 0 0,-4-4 0 15,7 4-4-15,-3-7-1 0,3 4 0 0,-4-4 0 16,4 1 1-16,-3-6 0 0,-1 3 0 0,4-10 0 15,-3 7-12-15,-1-6-2 0,1 0-8 0,-4-6 12 16,0 0-12-16,0 0 0 0,0 0 8 0,0 0-8 16,0 0 9-16,0 0-1 0,0 0 0 0,0 0 0 15,0 0 8-15,0-6 2 0,0 0 0 0,-4 0 0 0,1 0-2 16,3-5-1-16,-7-4 0 0,3 9 0 0,1-6-15 16,-1 1 11-16,1-7-11 0,-1 3 10 0,4 3-10 0,-3 1 0 15,-1-7 0-15,1 3 0 0,-1 4 0 0,-3-7 0 16,3 0 0-16,1 7 0 0,-1-4 0 0,1 3-9 15,-1 0 0-15,1-8 0 0,3 8 9 16,-4-6 11-16,1-5-3 0,-1 5 0 16,4 9-8-16,-3-8 0 0,-1-1 0 0,4 0 0 0,-3 4 0 0,3 2 0 15,0 0-9-15,0 6 9 0,0 1 0 0,0 5 0 16,0 0 0-16,0 0 0 0,0 0-8 0,0 0 8 16,0 0 0-16,0 0 0 0,0 0-9 0,0 0 9 15,0 0 0-15,0 0-9 0,10 5 9 0,-3 1 0 0,0 0-9 16,0 0 9-16,0 0 0 0,0 0 0 0,1 6 0 0,-1-1 0 15,3-2 0-15,-3 3 0 16,4 6 0-16,-1-7 0 0,-3 1 0 0,4 3 0 0,-4 2 0 0,4 1 0 16,-1-9 0-16,1 3 0 0,-4 5-9 0,3-5 9 15,-3 3 0-15,1 2 0 0,-1-5 0 0,0 12 0 16,3-13 0-16,-3 4 0 0,0 3 0 0,0-7 0 16,-3 1 0-16,3 0 0 0,-3 3 0 0,3-9 0 15,0-1 0-15,-4 1 0 0,1 0 0 0,-4-6 0 16,7 0 0-16,-4 6 0 0,-3-6 0 0,0 0 0 15,0 0 0-15,4 0 0 0,3-6 0 0,-4 6 0 16,1-6 0-16,-4 0 0 0,0 1 0 0,0-1 0 16,0-9 0-16,-4 6 0 0,4 0 0 0,-3-2 0 15,-1 5 0-15,-3-12 0 0,4 9 0 0,-1-2 0 16,-3 5 0-16,4-6 0 0,-1 6 0 0,-3 0 0 0,4 0 0 16,-1 0 0-16,4 6 0 0,0 0 0 15,0 0 0-15,0 0 0 0,0 0 0 0,0 0 0 0,0 0 0 0,0 0 0 16,0 0 0-16,0 0 0 0,0-8 0 0,0 8 0 15,0 0 0-15,0-6-10 0,4 0 10 0,-1 0 0 16,1 6-9-16,3-6 9 0,0 0 0 0,-4 6 0 16,-3 0 0-16,4-6 0 0,3 6-9 0,0 0 9 15,0 0 0-15,0 0 0 0,0 0-8 0,0 0 8 16,-3 0 0-16,3 6 0 16,0 0 0-16,0-6 0 0,0 6 0 0,0-6 0 0,0 0 0 0,0 6 0 15,-3 0-8-15,3 0 8 0,0 2 0 0,-4-8 0 16,4 6 0-16,0 0 0 0,-3 6 0 0,3-6 0 0,-4 6 0 15,4-7 0-15,0 4 0 0,-3 3 0 0,3 0-8 0,-3-6 8 16,3 5 0-16,0 1 0 16,0-3 0-16,-4 9 0 0,4-7 0 0,0 1 0 15,0 3 0-15,-3-3 0 0,3-1 0 0,0 1 0 0,0 6 0 0,-3-9 9 16,-1 2-9-16,1-5 0 0,3 0 0 0,-7-6 0 16,0 0-8-16,0 0 8 0,3 12-10 0,-3-12 10 31,0 0-41-31,0 0-3 0,0 0 0 0,0 0 0 0,0 0-31 15,0 0-6-15,0 0-2 0,0 0 0 0,0 0-18 0,0 0-4 16,0 0-1-16,4 0 0 0,3 0-69 16,-7 0-13-16,0 0-4 0,11 0 0 0</inkml:trace>
  <inkml:trace contextRef="#ctx0" brushRef="#br0" timeOffset="46364.327">14355 4303 1148 0,'0'0'25'0,"0"0"6"0,0 0 1 0,0 0 0 0,0 0-32 0,0 0 0 0,-4-6 0 0,0 6 0 16,-3-11 71-16,4 5 8 0,-1-3 1 0,-3 9 1 15,4-6-18-15,-4 0-4 0,3 0-1 0,-3 6 0 16,0-6-5-16,7 6-1 0,-7 0 0 0,0 0 0 16,-4 0-27-16,4 0-5 0,-3 0-2 0,3 6 0 15,-4-6-18-15,1 6 0 0,-1 0 8 0,4-6-8 16,-4 6 0-16,1 0 0 0,-1-3 0 0,1 3 0 16,-1-3 14-16,0 5-4 0,4-8-1 0,-3 0 0 15,10 0 11-15,-11 6 3 0,1 0 0 0,10-6 0 16,0 0-23-16,-7 6 0 0,7-6 0 0,-4 6 0 15,-3 6 0-15,7-6 0 0,-4-1 0 0,4 4 0 16,0-3-12-16,0 6-6 0,0 0-2 0,4-1 0 16,-1-5 20-16,1 3 0 0,0 9 0 0,-1-12 0 15,4 5 0-15,0-5 0 0,-3 0 0 0,-1 0 0 16,4-6 0-16,0 9 0 0,-3-6 0 0,6 0 0 16,-3-3 0-16,1 6 0 0,-1-6 0 0,0-6 0 0,0 3 0 15,0 0 0-15,-4-6 0 0,4 3 0 0,0 0 8 16,0-6 6-16,-3 1 1 0,3-4 0 0,0 3-1 0,-7 0 0 15,4-5 0-15,-1-1 0 0,1 4-14 0,-1-4 8 16,-3 6-8-16,4 0 0 0,-4-2 0 0,3 2 0 16,-3 0 0-16,0 12 0 0,0 0 0 0,0 0 0 15,0 0 0-15,0 0 0 0,0 0 0 0,0 0 0 16,0 0 0-16,0 0 0 0,0 0 0 0,0 0 0 16,0 0 0-16,0 0 0 0,0 0 0 0,0 0 0 0,0 0 0 15,0 0 0-15,0 0 0 0,4 6 0 16,-4-6 0-16,0 6 0 0,3 0 0 0,1 0 0 0,-1 0-8 15,1 2 8-15,-1-2 0 0,1 0 0 16,0 0 0-16,-1 6 0 0,1-6 0 0,3 2 0 16,-4 4 0-16,1 0 0 0,3 0 0 0,-4-1 0 15,4 1-8-15,0 0 8 0,0 3 0 0,0 2 0 0,-3-5 0 0,7 0 0 16,-8 3-8-16,8 2 8 0,-4-11-12 0,0 12 12 31,0-9-38-31,3 2-1 0,-3-5 0 0,1 6 0 16,-1-6-18-16,0 0-4 0,0 0-1 0,0-6 0 15,0 5-16-15,-7-5-3 0,7 0-1 0,0-5-361 0,-7 5-72 0</inkml:trace>
  <inkml:trace contextRef="#ctx0" brushRef="#br0" timeOffset="47015.708">14570 4353 1335 0,'0'0'29'0,"-4"6"7"0,1 6 0 0,-1-6 2 0,4 5-30 0,-3-5-8 16,3 0 0-16,-4 0 0 0,4-6 59 0,0 9 10 16,0-9 3-16,0 0 0 0,0 0-24 0,0 0-4 15,-3 12 0-15,3-12-1 0,0 0-19 0,0 0-4 16,0 0-1-16,0 6 0 0,0-6-19 0,0 5 0 15,0-5 0-15,3 6 0 0,1 6 0 0,-1-6 0 16,-3 3 0-16,0 3 0 0,4-7 0 0,-1 1 0 0,-3 0 0 0,0-6 0 16,4 6 10-16,-4-6 5 0,0 12 1 0,0-12 0 15,0 0 14-15,0 0 3 0,0 0 1 0,0 0 0 16,0 0 5-16,0 0 1 0,0 0 0 0,0 0 0 16,-4-12-7-16,1 6-1 0,-1-6 0 0,1 7 0 15,-1-10-20-15,-3 3-4 0,4 0 0 0,-5-5-8 16,5 2 8-16,-4 3-8 0,3 0 0 0,1-5 0 15,-1-1 0-15,1 4 0 0,-1-4 0 16,4 6 0-16,-3 0 0 0,-1-5 0 0,4 2 0 0,0 9 0 16,0 6 0-16,0-6 0 0,4-6 0 0,-4 7 0 15,3-10 0-15,1 9 0 0,-1 0-15 0,1 0 5 16,-1 0 10-16,4 1 0 0,0-1 0 0,-3 0 0 16,3 6-12-16,0 0-1 0,0 0 0 0,0 0 0 15,0 0 13-15,4 6-11 0,-4 0 11 0,3-6-10 0,1 11 10 16,-4-5 0-16,0-6 0 0,0 9 0 0,0 0 0 0,-3 5 0 15,3-2 0-15,-4 0 0 0,4 6 0 16,-3-4 0-16,-1-2 0 0,1 6 0 0,0-6 0 0,-1-1 0 16,1 4 0-16,-4-3 0 0,3-6 0 0,1 5 0 15,3-5 0-15,-4 0 0 0,1 3 0 0,-4-3 0 16,0-6 0-16,3 6 0 0,-3-6 0 0,4 6 0 16,-4-6-10-16,0 0 10 15,3 5-35-15,-3-5 0 0,0 0 0 0,0 0 0 16,0 0-9-16,7 6-3 0,-7-6 0 0,0 0 0 15,0 0-17-15,0 0-3 0,0 0-1 0,4 6 0 16,3 0-17-16,-7-6-4 0,0 0-1 0,0 0-339 16,7 6-68-16</inkml:trace>
  <inkml:trace contextRef="#ctx0" brushRef="#br0" timeOffset="47808.045">15046 4253 1443 0,'0'0'32'0,"0"0"6"0,0 0 2 0,0 0 0 0,0 0-32 0,0 0-8 0,-4 6 0 0,1 0 0 0,3-6 55 16,0 0 9-16,-7 6 1 0,0 0 1 0,0 0-11 0,7-6-3 15,-7 3 0-15,0 0 0 0,0-1-6 0,0 4-2 16,-4-6 0-16,0 0 0 0,4 6-44 0,-3 0 0 16,-1-6-10-16,1 6 2 15,2 0 8-15,-2 0 0 0,-1 0 8 0,4-6-8 0,0 6 0 0,4-4 9 16,-4 4-9-16,3 0 0 0,4-6 8 0,0 6-8 16,0 0 0-16,0 6 0 0,0-12 0 0,4 11-9 15,-4 1 1-15,3-6 0 0,1 3 8 0,-1 3-8 16,1-1 8-16,3-5-8 0,-4 6 8 0,1-6 0 15,-1 3 0-15,4 3 0 0,-3-7 0 0,-4-5 0 0,7 0 0 0,0 6 0 16,-3-6 0-16,-4 0 0 0,7 0 0 16,0 0 0-16,-7 0 9 0,7-6-9 0,0 6 12 15,0-5-12-15,0-7 0 0,0 3-11 0,0-3 0 16,-3 0 0-16,-1 1 11 0,1-7-12 0,-1 9 12 0,1-3-12 16,-1 1 12-16,-3-1-8 0,4 0 8 0,-4 0-8 15,0 4 8-15,3 2-10 0,-3 0 10 0,0 0-10 16,-3 0 0-16,6 0 0 0,-3 6 0 15,0 0 0-15,0 0-5 0,0 0-1 0,0 0 0 0,0 0 0 16,0 0 7-16,0 0 1 0,0 0 0 0,0 0 0 31,0 6-16-31,0 0-4 0,4 6 0 0,3 0 0 0,-4-7 16 0,4 4 2 0,-3 3 1 0,3 6 0 16,0-7 9-16,0 1 0 0,-3 3 0 0,3 2-8 16,0 7 8-16,0-3 0 0,0 2 0 0,0 1 0 15,0 2 0-15,0-2 0 0,0 8 0 0,-3-9 0 16,-1 4 0-16,1 2 0 0,-1 1 0 0,1 2 0 0,-1-3 0 15,1 4 0-15,-4-1 0 0,0-3 0 0,0 4 0 0,3-4 0 16,-3-2 0-16,0 2 0 0,0-5 0 16,0 2 8-16,-3-2-8 0,3-7 0 0,0 4 12 0,0-4-3 15,-4-5 0-15,4 0 0 0,-3-6 11 0,3-6 1 16,0 0 1-16,0 0 0 0,0 0 20 0,0 0 4 16,0 0 1-16,0 0 0 0,-7-3-7 0,0 3-2 15,0-3 0-15,-4-3 0 0,4 0-15 0,-4 0-3 16,1-5-1-16,-4-1 0 0,0-3-19 15,-1-3 0-15,-2 7 0 0,-1-1 0 16,1-6-17-16,-8-2-7 0,7 8-2 0,1 0 0 16,-5-8-17-16,5 8-3 0,3 0-1 0,0 0 0 15,-4 1-24-15,7-1-5 0,1 6 0 0,3 3-1 16,0-3-33-16,0-6-6 0,3 12-2 0,4 0-482 0</inkml:trace>
  <inkml:trace contextRef="#ctx0" brushRef="#br0" timeOffset="48571.849">15233 4371 1335 0,'0'0'29'0,"0"0"7"0,-4 6 0 0,4-6 2 0,0 0-30 0,-7 6-8 0,7-6 0 0,-7 5 0 16,7-5 27-16,-3 6 4 0,3-6 1 0,0 0 0 16,0 0 5-16,0 0 2 0,0 0 0 0,0 0 0 15,0 0-11-15,0 0-3 0,0 0 0 0,0 0 0 16,0 0-12-16,0 0-2 0,0 0-1 0,0 0 0 16,0 6-10-16,3-6 10 0,1 6-10 0,3-3 10 15,0 0-10-15,0 0 8 0,4 3-8 0,-4 0 8 16,3-6-8-16,4 6 0 0,-3-6 0 0,3 5 0 15,-3-5 12-15,-1 0-4 0,1 0 0 16,3 0 0-16,0 0 4 0,-3-5 0 0,-4 5 0 0,0 0 0 16,3-6 3-16,-3 6 1 0,0-6 0 0,-7 6 0 15,4-9 6-15,-4 9 2 0,3-6 0 0,-3 0 0 16,4 0-4-16,-4 0 0 0,-4 1 0 0,4-7 0 16,-7 0-9-16,4 0-3 0,-1 4 0 0,-3-10 0 15,4 6-8-15,-4 0 0 0,-4 1 0 0,1-4-11 16,-1 3-10-16,-3 6-3 0,0 0 0 0,0 6 0 0,0-6 0 15,-1 1 0-15,1-4 0 0,0 6 0 0,0 0 9 16,3 3 2-16,1 3 0 0,3-3 0 0,7 0 5 0,0 0 8 16,-11 12-13-16,8-7 5 0,-1 7 8 15,1-6 0-15,-1 6 8 0,4 3-8 0,0-4 0 0,0 7 0 16,4 0 0-16,-4-7-8 0,0 4 8 0,3 3 8 16,-3-1-8-16,4-5 11 0,-1 3-11 0,1 2 0 15,-4-5 0-15,3 0 0 0,1 9 0 0,-4-10 8 16,3 7-8-16,1-6 0 0,-1-1 8 0,1 4-8 15,-1-3 8-15,5 0-8 0,-5-1 13 16,8-5-2-16,-4 3-1 0,3 3 0 0,4-6-2 0,-3 0-8 16,3 0 12-16,0-1-4 0,0 1-8 0,4-6 8 15,0 0-8-15,-4-6 8 0,0 6-20 0,0-5-5 16,0-1-1-16,-7 6 0 16,4-12-104-16,-1 3-21 0,1 3-4 0,-4-3-1 0</inkml:trace>
  <inkml:trace contextRef="#ctx0" brushRef="#br0" timeOffset="49186.551">15596 4359 1407 0,'0'0'31'0,"0"0"6"16,0 6 2-16,0 6 1 0,4-1-32 0,-4 1-8 0,3-6 0 0,-3 0 0 0,4 3 56 0,-4 3 9 16,3-7 3-16,-3-5 0 0,0 6-23 0,4 0-4 15,-4-6-1-15,3 6 0 0,1 0-22 0,0 0-5 16,-1 0-1-16,1 3 0 0,3-4-12 0,-4 1 0 15,1 0 0-15,3 0 0 0,-4 6 0 0,1-6 8 16,3-3-8-16,-4 3 0 0,1 5 9 0,3-5-9 0,-4 0 8 16,1 0-8-16,-4-6 14 0,0 6-2 0,0-6-1 0,0 0 0 15,0 0 15-15,0 0 3 0,0 0 1 16,0 0 0-16,0 0 2 0,0 0 0 0,0 0 0 0,0 0 0 16,0 0 3-16,0 0 1 0,-4-12 0 0,1 6 0 15,3 0-26-15,-4-5-10 0,1 2 8 0,-1 3-8 16,-3-6 0-16,4 0 0 0,-4 1 0 0,3-4 0 15,-3 3 8-15,4 0-8 16,-4-5 8-16,3-1-8 0,-3 3 0 0,0 4 0 0,0-13-14 16,0 9 5-16,3 4 9 0,-3-7 0 0,4 0 0 0,-1 4 0 15,1 2-8-15,-1 0 0 0,4 0 0 0,0 1 0 16,0-7 8-16,0 9-8 0,0-8 8 0,0 5-8 16,0 6 8-16,0-6 16 0,4 6-4 0,-4 3-1 15,3-3-24-15,4 1-5 0,-3 5-1 0,3-6 0 16,0 6 0-16,0 0 0 0,4 0 0 0,-1 6 0 15,1-6 3-15,3 5 0 0,0 4 0 0,0-3 0 0,0 6 5 16,4-6 2-16,-4 6 0 0,0-1 0 16,0-5-35-16,0 0-6 0,0-6-2 15,-3 0 0-15,3 0-4 0,-3 3-2 0,-1 0 0 16,1 0 0-16,-4-3-22 0,0 0-5 0,0 0-1 16,-7 0-553-16</inkml:trace>
  <inkml:trace contextRef="#ctx0" brushRef="#br0" timeOffset="49847.002">16090 4321 1364 0,'0'0'30'0,"0"0"6"0,0 0 2 0,0 0 0 0,0 0-30 0,0 0-8 0,0 0 0 0,-7 0 0 15,7 0 54-15,-7 0 10 0,0 0 1 0,-4-6 1 16,4 6-10-16,-3 0-3 0,3-6 0 0,-4 6 0 16,1-6-33-16,-1 6-8 0,4-6 0 0,-4 6-1 15,4 0-3-15,7 0-8 0,0 0 12 0,-7 0-4 16,-3 0 0-16,10 0-8 0,0 0 12 0,-7 6-4 16,0-6-8-16,-1 6 0 0,1 6 0 0,0 0 0 15,4-6 0-15,-4-4 0 0,3 10 0 0,1 0 0 16,-4 6 0-16,3-7 0 0,1 1 8 0,3 3-8 15,-4-3 0-15,1-1 0 0,-1 7 0 0,4-6 8 16,0 2-8-16,0-2 8 0,0 0-8 0,0 0 8 16,0-1-8-16,4-2 0 0,-4 3 0 0,3-6 8 15,-3-6-8-15,4 6 12 0,-1 6-12 0,1-7 12 0,3-5-12 16,-4 6 12-16,4-3-12 0,0 0 12 0,0 0 4 16,4-3 2-16,0 0 0 0,-1 0 0 0,1 0-18 0,-1-3-14 15,1 0 2-15,0-3 1 0,-4 3 11 0,3-8 16 16,1-7-4-16,-4 6-1 0,0-2-2 0,-4 2 0 15,1-6 0-15,-1 6 0 0,1-8-9 0,0 2 10 16,-4 6-10-16,0 1 10 0,0-10-10 0,-4 9 0 16,0 1 0-16,4 5 0 0,-3-6-17 0,-4 0 1 15,3 6 0-15,1 0 0 0,3 6 0 0,-7-2 0 16,3-4 0-16,4 6 0 0,0 0 16 0,0 0-10 0,0 0 10 0,0 0-8 16,0 0 8-16,0 0-8 0,0 0 8 15,0 0-8-15,0 0 8 0,0 0-10 0,0 0 10 16,0 0-10-16,0 0 10 0,0 0 0 0,0 0-9 15,0 0 9-15,0 0-15 0,-3 8 2 16,3-2 0-16,3 6 0 0,1-6-2 0,-1 6 0 16,1-1 0-16,-1 1 0 15,4-3-19-15,-3 9-4 0,3-1-1 0,0-5 0 16,0 3 3-16,0 2 1 0,4 1 0 0,-1 0 0 16,-3-7-5-16,4 10-2 0,0-9 0 0,-1 5 0 15,1-2 6-15,-1 3 2 0,1-6 0 0,3-1 0 0,-3-2-44 16,3 3-9-16,-4 0-1 0</inkml:trace>
  <inkml:trace contextRef="#ctx0" brushRef="#br0" timeOffset="50713.638">16252 4359 882 0,'0'0'19'0,"0"0"4"0,0 0 1 0,0 0 1 0,0 0-25 0,0 0 0 0,0 0 0 0,0 0 0 16,0 0 26-16,0 0 0 15,0 0 0-15,-7 6 0 0,7-6 2 0,0 0 1 0,0 0 0 0,-3 12 0 16,-1-6 8-16,4-6 2 0,0 0 0 0,0 0 0 16,0 5 17-16,0 1 4 0,0 0 1 0,0 0 0 15,0 3-22-15,0 3-5 0,0-6-1 0,4-1 0 16,-4 7-10-16,0-6-3 0,0 0 0 0,3 6 0 15,-3 2 4-15,0-8 0 0,4 0 0 0,-4 6 0 16,3 0-10-16,1-3-2 0,-4 2 0 0,4 1 0 16,-1-6-4-16,-3 6 0 0,4-6-8 0,-1-1 12 0,1 1-12 15,-4 0 0-15,3 0 8 0,-3-6-8 0,0 0 0 16,0 0-12-16,0 0 3 0,0 0 0 16,0 0-56-16,0 0-11 0,0-6-3 15,0-3-395-15,-3 1-79 0</inkml:trace>
  <inkml:trace contextRef="#ctx0" brushRef="#br0" timeOffset="50993.965">16182 3883 1364 0,'0'0'30'0,"0"0"6"0,0 0 2 0,0 0 0 0,0 0-30 0,0 0-8 0,0 0 0 0,0 0 0 16,0 0 0-16,0 0 0 0,0 0 0 0,0 0-406 15,0 0-78-15</inkml:trace>
  <inkml:trace contextRef="#ctx0" brushRef="#br0" timeOffset="51487.274">16584 3604 1432 0,'0'0'32'0,"0"0"6"0,0 0 2 0,0 0 0 0,-3-3-32 0,3 3-8 0,0 0 0 0,0 0 0 15,0 0 38-15,0 0 6 0,0 0 2 16,0 0 0-16,0 0-14 0,-7 3-2 16,7-3-1-16,-4 8 0 0,0 4-20 0,1 6-9 0,-1-6 8 0,4 8-8 15,0-2 23-15,0-1-1 0,0 1 0 0,4 3 0 16,-4 2-22-16,0 4 0 0,3 2 0 0,1-6 0 16,0 10 14-16,-1-7-2 0,1 4 0 0,-1 2 0 15,1-3-4-15,-1 1-8 0,1 2 11 0,3 3-11 16,-4-2 12-16,1 2-12 0,-1-3 12 0,1-5-12 15,3 8 15-15,-4-3-4 0,1-2-1 0,3 8 0 16,-3-9-10-16,-1 4 0 0,1-4 0 0,-1 4 0 16,4-4 0-16,-3-3 0 0,-1 4 0 15,1-13 8-15,-1 1-8 0,1 3 0 0,-1-4 0 0,1-2 0 16,-1-3 0-16,-3-6-11 0,4 0 11 0,-4-6-8 0,0 0-12 16,0 0-1-16,0 0-1 0,0 0 0 15,0 0-11-15,0 0-3 16,0 0 0-16,0 0 0 0,0-6 0 0,0 6 0 0,0-6 0 15,0 6-444-15,0 0-90 0</inkml:trace>
  <inkml:trace contextRef="#ctx0" brushRef="#br0" timeOffset="51954.59">16383 4118 1630 0,'0'0'36'0,"0"0"7"0,0 0 1 0,-7 0 3 0,7 0-38 0,0 0-9 0,-7 0 0 0,7 0 0 16,0 0 0-16,-11 6 0 0,11-6 0 0,0 0-11 15,0 0 11-15,-7 6 0 0,7-6 8 0,0 0-8 16,0 0 0-16,0 6 0 0,-3 0 0 0,6-1 0 16,-3-5 0-16,0 9 0 0,4-6 0 0,3 3 0 0,0-3 16 0,3 3 0 15,-2 0-1-15,2 0 0 0,1 0-15 0,3-6 0 16,3 5 0-16,1-5 0 0,0 0 16 0,3 0 8 15,0 0 0-15,-3 0 1 16,3 0-14-16,0 6-3 0,-3-6-8 0,-1 0 12 0,1 0-12 16,0 0 0-16,-1 0-9 0,1 0 9 15,-4-6-35-15,4 6-1 0,-1 0 0 16,1 0 0-16,3-5-23 0,-3 5-5 0,3 0 0 16,-3 0-1-16,-1 0-14 0,1-6-2 0,3 6-1 15,-3 0-463-15</inkml:trace>
  <inkml:trace contextRef="#ctx0" brushRef="#br0" timeOffset="54848.611">17801 4388 687 0,'0'0'15'0,"0"0"3"0,0 0 1 0,0 0 1 0,0 0-20 0,0 0 0 0,0 0 0 0,0 0 0 16,0 0 35-16,0 0 3 0,-3 6 1 0,3-6 0 16,0 0-2-16,0 0 0 0,0 0 0 0,0 0 0 15,0 0-7-15,0 0-2 0,0 0 0 0,0 0 0 16,0 0 10-16,0 0 2 0,0 0 0 0,0 0 0 0,0 0 25 0,0 0 6 15,0 0 1-15,0 0 0 0,0 0-17 0,-7-6-3 16,3 6-1-16,4 0 0 0,0 0-8 0,-7-5-2 16,0 5 0-16,3-6 0 0,-3 6-21 0,0-6-4 15,4 0 0-15,-8 6-1 0,4 0-15 0,0-6 8 16,0 6-8-16,0 0 0 0,0 0 8 0,0 0-8 16,-4 0 0-16,4 6 0 0,0-6 0 0,0 12 0 15,-3-12 0-15,2 11 0 0,1-5 0 16,0 0 0-16,4-3 0 0,-4 3 0 0,0 6 0 15,3-6-10-15,1 5 10 0,-1-5-8 0,4 0-1 0,-3 6 0 16,3-3 0-16,0 3 0 0,-4-7-4 0,4 1-1 16,0 6 0-16,0-6 0 0,0 6 14 0,0-9-11 15,0 3 11-15,0-6-10 0,0 11 10 0,0-5 0 16,0-6 0-16,0 0 0 0,4 6 0 0,-4-6 16 0,0 0-4 16,3 0-1-16,4 6 2 0,0 0 1 0,0-6 0 0,0 0 0 15,0 0-2-15,0 0 0 0,1-6 0 0,2 0 0 16,1 0 3-16,-1 0 0 0,1-5 0 15,3 2 0-15,-3 3-3 0,3-6-1 0,0 0 0 0,0 1 0 16,-4-10-1-16,5 9 0 0,-1-5 0 0,-4-7 0 16,1 9 2-16,-1-14 1 0,1 3 0 0,0-4 0 15,-1 10 0-15,1-10 0 0,-4-2 0 0,0 2 0 16,-4-11 4-16,4 9 1 0,-3-12 0 0,-4 3 0 16,4 2-7-16,-4-5-2 0,3-3 0 0,-3 3 0 15,0 6-1-15,0-3-8 0,0 3 12 16,0 5-4-16,0 4-8 0,0-3 0 0,0 14 0 0,0-6 0 15,-3 7 0-15,-5 2 0 0,5 3 0 0,-4 1 0 16,0 5 0-16,3-3 0 0,-3 6 0 0,7 3 0 16,0 0 0-16,0 0 0 0,0 0 0 0,-10-3 0 15,10 3 0-15,-7 0 0 0,7 0 0 0,-4 0 0 0,-3 0-9 16,7 0 9-16,-7 6 0 0,0-3 0 0,7-3-12 16,-4 12 12-16,1-1-12 0,-1 1 12 0,4 0-9 0,-3 2 9 15,3 4 0-15,-4 6-9 0,4 2 9 0,-3-2 0 16,3-1 0-16,0-2 0 0,0 8 0 0,0 3-8 15,0-2 8-15,0 8-8 0,0-3 8 0,-4-2 0 16,4-1 0-16,-3 3 0 0,3-5 0 0,0 2 0 16,0 0 0-16,0-2 0 0,3-7 0 0,-3 4 0 15,4-4 0-15,-4-2 0 0,3 2 0 0,1 1 0 16,-1-6 8-16,1 2-8 0,-1 4 8 0,1-10-8 16,-4 4 8-16,3 0-8 0,-3-7 0 0,4 1 0 0,0-3 0 0,-1 9-8 15,1-7 8-15,-1 1 0 0,1 3 0 0,-1-3 0 16,1 5 0-16,3 1 0 0,0-9 0 0,-4 2 0 15,4 7 0-15,-3-6 0 0,3 0 0 16,-4-1 0-16,1 10 0 0,0-15 0 0,-1 6 0 0,4-1 0 16,-3-5 0-16,-4-3 0 0,0-3 0 0,0 0 0 15,0 0 0-15,0 0-8 0,0 0 8 0,0 0-8 16,0 0-5-16,0 0-1 0,0 0 0 0,3-3 0 16,1-3-28-1,-4-5-6-15,3 5 0 0,-3 0-1 0,4 0-135 16,-1-9-26-16,1 9-6 0</inkml:trace>
  <inkml:trace contextRef="#ctx0" brushRef="#br0" timeOffset="55537.873">18083 4353 741 0,'0'0'16'0,"0"0"3"0,-3-6 1 0,-1 0 2 0,1 4-22 0,3 2 0 16,-4-6 0-16,4 6 0 0,0 0 60 0,-3-12 7 16,-1 12 1-16,4 0 1 0,0 0 36 0,0 0 7 15,0 0 2-15,0 0 0 0,0 0-34 0,-7 0-8 0,-3 6 0 0,3 0-1 16,7-6-11-16,-4 6-3 0,0 2 0 0,1-2 0 15,3 6-13-15,-4-6-2 0,4-6-1 0,0 6 0 16,0 0-13-16,0-1-2 0,0-5-1 0,0 6 0 16,0-6 14-16,0 0 2 0,0 0 1 0,7 6 0 15,-3-3-28-15,3 0-6 0,0 0 0 0,0-3-8 16,0 0 9-16,4 0-9 0,-4 0 0 0,3 0 9 16,1 0-9-16,-4 0 10 0,4-3-10 0,3 0 10 15,-4 0-10-15,1-3 0 0,0 6 9 0,-4-6-9 16,3 1 0-16,-3-1 0 0,0-6 0 0,0 6 0 15,0-6 0-15,0 6 0 0,-3-2 0 0,-1-4-8 16,1 6 8-16,-4-6-8 0,0 6 8 0,0-5-8 16,-4 2 8-16,4 3-8 0,-3 0 8 0,-1 0-8 15,1 0 8-15,-4 0-10 0,3 0 10 0,4 6-10 16,-10 0-18-16,3 0-4 0,-4 0-1 16,1 0 0-16,-1 0 17 0,0 0 3 0,1 0 1 0,-1 0 0 0,4 0 0 15,-3 0 1-15,-1-5 0 0,4 5 0 0,0 0 3 0,7 0 0 16,-11 0 0-16,4 5 0 0,7-5-5 0,-3 6-1 15,-1 6 0-15,1-6 0 0,-1 6 3 0,4-3 1 16,-3-4 0-16,3 7 0 0,3-6 10 0,-3 6 0 16,0 0 0-16,0-6-8 0,0-1 8 0,0 4 0 15,4-3 0-15,-4 6 0 0,0 0 0 0,3-1 0 0,-3-5 0 16,0 0 0-16,4 3 0 0,-4 3 0 16,3-1 0-16,-3-5 0 0,4 6 0 0,-1 0 0 15,1-3 0-15,-4 2 0 0,7-5 0 0,-4 6 0 0,1 0 0 16,3-6 0-16,-3 0 0 0,3 2 0 0,3-2 0 15,-3 0 0-15,4 0 0 0,-1 0 8 16,-3 0-8-16,0-6 11 0,4 6-11 0,0-6 0 0,-1 0 0 0,-3 0-11 31,4-6-113-31,-1 6-22 0,-3-6-5 0,4 0-557 0</inkml:trace>
  <inkml:trace contextRef="#ctx0" brushRef="#br0" timeOffset="56122.446">18411 4303 1191 0,'0'12'26'0,"-3"-6"6"0,3 6 0 0,0-4 2 0,-4 1-34 0,4 0 0 15,0-3 0-15,0-6 0 0,0 0 45 0,0 12 3 16,-3-6 0-16,3-6 0 0,0 0-20 0,0 0-3 0,0 0-1 0,0 0 0 15,0 0 7-15,3 11 1 0,1-5 0 0,-4-6 0 16,3 3-10-16,-3-3-2 0,4 6 0 0,0 6 0 16,-4 0 20-16,3-7 3 0,1 7 1 0,-1-6 0 15,1 6-28-15,-1-3-4 0,1 2-2 0,-1-5 0 16,4 6 11-16,-3-6 3 0,-1 6 0 0,4-3 0 16,0 2 1-16,-3-5 1 0,3 6 0 0,0 0 0 15,4-6-9-15,-4-1-1 0,0-2-1 0,-4 3 0 16,4-3-5-16,0 0-1 0,-3 0 0 0,3-3 0 15,0 9 9-15,-3-9 2 0,3-9 0 0,0 6 0 16,-4 3 2-16,4-3 1 0,0 0 0 0,-3-3 0 16,-1 3 0-16,1-2 0 0,3-7 0 0,-3 0 0 15,-4 6-14-15,3-6-9 0,1 1 12 0,-1 2-12 16,1-9 0-16,-1 6 0 0,-3 1 0 0,4-4 0 0,-4 3 0 16,3 0 0-16,-3 1-8 0,0-1 8 0,0 3-13 0,0-3 3 15,0 6 1-15,-3-5 0 16,3-1-19-16,0 0-4 0,3 0-1 0,-3 4 0 15,0-4-35-15,0 0-8 0,0 0 0 0,-3 6-819 0</inkml:trace>
  <inkml:trace contextRef="#ctx0" brushRef="#br0" timeOffset="56511.858">18750 4271 1580 0,'0'0'35'0,"0"0"7"0,0 0 2 0,0 0 0 0,0 0-36 0,0 0-8 0,0 0 0 0,0 0 0 15,0 0 56-15,0 0 8 0,0 0 3 0,0 0 0 16,0 0-37-16,7 6-7 0,-3-3-2 0,3 0 0 15,0 0-21-15,-4 0 0 0,1 5 0 0,-1-2 0 16,4 0 0-16,-3 0 0 0,3 0 0 0,0 6 0 16,0-6 11-16,0 5-3 0,0 4 0 0,4-3 0 15,-1-1-8-15,-2 1 0 0,2 3 0 0,1 3 0 0,-1-1 16 0,-3-5-1 16,4 9-1-16,-1-4 0 0,1 1-2 16,-4-3 0-16,0 2 0 0,0 1 0 0,4-6-12 15,-8-1 11-15,4 1-11 0,0 3 10 0,-3-3-10 0,-1-7 0 16,5 7 0-16,-5-973 0 15,-3 1937-26-15,0-976-1 0,7 3 0 0,-7-3 0 16,0 0-112-16,4 3-22 0,-1-3-5 0,1 0-1 16</inkml:trace>
  <inkml:trace contextRef="#ctx0" brushRef="#br0" timeOffset="56907.114">18722 4718 1500 0,'0'0'42'0,"-4"-3"10"0,-3-3-41 0,4-6-11 0,-1 6 0 0,1-5 0 15,-1 5 35-15,1-6 5 0,-1-3 0 0,1 3 1 0,-1 1-23 16,4-1-5-16,0-3-1 0,0 3 0 0,0-5-4 16,4 5-8-16,-1-6 11 0,1 4-11 15,3-4 8-15,0 0-8 0,3 7 0 0,1-4 0 16,3-3 0-16,0 1 0 0,0-4 0 0,0 9 0 16,4-5 0-16,0-1 0 0,-1 3 8 0,5 4-8 0,-5-7 0 0,4 0 0 15,-3 4 0-15,0 2-9 0,-1 6-6 0,4-6-1 16,-3 6 0-16,0-5 0 15,3-4-10-15,-4 9-2 0,1-6-1 0,-4 1 0 16,0-1 0-16,4-3 0 0,0 6 0 0,-4 0 0 16,-4 4-5-16,4-7-1 0,-7 6 0 0,4-6-356 15,0 3-71-15</inkml:trace>
  <inkml:trace contextRef="#ctx0" brushRef="#br0" timeOffset="57744.032">19741 4209 1321 0,'0'0'28'0,"0"0"7"0,0 0 1 0,0 0 2 0,0 0-30 0,0 0-8 0,0 0 0 0,0 0 0 15,0 0 14-15,0 0 2 0,0 0 0 0,0 0 0 16,0 0-4-16,0 0 0 0,0 0 0 0,0 0 0 16,0 0-3-16,0 0-1 0,0 0 0 0,0 0 0 15,0 0 12-15,0 0 1 0,0 0 1 16,0 0 0-16,0 0 14 0,0 0 2 0,0 0 1 0,0 0 0 15,0 0 2-15,0 0 1 0,0 0 0 0,0 0 0 16,-10 0-31-16,-1 6-11 0,4-6 0 0,-3 6 9 16,-4-3-9-16,3 0 0 0,-3-6 0 0,3 6 0 15,-3 6 0-15,-3-4 0 0,2 7 0 0,1-6 0 16,0 6 0-16,0-3 0 0,0 2 0 0,3 1 0 16,-3 6 0-16,0 0 0 0,4-13 0 0,-1 10 0 15,0-9-14-15,1 12 5 0,-1-13 1 0,1 7 0 0,3-6 8 16,0 3 0-16,-4 3 8 0,4-6-8 15,0-1 10-15,3 1-2 0,4-6-8 16,-7 6 12-16,7-6-12 0,-3 12 11 0,-1-6-11 16,4 3 10-16,0-3-10 0,0 5 0 0,4-5 9 0,-1 0-9 15,4 12 0-15,0-12 0 0,0 8 0 16,8-8 0-16,-5 0 0 0,4 6 0 16,0 0 0-16,0-7 0 15,1-2 0-15,-1 6-8 0,0-6 8 0,0 9 0 0,-4-6-16 0,5 0 1 16,-1-6 1-16,-4 0 0 0,1 0-28 0,-1 0-6 0,-2 0 0 0,2-6-1 15,1 6-52-15,-1-6-11 0,8-15-1 0,-8 10-1 0</inkml:trace>
  <inkml:trace contextRef="#ctx0" brushRef="#br0" timeOffset="58334.911">19823 4388 1450 0,'0'0'32'0,"0"0"6"0,0 0 2 0,0 0 1 0,0 6-33 0,0-6-8 15,-4 6 0-15,4-6 0 0,0 0 44 0,0 0 6 16,0 0 2-16,0 0 0 0,0 0-8 0,0 0 0 15,0 0-1-15,7 0 0 0,0 3-27 0,-3-3-6 16,3 0-1-16,0 0 0 0,3 3-9 0,-3-3 0 16,4 0 0-16,0 3 0 0,3-3 0 0,-4 0 8 15,-3 0-8-15,4 0 8 0,0 0-8 0,-4 0 10 16,0-3-10-16,3 3 10 0,-6-3 4 0,3 0 1 16,0 3 0-16,-4-6 0 0,1 0 5 0,-1-5 2 15,-3 5 0-15,4 0 0 0,-4-6-4 0,0 6-1 16,0 0 0-16,-4-2 0 0,1 2-17 0,-1-6 0 0,1 6-8 15,-1 0 8-15,-3 0-24 0,4 0 0 0,-1 4 1 0,-3-1 0 16,0-3 6-16,0 6 1 0,0-3 0 16,0 3 0-16,-4 3 16 0,1-3-12 0,-1 0 12 0,1 3-10 15,-4 0 10-15,3 2 0 0,0 7 0 16,4-6-8-16,0 6 8 0,0 0 0 0,0-6 0 0,0 5 0 16,4-2-8-16,-1 9 0 0,0-7 0 15,4 1 0-15,0-6 8 0,0 9-8 0,0-3 8 16,4-1-8-16,-4 1 8 0,4-6 0 15,-4 9 0-15,3-4 0 0,1-5 0 0,-1 0 14 0,4 0-3 0,-3 0-1 16,3 0-2-16,-4 0-8 0,8 0 12 0,-4-1-4 16,0-2-8-16,4 3 0 0,-1 0 0 0,1 0 0 15,-1 6 0-15,1-12-9 0,-1 12 9 0,1-12-13 16,0 5-25-16,-1-5-5 16,1 3-1-16,-1-3 0 0,1 3-36 0,0-3-8 0,-1 0-2 15,-3 0-361-15,4 0-72 0</inkml:trace>
  <inkml:trace contextRef="#ctx0" brushRef="#br0" timeOffset="58977.191">20218 4142 1335 0,'0'0'29'0,"0"5"7"0,0 4 0 0,3 3 2 0,-3 0-30 0,0 0-8 0,0-12 0 0,4 11 0 16,-4 1 60-16,0-3 10 0,0 8 2 0,0-5 1 16,0 6-8-16,0-6-1 0,0 2-1 0,0-2 0 15,0 0-6-15,0 0-1 0,0-4 0 0,0 1 0 16,0 0-35-16,0 3-7 0,-4-6-2 0,4 5 0 15,0-5-3-15,-3 0-1 0,3 0 0 0,0 0 0 16,0-6-8-16,0 0 0 0,0 0 0 0,0 9 0 16,-4-3 0-16,4-6 0 0,0 0 0 0,0 0 0 15,0 0 0-15,0 0 0 0,0 0 0 0,0 0 0 16,0 0 13-16,0 0 1 0,0 0 0 0,0 0 0 16,0 0 13-16,0 0 2 0,0 0 1 0,0 0 0 0,0 0-10 0,0 0-1 15,-3-6-1-15,-1-3 0 0,4 3-7 0,-3 0-2 16,3 0 0-16,0-5 0 0,0 5-9 0,0-6 0 15,-4 6 9-15,4-6-9 0,4 6 9 16,-4-2-9-16,0 2 12 0,0-6-12 16,0 6 0-16,3 0 0 0,-3 0 0 0,0 6-12 0,4-8 12 0,-4-1 0 15,3 0 9-15,1 3-9 0,-1 0 0 0,-3 6 0 16,0 0-11-16,0 0 11 0,7 0-22 0,-3-6 3 16,3 6 1-16,0 0 0 0,3 6 6 0,1 0 0 15,0 0 1-15,-4 3 0 0,7 0-9 0,-7-1-3 16,3 4 0-16,1-6 0 0,0 6 15 0,-4 0 8 15,3-4-10-15,-3 10 10 0,0-6-16 0,0 5 4 0,-3-2 0 16,3 3 0 0,-3-1-21-16,-1 1-4 0,1 3-1 15,-1 2 0-15,-3-5-19 0,4 2-4 0,-1-8-1 0,4 6 0 16,-3-7 20-16,-1 1 4 0,1 3 1 0,-1-3 0 0,1-6 18 0,-1-6 4 0,4 5 1 16,-3-5 0-1,0 0-30-15,3-5-7 0,-4-1-1 0,1 0 0 16,-1 0 7-16,1-9 1 0,-1 3 0 0,1 1 0 0</inkml:trace>
  <inkml:trace contextRef="#ctx0" brushRef="#br0" timeOffset="59541.851">20553 3654 799 0,'0'0'17'0,"0"0"4"0,0 0 1 0,0 0 1 0,0 0-23 0,0 0 0 16,0 0 0-16,0 0 0 0,0 0 59 0,-7 2 7 0,7-2 2 0,-4 6 0 16,4 6 0-16,0 0 1 15,0-6 0-15,4 6 0 0,-1 5-16 0,1-11-3 0,-1 3-1 0,1 3 0 16,3-1-13-16,-4 7-4 0,1-9 0 0,0 8 0 16,-1 1 3-16,1 0 0 0,-4 2 0 0,0-2 0 15,3 0-7-15,-3 2 0 0,0 4-1 0,0-1 0 16,0-8-7-16,-3 8 0 0,-1 1-1 0,1 2 0 15,-1-2-7-15,0 2-2 0,1 4 0 0,3-7 0 16,-4-2-10-16,1 2 8 0,-1-5-8 0,4 8 8 16,-3-2 14-16,3 2 2 0,-4-2 1 0,4 0 0 15,0 2-17-15,0-3-8 0,0-5 0 0,0 3 8 16,0 2-8-16,0-5 10 0,0 2-10 16,0-8 10-16,0 6-10 0,0-9 8 0,0 2-8 0,0 1 8 15,0-6-8-15,0-6 0 0,0 0 9 0,0 12-9 16,0-12 0-16,0 0 9 0,0 0-9 0,0 0 0 0,0 0 11 15,0 0-11-15,0 0 10 0,0 0-10 16,0 0-18-16,0 0-10 0,0 0-1 16,-7 6-1-16,7-6-43 0,0 0-9 0,0 0-2 0,-7 0 0 15,7 0-137-15,-10 0-28 0,3 0-6 0</inkml:trace>
  <inkml:trace contextRef="#ctx0" brushRef="#br0" timeOffset="59964.352">20256 3989 1465 0,'0'0'32'0,"0"0"6"0,0 0 2 0,0 0 2 0,0 0-34 0,0 0-8 0,0 0 0 0,0 0 0 16,0 0 73-16,0 0 13 0,0 0 2 0,0 0 1 16,0 0-17-16,0 0-4 0,0 0-1 0,0 0 0 15,0 0-51-15,4 0-16 0,0 11 10 0,-1-5-10 16,4-6 0-16,0 6 0 0,0-6 0 0,0 6 0 0,4-6 8 0,-1 6-8 15,-2-6 0-15,2 0 8 0,4 0-8 0,-3 0 0 16,3 0 9-16,-3-6-9 0,3 6 0 0,0 0 8 16,-4 0-8-16,4-6 0 15,-3 6 0-15,3 0 0 0,0 0 0 0,0 0 0 0,0 0 0 0,1 0 0 16,-5 0-12-16,1 0 4 16,-1 6-37-16,1-6-7 0,-1 6-2 15,1-6 0-15,0 6-113 0,-1-6-22 0,1 3-5 0,-1-3-1 16</inkml:trace>
  <inkml:trace contextRef="#ctx0" brushRef="#br0" timeOffset="61080.384">21269 4227 900 0,'0'0'20'0,"0"0"4"0,-4-6 0 0,-3 6 1 0,7 0-25 0,-7 0 0 0,0 0 0 0,7 0 0 15,-7 0 41-15,0-3 3 0,0 3 1 0,7 0 0 16,0 0-10-16,0 0-3 0,0 0 0 0,0 0 0 16,0 0-16-16,0 0-3 0,0 0-1 0,-3-3 0 15,3 3 34-15,-4 0 6 0,1-6 2 0,3 6 0 16,0 0-7-16,0 0-2 0,-4-6 0 0,4 6 0 0,0 0-13 15,0 0-2-15,0 0-1 0,0 0 0 0,0 0 15 16,-4-6 2-16,-3 6 1 0,4 0 0 0,3 0-34 0,-7 6-13 16,0-6 11-16,0 6-11 0,0 0 10 0,0-6-10 15,-4 6 10-15,4-3-10 0,-4-3 11 0,1 0-11 16,3 0 12-16,0 12-12 0,-4-7 9 16,4 1-9-16,-4 0 0 0,4 6 9 15,0-6-9-15,0 9 0 0,0-4 0 0,0 1 0 0,0 0 0 16,0 0 0-16,4-1 0 0,-1 4 0 0,-3-3-9 15,7 0 9-15,-4-1 0 0,1-5 0 0,3 3 0 0,0 3 0 16,-4-6 0-16,4-6 0 0,0 0 0 0,0 0-8 16,0 0 8-16,4 6 0 0,-4-6 0 0,0 0 0 15,0 0 0-15,0 0 0 0,7 5 12 0,-7-5 0 16,7 0 0-16,0-5 0 0,-7 5 0 0,7 0 0 0,-3-6 0 0,-4 6 0 16,0 0-12-16,3-6 0 0,1 0 0 0,-4 6 0 15,0 0 0-15,0 0 0 0,7 0 0 0,0 0 0 16,0-3 0-16,0 6 0 0,0-3 0 15,4 6 0-15,-4-6 0 0,0 6 16 0,3 0-4 0,-3-6 0 16,4 5-28-16,-4 1-7 0,0 0-1 0,0 0 0 16,0 0 10-16,0 6 2 0,-3-3 0 0,3-4 0 15,-7 7 12-15,0-6-9 0,3 6 9 0,-3 0-8 16,4-4 0-16,-4 4 0 0,0-6 0 0,0 6 0 16,0-6 8-16,0 5-8 0,0-11 8 0,3 3-8 15,-3 6 8-15,0-9-8 0,0 0 8 0,-3 6-8 16,-1 3 8-16,-3-3 0 0,0 0 0 0,0 0 8 15,7-6 4-15,-7 0 0 0,-3 5 1 0,-5-5 0 16,5 6-13-16,-4 0 8 0,7-6-8 0,-4 0 0 16,0 3 0-16,-3-3-8 0,4 0-1 0,-1 0 0 15,1 0-17-15,-1 0-3 0,4 0-1 16,-4 0 0-16,4 0-32 0,0-3-6 0,0 3-2 0,7 0 0 16,-7 0-8-16,0-6-2 0,0 6 0 0,7 0-507 15</inkml:trace>
  <inkml:trace contextRef="#ctx0" brushRef="#br0" timeOffset="61726.746">21523 4321 1148 0,'0'0'25'0,"0"0"6"0,-11 6 1 0,4 0 0 0,7-6-32 0,-10 0 0 0,-4 0 0 0,3 0 0 15,0 0 38-15,-3 0 2 0,4 0 0 0,-1 0 0 16,1-6 2-16,-1 6 1 0,0 0 0 0,4 6 0 0,0-6-19 0,0 6-4 16,7-6-1-16,-7 0 0 0,7 0-11 0,-7 5-8 15,0 4 12-15,4-3-12 0,-4 6 0 0,7 0 0 16,-4-1 0-16,0-5 0 0,1 3 8 0,-1 9-8 16,1-7 0-16,-1 1 0 0,1 0 14 0,-1 0-4 15,1 2-1-15,3-2 0 16,0-6 12-16,0 12 3 0,0-12 0 0,0 2 0 0,0 4 0 0,0-6 0 15,0 6 0-15,0-12 0 0,0 0-8 0,3 0-2 16,4 6 0-16,-3 0 0 0,3-6-4 0,0 0-1 16,4 5 0-16,-1-5 0 0,4-5 4 0,0 5 1 15,1-6 0-15,-1 6 0 0,0-6-6 0,0-6 0 16,3 6-8-16,-2 0 12 0,-1-5-12 0,3 2 8 16,1-3-8-16,-4 0 0 0,-3 0 0 0,3-5 0 0,0 2 0 15,-4 3 0-15,1 1 0 0,-4-10 0 0,0 9 0 0,-3-5 0 16,-1-1 10-16,1 6-10 0,-4-2 10 0,0 2-10 15,-4 0 9-15,1 0-9 0,-1 0 8 0,-3 4-8 16,0 2 0-16,0 0 0 0,0 0-12 0,0 0 12 16,-4 0-22-16,1 6 3 0,-4 0 1 0,3 0 0 15,0 6 2-15,-3-6 1 0,0 6 0 0,4 0 0 16,-1 3-1-16,0 0 0 0,4-1 0 0,0 4 0 16,4 0-30-1,-4 0-6-15,3 2-2 0,1 4 0 16,-1-6-30-16,4-1-5 0,-3-5-2 0,-1 0-509 0</inkml:trace>
  <inkml:trace contextRef="#ctx0" brushRef="#br0" timeOffset="62594.224">19032 4444 648 0,'0'0'14'0,"0"0"3"0,0 0 1 0,0 0 0 0,0 0-18 0,0 0 0 0,0 0 0 0,0 0 0 16,0 0 39-16,0 0 4 0,0 0 1 0,0 0 0 16,0 0 10-16,-7 0 2 0,7 0 1 0,0 0 0 15,0 0-2-15,0 0-1 0,0 0 0 0,0 0 0 16,0 0-1-16,0 0 0 0,0 0 0 0,0 0 0 15,0 0-6-15,0 0-2 0,0 0 0 0,0 0 0 16,0 0-34-16,11 0-11 0,-1 6 0 0,1 0 0 16,0-6 0-16,-1 6 0 0,4 3 0 0,-3-6-12 15,0 0 12-15,-1 3 0 0,4-1 12 0,-3-5-12 16,-4 6-41-16,3-6-15 0,1 6-4 16,-4 0 0-16,4-6-32 0,-4 0-6 0,0 0-2 0,0 0 0 15,0 0 0-15,-7 0 0 0</inkml:trace>
  <inkml:trace contextRef="#ctx0" brushRef="#br0" timeOffset="63429.74">20659 4427 1090 0,'0'0'24'0,"0"0"4"0,0 0 2 0,0 0 2 0,0 0-32 0,0 0 0 0,0 0 0 0,0 0 0 0,0 0 60 15,0 0 7-15,0 0 1 0,0 0 0 16,0 0-26-16,3 0-5 0,4 0-1 0,0 0 0 16,4 0-24-16,-1 0-4 0,1 6-8 0,-4-6 11 15,4 0-11-15,-1 5 0 0,-3-5 0 0,-3 6 0 0,3-6 0 0,0 0 0 16,-4 0 0-16,5 0 8 0,-5 0-23 0,1 0-5 15,-4 0 0-15,7 0-1 16,-4 0-18-16,8 0-3 0,-4 6-1 0,0-6 0 16,3 0 12-16,-2 0 3 0,2 0 0 0,1 0 0 15,-4 0-15-15,7 0-2 0,-4 0-1 16,1-6-271-16,0 6-55 0</inkml:trace>
  <inkml:trace contextRef="#ctx0" brushRef="#br0" timeOffset="64034.922">21696 4500 867 0,'0'0'19'0,"0"0"4"0,0 0 1 0,0 0 0 0,0-6-24 0,0 0 0 0,0-5 0 0,0 5 0 16,0-3 32-16,3 9 2 0,-3-6 0 0,4 0 0 16,-4 0-34-16,0 6 0 0,0 0 0 15,0 0 0-15,0 0 27 0,0 0-2 0,7-6 0 0,-7 6 0 16,0 0 5-16,0 0 1 0,0 6 0 0,3 0 0 16,-3 6 13-16,4-3 4 0,-4 3 0 0,0-1 0 15,4 1-27-15,-4 0-5 0,0 0 0 16,-4 2-1-16,4-2 9 0,0 6 3 0,0-7 0 0,4 1 0 15,-4 3-4-15,0-3-1 0,0-1 0 0,0 1 0 16,3 3-22-16,-3-3 9 0,4-6-9 0,-4-1 0 16,3 7 0-16,-3-12-14 0,0 0 1 0,7 0-455 15,0 6-92-15</inkml:trace>
  <inkml:trace contextRef="#ctx0" brushRef="#br0" timeOffset="64314.348">21809 3839 622 0,'-4'9'13'0,"1"2"3"0,3-11 1 0,0 6 2 0,0-6-19 0,0 0 0 0</inkml:trace>
  <inkml:trace contextRef="#ctx0" brushRef="#br0" timeOffset="64787.142">21943 4333 1026 0,'0'0'28'0,"0"0"8"0,0 0-28 16,0 0-8-16,0 0 0 0,0 0 0 0,0 0 56 0,-4 6 9 15,8-4 3-15,-4 7 0 0,3-970-21 0,1 1937-4 0,-4-976-1 0,3 12 0 16,1-6-2-16,-1-1 0 0,1 1 0 0,-1 0 0 16,5 0-8-16,-1 3-1 0,-4 3-1 0,4-6 0 15,-3 5-18-15,3-5-4 0,0 6-8 0,0-3 12 16,-4 3-12-16,4-7 0 0,0 7 0 0,-3 6 0 16,3-6 0-16,0 2-12 0,-3 4 3 0,3 0 0 31,3-1-22-31,1 10-4 0,-4-10-1 0,4 4 0 15,-1-3-1-15,1-1-1 0,-1 1 0 0,1 2 0 0,-1-2 24 0,1-6 5 0,0 0 1 16,-1-7 0-16,-3-2 8 0,0 3 0 0,4-6 0 0,-4 0 0 31,0 0-28-31,-3-6-3 0,3 0-1 0,-4-2-529 0</inkml:trace>
  <inkml:trace contextRef="#ctx0" brushRef="#br0" timeOffset="65190.702">21911 4882 1292 0,'0'0'28'0,"0"0"7"0,0 0 1 0,0 0 0 0,0 0-36 0,-7 0 0 16,0-6 0-16,0 1 0 0,3-1 48 0,-3 0 2 15,4 0 1-15,-1-3 0 0,1-3-14 0,-1 7-2 16,4-7-1-16,0 0 0 0,0 0-11 0,0 3-3 0,4-2 0 0,-4-1 0 16,7 6-12-16,-4-6-8 0,8 0 10 0,-4 1-10 15,4 2 0-15,3-9 0 0,0 7 0 0,0-4 0 16,3-3 0-16,1 1 0 0,0-1 0 0,3-3 0 15,-3 10 0-15,3-13 0 0,0 1 0 0,0 8 9 16,-3-9-9-16,-1 4 0 0,1-4 0 0,-4 7 0 16,0-7 0-16,-3 9 0 0,3-2 0 0,-7-7-11 15,-4 10-12 1,5-4-2-16,-5 6-1 0,-3 0 0 0,4 1-125 16,-4 5-25-16,0-3-4 0</inkml:trace>
  <inkml:trace contextRef="#ctx0" brushRef="#br0" timeOffset="65839.787">22535 4438 1425 0,'0'0'31'0,"0"0"6"0,0 0 2 0,0 0 2 0,0 0-33 0,0 0-8 0,-3-5 0 0,-1-1 0 15,-3 0 49-15,0 0 8 16,4 3 2-16,-4 0 0 0,7 3-23 0,0 0-4 15,0 0 0-15,-7 0-1 0,0 0-12 0,7 0-3 0,-11 6 0 0,4 0 0 16,0 0-16-16,-4 0 0 0,8 5 0 0,-8-5-9 16,4 6 9-16,-3-3 0 0,3 3 0 0,-1-1-8 15,1 1 8-15,4 6 11 0,-1-9-3 0,1 2 0 16,-1 1-8-16,1 0-12 0,-1 0 2 0,1-4 1 16,3 1 9-16,0 6 0 0,3-9 0 0,-3 0 0 15,0 0 0-15,0-6 0 0,0 0 0 0,0 0 0 16,0 0 12-16,4 5-1 0,3-5-1 0,-4 0 0 15,4 0 3-15,0 0 1 0,1-5 0 0,2-1 0 0,-3 0-14 16,0 0 11-16,4-6-11 0,-1 6 10 0,-3-3-10 16,0-2-11-16,1 5 3 0,-1-12 0 0,3 3-3 15,-3 4 0-15,0-7 0 0,0 6 0 0,-3 1-1 16,3-10 0-16,-4 15 0 0,-3-6 0 0,4 1 1 16,-1-1 0-16,-3 0 0 0,4 6 0 0,-4 6 11 0,0 0 0 15,0 0 0-15,0 0 0 0,0 0-11 0,0 0-6 16,0 9-2-16,4 6 0 0,-4-4 19 0,3 7-8 15,-3-3 8-15,4 8 0 0,-1 1 0 0,1-9 0 16,-1 8 0-16,-3 1 9 0,7-4-9 0,-3 4 0 16,-1-7 0-16,4 4 0 0,-3-9 0 0,-1-1 12 15,1 1-2-15,-1-6 0 0,5 0 7 0,-8-6 2 16,0 0 0-16,0 0 0 0,3 0-31 0,-3 0-5 0,7 0-2 0,0-6 0 31,-3 0-45-31,-1 0-10 0,4-5-2 0</inkml:trace>
  <inkml:trace contextRef="#ctx0" brushRef="#br0" timeOffset="66407.796">22754 4550 1141 0,'0'0'24'0,"0"0"6"0,0 6 1 0,0 6 2 0,0-6-33 0,0-6 0 0,0 6 0 0,4-1 0 16,-4-5 8-16,0 9-8 0,0-9 0 0,0 6 0 0,0-6 12 0,3 12-12 16,-3-12 12-16,0 0-12 0,0 0 0 0,4 6 0 15,-4-6 0-15,0 6 0 0,0-6 0 0,3 6 0 16,-3 5 0-16,0-5 0 0,0-6 8 0,4 3-8 15,-4-3 0-15,0 0 0 0,0 0 16 0,0 0-3 16,0 0-1-16,0 0 0 0,0 0 42 0,0 0 8 16,0 0 2-16,0 0 0 0,0 0-8 0,0 0 0 0,-4-3-1 0,1-9 0 15,-1 7-29-15,1-7-6 0,3-6 0 16,0 6-1-16,-4 4-19 0,1-4 0 0,3-6 0 0,0 3 0 16,-4 4 23-16,4-1-3 0,0 0 0 15,0 0 0-15,0 7-20 0,4-4 0 16,-4-3 0-16,0 6 0 0,3 0 0 0,1 0 0 15,-4 6 0-15,3 0 8 0,-3 0-8 0,7-6 0 0,0 6 0 0,0-5 0 16,0-1 8-16,4 6 0 0,-4 0 0 0,0 0 0 16,4 0-8-16,-4 6 0 0,0-6 0 0,0 5 0 15,0 1 0-15,0 0 0 0,0 0 0 0,-3 6-8 16,-1 3-8-16,1-10 0 0,-4 7-1 0,3 6 0 16,-3-6-11-1,4 2-1-15,-1-2-1 0,1 6 0 0,-1-7 3 16,1 4 1-16,-1 3 0 0,-3-6 0 0,7-1-11 15,-3 4-3-15,-1-6 0 0,1 0 0 0,0-3 13 0,3-6 3 0,-7 0 0 0,7 0 0 16,0-6-2-16,-4 6 0 0,4-12 0 0,-3 0 0 16,3 3-10-16,-4-8-1 15,4-16-1-15,-3 10 0 0</inkml:trace>
  <inkml:trace contextRef="#ctx0" brushRef="#br0" timeOffset="66903.28">22991 3900 1190 0,'0'0'33'0,"0"0"9"0,0 0-34 0,0 0-8 0,0 0 0 0,0 0 0 16,0 0 48-16,0 0 8 0,0 0 2 0,0 0 0 15,0 0-33-15,-8 6-6 0,8-6-2 0,-3 3 0 16,-4 3 3-16,3 0 1 0,4-6 0 0,0 12 0 16,0 0 5-16,0-1 1 0,4 1 0 0,-4-6 0 15,3 9-4-15,-3-4-1 0,7 7 0 0,-3-6 0 16,3 14-6-16,-3-8-2 0,3 2 0 0,-4 4 0 15,4 5-14-15,0-8 9 0,0 3-9 0,0 2 8 16,-3 9-8-16,-1 1 0 0,4-4 0 0,-3 0-11 16,0 3-1-16,-1 4 0 0,-3-4 0 0,4-3 0 15,-1 1 12-15,-3-4-8 0,4 3 8 0,-1 4-8 16,-3-13 8-16,4 4-8 0,-4-4 8 0,0 4-8 0,0-10 39 16,0 7 8-16,3-4 1 0,-3-2 1 0,0 0-4 15,0-7-1-15,0 7 0 0,0-3 0 0,0-9-28 0,0-6-8 16,0 0 0-16,0 0 0 0,0 5-12 0,0-5-3 15,0 0-1-15,0 0 0 16,0 0-38-16,0 0-8 0,0 0-2 0,0-5 0 16,0-1-102-16,0 0-21 0,0-21-4 15,0 16-1-15</inkml:trace>
  <inkml:trace contextRef="#ctx0" brushRef="#br0" timeOffset="67239.85">22895 4415 1265 0,'0'0'36'0,"0"0"8"0,0 0-36 0,0 0-8 0,0 0 0 0,0 0 0 15,0 0 51-15,0 0 8 0,0 0 1 0,0 0 1 16,0 0 3-16,0 0 0 0,0 0 0 0,4 0 0 16,-1-3-37-16,4 0-7 0,0 0-2 0,1-3 0 0,-1 6-18 15,0-6 10-15,3 0-10 0,1 1 8 0,-1-1-8 0,1 0-9 16,0 0 9-16,3 0-13 0,0 6-9 0,-4-6-2 16,4 6 0-16,-3-3 0 15,0 3-22-15,-4-3-5 0,3 3-1 0,1 3 0 16,-1 0-16-16,5 3-3 0,-1-6-1 0,3 6-314 15,-3 0-63-15</inkml:trace>
  <inkml:trace contextRef="#ctx0" brushRef="#br0" timeOffset="67832.898">23269 4444 1191 0,'0'0'26'0,"0"6"6"0,0-6 0 0,-3 6 2 0,3 0-34 0,0 3 0 0,0-9 0 0,-4 6 0 16,4 5 53-16,0-5 4 0,0 0 1 0,0 0 0 15,0 6-10-15,0-6-1 0,0-6-1 0,0 6 0 16,4 2-29-16,-1-2-5 0,1 0-2 0,-4-6 0 15,0 0 10-15,3 6 1 0,-3-6 1 0,7 0 0 16,0 0 7-16,-3 0 2 0,3 0 0 0,0 0 0 16,0 0-4-16,-3-6-1 0,3 6 0 0,0-6 0 15,-4 6-10-15,4-6-1 0,-3 3-1 0,-1 1 0 0,4-1 0 0,-7 3 0 16,0 0 0-16,4-6 0 0,-1 6-2 0,-3-6-1 16,4-6 0-16,-4 12 0 0,0 0-11 0,0 0 10 15,-4-6-10-15,1 6 10 0,-1-6-10 0,1 0 10 16,3 6-10-16,-4-5 10 0,4 5-10 0,-7-6-14 15,0 3 3-15,0 0 1 0,7 3-5 0,-7-3-1 16,0 3 0-16,0 0 0 0,7 0-2 0,-7 3-1 16,7-3 0-16,-7 3 0 0,0 0 10 0,0 3 9 15,0-6-13-15,0 5 5 0,7-5 8 0,-7 6 0 0,0 6 0 16,0-6 0-16,3 0 0 0,0 0 9 0,4 3-1 16,0 2-8-16,0 1 11 0,0 6-11 0,4-7 10 0,0 1-10 15,-4 9 10 1,3-9-10-16,1 5 10 0,-1-2-10 0,1 3 0 0,-1-7 0 15,1 7 0-15,3-9 0 0,-4 2 10 0,4 1-10 0,-3 6 10 16,3-6-10-16,0-4 0 0,0 4 0 0,0 0 0 0,0 0 0 16,0-6 0-16,0 5-13 0,4-5 1 0,-1 0 0 15,-3-3-11-15,4 0-1 0,0-3-1 0,-1 0 0 32,1-3-37-32,-4 0-7 0,3-3-2 0,-2 0 0 0,2-5-122 15,1 5-25-15,6-21-5 0,-3 10-1 0</inkml:trace>
  <inkml:trace contextRef="#ctx0" brushRef="#br0" timeOffset="68094.962">23618 4530 1220 0,'0'0'27'0,"0"0"5"0,0 0 2 0,0 8 0 0,4 4-34 0,3-6 0 0,-3-6 0 0,-4 0 0 0,7 12 37 0,-7-12 1 16,0 0 0-16,7 0 0 0,0 0 10 0,0 0 1 16,-7 0 1-16,0 0 0 0,7 0-12 0,0 0-2 15,0 0-1-15,0-6 0 0,0 0-24 0,0 6-11 16,-7 0 10-16,7-6-10 0,4 6 0 0,-4 0 0 16,3 0-11-16,-3 0 11 15,1-6-111-15,2 6-14 0,-3 0-3 0,0 0-1 0</inkml:trace>
  <inkml:trace contextRef="#ctx0" brushRef="#br0" timeOffset="69301.037">24412 4574 1377 0,'0'0'39'0,"0"0"9"0,0 0-39 0,0 0-9 0,0 0 0 0,0 0 0 0,0 0 45 0,-10 0 7 15,3 0 2-15,-4 0 0 0,4 0 8 0,0 0 2 16,-4 0 0-16,4 0 0 0,-3 0-4 0,-1 0 0 16,4 0 0-16,-7 0 0 0,3-6-12 0,1 6-4 15,-4 0 0-15,0 0 0 0,3 0-11 16,0-6-2-16,1 6-1 0,-4 0 0 15,7 6-22-15,-4-6-8 0,0 6 0 0,4 0 0 0,-3-1 0 0,-1-2 0 16,4 9-13-16,0 6 4 16,-3-6-23-16,2 5-5 0,1 4-1 0,0-4 0 15,0-5-3-15,0 9-1 0,4-4 0 0,-1 1 0 0,1 0 27 16,-1-4 6-16,1 4 1 0,-1-6 0 0,1 0 8 0,3-7 0 16,-4 1 0-16,4-6 0 0,0 0 11 0,0 0 4 15,0 0 1-15,0 0 0 0,0 0 9 0,4 6 3 16,3-6 0-16,3 0 0 0,-3-6-18 0,4 6-10 15,3-11 12-15,4 5-12 0,-1-6 0 0,4 0 0 0,1-3 0 16,-1 4 0-16,0-7-16 0,0-11-3 16,4 2-1-16,-1 4 0 15,-2-4-5-15,-1-8-2 0,0 3 0 0,0-4 0 0,-3-2 4 0,-1-6 1 16,-2 9 0-16,-1-4 0 0,0-2 11 0,-4 3 3 16,-3 0 0-16,0-6 0 0,0 9-9 0,-3-10-2 0,0 10 0 15,-4-3 0-15,0 9 9 0,-4-4 2 0,-3 1 0 0,3 8 0 16,-3-5 8-16,-3 2 11 0,3 4-3 0,-4-4 0 15,1 10 0-15,-5 5-8 0,5-6 12 0,-1 7-4 16,1 2 4-16,-1 3 0 0,4 6 0 0,0 0 0 16,0 0-23-16,7 0-4 0,-7 0-1 0,3 6 0 15,1 0 16-15,-1 3-11 0,4 2 11 0,0 1-10 16,0-6 10-16,0 6-8 0,4-3 8 0,-4 8-8 16,3-5 8-16,1 6 0 0,-4 2 0 0,3 4 0 0,1-7 0 15,-4 7 9-15,0 2-9 0,0 1 0 0,0 8 10 16,-4 0-10-16,4 4 8 0,-3-7-8 0,-1 3 0 0,1-3 0 15,-1 7 0-15,4-4 0 0,-3 9 16 16,-1-9-1-16,4 4-1 0,0-4 0 0,-3 3 13 0,3-6 2 16,3 4 1-16,-3-7 0 0,4 3-3 0,-1-5-1 15,4-4 0-15,-3 1 0 0,3-4-13 16,-4 4-2-16,5-12-1 0,2 0 0 0,-6-4-2 16,3 4-8-16,0-6 12 0,0 0-4 0,0-6-8 0,-4 6 0 15,4-6-12-15,1 6 12 0,-5-6 0 0,4 0 0 16,0 0 0-16,-3-6 0 15,-4 6-36-15,7 0 0 0,0 0 0 0,-4-6 0 0,4 6 12 0,-3-6 4 16,-4 6 0-16,7 0 0 16,-7 0-16-16,3 0-4 0,5-6 0 0,-8 6 0 15,0 0-21-15,7-6-5 0,0 3-1 0,-7 3-391 0,7-3-78 16</inkml:trace>
  <inkml:trace contextRef="#ctx0" brushRef="#br0" timeOffset="69619.578">24698 4518 1515 0,'0'0'33'0,"0"9"7"0,-4-3 2 0,4 5 1 0,0-5-35 0,-3 0-8 0,3 6 0 0,0 0 0 16,3-7 16-16,-3 1 0 0,0 0 1 0,0 9 0 16,4-9 3-16,-4 0 0 0,0-6 0 0,0 6 0 0,4-1-20 0,-4 1 0 15,0 0 8-15,0-6-8 0,3 9 0 0,-3 0 0 16,4 0 8-16,-1-3-8 0,-3-6 0 0,4 5 0 16,-1 1 0-16,1 0 0 0,-4-6 0 0,0 0 0 15,0 0 0-15,0 0 0 0,0 0-17 0,0 0-1 16,0 0 0-16,0 0 0 15,0 0-141-15,0 0-28 0</inkml:trace>
  <inkml:trace contextRef="#ctx0" brushRef="#br0" timeOffset="69865.962">24652 4068 1384 0,'0'0'39'0,"0"6"9"0,-3 0-38 0,3 0-10 0,3 5 0 0,-3 4 0 16,4-3 18-16,-1 0 2 0,4-1 0 0,-3-5 0 0,-4 3-20 16,3 3 10-16,-3-12-10 0,0 0 8 15,4 6-8-15,-4-6 0 0,0 0 0 0,0 0 0 16,0 0-48-16,3 0-4 0,-3 0-2 0,4 12-333 15,-1-7-66-15</inkml:trace>
  <inkml:trace contextRef="#ctx0" brushRef="#br0" timeOffset="70307.827">24938 4394 1198 0,'0'0'26'0,"0"0"6"0,0 0 0 0,0 9 3 0,0-3-35 0,0 6 0 0,3 0 0 0,-3-7 0 16,0 1 37-16,0 0 1 0,4 6 0 0,-4-3 0 15,3 3-15-15,-3-7-3 0,4 1-1 16,0 6 0-16,-4-6 14 0,3 6 3 0,1-6 1 0,-1 2 0 16,1 4-16-16,3-6-3 0,0 12-1 0,-4-12 0 15,4 5-5-15,0 1 0 0,-3 3-1 0,-1-3 0 16,4-1-11-16,4-2 10 0,-4 9-10 0,0-1 10 15,0-5 0-15,0 0 0 0,4-3 0 0,-4 8 0 0,0-5-10 16,0 0 0-16,0 0 0 0,4-6-11 0,-4-1 0 16,0 1 0-16,-4 3 0 0,4-3 0 15,0 0-34-15,-3-6-7 0,3 0-2 0,-3 0-399 16,3 6-80-16</inkml:trace>
  <inkml:trace contextRef="#ctx0" brushRef="#br0" timeOffset="70696.42">24956 4753 1404 0,'0'0'31'0,"-4"-6"6"0,0 0 2 0,4 6 0 0,0 0-31 0,-3-6-8 0,3-5 0 0,-4 2 0 16,4 3 36-16,-3-6 5 0,3 6 2 0,-4 0 0 16,4 1-33-16,0-1-10 0,0-3 0 0,0 3 0 15,4-3 21-15,-4 0-2 0,0 3-1 0,3 1 0 0,1-1-2 0,-1 0 0 16,1 0 0-16,0-3 0 0,3 3 12 0,-4 0 1 15,1 0 1-15,3 1 0 0,0-7-30 0,0 12 0 16,0-12 0-16,0 12 0 0,-4-6 0 0,1 0 0 16,3 0 0-16,0 3 0 0,0 1-13 0,-3-1-6 15,3 3-1-15,0-3 0 16,-4 0-48-16,4 3-9 0,0 0-3 0,0 0-381 16,-3 0-77-16</inkml:trace>
  <inkml:trace contextRef="#ctx0" brushRef="#br0" timeOffset="70976.684">25210 4471 1191 0,'0'0'26'0,"0"6"6"0,0-6 0 0,0 0 2 0,0 11-34 0,0-11 0 0,0 0 0 0,0 0 0 16,0 6 90-16,0-6 11 0,0 0 3 0,0 0 0 16,0 0-56-16,0 0-12 0,0 0-1 0,0 0-1 15,7-6-11-15,0 6-3 0,0 0 0 0,-4 0 0 16,4-5-8-16,-3 5-1 0,3-6-1 0,-4 0 0 31,1-3-38-31,-1 9-7 0,4-6-1 0,1 6-1 16,-1-6-23-16,0 0-5 0,-4 6-1 0,4-6-387 0,0 6-78 0</inkml:trace>
  <inkml:trace contextRef="#ctx0" brushRef="#br0" timeOffset="71563.095">25777 3848 291 0,'-14'-3'0'0,"7"3"12"0,0 0-3 0,-3 0 0 0,-1-6-9 0,1 6 0 16</inkml:trace>
  <inkml:trace contextRef="#ctx0" brushRef="#br0" timeOffset="72132.451">25598 3859 946 0,'0'0'20'0,"0"0"5"0,0 0 1 0,-8 6 2 0,1 0-28 0,0 0 0 0,7-6 0 0,-7 0 0 16,4 6 92-16,-4 0 12 0,7-6 4 0,-4 6 0 16,4-6-37-16,-3 5-7 0,-1 1-2 0,4 0 0 15,0 0-25-15,0 3-5 0,0 3 0 0,4-1-1 16,-1 1-18-16,1 3-3 0,-1-3-1 0,1 11 0 16,3-5 0-16,0 8 0 0,-4-2 0 0,4 8 0 15,1 3 7-15,-1-8 0 0,-4 2 1 0,4 4 0 16,0 2-17-16,-3 3 0 0,3 0 0 0,-4 3 0 15,4-2-8-15,-3-4-6 0,-1-3-1 0,1 4 0 16,-4-4 15-16,4-3 0 0,-1 4 0 0,1-7-9 16,-4 4 9-16,3-13 0 0,-3 4 8 0,4-4-8 0,-4 1 23 15,3-6 0-15,-3 0 0 0,0-10 0 0,0-2 6 0,0 0 2 16,0 0 0-16,0 0 0 0,0 0-3 0,0 0 0 16,0 0 0-16,4-2 0 0,3-4-19 0,-4-6-9 15,1 6 8-15,-1-12-8 16,4 7-24-16,-3-4-9 0,3 3-3 0,-3 0 0 15,-1-5-5-15,4-1-2 0,-3 3 0 16,-1 4 0-16,1-10-21 0,-1 3-5 0,1 1-1 0,-1-1 0 16,-3 1-26-16,0 2-4 0,0-3-2 0,0 6 0 15,0-5 16-15,0 2 3 0,-3 3 1 0,3 1 0 16,-4-7 54-16,4 6 10 0,0 3 2 0,-3-2 1 0,3 5 38 0,-4-6 7 16,4 6 2-16,0 6 0 0,0 0 40 0,0 0 9 15,0 0 2-15,0 0 0 0,0 0-33 0,0 0-6 16,0 0-2-16,0 0 0 0,4 6-28 0,3 6-6 15,0-1 0-15,-4 1-8 0,4-3 0 0,0 15-11 0,-3-7 0 0,3 1 0 32,-3 2-18-32,-1-2-4 0,1 6-1 0,-1 2 0 0,1-2 26 15,-1-7 8-15,1 4 0 0,3-4 0 0,-4 4 0 0,4-3 0 0,-3-7 12 0,3-5-3 16,0 6 46-16,-4-3 9 0,5-3 1 0,-1 0 1 16,0-1 12-16,0 1 2 0,0 0 1 0,0-6 0 15,3 6-57-15,-3 0-11 0,4-6-2 0,0 6-1 16,-4-6-10-16,3 6-9 0,-3-6 9 0,0 6-13 15,0 0-137-15,1-4-27 16,-1 4-6-16,0 0-1 0</inkml:trace>
  <inkml:trace contextRef="#ctx0" brushRef="#br0" timeOffset="72651.857">26056 4562 1364 0,'0'0'30'0,"0"0"6"0,0 0 2 0,-3 6 0 0,3-6-30 0,0 0-8 0,0 0 0 0,0 0 0 16,0 0 14-16,0 6 2 0,0-6 0 16,0 0 0-16,3 6 8 0,-3-6 1 0,0 5 1 0,4 1 0 15,3 0-7-15,-4-3-2 0,1 9 0 0,-1-6 0 16,1 0-1-16,3 0-1 0,-4 5 0 0,1-5 0 15,-1 3 24-15,1 0 5 0,0 0 0 0,3-3 1 16,0 5-29-16,0-5-5 0,0-6-2 0,-4 12 0 16,4-9 10-16,0 3 1 0,-3 0 1 0,3-3 0 0,0 5-9 0,0-8-1 15,0 0-1-15,0 6 0 0,0-6-10 16,4 0 10-16,-4-6-10 0,4 6 10 0,-4-8 7 16,0 2 2-16,0-3 0 0,0 0 0 0,-4-9-19 0,4 7 0 15,-3-7-13-15,-1-3 5 0,1 10 8 16,-1-13 0-16,-3 9 10 0,0-2-10 0,-3-7-10 0,-1 7-8 15,1-4-2-15,-1 9 0 16,1 1-39-16,-1-4-8 16,-3 3-1-16,0 0-1 0,0 6-115 0,0-5-24 0,0 5-4 15</inkml:trace>
  <inkml:trace contextRef="#ctx0" brushRef="#br0" timeOffset="73099.003">26405 4530 1321 0,'0'0'28'0,"0"0"7"0,0 0 1 0,0 0 2 0,0 0-30 0,0 0-8 0,0 0 0 0,0 0 0 0,0 0 39 0,0 0 6 15,0 0 2-15,0 0 0 0,0 8 1 0,0-2 1 16,4 0 0-16,-4 0 0 0,0 6-26 0,3 0-6 15,-3-7-1-15,0 7 0 0,4 3-6 0,-4-3-2 16,0-968 0-16,4 1935 0 0,-1-964 3 0,1-3 0 16,3 5 0-16,-4-11 0 0,1 6-11 0,-4-6 0 15,3 0 0-15,-3 0 0 0,0-6 0 0,0 0 0 16,0 0 0-16,0 0 0 0,0 0-14 0,0 0-5 16,0 0-1-16,0 0 0 0,0 0-2 0,-3-6-1 15,-1-6 0-15,1 0-473 0,-4 0-94 16</inkml:trace>
  <inkml:trace contextRef="#ctx0" brushRef="#br0" timeOffset="73316.028">26412 4012 1414 0,'0'0'40'0,"0"0"9"0,-3 6-39 0,-1 6-10 0,1-6 0 0,-4 8 0 15,3-2 24-15,1 0 2 0,-4 0 1 0,0 2 0 16,3-2 9-16,1 0 1 0,-1 0 1 0,1-1 0 16,-1-5-18-16,4-6-3 0,0 0-1 0,0 0 0 0,0 0-16 15,0 0 0-15,-7-6 8 0,0 6-8 16,0-11-160-16,3 5-35 0</inkml:trace>
  <inkml:trace contextRef="#ctx0" brushRef="#br0" timeOffset="74186.223">26906 3909 1566 0,'0'0'34'0,"0"0"7"0,-7-3 2 0,0-3 1 0,4 1-35 0,-4-1-9 0,0 0 0 0,3 0 0 16,-3 0 28-16,0 0 3 0,0 0 1 0,3-3 0 15,-3 7 17-15,7 2 4 0,-7-3 1 0,7 3 0 16,0 0-10-16,-7 0-3 0,7 0 0 0,0 0 0 16,0-968-24-16,-10 1936-5 0,10-968 0 0,0 0-1 15,-7 5-11-15,7-5 0 0,0 0 0 0,-4 15 0 16,1-9 0-16,-1 6 0 0,4-6 0 0,0 11 0 15,4-2-10-15,-4 9 10 0,3-1 0 0,1-2-9 16,-4 2 9-16,3 4-8 0,1 8 8 0,-1-6-8 16,1 10 8-16,-1-7 0 0,4-3 0 0,-3 4 0 15,-1 2 0-15,1-3 0 0,-1 4 0 0,1 2 0 16,-1-9 0-16,-3 3 0 0,7 1 0 0,-7-4 0 16,4 1 8-16,0-4 3 0,-4 3 1 0,0 4 0 0,0-10-4 15,0 1 0-15,0-4 0 0,-4 4 0 0,4-6-8 16,-4 2 0-16,1-2 0 0,3-6 0 0,-4-4 0 0,4 4 12 15,-3 0-12-15,-1-6 12 0,4 0-12 0,0-6 0 16,0 0-12-16,-3 11 12 16,3-11-38-16,0 0 0 0,0 0 0 0,0 0 0 15,0 0-24-15,0 0-5 0,0 0-1 16,0 0 0-16,0 0-121 0,0 0-25 16,0 0-5-16,0 0-1 0</inkml:trace>
  <inkml:trace contextRef="#ctx0" brushRef="#br0" timeOffset="74574.12">26638 4280 1681 0,'0'0'36'0,"0"0"8"0,0 0 2 0,0 0 2 0,0 0-38 0,0 0-10 0,0 0 0 0,0 0 0 15,0 0 53-15,0 0 9 0,0 0 2 0,0 0 0 0,0 0-29 0,0 0-6 16,0 0-1-16,0 0 0 16,7 3-19-16,4 0-9 0,-1 0 8 0,1 5-8 0,0-8 0 15,3 6-11-15,0-6 1 0,0 6 0 16,4 0 10-16,-4-6 8 0,3 6-8 0,1-6 11 15,0 12-11-15,-4-12 8 0,3 0-8 0,-3 0 8 16,-3 0-8-16,3-6 0 0,-3 0 0 0,-1 6 0 16,-3-6 0-16,-7 6 0 0,7-6-8 0,1 6 8 0,-1-6-24 0,0 0 0 15,-4 0 0-15,8 4 0 16,-4-4-35-16,3 3-7 0,1 3-2 0,3 0 0 16,-3 0-73-16,3 0-15 0,21 6-4 0,-14-3 0 15</inkml:trace>
  <inkml:trace contextRef="#ctx0" brushRef="#br0" timeOffset="75582.4">28162 3783 1011 0,'0'0'28'0,"0"0"8"0,-10 6-36 0,6-3 0 0,4-3 0 0,-7 6 0 0,0-1 26 0,0 7-2 16,3-12 0-16,-3 6 0 0,7-6 26 0,-7 6 5 16,0 0 1-16,7-6 0 0,0 0 20 0,-3 6 5 15,3-6 1-15,-4 6 0 0,4-6-35 0,-7 3-7 16,7-3-2-16,0 11 0 0,-3-5-7 0,3 0-2 0,0 0 0 0,0 6 0 15,3-1-16-15,-3 1-3 0,4 3-1 0,-4-3 0 16,3 5-9-16,1 1 0 0,-4 8 0 0,3-8 0 16,1 9 0-16,-1 2 8 15,1 0-8-15,-1-2 0 0,1-1 0 0,-1-2 8 16,1 11-8-16,-4-3 0 0,3-2 8 0,1 2-8 0,-4-2 0 16,4-4 8-16,-1 3 9 0,-3-8 2 0,0 8 0 0,0-5 0 15,0-4-2-15,0 10 0 16,0-13 0-16,-3 4 0 0,3 3-9 0,-4-1-8 0,-3 4 9 15,3-7-9-15,1 4 0 0,-4-1 0 0,0 1 0 0,0 8 0 16,3-6 0-16,-6 10-20 0,3-13 4 0,0 10 0 16,-1-4 1-16,1-3 1 0,0 4 0 0,0-12 0 15,4 8 6-15,-1-8 8 0,-3-1-13 0,4-2 5 16,3-9-4-16,0-6 0 0,0 0 0 0,0 0 0 16,3-6-12-16,-3-6-2 0,7-3-1 15,-3-2-761-15</inkml:trace>
  <inkml:trace contextRef="#ctx0" brushRef="#br0" timeOffset="76110.758">27852 4406 1630 0,'0'0'36'0,"0"0"7"0,0 0 1 0,0 0 3 0,0 0-38 0,0 0-9 0,0 0 0 0,0 0 0 15,0 0 66-15,0 0 11 0,0 0 3 0,0 0 0 16,0 0-44-16,0 0-9 0,0 0-2 0,0 0 0 16,0 0-16-16,0 0-9 0,0 0 10 0,7 3-10 15,0 0 12-15,0 0-4 0,4-3-8 0,-1 6 12 0,4-6-12 0,0 0 8 16,0 0-8-16,4 0 0 15,0 0 9-15,-1 0-9 0,1 6 8 0,3-6-8 16,0 0 0-16,-3 6 0 0,0-6 0 0,-1 5 0 16,1 1-32-16,0-6-6 0,-1 12-1 15,1-6 0-15,-1 0-31 0,-2 3-6 0,6-3-2 16,-4-1 0-16,1-5 18 0,0 0 4 0,3 6 1 0,-4-6 0 16,-2 0 19-16,2 0 3 0,1-6 1 0,-1 1 0 0,1-4 32 15,0 3 0-15,-1 0 0 0,-2 0 0 16,2 0-48-16,-6 0-4 0,-1 0 0 15,1 6 0-15</inkml:trace>
  <inkml:trace contextRef="#ctx0" brushRef="#br0" timeOffset="76675.509">28568 4574 1184 0,'0'0'26'0,"0"0"6"0,-4 6 0 0,1-1 1 0,3-5-33 0,-7 6 0 0,3 3 0 0,-3 3 0 16,0-12 63-16,-3 6 5 0,3 0 2 0,0 0 0 15,-8-6-13-15,5 5-2 0,3-5-1 0,-4 6 0 16,1-6 0-16,-5 0 0 0,5 6 0 0,-4-6 0 16,0 0-36-16,3 3-7 0,11-3-2 0,-7 6 0 15,0-3 0-15,0 3 0 0,7-6 0 0,-4 9 0 16,1-9-9-16,-1 6-12 0,1-1 2 0,3-5 1 0,0 0 9 0,0 12-8 15,3-6 8-15,-3 3-8 0,-3-3 8 0,3 3 0 16,0-1 0-16,0-2 0 0,3 6 0 0,-3-6 0 16,4 0 0-16,-1 0 0 0,-3 0 0 15,0-6 0-15,0 0 0 0,0 0 0 0,4 5 0 0,-1 1 0 16,4 3 0-16,-7-9 0 0,8 6 8 0,-1-6-8 16,3 0 10-16,-3 0-10 15,0 0 8-15,4-6-8 0,-4 0 0 0,4 0 0 0,-4 0 0 16,3-2 0-16,-3 2 0 0,4-6 0 0,-4 0 0 0,3 0 0 15,-2 1 0-15,-1 2 0 0,0-9 0 0,0 1 0 16,-4-1 0-16,1 3 0 0,-1 4-11 0,-3-7 11 16,4 3-10-16,-4 3 10 0,0 7-10 0,0-7 10 15,0 6-10-15,-4 0 10 0,4 6-13 0,0 0 3 16,0 0 1-16,0 0 0 0,0 0 9 0,0 0 0 0,-3 6 0 0,-4 6-8 16,0-6 8-16,3 5 0 15,4 1 0-15,-3 9 0 0,3-10 0 0,0 1 17 0,3 6-2 0,-3-3-1 16,0-4 6-16,4 1 0 0,-4-3 1 0,3 3 0 15,1-1 10-15,-1-5 1 0,1 6 1 0,-1 0 0 16,-3-6-33-16,4 0 0 0,-4-6 0 0,7 2 0 16,-4 4-12-16,4-3-5 0,0 0-2 0,1 3 0 15,-1-6-21 1,3 6-4-16,-3-6 0 0</inkml:trace>
  <inkml:trace contextRef="#ctx0" brushRef="#br0" timeOffset="77313.142">28967 4433 1656 0,'0'0'36'0,"3"5"8"0,-6 1 2 0,3 6 0 0,0-12-37 15,3 6-9-15,-3 0 0 0,0 3 0 0,4-3 16 0,-4-1 2 0,0-5 0 0,0 0 0 16,0 0-8-16,3 6-2 0,1 0 0 0,-4-6 0 15,0 0-8-15,0 0 10 0,7 0-10 0,-7 0 10 16,0 0-10-16,0 0 10 0,0 0-10 0,0 0 10 16,0 0-10-16,0 0 12 0,3 0-12 0,1-6 12 15,-4 0 2-15,0 1 1 0,0-4 0 0,0-3 0 16,-4 6-1-16,1 0 0 0,-1 0 0 0,-3 0 0 16,0-5-14-16,-3-1 0 0,2 6 0 0,1 3 0 15,-3-3-9-15,-4 6-5 0,3 0-1 0,-3 0 0 16,0 0 7-16,7 0 8 0,0 3-13 0,0 0 5 15,0 0 8-15,0 9-13 0,3-6 5 0,-3 5 8 0,0-5 0 16,3 0 0-16,1 0 0 0,-1 0 8 16,4 3-8-16,-3 3 10 0,3-7-10 0,-4 1 10 0,4-6-2 15,0 6-8-15,-3 0 12 0,-1 6-4 0,4-12-8 16,0 6 10-16,0-6-10 0,0 9 10 0,0-9-2 0,0 11-8 16,0-11 12-16,-3 6-4 0,3 6 8 15,0 0 0-15,0-1 1 0,0-5 0 16,-4 6 5-16,4 3 1 0,-3-3 0 0,3 5 0 0,3-2-9 15,1-3-2-15,-1-1 0 0,4 1 0 0,0 6-12 0,0-4 0 16,1-2 0-16,2 6 0 0,1-6 0 0,3-1 0 16,3-2 0-16,1 3 0 0,-4-6 0 0,4 0-10 15,-1-6 2-15,-2 0 0 16,-1 0-48-16,0-6-10 0,0 6-2 0,0-12-504 0,-3 0-102 16</inkml:trace>
  <inkml:trace contextRef="#ctx0" brushRef="#br0" timeOffset="77882.541">29203 4471 874 0,'0'0'19'0,"0"0"4"0,0 0 1 0,0 0 1 0,0 0-25 0,0 0 0 0,0 0 0 0,-7 0 0 0,0 0 63 16,7 0 7-16,-7 0 2 0,7 0 0 0,-7 0 3 0,7 0 1 16,-4 6 0-16,4-6 0 0,-7 6-16 0,0-1-4 15,0 1 0-15,3 0 0 0,4-6-27 0,-3 6-5 16,-1 6-2-16,1-6 0 0,3 0 2 0,-4 2 0 16,4 4 0-16,-3-6 0 0,-1 6-7 0,4 0-1 15,-3-4 0-15,3 4 0 0,0 0-1 0,0 0-1 16,0-1 0-16,-4 1 0 0,8-3-2 0,-4 0 0 15,3 6 0-15,-3-10 0 0,4 1 2 0,3 0 0 16,-4 6 0-16,4-6 0 0,-3-3 0 0,0 3 0 16,6-1 0-16,-3 1 0 0,0-6-14 0,4 6 0 15,-4-6 0-15,3 0 0 0,1 0 9 16,0-6-1-16,-1 6 0 0,1-8 0 0,-1 5-19 0,1-6-4 16,0 3-1-16,3-6 0 0,-7 0 16 0,0 1 0 0,0-7 0 15,-4-3 0-15,1 10 46 0,-1-13 15 16,4 9 3-16,-3-2 1 15,-4-7-101-15,0 10-20 0,0 2-4 0,0-6 0 0,0 6 60 16,0 1 8-16,-4-4 4 0,1 9 1 0,-1 0-13 0,-3 0 0 16,0 0 0-16,0 6 0 0,0-5 0 0,-3 5 0 0,-1-6 0 0,0 6 0 15,1 6 0-15,-1-6 0 0,1 0 0 0,-1 5 0 16,1-5-12-16,-1 6-4 0,4-6-2 0,-4 6 0 16,1 0 4-16,3 0 1 0,0 3 0 0,0-3 0 15,-1 0-19 1,5-1-4-16,-1 1-1 0,1 6 0 0,-1 0-19 0,1-6-4 15,3 0-1-15,0 2 0 0,0-2-31 0,0 0-5 16,0 0-2-16,0 6 0 0</inkml:trace>
  <inkml:trace contextRef="#ctx0" brushRef="#br0" timeOffset="78511.473">29640 4412 867 0,'0'0'19'0,"0"0"4"0,0 0 1 0,0 0 0 0,0 0-24 0,0 0 0 0,0 0 0 0,0 0 0 15,0 0 84-15,0 0 11 0,0 0 2 0,0 0 1 16,0 0-2-16,0 0 0 0,-7-3 0 0,0 0 0 16,-3 0-40-16,3 0-9 0,0 3-2 0,7 0 0 15,-7 0-14-15,-1 0-3 0,1 0-1 0,0 0 0 16,0 0-7-16,0 3 0 0,-3 0-1 0,3 0 0 16,0 3-19-16,0 6 10 0,3-6-10 0,0-1 8 15,1 7-8-15,-1-6 0 0,1 0 0 0,-1 9 0 16,4-4 0-16,-3 1 12 0,3-6-12 0,0 6 12 15,-4-6-1-15,4 3 0 0,4-4 0 0,-4 1 0 16,0-6 0-16,3 12 0 0,-3-12 0 0,0 0 0 16,7 12-1-16,-7-12 0 0,4 0 0 0,-1 6 0 15,1 0-2-15,0-1-8 0,3-5 12 0,0 0-4 16,-4 3-8-16,4 0 0 0,0-3 0 0,0 6 0 0,4-3 0 16,-4-3 0-16,4 0 0 0,-4 3 0 0,3 6 0 0,-3-9 0 15,0 0 0-15,0 6 8 0,4-6-8 0,-4 0 0 16,0 6 0-16,0-6 8 0,-3 6-8 0,-4-6 0 15,3 0 0-15,-3 0 8 0,4 5-8 0,-1 1 0 16,1 0 0-16,-1-3 8 0,-3-3-8 0,0 12 0 16,4 0 0-16,-4-6 0 0,0 5 0 0,0-5 0 15,-4 12 0-15,1-6 0 0,3 2 0 0,-4 4 0 16,-3 0 0-16,4-4-11 0,-4 4 11 0,-1 0 0 16,1-1 0-16,0-2-8 0,0-3 8 0,-3-1-13 15,3 1 5-15,0-6 8 0,0 0-16 0,0-3 5 16,-1 0 1-16,1 0 0 15,0-3-23-15,0 0-5 0,-3 0-1 0,3 0 0 16,-4 0-82-16,1-3-17 0,-1 0-3 0,0 0-1 0</inkml:trace>
  <inkml:trace contextRef="#ctx0" brushRef="#br0" timeOffset="80417.449">3782 5414 198 0,'0'0'0'0,"0"0"8"0,7 6-8 0,-7-6 11 0</inkml:trace>
  <inkml:trace contextRef="#ctx0" brushRef="#br0" timeOffset="81065.692">3732 5538 975 0,'0'0'21'0,"0"0"5"0,0 0 1 0,0 0 1 0,0 0-28 0,0 0 0 0,-7 6 0 15,0-6 0-15,0 6 74 0,0 0 10 0,-3-6 1 0,3 5 1 0,-1 1-38 0,1-6-7 16,-3 6-1-16,-1-6-1 15,-6 6-27-15,6-6-4 0,0 3-8 0,1 0 11 0,-4 0-11 0,3-3 0 16,-3 3 0-16,0-3 0 0,7 0 0 0,-4 0 0 16,1 0 0-16,-4 6 0 0,-1-3 0 0,5 3 0 15,-1-6 0-15,4 0 0 0,-3 5 0 0,3 1 0 16,7-6 0-16,-7 0 0 0,0 6-9 0,3 0 9 16,0 0-12-16,4 6 12 0,-3-6 0 0,3-6 0 15,0 0 0-15,0 0 0 0,0 14 0 0,0-8 0 0,3 6 0 16,-3 0 0-16,4-6 0 0,0 2 0 0,-1 1 0 15,1 0 0-15,-1 3 0 0,4 0 0 16,0-7 0-16,-3 1 0 0,3-3 0 0,-7-3 0 0,0 0 0 16,3 3 0-16,8 0 0 0,-4 0 0 15,0-3 0-15,0 0 0 0,4 0 9 0,-1-3 3 0,-3 3 0 16,4-3 0-16,-4-3-1 0,4 0 0 16,3-5 0-16,-4 5 0 0,4-6 4 0,-3 0 1 0,-4 1 0 0,0 2 0 15,-3-9-16-15,3 6-10 0,3-5 2 16,-6 2 0-16,-1-3 8 0,1 1 0 0,-4 2 0 0,3 3 0 15,-3 0 0-15,0 1 0 0,-3-4 0 0,3 3 0 16,-4 0 0-16,1 7 9 0,-1-7-9 0,1 6 0 16,-4 0 16-16,3-6-3 0,1 9-1 0,-1-2 0 15,4 5 18-15,0 0 3 0,0 0 1 0,0 0 0 16,-3-3-11-16,3 3-3 0,0 0 0 0,0 0 0 16,0 0-12-16,0 0-8 0,0 0 10 0,0 0-10 15,0 5 0-15,0 4 0 0,0 6 0 0,0-9-10 16,3 11 10-16,-3-5 0 0,4 3 0 0,-1 3-8 15,1-1 8-15,3-5 0 0,-4 9 0 0,1-4 0 0,-1-5 0 16,4 6 0-16,-3-4 0 0,3-2 0 0,-4 0 0 16,4 3-8-16,1-4 8 0,2 7 0 0,1 0 0 15,3-7 0-15,0-5 0 0,-4 9 0 16,12-3-42-16,-8-1-3 0,3 1-1 16,1-6-697-16</inkml:trace>
  <inkml:trace contextRef="#ctx0" brushRef="#br0" timeOffset="81621.162">3916 5544 961 0,'0'0'20'0,"0"0"5"0,0 0 1 0,0 0 2 0,0 0-28 0,0 0 0 0,0 0 0 0,-4 12 0 16,4-7 49-16,-3 1 4 0,3 6 1 0,-4-6 0 15,4 6-24-15,0-3-5 0,0 2-1 0,0 1 0 16,0 0 5-16,0-3 1 0,0 2 0 0,0-5 0 0,0-6 24 0,0 12 5 16,4-6 1-16,-4 6 0 0,0-6-30 0,0-1-6 15,3 1 0-15,1 0-1 0,-1 3 4 0,-3 3 1 16,0-12 0-16,4 6 0 0,3 5-6 0,4-5-1 16,-1 0 0-16,4 0 0 0,0 3-21 0,0-3 0 15,8 0 0-15,-5-6-12 0,1 6 12 16,-4-6 0-16,7 0 0 0,-7-6 8 0,4 0-8 0,-4 0 9 15,0-3-9-15,0 3 10 0,-3 0 3 0,-4-5 1 16,3-1 0-16,-2 0 0 0,2-3 4 0,-3 4 1 16,-3-1 0-16,-1 0 0 0,1-6 1 0,-1 7 0 15,-3-4 0-15,4-3 0 0,-4 7-11 0,0-10-1 0,0 9-8 16,0-5 12-16,0-1-29 0,-4 6-7 16,4 3 0-16,-3-2-1 15,6-1-7-15,-3 0 0 0,0 6-1 0,0-3 0 16,0 4-11-16,0-7-1 0,-3 6-1 0,3 0 0 15,3-6-38-15,-3 0-7 0,0-5-1 0,0 2-561 0</inkml:trace>
  <inkml:trace contextRef="#ctx0" brushRef="#br0" timeOffset="82969.495">4957 5112 1551 0,'0'0'34'0,"0"0"7"0,0 0 2 0,0 0 1 0,0 0-36 0,0 0-8 0,0 0 0 0,0 0 0 15,-4 6 20-15,4-6 1 0,0 0 1 0,0 0 0 16,-7 5 9-16,7-5 1 0,0 0 1 0,0 0 0 0,0 6-22 0,-4 6-11 16,4-3 10-16,0 0-10 0,4 5 12 0,-1-2-3 15,1 0-1-15,0 3 0 0,-1 8-8 0,4-5 0 16,-3 5 0-16,-1 4 0 0,1 2 0 0,3 3-14 16,-4-2 3-16,1 2 1 0,-1-8 10 0,-3 8 0 15,0-3 8-15,4-8-8 0,-4 3 25 0,3-1 1 16,-6 4 0-16,3-10 0 0,3 1-2 0,-3-6 0 15,-3-4 0-15,3-2 0 0,0 6-9 0,0-12-3 16,0 0 0-16,0 0 0 0,0 0-3 0,0 0-1 16,0 0 0-16,0 0 0 0,0 0 12 0,0 0 1 0,0 0 1 15,0 0 0-15,0 0-9 0,0 0-1 0,-4-12-1 16,1 6 0-16,-1 1-11 0,1-1 0 16,-1-3 0-16,4 3 8 0,-3-6-8 0,3 6-9 0,0-5 9 0,-4-4-13 15,4 6 1-15,-3 0 1 16,3-3 0-16,-4 7 0 0,4-16-1 0,0 6-1 0,-3 1 0 0,-1-4 0 15,4-3 5-15,-3 4 8 0,3-7-13 0,-4 1 5 16,0 2 8-16,1-8 0 0,3 8 0 0,-4-2-8 16,4 5 8-16,0-3 0 0,0 4 0 0,0-1 0 15,4-5 0-15,-4 8 9 0,0 3-9 0,3 0 0 16,1 7 0-16,-4-4 0 0,4 3 0 0,-4 3 0 16,3 0 11-16,-3 3-11 0,0 0 10 0,0 0-10 15,0 0 20-15,0 0-1 0,0 0-1 0,0 0 0 16,0 0-18-16,0 0 0 0,0 0 8 0,4 6-8 0,-1 3 0 15,1-3 0-15,-4-6 0 0,3 11 0 0,1 1 0 0,-1 0 0 16,4-6 0-16,0 0 0 0,-3 8 0 0,-1-2 0 16,4 0 0-16,4 5 0 0,0-5 0 0,-4 3 0 15,-4 3 0-15,8-1 0 0,-4-5 0 0,3 8 0 16,1-8 0-16,-4 0 0 0,0-3 0 0,4 6 0 16,-4-1 0-16,0-8 0 0,0 6 0 0,3-6 0 15,-2-6 0-15,-1 6 0 0,0-3 8 0,-7-3-8 16,0 0 0-16,7 0 0 0,-7 0 11 0,7-9-2 15,0 3 0-15,0 0 0 0,-4 0 6 0,4-6 1 16,-3 4 0-16,3-7 0 0,-3 0 0 0,-1 3 0 16,-3 1 0-16,4-7 0 0,-1 3-8 0,-3-2 0 0,4-1-8 15,-4 3 12-15,3-2-12 0,-3 5 0 0,0-6 8 16,-3 1-8-16,3 2 0 0,0-3 0 0,3 1 8 0,-3 5-8 16,-3 3 0-16,3 3 0 0,0 0 0 0,0 6 0 15,0 0 0-15,0 0 0 0,0-11 0 0,0 11 0 31,0-6-29-31,0 0-3 0,3-6 0 0,-3 3 0 0,4 9 32 0,-1-6 0 0,4 0 0 0,0 6 0 16,0 0 0-16,7 0 0 0,-6 0 0 0,2 0 0 16,-3 6 0-16,4 0 0 0,-1-6 0 15,1 6 0-15,0 0 0 0,-1 3 0 0,-3 3 0 0,4-1 0 16,-4 1 0-16,0 3 0 0,-4 2 0 0,1 7 0 16,7-1 0-16,-4 4 8 0,-4-4 1 0,1 4 0 15,-1 2-9-15,1-2 0 0,-1 2 0 0,-3-2 0 16,0 2 0-16,4-5 0 0,-4 2 0 0,0 3 0 15,3-2 0-15,-3 2 0 0,4-2 0 0,-4 2 0 16,3-2 0-16,1 2 0 0,-1-6 0 0,1 4 0 0,-1-4 0 16,4-5 0-16,1 3 0 0,-1-4 0 0,0-5 0 0,0 3-14 15,3-3 3-15,-3-7 1 16,0 7-35-16,-3-12-7 0,-4 0-2 0,0 0 0 16,10 0-26-16,-2 0-6 0,-1 0-1 0,-7-6 0 15,0-5-98-15,3 2-20 16</inkml:trace>
  <inkml:trace contextRef="#ctx0" brushRef="#br0" timeOffset="83727.108">5620 5579 1292 0,'0'0'28'0,"0"0"7"0,-7 0 1 0,7 0 0 0,0 0-36 0,-7 0 0 15,7 0 0-15,0 0 0 0,0 0 64 0,0 0 5 0,0 0 2 0,0 0 0 16,0 0-35-16,0 0-8 0,0 0 0 0,0 0-1 0,0 0 4 0,0 0 1 16,0 0 0-16,0 0 0 0,0 0 0 0,0 0 0 15,0 0 0-15,0 0 0 0,3 0-10 0,4-6-2 16,0 6 0-16,0 0 0 0,0 0-12 0,4-6-8 15,-4 6 8-15,0 0-8 0,-3-6 0 0,6 1 8 16,-3 5-8-16,0-6 0 0,0 0 0 0,0 0 0 16,0 0 0-16,1 3 8 0,-5-3-8 0,1 3 9 15,-1 0-9-15,-3 3 10 0,0-6-10 16,0 6 0-16,0-5 0 0,0-7 0 0,-3 6 0 0,3 0-9 16,0 0 9-16,0 0-10 0,-4 3 10 0,4-2 0 0,-3-1 0 15,3 0-8-15,0 6 8 0,0 0 0 0,-4-6-9 16,4 6 9-16,0-6 0 0,0 6 0 15,-4 0 0-15,-3-6 0 0,4 0-10 0,3 6 10 0,-7 0-13 0,0-6 5 16,7 6-5-16,-7 0-1 0,0 0 0 0,0 0 0 16,3 0 14-16,-6 0 0 0,2 6 0 0,-6-6 0 15,4 0 0-15,-1 6 0 0,1-6 9 0,3 0-9 16,-4 6 13-16,0 0-3 0,4 0-1 0,7-6 0 16,0 0-1-16,-7 0 0 0,0 12 0 0,4-7 0 15,3-5-8-15,0 9 0 0,0-3 0 0,0 6 0 16,3 0 0-16,1-7 0 0,3 1 0 0,0 6 0 15,-4-3-9-15,8 9 9 0,-4-7 0 0,0-5 0 16,0 9 0-16,0 3 0 0,0-7 0 0,0 1 0 16,0 3 0-16,-3-6 0 0,6-1 0 0,-6 4 0 0,3 0 0 15,-3 0 0-15,-1-6 0 0,1 2 0 0,-4-2 0 0,0-6 0 16,0 0-10-16,7 6 10 16,-4 0-28-16,4 6-1 0,-7-12 0 0,7 0 0 15,4 6-19-15,-1-6-3 0,1 0-1 16,0 0 0-16,-1 0-112 0,4-6-24 0,18-6-4 0,-7 6 0 0</inkml:trace>
  <inkml:trace contextRef="#ctx0" brushRef="#br0" timeOffset="84134.739">5920 5467 1792 0,'0'0'40'0,"-7"-3"8"0,3 1 1 0,4 2 1 0,0 0-40 0,0 0-10 0,0 0 0 0,0 0 0 15,0 0 8-15,0 0 0 0,0 0 0 0,-7 0 0 16,7 0 0-16,0 0-8 0,0 0 12 0,-4 5-4 0,4-5-8 0,-7 9 0 15,4 3 0-15,3-6-11 16,0 6 11-16,3-7 0 0,4 4 0 0,-3 0-8 16,3 0 8-16,-3 3-8 0,3-1 8 0,3-5-8 15,1 0 8-15,-1 3 8 0,1-3-8 0,-4 6 11 0,4-1 1 0,-1-5 0 16,1 6 0-16,-1-6 0 0,4 9-12 16,-3-7 0-16,-4 1 9 0,7 3-9 0,0 0 8 0,0 0-8 15,-3-4 8-15,3 4-8 0,0 0 0 0,0 0 0 16,4-6 0-16,-7-1 0 0,-1 1-9 0,4-6 0 15,-3 0 0-15,-1 0 0 16,-3 0-102-16,1-6-20 0,-1 6-4 0,-4-11-556 0</inkml:trace>
  <inkml:trace contextRef="#ctx0" brushRef="#br0" timeOffset="84500.097">5906 5814 1134 0,'0'0'24'0,"-4"0"6"0,4 0 1 0,0 0 1 0,0 0-32 0,0 0 0 0,0 0 0 0,0 0 0 16,0 0 26-16,0 0-2 0,0 0 0 0,4-6 0 15,-1 1 13-15,1-1 3 0,-1-6 0 0,1-3 0 16,6 3-21-16,-3 1-4 0,0-7-1 0,4 0 0 0,3 10 14 0,-3-4 4 16,-1-6 0-16,1 3 0 0,3-2-8 15,0-1-2-15,-7 1 0 0,4-1 0 0,-1 3-11 0,1-2-3 16,-4-1 0-16,3 6 0 0,-3 3-8 16,1-2 0-16,-1-7 0 0,3 6 0 0,-3 3 0 15,0 1 0-15,4-1 0 0,-1 3 0 16,1-6-35-16,-7 6-2 15,6 0-1-15,1 0 0 0,-1 1-27 0,4-4-6 0,1 6-1 16,-5 0 0-16</inkml:trace>
  <inkml:trace contextRef="#ctx0" brushRef="#br0" timeOffset="85097.646">6375 5444 1162 0,'0'0'25'0,"-4"6"6"0,4 6 1 0,0-4 1 0,-3 4-33 0,3 0 0 0,0 0 0 0,0-1 0 16,0-2 48-16,3 0 4 0,-3 6 0 0,0-4 0 15,4-5 4-15,-1 6 2 16,1-6 0-16,-4 6 0 0,3 2-35 0,-3-8-7 0,4 0-2 0,-1 6 0 16,4-3-14-16,-7-3 0 0,4 2 8 0,-4-8-8 15,0 0 0-15,0 0 0 0,0 9 0 0,0-9 0 16,0 0 0-16,0 0 0 0,0 0 0 0,0 0 0 16,7 0-8-16,-7 0-5 0,0 6-1 0,0-6 0 31,0 0-40-31,0 0-8 0,0 0-2 0</inkml:trace>
  <inkml:trace contextRef="#ctx0" brushRef="#br0" timeOffset="85352.325">6385 5135 1414 0,'0'0'40'0,"-7"6"9"16,4 0-39-16,-4-3-10 0,0 0 0 0,7-3 0 0,-4-3 20 0,1 3 3 16,3 0 0-16,0 0 0 0,0 0 15 0,0 0 3 0,0 0 1 0,-4-3 0 31,-3-3-78-31,3 0-16 0,1 0-4 0</inkml:trace>
  <inkml:trace contextRef="#ctx0" brushRef="#br0" timeOffset="86491.268">6802 5523 1364 0,'0'0'30'0,"0"0"6"0,0 0 2 0,0 0 0 0,0 0-30 0,-4-6-8 0,-3 0 0 0,3 6 0 16,1-5 11-16,-1-7 1 0,1 12 0 15,-1-6 0-15,-3-6-3 0,7 6 0 16,-3 0 0-16,-1 1 0 0,4-4-9 0,-3 3 0 0,-1 0 0 16,1 0 8-16,-1 0 20 0,4 6 4 0,0 0 1 0,0 0 0 15,-3 0-18-15,-4-6-4 0,7 6-1 0,-8 0 0 16,8 0-2-16,-7 0 0 0,0 0 0 0,-3 6 0 16,10-6-8-16,-7 6 0 0,3 0 0 0,-3 0 8 15,0-6-8-15,0 6 0 0,0 3 0 0,3-6 8 16,1 2 0-16,-1-966-8 0,-6 1937 12 0,6-964-4 15,1-6 3-15,-1 0 0 0,4 5 0 0,-3-8 0 16,-1 3-11-16,4 3 10 0,0 0-10 0,0 3 10 16,0-12-10-16,0 5 0 0,4 1 0 0,-4 0 0 15,0 0 0-15,3 0 0 0,-3-6 0 0,4 6 0 16,-4 3 0-16,3-3 0 0,1-1 0 0,-4-5 0 16,10 6 0-16,-6-6 0 0,-1 0 0 0,5 0 0 0,2 0 0 0,1 0 0 15,-1 0 0-15,1 0 0 16,3-6 17-16,-3 6 2 0,3-11 0 0,0 2 0 15,0 0-9-15,-7 0-2 0,0-8 0 0,4-1 0 0,-4 6-8 0,0-3 0 16,-4-2 9-16,1-1-9 0,-1 4 0 0,1 2-15 16,-4-6 3-16,0 6 0 0,0 1 12 0,0-1 0 15,0 3 0-15,-4 3 0 16,4 6-32-16,0-6-3 0,0 6-1 0,0 0 0 0,0 0 14 0,0 0 2 16,-3 12 1-16,-1-6 0 0,4 9 19 0,-3 2 0 15,3-5-8-15,0 9 8 0,3-4 0 0,1 7 0 16,-1-4 0-16,1 4 0 0,-4-7-9 0,3 1 9 15,1 3-13-15,-1-4 5 0,-3 1 16 0,0-3 4 0,4 2 1 16,-1-5 0-16,1 6 0 0,3-4 0 0,-3 4 0 0,3 0 0 16,-4-1-13-16,4 4 0 15,-3-3 8-15,-1 5-8 0,1-2 0 0,-1 2 0 0,4 4 0 16,-7-4 0-16,0 7 0 0,0-13 0 16,4 15 0-16,-4-5 0 0,3 2 0 0,-3-2 0 0,0-4 0 15,0 1-10-15,4-1 10 0,-4 4 0 16,0-4-9-16,0-2 9 0,0-3 0 0,0-1 0 0,3-2 0 0,-3-3 0 15,4-1 0-15,0 7 0 0,-1-12 0 0,-3 0 0 16,0-6 0-16,4 6 0 0,-4-6 0 0,0 0 0 16,0 0 0-16,0 0 0 0,3 3 0 0,-3-3 0 15,0 0 10-15,0 0-10 0,4 3 12 0,-4-3-12 16,0 0 33-16,0 0 0 0,0 0 0 0,0 0 0 16,0 0 0-16,0 0 0 0,0-6 0 0,-4 0 0 0,4 6-2 15,-3-12-1-15,-1 6 0 0,1-6 0 0,-1 1-14 16,0 5-4-16,1-3 0 0,-1-3 0 0,1 0-12 15,3 1 11-15,0-1-11 0,-4 0 10 0,4-3-10 0,0 10 10 16,0-1-10-16,4-6 10 0,-4 0-10 0,3 0 0 16,1 4 0-16,-1-4 0 0,1 0 0 0,0-6-9 15,3 10 9-15,0-4 0 0,0 6-12 0,3-6 4 16,1 6 8-16,-1-5-13 16,1 5-12-16,-4 0-3 0,4 0 0 0,-1 3 0 15,4-3-8-15,-7 0-3 0,4 0 0 0,0 6 0 16,3 0-22-16,-4-6-5 0,1 1-1 0,-4 5-429 15,0-6-87-15</inkml:trace>
  <inkml:trace contextRef="#ctx0" brushRef="#br0" timeOffset="87068.393">7101 5500 928 0,'0'0'20'0,"0"0"5"0,0 0 1 0,0 0 0 0,0 0-26 0,0 0 0 16,0 0 0-16,4 6 0 0,-4-6 24 0,3 5-1 15,-3-5 0-15,4 6 0 0,0 3 18 0,-1-3 4 16,1 6 1-16,-1 0 0 0,-3-1-19 0,0 1-4 0,0 0-1 15,4 8 0-15,-4-8 10 0,3 0 1 0,1 0 1 0,-1-1 0 16,1 4-2-16,3-3 0 0,-4 6 0 0,1-10 0 16,-1 1 12-16,1 6 3 0,-1-3 0 0,1-6 0 15,3-1-8-15,-3 1-2 0,3-3 0 0,0 0 0 16,0-3-26-16,0 0-11 16,0 0 8-16,0-6-8 0,0 6 16 0,0-6-1 15,0-5-1-15,-3 5 0 0,3-6-14 0,-4 3 0 16,4 0 0-16,-3 1 0 0,3-4 0 0,-4 0 0 0,-3 0 8 0,0-2-8 15,0-4 8-15,0 6 0 0,0 0-8 0,0 1 12 16,-3-7-4-16,3 3 0 0,-7 4-8 0,3-10 12 16,1 6-12-16,-1 1 0 0,1-4 0 0,-1 3 0 31,-3 1-40-31,4-1-4 0,-1 3 0 0,4 6-1 0,-4 0-50 0,8-5-9 16,-4 2-3-16,4 3 0 0</inkml:trace>
  <inkml:trace contextRef="#ctx0" brushRef="#br0" timeOffset="87650.373">7419 5538 1429 0,'0'0'40'0,"0"0"10"0,0 0-40 16,0 0-10-16,0 0 0 0,0 0 0 0,0 0 19 0,0 0 1 0,0 0 1 0,0 0 0 16,0 0 18-16,0 0 3 0,0 0 1 0,0 0 0 15,0 0-26-15,0 0-5 0,0 6 0 0,3 6-1 16,-3-12 3-16,4 0 1 0,0 5 0 0,3-5 0 16,0 6 6-16,-4-6 2 0,4 0 0 0,4 0 0 15,-4 6 5-15,0-6 2 0,0 0 0 0,4 0 0 16,-4-6-3-16,0 6-1 0,0 0 0 0,-4-6 0 15,8 1-13-15,-8-1-2 0,1 0-1 0,-1 0 0 16,4 0-2-16,-3 0 0 0,-1 0 0 0,-3 3 0 16,0-8 4-16,0 5 0 0,0 0 0 0,0-6 0 15,0 3-12-15,0 3 12 0,-3-2-12 0,-1-1 12 16,1 3-12-16,-1-6 0 0,1 6 0 0,-1 0 8 16,1 0-8-16,-8 1 0 0,4-1 0 0,4 0-11 15,-4 3-12 1,0 3-2-16,-1-6-1 0,-2 6 0 0,3 0 2 0,-4 0 0 0,-3-6 0 0,4 12 0 15,-1-6 14-15,0 6 10 0,4-6-12 0,0 6 12 16,-3-3-12-16,3 8 12 0,3 1-12 0,1-6 12 0,3 12-11 16,-4-4 11-16,4 4-10 0,0 6 10 0,4-10 0 0,-1 10 0 15,1-1 0-15,3-2 0 0,-4 8 14 0,8-11 2 16,-8 3 1-16,1-4 0 0,3 1 4 0,0-1 1 16,0 4 0-16,0-3 0 0,0-1-14 0,0-8-8 15,4 9 10-15,-4-6-10 0,0-7 8 0,0 1-8 16,0 0 0-16,0 0 0 0,0 0 0 0,4-3-16 15,-1-3 1-15,-3 3 1 16,4-3-16-16,-1 0-3 0,1 0-1 0,0-3 0 16,-1 0-123-16,1-3-25 0,3 6-5 0</inkml:trace>
  <inkml:trace contextRef="#ctx0" brushRef="#br0" timeOffset="87903.751">7941 5835 1698 0,'0'0'48'0,"4"9"11"0,-4 0-47 0,0-4-12 0,3 7 0 0,1-6 0 16,-1 0-65-16,1 0-15 0,3-6-4 0,-7 0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11-20T19:37:08.734"/>
    </inkml:context>
    <inkml:brush xml:id="br0">
      <inkml:brushProperty name="width" value="0.05292" units="cm"/>
      <inkml:brushProperty name="height" value="0.05292" units="cm"/>
      <inkml:brushProperty name="color" value="#FF0000"/>
    </inkml:brush>
  </inkml:definitions>
  <inkml:trace contextRef="#ctx0" brushRef="#br0">3175 6370 518 0,'0'0'11'0,"0"0"2"0,0 0 1 0,0 0 2 0,0 0-16 0,0 0 0 0,0 0 0 0,0 0 0 0,0 0 12 0,0 0-1 16,0 0 0-16,0 0 0 0,0 0 2 0,0 0 1 16,0 0 0-16,0 0 0 0,0 0 18 0,0 0 4 15,0 0 1-15,0 0 0 0,0 0-1 0,0 0-1 16,0 6 0-16,0-6 0 0,4 6-7 0,3-6-2 16,0 0 0-16,0 0 0 0,-4 0-6 0,4 0 0 15,0 0-1-15,0 0 0 0,0 0 8 0,0 0 1 16,1-6 1-16,-1 6 0 0,3 0-15 0,-3-6-3 15,0 6-1-15,0-6 0 0,4 6 3 0,-8 0 1 0,8-6 0 16,0 6 0-16,-1-6-2 0,1 6 0 0,-1-9 0 0,1 7 0 16,-4-1 7-16,4 0 1 0,6 3 0 0,-6-3 0 15,-1 3-20-15,-6-3-16 0,7 0 4 0,-1 3 0 16,1 0 12-16,-4 0 13 0,0-6-2 0,3 6-1 16,1 0 3-16,0 0 1 0,3 6 0 0,-7-6 0 15,3 0-2-15,-3 3-1 0,0 0 0 0,0 0 0 16,4 0-3-16,0 0 0 0,-4-1 0 0,0 7 0 15,-4-3-8-15,4-6 8 0,-3 6-8 0,3-6 8 16,-4 6-8-16,5-6 0 0,-1 0 0 0,-7 0 0 16,3 0 0-16,-3 0 0 0,0 0 0 0,0 0 8 15,0 0-8-15,0 0 0 0,11 0-12 0,-11 0 12 16,0 0-50 0,0 0-2-16,0-6-1 0,0 6 0 0,0 0-46 15,0 0-9-15,0 0-1 0,0 0-339 0</inkml:trace>
  <inkml:trace contextRef="#ctx0" brushRef="#br0" timeOffset="801.349">3485 6332 615 0,'0'0'13'0,"0"0"3"0,0 0 1 0,-3-3 1 0,3 3-18 0,0-3 0 0,-4 3 0 0,4 0 0 0,0 0 9 0,0 0-1 16,-3 0-8-16,-1 0 12 0,4 0-12 0,0 0 0 15,0 0 0-15,0 0 0 0,0 0 0 0,0 0 0 16,0 0 8-16,0 0-8 0,0 0 15 0,0 0 0 16,-3 3 0-16,-1 0 0 0,4 0 13 0,-3 0 2 15,3-3 1-15,0 5 0 0,0-5 1 0,-4 9 0 16,4 3 0-16,0-6 0 0,-3 6-16 0,3-6-2 15,0 5-1-15,0 4 0 0,0-9-13 0,0 12 9 16,0-7-9-16,-4 4 8 0,4 3-8 0,-7-7 0 16,4 7 0-16,-1-6 8 0,4 8-8 0,-3-2 0 0,-1-6 0 15,4 5 8-15,-4-2-8 0,1-3 0 0,3 0 0 16,0-1 0-16,-4 4 8 0,1 3 0 0,-1-1 0 0,1-5 0 16,-1 3-18-16,1 2-4 0,-1-5-1 0,1 0 0 15,-4-3 27-15,0 5 6 0,3-5 1 16,1 3 0-16,-1 0-3 0,1 0 0 15,-1-4 0-15,0 1 0 0,-3 6-16 0,4-3 0 0,-4-6 0 0,3-1 0 16,-3 1 10-16,4 3-2 0,3-9 0 0,-7 6 0 16,-4 0-8-16,4 6 0 0,3-6 0 0,-3-1 8 15,7-5-8-15,-7 0 12 0,-3 6-12 0,3 0 12 16,-7 0-12-16,3-3 0 0,0 0 0 0,1 3 0 16,-1-3 0-16,1 0 0 0,-4-3 0 0,3 3 8 15,4 3-8-15,-7-6-11 0,3 0 3 0,4 0 0 31,-7 0-17-31,14 0-3 0,-7-6-1 0,7 6 0 0,-7-3-15 0,7 3-2 0,0 0-1 0,0 0-232 16,0 0-46-16</inkml:trace>
  <inkml:trace contextRef="#ctx0" brushRef="#br0" timeOffset="1491.776">3545 6746 410 0,'0'0'8'0,"0"0"3"0,0 0 0 0,0 0 1 0,0 6-12 0,0-6 0 0,0 0 0 0,0 0 0 16,0 0 8-16,0 0 0 0,0 0-8 0,0 0 12 15,0 0-12-15,0 0 0 0,0 0 0 0,0 0 0 0,0 0 13 0,0 0 0 16,0 6 0-16,0-6 0 0,0 0 3 0,0 0 1 16,0 0 0-16,0 6 0 0,0-6 8 0,0 9 2 15,0-9 0-15,0 8 0 0,0-8-15 0,4 9-4 16,-4-3 0-16,0 0 0 0,3 6 4 0,1-3 1 16,0-3 0-16,-1-1 0 0,1 1-13 0,3 6 0 15,0-6 0-15,-4 6 0 0,4-6 0 0,0-1 0 16,0 1 0-16,-3 0 0 0,3 3 0 0,0-3 0 15,-3 0 0-15,3 0 0 0,3 0 0 0,-3-1 0 16,-7-5 8-16,7 6-8 0,0-6 0 0,0 6 0 16,-7-6 8-16,4 6-8 0,7-6 9 0,-4 3-1 15,3 0 0-15,-3-3 0 0,0 6 20 16,4-3 3-16,-4-3 1 0,0 0 0 0,4 0-32 0,-1 0 0 0,-10 0 0 16,7 0 0-16,4 0 0 0,-4 0 0 0,0-3 0 15,-7-3 0-15,7 6 0 0,0-3 0 0,0 0 0 16,0-3 0-16,-3 6 0 0,-1-6 0 0,1 0 0 15,3 1 0-15,-4-1 0 0,1-6 0 0,-1 6 0 0,1-3 0 16,-1 3 0-16,-3-5 0 0,4 5 0 0,-4-6 0 16,3-3 0-16,1 6 0 0,-4 1 0 0,0-4 0 15,4 6 0-15,-1-6 0 0,-3 6 0 0,0 6 0 32,0 0-22-32,0 0-7 0,0 0-2 0,0 0-325 0</inkml:trace>
  <inkml:trace contextRef="#ctx0" brushRef="#br0" timeOffset="2074.862">4216 6814 486 0,'0'0'10'0,"0"0"2"0,-7 0 1 0,3-6 2 0,1 0-15 0,-4 0 0 0,3 0 0 0,0 6 0 16,-3-9 38-16,0 7 5 0,4-4 1 0,-1 0 0 16,-3 3-44-16,0 0-19 0,0 0 2 0,-3 3 0 15,3-6 27-15,7 6 6 0,-11 6 0 0,0-6 1 16,4 0-17-16,-3 3 0 0,-1 0 0 0,4 6 0 16,-4-6 0-16,1 2-17 0,6 4 3 0,-3-3 1 15,4-6 21-15,-4 6 4 0,0 0 0 0,0 0 1 16,0 3-13-16,3-6 0 0,-3 2 0 0,7 1 0 31,0-6-22-31,-4 9-7 0,4 3-2 0,0-6 0 0,0 0 31 0,4 0 0 0,-1-1-8 0,5 1 8 16,2 0 0-16,-3-3 0 0,4 3 0 0,-4-3 0 15,0-3 0-15,7 3 0 0,-3 3 0 0,-1-6 0 16,4 6 0-16,0-6 0 0,-3 0 0 0,0 6 0 0,3-6 0 0,0 0 0 16,-7 5 0-16,3-5 0 0,-3 0 0 0,4 0 0 15,-4 0 0-15,0 6 0 0,0-6 0 0,-7 0 0 16,0 0 0-16,0 0 0 0,7 6 0 0,-7-6 0 15,0 0 0-15,0 0 0 0,0 0 0 0,0 0 0 16,0 0 0-16,0 0 0 0,0 0-9 0,0 6 1 16,-3 0 0-16,-1 3 0 0</inkml:trace>
  <inkml:trace contextRef="#ctx0" brushRef="#br0" timeOffset="2603.683">4554 6467 414 0,'0'0'8'0,"-7"9"3"16,7-9 0-16,-3 12 1 0,3-1-12 0,-4-5 0 0,1 6 0 0,-1-3 0 0,1 8 0 0,3-5 0 16,-4 0 0-16,4-3 0 0,0 5 0 0,0-5-10 0,0 3 2 0,0 0 0 15,0-1 8-15,0 1 0 0,4 3 0 0,-4-3-8 16,3-1 8-16,-3 4 14 0,0-3-3 0,4 6-1 15,-4-7-10-15,0 1 0 0,3-3 0 0,-3 9 0 16,4-7 0-16,-4 1 0 0,-4 0 0 0,4 0 0 16,0-1 0-16,0-2 0 0,0-3 0 0,4 0 0 15,-4 6 0-15,0-12 0 0,0 0 0 0,-4 6 0 16</inkml:trace>
  <inkml:trace contextRef="#ctx0" brushRef="#br0" timeOffset="2962.733">4410 6599 414 0,'0'0'8'0,"7"0"3"0,-4 0 0 0,4 0 1 0,4-6-12 0,-4 3 0 0,7 3 0 0,-3-3 0 16,6-5 0-16,-6 5 0 0,7 3 0 0,-4 0 0 15,-4 0 0-15,1-3 0 0,-1 3 0 0,1 0 0 16,3 0 28-16,-3 0 4 0,-1 0 0 0,1 0 0 15,-4 0 0-15,0 0 0 0,4-6 0 16,-4 6 0-16,0 6-32 0,0-6 0 16,-4-6 0-16,1 6 0 0,3 0 0 0,-4 0 0 0,1-6 0 0,-1 6-281 15</inkml:trace>
  <inkml:trace contextRef="#ctx0" brushRef="#br0" timeOffset="3416.433">4794 6652 668 0,'0'0'19'0,"0"0"4"0,0 0-23 0,0 9 0 0,-3-3 0 0,3 0 0 16,0 5 0-16,-4-5 0 0,4 0 0 0,0 0 0 15,0 3 0-15,0-3 0 0,0 6 0 0,0-7 0 16,0 1 0-16,4 0 0 0,-4 6 0 0,0-6 0 16,0 3 0-16,0-1 0 0,3 1 0 0,-3-3 0 15,4 6 11-15,-4-6-3 0,0 0 0 0,3 0 0 16,-3-6 4-16,0 8 0 0,0-2 0 0,4 0 0 16,-4 0-12-16,0-6 0 0,0 0 0 0,3 6 0 15,-3 6 0-15,0-12 0 0,0 0 0 0,0 0 0 16,0 0-40-1,0 0-9-15,0 0-3 0,0 0 0 0</inkml:trace>
  <inkml:trace contextRef="#ctx0" brushRef="#br0" timeOffset="3615.83">4893 6464 738 0,'0'0'20'0,"0"0"7"0,0 0-27 0,0 0 0 16,4 3 0-16,-4-970 0 0,3 1943 0 0,-3-976-20 0,4 6 3 0</inkml:trace>
  <inkml:trace contextRef="#ctx0" brushRef="#br0" timeOffset="4328.495">4865 6637 668 0,'0'0'19'0,"0"0"4"0,0 0-23 0,0 0 0 0,0 0 0 0,0 0 0 15,0 0 0-15,0 0 0 0,0 0 0 0,0 0 0 0,0 0 0 0,0 0 0 16,0 0 0-16,0 0 0 0,3 6 0 0,-3-6-15 16,7 6 3-16,-7 0 0 0,7 0 12 0,-3 0 16 15,-4-6-3-15,7 6-1 0,-3 5-12 16,-1-5 0-16,1 3-12 0,-1 0 12 15,-3 0 0-15,0 3 19 0,4-1-3 0,-4-5 0 0,3 6-1 16,-3 3-1-16,4-4 0 0,-4 1 0 0,0 0-14 0,0 3 0 16,3-4 0-16,1-2 0 0,-1 6 0 0,-3-3 0 15,4-6 0-15,-1 5 0 0,-3-8 9 0,4 3-1 16,-1 0 0-16,-3 0 0 0,0-6-8 0,4 12 0 16,-4-12 0-16,3 6 0 0,1-6 0 0,-4 0 0 15,0 0 0-15,0 0 0 0,0 0 28 0,0 0 3 16,0 0 1-16,0 0 0 0,0 0-20 0,0 0-3 0,0-6-1 0,0-6 0 15,0 6-8-15,0 0 0 0,0-3 0 16,-4 3 0-16,4 1 0 0,0-1 0 0,0-6 0 16,0 0 0-16,0 3 0 0,0 1 0 0,0-1 0 15,4 3 0-15,-4-6 0 0,0 6 0 0,4 0 0 0,-1-3 0 16,-3 4 0-16,4-4-17 0,-1 3 4 0,1 3 1 16,-1-3 12-16,1 0 0 0,-1 6 0 0,1-6 10 15,-1 0-10-15,1 6 0 0,3-5 0 0,-4 5 0 16,4 0 0-16,-3-9 0 0,-4 9 0 0,11 0 0 31,-4-3-24-31,0 3-6 0,-4 0-2 0,1 3 0 0,-1-3 32 0,4 0 0 0,0 0 0 0,-3 9 0 16,3-9 0-16,-7 0 0 0,7 5-9 0,0 1 9 15,0-6-11-15,0 6 11 0,-3 0-13 0,-4-6 5 16,3 6 8-16,1 0 0 0,3 3 0 0,-4-1 0 16,1 1 0-16,-1 3 0 0,1-6 8 0,-4 6-8 0,3-3 12 0,5-4-3 15,-8 4 0-15,3 6 0 0,-3-3-1 16,0-6-8-16,0-1 12 0,0 1-4 0,0 3-8 15,-3 0 0-15,3 0 0 0,-8 3 8 0,8-7-8 0,-3 7 0 16,-1-6 0-16,4 6 0 0,-3-3-12 0,3 2-5 16,-4 1-1-16,1-6-210 15,3 6-43-15</inkml:trace>
  <inkml:trace contextRef="#ctx0" brushRef="#br0" timeOffset="5184.65">5574 6881 68 0,'0'0'0'0,"0"0"0"0,10 0 0 0,-2 0 0 0,-1-5 0 0,0 5 0 0,0 0 0 0,0-6 0 16,-4 6 31-16,4-12 0 0,0 12 0 0,8-6 0 15,-8-3-31-15,0 6-8 0,-4-6-1 0,4 4 0 16,-3 2 9-16,-1-6 14 0,4 3-3 0,-3 0-1 16,-1-6-10-16,1 3 0 0,-1 1 0 0,1-4 0 15,-1 3 0-15,-3 3 8 0,4-6-8 0,0-2 8 16,-4 2-8-16,3 3 0 0,-3 0 9 0,4-2-9 15,-4-1 0-15,-4 6 8 0,4-6-8 0,-3 6 0 16,-1-3 0-16,0-2 0 0,1 11 0 0,-4-6 0 16,0 0 8-16,7 6-8 0,-7 0 10 0,0-6-10 15,0 6 40-15,0 6 1 0,3 0 1 0,-6 0 0 16,2-6-8-16,-2 11-2 0,-1-8 0 0,4 6 0 16,0 0-32-16,-3 3 0 0,3 0 0 0,-1-1 0 15,-2-2 0-15,3 3 0 0,-4 6 0 0,4-7 0 16,4 1 0-16,-4 0 0 0,3 0 0 0,-3-4 0 0,3 4 44 0,1-6 8 15,3 0 1-15,0-6 1 0,-7 6-18 0,3 3-4 16,1-3-1-16,3-1 0 0,3 1-31 0,-3 0 0 16,4 6 0-16,6 0 0 0,-6-6 0 0,0 5 0 15,3-2 8-15,-4-3-8 0,4 0 18 0,0 6 1 16,0-6 0-16,0-1 0 0,4 1-19 0,0 0 0 16,-4-6 0-16,3 6 0 0,1-6 0 0,-1 0 0 15,4 0 0-15,-3-6 0 0,0 6 0 0,-8 0 0 16,8-6 0-16,-1 6 0 0,1-6 0 0,-1 1 0 15,-2 5 0-15,-1-6 0 16,0-6-19-16,0 6-10 0,0 0-3 0,0-3-324 0</inkml:trace>
  <inkml:trace contextRef="#ctx0" brushRef="#br0" timeOffset="5558.125">5888 6482 723 0,'-4'11'32'0,"1"-5"7"0,-1 0-31 0,1 0-8 0,-1 0 0 0,-3 3 0 15,4 2 0-15,-4 1-8 0,3-6 8 0,1 6-12 0,-1-3 12 0,0 2-12 16,1 1 12-16,3 0-12 16,-4 0 12-16,4-1 0 0,-3-2 0 0,-1 0 0 0,4 6 13 0,0-3-1 15,0-1-1-15,0 4 0 0,0-3 13 0,0 5 4 16,0-5 0-16,0 0 0 0,0 3-16 0,4-4-2 16,-1 1-1-16,1 0 0 0,-4 0-9 0,0-1 0 15,3 1 0-15,1-3 0 0,0 3-10 0,-4 0 10 16,0-7-13-16,3 1 5 15,1 0-16-15,-1 0-2 0,1 3-1 0,-4-9 0 16,0 12-31-16,0-12-6 0,0 0-2 0,-4 11 0 0</inkml:trace>
  <inkml:trace contextRef="#ctx0" brushRef="#br0" timeOffset="5841.217">5715 6776 576 0,'0'0'12'0,"0"0"4"0,0 0 0 0,0 0 0 0,0 0-16 0,0 0 0 0,0 0 0 0,4 5 0 16,-4-5 0-16,3 9 9 0,-3-9-9 0,7 0 8 0,-3 6-8 15,3 0 0-15,0-6 0 0,0 6 8 16,0-6-8-16,7 0 0 0,-3 0 0 0,-8 0 0 15,8 0 0-15,-1 0 0 0,1 0 0 0,-1 0 0 0,-3 0 0 0,4 0 0 16,0 0 0-16,-4 0 0 0,3-6 0 0,1 6 0 16,3-6 0-16,-3 6 0 0,-1-6-12 0,4 6 3 15,0-6 0-15</inkml:trace>
  <inkml:trace contextRef="#ctx0" brushRef="#br0" timeOffset="22808.394">6925 6617 813 0,'0'0'17'0,"0"0"4"0,-7 6 1 0,7-6 2 0,-7 0-24 0,7 0 0 0,-4 6 0 0,-3-1 0 16,7-5 12-16,-14 0-2 0,4 6-1 0,3-6 0 15,0 0-9-15,-4 0 0 0,0 0 0 0,-3 3 0 16,0 0 0-16,0 3 8 0,0-3-8 0,-7 3 8 16,3 0 1-16,-3 0 0 0,0 0 0 0,0 5 0 15,-1-5-9-15,-2 0 12 0,-1 0-12 0,0 3 12 0,4 8-1 0,-4-11 0 16,8 6 0-16,-4-3 0 0,0 9 8 15,3-7 1-15,0 7 1 0,1-3 0 0,3-4 0 0,6 7 0 16,-6 0 0-16,4-1 0 0,3-2-21 0,0 9 0 16,3-7 0-16,1 4 0 0,-1 2 0 0,1 1 0 15,3 2 0-15,0-2 0 0,3-4 0 0,1 4 0 16,-1-1 0-16,4-8 0 0,4 9 0 0,-4-7 0 16,7 1 0-16,-7 2 0 0,7-8 0 0,-3 0-16 15,3 0 2-15,0-3 1 0,0-1 13 0,0 1 16 0,-3-3-3 16,3 0-1-16,0 0-12 0,-4-6 0 15,1 0 0-15,3 0 0 0,-3-6-13 0,3 0-6 0,-4 0-1 16,1 0-294-16,0 0-59 16</inkml:trace>
  <inkml:trace contextRef="#ctx0" brushRef="#br0" timeOffset="23595.601">6932 6993 961 0,'0'0'20'0,"0"0"5"0,0 0 1 0,0 6 2 0,4 6-28 0,-1-9 0 16,1 3 0-16,-1-1 0 0,4 1 0 0,-3 0-13 15,-4-6 1-15,3 6 0 16,-3-6-26-16,4 6-5 0,-1 0-1 0,-3-6 0 0,7 6 29 0,-7-6 6 0,4 6 1 0,-1 0 0 16,-3-6 8-16,0 0 0 0,4 0 0 0,-4 0 0 15,4 5 0-15,-4-5 11 0,0 0-3 0,7 6 0 16,0-3 20-16,0 0 3 0,0 0 1 0,3-3 0 16,-10 0-18-16,7-3-3 0,-3 3-1 0,6-3 0 15,-2 0 0-15,2-3 0 0,-3 1 0 16,0-1 0-16,0-6-10 0,0 6 0 15,0 0 0-15,0-6-11 0,-3 4 11 0,0 2 0 0,-1 0 0 0,1-6 0 16,-4 6 0-16,0 6 0 0,0-6 0 0,0 0 8 16,0 1 4-16,-4-4 0 0,4 9 1 0,0 0 0 15,0-3 12-15,0 3 3 0,-3-3 0 0,-1-3 0 16,4 6 6-16,0 0 2 0,0 0 0 0,-4-3 0 16,-3 0-4-16,7 3 0 0,0 0 0 0,-3 0 0 15,-4 3-41-15,-4 0-9 0,4 3-2 0,0 0 0 16,0-3 4-16,0 3 0 0,-4-1 0 0,4 7 0 15,0-6 6-15,-7 6 2 0,7-6 0 0,-3 2 0 16,-1 4 8-16,4-6 0 0,-4 12 0 0,1-12 0 0,3 0 0 16,0 2 0-16,0-2 0 0,3 6 0 0,1 0 0 15,3-6 0-15,0-6 0 0,0 0 0 0,0 6 0 0,3-1 0 16,1 4 0-16,-1-3 0 0,4 6 0 0,-3-6 0 16,3 5 0-16,0-5-8 0,0 0 8 15,0 0-12-15,0 3 12 0,0-3-12 0,-3 0 12 16,3 0 0-16,3-1 0 0,-3 1 0 0,0 0 0 0,0-6 0 15,-3 6 0-15,3 0 0 0,0-6 0 0,0 6 0 16,4-6 0-16,-4 0 0 0,0 0 0 0,0-6 0 16,3 6 0-16,-3 0 0 15,1-6-37-15,2 0-6 0,-3 6-1 0,4 0-269 16,3-6-55-16</inkml:trace>
  <inkml:trace contextRef="#ctx0" brushRef="#br0" timeOffset="24028.388">7415 6593 664 0,'0'18'19'0,"0"-12"4"0,0 0-23 0,0 5 0 0,4-2 0 0,-4 3 0 0,0 6 0 0,3-1 9 15,1-5-9-15,-4 3 0 0,4 2 0 0,-1 1 0 16,1-6 0-16,-4 5 0 0,3-2 0 0,1 3 0 15,-1-3 0-15,1-1 0 0,-1 1 16 0,-3 3-1 16,4-7 0-16,-1 4 0 0,1 3-1 0,-4-7 0 16,-4 1 0-16,1 0 0 0,3 9-14 0,-4-10 0 0,1 1 8 15,-1 3-8-15,4-4 0 0,-3 7 0 16,-1-6 8-16,4 0-8 0,0-1 0 0,-3 1 0 16,3-12 0-16,0 9 0 0,-4 3 0 0,8-6 0 0,-4-6 0 15,0 0 0 1,0 0-19-16,0 0-6 0,0 0-2 0,0 0-287 0</inkml:trace>
  <inkml:trace contextRef="#ctx0" brushRef="#br0" timeOffset="24389.178">7655 6858 849 0,'0'0'18'0,"0"0"4"0,0 0 1 0,0 12 2 15,0-6-25-15,4-1 0 0,-4 1 0 0,0 3 0 0,3 0 0 0,-3 0 0 16,0 3 8-16,0-7-8 0,0-5 0 0,0 6 0 15,0 0 0-15,0 0 8 0,0-6-8 0,0 6 0 16,0-6 0-16,0 12 0 0,0-12 0 0,0 0 0 16,0 9 0-16,-3-4 0 0,3 1 0 0,0 6 0 15,0-12 0-15,0 6 0 0,0 0 0 0,0 3 8 0,0-9-8 0,0 8 8 16,0 1-8-16,0 3 0 0,3 0 0 0,-3-6-11 16,4 0 11-16,-1-1 0 0,-3-5 0 0,0 0-252 15,4 6-56-15</inkml:trace>
  <inkml:trace contextRef="#ctx0" brushRef="#br0" timeOffset="24618.203">7733 6649 892 0,'0'0'25'0,"0"0"6"0,0 6-31 0,0 0 0 0,0 0 0 0,0 0 0 15,0 5 16-15,3-5-4 0,-3-6 0 0,0 6 0 16,0 3-12-16,4-3 0 0,-4 3 0 0,0 0-265 16,0-4-56-16</inkml:trace>
  <inkml:trace contextRef="#ctx0" brushRef="#br0" timeOffset="25241.73">7902 6887 982 0,'0'0'21'0,"0"0"5"0,0 6 1 0,0 3 1 0,0-3-28 0,4 6 0 0,-4-1 0 0,0-5 0 15,0 6 0-15,0 0 0 0,0 3-8 0,0-4 8 32,0 1-31-32,-4 6 1 0,-3-4 0 0,7 4 0 0,0 0 10 0,-3-7 1 0,3 1 1 0,-4 9 0 15,4-4 18-15,-3-5 0 0,-1 15 0 0,4-10 0 16,-3 1-10-16,3 2 2 0,-4 4 0 0,4-6 0 15,0 2 8-15,0-2 0 0,-4-6 0 0,4-1 0 16,0 4 10-16,0-3 4 0,4-6 1 0,-4-6 0 16,0 0-2-16,0 0 0 0,0 0 0 0,0 0 0 0,0 0-13 15,0 0 0-15,4 0 0 0,-1-6-10 0,4 6-5 16,-3-12-1-16,-4 0 0 0,3 3 0 0,4-2-4 0,-3-1 0 16,-4-9-1-16,0 4 0 0,3 5 11 15,1-12 10-15,-1 4-13 0,1 2 5 16,-1 6 8-16,1-5 0 0,-1-1 0 0,5 4 0 0,-1 2 0 0,-4 0 14 15,4 0-3-15,0 3-1 0,-3 4-2 0,3-1 0 16,0 0 0-16,-4-6 0 0,4 12-8 0,-3-6 0 16,3 6 0-16,0-6 8 0,4 6-8 0,-8 0 0 15,-3 0 0-15,11 0 0 0,-4 0 0 0,3 6 0 16,-3 0 0-16,4-6 0 0,-4 6 0 0,0 0 0 0,4 0 0 16,-1 0 0-16,-3-1 0 0,0 4 0 0,0 3 0 15,-3-6 0-15,3 6 24 0,-3-6 4 0,-1 5 0 16,1 4 0-16,-1 3-10 0,-3-7-2 0,0 1 0 15,7 3 0-15,-7-3-6 0,0-1-2 0,0 7 0 16,0-6 0-16,0-3-8 0,0 2 0 0,0 1 0 0,0 0 0 16,0-6 0-16,0 0 0 0,0-6 0 0,0 5 0 15,0 1-16-15,0-6-3 0,0 0 0 0,7 6 0 32,-3 0-36-32,3-3-7 0,-7-3-2 0,10 0 0 0</inkml:trace>
  <inkml:trace contextRef="#ctx0" brushRef="#br0" timeOffset="25830.315">8551 7105 529 0,'0'0'11'0,"0"0"2"0,0 0 1 0,0 0 2 0,0 12-16 0,0-6 0 15,4-1 0-15,-1 4 0 0,1 3 29 0,-4-6 3 16,3 0 0-16,-3 0 0 0,0-6-32 0,4 11 0 16,-1-5 0-16,-3 0 0 0,0-6 0 0,0 0 0 15,0 0 0-15,0 0 0 0,4 9 22 0,-4-9-2 16,0 0 0-16,0 0 0 0,0 0-7 0,7 3-1 16,-7-3-1-16,0 0 0 0,4 0 14 0,-4 0 3 0,7 0 1 15,-4-3 0-15,-3 3-13 0,4-9-4 0,-1 3 0 16,1 0 0-16,-4 0 0 0,0 1-1 15,0-1 0-15,0 0 0 0,3-6-11 0,-3 12 10 0,0 0-10 0,0 0 10 16,0-6-10-16,0-3 0 0,0 4 0 0,0-1 0 16,-3-6 8-16,3 6 0 0,-4-3 0 0,4 3 0 15,-3 3 4-15,3-3 0 0,-4 4 0 0,4 2 0 16,0 0 9-16,-3-6 3 0,3 6 0 0,-7 0 0 16,7 0 4-16,-7 0 2 0,-4 0 0 0,4 0 0 15,-4 0-30-15,4 6 0 0,-3-4 0 0,-1 4 0 16,1 0 0-16,-1 0 0 0,0 6 0 0,-3-6 0 15,4 0 0-15,-4 0-16 0,3 5 1 0,-3-2 1 16,3 3 14-16,1 0 0 0,-1-1 0 0,4 1-9 16,-4 0 9-16,4 0 8 0,0 2-8 0,0 4 11 15,0-6-11-15,4-1 0 0,-1 4 0 0,4-3 0 0,0 6 0 16,4-10 0-16,-1 10 0 0,1-6 0 0,3 0 0 16,0-1 0-16,3 1 0 0,-2-3 0 0,6 3 0 0,-4-1 0 15,1-5 0-15,3 6-11 0,-3-6 11 16,-1 3 0-16,4-3 0 0,-3 0 0 15,3-1 0-15,-4 7 0 0,5-12 0 0,-1 6 0 0,3 0-8 0,-3 0 0 16,-3-6 0-16,3 0 0 16,0 0-20-16,4-6-3 0,-4 6-1 0,4 0-446 15</inkml:trace>
  <inkml:trace contextRef="#ctx0" brushRef="#br0" timeOffset="73355.308">9726 7234 486 0,'0'0'10'0,"0"0"2"0,0 0 1 0,0 0 2 0,0 0-15 0,0 0 0 0,0 0 0 0,0 0 0 16,0 0 30-16,0 0 3 0,4 0 1 0,-1-6 0 0,1 0-2 0,-4-2-1 15,0 2 0-15,0 6 0 0,0-6-7 0,0 6-2 16,0 0 0-16,0-6 0 0,-4 0 3 0,4 6 1 15,0 0 0-15,-3-6 0 0,-4 0 1 0,0 0 0 16,7 6 0-16,-4-5 0 0,-3-1-7 0,0 0 0 16,0 3-1-16,-4 0 0 0,1-3-8 0,-1 3-2 15,0-3 0-15,1 6 0 0,-4 0-9 0,0 0 0 16,0 0 0-16,-4 0 8 0,0 0-8 16,4 0 0-16,-3 0 0 0,-5 0 0 0,5 0-14 0,-4 6 5 15,-1 3 1-15,-2 3 0 0,3-6 8 0,-4 5 0 16,4-5 0-16,-4 9-8 0,0-6 8 0,4 0 0 15,3 2 0-15,1 7-8 0,-4-12 18 0,3 6 4 16,4-4 1-16,0 4 0 0,0 0-27 0,7 0-6 0,0-6-1 16,0-1 0-16,-1 1 2 0,5 0 0 0,3-6 0 0,0 15 0 31,0-15-12-31,0 6-3 0,3 0 0 0,1 0 0 0,7-1 19 0,-4 1 3 0,3 3 1 0,1-6 0 16,-4 0 9-16,3 3 0 0,5-3 0 0,2 0-8 15,1 3 8-15,-1 0 16 0,1-6-4 0,0 5-1 16,3-5-11-16,-3 6 0 0,-1 0 0 0,1 0 8 15,-1-6-8-15,-2 6 0 0,-1-3 0 0,0 0 0 16,-4 0 0-16,5-3 0 0,-5 3 0 0,1-3 8 16,-4 0-8-16,0 0 0 0,-7 0 0 0,0 0 0 15,7 6 0-15,-7-6 0 0,0 0 0 0,0 0 0 16,0 0 14-16,0 0 1 0,0 0 0 0,-4 5 0 16,1 4-3-16,-1-3-1 0,-6 0 0 0,-1 0 0 15,1 0 1-15,-1 0 0 0,-3 3 0 0,0-4 0 16,0 4-4-16,-1 0-8 0,-2-3 12 0,-1 6-4 15,1-6-8-15,-1-1 0 0,0 4 0 0,1 0 8 16,-1-3-8-16,4 3 0 0,0-9 0 0,0 0 0 0,-4 6 17 0,4-6 2 16,3 6 0-16,-3-6 0 15,7 0-41-15,-3 0-8 0,3 0-2 0,7 0 0 16,0 0-10-16,0 0-2 0,0 0-1 16</inkml:trace>
  <inkml:trace contextRef="#ctx0" brushRef="#br0" timeOffset="74169.207">9730 7425 645 0,'0'0'18'0,"0"0"5"0,0 0-23 0,0 0 0 0,0 0 0 0,-4 6 0 0,1 0 0 0,-1 0 8 16,1-3-8-16,3-3 0 0,0 0 0 0,0 0 0 16,0 0 0-16,0 0 0 0,0 0-12 0,0 0-1 15,7 6 0-15,0-3 0 0,0 0 13 0,-7-3-11 16,7 0 11-16,0 3-10 0,3-3 19 0,-3 0 4 16,4 0 1-16,-4 0 0 0,4 0-1 0,-4-3 0 15,3 3 0-15,1-3 0 0,3 0-3 0,-3 0-1 16,3 0 0-16,-4 0 0 0,1 3-9 0,3-6 8 15,-3 0-8-15,-1 0 8 0,4 6-8 0,-3-6 0 16,-1 1 9-16,5-1-9 0,-1-3 0 0,-4 0 0 0,4 3 0 16,-3-3 0-16,-1-2 0 0,1 5 0 0,-4 0 0 15,4 0 0-15,-4-3 17 0,0 0 9 16,-4 3 2-16,1 3 0 0,-1-2 5 0,1-1 2 0,-1 0 0 16,-3 0 0-16,0 6 1 0,-3-6 1 0,-1-6 0 15,-3 9 0-15,4-3-13 0,-4 1-4 0,3 2 0 16,-3 0 0-16,-3 3-20 0,3-6 0 0,-1 6 0 0,-2 0-8 15,-4 0 0-15,0 0 0 0,0 0 0 0,-1 0 0 16,-2 6 0-16,3-6 0 0,-4 3 0 0,0 0 0 16,-3 5 16-16,4-2 3 0,-1 0 1 0,-3 6 0 15,3 0 0-15,1-6 0 0,-5 2 0 0,8 7 0 16,4 0-12-16,-1-9 0 0,-3 5 0 0,3 1 0 16,4 0 0-16,-3-3 0 0,3 3 0 0,0-1 0 15,3 1 0-15,1-3 0 0,-1 6 0 0,4-1 0 16,0-2 0-16,0 0-11 0,0-3 3 0,4 8 0 15,-1-5 8-15,1 0 0 0,3 5 0 0,0-8 0 16,-4 0 0-16,4 0 11 0,0 3-3 0,4-6 0 0,3 5 0 16,-3-2 0-16,-1 0 0 0,1-3 0 0,3 0-8 0,0 2 8 15,4 4-8-15,-4-6 8 0,3 0 4 16,1-6 0-16,-4 6 0 0,4 0 0 0,-1-3-12 0,-2 0-11 16,-1 0 3-16,3 0 0 0,-3-3 8 15,1 0 0-15,2-3 0 0,-3 3 0 0,4 3-8 0,-4-3 0 16,0-3 0-16,0 3 0 0,4-3-10 0,0 0-2 15,-4 0 0-15,0 0-483 0</inkml:trace>
  <inkml:trace contextRef="#ctx0" brushRef="#br0" timeOffset="75102.425">10887 7381 672 0,'0'0'19'0,"0"0"4"0,0 0-23 0,0 0 0 0,0 0 0 0,0 0 0 16,0 0 29-16,0 0 2 0,0 0 0 0,0 0 0 16,0 0-10-16,0 0-1 0,0-6-1 0,0 6 0 15,0-6-5-15,0 6-1 0,-4-5 0 0,-3-1 0 16,4 0-5-16,-1 0-8 0,-3 6 11 0,3-9-11 15,-3 3 17-15,0 0-3 0,0 3-1 0,-3 0 0 16,3-2 2-16,-4-1 0 0,4 6 0 0,0-6 0 16,-4 0-1-16,4 6 0 15,0-6 0-15,-3 6 0 0,-1-6 2 0,1 6 0 0,3 0 0 0,-4 6 0 16,0 0-16-16,4-6 9 0,0 6-9 0,-3 0 8 16,-1 0-8-16,4-1 8 0,-4 4-8 0,4 0 8 15,-3 0-8-15,3-3 0 0,0 6 0 0,0-7-11 16,0 7 3-16,3-6 0 0,0 3 0 0,1 3 0 15,-1-6-16 1,1 5-4-16,-1 1 0 0,4-6 0 0,0 6 15 0,0-3 2 0,0 2 1 0,0-5 0 16,0 6 10-16,4-6 0 0,3 0 0 0,0-3 0 0,-3 3-13 15,-1-1-1-15,4 4 0 0,4 0 0 0,-4-3 2 16,0-6 0-16,0 6 0 0,0 0 0 0,4 0 3 0,-1-1 1 16,1 4 0-16,-4-6 0 0,3 3 8 0,1 0 0 15,0 3 0-15,-1-9 0 0,1 0 0 0,-1 6 14 16,1-6-2-16,-1 6 0 0,-3 5-12 0,1-5-15 15,-1-6 3-15,0 6 1 0,3 0 19 16,-6 0 3-16,3 3 1 0,-4-4 0 0,1 7-12 16,-1-6 0-16,1 0 0 0,-4 0 0 0,3 0 8 0,-3 3 0 15,-3 2 0-15,-1 1 0 0,1-6-8 0,-1 0 0 16,-3 6 0-16,0-4-11 0,0-2 11 0,-3 3 11 16,-1 0-3-16,0 3 0 0,-3-6-8 0,4 5 0 0,-1-5 0 15,-3 0 0-15,0 0 0 0,0 3 0 16,0-3 0-16,-4 5 0 0,4-5 10 0,0 0 0 0,-4-6 0 0,-3 6 0 15,0-6 3-15,3 0 1 0,1 3 0 0,-5-3 0 16,5 0 8-16,-1-3 2 0,1 3 0 0,-1 0 0 16,4 0-16-16,3-6-8 0,1 6 8 0,-1-6-8 31,0 6-28-31,4-6-9 0,4 1-3 0,-4-1-263 0,7 0-53 0</inkml:trace>
  <inkml:trace contextRef="#ctx0" brushRef="#br0" timeOffset="75705.015">11201 7319 1105 0,'0'0'24'0,"0"0"4"0,0 0 2 0,-7 6 2 0,3 0-32 0,-3 9 0 0,0-9 0 0,-4 0 0 16,4 0 13-16,-3-1-4 0,-1 1-1 0,1 6 0 15,-1-3-22-15,0 3-5 0,1-6-1 0,3 5 0 31,-4 1-11-31,1-6-2 0,-1 3-1 0,0 0 0 0,1-1 10 0,-1 10 1 0,4-12 1 0,-3 6 0 16,3-6 22-16,3 2 0 0,-3 4 0 0,0 0 8 16,3 0-8-16,4-6 0 15,-3 8 0-15,3-5 0 0,0 6-8 0,3 2-4 0,1-2-1 0,0 3 0 16,-1 5 13-16,4-5 0 0,0-3 0 0,0 2 0 31,4 1-31-31,-1-6-3 0,1-1-1 0,3 1 0 16,0 3-2-16,4-9-1 0,-1 0 0 0,-2-1 0 0,2 1 38 0,1-6 15 0,3 0-1 15,-3 0 0-15,3-6 36 0,-4 1 7 0,1-1 2 0,0 0 0 16,-4-9-13-16,0 6-2 0,0-5-1 0,0 2 0 16,0 0-11-16,0-11-1 0,0 8-1 0,-3-3 0 15,3-2-18-15,-7-1-3 0,0 1-1 0,0-4 0 0,0 3-8 16,-7-2 0-16,4 5 0 0,-4-2 0 0,3-4 0 16,-3 4 0-16,0 2 0 0,-3-6 0 0,-1 13 0 0,1-10 0 15,-4 3 0-15,0 7 0 0,0-7 8 0,-4 3 0 16,1 4 0-16,2-1 0 0,-2 6-8 15,-1-6 0-15,4 6 0 0,-3 3 0 0,3 0 0 16,-4 0-17-16,11 3 4 0,-11 6 1 16,1-3-42-16,3 3-8 0,-4 6-2 0,1-6 0 15</inkml:trace>
  <inkml:trace contextRef="#ctx0" brushRef="#br0" timeOffset="76465.238">11596 7364 712 0,'0'0'20'0,"0"0"5"0,0 0-25 0,-4 5 0 0,4 1 0 0,0-6 0 0,-3 9 0 0,-4-3 0 16,3 0 0-16,4-6-11 0,-3 6-5 15,3-6 0-15,-4 6-1 0,4-6 0 0,0 0 17 0,-7 6-8 16,0-6 8-16,7 0 0 0,0 0 0 0,0 0 0 15,0 0 0-15,-4 5 0 0,1 7 0 0,3-12 0 16,-4 6 0-16,1 0 0 0,-1 3-8 0,4 0 8 16,-3-1 0-16,-1 10 0 0,4-973 0 0,0 1931 0 15,0-959 0-15,-3 1 0 0,3-6 0 0,-4-1 0 16,8 10 0-16,-4-3 0 0,0 5 0 0,0-5 0 16,0 8 0-16,-4-8 0 0,4-3 0 0,0 8 11 0,0-11-3 15,0 3-8-15,0-1 24 0,0 1-1 16,-3-9-1-16,3 6 0 0,0-12 26 0,0 0 4 0,0 0 2 15,0 0 0-15,0 5-22 0,0-5-5 0,0 0-1 16,0 0 0-16,0 0 2 0,0-5 1 0,0-1 0 16,0-6 0-16,3-3-29 0,-3-2 8 15,4 5-8-15,-1-6 0 16,1-5-28-16,-1 8-8 0,1-14-1 0,-1 11-1 0,1 9 25 0,-4-8 5 0,3-1 8 0,1 3-13 16,3-2 5-16,-3 5 8 0,3-6-13 0,0 3 5 15,0 7 8-15,0-1 0 0,0 3 0 0,-4 0 0 16,8 6-10-16,-4-6 0 0,0 6 0 0,0 0 0 15,0 0-18 1,4 0-4-16,-1 6-1 0,1 0 0 0,-4 0 11 0,4-6 2 0,-1 6 1 0,1 3 0 16,-1 2-1-16,1 1 0 0,0-6 0 0,-1 6 0 15,1-6 20-15,-1 5 9 0,1-2-1 0,-1-3 0 16,1 0-8-16,-4 6 0 0,0-6-12 0,-3 5 12 16,3-2 8-16,0 0 10 0,-4 3 2 0,1 2 0 0,-1-2 13 15,1 0 3-15,-4 3 1 0,0 2 0 0,3-5-16 16,-3 0-3-16,0-6-1 0,0 8 0 0,0-2-17 0,0 0 10 15,-3-6-10-15,-1 5 8 0,4 1-8 16,0-6 0-16,0-6 0 0,-3 6-11 16,3-6-5-16,-4 9 0 0,4-9-1 0,-3 6 0 15,3-6-11-15,0 0-3 0,0 0 0 0,0 0-196 16,0 0-39-16</inkml:trace>
  <inkml:trace contextRef="#ctx0" brushRef="#br0" timeOffset="76810.47">12206 7199 889 0,'0'0'19'0,"0"0"4"0,0 0 1 0,0 0 2 0,0 0-26 0,0 6 0 0,0 3 0 0,0-1 0 16,0 4 8-16,0 0-8 0,0 0 8 0,-3-6-8 0,-1 5 0 15,4 4 0-15,-3 3 0 0,-1-7 0 16,0 1 0-16,1 9 0 0,3-4-14 0,-4-2 5 16,1 3 9-16,-1-1 0 0,1 7 0 0,-1-3 0 15,1 8 0-15,3-11 0 0,-4 8 0 0,1-2 0 16,3-4-28-16,-4 4-3 0,4 2-1 15,0-2 0-15,-3 5 20 0,3-8 3 0,0 2 1 0,0 1 0 16,0-1-47-16,0-2-9 0,0-1-1 16,0-2-1-16</inkml:trace>
  <inkml:trace contextRef="#ctx0" brushRef="#br0" timeOffset="77161.981">12005 7605 720 0,'0'0'16'0,"7"0"3"0,0 0 1 0,0 0 0 0,4 6-20 0,3-6 0 0,-4 0 0 0,1 0 0 16,3 0 0-16,0 0 0 0,0 0 0 0,8 0 0 0,-5-6 0 0,4 6 0 16,4 6-12-16,-4-6 3 0,0-6 9 0,1 0 0 15,2 0 0-15,-6 0-8 0,0 3 8 0,3-3 0 16,-4-6 0-16,1 12-209 15,-4-5-35-15</inkml:trace>
  <inkml:trace contextRef="#ctx0" brushRef="#br0" timeOffset="77938.635">12820 7566 615 0,'0'0'13'0,"0"0"3"0,0 0 1 0,0 0 1 0,0 0-18 0,0 0 0 0,0 0 0 0,0 0 0 0,0 0 39 0,0 0 4 16,0 0 1-16,0 0 0 0,0 0-10 0,0 0-2 15,0 0 0-15,0 0 0 0,-4 0-19 0,4 0-4 16,0 0-1-16,-3 12 0 0,-1-6-8 0,4-6 0 16,0 0 0-16,0 0 0 0,-3 9 0 0,3 3 0 15,0-6 0-15,0 11 0 0,0-11 0 0,0 6 0 16,0-3 0-16,0 8 0 0,0-5 0 0,0-6 0 15,0 3 0-15,0 0 0 0,0 5 0 0,0-8 0 16,0 6 0-16,0-12 0 0,0 0 0 0,0 0 0 0,0 0 12 0,0 0-4 16,0 0 22-16,0 0 4 0,0 0 1 0,0 0 0 15,0 0-9-15,0 0-2 0,-4-12 0 0,1 6 0 16,-1-11-24-16,1 2 0 0,-1 3 0 16,1-6 0-16,-1 4 0 0,1-1 0 0,3-5 0 0,0 2 0 15,0 0 0-15,-4-2 0 0,4 2 0 0,4-3 0 16,-4 10 0-16,0-7 0 0,3-3 0 0,-3 10 0 15,4-1 0-15,-4 0 0 0,3 0 0 0,1 7 0 16,-1-7 0-16,1 6 0 0,-1 0 0 0,4 0 0 16,-3 3 0-16,3-3 0 0,0 0 0 0,0 6 0 15,0-5 0-15,0 5 0 0,0-6 0 0,4 6 0 16,-4 0-17-16,3 0 4 0,-3 0 1 0,1 0 0 16,2 0 12-16,-3 6 0 0,4-6 0 0,-4 0 0 15,0 5 0-15,0 1 0 0,0-6 0 0,0 9 0 16,0-6 0-16,-3 3 0 0,-1 0 0 0,-3-6 0 0,7 3-9 15,-3 3 1-15,-1 0 0 0,-3-6 0 16,0 0-22-16,0 0-4 0,0 5-1 0,0-5-402 16</inkml:trace>
  <inkml:trace contextRef="#ctx0" brushRef="#br0" timeOffset="98974.792">13162 7561 255 0,'0'0'0'0,"0"0"11"0,0 0-3 0,0 0 0 0,0 0-8 0,0 0 0 0,7 0 0 0,0 0 0 16,-3 0 12-16,3 0 0 0,0-6 1 0,0 6 0 16,-4-6 21-16,5 6 4 0,-1 0 1 0,-4 0 0 15,4 6-2-15,0-6 0 0,-7 0 0 0,11 0 0 16,-4 0-15-16,3 6-3 0,1-6-1 0,0 5 0 15,-1-5-8-15,1 0-2 0,-1 0 0 0,1 6 0 16,0-6-8-16,3 0 0 0,0-6 9 0,0 6-9 16,0 0 0-16,0-5 8 0,0 5-8 0,0-6 0 15,-3 6 0-15,3-6 0 0,-3 0 0 0,-1 0 0 0,4-973 10 0,-3 1940-2 16,-4-966-8-16,0-4 12 0,0 3-3 0,0 0-1 16,0 0 0-16,0 0 0 0,0-9 4 0,0 10 1 15,-3-4 0-15,-1 0 0 0,1 3 0 16,-1-6 0-16,1 6 0 0,-4 1 0 15,0-7-3-15,0 6-1 0,-4 0 0 0,1 0 0 0,-1-3-9 0,1 9 8 16,-1-6-8-16,-3 1 8 0,0-1-8 0,-3 0 10 16,3 0-10-16,-4 6 10 0,-3 0 2 0,3 0 1 15,-3 0 0-15,-3 0 0 0,2 6-1 0,-2-6 0 16,3 0 0-16,0 6 0 0,-4 0 7 0,4-1 1 16,0 1 0-16,-4 0 0 0,4 0-7 0,0 0-1 0,0 3 0 0,3-3 0 15,-3 5-12-15,0-5 0 0,3 6 0 0,-3-3 0 16,0 3 0-16,4-1 0 0,-1 7 0 0,4-6-10 15,-4 3 10-15,4 2 0 0,-3 1 0 0,6-6-8 16,-3 2 8-16,4 1-13 0,3 0 5 0,-4 2 8 16,4-2-9-16,0 0 9 0,4-1 0 0,-4 4 0 15,7-9 0-15,-4 3 0 0,1 5 0 0,3-5 0 16,0 0 0-16,0 2 0 0,0-5 0 0,0 6 0 16,0-9 0-16,4 6 0 0,-4-1 0 0,3-2 0 15,1-3 0-15,-1 3 9 0,5-6-9 0,-5 3 12 16,1 5-12-16,3-11 8 0,-4 6-8 0,4-6 8 15,-3 6-8-15,3-6 8 0,0 0-8 0,-3 0 8 16,3 0-8-16,-3 0 0 0,-1-6 0 0,1 0 8 16,-1 6-8-16,1-5 0 0,-1-1 0 0,1-3 0 15,0 3-33 1,-1 0 1-16,-3 0 0 0,0 0-428 0</inkml:trace>
  <inkml:trace contextRef="#ctx0" brushRef="#br0" timeOffset="99323.853">13783 7387 226 0,'0'0'0'0,"0"0"9"0,0 0-9 0,0 0 13 0,0 0-13 0,0 0 0 0,0 0 0 0,0 0 0 16,4 9-9-16,-1-3-5 0</inkml:trace>
  <inkml:trace contextRef="#ctx0" brushRef="#br0" timeOffset="99858.071">13762 7616 26 0,'-4'21'0'0,"4"-9"0"0,-3-1 0 0,-1 7 0 0,4-6 0 0,-3 3 0 0,-1 8 0 0,4-11 0 15,-3 8 0-15,-1-5 8 0,4 0-8 16,-3 2 0-16,3-5 8 0,-4 0-8 0,1 3 0 0,3-4 0 16,-4-5 0-16,4-6 0 0,-3 12 28 0,3-12 0 15,0 0 1-15,0 0 0 0,0 0 47 0,0 0 8 16,0 0 3-16,0 0 0 0,0 0-50 0,0 0-9 16,0-6-3-16,0-6 0 0,-4 7-25 0,4-7 8 15,4 0-8-15,-4 0 0 0,3-2 0 0,1 2 8 16,-4-3-8-16,7 0 0 0,-4 1 0 0,1-4 0 15,-1 6 0-15,-3-5 0 0,4 2 0 0,-1 3 0 16,4-5 0-16,-3 5 0 0,-1 0 0 0,1 3 0 0,-1 3 0 16,1 1 0-16,0-1 0 0,-1 0 0 15,-3 6 0-15,4 0 0 0,-1-6 0 0,-3 6 0 16,7-3 0-16,-3 0 0 0,3 0 0 0,0 3 0 0,0-3 0 0,0 0 0 16,0 3 0-16,0 0 0 0,0 0 0 0,4 0 0 15,-4 0 0-15,0 0 0 0,0 3 0 16,0 0 0-16,0 0-13 0,-4 3 5 0,-3-6 8 0,11 6-13 15,-4-6 13-15,0 6 0 0,0 0 0 0,-3-6-9 16,3 5 9-16,0 1 0 0,0-6 0 0,0 6 0 16,0-3 0-16,0 0 0 0,-7-3 0 0,7 3 0 15,0 0 0-15,-3 3 0 0,-4-6 0 0,7 3 0 16,-7-3 26-16,3 6 1 0,4-1 0 0,-3 7 0 16,3-6 7-16,-4 0 2 0,1-6 0 0,-4 9 0 15,4 0-8-15,-4-3-2 0,0 8 0 0,0-8 0 0,3 6-7 16,-3-6-2-16,0 3 0 0,4 5 0 0,-4-5-9 15,0 3-8-15,0-6 12 0,-4 5-12 0,4 1 8 16,-3-3-8-16,3 3 0 0,0 0 0 16,3-1 0-16,-3 1 0 0,0-3 0 0,0 3 0 15,-3 5-10-15,3-11-2 0,0 6-1 0,3 0 0 16,-3-1-37-16,4-2-7 0,-4-3-2 0,0 0-167 16,3 0-34-16</inkml:trace>
  <inkml:trace contextRef="#ctx0" brushRef="#br0" timeOffset="100671.567">14295 7605 492 0,'0'0'13'0,"0"0"5"0,0 0-18 0,0 0 0 0,0 0 0 0,0 0 0 16,0 0 16-16,0 0 0 0,0 0 0 0,-7-6 0 16,-1 0-16-16,8 6 8 0,-3-6-8 0,-4 3 0 15,3 0 12-15,-3 0-12 0,7 3 12 0,-7-3-12 16,7 3 30-16,-7 0-1 0,0 0 0 0,7 0 0 16,-7-3-1-16,7 3-1 0,-7 3 0 0,0 0 0 15,7-3-17-15,-7 6-10 0,7-6 12 0,-7 3-12 0,7-3 0 0,-7 6 0 16,3 0 0-16,1 6 0 0,-1-1 0 0,1-5 0 15,-1 3 0-15,4 0 0 16,0 5-20-16,0-2-5 16,0 6-1-16,0-9 0 0,4 8 5 0,-4-5 1 0,3 6 0 0,-3-4 0 15,4-2 20-15,-1 6 0 0,1-6-9 0,-1 2 9 0,1-2 0 16,-1-3 0-16,1 6 0 0,-1-4 0 0,4 1 10 0,1-3-1 16,-5 3 0-16,4-1 0 0,0 1 12 0,0-6 3 15,0 6 0-15,0-6 0 0,0 0-14 0,4-1-2 16,-4 4-8-16,4-3 12 0,-4 0-24 0,3-6-4 15,-3 6-2-15,4-6-302 0</inkml:trace>
  <inkml:trace contextRef="#ctx0" brushRef="#br0" timeOffset="101506.004">14654 7587 712 0,'0'0'20'0,"0"0"5"0,0 0-25 16,0 0 0-16,0 0 0 0,-7 6 0 0,7-6 23 0,-7 6-1 0,7-6 0 16,-7 6 0-16,0-6-14 0,4 6-8 15,-4-6 8-15,7 0-8 0,-4 11 0 0,4-11 0 16,-11 0 0-16,4 6 0 0,-3-6 0 0,3 3 8 0,0 3-8 0,7-6 0 16,-7 3 12-16,0 0-3 0,0 0 0 0,0 3 0 15,-1 2 2-15,1-2 0 0,7-6 0 0,-3 6 0 16,-4 6-11-16,3-6 12 0,1 0-12 0,-1 3 12 15,1 2-12-15,-1 1 0 0,1-6 0 0,3 6 0 16,0-3 0-16,-4 5 0 0,4 1 0 0,0-3 0 16,4-1-9-16,-4 4 9 0,3-3-12 0,-3 0 12 15,4 5-16-15,-1-5 4 0,1 3 1 0,-1 2 0 16,1-5 11-16,3 0 0 0,-4 0 0 0,1-1-8 16,3-5 8-16,0 3 0 0,4-3 0 0,-4-6 0 15,3 6 0-15,1 0 11 0,-4-6-3 0,3 6 0 16,1 0-8-16,0-6 10 0,-1-6-10 0,-3 6 10 15,0 0-10-15,4 0 0 0,-1-6 0 0,-2 6 0 16,2 0-8-16,-3-6 8 0,0 6-10 0,0-6 10 16,0 0-11-16,0 6 11 0,0-9-12 0,-3 6 12 0,0-2 0 0,-1-4 0 15,1 3 0-15,-1 0 0 0,1 0 0 0,-1 0 0 16,-3 0 0-16,0-5 0 0,0 2 15 0,0 0-3 16,0 0-1-16,-3 3 0 0,3 0 1 0,-4-5 1 15,1-4 0-15,-1 6 0 0,1-3-4 0,-1-2-1 16,0 2 0-16,-3 0 0 0,4-3-8 0,-1 4 0 15,-3-7 0-15,0 6 8 0,0-5-8 0,0 2 0 16,4 3 0-16,-4-6 0 0,3 1 0 0,-3 5 0 16,3 3 0-16,1-2 0 0,-4 5 0 0,3 0 0 15,1 0 0-15,-1 0 0 0,1 0 0 0,3 6 0 0,0 0 0 16,0 0 0-16,0 0 0 0,0 0 0 0,0 0 0 16,0 0-11-1,0 0-18-15,0 0-4 0,0 0-1 0,0 0-345 0</inkml:trace>
  <inkml:trace contextRef="#ctx0" brushRef="#br0" timeOffset="105738.049">14930 7678 486 0,'0'0'10'0,"0"0"2"0,0 0 1 0,0 0 2 0,0 0-15 0,0 0 0 0,0 0 0 0,0 0 0 0,-8 0 0 0,8 0 0 16,0 0-9-16,-7 0 9 0,0 0-24 15,7 0 0-15,0 0 1 0,-3-6 0 0,3 6 23 0,-7 0 10 16,7 0-1-16,0 0 0 0,-4-6 31 0,4 6 7 15,0 0 1-15,-7 0 0 0,7 0 4 0,0 0 0 16,0 0 1-16,0 0 0 0,0 0-9 0,0 0-3 16,0 0 0-16,0 0 0 0,-10 0-17 0,10 0-4 15,0 0-1-15,0 0 0 0,0 0-19 0,0 0 0 16,0 0 0-16,0 0 0 0,-4 12 0 0,1-6 0 16,3 0 0-16,-4 0 0 0,4 0 0 0,0 0 0 15,4 8 0-15,-4-2 0 0,0 0 0 0,3-6 0 16,1 8 0-16,-1-5 0 0,1 6 0 0,-1-9 0 15,4 0 0-15,-3 5 0 0,-1 1 0 0,1 0 0 0,-1-3 0 16,1 2 0-16,-1-5 0 0,1 6 0 0,-1-6 0 0,1 0 0 16,0 3 0-16,-1 2 0 0,1 1 0 0,-1-6 0 15,1 0 0-15,-4 0 0 0,3 0 0 0,-3 3 0 16,0-9 0-16,0 5 0 0,0 7 0 0,0-6 0 16,0 0 0-16,0-6 0 0,4 6 0 0,-4 6 0 15,0-12 0-15,0 0 0 0,0 0 0 0,0 0 0 16,0 0 20-16,-4 5 6 0,4-5 2 0,0 0 0 15,0 0-7-15,0 0-1 0,0 0 0 0,0 0 0 16,0 0 7-16,0 0 1 0,0 0 0 0,0 0 0 16,-3-5-28-16,3-7 0 0,0 6 0 0,0 0 0 15,0-9-9-15,0 4-1 0,7-7 0 0,-4 6 0 16,1-5 10-16,-1-1 0 0,1 3 0 0,3 3 0 0,0-8 0 16,0 5 0-16,0 0 0 0,4-2 0 15,-1-1 0-15,1 1 0 0,-1 2 0 0,5-3 0 16,-5 1 0-16,4 2 0 0,0-3 0 0,-3 1 0 0,7 8 0 0,-4-3 0 15,0 6 8-15,0-6-8 0,0 1 0 0,-3 5 0 16,3-3 0-16,-4 3 0 0,1 0 0 0,3 3 0 16,-3 0 0-16,-1-3 0 0,1 6 0 0,-1 0-12 15,1 0 12-15,-1 0-12 0,1 0 2 0,0 0 0 16,-1 9 0-16,1-6 0 0,-1 6 10 0,1-3-12 16,-4 6 12-16,0 5-12 0,0-5 12 0,0 3 0 15,0 8 0-15,-3-5 0 0,3-3 0 0,-4 8 0 0,4-5 0 16,-3 2 0-16,-1-2 0 0,1 0 0 15,-1 2 0-15,-3 4 0 0,0-1 0 0,4-8 0 16,-4 3 0-16,0-1 0 0,-4 1 0 0,4-1 0 0,-3 4 0 16,3-9 0-16,-4 5 0 0,1-2 11 15,3-3-3-15,0 0 0 0,-4-1-8 0,4-11-11 16,0 0 3-16,0 6 0 16,0-6-51-16,0 0-9 0,0 0-3 0,0 0 0 0</inkml:trace>
  <inkml:trace contextRef="#ctx0" brushRef="#br0" timeOffset="106113.718">15617 7475 864 0,'0'0'19'0,"0"0"4"0,0 0 1 0,0 0 0 0,0 0-24 15,0 0 0-15,0 6 0 0,0-6 0 0,0 0-10 0,4 6-6 16,-4 0-2-16,0-6 0 0,0 6 18 0,4 3-8 16,-4-1 8-16,0 4 0 0,-4-3 0 0,4 3 0 15,-4 0 10-15,1-7-2 0,3 7 7 0,0 0 1 16,0 3 1-16,-4 2 0 0,4-5-5 0,0 6 0 15,0 2-1-15,0-2 0 0,0 8-11 0,0-2 0 0,0-1 0 16,0 4 0-16,0-4 0 0,0 4 0 0,0 8-12 16,0-8 12-1,4 2-31-15,-4-6 2 0,3 4 0 0,-3-9 0 16,4 2-10-16,0-8-1 0,-1 6-1 0,1-13 0 16,-1 7-10-16,-3-3-1 0</inkml:trace>
  <inkml:trace contextRef="#ctx0" brushRef="#br0" timeOffset="106460.511">15621 7831 780 0,'0'0'22'0,"0"0"5"0,4 9-27 0,-4-9 0 0,3 6 0 0,4 0 0 0,0-1 0 0,4 1 0 16,-4-6 0-16,3 6 0 0,1-6 0 0,3 0 0 15,-3 6 0-15,3-6 0 0,0-6 13 0,0 6-2 16,0 0-1-16,0 0 0 0,4 0 11 0,-4 0 3 0,-3-6 0 15,-1 6 0-15,4 0-14 0,-3 0-2 16,-1 0-8-16,1 0 12 0,0 0-12 0,-1 0 0 0,-3 0 0 0,0 0 0 31,0 0-68-31,0 0-14 0</inkml:trace>
  <inkml:trace contextRef="#ctx0" brushRef="#br0" timeOffset="107070.866">16051 7699 648 0,'0'0'14'0,"0"0"3"0,0 0 1 0,-3 6 0 0,-1 5-18 0,4-11 0 0,-3 6 0 0,-1 6 0 15,1-6 12-15,3 6 0 0,-4-4-1 0,1 1 0 0,3 0-11 0,-4 3 0 16,4-6 0-16,0 5 8 0,0 1-8 0,0-3 0 15,-3 3 0-15,3 5 0 0,-4-5 0 0,1 3 10 16,-1 3-10-16,1-1 10 0,3-5 2 16,-4 9 1-16,4-4 0 0,0 7 0 15,0-7 3-15,-4 4 1 0,4-3 0 0,0-7 0 0,-3 7-6 16,3 3-2-16,0-4 0 0,0-2 0 0,3 3-9 0,1-7 0 16,-4 1 0-16,0 0 8 0,4-6-8 0,-4 2 0 15,3-2 0-15,-3-6 8 0,4 3-8 0,-4-3 0 16,0 0 0-16,0 0 0 0,0 0 0 0,0 0 0 15,0 0 0-15,0 0-11 0,7-3 11 0,-4 0 0 16,1-2 8-16,-4 5-8 0,3-6 10 0,-3-6-2 16,4 6-8-16,-1-6 12 0,1 1 0 0,-1-1 0 0,-3-3 0 15,0 3 0-15,0 1 3 0,0-4 0 0,4 0 0 16,-4 0 0-16,3-2-15 0,-3 2 0 16,4 0 0-16,-1 1 0 0,-3 2 13 0,4-6 0 0,0 9 0 0,-4-2 0 15,3-1-13-15,-3 6 9 0,4-6-9 16,-1 6 8-16,1 1-8 0,-1-4 0 0,1 0 0 15,3 6 0-15,-4-3 0 0,1 0 0 16,3 0 0-16,0 0 0 0,0 1 0 0,0-1 0 0,0 0 0 0,0 0 0 16,0 0 0-16,0 3 0 0,0-3 0 0,0 3 0 15,-3 0 0-15,3 3 0 0,0-6 0 0,-7 6 0 16,0 0 0-16,0 0 0 0,3 0 0 0,5 0 8 16,-8 0 0-16,0 0 0 0,7 0 0 0,-7 0 0 15,7 6 4-15,-4-3 1 0,-3-3 0 0,7 6 0 16,-3 3-13-16,3 0 0 0,-4 3 8 0,1-1-8 15,-1-5 0-15,1 3-8 0,-4 0 8 0,3 0-13 16,1 2-21-16,-4-11-4 0,0 0-1 16,4 6-268-16,-4-6-53 0</inkml:trace>
  <inkml:trace contextRef="#ctx0" brushRef="#br0" timeOffset="107300.544">16351 8049 298 0,'0'0'0'0,"4"5"12"0,3 1-3 0,0-6 1 0,0 6-10 0,4 0 0 0,-8-6 0 0,4 0 0 16</inkml:trace>
  <inkml:trace contextRef="#ctx0" brushRef="#br0" timeOffset="107683.484">16559 7852 414 0,'-7'5'8'0,"0"-5"3"0,-3 0 0 0,-1 6 1 0,1 0-12 0,-1-6 0 0,-3 6 0 0,0 0 0 0,3 0 19 0,-3 0 1 15,3 8 0-15,1-2 0 0,-4 0-7 0,3 0-1 16,1-1 0-16,-5 4 0 0,5-3-21 0,-1 6-5 15,1-10-1-15,-1 10 0 16,4 0-28-16,0-1-5 0,3-5-2 0,-3 0 0 16,4 8 38-16,-1-8 12 0,4 0 0 0,0 6-10 0,4-4 35 0,-4-2 7 15,7 6 2-15,-4-10 0 0,5 4-21 0,2 0-4 16,-3 0-1-16,4-6 0 0,3 0 7 0,-4-1 1 16,8 1 0-16,-4 0 0 0,4-3 16 0,-1 0 3 0,1-3 1 15,0 0 0-15,-1-3-25 0,-2 3-11 0,6-6 10 0,-7 3-10 16,3-3 0-16,1 1-16 0,-4-7 1 15,-3 6 1 1,3-6-14-16,0 6-2 0,-3-3-1 0,-1 4-201 0</inkml:trace>
  <inkml:trace contextRef="#ctx0" brushRef="#br0" timeOffset="108281.565">16478 7705 867 0,'0'0'19'0,"0"0"4"0,0 0 1 0,0 0 0 0,0 0-24 0,7 0 0 0,-3 0 0 0,3 0 0 0,-4-3 0 0,4 0 0 15,1 0 0-15,-1-3 0 0,-4 0-16 0,4 0 4 16,-3 0 0-16,3-6 1 0,0 4 11 16,-4-1-8-16,1 0 8 0,-1 3-8 0,1 0 8 0,3-5 0 15,-7 11 0-15,4 0 0 0,3-6 0 0,-4 0 8 16,4 0-8-16,0 0 0 0,-3 3 0 16,3-3 8-16,-4 0-8 0,4 0 0 0,0 1 0 0,0 5 0 15,1-6 0-15,-1 0 0 0,0 0 0 0,0 6 0 16,-4-6 0-16,4 6-365 0</inkml:trace>
  <inkml:trace contextRef="#ctx0" brushRef="#br0" timeOffset="109104.67">16376 8031 442 0,'0'0'9'0,"0"0"3"0,0 0 0 0,0 0 1 0,0 0-13 0,0 0 0 0,0 0 0 0,0 0 0 16,0 0 21-16,0 0 2 16,0 0 0-16,0 0 0 0,0 0-4 0,0 0-1 15,0 0 0-15,0 0 0 0,0 0 10 0,0 0 3 0,0 0 0 0,0 0 0 16,0 0 1-16,3 12 1 0,1-6 0 0,0-1 0 15,-4 1-8-15,7 0-1 0,-4-6-1 0,1 6 0 16,3-3-23-16,0 0-8 0,0 0 0 0,0 0 0 16,0-3 8-16,3-3-8 0,-2 3 8 0,2-3-8 15,-3 0 8-15,4 0 0 0,-4-3 0 0,3 0 0 16,1 6 0-16,-4-6 0 0,0 1 0 0,0-1 0 16,0 0 0-16,0 0 0 0,0-3 0 0,0 3 0 15,0-3 0-15,-3 6 0 0,3-2 0 0,-3-7 0 16,3 6 0-16,-4 0 0 0,-3 0 0 0,4 0 0 15,-4 0 0-15,0 1 8 0,0-4-8 0,0 9 0 16,0 0 8-16,-4-12-8 0,1 6 10 0,-1 0-10 16,-3 6 12-16,4-6-3 0,-5 0-1 0,5 1 0 15,-4-4 12-15,0 6 3 0,7 3 0 0,-7 0 0 16,0-3-10-16,-4 0-1 0,4 0-1 0,-4 3 0 16,4 0-11-16,7 0 0 0,-7-3 0 0,7 3 8 0,-10 0-8 0,3 0 0 15,0 3 0-15,-4-3 0 0,4 3 14 0,0 0 1 16,7-3 0-16,-11 3 0 0,11-3-15 0,-3 6 0 15,-4 5 0-15,0-5 0 16,3 0-24-16,1 0-8 0,3 0-2 0,0 6 0 0,0-3 21 16,3-1 4-16,1 1 1 0,-1 3 0 15,1 0-37-15,3-1-7 0,0-2-2 0,0 0 0 16,4 0-2-16,3-3 0 0,10 17 0 0,-6-14-225 0</inkml:trace>
  <inkml:trace contextRef="#ctx0" brushRef="#br0" timeOffset="109837.614">17138 7840 781 0,'0'0'16'0,"0"0"4"0,0 0 1 0,0 0 3 0,-4-3-24 15,4-3 0-15,-3 3 0 0,-1-3 0 0,4 6 8 0,-3-6-8 16,-1 3 10-16,1-3-10 0,-4 1 9 0,3-1-9 16,-3 6 8-16,4-6-8 0,-4 6 16 0,-4-6-3 15,4 6 0-15,-4-6 0 0,4 6 7 0,-3 0 0 16,-1-3 1-16,1 3 0 0,-1 0-5 0,0 3 0 16,-3-3-1-16,0 6 0 0,4 0 0 0,-1-6 0 0,0 6 0 0,1 0 0 15,-1-1 1-15,4 1 1 0,7-6 0 0,-10 6 0 16,3 0-17-16,3-3 0 0,4-3 0 0,-7 9 0 15,3 0 0-15,1-3 0 0,3-1 0 16,0-5 0 0,0 12-24-16,0-6-8 0,0-6-1 0,0 0-1 0,3 3 22 0,1 0 12 15,3 3-12-15,0-3 12 0,0 0-10 0,4 0 10 0,-1 3-8 0,1-1 8 16,-1-5 0-16,1 0 0 0,0 0 0 0,-1 6 0 16,4-6 0-16,0 6 0 0,-3-6 0 0,0 0 0 15,-4 6-9-15,3 0 9 0,-3-6-10 0,4 6 10 16,-4-6 0-16,0 6 0 0,0 0 0 0,0-1 0 15,-3 1 0-15,-1 3 0 0,1-3 0 0,-1 0 0 16,-3-6 14-16,0 6-4 0,0 6-1 0,0-7 0 16,0-5-9-16,-3 9 0 0,-1 0 0 0,1 0 8 15,-4-3-8-15,0 6 8 0,-1-7-8 0,-2 1 8 16,3 0-8-16,-4-3 0 0,1 0 0 0,-1 3-11 16,-3 0 29-16,0 3 6 0,0-3 0 0,0-1 1 0,-1 7-6 15,-2-6-2-15,3 0 0 0,0-3 0 0,-4 3-17 0,0 0 10 16,1-3-10-16,3 2 8 0,0-2-8 0,-1-3 12 15,1 6-12-15,0-6 12 0,0 0-21 0,3 0-4 16,1 0-1-16,-1 0 0 16,4-6-14-16,-3 3-4 0,3 3 0 0,3-2 0 15,-3-1-30-15,7 3-6 0</inkml:trace>
  <inkml:trace contextRef="#ctx0" brushRef="#br0" timeOffset="129685.065">17875 7616 525 0,'0'0'11'0,"0"0"2"0,0 0 1 0,0 0 2 0,0 0-16 0,0 0 0 0,-7 0 0 0,0-5 0 15,4 5 20-15,3 0 0 0,0 0 0 0,-7 0 0 16,7 0-11-16,0 0-1 0,0 0-8 0,-7 0 12 0,-1 0-2 0,-2 5-1 15,3 1 0-15,0 0 0 0,0-6 0 0,0 6 0 16,0 3 0-16,-4 3 0 0,4 5-9 0,0-5 0 16,0 3 0-16,0 8 0 0,0-5 0 0,0-6-16 15,0 5 4-15,3 4 1 0,1-9 11 0,-1 5-13 16,8 1 5-16,-4 2 8 0,3-2-11 0,-3-3 11 16,7 2-8-16,-3 1 8 0,6-6 0 0,-3 5 0 15,0-2 0-15,4-3 0 0,-4-6 0 0,0 6-8 16,4-7 8-16,-4-2 0 0,0 0 0 0,0-3 0 15,0 0 0-15,0-3-8 0,0 0 8 0,-3-2 0 16,3-1 0-16,0 0 8 0,-4-6 4 0,4 6 0 0,-3-6 1 0,-1 4 0 16,1-4 3-16,-4 0 0 0,3 0 0 0,-3 1 0 15,-3-1-1-15,3 0 0 16,0 3 0-16,-4-8 0 0,1 2-3 0,-1 0-1 16,1 6 0-16,-1-8 0 0,-3 5-11 0,4-3 0 0,-1 6 0 0,1-5 8 15,-1 2-8-15,0 6 0 0,1-6 0 0,-1 1 0 16,4 5 13-16,0 6 1 0,0 0 0 0,0 0 0 15,0 0-14-15,0 0-16 0,0 0 3 0,0 0 1 16,0 0 12-16,0 0 12 0,0 0-3 0,0 0 0 16,0 6-1-16,4 5 0 0,-4 1 0 0,7-6 0 15,0 6-8-15,0 2 0 0,0-2 0 0,7 0 0 16,-3 6 0-16,3-1 0 0,-3-2 0 0,-1 3 0 16,4-1 0-16,-3 1 0 0,-1 2 0 0,4-2 0 15,-3 6 0-15,0-4 0 0,3-2 0 0,-4-1 0 16,1-2 0-16,0 3 0 0,-4-1 0 0,3-11 0 15,1 3 0-15,-4-3 0 0,0-3-9 0,0 3 9 0,0 3-17 16,0-9 0-16,-7 0 0 0,7 0-352 16</inkml:trace>
  <inkml:trace contextRef="#ctx0" brushRef="#br0" timeOffset="130386.981">18038 7846 780 0,'0'0'22'0,"0"0"5"0,0 0-27 0,0 0 0 0,0 0 0 16,0 0 0-16,0 0 0 0,0 0 0 0,0 0 0 0,3-6 0 15,4 3 0-15,-3 0 0 0,-1 0 0 0,4 0 0 16,-3-3 0-16,-4 6 0 0,3-3-11 0,-3 3 11 15,4-3 0-15,3 0 0 0,-4-3 0 0,-3 6-8 16,0 0 8-16,0 0 0 0,0 0 0 0,0 0 0 16,0 0 0-16,0 0 0 0,0 0 0 0,0 0 0 15,0 0 0-15,0 0 12 0,0 0-2 0,0 0-1 16,4-5 12-16,-4 5 3 0,0 0 0 0,0 0 0 16,0 0-24-16,0 0 8 0,0 0-8 0,0 0 0 15,7 0 0-15,-7 0 0 0,4-6 0 0,-4 6 0 16,0-6 8-16,3 0-8 0,-3-3 8 0,4 3-8 15,-4-3 0-15,0 1 0 0,0 2 0 0,3 0-8 0,-3 0 8 0,0 0 0 16,0 6 0-16,0 0 0 0,0 0 0 0,0-6 8 16,0 6-8-16,0 0 11 0,0 0 1 0,0 0 0 15,0 0 0-15,0 0 0 0,0 0 5 0,0 0 2 16,0 0 0-16,0 0 0 0,0 0 13 0,0 0 4 16,0 0 0-16,0 6 0 0,4 6-22 0,-4-6-4 15,3 0-1-15,-3 2 0 0,4 1-9 0,-4-3 0 16,0 3 0-16,0 3 0 0,0-6 0 15,3 8 0-15,-3-2 0 0,0 6 0 0,4-1 0 0,-4-5 0 16,0 3 0-16,3 8 0 0,1-5 0 0,-1 3 0 16,1-4 0-16,3 1 0 0,0 2 0 0,0-2 0 15,0-6 0-15,0 5 0 0,0-5 0 0,0 0 0 16,0 3 0-16,4-4 0 0,-4-5 0 0,3 6 0 0,-2-6 0 16,-1-3 0-16,3 6 0 0,-3 0 0 0,0-4 0 15,0 1 0-15,0-6 0 0,-7 0 0 0,7 6 0 0,-3-6 0 16,3 6 0-16,0-6 0 0,-3 0 0 0,-1-6 0 15,4 6 0-15,-3 0 0 0,-1-6 0 0,4 0 0 16,-3 1 8-16,3-4 0 0,-7-3 0 16,3 6 0-16,1-6-8 0,0 6 0 0,-1-14 0 0,4 8 0 15,-7 0 0-15,4-5 0 0,-1-1-9 0,-3 3 9 16,4 4 0-16,-4-13-10 0,3 9 10 0,-3-2-8 16,0 5-7-16,0 0-1 0,0 6 0 0,4-5-314 15,-4-1-63-15</inkml:trace>
  <inkml:trace contextRef="#ctx0" brushRef="#br0" timeOffset="132143.87">18979 7825 475 0,'0'0'10'0,"0"0"2"0,0 0 1 0,0 0 1 0,0 0-14 0,0 0 0 0,0 0 0 0,0 0 0 15,0 0 32-15,0 0 4 0,0 0 1 0,0 0 0 16,0 0 13-16,0 0 2 0,-7-3 1 0,7 3 0 15,-7 0-24-15,0-3-5 0,0-3 0 0,4 6-1 16,3 0-11-16,-7-6-3 0,0 1 0 0,-4 5 0 16,4-6-9-16,0 0 0 0,0 6 0 0,-4-6 8 15,4 6-8-15,0 0 0 0,-3 0 0 0,-1 0 8 16,4 0-8-16,-4 6 0 0,4-6 0 0,-3 6 8 0,3-6-8 0,7 0 0 16,-7 6 0-16,0-1 8 0,-4 4-8 0,4-3 0 15,0 0-12-15,-4 3 12 0,8 0-12 0,-4-3 12 16,0 5-12-16,0 1 12 0,3-3 0 0,0 3 0 15,1 5 0-15,3-5 0 0,0 6-12 0,-4-4 12 16,4 4-10-16,0-6 10 0,0 8 0 0,0-5 0 16,0 0 8-16,4 2-8 0,-1-5 0 0,1-6 0 15,0 6 0-15,-1 3 0 0,4-4 0 0,0-5 0 0,-3 6 0 16,-1 0 10-16,1-6-10 0,-1-1 0 16,1 4 0-16,-1-3 0 0,4 0 0 0,-3 0 0 15,3-6 0-15,-3 12-11 16,3-12-21-16,-4 3-4 0,4 0 0 0</inkml:trace>
  <inkml:trace contextRef="#ctx0" brushRef="#br0" timeOffset="132678.12">19149 7837 799 0,'0'0'17'0,"0"0"4"0,0 0 1 0,0 0 1 0,0 0-23 0,0 0 0 0,-11 3 0 0,11-3 0 0,-7 6 0 0,0 0 0 15,-3-1 0-15,2-5 0 0,1 6-12 0,0 0 4 16,0-6 0-16,0 6 0 0,0-6 8 0,0 3-10 15,-3 0 10-15,2 3-10 0,1-3 10 0,0 3 0 16,0 5 0-16,4 1 0 0,-4-6 0 0,3 6 0 16,1 0 0-16,-1 2 8 0,1-2-8 0,-1 6 0 15,8-7 0-15,-1 1-8 0,1 3 8 0,3 3 0 16,-4-7 0-16,4-2-8 0,0 0 8 0,4 6 0 16,-4-4 0-16,4 1-8 0,-1-6 8 0,1 0-13 15,-1 3 5-15,1-6 8 0,3-3-11 0,-3 3 11 16,3-6-8-16,-4 3 8 0,4-3 0 0,-3-6 0 0,0 3 0 15,-1-6 0-15,1 6 0 0,-1 1 12 16,1-1 0-16,-1-9-1 0,1 3-2 0,-4 0 0 16,0-5 0-16,0 2 0 0,0 0-9 0,-3 1 12 0,-1-4-12 15,-3 3 12-15,0-2-1 0,0 5 0 0,-3 0 0 0,-1-5 0 16,1 2-2-16,-1 3 0 16,1 6 0-16,-4-6 0 0,0 1-9 0,0 2 8 0,-4 3-8 0,0 3 8 15,4 3-8-15,-3-3 0 0,3 0 0 0,0 3 8 16,0 0-8-16,0 3 0 0,-1-3 0 0,1 3 0 31,7-3-20-31,-3 3-7 0,3-3-1 0,0 0-214 0,0 0-43 0</inkml:trace>
  <inkml:trace contextRef="#ctx0" brushRef="#br0" timeOffset="133336.625">19413 7840 662 0,'0'0'14'0,"0"0"3"0,0 0 1 0,0 0 2 0,0 0-20 0,0 0 0 0,0 0 0 0,0 0 0 16,0 6 0-16,4 5 0 0,-4-5 8 0,0 0-8 16,3 0 0-16,1 0 0 0,-4 3 0 0,3-3 0 15,-3 5 0-15,4 1 0 0,-4-6 0 0,4 6 0 16,-4 5 0-16,0-2 0 0,3-3 0 0,-3 6 0 15,0-10 0-15,0 4 0 0,0 0 0 0,0 0 0 16,0-1 0-16,0-5 0 0,-3 0 0 0,3-6 0 16,0 0 13-16,0 0-1 0,0 0 0 0,0 0 0 15,0 0-3-15,0 0-1 0,0 0 0 0,0 0 0 0,0 0 4 16,0 0 1-16,3-6 0 0,4 0 0 16,-3 1-3-16,-1-7-1 0,4 0 0 0,0 0 0 15,0 3-9-15,0-8 0 0,0 5 0 0,0-6 0 16,4 4 0-16,-4-4 0 0,4 6-9 0,-1-5 9 0,1 5-9 15,-4 3 9-15,4 3-13 0,-4 0 5 16,0 0 0-16,0-5 0 0,0 11 0 0,0-6 0 0,0 6 8 0,0 0 0 16,0 0 0-16,0 0 0 0,0 6 0 0,4-6 0 15,-1 6 0-15,-3-1 0 0,4-5 0 0,-1 0 0 16,-2 6 0-16,2-6 0 0,-3 6 0 0,4-6 0 16,-4 6 0-16,0 0 0 0,0 0 0 0,-4 3 0 15,4 8 0-15,-3-5 0 0,0 0 16 0,-4 3 0 16,3 2-1-16,-3 1 0 0,0-1 3 0,0-2 1 15,0 3 0-15,-3-1 0 0,-1-5-1 0,4-3 0 16,0 9 0-16,0-12 0 0,0 5-18 0,0-5 0 16,-4 0 0-16,4-6 0 0,0 0-16 0,0 0-6 0,0 0-2 0,0 0-242 15,0 0-49-15</inkml:trace>
  <inkml:trace contextRef="#ctx0" brushRef="#br0" timeOffset="133713.647">20175 7802 896 0,'0'0'20'0,"0"0"4"0,-7 0 0 0,0 5 1 0,0 1-25 0,0-6 0 0,0 6 0 0,0-3 0 0,-4 0 0 0,1 3-11 16,-1 0 1-16,-3 3 0 16,4-3-19-16,-1-1-4 0,-3 1-1 0,3 6 0 0,1-6 12 0,-4 0 2 15,3 0 1-15,-3 8 0 0,3-8 27 0,1 6 4 16,-1 0 2-16,1 3 0 0,-1-4 8 0,0 1 2 16,1 0 0-16,3 5 0 0,3-5-11 0,-3 3-1 15,4-3-1-15,-1-1 0 0,1 1-11 0,6 3 8 16,-3 3-8-16,7-7 8 0,0 7-8 0,0-6 0 15,4-1 0-15,-4 4 0 0,4-3 0 0,-1 0 0 16,4-6 0-16,-3-1 0 0,3 1-13 0,0-3 1 16,-3 0 1-16,3-3 0 15,0-3-35-15,-4 0-7 0,5 0-2 0,-1-5-153 0,0 2-30 0</inkml:trace>
  <inkml:trace contextRef="#ctx0" brushRef="#br0" timeOffset="134280.892">20137 8043 720 0,'0'0'16'0,"-4"6"3"0,-3-1 1 0,7-5 0 0,0 0-20 0,0 0 0 0,0 0 0 0,0 6 0 0,4 0-9 0,-1 0-6 16,4 0-1-16,0-3 0 16,0 0-17-16,0-3-4 0,4 0-1 0,-1-3 0 15,1 3-5-15,-4-3-1 0,4 0 0 0,-1 0 0 0,4 0 28 0,-3 0 6 16,3-3 1-16,-3 0 0 0,-1 1 31 0,1-7 6 16,-1 6 2-16,1 0 0 0,0-3 3 0,-4 3 1 15,0 0 0-15,3 1 0 0,-6-7-9 0,3 6-1 16,-4-6-1-16,4 6 0 0,-3 0-4 0,-1 1-1 15,1-4 0-15,-4 9 0 0,4-6-4 0,-4 6-1 0,0-6 0 0,0 6 0 16,-4-6-13-16,0 0 9 16,-3 0-9-16,4 0 8 0,-4 6-8 0,-4-5 8 0,4-1-8 15,-3 3 8-15,-1 0-8 0,0 3 0 0,1 0 9 16,-4 0-9-16,3 0 0 0,1 0 8 16,-5 0-8-16,5 3 0 0,-4 0 0 0,0 3 8 15,3-1-8-15,-3 1 0 0,0 0 0 0,3 0 0 0,1 0 0 16,-1 6 0-16,4-3 0 0,0 2-13 0,0 1 5 0,3 0 8 15,-3 5-12-15,4-2 12 0,3 3-12 0,0-6 12 16,0-1-9-16,3 1 9 0,1 9 0 0,3-10 0 16,0 1-9-16,4 0 9 0,-1 6 0 0,1-4-9 15,3-2 9-15,-4 0 0 0,1 0 0 0,3-4-8 16,0-2 8-16,0 0 0 0,0 0 0 0,4-6 0 16,-4 0 0-16,4 0 0 0,-4 0 0 0,0 0 0 15,0-6 0-15,0 0-8 0,-3 0 0 0,7 0 0 16,-8-2-30-16,4-4-6 15</inkml:trace>
  <inkml:trace contextRef="#ctx0" brushRef="#br0" timeOffset="134774.016">20461 7931 622 0,'0'0'13'0,"0"0"3"0,-3 12 1 0,3-12 2 0,-4 6-19 0,4 2 0 0,-3-2 0 0,3 0 0 16,3 6 0-16,1-6 0 0,-4 0 8 0,3 5-8 16,4-8 0-16,-3 3 0 0,3 0 0 0,0 6 0 15,-4-6 0-15,4 6 0 0,0-7 0 0,0 1-9 16,1 3 9-16,-1 0 0 0,0 6 0 0,3-4 0 15,-3-5 0-15,0 6 0 0,0-6 0 0,0-3 0 16,1 6 0-16,-1-6 8 0,0 0-8 0,0 2 0 16,0-5 0-16,-7 0 9 0,7 0-9 0,0 0 0 15,0-2 17-15,0-1-3 0,-3 0-1 0,-4 3 0 16,7-6 4-16,-4-3 1 0,1 3 0 0,-1-6 0 16,1 6-18-16,-1-5 0 0,-3-4 8 0,4 3-8 15,-1 0 17-15,1-11 0 0,-1 5 0 0,1 4 0 16,3-10-17-16,-4 3 0 0,4 4 0 0,-3-1 0 15,3-5 0-15,0 8 0 0,0 3 0 0,0-5 0 16,4 2 0-16,-4 6 0 0,3 0 0 0,-3 3 0 0,1-5 0 16,-1 11 0-16,0-6 0 0,0 6 0 0,-4 0 0 0,4 0 0 15,-3 0 8-15,3 6-8 0,0-1 8 0,-4 4-8 16,5 0 9-16,-5 0-9 0,4 3 0 16,-3 5 0-16,-1-5 0 0,1 0 0 0,-1 3-17 0,1 2 0 15,-1-11 0-15,1 6 0 16,-1-6-40-16,-3-6-8 0</inkml:trace>
  <inkml:trace contextRef="#ctx0" brushRef="#br0" timeOffset="135061.979">21131 7537 980 0,'0'0'20'0,"-3"6"5"0,-1 6-25 0,4-6 0 0,0 5 0 0,0-2 0 16,0-3 27-16,0-6 0 0,0 12 0 0,0-6 0 15,0 0-27-15,-3 11 0 0,3-11 8 0,0 6-8 16,-4 2 0-16,4 4 0 0,-3-6 0 0,3 3 0 16,-4 8 0-16,4-5-14 0,-3-1 2 0,-1 4 0 15,1 2-16-15,-1-2-4 0,1 8 0 0,-1-8 0 16,-3 8-7-16,3-5-1 0,-3-3-1 15,4 2 0-15,-4 1 18 0,3-7 4 0,1-2 1 16,-4 3 0-16,3-7-5 0,1 1-1 0</inkml:trace>
  <inkml:trace contextRef="#ctx0" brushRef="#br0" timeOffset="135351.07">20920 7925 832 0,'7'12'17'0,"-7"-12"4"0,7 6-21 15,3-6 0-15,-3 0 0 0,4 9 0 0,0-9 0 0,3 2 9 0,-4-2-9 0,8 3 0 16,-4 0 0-16,0 0 0 0,0-3 0 0,0 6 0 16,1-6-17-16,-1 0-1 0,3 6 0 0,1-6 0 15,-4 0-14-15,0-6-2 16,0 6-1-16</inkml:trace>
  <inkml:trace contextRef="#ctx0" brushRef="#br0" timeOffset="156379.229">22751 7678 550 0,'0'0'11'0,"0"0"4"0,0 0-15 0,0 0 0 0,0 0 0 0,0 0 0 16,-4-6 0-16,4 6 0 0,0 0 8 0,-3-6-8 0,-1 0 46 0,4 6 6 16,0 0 2-16,0 0 0 15,-7-5-13-15,7 5-2 0,-7 5-1 0,-4-5 0 0,1 12-24 0,3-6-5 16,-4 6-1-16,4-3 0 16,0 8-8-16,0 1-11 0,0-6 3 0,0 8 0 0,3-2 8 0,-3 5 0 15,0-2 0-15,4 8 0 16,-4-11 0-16,3 9 0 0,1-4 0 0,3 4 0 0,-4-4 0 0,4 1 0 0,4-7 0 15,3 4 0-15,0-4 0 0,-4 4-10 16,8 3 10-16,-4-7-13 0,0-2 13 0,4 3 0 0,-4-7-10 16,3 1 10-16,1 6 0 0,-1-12 0 0,1 5 0 0,3-2 0 15,-3-3 0-15,-1 6 0 0,4-6 0 0,0-6 0 16,0 6 0-16,1-6 0 0,-1 0 0 16,0-6 0-1,0 6-24-15,0-6-3 0,0 0-1 0</inkml:trace>
  <inkml:trace contextRef="#ctx0" brushRef="#br0" timeOffset="156923.128">23163 7925 801 0,'-14'0'16'0,"14"0"5"0,-10 6-21 0,3-6 0 0,-4 6 0 0,4-6 0 15,-4 6 34-15,1-6 2 0,-1 6 1 0,1-3 0 16,-1-1-13-16,0 4-2 0,1-3-1 0,3 3 0 16,-4-6-21-16,-3 6 8 0,4 0-8 0,3-6 0 0,-4 6 0 0,0 6-16 15,1-4 2-15,3 1 1 16,-4 6-18-16,4 3-3 0,0-7-1 0,0 4 0 16,3 3 19-16,1-1 3 0,3 1 1 0,0 3 0 15,3-4-14-15,1 7-2 0,3-10-1 0,-3 4 0 16,6 0 19-16,-3-4 10 0,4-2-10 0,-1 6 10 15,1-12-9-15,3-1 9 0,-3 1-8 0,-1 0 8 0,4-6 0 0,-3 0 0 16,3-6 0-16,-3 0 0 16,-1 1 9-16,1-10 7 0,-1 0 2 0,1 6 0 0,0-8-7 0,-4-4-2 15,3 6 0-15,-3-5 0 0,0 8-9 16,-3-5 8-16,3-4-8 0,-4 9 8 0,1-5 3 0,-4-7 0 16,0 9 0-16,0-2 0 0,0-4 1 0,-4 6 1 15,4 1 0-15,-3 2 0 0,-1-6-3 0,1 7-1 0,-4 2 0 0,0-3 0 16,0 6-9-16,3 0 0 0,-3 0 0 0,7 6 8 15,0 0 4-15,0 0 1 0,0 0 0 0,0 0 0 16,0 0 8-16,-7 6 2 0,0 0 0 0,3 6 0 16,4-6-14-16,0 11-9 0,0-2 12 15,4-3-12-15,3 5 0 0,-3-5 0 16,3 9 0-16,0-4 0 0,3-5 0 0,1 6 0 0,-1 2 0 0,1 4 0 16,0-6-9-16,-1 2 9 0,4-8-8 0,0 8 8 15,0-5 0-15,1 6 0 0,-5-9 0 0,8-4 0 16,-4 1-11-16,0-3-3 0,0 3-1 0,4-3 0 15,-4-6-33-15,0 0-6 16,0 0-2-16</inkml:trace>
  <inkml:trace contextRef="#ctx0" brushRef="#br0" timeOffset="157409.373">23784 7887 953 0,'-10'9'20'0,"10"-9"4"0,-7 6-24 0,0-1 0 0,7-5 0 0,-7 0 0 16,-1 0 24-16,1 0 0 0,0 0 0 0,0 0 0 16,-3 0-24-16,3-5 0 0,-4-1 0 0,1 3 0 15,-5 0 0-15,5-3 0 0,-4 3-9 0,0-3 9 16,3 6 0-16,-3 0 0 0,3-6 0 15,1 0 0-15,-4 6-10 0,-1 0 10 0,1 0-8 0,4 0 8 16,-4 6-13-16,3-6 2 0,1 6 1 0,-1-6 0 16,4 3 2-16,3 0 0 0,4-3 0 0,0 0 0 31,0 0-23-31,-3 9-4 0,3-3-1 0,3 5 0 0,1 1 8 0,3-6 0 0,0 0 1 16,4 0 0-16,-4 6 15 0,3-4 2 0,1 4 1 0,-1-6 0 15,1 6 9-15,0 5-8 0,-1-5 8 16,1 3-8-16,-1-3 8 0,1-1 0 0,-4 1 0 0,0-3 0 15,0 9 0-15,0-7 0 0,0 1 0 0,0 0 0 16,-3 0 0-16,-4 2 9 0,3-2-1 0,1 0-8 16,-4 0 32-16,-4-4-1 0,4-2 0 0,-3 3 0 0,3-9-11 0,-4 9-3 15,-3-9 0-15,0 12 0 16,-3-12-17-16,2 0-14 0,-2 0 2 0,-4 0 1 16,3 0-16-16,-3 0-3 0,0 0-1 15,0-6 0-15,0 0 22 0,0 6 9 0,3-6-8 0,-3 0 8 0,0 3 0 0,3 0-8 16,1 0 8-16,-1 0 0 15,1 1-15-15,2-1 3 0,-2 0 0 0</inkml:trace>
  <inkml:trace contextRef="#ctx0" brushRef="#br0" timeOffset="157732.725">24123 7431 874 0,'-7'0'19'0,"0"6"4"0,0-6 1 0,0 6 1 0,0 0-25 0,-4 3 0 0,4-3 0 0,0 11 0 15,-4-5 19-15,1 0-2 0,-1-1 0 0,1 10 0 16,3-9-17-16,-4 5 0 0,4-2 0 0,-4 3 0 15,1 5 0-15,3-2 0 0,-4 2-11 0,4 1 11 16,-3 2-26-16,2-2 2 0,-2 2 0 0,3 4 0 16,0-7-27-16,0 4-5 0,0 2 0 0,0 3-1 15,0-2 0-15,3 2 0 0,-3-2 0 0,3-7 0 16,1 9 18-16,3-8 4 0,0 2 1 0</inkml:trace>
  <inkml:trace contextRef="#ctx0" brushRef="#br0" timeOffset="158006.743">23745 7954 904 0,'11'9'38'0,"0"-3"-30"16,-1 0-8-16,4 0 0 0,0 0 0 0,1-6 0 16,-1 0 0-16,3 0 8 0,-3 0-8 0</inkml:trace>
  <inkml:trace contextRef="#ctx0" brushRef="#br0" timeOffset="158244.52">24257 7802 615 0,'-14'11'26'16,"-4"-2"-26"-1,1 0 30-15,-5 0 1 0,5 3 0 0,-1-1 0 0,-3 1-11 0,3 3-1 16,1 2-1-16,-1-5 0 0,0 6-8 0,1-1-2 16,3 4 0-16,0-3 0 0,3 2-8 0,0-2-11 15,1 0 3-15,3-1 0 16,3 10-32-16,1-4-5 0,-1-2-2 0,4 2 0 16,0-5-47-16,4 2-10 0</inkml:trace>
  <inkml:trace contextRef="#ctx0" brushRef="#br0" timeOffset="158423.449">24126 8337 334 0,'36'-12'15'0,"-26"3"3"0,4 6-18 0,1-9 0 0,-1 1 0 0,0-4 0 16,-4 0 64-16,1 1 10 0,0-4 2 0,-1-3 0 16,1 4-28-16,-4-7-4 0,-4 4-2 0,1 2 0 15,3 0-17-15,-4 1-3 0,1-4-1 0,-4 9 0 16,0-11-8-16,-4 8-1 0,1 0-1 0,-1 7 0 16,-3-10-2-16,4 6 0 0,-4 3 0 0,-4 1 0 15,4-1-1-15,-4 3 0 0,1 0 0 0,-1 0 0 16,1 6-8-16,-1 6 0 0,1-6 0 0,-5 6 0 31,5-6-20-31,-1 6-7 0,4 3-1 0</inkml:trace>
  <inkml:trace contextRef="#ctx0" brushRef="#br0" timeOffset="159008.141">24328 7875 982 0,'0'0'21'0,"-8"3"5"0,5 3 1 0,-1 0 1 0,-3 6-28 15,4-7 0-15,-1 1 0 0,1 0 0 16,-1 6 21-16,4-6-1 0,-3 0-1 0,3 3 0 15,0-1-19-15,0 1 0 0,0 3 0 0,3-6 0 0,-3 6 0 0,0-4 0 0,4 4 0 0,-4 0-9 16,3 6 9-16,1-7 0 0,-1-2 0 0,1 6 0 16,-1 5 0-16,1-8 0 0,-1 9 0 0,5-7 0 15,-5 7 0-15,4-3 0 0,0 2 0 0,-3 4-8 16,3-7 8-16,-4-5 0 0,4 9 0 0,0-4-8 16,-3-5 8-16,3 3-13 0,0-6 5 15,0 5 8-15,0-8-11 0,-3 0 11 0,-1 6-8 0,-3-12 8 16,0 0-10-16,0 0 10 0,7 0-12 0,-7 0 12 15,0 0 0-15,0 0 0 0,0 0 12 0,0 0-3 16,4-12 15-16,-1 6 4 0,-3 0 0 0,0-8 0 16,0 2-10-16,0-6-2 0,0 6 0 0,0-8 0 15,0 2-8-15,0 1-8 0,4-1 12 0,-4-6-12 0,0 4 10 16,0 2-10-16,3-2 8 0,1 2-8 16,-1 0 0-16,1 7 8 0,0-13-8 0,-1 9 0 15,1-2 0-15,3 2 0 0,-4 3 0 0,1 1 0 16,3-1 0-16,-4 6 0 0,4 6 0 0,-3-6 0 15,3 6 0-15,-7 0 0 0,7 0 0 0,0 0 0 16,0 0 12-16,4 0-4 0,-4 6 0 0,3-6 0 0,1 6-8 0,-1-6 0 16,5 6 0-16,-5 0 8 15,4-6-8-15,-3 5 0 0,-1-5 0 0,1 6 0 16,3-3-14-16,-3 0 2 0,-4 3 0 0,3-3 0 16,-3 3-4-16,0-6-1 0,1 0 0 0,-5 6 0 15,4-6-27-15,0 0-4 0,-3 0-2 0</inkml:trace>
  <inkml:trace contextRef="#ctx0" brushRef="#br0" timeOffset="159983.875">24941 8066 694 0,'0'0'20'0,"0"0"4"0,0 0-24 0,0 0 0 0,0 0 0 0,0 0 0 16,0 0 36-16,0 0 4 0,0 0 0 0,0 0 0 16,0 0-12-16,-3-6-1 0,-4 0-1 0,3 6 0 15,1-5-13-15,-4-1-2 0,3 0-1 0,-3 0 0 0,4 6-10 0,-4-6 10 16,-1 3-10-16,1 0 10 16,-3 0-10-16,3 3 0 0,0 0 0 0,-4 0 0 15,4 0 0-15,-4 3 0 0,1 0 0 0,3-3 8 16,-4 9-8-16,4-9 0 0,7 0 0 0,-10 6 0 15,3 0 0-15,7-6 0 0,-7 6-9 0,7-6 9 16,-11 5 0-16,11-5-8 0,-7 6 8 0,7-6 0 0,0 0-12 0,0 0 12 16,0 0-12-16,0 0 12 15,0 0-26-15,-4 6 2 0,4-6 0 0,0 0 0 0,7 3 0 0,-3 0 1 16,3 0 0-16,4-3 0 0,-1 3 23 16,1-3 0-16,-1 3 10 0,4-3-10 0,1 0 0 0,-1 0 0 15,0 0 0-15,0-3 0 0,4 3 0 16,-4-3 0-16,3 3-9 0,-3 0 9 0,1 3 0 0,-5-3 0 15,-3 0 0-15,0 0 0 0,0 3 0 16,0 0 8-16,0-3-8 0,0 9 8 0,-7-9-8 0,4 0 0 0,-4 0 0 16,0 0 8-16,3 6-8 0,1-1 12 0,-4-5-4 0,0 6 0 15,0 0-8-15,0 0 0 0,-4 3 0 0,1 3 0 16,-4-4 0-16,0 1 0 0,-7 3 0 16,3 0 0-16,-3-3 0 0,0-1-12 0,0 1 12 0,-4 3-12 15,4-6 12-15,-4 6 0 0,1-6 10 0,-1-1-10 16,0 1 24-16,1 0 0 0,3-3-1 0,-4 0 0 15,4 6-3-15,0-9 0 0,0 6 0 0,0-6 0 16,0 0-11-16,3 0-9 0,4 0 12 0,-4 0-12 16,11 0 0-16,-7 0 0 0,7 0 0 0,-7-6 0 15,7 6-19-15,-3-9-4 0,3 0-1 0,0 3 0 32,0 3-22-32,3-2-5 0,4-7-1 0</inkml:trace>
  <inkml:trace contextRef="#ctx0" brushRef="#br0" timeOffset="160630.721">25548 8381 908 0,'0'0'38'0,"0"0"-30"16,0 0 22-16,0 0 5 0,4-6 1 0,-1 0 0 15,1-6-24-15,-1 6-12 0,1-5 12 0,-1-1-12 16,4-3 9-16,0-3-9 0,0 1 0 0,1-7 9 16,-1 4-9-16,0-7 0 0,0 4 0 0,0-7 8 15,0 4-8-15,3 2 0 0,-3-11 0 0,4 9 8 16,0-4-8-16,-4 4 0 0,0-4 0 0,0 4 8 16,-4-3-8-16,4 2 8 0,-3 4-8 0,3-1 8 15,-7 3-8-15,4 4 0 0,-1-4 0 0,1 4 8 0,-1 5-8 16,1 0 0-16,-1-8 0 0,-3 8 8 15,4 6-8-15,-1-6 0 0,-3 6 0 0,0-6 0 16,4 12 0-16,-4 0 0 0,0 0 0 0,0 0 8 0,0 0-8 0,0 0 8 16,0 0-8-16,0 0 8 15,0 0 1-15,0 0 0 0,0 0 0 0,0 0 0 0,-4 6-9 0,1 6 0 16,-1 0 0-16,4 3 8 0,-3 2-8 0,3 1 0 16,0 2-10-16,0 4 10 0,3-6 0 0,-3 8-9 15,4-2 9-15,-4-1 0 0,3 9 0 0,1-2-8 16,-1 2 8-16,1-2 0 15,-1 2 0-15,4-3-10 0,-3-5 10 0,-1 14 0 0,4-6-16 0,-3 4 4 0,3-10 1 16,-3 9 0-16,-1-11 19 0,4 2 4 0,-3-5 1 0,-4 2 0 16,3-5-24-16,1 3-5 0,-4-4 0 0,3 1-1 15,1-6 8-15,-1-1 9 0,-3-2-13 16,4 3 5 0,-4-6-19-16,0 0-3 0,0-6-1 0,0 0 0 15,0 0-15-15,0 0-3 0,0 0-1 0</inkml:trace>
  <inkml:trace contextRef="#ctx0" brushRef="#br0" timeOffset="160870.233">25552 8204 908 0,'0'0'19'0,"0"0"4"0,0 0-23 0,3 6 0 0,4 0 0 0,0 0 0 0,0-6 0 0,4 0 0 16,0 0 0-16,3 0 0 0,-4 0 0 0,4 0 0 15,0 0 0-15,1-6-8 0,-1 3-10 0,0 0-2 16,-4 0 0-16,5 0 0 16,-5 0-23-16,1 0-5 0,-1 1 0 0</inkml:trace>
  <inkml:trace contextRef="#ctx0" brushRef="#br0" timeOffset="161364.694">25936 8295 442 0,'0'6'9'0,"-3"0"3"0,3 3 0 0,0 6 1 0,0-6-13 0,0 2 0 0,0-5 0 0,0 6 0 16,0-3 20-16,0-3 2 0,-4 3 0 0,1-4 0 15,3-5 9-15,0 9 1 0,0-9 1 0,0 0 0 16,0 0 3-16,0 0 1 0,0 0 0 0,0 0 0 16,0 0-12-16,0 0-2 0,0 0-1 0,0 0 0 15,0 0 13-15,0 0 2 0,0-6 1 0,0-2 0 0,0-4-14 16,0 0-4-16,3-6 0 0,-3-2 0 0,4-4-3 15,-4 1-1-15,7-4 0 0,-4 4 0 0,1-13-16 16,-1 4 0-16,1-3 0 0,-4 8 0 16,3-11 10-16,4 3-2 0,-3 3 0 0,0-7 0 15,-1 4-8-15,1-3 0 0,-4 8 0 0,3-5 0 16,-3 9 0-16,4-7 12 0,-4 4-12 0,3 0 12 0,-3 2-12 0,0 9 0 16,0 1 0-16,0 5 8 0,0 3-8 0,4-2 8 15,-1-1-8-15,-3 3 8 16,0 6-8-16,0 3 8 0,0 0-8 0,0 0 8 0,0 0-8 0,0 0 0 15,0 0 0-15,0 0 8 0,7 3-8 0,-3 0 0 0,-1-3-12 16,4 6 12-16,0 0 0 16,4 0 0-16,0 5 0 0,-4 1 0 0,3-3 0 0,1 3 0 15,-1-1 0-15,1 1 0 16,-4-6-32-16,0 6 0 0,0-3 1 0,0 8 0 16,-3-11-37-16,-1 0-8 0,1 6-2 0</inkml:trace>
  <inkml:trace contextRef="#ctx0" brushRef="#br0" timeOffset="161581.816">25823 8075 1067 0,'7'6'45'0,"0"-3"-36"16,4 6-9-16,0-9 12 0,3 6-12 0,-4-6 12 0,8 0-29 0,-4 0-6 16,-3 0-1-16,3 0 0 0</inkml:trace>
  <inkml:trace contextRef="#ctx0" brushRef="#br0" timeOffset="162071.348">26109 8322 1041 0,'0'12'29'0,"-3"-1"7"0,3 1-28 0,0 0-8 15,3-3 0-15,-3 0 0 0,4-3-10 0,-1-1-3 0,1 4-1 0,-1-9 0 32,4 6-45-32,0 0-9 0,0-6-1 0,0 0-1 0,-3 6 22 0,3-6 5 15,0 0 1-15,-3-6 0 0,3 6 42 0,0 0 0 0,-4 0 0 0,1-6 0 16,3 0 23-16,-4-3 6 0,4 4 2 0,-3-4 0 16,-1 0-9-16,1-3-2 0,0-6 0 0,-1 4 0 15,-3-4-5-15,4-5-2 0,-4-1 0 0,3 4 0 16,-3-10 7-16,4 7 2 0,-1-4 0 0,1-2 0 15,-1-4-4-15,1-2-1 0,-1 3 0 0,4-1 0 16,-3-2-17-16,-1-3 10 0,4 3-10 0,-3 8 8 16,-1-5-8-16,5 8 0 0,-5-5 9 0,4 0-9 15,-3 8 8-15,-1 0-8 0,-3 1 8 0,4 5-8 16,-1-3 0-16,1 7 0 0,-1 2 0 0,1 0 0 16,-4 0 0-16,3 3 8 0,1 1-8 0,-1-1 0 15,-3 0 9-15,0 6-9 0,4-6 12 0,-4 6-12 16,3-3 8-16,-3 3-8 0,7-3 0 0,-3 0 0 15,-4 3 0-15,7 0 0 0,-7 0 0 0,7 0 0 16,-7 0-16-16,4 3 2 0,-4-3 1 0,7 6 0 16,-4 6-16-16,-3-6-3 0,0 11-1 0</inkml:trace>
  <inkml:trace contextRef="#ctx0" brushRef="#br0" timeOffset="162333.395">26070 8116 1051 0,'7'0'21'0,"0"6"7"0,0-6-28 0,4 6 0 0,0-6 0 0,3 0 0 15,0 0 0-15,0 0 0 0,4 0-8 0,-4 0 8 16,3 0-46-16,-3-6-2 0,4 6-1 0,-4 0 0 16,0 0-22-16,4 0-4 0,-4-6-1 0</inkml:trace>
  <inkml:trace contextRef="#ctx0" brushRef="#br0" timeOffset="162929.59">26529 8054 1176 0,'-11'6'33'0,"11"-6"7"0,-7 0-32 16,7 0-8-16,-3 6 0 0,3-6 0 15,-7 0 53-15,7 0 9 0,0 0 2 0,-7 3 0 0,7-3-48 0,0 0-16 0,-7 3 9 0,7-3-9 16,0 0 0-16,0 0-14 0,0 0 2 0,0 0 0 31,-7 0-16-31,7 0-4 0,-8 0 0 0,1 3 0 0,0 0 32 0,0 0-9 0,4 9 9 0,-4-6 0 16,3-1-12-16,1 7 4 0,-4 0 0 0,3 0 0 15,4-1 8-15,-3 4 0 0,3 3 0 0,-4-4-8 16,4 10-20 0,0-6-3-16,0 2-1 0,4 4 0 0,-1-7-1 15,1 7-1-15,3-4 0 0,0-2 0 0,0-3 21 0,0 0 4 16,-4-1 1-16,4-2 0 0,4 0 8 0,-7-6 0 0,6 5 0 0,-3-5 0 15,0 3 0-15,0-3 0 0,0-6 0 0,0 0 0 16,0 0 9-16,-3-6 4 0,-1 0 1 0,1 0 0 16,0 0-5-16,-1-2-1 0,1 2 0 0,-1-6 0 15,-3 0-8-15,4-2 0 0,-4 2 0 0,3 0 0 16,-3 0 28-16,0-5 3 0,0 2 1 0,0 3 0 16,-3-6-32-16,3 7 0 0,-4-10 0 0,1 9 0 15,3-5 0-15,-4-1 0 0,1 3 0 0,3 4 0 16,-4-7 0-16,0 12 0 0,1-9 0 0,-1 7 0 15,4 2 0-15,-3-3 0 0,3 3 0 0,0 6 0 16,0 0 0-16,0 0 0 0,0 0 0 0,0 0 0 16,0 0 0-16,0-6 0 0,0 6 0 0,0 0 0 0,0 0 0 15,3 0 0-15,4-6 0 0,-7 6 0 0,4 0 0 16,3 6 0-16,0-6 0 0,-3 0 0 0,3 6 0 0,0 0 0 16,0-6 0-16,0 9 0 0,0 0-20 0,0-1 4 15,0 4 0-15,0 0 0 0,0 3 1 0,0-1 1 16,4 7 0-16,-4-3 0 15,3-4-13-15,1 4-2 0,-4-1-1 0,4 1 0 16,-4-3-34-16,0 2-6 0</inkml:trace>
  <inkml:trace contextRef="#ctx0" brushRef="#br0" timeOffset="163996.411">26839 8137 537 0,'0'0'15'0,"0"0"4"0,0 0-19 0,0 0 0 0,0 0 0 16,0 0 0-16,0 0 9 16,0 0-1-16,0 0-8 0,0 0 12 0,0 0-2 0,0 0-1 0,4 3 0 15,-4-3 0-15,3 9 25 0,1-4 5 0,-1 1 1 0,-3 6 0 16,4-6-10-16,-4 6-2 0,-4-4 0 0,4 1 0 15,-3 0-13-15,3 9-3 0,0-6-1 0,-4-4 0 16,4 7-11-16,-3 0 0 0,3 2 0 0,0-5 8 16,0 3-8-16,0-3 0 0,0-1 0 0,0 1 0 15,0 0 0-15,3-3 0 0,-3 0 0 0,4-4 8 16,-4 4-8-16,0-9 0 0,0 0 0 0,0 0-11 16,0 0 11-16,0 0 0 0,0 0 8 0,0 0-8 15,0 0 0-15,0 0 0 0,0 0 0 16,0 0 0-16,0 0 0 0,0 0 0 0,0 0 0 0,3-6 0 15,1-2 11-15,-4-1-3 0,0 0 0 0,3-3 0 16,-3 0-8-16,0-2 10 0,4-1-10 0,-4 0 10 16,0-2 1-16,4 5 0 0,-4-6 0 0,3 4 0 15,1 2-11-15,-4-9 0 0,3 6 0 0,1 1 8 16,-1-4-8-16,1 3 0 0,-1-5 0 0,1 5 0 16,-1 3 0-16,1 1 8 0,-1-1 0 0,1 3 0 15,-1-3-8-15,-3 6 0 0,0 1 0 0,4-7 0 16,-4 12 0-16,0 0 0 0,0 0 0 0,0 0 0 15,0 0 28-15,0 0 3 0,0 0 1 0,0 0 0 16,0 0-20-16,0 0-3 0,3 0-1 0,-3 0 0 16,4 0-8-16,3 12-12 0,-3-7 2 0,-1 1 1 15,1 0-3-15,-1 0 0 0,1 0 0 0,-1 9 0 0,4-9-5 16,-3 5-2-16,-1 7 0 0,1-3 0 0,-1 2 19 16,1-5 0-16,-1 9 11 0,1-7-11 0,0 7 0 15,-1-3 0-15,1-7-15 0,-1 7 5 0,-3-3 21 0,0-4 4 16,0 1 1-16,0 3 0 0,4-6 1 15,-4-1 1-15,3 4 0 0,-3-6 0 0,0 6-18 0,0-12 0 16,0 0 0-16,0 0-9 0,4 0 9 16,-4 0 14-16,0 0-3 0,0 0-1 0,0 0-10 15,0 0 0-15,0 0-12 0,3 0 12 0,4-6-14 0,-3 0 5 0,3 0 1 16,0-6 0-16,-4 4 8 0,1 2 0 0,-1-3 0 0,1 0-8 16,3-3 8-16,-3 1 0 0,-1 5 0 0,4-12 0 15,-3 9 0-15,-1 3 0 0,4-5 0 0,-3 5 0 16,3-6 8-16,-4 3 1 0,4 0 0 0,0 1 0 15,1 2-21-15,-1-6-5 0,0 6-1 0,0 0 0 16,0 0 2-16,3 6 1 0,-3-6 0 0,-3 6 0 16,3-3 15-16,-3 3 0 0,3-2 0 0,0-1 0 15,-4 3 0-15,4 0 0 0,0 0 0 0,0 3-9 16,-7-3 9-16,7 2 0 0,-3 1 0 0,-4-3 0 16,7 6 0-16,0 0 8 0,0 0-8 0,-3 0 0 15,-1 6 0-15,-3-6 0 0,4 2 0 0,-1 4 0 16,-3 0 8-16,0 0 4 0,4-1 1 0,-4-5 0 15,-4 6-13-15,4 3 11 0,-3-9-11 0,-1 5 10 16,4-5-10-16,-3 3 0 0,3 3 0 0,-4-3 8 16,4-1 5-16,0-8 1 0,-3 6 0 0,-1 0 0 15,4-6-14-15,-3 6 0 0,3-6 0 0,-4 6 0 16,4-6-24-16,0 0-8 0,-7 6-2 0,7-6 0 16,0 0-22-16,0 0-5 0,-7 0-1 0</inkml:trace>
  <inkml:trace contextRef="#ctx0" brushRef="#br0" timeOffset="164268.358">27379 8222 1150 0,'-3'18'24'0,"-1"-7"6"0,4-5-30 0,-4 6 0 0,4 3 0 0,-3-9 0 15,3 5 19-15,0-5-3 0,0 3 0 0,0 3 0 16,0-6-16-16,0 5 0 0,0-5 0 0,-4 0 0 16,4-6 0-16,0 0-16 0,0 0 4 0,0 0 0 15,0 6-23-15,0-6-4 0,0 0-1 0,0 0 0 16,0 0 28-16,0 0 12 0,0 0-10 0,0 0 10 16,0 0-24-16,0 0 0 0,0 0 1 0,0 0 0 15,4-6-4-15,-1-6-1 0,1 1 0 0</inkml:trace>
  <inkml:trace contextRef="#ctx0" brushRef="#br0" timeOffset="164594.873">27443 8031 953 0,'0'0'20'0,"0"0"4"0,0 0-24 0,0 0 0 0,0 0 0 0,0 0 0 15,0 0 0-15,0 0 0 0,0 0 0 0,0 0 0 16,0 0 0-16,0 0 0 0,0 0 0 0,0 0 0 16,0 0 0-16,0 0 0 0,0 0 0 0,0 0 0 15,0 0-36-15,0 0-13 0</inkml:trace>
  <inkml:trace contextRef="#ctx0" brushRef="#br0" timeOffset="165118.658">27587 8213 1288 0,'0'9'27'0,"0"3"5"0,0-12-32 0,4 6 0 0,-4-6 0 16,7 6 0-16,-4-6 0 0,4 5 0 0,0-5 0 0,0 0 0 31,1 0-44-31,2 3-16 0,-3-3-4 0,4-3 0 16,-4 3 21-16,0 0 4 0,0 0 1 0,0 0 0 0,0-5 18 0,-3 5 4 0,-1 0 1 0,-3 0 0 15,0 0 15-15,0 0 0 0,0 0 0 0,0 0 0 16,7-6 14-16,-7 6 6 0,0 0 0 0,0 0 1 16,0-6-6-16,0 6-2 0,-3-12 0 0,3 6 0 15,0 3-13-15,0 3 0 0,-4-6 8 0,1 0-8 16,-1 1 0-16,4-1 0 0,-3 0 8 15,-5-6-8-15,5 12 0 0,-4-6 11 0,0 0-11 0,-4 0 10 16,4 1-10-16,-3 2 8 0,-1-3-8 0,4-3 8 16,-4 6-8-16,1 3 12 0,-1-6-12 0,1 6 12 15,-1 0 6-15,4 6 2 0,-4-6 0 0,4 3 0 16,-3 3-4-16,-1-3 0 0,1 3 0 0,-1-1 0 16,4 4-6-16,-4-3-2 0,4 0 0 0,4 6 0 0,-1 0-8 15,1-1 0-15,3-2 0 0,-4 9 0 16,4-6 0-16,4 2-12 0,-1 4 2 0,1-1 1 0,-1 1 9 0,4-3 0 15,0 2 10-15,1 1-10 16,-1-3 0-16,0-3 0 0,3 5 0 0,1-5 0 16,-4 0 0-16,0-3 0 0,0-1 0 0,4 1 0 15,-1 3 0-15,1 0 0 0,-1-6 0 0,1-1 0 16,-1-5-10-16,5 6 10 0,-5-6-8 0,1 3 8 16,3-6-39-16,0 3-2 0,0-6-1 0</inkml:trace>
  <inkml:trace contextRef="#ctx0" brushRef="#br0" timeOffset="165646.009">28162 8313 1037 0,'0'0'44'0,"0"0"-36"16,-7-6-8-16,4 0 0 0,-4 0 0 0,0 1 0 15,3-1 0-15,-3-9 0 0,0 9 0 0,0-3 0 16,0 6 0-16,-4-8-11 0,4 5 3 0,-3-6 0 16,-5 6 8-16,1 0 0 0,0 0 0 0,-3 0 0 15,3 4 8-15,-4 2-8 0,0-3 8 0,4 0-8 16,-4 3 11-16,1 3-3 0,3 0 0 0,0-3 0 15,-1 2-8-15,5-2 0 0,-1 0 0 0,4 0 8 16,0 0-8-16,7 0-14 0,0 0 3 0,-7 3 1 16,7-3-35-16,0 0-7 0,-3 6-2 0,3 0 0 15,0 3-38-15,3 3-7 0,4 0-1 0,-3-7-1 16,3 4 40-16,3 6 8 0,-3 0 1 0,4-4 1 16,3 1 35-16,0 3 8 0,0-3 8 0,0-1-13 15,1 1 13-15,2 3 0 0,-3-3 0 0,0-4 0 0,1 7 20 16,-1-3 6-16,3 0 2 0,-3-7 0 0,-3 4 21 15,0-3 5-15,-1 6 1 0,-3-6 0 0,-3 0-17 16,-1-6-3-16,1 6-1 0,-4-6 0 0,0 11 8 0,0-11 2 0,-4 3 0 16,-3 6 0-16,0-3-2 0,0 0 0 0,-3 3 0 15,-5-3 0-15,5-6-21 0,-8 5-4 0,4 1-1 16,-4-6 0-16,1 0-16 0,-1 0 0 0,1 6 0 16,-5-6 0-16,5 0-9 0,-4 0 1 15,3 0 0-15,0-6 0 0,1 6-47 16,-1 0-9-16</inkml:trace>
  <inkml:trace contextRef="#ctx0" brushRef="#br0" timeOffset="167145.867">28956 8431 1404 0,'-7'-6'124'0,"0"6"-99"31,0-6-93-31,3 6-20 0,1-12-3 0</inkml:trace>
  <inkml:trace contextRef="#ctx0" brushRef="#br0" timeOffset="167759.768">28487 8637 1724 0,'0'0'48'15,"0"0"12"-15,0 0-48 0,0 0-12 0,0 0 0 0,0 0 0 16,0 0 9-16,-4 5-1 0,4-5 0 0,0 0 0 16,0 0-26-16,0 0-6 0,0 0 0 0,0 0-1 15,0 0 12-15,0 0 2 0,0 0 1 0,0 0 0 16,0 0-8-16,0 0-2 0,0 0 0 0,0 0 0 16,0 0-3-16,0 0-1 0,0 0 0 0,0-5 0 15,0-1-109-15,0 0-23 0,4-3-4 0</inkml:trace>
  <inkml:trace contextRef="#ctx0" brushRef="#br0" timeOffset="174546.545">27622 8004 511 0,'0'0'14'0,"0"0"4"0,0 0-18 0,0 0 0 0,-3-5 0 0,3 5 0 15,0 0 0-15,0 0 0 0,0 0-13 0,0 0 5 16,0 0-22-16,-7-6-4 0,7 6-1 0,0 0 0 16,-4-6 11-16,4 6 3 0,0 0 0 0,0 0 0 15,-7 0 69-15,7 0 13 0,0 0 3 0,0 0 1 16,-7 0 0-16,7 0 0 0,0 0 0 0,0 0 0 16,-3 0-22-16,3 0-5 0,0 0-1 0,0 0 0 15,0 0-19-15,0 0-4 0,0 0-1 0,0 0 0 16,0 0-13-16,0 0 11 0,0 0-11 0,0 0 10 15,0 0 2-15,0 0 0 0,0 0 0 0,0 0 0 16,0 0 9-16,0 0 3 0,0 0 0 0,0 0 0 16,0 0 0-16,0 0 0 0,0 0 0 0,0 0 0 15,0 0-4-15,0 0 0 0,0 0 0 0,0 0 0 16,0 0 10-16,0 0 2 0,0 0 0 0,0 0 0 16,0 0-32-16,0 0 0 0,3 0 0 0,1-6 0 0,-4 6 0 0,7 0 0 15,0-6 0-15,-4 0 0 0,1 6 0 0,-4 0 0 0,7-6 0 0,-3 3 0 16,-1 3 8-16,4-6-8 0,-3 4 0 0,-1-1 0 15,4-3 11-15,-3 6-11 0,3-6 12 0,-4 6-12 16,1-6 22-16,3 0-2 0,0 6-1 0,-3-6 0 16,3 6-3-16,0-6-1 0,-4 0 0 15,4 1 0-15,0-4-1 0,-3 3 0 0,3 0 0 16,0 0 0-16,-4 0 3 0,5 0 1 0,-5 0 0 16,1 1 0-16,3-1-18 0,-4 0 0 0,1 0 0 0,-1 0 0 15,4 0 0-15,0 3 0 0,-3-3 8 0,3 0-8 31,-4 1-32-31,1-1-9 0,3 6-3 0,-3-6 0 16,-1 6-9-16,-3 0-3 0,4-6 0 0</inkml:trace>
  <inkml:trace contextRef="#ctx0" brushRef="#br0" timeOffset="-105084.807">2988 7449 110 0,'0'0'0'0,"-7"-3"0"0,7 3 0 0,0 0 0 0,0 0 0 0,-4-3 0 16,-3-3-12-16,7 6-6 0,0 0-2 0,-7-6 0 16,7 6 9-16,0 0 2 0,0 0 0 0,0 0 0 15,0 0 74-15,0 0 15 0,0 0 4 0,0 0 0 16,0 0 20-16,0 0 4 0,0 0 0 0,-10 6 1 15,10-6-40-15,0 0-8 0,0 0-1 0,0 0-1 16,0 0-29-16,0 0-6 0,0 0 0 0,0 0-1 0,0 0-23 0,0 0 0 16,0 0 0-16,0 0 0 15,0 0 0-15,0 0 0 0,0 0-10 0,0 0 10 16,0-12-12-16,0 12 4 0,0 0 8 0,0 0-13 16,0-6 13-16,0 1 0 0,0 5 0 0,0-6 0 0,0 6 0 0,0 0 0 15,3-6 0-15,-3 6 0 0,0 0 0 0,0 0 0 0,0 0 0 16,0 0 0-16,4-3 8 0,-4 3-8 0,7-3 0 0,-4 0 0 15,4 3 10 1,-7 0-10-16,7 0 8 0,-3 0-8 0,3 0 0 0,-3 0 0 16,3 0 0-16,3 0 0 0,-3 3 0 0,-3-3 0 0,3 3 0 0,0-3 0 15,0 0 0-15,-3 0 0 0,3 0 0 16,-4 0 0-16,8 0 10 0,-4 0-10 16,0 0 12-16,0 0-12 0,0 3 19 0,0-3-3 0,0 6-1 0,0-6 0 15,-3 0-6-15,6 0-1 0,-3 0 0 0,0 6 0 16,0-6-8-16,0 0 8 0,0 0-8 0,-3 0 8 15,0 0-8-15,-1 0 0 0,4 0 0 0,-3 0 8 16,3 0-8-16,-4 0 8 0,4 5-8 0,-3-5 8 16,3-5 12-16,-7 5 3 0,0 0 0 0,3 5 0 15,4-5 5-15,-3 0 2 0,3-5 0 0,-7 5 0 16,0 0-11-16,4 0-3 0,-1 0 0 0,-3 0 0 16,0 0-16-16,0 0 10 0,7 0-10 0,-7 0 8 15,0 0-8-15,11 0 0 0,-11 0 0 0,0 0 0 16,3 0 0-16,-3 0 0 0,7 0 0 0,0 0 0 15,-7 0 0-15,4 0 10 0,-4 0-10 0,7 0 10 0,-4 0-10 0,-3 0 8 16,0 0-8-16,0 0 8 0,0 0-8 0,4 0 8 16,3 0-8-16,-7 0 8 0,0 0-8 0,0 0 0 15,7 0 0-15,-7 0 8 0,0 0-8 16,0 0 8-16,0 0-8 0,0 0 8 16,0 0 4-16,0 0 1 0,7 0 0 0,-7 0 0 0,0 0 3 0,4 5 1 15,3-5 0-15,0 0 0 0,-7 0-5 0,7 6-2 16,0-6 0-16,0 0 0 15,-3 0-10-15,3 0 0 0,0 0 9 0,3 0-9 0,-3 0 0 0,0 0 8 16,0 0-8-16,-3 0 0 0,3 0 0 0,-7 0 8 16,3 0-8-16,-3 0 0 0,0 0 0 0,0 0 0 0,0 0 0 15,0 0 0-15,0 0 9 0,4 0-9 0,-4 0 12 16,0 0-12-16,0 0 0 0,0 0 0 0,0 0 0 16,0 0 0-16,4-6 8 0,-4 6-8 0,0 0 0 15,-4-5 0-15,4 5-10 0,-4-6-9 0,4 0-1 0,0 6-1 31,-3-6-47-31,-1 3-8 0,4 3-3 0</inkml:trace>
  <inkml:trace contextRef="#ctx0" brushRef="#br0" timeOffset="-104182.917">3284 7446 774 0,'0'0'16'0,"0"0"4"0,0 0-20 0,0 0 0 0,0 0 0 0,0 0 0 15,-7 6 68-15,7-6 10 0,0 0 2 0,-3 6 0 16,3-6-36-16,-4 6-8 0,4-6 0 0,-7 5-1 16,0 7-11-16,7-12-1 0,-3 6-1 0,3-6 0 15,0 0-11-15,-4 6-3 0,4 0 0 0,-3 3 0 16,3-9-8-16,0 6 0 0,0-1 0 0,0-5 8 15,0 12-8-15,0-6 0 0,0-6 0 0,3 6 0 0,1 0 0 16,-4 0 0-16,0-6 0 0,3 11 0 16,-3-5 0-16,7 0 0 0,-7 3 0 0,0-3 0 15,0-6 0-15,4 12 0 0,-4-6 0 0,3 5 0 16,-3-5 16-16,4 0 2 0,-4 3 0 0,3 0 0 0,-3-1-18 0,0 4 0 16,4 0 8-16,-1-3-8 15,-3 0 0-15,0 5 0 0,4-2 0 0,-4-6 0 0,0 6-9 0,-4 2 1 16,4-5 0-16,-3 6 0 0,-1-3 8 0,4 5 11 15,-3-2-3-15,3-3 0 0,-4 11 5 0,1-11 1 16,-1 3 0-16,-3 8 0 0,4-11-2 0,-1 6-1 16,1-1 0-16,3-2 0 0,-8-3-1 0,5 5 0 15,-1-5 0-15,1 3 0 16,-1-3-1-16,1-1 0 0,-1-5 0 0,1 3 0 0,-1-3 9 0,1 3 2 16,-1 6 0-16,4-10 0 0,0-5-20 0,-7 6-9 0,0 0 1 15,0 0 0-15,4 0 8 0,-1 3 0 0,-3-6 0 0,3 3 0 16,-3-1 9-16,7-5-9 0,-7 3 12 0,0 3-12 15,0 0 13-15,-7-6-4 16,14 0-1-16,-7 6 0 0,0-6-8 0,-4 6 0 16,4-6 0-16,7 0 8 0,-7 0-8 0,7 0 0 0,-10 0 0 0,3 0 0 15,-4 0 0-15,4 0 0 0,7 0 0 0,-4 0 0 16,-6 0 0-16,10 0 0 0,0 0 0 0,-7 0 0 16,7 0 0-16,-7 0 0 0,7 0 0 0,0 0 0 15,-7 0 0-15,0-6 0 0,7 6 0 0,-7 0 0 16,7 0 0-16,0 0-11 0,-4 0 3 0,4 0 0 15,0 0-17-15,0 0-3 16,0 0-1-16,-3-6 0 0,3 6-47 0,0-6-8 0,-4-3-3 0</inkml:trace>
  <inkml:trace contextRef="#ctx0" brushRef="#br0" timeOffset="-103476.836">3440 7802 1150 0,'0'0'24'0,"0"0"6"0,0 0-30 0,0 0 0 0,0 0 0 0,-7 5 0 0,3 1 12 0,4-6-4 16,-7 3-8-16,3 0 12 0,-3 3-12 0,4-3 0 16,-1 3 0-16,4-6 0 0,0 0 0 15,-3 6 0-15,-1 0 0 0,4-6 0 16,-3 11 16-16,-1-5 1 0,1 0 0 0,3 0 0 0,0 0 12 0,0 3 3 16,0 3 0-16,3-7 0 0,1 7-20 0,-1 0-3 15,1 0-1-15,3-1 0 0,0-2-8 0,-4 3 0 16,1 0 0-16,3 0 0 0,-3-4 0 0,3 1 0 15,0 6 10-15,0-9-10 0,0 6 0 0,0-7 0 16,0 1 0-16,0 0 0 0,0 0 0 0,0-3 0 16,4 3 0-16,-1-3 0 0,1-3 13 0,-4 0-4 15,3 9-1-15,-6-9 0 0,7 0 4 0,-4 0 0 16,3-9 0-16,-3 9 0 0,4 0-4 0,-1 9-8 16,-3-9 12-16,-3 0-4 0,3 0 22 0,0 0 4 0,-3 0 1 15,3-9 0-15,-4 6-17 0,4-3-3 0,-3 3-1 16,-1-3 0-16,4 0 15 0,-3 6 3 0,-1-11 1 15,4 5 0-15,-3-6-9 0,3 6-1 16,0-3-1-16,-3 0 0 0,3 1-10 0,-4-4-1 0,4 0-1 0,-3 6 0 16,-1-9-10-16,1 4 0 0,-1 5 0 0,1-6 8 15,-4 0-8-15,3 6 0 0,-6-11 0 0,3 5 8 16,-4 3-17-16,1-3-4 0,-1-5-1 0,1 8 0 31,-1 0-21-31,1 0-4 0,-1-8-1 0,1 5 0 0,-1 0-82 0,4 0-17 16,-3 4-3-16</inkml:trace>
  <inkml:trace contextRef="#ctx0" brushRef="#br0" timeOffset="-102562.815">4420 7796 928 0,'0'0'20'0,"0"0"5"0,0 0 1 0,0 0 0 16,0 0-26-16,0 0 0 0,0 0 0 0,0 0 0 0,0 0 27 0,-3 0 0 15,-4-6 0-15,7 6 0 0,-4 0-15 0,-3-6-2 16,4 0-1-16,-1 3 0 16,-6-3 11-16,6 3 3 0,4 3 0 0,-7-6 0 0,3 1 4 0,-3 2 1 15,0 3 0-15,0-6 0 0,0 0-2 0,0 0 0 16,-3 0 0-16,-1 6 0 0,-3-6-18 0,7 0-8 0,-7 3 8 0,-4-5-8 16,0 5 0-1,4-3 0-15,0 3 0 0,-3 0 0 0,-1 3 12 0,4-6-4 16,0 6 0-16,-7-6 0 0,6 6-8 0,-2 0 0 0,3 0 0 15,0 0 0-15,-1 0 0 0,5 0 0 16,-8 0 0-16,8 0 0 0,-5 6 0 0,5-6 0 16,-1 6 0-16,-3-6 0 0,4 6 0 0,-1-3 0 15,0 3 0-15,4-3 0 0,4 5 0 0,-1-2 0 0,4-6 0 0,0 6-11 16,0 0 3-16,0 6 0 0,0-6 0 0,7 5 0 16,0-2 8-16,1 3 0 0,6 0 0 0,-4-1-8 15,4 1 8-15,0 0-12 0,1 3 12 0,2 2-12 16,1-5 12-16,-4 3 0 0,0 2 0 0,4-5 0 15,-4 0 0-15,0 0 0 0,-3-1 0 0,6-2 0 16,-6 3 0-16,-4 0 0 0,0 0 0 0,-4-4 0 16,1 1 0-16,-1 0 0 0,-3 3 0 0,0 0 0 0,4-7 0 15,-4 1 0-15,-4 0-10 0,4-6 10 0,-3 6 0 16,3-6 0-16,-7 0 12 0,0 3-3 0,-4 0-9 16,4 0 8-16,-7 0-8 0,3 6 8 0,4-9-8 15,-7 0 0-15,4 0 0 0,-4 0 0 16,-1 0-30-16,1 0-8 15,7 0-2-15,-3 0 0 0,-1 0 4 0,-3 0 0 0,7-12 0 0,0 9 0 16,0 0-34-16,-4-3-6 0,4 3-2 0</inkml:trace>
  <inkml:trace contextRef="#ctx0" brushRef="#br0" timeOffset="-101917.876">4586 7537 850 0,'0'0'24'0,"0"0"6"0,4 6-30 0,-4-6 0 0,3 6 0 0,1-6 0 15,-4 0 13-15,0 0-3 0,0 0-1 0,0 0 0 16,0 0 11-16,3 6 3 0,-3-6 0 16,0 6 0-16,4-1 25 0,-4-5 6 0,-4 12 1 0,4-6 0 15,-3 3-25-15,-1 3-5 16,1-6-1-16,-1 11 0 0,4-8 7 0,-7 6 1 0,0 5 0 0,3 1 0 16,-3 2-32-16,4 1 0 0,-4 5 0 0,3-2 0 15,1 5 0-15,3-3 0 0,0-2-13 0,0 2 4 16,0-5 9-16,0 2 0 0,0-2 0 0,0-1-8 15,0-2 8-15,0-3 14 0,3-7-3 0,1 4-1 16,-1 3-34-16,1-7-6 16,-1-5-2-16,1 6 0 0,-4-6 10 0,3 3 2 0,1-6 0 0</inkml:trace>
  <inkml:trace contextRef="#ctx0" brushRef="#br0" timeOffset="-101154.384">4329 7931 1440 0,'0'0'30'0,"0"0"6"0,0 0-28 0,0 0-8 0,0 0 0 0,0 0 0 16,0 0 0-16,0 0 8 0,0 0-8 0,0 0 8 0,0 0-8 0,0 0-12 15,0 0 4-15,0 0 0 16,0 0-5-16,0 0-1 0,0 0 0 0,0 0 0 0,0 0 24 0,0 0 5 16,0 0 1-16,0 0 0 15,7 0 15-15,0 0 3 0,0 0 1 0,3 0 0 0,-3 6-16 0,4-6-3 16,7 0-1-16,-8 0 0 15,4 0-15-15,-3 0 0 0,3 6 8 0,0-6-8 0,4 0 0 0,-4 6 0 16,0-6 0-16,4 0 0 0,-4 3 0 16,-4-3 0-16,4 0 0 0,1 0 0 0,-1 0 23 0,-4 0-2 0,1 0 0 0,-1 0 0 15,-3 0 4-15,8 0 1 0,-8 0 0 16,0 0 0-16,0-3-14 0,0-3-2 0,0 6-1 0,3 0 0 16,5 0 0-16,-8 0 0 0,3-6 0 15,4 6 0-15,-3-6-9 0,3 6 0 0,4 0 9 0,-4 0-9 16,0-6 0-16,3 6 0 15,1 0 0-15,-4 0 0 0,4 0 0 0,-4-6 0 16,0 6 0-16,0 0 0 0,-7 0 0 0,4 0 0 0,-1-6-9 0,-3 6 9 16,1 0-35-1,-1 0-2-15,-7 0-1 0,3-6 0 16,-3 6-29-16,7 0-5 0,0-5-2 0</inkml:trace>
  <inkml:trace contextRef="#ctx0" brushRef="#br0" timeOffset="-100536.995">5091 7813 1166 0,'0'0'49'0,"0"0"-39"15,0 0 43-15,0 0 9 0,0 0 2 0,0 0 0 16,0 0-42-16,0 0-8 0,0 0-2 0,0 0 0 15,0 0 0-15,0 0 0 0,0 0 0 0,0 0 0 16,0 0-3-16,0 0-1 0,0 0 0 0,-7 3 0 16,-1 3 28-16,1 0 4 0,0 3 2 0,4 0 0 15,-4 2-34-15,3-5-8 0,1 0 0 0,-1 6 0 16,4-3 0-16,-3 8 0 0,-1-5 0 0,1 0 0 16,-4 0 0-16,3 5 0 0,-3-2 0 0,0 3 0 15,3-4 0-15,1 4 0 0,-1 6 0 0,-3-13 0 16,4 7 0-16,-1-3 0 0,1-4 0 0,-4 7 8 15,3-9-8-15,1 6 0 0,-1-1 0 0,1-2-11 16,-5-6 11-16,5 9 0 0,-1-7 0 0,-3 1 0 16,4 3-43-16,-1-6-3 0,4-6-1 0,-7 6 0 15,7-6-105-15,0 0-20 0</inkml:trace>
  <inkml:trace contextRef="#ctx0" brushRef="#br0" timeOffset="-100039.788">5091 7481 1941 0,'0'0'40'0,"0"0"10"0,0 0-40 0,0 0-10 0,0 0 0 0,0 0 0 16,-4 6 44-16,4-6 6 0,0 6 2 0,-3 0 0 31,3-6-64-31,0 0-13 0,0 6-3 0,0-6 0 0,0 0-6 0,3 9-2 16,-3-9 0-16,0 0 0 15,4 2-48-15,-4-2-11 0,3 3-1 0</inkml:trace>
  <inkml:trace contextRef="#ctx0" brushRef="#br0" timeOffset="-99050.981">5288 7813 866 0,'0'0'36'0,"0"9"-28"16,0-3 7-16,0-6 1 0,0 6 1 0,0 0 0 15,0 6-30-15,0-1-7 0,0-5 0 0,0 0-1 16,4 3 6-16,-4 3 2 0,3 5 0 0,1-5 0 16,-1 0 13-16,-3 3-11 0,4 2 11 0,-4-5-10 15,3 6 10-15,-3-4 0 0,0 4 0 0,4-6 8 16,-4-1-8-16,0 1 0 0,-4-3 0 0,4 0 0 16,0 6 0-16,-3-4 0 0,3 1 0 0,0-3 0 15,-4 6 0-15,4-7 8 0,0 4-8 0,0-6 8 16,0 0 16-16,0 6 4 0,0-12 1 0,0 0 0 15,0 3-16-15,0-3-3 0,0 0-1 0,0 0 0 16,0 0-9-16,0 0 0 0,0 0 9 0,0 0-9 0,0 0 12 0,0 0-3 0,0 0 0 16,0 0 0-16,0 0-9 0,0 0 8 0,0 0-8 15,0 0 8-15,0 0 0 0,0-9 0 0,-3 3 0 0,3-6 0 16,0 6 25-16,0-5 5 0,3-1 1 0,-3 3 0 16,0-3-11-16,4 6-3 0,-4-5 0 0,0-4 0 15,3 3 12-15,1 0 3 0,-4-5 0 0,3-1 0 16,1 0-40-16,-1 4 0 0,4-4 0 15,-3 3 0-15,0-2 0 0,3-1 8 16,-4 6-8-16,4-8 8 0,-3 8-8 0,3 0 0 0,0 0 0 0,-4-5 0 16,1 8 0-16,-1 0 0 0,8 0 0 0,-7 3 8 15,-1-5 7-15,1 5 1 0,-1 0 1 0,1 0 0 16,-1 0 15-16,-3 0 2 0,4 3 1 0,-1-5 0 16,1 5-35-16,-4 3 0 0,7 0 0 0,-4-6 0 15,-3 6 0-15,7 0 0 0,-3 0 0 0,3 0 0 16,0 0 0-16,-7 0 0 0,4 6 0 0,-4-6 0 15,7 0 0-15,-4 8 0 0,1-2 0 0,-4 3 0 16,3 0 0-16,1-3 0 0,-1 0 0 0,1 5 0 16,-1-2 0-16,1 0 0 0,-1 0 0 0,1 3 0 15,-4-6 0-15,3 5 0 0,1-5 0 0,3 0 0 16,0 3 0-16,-3 0 0 0,3 5 0 0,-7-8 0 16,7 6 0-16,-4-6 0 0,4 6 0 0,-3-1 0 15,-1-2 0-15,1 9-12 0,-1-6 3 0,-3-1 1 16,0 4 8-16,0 3 11 0,0-1-3 0,0-5 0 15,-3 3-8-15,3 3 0 0,-4-7 0 0,4 1 0 16,-3 3-24-16,-1-3-6 0,4-1-2 0,-3 1 0 16,3 6 2-16,3-12 0 0,1 2 0 0</inkml:trace>
  <inkml:trace contextRef="#ctx0" brushRef="#br0" timeOffset="-98211.765">5884 8037 997 0,'0'0'21'0,"0"0"5"0,0 0 1 0,0 0 2 0,0 0-29 0,0 0 0 0,0 0 0 0,0 0 0 15,0 0 0-15,0 0 0 0,0 0 0 0,0 0 0 16,0 0 13-16,0 0 3 0,7 0 1 0,4 6 0 15,-4-6-17-15,-3 0 8 0,3 0-8 0,0 0 0 16,3 0 13-16,1 6-4 0,-1-6-1 0,5 0 0 16,-5 0 26-16,1-6 5 0,3 6 1 0,0-6 0 15,0 6-10-15,-7-6-2 0,4 6 0 0,3-6 0 16,-4 3-19-16,4 0-9 0,-3-3 8 0,0 3-8 16,-1-3 0-16,1 6 8 0,3-5-8 0,-3-1 0 15,-8 0 0-15,4 0 8 0,0 0-8 0,0 0 0 16,0-3 12-16,-3 6-2 0,-1-2-1 0,-3-4 0 15,4 3 1-15,-4 0 0 0,3 0 0 0,-3 0 0 16,4-6-10-16,-8-2 0 0,1 5 0 0,-1 0 0 16,1-3 0-16,-1 6 0 0,1-5 0 0,-1-1-11 15,1 3 11-15,-4 0-12 0,3 0 12 0,-3-2-12 16,7 5 12-16,-7 0-10 0,0 6 10 0,-4-6-10 16,1 3 10-16,3 3 0 0,0-3 0 0,-4 3 0 15,4 3 0-15,0-3 11 0,0 3-3 0,0 3 0 16,0 0-8-16,0 0 0 0,0 0-10 0,0-1 10 15,3 7 0-15,-3-3 0 0,3 3 0 0,1 5 0 16,-1-5 0-16,1 0 0 0,-4 3 8 0,3 2-8 16,4 1 0-16,-3 0 0 0,3-4 0 0,0 4 0 15,0 5 0-15,0-8 0 0,0 3 0 0,0 5 0 0,0-11 0 0,0 9-9 16,0-10 1-16,0 7 0 0,0-3 8 0,3 2 0 0,-3 1 0 16,4-6 0-16,3 2 0 0,0 4-8 0,-4 0 8 15,1-1-8-15,7-5 0 0,-4 3 0 0,3 2 0 16,1-5 0-1,-1 3-36-15,1-3-6 0,3-1-2 0</inkml:trace>
  <inkml:trace contextRef="#ctx0" brushRef="#br0" timeOffset="-97550.512">6615 7622 948 0,'0'0'27'0,"-7"6"5"0,3 0-32 0,0 0 0 0,-3 0 0 0,4 0 0 15,-4 2 0-15,0-8 0 0,0 12 0 0,3-6 0 16,-3 0 0-16,0 0 0 0,-4 3 0 0,8 5 0 15,-4 1 14-15,-7-3-4 0,3 0-1 0,4 5 0 16,-3-2 3-16,-1-3 0 0,0 5 0 0,1 1 0 16,-1-3-12-16,1 2 0 0,-1 1 0 0,1-3 0 15,2 8 0-15,1-5 16 0,-7-1-2 0,4 4-1 16,3-9-13-16,0 8-12 0,0-5 3 0,-1 0 0 16,1 2-1-16,4-5 0 0,-4-3 0 0,3 9 0 15,4-12 10-15,-3 5 0 0,3 1 0 0,0 3 0 16,3-6 0-16,-3-1 0 0,0 4 0 0,4-6 0 15,3 6 0-15,0-3 11 0,0-4-3 0,0 4 0 16,4-3-8-16,-1-3 0 0,1 3 0 0,3 0 0 16,-7-6 0-16,7 0 0 0,0-6 0 0</inkml:trace>
  <inkml:trace contextRef="#ctx0" brushRef="#br0" timeOffset="-97127.615">6357 7952 1052 0,'7'5'44'15,"4"-2"-35"1,-4 0 43-16,0 3 8 0,7-6 1 0,-7 6 1 16,4-6-24-16,3 0-5 0,-4 6-1 0,4-6 0 15,0 0-17-15,1 0-4 0,2 0-1 0,4 0 0 16,-10 0-10-16,7 0 12 0,-4-6-12 0,3 6 12 16,-3 0-12-16,1-6-11 0,-1 0 3 0</inkml:trace>
  <inkml:trace contextRef="#ctx0" brushRef="#br0" timeOffset="-95269.142">7504 7954 810 0,'0'0'23'0,"0"0"5"0,7-2-28 0,-4 2 0 0,1 0 0 0,6-3 0 31,-6-3 9-31,-1 6-9 0,1-6 10 0,3 0-10 0,0 0 0 0,-4 0-8 0,1 6-1 0,0-6 0 16,-1 0 9-16,1-8 0 16,-1 8 8-16,-3 0-8 0,4 0 41 0,-1 0 4 0,-3 0 1 0,4 0 0 15,-4 1 24-15,0-1 5 0,0 0 1 0,-4 3 0 16,4-6-16-16,-3 3-4 0,3 3 0 0,-4-3 0 15,1 0-38-15,-1-5-8 0,1 5-2 0,-1 0 0 16,0-3-8-16,1 3 0 0,-4 0 9 0,3-5-9 16,-3 5 28-16,4 0 0 0,-1 0 1 0,-6 0 0 15,6 0-7-15,-3 0-2 0,0-2 0 0,0 5 0 16,0 0-3-16,3 0-1 0,-3 0 0 0,0 0 0 0,7 3 9 0,-7-3 2 16,7 3 0-16,-7 0 0 15,0-6-38-15,7 6-7 0,-7 0-2 0,0 0 0 0,7 0 11 0,-7 0 9 16,-4 0-13-16,4 0 5 15,7 0 8-15,-3 0 0 0,3 0 0 0,0 0 0 0,0 0 0 0,-14 0 0 16,7 6 0-16,0-6 0 16,7 0 0-16,-11 6 9 0,4-3 0 0,-4 3 0 0,1-3 7 0,-1 5 0 15,4-2 1-15,-3 0 0 16,-1-6-17-16,0 6 0 0,4 0 8 0,-10 0-8 16,6 0-9-16,1 2-6 0,-1 1-1 0,-3-3 0 15,0 3 24-15,3-3 5 0,1 0 1 0,-5 0 0 16,5 5-24-16,-4-5-5 0,3 0-1 0,1 0 0 15,-5 3 16-15,5 3 0 0,-1-7 0 0,1 7 0 0,-1-3 0 16,1 0 0-16,-1 6 0 0,0-4 0 0,4 1 0 0,-7 0 0 0,0 3 0 16,4-4-9-16,-1 7 9 0,0-6 0 15,1 2 0-15,-1 1 0 0,4 0 0 0,0-3 0 0,0-1 0 16,0 1 0-16,0 9 14 0,7-10 5 0,-4 1 1 0,1 0 0 16,3 0-20-16,0 2 0 0,-4 4 0 0,4-6 0 15,4 0 0-15,-4-1 0 0,3 4 0 0,-3 3 0 16,4-7 0-16,-4-5 0 0,3 6 0 15,1 3 0-15,0-4 0 0,3-5 0 0,-4 0 0 16,1 3 0-16,3 0 0 0,0 0 0 0,0 2 0 0,0-5 0 16,3 0 0-16,-3 6-14 0,4-6 2 0,0 0 1 15,-1 3 11-15,4-6 0 0,-7 2 8 0,4 4-8 16,3-3 8-16,-3 0-8 0,-1-6 10 0,4 0-10 16,0 6 11-16,1-6-11 0,-5 0 12 0,8 0-12 15,-8 0 11-15,5 0-11 0,-1 0 10 0,0 0-10 16,0 0 16-16,0 0-4 0,0-6 0 0,0 6 0 0,7 0-12 15,-10 0 0-15,3 0 8 0,-3-6-8 0,3 0 0 0,-4 6 0 16,4-6 0-16,-7 3 0 0,4 0 0 0,-4 1-12 16,0-4 3-16,0 3 0 15,4-3-26-15,-8 3-5 0,1-3 0 0,-1 0-1 16,1 0-41-16,-1 0-8 0,1 0-2 16</inkml:trace>
  <inkml:trace contextRef="#ctx0" brushRef="#br0" timeOffset="-94487.533">7666 8290 1105 0,'0'0'24'0,"0"0"4"0,0 0 2 0,0 0 2 0,0 0-32 0,3 0 0 0,4 5 0 0,1-5 0 0,-5 0-12 0,-3 0-8 16,7 0-3-16,0 6 0 15,-3-6 35-15,3 0 8 0,0-6 0 0,0 6 1 0,0 0-2 0,0 0-1 16,-4 0 0-16,5 0 0 0,-1 0 34 0,0-5 6 16,7 5 2-16,-7 0 0 0,3-6-8 0,1 0-2 15,0 3 0-15,3-6 0 0,0 6-40 0,-4-3-10 16,8 0 0-16,-7 1 0 0,6-1 8 0,-6 0 0 15,-1-6 0-15,5 3 0 0,-1 0-8 0,0 1 0 0,-4 2 0 16,1-6 8-16,-4 0-8 0,0 6 0 0,0-8 0 16,0 5 0-16,0-6 0 0,0 9 0 0,-7 0 0 15,0 0 0-15,4-5 0 0,-4-1 0 16,0 6 0-16,-4 0 0 0,4-3 0 0,-7 3 0 16,4 1 0-16,-4-7 0 0,0 6 0 0,-1-3 0 0,1 3-11 0,-3 0 11 15,3 0 0-15,-4 6 0 0,1-5 0 0,-1-1 11 16,-3 0-11-16,0 6-12 0,3 0 2 15,-6 0 1-15,2 0 9 0,1 0-8 0,-3 0 8 0,3 0-8 16,-1 0 8-16,1 12 0 16,0-12 0-16,0 5 0 0,0-2 0 0,0 6 0 0,0-3 0 0,-4 3 8 15,8 3 1-15,-4-1 1 0,3 1 0 0,0-3 0 16,4 9-10-16,-7-1 8 0,4-5-8 0,3 9 8 16,3-4-8-16,0 7 0 0,1-4 0 0,3-2 0 15,-4 6 0-15,4-4 8 0,4 4-8 0,-4-1 8 16,3-5 0-16,1 2-8 0,0-8 12 0,3 9-4 0,0-4-8 15,0 1 0-15,3 0 0 0,1-10 8 0,-4 4-8 16,4 0 12-16,-1 0-12 0,4-6 12 0,0 5-3 16,-3-8 0-16,3 0 0 0,0 6 0 0,4-6 10 0,-8-3 1 15,8 0 1-15,0 0 0 16,3 0-40-16,-7-3-8 0,4-6-1 16,-4 6-1-16,0 0 4 0,0-8 1 0,-4 5 0 0,5 0 0 15,-5-6-122-15,1 0-24 0</inkml:trace>
  <inkml:trace contextRef="#ctx0" brushRef="#br0" timeOffset="-93856.325">8378 7672 1165 0,'0'0'24'0,"0"0"7"16,0 0-31-16,0 0 0 0,0 0 0 0,0 0 0 0,0 0 16 0,0 12-4 15,0-12 0-15,0 6 0 0,0-6 32 0,0 3 7 16,0 6 1-16,0-3 0 15,-3 8-36-15,3-8-6 0,-4 0-2 0,1 6 0 0,3-3 12 0,-4 2 1 16,1 1 1-16,3 0 0 16,-4 5 10-16,1-2 1 0,3 3 1 0,-4 5 0 0,1-5-34 0,-4 3 0 0,0-4 0 0,3 7 0 15,-3-4 11-15,3 4-2 16,-3-4 0-16,4 4 0 0,-4-6-9 0,0-1 0 16,0-2 0-16,0 8 0 0,-4-5 16 15,4 3-1-15,0 2-1 0,0-5 0 0,0 2-5 0,0-2-1 0,0 6 0 16,0-10 0-16,0 10 1 0,0-7 0 0,0-2 0 0,-1 3 0 15,1-1 10-15,4-5 1 0,-4 9 1 16,0-7 0-16,3 7-21 0,-3-3 0 16,0-10 0-16,0 10 8 0,4 0-8 0,-1-7 0 0,1 1 0 0,3 6 0 15,0-9 0-15,0 2 0 0,0-5 0 0,0-6 0 32,0 0-38-32,0 0-6 0,0 0 0 0,0 0-1 15,0 0-13-15,0 0-2 0,0 0-1 0,3 0 0 0,1-6-36 16,-1 1-7-16</inkml:trace>
  <inkml:trace contextRef="#ctx0" brushRef="#br0" timeOffset="-93421.723">8467 8128 1335 0,'0'0'29'0,"0"0"7"0,0 9 0 0,0 0 2 0,0-9-30 16,-4 5-8-16,1 4 0 0,3-3 0 0,-4 6 0 0,1 0 0 0,3-6 0 0,-4 5 0 16,1-2 19-16,-1 9 2 0,0-6 1 0,1-1 0 15,-1 1 16-15,4 3 3 0,-3-4 1 0,-4 7 0 16,3-3-25-16,4 2-5 0,-3-5 0 0,-1 9-1 16,1-6-11-16,-1 5 0 0,1-2 0 0,3-4 0 15,-4 4 0-15,1 0 0 0,-1-7 0 0,1 7-11 16,-1-6 11-16,0 3-13 0,1-4 5 0,-1-5 8 31,1 3-35-31,-1-3 1 0,-3 0 0 0,4 0 0 0,-4 0 11 0,7-6 3 0,0 0 0 0,-4 5 0 16,4-5-37-16,0 0-7 15,-10 6-2-15</inkml:trace>
  <inkml:trace contextRef="#ctx0" brushRef="#br0" timeOffset="-93151.798">8555 7957 1951 0,'0'0'43'0,"0"0"9"0,0 0 1 0,0 0 2 0,0 0-44 16,0 0-11-16,0 0 0 0,0 0 0 15,0 0-19-15,0-5-5 0,0 5-2 0,0 0 0 16,0 0-28-16,0-9-6 0,3 9 0 0</inkml:trace>
  <inkml:trace contextRef="#ctx0" brushRef="#br0" timeOffset="-92894.112">8756 8201 1440 0,'0'6'32'0,"0"3"6"0,0 3 2 0,-4-6 0 15,4 6-32-15,0-7-8 0,-3 4 0 0,3 6 0 16,-4-6-107-16,1 2-22 0,-1 1-5 0</inkml:trace>
  <inkml:trace contextRef="#ctx0" brushRef="#br0" timeOffset="-92432.289">8696 8437 550 0,'-14'20'24'0,"10"-8"6"0,1 0-30 15,-1-6 0-15,1 5 0 0,-1-8 0 0,-3 9 24 0,4-6-2 0,-1 0 0 0,1 0 0 16,-1 5-22-16,4-11 0 0,0 0 0 0,0 0 0 16,-3 6 0-16,3-6 0 0,0 0 0 0,0 0 0 15,0 0 0-15,0 0 9 0,0 0-9 0,0 0 0 16,0 0 44-16,0 0 1 0,0 0 1 0,0 0 0 16,-4-11 13-16,4 5 2 0,0-3 1 0,0-3 0 15,4 0 7-15,-4 1 2 0,0-1 0 0,3-9 0 16,1 4-23-16,-1 5-4 0,1-6 0 0,3 1-1 15,-4 2-27-15,4-9-4 0,0 10-2 0,4-1 0 16,-4 0-10-16,4-2 10 0,3 2-10 0,0-3 10 16,0 7-10-16,-4-1 0 0,5 0 0 0,-1 0 0 0,0 3-14 15,3-2 2-15,-2-1 0 0,2 6 0 16,1 0 36-16,-4 0 8 0,4 0 2 0,-1 1 0 0,-3 2-45 16,4-3-9-16,-4 3-1 0,0-3-1 0,-3 3 22 0,3 3 0 15,-4 0 0-15,1 0 0 0,0 3 0 0,-1 3 0 16,-3-6 0-16,4 3 0 0,-4 3 14 0,-4-1 4 15,4 4 1-15,-3-3 0 0,3 0-19 0,-3 0 0 16,-1 9 0-16,-3-4 0 0,4-2 0 0,-1 6 0 16,1-3 8-16,-4-1-8 0,3 4-14 0,-3 3-6 15,0-7-2-15,0 7 0 0,0-3 11 16,4-3 3-16,-4 5 0 0,0 1 0 0,0-3 8 0,0 2 0 0,0 7-9 16,0-13 9-16,0 10 0 0,0-3 0 15,3-1 0-15,-3 1 0 0,-3-3 0 0,3 2 0 0,0 1 0 16,0 0 0-16,-4 2-20 0,1-2 1 15,3-3 0-15,-4 2 0 16,4 1-20-16,0-6-4 0,4 2-1 0,-4 4 0 16,0-12-20-16,0 6-5 0,0-7-1 0</inkml:trace>
  <inkml:trace contextRef="#ctx0" brushRef="#br0" timeOffset="-91440.179">9296 8425 874 0,'0'0'19'0,"0"0"4"0,0 0 1 0,3 6 1 0,1-6-25 0,3 6 0 0,-4-6 0 0,4 0 0 16,0 3 20-16,0-3 0 0,1 0-1 0,-1 0 0 15,0 0 11-15,0 2 2 0,-4-2 1 0,4 0 0 0,-7 0 9 0,7 0 2 16,0 0 0-16,0 0 0 0,-3 3 19 0,3-3 4 15,0 3 1-15,0-3 0 0,0 0-24 0,0 0-5 16,0 0-1-16,4 0 0 16,-4 3-22-16,4-3-5 0,-1 3-1 0,-3 0 0 0,4-3 3 0,3 6 1 15,-4-6 0-15,5 0 0 0,-1 0 18 0,0 0 4 16,0 0 1-16,4 0 0 0,-4 0-16 0,3 0-3 16,1 0-1-16,0-6 0 0,-1 3-3 0,1-3-1 15,0 0 0-15,-1 1 0 0,-3-1-5 0,4 0-8 16,-4-6 11-16,0 0-11 0,-3 4 0 0,3 2 0 0,-4-3 0 15,1 0 0-15,-4-3 0 0,0 6 0 16,-3-5 0-16,-1 2 0 0,1-6 0 0,-4 6 0 16,0-3 0-16,-4 7 0 0,1-7 18 0,-1 0 3 0,-7 3 1 0,1-2 0 15,3 5-22-15,-7-6 0 0,0 0 0 0,0 3 0 16,-4 3-12-16,4 1-6 16,-4 2-2-16,-3 0 0 0,0-3 9 0,0 6 2 0,-1-6 0 15,-2 6 0-15,3 0 9 0,-1 0 0 0,1 6-9 0,0 0 9 16,0-3 0-16,3 2 0 0,-3 1 10 15,0 3-10-15,3 0 28 0,1 3 0 0,-4 5-1 0,3-8 0 16,4 15-27-16,0-13 0 0,0 7 0 0,3 3 0 16,0 2 0-16,8-5 0 0,-4 2 0 0,7 4 0 15,0-1 0-15,0 4 0 0,3-4 0 0,1 4 0 0,3-4 0 16,3 1 0-16,1 2 0 0,0-2 0 16,3-1 12-16,0 4-4 0,4-7 0 0,-1 4 0 0,1-6-8 15,3 2 0-15,0-2 0 0,4 0-11 16,0-1 11-16,-1-8-8 0,1 3 8 0,3-3-8 15,0 5 8-15,1-8 0 0,-1-6 0 0,-3 0 0 16,6 0-49-16,-6 0-5 0,0 0-1 0</inkml:trace>
  <inkml:trace contextRef="#ctx0" brushRef="#br0" timeOffset="-80178.072">10894 8531 247 0,'0'0'10'0,"0"0"-10"0,0 0 0 0,0-9 0 16,0 3 0-16,0 6 0 0,3-6 0 0,-3 6-17 15,0-9 4-15,4 6 1 0,-1-3 4 0,1 1 8 16,-4-1-13-16,0 6 5 0,3 0 8 0,1-6 0 15,-1 0 0-15,1 0 0 0,-4 6 0 0,4-6 0 16,-1 0 0-16,4 3 0 0,-3 3 32 0,-4 0 8 16,0 0 1-16,7-6 1 0,-7 6 47 0,0 0 10 15,3-2 1-15,-3 2 1 0,0 0-15 0,0 0-3 0,0 0-1 16,7-3 0-16,-7 3-6 0,0 0-2 0,0 0 0 0,0 0 0 16,0 0-29-16,4 0-5 0,-1-6-2 0,-3 0 0 15,0 0-25-15,-3-6-5 0,-1 12 0 0,1-9-8 16,-1 6 13-16,1-2-4 0,-4-1-1 0,3 3 0 15,-3-3 8-15,-4-6 0 0,4 6 1 0,-3 0 0 16,-4 0 3-16,3-2 1 0,-3 2 0 0,-4 0 0 16,4-6 5-16,-3 6 1 0,-1 0 0 15,0 0 0-15,1-5-9 0,-1 5-2 0,-3-3 0 0,3 3 0 16,1 0-16-16,-1 0 10 0,0 6-10 0,1-5 8 16,3 5-8-16,-4-6 0 0,4 6 9 0,0-6-9 15,3 6 15-15,-3 0-2 0,7 0 0 0,-4 0 0 16,4 0-13-16,0 0 0 0,7 0 0 0,0 0 0 15,0 0 0-15,0 0 0 0,-3 0 0 0,3 0 0 16,0 0-14-16,0 0-6 0,-4 6 0 0,4-6-1 16,0 11 21-16,4-8 0 0,-4 3 0 0,3 0 0 15,1 6-9-15,-1-6 9 0,4 0 0 0,0 5 0 16,1-5 0-16,2 3 0 0,1 6 0 0,-1-1 0 0,1-2 0 16,3 6 0-16,-3-9 0 0,3 5 0 0,0 7 17 0,0-3 1 15,0-4 0-15,4 10 0 0,-4-12-18 0,3 5 0 16,1 1 8-16,-4-3-8 15,-3 2 0-15,-1-5 0 0,-3 3 0 0,0-4 0 16,0 7 0-16,-3-6 0 0,-4-3 0 0,0 2 0 0,0 7 0 16,-7-6 0-16,0-6 0 0,0 8 0 0,0-2 0 0,-4 0 0 15,-3 6 0-15,0-13 0 0,-4 10 0 0,4-6 0 16,-3 6 0-16,2-9 0 0,1 5 0 0,4-5 0 16,-4 0 0-16,3-6 0 0,-3 3 0 0,0 0 0 15,3-3 0-15,-3 3 0 0,4-3 0 16,3 0 0-16,-1 0 0 0,-2 0 0 0,3-3-12 0,-4 0-7 0,4 0-1 15,0 3 0 1,4-6-20-16,-4 0-4 0,0 6 0 0,7 0-1 16,-4-6-72-16,-3 1-15 0,3-1-2 0</inkml:trace>
  <inkml:trace contextRef="#ctx0" brushRef="#br0" timeOffset="-79234.95">11264 8440 1117 0,'-7'-3'47'0,"0"3"-38"16,-3 0 19-16,-1 0 4 0,4 0 1 0,-4 0 0 0,1 0-17 0,3 0-3 15,-4 0-1-15,4 0 0 0,0 0-12 0,-4 0-10 16,4 3 2-16,0-1 0 0,-3-2 8 0,-1 3-8 16,8 0 8-16,-5 0-8 0,-2 3 8 0,3 0 0 15,0 0 0-15,0 0 0 0,0 6-8 0,3-7 0 16,-3 4 0-16,0 3 0 0,0-3 8 15,3 6 11-15,-3-4-3 0,4 1 0 16,3 0 4-16,-4 3 0 0,4 2 0 0,4 1 0 0,-1-9 25 0,1 5 6 16,-1 7 1-16,5-9 0 0,-1 8-20 0,0-2-4 15,0-6-1-15,0-1 0 0,3 7 17 0,4-6 4 16,-3 3 1-16,3-4 0 0,4 4-17 0,-4-3-4 16,4-1-1-16,-1 1 0 0,1 0-3 0,-1-6-1 15,1 0 0-15,0 0 0 0,-1 0 5 0,-3 2 2 16,4-5 0-16,-4 3 0 0,0-3-6 0,0-3 0 0,1-3-1 15,-1 3 0-15,0 0-4 0,3 0-1 0,1-3 0 16,-4 0 0-16,4 0-10 0,-1-5 0 0,-2 5 0 16,-1-3 0-16,0 3 0 0,0-3-9 15,-4 0 9-15,1-6-13 0,3 6 13 0,-7-5 0 0,4 5 0 0,-4-3 0 16,0 3 0-16,-4 0 0 0,1-6 0 0,-1 1 0 16,-3-1 0-16,0 3 12 0,0 0-3 15,-3-5 0-15,-1 2 7 0,1-3 0 0,-4 0 1 0,-4 1 0 16,1 2 3-16,-1-12 0 0,1 10 0 15,-1 2 0-15,0-6-20 0,1 4 0 0,-1-1 0 0,1 6 0 32,-4-9-25-32,3 7-6 0,0-4-1 0,-3 0 0 0,4 1-5 15,-4 2-2-15,-1 0 0 0,5-3 0 0,-4 4 7 16,0 5 2-16,-1-6 0 0,1 0 0 0,-3-2-11 0,3 5-3 0,0 3 0 16,-1 3 0-16,1-9-17 0,4 6-4 0,-1 0-1 15,4 0 0-15,7 6 24 0,-7-5 5 0,7 5 1 16</inkml:trace>
  <inkml:trace contextRef="#ctx0" brushRef="#br0" timeOffset="-78229.344">11850 8437 1165 0,'0'0'24'0,"0"0"7"0,0 0-31 0,0 0 0 0,0 0 0 15,0 0 0-15,0 0 16 0,0 0-4 0,0 0 0 0,3 0 0 16,-3 0 10-16,4 8 2 0,-1 1 0 0,1 6 0 16,-1-9-7-16,-3 6-1 0,4-7 0 0,-1 4 0 15,1 6-3-15,-4 0-1 0,4 2 0 0,-4-2 0 16,3 3-3-16,-3-1-1 0,0 7 0 0,4-9 0 16,-4 8-8-16,0-5 0 0,3 2 0 0,-3-2 0 15,4 0 0-15,-4 2 8 16,0-2-8-16,0 5 8 0,-4-11 0 0,1 0 0 0,3 2 0 0,-4 4 0 15,1-6-8-15,-1 0 0 0,0 2-10 0,1-5 10 16,-1 0 0-16,1 3 0 0,-1-6 0 0,1-1 0 16,3 1 0-16,0-6 0 0,0 0 8 0,0 0-8 15,0 0 0-15,0 0 0 0,0 0 0 0,0 0 0 16,-4 9 0-16,4-9 10 0,0 0-10 0,0 0 12 16,0 0 3-16,0 0 1 0,0 0 0 0,0-9 0 15,4 6-1-15,-1-5 0 0,1-10 0 0,-1 9 0 0,1-3 1 0,3-2 1 16,-3-1 0-16,3-3 0 0,0 1-6 15,0 2-2-15,0-8 0 0,3-1 0 0,-3 3-9 16,4-2 8-16,3-7-8 0,0 10 8 0,0-7-8 16,0 10 0-16,4-7 0 0,-4 1 0 0,0-4 0 0,0 10 0 15,4-10 0-15,-4 10 0 0,0-1 0 0,4-3 8 16,0 10-8-16,-4-7 8 0,3 6-8 16,1 3 0-16,-4 1 0 0,0 2 0 0,4 0 0 0,-1 3 0 15,-2 3 0-15,-1 0 0 0,0 0 0 0,0 0 0 16,0 6 12-16,0 0-4 0,0 0-8 0,0 2 0 15,-3 4 0-15,3 0 0 0,-3 3-18 0,-4-1 1 16,0 7 0-16,0-4 0 0,0 4 2 0,0 3 1 16,-4-1 0-16,4-2 0 0,-3 2-5 0,0 1-1 0,-4 8 0 15,3-8 0-15,1 2 8 0,-1-2 2 0,-3-1 0 0,4 4 0 16,-4-4 10-16,3-5 0 0,-3 8 0 0,0-8 0 31,-3-6-32-31,3 5 0 0,0-2-1 0,0-3 0 16,0-1-19-16,-4-2-3 0,4-3-1 0</inkml:trace>
  <inkml:trace contextRef="#ctx0" brushRef="#br0" timeOffset="-77689.248">12869 8363 664 0,'0'0'13'0,"0"0"5"0,0 0-18 16,0 0 0-16,0 0 0 0,0 12 0 0,0-12 20 0,0 3 0 0,0-3 0 0,-3 6 0 16,3 3 13-16,-4-1 3 0,-3-2 1 0,0 6 0 15,4 0-3-15,-4-6-1 0,-4-1 0 0,0 7 0 16,1 3 7-16,-1-3 2 0,-3-1 0 0,0 7 0 15,0-6-24-15,0 3-5 0,-4-4-1 0,1 4 0 16,2 0-12-16,-2-1 0 0,-1 4 0 0,0-3 0 16,1-1 0-16,3 7 0 0,-4-3 0 0,0-4-10 15,4 4 10-15,0 0 0 0,0 2 8 0,0-5-8 16,3 6 0-16,1-4 0 0,3-5 0 0,0 3 0 16,3 2 11-16,1-5-3 0,3 0 0 0,3 0 0 15,1 2 2-15,3-2 0 0,0 0 0 0,0-6 0 16,4 5-10-16,3-5 0 0,-4-3 0 0,1 0 0 15,3 0-24-15,0-3-1 0,-3 0 0 0,-1 0 0 16,4-3-15-16,0 0-2 16,-3-3-1-16</inkml:trace>
  <inkml:trace contextRef="#ctx0" brushRef="#br0" timeOffset="-77295.607">12460 8575 930 0,'0'0'19'0,"0"0"5"0,0 0-24 0,0 0 0 0,0 0 0 0,0 0 0 16,0 0 29-16,0 0 1 0,0 0 0 0,0 0 0 16,0 0 27-16,7 3 6 0,0 0 1 0,0 0 0 15,0 5-10-15,4-8-2 0,0 6 0 0,-1-6 0 16,4 6-24-16,-3 0-4 0,3 0-2 0,0 0 0 15,4-3 0-15,-4 3 0 0,3 0 0 0,5-1 0 16,-5-2-22-16,1 6 0 0,-1-3 0 0,1-6 0 16,0 0-52-16,-4 0-8 0,0 6-1 15</inkml:trace>
  <inkml:trace contextRef="#ctx0" brushRef="#br0" timeOffset="-75451.503">13825 8795 1044 0,'0'0'21'0,"0"0"7"0,0 0-28 0,0 0 0 0,0 0 0 0,0 0 0 16,0 0 82-16,0 0 11 0,0 0 3 0,0 0 0 0,0 0-61 0,0 0-12 16,-3 0-3-16,3 0 0 0,0 0-12 0,0-11-8 15,3 5 8-15,-3-3-8 0,4 6 10 0,-1-6-2 16,-3 3-8-16,0-6 12 0,4 7 0 0,-4-1-1 16,3-6 0-16,-3 3 0 15,0-6 26-15,0 7 6 0,0-4 1 0,-3 6 0 0,-1-6-16 0,4 0-2 16,-3 4-1-16,-1-1 0 15,1 0-9-15,-4-3-1 0,3 0-1 0,1 1 0 16,-4 2-6-16,3 3-8 0,1 0 11 0,-4-6-11 0,3 6 9 0,1 1-9 16,-5-1 0-16,5-3 9 0,-4 3-9 0,3 0 12 15,-3-3-12-15,4 6 12 0,-4-3-12 16,3 1 0-16,-3-1 0 0,0 6 0 0,0-6 0 0,0 6 0 0,0 0 0 16,0-6 0-16,-4 6 0 0,4 0 0 0,0 0 0 0,-3 0-11 15,2 0 11-15,1 0 0 16,7 0 0-16,-10 0 0 0,3 0 0 0,7 0 0 0,-7 6 0 15,7-6 0-15,-7 0 0 0,7 0-8 0,-11 6 8 16,4 0 0-16,7-6-9 0,-7 5 9 16,0 1-10-16,0-3 10 0,0 6 0 0,0-3 0 0,0 3-8 0,0 3 8 15,3-7 0-15,-3 7 0 0,-3-3 0 0,2 0-9 32,1 0-15-32,0 2-2 0,-3 1-1 0,3 0 0 0,-4 0 12 0,4-3 3 0,0 8 0 0,0-5 0 15,-4-6-4-15,4 6-1 0,4-4 0 0,-4 4 0 16,0 0 17-16,0 6-12 0,0-13 12 0,3 10-10 15,0-3 10-15,1 0 0 0,3 5 0 0,-4-11-8 16,4 6-11-16,4-3-1 0,-4 0-1 0,3 5 0 0,1-8 35 16,3 6 7-16,0-3 2 0,0 0 0 15,4 5-23-15,-4-2 0 0,3-6 0 0,1 0 0 16,3 5 10-16,0-2-2 0,-3 0-8 0,3-3 12 0,0-3-12 0,0 0 0 16,-3 0 0-16,3 3 0 0,-4-6 0 0,5 0 0 15,-1-9-13-15,0 6 4 0,-4 3 9 0,1-6 0 16,3 3 0-16,-3-3 0 0,-1-3 0 0,4 1 0 15,-3 2 0-15,-1-6-8 0,1 3 8 0,3 0 0 16,-3-5 0-16,-1 8 0 0,1-6 8 0,0 6-8 16,3-12 10-16,-4 7-10 0,1-1 20 0,-4 3-3 15,3-3 0-15,-3 1 0 0,1-1-6 0,-5 3-2 16,4-3 0-16,0 1 0 16,-3 5-9-16,-4 0 0 0,3 0 9 0,-3-3-9 0,4 3 0 0,-4 3 8 15,0-6-8-15,0 9 0 0,0 0 0 0,0 0 0 16,0-3 0-16,0 3 0 0,0 0 0 0,0 0 0 0,0 0 0 0,0 0 0 15,0 0 0-15,0 0-13 0,0 0 5 0,0 0 8 16,0 0-12-16,0 0 12 0,0 0-10 0,0 0 10 16,3 0-12-16,-3 0 3 0,0 0 1 0,0 0 0 15,7 3-9-15,-3 6-2 0,-4 0 0 0,3 0 0 32,-3-3-7-32,0 6-2 0,0-1 0 0,-3 1 0 0,3 0-4 15,0 3 0-15,0 2-1 0,0-2 0 0,3 0 21 0,-3 5 12 16,0-8-12-16,4 0 12 0,-4 2-24 0,3 4 1 0,4-6 1 0,-3-6 0 15,3 11-32 1,0-8-6-16,0 3-2 0</inkml:trace>
  <inkml:trace contextRef="#ctx0" brushRef="#br0" timeOffset="-74893.896">14393 8448 1278 0,'0'0'28'0,"0"0"5"0,0 0 2 0,0 0 1 0,0 0-28 16,0 0-8-16,0 0 0 0,0 0 0 0,0 0 0 0,0 0 0 0,0 6 0 0,0-6 8 15,0 0 11-15,0 9 2 0,0-9 1 0,4 6 0 16,-4-6-14-16,0 6-8 0,0-6 8 0,3 6-8 16,-3-6 24-16,4 11 1 0,-4-5 0 0,3-3 0 0,1 6 8 15,-4-3 2-15,-4 3 0 0,4 3 0 0,0-7-25 16,-3 7-10-16,-1 0 8 0,1 3-8 0,-1 2 12 0,1 1-4 16,3 0 0-16,-4 2 0 0,1 4-8 15,3-4 0-15,-4 4 0 0,1-1 0 16,-1 1 0-16,4 2 0 0,0-8 0 0,0 2 0 0,4 4 0 15,-4 0 0-15,0 2 0 0,-4 0 0 16,4-5 0-16,0 5 0 0,0-5-12 0,0 8 12 16,-3-11-19-16,3 3 4 0,-4 2 1 0,4-5 0 15,-3-3-66-15,3-4-12 0,0 1-4 0,-4 0 0 16,4 0 7-16,0-12 1 0</inkml:trace>
  <inkml:trace contextRef="#ctx0" brushRef="#br0" timeOffset="-74399.03">14637 8284 1523 0,'0'0'32'0,"0"0"7"0,0 0-31 0,0 0-8 0,0 0 0 0,0 0 0 0,0 0 0 0,0 0-15 16,-4 6 4-16,4-1 1 0,0 1-8 0,0-6-2 15,-3 12 0-15,-1-9 0 16,4 6-16-16,0-3-3 0,0 3-1 0,4-4 0 16,-4 1 40-16,0 6 0 0,0 0 12 0,0-6-4 0,0 3 45 0,0-1 9 15,0 1 2-15,0 9 0 0,0-6-20 0,-4 5-4 16,4 4-1-16,-3 2 0 0,3-2-28 0,-4 2-11 16,1 7 8-16,-4 2-8 0,3 1 0 0,-3 2 0 15,3 0 0-15,-3-3 0 0,0-2 0 0,4 8 0 0,-4-12 8 16,0 10-8-16,0-10 8 0,0 4 0 0,0-4 0 15,-1-2 0-15,5-7-8 0,-1-2 0 0,1 0 0 16,-1 5 0-16,4-8 0 0,-3 0 0 0,6-1 0 16,-3-5 0-16,0-6-14 0,0 0-5 15,0 9-1-15,0-9 0 16,0 0-35-16,0 0-7 0,0 0-2 0</inkml:trace>
  <inkml:trace contextRef="#ctx0" brushRef="#br0" timeOffset="-73677.174">14799 8881 1102 0,'0'0'46'15,"0"0"-37"-15,0 0 6 16,0 0 1-16,0 0 0 0,0 0 0 0,0 0-8 0,0 0 0 0,0 0-8 0,0 0 12 16,0 0-1-16,0 0-1 0,7 8 0 0,-3-5 0 15,3-3 22-15,0 3 5 0,0 0 1 0,3 0 0 16,1-3 7-16,0 6 2 0,-1-6 0 0,1 0 0 16,-1 0-23-16,4 0-4 0,0-6 0 0,1 6-1 15,-1-3-19-15,0 3 10 0,0-3-10 0,4 0 8 16,-4 0-8-16,0 0 8 0,0-5-8 0,0 2 8 15,0 3 0-15,-3-3 0 0,-1 0 0 16,4-6 0-16,-3 6-8 0,-4-5 0 0,0 5 0 0,-3-3 0 16,-1 3 0-16,-3-6 8 0,0 1-8 0,0 5 8 15,-3-6 12-15,-1 3 1 0,1 0 1 0,-4 0 0 16,-8-2 6-16,5-1 0 0,-1 3 1 0,-3 0 0 16,0-3-29-16,0 10 0 0,0-10 0 0,-4 12 0 15,4-6 0-15,-4 6 8 0,1 0-8 0,3 0 0 0,-4 0 0 16,0 6 0-16,4 0 0 0,0 0 0 15,-3-1 0-15,2 7 0 0,-2-6 0 0,3 9 0 0,3-9 0 0,-3 5 0 16,3 4 0-16,1-3 0 0,3 6 0 16,-4-1 0-16,4-5 0 0,0 3 0 0,4 2 0 0,-5 1 0 15,5-3 0-15,3 5 0 16,-4-5 0-16,8 5-15 0,-4-2 5 0,3 0 1 0,-3-1 9 0,4-5 14 16,3 3-3-16,-3 2-1 0,3 1-2 0,0-6 0 15,3 5 0-15,1-2 0 0,-1-3-8 16,1 0 0-16,0-1 0 0,3 1 0 0,0-3 0 0,0 3-17 0,4-6 4 15,-4 0 1-15,0-1-10 0,0-5-2 0,4 0 0 16,-4 0 0 0,3 0-41-16,-3-5-9 0,4 5-2 0</inkml:trace>
  <inkml:trace contextRef="#ctx0" brushRef="#br0" timeOffset="-61576.481">16704 8734 596 0,'0'0'25'0,"0"0"-25"16,0 0 9-16,0 0-9 0,0 0 10 0,0 0-10 15,0 0-51-15,0 0-16 0,0 0-3 0</inkml:trace>
  <inkml:trace contextRef="#ctx0" brushRef="#br0" timeOffset="-50365.311">16517 9042 578 0,'0'0'16'0,"0"0"4"0,0 0-20 0,0 0 0 0,4-6 0 0,-4 6 0 16,3 0 0-16,1-6 0 0,-4 6 0 0,3-8 0 15,1 2 8-15,-4 6-8 0,3-6 10 0,1 3-10 16,-4 3 26-16,0 0-1 0,3-6 0 0,-3 6 0 15,0-3 16-15,4-3 3 0,-4 0 1 0,0 6 0 16,3-11 0-16,-3 5 0 0,0 6 0 0,0-9 0 16,0 3-22-16,0 0-5 0,0-3-1 0,4 3 0 15,-4-2-17-15,3-4 0 0,1 6 0 0,-4-3-9 16,3 0-3-16,-3-2-1 0,0 2 0 0,0 3 0 16,0-6 42-16,0 6 9 0,0-8 2 0,0 2 0 15,-3 6 12-15,3 0 4 0,-4-6 0 0,1 6 0 0,-1 1-39 0,-3-1-7 16,4-6-2-16,-4 6 0 0,0-3-8 0,0 3 0 15,0-5 0-15,-4 5 0 0,4 0 0 0,-4 0 0 0,1 6 0 16,-1-6 0-16,1 3 15 0,-1 0 1 0,4 0 0 0,-4 0 0 16,4-3-7-16,-3 6-1 15,3-3 0-15,0 0 0 0,0 3-8 0,-1 0 0 0,1 3 0 0,-3 0 0 16,3-3 0-16,-4 6 0 0,4-6 0 16,0 6 0-16,-4-3 0 15,4 0 0-15,0 3 0 0,-3-6 0 0,3 6 0 0,-4 0 0 0,1 0 0 0,-1-1 0 16,0-5 0-16,1 6 0 0,3 0 0 0,0-3 0 15,-4 0 0-15,4 0 0 0,0 3 0 0,-4 0 0 16,4 0 0-16,0 0 0 0,0 5 0 0,-3-5 0 16,3 0 0-16,-4 0 0 0,4 3 0 0,-4-3 0 15,1 5 0-15,3 1 10 0,0 0-1 0,0 0 0 16,0-1-9-16,3 1 0 0,-3 3 0 0,4-3-11 0,-5-4 11 16,5 4-10-16,-1-3 10 0,4 0-10 0,-3 3 10 0,-1-1-12 15,1-5 12-15,-1 0-12 0,4 3 12 0,-3 0 0 16,3-9 0-16,0 6 0 0,0-6 0 0,0 8-8 15,0 4 8-15,0-12-8 0,0 0 0 0,3 6 0 16,1 0 0-16,3 0 0 0,0-6 8 0,0 3-8 16,0 0 8-16,4 6-8 0,-1-7 0 0,1 1 0 15,-1 0 0-15,4 0 0 0,-3 3 8 0,0-6 0 16,-1 0 0-16,4 0 0 0,-3 6 0 0,-1-6 0 16,1 0 0-16,0 0 0 15,-1 0 0-15,1 0 11 0,3 0-3 0,0-6 0 16,-3 6-8-16,3 0 8 0,3 0-8 0,-3-6 8 15,1 3-8-15,-1 0 0 0,3 0 0 0,1 1 0 0,-4-4 0 16,-3 0 0-16,3 3 0 0,0 3 0 0,-4-6 0 0,5 0 0 16,-5 0 0-16,1 0 0 0,3 0 0 0,-7-5 8 15,0 2-8-15,0 0 8 0,0 0 1 0,-3 3 0 16,-1-5 0-16,1-1 0 0,-1 0 8 0,-3 3 2 16,4 0 0-16,-4-5 0 0,0 8-4 0,0 0-1 0,0-6 0 15,0 6 0-15,0-2 1 0,0 8 0 0,0-6 0 0,0 6 0 16,0 0-5-16,0 0-1 0,0 0 0 0,0 0 0 15,0 0-9-15,0 0 0 16,-4-6 0-16,4 6 8 0,0 0-8 0,0 0-14 0,0 0 3 16,0 0 1-16,0 0 1 0,0 0 0 0,0 0 0 0,0 0 0 15,0 0 9-15,0 0 0 0,0 0 0 0,0 0 0 16,0 0 0-16,0 9-12 0,4-1 12 0,-1-2-12 16,-3 3 12-16,4 3 0 0,-1-6 0 0,-3 8 0 15,0-5 0-15,4 3 8 0,-4 3-8 0,0-4 8 16,0 1-8-16,3 0 0 0,-3 0 0 0,4 2 0 15,-1 4 8-15,-3-6 0 0,4-3 0 0,0 5 0 16,3 1-8-16,-4 3 8 0,4-7-8 0,0 4 8 16,0 3 6-16,0-1 2 0,4-8 0 0,-1 6 0 15,1 0-16-15,3-4 0 0,-3 1 0 0,3 0 0 16,0 3-8-16,0-9 8 0,0 5 0 0,-3-11 0 16,6 6-16-16,-2 0 4 0,-1 0 1 0,0-6 0 15,-4 6-52-15,4-3-10 0,1-3-3 16</inkml:trace>
  <inkml:trace contextRef="#ctx0" brushRef="#br0" timeOffset="-49163.767">17787 9080 857 0,'0'0'17'0,"0"0"7"0,0 0-24 0,0 0 0 0,0 0 0 0,0 0 0 16,0 0 34-16,0 0 2 0,0 0 1 0,0 0 0 15,0 0-26-15,0 0-11 0,0 0 8 0,0 0-8 16,0 0 0-16,0 0 0 0,0 0 0 0,0 0 0 0,0 0 12 0,0 12-4 16,0-6 0-16,-3 0 0 0,3-6 17 0,0 6 3 15,-4 0 1-15,0 5 0 0,1-2-29 0,3 0 0 16,-4 0-13-16,1 3 4 16,-1-1-10-16,1 1-1 0,-1 0-1 0,1 3 0 15,-1-4-24-15,1 1-5 0,-1 0-1 0,-3 3 0 16,0-4-29-16,4 1-5 0,-5-6-2 0,5 9 0 15,-4-6 57-15,0-1 11 0,3 4 3 0,-3-6 0 0,0 6 45 16,4-6 10-16,-4 0 1 0,3-4 1 0,4-2 17 0,0 0 3 0,-3 6 1 0,3-6 0 16,0 0-34-16,0 0-8 0,0 0 0 15,0 0-1-15,0 0-11 16,0 0-8-16,0 0 9 0,0 0-9 0,0 0 28 0,0 0-1 0,-7-3 0 16,3-2 0-16,0-1 26 0,1 0 6 15,-1-6 1-15,4 6 0 0,-3-9-4 0,-1 4-1 0,4-1 0 0,0-6 0 16,0 4-3-16,0-4-1 0,0 0 0 0,4 1 0 15,-4-7-28-15,3 4-6 0,1-4-1 0,-1 3 0 16,1-2 20-16,3 2 4 0,-3-2 1 0,-1 5 0 16,4-11-25-16,0 14-6 0,0-8-1 0,0-1 0 15,0 6-9-15,0 4 0 0,0-7 0 0,1 4 0 16,-1-1 0-16,3 6-17 0,-3-6 4 0,4 4 1 16,-1 2-1-16,1 0 0 0,0-5 0 0,-1 5 0 15,1 3 13-15,-1 0-11 0,4 0 11 0,-3 4-10 16,3-1 10-16,4 6-13 0,-1-6 5 15,-2 6 8-15,2 0-14 0,1 0 5 0,-1 0 1 0,1 6 0 0,3 0-13 16,-3-1-3-16,0 4 0 0,-1-3 0 16,1 3-17-16,-1 0-4 15,-2 3-1-15,-5-1 0 0,1 1 10 0,-4 0 3 0,0 2 0 16,-4 4 0-16,-3-6 18 0,0 0 4 0,-3 2 1 0,-1 4 0 0,-3-6 10 0,-3 2-12 16,-1-2 12-16,1 0-12 0,-1 0 12 0,-3-1 0 15,-4 1 0-15,1 0 0 0,-5-3 0 0,1 0 0 16,-4 5 0-16,4-8 0 15,-3 0 20-15,-1 0 7 0,-3-6 1 0,0 0 0 0,3 0-16 0,-3 0-4 16,3-6 0-16,0 6 0 0,4 0-8 0,3 0-11 16,1-6 3-16,3 0 0 15,3 6-112-15,0-6-21 0</inkml:trace>
  <inkml:trace contextRef="#ctx0" brushRef="#br0" timeOffset="-47976.52">18627 9098 990 0,'0'0'21'0,"0"0"5"0,0 0 1 0,0 0 1 0,0 0-28 0,0-6 0 0,0 6 0 0,0 0 0 0,0-9 40 0,0 3 1 16,0 6 1-16,0-8 0 15,0 8 6-15,0-6 2 0,0 6 0 0,0 0 0 0,0 0-9 0,0 0-1 16,0 0-1-16,0 0 0 16,0 0 1-16,0 0 1 0,0 0 0 0,0 0 0 0,0 0-17 15,0 0-3-15,-7-3-1 0,0-3 0 16,0 0 10-16,-1 6 2 0,8 0 0 0,-7-6 0 0,-3 6-32 0,-1-6 0 15,1 6 0-15,-1-6 0 16,-3-2 0-16,3 5 0 0,-3 0 0 0,4 0 0 0,-4 3 8 0,-1 0 1 16,1-3 1-16,4 3 0 15,-4 0-10-15,0 3 0 0,-1 0 0 0,1 3 0 0,0 2 0 0,-3-2 0 16,2 0 0-16,-2 0 0 0,3 0 0 0,-4 0-12 16,4 0 4-16,0 3 8 0,3-4 0 0,-3 7 0 15,0-6 0-15,3 0 0 0,1 6-8 0,-1-1 8 16,1-2 0-16,-1 3 0 0,4 0-20 0,-4 0 0 0,8-1 0 15,-4-5 0-15,3 6 20 0,1-3-9 0,-1 8 9 16,4-5 0-16,0-3 0 0,0 0 0 0,0 6 0 16,0-4 0-16,7 1 0 15,-3 3 0-15,3-6 0 0,4-1 0 0,-4 4 0 0,3-6 0 0,4 0 0 0,0 6 0 16,0-6 19-16,-3-4 1 0,7 1 0 0,-4 3 0 16,0-3-20-16,-3 0 0 0,3 0 0 0,0 3 0 15,0-6-10-15,-4-3 1 0,1 0 0 0,3 3 0 16,4-3 22-16,-4 0 5 0,0-3 1 0,-3 3 0 15,3-2-11-15,0-1-8 0,-4-6 12 0,4 6-12 16,-3 0 11-16,3-3-11 0,-3 0 10 0,-1 1-10 16,-3-4 9-16,4 6-9 0,0-6 8 0,-4 6-8 15,0-2 0-15,-4-4 8 0,1 3-8 0,-1 0 0 16,1 3 13-16,-1-5-2 0,4-1-1 0,-7 3 0 16,4 0 16-16,-4 3 3 0,3-3 1 0,1 4 0 15,-4-7-2-15,4 6-1 0,-1 0 0 0,-3 3 0 0,0-3-15 16,0 6-4-16,0 0 0 0,0 0 0 15,0 0-8-15,4-3-9 0,-1 0 9 0,-3 3-13 0,7 0 3 16,0-3 1-16,-3 3 0 0,-4 0 0 16,7 3 9-16,-4 0-13 0,4 6 5 0,0 0 8 0,0 3-12 0,-3 5 12 15,3-5-10-15,0 9 10 16,-3-4-16-16,-1-2 4 0,4 3 0 0,-3-1 0 16,-1 1-12-16,-3-3-3 0,4-1 0 0,-1 7 0 15,1-3-21-15,-1-7-4 0,1 10 0 0,-1-3-1 16,1-7-25-16,-1 1-5 0,5 3-1 0</inkml:trace>
  <inkml:trace contextRef="#ctx0" brushRef="#br0" timeOffset="-46340.657">19290 8784 235 0,'0'0'10'0,"0"0"-10"15,0 0 0-15,-7 5 0 0,0 1 0 0,0-6 0 16,7 0 20-16,-7 0 11 0,7 0 2 0,0 0 1 0,-7 6 44 16,7-6 9-16,0 0 1 0,0 0 1 15,0 0 1-15,0 0 0 0,-7 6 0 0,7-6 0 0,0 0-18 0,0 0-4 16,0 0-1-16,0 0 0 15,0 0-38-15,-4 3-7 0,4 6-2 0,0-9 0 0,-4 6-12 0,4-6-8 16,0 8 8-16,0 4-8 16,-3-6 0-16,3-6 0 0,0 6 0 0,0 0 0 0,0-6 9 0,0 9-9 15,0-3 12-15,-4 5-12 16,4-2 24-16,-3 0-1 0,-1-3-1 0,1 6 0 0,-1-4 2 0,1 1 0 0,-1 3 0 16,-3 3 0-16,4-9-7 15,-1 11-1-15,1-11 0 0,-1 3 0 0,1 3-16 0,3-1 10 0,-4 7-10 16,1-6 8-16,3 3-8 0,-4 2 0 15,4 1 0-15,-4-3 0 0,4-1 0 0,0 1 0 0,0 3 0 0,4-1 0 16,-4-2 0-16,0 3 0 16,4-7 0-16,-1 1 0 0,1 6 0 0,3-4 0 15,-4 4 0-15,1-3 0 0,-1-4 0 0,1 1 0 16,3 0 0-16,0 6 0 0,-4-10-19 0,4 4 1 0,0-6 0 0,1 0 0 16,-1 6 1-16,3-6 0 0,-3 0 0 0,0-1 0 31,7 1-8-31,-3-6-2 0,0 0 0 0,3 0 0 0,0-6-29 15,-4 6-7-15,5-5-1 0</inkml:trace>
  <inkml:trace contextRef="#ctx0" brushRef="#br0" timeOffset="-45854.474">19092 9048 1105 0,'0'0'24'0,"0"0"4"0,0 0 2 0,7 6 2 0,0 0-32 0,1-6 0 0,-1 3 0 0,3-3 0 16,4 6 58-16,-3 0 5 0,3-1 1 0,0 1 0 16,0 0 4-16,7 0 2 0,-3-6 0 0,3 6 0 0,0-6-37 0,4 6-7 15,-4-6-2-15,0 0 0 16,4-6 18-16,-4 6 3 0,4 0 1 0,-4-6 0 16,0 6-36-16,0-6-10 0,-3-3 0 0,3 6 0 15,-7-2-36-15,4-7-11 0,-4 9-2 0</inkml:trace>
  <inkml:trace contextRef="#ctx0" brushRef="#br0" timeOffset="-45465.737">19946 9030 1062 0,'0'0'23'0,"0"0"5"0,0 0 0 0,0 0 3 0,0 0-31 0,4 6 0 0,-4-6 0 15,3 12 0-15,-3-12 44 0,0 0 4 0,0 0 0 0,4 12 0 16,-1-6-20-16,-3 5-3 0,4-2-1 0,-4 3 0 16,0 0-9-16,3-6-3 0,-3 5 0 0,0 1 0 15,4 3 4-15,-4 3 0 0,0-4 0 0,0 1 0 0,0 0-16 16,0 2 9-16,0-5-9 0,-4 0 8 16,4 8-8-16,0-8 0 0,-3 0 0 0,3 3 0 0,-4-1 0 15,1 1-16-15,3-9 4 0,0 6 1 16,-4-6-41-1,1 2-9-15,3-2-2 0</inkml:trace>
  <inkml:trace contextRef="#ctx0" brushRef="#br0" timeOffset="-45231.246">19914 8684 1941 0,'0'0'40'0,"0"0"10"0,4 5-40 0,-1-2-10 0,4 6 0 0,0-6 0 31,1 0-86-31,-1 0-19 0,0 3-4 0</inkml:trace>
  <inkml:trace contextRef="#ctx0" brushRef="#br0" timeOffset="-44490.278">20338 9092 981 0,'0'0'28'0,"0"0"6"0,0 0-34 0,0 0 0 0,0 0 0 0,0 0 0 16,0 0 68 0,0 0 6-16,0 0 2 0,0 0 0 0,0 0-29 0,3 6-6 0,-3 0-1 0,4 0 0 31,-4-6 13-31,0 6 3 0,3 3 0 0,1-4 0 0,-4 4-29 0,0-3-6 0,0-6-1 0,3 9 0 16,-3 9-7-16,4-7-1 0,-4 1-1 0,3 3 0 15,-6 2-11-15,3-5 0 0,3 3 0 0,-3 0 0 16,0-1 0-16,-3 4 0 0,3 2 0 0,-4-2 0 15,1 6 0-15,-1-10 0 0,1 4 0 0,-1 0 0 16,1-1 0-16,-1-5 0 0,-3 9 0 0,4-10 0 16,-1-5 8-16,0 6-8 0,1-3 8 0,-1-3-8 15,4-6 0-15,-3 6 0 0,3-6 0 0,0 0 0 16,0 0 17-16,0 0 11 0,0 0 3 0,0 0 0 16,0 0-15-16,0 0-2 0,3-3-1 0,4-3 0 0,-7-6-1 15,8 0 0-15,-1 0 0 0,3-2 0 16,-3-7-3-16,4 7-1 0,-1-10 0 0,1 3 0 0,0-2-8 0,-1-4 0 15,4 4 0-15,-3-1 0 16,3-8 0-16,0 9 0 0,0-7 0 0,4 10 0 16,-4-7 0-16,4 7 0 0,-4-1 0 0,0 9 0 15,3-5-8-15,-2 2 8 0,-1 9-10 0,0-6 10 0,0 6 0 0,0 0 0 16,-3 6 0-16,-1 0 0 16,1 6 0-16,-1-6 8 0,1 6-8 0,-1 0 10 0,1 0-10 0,-4 0 0 15,0-3-10-15,4 3 10 16,-4 2 0-16,-4-2 0 0,4 3 0 0,0 3 0 0,0 0 0 0,-3 2-9 15,3-2 9-15,0 0-8 16,0 6 8-16,-3-4 0 0,3 4 0 0,-4 5 0 0,1-11 0 0,-1 6-8 0,4 2 8 16,-7-2-8-16,4 6 0 15,-4-4 0-15,0 4 0 0,3-7 0 0,1 10-4 0,-4-4 0 0,0-2 0 0,4 2 0 32,-4-5-21-32,0 0-5 0,3-4-1 0,-3-2 0 15,0 0-14-15,4-6-3 0,-4 3-1 0</inkml:trace>
  <inkml:trace contextRef="#ctx0" brushRef="#br0" timeOffset="-43845.024">21174 9301 1257 0,'17'0'26'0,"-10"0"6"0,4 0-32 0,0 0 0 0,-1 0 0 0,1-6 0 15,-1 6 48-15,1-6 4 0,-1 0 0 0,1 6 0 0,0-6-26 0,-1-2-5 0,-3 5-1 0,0-6 0 16,0 6 26-16,0-3 5 0,-3 3 1 16,0-3 0-16,-1 0 4 0,1 0 0 0,-4 6 1 0,0 0 0 31,0-5 2-31,0-1 0 0,0-3 0 0,0 3 0 0,0 0-38 0,0 0-7 0,-4 0-2 0,1-5 0 16,-1 5-12-16,0-6 0 0,1 3 0 0,-4 0 0 15,3 3 0-15,-3 1 0 0,4-4 0 0,-4 3 0 16,0 0 0-16,3 0 0 0,-3 0 0 0,0-3 0 15,-4 9 0-15,1 0 0 0,3 0 0 0,-4 3-10 16,1 3 10-16,-1-6-8 0,-3 6 8 16,0 6-8-16,0-6 8 0,-4 5-8 0,4-2 8 0,-4 0-8 31,1 0-16-31,3 3-4 0,-1-6 0 0,1 5 0 0,0-5 0 16,0 6-1-16,4 3 0 0,-1 2 0 0,0-5 21 0,4 0 8 0,4 3 0 0,-4 2-9 15,3 4 9-15,4 2 14 0,-3 7-3 0,6-4-1 16,-3 4 4-16,7 2 1 0,0-3 0 0,0 1 0 0,4-4-15 15,3 3 9-15,0 4-9 0,4-13 8 16,-1 7-8-16,5-1 0 0,-1-5 0 0,0-3-11 16,0-1 11-16,4-5 0 0,0 3-9 0,-1-7 9 15,1 1 0-15,0 3 0 0,3-12 0 0,-3 6 0 16,-4-6 0-16,3 0 0 0,-2-6 9 0,-1 6-9 16,-4-6 0-16,-3-3 0 0,4 3-12 0,-4 1 4 0,-3-1-13 0,3 0-3 15,-4-6 0-15,-2 0 0 16,-1 6-38-16,0-5-8 0,-4 5-2 0</inkml:trace>
  <inkml:trace contextRef="#ctx0" brushRef="#br0" timeOffset="-42851.955">20997 9310 399 0,'0'0'16'16,"0"0"-16"0,0 0 58-16,0 0 8 0,0 0 2 0,0 0 0 0,0 0-48 0,4-3-8 0,-4 3-3 0,0 0 0 15,0 0 19-15,0-6 4 0,0 6 1 0,0 0 0 16,0 0 22-16,0 0 4 0,0 0 1 0,0 0 0 16,0 0-16-16,0 0-4 0,0 0 0 0,0 0 0 15,0 0-19-15,0 0-4 0,0 0-1 0,0 0 0 16,0 0 20-16,0 0 3 0,7 0 1 0,0 0 0 15,-7 0-32-15,7 0-8 0,-7 0 0 0,4 0 0 16,3 0 17 0,0 0 3-16,-4 0 0 0,4 0 0 0,-7 0-12 0,7 0-8 0,-3 0 9 0,3-6-9 15,-7 6 8-15,7 0-8 0,-7 0 0 0,3 0 0 16,5 0 0-16,-8 0 0 0,3-6-8 0,-3 6 8 16,4 0-12-16,-4 0 12 0,0 0-12 0,0 0 12 31,0 0-44-31,0 0-3 0,0 0 0 0</inkml:trace>
  <inkml:trace contextRef="#ctx0" brushRef="#br0" timeOffset="-37316.191">21780 8851 965 0,'8'0'40'0,"-1"0"-32"16,0 0-8-16,-4 6 0 0,4-6 0 0,0 0 0 31,0 0-62-31,-3 0-8 0,3 0-2 0,0 0 0 16,-3 0 42-16,3 0 8 0,0 6 2 0,-7-6 0 0,7 0 47 0,-7 0 9 0,0 0 3 0,0 0 0 15,3 0 45-15,1 6 10 0,3-6 2 0,-7 0 0 16,0 0-39-16,0 0-7 0,7 3-2 0,-7-3 0 16,0 0-32-16,3 6-6 0,-3-6-2 0,0 8 0 15,4-2-8-15,-1 0-17 0,-3-6 4 0,0 0 1 16,0 9 12-16,0-3 13 0,0 0-2 0,0 0-1 16,0-6 10-16,0 8 1 0,0 1 1 0,0 0 0 15,0-3-11-15,0 6-3 0,0-6 0 0,0 5 0 0,0 1 7 16,0 0 1-16,0-3 0 0,0 8 0 15,0-5-7-15,0 0-1 0,0 5 0 0,0-2 0 0,4 3-8 16,-4-3 8-16,4 2-8 0,-4 1 8 0,0-1-8 0,3-2 0 16,-3 0-10-16,0 5 10 0,4-2 0 0,-4-9-9 15,3 6 9-15,-3-1 0 16,0-2 0-16,4 0 0 0,-4 0 0 0,0 2 0 16,0-2 0-16,0 6 0 0,0-10 0 0,0 4-8 15,0 0 8-15,0 0 0 0,0 0-9 0,0-1 9 0,0-2 0 0,0 3-11 16,0 0 11-16,0-1-8 15,0-5 8-15,0 0 0 0,3 0 0 0,-3 3 0 0,4-3 0 0,-4-6 0 16,0 6 0-16,0-6 0 0,0 0 0 0,0 0 0 16,0 0 0-16,0 0 0 0,0 0 0 0,3 5 0 0,-3 7 0 0,0-12 0 15,0 0 0-15,0 0-8 0,0 6 8 0,0 6-8 16,4-6-8-16,-4-6 0 0,0 0-1 0,0 0 0 16,0 0-3-16,0 0 0 15,0 3 0-15,0-3 0 0,0 0 10 0,0 0 2 16,0 0 0-16,0 0 0 0,0 0 8 0,0 0-8 15,0 0 8-15,0 8-8 0,0-8 38 0,0 0 8 0,0 0 2 0,0 0 0 16,0 0-29-16,0 0-11 0,0 0 8 16,0 0-8-16,0 0 0 0,0 0 0 0,0 0 0 15,0 0 0-15,0 0 0 0,0 0 8 0,0-8-8 0,-4 5 0 16,1-9 12-16,3 0-2 0,-7 6-1 16,7-5 0-16,-4-1 7 0,1-3 2 0,-1 3 0 0,1 1 0 15,3-7 6-15,-4 3 2 0,0 4 0 0,1-1 0 16,-1-9 2-16,1 9 1 0,3 1 0 0,0-1 0 15,0 0-8-15,0 0-1 0,3 4-1 0,1-1 0 16,-4-6-19-16,3 3 0 0,-3 6 0 0,4-5 0 0,3-4 8 16,-3 3-8-16,-1 0 0 0,1 1 0 0,3-1 8 0,-4 3-8 15,4 0 0-15,-3 0 0 16,-1 4 18-16,4-7-3 0,-3 0-1 0,-1 6 0 16,1 0 9-16,3 0 1 0,-3-2 1 0,-1-4 0 0,4 0-3 0,-3 6-1 15,-1 6 0-15,1-9 0 0,-1 3-7 0,1-2-2 16,-4 8 0-16,3-3 0 0,1-3-12 0,-4 6 0 15,0 0 0-15,0 0-10 0,3-6 10 0,-3 0 0 16,0 0 8-16,0 6-8 0,0-6 8 16,0 6-8-16,4-6 8 0,-1-2-8 0,-3-1 0 0,4 6 0 15,-1-3 0-15,-3 3 0 0,4 0 0 0,-1-3 8 0,1 0-8 16,3 0 11-16,-3 1-11 0,3-1 0 16,0 0 0-16,3 3 0 0,-3-6 0 0,0 6 0 15,4-3 0-15,-4 0 0 0,4 3 0 0,-4-5 0 0,0 8 0 16,3-6 0-16,-3 0 0 0,0 6 0 0,1-6 0 0,2 0 0 15,-3 3 0-15,0 0-11 0,0 0 3 0,4 0 0 16,-4 3 8-16,3-3 9 0,-2-2-1 0,2 2-8 16,-3 0 0-16,4 0 0 0,-1 0-12 0,4 3 3 15,-7 0 9-15,4 0 0 0,-4 0 0 0,-3 0 0 16,3 0 0-16,0 0 0 0,0 0 0 0,-4 3-8 16,4 0 8-16,-3 3 0 0,3-1-9 0,-3 1 9 15,-1-3 0-15,-3-3 0 0,7 3-9 0,-3 6 9 16,3-9 0-16,-4 6 0 0,1 0-8 0,3 0 8 15,-4 2 0-15,1-5 0 0,3 3 0 0,-4 0 0 16,1 0 0-16,0 0 0 0,-1 3 0 0,4-3 0 0,-3-1 0 16,-1 1 0-16,-3 0 0 0,4 0 9 15,-4-6-9-15,0 3 10 0,3 3-10 0,-3-6 10 16,0 0-10-16,0 6 0 0,0-6 0 0,4 6 0 16,-4-6 0-16,0 0 0 0,0 11 0 0,3-5 0 0,1 0 0 0,-4 0 0 15,0-6 0-15,3 6 0 16,1 0-25-16,-1 0-4 0,-3-6-1 0,4 9 0 15,3-7-6-15,-4 1-2 0,5 0 0 0,-1 0 0 16,-4 3-34-16,4-6-6 0,0 0-2 0</inkml:trace>
  <inkml:trace contextRef="#ctx0" brushRef="#br0" timeOffset="-15670.573">14968 8569 673 0,'0'0'14'0,"0"0"3"0,0 0 1 0,0 0 2 0,0 0-20 0,0 0 0 0,0 0 0 0,0 0 0 0,0 0 40 0,0 0 3 16,0 0 1-16,0 0 0 16,0 0-7-16,0 0-1 0,-3 6 0 0,3-6 0 0,0 0-24 0,0 0-4 15,0 0-8-15,0 0 11 16,0 0-11-16,0 0 0 0,0 0 0 0,0 0 8 0,0 0-8 0,0 0 0 16,0 0 0-16,0 0 0 15,0 0 0-15,0 0 8 0,0 0-8 0,0 0 8 0,0 0 17 0,3-3 3 16,1 0 1-16,3 0 0 15,0 0 5-15,0 0 1 0,4 3 0 0,-1-12 0 0,1 6-6 0,-1 1-1 16,5-1 0-16,-1-3 0 0,0 0-16 16,0-3-3-16,7 3-1 0,-3-2 0 0,-1-1-8 0,4-6 0 0,-3 7 0 15,3 2 0-15,-3-3 0 16,3-6 0-16,0 7 0 0,-3-1 0 0,3-3 0 0,-3 9 0 16,-1-6 0-16,1-2 0 0,0 5 0 0,-4 0 8 15,0 3-8-15,0 0 8 0,-4 0 7 0,1 6 1 0,-4-5 0 0,0-1 0 16,-3 6-16-16,3 0 8 0,-4-6-8 0,-3 6 0 15,0 0 0-15,0 0 0 0,0 0 0 0,0 0 0 16,0 0 0-16,0 0-15 0,0 0 2 0,0 0 0 31,-7 6-67-31,7-6-14 0</inkml:trace>
  <inkml:trace contextRef="#ctx0" brushRef="#br0" timeOffset="-5368.271">15402 8801 759 0,'0'0'16'0,"0"0"4"0,0 0 1 0,0 0 1 16,0 0-22-16,0 0 0 0,0 0 0 0,0 0 0 0,0 0 39 0,0 0 3 15,0 0 1-15,0 0 0 0,0 0-24 0,0 0-5 16,0 0-1-16,0 0 0 0,0 0-4 0,0 0-1 0,0 0 0 0,0 0 0 15,0 0 14-15,0 0 2 0,-3-6 1 0,3 6 0 16,0 0 13-16,0 0 2 0,0 0 1 0,-4-11 0 16,1 5-18-16,-4 0-4 0,3 3-1 0,1-3 0 15,3 6-18-15,-7-3 10 0,-1-3-10 0,1 3 8 16,0 0 0-16,0 0 0 0,0-3 0 0,0 1 0 16,4-1-8-16,-4 6 0 0,7 0 0 0,0 0-11 15,-7-6 11-15,3 6 11 0,-3-6-3 0,0 6 0 16,7 0 2-16,0 0 0 0,-7-6 0 0,7 6 0 15,-7-3-10-15,0 3 0 0,7 0 0 0,-7 0 0 16,0 0 0-16,0 0 0 0,7 0 0 0,-7 0 0 16,-4 3 0-16,4 3 0 0,7-6 0 0,-7 0 0 15,7 0 9-15,-7 0-9 0,7 0 10 0,0 0-10 16,0 0 0-16,-7 6 0 0,7-6 0 0,0 0-10 16,-7 6 10-16,7-6 0 0,0 0 0 0,-4 6 0 15,4-6 0-15,0 0 0 0,0 0 0 0,-3 5 0 16,3-5 0-16,-4 6 0 0,4-6 0 0,0 6 0 0,0-6 0 0,0 0 0 15,0 9 0-15,0-9 0 0,4 6 0 0,-4-6 0 16,-4 6 0-16,4-6 0 0,0 12 0 0,0-12 0 16,0 0 9-16,0 5-9 0,0 7 0 0,-3-6 0 15,3-6 0-15,-4 3-12 0,4-3 12 0,0 0 0 16,0 0 0-16,0 6 0 0,0 0 0 0,0-6 0 16,0 0 0-16,0 0 0 0,0 6 0 0,0 5 0 15,4-5 0-15,-4 0-9 0,0-6 9 0,0 0 0 0,3 6 0 16,1 0 0-16,-1 0 0 0,1-3 0 0,-4-3 0 0,3 6 8 15,4-3-8-15,-3 5 0 0,-4-8 0 16,3 6 8-16,1 0-8 0,3 0 8 0,-4-6-8 0,4 6 8 16,-7-6-8-16,8 6 0 0,-5-6 0 15,4 6 0-15,0-1 0 0,-3-2 0 16,3 0 0-16,0 0 0 0,0 0 0 0,0 3 0 0,0-6 8 0,0 3-8 16,0 0 0-16,0 0 0 0,0 0 0 0,0 6 8 15,0-9-8-15,0 0 0 0,0 6 0 0,4-1 0 16,-4-5 0-16,0 6 0 0,0-6 9 0,0 6-9 15,-3-6 8-15,3 6-8 0,-7-6 0 0,0 0 0 16,0 0 10-16,0 0-10 0,3 3 8 0,1 0-8 16,3 3 0-16,-7-6 0 0,0 0 8 0,0 0-8 15,0 0 0-15,0 0-9 0,0 0 9 0,0 0-13 16,0 0 13-16,0 6 8 0,0 8 0 0,0-8-8 16,0 0 0-16,-4 0 0 0,4-6 0 0,-3 6 0 15,3-6 0-15,-4 6 0 0,-3-3 0 0,4 9 0 16,-1-7 11-16,-3 1-2 0,4 0 0 0,-4 0 0 0,3 0-9 15,-3 0 0-15,0 0 0 0,-4 5 0 0,4 1 0 16,0-3 0-16,0 3 0 0,-3 0 0 16,3-7 0-16,0 1 0 0,-1 3 0 0,-2 0 8 0,-1 0-8 0,4 3 0 15,0-7 0-15,-3 1 8 0,3-6-8 0,-1 6 0 16,1 0 0-16,0 0 8 0,7-6-8 0,-7 6 0 16,0-6 0-16,7 0 8 0,-7 6-8 0,0-3 12 15,0 0-12-15,7-3 12 0,-7 0-1 0,0 3 0 16,0-3 0-16,7 0 0 0,0 0-11 0,-7-3 8 15,0 3-8-15,7 0 8 0,0 0-8 0,0 0 0 0,-7 3 0 16,0-3 0-16,7 0 0 0,0 0 0 0,0 0 0 0,0 0 0 16,-7-3 0-16,7 3 0 0,-7-3 0 0,7 3 0 15,0 0 0 1,0 0 0-16,0 0-12 0,-7-3 12 0,7 3-24 0,0 0 2 16,0 0 1-16,0 0 0 15,-11-6-97-15,7 3-19 0</inkml:trace>
  <inkml:trace contextRef="#ctx0" brushRef="#br0" timeOffset="17619.335">23287 9269 1212 0,'0'0'51'0,"0"0"-41"15,3 8-2-15,-3-8 0 0,0 0 0 0,4 6 0 16,-4-6-8-16,0 0 0 0,0 0 0 0,0 0 0 16,0 6 0-16,3 0-11 0,-3-6 3 0,0 6 0 15,0-6 8-15,0 0 0 0,0 9 0 0,0-9 0 16,0 0 0-16,0 9 0 0,0-1 8 0,0 4-8 15,-3-6 12-15,3 12-1 0,-4-12-1 0,4 5 0 0,-3 1-10 0,3 3 0 16,-4 2 0-16,1-8-11 16,3 9 11-16,-4-1 8 0,1 1-8 0,-1 0 11 0,-3-4-11 0,4 10 0 15,-1-1 0-15,-3-2-11 16,4 3 11-16,-1-4-8 0,0 4 8 0,1-7-8 0,-1 1 8 0,4-3-12 16,-3 2 12-16,-1-5-12 15,1 0 12-15,-1-3-8 0,4-1 8 0,-3 1-8 0,3-9 8 0,0 0 0 16,0 0 0-16,0 6 0 15,0-6 0-15,0 0 0 0,0 0 0 0,0 0 0 0,0 0 0 0,0 0 8 16,0 0-8-16,0 0 0 0,0 0 12 16,3-9-1-16,-3 3-1 0,4 1 0 0,-4-4-10 0,0 3 0 0,0-3 0 0,-4 3 0 31,4-6 8-31,-3 4 0 0,3-4 0 0,0-6 0 0,0 6-8 0,0 1 0 16,0-10 0-16,-4 6 0 0,4 1 0 0,0-7 0 0,-3 3 0 15,3 1 0-15,-4-1 20 0,4-5 1 0,-3 2 1 0,3-2 0 16,0-1 9-16,0 4 1 0,3-4 1 15,-3 6 0-15,4-2-11 0,-1 2-2 0,1-2-1 0,-1 2 0 16,1 0-3-16,-1 1 0 0,1-4 0 16,3 3 0-16,-4 1-1 0,5-1-1 0,-1 3 0 0,-4-8 0 15,4 8-14-15,0 1 9 0,0-1-9 0,0 3 8 16,0-3 4-16,0 1 1 0,0-1 0 16,4 3 0-16,-4-8-1 0,0 8-1 0,4 0 0 15,-1 0 0-15,1-5-11 0,0-1 0 0,-1 0 0 0,8 4 8 16,-4-7-8-16,0 9 0 0,0-2 0 15,0 5 0-15,4-3-16 0,-4-6 2 0,4 10 0 0,-1-1 0 16,1 3-9-16,-1 3-1 0,-2-3-1 0,2 0 0 16,-3 6 2-16,0 6 1 0,1-6 0 0,-1 0 0 15,-4 6 2-15,1 0 0 0,-1 3 0 0,1-3 0 0,-4 5 20 0,4-5 0 16,-1 0-9-16,-3 0 9 16,0 6-14-16,-3-6 1 0,-1 8 0 0,1-5 0 0,-4 6-6 0,0-9-1 15,0 5 0-15,-4 1 0 16,1-3 12-16,-4 3 8 0,-4 0-12 0,1-1 12 0,-4 1 11 0,-4 0 9 15,0 0 1-15,1 2 1 16,-5-2-2-16,1 0 0 0,-3-3 0 0,2 2 0 0,1 1 2 0,-3-6 0 16,-1 6 0-16,0-6 0 0,4 3-22 15,-4-1 0-15,1-2 0 0,-1 3 0 0,4-3 0 16,0 0-12-16,-1 6 4 0,5-7 0 16,-1 1-43-16,4-6-8 0,0 3-1 0</inkml:trace>
  <inkml:trace contextRef="#ctx0" brushRef="#br0" timeOffset="18441.333">23749 9339 975 0,'-7'6'21'0,"-4"0"5"0,-3 6 1 0,4-6 1 0,-4 5-28 0,-4 1 0 0,4 3 0 0,0 2 0 16,-4-8 36-16,4 9 3 0,0-1 0 0,0 1 0 16,0 0-26-16,-1 2-5 0,5-8 0 0,-1 9-8 15,4-7 0-15,0 7 0 0,-3-3 0 0,3 2 0 16,3 4 0-16,1-7 0 0,-1 4-12 0,4-3 12 15,0-1 8-15,0 1 7 0,4-3 1 0,-1 2 1 16,1 1 9-16,3-6 2 0,3 2 0 0,4 4 0 16,0 0 4-16,1-1 0 0,2-5 1 0,1-3 0 15,3 3 16-15,-3-7 3 0,3 7 1 0,0-9 0 0,-3 3-21 16,3-6-5-16,0 3-1 0,-3-3 0 16,-1-3 9-16,-3 3 1 0,4-3 1 0,-4 0 0 15,-3 0-8-15,3-9-1 0,-4 7-1 0,1-1 0 16,0-6 3-16,-4 3 1 0,3-3 0 0,-3 6 0 0,-3-5-8 15,-4 5-2-15,3 0 0 0,1-6 0 16,-4 0-4-16,0 4-1 0,0-4 0 0,0 0 0 16,-4-6-8-16,1 4-8 0,-1 2 12 0,1-6-12 15,-1 4 8-15,1-1-8 0,-4 0 0 0,0 3 0 16,3 1 0-16,-3-4 0 0,-4 0 0 0,4 6 0 0,-3-2 0 16,-1-7 13-16,-3 3-4 0,3 9-1 0,-3 1-8 0,0-1 0 0,0 0-12 15,0-6 12-15,0 6-11 0,3-6 11 0,-3 7-8 16,4-4 8-16,3-3-15 0,0 6 3 15,-1-6 0-15,1 6 0 16,4-5-21-16,-1-1-4 0,4 3-1 0,0-3 0 16,0 7-32-16,4-13-6 0,3 3-2 0</inkml:trace>
  <inkml:trace contextRef="#ctx0" brushRef="#br0" timeOffset="19105.749">24229 9395 915 0,'0'18'19'0,"0"-12"5"0,0-1-24 16,-4 7 0-16,1-3 0 0,-1 9 0 16,1-7-27-16,-1 1-9 0,1 3-3 0,-4 2 0 15,3 1-29-15,-3 3-5 0,0-1-2 0,3 7 0 0,1-10 44 0,-1 7 9 0,1 2 2 0,3-5 0 16,0-3 38-16,0 5 8 0,0-2 2 0,3-4 0 16,4 7 13-16,-3-10 3 0,3 7 1 0,0-6 0 15,0 2-11-15,4-2-2 0,-1-3-1 0,1 0 0 16,3-1 1-16,0 1 0 0,4-9 0 0,-4 3 0 15,7 0 25-15,-3-3 6 0,3 0 1 0,0 0 0 16,0-3-32-16,0 0-7 0,4-3-1 0,-4 0 0 16,4 0 20-16,0-3 3 0,3 0 1 0,-4-3 0 15,1 3-21-15,0-5-4 0,0 2-1 0,-1 0 0 16,1-6 6-16,-4 9 0 0,0-5 1 0,-3-1 0 16,0 0-8-16,-1-3-1 0,-3 4-1 0,-3-1 0 15,-1 0 25-15,1-3 4 0,-4 1 2 0,-3-1 0 16,3-3-21-16,-4 1-4 0,-3-1-1 0,4 3 0 0,-4 4 10 15,-4-10 2-15,1 9 0 0,-1 1 0 16,1-7-16-16,-4 0-4 0,3 4 0 0,-3 2 0 0,0-6-30 0,3 1-6 16,-3 5-2-16,0-3 0 15,4 9-25-15,-4-6-5 0,3 7 0 16,1-7-1-16,-1 3-96 0,1 3-19 0,3 6-4 0</inkml:trace>
  <inkml:trace contextRef="#ctx0" brushRef="#br0" timeOffset="19658.288">25202 9565 938 0,'4'15'40'0,"0"3"-32"16,-1-6-8-16,1 2 0 0,-4 4 0 0,3 0 0 15,-3-7-29-15,4 7-7 0,-4-3-2 0,3 2 0 16,-3 1 7-16,4-3 2 0,-1-4 0 0,-3 7 0 16,4-6 29-16,-1 0-9 0,-3 2 9 0,4 4 0 15,-1-12 20-15,-3 6 8 0,4-7 3 0,-4 1 0 0,3 6 2 0,-3-6 1 16,0-6 0-16,0 6 0 15,0-6 7-15,0 0 2 0,0 0 0 0,0 0 0 16,0 0 14-16,0 0 3 0,0 0 1 0,0 0 0 16,0 0 2-16,0 0 0 0,0-6 0 0,0 6 0 0,-3-3-30 0,3-3-5 15,-4-6-2-15,1 4 0 16,3-4 0-16,-4 0 0 0,1-3 0 0,3 1 0 16,-4-1-15-16,4-9-3 0,0 7-8 0,0-4 12 0,0-5-12 0,0-4 0 15,0 1 0-15,4-3 0 0,-1 2 0 0,4 4 0 0,-3-4 0 16,3 4 0-16,0 2 0 0,0 1 8 15,4 2 0-15,-4 4 1 0,7-4-1 0,-4 6-8 0,4 7 12 16,1-10-4-16,-1 6-8 16,3-3 0-16,1 4 0 0,0-1 0 0,-1 0 0 0,4 0 0 0,-3 1 0 15,3 2-11-15,0 0 11 0,4 6 0 0,3-9 0 16,-3 12 0-16,0 0 0 0,-1 0 0 0,5 6 0 0,-8 0 0 16,3 0-8-16,-2 0-4 15,-5 3 0-15,1 2 0 16,0-5-20-16,-4 0-4 0,0 0 0 0,-7 0-1 15,0-6-95-15,0 9-18 0</inkml:trace>
  <inkml:trace contextRef="#ctx0" brushRef="#br0" timeOffset="25164.162">26755 9263 504 0,'0'0'14'0,"0"0"3"0,0 0-17 0,0 0 0 0,0 6 0 0,0 2 0 16,0-8 0-16,-4 6 0 0,4-6-13 0,0 12 5 16,0-6 8-16,0-6-10 0,-3 0 10 0,3 12-10 15,0-6 50-15,-4 2 9 0,1 4 3 0,3 0 0 16,-4 0 43-16,1-1 9 0,3 1 1 0,-4 3 1 15,0 3-48-15,4-7-10 0,-3 13-1 0,-1-4-1 16,4 7-24-16,-3-4-5 0,3 1-1 0,-4 2 0 16,4 4-3-16,-3-7-1 0,3 10 0 0,-4-13 0 15,1 10-12-15,3-1 9 0,0-8-9 0,-4 2 8 16,1 1-8-16,3-1 0 0,-4-2 0 0,4 5 8 16,-3-2 4-16,3-1 0 0,0-8 0 0,0 8 0 15,-4-5-12-15,4 0 12 0,0 2-12 0,-3-2 12 16,3-6-12-16,0 2 0 0,0 1 0 0,3 0 0 15,-3-9 0-15,4 5-11 0,-4-5 3 0</inkml:trace>
  <inkml:trace contextRef="#ctx0" brushRef="#br0" timeOffset="25885.932">27058 9821 1227 0,'11'-6'52'16,"-1"3"-42"0,1 0 14-16,-1 1 4 0,-3 2 0 0,4-3 0 15,3 0-28-15,-3 3 0 0,3-6 0 0,-4 0 0 16,5 0 0-16,-1 0 0 0,3-6-11 0,-3 7 11 15,1-4 0-15,2 3 8 0,-3 0 0 0,0-6 0 16,0 6 23-16,1-5 5 0,-1 2 0 0,0 0 1 16,0-3 5-16,-4 3 1 0,1-2 0 0,0-7 0 15,-1 3-29-15,1 3-6 0,-4 1 0 0,0-7-8 16,0 6 10-16,0 3-10 0,0 1 8 0,-3-1-8 0,-1-3 14 0,1 0-2 16,-1 1-1-16,-3 2 0 0,4-3 13 0,-4 0 2 15,0 6 1-15,0 0 0 0,-4-5 2 0,1 5 1 0,-4-3 0 16,0 3 0-16,0 3-30 0,-4 0 0 15,4-3 0-15,-4 6 0 0,-3 0-9 0,0-5-8 0,3 5-2 0,-3-6 0 16,0 6 1 0,4 0 0-16,-4 0 0 0,-1 0 0 0,5 0 10 15,-1 6 8-15,-3-6-12 0,4 0 12 0,-1 5 0 0,0 1 0 0,1 3 0 16,-1 3 0-16,1 0 0 0,-1-1 0 0,1 1 0 0,-1 3 0 16,0 0 0-16,-3 5 0 0,4-2 0 0,-1-7 0 15,0 4 0-15,1 9 0 0,3-10 0 0,0 1 0 16,0 6 0-16,0-4 0 0,0-2 0 0,3 0 0 15,1 5-8-15,-1-8 8 0,4 3 0 0,0 2 0 16,4 7 0-16,-1-6 12 0,4 2 0 0,4 4 0 16,3-1 7-16,0 4 1 0,0-1 0 0,7 1 0 15,0-1-11-15,1-2-1 0,2 2-8 0,1-2 12 16,0-1-12-16,3-2 0 0,0 2 0 0,0-8 0 16,4 2 0-16,-4-5-20 0,4 0 4 0,-4-9 0 15,1 0-37-15,-5 0-7 0,4-3-2 0</inkml:trace>
  <inkml:trace contextRef="#ctx0" brushRef="#br0" timeOffset="53032.098">2886 8881 450 0,'0'0'9'0,"0"0"3"0,0 0 0 0,-7 8 1 0,7 1-13 0,0 0 0 0,0-3 0 0,-4 0 0 16,4 0 22-16,-3 2 2 0,3-8 0 0,-4 9 0 16,4 0-24-16,-3 3 0 0,-1 0 0 0,4-1 0 15,0 1 15-15,0 0 8 0,0 8 1 0,-3-8 1 16,3 0 12-16,0 3 3 0,0 2 0 0,0 1 0 16,0-6-7-16,-4 5-1 0,4 4 0 0,0 2 0 15,-4-5-8-15,4 9-1 0,0-10-1 0,0 10 0 16,0-4-14-16,0 4-8 0,0-4 8 0,0 7-8 15,0-7 0-15,0 4 8 0,0-4-8 0,0 3 0 16,0-8 0-16,4 3 0 0,-4-4 0 0,0-5 0 0,0 6 8 0,0-9-8 16,0-1 8-16,4 1-8 0,-4 3 29 15,0-6 2-15,0-6 0 0,0 0 0 0,0 0-8 0,0 0-2 16,0 0 0-16,3 6 0 0,-3-6-4 0,0 0-1 16,0 0 0-16,7 0 0 0,-3-12 0 0,-1 3 0 15,1 0 0-15,3 0 0 0,0 1-16 0,-4-1 0 16,1-15 0-16,-4 4 0 0,3 2 10 0,1 0-2 15,-4-8 0-15,3 8 0 16,-3-11-8-16,4 8 0 0,-4-2 0 0,0-4 0 0,3 4 0 0,1-1 8 16,-4-5-8-16,4 8 8 0,-4-5-8 0,0 2 0 15,3 7 0-15,-3-7 0 0,4 4 0 0,-1 8 0 16,1-6 0-16,-1 1 0 0,-3-4 0 0,4 9 0 0,3-5 0 16,-4 5 0-16,4-3 8 0,0-2 0 0,0 2 0 0,0 0 0 15,4 3-8-15,0-2-14 0,3 2 3 0,-4-6 1 16,4 4 10-16,-6 2 0 0,6 6 0 0,0-6 0 15,0-5 0-15,0 8 0 0,0 0 0 0,4 6-8 16,-8-3 8-16,1 0 0 0,3 6 0 0,-7 0-8 16,4 0 8-16,-1 6-8 0,-3 0 8 0,4-3-8 15,-1 0 8-15,-3 3 0 0,4 3 0 0,-4-6-8 16,7-1-10-16,-3 4-2 0,-1 0 0 0,-3 0 0 31,4-6-41-31,3 0-9 0,-3 0-2 0,-1-6 0 0,4 6 16 0,-3-12 4 16,0 10 0-16,3-4 0 0,-4 0 32 0,1 0 6 0,-4 3 2 0</inkml:trace>
  <inkml:trace contextRef="#ctx0" brushRef="#br0" timeOffset="53860.144">3418 9183 862 0,'0'0'24'0,"0"0"6"0,0 0-30 0,0 0 0 0,0 0 0 0,4 6 0 16,-4-6 32-16,3 3 0 0,5 0 0 0,-5-3 0 0,4 0 6 0,0 0 2 15,-3 0 0-15,3 0 0 16,-7 0-13-16,7-3-3 0,0 0 0 0,0 0 0 0,-4 0-12 0,4 3-4 16,1 0 0-16,-5-6 0 15,8 6-8-15,-8-5 0 0,4 5 0 0,4-6 0 16,-4 0 0-16,-4 0 0 0,8-3 0 0,-4 0-11 15,4 0 11-15,-4-2 0 0,3 5 0 0,1 0 0 0,-1-6 16 0,1 3-2 16,-4 3 0-16,4-5 0 16,-8 5 3-16,4-6 1 0,4 0 0 0,-8-2 0 0,4 2-3 0,-3 0-1 15,-1 0 0-15,-3-5 0 16,4 5-6-16,-4 3 0 0,0-3-8 0,0 1 12 0,0-1-12 0,0 6 0 16,0-9 0-16,-4 4 0 0,4 2 0 15,-3 0 0-15,-1 3-9 0,4-6 9 0,-7 6-11 0,4-2 11 0,-4 2-12 16,3 3 12-16,4 3-8 15,-7-3 8-15,7 3 0 0,-10 0 0 0,10 0-8 0,-11 6 8 0,0-3 0 0,4 2 0 16,-3 7-15-16,3-6 4 16,-4 6 1-16,1-6 0 0,-1 3-6 0,0 2-2 0,8 1 0 0,-8 6 0 15,1-7 2 1,-4 4 0-16,3 0 0 0,4 0 0 0,-4 2 16 0,4-2 0 0,4-3-8 16,-4 5 8-16,3 1 11 15,-3 3 5-15,0-4 2 0,4 7 0 0,3-1 5 0,-4 4 1 0,4-4 0 16,0 10 0-16,4-7 0 0,-4 3 0 0,3 4 0 0,4-4 0 15,-3 1-24-15,3-4 9 0,0 3-9 0,3 1 0 16,-3-4 11-16,0-2-11 0,1-4 10 0,-1 4-10 16,3-9-10-16,-3-1-8 0,4 1-2 0,-1-3 0 15,-3-6-45-15,4-1-10 16,0-2-1-16,-1-3-1 0,1-3-19 0,-1 3-3 0</inkml:trace>
  <inkml:trace contextRef="#ctx0" brushRef="#br0" timeOffset="54518.928">3838 8975 684 0,'0'5'28'0,"-3"7"-28"16,3-6 15-16,-4 0-3 0,1 3-1 0,-1 0 0 15,4 5-2-15,0-14 0 0,0 0 0 0,0 6 0 16,0 0 14-16,0 6 2 0,0-3 1 0,0 2 0 16,0 1-7-16,4-6-2 0,-4 6 0 0,3 0 0 15,1-1 2-15,-1 4 0 0,1 3 0 0,-1-1 0 16,1-5-8-16,-1 3-2 0,1 8 0 0,-1-11 0 15,1 0-9-15,-1 8 0 0,1-14 0 0,0 12 8 16,-1-3-8-16,1-1 0 0,-1 1 0 0,-3-3 8 16,0 0-8-16,0-4 0 15,-3 1 0-15,3 0 0 0,-4 3 24 0,1 0 4 0,3-7 0 0,-4 1 0 16,0 0-17-16,4-6-3 0,-3 6-8 0,3-6 12 16,0 0-2-16,0 0-1 0,-7 3 0 0,0-6 0 15,7 3 12-15,-7-6 3 0,3 0 0 0,-3 0 0 16,4-5-2-16,-1-7 0 0,1 6 0 0,-1-2 0 15,4-4-11-15,0 0-3 0,4-2 0 0,-1-4 0 0,4 1-8 0,-3-4 12 16,3-2-12-16,3 5 12 16,-3-2-12-16,4-1 0 0,0 4 0 0,3-4 0 0,0 4 0 0,-4-1-17 15,1 1 4-15,3 8 1 16,0-3 12-16,0 1 0 0,-3 5 0 0,3 3-9 0,-3 0 9 0,6 1 0 16,-6 2 8-16,-1 0-8 15,1 0 8-15,0 6-8 0,3 0 8 0,-4 0-8 0,1 6 8 16,-1-6-8-16,-3 6 8 0,4-6-8 0,0 6 0 15,-4 2 0-15,-4 1 0 0,4 0 0 0,0 9 11 0,-3-1-3 16,-4-5 0-16,3 3 0 0,-3 2 3 16,4 1 0-16,-1 0 0 0,-3 8 0 0,0-8-11 0,0 5 12 0,0-2-12 15,4 2 12-15,-4-5-12 0,0 3 12 0,3-4-12 0,-3-2 12 32,4 0-12-32,0-1 0 0,-1-2 0 0,1-6-11 15,-1 0-24-15,1 3-5 0,-4-9 0 0,0 0-1 16,7 3-41-16,-4 0-8 0,4-3-2 0</inkml:trace>
  <inkml:trace contextRef="#ctx0" brushRef="#br0" timeOffset="55030.467">4844 8878 1384 0,'0'0'39'0,"0"0"9"0,0 0-38 15,0 0-10-15,0 0 0 0,0 0 0 0,0 0 13 0,0 0 1 0,0 0 0 0,0 0 0 16,0 0-22-16,-4 3-5 0,-3 5-1 0,0-5 0 15,0 0-3-15,0 0-1 0,0 6 0 16,0-9 0-16,0 0 18 0,3 0 0 0,-3 0 0 0,-3 6 0 16,-1-12 14-16,0 6 6 0,1 0 2 0,-1 0 0 15,1 6-10-15,-1-6-1 0,0 6-1 0,1 0 0 16,-4-6-10-16,7 8-11 0,-7-5 3 0,-4 0 0 31,4 3-34-31,0 0-6 0,3 3-2 0,-3 0 0 0,3 2 24 0,1 1 5 16,3 0 1-16,0 3 0 0,3-4 20 0,-3 7 0 0,4-6 0 0,-1 5 0 15,1 4 0-15,-1 6 15 0,8-7-3 0,-4 7 0 16,0-7 0-16,3 4 0 0,1-1 0 0,3-5 0 16,-4 2-3-16,1-2-1 0,3-6 0 0,0 0 0 15,0 2-8-15,4-2 0 0,-1 0 0 0,-3-6 0 16,4 2 0-16,-1-2 0 0,1 0 0 0,0-3 8 16,3-3-8-16,-4 0 0 0,-3-3-12 0,4 0 12 15,-1-3-12-15,1 1 12 0,0 5-12 0,-1-6 12 16,1-6-51-16,-1 6-2 15</inkml:trace>
  <inkml:trace contextRef="#ctx0" brushRef="#br0" timeOffset="55436.242">4664 8510 1648 0,'0'0'36'0,"0"0"8"0,0 0 2 0,0 0 0 0,0 0-37 0,0 0-9 0,0 0 0 0,0 0 0 15,3 6 0-15,-3 0-9 0,0 3 9 0,0-3-13 16,4 5-3-16,-4 1-1 0,3-3 0 0,-3 3 0 15,4-1-6-15,-4 13-1 0,3-12 0 0,1 14 0 16,-4-2 7-16,0-1 1 0,3-2 0 0,-3 5 0 16,4 4 16-16,-4-7 0 0,0 4 0 0,3 8 0 15,-3-6 0-15,0 4 0 0,4 2 0 0,-4 3 0 16,4-6 0-16,-4 4 9 0,3 2-1 0,1-6 0 16,-4 4-8-16,3-4 12 0,1 3-12 0,-1-8 12 15,1 2-12-15,-4-5-11 0,3 2 3 0,1-8 0 16,-1 2 16-16,4 4 4 0,-3-12 1 0,-1-1 0 0,1 1-29 15,-1-3-5-15,-3-9-2 0,0 0 0 16,4 6-126-16,-4-6-26 16</inkml:trace>
  <inkml:trace contextRef="#ctx0" brushRef="#br0" timeOffset="56128.879">4946 9116 1440 0,'0'0'30'0,"0"0"6"0,0 0-28 0,0 11-8 0,0-2 0 0,3-3 0 15,1 0 0-15,0 0 0 0,-4-6 0 0,3 6 0 16,4 6 0-16,0-7 0 0,-3-5 0 0,3 6 0 16,3-6 0-16,-3 0 0 0,4 0 0 0,3 0 0 15,0-6 0-15,-7 6 0 0,7-5 0 0,-3-1 0 16,3 0 20-16,0 0 4 0,0-6 0 0,0 3 0 16,4 1 15-16,-4-7 3 0,-3 3 1 0,-1-3 0 15,4 1-23-15,1 5-4 0,-5-3 0 0,1-6-1 16,-1 1-15-16,-3 5 0 0,0-3 8 0,0-2-8 15,0-1 0-15,-3 6 0 0,3-2 0 0,-7 2-10 16,0-6 10-16,-3 4 0 0,-1 2 8 0,0 0-8 16,-6 0 0-16,3-5-8 0,0 5 0 0,0 3 0 0,-4 3 0 15,4 0 0-15,-3 0 0 0,-5 1 0 0,1 10 8 16,0 1 0-16,4-6 0 0,-4 6 0 16,-8 0 0-16,5 3 8 0,3 0-8 0,-4 5 11 15,4-2-3-15,-4 6 0 0,8-6 0 0,-8 8 0 0,4-2-8 0,3 5 0 16,4-5-12-16,0 8 12 0,4-8-9 15,-1 0 9-15,1 8 0 0,3-5 0 0,0 8 0 0,3-5 0 0,4 2 0 0,0 3 0 16,4-8 0-16,3 3 0 0,4-1 9 0,-4-5-9 16,-4 2 13-16,8-2-2 0,0-3-1 0,-1-1 0 15,1 1-10-15,-1-3-11 0,5 0 3 0,-8-4 0 16,7-2-34-16,-3 0-6 16,3 0-2-16,0 6 0 0,0-12-34 0,-3 6-6 0,3-6-2 15</inkml:trace>
  <inkml:trace contextRef="#ctx0" brushRef="#br0" timeOffset="84472.193">5556 8810 1022 0,'0'0'21'15,"0"0"5"-15,-7 3-26 0,7-3 0 0,0 0 0 0,-3 6 0 0,-4 0 0 0,7 0 8 16,-4 2-8-16,-3-2 0 0,7-6 0 0,-4 6 0 0,-6 0 0 0,10-6 0 16,0 0 8-16,0 0-8 15,0 0 8-15,0 0-8 0,0 0 37 0,0 0 3 0,0 0 0 16,0 0 0-16,0 0 12 16,0 0 4-16,0 0 0 0,0 0 0 0,7-6-16 15,-4 6-4-15,5-6 0 0,-5 0 0 16,-3 6-14-16,0 0-3 0,0 0-1 0,0 0 0 0,0 0 3 0,0 0 1 0,4-6 0 0,-4 6 0 15,0 0-13-15,0 0-9 0,0 0 12 0,0 0-12 16,0 0 15-16,0 0-4 0,0 0-1 0,0 0 0 16,0 0-10-16,3 6 12 0,-3-6-12 0,0 0 12 15,7 0-2-15,-7 0 0 0,4 6 0 0,3-6 0 16,0 0-2-16,-4 0 0 0,8 0 0 0,-8 0 0 16,5-6 6-16,-1 6 1 0,3 0 0 0,-3-6 0 15,0 6-5-15,4 0-1 0,-1-2 0 0,1-1 0 16,-4 3-9-16,0 0 0 0,4-3-12 0,-1 3 12 15,1 0-9-15,3 0 9 0,0-3 0 16,0 3 0-16,0-3 0 0,7 0 0 0,-10 0 0 0,7 0 0 16,-1 0 0-16,5-3 0 0,-5 6 0 0,1-6 0 15,7 6 0-15,-11-6 0 0,3 1 0 0,-3 5 0 16,4-6 0-16,-4 6 0 0,0 0 0 0,0-6 0 16,0 3 12-16,-3 0-4 0,-4 3-8 0,0-3 12 15,0 0-2-15,-7 3-1 0,0 0 0 0,0 0 0 16,0 0-9-16,0 0 0 0,0 0 0 0,0 0 0 15,0 0 0-15,0 0 0 0,0 0 0 0,0 0 0 16,0 0 0-16,0 0 8 0,0 0-8 0,4 3 0 16,-4-3 0-16,0 0 0 0,0 0 0 0,0 0 0 0,3 6 0 15,-3-6 0-15,0 0 0 0,0 9 0 0,0-9 0 0,-3 6 8 16,3-6-8-16,0 11 0 0,0-11 0 0,-4 6 8 16,1 0-8-16,-1 0 0 0,-3 0 0 0,4 0 0 15,-1 0 0-15,0 2 0 0,1-2 0 0,-1 0 0 16,-6 0 0-16,6 0 0 0,1 0 0 0,-4 3 0 0,3-6 0 15,-3 8 0-15,4-5 0 0,-4 3 0 0,0-3 0 0,-1 0 0 16,1 5-13-16,0-2 5 0,0 0 8 0,-3 3-13 16,3-3 1-16,-4 2 0 15,4 1 0-15,-11 0 0 0,4 0 1 0,0 8 1 16,0-8 0-16,0 3 0 0,-4 2-7 0,4 1-2 0,0 0 0 0,0-1 0 16,-7 4 19-16,7-3-8 0,0-4 8 15,3 1 0-15,-3 0-10 0,3 2 10 0,1-5-8 0,-1-3 8 16,4 6-10-16,-3-1 10 0,2-2-12 0,-2 0 12 15,-1 0 0-15,4-1 0 0,0-2 0 0,-3 3 0 16,3 0 0-16,-1-6 0 0,5 2 0 0,-8-2 0 16,8 0 8-16,-4 6-8 0,0-6 0 0,7-6 0 15,-4 6 0-15,4-6 0 0,0 0 0 0,0 0 0 16,0 0 12-16,0 0-3 0,0 0-1 0,0 0 0 16,-3 6-8-16,3-6 0 0,0 0 0 0,0 0 0 15,0 0 17-15,0 0 2 0,0 0 0 0,0 0 0 16,3 5-19-16,1-5 0 0,3 6 0 0,0-6 0 15,0 3 0-15,0-3 0 0,0 0 0 0,0 0-12 0,0 0 12 16,0 0 0-16,0 0 12 0,4 0-12 0,-4 0 0 16,3 0 0-16,-2 0 0 0,-1-3 0 0,0 3 0 15,-4 0 0-15,8 0 0 0,-4 0 0 0,3 0 0 16,1 0 0-16,0 0 0 0,-1 0 0 16,1 0 0-16,-1 0 0 0,1 0 0 0,6 0 0 15,-6 0 0-15,0 3 0 0,6-3 0 0,-3 0 0 16,-3 0 0-16,0 0 0 0,-1 0 0 0,1 3 0 0,-4-3 0 0,-7 0 0 15,0 0 0-15,0 0 0 16,3 3-16-16,-3-3-9 0,0 0-3 0,7 6 0 16,-7 3 0-16,7 0 0 0,-7-9 0 0,0 5 0 0,0-5 15 0,-7 6 2 0,7-6 1 0,0 0 0 31,0 0-26-31,0 0-4 0,0 0-2 0</inkml:trace>
  <inkml:trace contextRef="#ctx0" brushRef="#br0" timeOffset="85088.427">6308 9245 1048 0,'0'0'29'0,"0"0"8"0,0 0-29 0,0 0-8 0,0 0 0 0,3 6 0 16,-3 0 0-16,0-6 0 0,4 9 0 0,-4-9 0 16,7 6 0-16,-4-1 0 0,4 1 0 0,0-6 0 15,-7 0 14-15,4 6 8 0,3-6 2 0,-3 6 0 16,3-6 25-16,0 0 6 0,-4 0 1 0,4 0 0 15,0 0-9-15,0 0-2 0,0 0 0 0,0 6 0 16,-3-6-22-16,0 0-5 0,3 6-1 0,0-3 0 16,-4-3-9-16,4 0-8 0,0 0 12 0,0 3-12 15,0-3 11-15,0 0-11 0,0 3 10 0,1-3-10 16,-1 3 23-16,0-3-2 0,0 0 0 0,0 0 0 16,0 0-10-16,7 0-3 0,-7 0 0 0,-4 0 0 15,5 0 1-15,-1 0 0 0,-4-3 0 0,-3 3 0 16,7-3-9-16,0 3 0 0,-3 0 0 0,-4 0-11 15,7-3 11-15,0 3 0 0,0-3 0 0,-7 3 0 16,3-6-8-16,5 6 0 0,-1 0 0 0,-7 0 0 16,3 0-27-16,4 0-5 0,-7 0 0 0,4-6-1 15,3 6-38-15,0-6-7 0</inkml:trace>
  <inkml:trace contextRef="#ctx0" brushRef="#br0" timeOffset="85807.211">6953 9098 1384 0,'0'0'39'0,"0"0"9"16,0 0-38-16,0 0-10 0,4 6 0 0,-1 0 0 15,1 0 0-15,-1 5 0 0,1-2 0 0,-4 0 0 16,0 0-43-16,3 3-10 0,-3-6-3 0,0 5 0 16,4-5 28-16,-1 3 4 0,1 0 2 0,0 6 0 15,-1-10 22-15,4 7 0 0,-3-6 0 0,3 3 0 16,0 3 25-16,3-1 7 0,-3 1 0 0,-3-6 1 16,3 9 1-16,0-4 0 0,4 1 0 0,-4 6 0 0,0 0-19 0,0-7-4 0,0 10-1 15,0-3 0 1,0-4-10-16,-4 7 0 0,5-7 0 0,-5 4 0 15,4 0 0-15,0-6 0 0,-3 2 0 0,3-2 0 0,0 0 0 0,-4-9 0 0,1 3 0 16,-1-1 0 0,1 1 12-16,-1 0 0 0,-3 0 0 0,0-6 0 0,0 0 4 0,8 6 2 15,-8-6 0-15,3 6 0 0,-3-6-3 0,0 0-1 0,7 0 0 0,-7 0 0 16,0 0 10-16,4 0 3 0,-4 0 0 0,7 0 0 16,-4-6-13-16,1-3-2 0,-1 6-1 0,1-3 0 15,-1 0-11-15,-3 1 10 0,4-4-10 0,-1 3 10 16,1 0-10-16,-1-6 0 0,1 6 0 0,-1-5 0 15,5-1 0-15,-5-3 0 0,1 3 0 0,3-5 8 16,0-1-8-16,0 3 0 0,3-8 0 0,-3-1 0 0,4 4 0 16,0-7 0-16,3 4 0 0,-4-1 0 15,4-5 0-15,-3 8 0 16,3 4 0-16,-3-4 0 0,6 3 0 0,-10 1 0 0,4 2 0 0,3 0 8 0,-3 1-8 16,-1 8 0-16,1-6 0 0,-4 6 8 0,3-3-8 15,-3 6 0-15,1-2-12 0,-5-1 12 0,4 3-10 0,-3 0 10 16,-1 0 0-16,-3 3-9 0,0 0-11 15,4 0-1-15,6 0-1 0,-10 0 0 16,4 0-64-16,-4 0-13 0,0 0-2 0</inkml:trace>
  <inkml:trace contextRef="#ctx0" brushRef="#br0" timeOffset="86471.411">7966 9183 874 0,'0'0'19'0,"0"0"4"0,0 0 1 0,-7 0 1 0,7 0-25 0,0 0 0 0,-4-6 0 0,-3 6 0 16,4-5 44-16,-4 5 4 0,-4 0 1 0,4 5 0 0,-4-5-19 0,4 6-4 16,-7-3-1-16,4 6 0 0,-5-3-12 0,1 0-2 15,0 9-1-15,-3-10 0 0,-1 7-10 0,0-6 0 16,1 6 0-16,-1 3-11 0,0-4 11 0,1-5-8 15,-1 6 8-15,0-3-8 0,4 2 8 0,-3-2 0 16,3 6 0-16,-1-9 0 16,5 12 0-16,-4-10 0 0,3 4 0 0,4 6 0 0,0-1 0 0,0-2 0 15,0 3 0-15,3-1 0 0,1 1 0 0,3 0 11 16,3-4-3-16,1-2 0 0,-1 6-8 16,1-7 8-16,0 4-8 0,3 3 8 0,3-6 0 15,1-4 0-15,-1 4 0 0,4 0 0 0,1 0 0 0,6-6 0 0,-7 5 0 16,4-5 0-16,-1-6 10 0,4 3 2 15,-3-3 0-15,3-3 0 0,0 3 12 0,-7-6 4 16,8 0 0-16,-1 1 0 0,0-7 21 0,-3 3 5 0,-1-3 1 0,1 3 0 16,-1 1-18-16,-2 2-3 0,2-12-1 0,-3 9 0 15,0-3-13-15,-3 4-4 0,0 5 0 0,-1-9 0 16,-3 0 7-16,0 0 1 0,0 1 0 0,0-4 0 16,-3-3-32-16,-1 7 0 0,1-13 0 0,-4 9 0 31,0-2-15-31,-7-7-9 0,3 4-1 0,-6-4-1 0,-1 4 13 0,1 2 2 0,-4 0 1 15,-4 1 0-15,4-1 10 0,-7 3 0 0,3 4 0 0,0-7 0 16,4 9 0-16,-10 3-12 0,2 0 12 0,1 0-12 16,4 6-5-16,-1 6-2 0,0-6 0 0,1 0 0 15,3 3-32-15,-1 0-6 16,5 0-2-16</inkml:trace>
  <inkml:trace contextRef="#ctx0" brushRef="#br0" timeOffset="87235.699">8336 9177 946 0,'0'0'20'16,"0"0"5"-16,0 0 1 0,0 0 2 0,-3 6-28 0,3 0 0 0,0 0 0 0,0 0 0 15,0-6 0-15,0 9 0 0,0-9 0 0,0 12 0 0,-4-7 0 0,4 7 0 16,0-12 0-16,-3 6 0 0,-1 3 0 0,0 6 0 15,1-1 0-15,3-2 0 0,-4 6 20 0,4-1-2 16,0-2 0-16,-3 3 0 0,-1-1 6 0,1 10 2 16,-1-10 0-16,4 10 0 0,-7-4-14 0,4 1-4 15,-1-4 0-15,4 10 0 16,-3-13-8-16,3 16-12 0,0-7 2 0,0 4 1 0,0-7 9 0,3 4 0 16,1-4 0-16,3-5 0 0,0-1 34 15,3-2 2-15,1 3 1 0,0-6 0 0,3-1 18 0,0 1 3 16,-4-3 1-16,5 3 0 0,2-6-17 0,-3-6-3 15,4 0-1-15,-4 0 0 0,0-6-9 0,0 6-1 16,-3-6-1-16,3 0 0 0,0 0 1 0,-3-6 1 0,3-2 0 16,-4 2 0-16,1-6-13 0,3-2-4 0,0 2 0 15,-3 0 0-15,-1-2 1 0,1-4 0 0,-1 1 0 0,-2-1 0 16,-1 4 15-16,0-7 4 0,3 7 0 0,-6-1 0 16,3-3-7-16,-4 4-1 0,1-4 0 0,-4 7 0 15,0-4-9-15,-4 9-3 0,4-5 0 0,-3-4 0 16,-1 9-4-16,1 1-8 0,-1-1 11 0,-3 0-11 15,4 3 0-15,-1 0 0 0,1 4 0 0,-1-4 0 16,1 3 0-16,-1-6-12 0,0 12 12 0,4 0-12 16,-3-6 2-16,3 6 1 0,-4-6 0 0,4 6 0 15,0 0-31-15,0 0-7 0,-3-5-1 0,3 5 0 16,0 0-144-16,0 0-30 0,3-3-6 16</inkml:trace>
  <inkml:trace contextRef="#ctx0" brushRef="#br0" timeOffset="87882.307">9504 9319 718 0,'0'0'30'0,"0"0"-30"15,0 0 95-15,0 0 13 0,0 0 2 0,0 0 1 16,0 0-27-16,0 0-6 0,-4-6-1 0,-3 3 0 15,7 3-29-15,-7-3-7 0,0 3-1 0,0-6 0 16,0 6-12-16,0 0-4 0,-4-6 0 0,-3 6 0 16,4 0-16-16,-4 0-8 0,-1 0 8 0,1-6-8 15,-3 6 18-15,-4-6-2 0,-4 6 0 0,4 0 0 16,0-6-8-16,-1 6-8 0,-2 0 9 0,-1 0-9 16,0 0 0-16,1 0 0 0,2 6 0 0,1-6 0 15,-3 0 0-15,6 6 8 0,-3-6-8 0,3 6 0 0,4 0 0 16,0 3 8-16,3-6-8 0,1 3 0 0,-1-1 0 0,4 4 0 15,0-3 0-15,4 6 0 16,-1 0 0-16,8-1 0 0,-4 1-13 0,7 3 4 0,0 3 9 16,0-7 0-16,3 1 0 0,1 9 0 0,3-10 0 0,4 7-15 15,-1-9 4-15,1 3 1 0,3 5 10 0,0 1 0 16,0-1 0-16,1 4-8 0,-1 3-13 0,-4-4-3 0,5 4 0 16,-5-7 0-16,1 7 10 0,-4-4 2 15,0 4 0-15,0-6 0 0,-3 2 12 0,-4-2 0 16,-4-4 0-16,1 7 0 0,-4 0 0 0,-4-7 0 0,1 4 0 15,-8 0 0-15,1-7 26 0,-5 7 2 16,-2-6 0-16,-4 0 0 0,-4 2-12 0,0-2-3 16,-3-6 0-16,0-3 0 0,0 0 0 0,-1-6 0 0,-2 3 0 0,2-3 0 15,-2 3-4-15,2-6-1 0,1 0 0 0,4-6 0 16,-1 6-8-16,7 1-11 0,-3-1 3 0,7 0 0 31,3-3-24-31,4 3-5 0,4 6-1 0</inkml:trace>
  <inkml:trace contextRef="#ctx0" brushRef="#br0" timeOffset="88241.839">9733 10054 2625 0,'0'0'55'0,"0"0"12"0,0 0-54 15,0 0-13-15,0 0 0 0,0 0 0 16,0 11-79-16,0-5-18 0,-3 0-4 0,-1 3-1 16,-3-3 20-16,0 0 4 0,0-1 1 0</inkml:trace>
  <inkml:trace contextRef="#ctx0" brushRef="#br0" timeOffset="109740.686">21431 8110 486 0,'0'0'20'0,"0"0"-20"16,0 0 32-16,0 0 1 0,0 0 1 0,0 0 0 15,0 0-20-15,7 0-4 0,-7 0-1 0,4 6 0 16,-4-6-25-16,0 0-6 0,7 0-1 0</inkml:trace>
  <inkml:trace contextRef="#ctx0" brushRef="#br0" timeOffset="110505.72">21505 8054 72 0,'4'-5'0'0,"-4"5"0"0,7-6 0 0,-7 6 0 0,3-6 0 0,-3 6 0 16,4-6 0-16,-1 0 0 0,1 0 0 0,0 0 0 15,-1 0 23-15,1 3 8 0,-1-2 1 0,1-7 1 16,-4 12 56-16,0 0 11 0,0 0 3 0,3-6 0 16,-3 6-30-16,0 0-5 0,0 0-2 0,0 0 0 15,0 0-10-15,0 0-1 0,0 0-1 0,0 0 0 16,0 0-2-16,0 0 0 0,0 0 0 0,0 0 0 15,-3-6-8-15,3 6-1 0,-7-6-1 0,0 6 0 16,3-6 4-16,-3 6 1 0,0-3 0 0,0 3 0 16,0-3-22-16,0 0-4 0,3 1-1 0,-3 2 0 15,0-3-6-15,0-3-2 0,4 6 0 0,-5 0 0 16,1-6-12-16,7 6 0 0,0 0 0 0,-7 0 0 16,7 0 14-16,0 0-3 0,-3 0-1 0,3 0 0 15,0 0-10-15,-7 0 0 0,7 0 9 0,-7 6-9 16,3 0 0-16,-3-1 0 0,4 4 0 0,-1 3 0 0,-3 0 0 15,4 0 0-15,-1-1 0 0,-3 1 0 0,3-3 8 0,1 3-8 16,-1-1 8-16,4-5-8 0,0 6 0 0,-3-3 8 0,3 9-8 16,0-13 0-16,0 7 0 0,0 0 0 15,0-9 0-15,3 9 0 0,-3-6 0 0,4-1 0 0,-1 1 0 16,1 0-8-16,-1 0 8 16,5-6 0-16,-1 6 0 0,0-6 0 0,0 0 0 0,0 0 12 15,0 0-2-15,0 0-1 0,0-6 19 16,3-6 4-16,1 1 1 0,3-1 0 0,-3-3-14 0,3 3-3 0,0 1-1 0,4-13 0 15,-4 9-7-15,0-14 0 0,0 5-8 0,0-2 12 16,0-1-12-16,-3-2 9 0,3 0-9 0,-4 2 8 16,-2-2-8-16,2 2 0 0,-3-2 0 0,0 0 0 15,0 2 8-15,-3 1-8 0,-1 2 8 0,1-5-8 16,-1 11 0-16,-3-2 0 0,4 2 8 0,-4 3-8 16,-4 3 0-16,4-5 0 0,-3 5 0 0,-1-6 8 15,1 7-8-15,3 2 0 0,-4 3 0 0,1 0 8 16,-1 0-8-16,4 6 0 0,0 0 0 0,0 0 8 15,0 0-8-15,0 0 0 0,0 0 0 0,0 0 0 16,0 0 19-16,0 0-2 0,-3-6 0 0,3 6 0 16,0 0-17-16,0 0 0 0,0 0 8 0,0 0-8 15,-4 6 0-15,-3 0 0 0,0 6 0 0,0-3 0 16,3 2 0-16,-3 7 0 0,-3 0 0 0,3 2 0 16,-4-2 0-16,4 0 0 0,-3 5 0 0,2 3 0 15,1-2 0-15,0 5 0 0,4 4 0 0,-4-4 0 16,3-2 0-16,4 5 0 0,-3-3 0 0,3-2 0 15,0 2 0-15,0-5 0 0,0 2 0 0,0-8 0 16,0 2 0-16,3-2 0 0,-3-6 0 0,0 5 0 0,4-5 0 16,-4 0 0-16,3 3 0 0,1-4 0 0,-1 1 0 15,1 0 0-15,-1 3 0 0,1-4 0 0,-4 1 0 16,3-6 0-16,1 0 0 0,0 6 0 16,-4-9-17-16,0-3-7 0,0 0-2 0,3 3 0 15,-3-3-137-15,4 2-27 0,3-2-6 0</inkml:trace>
  <inkml:trace contextRef="#ctx0" brushRef="#br0" timeOffset="111169.941">21745 7937 1265 0,'0'0'36'0,"0"0"8"15,0 0-36-15,0 0-8 0,0 0 0 0,0 0 0 16,0 0 83-16,0 0 14 0,0 0 3 0,0 0 1 0,0 0-33 0,0 0-8 15,0 0 0-15,0 0-1 0,0 0-41 0,0 0-8 0,4 6-2 16,3-6 0-16,-4 9-8 0,1-7 0 16,3 1 0-16,0 3 0 0,-4 0 0 0,5 0 0 0,-1-6 0 0,0 6 0 15,0-6 0-15,0 0-9 16,3 0 9-16,-3 0-13 16,0 0 13-16,4 0 0 0,-4-6 9 0,4 0-9 15,-4 0 13-15,0 0-3 0,0-2-1 0,0 2 0 0,-4-6 0 16,5 6 0-16,-5 0 0 0,1-6 0 0,-4-2-9 0,3 5 8 0,-3 0-8 15,0 3 8-15,0-6-8 0,0 1-11 0,0-4 3 0,-3 6 0 16,-1 3-2-16,1-3 0 0,3 4 0 16,-8-1 0-16,5 0 10 0,-4 0-10 0,-4-3 10 0,1 6-10 15,3 0 1-15,-4-3 0 0,0 6 0 0,1-3 0 16,-1 3 9-16,1 3 0 0,-1 0 8 0,1 3-8 16,-1 0 0-16,0 6 0 0,-3-6 0 0,7 11 0 15,-3-5-21-15,-1 3-9 0,0 2-2 16,1 1 0-16,3-6 32 0,0 8 0 0,0-8 0 0,3 6 0 15,1-3 0-15,3-4 0 0,-4 7 0 0,4-6 0 16,0-1 0-16,0 1 0 0,4 3 0 0,-1-3 0 16,1-1 20-16,-1-5 9 0,4 0 3 0,0 0 0 15,0 0-32-15,4 0 0 0,-4 3 0 0,4 2 0 16,-4-5 0-16,3 0 0 0,1 6 0 0,-1-3 0 16,5-3 0-16,-5 0 0 0,1-4-8 0,3 1 8 15,-4 3-23-15,1-6 3 0,3 0 0 0,-3 0 0 16,3-6-127-16,0 3-25 0,0-2-4 0,0-1-2 15,0-6-54-15,0 6-12 0,0-6-1 0</inkml:trace>
  <inkml:trace contextRef="#ctx0" brushRef="#br0" timeOffset="111856.925">22204 7652 881 0,'0'0'18'0,"0"0"5"0,0 0-23 0,0 0 0 0,0 0 0 0,0 0 0 16,0 0 74-16,0 8 10 0,3 4 3 0,-3-12 0 15,0 6-3-15,0-6 0 0,0 6 0 0,-3 3 0 16,3-9-16-16,-4 9-3 0,-3-3-1 0,4 2 0 16,3-8-19-16,-7 6-4 0,3 0-1 0,4-6 0 15,-7 0-16-15,7 0-3 0,0 0-1 0,-7 6 0 16,0 0-20-16,3-6 0 0,-3 6 0 0,0 0 0 16,0-6 0-16,4 3 0 0,-4 2 0 0,7-5 0 15,-4 9 0-15,1-3-12 0,3 3 2 0,-4-3 0 16,1 0 10-16,-1 5 0 0,4-2 0 0,-3 0 0 15,3 0 0-15,-4-3-8 0,4 6 8 0,0-1-8 16,0-5 8-16,0 0 0 0,0-6-9 0,0 9 9 16,0-3 0-16,0 0 0 0,0 5 12 0,0-11-4 15,0 6-8-15,0 0 0 0,0-6 0 0,0 0-11 16,0 0 11-16,0 0 0 0,0 0 0 0,0 0 0 16,0 0 0-16,0 0 0 0,0 0 0 0,0 0 0 15,0 0 0-15,0 0 0 0,0 0 0 0,0 6 0 0,0-6 0 0,4 6 0 16,-4-6 0-16,3 12 0 0,-3-12 0 0,7 6 0 0,-7-6 0 15,0 0-8-15,7 5 8 0,-7-5 0 0,7 6 0 0,-7-6 0 16,0 0 0-16,7 3 0 0,-7-3 0 16,7 12 0-16,-7-12 0 0,4 6 0 0,-1 0 0 15,1 6 0-15,-4-12 0 0,0 5 0 0,3 1 0 16,-3 3 0-16,0 3 0 0,0-6 11 0,0 6-3 0,0-7 0 16,0 1-8-16,0-6 0 0,0 0 0 0,-3 9 0 15,3-3 0-15,0 3 0 0,0 6-9 16,0-4 9-16,0-5 0 0,-4 0 0 15,1 0 0-15,3-6 9 0,-7 3-1 0,7-3 0 0,-7 0 0 0,0 0 0 16,-4 0-8-16,1 0 8 0,-1 0-8 0,-3 0 8 16,3-3-8-16,1 3 0 0,-1 0 0 0,0-6 0 15,1 6-37-15,-1 0 0 0,1-6 0 16,3 6 0-16,-4 0-19 0,8-6-3 0,-4 6-1 0</inkml:trace>
  <inkml:trace contextRef="#ctx0" brushRef="#br0" timeOffset="184822.082">3002 10074 1364 0,'0'0'30'0,"0"0"6"0,-3 6 2 0,-1 6 0 0,4-12-30 0,0 0-8 0,0 0 0 0,0 0 0 16,-3 6 18-16,3-6 2 0,0 0 1 0,-4 5 0 15,4 1 11-15,0-6 3 0,0 0 0 0,0 9 0 0,0-9 1 16,0 0 0-16,0 0 0 0,0 0 0 0,0 0 16 0,0 0 3 16,4 6 1-16,-4-6 0 0,0 0-19 0,0 0-3 15,0 0-1-15,0 0 0 0,0 0-14 0,0 0-3 16,0 0-1-16,0 0 0 0,0 0-6 0,0 0-1 15,0 0 0-15,0 0 0 0,0 0-8 0,0 0 8 16,0 0-8-16,0 0 8 0,0 0-8 16,0 0 8-16,0 0-8 0,0 0 8 0,0 0 0 0,0 0 0 15,3 0 0-15,4 0 0 0,-7 0 16 0,0 0 2 16,0 0 1-16,0 0 0 0,11 3-27 0,-11-3 0 16,0 0-9-16,0 0 9 0,0 0 0 0,0 0 16 15,0 0-2-15,0 0 0 0,0 0 1 0,0 0 0 16,0 0 0-16,0 0 0 0,0 0-6 0,0 0-1 15,0 0 0-15,0 0 0 0,0 0-8 0,3 3 0 0,-3-3 9 0,4 6-9 16,-4-6 0-16,3 6 0 0,1 0 0 0,-4-6 8 16,0 0-8-16,0 0 0 0,0 0 8 0,0 0-8 15,3 11 0-15,1-5 8 0,-4 6-8 0,3-9 0 16,1 3 0-16,-1 3 0 0,-3 5 0 0,4-8 8 16,0 0-8-16,-1 0 0 0,1 6 0 0,-1-6 0 15,1 5 0-15,3-2 0 0,-4 3 0 0,1-6 0 16,3 11 0-16,-4-8 0 0,1 0 0 0,-1 6 0 15,4 2 0-15,-3-5 0 0,0-6 0 0,-1 9 0 16,4 2 0-16,0-5 8 0,4 3-8 0,-8 2 8 16,1 1-16-16,-1-6-4 0,4 3 0 0,-3-4 0 15,-1 7 12-15,-3 0 12 0,4-4-2 0,-4-2-1 16,3 6-9-16,1-1 0 0,-4-5 0 0,4 0 8 16,-1 6-8-16,1-4 0 0,-1-2 0 0,1 3 0 15,-1-1 9-15,1 1-9 0,-1 3 10 0,4-9-10 16,-3 5 15-16,-1 7-3 0,1-9-1 0,-1-1 0 0,4 1-2 0,-3 3 0 15,-1 2 0-15,5-5 0 16,-5 3-9-16,1-3 8 0,-1 5-8 0,4-5 8 0,-3 3-8 0,-1-3 0 16,1-1 0-16,-4 7 8 0,3-6-8 15,1-6 0-15,-4-1 0 0,3 4 0 0,-3 3 0 0,4-3 0 16,-4-9 0-16,0 9 0 16,0-9 0-16,3 6 0 0,1-1 8 0,-4-5-8 0,0 0 0 15,3 6 0-15,-3-6 9 0,0 9-9 0,0-9 8 16,4 6-8-16,-4-6 8 0,0 0-8 0,0 0 0 0,0 0 0 15,0 0 0-15,0 0 0 0,0 0 0 0,0 0-15 16,0 0 4-16,0 0 1 16,0 0-145-16,0 0-29 0,0 0-5 0</inkml:trace>
  <inkml:trace contextRef="#ctx0" brushRef="#br0" timeOffset="185887.463">3496 10935 1576 0,'-7'15'32'0,"7"-15"9"0,-4 12-33 0,4-12-8 0,0 6 0 16,-3 0 0-16,3 2 0 0,-4-2 0 0,4-6 0 0,0 0 0 16,0 0 0-16,-3 6 0 0,3-6 0 0,0 0 0 15,0 0 0-15,0 0 0 0,0 0 0 0,0 0 0 16,0 0 33-16,0 0 11 15,0 0 3-15,0 0 0 0,0 0 17 0,0 0 3 0,0 0 1 0,0 0 0 16,0 0-28-16,0 0-4 0,0 0-2 0,0 0 0 16,0 0-34-16,0 0-12 0,0 0 0 0,0 0 0 15,0 0 20-15,0 0 4 0,0 0 0 0,3-3 1 16,1-6-13-16,-1 7 0 0,1-4 0 0,-1-6 0 16,1 0 9-16,0 0-1 0,-1 1 0 0,1 2 0 15,6-9 8-15,-3 6 2 0,0-2 0 0,4 2 0 16,-8-6-2-16,4 7 0 0,1-7 0 0,-1 3 0 15,-4 3-16-15,4 1 0 0,-3-10 0 0,3 6 0 0,-4 7 0 16,1-10 0-16,-1 3 0 0,1 1 0 0,-1 2 0 16,-3-3 0-16,4-3 0 0,-4 7 0 0,3-7 8 15,-3 3-8-15,-3 4 0 0,3-10 0 0,0 6 20 0,0 7 0 16,0-10 0-16,-4 9 0 0,4-3-10 0,-3 1-2 16,-1-1 0-16,1 0 0 0,-1-3-8 15,1 4 8-15,-1-1-8 0,1 0 8 16,-1 6-8-16,-3 0 0 0,0-5 0 0,0-1 0 0,0 3 0 0,3 3 0 15,-3 0 0-15,0 0 0 0,4 0 0 0,-4 1-16 16,0-1 4-16,-4 0 1 0,4 6 11 0,0-3 0 16,0 0 0-16,0 3 0 15,0-3-12-15,0 3 4 0,0 0 0 0,-4 0 0 0,4 0 8 0,0 3-8 0,7-3 8 16,-7 3-8-16,7 0 8 0,0-3-10 0,-7 6 10 0,3 5-10 16,-3-5 10-16,4 0 0 0,-1 3-9 15,1 3 9-15,3 5 0 0,-4-5 0 0,1 0 0 0,3-6 0 16,-7 11 0-16,7-2 0 0,0-3-9 0,0 0 9 15,0-4 0-15,0 1 0 0,0 3-8 0,0-3 8 16,7 9 0-16,-4-7 0 0,1 4-8 0,-4 3 8 16,3-7 0-16,1 1 0 0,-1 0 0 0,4 6 0 15,-3-4 0-15,3 4 0 16,-7-3 8-16,7-1-8 0,0 7 0 0,-3-4 0 0,6-2 0 0,-3 9-10 16,0-7 10-16,0-5 0 15,4 9 0-15,-4-4-8 0,0-5 8 0,0 9 0 0,4-4 0 0,-1 1 0 16,-3-6 0-16,4-1 11 0,-4 4-3 0,7-3 0 15,-3 0 10-15,3-6 2 0,-4 5 0 0,4 1 0 16,-3-6-20-16,7 3 0 0,-8 3 0 0,4-7-9 16,-7-5 17-16,4 6 3 0,0-6 1 0,-1 9 0 15,-3-9-12-15,0 3 0 0,0 0 0 0,-3-3 0 0,3 0 0 0,-4 0-12 16,-3 0 2-16,0 0 1 0,0 0-11 0,0 0-1 16,0 0-1-16,0 0 0 15,0 0-34-15,0 0-6 0,0 0-2 0</inkml:trace>
  <inkml:trace contextRef="#ctx0" brushRef="#br0" timeOffset="187063.968">4046 10691 1577 0,'0'0'66'15,"0"0"-53"1,0 0 28-16,0-2 6 0,-3-1 1 0,3 3 0 0,-7-6-34 0,3 3-6 16,-3-3-8-16,0 0 11 15,-3 0-1-15,6 6 0 0,4 0 0 0,-7-6 0 0,0 6 14 0,0-6 2 16,-4 0 1-16,1 4 0 16,3 2-7-16,-7-3-2 0,6 0 0 0,-2 3 0 0,6-3 6 0,-3 3 2 0,0-3 0 0,0-3 0 15,0 6-10-15,-7 0-3 0,7 0 0 16,7 0 0-16,-7 0-13 0,-4 0 0 0,4 6 0 0,0-6 0 15,0-967 0-15,0 1937 0 0,-3-967 0 0,2 0 0 16,5 0 0-16,-4 5 0 0,7-2 0 0,-7 0 0 16,3 0 0-16,-3 0 0 0,4 0 0 15,-4 0 0-15,-4 2-8 0,8-2 8 0,-1 0 0 16,0 0 0-16,4-6 0 16,0 12 0-16,0 0 0 0,0-9 0 0,0 5 0 0,0 1-8 0,0-9 8 0,0 6 0 15,4 6 0-15,0-6-10 0,-1 5 10 0,4-5-8 16,-3-3 8-16,3 3 0 0,-4 6 0 0,1-6 0 15,3 6 0-15,-4-7 0 0,1 1 0 0,-1 0 0 16,4 6 0-16,-3-3 0 0,3-3 0 0,0 2 0 16,0 1-8-16,-3-3 8 0,3 0-8 0,-4 0 8 0,4 0-13 15,0-3 2-15,4 3 1 0,-4-3 0 16,0-3 10-16,7 3 0 0,-7-1 0 0,0-2-8 0,0 3 8 16,0 0 0-16,0 0 0 0,4-3 0 15,-4 3 0-15,0 0 0 0,0-3 0 0,0 6 0 0,0 0 8 16,-3-6-8-16,3 0 8 0,0 0-8 15,0 0 0-15,-7 0 0 0,11 6 0 0,-4 0-8 16,-4 0 8-16,4-4 0 0,0 1 0 0,-3 3-8 16,-1-3 8-16,4 0 0 0,-3 6 0 0,3-6 0 0,0 0 0 0,0 0 0 15,0 6 0-15,-3-3 0 16,3-1 0-16,0 1 0 0,0-6 0 0,0 9 0 0,-4-6 0 16,5 3 0-16,-5-3 0 0,1 3 0 0,3 0 0 15,-4-1 0-15,1 1 0 0,-1 0 0 0,-3 6 0 0,4-9 0 16,-4-3 0-16,0 9 0 15,3-3 0-15,-3-6 0 0,0 0 0 0,0 8 0 0,4 1 0 0,-4 0 0 0,0-9 0 0,0 0 0 16,0 12 0-16,0-6 0 16,0 0 0-16,0-6 0 0,0 0 8 0,0 3-8 0,-4 5 10 0,4 1-10 15,0-9 17-15,-7 6-2 0,7-6-1 16,-3 6 0-16,-4 0-2 0,-4 0-1 0,11-6 0 0,-7 6 0 16,0-1-11-16,0-5 10 0,0 6-10 0,0-6 10 15,0 0-2-15,7 0-8 0,-7 6 12 0,0-6-4 16,0 0 0-16,7 0 0 0,-8 0 0 0,1 0 0 15,7 0 7-15,0 0 1 0,-7 0 0 0,7 0 0 16,-3-6 11-16,-4 6 2 0,0-6 1 0,7 6 0 16,0 0-15-16,-7 0-3 0,7 0-1 0,-7-5 0 15,-4 5-1-15,4-6 0 0,3 0 0 0,4 6 0 16,0 0-10-16,0 0 0 0,-7-9 9 0,0 6-9 16,7 3 0-16,-7-3 0 0,7 3 0 0,-3-3 0 15,-4-3 0-15,7 6 8 0,0 0-8 0,0 0 8 16,-7 0-8-16,7 0 0 0,0 0 0 0,0 0 0 0,0 0-9 0,0 0 0 15,0 0 0-15,0 0 0 16,-7-3-12-16,7 3-3 0,0-5 0 0,3-1-656 16,-3 0-131-16</inkml:trace>
  <inkml:trace contextRef="#ctx0" brushRef="#br0" timeOffset="190600.232">4798 10844 1141 0,'0'0'24'0,"0"0"6"0,0 0 1 0,0 0 2 16,0 0-33-16,0 0 0 0,0 0 0 0,0 0 0 0,0 0 53 0,0 0 4 15,0 0 1-15,0 0 0 0,0 0-36 0,0 0-7 16,0 0-2-16,3-6 0 0,-3 1 11 0,0 5 1 15,4 0 1-15,-1-9 0 0,1 3 10 0,-1 3 3 16,1-6 0-16,-1 3 0 0,1 3-12 0,0 0-3 0,-1-3 0 16,1 1 0-16,-4 5-9 0,0 0-3 0,3-6 0 0,-3 6 0 15,0-15 2-15,0 12 0 0,4-6 0 0,-4 6 0 16,0 3 6-16,0-6 0 0,0 1 1 0,0-4 0 16,0 3 4-16,0 0 1 0,0 0 0 0,0-3 0 15,0 3-9-15,0 1-1 0,0-1-1 0,0 0 0 16,0 0-4-16,0 0-1 0,-4-6 0 0,4 6 0 15,-3-2-10-15,-1-1 12 0,1 0-12 0,-5 0 12 16,1 6-12-16,0-3 0 0,0 0 0 0,0-5 8 16,4 5-8-16,-4 0 0 0,-4 0 9 0,0 3-9 15,4 0 0-15,-3 0 0 0,3 0 0 0,-4 0 0 16,1 3 0-16,3 3 0 0,-8 0 0 0,5 0-8 16,-1 3 8-16,4 0-8 0,-3 0 8 0,-1 5-8 15,-3-5 8-15,7 6 0 0,-4-3 0 0,1 6 0 16,3-7 0-16,-4 10 0 0,4-6 0 0,-4 3 0 0,4-1 0 15,0 1 0-15,0 3 0 0,4-4 0 0,-1-2 0 0,-3 6 0 16,4-1 0-16,-1-2 0 0,1 3 0 0,-1-1 0 16,4-5 0-16,0 6 0 15,4-7 0-15,-1 4 8 0,1 3-8 0,3-6 8 0,-4 2 1 0,1 4 1 16,3-6 0-16,3 2 0 0,-3 1-10 0,8-3 12 16,-5 3-12-16,1-4 12 0,3-2-12 0,-4 3 0 15,5-3 0-15,-8 5 0 0,3-8 0 0,-3 6 0 16,0-9 0-16,0 6 8 0,4-3-8 0,-4-3 0 15,4 0 0-15,-4-1 0 0,-4-2 0 0,4 0 0 16,0 0 0-16,0-2 0 0,-3 2 0 0,-1 0 10 16,4-3-10-16,-7 3 10 0,4-3 3 0,-4-3 1 0,3 3 0 15,5-6 0-15,-8 3 1 0,3 0 0 16,-3 0 0-16,0-2 0 0,0-1-15 0,0 0 8 16,-3 0-8-16,-5-6 0 0,8 4 0 0,-3-1 0 0,3-3 0 0,-4 0 0 15,1 7 0-15,3-4 0 0,-4-6 0 0,4 7 0 16,-3-4 8-16,3 3-8 0,0 0 0 0,0-2 0 15,0 2 8-15,0 0-8 0,3 0 0 0,-3 1 0 16,0-4 0-16,4 3 0 0,-4 0 0 0,0 6 0 16,3-5 0-16,-3 5 0 0,4-6 0 0,-4 6 0 15,0 0 0-15,3 0 0 0,-3 1 0 0,0 2 0 16,0 3 0-16,0 0 0 0,0 0 0 0,0 0 0 16,0 0 0-16,0 0 0 0,0 0 0 0,0 0 0 15,0 0 0-15,0 0-8 0,0 0 8 0,0 0-10 0,0 0 10 16,0 0-8-16,0 0 8 0,0 0-8 0,11 0 8 15,-7 3 0-15,3-1 8 0,0 4-8 0,-4-3 0 16,1 3 0-16,-1 0-12 0,4 6 4 16,-3-6 8-16,3 0 0 0,-4 5 0 0,5-5 0 15,-1 3 0-15,0 6 8 0,-4-6-8 0,4 2 11 0,0 1-11 0,0 3-11 16,0-3 3-16,4-1 0 16,0 7 8-16,-4-6 12 0,3-1-2 0,-6 1-1 15,6 3-9-15,-3-3 0 0,4-4 0 0,0 4 0 16,-1 0 0-16,-3 0 0 0,4 0 0 0,-4-1 0 15,3-2 0-15,1 3 0 0,3-3 0 0,-3-1 0 16,-4-2 0-16,3 6-9 0,1-6 9 0,-4 3-13 16,4-6 13-16,-1 3 0 0,1-3 0 0,-4 0 0 0,0-3 0 15,0 2 0-15,-4-2-10 0,-3 0 10 16,0 0-89-16,7-2-14 0,-7 2-2 0</inkml:trace>
  <inkml:trace contextRef="#ctx0" brushRef="#br0" timeOffset="191250.255">5172 10697 1288 0,'0'0'27'16,"0"0"5"-16,0 0-32 0,-4-3 0 0,4 3 0 0,-3 0 0 15,3 0 56-15,-7-3 5 0,0 1 1 0,7 2 0 0,0 0-14 16,0 0-2-16,0 0-1 0,-7 0 0 16,7 0 7-16,0 0 0 0,0 0 1 0,0 0 0 0,0 0-22 0,0 0-5 0,0 0-1 0,0 0 0 15,0 0 15-15,0 0 4 0,0 0 0 0,0 0 0 16,0 0-24-16,0 0-4 0,0 0 0 0,0 0-1 15,0 0-7-15,0 0-8 0,0 0 11 0,0 0-11 16,0 0 8-16,0 0-8 0,0 0 0 0,3 5 0 16,-3 4 0-16,0-3 0 0,4 6 0 0,-4 0-12 15,3-7 12-15,-3 7 0 0,0-3 0 0,4 9 0 16,-4-7 0-16,3-2 0 0,-3 3 0 16,4 3-9-16,-4-1 9 0,3-2 0 0,1 3 0 0,-1-3 8 15,1 5-8-15,-1 1 8 0,1-6-8 16,-1 2 8-16,1 4-8 0,-1 0 8 0,1-10-8 15,3 7 8-15,-3 3-8 0,-4-3 0 0,3-4 0 0,1 7 8 16,-4-6-8-16,0 2 0 0,3-2 0 0,-3 0 0 16,4 0 0-16,-4-4 0 0,3 1 0 0,1 6 0 15,-4-9-12-15,3 0 2 0,-3-6 1 0,4 9 0 16,-4-9-27-16,0 0-4 16,0 0-2-16,0 0 0 0,3 3-94 0,-3-3-20 0,0 0-3 0</inkml:trace>
  <inkml:trace contextRef="#ctx0" brushRef="#br0" timeOffset="191670.955">5158 10447 1721 0,'-4'-5'72'0,"4"-7"-57"16,-3 9 41-16,3 3 8 0,0 0 1 0,-4-3 1 16,4 3-11-16,-3-6-3 0,-5 0 0 0,8 6 0 15,0 0-25-15,-3 0-6 0,3 0-1 0,0 0 0 16,0 0 13-16,-7 0 3 0,7 0 0 0,0 0 0 16,0 0-23-16,0 0-4 0,0 0-1 0,0 0 0 15,0 0-8-15,0 0 0 0,0 0 0 0,0 0 0 16,0 0 0-16,0 0-11 0,0 0 3 0,0 0 0 15,-4 6-97-15,4-6-19 0,-3 6-4 0</inkml:trace>
  <inkml:trace contextRef="#ctx0" brushRef="#br0" timeOffset="193230.373">5338 10609 1045 0,'-8'-6'44'15,"8"6"-36"1,-3-6 29-16,3 6 6 0,-7 0 1 0,3-6 0 0,4 6-20 0,-3 0-3 0,3 0-1 0,0 0 0 16,-7-5 24-16,7 5 5 0,0 0 1 0,-7 0 0 15,7 0-3-15,0 0-1 0,-4 5 0 0,4-5 0 16,0 0-31-16,-3 0-7 0,3 0 0 0,0 0-8 15,-4 6 17-15,4 0-3 16,0-6-1-16,-3 6 0 16,3 3-5-16,-4 3 0 0,4-3-8 0,0-1 12 0,0 4-12 0,0-6 0 0,0 6 8 0,0-3-8 15,0 2 0-15,0 1 0 0,0 0 0 0,0 0 0 16,0-1 0-16,0 1 0 0,4 9 8 0,-1-10-8 16,-3-2 0-16,4 9 0 0,-4-6 0 0,0 5 0 15,3-5 8-15,1 3-8 0,-1-3 0 0,-3 5 0 16,4-5 8-16,-4 3-8 0,3-4 0 0,-3 7 0 15,0-6 0-15,0 0 0 0,0-1 0 0,0 4 0 16,-3-3 0-16,3 0 0 0,0-1 8 0,-4-2-8 16,4-3 0-16,-3 3 0 0,3-9-8 15,0 6 8-15,0-6 0 0,0 0 0 0,-4 6 0 0,4-6 0 16,0 0 16-16,0 0 11 0,0 0 1 0,0 0 1 16,0 0-17-16,0 0-4 0,0 0-8 0,4-3 12 15,-4-3 2-15,3 0 0 0,1-3 0 0,-1-3 0 16,-3 6-4-16,0-5-1 0,4 2 0 0,-4-3 0 15,3-3 6-15,-3 7 1 0,0-4 0 0,4 0 0 16,-4-6-7-16,0 7-1 0,3 2 0 0,-3-9 0 16,4 6 3-16,-4 1 0 0,3-4 0 0,-3 3 0 15,4-5 2-15,0 2 1 0,-1-3 0 0,1 6 0 16,-1 1-2-16,1-7 0 0,-1 9 0 0,-3-3 0 16,4 7-4-16,-1-7-8 0,-3 0 11 0,4 3-11 15,-1 0 10-15,1 4-10 0,-1-4 8 0,1 3-8 0,-1 0 0 16,1 0 0-16,7 0-9 0,-4 6 9 0,-4-6 0 15,4 6 0-15,-3 0 0 0,3 0 0 0,0 0-10 0,3 0 10 16,-3 6-8-16,4-6 8 0,-4 6-8 0,0 0 8 16,4-6-8-16,-1 12 8 0,-3-6 0 0,4 2 0 15,3 1 0-15,-3 0 0 0,-4 3 0 0,0 0 0 16,3-1 0-16,-3 1 0 0,0 3 0 0,0 2 0 16,1-8 0-16,-1 9 0 0,-4 0 0 15,4-1 0-15,-3 1 0 0,-1-3 0 0,1 8 0 0,-1-5 0 16,1 2 8-16,-1 4-8 0,1-10 0 0,-1 7 8 0,4 0-8 15,-7-4 0-15,4-2 0 0,-4 3 0 0,4-1 0 0,-4 1 8 16,0-3-8-16,3-1 0 0,1 7 0 0,-4-9 8 16,0-4-8-16,3 7 0 0,-3 0 8 0,0-9-8 15,4 5 0-15,-4-5 8 0,0-6-8 0,0 6 0 16,0-6 0-16,0 0 0 0,0 0 0 0,0 0 8 16,0 0 0-16,0 0 0 0,0 0 0 0,0 0 0 15,0 0 12-15,0 0 4 0,0 0 0 0,-4-6 0 16,4 0-12-16,0 1-3 0,0-7 0 0,-3 3 0 15,3 0 0-15,0-3 0 0,-4 4 0 0,4-4 0 16,0 0-9-16,0-6 12 0,-3 4-12 0,3 2 12 16,0-6-12-16,0 1 0 0,0 2 9 0,3-3-9 15,-3 1 0-15,0 2 9 0,4-6-9 0,-1 7 0 16,-3-4 9-16,4 1-9 0,-4 2 0 0,0-3 9 16,0 3-9-16,3 4 0 0,-3-7 0 0,4 6 8 0,-1 1-8 15,-3-4 0-15,4 3 0 0,-1 0 0 0,-3 6 0 16,4-5 0-16,-1-4 0 0,-3 6 0 0,4-3 0 15,-1 4 0-15,4 2 0 0,-3-6 0 0,3 6-9 16,-3-3 9-16,3 0 0 0,-4 4 0 16,1 2 0-16,3-3-8 0,-4 3 8 0,1 0 0 0,3-3 0 0,0 6 0 0,3 0-8 15,-6 0 8-15,3 0 0 0,-7 0-8 0,4 0 8 16,-1 0 0-16,4 0-9 0,-3 0 9 0,3 6 0 0,0-3-9 16,-4 0 9-16,4 0 0 0,0 0 0 0,-3 0 0 15,3 2 0-15,-3-2 0 0,-1 3 0 0,4 3 0 16,-3-9 0-16,-1 6 0 0,1 0 0 0,-1 0 0 15,1 3 0-15,-4-4 0 0,0 4 0 0,3-3 0 16,-3 9 0-16,0-9 0 0,4 5 0 0,-4-5 8 16,0 3-8-16,0 6 0 0,0-6 0 0,0 2-8 15,-4 1 8-15,4 0 0 0,0 0 0 16,0-1 8-16,0 4-8 0,0-3 0 0,0 0 0 0,0-1 0 16,-3-2 0-16,3 3 0 0,-4 0 0 0,1 0 8 15,3-4-8-15,-4 1 0 0,4 6 0 0,0-3 0 16,0-1 0-16,0 4 8 0,0-6-8 0,0 3 0 15,0-4 0-15,0 4 0 0,4 0 0 0,-4-6 8 16,3 3-8-16,-3 0 0 0,4-4 0 0,-4-5 0 16,3 6 0-16,-3 3 0 0,0-9 0 0,4 6 0 15,-4-6-16-15,7 6 1 0,-4 0 1 0,-3-6 0 16,0 0-69-16,0 0-13 0,0 0-4 0</inkml:trace>
  <inkml:trace contextRef="#ctx0" brushRef="#br0" timeOffset="194522.411">6071 10935 741 0,'0'0'16'0,"0"0"3"0,0 0 1 0,0 0 2 0,0 0-22 0,0 0 0 0,0 0 0 0,4 3 0 16,3 3 46-16,-7-6 5 0,3 6 1 0,4 0 0 15,-7-6 12-15,4 6 2 0,-4-6 1 0,4 6 0 16,3-6-7-16,-4 6-2 0,4 0 0 0,0-6 0 15,-3 2-36-15,3 1-7 0,0 0-2 0,0-3 0 16,0 0-13-16,-7 0 9 0,7 3-9 0,-3-3 8 16,3 0-8-16,0 0 0 0,3-3 0 0,-3 3 0 15,4 0 0-15,-1 0 0 0,-2 0 0 0,2 0 0 16,1-3 0-16,-1 3 13 0,4-3-3 0,-3 3-1 16,0-2 20-16,3 2 4 0,-4-6 1 0,8 0 0 0,-8 6-25 15,5-6-9-15,-1 0 0 0,-4 0 9 0,4 0-1 0,-3 3 0 16,0-3 0-16,-1 1 0 0,1-1 1 15,-1 0 0-15,1 0 0 0,-1-6 0 0,-2 6 7 0,-1 0 0 0,-4 1 1 16,1-4 0-16,-1 3 3 0,1 0 0 0,-1 0 0 16,1 0 0-16,-1 0-6 0,-3 0-1 0,0 6 0 0,0-5 0 15,-3-1 3-15,3 0 0 0,0 0 0 0,-4-3 0 16,1 6-8-16,-4-3 0 0,3 3-8 0,-3-3 12 16,0 1-12-16,0-1 0 15,0 6 0-15,0-6-10 0,0 6 10 0,0-12 0 0,0 9 0 0,-4 0 8 16,4 0-8-16,0 0 0 0,-4 0 0 0,1 0-8 15,-1 0 8-15,4 3 9 0,0-2-1 0,-3 2-8 16,-1 0 16-16,4 0-3 0,-4 0-1 0,1 0 0 16,3 0-12-16,7 0 11 0,-11 0-11 0,4 0 10 15,3 2-10-15,-6 1 0 0,-1 0 0 0,4-3 8 16,0 3-8-16,-3 0 0 0,3 0 0 0,0 0 0 16,-1 0 0-16,8-3 8 0,-7 12-8 0,0-12 0 15,0 6 0-15,0 0 0 0,0-1 0 0,0 1 0 16,0-3 0-16,0 3 8 0,4 0-8 0,-1 6 0 15,-3 0 0-15,0-7 0 0,3 1 8 0,4 6-8 16,-3 0 0-16,-1-3 0 0,4 2 0 0,-3 1 8 16,3 6-8-16,0-9 10 0,3 2-10 0,-3 1 10 15,4 6-10-15,-1-6 0 0,1-4 9 0,3 1-9 16,-4 6 12-16,1-3-1 0,0 5-1 0,-1-5 0 16,4-3 0-16,0 3 0 0,0-1 0 0,0 1 0 15,4 0 0-15,-1-3 0 0,1 2 0 0,0-5 0 16,-1 6 0-16,1 0 0 0,-1-6 0 0,8 3 0 15,-7-4-2-15,-1 7-8 0,4-3 12 0,4 0-4 16,-4-3-8-16,0 0 12 0,0-1-12 0,0 1 12 0,4 3-12 0,-7 0 0 16,3-3 0-16,0 0 8 0,0-3 0 0,0 3-8 15,-3-1 12-15,-1-5-4 0,1 0-8 0,3 0 8 16,-7 0-8-16,0 0 8 0,0 0-8 0,0-5 0 16,4 5-10-16,-4 0 10 15,0-9-28-15,-4 6 1 0,4 0 0 0,-3-3 0 16,-4 6-127-16,3-6-26 0,-3 3-4 0</inkml:trace>
  <inkml:trace contextRef="#ctx0" brushRef="#br0" timeOffset="195587">6685 10788 1288 0,'-3'-5'54'0,"-1"-1"-43"16,1 6 42-1,3-6 9-15,-4-3 2 0,4 9 0 16,0-6-26-16,-3 3-5 0,3-3-1 0,0 3 0 0,0 3-20 0,-4-6-4 0,4 6 0 0,-4-2-8 16,4 2 30-16,0 0-1 0,0 0 0 0,0 0 0 15,0 0-1-15,0 0-1 0,0 0 0 0,0 0 0 32,0 0-12-32,0 0-3 0,0 0 0 0,0 0 0 15,0 0-12-15,0 5 0 0,0 4 0 0,0 0 0 0,4 3 0 0,-4-6 0 0,4 5 0 0,-4-5 0 16,3 3 0-16,1 3 12 0,-1-3-3 0,1 0-1 15,-1 2 1-15,1-5 0 0,-1 9 0 0,1-3 0 16,-1-4-9-16,1 7 10 0,-1-3-10 0,1 0 10 16,-1-1-10-16,1 1 8 0,-1 3-8 0,1-3 8 15,-1-4 0-15,1 4-8 0,0 3 12 0,-1-6-4 16,1 3 4-16,-1-1 0 0,4-2 0 0,-3 0 0 16,-1 0 4-16,-3-3 0 0,4 5 1 0,-1-5 0 15,-3-6-17-15,0 12-11 0,7-9 2 16,-7-3 0-16,0 9 9 0,0-9 0 0,0 0 0 0,0 0 0 15,0 0 0-15,0 0 0 0,0 0 0 0,0 0 8 16,0 0 3-16,0 0 1 0,0 0 0 0,0 0 0 16,0 0 14-16,0 0 3 0,0-970 1 0,0 1940 0 15,0-970-7-15,-7-3-2 0,4-3 0 0,-1 3 0 16,4-9-9-16,-3 6-1 0,-1-2-1 0,4-1 0 16,-3 0-10-16,-1 0 8 0,1 0-8 0,-1-2 8 15,1-4-8-15,-1 3 0 0,0-6 0 0,1 7 0 16,-1-1 0-16,1-9 0 0,-1 7 0 0,4-1 0 15,-3-3 0-15,-1 7 0 0,4-4 0 0,-3-3 0 16,3 6 0-16,0-2 0 0,0-4 9 0,0 6-9 16,0 1 8-16,0-1-8 0,0-3 8 0,0 3-8 0,0 1 0 15,3-1 9-15,1 0-9 0,-1 0 0 0,1 4 8 0,-1-1-8 16,1 0 0-16,-1-3 0 0,-3 6 0 0,4 0 0 0,0 0 0 16,-1 1 0-16,1-1 8 0,-1-3-8 0,1 3 0 15,-1 0 0-15,1 0 0 0,3 6 0 0,-4-6 0 16,8 6 0-16,-4 0 0 0,-7 0 0 0,0 0-8 15,7 0 8-15,0 0 0 0,0 0 0 0,4 6-10 0,-8 0 10 16,8-3 0-16,-4 3-9 0,3 3 9 16,-3-3 0-16,1 0-8 15,-1 2 8-15,0-2 0 0,3 6 0 0,-3-6 0 0,4 3 0 0,-4 0 0 0,-4 2 0 16,5-2 0-16,-1 3 0 0,3 0 0 0,-3-1 0 16,-3-2 0-16,3 9 0 0,-4-6 0 0,1-1 0 15,-1-2 0-15,1 6 0 0,-1 0 0 0,1-10 0 16,-4 7 0-16,3 3 0 0,1-6 8 0,0 2-8 15,-4 4 0-15,0-3 8 0,3-3-8 0,-3 3 0 16,0-1 0-16,4 1 8 0,-4 0-8 0,0 0 0 16,3-4 0-16,-3 1 8 0,0 3-8 0,4 3 0 15,-4-9 8-15,0 5-8 0,3-2 0 0,-3 0 0 16,0 0 0-16,4 0 8 0,-4-1-8 0,0-2 0 16,0-6 0-16,0 6 0 0,0-6 8 0,3 9-8 15,-3-9 0-15,4 6 0 0,-4-6 0 0,0 0 0 16,0 0 8-16,0 0-8 0,0 0 0 0,0 0 0 15,0 0 0-15,0 0 0 0,0 0 0 0,0 0 0 16,0 0-26-16,0 0-2 0,0 0 0 0,0 0 0 16,0 0-84-16,0 0-16 0,0 0-4 0,0 0-1 15,0 0-124-15,0-6-25 0</inkml:trace>
  <inkml:trace contextRef="#ctx0" brushRef="#br0" timeOffset="196203.349">7183 10597 1720 0,'0'0'36'0,"0"0"8"0,0 0-35 0,0 0-9 0,0 0 0 0,0 0 0 16,-4-6 44-16,4 6 8 0,0 0 0 0,0 0 1 16,-3-5-41-16,3 5-12 0,0 0 0 0,0 0 0 15,0 0 0-15,0 0 0 0,0 0 0 0,0 0-8 16,0 0 8-16,0 0 9 0,0 0-1 0,0 0-8 15,-8 5 20-15,8-5-4 0,-3 6 0 0,-1 6 0 16,4-9-1-16,0 3-1 0,0 6 0 0,0-6 0 16,0-1-14-16,0 7 11 0,4-6-11 0,-4 0 10 0,3 6-10 15,-3-3 10-15,4-4-10 0,0 4 10 0,-1 0-2 0,1 3 0 16,-1 0 0-16,-3-4 0 0,4 1 5 0,-1 3 1 16,1 3 0-16,-4-4 0 0,3 1-2 0,1 3-1 15,-4-3 0-15,3-1 0 0,1 1-11 0,-1 3 10 16,-3-3-10-16,4 5 10 0,-4-5-10 0,0 0 0 15,0 0 9-15,3-1-9 0,-3 4 8 16,0-3-8-16,4 0 8 0,-1-1-8 0,-3 4 12 0,0-3-1 16,4 0-1-16,-1-1 0 0,-3 1 2 0,4 0 0 15,0 0 0-15,-1 2 0 0,1-2-12 0,-1-3 8 0,1 0-8 0,-1-1 8 16,1-2 1-16,-1 6 0 0,1-6 0 0,3 0 0 16,-4 0-9-16,-3 0 12 0,0-6-12 0,0 0 12 15,0 0-12-15,0 0 0 0,4 3 9 0,-4-3-9 16,0 0 0-16,0 0 0 0,0 0 0 0,0 0-8 15,0 0-12-15,0 0-1 0,0 0-1 0,0 0 0 16,0 0-59-16,-4-3-12 0,4-3-3 16,-3 0 0-16,3 0-151 0,-7 0-30 0</inkml:trace>
  <inkml:trace contextRef="#ctx0" brushRef="#br0" timeOffset="196816.919">7126 10880 1196 0,'0'0'24'0,"0"0"8"0,0 0-32 0,0 0 0 0,0 0 0 0,-7-3 0 15,7 3 62-15,0 0 6 0,-3-3 2 0,3 3 0 16,0 0-14-16,0 0-2 0,0 0-1 0,0 0 0 16,0 0-19-16,0 0-4 0,0 0-1 0,0 0 0 15,0 0-17-15,0 0-3 0,0 0-1 0,0 0 0 16,0 0 4-16,0 0 0 0,3 3 0 0,4 0 0 15,0 0 13-15,0-1 3 0,4-2 1 0,-4 3 0 16,-4 3-1-16,8-6-1 0,0 0 0 0,3 0 0 0,0 0 7 0,0 0 2 16,4 0 0-16,-1 0 0 0,1 0-8 0,-4 0-2 15,4-6 0-15,3 6 0 0,0-3-14 0,-3 1-2 16,-1 2-1-16,4-3 0 0,-7 0 3 0,4 0 1 16,0 0 0-16,-1 0 0 0,-3 0-5 0,1 3 0 0,-1-3-8 15,0 3 12-15,-11-6-12 0,8 6 0 0,-4-6-9 0,0 6 9 16,0 0-11-16,-7 0 11 15,0 0-12-15,0 0 12 16,0 0-49-16,0 0-3 0,0 0-1 0,0 0 0 16,0 0-133-16,0 0-26 0</inkml:trace>
  <inkml:trace contextRef="#ctx0" brushRef="#br0" timeOffset="198575.645">8019 10900 982 0,'0'0'21'0,"0"0"5"0,0 0 1 0,0 0 1 16,0 0-28-16,0 0 0 0,0 0 0 0,0 0 0 0,0 0 28 0,0 0-1 0,0 0 0 15,0 0 0-15,-4-6-8 0,4 6-2 0,-3 0 0 0,3 0 0 16,0 0 11-16,0 0 1 0,0 0 1 0,0 0 0 16,0 0 14-16,0 0 2 0,0 0 1 0,0 0 0 15,0 0 0-15,0 0 0 0,0 0 0 0,0 0 0 16,-4 6-18-16,4-6-3 0,0 6-1 0,0 6 0 15,0-6-13-15,0 0-2 0,0 2-1 0,0 1 0 16,0 0-9-16,0 3-12 0,4-6 2 0,-4 5 1 16,3-2 33-16,-3 3 8 0,4-3 0 0,-4 0 1 15,3 2-20-15,-3-5-4 0,7 6-1 0,-7-3 0 16,0 0 4-16,0-1 0 0,4 4 0 0,-1-6 0 16,1 3 5-16,-1 0 2 0,1-3 0 0,-4 2 0 15,3 1-11-15,1 0-8 0,-4-9 9 0,0 12-9 16,3-6 0-16,-3-6 0 0,4 6 0 0,-4-6 0 15,3 3 9-15,-3-3-9 0,0 0 8 0,0 0-8 16,0 0 14-16,0 0-2 0,0 0-1 0,0 0 0 0,0 0 9 0,0 0 1 16,0 0 1-16,4 0 0 0,0-3-2 0,-1-3-1 15,-3 0 0-15,0 0 0 0,0-9-7 0,0 9 0 16,0-2-1-16,-3-1 0 0,3 0 5 0,0-6 0 16,-4 9 1-16,4-8 0 0,-4 2-17 0,4-6 0 15,-3 7 0-15,3-4 0 16,-4 3 0-16,1-6 0 0,3 7 0 0,-4-13 0 0,8 9 0 0,-4 1 0 15,0-7-11-15,0 6 11 0,0 1 0 0,0-1 0 16,3-3 0-16,1 4 9 0,-1-4-9 0,1 6 0 16,0 1 0-16,-1-1 8 0,1-3-8 0,-1 3 0 15,1 4 9-15,-1-1-9 0,4-3 0 0,-3 6 9 16,3-3-9-16,-4 3 0 0,1 1 0 0,3-1 0 16,-4 3 0-16,5 0 0 0,-5 0 0 0,-3 3 0 15,4 0 0-15,-1 3 0 0,4-3 0 16,0 3 0-16,-3 0 0 0,-1 0-9 0,4 0 9 0,0 2 0 0,0 1 0 0,-3 3 0 15,3-3 0-15,0 0 0 0,0 0 0 0,0 3 0 16,0-1 0-16,0 1 9 0,0 9-9 0,0-12 0 16,0-962 8-16,1 1935-8 0,-1-970 0 0,0 6 0 15,0-1 0-15,0-2 0 0,0 6 8 0,-4-3-8 16,1 2 0-16,3 1 8 0,0-6-8 0,-4 2 0 16,1 4 9-16,0-6-9 0,-1-1 0 0,1 7 9 15,-4-6-9-15,3 3 8 0,1-4-8 0,-4 1 8 16,3 0-8-16,-3-3 0 0,0 2 0 0,4-5 0 15,-4 6 0-15,0-3 0 0,0-3 8 0,0 3-8 16,0-4 0-16,0-5 0 0,0 0 0 0,3 6 8 0,-3-6-8 16,0 0 0-16,0 15 0 0,0-15 8 15,0 0-8-15,0 0 0 0,0 0 0 0,0 0 0 16,0 0 8-16,0 0-8 0,0 0 8 0,0 0-8 16,0 0 12-16,0 0-4 0,-3-15 0 0,-1 9 0 15,4 1-8-15,-3-1 0 0,3-3 0 0,0 0 0 0,0 3 0 0,0-6 0 16,0 1 0-16,0 2 0 0,0-3 0 0,0 0-11 15,-4 1 3-15,4-1 0 0,-3 3 8 0,3-6 0 16,3 3 0-16,-3 4 0 0,4-4 0 0,-4-6 0 16,3 4 0-16,-3 2 0 0,0 0 8 0,4 0 1 15,-1-5 0-15,1 5 0 0,-1-3-9 0,1 9 0 16,-4-5 0-16,3-4 0 0,1 3 0 0,-1 3 0 16,1 6 0-16,-1-3 0 15,1-5 0-15,0 5 0 0,-1-3 0 0,1 3 0 0,-1 0 0 0,-3 6 0 0,4-3 0 16,-4 3 0-16,3-6 0 0,-3 6 0 0,7-3 0 0,-7 3 0 15,4-2-8-15,-4 2 8 16,7 0-10-16,0 0 10 0,-7 0-8 0,7 2 8 16,0 1 0-16,-3 0-9 0,3 0 9 0,0 0 0 0,0 0 0 0,-4 3 0 15,1-3 0-15,3 6 0 0,-4-3 0 0,4 0 0 16,-3-1 0-16,3 4 0 0,-4-3 0 0,1 0 0 16,0 6 0-16,-1 0 0 0,1-7 0 0,-1 7 0 15,1 0 0-15,-1 0 9 0,1-1-9 0,-4-2 0 16,3 9 8-16,1-9-8 0,-1 5 0 0,-3-2 0 15,0 3 0-15,4-3 8 0,-4 2-8 0,0 1 0 16,0-3 9-16,0 3-9 0,0-4 0 0,0 4 9 16,3-3-9-16,-3-1 0 0,0 7 0 0,0-6 0 0,0 0 21 15,0-4-1-15,4 10 0 0,-4-6 0 0,3-6-30 16,-3 3-6-16,0-1-2 0,4 4 0 0,-4-3 18 16,3-3 0-16,1 6 0 0,-4-7 0 0,0-5 0 0,0 0 0 15,3 6 0-15,-3-6 0 0,0 6 0 16,0-6 0-16,0 0 0 0,0 0 0 0,0 0-19 15,0 0-3-15,0 0-1 0,0 0 0 16,0 0-37-16,0 0-7 0,0 0-1 0,0 0-1 16,0 0-191-16,0-6-37 0</inkml:trace>
  <inkml:trace contextRef="#ctx0" brushRef="#br0" timeOffset="199670.949">8999 10933 1256 0,'0'0'28'0,"0"0"5"0,0 0 2 0,0 0 0 0,0 0-35 0,0 0 0 0,0 0 0 0,0 0 0 0,0 0 0 0,4 2 0 15,-4-2 0-15,0 0-12 0,0 0 12 0,3 3 0 16,-3-3 0-16,0 0-9 0,0 0 37 0,0 0 8 15,0 0 2-15,0 0 0 0,0 0 66 0,0 0 12 16,0 0 4-16,0 0 0 0,0 0-68 0,0 0-12 16,0 0-4-16,0 0 0 0,0 0-22 0,0 0-5 15,0 0-1-15,0-5 0 0,-3-4 8 0,-1 3 2 16,4 6 0-16,-3-6 0 0,-1-6-18 0,1 6 0 16,3 6 8-16,-4-6-8 0,-3 1 0 0,4-1 0 15,-1 3 0-15,1-3 0 0,-1 3 0 0,-3 0 0 16,4-3 0-16,3 6 0 0,-8-6 0 0,5 6 0 0,-4-6 0 15,0 6 0-15,0-6-9 0,3 6-6 0,4 0-1 0,-10 0 0 16,3-5 16-16,0 5-12 16,7 0 12-16,-11 0-12 0,4 0 12 0,0 0 0 0,7 0 0 0,-7 5-9 15,0-5 9-15,0 6 0 0,7-6 0 0,-11 6-8 16,4-6 8-16,-4 6-12 0,1 3 12 16,3-3-12-16,0 0 12 0,0 0 0 0,3 5 0 0,-3-5 0 15,0 6 0-15,0-6 0 0,0 0 0 0,0 3-8 16,0-1 8-16,3 7 0 0,-3-3 0 0,4 0 0 15,3-4 0-15,0 1 0 0,-4 6 0 0,4-3 0 16,0-1 0-16,-3-2 0 0,3 6 0 0,0-3 0 16,0 2 0-16,3-8 0 15,-3 9 0-15,4-6 0 0,-1 3 9 0,-3-4-9 0,4 4 12 0,-1 0-12 16,1-6 12-16,-1 3-12 0,4-1 12 0,0 4-12 16,4-3 0-16,-4-3 0 0,4 0 0 0,-4 0 0 15,3-1 0-15,1 1 0 0,-1 0 0 0,1-3 0 0,3 0 0 16,0 0 0-16,-3-3 0 0,3-3 0 15,-3 3-8-15,3-3 8 0,-4 0 0 0,1-3-9 0,3 6 9 0,-3-6 0 16,-1 1 0-16,1-1 0 16,-4 0 8-16,3-6-8 0,1 6 8 0,0-6-8 0,-1 4 21 0,-3-4 0 15,4 0 0-15,-4 0 0 16,0 1-21-16,0-1-16 0,0 3 2 0,-4-9 1 0,5 1 13 0,-1 2 0 16,-4 3 0-16,1-5 0 15,-1 5 10-15,-3-6-2 0,4 4 0 0,-1 2 0 0,-3-6-18 0,0 3-4 16,0 1-1-16,-3 5 0 0,3-9 15 15,0 9 0-15,-4 1 0 0,4 2 0 0,-3 0 0 0,3 6 0 0,-4-9 0 0,4 9 0 16,-3-6 0-16,3 6 0 16,0 0 0-16,0 0-9 0,0 0 9 0,-11 6-13 0,11-6 5 15,-4 0 8-15,4 0-10 0,-7 12 10 16,4-6 0-16,-1 0-9 0,4 2 9 0,0-2 0 0,0 12 0 16,0-12 0-16,4 3 0 0,-4 2 0 15,3 1 0-15,-3 6 8 0,4-12 0 0,-1 8 1 16,1 1 0-16,0 0 0 0,3 2-1 0,0-2 0 0,-4-3 0 15,4 3 0-15,0-1 1 0,0-2 0 0,0 0 0 0,0 0 0 16,1-1 0-16,2 4 0 0,-3-3 0 0,0-3 0 16,4 2-1-16,-4 4 0 0,3 0 0 0,-2-9 0 15,2 5 0-15,1 1 0 0,-1-3 0 0,-3-3 0 16,7 0 4-16,-3 0 0 0,0-1 0 0,-1 1 0 16,-3 0-12-16,4-6 12 0,-1 0-12 0,1 0 12 0,3 0-12 15,-7 0 0-15,0 0 0 0,0 0 8 16,0-6-8-16,-3 0-12 0,3 6 2 0,-7-5 1 15,3-4-105-15,-3 6-21 0,0-3-4 0</inkml:trace>
  <inkml:trace contextRef="#ctx0" brushRef="#br0" timeOffset="200633.202">9490 10771 1710 0,'0'0'37'0,"0"0"8"0,0 0 2 0,0 0 1 0,0 0-38 0,0 0-10 0,-4 12 0 0,1-7 0 16,-1 1 0-16,4-6 10 0,0 0-10 0,-3 3 10 16,3-3-10-16,-4 9 0 0,4-9 0 0,-3 12 0 15,-1-6 0-15,1 3 0 0,3-9 0 0,0 5 0 16,0 1 17-16,0 0 2 0,0 6 0 0,0-6 0 0,0 0-11 16,0 3-8-16,0 2 12 0,3-5-12 15,-3 12 12-15,4-9-12 0,-4 2 12 0,0 7-12 16,0 0 0-16,0-10 0 0,3 7 0 0,-3 3 0 15,0 2 0-15,4-5 0 0,-1 0 0 0,-3-1 0 16,4 4 11-16,-1-3-11 0,-3 0 10 0,4 5-10 16,-1-8 25-16,1 0-1 0,-1-6 0 0,1 8 0 0,-1-5 6 0,1 0 1 15,-1-3 0-15,1 0 0 16,-4-6-22-16,0 0-9 0,0 0 8 0,3 5-8 0,-3-5 9 0,0 0-9 16,0 0 10-16,0 0-10 15,0 0 15-15,4 6-3 0,-4-6-1 0,0 0 0 0,0 0 8 0,0-6 1 16,0 1 1-16,0-1 0 0,0 0-13 15,0-3-8-15,0 0 10 0,0-3-10 0,0 4 13 0,-4-4-3 16,4 0-1-16,0-3 0 0,0 4 8 16,-3-4 2-16,3 0 0 0,0 3 0 0,-4 1-1 0,4-4 0 0,0 3 0 0,0-5 0 15,0 2 8 1,0-3 2-16,0 7 0 0,0-7 0 0,0 0-28 0,0 4 0 0,4 2 0 16,-1-6 0-16,1 1 0 15,0 5 0-15,-1-3-14 0,1 3 5 0,-1 1 9 0,4-1 0 0,-3-3 0 16,3 6 0-1,-4 0 0-15,4 4 0 0,0-7 0 0,0 3 0 0,-3 3 0 0,-1 0 0 0,5 0 0 0,-1 3 0 16,-4 0 0-16,4 3-10 0,-3 0 10 16,-4 0 0-16,7-2 0 0,0 2-8 0,0 2 8 0,0-2 0 15,0 3-9-15,0 0 9 0,-3 3-13 0,3-3 5 16,0 0 8-16,0 3 0 0,0 3 0 0,-4-3 0 16,4 0 0-16,0-1 0 0,1 1 0 0,-1 0 0 15,0 0 8-15,-4 6-8 0,1-3 8 0,-1 2-8 16,1 1 8-16,-1-6-8 0,1 9 10 0,-4-6-10 0,3 5 0 15,1-8 8-15,-1 6-8 0,-3 0 0 16,4-1 0-16,-4 1 0 0,-4 3 0 0,8-3 0 0,-1-4 9 0,-3 4-1 16,4 0 0-16,-1 0 0 0,1 0-8 0,0-1 0 15,-4 1 0-15,3 3 0 0,1-6 0 0,-4 5 0 16,3-2 0-16,-3 0 0 0,0-3 0 16,4 2 0-16,-4 1 0 0,3 0 0 0,-3-6 0 15,0 3 0-15,0-1-10 0,0 4 10 16,0-3 0-16,4-3 0 0,-4 6 0 0,0-12 0 0,0 0 0 0,0 5 0 15,0-5 0-15,3 6 0 0,-3-6-8 0,4 9 8 16,-4-9-13-16,0 0 5 16,0 0-16-16,0 0-4 0,0 6 0 0,0-6 0 15,0 0-13-15,0 0-3 0,0 0-1 0,0 0 0 16,0 0-22-16,0 0-4 0,0 0-1 0,0 0 0 16,0 0-43-16,7 3-9 0,0-3-1 0,0-3-1 15,0 0-13-15,0 3-2 0,4-6-1 0</inkml:trace>
  <inkml:trace contextRef="#ctx0" brushRef="#br0" timeOffset="201906.706">10072 11050 1653 0,'0'0'69'16,"0"0"-55"-1,0 0 14-15,0 0 4 0,7-9 0 0,-4 9 0 0,4-6-32 0,0 1-13 16,1-7 1-16,-1 6 0 0,3 0 2 0,-3-6 1 15,4 3 0-15,-1 4 0 0,-3-7 9 0,1 6 9 0,2-9-1 16,1 6-8-16,-4 1 43 0,0-1 1 0,0 0 1 0,0-3 0 16,0 6-3-16,0-5-1 0,-3 2 0 0,-1 0 0 15,1 0-17-15,-4 3-3 16,0 0-1-16,0 0 0 0,-4 1-3 0,4-4-1 16,-3 6 0-16,-4-3 0 0,-1 0 0 0,-2 3 0 0,3 3 0 0,-4 0 0 15,1 0-16-15,-4 0 10 0,-1 0-10 0,1 0 8 16,0 3-8-16,0 3 8 0,-4-6-8 0,4 3 8 15,0 0-8-15,0 0 0 0,0 6 0 0,0-9 0 16,3 5 0-16,-3 1 0 0,4 0 0 0,-4 0 0 16,3 0 0-16,0 0 0 0,1 3 0 0,-1-3 0 15,4 5 0-15,-3 1 0 0,2 0 0 0,1-6 0 16,0 5 0-16,0-2 0 0,0 9 0 0,4-6 0 16,-4-4 0-16,0 7-11 0,3 0 3 0,1-3 0 15,-1-1 8-15,-3 4 0 0,3-3 0 0,4-3 0 16,0 5 0-16,-3-2 0 0,6-3 0 0,-3 3 0 0,7-1 0 15,1-2 0-15,-1 6 0 0,3-3 0 16,-3-6 0-16,7 2 0 0,0 4 0 0,1-6 0 0,2 0 0 16,1 0 0-16,3 0 0 0,-3-6 0 15,3 0 0-15,-4-6-8 0,8 6 8 0,-7-9-8 16,-1 6 8-16,1-3-8 0,0-3 8 0,-4 4-8 0,3-1 8 0,-6 0 0 16,3 0 0-16,-3 0 0 0,-4 0 0 0,3-6 11 15,1 6-3-15,-4-2 0 0,-3-1 0 0,-1 0 0 16,1-3 0-16,-1 6 0 0,-3-8-8 0,0 5 0 15,0 0 0-15,0-3 0 0,-3 6 0 0,-1 1 8 16,4-7-8-16,-3 3 8 0,-1-3-8 0,1 6 0 16,-5 0 0-16,5 1-11 0,3 5 11 0,-7 0 11 0,7 0-3 15,-4-6 0-15,-3 0 10 0,7 6 2 16,0 0 0-16,0 0 0 0,0 0-20 0,0 0 0 0,0 0 0 0,0 0 0 16,0 0-14-16,0 0-6 0,0 0-2 0,0 0 0 15,0 0 22-15,0 0 0 0,0 6-9 0,0 2 9 16,4-2 0-16,-1 3 0 0,4 3 0 0,0-3 0 15,1-3 0-15,-1 5 0 0,3-2 0 16,1 6 0-16,-4-6 0 0,3 2 0 0,-3 7-8 16,4-3 8-16,0 2 0 0,-1 1 0 15,-3 0 0-15,4-6 0 0,-1 5 0 0,1-2 0 0,-4 2 0 0,0 7 0 16,4-3 0-16,-4 2 0 0,0-5 0 0,0 8 0 16,-4-2 0-16,4 8 0 0,-3-8 0 0,3 5 0 15,-3 3 0-15,-1-11 0 0,1 8 0 0,-1-8 0 16,-3 8 0-16,4-5 0 0,-4-1 0 0,0-2 0 15,0 2 8-15,0-5-8 0,-4 3 0 0,1-4 9 0,-1 1 9 16,1 0 2-16,-5 2 0 0,1-8 0 0,0 6-20 0,0-7 0 16,0 4 0-16,0-9 0 0,0 9 0 0,-3-7 0 15,2 4 0-15,-2-6 0 16,3 3-22-16,-4-3-8 0,4-6-2 0,-3 6 0 16,-1-6 32-16,4-6 13 0,-4 6-1 0,4 0 0 0,0-12-12 0,-3 9 0 15,3-3 0-15,0-3 0 0,-4 3 17 0,0-2 1 16,4-4 0-16,0 0 0 0,0 0-18 15,-3 1 0-15,3-4 8 0,0 3-8 0,3 0-11 0,-3 1-5 16,0-7-2-16,0 3 0 0,3 3 18 0,1-8 0 16,-1 8 8-16,1-3-8 0,3-5 11 0,0 5-11 0,0 0 12 15,3-5-12-15,1 2 11 0,-4-2-11 16,3 2 10-16,4 0-10 0,-3-2 0 0,-1 2 0 16,5 1 0-16,-1-1 0 0,0 3 0 0,0-2 0 0,0-1 0 15,0 3 0-15,0-2 8 0,3 5-8 0,-2 0 0 0,2-6 0 16,1 7 0-16,-4 2 0 0,3 0 0 0,-3 0 0 15,0-3 0-15,0 7 11 0,1-4-11 0,-1 3 10 16,-4 0-2-16,1 3 0 0,-1-3 0 0,4 3 0 16,-3-3-8-16,-4 6 0 0,3 0 9 0,-3 0-9 15,0 0 10-15,0 0-2 0,0 0-8 0,0 0 12 16,7 0-12-16,-7 0 0 0,4-6 0 0,-4 6 0 16,0 0 0-16,0 0 0 0,0 0-12 0,0 0 12 15,7 0-40-15,-7 0-2 16,0 0 0-16,0 0 0 0,7 0-38 15,-7 0-8-15,7-5-2 0</inkml:trace>
  <inkml:trace contextRef="#ctx0" brushRef="#br0" timeOffset="202645.129">10389 10994 1820 0,'0'0'76'16,"0"0"-60"-16,0 0 8 0,0 0 3 0,0 0 0 0,0 0 0 15,0 0-27-15,0 0 0 0,4 3 8 0,-4-3-8 16,7 6 0-16,-7-6 8 0,7 0-8 0,-4 0 8 16,-3 0 10-16,8 0 2 0,-1 0 0 0,0 0 0 15,0 0 9-15,0 0 3 0,0 0 0 0,0-6 0 16,0 6-20-16,4-3-3 0,-1 0-1 0,-3 0 0 16,4 3-8-16,-1 0 0 0,1-3 0 0,-1 3 0 15,1-3 0-15,0 1 0 0,-1 2 0 0,1 0 0 16,-1-6 9-16,4 0 3 0,-3 6 1 0,3-6 0 15,-3 0-4-15,-4-3-1 0,3 3 0 0,-6 0 0 16,3 1 0-16,-3-4 0 0,3 6 0 0,-4-3 0 0,-3-6 0 16,4 6 0-16,-1 0 0 0,-3 1 0 0,0-4 10 15,-3 3 2-15,-1-6 0 0,4 6 0 0,-3 0-20 16,-1 0 0-16,1 1 0 0,-1-4 0 0,0 3 0 0,1 3 0 16,-4-6 0-16,0 6 0 0,0-3-17 0,0 3-4 15,0 3-1-15,-4-6 0 0,4 6 13 0,0-5 9 16,-4 5-12-16,4 0 12 0,-3 0-9 0,3 0 9 15,-4 0 0-15,4 0-9 0,-4 5 17 0,1-5 3 16,3 6 1-16,-4-3 0 0,1 3-12 0,-1 0 0 16,1 3 0-16,-1 0 0 0,0 2 0 0,1 1-11 15,-1-6 3-15,1 6 0 0,-1-3 8 0,0-1-10 16,4 7 10-16,0-3-10 0,0-3 10 0,4 3 0 16,-1-4 0-16,1 7 0 0,3-3 0 0,0 0 0 0,0-4 10 0,3 10-10 15,1-9 10-15,3 6-10 0,-4-4 10 0,4 4-10 16,0 0 24-16,0-1-2 0,1 4 0 0,2-9 0 15,-3 3-22-15,0-1-15 0,4 7 3 0,-1-6 0 16,1-3 12-16,0 2 16 0,-1 4-3 16,1 0-1-16,3-9-12 0,-4 5 0 0,5-2 0 0,-5 0 0 15,1-3 12-15,-1 0-3 0,4 3-1 0,-3-9 0 16,0 5-8-16,3-5-11 0,-4 0 3 0,1 0 0 16,-1 0-16-16,1-5-4 15,-4 5 0-15,4-6 0 0,-4 3-73 0,-4 0-15 16,4-3-4-16</inkml:trace>
  <inkml:trace contextRef="#ctx0" brushRef="#br0" timeOffset="203273.571">10830 10894 1926 0,'0'0'81'16,"0"0"-65"-16,0 0 2 0,0 0 0 15,0 0 0-15,0 0 0 0,0 0-18 0,0 0 0 0,0 0 0 0,0 0 0 16,0 0 0-16,0 0 16 0,0 0-3 0,4 6-1 16,-4-6 36-16,3 0 6 0,4 6 2 0,-7-6 0 15,0 0-10-15,4 6-2 0,3 0 0 0,-4-6 0 16,-3 0-32-16,8 3-12 0,-5 3 9 0,1 0-9 15,-1-1 0-15,1 1 0 0,-4 6 0 0,3 0 0 16,1-6 0-16,-1 2 0 0,1 4 0 0,-1 3 0 16,-3-6 0-16,4 3 0 0,-1-1 0 0,1 1 0 15,-1 0 0-15,1 0 0 0,-1-4 0 0,1 10 0 16,0-9 0-16,-1 0 0 0,1-1 0 0,-1 10 0 16,1-12 0-16,-4 6 0 0,3-6 0 0,1 2 0 15,-4 4 0-15,0-6 0 0,3 0 0 0,-3-6 0 16,0 0 0-16,0 0 0 0,0 0 0 0,0 0 0 15,0 0 0-15,0 0 0 0,0 0 0 0,0 0 0 16,0 0 0-16,0 0 18 0,-3-6-2 0,-1 0 0 16,1-3-6-16,-1 1-2 0,1-1 0 0,-4 3 0 0,3-6-8 15,0-3 0-15,1 7 0 0,-1-4 0 0,1 3 28 0,-1-3 3 16,4-2 1-16,-3 5 0 0,-1-6-20 0,1 3-3 16,-1 1-1-16,1-4 0 0,-1 6-8 0,1-9 0 15,3 10 0-15,-4-10 0 0,4 3 0 0,-3 3 8 16,-1 1-8-16,4-1 8 0,-3 0-8 0,3-3 0 15,0 4 0-15,0 2 0 0,0 0 8 16,0 3-8-16,0-6 12 0,0 7-4 0,3 5-8 0,1-9 0 16,-1 3 0-16,4-3 0 0,-3 6 0 0,6-3 0 15,1 3-12-15,-1 0 12 0,-2-3-8 0,2 6 8 16,1-5 0-16,-1 5 0 0,1 0-14 0,-1 0 2 16,1 0 0-16,0 0 0 15,-1 5-59-15,1-5-11 0,-1 6-2 0,4 0-1 16,-3 0-146-16,0 3-29 0,3-3-5 0</inkml:trace>
  <inkml:trace contextRef="#ctx0" brushRef="#br0" timeOffset="204519.933">11779 10850 1679 0,'0'0'35'0,"0"0"8"0,0 0-35 0,0 0-8 0,0 0 0 0,0 0 0 16,-3-6 0-16,3 6 0 0,0-11-12 0,0 11 12 16,3 0-21-16,-3 0 3 0,0 0 1 0,0 0 0 15,0-9 29-15,0 9 5 0,0 0 2 0,0 0 0 16,0 0 20-16,0 0 4 0,-3-6 1 0,3 6 0 15,-4-3-20-15,-3-6-3 0,7 9-1 0,-7 0 0 16,7 0-20-16,-10 0 9 0,-1 0-9 0,4 3 0 16,7-3 0-16,-11 6 0 0,4-3 0 0,-3 0 0 0,3 3 0 15,-4 0 0-15,4-1 0 0,0 7 0 0,0-6 0 0,0 6 0 16,0-3 0-16,0-1 0 0,0 1 0 16,0 3 0-16,-1 0 0 0,5-3 0 0,-1-1 0 0,1 1 0 15,-1 3 0-15,1 0 0 0,-1-6 0 0,4 5 0 16,0 1 8-16,4 0-8 0,-4 3 0 15,3-4 10-15,-3-5-10 0,4 6 8 0,3-3 5 0,-4 0 1 16,5 5 0-16,-1-8 0 0,3 6 0 16,1-3 0-16,-1 0 0 0,1-1 0 0,3-2-14 0,0 6 11 15,-3-6-11-15,3 6 10 0,0-12 8 0,0 6 2 16,-3 0 0-16,3-1 0 0,0 4-28 0,0-6-6 16,4 0-1-16,-4 0 0 0,0-3 15 0,0 3 0 15,0-3 0-15,-3-3 10 0,3 0 0 0,0 3 0 0,-4-3 0 16,5 3 0-16,-1-9-2 0,-4 3-8 0,1 1 12 0,-1 2-4 15,1-9-8-15,0 6 0 0,-1-9 9 0,-3 6-9 16,0-2 13-16,0-1-1 0,0-3-1 0,-3 3 0 16,3-2-3-16,0 2 0 0,-3 0 0 0,3-5 0 15,-4 2 7-15,1-3 1 0,-1 1 0 16,1 5 0-16,-1-9 1 0,1 7 1 0,-4-1 0 0,3-3 0 16,-3 1-18-16,4 2 0 0,-4 3 0 0,3-5 0 15,-3 2 0-15,0-3 0 0,0 6 0 0,0 1-9 16,-3-7 9-16,3 6-13 0,-4 1 5 15,1 2 8-15,3-3-13 0,-4 0 5 0,1 3 8 0,-1 1-13 16,4 2 13-16,-3 0-9 0,-1-3 9 0,-3 3-8 16,0 0 8-16,4 6 0 0,3 0 0 0,-8 0 0 15,8 0 0-15,-10 0-8 0,3 0 8 0,0 0-8 16,7 0 8-16,-7 6 0 0,0-6 0 0,-4 6 0 16,4 0-8-16,0 0 8 0,0 0-8 0,0-3 8 0,0 2 0 15,3 4 0-15,-3 0 0 0,0-3 0 0,0 6 0 16,4-6 0-16,-4-1 0 0,-1 4 8 0,5-3-8 0,-4 3 11 15,3 6-11-15,1-4 12 0,-1-5-12 0,1 6 0 16,3 0 9-16,-4 3-9 16,4-10 0-16,-3 7 9 0,3 6-9 0,0-9 0 0,3 2 12 0,-3 1-4 15,4 6 0-15,-1-9-8 0,1 5 10 0,3 7-10 16,-4-9 8-16,4-1-8 16,1 1 8-16,-1 6-8 0,0-3 8 0,0-4-8 0,0 1 10 0,3 0-10 15,-3 0 12-15,0 2-12 0,4-2 16 0,-4 0-3 0,4 0-1 16,-1-1 0-16,1 4 5 0,-1-3 1 15,1-6 0-15,3 2 0 0,4 7-2 0,-4-6 0 0,3-3 0 16,1 0 0-16,0 0-2 0,3-1-1 0,-3 1 0 16,-1 0 0-16,4-3-13 0,-3 0 0 15,-4-3 0-15,4 3 0 0,-4-3 0 0,0 0 0 0,0 0 0 0,-3 0 0 16,3 0 0-16,-7-3 0 0,0 3 8 0,0 0-8 31,-7 0-18-31,0 0-6 0,0 0-2 0,0 0 0 16,0 0-130-16,0 0-27 0,0-6-5 0</inkml:trace>
  <inkml:trace contextRef="#ctx0" brushRef="#br0" timeOffset="205302.037">12312 10921 1865 0,'0'0'39'0,"0"0"9"0,0 0-39 16,0 0-9-16,0 0 0 0,0 0 0 0,0 0 0 0,0 0 8 0,0 0-8 0,0 0 8 31,0 0-32-31,0 0-6 0,0 0-2 0,0 0 0 0,0 0 13 0,0 0 3 0,0 0 0 0,7-3 0 16,0 3 32-16,0-6 6 0,0 6 2 0,0-6 0 16,4 6 9-16,-1-6 3 0,1 6 0 0,0 0 0 15,-1 0-10-15,4 0-2 0,-3 0 0 0,-1 0 0 16,5 0-12-16,-5-6-4 0,1 6 0 0,-1 0 0 15,1-6-8 1,-1 3 8-16,1 3-8 0,-4-2 8 0,4-1 10 0,-4 0 2 0,-4 0 0 0,4 0 0 16,-3 0-20-16,-1-3 0 0,1 0 0 0,-4 0 0 15,0 0 10-15,3 0-2 0,-3 1 0 0,0-4 0 16,-3 0-8-16,3 0 8 0,-4 0-8 0,4 6 8 16,-3-3-8-16,-1-5 0 0,1 5 0 0,-1-6 0 15,1 6 0-15,-1 0 0 0,-3 0 0 0,4 1 0 0,-4 2 0 16,0-3 0-16,-1-6 0 0,-2 12-11 15,3-6 11-15,-4 0 0 0,1 0 0 0,-1 3 0 0,0 0-11 0,4 1 11 16,-3 2-13-16,-1 0 5 16,1 0 8-16,-1 2 0 0,0 1 0 0,1 0 0 0,-4 0-8 0,3 6 0 15,-3-3 0-15,4 0 0 16,-5 6 8-16,5-9 11 0,-1 5-3 0,4 1 0 0,-3-3-8 0,3 6 0 16,-4 0 0-16,4-1 0 15,0-2 0-15,3 6 0 0,1 0 0 0,-1-4 0 0,1 1 0 16,3 0 0-16,0 3 0 0,0 2 0 15,0-5 0-15,3 3-14 0,1-4 3 0,3 1 1 0,-4 6 22 0,4-6 4 0,1-1 0 16,-1 7 1 0,0-3-9-16,3-4-8 0,-3-2 9 0,4 6-9 0,-1-6 14 0,1 2-3 15,0 1-1-15,-1 0 0 16,4-3-10-16,-3 0 0 0,-1-3 0 0,1-1 8 0,0-2-8 0,-1 9 0 0,1-12 0 16,-1 6 0-16,1-6 0 0,0 0 0 0,3 0 0 15,-4-6 0-15,4 6 0 0,0-12 0 0,-3 9 0 0,3-2-11 31,-3-1-25-31,3 0-4 0,0 0-2 0,-3 0 0 0,-1-6-125 16,4 6-25-16</inkml:trace>
  <inkml:trace contextRef="#ctx0" brushRef="#br0" timeOffset="209906.808">12760 10630 850 0,'0'0'17'0,"0"9"6"0,4-1-23 0,-1-2 0 0,-3 0 0 0,0 6 0 0,4-6 87 0,-4 3 13 15,0-4 2-15,3 1 1 0,-3-6-18 0,0 12-3 16,0-12-1-16,0 6 0 0,0-6-9 0,0 0-1 15,0 0-1-15,0 0 0 0,0 0-26 0,0 0-4 16,0 0-2-16,0 0 0 0,0 0-15 0,0 0-3 16,0 0-1-16,0 0 0 0,0 0 11 0,0 0 2 15,0 0 1-15,0 0 0 0,-7-6-4 0,0 6-1 16,0 0 0-16,-4-6 0 16,4 3-4-16,-3 0-2 0,-1 0 0 0,1 3 0 0,-1-3-22 0,0 3 8 15,4 0-8-15,-3-2 0 0,3 2 10 0,7 0-2 0,-7 0-8 16,0 2 12-16,3-2-12 0,4 0 0 0,-7 0 0 0,7 0 0 15,-7 6-10-15,3 0 2 0,4-6 0 0,-7 6 0 16,4 0 8-16,-4 6 0 0,3-6-9 0,-3-3 9 16,4 5 0-16,-1-2 0 0,1 0 0 0,-1 9 0 15,1-9 0-15,-1 5-11 0,0-5 11 0,1 0-8 16,-1 0 8-16,4 6 0 0,-3-3 0 0,3 2 0 16,0-5 0-16,0 0-10 0,3 6 10 0,-3-6 0 15,0 0-8-15,0-6 8 0,0 0 0 0,4 6 0 16,3-1-12-16,-3 4 4 0,3-3 8 0,0-6-13 15,0 6 13-15,3 0-9 0,-3-6 9 0,4 0-8 16,-4 0 8-16,7 0 0 0,-3 0 0 0,3 0 0 0,0 0 0 16,-4-6 0-16,1 6 0 0,0 0 0 15,3 0 0-15,-4 6 0 0,1-6 0 0,-4 0 0 16,4 6 0-16,-4-6 0 0,0 3 0 0,0 3 0 16,0-3 0-16,0 5 0 0,0-2 0 0,0 0-8 15,0 6 8-15,-3-6 0 0,3 0-9 0,0 0 9 0,3-1-8 0,-3 1 8 16,0 0-10-16,0 6 10 0,0-6 0 0,0 3-9 15,1-3 9-15,-1-1 0 0,0 1 0 0,-4 3 0 16,4 0 0-16,-3-3-8 0,-1 0 8 0,-3 2 0 16,4-2 0-16,-4 6 0 0,3-6 0 0,-3 3 0 15,0-3 0-15,0-6 8 0,0 9-8 0,0-4 0 0,-3 1 0 16,3 9 0-16,0-15-14 0,-7 6 2 0,3 0 1 16,1 3 0-16,-4-4 11 0,3 1 0 0,1 3 0 0,-4 0-8 15,3-3 8-15,-3 0-13 0,0 0 5 0,3-1 8 16,-3 1-8-16,-3 3 8 15,3-3 0-15,-4 0 0 0,1-3 0 0,-1 3 0 0,0 3 0 0,-3-4 0 16,4-5 0-16,-4 12 0 0,-1-6 9 16,5-6-9-16,-4 3 0 0,0 0 8 0,0 0-8 15,-1-3 0-15,1 0 8 0,4 0-8 0,-4 0 8 0,-1-3-8 16,5 0 17-16,-1 0-1 0,1-3 0 0,-4 0 0 16,3 0-16-16,0 1 0 0,1-4 8 0,-1 3-8 15,1 0 0-15,-1-3-19 0,1 0 4 0,-1 3 1 16,0 1-117-1,4-7-23-15,0 6-5 0</inkml:trace>
  <inkml:trace contextRef="#ctx0" brushRef="#br0" timeOffset="210828.191">13638 10700 1663 0,'0'0'36'0,"0"0"8"0,0 0 2 0,0 0 1 16,0 0-38-16,0 0-9 0,0 0 0 0,0 0 0 0,0 0-12 0,0 0-4 15,0 0 0-15,0 0-1 16,0 0-20-16,-7 0-4 0,0 0-1 0,7 0 0 0,-7-3 67 16,7 3 14-16,-7 0 2 0,7 0 1 0,-10-3 20 0,10 3 4 0,-7 0 1 15,7 0 0-15,-11 0-7 16,11 0 0-16,-7-3-1 0,7 3 0 0,-7 0-47 0,0-2-12 0,0 2 0 15,0-3 0 1,-4 3 0-16,4 0 0 0,0 0 0 0,-4 0-11 0,4 3 11 0,-3-1-8 16,3-2 8-16,-4 3-8 15,1-3 8-15,2 6 0 0,-2-3 0 0,3 3 0 0,-4-6 0 0,1 6 9 0,-1 0-1 0,4 0-8 16,-4 0 17-16,4-1-3 16,0 4-1-16,-3 0 0 0,3 6-13 0,-4-3 11 0,1-7-11 0,2 4 10 15,-2 3-10-15,3 3 0 0,-4-1 0 16,4-2 0-16,0 0 0 0,4 3 0 0,-4-4 0 0,3 1 0 15,1 6 0-15,3-6 0 0,-4 2 0 0,4 4 0 16,4-6 0-16,-1-4 0 0,1 7 0 0,3 0 0 16,0-3 10-16,0-1 0 0,3 4 0 15,1-6 0-15,-4 3-10 0,4 2 12 0,-1-8-12 0,4 9 12 16,0-6-12-16,0 0 0 0,1-4 9 0,-1 4-9 16,0 0 19-16,3-3-1 0,-2 6 0 0,2-12 0 15,1 6-18-15,-1 0 0 0,5-4 8 0,-5-2-8 0,1 3 0 16,3-3 0-16,-3 3 0 0,3 3 0 15,-4-6 0-15,1-6 0 0,-4 3 0 0,4 3 0 16,0-3-19-16,-4-2-7 0,0 5-2 16,-4-3 0-16,1-3-19 0,0 6-4 0,-4-6-1 0</inkml:trace>
  <inkml:trace contextRef="#ctx0" brushRef="#br0" timeOffset="211592.868">13871 10806 1907 0,'0'0'40'0,"0"0"8"0,-3 9-38 0,3-9-10 0,0 0 0 0,0 0 0 16,0 0 0-16,-7 3 0 0,7-3 0 0,0 0 0 0,0 0-17 0,0 9 1 15,-4-3 0-15,4 5 0 16,0-5 16-16,0 0 0 0,0 0 0 0,4 3 0 0,-4-3 13 0,0 2 7 15,0 1 0-15,3 3 1 16,-3 0 3-16,4-3 1 0,-1-1 0 0,1 4 0 0,-1 3-13 0,1-3-4 16,3-1 0-16,-4 1 0 15,4 3-8-15,0-3 0 0,1 5 0 0,-1-5 8 0,-4-3-8 0,4 6 0 16,0-1 9-16,0-2-9 16,0 0 20-16,-3 0 0 0,3-4 0 0,-4 10 0 0,1-12-20 15,0 6-20-15,3-4 4 0,-4 4 1 16,1-3 23-16,-1 0 5 0,1-3 1 0,-4-6 0 0,0 0-14 0,0 6 0 15,0-6 0-15,0 0 0 16,0 0 0-16,0 0 0 0,0 0 0 0,0 0 0 0,0 0-16 0,0 0 1 16,0 0 0-16,0 0 0 0,0 0 15 0,-4 0 0 15,4-12 0-15,0 6 0 0,-3-3 0 0,3-3 0 0,-4 4 0 0,1-1 0 16,-1 3 18-16,-3-6-3 16,3-6-1-16,1 7 0 0,-4-1-2 0,3 3 0 0,-3-3 0 15,0-2 0-15,0 2 3 0,0-3 0 16,-3 6 0-16,2-2 0 0,5-1-1 0,-4-3 0 0,0 3 0 0,0 7 0 15,3-7 6-15,1 0 0 0,3 0 1 0,-4 6 0 16,4-2-13-16,0 2-8 0,0 0 10 0,4 0-10 16,-4-6 12-16,3 6-3 0,1-5-1 0,-1 5 0 15,4 3-8-15,-3-3 12 0,3 3-12 0,0 0 12 16,0-3-12-16,0 6 10 0,4-6-10 0,-4 6 10 16,0 0-10-16,3 0 8 0,-3 0-8 0,1 0 8 15,2 0-8-15,1 0 0 0,-4 0 0 0,3 0 8 0,4 0-8 16,-3 6 0-16,0-6 0 0,-1 0 0 15,1 0-9-15,-1 6 9 0,4-6-12 0,-3 3 12 16,0 0-23-16,-1-3 3 0,1 3 0 0,-4-3 0 16,3 3-24-16,-3-3-4 0,1 0 0 0,-1 3-1 15,-4-3-89-15,-3 0-18 0,7 3-3 0</inkml:trace>
  <inkml:trace contextRef="#ctx0" brushRef="#br0" timeOffset="212447.349">14517 10974 1728 0,'7'0'36'0,"-7"0"8"0,0 0-35 0,0-6-9 0,0 0 0 0,0 6 0 15,0 0 0-15,0-12 8 0,-4 6-8 0,1 0 8 16,-1 3-27-16,1-5-5 0,-1 2-2 0,-3 3 0 15,-3-3 26-15,-1-6 0 0,0 6 0 0,1 0 0 16,-1 3 49-16,1 1 9 0,-4-4 2 0,-1 3 0 0,5-3-4 0,-4 0-1 16,0 0 0-16,-4 0 0 15,4 6-27-15,0-6-4 0,0 6-2 0,0-6 0 0,-1 6-7 0,1 0-2 16,0 0 0-16,0 0 0 0,0 0 4 0,3 0 1 16,1 0 0-16,-1 0 0 15,4 0-6-15,0 6 0 0,-3-6-1 0,2 6 0 16,1-6-11-16,7 0 0 0,-7 6 0 0,7-6 0 0,0 0 0 0,-3 6 0 15,3-6 0-15,-4 6 0 0,1 3 0 0,-1-1-11 16,4 1 11-16,0-3-12 0,0 6 4 0,0-3 0 16,0-3 0-16,4 2 0 0,-1 4 8 0,1 3 0 15,-1-3 0-15,1-1-8 0,-1 1 8 0,4 0 0 0,1 3 0 0,-1-4 0 16,0 4 0-16,0-6-12 0,3 3 12 16,-3 2-12-16,4-8 3 0,0 9 0 0,3-6 0 0,-4-3 0 15,1 2 9-15,3-2-10 0,-3-3 10 0,3 6-10 16,-4-3 10-16,4-6 0 0,-3 6 0 0,3-6 0 15,-3 6 0-15,3-6 12 0,-4 0-2 0,1 0-1 16,-4 0 1-16,3 0 0 0,1 0 0 0,0 0 0 16,-4 0-10-16,0 0 0 0,0-6 0 0,0 6 0 15,-4 0 0-15,4 0 0 0,1-6-11 16,-1 6 11-16,-4-6 0 0,4-3 0 0,0 6 0 0,-7 3 0 16,4-6 0-16,-4 6 8 0,3-2 0 0,1-4 0 15,-1 0 16-15,-3 6 3 0,4-3 1 0,-4 3 0 0,3-6-8 0,-3 3-2 16,4-3 0-16,-1-6 0 0,-3 6-6 15,0-2-2-15,0 5 0 0,-3-6 0 0,3 3-10 0,-4-6 0 16,4 6-12-16,0 1 12 0,0-7 0 16,-3 3 0-16,3-3 0 0,0 6 0 15,-4-3 0-15,4 1 0 0,4 2 8 0,-4-6-8 0,-4 3 0 0,4 0 10 16,-3 4-10-16,3-1 10 0,-4 0-10 0,1-3 8 16,-1 3-8-16,1 0 8 0,-1 0-18 0,-3-3-4 15,4 7-1-15,-4-4 0 0,-1 0-1 0,5 0 0 16,3 6 0-16,-4-3 0 0,4 3 16 0,-7-6-12 0,7 6 12 15,0 0-12-15,0 0-4 0,-3-6-1 0,3 6 0 16,0 0 0 0,0 0-103-16,0 0-21 0,-7 0-4 0</inkml:trace>
  <inkml:trace contextRef="#ctx0" brushRef="#br0" timeOffset="212927.256">14609 10862 1485 0,'0'0'63'0,"0"0"-51"16,0 0 32-16,0 0 5 0,0 0 2 0,0 0 0 0,0 0-31 0,0 0-5 15,0 0-2-15,0 0 0 0,0 0 1 0,0 0 0 16,0 9 0-16,3-3 0 0,4 0 48 0,-3-4 10 16,3 7 1-16,-4-3 1 0,1 0-14 0,3 0-4 15,0 0 0-15,-4-3 0 0,4 3-34 0,-3 0-7 16,3-1-2-16,-3 4 0 0,-1 0-13 0,4 3 8 15,-3-6-8-15,-4 2 0 0,3-2 10 0,1 3-10 16,-4 0 10-16,3 0-10 0,1 0 18 0,-1 2-2 16,1-5-1-16,-4 6 0 0,3-3-6 0,-3 0-1 15,4-3 0-15,-1 2 0 0,-3 4 5 0,4-6 1 0,3 3 0 16,-3-6 0-16,-1 3-6 0,1 0-8 0,3-1 11 0,-4 1-11 16,1 3 0-16,-4-9 0 0,7 0 0 0,-7 0 0 15,3 6-17-15,-3-6 2 0,7 6 1 16,-7-6 0-1,0 0-26-15,0 0-6 0,0 0-1 0,0 0 0 16,0 0-20-16,0-6-4 0,4 0-1 0</inkml:trace>
  <inkml:trace contextRef="#ctx0" brushRef="#br0" timeOffset="213214.367">14520 10689 2098 0,'0'0'46'16,"0"0"10"-16,0 0 1 0,0 0 3 0,0 0-48 0,0 0-12 0,-3-3 0 0,3 3 0 0,-4-9-10 0,4 6-4 15,0-6-1-15,4 3 0 16,-1 0-16-16,1 0-3 0,3-2-1 0,0 2 0 15,-3 0 21-15,3-3 4 0,0 3 1 0,0 3 0 0,0-3 45 0,0 0 8 16,-4 6 3-16,4-6 0 0,-7 6-14 0,4 0-2 0,-4 0-1 16,0 0 0-1,3-5-54-15,-3 5-12 0,0 0-1 0</inkml:trace>
  <inkml:trace contextRef="#ctx0" brushRef="#br0" timeOffset="214040.882">15081 10806 1825 0,'0'0'40'0,"0"0"8"0,0 0 1 0,0 0 3 16,0 0-41-16,0 0-11 0,0 0 0 0,0 0 0 0,0 0 24 0,0 0 4 15,0 0 0-15,0 0 0 0,0 0-28 0,0 0 0 16,0 0 0-16,-7-3 0 0,0 0-11 0,0 3 11 15,0 0-8-15,0 0 8 0,-4 3 0 0,1-3 14 16,3 0-2-16,-4 3 0 0,-3-3 10 0,0 3 2 0,3 3 0 0,1-3 0 16,-1 3-16-16,-3-3-8 15,3 3 10-15,1-1-10 0,-4 1 0 0,3 0 0 16,1 0 0-16,-1 0 0 0,0 0 0 0,1 0-12 0,-1-3 3 0,4 5 0 16,-3 1 9-16,3-3 0 0,0 0 0 0,0 0 0 15,-1 3 0-15,5-3 0 0,-4 0 0 0,3-1 0 16,4-5 0-16,-3 9 0 0,6 0-8 0,-3-3 8 15,4 0 0-15,3 0 0 0,0 0 0 0,0-4 0 16,0 1 0-16,4 0 0 0,-1 0 0 0,1 0 0 16,-1-3 0-16,5 0 0 0,-1 3 0 0,0 6-8 15,0-9 8-15,0 3-13 0,4 3 5 0,-4-3 8 16,-4 3-15-16,4 0 5 0,1-1 1 16,2 1 0-16,-3-6 9 0,4 9 0 0,-4-3-9 0,4 0 9 15,-4 3 0-15,0-3-11 0,4 2 11 0,-4-2-8 16,3 6 8-16,-3-9 0 0,0 3 0 0,-3 3 0 15,0-1 0-15,-1-2 0 0,1 6 8 0,-4-6-8 16,0 0 0-16,0 0 0 0,-3 3 0 0,-1-4 8 16,-3-5-8-16,0 12 8 0,0-3-8 0,0 0 8 0,-3-3 12 15,3 5 2-15,-4-5 1 0,0 0 0 0,1 0-31 16,-4 3-7-16,3-3-1 0,1 0 0 0,3-6 16 0,-7 6 0 16,3-1 0-16,1 7 0 0,-4-6 0 0,0 0 0 15,7-6 0-15,-7 3 0 0,3 3 0 0,-3 0 10 16,0 0-10-16,0-1 8 0,0 1-8 0,-4 0 8 15,4 0-8-15,-3-6 8 0,-1 6-8 0,-3-6 0 16,3 6 0-16,1-6 0 0,-1 3 0 0,1 0 0 16,-5 0 0-16,5-3 0 0,-1 0 0 0,1 0 0 15,3 0 0-15,-4-3 0 0,0 0 0 0,1 0 0 16,3 3 0-16,0-6 0 0,7 6 0 0,-7 0-11 0,0-6 11 16,0 0-8-16,0 0-7 0,3 0-1 0,4 6 0 15,-7-5 0 1,3-1-18-16,-3 3-4 0,4-3-1 0,-1 0 0 15,1 0-59-15,3 0-12 0,-4 0-2 0</inkml:trace>
  <inkml:trace contextRef="#ctx0" brushRef="#br0" timeOffset="-214634.883">15462 10788 1721 0,'4'6'72'0,"-1"-6"-57"0,4 0 27 0,-7 0 6 15,0 0 0-15,0 0 1 0,0 0-33 0,0 0-6 16,0 0-2-16,0 0 0 16,0 0 4-16,0 0 1 0,-10 3 0 0,-1-3 0 0,4 3 17 0,-3 0 3 15,2-3 1-15,-2 3 0 0,-1-3 13 0,1 0 2 0,-1 0 1 16,1 3 0-16,3 3-31 0,-8-3-7 0,5 3 0 0,-1-3-1 16,1 3-11-16,3-6 0 0,-4 5 0 0,0 1 0 15,4 0-17-15,-3-6 4 0,3 6 1 0,-4 3 0 16,8-3-1-16,-4 0 0 0,7-6 0 0,-7 6 0 15,3 5 0-15,-3-5 0 0,3 0 0 0,1 0 0 16,3-6 1-16,-4 9 0 0,1 0 0 0,3-1 0 16,-4-2-3-16,4-6 0 0,0 0 0 0,0 12 0 15,4 0 6-15,-4-6 1 0,3 0 0 16,1-1 0-16,-1 4 8 0,4 0-12 0,1-3 12 0,-1 0-12 16,3 3 12-16,1-3 0 0,3-1 8 0,0-5-8 15,0 6 0-15,4-6 8 0,3 9-8 0,0-6 0 16,-3-3 0-16,3 3 0 0,-4 0 0 0,5-3 0 15,-5 3 0-15,4 0 0 0,-3 0 0 0,0-3 8 16,-1 0-8-16,-2 0 0 0,-1 3 0 0,0 0 0 16,-4 0 0-16,4 5 0 0,-3-8 0 0,-4 0 0 15,0 6 0-15,0-6 0 0,0 6 0 0,-3 0 0 0,-4-6 15 16,3 3 5-16,-3-3 0 0,4 9 1 0,-1-3-21 16,-3 0 0-16,4 2 0 0,-1 4 0 0,-3-12 0 15,0 6 0-15,0 6 0 0,0-6 0 0,0 0 0 0,0-6 0 16,0 0 0-16,-3 8 0 0,3 4 11 0,-4 0-3 15,1-6 0-15,-1 5 0 0,1-5 3 0,-1 0 0 16,1 0 0-16,-1 3 0 0,-3-3-11 0,0 0 0 16,4 0 9-16,-5-1-9 0,-2 1 9 15,3 0-9-15,0 0 12 0,0-3-12 0,0 3 13 0,0-3-4 16,0-3-1-16,-4 3 0 0,4 0 2 0,0 0 0 0,-4-3 0 16,4 3 0-16,-3 0-2 0,3-3 0 15,0 3 0-15,-1-3 0 0,8 0-8 0,-10 2 10 0,3-2-10 16,0 0 10-16,-4 0-10 0,4 0 0 15,0-2-10-15,7 2 10 0,-7-3-8 0,7 3 8 16,-11 0 0-16,4-3-9 0,0 0 0 0,7 3 0 0,-7-3 0 0,0 0 0 16,0 0-4-16,7 3-1 0,-7-3 0 0,0 0 0 31,4-3-20-31,-1 0-4 0,4 6-1 0,-7-6 0 16,3 0-104-16,4 6-21 0,-7-5-4 0</inkml:trace>
  <inkml:trace contextRef="#ctx0" brushRef="#br0" timeOffset="-213522.332">15910 11077 923 0,'0'0'39'0,"0"0"-31"15,0 0 0-15,0 0 0 0,0 0 0 0,0-6 0 16,4 3-8-16,-4 3-12 0,0 0 4 0,0 0 0 16,0-6 32-16,0 6 6 0,3-6 2 0,-3 6 0 15,4-6 67-15,-4 6 13 0,0-9 4 0,0 9 0 16,0 0-32-16,0 0-7 0,0-6-1 0,0 6 0 16,0-5-29-16,0 5-7 0,0-6 0 0,0 6-1 15,0-6-21-15,0 6-4 0,0-9-1 0,-4 3 0 16,4 6 14-16,0-9 2 0,0 9 1 0,-3-6 0 15,3 0-3-15,0 4-1 0,0-4 0 0,0 0 0 16,0 0-6-16,0-6-2 0,0 6 0 0,0 0 0 16,-4 1 13-16,4-1 2 0,-3 0 1 0,3 3 0 15,-4-3-21-15,4-6-4 0,-3 6-1 0,-1 6 0 16,1-9-8-16,-1 4-14 0,1-1 3 0,3 0 1 0,-4 0 0 16,1 0 0-16,-1 0 0 0,4 6 0 0,-4 0-1 0,4 0 0 15,-3-6 0-15,3 6 0 0,-7-6 11 0,7 6-10 16,-7 0 10-16,3-5-10 0,4 5 10 0,-10 0 0 15,3 5-9-15,0-5 9 0,7 0-8 0,-7 6 8 16,0 0-10-16,-1 0 10 0,1 0-10 0,0 3 10 16,0-3-10-16,4 2 10 0,-4 1-10 0,3-3 10 15,-3 12-10-15,4-12 10 0,-1 3-20 0,4 2 1 16,-3 1 1-16,3 0 0 0,-4-6 18 16,4 5 0-16,0 1-8 0,-4 3 8 0,4-3-18 0,0-1 0 15,0 4 0-15,0-6 0 0,4 3 18 0,-4 2 0 16,4-2 0-16,-4-3 0 0,3 3 0 0,1-1 0 15,-1-2 0-15,4 6 0 0,0-3 17 0,-3-6 1 16,3-3 0-16,0 5 0 0,3 4-27 0,-2-6-6 0,2 3-1 0,1-9 0 16,-1 6 26-16,1 0 5 0,-1-6 1 0,1 5 0 15,0-5-16-15,-1 0 0 0,1 0 0 0,-4 0 0 16,3 0 8-16,-3 0 0 0,0 0-8 0,4 0 12 16,-4-5-12-16,0 5 0 0,0-6 0 0,0 6 0 15,-3-6 0-15,-1 0 0 0,4 3 0 0,-3-3 0 16,-1-3 0-16,5 3 0 0,-5 1 0 0,1 2 0 15,3-3 0-15,-4 0-15 0,-3-6 2 0,4 3 0 16,-1 0 13-16,-3 4 0 0,4-4 9 0,-1-3-9 16,-3 0 0-16,0 6 0 0,0-8 0 0,0 5 0 15,0-3 0-15,0 3 0 0,0-2 0 0,-3-1 0 16,3 3 0-16,-4-3-18 0,1 6 4 0,3-3 1 16,-4 7 21-16,4-4 4 0,0 6 0 0,0 0 1 0,0 0-13 15,-3-6 0-15,3 0 0 0,0-6 0 0,0 12 0 16,0 0 0-16,0 0 0 0,0 0 0 0,0 0 0 15,0 0-10-15,7 0 0 0,0 6 0 0,-4 0 10 0,4 0 0 16,0-6 0-16,-3 6 0 0,-1 0 0 0,5 2 0 16,-5 1 0-16,4 6 0 0,-3-3 11 0,-1-6-3 15,4 5 0-15,0 1 0 0,0 3-8 0,0 2-11 16,0-5 3-16,4 0 0 0,-4 0 8 0,0 2 11 16,0 4-3-16,4-6 0 0,-4-3 4 0,3 2 0 15,1 4 0-15,-4 0 0 0,4-9-12 16,-1 5 0-16,-3 1 0 0,4 0 0 0,-1-3 0 15,-3 2 0-15,4 1 0 0,-4-6 0 0,0 0 0 0,0 0 0 16,0 0 0-16,0-3 0 0,-3 0-17 0,-1 0-6 16,-3-3-1-16,0 0 0 15,0 0-27-15,0 0-5 0,0 0-2 0,0 0 0 16,4 0-134-16,-4 0-28 0</inkml:trace>
  <inkml:trace contextRef="#ctx0" brushRef="#br0" timeOffset="-212637.943">16316 10868 1615 0,'0'0'68'0,"0"0"-55"15,0 0 48-15,0 0 10 0,0 0 1 0,0 0 1 16,0 0-73-16,0 0-11 0,0 9-4 0,0-9-1 16,0 6 26-16,0-6 5 0,0 5 1 0,-4 1 0 15,4 6 2-15,0-6 1 0,-3 0 0 0,3 3 0 16,0-1 28-16,3-2 5 0,-3 0 2 0,4 9 0 16,-1-9-27-16,1 0-6 0,0 2-1 0,-1 4 0 15,1 0-6-15,3 0-2 0,0 0 0 0,0-1 0 16,0 4-12-16,3-3 9 0,-3 5-9 0,4-5 8 15,-4 3-8-15,4 0 0 0,-4-4 0 0,3 10-11 16,-3-9 11-16,-3-1 0 0,3 4 0 0,0-3 0 16,-3 0 0-16,3-1 0 0,0 4 0 0,0-3 0 0,-4 0 0 0,4-1 0 0,-3 1 0 15,3-3 0-15,-4 0 0 0,1 0 0 16,3-4 0-16,-3 7 0 0,-1-6 0 0,-3-6 0 0,0 0 0 16,0 0 0-16,0 0 0 0,0 0 0 0,0 0 0 0,0 0-8 15,0 0 0-15,0 0 0 0,0 0 0 0,0 0 0 16,0 0 8-16,-7-6 0 0,0-6 8 0,0 7-8 15,0-4 0-15,3 3 0 0,-3-3 0 0,0 0-8 16,4-3 8-16,-4 1 8 0,3-1-8 0,1-3 11 16,-1 3-11-16,0-5 0 0,4 2 0 15,0 0-11-15,0 1 19 0,-3 2 3 0,3-9 1 0,0 7 0 16,-4-1 6-16,4-3 2 0,0 4 0 0,0-1 0 16,0 0-20-16,0-2 0 0,0 5 0 0,0-3 0 15,4 0 10-15,-4 7-2 0,3-4 0 0,1-6 0 16,0 7-8-16,3-1 0 0,0 3 0 0,0-3 0 15,0 0 0-15,0 4-11 0,0-1 11 0,0 0-8 16,0 3 8-16,4 0 16 0,-4 0-4 0,0 0-1 16,3 6-3-16,-3-5 0 0,0 5 0 0,0 0 0 15,4 0 4-15,-4 0 0 0,0 0 0 0,0 5 0 16,0-5-12-16,0 6 12 0,0 0-12 0,0 0 12 16,0 0-12-16,1 3 0 0,-1 0 0 0,3-1 0 15,-3 4 0-15,4 0 0 0,-1-6 0 0,-3 3 0 16,4 2 0-16,0-2 0 0,-1 6 0 0,-3-3 0 15,4-4 0-15,-1 1 0 0,1 6 0 0,0-6 0 0,-4 6 8 16,3-4-8-16,1 1 8 0,-4 3-8 0,3-4 0 0,-2 1 8 16,-1 3-8-16,0-3 0 0,0-3 0 0,-4 2 0 15,4 4 8-15,-3-3-8 0,3-3 15 0,-4-1 1 16,4 7 0-16,-3-3 0 0,-1 0-26 0,5-7-5 16,-1 7-1-16,-4 0 0 0,1-3 26 15,3 3 5-15,-4-7 1 0,1 7 0 0,-1-6-24 0,1-3-5 0,-1 3-1 16,-3-6 0-16,0 0 14 0,0 0 0 0,0 0 0 15,0 0-9-15,0 0-7 0,0 0 0 0,0 0-1 0,0 0 0 16,0 0-4-16,0 0-1 0,0 0 0 0,0 0 0 16,0 0-5-16,0 0-1 15,0 0 0-15,0 0 0 0,0 0-32 0,0 0-8 0,0 0 0 16,0 0-1-16,0 0-162 0,0-6-32 0</inkml:trace>
  <inkml:trace contextRef="#ctx0" brushRef="#br0" timeOffset="-212068.057">16909 10803 2077 0,'0'0'43'0,"0"0"11"0,0 0-43 0,0 0-11 0,-4-3 0 0,4 3 0 15,0 0 14-15,0 0 1 0,-3-6 0 0,3 6 0 16,0 0-15-16,0 0 0 0,0 0 0 0,3 0 0 16,-3 0 0-16,0 0 0 0,4-6 0 0,-4 6 0 15,0 0 32-15,0 0 0 0,0 0 0 0,0 0 0 16,0 0-4-16,7 0 0 0,-7 0 0 0,0 0 0 15,0 0-13-15,3 0-3 0,1 6-1 0,-1 3 0 16,1-3-11-16,-1 3-12 0,1 6 2 0,-1-10 1 16,-3 7 9-16,4 0 0 0,-1 0 0 0,-3-1-8 15,4 4 8-15,-1 3 0 0,1-6 0 16,0-1 0-16,-1 10 0 0,1-9 8 0,-4-1-8 0,3 1 11 16,1 6-11-16,-4-9 12 0,3 2-12 0,1 4 12 15,-4-3-12-15,3 0 8 0,1-1-8 0,-1 7 8 16,1-12-8-16,-4 6 0 0,3-4 0 0,1 1 0 15,-4 6 0-15,3-9 0 0,1 0 0 0,-1 3 0 16,1-4 0-16,0 1 0 0,-1 3 0 0,1 0 0 16,3-3 0-16,-4 0 0 0,1 0 0 0,-1-1 0 15,1 1 0-15,-4-6 0 0,3 6 0 0,1 0 0 16,-4-6 0-16,3 6-17 0,-3-6 4 0,0 0 1 16,4 6-7-16,-4-6-1 0,0 0 0 0,3 6 0 15,-3-6 4-15,0 0 0 0,0 9 0 0,0-9 0 16,4 5-18-16,-4-5-3 0,3 6-1 0,-3-6 0 15,0 0-30-15,0 0-7 0,0 0-1 0,0 0 0 16,0 0-110-16,0 0-22 0,0 0-5 0</inkml:trace>
  <inkml:trace contextRef="#ctx0" brushRef="#br0" timeOffset="-211599.49">16842 11003 1796 0,'0'0'37'0,"0"0"10"0,0 0-38 0,0 0-9 0,0 0 0 0,0 0 0 16,0 0 27-16,0 0 3 0,0 0 1 0,0 0 0 16,0 0-31-16,0 0 0 0,0 0 0 0,7 0 0 15,-4 3 20-15,4-3-3 0,0 0 0 0,0 0 0 16,0 0 27-16,0 0 4 0,1 0 2 0,-1 0 0 15,0 0-14-15,0 0-4 0,0 0 0 0,0 0 0 16,3 0-8-16,-3 0-1 0,4 0-1 0,0 3 0 16,-1-3-6-16,1 0-2 0,3 3 0 0,0 0 0 0,0-3-14 15,4 3 0-15,-4 3 0 0,0-6 0 0,0 0 0 16,0 0-10-16,4 0 2 0,-4 0 0 0,-3 0-13 0,3 0-3 16,0 0 0-16,0 0 0 15,-4 0-16-15,1-6-4 0,0 6-1 0,-4 0 0 16,0 0-117-16,3 0-23 0,-3 0-5 0</inkml:trace>
  <inkml:trace contextRef="#ctx0" brushRef="#br0" timeOffset="-210413.313">17597 10918 1469 0,'0'0'30'0,"0"0"9"0,0 0-31 0,0 0-8 15,0 0 0-15,0 0 0 0,0 0 0 0,0 0 0 0,0 0 0 0,0 0 0 16,0 0-24-16,0 0 0 0,0 0 0 0,-7-6 0 16,7 6 36-16,-8 0 8 0,5-6 2 0,-4 0 0 15,0 6 37-15,0 0 7 0,0-6 2 0,-4 6 0 16,4 0-8-16,0 0-2 0,0 0 0 0,-4-6 0 15,4 6-35-15,0-3-7 0,0 3-2 0,0 0 0 16,-3 0-14-16,2 0 0 0,-2 0 0 0,-1 0 0 16,4 3 0-16,-3-3 0 0,3 6 0 0,-4-6 0 15,0 0 0-15,1 6 0 0,-1 0 0 0,1 0 0 16,-1-6 0-16,1 6 11 0,-1-6-11 0,0 3 10 16,4 0-10-16,-3 3 0 0,3-1 9 0,-4 1-9 15,4-3 0-15,0 3 0 0,-4 0 0 0,8 0 0 16,3-6 0-16,-7 6 0 0,3 0 0 0,4 2 0 15,0-8 0-15,0 9 0 0,0-3 0 0,4 6 0 16,-1-6 0-16,1 3 0 0,3-3-8 0,0-1 8 16,0 1-15-16,0 3 3 0,0-3 0 0,4 0 0 15,-1 0-3-15,1 0 0 0,0-3 0 0,-1 5 0 16,1-8 15-16,3 6 0 0,-7 6 0 0,7-9 0 16,-3 0-22-16,3 3 2 0,0-3 0 0,0 3 0 15,0-3 20-15,4 2 0 0,-4-2 0 0,0 9 0 0,0-12 0 0,0 6 0 16,0 0 0-16,0 0 0 0,0-6 0 0,-3 6 0 15,3-6 0-15,-3 3 0 0,-1 2 0 0,1-2 0 0,-1 6 0 16,1-6 0-16,0 0 12 0,-4 3 6 0,0 0 2 0,0 0 0 16,0 0-10-16,0-6-2 0,0 5 0 0,-4 1 0 15,1 0 2-15,-1-3 0 0,-3-3 0 0,4 6 0 16,-4 0-10-16,0-6 0 0,4 6 0 0,-4-6 0 16,0 6 0-16,3 0-9 0,-3 5 9 0,0-11-13 15,0 6 13-15,0-6 0 0,0 6 0 0,0 3-9 16,0-3 9-16,0 0 0 0,0 3 0 0,4-1 0 15,-4-2 8-15,0 6-8 0,0-6 10 0,-4-3-10 16,4 6 13-16,0-4-3 0,0 4-1 0,-3 3 0 16,3-6-9-16,-4 0 10 0,0 0-10 0,1 0 10 0,3-6-10 15,-7 8 0-15,3-5 0 0,4-3 0 16,0 0 0-16,-7 6 0 0,7-6 0 0,-7 3-11 16,7-3 11-16,-7 0 9 0,7 0-1 0,-7 0-8 15,0 0 32-15,0 0 0 0,7 0 0 0,-7 0 0 16,-4-3-19-16,4 3-4 0,0-6-1 0,-3 6 0 15,3-3-8-15,-4-5 12 0,4 8-12 0,-4-6 12 16,4 6-12-16,-3-6 0 0,-1 6 9 0,4-6-9 16,-3 0 0-16,-1 6 9 0,4-6-9 0,-4 0 0 15,4 3 15-15,-3-5-4 0,3 2-1 0,0 0 0 0,0 3 3 16,-1-3 1-16,5 0 0 0,-4 0 0 0,0 6 10 0,3-12 1 16,1 10 1-16,-4-4 0 0,3 0-16 15,4 6-10-15,-3-6 12 0,-1 3-12 0,4 3 8 0,-3-6-8 0,-1 3 0 16,4 3 0-16,-3-6 0 0,3 6-16 0,0-6 4 15,-4 0 0 1,4 1-20-16,4 5-4 0,-4-9-1 0,3 3 0 16,-3 0-24-16,4 3-5 0,-1-3-1 0,1 3 0 15,-1-3-135-15,4 0-27 0</inkml:trace>
  <inkml:trace contextRef="#ctx0" brushRef="#br0" timeOffset="-164686.384">3366 11864 608 0,'0'0'25'16,"0"0"-25"0,-4-3 56-16,4 3 7 0,0 0 1 0,-7 0 0 15,7 0-23-15,0 0-4 0,0 0-1 0,0 0 0 16,0 0-6-16,0 0-2 0,-7 3 0 0,7-3 0 16,-4 6-28-16,4-6-12 0,-3 9 1 0,-1-3 0 15,1 3 11-15,3-9 16 0,0 6-4 0,0 5-1 16,0-5 42-16,-4 0 9 0,4 3 2 0,0 3 0 0,0 0-52 0,0-7-12 0,0 7 0 0,0 0 0 15,0 3 43-15,0-4 5 0,0 1 2 0,0 6 0 16,0-3-29-16,0-1-5 0,0 7-2 0,0-9 0 16,0 2 20-16,0 10 4 0,0-7 1 0,0 4 0 15,4 3-17-15,-4-7-3 0,0 4-1 0,0 2 0 16,0 4-9-16,0 2-1 0,0 0-8 0,0-2 12 16,3 2-12-16,-3 1 0 0,0 2 0 0,0-5 0 15,0 2 28-15,0-6 4 0,0 10 0 0,0-16 0 16,0 7-17-16,-3-9-3 0,3 2-1 0,0-2 0 15,-4-6-11-15,4 0 10 0,0-9-10 16,0 0 10-16,0 0 5 0,0 0 1 0,0 0 0 0</inkml:trace>
  <inkml:trace contextRef="#ctx0" brushRef="#br0" timeOffset="-164205.846">2886 11806 608 0,'0'0'25'16,"0"0"-25"-16,0 0 56 0,-11 0 7 15,11 0 1-15,0 0 0 0,-7-3 31 0,7 3 6 0,-3-9 2 0,-4 6 0 16,7 0-44-16,0 3-9 0,-4-6-2 0,4 0 0 16,0 0-12-16,4 6-2 0,-1-6-1 0,1 4 0 15,-4-1-7-15,0 3-2 0,3-3 0 0,4-3 0 16,-3 3-24-16,6 3-20 0,1 0 3 0,-4 0 1 15,3 3 16-15,1 3 0 0,3-3 0 0,4 2 0 16,-4 1 17-16,4-6 7 0,3 6 2 0,-4-6 0 16,1 0-18-16,0 0-8 0,3 0 0 0,-4-6 8 15,5 0 9-15,-1 1 2 0,0-7 0 0,-3 0 0 0,3 3-3 16,-4-3 0-16,5 1 0 0,2 5 0 0,-3-3-16 0,-3 0 0 16,7 6 0-16,-1 0 0 0,-2-3 0 0,2 6 0 15,-6 3 0-15,3 0 0 16,0-3-41-16,0 6-9 0,-3 0-2 0,3 3 0 15,-3 6-48-15,-8-4-9 0,5 1-3 0</inkml:trace>
  <inkml:trace contextRef="#ctx0" brushRef="#br0" timeOffset="-163663.138">3076 12596 860 0,'0'0'19'16,"0"0"4"-16,0 0 1 0,-3 9 0 0,3-9-24 0,0 6 0 0,0 0 0 0,0-6 0 0,3 9 70 15,-3-3 10-15,4 3 1 0,-4-9 1 0,0 5-18 0,3 1-3 16,1 0-1-16,-4-6 0 0,3 3-8 0,4 3-3 15,0-3 0-15,-3 0 0 0,-4-3-1 0,7 3-1 16,-3-3 0-16,3 3 0 0,7 0-15 0,-4 0-4 16,4-3 0-16,-3 3 0 0,3 0-16 0,4 2-4 15,-4 1-8-15,3 0 12 16,1-6-35-16,3 6-7 0,0-6-2 0,-3 6 0 0,0-6 53 0,-1 0 11 16,1 3 1-16,3-3 1 0,0 0-26 0,-7 0-8 15,4 0 0-15,0-3 0 0,-4 3 0 0,3 0 0 0,-2 0 0 0,2 0 0 16,1-6 0-16,-8 6 0 0,5 0 0 0,2 0 0 15,1 0 0-15,0 0 0 0,-4-6 0 16,7 6 0 0,-4-6-27-16,-6 6-5 0,3-6-2 0,0 1 0 15,4 2-35-15,-4-3-7 0,0 0-2 0,0 0 0 0</inkml:trace>
  <inkml:trace contextRef="#ctx0" brushRef="#br0" timeOffset="-163138.002">3828 11762 1285 0,'0'0'28'0,"0"0"5"0,0 0 2 0,0 0 2 0,0 0-29 0,0 0-8 16,0 0 0-16,0 0 0 0,0 0 48 0,0 0 8 16,0 0 1-16,0 0 1 0,0 0-9 0,0 0-1 15,0 0-1-15,0 0 0 0,0 0-23 0,0 0-5 0,0 0-1 16,0 0 0-16,0 0-18 0,0 0 0 0,0 8 0 0,0-2 0 15,3 0 0-15,-3 0 0 0,4 0 0 0,-1 9 0 16,1-4 0-16,-1 7 0 0,1 0 8 0,-1-1-8 16,1 10 0-16,-1 2 0 0,4 3 0 0,-3 1 0 15,3 2 40-15,-7-14 10 0,4 2 2 0,-1 1 1 16,4-1-22-16,-3 4-5 0,-1-1-1 0,1 4 0 16,-1-7-3-16,4 6-1 0,-3 4 0 0,-1-13 0 15,-3 10-10-15,4-13-3 0,-4 7 0 0,3-4 0 16,1-5-8-16,-1 0 0 0,-3 0 0 0,0-4 0 15,0 7 0-15,4-12 0 0,-4 3 0 0,4-1 0 16,-4-2-37-16,0 3-3 16,0 3-1-16,0-6 0 0,3 0 23 0,-3-3 5 0,0-3 1 0,4 6 0 31,-1-1-50-31,-3-5-10 0,0 0-1 0,0 0-1 0,4 9-33 0,-4-9-6 0,0 0-2 0,0 0-503 16</inkml:trace>
  <inkml:trace contextRef="#ctx0" brushRef="#br0" timeOffset="-162433.52">4286 12114 835 0,'0'0'18'0,"0"0"4"0,0 0 1 0,0 0 1 0,0 0-24 0,0 0 0 0,0 0 0 0,0 0 0 15,0 0 98-15,0 0 15 0,0 0 3 0,0 0 1 16,0 0-19-16,0 0-4 0,0 0-1 0,0 0 0 15,0 0-11-15,-3-3-2 0,3 3-1 0,0 0 0 16,-7 0-16-16,0-3-3 0,-4 3-1 0,11 0 0 16,0 0-25-16,-7 0-5 0,0 0-1 0,0 0 0 15,0 0-28-15,-4 3 0 0,4-3 0 0,0 3 0 16,0 0 32-16,0 0 0 0,0 3 0 0,-4 3 0 16,8-3-32-16,-4 0 0 0,0 5 0 0,0-2-10 15,3 3 1-15,1-3 0 0,-4-3 0 0,3 3 0 16,1 2 9-16,-1-5-10 0,4 0 10 0,0 3-10 15,0-9-2-15,0 6-1 0,0-6 0 0,0 0 0 16,0 0 13-16,0 0 12 0,0 0-3 0,4 9 0 16,-4-9-9-16,0 0 0 0,7 2 0 0,-7-2 0 15,10 3-10-15,-3 0 10 0,0-3-13 0,-7 0 5 16,11 0 8-16,-8 0 0 0,8-3 8 0,-4 3-8 16,4-3 0-16,-4 3 0 0,0-2 0 0,0 2 0 15,3 0 0-15,-3 0 0 0,4 0 0 0,-4 0 0 16,-7 0 0-16,11 0 0 0,-1 0 0 0,-10 0-8 15,7 2 8-15,0 1 0 0,-7-3 0 0,7 3 0 0,-7-3 0 0,7 6 0 16,4 0 0-16,-11-6 0 0,7 12 0 0,0-6 0 0,-3 0 0 0,-1 2 0 16,1 1 0-16,-1 6 0 0,1-3 0 0,-4-6 0 15,3 2-9-15,-3 1 0 0,0 6 0 0,0-6 0 16,4 0 9-16,-8 2 12 0,4-5-2 0,0 3-1 16,-3-3-9-16,-1 0 0 0,1 3 0 0,-1-3 0 15,1 2 0-15,-4-2 0 0,0 0 0 0,3 0 0 16,-3 0-16-16,0 0-6 0,-4-3-1 0,4 0 0 15,-3 0-14-15,3-1-3 0,-8-2-1 0,5 0 0 16,-4 0-36-16,0-2-7 16,-4-4-2-16</inkml:trace>
  <inkml:trace contextRef="#ctx0" brushRef="#br0" timeOffset="-161652.687">5376 11961 1337 0,'-17'18'28'0,"10"-12"6"0,0 3-34 0,0-3 0 0,-1 0 0 0,1-1 0 16,0 1 57-16,0 0 5 0,0-6 1 0,7 0 0 16,-7 6 1-16,4 0 1 0,3-6 0 0,-7 6 0 15,0-3-52-15,7-3-13 0,-8 3 0 0,8-3 0 16,-10 6 54-16,3-3 8 0,7-3 2 0,-7 5 0 15,0 1-64-15,3 0-8 0,1 0-4 0,-1 6-1 16,1-6 13-16,-1 2 0 0,1 4 0 0,-1-3 10 16,1 6-10-16,-1-3-11 0,4-1 3 0,-4 4 0 15,1-3 8-15,3 0 0 0,3-1 0 0,1-5 0 16,-4 6 0-16,0-6 0 0,4 0 0 0,-4 2 0 16,3-5 0-16,1 6 12 0,-1-9-4 0,4 6 0 15,0-6 3-15,0 0 1 0,0 0 0 0,4-6 0 16,3 6-12-16,-3-6 0 0,-4 0 0 0,7 1 0 15,-4-4 0-15,4 0 0 0,1 0 0 0,-1-3 0 0,-4-2 0 16,4-1 0-16,1 0 0 0,-8 4 0 0,-4-7 0 0,4 3 0 16,-7 0 0-16,0 7 0 0,4-10 23 0,-4 6 12 15,-4 1 2-15,4-1 1 0,0 3-38 0,-3-3 0 0,-1 0 0 0,-3 4 0 32,0-1-28-32,-4 0-6 0,4 3-2 0,-3 0 0 0,3 6 36 0,-4-6 0 0,1 6 0 0,2 0 0 15,-2 6 0-15,-1-3 0 0,1 0 0 16,3 9 0-16,0-3 0 0,-4-1 0 15,0 7 0-15,4-3 0 0,0 3 0 16,0-4 0-16,0 7 0 0,0 0 0 0,4-7 0 16,-1 7 0-16,-3 3 0 0,4-10 0 0,-1 1 0 0,4 3 0 0,-4-3 0 0,1-1 0 31,3 1-46-31,-4-6-2 0,4 3-1 0</inkml:trace>
  <inkml:trace contextRef="#ctx0" brushRef="#br0" timeOffset="-161050.239">5634 12038 874 0,'-4'-15'18'0,"4"15"4"0,0 0-22 15,0 0 0-15,-3 0 0 0,3 0 0 0,0 0 85 16,0 0 13-16,0 0 2 0,0 0 1 0,0 0-27 0,0 0-6 0,0 0 0 0,-7 0-1 31,7 0-4-31,-4 6-1 0,1 6 0 0,-1-3 0 16,1-1 18-16,3 1 3 0,0 3 1 0,0 6 0 16,0-10-68-16,0 4-16 0,3 6 0 0,-3-6 0 0,4-1 48 0,-4-2 5 0,3 3 2 0,-3-3 0 15,0 0-37-15,0-9-7 0,4 6-2 0,-4-6 0 16,0 0-9-16,0 0 0 0,0 0 0 0,0 0 0 15,0 0 0-15,0 0 0 0,0 0 0 0,0 0 0 16,0 0 28-16,0 0 3 0,0 0 1 0,0 0 0 16,3-6-32-16,1 0 0 0,-1-3-13 0,-3-3 4 15,4 3-12-15,-1 1-3 0,4 2 0 0,-3-6 0 16,0 0 3-16,-1 6 0 0,1-3 0 0,-1 1 0 16,1 5-1-16,-4-9 0 15,3 0 0-15,1 6 0 0,-1-3 1 0,1 1 0 0,-1 2 0 0,1-3 0 16,-1-3 21-16,1 12 13 0,3-12-1 0,-4 7-1 15,4-1-11-15,-3 0-16 0,0-3 4 0,3 3 1 16,0 3 11-16,0 0 0 0,0 3 0 0,0-6 0 16,0 6 0-16,7 0 0 0,-7 0 0 0,0 0 0 15,-3 0 0-15,3 0 0 0,-4 6 0 0,4-6 0 16,-3 6 0-16,3 6 0 0,-4-3 0 0,4-1 0 16,-3 7 26-16,-1-9 7 0,1 9 2 0,0-3 0 15,-4-1-26-15,3 7-9 0,-3-6 0 0,4-1 9 16,-4-2-9-16,0 6 0 0,0-6 0 0,3 3 0 15,1-7 0-15,-1 4 0 0,1-3-9 0,-1 3 9 16,1-3-36-16,-1-3-1 0,-3-3 0 0,4 6 0 16,-4-6-172-16,7 6-35 0</inkml:trace>
  <inkml:trace contextRef="#ctx0" brushRef="#br0" timeOffset="-160626.276">6068 11365 957 0,'0'0'40'16,"0"0"-32"-1,0 0 64-15,0 0 12 0,0 0 2 0,0 0 1 16,0 0-11-16,0 0-3 0,0 0 0 0,0 8 0 16,-4 4-14-16,4 3-3 0,0-3-1 0,0 5 0 15,0 4-1-15,4 2 0 0,-4 4 0 0,3 2 0 16,1-5-10-16,-1 8-1 0,1-8-1 0,-1 2 0 16,1 4-10-16,-1-7-1 0,1 9-1 0,0-8 0 15,-1 8-14-15,1-2-2 0,3-4-1 0,-4 3 0 16,1-2-3-16,3 2-1 0,-4-2 0 0,4 5 0 15,-3-2-9-15,6-7 0 0,-2 4 0 0,-5-4 8 16,1-2-8-16,-1-4 0 0,1 1 9 0,-1 0-9 16,1-4 0-16,-1 1 0 0,1 0 0 0,-4-4 0 15,3 1 0-15,1 0-15 0,-4-9 3 0,0-3 0 16,0 0 12-16,0 0 0 0,0 0 0 0,0 0 0 16,3-3-152-16,1-9-24 0,-4 6-4 0</inkml:trace>
  <inkml:trace contextRef="#ctx0" brushRef="#br0" timeOffset="-160299.776">5831 11791 1314 0,'0'0'37'0,"0"0"8"0,0 0-36 0,-7-3-9 0,7 3 0 0,0 0 0 16,0 0 53-16,0 0 9 0,0 0 2 0,0 0 0 16,0 0-8-16,4-6 0 0,-1 0-1 0,1 6 0 15,3-6-37-15,4 6-7 0,-1 0-2 0,4 0 0 16,0 0-9-16,8 6 0 0,-8-6 0 0,3 0 0 16,4 0 35-16,-3 6 5 0,3-6 0 0,0 0 1 15,-6 0-27-15,2 0-6 0,1 0 0 0,3-6-8 16,-3 6 9-16,-1 0-9 0,4 0 0 0,-6 0 9 15,2-6-9-15,1 6 0 0,3 0 0 0,-3-6 8 16,-4 4-8-16,7-1-14 0,-7-6 3 0,7 6 1 16,-3 0-129-16,3 0-25 0</inkml:trace>
  <inkml:trace contextRef="#ctx0" brushRef="#br0" timeOffset="-159244.558">7232 11632 1083 0,'0'0'45'0,"0"0"-36"16,0 0 70-16,0 0 13 0,0 0 4 0,0 0 0 16,0 0-49-16,0 0-10 0,0 0-1 0,3 9-1 15,-3-9 23-15,4 6 5 0,-4-6 1 0,0 6 0 16,0-6-17-16,0 6-3 0,0 0-1 0,0-1 0 16,-4 1-19-16,1 0-3 0,-1 0-1 0,1 0 0 15,-1 0 0-15,-3 3-1 0,0-4 0 0,-3 1 0 16,3 0-30-16,-4 0-5 0,4 0-2 0,0 3 0 15,0-6 42-15,0 6 9 0,-4-4 2 0,4 1 0 16,4 6-25-16,-4-3-10 0,3 6 8 0,1-7-8 16,-1 4 0-16,4 0 0 0,0-6-14 0,0 0 5 15,0 0-18-15,0-1-3 0,0-5-1 0,0 6 0 0,0-6 46 16,0 6 9-16,4 0 1 0,-4-6 1 16,3 6-42-16,-3-6-8 0,0 0-1 0,4 9-1 0,-1-3 26 15,1 0 0-15,3-6 0 0,-7 0 0 16,3 5 19-16,1-5 9 0,6 0 1 0,-6 0 1 15,-1 3-48-15,4-3-10 0,1 3-1 0,-5-3-1 16,4 6 30-16,0-3 0 0,0 0 0 0,0 0 0 0,-3 3 16 0,3 3 8 16,0 0 3-16,-4-4 0 15,1-5-43-15,-1 6-9 0,1 3-2 0,0-3 0 0,-1 3 50 0,-3-3 9 0,4 3 3 0,-1-4 0 16,-3 1-5-16,4 0-1 0,-1 0 0 0,1 3 0 16,-4-9-29-16,3 9 0 0,-3-9 0 0,0 0 0 15,0 9 0-15,0-9-21 0,4 8 3 0,-4 1 1 16,0-9 17-16,-4 12 0 0,4-6 0 0,-3 3 0 15,-4-4 0-15,3 1 0 0,-3-3 11 0,0 3-11 16,0-3 15-16,0-3-4 0,7 0-1 0,-7 3 0 16,-4-3-10-16,1 0 10 15,-1 0-10-15,-3-3 10 0,3 3-10 0,4-6 0 0,-10 3-12 0,6-3 12 16,1 1-47-16,-1 2-1 0,4 0-1 16,0-3 0-16,-4-6-41 15,4 6-8-15,4 0-2 0</inkml:trace>
  <inkml:trace contextRef="#ctx0" brushRef="#br0" timeOffset="-158691.34">7468 11782 1102 0,'0'0'23'0,"-3"0"5"0,3 0-28 0,-7 6 0 0,3-3 0 0,1 3 0 15,3-6 52-15,-4 9 6 0,1-3 1 0,-1 2 0 16,1-5 3-16,3 6 1 0,-4-3 0 0,4 0 0 16,-3 3-47-16,3-3-16 0,0-1 9 0,0 4-9 15,0 0 24-15,0-3 0 0,0 6 0 0,3-1 0 16,-3 1-8-16,4-3-3 0,-4 6 0 0,3-1 0 16,1 1 3-16,-1 0 0 0,4 0 0 0,-3 2 0 15,3-5-4-15,0 0-1 0,-4-1 0 0,4 1 0 16,4 3 28-16,-4-9 5 0,4 3 2 0,-4-4 0 15,7 1-23-15,-11 0-5 0,4 0-1 0,0-3 0 16,4 3-17-16,0-6 0 0,-1 0 0 0,1 0 0 16,-1-6 0-16,1 0 0 0,-4 0 0 0,4 0 0 15,-1-2 58-15,4-1 5 0,-10-9 1 0,6 6 0 16,-3 1-52-16,1-4-12 0,-1-3 0 0,0 1 0 16,-4-1 0-16,1 3 0 0,-1-2 0 0,1-4 0 15,-1 6 0-15,-3 1-12 0,0-7 3 0,0 9 0 16,4 1 9-16,-8-1 12 0,4 0-2 0,0 3-1 15,-3 0-58-15,3 4-12 0,-4-1-3 0,4-3 0 16,-3 3-80-16,3 0-17 0,0 0-3 0</inkml:trace>
  <inkml:trace contextRef="#ctx0" brushRef="#br0" timeOffset="-138538.07">8548 11812 836 0,'0'0'24'0,"0"0"4"16,0 0-28-16,0 0 0 0,0 0 0 0,0 0 0 15,0 0 27-15,0 0-1 0,0 0 0 0,0 0 0 16,0 0 2-16,0 0 1 0,0 0 0 0,0 0 0 15,0 0 11-15,0 5 1 0,0 1 1 0,0-6 0 0,-4 9-3 16,4-9-1-16,-3 6 0 0,-1 0 0 0,1 0 15 16,3-6 3-16,-7 3 1 0,3 3 0 15,4-6-37-15,-7 0-7 0,7 0-1 0,-7 2-1 16,-4-2 15-16,4 3 3 0,0 0 1 0,0 0 0 16,4 0-13-16,3-3-2 0,0 0-1 0,-7 3 0 0,0 0-6 0,3 0 0 0,-3 3-8 15,4 6 12-15,-1-1-12 0,-3-5 0 0,3 6 0 0,1 3 0 16,-1-3 0-16,4 5 0 0,-3-8 0 0,3 9 0 15,0-7-8-15,0 1 8 0,0 3 0 0,-4-3 0 16,8-1 0-16,-4-2 0 0,0 6 0 0,3-3 0 16,-3-9-8-16,4 5 8 0,-4-8 0 0,3 9 0 15,-3-9-8-15,4 6 8 0,-1-3 0 0,5 6 0 16,-1-3-8-16,0 0 8 0,3-6 0 0,-3 0 0 16,4 0 0-16,3 0 0 0,-3 0 0 0,-1 0 0 15,1-6 0-15,-1-3 0 0,1 0 0 0,-1 0 0 16,1-2 12-16,-4-1-3 0,4 0-1 0,-1-3 0 15,-3 1-8-15,0-1 0 0,4-3 0 0,-4 1 0 16,-3-4 0-16,3 3 0 0,0 1 0 0,-4-4 0 16,1 9 0-16,-1-11 0 0,-3 8 0 0,4 1 0 15,-4 5 0-15,0-3 0 0,0 12 0 0,0 0 0 16,0 0 0-16,0 0 0 0,0 0 0 0,0 0 0 16,-7 6 0-16,3-6 0 0,1 9 0 0,-4 2 0 15,3 4 0-15,4 6 0 0,-3-4 0 0,3 4 0 16,0 8 0-16,0-11 8 0,0 8-8 0,3 4 0 15,-3-7 0-15,4 10 0 0,-4-7 0 0,3 4 0 16,-3-1 0-16,4-3 0 0,-1 4 0 0,1 2 0 0,-4-2 0 16,0 8 0-16,3-6 0 0,-6 3 0 0,3 7 0 0,0-4 0 15,0 6 0-15,0-9 0 0,-4-3 0 0,1 1 0 16,-1-4 0-16,-3-5 0 0,4 2 0 0,-5-2 0 16,1-1 0-16,0 4 0 0,4-7 0 15,-4 4 0-15,3 2 0 0,-3-8 0 0,4 5 0 16,-1-8 0-16,1 0 0 0,-1-1 0 15,4-2 0-15,-3-6 0 0,3-6 0 0,0 0 0 0,0 12 0 16,0-12 0-16,0 0 0 0,0 0 0 16,0 0 0-16,0 0 0 0,0 0 0 0,0 0 0 0,0 0 0 0,0 0 0 0,0 0 0 15,0 0 0-15,3-6 0 0,1 0 0 0,3 0 0 0,-4-3 0 16,-3 1 0-16,4-4 0 0,-1 0 0 0,-3 3 0 16,4-3 0-16,-1-5 0 0,1 2 0 0,-1 3 0 15,1-5 0-15,3 2 0 0,-4 0 0 0,5 1 0 16,-1 2 0-16,0-3 0 0,0 3 0 0,0-5 0 15,3 5 0-15,-3-6 0 0,0-2 0 16,4 2 0-16,-4-5 0 0,4 2-9 0,-4-2 9 0,3 2-10 16,-3-3-140-16,0 7-28 0,4-10-6 15</inkml:trace>
  <inkml:trace contextRef="#ctx0" brushRef="#br0" timeOffset="-137989.422">8763 11864 858 0,'0'0'36'0,"0"0"-28"16,0 0 71-16,0 0 14 0,0 0 3 0,0 0 1 16,0 0 1-16,0 0 0 0,0 6 0 0,0-6 0 15,0 6-38-15,0 0-8 0,0 6-2 0,0 0 0 16,0-7-26-16,0 7-4 0,0 0-2 0,4 3 0 15,-4 2-3-15,3-8-1 0,1 9 0 0,-1-6 0 16,1-1-2-16,-1 1-1 0,-3 0 0 0,4-3 0 16,-1-1-11-16,1 1 0 0,-1 3 9 0,1 0-9 15,-1 0 0-15,4-4 8 0,0 4-8 0,0 6 0 16,1-6 0-16,-1 2 0 0,0 4 0 0,0-9 0 16,0 0 0-16,0-4 0 0,0 1 0 0,0-6 0 0,0 0 0 0,-3 0 0 15,6-11 8-15,1 5-8 0,-4 6 12 0,3 0-3 16,1-6 0-16,-4 0 0 0,4 0-9 0,-4-9 12 15,3-2-12-15,-3 5 12 0,0-6-12 0,0 4 12 16,0 2-12-16,-3-9 12 0,3 7-12 0,-3-1 0 16,-1-3 0-16,1 3 0 0,-1 1 0 0,1-4 0 15,-1 9 8-15,-3-2-8 0,4-10 0 0,-1 12 0 0,-3-3-12 16,0 4 12 0,0-10-54-16,0 9-3 0,0-3-1 0,-3 1 0 15,3-1-99-15,-4 0-20 0,4 0-4 0</inkml:trace>
  <inkml:trace contextRef="#ctx0" brushRef="#br0" timeOffset="-137597.794">9275 11782 676 0,'0'0'28'0,"3"6"-28"16,1 0 72-16,-1 6 8 0,-3-6 1 0,4 2 1 16,-1 4-30-16,1-6-7 0,-1 6-1 0,1-3 0 15,-1-4-32-15,-3-5-12 0,4 6 9 16</inkml:trace>
  <inkml:trace contextRef="#ctx0" brushRef="#br0" timeOffset="-137157.836">9532 11947 899 0,'-3'29'18'0,"3"-20"6"0,0 3-24 15,0-12 0-15,0 0 0 0,0 0 0 0,0 0 97 0,-4 6 15 0,4-6 2 0,-4 8 1 16,4-2-18-16,-3 6-3 0,3-3-1 0,0-9 0 15,0 0-41-15,0 0-9 0,0 0-2 0,0 0 0 16,0 9-29-16,0-3-12 0,0-1 11 0,0-5-11 16,0 0 0-16,0 0 0 0,0 0 0 15</inkml:trace>
  <inkml:trace contextRef="#ctx0" brushRef="#br0" timeOffset="-136863.731">9370 11556 1515 0,'0'0'43'0,"0"0"9"16,0 0-41-16,0 0-11 0,0 0 0 0,0 0 0 16,0 0 47-16,0 0 7 0,0 0 2 0,0 0 0 0,0 0-33 0,0 0-7 15,0 0 0-15,0 0-1 16,0 0-40-16,0 0-8 0,0-3-2 0,3-3-693 0</inkml:trace>
  <inkml:trace contextRef="#ctx0" brushRef="#br0" timeOffset="-136490.499">9698 11523 1094 0,'0'0'23'0,"0"0"5"0,0 0-28 0,-4 12 0 0,4-6 0 0,-3 3 0 15,3-3 56-15,0-6 5 0,3 6 2 0,-3 2 0 16,4 1-10-16,-1 3-1 0,1-6-1 0,-1 0 0 16,5 6-14-16,-1-1-2 0,0-2-1 0,0 3 0 0,0 0-10 0,0-4-1 15,0 1-1-15,0 3 0 16,-4-3-6-16,1 8 0 0,-1-2-1 0,1 3 0 15,0 5-2-15,-4-2 0 0,0 2 0 0,3 1 0 16,-3-6-13-16,0-1 0 0,0 4 0 0,0-4 0 16,0 1 10-16,4 3-1 0,-4 2 0 0,0-2 0 15,0-4 1-15,3 1 0 0,1 3 0 0,-1-4 0 16,-3 1-10-16,4-3 8 0,-1-4-8 0,4 1 8 0,-3 0-8 16,-1-6 0-16,4 0-12 0,-7-6 12 15,0 0-124-15,7 0-18 0,-7 0-3 0</inkml:trace>
  <inkml:trace contextRef="#ctx0" brushRef="#br0" timeOffset="-135811.416">10111 11826 1094 0,'0'0'46'16,"0"0"-37"0,0 0 44-16,0 0 9 0,-4-6 2 0,4 6 0 15,0 0-12-15,0 0-1 0,0 0-1 0,0 0 0 16,-7 0 1-16,0 3 0 0,0 0 0 0,0 3 0 16,0-6-20-16,0 6-4 0,-4-6-1 0,4 6 0 15,0-6-14-15,0 6-4 0,7-6 0 0,-4 6 0 16,-3-3-8-16,4 2 0 0,-4-2 0 0,3 6 0 0,1 0 0 0,3 6-9 15,-4-4 9-15,4-2-13 0,0 6 13 0,0 0 0 0,4 2 0 0,-4-8 0 16,0 6 0-16,0-3 0 0,0-4 0 0,0 4 0 16,3-6 0-16,-3 3 0 15,4 0 0-15,-4-3 0 0,0-6 0 0,0 0 0 0,0 0 0 16,0 0-9-16,7 3 9 0,-7-3 0 0,7 2 0 0,-7-2 0 16,7 3 0-16,-3 0 0 0,3-3 0 15,0 0 0-15,-7 0-10 0,7 3 10 0,0-3-12 16,0 3 12-16,0-3 0 0,-7 0 0 15,7 3 0-15,0-3 0 0,0 6 0 0,-7-6 0 16,11 6 0-16,-8 0 0 0,4 0 0 0,0-3 0 0,-7-3 0 0,7 3 0 16,-3 2 0-16,3 4 8 0,-4-3 0 0,1 3 1 15,-1 0-9-15,1-3 0 0,-4-6 0 0,0 6 0 16,0 2 0-16,0 10 0 0,4-6 0 0,-8 5 0 16,0-5 0-16,4 3 0 0,-3-3 0 0,-1-1 0 15,1 7 0-15,-4-6 0 0,3-3 0 0,1-1 0 16,-4 1 0-16,3 3 0 0,-3 0 0 0,4-6 0 15,-1-1 0-15,-3 1 0 0,3-3 0 0,-3 6 0 16,4-9-152-16,-4 3-32 0</inkml:trace>
  <inkml:trace contextRef="#ctx0" brushRef="#br0" timeOffset="-80502.586">11014 11673 851 0,'0'0'36'0,"0"0"-36"16,0 0 109-16,-7 3 15 0,7-3 4 0,0 0 0 15,-7 3-72-15,7-3-13 0,-7 3-3 0,-4 3-1 16,11-6-11-16,-7 3-3 0,0-3 0 0,7 0 0 16,0 0-25-16,-11 6 0 0,11-6 0 0,-7 6 0 0,4 5 56 15,3-11 7-15,-7 6 1 0,0 0 0 0,3 0-52 0,1 0-12 16,3-6 0-16,-8 9 0 0,1 3 0 0,4-1 0 16,-4-5 0-16,3 0 0 0,-3 0 0 0,0 0 0 15,4 9 0-15,-4-10 0 0,7-5 32 0,-4 9 4 16,1 0 1-16,-1-3 0 0,4-6-8 0,0 0-1 0,-4 12-1 15,4-12 0-15,0 0-27 0,-3 6-20 0,3 2 3 0,-4-2 1 16,4 0 16-16,0-6 0 0,0 6 0 0,0 0 0 16,0 6 0-16,4-1 0 0,-4-8 0 0,0 6 0 15,0 3 9-15,0-3 6 0,0-9 1 0,0 0 0 16,0 3-26-16,0-3-5 0,0 0-1 0,3 9 0 16,-3-9 16-16,0 0 0 0,0 0 0 0,0 0 0 15,0 0 0-15,4 5 0 0,0-5 0 0,-4 6 0 16,3-12 15-16,1 6-1 0,-1 6 0 0,1-6 0 15,-1-6-14-15,4 6-12 0,-3 0 3 0,-1 0 0 16,4 0 9-16,0 0 0 0,0 0 0 0,1 6 0 16,-1 0 0-16,0-6-8 0,3 0 8 0,1 3-8 15,-1 0 8-15,1 3 0 0,-4 6 0 0,4-3 0 16,-4 2 0-16,0 1 0 0,0 0 0 0,0 0 0 16,0-1 0-16,-4-2 0 0,1 9 0 0,-1-12 0 15,1 5 0-15,-4-2 0 0,4 0 0 0,-4 6 0 16,0-9 0-16,0 0 0 0,0 2 0 0,0-8 0 15,-4 6 8-15,4-6-8 0,0 0 10 0,0 0-10 16,-7 3 11-16,0-3-11 0,0 0 12 0,0 0-12 16,-4-3 0-16,1 0 0 0,-1-3 0 0,0 1 0 15,1-1-44-15,-1 0-16 0,1 0-4 0,-1-3 0 16,1 0 0-16,2 3 0 0,-2 0 0 0,3 1 0 16,-4 2-18-16,4 3-4 0,7 0-1 0</inkml:trace>
  <inkml:trace contextRef="#ctx0" brushRef="#br0" timeOffset="-80046.646">11236 11665 853 0,'0'0'18'0,"0"0"4"0,0 0 1 0,0 0 2 0,0 0-25 0,0 0 0 15,0 0 0-15,0 0 0 16,4 2 90-16,-4-2 13 0,0 0 2 0,0 0 1 16,3 3-16-16,1 3-3 0,-1-3-1 0,1 3 0 15,-1-3-37-15,-3-3-7 0,4 6-2 0,-1 0 0 16,-3 3-17-16,4 2-4 0,-4-5-1 0,3 3 0 15,1 3-18-15,-1 3 10 0,1-1-10 0,-1-2 8 0,1 6-8 0,3-1 0 0,-4 4 0 0,1-1-11 32,0-2-50-32,3 6-11 0,0-13-1 0</inkml:trace>
  <inkml:trace contextRef="#ctx0" brushRef="#br0" timeOffset="-79344.502">11864 12029 1425 0,'0'0'31'0,"0"0"6"0,0 0 2 0,-4-6 2 0,4 0-33 0,0 0-8 16,-3 1 0-16,3-1 0 0,-4 0 72 0,-3-3 13 15,4 3 3-15,-1 0 0 0,4 6-36 0,-3-6-6 16,-4 6-2-16,0-6 0 0,3 1-22 0,-3 5-5 16,7 0-1-16,-11-6 0 0,1 3-16 0,-1 3 0 15,1 0 0-15,3 0 0 0,0 9 8 0,0-4-8 16,-4 1 0-16,4 0 0 15,-4 0 0-15,4 0-19 0,-3 6 3 0,-1-3 0 0,4-4 16 0,-4 1 17 0,4 0-3 16,0 0-1-16,0 6-13 0,0-3 0 16,0 2 0-16,0 1 0 0,4 0-14 15,-5 0-6-15,5-4 0 0,-4 4-1 0,3-3 21 0,1 6 0 16,3-9-9-16,-4 5 9 0,1-2 0 0,3 3 0 0,-4-3 0 16,4 0 0-16,0 2 9 0,0-5-1 0,4 6 0 15,-4-3 0-15,3 0 0 0,-3-9-8 0,4 6 12 0,-1-1-4 16,-3-5-8-16,4 9 12 0,-1 3-12 0,-3-12 12 15,7 6-12-15,-7-6 0 0,8 0 0 0,-8 0 0 16,10 6 20-16,-3-6 3 0,4 0 0 0,-4-6 0 16,3 0-8-16,1 0-2 0,0-6 0 0,-1 4 0 15,1-1-2-15,-1-3-1 0,1-3 0 0,-4 4 0 16,0-1-10-16,0-6 12 0,-3 6-12 0,-1-2 12 16,1 8-12-16,-1-12 0 0,-3 6 0 0,0 4 0 15,0 2 0-15,0 0 0 0,0 0-10 0,0 0 10 16,0 0-11-16,-3 3 11 0,-1 0-12 0,1 0 12 15,-1 6-15-15,1-3 4 0,-4 6 1 0,-1 6 0 16,5-6 10-16,-1 3-13 0,1-1 5 0,-1 4 8 16,4 0 0-16,-3 3 0 0,-1-9 0 0,4 2 0 15,0 4 0-15,0 3 12 0,0 0-4 0,0-4 0 16,7-5 0-16,-3 3 0 0,-1-3 0 0,1 3 0 16,3-3-8-16,0 2 0 0,0-2 0 0,-7-6 8 15,0 0 10-15,0 0 2 0,11 6 0 0,-11-6 0 16,14 6-59-16,-4-6-11 0,-10 0-2 0</inkml:trace>
  <inkml:trace contextRef="#ctx0" brushRef="#br0" timeOffset="-78920.435">11913 12079 1212 0,'0'0'25'0,"0"0"6"16,0 0-31-16,0 12 0 0,0-12 0 0,-3 6 0 15,3-6 89-15,0 6 12 0,0-1 3 0,-4 4 0 16,4-3-45-16,0 6-9 0,0 0-2 0,0-1 0 16,4 1-31-16,-4 0-6 0,3 0-2 0,-3 2 0 15,4-2 16-15,-1 3 3 0,4 0 1 0,-3-1 0 16,-1 4 5-16,1-9 1 0,0 0 0 0,-1-1 0 15,-3 4-44-15,4-6-9 0,-4 0-2 0,0-6 0 0,0 0 20 16,0 0 0-16,0 0 0 0,0 0 0 16,0 0-134-16,3-12-33 0</inkml:trace>
  <inkml:trace contextRef="#ctx0" brushRef="#br0" timeOffset="-78538.08">11874 11794 1717 0,'0'0'48'0,"0"0"12"0,0 0-48 0,-3 12-12 0,3-4 0 0,-4 1 0 15,4 0-17-15,-3-3-6 0,3-6-1 0</inkml:trace>
  <inkml:trace contextRef="#ctx0" brushRef="#br0" timeOffset="-77814.632">12203 12117 1036 0,'0'0'21'0,"0"0"7"0,-7-3-28 0,-1-3 0 0,1 3 0 0,7 3 0 16,0 0 90-16,0 0 13 0,-3-5 2 0,3 5 1 15,0 0-33-15,0 0-6 0,0 0-2 0,0 0 0 16,0 0-18-16,0 0-4 0,0 0-1 0,0 0 0 16,-7 5-10-16,7 1-1 0,-4 6-1 0,4 0 0 15,0 0-2-15,0-1 0 0,4 1 0 0,-1 6 0 16,-3-3 3-16,4-4 0 0,-4 4 0 0,0 0 0 15,3-1-8-15,-3 4-2 0,0-3 0 0,0-1 0 16,0-5 0-16,0 9 0 0,4-12 0 0,-4-6 0 16,0 0 3-16,0 0 1 0,0 0 0 0,0 0 0 15,0 0 6-15,0 0 1 0,0 0 0 0,0 0 0 16,0-6-14-16,0 0-2 0,0-9-1 0,3 4 0 16,-3 2-15-16,4 0 0 0,0-3 0 0,-1-3 0 15,1 7 0-15,-1-1-8 0,1-3 8 0,-1 0-13 16,1 6-2-16,-1 1 0 0,1-7 0 0,3 6 0 0,-4 0 0 15,-3 6 0-15,4-6 0 0,-4 6 0 0,3-6 15 16,-3 6-12-16,4-6 12 0,-4 6-12 0,0 0 12 0,0 0-12 0,0 0 12 16,3 6-12-1,5-3-16-15,-5 6-4 0,4 0 0 0,-7-3 0 0,4 3 32 0,3 2 0 16,-4-5 0-16,1 6 0 16,-1-3 15-16,1 2 9 0,3 1 1 0,-4 0 1 15,1 0-42-15,-1-3-8 0,-3-1-1 0,4-2-1 0,-4-6 26 0,0 0 0 0,0 0 0 0,0 0 0 16,0 0 0-16,0 0 0 0,0 0 0 15,0 0 0-15,0 0 22 0,0 0 10 0,0 0 1 0,0 0 1 16,7-3-24-16,-7 3-10 0,4-6 8 0,-4 6-8 16,7-5 8-16,-4-1-8 0,-3 6 0 0,4-9 8 15,-4 9-8-15,3-6 0 0,-3 6 0 0,4-6 8 16,-4 0 11-16,0-3 1 0,3 4 1 0,-6-1 0 16,3 3-33-16,0-3-6 0,0 0-2 0,0 6 0 15,0 0 20-15,0 0 0 0,0 0 0 16,0 0 0-16,0 0 10 0,0 0 9 0,0 0 1 0,0 0 1 15,0 0-21-15,0 0 0 0,0 0 0 0,7 0 0 16,-7 0-14-16,10 0-7 0,-3 3-2 0,4-3 0 16,-4 3 23-16,-7-3 10 0,7 6-1 0,0 0 0 15,0 2 1-15,-3 1 0 0,3 3 0 0,0 0 0 16,0-6-10-16,-4 0 8 0,4 2-8 0,1-2 8 16,-5-961 3-16,4 1934 0 0,0-973 0 0,0 5 0 15,0-5-11-15,4 6-16 0,-4-6 4 0,0-3 1 16,4 3 11-16,-4 0 14 0,3-1-3 0,1-5-1 15,-1 0-30-15,4 0-7 0,1-5-1 0,-1 5 0 16,3-9-89-16,-3 3-19 0,1 0-3 0</inkml:trace>
  <inkml:trace contextRef="#ctx0" brushRef="#br0" timeOffset="-77121.352">12950 12188 1552 0,'0'0'44'0,"-3"-3"10"15,-1-3-43-15,1-6-11 0,-1 3 0 0,1-2 0 16,-1 5 86-16,1 0 15 0,3 6 3 0,-7 0 1 16,0 6-65-16,0-6-14 0,0 0-2 0,-1 0-1 15,1 0 12-15,0 0 2 0,-3 0 1 0,3 0 0 16,-4 0-28-16,1 0-10 0,-1 6 0 0,0-6 9 15,4 6-9-15,-3 2 0 0,6-2 0 0,-3 9 0 16,0-6 0-16,0 8 0 0,4-5 0 0,-4 0 0 16,3 0 0-16,-3-1 0 0,3 4 14 0,1-3-4 0,3-6 7 15,0-3 2-15,0-3 0 0,0 9 0 0,0-7 6 16,0 7 2-16,3 0 0 0,-3-3 0 16,4 0-3-16,-1 0-1 0,1-6 0 0,3 6 0 0,0-6-7 15,0 0-2-15,4 0 0 0,-4-6 0 0,3 6-6 0,1-6-8 16,-4 0 11-16,4 6-11 0,-4-6 0 0,3-3 0 15,-3 3-12-15,0 1 3 0,0-1 18 0,-3 0 4 0,3 0 1 16,-4 0 0-16,1 6-22 0,-4 0-5 0,0-12-1 0,0 12 0 16,0-6 14-16,4 3 0 0,-4-2 0 0,0 5 0 15,0 0 9-15,0 0 5 0,0 0 1 0,-4-6 0 16,4 0-24-16,-4 0-5 0,4 0-1 16,0 6 0-16,0 0 15 0,0 0 0 0,0 0 0 15,0 0 0-15,0 0 8 0,0 0 5 0,0 0 1 0,0 9 0 16,0-9-14-16,0 9 0 0,4-3-12 0,-4-6 12 15,4 5-13-15,-4-5 4 0,0 0 1 0,3 9 0 16,1 3 8-16,-1-6 0 0,1 0 0 0,-1-3 0 16,1 3 0-16,3-3 0 0,-7-3 0 0,3 5 0 15,4 1 0-15,0-3 0 0,0 3 0 0,1 0 0 16,-1-6-12-16,0 6-1 0,3-6 0 0,-3 0 0 16,0 0-133-16,4-6-26 0,0 0-6 0</inkml:trace>
  <inkml:trace contextRef="#ctx0" brushRef="#br0" timeOffset="-76776.648">13226 12179 1558 0,'0'29'32'0,"0"-23"8"0,-4 6-32 16,4-6-8-16,0-3 0 0,0 3 0 0,0-3 83 0,0 0 15 0,4 0 3 0,-4-1 1 16,0 4-39-16,0 6-8 0,0 0-2 0,3-6 0 15,1 0-34-15,-4 0-7 0,3-4-2 0,1-2 0 16,-4 0-10-16,3 0-11 0,1-2 3 0</inkml:trace>
  <inkml:trace contextRef="#ctx0" brushRef="#br0" timeOffset="-76538.07">13081 11747 1337 0,'0'0'56'16,"0"0"-44"-1,0 0-61-15,0 0-12 0,0 0-3 0,0 0 0 16,0 0 52-16,0 0 12 0,0 0 0 0</inkml:trace>
  <inkml:trace contextRef="#ctx0" brushRef="#br0" timeOffset="-76284.636">13480 11623 1422 0,'0'12'40'0,"0"6"9"0,0-6-39 0,0 2-10 0,0 1 0 0,0 5 0 16,0-5 76-16,3 3 12 0,-3 5 4 0,0-2 0 16,4 2-32-16,-1 1-5 0,4-1-2 0,-3 4 0 15,-1-1-28-15,4 4-5 0,-3-1-2 0,-1 4 0 16,1-4-18-16,0-6 0 0,3 4 0 0,-4-4 0 16,4 4 37-16,0-4 4 0,0 4 1 0,0-4 0 15,-3-2-26-15,3-3-4 0,0-1-2 0,-4 7 0 16,5-10-10-16,-5 10 0 0,1-6 9 0,-1 5-9 15,4-8 0-15,-3-3 8 0,-1-1-8 0,-3 1 0 16,4 0 0-16,-1-3-20 0,1 0 4 0,-4-1 1 16,3 4-45-16,-3-12-10 0,0 0-2 0,0 0 0 15,0 0-136-15,0 0-28 0</inkml:trace>
  <inkml:trace contextRef="#ctx0" brushRef="#br0" timeOffset="-75819.398">13321 12041 1337 0,'0'0'28'15,"0"0"6"-15,0 0-34 0,0 0 0 0,0 0 0 0,0 0 0 16,0 0 92-16,0 0 11 0,-7-3 2 0,7 3 1 16,0 0-22-16,0 0-5 0,0 0-1 0,0 0 0 15,0 0-32-15,0 0-6 0,0 0-2 0,0 0 0 16,0 0-22-16,0 0-4 0,0 0 0 0,0 0-1 15,0 0-11-15,0 0 0 0,0 0 0 0,7 0 0 16,0 0 16-16,0-3-3 0,4 3 0 0,-4-6 0 16,7 6-3-16,0-6-1 0,0 6 0 0,0-6 0 15,0 6-9-15,0 6 0 0,4 0 0 0,3 0 0 16,-3-6 36-16,-1 3 6 0,5-3 1 0,-5-3 0 16,1-3-31-16,-1 6-12 0,1-6 8 0,3 6-8 15,-7-6 19-15,0 6-2 0,1-6 0 0,-1 6 0 16,0 0-30-16,-4 0-7 0,1 0 0 0,0 0-1 15,-4 0-27-15,3 6-6 0,-3-6-1 0,0 0 0 16,4 0-108-16,-4 0-21 0,0 0-5 0</inkml:trace>
  <inkml:trace contextRef="#ctx0" brushRef="#br0" timeOffset="-73912.196">14520 12147 836 0,'0'0'24'0,"0"0"4"16,0 0-28-16,0 0 0 0,0 0 0 0,0 0 0 0,0 0 33 15,0 0 1-15,0 0 0 0,0 0 0 0,0 0-3 0,0 0-1 0,0 0 0 0,0 0 0 31,0 0-45-31,0 0-9 0,0 0-1 0,0 0-1 16,-10 6 42-16,3-1 8 0,0 1 1 0,7-6 1 16,0 0 30-16,0 0 5 0,0 0 2 0,0 0 0 15,0 0 1-15,0 0 1 0,0 0 0 0,0 0 0 0,0 0-52 0,0 0-13 0,0 0 0 0,0 0 0 16,0 0 0-16,7 3 0 16,0-3 0-16,0 3 0 0,0-3 54 0,3 3 8 0,1 3 2 0,3-3 0 15,-3-3-64-15,-1 0-10 0,4-3-3 0,-3 3-1 16,3 0 14-16,-3 0 0 0,-1 3 9 0,1 0-9 15,-4-3 8-15,-7 0-8 0,10-3 0 0,-2 0 0 16,-8 3 12-16,7-9-4 0,-4 6-8 0,4-3 12 16,-3 3-12-16,-1-2 0 0,-3-1 0 0,4 0 0 15,-1-9 0-15,-3 6 0 0,0-3 0 16,0 4 0-16,0 2 0 0,0-6 0 0,0 3 0 0,-3 0 0 16,3 4 0-16,-4-1 0 0,1-3 0 0,-1 3 0 15,4 6 0-15,-7 0 0 0,7 0 0 0,-7 3 0 16,-4 0-17-16,1 0-7 0,3 0 0 0,-4 3-1 15,4-1 13-15,-3 4 4 0,-1-3 0 0,4 6 0 16,-4 0 8-16,4-1 0 0,0 1 0 0,0 9-8 16,0-9 8-16,0-1 0 0,0 7 0 0,4-3 0 15,-4-4-28-15,3 1 0 0,0 3 0 0,1-6 0 16,-1 2 52-16,4-2 11 0,-3-3 1 0,3-6 1 16,0 6-17-16,0-6-3 0,3 6-1 0,-3 0 0 15,0-6 5-15,4 6 1 0,-1 0 0 0,1-1 0 16,3 1-9-16,-3 3-1 0,3-3-1 0,0 0 0 0,0 0-27 15,3 0-4-15,1-1-2 0,-1-2 0 0,1 0 22 16,0 0 0-16,-1 0 0 0,4-3 0 0,-3-3 0 16,-1 0 0-16,5-3 0 0,-5 1 0 15,1-1-56-15,-1 6-6 0,1-6-2 0</inkml:trace>
  <inkml:trace contextRef="#ctx0" brushRef="#br0" timeOffset="-73474.216">14841 12167 1094 0,'-3'47'23'0,"3"-32"5"0,-4 0-28 0,4-1 0 0,0 4 0 0,0-3 0 16,0-4 78-16,4 7 10 0,-4-6 3 0,0 0 0 15,0-7 8-15,0-5 1 0,0 0 1 0,0 0 0 16,0 0-57-16,0 0-11 0,0 0-2 0,0 0-1 16,0 0 15-16,0 0 3 0,3-11 1 0,1 5 0 15,-1-12 0-15,4 4 0 0,-3-4 0 0,3-6 0 16,0 4-39-16,0-4-10 0,4-5 0 0,-4 2 0 16,3-5 0-16,-3 9 0 0,4-7 0 0,0 7 0 15,-4 2 0-15,3 0 0 0,-3 7 0 0,0-1 0 0,0 3-18 16,0 6-6-16,1-5 0 0,-1 5-1 15,0 6-11-15,0 0-3 0,0 3 0 0,0 6 0 16,0-4 39-16,-4 7 0 0,4 0 0 0,-3 6 0 16,0-4 0-16,-1 4 0 0,1-3 0 0,-4 2 0 0,3 1 0 15,-3-3 0-15,0-1 0 0,0 4 0 0,4 3 11 0,-4-7 9 16,0 7 3-16,3-1 0 16,-3-2-37-16,0-6-7 0,0 0-2 0,0-4 0 0,4 4 23 0,-4 0 0 15,0-3 0-15,3-3 0 16,-3-6-209-16,0 0-38 0</inkml:trace>
  <inkml:trace contextRef="#ctx0" brushRef="#br0" timeOffset="-64360.519">15875 12114 850 0,'0'0'17'0,"-7"-3"6"15,3 0-23-15,-3-2 0 0,4 2 0 0,-1 0 0 16,4 3 56-16,0 0 6 0,0 0 2 0,0 0 0 0,0 0-52 0,-3 0-12 0,-1-6 0 15,4 6 0-15,0 0 28 0,0 0 2 0,0 0 1 0,-7 0 0 16,7 0 1-16,-7 6 1 0,7-6 0 0,-7 0 0 16,7 0-11-16,-7 3-2 0,7-3-1 0,-7 0 0 15,7 0 0-15,0 0 0 0,-7 3 0 0,7-3 0 16,0 0 3-16,-7 0 1 0,7 0 0 0,0 0 0 16,0 0-23-16,0 0 9 0,-4 2-9 0,1 1 0 15,-1 3 36-15,1 3 1 0,3 0 0 0,0 0 0 16,0-3-18-16,0 5-4 0,3-8-1 0,-3 6 0 15,4 3-1-15,-4-6 0 0,0 3 0 0,0-3 0 16,0 5-13-16,0-11 0 0,0 12-9 0,0-6 9 16,0-6 0-16,0 3 0 0,0-3 0 0,0 0 10 15,0 0 15-15,0 0 3 0,0 0 1 0,0 0 0 16,0 0 5-16,0 0 1 0,0 0 0 0,0 0 0 16,0-6-35-16,3-3 0 0,1 3 0 0,-4 0 0 15,3 1 0-15,-3-1 0 0,4-3 0 0,-4 3 0 16,0-3 0-16,3 3 0 0,-3 6 0 0,0-6 0 15,0 3 0-15,4-2 0 0,-4-1 0 0,0 0 0 16,4 0 0-16,-4-3 0 0,0 6 0 0,0 3 0 16,3-6 0-16,-3 6 0 0,0-6 0 0,0 6 0 15,4-6 0-15,-4 6 0 0,3-5 0 0,-3 5 0 16,0 0 0-16,0 0 0 0,4 3 0 0,3-1 0 16,0 1 9-16,-7-3-9 0,3 0 0 0,4 3 9 0,0 0-9 15,-3 0 0-15,3 0 0 0,0 3 0 16,-3 3 0-16,-1 3 0 0,1-6 0 0,-1 5 0 15,1-2 0-15,-4 3 0 0,3-3 0 0,1 0 0 16,-4-9 0-16,0 5 0 0,0-5 0 0,0 0 0 0,0 0 0 0,3 6 10 16,-3-6 1-16,0 0 0 15,0 0-11-15,0 0 0 0,0 0 0 0,0 0 8 0,4 0-8 0,-4 0 0 16,0 0 0-16,0 0 0 0,3 6 0 0,1 0 0 0,-4-6 0 0,0 0 0 16,0 0 0-16,0 0 0 0,0 0 0 0,0 0 0 15,0 0 0-15,10-6 0 0,-6 0 0 16,-4 6 0-16,7-6 0 0,-7 6 0 0,0 0 0 0,3-5 0 15,-3 5 0-15,8-6 0 0,-8 0 0 0,0 6 0 16,0 0 0-16,7-6 0 0,-7 6 0 0,0 0 0 16,0 0 0-16,0 0 0 0,3-3-10 0,-3 3 10 15,0 0-10-15,0 0 10 16,7 0-10-16,-7 0 10 0,7 6 0 0,-3-3-9 0,3 3 9 0,-4 0 0 16,1-1 0-16,-1 1 0 0,1 0 0 0,-4 6 0 15,3-6 0-15,1 0 0 0,-4-6 0 0,4 6 0 16,-1-1 0-16,1 4 0 0,-1-9 0 0,4 12 0 15,-3-6 0-15,3 0 0 0,-4-6 0 0,4 6 0 16,0-3 0-16,-3 0 0 0,3-1 0 0,0 1 0 16,-3 0 0-16,3 0 0 0,0 0 0 0,0 9-8 15,-4-12 8-15,4 6 0 0,0 0 0 0,0-6 8 16,-3 6-8-16,-1-1-13 0,5-5 3 0,-8 0 1 16,3 0-58-16,1 3-11 0,3-3-2 0,-4 0-1 15,4 0-138-15,0-3-27 0</inkml:trace>
  <inkml:trace contextRef="#ctx0" brushRef="#br0" timeOffset="-63805.765">16454 12141 1123 0,'0'0'23'0,"0"0"7"0,0 0-30 0,0 0 0 0,0 0 0 0,-4 6 0 16,4-6 86-16,0 0 11 0,0 0 3 0,-7 6 0 16,7-6-31-16,-7 5-5 0,7-5-2 0,-7 3 0 15,7-3-18-15,-7 3-3 0,7-3-1 0,-11 3 0 16,1-3-17-16,3 3-4 0,-4 0-1 0,0 3 0 16,4-3-3-16,7-3-1 0,-10 3 0 0,10-3 0 15,-7 6-14-15,7-6 0 0,0 0 0 0,-7 12 0 16,0-7 0-16,7-5 0 0,-7 6 0 0,3 0 0 15,0 3 0-15,4 0-10 0,0-3 10 0,-3 2-8 16,3 4 8-16,0 0 0 0,0-6 0 0,0 3 0 16,0-6 0-16,0-3 0 0,0 0 0 0,3 6 0 15,-3-1 0-15,4 1 0 0,0 3 0 0,-1-3 0 16,1 0 0-16,3-6 0 0,0 6 0 0,-4-6 0 16,4-6 19-16,4 6-1 0,-4-6 0 0,0 0 0 15,0-3-2-15,4 0 0 0,-4 4 0 0,0-1 0 0,0 3-8 0,0-9-8 16,0 0 9-16,0 6-9 0,-4-2 8 0,1-1-8 15,0 0 0-15,-1 3 0 0,1 0 0 16,-4 6 0-16,0 0 0 0,0 0 0 0,0 0 0 16,0 0 0-16,0 0 0 0,0 0 0 15,0 0-12-15,0 0 12 0,0 0-12 0,0 0 12 0,0 0-14 0,0 0 4 16,0 0 1-16,0 0 0 0,0 6 9 0,0 3-10 0,0 0 10 16,0-1-10-16,0-2 10 0,3 6 0 0,1 0 0 15,-1-6 0-15,4 0 0 0,0 2 0 0,0 1 0 0,0 6 0 16,0-9 0-16,1 0 0 15,2 0 0-15,-3-1 0 0,0-2 0 0,4-3 0 0,-4 3 0 0,0-3 0 16,0 0-25-16,4 0 0 0,-4-3 0 0</inkml:trace>
  <inkml:trace contextRef="#ctx0" brushRef="#br0" timeOffset="-63224.21">16771 12147 1165 0,'-3'11'24'0,"-1"-8"7"0,4-3-31 15,-4 6 0-15,4-6 0 0,-3 12 0 0,3-3 70 0,0 0 8 0,0 2 2 0,0 1 0 16,0-3-26-16,0 3-5 0,3-1-1 0,-3 1 0 16,4 6-10-16,0-9-2 0,-4 2-1 0,3 7 0 15,1 0-20-15,-1-7-4 0,-3 1-1 0,4 3 0 16,-1-6 19-16,-3 0 4 0,0-9 1 0,0 0 0 15,4 5-3-15,-4-5-1 0,0 0 0 0,0 0 0 16,0 0 20-16,0-5 4 0,0-4 1 0,0 0 0 16,0 0-38-16,-4-3-7 0,4 1-2 0,4-1 0 15,-4 0-8-15,0-3 0 0,0 4 0 0,0-1 0 16,3 0 0-16,-3 0 0 0,0 6 0 0,4-2 0 16,-4 5 0-16,0 3 0 0,0 0 0 0,0-6 0 15,0 6 0-15,0 0-11 0,0 0 11 0,0 0-8 16,0 0 8-16,0 0-12 0,7 3 12 0,0 0-12 15,-4 0 12-15,4 0-8 0,1 0 8 0,-1 2-8 16,0 4 8-16,0-9 0 0,3 12 0 0,1-6 0 16,-1 0 0-16,1-3 0 0,0 3 0 0,3-1 0 15,-4 4 0-15,1 0 0 0,-1-3 0 0,1 0 0 16,-4 0 0-16,4 5 0 0,-4-5 0 0,0 6 0 16,0-6 0-16,-4 0-8 0,-3-6 8 0,4 6 0 15,-4-6-26-15,3 9 0 0,-3-9 0 0,0 0 0 16,0 0-92-16,0 0-18 0,0 0-4 0</inkml:trace>
  <inkml:trace contextRef="#ctx0" brushRef="#br0" timeOffset="-62482.179">17336 12147 1302 0,'0'0'27'0,"0"0"7"0,0 0-34 0,-8 6 0 0,8-6 0 0,-7 5 0 16,0-5 65-16,0 3 7 0,0 0 0 0,0 0 1 16,0-3 22-16,0 0 4 0,0-3 1 0,0 3 0 15,0 3-58-15,0 0-11 0,0 0-3 0,0 6 0 16,0-6 17-16,7-3 3 0,-7 6 1 0,3 0 0 15,1 0-34-15,-1-1-7 0,0 1-8 0,1 0 11 16,-1 6-11-16,1 0 0 0,3 2 0 0,-4 4 0 16,4-6 0-16,-3-6 0 0,3 5 0 0,0-2 0 15,3 3 0-15,-3 0 0 0,4-6 0 0,-1-1 0 16,1-2 0-16,-4-3 8 0,3 3-8 0,5 0 8 16,-5 0 6-16,4-3 1 0,0 0 0 0,0-3 0 15,4 0-15-15,-4-3-13 0,3 1 2 0,-2-1 1 16,2 0 41-16,-3 0 8 0,4-6 1 0,-4 3 1 15,0 1-31-15,3-1-10 0,-2-3 0 0,-1 0 0 0,0 0 10 16,-4 1-10-16,1 2 8 0,-4-3-8 0,3 0 12 0,-3 7-4 16,4-4 0-16,-4 3 0 0,0 0-8 0,0-3 0 15,0 9 0-15,0 0-11 0,0 0 19 16,0 0 4-16,0 0 1 0,0 0 0 0,0 0-13 16,0 0-15-16,0 0 3 0,0 0 1 0,0 0 1 15,0 0 0-15,0 0 0 0,0 0 0 0,0 12 1 0,-4 0 0 16,4-1 0-16,0 7 0 15,0-3-20-15,0 2-4 0,4 7-1 0,-4-4 0 0,7 10 49 16,-4-7 9-16,1 7 3 0,-1 2 0 0,4-2-27 0,-3-1 0 0,3 3 0 16,0-2 0-16,-3-1 0 0,-1 0 0 0,1 1 0 0,-1 2 0 15,1-8 0-15,-4 8 0 0,0-11 0 0,3 8 0 16,-3 0 0-16,0-5 0 0,0 2 0 0,-3-2 0 16,-1 2 8-16,1-11-8 0,-4 3 0 0,3-1 8 15,1 1-8-15,-5-9 0 0,5 5 0 0,-4-5 8 16,3 0-32-16,1 0-6 15,-1-3-2-15,-3 0 0 0,0-6 32 0,0-6 0 0,0 0 0 0,0 6 0 16,-4-12 0-16,4 3 0 0,-7 1 0 0,4-4 0 16,-4 3 0-16,3-3 0 0,-3-2 0 0,0 2 0 15,0 3 0-15,3 0 0 0,-3 3 0 0,3 0 0 16,1 0 0-16,-1-5 0 0,4-1 0 0,0 3 0 16,0 0-57-16,4 1-6 0,-5-4-1 0,5 3 0 15,-1 3-76-15,4-3-15 0,0 3-3 0</inkml:trace>
  <inkml:trace contextRef="#ctx0" brushRef="#br0" timeOffset="-61218.519">17551 12235 546 0,'0'0'11'0,"0"0"4"15,0-3-15-15,0-3 0 0,0-6 0 0,3 12 0 16,-3 0 8-16,0-6 0 0,0 6-8 0,0-5 12 15,0 5 21-15,0 0 4 0,0 0 1 0,0 0 0 0,0 0-4 16,0 0-1-16,0 0 0 0,0 0 0 0,0 0-8 16,0 0-1-16,0 0-1 0,0 0 0 0,0 0 9 15,0 0 1-15,0 0 1 0,0 0 0 0,0 0 10 16,0 0 1-16,0 0 1 0,0 0 0 0,0 0 22 16,0 0 4-16,0 0 0 0,0 0 1 0,0 0-10 0,0 0-3 0,0 0 0 0,0 0 0 15,0 0-18-15,0 0-4 0,7 0-1 0,-7 0 0 16,0 0-18-16,7 0-4 0,-7 0-1 0,4 0 0 15,3 5-6-15,-7-5 0 0,3 0-8 0,5 0 12 16,-1 0-12-16,-4 0 0 0,4 6 0 0,0-6 0 16,-3 0 8-16,3 6-8 0,0 0 0 0,0-3 0 15,0 0 0-15,0 0 0 0,0 0 0 0,0 0 0 16,0-3 0-16,0 0 0 0,0 0 0 16,0 0 0-16,0-3 10 0,0 0-10 0,0 0 10 0,-3-3-10 15,3 0 12-15,-3 0-4 0,-1 0-8 16,1-5 12-16,3 5-12 0,-4-3 11 0,-3-3-11 0,4 3 10 15,-4 6-10-15,0-2-14 0,0-1 3 0,0 0 1 16,0-3-29-16,0 0-5 0,-4 3-2 16,4 3 0-16,0 3-14 0,-7-6-4 0,7 6 0 15,-3 0 0-15,-4-3 22 0,7 3 4 0,-7 0 1 16,-4 3 0-16,4 0 7 0,0 3 2 0,0 0 0 0,0 3 0 16,0 0 28-16,0-3 0 0,0 5 0 0,0-2 0 15,3 3 24-15,-3-3 7 0,3-3 1 0,1 3 1 16,-4-4 15-16,3 1 2 0,-3 0 1 0,4 6 0 15,-1-9-8-15,4 3-2 0,-3 0 0 0,3 2 0 16,0-5-30-16,0 3-11 0,0-6 0 0,0 12 9 16,3 0 23-16,1-9 4 0,3 6 0 0,-4-1 1 15,4 4-25-15,0 0-4 0,0-6-8 0,1 0 11 0,2 2-11 16,1 7 0-16,-1-6 0 0,1 0 0 0,3 0 0 16,-3-4 8-16,3 1-8 0,0 0 0 0,0-3 0 15,-4 0-17-15,5-3 2 0,2 0 1 16,-3 0-29-16,0 0-5 0,1 0-2 0</inkml:trace>
  <inkml:trace contextRef="#ctx0" brushRef="#br0" timeOffset="-60605.639">18182 12164 1203 0,'0'0'24'0,"0"0"8"15,0 0-32-15,0 0 0 0,0 0 0 0,0 0 0 16,-7-3 83-16,4 0 9 0,-1-2 3 0,4 5 0 16,-7 0-33-16,0-6-6 0,3 6-2 0,-3 0 0 15,0 0-23-15,-3 0-5 0,3 0-1 0,-4 0 0 16,4 0-7-16,0 0-2 0,0 6 0 0,-4-6 0 15,4 5 1-15,0-5 0 0,4 3 0 0,-4 3 0 16,0 6-9-16,3-6-8 0,-3 0 12 0,0 6-12 16,3-7 11-16,-3 7-11 0,4 3 10 0,-4-3-10 0,3-1 12 0,1 7-4 15,-4-12-8-15,3 6 12 0,4-4-3 16,-3 4-1-16,3 0 0 0,-4 0 0 0,4-6 2 0,0 2 0 16,4-2 0-16,-1 6 0 0,-3-6 2 0,4 0 1 15,-4-6 0-15,7 3 0 0,0 0 3 0,0 3 1 0,0-6 0 16,0 0 0-16,0 0 2 0,0-6 0 0,0 0 0 0,0 0 0 15,0-3-4-15,0 0-1 0,0 3 0 0,-3-2 0 16,3 2-6-16,-4 0-8 0,5-6 11 0,-5 0-11 16,-3 6-10-16,4 1-9 0,-4 5-1 0,0 0-1 15,0-6 21-15,0 6 0 0,0-3 0 0,0 3 0 16,0 0 14-16,0 0 7 0,0 0 2 16,0 0 0-16,0 0-23 0,0 0 0 15,0 0 0-15,0 0 0 0,0-12 0 0,0 12-8 0,0-6 8 0,0 6-8 16,0 0 8-16,0 0-10 0,0 0 10 0,0 0-10 15,0 0-2-15,0 0 0 0,0 0 0 0,0 0 0 16,0 0 12-16,0 0 9 0,0 6-1 0,3 6-8 16,-3-9 0-16,4 3 0 0,-1-1 0 0,-3 4 0 15,4 6 0-15,-1-9 0 0,1 0 0 0,-1 0 0 16,-3-1 0-16,4 1 0 0,3 0 0 0,-4 3 0 16,1-3-16-16,3-3-6 0,0 3-2 0,-3-3 0 15,3 3-44-15,3-6-10 0,-3 0-2 0</inkml:trace>
  <inkml:trace contextRef="#ctx0" brushRef="#br0" timeOffset="-59838.101">18355 12214 665 0,'0'0'28'16,"0"0"-28"-1,0 0 96-15,0 0 13 0,0 0 3 0,0 0 1 16,0 0 12-16,0 0 3 0,0 0 0 0,0 0 0 16,0 0-52-16,0 0-9 0,0 0-3 0,0 0 0 15,0 0 0-15,0 0 0 0,0 0 0 0,0 0 0 16,0 0-20-16,0 0-4 0,0 0 0 0,0 0-1 15,0 0-19-15,0 0-4 0,0 0-1 0,0 0 0 16,0 0-5-16,0 0-1 0,0 6 0 0,0 3 0 16,0-3-9-16,-3 3 0 0,3-3 0 0,0 2 0 15,0 4 0-15,0-6 0 0,0 6 0 0,0-9 0 16,0 0 33-16,0-3 2 0,0 6 0 0,0-6 0 0,3 5-5 16,-3-5-1-16,0 6 0 0,0-6 0 0,0 0-29 0,0 0 0 0,0 0 0 0,0 0 0 15,0 0 57-15,0 0 6 0,0 0 1 0,4-6 0 16,-1 1-52-16,1-1-12 0,-1 0 0 0,1 0 0 15,3 0 0-15,-4-6 0 0,1 6 0 0,-1 3 0 32,1-5-26-32,-1 2-8 0,1 0-2 0,-1 0 0 0,1-3 20 0,-1 3 4 0,1 6 1 0,-4 0 0 15,4-6 11-15,-4 6-10 0,3-5 10 0,1 5-10 16,-4 0 10-16,3 0 0 0,-3 0 0 0,0 0-8 16,0 0 8-16,4 0 0 0,-4 0-9 0,0 0 9 15,3 0 0-15,-3 0 0 0,0 0 0 0,7 0 0 16,-7 0 0-16,4 0 0 0,-1 0-9 0,4 0 9 15,-3 0 0-15,-1 5 0 0,4 1 0 0,-3-6 0 16,-4 0 0-16,0 6 0 0,3 3 0 0,1-3 0 16,-4 0 0-16,4 3 8 0,-1-1-8 0,-3-2 0 15,4 6 0-15,-4-6 8 0,0 0-8 0,3 0 0 16,1 2 0-16,-4-2 0 0,0 6 0 0,3-6 0 16,-3 6 0-16,4-6 0 0,-4-6 0 0,0 5 0 15,0-5-25-15,0 0-5 0,0 0-1 0,3 3 0 16,-3-3-92-16,0 0-18 0,0 0-4 0</inkml:trace>
  <inkml:trace contextRef="#ctx0" brushRef="#br0" timeOffset="-59391.107">18658 11647 1314 0,'0'0'37'0,"0"0"8"0,0 0-36 0,0 0-9 0,0 0 0 0,0 0 0 15,0 0 104-15,0 0 18 0,0 0 4 0,0 0 1 16,0 0-51-16,0 0-11 0,0 0-1 0,0 0-1 15,0 0-28-15,0 0-6 0,0 0-1 0,0 0 0 16,0 12-5-16,0-4-2 0,0 4 0 0,0 3 0 16,4 5-5-16,-4-8-2 0,3 6 0 0,-3 8 0 15,4-8-3-15,0 8-1 0,-1 4 0 0,1-1 0 16,-1 4 2-16,-3-4 1 0,4 9 0 0,-1-8 0 16,1 2-3-16,-4-3-1 0,7 4 0 0,-7-4 0 15,3 3 1-15,-3-5 0 0,4 2 0 0,-4-2 0 16,0-4 12-16,3 7 2 0,1-4 1 0,-1-2 0 15,-3-7-25-15,4 4 0 0,-1-9 0 0,-3 5 0 16,0-5 0-16,4 0 0 0,-4-3 0 0,0 2 0 16,0 1 0-16,0-6 0 0,0 0 0 0,3 0 0 15,-3-6-42-15,0 6-14 0,0-6-2 0,0 0-1 16,0 0-35-16,0 0-7 0,0 0-2 0</inkml:trace>
  <inkml:trace contextRef="#ctx0" brushRef="#br0" timeOffset="-58956.637">18546 12023 1264 0,'-15'6'26'0,"15"-6"7"0,0 0-33 0,0 0 0 0,0 0 0 0,0 0 0 16,0 0 73-16,0 0 8 0,0 0 2 0,0 0 0 15,0 0 16-15,0 0 3 0,0 0 1 0,0 0 0 16,-3 0-38-16,3 0-7 0,0 0-2 0,-4-6 0 16,4 6-16-16,0 0-3 0,0 0-1 0,0 0 0 15,0 0-12-15,0 0-2 0,0 0-1 0,0 0 0 16,4 0-4-16,3-6-1 0,0 6 0 0,0-6 0 15,4 6-7-15,-1 0-1 0,1 0-8 0,-1 0 12 16,5 6 4-16,-5-6 1 0,4 6 0 0,0-6 0 16,0 0-27-16,1 6-6 0,-1-6 0 0,0 6-1 15,0-3 27-15,0 0 6 0,0-3 0 0,0 3 1 16,0 0-17-16,0-3 0 0,-3 0 0 0,3 0 0 16,-3 0-48-16,-4 0-12 0,3 3-4 0,1 0 0 0,-4-3 52 15,4 0 12-15,-1 3 0 0,1-3 0 16,-4 0-54-16,0 0-8 0,0 0-2 0,-7 0 0 15,7 0 0-15,-7 0 0 0,3 0 0 0</inkml:trace>
  <inkml:trace contextRef="#ctx0" brushRef="#br0" timeOffset="-57481.866">19720 12158 554 0,'0'0'24'0,"0"0"-24"15,0 0 103-15,0 0 16 0,0 0 3 0,0 0 1 16,0 0 1-16,0 0 1 0,0 0 0 0,-7 0 0 16,0 0-31-16,0-5-6 0,0 5-2 0,0-6 0 15,-4 0-38-15,4-9-7 0,0 6-1 0,-3 0-1 16,-1 1-11-16,1 5-3 0,-5-3 0 0,5-6 0 15,-4 6-25-15,3 3 0 0,1 0 0 0,-5 0 0 16,1 3 0-16,0 3 0 0,0-3 0 0,-4 6 0 16,8 0 0-16,-4 6 0 0,3-3 0 0,1 2 0 15,-1 4 0-15,0 6 0 0,-3-7 0 0,4 7 0 16,-1 0 0-16,1-4 0 0,-1 4 0 0,0-4 0 16,4 7 0-16,0-4 0 0,0 4 0 0,4-1 0 15,-1-5 0-15,1-3 0 0,3-3 0 0,-4-1 0 16,8-2 0-16,-4-9 0 0,0 0 0 0,3 3 0 0,4 3 0 15,0-6 0-15,4 3 0 0,0-3 0 0,-1-6 56 16,4-9 7-16,4 4 1 0,-4-7 0 0,4-3-52 0,-1 4-12 16,1-13 0-16,-1 4 0 0,5-6 0 0,-5 2 0 15,1-5 0-15,3 3 0 0,-3-7 0 16,-4 4 0-16,0 3 0 0,0-4 0 0,-3 1 0 0,-1 6 0 16,-3-4 0-16,0 1 0 0,-3 9-17 0,-1-4-7 15,-3 4 0-15,0 2-1 16,0-3-11-16,-3 1-3 0,3 8 0 0,-4-2 0 0,4-4 39 0,-3 6 0 15,-1 1 0-15,1-4 0 0,-1 6 0 0,-3 3 0 16,4 4 0-16,-4-4 0 0,3 6 0 0,-3-3 0 0,-4 0 0 0,4 6 0 16,4-6 0-16,3 6 0 0,-7 0 0 0,0 0 0 15,3 6 0-15,-3 0 0 0,4 0 0 0,-4 0 0 16,3 5 0-16,1 1 0 0,-5 3 0 16,5 3 0-16,-1-1 0 0,1 1 0 0,-1 8 0 0,1-5 0 15,-1 8 0-15,1 1 0 0,3 2 0 0,0 0 0 16,0 4 0-16,0-7 0 0,3 3 0 0,-3 4 0 15,4-4 0-15,3-3 0 0,-4 4 0 0,1-4 0 16,3 3 0-16,-3-2 0 0,3-4 0 0,-4 7 0 16,4-4 0-16,0-5 0 0,0 2 0 0,-3-8 0 15,3-4 0-15,-4 7 0 0,1-6 0 0,3-4 0 16,-3-2 0-16,-1 0 0 0,1-6 0 0,-1 3 0 16,-3-6 0-16,0 0 0 0,4 3 0 0,-4-3 0 15,0 0-59-15,3 0-4 0,4-3-1 0</inkml:trace>
  <inkml:trace contextRef="#ctx0" brushRef="#br0" timeOffset="-56955.227">19717 12182 1337 0,'-14'3'28'0,"14"-3"6"0,0 0-34 0,0 0 0 0,0 0 0 0,0 0 0 15,0 0 101-15,0 0 14 0,0 0 2 0,0 0 1 16,0 0-58-16,0 0-11 0,0 0-2 0,0 0-1 16,0 0-16-16,3 6-3 0,1 0-1 0,-1 0 0 15,4-1-26-15,0 1 8 0,0 0-8 0,0 6 0 16,0-9 0-16,4 3 0 0,0-3 0 0,-4 0 0 15,3-3 16-15,1-3-1 0,3 0-1 0,-3 0 0 16,-1-3-4-16,1-6-1 0,-1 0 0 0,1 1 0 16,0-1-9-16,-1-6 0 0,-3 4 9 0,-3 2-9 15,3-9 0-15,-4 6 0 0,-3 1 0 0,0-7 0 16,0 7-27-16,-3-1 0 0,-1-3 0 0,-3 1 0 16,0 5-6-16,0 0-2 0,-4 3 0 0,1 3 0 15,-1 0-13-15,1 6-4 0,-1 0 0 0,-3 0 0 16,3 6 12-16,-3 3 3 0,0 0 0 0,4 9 0 15,-5-4 37-15,5 4 0 0,-4 0 0 0,3 2 0 16,1 4 0-16,-1-1 0 0,0 4 0 0,4 5 0 0,0-8 0 16,4-1 0-16,-1-5 0 0,1 2 0 0,3 4 29 15,-4-10 14-15,4 10 2 0,4-12 1 0,-1 2-22 0,1 1-5 16,3-3-1-16,0 3 0 0,0-10 30 0,4 7 7 16,-1-6 1-16,1 3 0 0,-1-6-39 0,4 0-7 15,-3 0-2-15,3-3 0 0,-3 0-8 16,3 0 0-16,3-6 0 0,-2 3 0 15,-1-6-135-15,3-3-22 0,-3 1-5 0</inkml:trace>
  <inkml:trace contextRef="#ctx0" brushRef="#br0" timeOffset="-56254.544">20165 11932 1337 0,'0'0'28'0,"0"0"6"0,0 0-34 16,0 0 0-16,0 0 0 0,0 0 0 0,0 0 58 0,0 0 5 16,-7 3 1-16,3 6 0 0,-3-6 0 0,0 6 0 0,7-9 0 0,-7 5 0 15,0 1-15-15,0 0-2 0,0 0-1 0,3 0 0 16,4-6-14-16,-7 6-2 0,0 0-1 16,7-6 0-16,-3 6-9 0,-4-3-1 0,7-3-1 0,-7 5 0 15,0 1-6-15,-1-6-2 0,5 0 0 0,-4 6 0 16,0-6-10-16,0 6 0 0,3-6 0 0,-3 9 0 15,4 0 0-15,-4-3 0 0,3 2 0 0,-3 1 0 16,3 0-10-16,1 3 10 0,-1-6 0 0,1 0-9 16,3 2 9-16,-4-2 0 0,4-6 0 0,0 9 0 15,-3 0 0-15,3 3 0 0,3-6 0 0,-3-1-8 16,0-5 8-16,0 3 0 0,0-3 0 0,0 0-8 16,0 0 8-16,0 0 0 0,0 0 8 0,4 6-8 15,-4-6 9-15,0 0-9 0,0 0 12 0,3 3-12 16,4 0 17-16,-7-3-3 0,8 6-1 0,-1-6 0 15,-4 0-2-15,4 0-1 0,-3-6 0 0,3 6 0 16,0-3-10-16,-4 3 0 0,4 0 0 0,0 3 0 16,1 3 0-16,-1-3 0 0,0 3 0 0,0 0 0 15,0 3 0-15,0-4 0 0,-4 1 0 0,4 6 0 16,-3-3 0-16,-1 0 0 0,5-1 0 0,-5 4 0 16,-3 0 0-16,0 0 0 0,0-3 0 0,4 2 0 15,-8 1 0-15,4 0 0 0,-7 0 0 0,7-4 8 16,-7 7 10-16,3-6 2 0,1 3 0 0,-4-6 0 15,3-1-11-15,4-5-1 0,0 0-8 0,-7 6 12 16,0 0-4-16,7-6 0 0,-7 0-8 0,0 3 12 16,0-3-12-16,-4 0 9 0,4 0-9 0,-3 0 8 0,3 3-8 15,-4-3-17-15,1 3 4 0,-1 0 1 16,0-3-26-16,4-3-5 0,-3 0-1 0,-1 0 0 16,4-6-79-16,0 9-16 0,4-6-3 0</inkml:trace>
  <inkml:trace contextRef="#ctx0" brushRef="#br0" timeOffset="-55454.937">21244 11838 1541 0,'0'0'44'0,"-7"6"9"0,4 0-42 0,-4 3-11 0,0-1 0 16,3 1 0-16,-3 3 71 0,3 6 12 0,1-10 2 0,-4 4 1 16,3 6-47-16,-3-6-10 0,4-1-1 0,-4-2-1 15,3 6 8-15,1-6 1 0,-1-1 1 0,1 1 0 16,3-9-20-16,0 0-4 0,0 0-1 0,0 0 0 16,0 0 32-16,0 0 7 0,0 0 1 0,0 0 0 15,0 0-34-15,0 0-6 0,3 0-2 0,-3-9 0 16,0 7 0-16,4-4 0 0,-4 0 0 0,-4-3 0 15,4 3-10-15,-3 0-12 0,-1 0 2 0,1 0 1 16,-1 1-18-16,-3-1-3 0,3 0-1 0,-3-3 0 16,0 6 6-16,-3 0 1 0,3 0 0 0,-4 0 0 15,1 3 8-15,-1 0 3 0,0 0 0 0,1 0 0 16,-1 3 3-16,1 3 1 0,-5-3 0 0,5 9 0 16,-4-3-13-16,3-4-2 0,1 7-1 0,-4-6 0 15,3 9 16-15,0-3 9 0,-3-1-10 0,4 7 10 16,3-3 0-16,-4-1 0 0,4 7-8 0,-4-6 8 15,1-4 0-15,3 4 16 0,0 6-3 0,3-10-1 16,1 1 1-16,-1 6 0 0,1-9 0 0,3 2 0 16,0 1-2-16,0 0-1 0,3-6 0 0,1 3 0 0,-1-1 6 15,4 1 0-15,0 3 1 0,4-6 0 0,-1 0-1 0,1-3 0 16,0 0 0-16,3 3 0 0,-4-4-5 16,4 1-2-16,1 0 0 0,-1 0 0 15,0-3-9-15,0 0 0 0,3-3 0 0,-2 0 0 16,2-2-34-16,1-1-9 0,-4 0-1 0,4-6-1 15,-1 0-139-15,1-2-28 0</inkml:trace>
  <inkml:trace contextRef="#ctx0" brushRef="#br0" timeOffset="-54935.867">21262 12011 1196 0,'0'0'24'0,"0"0"8"0,0 0-32 0,0 0 0 0,0 0 0 0,0 0 0 15,0 0 75-15,0 0 9 0,0 0 1 0,0 0 1 16,0 0-16-16,0 0-3 0,0 0-1 0,0 12 0 16,0-6-8-16,0 6-2 0,3-3 0 0,-3-1 0 15,4 7-6-15,-1 3-2 0,1-6 0 0,0 2 0 16,-1 4-20-16,-3 0-5 0,4-7-1 0,-1 4 0 15,-3 0 7-15,0-1 2 0,4-2 0 0,-4 3 0 16,0-3-16-16,0-1-3 0,0 1-1 0,0 0 0 16,0-3-11-16,0 0 8 0,0-1-8 0,-4-2 8 0,4-6 0 15,0 0 0-15,0 0 0 0,0 0 0 16,0 0-8-16,0 0 8 0,0 0-8 0,0 0 8 0,0 0 0 16,0-6 0-16,-3 0 0 0,-1-2 0 0,4 2-8 0,-3 0 0 15,-1-6 0-15,0 0 0 0,4 4 0 0,-3-4 0 16,-1 0 0-16,4 0 0 0,-3 1 0 0,-1-1 0 15,1 0 0-15,3 0 0 0,0-2 0 0,0 2 0 0,0-3 0 16,0 0 0-16,0 4 0 0,0-4 0 0,0-3 0 16,0 7 0-16,0-1 0 0,3-3 0 0,-3 3 0 15,4 1 0-15,-4 2 0 0,3-3-12 0,1 6 4 0,3 0 8 16,-3 0-12-16,-1 0 12 0,4 1-12 0,-3 5 12 16,3-6-12-16,0 6 12 0,0-3-10 0,0 3 10 15,0 0-10-15,4 0 10 0,-4-3-10 0,0 3 10 16,3 3-12-16,1-3 12 0,-1 9-13 0,1-9 5 15,-4 5-18 1,0-5-3-16,4 6-1 0,-4-6 0 0,0 6-26 0,3-3-4 16,1 0-2-16</inkml:trace>
  <inkml:trace contextRef="#ctx0" brushRef="#br0" timeOffset="-54392.256">21664 12050 1190 0,'0'0'33'0,"-10"0"9"0,2-3-34 16,1 3-8-16,0-3 0 0,0 0 0 0,0 3 72 15,-3-3 12-15,3 0 2 0,0 3 1 0,-1 3-16 0,-2-3-3 0,3 3-1 0,0 3 0 16,0-3-48-16,-4 3-10 0,8-4-1 0,-8 4-8 15,4 0 52-15,0 3 3 0,0-3 1 0,0 0 0 16,0 6-28-16,0-1-4 0,3 10-2 0,-3-3 0 16,4-7-4-16,-1 7-1 0,1-3 0 0,-1 2 0 15,0-2-5-15,4-3 0 0,0 2-1 0,0 1 0 16,0-3 1-16,4-3 0 0,0 0 0 16,-1-1 0-16,1 4 12 0,-1 0 4 0,4-6 0 0,0 0 0 15,-3-6-16-15,3 5-4 0,0-5 0 16,0 3 0-16,-4-3 12 0,8-3 3 0,-4 3 0 0,0-5 0 15,0-1-23-15,0 0 0 0,4 0 0 0,-1-12 0 16,1 10 0-16,-4-4 0 0,4 0 8 0,-4-6-8 16,0 4 0-16,0 2 0 0,0-6 0 0,-4 7 0 15,1-10 0-15,-1 6 0 0,1 1 0 0,-4 2 0 16,0-3 0-16,0 0-13 0,-4 4 3 0,1 2 1 16,-1-3-26-16,-3-3-5 0,0 7 0 0,0-1-1 15,0 0 33-15,-3 0 8 0,3 3 0 0,-4 0 0 16,4 0 0-16,0 3 0 0,-4 3 0 0,4 3 0 15,0 3 12-15,-3 0 4 0,2-6 0 0,-2 12 1 16,-1-3-17-16,4 0 0 0,0-1-8 0,-3 4 8 16,3 0-8-16,0 0 8 0,-1-4 0 0,1 1-9 15,4 0 9-15,3 3-10 0,-4 0 10 0,4-6-10 16,0 2-44-16,4-2-9 0,-1 0-1 0</inkml:trace>
  <inkml:trace contextRef="#ctx0" brushRef="#br0" timeOffset="-53951.742">21809 12100 1552 0,'0'0'44'0,"0"0"10"0,0 0-43 0,0 0-11 0,0 0 0 0,-4 5 0 16,1 1 53-16,3 0 9 0,0-6 2 0,-4 9 0 15,4 6-13-15,0-9-3 0,0 5 0 0,0 1 0 16,0 3-25-16,0-3-6 0,0-1-1 0,0 1 0 15,0 3-16-15,0-3 0 0,0-1 0 0,0 1 0 16,0 0 0-16,0-3 0 0,0 0 0 0,-3-1 0 16,3-2 0-16,0-6 0 0,0 0 0 0,0 0 0 15,0 0-18-15,0 0-7 0,0 0-2 0,0 0 0 16,0 0-161-16,0 0-33 0</inkml:trace>
  <inkml:trace contextRef="#ctx0" brushRef="#br0" timeOffset="-53584.242">21784 11906 1337 0,'-18'-12'28'0,"11"6"6"0,0 6-34 0,7 0 0 0,-7-3 0 0,7 3 0 16,-3-3 0-16,3 3 0 0,-4-3 0 0,4 3 0 15,0 0 0-15,0 0 0 0,0 0 0 0,0 0 0 16,0 0 0-16,0 0 0 0,7 0 0 0</inkml:trace>
  <inkml:trace contextRef="#ctx0" brushRef="#br0" timeOffset="-53253.738">22317 11914 1485 0,'-7'0'31'0,"0"0"7"0,-4 3-30 15,0-3-8-15,1 3 0 0,-4 0 0 0,3 0 36 0,-3 3 7 0,3-3 1 16,-3 6 0-16,0-3 15 0,0 0 3 0,0-1 1 0,0 1 0 15,0 0-24-15,0-3-5 0,3 6-1 0,1 0 0 16,-1-3-1-16,4 0-1 0,-4-1 0 0,4 1 0 16,0 0-15-16,4 0-4 0,3-6 0 0,-4 9 0 15,4-9-12-15,0 0 0 0,-3 6 0 0,3-6 0 16,0 0 0-16,0 0 11 0,-4 6-11 0,4-6 10 16,0 0-10-16,0 0 0 0,0 0 9 0,0 6-9 15,0-6 0-15,0 0 0 0,0 0 0 0,0 0 0 16,0 0 0-16,7 5 0 0,-7-5 0 0,7 3 0 15,0-3 0-15,0 0 0 0,4 0-12 0,-4 0 4 16,4 0 8-16,-1 3 0 0,1-3 0 0,-4 3 0 16,3 0 0-16,1 3-8 0,-4-6 8 0,0 6-8 15,0 0 8-15,0 0 0 0,0-6 0 0,0 6 0 16,0-1 0-16,-3 4 0 0,-1-3 0 0,1 6 0 16,-4 0 14-16,3-6 5 0,-3-1 1 0,0 1 0 15,0 3 12-15,0 0 4 0,0 0 0 0,-3 3 0 16,-1-7-20-16,1 1-3 0,-1 6-1 0,-3-6 0 15,4 3 0-15,-4-3 0 0,3-1 0 0,1 1 0 16,-4 0-3-16,3 6-1 0,-3-12 0 0,7 0 0 16,-4 6-8-16,4-6-11 0,0 0 3 0,-10 6 0 15,10-6 8-15,-7 0-12 0,7 0 12 0,-11-6-12 16,4 6-20-16,0-6-5 0,0 6-1 0,0-12 0 16,0 12-86-16,3-9-18 0,-3 6-3 0</inkml:trace>
  <inkml:trace contextRef="#ctx0" brushRef="#br0" timeOffset="-52560.973">22588 11832 1384 0,'-3'6'39'0,"-4"0"9"0,0-6-38 0,0 9-10 0,0-6 0 0,0 2 0 15,3 1 104-15,-3 0 20 0,0 0 3 0,0 3 1 16,3-3-36-16,-3 0-6 0,-3 0-2 0,3-1 0 16,3 1-32-16,-3-3-6 0,7-3-2 0,-7 6 0 15,3 0-36-15,-3 0-8 0,4 3 0 0,-1 0 0 16,-3-4 0-16,7-5 12 0,-3 0-3 0,-1 12-1 16,-3-9-8-16,4 3 0 0,-1 6 0 0,-3-3 0 15,4-1 0-15,-4 4 0 0,-1-6 0 0,5 9 0 0,-4-6 0 0,0 2 0 0,0-2 0 16,3 3 0-1,-3 0 0-15,4-6 0 0,-4-1 0 0,7-5 0 0,-4 6 0 0,4-6 0 0,0 0 0 16,0 0 0-16,0 0 8 0,0 0-8 0,0 0 8 0,0 0-8 16,0 0 0-16,0 0 0 0,0 0 0 0,0 0 0 15,0 0 0-15,0 0 0 0,0 0 0 0,4 6 0 16,-4-6 0-16,0 0 0 0,7 3 0 0,-7-3 0 16,7 3 0-16,-7-3 8 0,7 0-8 15,-7 0 0-15,7 9 0 0,-7-9 8 0,0 0-8 0,7 6 0 16,-4-6-23-16,4 6-9 0,1-6-3 15,-8 0 0-15,3 6 35 0,1-1 0 0,-4-5 0 0,3 3 0 16,-3-3 0-16,4 6 0 0,-1-3 0 0,1 6 0 16,-1-3 44-16,-3-6 16 0,4 6 4 0,-1 0 0 15,-3 0-52-15,0-6-12 0,4 11 0 0,-1-5 0 16,-3 0 0-16,-3 0 0 0,3 3 0 0,-4-3 0 16,1 2 0-16,-1-5 0 0,1 3 0 0,-4 6 0 15,3-12 0-15,-3 6 0 0,0 0 0 0,0-6 0 16,0 0-48-16,0 0-13 0,-4 0-3 0,4 0 0 15,0 0 52-15,-3 0 12 0,2 0 0 0,1-6 0 16,-3 6-183-16,3-6-33 0,-4 6-8 0</inkml:trace>
  <inkml:trace contextRef="#ctx0" brushRef="#br0" timeOffset="-51767.985">22782 12111 557 0,'0'0'11'0,"0"-6"5"0,0 1-16 0,0 2 0 0,0-9 0 0,0 6 0 16,0 0 20-16,-3 0 2 0,3 6 0 0,0-6 0 16,0 6-35-16,-4-5-7 0,4 5-2 0,0 0 0 15,0 0 50-15,-3-6 9 0,3 6 3 0,0 0 0 16,-7 0 64-16,7 0 12 0,-7 0 4 0,0 0 0 16,-4-3 6-16,0 3 2 0,1-3 0 0,-1 0 0 15,4 3-52-15,7 0-9 0,0 0-3 0,-7 3 0 0,7-3-35 16,-7 3-7-16,0-3-2 0,7 0 0 0,-7 0-6 15,7 0-2-15,-7 3 0 0,7-3 0 0,-7 3-12 16,0 2 9-16,3-2-9 0,1 3 8 0,-4 6-8 0,3-6 0 0,1 6 0 16,-1-6 0-16,1 2 8 0,-1 1-8 15,1 6 12-15,-1-3-4 0,1-1-8 16,-1-2 0-16,0 6 0 0,1-6 0 0,3 3 0 16,0-1 0-16,0-5 0 0,0 6 0 0,0-6 0 0,0 0 0 15,0-6 0-15,3 6 0 0,-3-6 21 0,8 0-1 16,-5 0 0-16,4 0 0 0,0-3-6 15,0-3-2-15,4 0 0 0,-4-3 0 0,3-3-3 0,1 6-1 0,-4-5 0 0,4-1 0 16,-4-3-8-16,0 3 12 0,0 1-12 16,0 5 12-16,-4-9-12 0,1 6 0 0,-4 0 0 0,3 1 0 15,-3 5 0-15,0 3 0 0,0 0 0 0,0 0 0 16,0 0 0-16,0 0 0 0,0 0 0 0,0 0 0 16,0 0-14-16,0 0 2 0,0 0 0 0,0 0 0 15,0 0 12-15,-3 6-9 0,-1 2 9 0,1 1-8 16,-1 3 8-16,4 3 0 0,0-9 0 0,0 5 0 15,0 4 0-15,0-6 0 0,0 6 0 0,4-10 0 16,-4 7 0-16,3 0 0 0,-3-3 8 0,4 0-8 16,-1-1 0-16,-3-2 0 0,4 0 0 0,0 0 0 15,-1 0 0-15,4 0 0 0,-3-3 0 0,-1 0-8 16,4 0-128-16,0-3-26 0,-3 0-5 0</inkml:trace>
  <inkml:trace contextRef="#ctx0" brushRef="#br0" timeOffset="-51210.243">22892 12100 1579 0,'0'0'32'0,"-4"8"10"0,4-5-34 0,0-3-8 0,0 9 0 0,0-3 0 16,0 3 53-16,0-3 9 0,4 0 2 0,-4 0 0 15,0-1 14-15,0 4 3 0,3-6 1 0,-3 9 0 16,0-6-40-16,0-6-8 0,4 3-2 0,-4-3 0 16,0 12-13-16,0-7-3 0,0 1-1 0,0-6 0 15,0 0-6-15,0 0-1 0,0 0 0 0,0 0 0 16,0 0-8-16,0 0 0 0,0 0 9 0,0 0-9 15,0 0 11-15,0 0-3 0,0 0 0 0,0 0 0 16,0 0-8-16,0 0 0 0,0 0 0 0,0 0 0 16,0 0-13-16,0 0 1 0,0 0 1 0,0 0 0 15,-4-11-2-15,4 5-1 0,0 0 0 0,0-3 0 16,0 0 14-16,0 0 0 0,0 3 0 0,0 1 0 16,0-7 0-16,4 6 0 0,-4-6 0 0,3 3 0 15,1 0 0-15,-4 4 0 0,3-4 0 0,1 3 0 16,-1 0 0-16,1-3 0 0,0 3 0 0,-4 6 0 15,0 0 0-15,0 0 0 0,0 0-10 0,0 0 10 16,0 0-10-16,3 3 10 0,4 3-13 0,0 0 5 0,0 6 0 16,0-6 0-16,0 0 0 0,0 2 0 0,0-2 8 15,0 3 0-15,1 6 0 0,-1-9 0 0,0 5 0 16,3-2 0-16,-3-3 0 0,-3 6 0 0,3-6 0 16,-4 0 11-16,1 0-3 0,-1-1 0 0,-3-5 0 15,0 6 0-15,0-6 0 0,0 0 0 0,0 6-25 16,0-6-6-16,0 0-1 0,0 9 0 15,0-9-43-15,0 0-9 0,0 6-1 0</inkml:trace>
  <inkml:trace contextRef="#ctx0" brushRef="#br0" timeOffset="-50777.181">23266 11473 1576 0,'-4'12'32'0,"4"-12"9"16,-3 6-33-16,3 3-8 0,0-3 0 0,0 0 0 15,0 5 85-15,0 1 15 0,0-6 4 0,3 3 0 16,-3 9-27-16,0-7-5 0,4 7 0 0,-4 0-1 0,3-4-35 0,-3 4-8 16,4 2 0-16,-1-2-1 0,-3 6-12 0,4-7-3 0,-1 4 0 15,-3 2 0-15,4 1-2 0,-4 2-1 0,0 4 0 0,0-4 0 16,-4 4-9-16,4-4 10 0,0 3-10 0,0 4 10 16,0-4-10-16,0 1 0 15,0 2 9-15,0-6-9 0,-3 4 0 0,-1-4 8 0,1 1-8 0,-1-1 0 16,4-2 0-16,-3-4 0 0,-1 4 0 0,4-4 8 15,0 4-8-15,0-12 0 0,0 2 0 0,0 1 0 16,0-3-34-16,0-3-5 16,4-4-1-16,-4-5 0 0,0 0 12 0,0 0 1 15,0 0 1-15,0 0 0 0,3 0-163 0,4-5-33 16</inkml:trace>
  <inkml:trace contextRef="#ctx0" brushRef="#br0" timeOffset="-50447.038">23047 11938 1492 0,'0'0'31'0,"0"0"8"15,0 0-31-15,0 0-8 0,0 0 0 0,0 0 0 16,0 0 94-16,0 0 18 0,0 0 3 0,0 0 1 15,0 0-34-15,0 0-6 0,0 0-2 0,0 0 0 16,3 6-20-16,5-3-4 0,-1 0-1 0,0 3 0 0,3-6-24 0,1 0-5 16,-1 0 0-16,1-6-1 0,3 6 17 0,0-3 3 0,0 3 1 15,4 0 0-15,-4 0-32 0,0 0-8 0,4 0 0 0,-4 0 0 16,4-3 0-16,-4 3 0 0,3 0 0 16,-3-6 0-16,1 6 0 0,-1-3 0 0,0 3 0 0,0-3 0 15,-4 0-18-15,5 0-5 0,-1 3-1 0,0-3 0 16,0-3-31-1,-3 3-6-15,3 0-2 0,0-2 0 0,-4-1-136 0,4 0-27 16,1 0-6-16</inkml:trace>
  <inkml:trace contextRef="#ctx0" brushRef="#br0" timeOffset="-49922.261">23696 11938 1579 0,'0'0'32'0,"0"0"10"15,0 0-34-15,-7-3-8 0,4 0 0 0,-5 0 0 16,8 3 53-16,-7-3 9 0,4 0 2 0,-4 3 0 16,-4 0 0-16,4-3 0 0,-3 3 0 0,-1 0 0 15,4 0-20-15,-4 0-4 0,4 3-1 0,-3 0 0 16,3 0-31-16,0 3-8 0,-4 3 0 0,4-6 0 15,0 6 0-15,0-4 0 0,0 1 0 0,0 0 0 16,0 0 0-16,3 6-12 0,1-6 4 0,-1 3 0 16,1-4 8-16,3 1 0 0,0 0 0 0,-4 6 0 15,4-12 0-15,0 0 0 0,0 6 0 0,0-6 0 16,4 6 0-16,-4-6 0 0,0 0 0 0,3 6 0 16,1-1-27-16,-1 1-3 0,4-3-1 0,-7-3 0 0,4 6 56 0,3 0 11 0,0-6 3 0,-4 0 0 15,4 6-25-15,0 0-5 0,1-6-1 0,-5 0 0 16,4 6 4-16,0-6 1 0,0 0 0 0,-3 3 0 15,3 0-13-15,-4-1 9 0,4 1-9 0,-7-3 8 16,4 3-8-16,3 3 0 0,-7-6 0 0,4 6 0 16,-1 6 0-16,1-6 0 0,3 0 0 0,-4 0 0 15,1 2 0-15,-1-2 0 0,1 6 0 0,-4-6 0 16,0 0 0-16,3 6 0 0,-3-7 0 0,-3 7 0 16,3-6 0-16,0 3 0 0,-4-3 0 0,1 3 0 15,-1-4 0-15,1 4 0 0,-1 3 0 0,-3-6 0 16,0 0 0-16,0 0 0 0,0 0 0 0,-4-1 0 15,4-2 20-15,-3 0 1 0,-4 0 1 0,3 3 0 16,0-6-36-16,-3-6-7 0,4 3-2 0,-4-3 0 16,-1 1-60-16,5-1-12 0,-4 0-2 0</inkml:trace>
  <inkml:trace contextRef="#ctx0" brushRef="#br0" timeOffset="-48766.879">24345 12147 1044 0,'0'0'21'0,"0"0"7"0,0 0-28 0,0 0 0 0,0 0 0 0,0 6 0 16,4-1 82-16,3 1 11 0,-4 0 3 0,4-3 0 16,0 3-28-16,4-6-4 0,-4 3-2 0,7-3 0 15,-3 0-22-15,-1 0-5 0,1 0-1 0,0-3 0 16,-4 3-18-16,3-6-4 0,1 3-1 0,-4 0 0 15,0-3 14-15,-4 3 3 0,4-2 1 0,-3 5 0 16,-1-6-9-16,-3 0-1 0,4 0-1 0,-4-3 0 16,4 3-10-16,-4-3-8 0,0 3 12 0,0 1-12 15,0-4 0-15,0 3 0 0,-4-6 0 0,4 3 0 16,-4 3 0-16,1-2 10 0,3-1-10 0,-4 3 12 16,1-6-20-16,-1 6-4 0,4 0-1 0,-3 1 0 15,-1-1 1-15,1 0 1 0,-4-3 0 0,3 6 0 0,-3 0-1 16,0 0-1-16,4 0 0 0,-4 3 0 15,-1 0-15-15,-2 0-2 0,3 0-1 0,-4 0 0 0,4 3 31 0,-3-3 0 0,3 3-8 0,-4 3 8 16,4 0 0-16,0-3 0 0,-4 3 0 0,4 0-9 16,0-1 9-16,0 1 0 0,0 0 0 0,0 9 0 15,0-6 0-15,3 0 9 0,1 2-1 0,-4 1-8 16,3 0 0-16,1 0 0 0,-1-4 0 0,4 4 0 16,-3 6 19-16,3-12-3 0,0 5-1 0,0-5 0 15,0 3 5-15,0 0 0 0,3 0 1 0,1-3 0 16,-4 0 0-16,7-1 0 15,-4 1 0-15,4 0 0 0,0 6 11 0,4-6 1 0,0 0 1 0,-1 2 0 16,4-2-21-16,0 0-4 0,4 0-1 0,0 0 0 16,-1-6-8-16,-3 6-9 0,4-6 9 0,0 0-13 15,-1 0-35-15,1 0-8 0,3 0 0 16,-3-6-1-16,-1 0-146 0,1 0-29 0</inkml:trace>
  <inkml:trace contextRef="#ctx0" brushRef="#br0" timeOffset="-48134.42">24511 12103 1044 0,'0'0'21'0,"0"0"7"0,0 0-28 0,0 0 0 0,0 0 0 0,0 5 0 16,0-5 92-16,4 6 12 0,-1-3 4 0,1 3 0 16,-1-3-29-16,1 6-6 0,-1-3-1 0,1 0 0 15,-1 0-16-15,4 2-3 0,-3 1-1 0,3 3 0 16,-4 0-22-16,1 2-5 0,3-2-1 0,-4 0 0 16,5 3 7-16,-5-4 1 0,1 7 0 0,3-3 0 15,-4-4-20-15,1 1-3 0,-4 6-1 0,3-6 0 16,-3-7-8-16,0 4 8 0,4 3-8 0,-4-6 8 15,0-6 0-15,0 0 0 0,0 0 0 0,0 0 0 16,0 0-8-16,0 0 8 0,0 0-8 0,0 0 8 16,0-3 8-16,0-9 2 0,0 6 0 0,0 0 0 15,0-5-18-15,-4-1-12 0,4-3 1 0,-3 4 1 16,3-1 18-16,0 0 3 0,-4-6 1 0,4 7 0 16,-3-1-12-16,3-3-17 0,-4 3 4 0,4-2 1 15,-3 2 12-15,3-3 0 0,-4 6 0 0,4-2 0 16,0-1 0-16,0 0 0 0,0 0 0 0,0 4 0 15,0 2 0-15,0-6-16 0,4 0 4 0,-1 6 0 16,1-3 12-16,-1 1 0 0,1 2 0 0,3-3-9 16,-4 3 9-16,4 0 0 0,0 0 0 0,0 6 0 15,4-6 0-15,-4 3 0 0,4 1 0 0,-4 2 0 16,0 0 0-16,3 0 0 0,-3 2 0 0,1 7 0 16,-1-3-8-16,0 0 8 0,0 0-8 0,0 6 8 15,0-1 0-15,0 1 0 0,0 3 0 0,0 0 0 16,0-1 0-16,0 4 11 0,0-3-11 0,-3-1 12 0,-1 4-4 15,1-3-8-15,-4-1 12 0,3 4-4 0,-3-6-8 0,0 0 12 0,4-4-12 16,-4 4 12-16,3 0-12 0,-3-6 8 0,0-6-8 0,4 3 8 16,-4-3-8-16,0 6 0 0,0-6 0 0,3 5 0 15,-3-5-10-15,7 3-4 0,-3 0-1 0,3 0 0 16,-4 6-40-16,1-3-8 16,3-6-1-16</inkml:trace>
  <inkml:trace contextRef="#ctx0" brushRef="#br0" timeOffset="-47528.575">25097 11911 1447 0,'0'0'30'0,"0"0"7"16,0 0-29-16,0 0-8 0,0 0 0 0,0 0 0 16,0 0 108-16,0 0 21 0,0 0 4 0,0 0 1 15,0 0-53-15,0 0-10 0,0 0-3 0,-7 3 0 0,-1-3-44 0,1 0-10 0,7 0-2 0,0 0 0 16,-10 0-1-16,10 0-1 0,-11 0 0 0,4 3 0 16,7-3-10-16,-10 3-14 0,-1 0 3 0,4 0 1 15,0 3 10 1,0-3 0-16,0 6 0 0,0-3 0 0,3 5-9 0,1-5 9 0,-1 3-10 15,1 6 10-15,-1-3-9 0,1-4 9 0,-4 4-8 16,3 3 8-16,1-3 0 0,-1-1 0 0,4 1 0 16,-4 6 0-16,4-12 0 15,4 2 0-15,-4 1 0 0,0 0 0 0,4 0 0 16,-4-9 0-16,0 9 0 0,0-9 0 0,7 6 0 0,-4 0 11 0,-3-6-1 16,7 5 0-16,-3-5-10 0,3 3 0 0,0-3 0 0,0 3 0 15,0 0 28-15,0-3 3 0,0 0 1 0,0 3 0 16,0-3-32-16,0 3 0 0,0-3 0 0,0 6 0 15,0-3 0-15,0-3 0 0,0 6 0 0,0-3 0 16,-3 3 0-16,3 0 0 0,-3-1 0 0,-1 1 0 16,1-6 0-16,-1 12 0 0,1-6 0 0,-4 3 0 15,0 0 12-15,0-4-3 0,0 4-1 0,-4 3 0 16,4 0-8-16,-3-9 10 0,-1 6-10 0,-3-1 10 16,0-2 1-16,3 6 0 0,-3-6 0 0,0 0 0 15,0-6-3-15,0 6-8 0,0-1 12 0,-3-5-4 16,-1 0-8-16,0 0 0 0,-3 0 0 0,4 0 0 15,-4 0-13-15,3 0 1 0,1-5 1 0,-5-1 0 16,5 6-31-16,3 0-6 0,0 0-2 0,0 0 0 16,0-6 14-16,7 6 2 0,0 0 1 0,0 0 0 15,0 0-61-15,0 0-12 0,0 0-2 0</inkml:trace>
  <inkml:trace contextRef="#ctx0" brushRef="#br0" timeOffset="-46924.737">25301 12158 1732 0,'0'0'49'0,"-3"3"11"0,-4-3-48 0,7 0-12 0,-7 6 0 0,7-6 0 16,-4 3 38-16,-3 6 6 0,7-9 0 0,-4 3 1 15,4-3-11-15,0 0-2 0,0 0-1 0,0 9 0 16,0-9-1-16,0 0 0 0,0 6 0 0,0-6 0 16,4 6-7-16,-4-6-2 0,4 5 0 0,-1 1 0 15,1-6 11-15,3 6 1 0,0-6 1 0,0 0 0 16,3 0-34-16,-3 0 0 0,4 0 0 0,0-6 0 15,-4 6 12-15,3-6 0 0,-3 1-1 0,0-1 0 16,4 0-11-16,-4 3 0 0,0-3 0 0,-3 3 0 16,-1-6 0-16,-3 3 0 0,0 0 0 0,-3 1 8 15,-1-1-8-15,0-6-17 0,-3-3 4 0,4 3 1 16,-4 4-16-16,0-1-2 0,0-9-1 0,0 9 0 16,0 1 11-16,0-1 3 0,3 3 0 0,-3-6 0 15,0 6 17-15,0 6-12 0,0-6 12 0,0 0-10 0,0 6 10 16,-4 6-8-16,4 0 8 0,0 0-8 0,-4 6-13 15,1 0-3-15,3 2 0 0,-4 4 0 0,1-3 36 0,3-1 8 16,0 4 0-16,-4-3 1 0,4 2-21 16,0 4 0-16,0-3 0 0,3-1 0 0,1 1 0 0,3-1 9 15,0 4-1-15,0-3-8 0,3-4 0 0,1 4 0 16,-1-6 0-16,1-1 0 0,3 1 9 0,0 0-9 16,4-6 0-16,-4 0 9 0,3 3 0 0,4-9 0 0,-3 0 0 15,6 0 0-15,-2 0-9 0,2-6-9 0,-3 0 9 0,4 3-13 16,0-6-22-1,3 0-4-15,-4 0-1 0,5 1 0 0,-5-4-39 0,1 0-8 16,0-3-1-16,-4 4-1 0,3 5-117 16,-3-6-23-16</inkml:trace>
  <inkml:trace contextRef="#ctx0" brushRef="#br0" timeOffset="-46104.662">25559 12100 1094 0,'0'0'23'0,"-7"0"5"15,7 0-28-15,0 0 0 0,0 0 0 0,0 0 0 16,0 0 105-16,0 0 16 0,0 0 3 0,0 0 1 16,0 0-60-16,0 0-12 0,-4 3-2 0,4-3-1 15,0 8-26-15,0 1-6 0,0-3-1 0,4 9 0 16,-4-9 38-16,0 5 7 0,3-2 2 0,-3 6 0 0,4-6-52 0,-4 8-12 15,0-5 0-15,3 0 0 0,-3 0 54 0,0-4 8 16,-3 4 2-16,3 0 0 16,-4 0-52-16,4-6-12 0,-3 2 0 0,3 1 0 0,0-9 0 0,0 0 0 0,0 0 0 0,0 0 0 15,0 0 54-15,0 0 8 0,0 0 2 0,0 0 0 16,0 0-64-16,0 0-8 0,0 0-4 0,0-9-1 16,3 1 13-16,1 2 16 0,-1-6-3 0,1-6-1 15,3 10-12-15,-4-4-16 0,1 0 3 0,3 0 1 16,-4 1 12-16,1 2 0 0,0 0 0 0,-1 3 0 15,1-3 0-15,-1 3 12 0,1 0-3 0,-4 6 0 16,0 0-9-16,0 0 0 0,0 0 0 0,3 0 0 16,-3 0 0-16,7-5 0 0,-3 5 0 0,-4 0 0 15,3-6 0-15,4 6 0 0,-7 0-9 0,4 0 9 16,-1-6 0-16,4 6 0 0,-3 0 0 0,-4 0 0 16,7 0 0-16,-7 0 0 0,7 0 0 0,-7 0 0 15,4 6-8-15,3-6 8 0,-4 6 0 0,-3-1 0 16,4 4 0-16,-4 3 0 0,0-3 0 0,0 6 9 15,-4-10-1-15,4 7-8 0,-3 0 12 0,-1-3-4 16,1 2-8-16,-1 1 0 0,1 0 0 0,3-12 0 16,0 6 0-16,0-6 0 0,0 0 0 0,0 0 0 15,0 0 0-15,0 0 0 0,0 0 0 0,7-6 0 16,0 6 0-16,0-6 0 0,3 0 8 0,-3-3-8 16,4 1 0-16,-4-1 0 0,4 0 0 0,-4 0 0 15,3-3-12-15,-3 7 3 0,4-1 0 0,-1 0 0 16,-2 0-3-16,-1 0-1 0,0-3 0 0,0 6 0 0,-4 0-1 15,1 0 0-15,-1 0 0 0,-3 3 0 16,0 0-2-16,0 0-1 0,0 6 0 0,0 0 0 16,-3 6 4-16,-1 0 1 0,1 2 0 0,-1-2 0 15,1 0 20-15,-1 0 4 0,1-1 0 0,-4 4 1 0,3-3-1 16,0-3-1-16,4 0 0 0,-3-1 0 0,3-5 4 16,0-3 1-16,0 0 0 0,0 0 0 0,0 0 3 0,0 0 1 0,3 9 0 0,1-9 0 15,-4 0-20-15,7 6 10 0,0-6-10 0,-3 0 8 16,3-6 13-16,3 0 3 0,-3 3 0 0,4-3 0 15,-1 3-39-15,-2 1-7 0,2-4-2 0,-3 3 0 16,4 0 33-16,-4 3 7 0,3 0 0 0,1-6 1 16,-4 6-27-16,0 0-6 0,4-6 0 0,-4 6-1 15,0 0-5-15,3-6-1 0,1 0 0 16,0 0 0-16,-4 0-14 0,3 1-3 0,1-4-1 16,-1 0 0-16,1-6-19 0,0 4-3 15,3-4-1-15,-4-3 0 0,1 6 0 0,3 1 0 16,-4 5 0-16</inkml:trace>
  <inkml:trace contextRef="#ctx0" brushRef="#br0" timeOffset="-45306.112">26120 11603 1241 0,'0'0'25'0,"0"0"8"0,0 0-33 0,0 0 0 0,0 0 0 0,0 0 0 16,0 0 112-16,0 0 16 0,0 0 4 0,0 0 0 16,0 0-48-16,3 3-10 0,-3 6-2 0,0 2 0 15,4-2-9-15,-4 9-3 0,3-4 0 0,1 1 0 16,-4 6-12-16,3 2-4 0,1 1 0 0,-1 2 0 16,1 1-22-16,-1-4-5 0,-3 7-1 0,0-7 0 15,0 9 20-15,4-8 3 0,-4 8 1 0,0-8 0 16,3 2-32-16,-3-2-8 0,4-4 0 0,0 4 0 15,-1-6 11-15,-3-1 1 0,4 4 0 0,-4-4 0 16,3-5-12-16,1 6 0 0,-4-3 0 0,3-4 0 16,1 1 0-16,-4-3 0 0,3 0 0 0,1-1 0 15,-1-2 8-15,-3-6 0 0,0 0 0 0,0 0 0 16,4 6-8-16,-4-6 0 0,0 0 0 0,3 0 0 16,1 0 0-16,3-9 8 0,-4 4-8 0,5-4 8 15,-1-3-8-15,3-3 0 0,-3-2 0 0,4-1-11 16,-1-3 3-16,1 4 0 0,-4-10 0 0,4 10 0 0,-1-10 8 15,-3 7 0-15,4-7 0 0,-4 10 0 16,3-4-27-16,-3 9-3 0,1-5-1 0,-5 5 0 16,4 0 31-16,-3 3 0 0,3 0 0 0,-4 6 0 15,1-2 0-15,-4-1 0 0,3 0 0 0,-3 6 0 16,0 0 0-16,0 0 0 0,4 6 0 0,3 0 0 0,-4 2 0 0,1 1 0 16,-1 0 0-16,1 6 0 0,0-6 0 0,-1 2 0 0,1-2 0 15,-1 6 0-15,1-3 0 0,-1 2 0 0,1-8 0 16,-4 12 0-16,3-6 0 0,-3-1 0 0,0 4 0 15,0-3 0-15,-3 0 0 0,3-1 0 0,-4 1 0 0,-3 3 0 16,0-3 0-16,0-4 0 0,0 1 0 16,-4 3 0-16,1 0 0 0,-1-3 0 0,1 2 0 15,-1 1 0-15,0-3-12 0,1-3 3 0,-1 3 1 16,4-4 0-16,-3 4 8 0,3-3-12 0,-4 0 12 16,4-6-12-16,0 6 3 0,0-6 0 15,0 0 0-15,0 0 0 0,0 0 0 0,0-6 0 0,3 0 0 0,-6 0 0 16,2-3-4-16,1 4-1 0,0-4 0 0,-3-3 0 15,3-3-39 1,0 4-8-16,-4-7-2 0,4 0 0 0,-4-2-138 0,4-1-28 0,-3-2-6 0</inkml:trace>
  <inkml:trace contextRef="#ctx0" brushRef="#br0" timeOffset="-44740.616">26674 11447 1166 0,'-4'9'49'0,"-3"-3"-39"15,3 0-23-15,-3-1-5 0,0 4-1 0,4 0 0 16,-4 0 67-16,0 3 12 0,0-1 4 0,3 1 0 15,-3 0 29-15,3-3 7 0,-3 5 0 0,4 1 1 16,-1-3-59-16,1-3-12 0,-1 2-2 0,1 1-1 16,-1 0 29-16,4 0 7 0,0 0 1 0,-3 2 0 15,3-2-21-15,0 0-4 0,3 5-1 0,1-5 0 16,-1 3 6-16,1 0 0 0,-1 5 1 0,-3-8 0 16,4 11-26-16,-1-2-6 0,1 2-1 0,-1-2 0 15,-3 8-4-15,4-5-8 0,-4 2 11 0,0 4-11 16,0-4 17-16,0-2-3 0,0 2-1 0,0 4 0 15,0-10 0-15,-4 4 0 0,8-7 0 0,-8 4 0 16,4-6-13-16,0-1 0 0,-3-2 0 0,3 3 0 16,0-3 0-16,0-4 0 0,0 1 0 0,3 3 0 15,-3-12 0-15,0 0 0 0,0 0 0 0,0 0 0 16,0 0 0-16,0 0 0 0,0 0 0 0,4-6 0 16,0 0-45-16,3 0-15 0,-4-2-4 0,4 2 0 15,-3-3-153-15,-1 3-31 0,1-3-7 0</inkml:trace>
  <inkml:trace contextRef="#ctx0" brushRef="#br0" timeOffset="-44109.813">26716 12044 1824 0,'0'0'38'0,"0"0"8"15,0 0-37-15,0 0-9 0,0 0 0 0,0 0 0 16,0 0 0-16,0 6 0 0,0-6 0 0,0 8 0 16,0-8 53-16,0 0 9 0,0 0 2 0,0 6 0 15,3 3 0-15,1-3 0 0,-1 6 0 0,5-6 0 16,-5-3-52-16,4 2-12 0,0 1 0 0,0 0 0 15,0-3 43-15,4 0 5 0,-1-3 2 0,1 3 0 16,0-3-30-16,3-3-5 0,-4 3-2 0,4-6 0 0,0 0-3 16,-3-2-1-16,3 2 0 0,-3-6 0 0,3-3-9 0,-7 3-11 0,0 4 3 15,0-1 0-15,0-3 8 0,-3 6 0 0,-1-6 0 0,1 4 0 16,-1-1 0-16,-3-3 0 0,0 3 0 16,0 3 0-16,0-5 0 15,0 2-13-15,0-3 1 0,-3 6 1 16,-1 0-1-16,-3 0 0 0,0 3 0 0,0 0 0 0,0-2 12 0,-4 5 0 0,1-6 0 15,-1 6-8-15,1 0 8 0,-1 6-8 0,4-6 8 0,-4 5-8 16,1-2 0-16,-1 6 0 0,1-3 0 0,-1 3 0 16,0 3-17-16,1-1-3 15,-1 4-1-15,1 0 0 0,3 0 29 0,0 2 0 0,0-2 0 0,0 0 0 16,-1-1 22-16,5-2 10 0,-4 6 3 0,3-7 0 16,4 4-26-16,-3 3-9 0,3-6 0 0,0-1 9 15,0 4-9-15,0-6 10 0,3 6-10 0,1-4 10 16,-1-5-1-16,4 6 0 0,1 0 0 0,-1-4 0 15,0-2-1-15,3 6 0 0,-3-6 0 0,4 0 0 16,-4 0-8-16,3 0 0 0,1 0 9 0,-4-4-9 16,4-2 0-16,-1 3 0 0,-3-3 0 0,4-3 8 15,-1 3-8-15,5-2 0 0,-5-4 0 0,1 3 0 16,3 0-50-16,0-9-11 0,-3 6-3 16,3-6 0-16,-4 6-7 0,1 1-1 0,3-1-1 0,-3 0 0 15,-1 3-139-15,1-3-28 0</inkml:trace>
  <inkml:trace contextRef="#ctx0" brushRef="#br0" timeOffset="-43703.482">27266 12185 1094 0,'0'0'23'0,"0"0"5"0,0 0-28 0,0 0 0 0,0 0 0 0,0 0 0 15,0 0 56-15,0 0 7 0,0 0 1 0,0 0 0 16,0 0 0-16,0 0 0 0,0 0 0 0,0 0 0 16,0 0-52-16,0 0-12 0,0 6 0 0,0-6 0 15,0 0 0-15,0 0 0 0,0 0 0 0,0 0 0 16,0 0 34-16,0 0 4 0,0 0 1 0,0 0 0 15,0 0-63-15,0 0-12 0,0 0-2 0</inkml:trace>
  <inkml:trace contextRef="#ctx0" brushRef="#br0" timeOffset="7162.271">3528 13146 1549 0,'0'0'44'0,"0"0"9"16,0 0-42-16,0 0-11 0,0 0 0 0,0 0 0 15,0 0 68-15,0 0 11 0,0 0 2 0,0 0 1 16,0 0-30-16,0 0-5 0,0 0-2 0,0 0 0 15,0 0-7-15,0 0-2 0,0 0 0 0,0 0 0 16,0 0 11-16,0 0 1 0,0 0 1 0,0 0 0 0,0 0-19 0,0 0-4 0,0 0-1 0,0 0 0 16,0 0 11-16,0 0 3 0,0 0 0 15,0 0 0-15,0 0-25 0,0 0-5 16,0 0-1-16,0 0 0 0,0 0 4 0,0 0 0 0,0 0 0 0,0 0 0 16,0 0-12-16,0 0 8 0,0 0-8 0,0 0 8 15,0 0 0-15,0 0 0 16,0 0 0-16,0 0 0 0,0 0 20 0,0 0 3 0,0 0 1 0,0 0 0 15,0 0-21-15,0 0-11 0,0 0 12 0,0 0-12 16,0 0 0-16,0 0 0 0,3 6 0 0,-3-6 0 16,7 0 0-16,-3 0 13 0,-1 0-4 0,1 3-1 15,-4-3-8-15,3 3 0 0,1-3 0 0,3 3 0 16,-7-3 0-16,4 6 0 0,3-3 0 0,-7-3 0 16,3 3 0-16,1 0 0 0,-4-3 0 0,7 3 0 15,-4 2 8-15,1-2 0 0,-1 3 0 0,1-3 0 16,-1 3-8-16,1 0 0 0,-1 0 0 0,5 0 0 15,-5 0 0-15,1-1 0 0,3 1 0 0,0-3 0 16,-4 3 0-16,4 3 0 0,-3 0 0 0,-1-3 0 16,1 0 0-16,-1-1 0 0,1 1 0 0,-1 0 0 15,-3 0 0-15,0 3 0 0,4-3 0 0,-4 0 0 16,3 0 0-16,-3 5 0 0,0-5 0 0,4-3 0 16,-4 6 0-16,4 0 0 0,-4 0 0 0,0-1 0 15,0 4 0-15,0 0 0 0,0-6 0 0,0 3 0 16,0-1 0-16,0 1 0 0,3-3 0 0,-3 6 0 15,-3 0 0-15,3-9 0 0,0 2 0 0,-4 1 0 16,0 3 0-16,4 0 0 0,-3-3 0 0,-1 0 0 16,4 5 0-16,-3-5 0 0,-1-3 8 0,1 3-8 15,-4 3 0-15,3 0 0 0,-3-3 0 0,-3 0 8 0,6-1-8 16,-3 1 8-16,0 0-8 0,0 3 8 0,0-3-8 0,0-3 0 16,0 0 0-16,0 0 0 0,0 0 0 15,0 0 8-15,0-3-8 0,-4 3 8 0,7-3 4 0,-6 0 0 0,-1 0 0 16,1 0 0-16,-1 0-12 0,0-3-17 0,1 3 4 15,3 0 1-15,-4-3 12 0,1 3 0 0,3-3 0 0,-4 0 0 16,4 3 0-16,0 0 16 0,3-3-3 16,1 0-1-16,-4 3-12 0,7 0 9 0,-4-3-9 0,-3 0 8 15,4 0-8-15,3 3 0 0,-4-6 0 16,-6 6 0-16,6-6 13 0,4 6 1 0,-3-6 0 0,3 6 0 16,0 0-44-1,-4 0-9-15,4 0-1 0,0 0-1 16,-3-5-12-16,3 5-3 0,0 0 0 0,-8-3 0 0,8 3-108 0,0-6-21 15,0 0-5-15</inkml:trace>
  <inkml:trace contextRef="#ctx0" brushRef="#br0" timeOffset="7594.112">3418 13146 1235 0,'0'0'52'16,"0"0"-42"-16,0 0 80 0,0 0 16 0,0 0 3 0,0 0 1 16,0 0-39-16,0 0-8 0,0 0-2 0,0 0 0 15,0 0-17-15,0 0-4 0,0 0-1 0,0 0 0 16,0 0 7-16,0 0 2 0,4 0 0 0,3 0 0 16,4 0-5-16,3-6-1 0,-4 0 0 0,4 3 0 15,4-2-16-15,0-1-3 0,-1 0-1 0,-6 3 0 16,-1-3-22-16,5 0 8 0,-1 0-8 0,-4 3 0 15,4-3 0-15,1 1 8 0,6-7-8 0,-4 6 0 16,-3-3 0-16,1 3 0 0,2-3 0 0,-3 4 0 16,0-4 0-16,0 3-18 0,4 0 3 0,-4 0 1 15,-3 0-42-15,-4 3-8 0,3-3-1 16</inkml:trace>
  <inkml:trace contextRef="#ctx0" brushRef="#br0" timeOffset="8647.433">3979 13511 597 0,'0'0'16'0,"0"0"5"0,0 0-21 0,0 0 0 0,0 0 0 0,0-6 0 15,0 6 45-15,0 0 5 0,-3-6 1 0,3 6 0 16,0 0 26-16,0 0 6 0,0 0 1 0,0 0 0 15,0 0 3-15,0 0 1 0,3-9 0 0,-3 9 0 16,0 0-15-16,0 0-2 0,0 0-1 0,0 0 0 16,0 0-22-16,0 0-4 0,0 0 0 0,0 0-1 15,0 0-32-15,0 0-11 0,0 0 0 0,0 0 9 0,0 0-9 0,0 0 10 0,0 0-10 16,0 0 10 0,-3-6 2-16,3 0 1 0,0 1 0 0,0-1 0 0,0 6 8 0,0 0 2 15,0 0 0-15,0 0 0 16,0 0 5-16,0 0 2 0,0 0 0 0,0 0 0 15,0 0-10-15,0 0-3 0,0 0 0 0,0 0 0 0,0 0 3 0,0 0 0 0,0 0 0 0,0 0 0 16,0 0-2-16,0 0 0 0,0 0 0 0,0 0 0 16,0 0-3-16,0 0-1 0,0 0 0 0,0 0 0 15,0 0-14-15,0 0 0 0,0 0 0 0,0 0 0 16,0 0 0-16,0 3 11 0,0 5-11 0,0-2 10 16,0 6-10-16,0-3 0 0,0 3 9 0,3-7-9 15,-3 4 0-15,-3-3 0 0,3-6 0 0,0 12 0 16,0-3 0-16,0 0 0 0,0 2 0 0,3-5 0 15,4 6 0-15,0 0 0 0,0-3 0 0,8-1 0 16,-5 1 8-16,1-9-8 0,-1 0 10 0,1 0-10 16,0 0 11-16,3 0-11 0,0 0 12 0,-4 0-12 15,1 0 14-15,0 0-4 0,3-6-1 0,-4 3 0 16,1 0 1-16,-4-2 0 0,-4-1 0 0,8 0 0 16,-4-3-2-16,4-3-8 0,-4 6 12 0,0-8-4 15,0 5 4-15,0-3 1 0,-4-3 0 0,4 9 0 16,-3-5-13-16,-1-10-8 0,4 9 8 0,-3 1-13 15,3-1 13-15,-3-3 0 0,-1 6 0 0,-3 1 0 16,4-1 9-16,-4 0-1 0,0-3-8 0,0 0 12 16,0 4-12-16,-4 2 0 0,4 0 0 0,0 6 0 15,-3-6 0-15,3 6 0 0,-4-6 0 0,4 6 0 16,0 0 0-16,-7-3 0 0,7 3 0 0,0 0 0 0,-7-3 0 16,7 3 0-16,0 0 0 0,0 0 0 0,-7 0 0 15,7 0 0-15,0 0 0 0,-4 6 0 0,4-6 0 0,0 0 0 0,0 0 0 0,-7 6 0 16,7-6 0-16,0 9 0 15,0 0 0-15,4 5 0 0,-4-2-12 0,3 0 2 0,1 0 0 16,-1-1 0-16,1 4 10 0,3-3 0 16,4 0 0-16,-4-1 0 0,0 4 0 0,3-3 0 15,-6-6 0-15,6 5 0 0,-3-8 0 0,8 3 0 16,-5 3 8-16,1-6-8 0,3 3 0 0,0-3 0 16,4 3 0-16,-4-3 0 15,-4 2-21-15,4-5-9 0,1 0-2 0,-1-8 0 16,3 5-198-16,-3-6-40 0</inkml:trace>
  <inkml:trace contextRef="#ctx0" brushRef="#br0" timeOffset="9367.363">4907 13381 1478 0,'-3'-3'31'0,"-1"-2"6"0,1 2-29 0,-1-3-8 0,-3 0 0 0,0-3 0 15,3 3 88-15,1 0 17 0,-4 6 3 0,3-6 1 16,1 1-51-16,3 5-10 0,-4-6-3 0,-3 3 0 16,4 3-2-16,-1-3-1 0,-3 3 0 0,0-3 0 15,0 3-2-15,3 0-1 0,-3 0 0 0,-3 3 0 16,3 0-31-16,0 6-8 0,-4-4 0 0,-3 1 0 15,7 0 0-15,0 0 0 0,0 0 0 0,0 0 8 16,3 0-8-16,1 0-12 0,-1 8 4 0,1-8 0 16,3 6 8-16,0-6 11 0,-4 0-3 0,8 0 0 15,-4-6-8-15,3 8 0 0,1-2 0 0,3-3 0 16,0 6 0-16,0-3 0 0,3-6 0 0,-3 6 0 16,8-6 0-16,-5 0 0 0,-3 0 0 0,4 0 0 15,3 0-25-15,-3 0-4 0,3-6-1 16,0 6 0-16,-4 0 30 0,4 0 0 0,1 6 0 0,-5-6 0 15,1 6-16-15,-8-6 4 0,4 6 0 0,4-1 0 16,-4 1-7-16,4 0-1 0,-4 3 0 0,3-3 0 16,-3 0 0-16,0 0-1 0,0-1 0 0,0 1 0 15,-3 0 21-15,-1 6 0 0,1-3-9 0,3 0 9 16,-7-1 0-16,-7 4 0 0,3-6 0 0,-3 3 0 16,0 0 21-16,-3 0-1 0,-4 2-1 0,3 1 0 15,0 0-9-15,1-6-2 0,-1 3 0 0,1-1 0 16,-1 4-8-16,-3-3 0 0,-7-3 0 0,7 0 0 0,0 0 15 15,0-3-3-15,-1 2 0 0,5-2 0 0,-1 3 0 0,4-3-1 16,0-3 0-16,-3 3 0 0,-1-3 16 16,7 0 3-16,-3 0 1 0,7 0 0 15,0 0-31-15,0 0 0 0,0 0 0 0,0 0 0 16,0 0-27-16,-3-6-8 0,6-3-1 0,-3 4-1 16,7-4-93-16,0 3-18 0,4 0-4 0</inkml:trace>
  <inkml:trace contextRef="#ctx0" brushRef="#br0" timeOffset="9804.139">5179 13281 1409 0,'-7'-17'29'0,"7"17"7"16,-4-9-28-16,4 3-8 0,-3 3 0 0,3 3 0 16,0 0 59-16,0 0 10 0,0-6 3 0,0 6 0 15,0 0-13-15,0 0-3 0,0 0 0 0,0 0 0 16,0 0-30-16,0 0-6 0,0 0-2 0,0 0 0 16,0 0 18-16,0 0 3 0,0 0 1 0,0 0 0 15,0 3-16-15,3 0-2 0,4 3-1 0,-3 6 0 0,-1-6 4 0,4 0 1 0,-3 2 0 16,-1-2 0-16,4 6-2 0,1 0 0 15,-1 0 0-15,-4-1 0 0,4-2-3 0,0 6-1 0,0-3 0 16,0 2 0-16,0 4-6 0,-3-6-2 0,-1-1 0 16,8 4 0-16,-7 3-3 0,-1-6-1 0,4-1 0 0,-3 4 0 15,-4-3-8-15,3-1 0 0,1-5 0 16,-1 0 8-16,1 6-8 0,-1-6 0 0,-3 3 0 0,4-6 0 16,-4-3 0-16,0 0-9 0,0 0 9 0,0 0-13 15,0 0-17-15,0 0-3 16,0 0-1-16,0 0 0 0,0 0-11 15,0 0-3-15,0 0 0 0,0 0 0 0,0 0-78 0,0 0-16 16,0 0-3-16</inkml:trace>
  <inkml:trace contextRef="#ctx0" brushRef="#br0" timeOffset="10146.76">5133 13517 608 0,'0'0'25'16,"0"0"-25"-1,0 0 91-15,0 0 13 0,0 0 2 0,0 0 1 16,0 0-3-16,0 0 0 0,3-6 0 0,-3 6 0 16,8-9-16-16,-8 9-3 0,3-6-1 0,1 0 0 15,-1 0-14-15,1 3-3 0,3 0-1 0,-4 0 0 16,1 1-15-16,3-1-3 0,0 0-1 0,0 3 0 0,0 0-14 0,0-6-2 15,4 6-1-15,-1-6 0 0,1 0-11 0,-1-3-3 0,4 6 0 16,1-3 0-16,-1 0-5 0,-4 1-2 0,4-1 0 0,0 0 0 16,1 3-1-16,-1-9 0 0,0 6 0 0,0 6 0 15,4-9 0-15,-8 6 0 0,1 1 0 0,-1-1 0 16,1 0-8-16,-1 0 0 0,-2 3 0 0,-1-3 0 16,0 3 0-16,0 3-17 0,-4-3 4 0,1 3 1 31,-4-3-130-31,0 0-26 0,0 0-4 0</inkml:trace>
  <inkml:trace contextRef="#ctx0" brushRef="#br0" timeOffset="10526.214">5655 13399 1288 0,'0'0'54'0,"0"0"-43"31,-3 6 85-31,3 3 18 0,-4-3 3 0,0 2 1 16,4-2-54-16,0 0-12 0,0 3-1 0,0 3-1 0,4-6-30 0,-4 2-7 16,4 1-1-16,-1 3 0 0,-3 3 0 0,4-9-1 0,-1 5 0 0,-3-5 0 15,4 6-11-15,-4-6 12 0,0 3-12 0,3-3 12 16,-3-1-12-16,4 7 0 0,-1-6 0 0,-3 0 0 16,0-6-12-16,4 9-4 0,-4-9 0 0,0 0-1 31,0 0-35-31,0 0-8 0,0 0 0 0</inkml:trace>
  <inkml:trace contextRef="#ctx0" brushRef="#br0" timeOffset="10763.398">5676 13264 1677 0,'0'0'36'16,"0"0"8"-16,-3 0 2 0,-4-9 2 0,7 9-38 0,-4-3-10 0,1 0 0 0,-4 0 0 0,3-3 89 0,4 6 16 15,0 0 3-15,-11 0 1 0,11 0-62 0,0 0-13 16,0 0-2-16,0 0-1 0,0 0-31 0,-3-3 0 16,3 3 0-16,0 0 0 15,0 0-19-15,-4-6-9 0,4 1-3 0,0 5 0 16,0 0-113-16,0 0-22 0,4 3-5 0,6-1-339 16,-2 4-68-16</inkml:trace>
  <inkml:trace contextRef="#ctx0" brushRef="#br0" timeOffset="11543.045">5810 13522 900 0,'0'0'20'0,"0"0"4"0,0 0 0 0,0 0 1 0,0 0-25 0,0 0 0 0,0 0 0 0,0 0 0 15,0 6 60-15,0 0 8 0,0-3 0 0,0 9 1 16,4-6-39-16,-4 0-8 0,0 0-2 0,3-1 0 16,-3 1 4-16,4 6 0 0,-4-6 0 0,0 3 0 0,0-3 11 0,0 0 2 15,0 2 1-15,0-8 0 0,0 0 2 0,0 0 1 16,0 3 0-16,0-3 0 0,-4 12-22 0,4-6-5 15,0-6-1-15,0 0 0 0,0 0 1 0,0 0 0 16,0 0 0-16,0 0 0 0,0 0 13 0,0 0 2 16,0 0 1-16,0 0 0 0,0 0-15 0,0 0-3 15,-3-6-1-15,-1 0 0 0,1-3 1 0,-1 3 1 16,4 1 0-16,0-1 0 0,0-3 0 0,0 3 0 16,4-3 0-16,-4-3 0 0,0 1 10 0,0 5 1 15,3 0 1-15,-3-6 0 0,4 3-12 0,-1 3-2 16,1 1-1-16,-4-1 0 0,3 0 1 0,1-3 0 15,-1-6 0-15,-3 9 0 0,0 6-2 0,4-5 0 16,3 2 0-16,-7 3 0 0,4 0 3 0,-4 0 1 0,0 0 0 16,3-6 0-16,1-6-4 0,-1 3-1 0,4 6 0 0,-3-3 0 15,-4 6 4-15,0 0 0 0,3-3 0 0,1 0 0 16,3 1-12-16,-7 2 0 0,7-3 0 0,-4 3 0 16,8-3 0-16,-11 3 0 0,0 0 9 0,4-3-9 15,3-3 0-15,0 6 0 0,0-3 0 0,3 3 0 16,-3 0 0-16,0 0 0 0,4 0 0 0,-4 0 0 15,0 0 0-15,0 3 0 0,0-3 0 0,-3 0 0 16,3 3 0-16,-7-3 0 0,0 0 0 0,0 0 0 16,3 0-28-16,-3 0-3 0,7 3-1 15,-3 3 0-15,3-3 32 0,-4 5 0 0,1-2 0 0,-4-6 0 16,3 3 0-16,-3 12 0 0,4-9 0 0,-4 0 0 16,0-6 0-16,0 3 0 0,0 5 0 0,0 1 0 15,0 0 0-15,0 0 0 0,4 3 0 0,-4-7 0 16,0 1 0-16,0 3 0 0,0 0 0 0,-4 0 0 15,4 0 25-15,0-1 5 0,0-2 1 0,0 6 0 0,0 0-31 0,0-3 0 16,0-1 0-16,-4 1 0 0,4 3 0 0,0 0 0 16,0-9 0-16,0 3 0 0,0 2 0 0,0-2 8 15,0 3-8-15,0-3 0 0,4 0 0 0,-4-6 0 16,0 6 0-16,4 0 0 0,-1 3 0 0,1-7 0 16,-4-2 0-16,3 6 0 0,4 3 0 0,-3-6 0 15,-4-3 0-15,0 0 0 16,3 3-29-16,-3-3-9 0,0 0-2 0,0 0 0 15,0 0-166-15,0 0-34 0</inkml:trace>
  <inkml:trace contextRef="#ctx0" brushRef="#br0" timeOffset="36841.08">10224 13120 1288 0,'0'0'27'0,"0"0"5"0,0 0-32 0,0 0 0 0,0 0 0 0,0 0 0 15,0 0 98-15,0 0 13 0,0 0 2 0,0 0 1 16,0 0-34-16,0 0-6 0,0 0-2 0,0 0 0 16,0 0-28-16,0 0-5 0,0 0-2 0,0 0 0 15,0 0-21-15,0 0-5 0,0 0-1 0,0 0 0 16,0 0 5-16,0 0 1 0,0 0 0 0,-8 9 0 16,8-4-3-16,4 7 0 0,-4-6 0 0,4 0 0 15,-1 6-13-15,1-3 11 0,-1-1-11 0,1 1 10 16,-1 3-10-16,4 0 0 0,-3-3 0 0,3-1 0 15,0 1 0-15,-4 0-17 0,1 0 4 0,3 3 1 16,-4-7 12-16,5 1 13 0,-5 3-2 0,4-3-1 16,0 6-26-16,-3-6-4 0,3 0-2 0,0 5 0 15,0-5-42-15,0-3-9 0,0 6-2 0</inkml:trace>
  <inkml:trace contextRef="#ctx0" brushRef="#br0" timeOffset="37293.588">10495 13102 1303 0,'0'0'55'0,"0"0"-44"16,0 0 47-16,0 0 10 0,0 0 1 0,0 0 1 16,0 0-22-16,0 0-5 0,0 0-1 0,0 0 0 15,0 0-9-15,0 0-1 0,0 0-1 0,0 0 0 16,0 0-3-16,0 0 0 0,0 0 0 0,0 0 0 15,0 0-1-15,0 0-1 0,0 0 0 0,0 0 0 16,4 6 3-16,-4 0 1 0,3 6 0 0,1-7 0 16,-1 4-21-16,1 3-9 0,3-6 8 0,0 6-8 15,-4-3 0-15,4-1 0 0,1 1 8 0,-5 3-8 16,4 0 0-16,0-3 0 0,0 2 0 0,0-2 0 16,0 6 0-16,0-3 0 0,0-7 0 0,4 7 0 0,-4-3 0 15,4 3 0-15,-4 0 0 0,3-7 0 0,-3 1 0 0,4 0 0 16,-4-3 0-16,0 6 0 15,0-6-28-15,0 3-7 0,4-3-1 0</inkml:trace>
  <inkml:trace contextRef="#ctx0" brushRef="#br0" timeOffset="39231.648">10844 12899 1188 0,'0'0'24'0,"-7"0"8"0,0 6-32 0,0-6 0 0,0 6 0 0,0-3 0 15,4-3 27-15,3 0-1 0,-7 0 0 0,-1 3 0 16,1 0 5-16,0-3 1 0,7 0 0 0,-7 6 0 16,7-6 3-16,-3 9 1 0,3-9 0 0,-4 5 0 15,1-2 1-15,-4 9 1 0,3-6 0 0,-3 0 0 16,0 0 12-16,0 0 2 0,0-1 1 0,0 1 0 16,-4 0-36-16,1 3-7 0,-1 3-2 0,1 0 0 15,-1-7-8-15,0 4 0 0,1 0 0 0,-1-3 0 16,1 3 0-16,-1 3 0 0,-3-7 9 0,3 1-9 15,1-3 16-15,3 0-2 0,0 3 0 0,7-6 0 16,0 0-3-16,0 0-1 0,0 0 0 0,0 0 0 16,0 0-10-16,0 0 0 0,0 0 9 0,0 0-9 15,0 0 0-15,0 0 0 0,0 0 0 0,0 0 0 16,0 0 0-16,3 6-8 0,-3-6 8 0,7 12 0 16,0-3 0-16,-3 2 0 0,6 1 0 0,-3-6-8 15,4 6 8-15,-4-1 0 0,0 1 0 0,0 3 0 16,4-3 0-16,-4-1 0 0,3 4 0 0,5 3 0 15,-5-6 0-15,4-1 9 0,4 1-9 0,0 0 0 0,-1 3 11 0,1-4-11 16,-1-2 10-16,-2 3-10 0,-1-6 12 0,0 3-4 16,0-7-8-16,0 1 12 0,-3-3 3 15,-4 0 0-15,0 0 0 0,-4-3 0 16,-3 3-37-16,0 0-7 0,0 0-2 0</inkml:trace>
  <inkml:trace contextRef="#ctx0" brushRef="#br0" timeOffset="40250.681">10485 12943 494 0,'0'0'20'0,"0"0"-20"15,0 0 65-15,0 0 9 0,0 0 2 0,0 0 0 16,0 0-21-16,0 0-4 0,0 0-1 0,-7-3 0 16,7 3-18-16,0 0-3 0,-4-3-1 0,4 3 0 15,0 0 11-15,0 0 1 0,-7-2 1 0,7 2 0 16,0 0 6-16,0 0 1 0,0 0 0 0,0 0 0 15,0 0 0-15,0 0 0 0,0 0 0 0,0 0 0 16,0 0-9-16,0 0-2 0,0 0 0 0,0 0 0 16,0 0 7-16,0 0 2 0,0 0 0 0,0 0 0 15,0 0-10-15,0 0-1 0,-7 0-1 0,7 0 0 16,-7 2-1-16,0 1 0 0,0-3 0 0,7 0 0 16,-7 3-17-16,-4 3-4 0,4-6-1 0,0 6 0 15,0 0-2-15,0 0 0 0,-4 6 0 0,4-7 0 16,0 4-9-16,0-6 0 0,0 3 9 0,7-6-9 15,-7 9 0-15,-4-3 8 0,4 0-8 0,4 0 0 16,-4-3 0-16,-4 2 0 0,4 1 0 0,0-3 0 16,0 3 0-16,-4-3 0 0,1 3 0 0,3-3 0 15,0 12 0-15,0-10 8 0,3 1-8 0,-3-3 0 16,7-3 0-16,0 0 0 0,0 0 0 0,-7 3 0 16,7-3 0-16,0 0 0 0,0 0 0 0,-7 6-8 0,7-6 8 0,0 0 0 0,0 0 0 15,-7 3 0-15,0 3 0 0,7-6 0 0,-4 9 0 16,4-9 0-16,-7 6 0 0,7-6 0 0,0 0 0 0,0 0 0 15,0 0 0-15,-3 5 0 0,3-5 0 0,0 0 0 16,0 0 0-16,0 0-12 0,0 0 4 0,-7 9 0 16,7-9 8-16,0 6 0 0,0-6 8 0,0 0-8 15,0 0 0-15,0 0 0 0,0 0 0 0,0 0-8 16,0 0 8-16,0 0 0 0,0 6 8 0,0-6-8 16,0 0 0-16,3 3 0 0,-3-3 0 0,4 6-8 15,-1 3 8-15,-3-3 0 0,0-6 0 0,4 8 0 16,3-2 0-16,-4 0 0 0,4 0 0 0,-3 0 0 15,3 3 0-15,-3-3-8 0,-4 2 8 0,7 1-8 16,-4 0 8-16,4 6 0 0,4-9 0 0,-4 5 0 16,3-5 0-16,-3 3 0 0,1 6 0 0,2-6 0 15,-3 2 0-15,0-5 0 0,4 0 0 0,-4 0 0 16,0 3-12-16,0-6-1 0,0 0 0 0,-7-3 0 16,0 0-90-16,0 0-17 0</inkml:trace>
  <inkml:trace contextRef="#ctx0" brushRef="#br0" timeOffset="41899.446">11476 13361 857 0,'0'0'17'0,"0"0"7"15,0 0-24-15,0 0 0 0,0 0 0 0,0 0 0 16,0 0 58-16,0 0 7 0,0 0 2 0,0 0 0 0,0 0-22 0,0 0-4 0,0 0-1 0,0 0 0 16,0 0-11-16,0 0-2 0,0 0-1 0,0 0 0 15,0 0 6-15,0 0 0 0,0 0 1 0,0 0 0 16,0 0-1-16,0 0-1 0,0 0 0 0,0 0 0 15,0 6-7-15,0-6-2 0,3 6 0 0,-3-6 0 16,4 5-6-16,-4-5 0 0,3 9-1 0,-3-3 0 16,0-6-2-16,4 12 0 0,-4-9 0 0,4 3 0 15,-1 3 10-15,-3-4 1 0,4 1 1 16,-1 3 0-16,1 3-25 0,-1-6 0 16,1 0 8-16,-1 0-8 0,-3-1 0 0,4 4 0 0,-1 0 0 0,1 0 0 15,-1 3 8-15,1-7-8 0,-1 7 12 0,1 0-4 16,-1-3-8-16,-3 0 0 0,4-1 0 0,-4 4 0 15,3 0 0-15,-3-3 0 0,0-3 0 0,0 2 0 16,4 1 0-16,-4 3 10 0,0-6-2 0,0 0-8 16,0 3 16-16,-4-1-4 0,4-2-1 0,-3 6 0 15,-1-3-11-15,4 3 10 0,-3-6-10 0,-1 2 10 16,4 1-10-16,-3 0 0 0,-1-3 9 0,4 6-9 16,-3-6 8-16,-1-1-8 0,1 7 8 0,-1-3-8 15,-3-3 0-15,4 0 9 0,-1 0-9 0,1 2 0 16,-1 1 10-16,-3-3-10 0,3 0 8 0,1 0-8 15,3-6 22-15,-7 3-1 0,0 3 0 0,0-3 0 16,0 0-21-16,0 0 0 0,3 2 0 0,-3 1 0 16,0-3 8-16,0 0 1 0,0 6 0 0,0-9 0 15,0 0-9-15,7 0 12 0,-7 6-12 0,0-6 12 0,7 0-12 16,-7 0 12-16,7 0-12 0,-11-6 12 16,11 6-12-16,0 0 0 0,0 0 0 0,-7 0 0 15,7 0 0-15,0 0-17 0,0 0 4 0,0 0 1 16,0 0-100-16,0 0-20 0,0 0-4 0</inkml:trace>
  <inkml:trace contextRef="#ctx0" brushRef="#br0" timeOffset="43031.327">11430 13011 933 0,'0'0'26'0,"0"0"6"0,0 0-32 0,0 0 0 0,0 0 0 0,0 0 0 16,-4-6 70-16,4 6 7 0,-7-3 2 0,7 3 0 15,0 0-23-15,0 0-5 0,0 0-1 0,0 0 0 16,0 0-25-16,0 0-5 0,0 0 0 0,0 0-1 16,0 0-19-16,0 0 0 0,0 0-11 0,0 0 11 15,0 0-24-15,0 0 3 0,0 0 0 0,0 0 0 16,0 0-6-16,0 0-1 0,0 0 0 0,0 0 0 16,0 0 28-16,0 0-8 0,0 0 8 0,0 0 0 15,0 0 19-15,0 0 9 0,0 0 1 0,0 0 1 16,0 0-2-16,0 0-1 0,0-6 0 0,0 6 0 15,0-6 8-15,0 6 1 0,0-6 1 0,0 6 0 16,0-5-25-16,0 5-12 0,-3-9 10 0,3 9-10 16,-4-3 12-16,1-3-4 0,-1 0-8 0,1 6 12 15,3 0 1-15,0 0 0 0,-4-6 0 0,4 6 0 16,0 0-1-16,-7 0-1 0,7 0 0 0,0 0 0 0,-7 0-11 16,7 0 0-16,0 0 0 0,0 0 0 15,0 0-24-15,0 0 0 0,0 0 0 0,0 0 0 16,0 0-35-16,0 0-7 0,0 0-2 0</inkml:trace>
  <inkml:trace contextRef="#ctx0" brushRef="#br0" timeOffset="55567.541">11839 13590 915 0,'0'0'19'0,"0"0"5"16,0 0-24-16,0 0 0 0,0 0 0 0,0 0 0 15,0 0 45-15,0 0 5 0,0 0 1 0,0 0 0 0,0 0-3 0,0 0-1 16,0 0 0-16,0 0 0 0,0 0 7 0,0 0 2 0,0 0 0 0,0 0 0 15,0 0-13-15,0 0-3 0,0 0 0 0,0 0 0 16,0 0-25-16,0 0-6 0,0 0-1 0,0 0 0 16,0 0-8-16,0 0 0 15,0 0 0-15,0 0 0 16,0 0 0-16,4 3 8 0,-4-3-8 0,7 3 8 0,0 0-8 16,0-3 0-16,0 3 0 0,-4 0 0 0,-3-3 0 0,8 0 0 15,-1 0 0-15,0-3 8 0,0 3 0 0,-4-3 0 0,4 3 0 0,0 0 0 16,-7 0-8-16,7-3 10 0,-3 3-10 0,3 0 10 15,-7 0-10-15,7-3 10 0,-7 3-10 0,4 0 10 16,3-3-10-16,0 3 12 0,-4-6-12 0,-3 6 12 16,7 0 8-16,-7 0 3 0,4-6 0 0,3 6 0 15,-7 0-23-15,3-6 9 0,1 6-9 0,-4 0 0 16,0 0 12-16,0 0-12 0,3-5 12 0,-3 5-12 16,0-6 14-16,4 0-4 0,-4 0-1 0,4 3 0 15,-4-6-1-15,0 6-8 0,-4-3 12 0,4 6-4 16,0-6 0-16,0 6-8 0,-4-5 12 0,4 5-4 15,-3-6 0-15,-1 6 0 0,1-9 0 0,-1 3 0 16,1 0-8-16,-1 0 8 0,-3 3-8 0,4 0 8 16,-1 0-8-16,-3 1 0 0,4-4 0 0,3 6 8 15,-7 0 9-15,7 0 2 0,-4-6 0 0,4 6 0 16,-7 0-19-16,7 0-17 0,-7 0 3 0,7 0 1 16,-7 0 13-16,0-6 0 0,7 6 0 0,-4 0 0 15,4 0 12-15,-7-6-2 0,7 6 0 0,0 0 0 16,-7 0-10-16,7 0 0 0,-7 0 0 0,0 6 0 15,0-6 0-15,3 6 0 0,-3 0-14 0,0-6 5 16,0 6 9-16,4-1 0 0,-4 1 0 0,0 0 0 0,3 6 0 16,-3-3 0-16,4-3 8 0,-5 5-8 0,5-5 8 0,-4 6-8 15,0-3 10-15,3 0-10 0,1-1 0 16,3 4 0-16,0-3 0 0,0 0 0 0,0 3 0 0,0-7 0 16,0 4 0-16,0 3 0 0,0-6 0 0,3 0 0 0,1 3 0 15,-1-3 0-15,1-1 9 0,-1 7 3 0,4-6 0 16,-3 0 0-16,3 6 9 0,0-6 3 0,0-1 0 15,-3 7 0-15,3-3-3 0,0-3 0 16,3 6 0-16,-3-6 0 0,0-1 6 16,4 1 1-16,0-3 0 0,-4 3 0 0,3 0-3 0,1 0 0 0,-1 0 0 0,1 0 0 15,-4-6-9-15,0 3-3 0,4-3 0 16,-4-3 0-16,0 3-4 0,0 0-1 0,-4-3 0 0,5 3 0 16,-8 0-8-16,0 0 10 0,0 0-10 0,0 0 10 15,0 0-10-15,0 0 0 0,0 0 0 0,0 0 0 16,0 0 0-16,0 0 0 0,0 0 8 0,0 0-8 15,0 0-43-15,0 0-10 0,0 0-3 0,0-6 0 16,0 6-116-16,3-3-24 0</inkml:trace>
  <inkml:trace contextRef="#ctx0" brushRef="#br0" timeOffset="69004.35">12795 13487 1265 0,'0'0'53'16,"0"0"-42"-1,0 0 28-15,0 0 5 0,0 0 2 0,0 0 0 16,0 0 6-16,0 0 2 0,0 0 0 0,0 0 0 16,0 0-17-16,0 0-3 0,0 0-1 0,0 0 0 0,0 0 35 0,0 0 6 0,0 0 2 0,0 0 0 15,0 0-10-15,0 0-2 0,0 0 0 0,0 0 0 16,0 0-9-16,0 0-3 0,0 0 0 0,0 0 0 15,0 0-20-15,0 0-5 0,0 0-1 0,0 0 0 16,0 0-12-16,0 0-2 0,0 0-1 0,0 0 0 16,0 0-3-16,0 9 0 0,0 0 0 0,-3 3 0 15,3-7 2-15,0 7 0 0,0 6 0 16,0-3 0-16,3 2 4 16,-3-2 1-16,0 0 0 0,0 5 0 0,4-2 9 0,-4-1 3 0,3 10 0 15,-3-9 0-15,0 5-27 0,4-2 0 0,-4-1 0 16,3 1 0-16,1-6 0 0,-1 2 0 0,-3-5 0 0,4 0 0 15,-1-1 0-15,-3 1 0 0,4 3 0 0,-4-6 0 16,0 0 12-16,0 2-4 0,0-5 0 0,-4 0 0 16,4-6-8-16,0 0 0 0,4 6 0 0,-4-6 0 15,0 0-23-15,0 0-6 0,0 0-2 0,0 0 0 16,0 0-37-16,0 0-7 0,0 0-1 0,0 0-1 16,0 0-108-16,0-6-22 0,0-3-4 0</inkml:trace>
  <inkml:trace contextRef="#ctx0" brushRef="#br0" timeOffset="69420.325">12689 13737 1191 0,'0'0'26'0,"0"0"6"0,0 0 0 0,0 0 2 0,0 0-34 0,0 0 0 0,0 0 0 0,0 0 0 16,0 0 58-16,0 0 5 0,0 0 1 0,7 0 0 15,1-3-1-15,-1 3 0 0,0-3 0 0,0 3 0 16,3 0 9-16,1-6 3 0,3 6 0 0,-3-6 0 16,3 4-20-16,0-1-4 0,3 3-1 0,1-6 0 15,0 0-28-15,-1 0-6 0,1 6 0 0,0-6-1 16,-1 3-15-16,-3 0 0 0,4-6 0 0,-4 6 0 16,4 0 9-16,-1 1-9 0,-2-1 8 0,-1 0-8 15,-4 0 0-15,1 3 0 0,-1 0-14 0,-3 0 5 16,-3-3-6-16,-4 3-1 0,7 0 0 0,-7 0 0 15,0 0-195-15,0 0-39 0</inkml:trace>
  <inkml:trace contextRef="#ctx0" brushRef="#br0" timeOffset="71313.624">14485 13664 1250 0,'-7'-6'35'0,"0"0"9"0,0 6-36 0,0-6-8 0,0 0 0 0,0-6 0 16,0 6 47-16,0 1 7 0,3 2 2 0,-3-3 0 15,3 0-13-15,-3 0-3 0,4-6 0 0,-4 6 0 16,0 0-11-16,3 6-2 0,-3-8-1 0,4 5 0 15,3 3 3-15,-11-6 1 0,4 3 0 0,-4 0 0 16,4 0-10-16,7 3-1 0,-7-3-1 0,-3-3 0 16,3 6-7-16,-4-3-2 0,11 3 0 0,-7 0 0 15,-3 0 0-15,2 0 0 0,-2 0 0 0,3 0 0 16,0 3 1-16,-4 6 0 0,4-6 0 0,0 3 0 16,0 0-2-16,3-3-8 0,-3 5 12 0,0-2-4 15,4 0-8-15,-1 0-12 0,4-6 2 0,-7 9 1 16,4 0 17-16,-1 0 3 0,1 2 1 0,-1 7 0 15,4-9-12-15,0 3-17 0,4-1 4 0,-4 7 1 16,3-6 12-16,1 2 0 0,-1 4 0 0,4-6 0 16,0 0 0-16,0-1 0 0,4-2 0 0,0 0 0 15,3 0 0-15,-4-3 0 0,4 0 0 0,-3-1 0 16,3 1 0-16,0 0 0 0,0-6 0 0,-3 6 0 16,-1-6 0-16,5-6 12 0,-5 6-3 0,4 0 0 15,-3-6 9-15,-1-3 2 0,1 7 0 0,0-4 0 0,-4 3-8 16,3-6-2-16,1 0 0 0,-4 0 0 0,0 0-10 0,0-2 0 15,4-1 0-15,-8 3 0 0,4-3 8 0,-3 4-8 16,-1-1 8-16,1 3-8 0,-1-6 12 0,-3 0-4 16,4 6 0-16,-1-2 0 0,-3 2 0 0,0 0 0 0,0 0 0 15,0 0 0-15,0-6-8 0,0 9 8 0,-3-3-8 0,-1 4 8 16,1-1-8-16,3 3 0 0,-4-6 0 0,4 6 0 16,-3-3 28-16,3 3 3 0,0 0 1 15,-7-3 0-15,7 3-32 0,0 0 0 0,0 0 0 16,-4-3 0-16,4 3 0 15,0 0 0-15,0 0 0 0,0 0 0 0,0 0 0 0,0 0 0 0,0 0 0 0,0 0 0 16,0 0 0-16,0 0 0 0,0 9 0 0,0-3 0 16,0 2 0-16,4-2 0 0,-1 6 0 0,-3 0 0 15,4-9-20-15,-1 6-9 16,-3-1-3-16,4 4 0 0,3 0 52 0,0-6 9 0,0 6 3 0,0-7 0 16,0 1-32-16,0 6 0 0,4-6 0 0,-1 0 0 15,1 3 0-15,-1-3 0 0,1 5 0 0,3-5 0 16,-7 0 0-16,4-3 0 0,-4 3 0 0,3-3 0 15,-3 0 0-15,0 0 0 0,-3 0 0 0,3 0 0 16,-7-3-29-16,0 0-12 0,0 0-3 0</inkml:trace>
  <inkml:trace contextRef="#ctx0" brushRef="#br0" timeOffset="71708.958">14838 13696 1044 0,'0'0'21'0,"0"0"7"0,0 0-28 0,0 0 0 0,0 0 0 0,0 0 0 16,0 0 92-16,0 0 12 0,0 6 4 0,3 0 0 16,-3 3-20-16,0-4-3 0,4 4-1 0,-4-9 0 15,0 6-20-15,0 3-4 0,0-9 0 0,3 6-1 16,-3 6-12-16,0-7-3 0,0 1 0 0,0 3 0 16,0 0-29-16,4 3-7 0,-4-3 0 0,3 8-8 15,1-11 8-15,-4 0-8 0,4 0 0 0,-4-6 0 16,0 6 0-16,0 0 0 0,0-6 0 0,3 5 0 15,-3-5 0-15,0 0 0 0,0 0 0 0,0 0 0 16,0 0-38-16,0 0-2 0,0 0 0 0,0 0 0 16,4-5-140-16,-1-1-29 0,1-3-6 0,-1 0-1 0</inkml:trace>
  <inkml:trace contextRef="#ctx0" brushRef="#br0" timeOffset="71927.88">14834 13428 1558 0,'0'0'34'0,"0"0"7"0,0 0 2 0,-7 0 1 0,7 0-35 0,-7 0-9 0,7 0 0 0,0 0 0 16,-7 0 55-16,7 0 9 0,-3-3 1 0,-1 1 1 15,4 2-27-15,0 0-6 0,0 0-1 0,0 0 0 16,0 0-16-16,0 0-4 0,0 0-1 0,0 0 0 16,0 0-11-16,0 0-16 0,0 0 4 0,0 0 1 31,0 0-119-31,0 0-24 0,0 0-5 0</inkml:trace>
  <inkml:trace contextRef="#ctx0" brushRef="#br0" timeOffset="73044.634">15042 13690 1190 0,'0'0'33'0,"0"0"9"0,0 0-34 16,0 0-8-16,0 0 0 0,0 0 0 0,0 0 63 0,0 0 10 0,0 6 3 0,4 6 0 16,-4-6-20-16,0-6-4 0,0 5-1 0,0 1 0 15,4 6-31-15,-4-3-7 0,0-3-1 0,0 6 0 16,3-7-2-16,1 10-1 0,-4-3 0 0,3-3 0 15,1 2-9-15,-4 4 0 0,3-9 0 0,-3 0 0 16,0 0 0-16,0-6 0 16,4 3 0-16,-4 6 0 0,0-9 0 0,-4 5 0 0,4 4 0 0,-3-3 0 15,3-6 24-15,0 0 7 0,0 0 1 0,-7 6 0 16,7-6-32-16,0 0 8 0,-4 0-8 0,4 0 0 16,-7 0 34-16,7 0 4 0,-7 0 1 0,0-6 0 15,7 6-2-15,0 0 0 0,-4-6 0 0,1-3 0 16,-1 1-10-16,4-1-3 0,0-3 0 0,0 0 0 15,0 1-24-15,0-1 0 0,0 3 0 0,0-3 0 16,0 0 12-16,0 7-4 0,0-10 0 0,0 6 0 16,4 0-8-16,-1-3-17 0,4 7 4 0,-3-1 1 15,3 0 12-15,0 0 16 0,0-3-3 0,-3 0-1 16,3 3-12-16,0 3-10 0,0-2 2 0,3 2 0 16,-3 0 8-16,0 0-8 0,4 0 8 0,-4 3-8 15,4 0 8-15,-4 0-8 0,3-6 8 0,1 6-8 16,-1 0 8-16,1 0-12 0,0 0 12 0,-1 0-12 15,1 6 12-15,-1-6 0 0,1 0 0 0,0 0-8 16,-1 3 8-16,-3 0 0 0,0-3 0 0,0 3 0 16,0 3 0-16,0-4 0 0,1 1 0 0,-8-3 0 15,3 3 0-15,4 6 0 0,-3-3-9 0,-1 0 9 0,1 6 0 16,-4-6 0-16,3-1 0 0,1 7 0 16,-4-3 0-16,3 0 0 0,1 0 0 0,-1 2 0 0,1-2 0 0,-4 3 0 15,0 0 0-15,3 0 0 0,-3-1-9 0,0 1 9 0,4-3 0 16,-4-3 0-16,3 3 0 0,-3 2 0 0,4-2 0 0,-4-3 0 15,0 6 0-15,0-6 0 0,0 2 0 0,0 1 0 16,0-9 0-16,3 6 0 0,-3-6 9 0,0 0-9 16,0 0 21-16,0 0-1 0,0 0 0 0,0 0 0 15,0 0 2-15,0 0 0 0,0 0 0 0,0-6 0 16,-3-3-22-16,3 4 0 0,3-1 0 0,-3-3 0 16,4 3 0-16,-4-6 0 0,4-2 0 0,-1 5 0 15,1-3 0-15,3-3 0 0,-4 1 0 0,4 2 0 16,0 0 0-16,-3 0 0 0,3 1 0 0,0-4 0 15,0 6 0-15,0 0 8 0,4-5-8 0,-4 5 0 0,-4 3 0 0,1 0 0 16,3-3 0-16,0-3 0 0,0 6 0 16,3 1 0-16,-2-1 0 0,-1 3 0 15,-4 0 0-15,4-3 0 0,0 0 0 0,-3 6 0 16,3-6 0-16,-4 0 0 0,4 6 0 0,-3-3 0 0,-1 3 0 0,-3 0 0 16,4-3 0-16,0 3 0 15,-1-3 0-15,1 3 0 0,3 3 0 0,-4-3 0 16,4 3-16-16,0 0-2 0,0 3 0 0,4 0 0 15,-1-6 18-15,-2 6 0 0,-5 0 0 0,4-6 0 16,-3 6 0-16,3 3 0 0,-4-1 0 0,1 7 0 0,-1-3 0 16,1 0 0-16,-4-7 0 0,3 10 0 0,1-3 0 15,-1 6 0-15,1-4 0 0,-1 1 0 0,1-3 0 16,-4-1 0-16,7 4 0 0,-3-6 0 0,-1 0 0 0,1-3 0 16,-1-3 0-16,1 3 0 0,-4-6 0 0,0 0-8 15,3 2 8-15,-3-2 0 0,0 0-21 0,0 0 2 0,0 0 1 16,0 0 0-1,4 0-134-15,-4 0-26 0,3 0-6 0</inkml:trace>
  <inkml:trace contextRef="#ctx0" brushRef="#br0" timeOffset="73954.441">15917 13796 1044 0,'0'0'21'0,"0"0"7"0,0 0-28 0,0 0 0 0,0 0 0 0,0 0 0 15,0 0 50-15,0 0 5 0,0 0 1 0,0 0 0 16,0 0-13-16,0 0-3 0,0 0 0 0,0 0 0 16,0 0-8-16,0 0-1 0,0 0-1 0,0 0 0 15,0 0 27-15,4 3 6 0,-1 3 1 0,-3-6 0 16,0 0-18-16,0 0-3 0,0 0-1 0,0 0 0 15,7 0-14-15,-7 0-4 0,4 0 0 0,-4 0 0 16,3 0-24-16,5 0 0 0,-1 0 0 0,0 0 0 16,0 0 37-16,3 0 3 0,4-3 0 0,-3 0 0 15,3 0-29-15,-3 0-11 0,-1 0 8 0,4-3-8 16,-3 3 12-16,3 0-4 0,-3 0 0 0,3-3 0 16,-4 1-8-16,1 5 0 0,-4-6 9 0,0-3-9 15,4 3 8-15,-4 0-8 0,0-6 8 0,-4 6-8 16,4 1 11-16,-3-1-3 0,-1 6 0 0,1-6 0 15,-4 6-8-15,0-6 10 0,3 6-10 0,-3-9 10 16,4 6-10-16,-4-6 8 0,0 3-8 0,0-2 8 16,0 5 10-16,0-3 2 0,3 0 0 0,-3 0 0 15,-3 0-20-15,-1-6 0 0,1 7 0 0,-1-4 0 16,1 3 0-16,-1 0 0 0,-3-6 0 0,4 6 0 16,-4 0 0-16,3 1 0 0,-3 2 0 0,0-3 0 15,0 3 0-15,0 0 0 0,0 0 0 0,-4 0 0 16,4 0 0-16,-3-3 0 0,3 6 0 0,-4 0 0 15,4 0 0-15,0 0 0 0,7 0 0 0,-7 0 0 16,-4 6 0-16,1-6 0 0,3 3 0 0,-4-3 0 16,4 3 0-16,0 0 0 0,0 0 0 0,0 3 0 15,0-3 0-15,0 5 0 0,0 4 0 0,0-6 0 16,3 3-22-16,-3-3-8 0,3 0-2 0,1 0 0 0,-1 2 32 0,1 1 13 16,-4-3-1-16,3 6 0 0,1-6-12 15,-1 3 0-15,4 2 0 0,-3 7 0 0,3-12 0 0,-4 6 0 16,4-4 0-16,0 4-10 0,0-3 10 15,0 0-8-15,0-3 8 0,4 5-8 0,-1-5 8 16,1 3-8-16,-1 0 8 0,4-3-8 16,-3 3 8-16,3-1 0 0,-4 1 8 0,5-3-8 0,2 0 0 0,-3-3 0 0,4-3 0 15,-1 3 0-15,4 3 11 0,1-3-3 0,-1 3 0 0,0 0 0 16,3 2 16-16,-2-2 4 0,-1-3 0 0,3 3 0 16,-3 0-16-16,1-6-4 0,-1 6 0 0,-4-6 0 15,1 0 1-15,-4 0 0 0,0 0 0 0,0 0 0 16,0 0-9-16,-7 0 10 0,4 0-10 0,-4 0 10 15,0 0-10-15,0 0 0 0,0 0 0 0,0 0 0 16,0 0-27-16,0 0-1 0,7 0 0 0,-7 0 0 16,0 0-172-16,0 0-36 0</inkml:trace>
  <inkml:trace contextRef="#ctx0" brushRef="#br0" timeOffset="75159.138">16454 13343 903 0,'0'0'20'0,"0"0"4"0,0 0 0 0,0 0 2 0,0 0-26 0,0 0 0 0,0 0 0 0,0 0 0 15,0 0 76-15,0 0 9 0,0 0 3 0,0 0 0 16,0 0 14-16,0 0 3 0,0 0 1 0,0 0 0 16,0 0-42-16,0 0-8 0,0 0-1 0,0 0-1 15,0 0-26-15,0 0-4 0,0 0-2 0,0 0 0 16,0 0-10-16,0 0-3 0,0 0 0 0,0 0 0 16,0 0 19-16,0 0 4 0,0 0 1 0,0 0 0 15,0 0-17-15,0 0-3 0,0 0-1 0,0 0 0 16,0 0 0-16,0 6 0 0,3 3 0 0,-3-9 0 15,0 0-3-15,0 9-1 0,4-1 0 0,-1 4 0 16,1-6 20-16,-1 9 3 0,1-3 1 0,-1 2 0 16,1 1-10-16,-1 3-2 0,4-10 0 0,-3 7 0 15,-1 0-12-15,4-3-8 0,-3-1 8 0,0 4-8 16,3-3 11-16,-4-3-3 0,4-1 0 0,-3-8 0 0,-1 6-8 16,1 0 0-16,-1 3 0 0,-3-9 0 0,0 0 0 0,0 6-17 15,4 0 4-15,-4-6 1 16,0 6-192-16,-4 0-39 0,4 5-7 0,-3 7-2 0</inkml:trace>
  <inkml:trace contextRef="#ctx0" brushRef="#br0" timeOffset="75677.309">16566 13949 1146 0,'0'0'32'0,"0"0"8"0,0 0-32 0,0 0-8 0,0 0 0 0,0 0 0 16,0 0 72-16,0 0 12 0,0 0 4 0,0 0 0 15,0 0-13-15,0 0-3 0,0 0 0 0,0 0 0 16,0 0-22-16,0 0-5 0,0 0-1 0,0 0 0 15,0 0-25-15,0 0-6 0,0 0-1 0,0 0 0 16,0 0-12-16,0 0 0 0,0 0 0 0,0 0 0 16,0 0 0-16,0 0 0 0,0 0-8 0,0 0 8 15,0 0-20-15,0 0 0 0,0 0 0 0,0 0 0 16,0 0-16-16,0 0-4 0,0 0-1 0,0 0 0 16,4 0 24-16,3 6 5 0,0-6 0 0,-3 0 1 15,3 0 11-15,-4 0 0 0,1-6 0 0,3 6 0 16,-4 0 0-16,1-9 16 0,-1 6-4 0,1 0-1 15,-4 0 24-15,3 0 5 0,-3 0 0 0,0 3 1 16,4-6-1-16,-4 6-1 0,0 0 0 0,0 0 0 16,-4-6-5-16,4 6-1 0,-3-2 0 0,3 2 0 15,0 0-33-15,-7 0 0 0,7 0 0 0,-11 0 0 16,4 2 0-16,7-2 0 0,-7 6-12 0,7-6 3 16,0 0-44-16,0 0-9 0,0 0-2 0,0 0 0 15,0 0-147-15,0 0-29 0</inkml:trace>
  <inkml:trace contextRef="#ctx0" brushRef="#br0" timeOffset="76785.752">16630 13893 1447 0,'0'0'30'0,"0"0"7"15,0 0-29-15,0 0-8 0,0 0 0 0,0 0 0 16,0 0 70-16,0 0 13 0,0-6 2 0,0 6 1 16,0 0-18-16,0 0-3 0,0 0-1 0,0 0 0 15,0 0-25-15,0 0-6 0,0 0-1 0,0 0 0 16,0 0-8-16,0 0-1 0,0 0-1 0,0 0 0 16,0 0 16-16,0 0 3 0,0 0 1 0,0 0 0 15,0 0-22-15,0 0-4 0,0 0 0 0,-7-6-1 16,7 6 0-16,0 0 0 0,0 0 0 0,-7-3 0 0,7 3-15 15,0 0 0-15,0 0 8 0,-7 3-8 16,7-3 0-16,0 0 0 0,-7 6 0 0,7-6 0 16,0 0 0-16,0 0 0 0,-4 6 0 0,4-6 0 0,0 0 0 15,0 0 0-15,0 0 0 0,0 0 0 0,0 0 0 16,0 0 0-16,0 0 0 0,0 0 0 16,0 0 0-16,0 0 0 0,0 0 0 0,0 0 0 15,0 0 9-15,0 0-1 0,0 0 0 0,0 0 0 0,7 0 13 0,-7 0 3 0,0 0 0 0,0 0 0 16,4-6-12-16,-4 6-1 0,3 0-1 0,-3 0 0 15,4-6 3-15,-4 6 1 0,3-6 0 0,-3-3 0 16,0 9-5-16,0-5-1 0,0-4 0 0,0 6 0 16,0 3 20-16,0-6 3 0,0 6 1 0,0 0 0 15,0-6-20-15,0 6-3 0,0 0-1 0,-3-6 0 16,3 6-8-16,0 0 8 0,0 0-8 0,0 0 8 16,0 0 0-16,-4 0 0 0,4 0 0 0,0 0 0 15,0 0-8-15,-7 0 0 0,7 0 0 0,-7 0 0 16,7 0 0-16,-7 6-11 0,7-6 3 0,-3 3 0 15,-4 0 8-15,3 3 0 0,1 0 0 0,-1 0 0 16,4-6 0-16,-4 5-8 0,4 7 8 0,0-3-8 16,0-9 8-16,0 0 0 0,0 6 0 0,0-6 0 15,4 6 0-15,-4-6 0 0,0 0 0 0,0 0 0 16,4 3 0-16,-4-3 0 0,0 0 0 0,0 0 0 16,7 3 0-16,-7-3 0 0,0 0 0 0,0 0 0 15,0 0-8-15,0 0 0 0,0 0 0 0,0 0 0 16,0 0-45-16,0 0-9 0,0 0-2 0</inkml:trace>
  <inkml:trace contextRef="#ctx0" brushRef="#br0" timeOffset="77667.745">17124 13517 1384 0,'0'0'39'0,"0"0"9"0,-4-6-38 16,4 6-10-16,0 0 0 0,-7 0 0 0,7-9 81 0,0 9 15 0,-3-6 2 0,3 6 1 15,0 0-5-15,0 0-1 0,0 0 0 0,0 0 0 16,0 0-42-16,0 0-9 0,0 0-2 0,0 0 0 15,0 0-3-15,0 0-1 0,0 0 0 0,0 0 0 16,-7-6-13-16,7 6-3 0,0 0-1 0,0 0 0 16,0 0-7-16,0 0-2 0,0 0 0 0,0 0 0 15,0 0-10-15,0 0 0 0,0 0 9 0,0 0-9 16,0 0 0-16,0 0 0 0,0 0 0 0,0 0 0 16,7 0 20-16,0 6 0 0,0-3 0 0,-4 0 0 15,4 0-20-15,0 3 0 0,4-6 0 0,-4 0 0 16,0 6 0-16,0-1 0 0,0-5 0 0,-3 6 0 15,3-3 11-15,0 0-3 0,0-3 0 0,0 3 0 16,0-3-8-16,0 6 0 0,0-3 0 0,0 0 0 16,0 0 0-16,-3-3 0 0,3 3 0 0,-7-3 0 15,3 3 0-15,1 0 0 0,-4-3 0 0,0 0 0 16,0 0 0-16,0 0 0 0,0 0 0 0,0 0 0 16,0 0 0-16,3 6 8 0,-3-6-8 0,0 5 8 15,0 1-8-15,0 6 0 0,0-12 0 0,-3 6 0 16,-1 3 0-16,-3 0 0 0,4-4 0 0,-4 4 0 15,0 3 0-15,0 0 0 0,0-3 0 0,3 2 0 0,-3 1 0 16,0 0 0-16,0-6 0 0,0 6-11 0,0-7 3 0,0 7 0 16,-4-3 0-16,4 0 0 0,0 0 8 0,4-3 0 15,-5 5 0-15,5-5 0 0,3-6 0 0,0 0 0 16,-7 6 0-16,7-6 0 0,0 0 0 0,0 0 0 0,0 0 0 0,0 0 0 16,0 0-19-16,0 0-1 0,0 0-1 0,0 0 0 15,0 0 2-15,0 0 1 0,0 0 0 0,0 0 0 16,0 0-124-1,0 0-25-15</inkml:trace>
  <inkml:trace contextRef="#ctx0" brushRef="#br0" timeOffset="78516.31">17378 13346 1177 0,'0'0'25'0,"0"0"6"0,0 0 1 0,0 0 2 0,0 0-34 0,0 0 0 0,0 0 0 0,0 0 0 16,0 0 58-16,0 0 5 0,0 0 1 0,0 0 0 15,0 0-12-15,0 0-1 0,0 0-1 0,0 0 0 16,0 0-10-16,0 0-1 0,0 0-1 0,0 0 0 16,0 0-2-16,7-3-1 0,-7 3 0 0,3 0 0 15,4 0 10-15,-7 0 3 0,8 0 0 0,-8 0 0 16,3 3-32-16,4-3-7 0,0 3-1 0,-3-3 0 16,3 0 4-16,0 6 1 0,3-6 0 0,-3 0 0 0,0 3-1 15,-3-3 0-15,3 3 0 0,0-3 0 0,0 3-12 0,-3 3 0 16,3-3 0-16,-7-3 0 0,7 0 28 15,-7 0 2-15,3 2 1 0,4 1 0 0,-7-3-31 0,0 0 8 16,7 0-8-16,-7 0 0 0,4-3 0 0,-4 3 0 16,7 0 0-16,-7 0 0 0,0 0 8 0,0 0 0 15,0 0-8-15,0 0 12 0,7 3 0 0,-7-3-1 16,0 0 0-16,0 0 0 0,0 0-11 0,0 0 8 16,0 0-8-16,0 0 8 0,4 9-8 0,-4-9 10 15,0 0-10-15,3 0 10 0,1 6-10 0,-4-6 0 16,0 12 0-16,0-6 0 0,0-6 8 0,0 6-8 15,0 0 0-15,0-1 8 0,0 4-8 0,0-3 0 16,0 6 0-16,0 0 0 0,-4-4 0 0,4 1 0 0,0 6 0 16,0-3 0-16,-3-6 0 0,-1 5 0 0,4-2 0 0,-3 6 0 15,-1-3 0-15,4-4 0 0,-3 4 0 0,-1 3 0 16,0-3 0-16,4-1 0 0,-3 1 0 0,-1 0 0 16,1 0 0-16,3-1 0 0,-4-2 0 0,1 9 0 15,-1-12 0-15,4 6 0 0,-3-7 0 0,-1 7 0 16,4-3 0-16,-3-3 8 0,3 6-8 0,0-6 8 15,-4-1-8-15,4-5 0 0,0 0 0 0,0 0-11 16,0 0 11-16,0 0 0 0,0 0 10 0,0 0-10 16,0 0 0-16,0 0 0 0,0 0 0 0,0 0 0 15,0 0 0-15,0 0-12 0,0 0 12 0,0 0-10 16,0 0-14-16,0 0-4 16,0 0 0-16,0 0 0 0,0 0-44 0,0 0-10 15,0 0-2-15,0 0 0 0,0 0-105 0,0 0-22 16,0 0-4-16,0 0-1 0</inkml:trace>
  <inkml:trace contextRef="#ctx0" brushRef="#br0" timeOffset="99685.503">13339 13161 1011 0,'0'0'28'0,"0"0"8"16,0 0-36-16,0 0 0 0,0 0 0 0,0 0 0 15,0 0 55-15,0 0 4 0,0 0 1 0,0 0 0 16,0 0 40-16,0 0 9 0,0 0 2 0,0 0 0 16,0 0-33-16,0 0-6 0,0 0-2 0,0 0 0 15,0 0-12-15,0 0-2 0,0 0-1 0,0 0 0 0,0 0-19 0,0 0-3 16,0 0-1-16,0 0 0 0,0 0-12 0,0 0-4 15,0 0 0-15,0 0 0 0,0 0-2 0,0 0-1 0,0 0 0 16,0 0 0 0,0 0 3-16,0 0 1 0,0 0 0 0,0 0 0 15,0 0-1-15,0 0 0 0,0 0 0 0,0 0 0 0,0 0 9 0,0 0 2 0,0 0 0 0,0 0 0 16,0 0-27-16,0 12 8 0,0-12-8 0,3 6 0 16,-3-1 13-16,0-5-2 0,4 9-1 0,-1 0 0 15,-3-3-1-15,0 0 0 0,4 0 0 0,-4 3 0 16,0-4-1-16,0 1 0 0,0 0 0 0,0 3 0 15,0 0 0-15,0 3 0 0,0-7 0 0,0 4 0 16,-4 3-8-16,1 0 10 0,3 0-10 0,-4-7 10 16,1 7-10-16,3-9-9 0,-4 6 9 0,4 0-13 15,-4-3 13-15,4-1 13 0,0 1-2 0,0-6-1 16,0 6-10-16,0-6 0 0,0 0 0 0,-3 6 0 16,3 6 0-16,0-9 0 0,0-3 0 0,-4 6 8 15,4-6-8-15,0 0 0 0,0 0 0 0,0 6 0 16,0-6 0-16,0 0 0 0,0 5-12 0,0-5 12 15,0 0-34-15,0 0 1 0,0 0 0 0,0 0 0 16,7 0-34-16,1 0-6 0,-1-2-2 0</inkml:trace>
  <inkml:trace contextRef="#ctx0" brushRef="#br0" timeOffset="160388.035">7955 13487 952 0,'0'0'27'0,"0"0"5"0,0 0-32 0,0 0 0 0,0 0 0 0,0 0 0 16,0 0 48-16,0 0 4 0,0 0 0 0,0 0 0 15,0 0-26-15,0 0-5 0,0-6-1 0,0 6 0 16,-3-6 20-16,3 6 3 0,0 0 1 0,0 0 0 16,0-2-16-16,0 2-4 0,0 0 0 0,-4-6 0 15,4 6 13-15,0-6 3 0,0 6 0 0,0 0 0 16,-3-6-8-16,3 6 0 0,0 0-1 0,-4-6 0 16,4 6 1-16,-3-9 1 0,3 9 0 0,-4-6 0 15,4 6-12-15,-4-6-2 0,1 3-1 0,-1-2 0 16,4 5 4-16,-7-6 1 0,4 0 0 15,-4 3 0-15,7-3-1 0,-11 0 0 0,11 6 0 0,-7-6 0 16,7 6-11-16,0 0-3 0,-7 0 0 0,7 0 0 16,-7 0 0-16,0 0 0 0,0 0 0 0,0 0 0 15,0 0 4-15,-4 0 1 0,4 0 0 0,0 0 0 16,0 0-13-16,7 0 9 0,-7-9-9 0,3 6 8 16,-3 1 20-16,0 2 3 0,0-3 1 0,7 3 0 15,-3 0-20-15,-8-3-3 0,11 3-1 0,-7 0 0 16,-3-3-8-16,2 3 0 0,1 0 0 0,0 0 0 15,-3 0 12-15,3 0 1 0,0 0 0 0,0 3 0 16,0-3-2-16,0 0-1 0,7 0 0 0,-11 0 0 16,4 3-1-16,0-3 0 0,3 3 0 0,-6-3 0 15,10 0-9-15,-7 2 12 0,-4 1-12 0,4-3 12 0,7 0-12 16,-7 0 0-16,0 0 9 0,7 0-9 0,-7 0 0 16,7 0 9-16,-7 9-9 0,0-9 0 0,7 0 14 0,-7 6-4 15,7-6-1-15,-4 12 0 0,-3-9-9 0,0 0 0 16,3 0 0-16,1 3 0 0,-4-3 0 0,3 2 0 15,1-2 9-15,-1 6-9 16,1 0 0-16,3-3 0 0,-4 0 0 0,-6 0-8 16,6 2 8-16,1 1 16 0,-1-3-4 0,1 6-1 0,-1-3-11 0,1-3 0 15,-1-1 0-15,0 1 0 0,1 3 0 0,-1 0 0 0,4 0 0 0,-3 0 0 16,-1-1 0-16,4-2 0 0,-3 6 0 0,3-3 0 16,0-3 0-16,0 3 0 0,0-1 0 0,0-2 0 15,3 6 0-15,-3 0 0 0,0-9 0 0,4 6 0 16,-4-4 8-16,0 1-8 0,3 6 8 0,1-3-8 15,-4-3 0-15,3 0 0 0,1 0 0 0,0-3 0 16,-1 2 0-16,1 4 0 0,-4-9-9 0,3 6 9 16,1 0 0-16,-1 0-8 0,1 3 8 0,-1-3 0 15,8-6 0-15,-11 5 0 0,7 1 0 16,-7-6 0-16,3 6 0 0,1-3 0 0,-4-3 0 0,3 3 0 16,-3-3 0-16,7 3 0 0,-3 0 0 0,-4-3 0 15,4 3 0-15,3-3 0 0,-4 0 0 0,-3 0 0 16,4 0 0-16,3 3 0 0,0-3 0 0,-4 0 0 15,1 0 0-15,3 0 0 0,-4 0 0 0,4-3 0 16,-3 3 0-16,3 0 8 0,0-3-8 0,-3 3 0 16,3-3 0-16,0 3 0 0,-4-3 0 0,1 0 0 15,-1 0 0-15,4 3 0 0,0-3 0 0,1 0 0 16,-1 3 0-16,-4-6 0 0,4 6 0 0,-3 0 0 16,3 0 0-16,0-5 0 0,-4 5 0 0,4 0 0 0,-3-6 0 15,3 6 0-15,-4-9 0 0,1 6 0 0,3 0 0 0,-3 0 0 16,3 0 8-16,0 3-8 0,0-3 0 0,-4 0 0 15,1-3 0-15,-4 6 0 0,7 0 0 0,-7 0 0 16,0 0 0-16,3-3 0 0,1 0 0 0,-4 3 0 0,7-2 0 16,-7 2 0-16,3-3 0 0,-3 3 0 0,8 0 0 15,-5-6 0-15,-3 6 0 0,7-6 0 0,-3 6 0 16,-1-6 0-16,4 6 0 0,-7 0 0 0,4-9 0 0,-4 9 0 16,7-3 0-16,-7 3 0 0,7-9 0 15,-4 6 0-15,-3 3 0 16,4-3 0-16,3 1 0 0,-3-1 0 0,-4 3 0 0,7-3 0 0,-7 3 0 0,0 0 0 15,3-3 0-15,1-3 0 0,6 6 0 0,-10 0 0 16,4-6 0-16,-4 6 0 0,3-6 0 0,1 0 0 16,-1 0 0-16,-3 6 0 0,4-6 0 0,-1 1 0 15,-3 5 0-15,4-6 0 0,-1 3 0 0,-3 3 0 16,4-6 0-16,-4 6 0 0,4-3 0 0,-4 3 0 16,0 0 0-16,0 0 0 0,3-6 0 0,-3 6 0 15,0-9 0-15,0 9 0 0,4 0 0 0,-4 0 0 16,3-6 0-16,-3 6 0 0,0-6 0 0,0 6 0 15,0 0 0-15,0-8 0 0,0 8 0 0,0 0 0 16,0-6 0-16,0 6 0 0,-3-6 0 0,3 0 0 16,0-3 0-16,0 6 0 0,0 3 0 0,-4-6 0 15,4 6 0-15,0 0 0 0,0 0 0 0,0-6 0 16,0 6 0-16,-3-5 0 0,3 5 0 0,0 0 0 16,-4-6 0-16,4 6 0 0,0 0 0 0,0 0 0 15,-4 0 0-15,4 0 0 0,0-9 0 0,0 9 0 0,0 0 0 16,-7-6 0-16,7 6 0 0,0 0 0 0,-3-9 0 15,3 9 0-15,0 0 0 0,0 0 0 16,0 0 0-16,-4-3 0 0,4 3 0 0,0 0 0 16,-3-9 0-16,3 9 0 0,0 0 0 0,0-5 0 15,0 5 0-15,-4-3 0 0,4-3 0 0,0 6 0 0,0 0 0 0,0 0 0 0,0 0 0 16,0 0 0-16,0 0 0 0,0 0 0 0,0 0 0 16,0 0 0-16,0 0 0 0,0 0 0 0,0 0 0 0,0 0 0 15,0 0 0-15,0 0 0 0,0 0 0 0,0 0 0 16,0 0 0-16,0 0 0 0,0 0 0 0,0 0 0 15,0 0 0-15,0 0 0 0,0 0 0 0,0 0 0 16,0 0 0-16,0 0 0 0,0 0 0 0,0 0 0 16,0 0 12-16,0 0-3 0,0 0-1 0,0 0 0 15,0 0-8-15,0 0 0 0,0 0 0 0,0 0 0 16,0 0 0-16,0 0 8 0,0 0-8 0,0 0 8 16,0 0-8-16,0 0 0 0,0 0 0 0,0 0 0 15,0 0 0-15,0 0 0 0,0 0 0 0,0 0 0 16,0 0 8-16,0 0 0 0,0 0 0 0,0 0 0 15,0 0-8-15,0 0 0 0,0 0 0 0,0 0 0 16,-3 0 0-16,3 0 0 0,0 0 0 0,0 0 0 16,-11 6 28-16,11-6 3 0,-3 0 1 0,3 0 0 15,0 0-32-15,-4 3 0 0,4-3 0 0,0 0 0 16,0 5 0-16,0-5 0 0,0 3 0 0,0-3 0 16,0 0 12-16,0 0-3 0,0 0-1 0,-3 6 0 15,3-6-8-15,0 3 0 0,0-3 0 0,0 0 0 0,0 9 0 16,0-9 0-16,0 0 0 0,0 0 0 0,0 0 0 15,0 0 8-15,0 0-8 0,-4 6 8 0,4 3-8 16,0-3 0-16,4-1 0 0,-4 1 0 0,0-6 8 0,0 0 0 16,0 0 0-16,0 0 0 0,0 0-8 0,-4 3 0 15,4-3 0-15,0 0 0 0,0 0 0 0,0 0 8 0,0 0-8 0,0 0 8 16,0 6-8-16,0 3 0 0,0-9 0 16,0 6 0-16,0-6 0 0,0 0 0 15,0 0 0-15,0 6 0 0,0-6 8 0,0 0 0 16,0 0 0-16,0 9 0 0,0-9-8 0,0 0 0 0,4 5 0 0,-4-5 0 15,0 0 0-15,0 0 0 0,0 0 0 0,0 0 0 16,0 6 0-16,0-6 0 0,0 0 0 0,0 6 0 16,0-6 0-16,0 0 0 0,0 0 0 0,0 12 0 15,0-12 0-15,0 0 0 0,0 6 0 0,0-6 0 16,0 0 0-16,0 0 0 0,0 0 0 0,0 0 0 16,0 0 0-16,0 6 0 0,0-6 0 0,0 0 0 15,0 0 0-15,0 9 0 0,0-9 0 0,0 0 0 16,0 0 0-16,0 0 0 0,0 0 0 0,0 8 0 15,0-8 0-15,0 0 0 0,0 9 0 0,0-9 0 16,0 0 28-16,0 0 3 0,0 0 1 0,0 0 0 16,0 12-32-16,0-12 0 0,0 6 0 0,0-6 0 15,0 0 0-15,0 0 0 0,0 0 0 0,0 0 0 16,0 0 0-16,0 6 0 0,0-6 0 0,0 0 0 16,0 0 0-16,0 9 0 0,0-9 0 0,0 0 0 0,0 0 0 15,0 0 0-15,0 0 0 0,0 0 0 16,0 0 0-16,0 8 0 0,0 4 0 0,0-12 0 15,0 0 0-15,0 0 0 0,0 0 0 0,0 0 0 16,0 0 0-16,0 0 0 0,0 0 0 0,3 9 0 16,-3-9 0-16,0 6 0 0,0 6 0 0,0-12 0 15,0 0 0-15,0 0 0 0,0 3 0 0,0-3 0 0,0 0 0 0,0 0 0 16,4 5 0-16,-4-5 0 0,0 0 0 0,0 9 0 0,0-9 0 0,3 9 0 16,-3-9 0-16,0 6 0 0,0-6 0 0,0 0 0 15,0 0 0-15,0 0 0 0,0 0 0 0,0 0 0 16,7 6 0-16,-7-6 0 0,0 0 0 0,4 6 0 15,-4-6 0-15,0 0 0 0,0 0 0 0,0 0 0 16,3 6 0-16,-3-6 0 0,0 0 0 0,0 5 0 16,0-5 0-16,0 0 0 0,0 0 0 0,0 0 0 15,0 0 0-15,0 0 0 0,0 0 0 16,7 9 0-16,-7-9 0 0,0 0 0 0,4 6 0 0,-4-6 0 16,0 0 0-16,0 0 0 0,0 0 0 0,3 6 0 15,-3-6 0-15,0 0 0 0,4 6 0 0,-4-6 0 16,0 0 0-16,0 0 0 0,0 0 0 0,0 0 0 15,0 0 0-15,0 0 0 0,7 6 0 0,-7-6 0 16,0 0 0-16,0 0 0 0,4 3 0 0,-4-3 0 16,0 0 0-16,0 0 0 0,0 0 0 0,0 0 0 15,0 0 0-15,0 0 0 0,0 0 0 0,0 0 0 16,3 6-20-16,-3-6-9 0,0 0-3 0,4 5 0 16,-4-5 0-16,0 15 0 0,0-15 0 0,0 0 0 15,0 0-101-15,0 0-21 0,-4 6-4 0</inkml:trace>
  <inkml:trace contextRef="#ctx0" brushRef="#br0" timeOffset="162268.538">8770 13696 877 0,'0'0'18'0,"0"0"5"0,0 0-23 0,0 0 0 0,0 0 0 0,0 0 0 15,0 0 40-15,0-6 3 0,0 6 1 0,0-6 0 16,0 6 16-16,-3-9 3 0,-1 3 1 0,4 6 0 16,-4-2 24-16,4 2 4 0,0 0 2 0,-3-6 0 15,3 6-23-15,-7-6-5 0,3 3-1 0,4 3 0 16,-3-6-31-16,3 6-6 0,-4-6-2 0,4 6 0 16,-3-6 16-16,-1-3 3 0,4 3 1 0,-3 1 0 15,-1-1-23-15,1 3-5 0,-4-3-1 0,3 3 0 16,-3-3 19-16,4 0 3 0,-1 0 1 0,-3 0 0 15,3 6-32-15,-3-8-8 0,4 5 0 0,-4-3 0 16,0 3 0-16,3-3 12 0,-3 3-4 0,7 3 0 16,-7-6-8-16,0 3 11 0,7 3-11 0,-11-3 12 15,4 0-12-15,-3 3 12 0,-1 0-12 0,1 0 12 16,3 0-12-16,-1 0 0 0,-2 0 0 0,3 6 8 16,-4-3-8-16,1 6 0 0,-1-3 0 0,1 0 0 0,-5 0 0 0,5 2 0 15,-1 4 0-15,1 0 0 16,-1 0-9-16,1-1 9 0,2-2 0 0,1 9 0 15,0-12 0-15,4 6-8 0,-4 2 8 0,3 4 0 16,4-6 0-16,-3-1 0 0,3 4-8 0,0 0 8 16,0 0 0-16,0-4 0 0,0 4-8 0,3-3 8 0,-3 0 0 15,4 5 0-15,-1-8 0 0,-3 0 0 0,7-3 0 0,-7-6 0 0,7 3 0 0,0 0 0 16,1 2 0-16,-1 1 0 0,0 3 0 0,3-3 0 16,-3 6 0-16,0-9 0 0,4 0 0 0,-4 3 0 15,0-4 0-15,4 7 0 0,-4-6 0 16,3 0 0-16,-3 0 0 0,0 0 0 0,4 0 8 0,-4 0-8 15,4 0 0-15,-4-3 8 0,0 0-8 16,0 0 0-16,0-3 0 0,-4 0 8 16,4-3-8-16,-3 3 0 0,3-3 0 0,-4-3 0 15,1 1 8-15,0 2-8 0,-1 0 15 0,-3 0 0 0,0 6 0 0,4 0 0 16,-4-12 8-16,3 1 1 0,-3-1 1 0,0 0 0 16,-3-3-13-16,3-2-2 0,-4 2-1 0,4-3 0 15,-3 1-9-15,3-4 0 0,-4 1 0 0,4-1 0 16,0 0 0-16,-4 1 0 0,4-1 9 0,-3-2-9 15,-1 5 0-15,4-3 9 0,-3 1-9 0,-1-1 0 16,4 7 12-16,-3-4-4 0,-1 0 0 0,4 4-8 16,-3-4 11-16,3 0-11 0,0 4 10 0,-4 2-10 15,4-6 10-15,-3 9-10 0,-1 1 10 0,1 2-10 16,-1-9 0-16,1 9 8 0,3-11-8 0,0 8 0 16,0-6 0-16,0 3 0 0,0 3 0 0,0-2 0 15,-4-4 0-15,4 6 8 0,-3 0-8 0,-1 3 0 16,4 1 11-16,-4-1-11 0,4 0 12 0,-3 0-12 15,-1 0 16-15,4 0-4 0,-3 3-1 0,3 3 0 16,-4-6 1-16,4 6 0 0,0-3 0 0,0 3 0 0,0-5-20 0,0 5-4 0,0-3-1 16,0-3 0-16,0-3 13 0,0 9 0 0,0-3 0 0,0 3 0 15,0 0-8-15,0 0 8 0,4-6 0 16,-4 6-9-16,0 0 9 0,0 0 0 0,0 0-9 16,0 0 9-1,3 0 0-15,4 3-9 0,1-3 9 0,-5 0 0 0,4 3 0 0,0 6 0 0,0-6 0 0,-3 3 0 16,3-1 0-16,0 1 0 0,-4 3 0 15,4 3 0-15,-3-3 0 0,3 0 14 0,0-1-4 0,-3 4-1 16,3-3 2-16,0 12 0 16,0-13 0-16,0 4 0 0,0 6-11 0,4-6 0 0,-4-1 0 0,3-2 8 15,-3 6-8-15,0-1 0 0,4 4 0 0,-4 0 0 16,0-4 0-16,0 1 0 0,4 12 0 0,-4-10 0 16,3 10 0-16,-3-16 15 0,4 4-4 0,-4 3-1 15,0-6-10-15,0 5 0 0,4-2 0 16,-1-3 0-16,-3-1 0 0,0 7 0 0,-3-6 0 0,3-6 0 15,-4 3 0-15,4-4 0 0,-3 7 0 0,0-6 0 0,-1 6 0 16,-3-6 0-16,0-6 0 0,4 6 0 0,-4-6 0 0,3 3 0 16,1 2 0-16,-4-5 0 0,0 0 0 0,3 9 0 15,-3-9 0-15,0 6 0 0,4-3 0 0,-4-3-11 16,0 0 3-16,0 0 0 16,0 0-39-16,0 0-7 0,0 0-2 0,0 0 0 15,0 0-93-15,0 0-19 0,3 6-4 0,-3-6-470 16,0 0-94-16</inkml:trace>
  <inkml:trace contextRef="#ctx0" brushRef="#br0" timeOffset="162832.578">9119 13572 1196 0,'0'0'24'0,"0"0"8"16,0 0-32-16,0 0 0 0,0 0 0 0,0 0 0 15,0 0 102-15,0 0 14 0,0 0 4 0,0 0 0 16,0 0-44-16,0 0-9 0,0 0-2 0,0 0 0 15,0 0-19-15,0 0-4 0,0 0-1 0,0 0 0 0,0 0-9 16,0 0-3-16,-7 6 0 0,4 0 0 0,-1 3-1 16,4-3 0-16,0 3 0 0,0-3 0 0,-3 2-8 0,3 4-3 0,-4-6 0 0,4 6 0 15,-3-9-3-15,3 6-1 0,0-1 0 0,0 4 0 16,0 0-1-16,0 0-1 0,0-6 0 0,3 2 0 16,-3 4-11-16,0 0 8 0,0 0-8 0,0-6 8 31,0 5-8-31,4-5 0 0,-4-6 9 0,0 6-9 0,3 0 9 0,-3 0-9 0,0-6 12 0,0 0-12 15,0 0 0-15,0 0-12 0,0 0 0 0,0 0 0 32,0 0-22-32,0 0-4 0,0 0-1 0,0 0 0 0,0 0-143 15,0-6-29-15,-3 0-5 0</inkml:trace>
  <inkml:trace contextRef="#ctx0" brushRef="#br0" timeOffset="163133.925">9049 13246 1944 0,'0'0'55'0,"0"0"13"15,-4-6-55-15,4 6-13 0,-3-3 0 0,-1 0 0 16,4 3 64-16,-3-5 9 0,-1-1 3 0,1 3 0 0,-1-3-37 16,4 0-7-16,0 6-2 0,-3-6 0 0,3 0-22 0,0 0-8 15,0 6 0-15,0 0 0 0,0 0 0 0,0 0 0 0,0 0 0 0,0 0 0 32,0 0-29-32,0 0-3 0,0 0 0 0,0 0 0 15,0 0-96-15,0 0-19 0,0 0-4 0</inkml:trace>
  <inkml:trace contextRef="#ctx0" brushRef="#br0" timeOffset="163852.769">9380 13411 1454 0,'0'0'30'0,"0"0"8"0,0 0-30 16,0 0-8-16,0 0 0 0,0 0 0 0,0 0 94 0,0 0 18 0,0 0 3 0,0 0 1 16,0 0-36-16,0 0-6 0,0 0-2 0,0 0 0 15,0 0-12-15,0 0-4 0,0 0 0 0,0 0 0 16,0 0-28-16,0 0-7 0,0 0-1 0,0 0 0 16,0 0-12-16,0 0-8 0,0 9 8 0,0-4-8 15,0 1 11-15,0 0-3 0,0 6 0 0,0 0 0 16,0-6 20-16,0 5 3 0,4 7 1 0,-4-3 0 15,0-4-32-15,3 1 0 0,-3 0 0 0,4 3 0 16,-4 2 16-16,0-2-4 0,0 3 0 0,0-1 0 16,0 7 0-16,0-12 0 0,0 2 0 0,0 4 0 15,0-6-3-15,0 2-1 0,0 4 0 0,0 0 0 16,-4-1-8-16,4-2 0 0,0 0 0 0,-3-1 0 16,3 4 0-16,0-9 0 0,0 0 0 0,0 2 0 15,0 1 0-15,0-3 0 0,0 3 0 0,0-6 0 16,0 2 0-16,3 1 0 0,-3-9 0 0,0 9 0 15,0-9 0-15,0 0-11 0,-3 6 3 0,3-6 0 16,0 6-13-16,-4 0-3 0,4 6 0 0,0-12 0 16,0 0-22-16,0 0-5 0,0 0-1 0,0 0 0 15,0 0-9-15,0 0-3 0,0 0 0 0,0 0 0 16,0 0-105-16,0 0-22 0,0 0-4 0</inkml:trace>
  <inkml:trace contextRef="#ctx0" brushRef="#br0" timeOffset="164411.937">9253 13796 903 0,'0'0'25'0,"0"0"7"0,0 0-32 0,0 0 0 0,0 0 0 0,0 0 0 16,0 0 58-16,0-6 6 0,0 6 0 0,0 0 1 16,0 0-1-16,-3-6 0 0,3 6 0 0,0 0 0 15,0 0 0-15,0 0-1 0,0 0 0 0,0 0 0 16,0 0 7-16,3-6 2 0,-3 3 0 0,0 3 0 16,0 0-39-16,0 0-7 0,0 0-2 0,0 0 0 15,0 0 8-15,0 0 0 0,0 0 1 0,0 0 0 16,0 0-10-16,0 0-3 0,0 0 0 0,7-6 0 15,-3 6-6-15,-1-5-2 0,5 5 0 0,-5 0 0 16,4-6 17-16,0 6 3 0,0 0 1 0,0 0 0 16,4-6-9-16,-4 6-3 0,3-3 0 0,1 3 0 15,-4 0-9-15,4-3-1 0,-4 0-1 0,3 3 0 16,-3-3 18-16,4 3 3 0,-4 0 1 0,4 0 0 16,-4 0-20-16,0-3-3 0,3 3-1 0,-3-3 0 0,0 0-8 0,1-3 0 15,-1 0 0-15,0 4 0 16,0-1 0-16,-4 3 0 0,1-6 0 0,3 6 0 0,-7 0 0 0,0 0 0 0,0 0 0 15,3 0 0-15,4 0 0 0,-3 0 0 0,3 0 0 0,-7 0 0 16,3 0 0-16,-3 0 0 0,8 0 0 0,-8 0 0 16,7 0 0-16,-4 0 0 0,1 0 0 0,-4 0 0 15,7 0 0-15,-7 0 0 0,3 0 0 0,-3 0 0 16,0 0 0-16,0 0-11 0,0 0 3 0,0 0 0 16,0 0-28-16,0 0-6 0,0 0-1 0,0 0 0 15,0 0-1-15,0 0-1 0,4 0 0 0,-4 0 0 16,0 0-83-16,0 0-16 0,0 0-3 0</inkml:trace>
  <inkml:trace contextRef="#ctx0" brushRef="#br0" timeOffset="-206536.408">3496 14134 1006 0,'18'-6'20'0,"-4"0"7"0,-4 0-27 0,-3 3 0 0,0-2 0 0,1-1 0 15,-5 0 35-15,1 3 1 0,-1-3 1 0,-3 6 0 16,0 0-9-16,-10-3-3 0,2 3 0 0,-2-6 0 16,-1 6-25-16,-3 0 8 0,0 0-8 0,0 0 0 15,0 0 32-15,0 0 2 0,0 0 0 0,0 0 0 16,3 0 16-16,0 0 3 0,1 0 1 0,-1 0 0 16,1 0-10-16,3 0-3 0,-4 0 0 0,11 0 0 15,-7 0-9-15,7 0-3 0,-7 0 0 0,7 0 0 16,0 0-9-16,0 0-1 0,0 0-1 0,0 0 0 15,0 0 6-15,0 0 0 0,0 0 1 0,0 0 0 16,0 0 13-16,0 0 2 0,0 0 1 0,0 0 0 16,0 0-24-16,0 0-5 0,0 0 0 0,0 0-1 15,0 0-3-15,0 0 0 0,0 0 0 0,0 0 0 16,0 0-8-16,0 0 8 0,0 0-8 0,0 0 8 16,0 0 4-16,0 0 1 0,0 0 0 0,3 0 0 15,4-6 5-15,4 6 1 0,-4 0 0 0,4 0 0 16,-1 0-6-16,1 0-1 0,-4 0 0 0,0 0 0 15,0 0 0-15,4 0-1 0,-4 0 0 0,3 0 0 16,-3 0 0-16,0 0 0 0,0 0 0 0,-3 0 0 16,-4 0 1-16,7 6 1 0,-7-6 0 0,0 0 0 15,0 0 1-15,0 0 0 0,0 0 0 0,0 0 0 16,0 0-14-16,3 0 9 0,-3 0-9 0,0 0 8 0,0 0-8 0,0 0 0 16,0 0 0-16,0 0 0 0,0 0 0 0,0 0 0 15,0 0 0-15,4 6 0 0,0 0 0 0,-4-6 0 0,3 6 0 0,-3 0 0 16,0-6 0-16,4 8-9 0,-4-8 9 0,7 6-13 15,-4 0 13-15,-3 0 0 0,4 0 0 0,-1 0 0 16,-3 0 0-16,4 3 0 0,-1-4 0 0,1 1 0 16,-4 0 0-16,0-6 0 0,3 6 0 0,1 0 0 15,-4 0 0-15,3 6 0 0,-3-4 0 0,4-2 0 16,-1 3 0-16,-3 0 0 0,0 0 0 16,4 5 0-16,-4-8 8 0,4 3-8 0,-4 0 9 15,3 6-9-15,-3-4 0 0,0 1 0 0,0 6 0 0,0-3 0 16,4-1 0-16,-4 1 0 0,0 3 0 0,0-4 0 15,0 4 0-15,0 5 0 0,0-8 0 0,0 9 0 16,0-7 0-16,-4 7 0 0,4-4-11 0,-3 4 11 16,-1-1 0-16,0 1 0 0,1-1 0 0,-1 1 0 15,1-1 0-15,-1 1 0 0,1 0 0 0,-4 2 0 16,3-8 0-16,1-1 0 0,-1 4 9 0,1-4-1 16,-4 4-8-16,7 3 0 0,-4-10 0 0,1 4 0 15,3 0 0-15,0-1-10 0,0-2 10 0,0 0-13 16,0-4 13-16,0 4 0 0,0-3 0 0,0-3 0 15,0-4-16-15,-4 1 2 0,4-6 1 0,0 0 0 16,0 0-20-16,0 0-4 0,0 0-1 0,0 0 0 16,0 0 7-16,0 0 2 0,0 0 0 0,-7 9 0 15,7-9-65-15,-7-3-13 0</inkml:trace>
  <inkml:trace contextRef="#ctx0" brushRef="#br0" timeOffset="-204928.307">3471 14190 1045 0,'0'0'44'0,"0"0"-36"16,0 0 68-16,0 0 12 0,7 0 4 0,0 6 0 15,0-6-37-15,1 0-7 0,-1 0-2 0,0 0 0 16,0 0-11-16,0 0-3 0,0 0 0 16,-4-6 0-16,1 6 2 0,-4 0 0 0,0 0 0 0,0 0 0 15,0 0-3-15,0 0-1 0,0 0 0 0,0 0 0 16,0 0 2-16,0 0 1 0,0 0 0 0,0 0 0 16,0 0-14-16,0 0-3 0,0 0-1 0,0 0 0 15,0 0-2-15,0 0 0 0,0 0 0 0,-4 6 0 16,4-6-13-16,-3 11-10 0,3-8 2 0,-4 6 0 15,4-9 8-15,0 6 12 0,0 3-2 0,-3-3-1 16,3-6-9-16,0 9 0 0,0-1 0 0,0-2 0 16,0-6 0-16,0 6 8 0,3 0-8 0,-3 0 8 15,4 0-8-15,-4-3 8 0,3 6-8 0,1-4 8 16,-4 4 0-16,3-3 0 0,-3 0 0 0,4 0 0 16,-1 0 1-16,1 3 0 0,0-3 0 0,3 2 0 15,0 1 0-15,0 3 0 0,3 0 0 0,-3-1 0 16,0-2-9-16,4 6 8 0,0 0-8 0,3-4 8 15,-4-2-8-15,1 0 12 0,-1 3-12 0,-3-3 12 16,4-1 0-16,0 7 0 0,-1-9 0 0,1 6 0 16,-1-6-12-16,1 2 0 0,0 1 0 0,3-3 0 15,-4 3 0-15,1-3-14 0,-4 0 5 0,3 0 1 16,1 0 8-16,0-1 0 0,-1-2 0 0,-3 3 0 16,4-3 0-16,-4 3 0 0,4 0 0 0,-4 3 0 0,3-9 0 0,-3 0 0 15,0 0 0-15,0 0 0 0,0 0 0 0,-7 0-8 0,7-9 8 0,-3 3 0 16,-1 0 0-16,5 3 0 0,-1-3 0 15,0-2 0-15,-4 2 0 0,4 0 0 0,0-12 0 16,0 9-8-16,0 0 8 0,0-5-10 0,0-4 10 0,-3 1-10 16,7-4 10-16,-4 3 0 0,0 7 0 15,0-10 0-15,0 6 0 0,-4 1 0 0,1 2 0 16,-1-6 0-16,4 3 12 0,-3-2 5 0,3 5 1 16,0-6 0-16,0 1-28 0,0 5-6 0,0-3 0 15,4 1-1-15,-1-1 17 0,1 3-8 0,3 0 8 0,0-2 0 16,-3 2-14-16,-1 0 4 0,5 0 1 0,-1 1 0 15,0 2 9-15,0 3-13 0,0-6 5 0,4 3 8 16,-8 4 0-16,1-1 0 0,-4 0 0 0,0 3 0 16,3 3 0-16,1-3 0 0,0 3 0 0,-4 0 12 15,3 0-12-15,-3 3 12 0,0-3-12 0,-3 3 12 16,3 3-12-16,-3 0 8 0,-1-1-8 0,4 4 8 16,-3-3-8-16,-1 6 0 0,1-6 9 0,-1 8-9 15,1-2 8-15,-1 0-8 0,1 6 10 0,-1-4-10 16,-3 1 16-16,0 3-4 0,4 2 0 0,-1-5 0 15,1 8-12-15,-1-5 0 0,1 9 0 0,3-7 0 16,-3 7 0-16,-1-1 0 0,1 3 0 0,-1-8 0 16,4 5 0-16,-3-2 9 0,-1 2-9 0,1 1 12 0,-1-4-4 15,1 4-8-15,-4-1 12 0,3 1-4 0,-3-1-8 0,4 1 0 16,-4-4 0-16,3 1 0 0,-3-4 0 0,0 4 8 16,4-7-8-16,-4 4 8 0,0-3-8 0,3-4 0 15,-3 7-10-15,4-6 10 0,-4 2-8 16,0-2 8-16,3 0 0 0,-3-4-9 15,0 10-7-15,8-12 0 0,-5 3-1 0,-3-1 0 16,4 1-8-16,-4-6-2 0,3 6 0 0,-3-12 0 16,0 0-121-16,0 0-25 0</inkml:trace>
  <inkml:trace contextRef="#ctx0" brushRef="#br0" timeOffset="-203832.728">4981 14842 908 0,'4'-2'19'0,"-1"2"4"0,1-3-23 0,-1 0 0 0,4 0 0 0,-3 3 0 15,-1-6 9-15,1 0-9 0,3 0 12 0,-7-3-12 16,0 6 11-16,4 0-11 0,-4 3 10 0,0 0-10 0,0-3 48 0,0 3 4 16,0-5 1-16,0 2 0 15,-4-3 3-15,4 6 0 0,0-3 0 0,-7-3 0 16,7 3-20-16,-4-3-4 0,4-6-1 0,-3 6 0 16,-1 4-11-16,1-4-3 0,-1 3 0 0,-3-3 0 15,0 3-17-15,4 0 0 0,-4-6 0 0,0 6 0 16,3 0 0-16,-3-3 0 0,-4 0 0 0,4 6 0 15,0-5 10-15,-3 2-2 0,3-3 0 0,0 3 0 16,-4 0-8-16,0 3 0 0,1-3 0 0,3 3 0 16,-4-6 0-16,4 6-12 0,-3-3 2 0,3 3 1 15,-4 0 9-15,0 0 0 0,4 0 0 0,-3 0 0 0,6 3 0 16,-3 3 0-16,7-6-11 0,-7 6 11 0,-4-3 0 16,4 3-9-16,7-6 9 0,-3 8 0 0,-1-2 0 0,1 3 0 15,-1 3 0-15,8 0 0 0,-4-3 0 0,3-1-8 0,4 4 8 16,-3-3 0-16,-1 0 0 0,8 2 0 15,-4-2 0-15,-3 3 0 0,3 0 0 0,-4-6 0 16,1 0 0-16,3-1 0 0,-4 1 0 16,4 0 0-16,-3 3 12 0,-1-3-4 0,5 0-8 0,-5 0 0 0,4 0 0 15,-3-6 8-15,-4 0 16 0,3 5 3 0,-3-5 1 0,0 0 0 16,7 0-15-16,0 0-2 0,0-5-1 0,0 5 0 16,0 0-2-16,4-6 0 0,-7 0 0 0,3 3 0 15,-4-3-8-15,4 3 0 0,-3-6 0 0,-1 3 8 16,1 0-8-16,-1 1-14 0,1-1 3 0,-1 0 1 15,1 0 10-15,-1 0 0 0,1-6 0 0,-1 1-8 16,-3 2-2-16,0 0 0 0,0 0 0 0,0-3 0 16,-3 4-6-16,3-1-2 0,0 3 0 0,0-3 0 15,0 0 18-15,0 6 0 0,3-3 0 0,-3 6 0 16,0 0 0-16,0 0 0 0,0 0 0 0,0 0 0 16,0 0 0-16,0 0 0 0,0 0-8 0,0 0 8 15,0 0 12-15,0 0 7 0,4 0 1 0,-4 0 0 16,4 6-20-16,-1 6 0 0,1-6 0 0,-4 3 0 15,3-3 12-15,1 2 0 0,-4 1-1 0,3 3 0 16,1 0 5-16,-4-3 2 0,3 2 0 0,-3 7 0 16,0-6 14-16,4-3 4 0,-4 5 0 0,0 4 0 15,0-3-28-15,0-4-8 0,3 4 0 0,-3 0 0 16,0-1 9-16,0-2-9 0,4-3 0 0,-4 3 9 16,3 0-9-16,-3-4 0 0,4 1 0 0,3 3 8 0,-4-6-8 0,8 0 0 15,-4 0 0-15,0-1 8 0,-3 4-8 0,-1-3 0 16,4-3 0-16,-3 0 0 15,3 3-21-15,0-6-7 0,-4 0 0 0</inkml:trace>
  <inkml:trace contextRef="#ctx0" brushRef="#br0" timeOffset="-203233.764">5341 14834 1333 0,'7'0'56'16,"-3"0"-44"-16,3 0 64 0,0 3 12 0,3 0 4 0,-6-3 0 16,3 5-29-16,0-5-6 0,0 3-1 0,-3 0 0 15,3 0-38-15,-4-3-8 0,-3 0-2 0,0 6 0 16,7 0-8-16,0 0 0 0,-7-6 0 0,0 0 0 15,0 9 0-15,4-3 0 0,-1-1 0 0,1-2 0 16,-1 3 0-16,1 6-12 0,-1 0 4 0,-3 0 8 16,4-1-12-16,3 4 12 0,-3-3-12 0,3 2 12 15,-4 1 0-15,4-3 0 0,0-3 0 0,0 2 12 16,0 4-12-16,0-6 0 0,4 3 0 0,-4-6 0 16,-3 5-24-16,3-2-6 15,-7 0-2-15,3-3 0 0,4-3-103 0,-7-3-21 16</inkml:trace>
  <inkml:trace contextRef="#ctx0" brushRef="#br0" timeOffset="-202780.614">5295 14537 1606 0,'0'0'33'0,"0"0"9"0,0 0-34 0,0 0-8 0,0 0 0 0,0 0 0 15,0 0 0-15,0 0-11 0,-3 6 3 0</inkml:trace>
  <inkml:trace contextRef="#ctx0" brushRef="#br0" timeOffset="-202166.054">6008 14560 1409 0,'0'0'29'0,"0"0"7"0,0 0-28 0,-11 0-8 0,4 0 0 0,-3 0 0 16,-1 0-26-16,0 0-6 0,-3 0-2 0,4 0 0 15,-4 0 2-15,7 0 1 0,-8 0 0 0,-2 0 0 16,6 0 17-16,-3 0 3 0,4 0 1 0,-1 3 0 16,0 0 10-16,4-3 11 0,0 6-3 0,0-6 0 15,0 6 1-15,0 0 0 0,4-6 0 0,-5 3 0 16,1 3-9-16,-3-3 0 0,3-1 0 0,0 4 8 16,7-6-8-16,-7 6 0 0,3 0 0 0,1 3 8 15,-1 0-8-15,1 2 0 0,3-8 0 0,0 6 0 0,0-3 0 0,3 6 0 16,1-3 0-16,3 2 8 0,3-5-8 15,1 3 8-15,3 6-8 0,0-6 8 0,4 2-8 0,-1 1 0 16,8 3 0-16,-4-3 8 0,0-4-8 0,1 4 0 0,2 3 0 16,-3-3 8-16,1-1-8 0,-1 1 0 0,3 3 0 0,-6-3 0 15,0-1 0-15,-4-2 0 0,3 3 0 0,-6 0 0 16,0-6 0-16,-4 5 0 0,0-5 0 0,-4 0 0 16,-3-6 0-16,0 0 8 0,0 0-8 0,0 0 8 15,-3 6 10-15,3-6 2 0,-7 3 0 16,0 3 0-16,0-3 21 0,0 0 5 0,-1 0 1 15,1-3 0-15,-3 0-26 0,-1 0-5 0,-3 0 0 0,0 0-1 16,3 0-15-16,-6 0-12 0,-1 0 3 0,1 0 0 31,-1 3-51-31,-3-3-11 0,3 3-1 0</inkml:trace>
  <inkml:trace contextRef="#ctx0" brushRef="#br0" timeOffset="-199462.921">6809 14743 1044 0,'10'-15'21'0,"-6"12"7"0,-1-3-28 0,1-3 0 0,3 6 0 0,-4-3 0 16,-3 0 42-16,4 1 3 0,-1-1 1 0,-3 6 0 16,0 0-13-16,0 0-2 0,0 0-1 0,0 0 0 15,0 0-6-15,0 0-2 0,0 0 0 0,0 0 0 16,0 0-10-16,-10 3-1 0,10-3-1 0,0 0 0 16,-7 0-2-16,7 0 0 0,0 0 0 0,0 0 0 15,0 0 0-15,-7 8-8 0,7-8 12 0,0 0-4 16,-7 6-8-16,0 0 10 0,3 0-10 0,4-6 10 15,-3 12 22-15,-1-3 5 0,0-3 1 0,4 2 0 16,-3 1-14-16,-1 3-2 0,4-3-1 0,0 0 0 16,-3-1-4-16,3 4-1 0,0 0 0 0,0 0 0 15,0-3 4-15,0 2 0 0,3 4 0 0,1 0 0 16,-1-1-20-16,5 7-11 0,-1 0 2 0,0 2 0 16,3 1 9-16,1 8 0 0,-1-9 8 0,5 10-8 0,-1-1 0 0,0 9 8 15,7-5-8-15,-7 5 0 0,0 0 0 0,4-3 9 16,-1 3-9-16,-2-3 0 0,-1-5 14 0,0 2-4 0,3-6-1 15,-6-2 0-15,3 2-9 0,-7-8 0 0,4 2 0 16,-4-2-11-16,0 0 11 0,0-7 11 0,-4 4-3 0,1 0 0 16,-1-4-8-16,1-2 0 0,-4 3 0 0,-4-4 0 15,4-2 0-15,-3-3 0 0,-1 0 0 0,4-6 0 16,0 0 0-16,-7 3-17 0,-3-6 4 0,3 0 1 16,-4-3-20-1,-3-3-3-15,3-5-1 0,1-1 0 0,-8-3 4 0,4-5 0 16,0 2 0-16,0 1 0 0,0-7 16 0,0 1 3 0,3 2 1 0,-3-2 0 15,7 2 21-15,-4-2 5 0,1 2 1 0,-1-2 0 16,4 8-3-16,4-8 0 0,-1 5 0 0,1 1 0 16,-1-4-2-16,4-2-1 0,-4 8 0 0,1-11 0 15,-1 5-9-15,4-2 0 0,-3 2 0 0,-1 4 0 16,4-7 0-16,0 4 0 0,4 5 0 0,-4-9 0 16,0 10 0-16,0-1 0 0,3-5-9 0,-3 5 9 15,4-3 0-15,-1 7 0 0,1-1 0 0,0-3 9 16,-1 10-9-16,4-7 0 0,-3 3 0 0,3 0 0 15,0 4-9-15,3-1 9 0,1-3-12 0,0-3 12 16,3 6-8-16,0 1 8 0,0 2 0 0,3 0 0 16,-2 3-9-16,-1 0 9 0,-4 3 0 0,4-6-9 0,0 6 9 15,-3 6 0-15,0-6 8 0,3 0-8 0,-4 3 0 16,1 0 0-16,3 0 0 0,-3 3-8 0,-4-3 8 0,7 2 0 16,-7-2 0-16,3 0 0 0,-2 0 13 0,2 0-1 15,1 6-1-15,-4-3 0 0,3-6-3 0,1 6-8 16,-1 0 12-16,-2-3-4 0,-1 3-8 0,0 2 8 15,-4-2-8-15,1 6 8 0,-1 3-8 16,1-4 10-16,-4 4-10 0,-4-3 10 16,1 3-10-16,-4-1 8 0,-4 7-8 0,4-9 8 0,-4 2-8 0,1 7 0 0,-4-9 0 15,0-1 8-15,3 7 9 0,-3-9 2 0,3 3 0 16,-10-1 0-16,7 1-28 0,-4-3-6 0,1 3-1 0,-4 0 0 16,3 2 16-16,0 1 0 0,-10 0 0 0,7 2-9 15,-4-2 9-15,1 3 0 0,6-1 0 0,-10 1 0 16,7-9-17-16,3 5 1 0,0-5 1 0</inkml:trace>
  <inkml:trace contextRef="#ctx0" brushRef="#br0" timeOffset="-198695.558">7405 14992 1014 0,'0'0'43'0,"0"0"-35"16,0 0 9-16,0 0 2 0,0 0 0 0,0 12 0 15,0-12-9-15,0 0-2 0,3 6 0 0,-3 0 0 16,0-6 2-16,0 0 0 0,4 6 0 0,-1-6 0 15,-3 0-10-15,7 0 12 0,4 0-12 0,-4-3 12 16,0 0-3-16,4 3 0 0,-1-6 0 0,1 0 0 16,-4-9-9-16,4 10 12 0,-1-1-12 0,-3-3 12 15,7 0-12-15,-10-3 8 0,6 1-8 0,-3-1 8 16,4 0 0-16,-4-3 0 0,0 9 0 0,-3-5 0 16,3-1-8-16,-4 3 0 0,1 0 0 0,-1 0 8 15,-3 1-8-15,0 5 0 0,0-9 0 0,0 0 8 16,-3 6-8-16,-1 0 8 0,1 1-8 0,-1 2 8 15,-3-3-8-15,4 0 8 0,-1 0-8 0,-3 0 8 16,0 0 4-16,0 0 0 0,-4 0 0 0,8 4 0 16,-11-4 1-16,3 3 1 0,1 3 0 0,-1-3 0 0,0 6-14 15,1-3 9-15,-4 3-9 0,3 3 8 0,4 2-8 16,-4-2 0-16,1 6 0 0,3-3 0 0,-7 0 0 16,3 2 0-16,1 4 0 0,2-3 0 0,-2 3 0 0,3 5 0 15,3 1 0-15,-3-7 0 0,0 7 0 0,0-3-14 16,4 2 3-16,-1-2 1 0,1-1 10 0,3 4 0 15,0-6 0-15,0 2-8 0,3 7 8 16,-3-12 0-16,4 8 0 0,-1-5 0 0,1 0 0 0,3-4 0 0,0 1 0 16,3 0 0-16,1-3 0 15,3 0 0-15,0-1 8 0,4-2-8 0,-4 0 14 0,4-3-2 0,3-3 0 16,0 3 0-16,-3-3 8 0,3 0 0 0,0 0 1 0,-4 0 0 16,5 0-10-16,-5 0-3 0,4-3 0 0,-3 3 0 15,3-3-8-15,-10 3 0 0,7 0 0 0,-4-6 0 16,0 6 0-16,0-12 0 0,0 7 0 0,-3-1 0 15,-4 0-27-15,0 0-10 16,0 0-3-16</inkml:trace>
  <inkml:trace contextRef="#ctx0" brushRef="#br0" timeOffset="-197361.826">7493 14845 136 0,'0'0'0'0,"0"0"0"16,0 0 29-16,0 0 0 0,0 0 0 0,0 0 0 16,0 0 32-16,0 0 7 0,0 0 0 0,0 0 1 0,0 0 22 0,0 0 4 15,0 0 1-15,0 0 0 16,0 0-24-16,0 0-5 0,0 0-1 0,0 0 0 16,0 0-15-16,0 0-3 0,0 0-1 0,0 0 0 15,0 0-15-15,0 0-4 0,0 0 0 0,0 0 0 16,0 0-28-16,0 0 0 0,0 0 0 0,0 0 0 15,0 0 12-15,0 0-3 0,0 0-1 0,0 0 0 16,0 0 8-16,0 0 0 0,0 0 1 0,0 0 0 16,0 0-5-16,0 0 0 0,0 0-1 0,0 0 0 15,0 0-11-15,0 0 12 0,0 0-12 0,0 0 12 0,0 0 6 0,0 0 2 16,0 0 0-16,0 0 0 0,0 0-5 0,0 0-1 0,0 0 0 16,0 0 0-1,0 0-3-15,0 0-1 0,7 0 0 0,-3 0 0 0,3 0-10 0,-7 0 0 16,0 0 9-16,0 0-9 0,0 0 0 0,0 0 0 0,0 0 0 0,0 0 0 15,0 0 0-15,0 0 8 0,0 0-8 0,0 0 0 16,0 0 0-16,0 0 8 0,0 0-8 0,0 0 0 16,3 0 10-16,-3 0-2 0,0 0-8 0,0 0 12 15,0 0 0-15,0 0-1 0,0 0 0 0,0 0 0 16,0 0 4-16,0 0 1 0,0 0 0 0,0 0 0 16,0 6-16-16,0-6 0 0,-3 9 0 0,3-9 0 15,0 0 0-15,0 0 0 0,0 0-13 0,-4 6 4 16,-3 0 9-16,7-6 0 0,-3 9 0 0,3-9 0 15,-8 6 0-15,5-6 0 0,-4 5 0 0,0-5 0 16,3 6 0-16,-3-3 0 0,0 3 0 0,7-6 0 16,-7 6 0-16,0-3 0 0,7-3 0 0,-7 6 0 15,0-3 0-15,0 3 0 0,3-3 0 0,-3 5 0 16,4-8 0-16,-8 6 0 0,4 0 0 0,0 0 0 16,0-3 0-16,0 3 0 0,0-3 0 0,7-3-8 15,-7 6 8-15,0-3 0 0,7-3-9 0,-7 6 9 16,0-4 0-16,0 4 12 0,0 3-2 0,0-9 0 15,-1 6-22-15,1 0-4 0,4-6 0 0,-4 3-1 16,3 0 7-16,1 0 2 0,-8-3 0 0,4 3 0 16,4 0 8-16,3-3 0 0,-7 3 0 0,0-1-8 15,7-2 8-15,0 0 0 0,0 0-9 0,-8 3 9 16,8-3-16-16,-7 3 0 0,7-3 1 0,-7 6 0 16,7-6-17-16,0 0-3 0,0 0-1 0,0 0 0 15,0 0-12-15,0 0-4 0</inkml:trace>
  <inkml:trace contextRef="#ctx0" brushRef="#br0" timeOffset="-195937.633">7906 14892 946 0,'0'0'20'0,"0"0"5"0,0 0 1 0,0 0 2 0,0 0-28 0,0 0 0 0,0 0 0 0,0 0 0 15,0 0 12-15,0 0-4 0,0 0 0 0,0 0 0 16,0 0-8-16,0 0 0 0,0 0 0 0,0 0-11 16,0 0 11-16,-11 3 0 0,11-3 0 0,0 0 0 15,0 0 0-15,-3 6 0 0,3-6 8 0,-4 12-8 16,4-6 11-16,4 3-3 0,-4 0 0 0,3 2 0 15,4-5 7-15,-3 3 1 0,-1 0 0 0,4 0 0 16,0-1-16-16,-3 7 0 0,3-9 0 0,0 6 0 16,0 0 17-16,0 5-2 0,4-2-1 0,-4-3 0 15,0 5 2-15,0-2 1 0,0 3 0 0,0-1 0 16,-3-2 1-16,-1 3 0 0,4-1 0 0,-7-2 0 16,4 0 6-16,-1-1 2 0,4-2 0 0,-7 0 0 15,4-3-14-15,-1 2-4 0,-3-5 0 0,0-6 0 0,0 6-8 16,0-6 8-16,0 0-8 0,0 0 8 0,0 0-8 15,0 0 10-15,0 0-10 0,0 0 10 16,-7-3 0-16,7 0 0 0,-10-8 0 0,6 5 0 0,1-3-10 0,-1-3 0 16,1-3 0-16,3 1-11 0,0-1 11 0,0 3 0 0,0-5-9 15,0 5 9-15,3-3-14 0,1 3 2 0,3-5 0 0,3 2 0 32,-6-3-15-32,3 7-2 0,3-7-1 0,1 0 0 0,0 7 14 0,-1-4 4 0,4 3 0 0,0-8 0 15,-3 8 12-15,3 0-12 0,0 0 12 0,-3-2-12 16,3 8 12-16,-4 0 0 0,5 0 0 0,-5 6-9 15,4-3 9-15,-3 3 0 0,-1 3 8 0,1 0-8 16,-4 3 0-16,4-3 8 0,-4 6-8 0,0-4 0 16,0 10 0-16,0-3 8 0,-4 0-8 0,1 2 0 15,-4 7 16-15,3-9-2 0,-3 2 0 0,0 10 0 16,0-9-14-16,0 2 0 0,0-2 0 0,0 6 0 16,0-4 19-16,4 1 1 0,-4 2 0 0,0-2 0 15,0 0-20-15,0 2 0 0,-4 1 0 0,4-9 0 16,-3 5 0-16,-1-2 0 0,4-6 0 0,-3 2 0 15,-1-2 0-15,1-3 0 0,3-6 0 0,-4 6 0 16,4-6 0-16,-7 3 0 0</inkml:trace>
  <inkml:trace contextRef="#ctx0" brushRef="#br0" timeOffset="-195033.581">9010 15072 1086 0,'0'0'46'0,"0"0"-37"16,0 0 9-16,-7 0 2 0,0 0 0 0,0-6 0 15,0 6-9-15,0 0-2 0,0-6 0 0,0 3 0 16,-4 3 4-16,4-3 1 0,-4 0 0 0,1 3 0 16,-1-3-3-16,-3 3-1 0,0-6 0 0,0 6 0 15,0 0-10-15,-4-3 0 0,0 0 0 0,1 1 8 16,-1 2-8-16,-3-3 0 0,3 0 0 0,-3 0 0 16,0 3 0-16,3-3 15 0,1 3-3 0,-1 0 0 15,0 0-12-15,1 3 9 0,3 0-9 0,0 0 8 16,-1 0-8-16,1 2 8 0,0 4-8 0,0-3 8 15,4 6-8-15,-1-6 0 0,0 3 0 0,1 5 0 16,3-2 0-16,0 0 0 0,0 3-9 0,0-1 9 0,3 4 9 0,1-3 6 16,-1 5 1-16,4 1 0 15,4-1-39-15,-1 1-7 0,4 2-2 0,0-2 0 0,4 2 32 0,-4-5 0 0,7 0 0 0,-3 2 0 16,3-5 0-16,0 0 0 0,0-4 0 0,0-2 0 16,4-3 0-16,-1-6 0 0,4 0 0 0,-3-6 0 15,3 0 0-15,4-8 0 0,-4 2 0 0,4 0 0 16,-1-11 20-16,1 2 9 0,3-2 3 0,-3-1 0 15,0-2-6-15,-4-1-1 0,0-2 0 0,0-1 0 16,0-2 2-16,-6 3 0 0,2-4 0 0,-3-2 0 16,-3 3-12-16,-4-4-3 0,0 7 0 0,-3-6 0 15,-1-1-25-15,-3 7-6 0,0-3-1 0,0-4 0 16,4 10 20-16,-4-3 9 0,0 2-1 0,3 4 0 16,-3 5 4-16,4 0 0 0,-4 4 0 0,3 2 0 15,-3 0 0-15,0 6 0 0,0 6 0 0,0 0 0 16,0 0 9-16,0 0 3 0,0 0 0 0,0 0 0 15,-7 6-24-15,0 12 0 0,0-12 0 0,3 8 0 16,-3-2 0-16,0 6 0 0,4-1 0 0,-1-5 0 16,-3 9 0-16,4 2-8 0,-1-2 0 0,4-1 0 15,0 7 8-15,0-7 0 0,4 7 0 0,-4-4 0 16,3 4 0-16,1-1 0 0,-1 4-9 0,-3-4 9 16,4 1 0-16,-1-1 0 0,1-5 0 0,-1 2 0 15,-3-2 10-15,4 2-10 0,-1-2 12 0,1-4-12 16,0 4 0-16,-1-3 0 0,1 2 0 0,-1-5 0 0,1 0 0 15,3-1 0-15,-4-5 0 0,1 3 0 0,3 0 0 16,-4-6 0-16,1 5 0 0,3-2 0 0,-4 0 0 16,1-3-14-16,3 3 4 0,-3 2 1 15,-1-11-63-15,1 6-12 0</inkml:trace>
  <inkml:trace contextRef="#ctx0" brushRef="#br0" timeOffset="-194164.81">9603 15119 1493 0,'0'0'63'0,"0"0"-51"16,0 0 7-16,0 0 1 0,0 0 0 0,-7 0 0 15,-1-3-20-15,1 0 0 0,0 0 8 0,-3 3-8 16,3-3 0-16,0 3 0 0,0 0 0 0,0 0 0 0,-4-3 0 16,0 3-9-16,1-3 9 0,3 3 0 0,-4-3 0 0,4 3 0 0,-3-3 0 0,3 3 11 15,-4 3-11-15,4-3 8 0,-4 3-8 0,1-3 8 16,-1 3-8-16,1 3 8 0,-1-3-8 0,-3 0 8 16,0 3-8-16,0 0 0 0,-1 0 0 0,1 5 0 15,0-2 0-15,4 0-11 0,-1 0 3 0,1 0 0 16,-1 5 8-16,4-2 0 0,-4 3 0 0,8-1 0 15,-4 1 0-15,3 0 0 0,4-3 0 0,0 8 0 16,0-5-12-16,0 5 0 0,0 1 0 0,0-3 0 16,4 2 20-16,-1-8 3 0,1 3 1 0,3 2 0 15,0-5-12-15,3 3 0 0,1-1 0 0,0-2 0 16,3-3 0-16,-4-3 0 0,4 0-10 0,1-6 10 16,-1 6 0-16,0-6 0 0,0-6 0 0,-4 6 10 15,5-6 8-15,-5 0 2 0,4-3 0 0,-3 0 0 16,-1 1-20-16,5-10 0 0,-5 6 0 0,-3-5 0 15,4-1 0-15,-1 3-16 0,-3-8 4 0,0 5 0 16,1 0 2-16,-1-2 1 0,-4-1 0 0,1 1 0 16,-1 5-3-16,1-6 0 0,-1 1 0 0,-3 5 0 15,0-5 12-15,4 5 0 0,-1 3 8 0,-3 0-8 16,0 4 12-16,4-4-3 0,-4 3 0 0,0 3 0 16,3 0 9-16,-3 6 2 0,0 0 0 0,0 0 0 15,0 0-20-15,0 0-16 0,0 0 4 0,0 0 0 16,0 0 3-16,0 0 1 0,0 9 0 0,0-3 0 15,0 6 8-15,0-6 11 0,0 5-3 0,0-2 0 16,4 3-8-16,-4 0 0 0,7-1 0 0,-4 1 0 16,1 3 12-16,-1 0 0 0,1-1 0 0,0 4 0 0,-1-6-12 15,1 2 0-15,3 1-10 0,-4 0 10 16,4-1 0-16,0-2 13 0,0 3-1 0,0 5 0 16,0-8-12-16,1 0 11 0,-1 0-11 0,0 2 10 0,0-2 11 0,0 0 3 15,0 0 0-15,0-1 0 0,0-2-13 0,4-3-3 16,-4 0 0-16,0 0 0 0,0 0 10 0,-7-6 2 15,0 0 0-15,3 6 0 0,-3-6-20 0,4 3 0 0,-4-3 0 16,7 3 0-16,-7-3-12 0,0 0-7 0,0 0-1 0,0 0 0 31,0 0-45-31,0 0-10 0</inkml:trace>
  <inkml:trace contextRef="#ctx0" brushRef="#br0" timeOffset="-191895.879">9920 15142 808 0,'0'0'16'0,"0"0"6"16,0 0-22-16,0 0 0 0,0 0 0 0,0 0 0 16,0 0 24-16,0 0 0 0,0 0 0 0,0 0 0 0,0 0-1 15,0 0 0-15,0 0 0 0,0 0 0 0,0 0 18 16,0 0 4-16,0 0 1 0,-7 3 0 0,7-3-1 0,-3 3 0 16,3-3 0-16,0 0 0 0,-8 6-18 0,8-6-4 0,0 0-1 0,-3 6 0 15,3-6 3-15,0 6 1 0,0-6 0 0,0 6 0 16,0-6-14-16,0 9-2 0,0-9-1 0,0 8 0 15,3-2 15-15,-3 0 2 16,4 3 1-16,0 0 0 0,-4 0-7 0,3 2-2 16,1 1 0-16,-1 0 0 0,1-3 3 0,3 5 1 0,-4-2 0 15,1 0 0-15,-1 3-6 0,1 2-2 0,-1-2 0 0,1 0 0 16,-1 5-6-16,1-5 0 0,-4 3-8 0,3-1 12 16,1-5-1-16,-4 0-1 0,0 2 0 0,0-2 0 15,0 0-10-15,0 0 0 0,0-6 0 0,0-6-11 16,0 5 11-16,0-5 0 0,0 0 0 0,0 0 8 15,0 0-8-15,0 0 8 0,0 0-8 0,0 0 8 16,0 0-8-16,0-5 0 0,0-1 0 0,-4-6 0 16,8 3 0-16,-4 0 0 0,0-2 0 0,0-4 0 15,0 3 0-15,4-3 0 0,-1-2 0 0,-3 2 0 16,4 0-12-16,-1-5 4 0,1 5 0 0,-1-3 0 16,4-2-40-16,0 2-8 0,0-2-2 0,0 2 0 15,0 0 17-15,4-2 3 0,0 2 1 0,-1 0 0 16,1 4 23-16,-1-1 5 0,1 3 1 0,3-2 0 15,0 2 8-15,0 3 11 0,0 0-3 0,0 0 0 16,1 4 0-16,-5-1 0 0,4 0 0 0,0 6 0 16,1 0-8-16,-5 0 0 0,4 0 0 0,0 6-11 15,-3-3 11-15,3 5 0 0,-3 1 10 0,-1 3-10 16,-3-3 0-16,4 6 0 0,-1-4 0 0,-3 1 0 16,0 3 15-16,1 8 0 0,-5-11 0 0,1 6 0 0,-1 2 2 15,1-2 1-15,-1-6 0 0,1 8 0 0,-4-5 1 0,3 0 0 16,1 5 0-16,-4-5 0 0,3 5-3 0,-3-8-1 15,4 3 0-15,-4-3 0 0,0 2-15 0,0 1 0 0,0-9 0 16,-4 6 0-16,4-1 0 0,0-2 0 16,-3-3 9-16,3 0-9 0,0-6 0 15,0 0 0-15,0 0 0 0,0 0 0 0,0 0 0 0,0 0-12 16,0 0 0-16</inkml:trace>
  <inkml:trace contextRef="#ctx0" brushRef="#br0" timeOffset="-191431.182">10753 14784 1105 0,'0'0'24'0,"0"0"4"0,0 8 2 0,0 1 2 0,0-3-32 16,3 6 0-16,1-6 0 0,-4 3 0 0,0 5 0 0,0 7 0 0,3-3 0 0,-3 2 0 16,4 1 0-16,-1-1 0 0,-3 7 0 0,4 2 0 15,-1-5 9-15,1 5-1 0,-1 0-8 0,4 4 12 16,-3-4-4-16,0 1-8 0,3 2 11 0,-4 0-11 16,4-8 13-16,-3 2-4 0,-1-5-1 0,-3-1 0 15,4 1-8-15,-1-6 0 0,-3 8 0 0,0-14 0 16,4 6 0-16,-4-4 8 0,3-2-8 0,-3-9 8 15,0 0 0-15,0 0 0 0,0 0 0 0,0 0 0 16,0 0-8-16,0 0-11 0</inkml:trace>
  <inkml:trace contextRef="#ctx0" brushRef="#br0" timeOffset="-190592.638">10506 15148 1212 0,'0'0'25'0,"0"0"6"0,0 0-31 0,0 0 0 0,0 0 0 0,0 0 0 16,0 0 14-16,0 0-3 0,0 0-1 0,0 0 0 15,0 0 0-15,0 0 0 0,0 0 0 0,0 0 0 16,7 0 2-16,0 0 0 0,0 0 0 0,0 0 0 16,4 0 18-16,-1-3 4 0,4 0 1 0,-3 0 0 15,6 3-7-15,-2-5 0 0,-1 5-1 0,0 0 0 16,3 0 3-16,5 0 1 0,-1 0 0 0,0 0 0 15,0 0-3-15,0 0-1 0,0 5 0 0,1-5 0 16,-1 0-27-16,0 0 8 0,0 0-8 0,-3-5 0 16,-1 5 0-16,1 0 8 0,-4 0-8 0,0 0 0 15,0-6 8-15,-3 6-8 0,3 0 0 0,-7-6 8 16,4 3 0-16,-4 3-8 0,-4-3 12 0,4 0-4 16,-7 3 4-16,0 0 1 0,0 0 0 0,0 0 0 15,0 0-26-15,0 0-6 0,0 0-1 0,0 0 0 16,0 0-4-16,0 0 0 0,0 0-1 0</inkml:trace>
  <inkml:trace contextRef="#ctx0" brushRef="#br0" timeOffset="-189100.671">11934 15319 1045 0,'0'0'44'0,"0"0"-36"16,0 0 28-16,0 0 4 0,4-9 2 0,-4 9 0 15,0 0-27-15,4-6-6 0,-4 3-1 0,0 3 0 16,3-6 12-16,-3 0 1 0,0 0 1 0,0 6 0 16,0 0 11-16,-3-8 3 0,3 8 0 0,-8-3 0 15,1-3-25-15,4 3-11 0,-4-3 10 0,0 6-10 16,0-6 9-16,3 0-9 0,-3 3 8 0,0-3-8 16,4 1 24-16,-5-1-1 0,1 0 0 0,4 0 0 15,-4 0 5-15,0 0 0 0,0 0 1 0,0 6 0 16,3-12-1-16,-3 10-1 0,4-1 0 0,-1 0 0 15,-3 0 0-15,0 0 0 0,0 0 0 0,0 3 0 0,0-3-27 16,-4 3 0-16,4 0 0 0,0 0 0 0,-3 0 0 16,2 3 0-16,1-3 0 0,0 3 0 0,-3 0 0 0,-1 3 0 15,1-3 0-15,-1 5 0 0,0-2 0 0,1 0 0 16,-1 0 0-16,4 3 0 0,-3-3 0 0,3 3 0 0,-4 2 0 16,4-2 0-16,0 3 0 0,-4-6 0 0,4 3 0 15,0 2 0-15,4-2 0 0,-4 0 0 16,3-3 0-16,-3 6 0 0,3-4 0 0,1 1 0 15,-1 0 0-15,4 3 0 0,-3-3 0 0,3 5 0 16,-4-8 0-16,4 3 0 0,0 0 0 0,0-3 0 0,0-6 0 0,0 11 0 16,0-11 0-16,4 6-20 0,-1-3 3 0,4 3 1 15,1-6 16-15,-1 6 0 0,0-6 0 0,3 0 9 16,1 0 10-16,-1-6 1 0,1 6 1 0,3 0 0 16,-3-6-21-16,3 3 0 0,0-3 0 0,-4-2 0 15,5-1 0-15,-1 3 8 0,0-3-8 0,0 0 11 16,-3 3-11-16,3-8 0 0,0 5 9 0,-4-3-9 15,4 3 0-15,-3-2 9 0,0-4-9 0,-1 3 0 16,-3 0 8-16,4-5-8 0,-1 5 0 0,1-3 0 16,-4-2 0-16,0 5 0 0,4 0 0 0,-4 0 0 15,0 1 0-15,0-1 0 0,0 3 0 0,-4 3 0 16,4 0 8-16,-3 0-8 0,0 1 0 0,-4 5 0 16,3 0 12-16,-3 0-4 0,0 0 0 0,0 0-8 15,0 0 11-15,0 0-11 0,0 0 10 0,0 0-10 16,0 0 0-16,0 0 0 0,0 0 0 0,-3 5 0 15,-1 4 0-15,4 0 0 0,0 0 0 0,-4 0 0 16,4 5 0-16,-3-2 0 0,3-3 0 0,-4 6 0 16,1 2 0-16,-1-2 0 0,4 0 9 0,-3 2-9 15,-1 4 8-15,1 2-8 0,3-2 0 0,-4 5 8 0,1-5-8 16,3 5 10-16,-4-5-10 0,4 3 10 0,0-1-10 0,0 4 10 16,0-4-10-16,0 4 10 0,0-4-10 0,0 4 10 15,4-4-10-15,-4 3 10 0,0-2-2 0,3 0-8 16,1-4 12-16,-4 4-4 0,3-4-8 0,1 4 0 15,3-4 9-15,-4 1-9 0,4-6 14 0,-3 2-2 0,0-8 0 0,3 6 0 16,-4-6-12-16,4-1 0 0,0-2 0 0,0 0 0 16,-3 3 9-16,3-3-1 0,-4-6 0 0,4 3 0 15,1-3-8-15,-1-3 0 0,0 3 0 0,3 0 8 16,-3-6-8-16,4-3 0 0,-1 3 0 0,-3 0 0 16,4 0-27-16,0-2-1 15,3-4 0-15,-4-3 0 0,1 9-150 16,-1-11-30-16</inkml:trace>
  <inkml:trace contextRef="#ctx0" brushRef="#br0" timeOffset="-188308.786">12217 15110 1735 0,'0'0'36'0,"0"0"9"0,0 0-36 0,0 0-9 0,0 0 0 0,0 0 0 15,0 0 0-15,0 0-17 0,0 0 4 0,0 0 1 16,0 0 2-16,0 0 1 0,0 0 0 0,0 9 0 16,-4 0 9-16,4-3 0 0,0 5 0 0,-3-5 0 15,3 3 0-15,0 0 8 0,0 0-8 0,0 8 11 16,0-11-11-16,3 6 10 0,-3 0-10 0,0 2 10 15,4-2 2-15,-4 3 0 0,0-3 0 0,3 5 0 16,1-2-4-16,-1 0 0 0,1-4 0 0,3 1 0 16,-4 3 20-16,4 2 3 0,1-5 1 0,-5-3 0 15,4 0-32-15,0 6 0 0,-3-7 0 0,3 1 0 16,0-3 0-16,0-6 0 0,0 6 0 0,3-6 0 16,1 0 12-16,-4 0-3 0,4-6-1 0,-1 0 0 15,1 0-8-15,-4 0 0 0,3-5 0 0,1 5 0 16,0-3 0-16,-1 0 0 0,1 0 0 0,-1-5 0 15,1 5 0-15,-4-3 0 0,4 0 0 0,-1-2 0 16,1-1 0-16,-1 0-12 0,5-2 2 0,-8 2 1 16,3 0-27-16,-3-2-6 0,-3-1-1 0,3 6 0 15,-4-8 9-15,1 5 2 0,-1 0 0 0,1 3 0 16,-1-5 18-16,1 8 4 0,-1-3 1 0,1 0 0 0,-4 7 23 0,0-1 5 16,4 0 1-16,-4 6 0 0,0-6 5 0,0 6 2 0,0 0 0 15,0 0 0-15,0 0-27 0,0 0 8 0,0 0-8 16,0 0 0-16,0 0 0 0,0 0 0 0,0 0 0 0,-4 6 0 15,4 3 0-15,-4-1-11 0,4 4 11 0,-3-3-12 16,3 0 12-16,0 0 8 0,3 2-8 16,-3 1 11-16,0 0-11 0,4-3 0 0,-4 8 0 15,0-5 0-15,4 0 0 0,-4 3 12 16,0 2-12-16,3 1 12 0,1-9 25 0,-1 8 6 16,1-5 1-16,-1 0 0 0,1 5 6 0,-1-2 2 0,1 0 0 15,-1 5 0-15,1-8-36 0,-1 3-8 0,1-3 0 0,-1 5-8 16,1-5 0-16,-4-3 0 0,0 0 0 0,3 2 0 31,-3-2-18-31,0-3-10 0,0-6-3 0,0 0 0 0,0 0-95 0,0 0-19 0</inkml:trace>
  <inkml:trace contextRef="#ctx0" brushRef="#br0" timeOffset="-187767.903">12950 14892 990 0,'0'0'21'0,"0"0"5"0,0 0 1 0,0 0 1 0,0 0-28 0,0 0 0 0,0 0 0 0,-3 3 0 16,-1 3 32-16,1 3 0 0,3-9 0 0,-7 9 0 16,3-3-32-16,1 3 0 0,-1-1 0 0,1 4 0 15,-1-3 16-15,1 3-4 0,-1 0 0 0,1-4 0 16,-1 7-1-16,1-3-1 0,3-3 0 0,-4 2 0 15,4 4 3-15,-4 0 1 0,4-6 0 0,0 5 0 16,-3-5-5-16,3 0-1 0,0 0 0 0,0 3 0 0,0-1-8 16,0-5 0-16,0 3 0 0,3-3 0 15,-3 3 0-15,0-3 0 0,4 2 0 0,-4-8 0 16,0 0-12-16,0 0-5 0</inkml:trace>
  <inkml:trace contextRef="#ctx0" brushRef="#br0" timeOffset="-187153.399">13250 15128 1203 0,'0'0'24'0,"0"0"8"0,0 0-32 0,0 0 0 16,0 0 0-16,0 0 0 0,0 0 0 0,0 0 0 0,0 0 0 0,0 0 0 16,0 0 0-16,-3 11 0 0,3-11 0 0,-4 6 0 15,1 0 8-15,-1 0-8 0,4 3 0 0,-3-3 0 16,3 3 0-16,-4-1 0 0,4 4 0 0,-3-6 0 15,3 0 10-15,0 3-10 0,0 0 8 16,0 2-8-16,3-2 12 16,-3 3-4-16,4 0 0 0,-1-1 0 0,-3 1 0 0,4 0 0 0,-1-3 0 0,-3 5 0 15,4-2 20-15,-1 0 3 0,-3-3 1 0,4 5 0 16,-1-2-20-16,-3-3-3 0,4-3-1 0,-1 3 0 16,-3 0-8-16,0-9 8 0,4 8-8 0,-4-8 8 15,0 9-8-15,0-9 0 0,4 6 0 0,-4-6 0 16,0 6 0-16,3 0 0 0,-3-6 0 0,4 6 0 15,-4-6 0-15,0 9 0 0,0-9 0 0,3 8 0 16,-3-2 0-16,4 0 0 0,-4-6 0 0,0 9 0 16,0 3-12-16,0-6 1 0,0 2 1 0,0-8 0 15,0 9-37-15,0-9-7 0</inkml:trace>
  <inkml:trace contextRef="#ctx0" brushRef="#br0" timeOffset="-186762.103">13264 14887 1519 0,'0'0'43'0,"0"0"9"0,0 0-41 0,0 0-11 0,0 0 0 0</inkml:trace>
  <inkml:trace contextRef="#ctx0" brushRef="#br0" timeOffset="-185909.682">13550 14840 1663 0,'0'0'36'0,"0"0"8"0,0 0 2 0,0 0 1 0,0 0-38 0,0 0-9 15,0 0 0-15,0 0 0 0,0 0 0 0,0 0 0 0,0 0 0 0,0 0 0 16,0 0 0-16,0 0 0 0,-7-3 0 0,7 3 0 15,0 0 0-15,0 0-9 0,-7 3 9 0,7-3-13 16,0 0 13-16,-3 2 0 0,3-2 0 0,-4 6 0 16,4 6 0-16,0-3 0 0,0 3 0 0,0-1 0 15,0-2 0-15,4 9 0 0,-4-3 0 0,3-1 0 16,-3 4 0-16,0-3 8 0,4 8 0 0,-4-8-8 16,3 5 23-16,-3 1-3 0,4 0 0 0,-1 2 0 15,1 1-4-15,-1 2 0 0,1-2-1 0,-4 5 0 16,3-5-6-16,1 2-1 0,-1-8 0 0,-3 5 0 15,4-2-8-15,-4-1 0 0,0 1 0 0,0-1 0 16,0-8 0-16,0 0-11 0,0 0 11 0,0-1-12 16,0 4 12-16,0-9 8 0,0 0-8 0,0-6 11 15,0 0-25-15,-4 6-5 0,4-6-1 0</inkml:trace>
  <inkml:trace contextRef="#ctx0" brushRef="#br0" timeOffset="-184750.508">14302 14825 942 0,'0'0'20'0,"0"0"4"0,0 0-24 0,0 0 0 16,0 0 0-16,0 0 0 0,0 0 42 0,0 0 4 0,0 0 1 0,0 0 0 15,0 0-12-15,0 0-3 0,0 0 0 0,0 0 0 16,0 0 10-16,0 0 2 0,0 0 0 0,-7 6 0 16,3 0-14-16,4-6-2 0,-3 5-1 0,-1 1 0 15,0 6 6-15,1-3 2 0,3-3 0 0,0 6 0 16,3-4-7-16,-3 7 0 0,4 0-1 0,0-3 0 16,-1 8 7-16,1-5 2 0,-1 2 0 0,1 10 0 15,3-9-9-15,0 5-2 0,-4 1 0 0,4-1 0 16,4 1-9-16,-4 2-1 0,4-2-1 0,-4 5 0 15,3-5-6-15,-3 8 0 0,0-9-8 0,0 4 12 16,0-1 0-16,0-2-1 0,0 5 0 0,-3-11 0 16,0 2-3-16,-1-2-8 0,1-3 12 0,-1 2-4 15,-3-8-8-15,0 0 0 0,0 3 0 0,0-12 0 16,0 6-30-16,0-6-2 0,0 0 0 0,0 0 0 16,0 0-19-16,0 0-4 0,0 0-1 0</inkml:trace>
  <inkml:trace contextRef="#ctx0" brushRef="#br0" timeOffset="-184014.687">14679 15325 1264 0,'0'0'26'0,"4"0"7"16,-1 0-33-16,4 0 0 0,0 0 0 0,0 0 0 16,0 0 15-16,0 0-4 0,0 0-1 0,1 0 0 15,2-6-10-15,-3 6 0 0,4-6 0 0,-1 3-11 16,4-3 35-16,-3-3 6 0,3 3 2 0,-3-5 0 0,3-1-32 15,-4 3 0-15,5-3 0 0,-1-2 0 16,-4-1-28-16,1 3 2 0,-1 3 0 0,1-11 0 0,-4 8 10 0,4-3 1 16,-1 1 1-16,-3-1 0 0,-3 3 14 0,-1 0 0 0,1 1 0 15,-4-1 10-15,0 0 24 0,0 3 5 16,-4-6 1-16,1 4 0 0,-1 2-26 0,1 3-5 16,-4 0-1-16,0-6 0 0,0 9-8 0,-4 1 0 15,4-1 0-15,-4 0 0 0,-3 6 0 0,4 0 0 0,-1-1 0 0,-3 1 0 16,0 9 0-16,0-6 0 0,0 0 0 0,0 3 0 15,-1 2 0-15,1 4-14 0,4 0 3 0,-4-3 1 16,-1 5 10-16,1-2 0 0,4 3 0 0,-4-1 0 16,3-2 8-16,4 3-8 0,0-1 8 0,0 1-8 15,3 0 15-15,1 2-2 0,-1-2 0 0,4 2 0 16,0-5 11-16,4 0 3 0,3 2 0 0,0-2 0 16,0-3 0-16,4 5 0 0,-1-5 0 0,4 3 0 15,0-3 30-15,4 2 7 0,-4 1 0 0,4-9 1 16,-1 6-7-16,1-3-2 0,0-4 0 0,-1 1 0 15,1 0-17-15,0-3-4 0,-1-3-1 0,1 0 0 16,-4-3-19-16,0 0-4 0,4-3-1 0,-4 0 0 16,0 1-19-16,0-4-4 0,-3 3-1 0,3-3 0 15,0 3 3-15,-3-3 1 0,3-5 0 0,0 5 0 16,-4-3-138-16,1 0-27 0,3-2-5 0</inkml:trace>
  <inkml:trace contextRef="#ctx0" brushRef="#br0" timeOffset="-182677.697">16129 15289 988 0,'0'0'20'0,"0"0"5"0,0 0-25 0,0 0 0 0,0 0 0 0,0 0 0 15,0 0 28-15,0 0 0 0,0 0 0 0,0 0 0 16,-4-6-3-16,4 6 0 0,-3-8 0 0,3 8 0 16,-7-3 15-16,7 3 4 0,-4-3 0 0,-3 0 0 15,4 0-8-15,-4-3 0 0,3 0-1 0,-3 3 0 16,0-3-23-16,0 0-12 0,0-2 12 0,0 2-12 16,-4 0 0-16,4-3 0 0,0 3 0 0,0 0 0 15,0-6 0-15,-3 7 0 0,2-1 0 0,-2 0 0 16,-1-3 12-16,4 3-12 0,-3 0 12 0,-1 0-12 15,4 1 36-15,-4-1 1 0,4 0 0 0,-3 3 0 16,-1 0-18-16,1 0-4 0,-4 0-1 0,-1-3 0 16,1 3-14-16,0 0 8 0,0 0-8 0,0-3 0 0,0 3 0 15,0 1 0-15,0-1 0 0,3 3 0 0,-3-3 0 16,3 3 0-16,-3 3 0 0,4 0 0 0,-1-3 0 16,0 5 0-16,1-5 0 0,-1 9 0 0,1-3 8 0,-1 0-8 15,4 0 0-15,-3 6 0 0,2-1 9 16,-2-2-9-16,6 6 8 0,-3-3-8 0,4 8 0 0,-1-8 0 15,1 6 0-15,3 2 0 0,0-2 0 0,0-3 0 16,3 8 0-16,4-5 0 0,0-1 0 16,0 1 0-16,4-3 0 0,-4 2 0 0,7-5 0 15,-3 0 0-15,3-3 0 0,3 2 0 0,-2-5 0 0,2 0 0 0,1 0 0 16,0-6 0-16,3 0 11 0,-4-6-3 0,5 0-8 0,-1 0 12 16,0-5-4-16,4 2 0 0,-1-3-8 0,-3 6 12 15,1-14 5-15,-1 8 1 0,3-3 0 0,-2-5 0 16,-5 2-18-16,4 0 8 0,-3-5-8 0,0 2 0 15,-4-5 0-15,3 2 0 0,-6-2-12 0,3 2 3 16,-3-5 9-16,-4 2 0 0,3 4 0 0,-3-9-8 0,0 8 8 16,-3-5 0-16,3 5 0 0,-3-2-8 15,3 5 16-15,-4 3 4 0,1 1 1 0,-1 2 0 16,-3 0 15-16,4 4 2 0,-4 2 1 0,3-3 0 16,-3 0-7-16,0 6-2 0,0 6 0 0,0 0 0 15,0 0-22-15,0 0 0 0,0 0 0 0,0 0-12 16,-7 6 2-16,-3 0 0 0,3 6 0 0,-1-6 0 15,5 3 10-15,-4-1-10 0,3 1 10 0,1 3-10 16,-1 0 10-16,1 0-10 0,3 2 10 0,-4 4-10 16,4-3 10-16,4 5 0 0,-4-2 0 0,3-1 0 15,-3 10 0-15,4-9 9 0,-1 5-9 0,1-2 0 16,-1 5 9-16,1-2-9 0,3-1 0 0,-3-2 9 16,3 8-9-16,0-8 0 0,-4 2 0 0,4 1 0 15,0-1 0-15,0-5 0 0,0 2 0 0,0-2 8 0,1-3-8 16,-1 2 0-16,3-5 0 0,-3-3 8 0,0 3-8 0,0 0 0 0,4-7 0 15,-4 1 0 1,-4 0-32-16,5 0-3 0,-1-6 0 0,-4 0 0 16,4 0-119-16,-3-6-24 0</inkml:trace>
  <inkml:trace contextRef="#ctx0" brushRef="#br0" timeOffset="-182098.323">16563 15066 1938 0,'0'6'40'0,"0"0"9"0,-4 0-39 0,4 5-10 0,0-5 0 16,0 3 0-16,-3 0-10 0,3 0-4 16,0-3-1-16,0 5 0 0,0-2 5 0,0 3 1 0,0-3 0 0,0 5 0 15,3-2 9-15,-3 3 0 0,4 0 0 16,-1-1 0-16,1 4 0 0,-4-9 0 0,4 5 0 0,-1-2 0 15,1 0 0-15,3-3 0 0,-4 5 0 0,4-2 0 16,-3-3-14-16,3-6-1 0,0 3 0 0,0-3 0 31,-4-3-68-31,4 0-13 0,1-3-4 0</inkml:trace>
  <inkml:trace contextRef="#ctx0" brushRef="#br0" timeOffset="-181801.273">16524 14787 1820 0,'0'0'38'0,"0"0"8"0,0 0-37 15,0 0-9-15,0 0 0 0,0 0 0 0,-3 3 0 0,-4 2-11 16,3 1 3-16,-3-3 0 16,3 6-128-16,-3-3-26 0</inkml:trace>
  <inkml:trace contextRef="#ctx0" brushRef="#br0" timeOffset="-181028.536">17074 14834 1288 0,'0'0'27'0,"0"0"5"0,0 0-32 0,0 0 0 0,0 0 0 0,-10 3 0 15,3-3 16-15,0 3-3 0,0-1-1 0,0-2 0 16,-4 0-12-16,4 0 0 0,-4-2 0 0,1 2 0 15,-4-3 9-15,3 3-1 0,1-3 0 0,-1 3 0 16,0 0 10-16,1 3 2 0,-1-3 0 0,1 3 0 16,-1-3-20-16,-3 2 10 0,0 1-10 0,-4 0 8 15,4 3-8-15,-4 3-14 0,4-3 3 0,0 0 1 16,0 6-3-16,4-7-1 0,-1 1 0 0,0 6 0 0,1 0-5 0,-1-3-1 0,4 2 0 16,4 1 0-1,-4-3 20-15,3 3 0 0,0-3 0 0,4-1 0 16,4 10 22-16,-4-12 8 0,4 3 2 0,3 0 0 15,0-4-32-15,0 7 0 0,7-6 0 0,0 3 0 0,4-3 0 0,-1 0 0 0,4 0 0 0,4-4 0 16,0 7 0-16,3-3 0 0,0 0 0 0,0-3 0 16,4 3 0-16,-4-3 0 0,4 6 0 0,-4-3 0 15,-3-6 0-15,3 8 0 0,-3-5 0 0,0 0 0 16,-1 3-8-16,-2 0 8 0,2 0 0 0,-3 0 0 16,-3 0 0-16,-4 5 0 0,-3 1 8 0,-1-6-8 15,-3 3 8-15,-3 3-8 0,-4-1 0 0,-4-2 0 16,1 0 0-16,-8 0 0 0,4 0 0 0,-7 2 0 15,0-2 0-15,-4-3 0 0,4 0 0 0,-3-3 0 16,-5 0-16-16,1 3-4 0,0 0 0 0,0-1 0 16,-4-2-4-16,1 3-2 0,-1 0 0 15,4-3 0-15,-4 0-10 0,4 0-1 16,0 0-1-16</inkml:trace>
  <inkml:trace contextRef="#ctx0" brushRef="#br0" timeOffset="-180295.279">17692 15072 1728 0,'0'0'36'0,"0"0"8"0,0 0-35 0,0 0-9 0,0 0 0 0,0 0 0 16,-7-6-8-16,0 0-4 0,0 3-1 0,0-3 0 16,0-3 5-16,-4 6 8 0,4-2-13 0,0-1 5 15,-4 3 8-15,4 0 9 0,0-3-1 0,-3 6-8 16,-1-6 16-16,0 0-4 0,-3-3-1 0,0 6 0 15,-3 0-11-15,-1-2 0 0,-3 2 0 0,0 0 0 16,-1 0 0-16,1 0-11 0,0 3 3 0,3 0 0 16,-3 0-2-16,0 3 0 0,3 3 0 0,1-3 0 15,3 2-35-15,0 10-7 0,-1-9-2 16,1 6 0-16,0-3 3 0,4 2 1 0,3 7 0 0,-4-6 0 16,7 2 40-16,-3 4 10 0,4-3 0 0,3 0 0 15,0 5-12-15,3-2 0 0,1 5 0 0,3-11 0 0,0 3 4 0,0-1 0 16,4-2 0-16,3 3 0 15,0-9-7-15,0 3-1 0,4 2 0 0,-1-5 0 16,1-3 16-16,0 0 0 0,3-3 0 0,0-3 0 16,0-3 10-16,0 0 5 0,0-5 1 0,-3 2 0 15,7 0 6-15,-8-9 2 0,5 1 0 0,-5 2 0 0,1-3-24 16,0-5 0-16,-1 5 0 0,1-2 0 16,-4-4-18-16,-4 1-8 0,1 2-2 0,0-3 0 15,-4 4-9-15,0-4-3 0,0 4 0 0,0-4 0 16,-4 10 40-16,1-1 0 0,-1-3 12 0,1 9-4 15,-1 4 47-15,-3-7 9 0,0 6 1 0,0 6 1 0,0 0-10 0,0 0-3 0,0 0 0 0,0 0 0 16,0 0-35-16,0 12-7 0,-3-6-2 0,-1 5 0 16,1 7-9-16,-1-3 0 0,1 2 0 0,-1-2 0 15,4 3 0-15,-3 5 0 0,-1-11 0 0,4 6 0 16,0 2 0-16,-3-2 0 0,3-4 0 0,0 7 0 16,0 0 0-16,0-4 0 0,3 1 9 0,1 0-9 15,-1 2 8-15,1-5-8 0,3 5 8 0,-4-8-8 16,4 3 0-16,4-6 0 0,-4 2-12 0,4-2 4 15,-1 0 28-15,1-6 7 0,-1 0 1 0,1 0 0 16,0 0-17-16,-1-3-3 0,1 0-8 0,3 0 12 16,-3 0-12-16,3 0 0 0,3-3 0 0</inkml:trace>
  <inkml:trace contextRef="#ctx0" brushRef="#br0" timeOffset="-179973.805">18098 14975 1963 0,'3'6'40'0,"-3"2"12"0,-3 7-42 15,3-9-10-15,-4 6 0 0,0 0 0 0,1 5-16 0,-1-2-4 0,4-3-2 0,-3 8 0 16,3-2-2-16,3 5 0 0,-3-5 0 0,4 3 0 16,-1 2 9-16,1-2 2 0,0 2 0 0,-1-5 0 15,1-3-44-15,-1 5-9 0,1-5-2 16</inkml:trace>
  <inkml:trace contextRef="#ctx0" brushRef="#br0" timeOffset="-179690.614">17988 14734 242 0</inkml:trace>
  <inkml:trace contextRef="#ctx0" brushRef="#br0" timeOffset="-178383.711">18447 14701 1141 0,'0'0'24'0,"0"0"6"0,0 0 1 0,0 0 2 0,0 0-33 16,0 0 0-16,0 0 0 0,0 0 0 0,0 0 60 15,0 0 4-15,0 0 2 0,0 0 0 0,0 0-5 0,0 0-1 0,0 0 0 16,-7 0 0-16,7 0 1 0,-7 6 0 0,7-6 0 16,-7 6 0-16,3 3-35 0,-3-3-7 0,3 0-2 0,1 3 0 15,3-1-2-15,-4 4-1 16,4-3 0-16,0 0 0 16,4 0 11-16,-4 2 3 0,3 7 0 0,1-6 0 0,3 2-28 0,-3 7 0 0,6 0 0 0,-3-7 0 15,4 10 0-15,-1-1-9 0,1 1 9 0,0-4-13 16,-1 4 13-16,1-6 0 0,-1 5 0 0,1-8 0 15,-4 2 0-15,0-2 0 0,0 0 0 0,0 0 0 16,-3-4 0-16,-1-2 0 0,1-3 0 0,-1 0 0 16,-3-6 8-16,0 0-8 0,0 0 0 0,0 0 0 15,0 0-38-15,0 0-11 0,0 0-3 0,0 0 0 16,0 0-15-16,0 0-3 0,0 0-1 0</inkml:trace>
  <inkml:trace contextRef="#ctx0" brushRef="#br0" timeOffset="-177782.824">18288 14887 1384 0,'0'0'39'0,"0"0"9"16,0 0-38-16,4 0-10 0,3 0 0 0,0 5 0 16,-4-5 0-16,4 0 0 0,0 0 0 0,0 0 0 0,0 0 8 0,0 0 0 15,4 0 0-15,0 0 0 16,3 0 47-16,0 0 9 0,7 0 1 0,-3 0 1 0,3 0-6 0,0 0 0 0,0 0-1 15,0 0 0-15,0 0-41 0,1 0-8 0,-5 0-2 0,4 0 0 16,-3 0-8-16,3-5 0 16,-3-1 0-16,0 6 0 0,-4-6-9 0,3 0-4 0,-3 3-1 0,4 0-524 15,-7 0-105 1</inkml:trace>
  <inkml:trace contextRef="#ctx0" brushRef="#br0" timeOffset="-177241.725">19011 15139 578 0,'0'0'16'0,"0"0"4"0,0 0-20 0,0 0 0 0,0 0 0 0,0 0 0 16,0 0 76-16,0 0 12 0,0 0 1 0,0 0 1 15,0 9 6-15,0 0 2 0,0 0 0 0,0 0 0 16,0 5-6-16,0-2-2 16,-3-3 0-16,3 3 0 0,-4 2-50 0,1 1-11 0,-1 0-1 0,4-3-1 15,-3 5-27-15,-1-2 8 0,0 0-8 0,1 2 0 16,-1-2 0-16,1 0 0 0,3-1 0 0,-4-2 0 16,1 0-12-16,3-3 0 0,-4 5-1 0</inkml:trace>
  <inkml:trace contextRef="#ctx0" brushRef="#br0" timeOffset="-175489.286">19886 14678 931 0,'0'0'39'0,"0"0"-31"32,0 0 37-32,0 0 8 0,0 0 2 0,0 0 0 0,-3-6-7 0,-4-3 0 0,3 3-1 0,4 6 0 15,-4-3-14-15,4 3-2 0,-3-6-1 0,3 6 0 16,-4-3 5-16,1-2 1 0,3 5 0 0,-4-6 0 15,1 0-21-15,-4-3-4 0,3 3-1 0,1 0 0 16,-4 0-10-16,3 1 0 0,-3-1 0 0,4 0 8 16,-5-6 8-16,1 6 0 0,4 0 1 0,-4 0 0 15,0 0 11-15,3 4 3 0,1-4 0 0,-4 3 0 16,7 3-5-16,-7-3-1 0,3 0 0 0,-3-3 0 16,0 6-16-16,0 0-9 0,-4 6 10 0,1-3-10 15,3-3 0-15,-4 3 0 0,1 3 0 0,-5-3 0 16,1 2 0-16,0 1 0 0,0 3 11 0,0-3-11 15,0 6 0-15,3-3 0 0,1-4-10 0,-1 4 10 0,1-3-14 16,-1 6 5-16,0 3 1 0,4-10 0 16,-3 7 8-16,3-3 0 0,0 6 0 0,0-1 0 15,-1-2 15-15,5 0-2 0,-4 0 0 0,3 2 0 16,1 4-1-16,3-3-1 0,-4-1 0 0,4 1 0 16,0 9 1-16,4-10 1 0,-4 7 0 0,3 0 0 15,4-7-1-15,0 10 0 0,1-1 0 0,2-2 0 16,-3-3 0-16,0 5-1 0,4-5 0 0,-1 2 0 15,-3-2 1-15,4-3 0 0,0 2 0 0,-1-2 0 16,1 0 0-16,-1-9 1 0,1 5 0 0,3-5 0 16,0 0-4-16,-3 0-1 0,3-3 0 0,4 0 0 15,-1-3 0-15,1 0-8 0,3 0 12 0,4 0-4 16,-4-3-8-16,4 3 0 0,-1 0 0 0,1-3 8 0,0 3-8 0,-4-3 0 16,-4 0 0-16,5 0-11 15,-5 0-30-15,4 0-7 0,-3-3 0 0</inkml:trace>
  <inkml:trace contextRef="#ctx0" brushRef="#br0" timeOffset="-174554.904">20362 15010 1572 0,'0'0'32'0,"0"0"9"0,7 0-33 0,-3-6-8 0,3 6 0 0,-7 0 0 16,7 0 0-16,-3 0 10 0,3-9-10 0,-4 6 10 15,1 0-10-15,3-2 0 0,0-1 0 0,-4-3 8 16,4 3 4-16,0-3 0 0,4-3 0 0,-4 4 0 0,0-1-12 0,4 0 0 15,-1-6 0-15,-3 6 0 0,0-2 8 0,4-1-8 16,-8-3 12-16,5 6-4 0,-5-2-8 0,1 2 0 16,-1-3 0-16,1-3 0 0,-4 4 8 0,0 2-8 15,0 0 12-15,0-3-4 0,0 3 3 0,-4 1 0 16,4 2 0-16,-3-3 0 16,-4 3-3-16,3 0 0 0,-3 0 0 0,0 6 0 0,-4-6-8 0,1 6 0 15,-1 0-12-15,1 0 12 0,-5 6-12 16,5-6 12-16,-1 6-10 0,-3 0 10 0,4 3 0 0,-1-3 0 0,-3 3 0 15,3-4 0-15,-3 4 0 0,4 3 0 0,-1-3 0 16,0 3 0-16,4-1-12 0,0 1 3 0,0 0 1 0,0-6 0 16,0 3 8-16,4-1 0 0,3 7 8 0,-4-3-8 15,4 0 0-15,0-1 8 0,4 4-8 0,-1-3 0 16,1 0 8-16,6-1-8 0,1 1 10 0,-1 0-10 16,5 0 9-16,-1-1-9 0,3 4 8 0,5-9-8 15,-5 3 0-15,4 0 8 0,0-4-8 0,1-2 0 16,-1 3 0-16,0-3 8 0,0 0-8 0,0-3 0 15,4-3 0-15,-4 3 0 0,4-9 8 0,0 6-8 16,-1-2 0-16,-3-4 8 0,1 3-8 0,-1-3 8 16,3-6-8-16,-6 7 0 0,3-7 0 0,0 0 8 15,-3 0-8-15,0 1 8 0,-1-4-8 0,1 0 8 16,0 7-8-16,-4-10 0 0,0 1 0 0,0 5 0 16,-3-6 0-16,-1 4 0 0,1-1 0 0,-4-6 0 15,0 7-9-15,0-4 9 0,-4 4-12 0,4-1 12 0,-7 0-16 0,0 4 4 16,4-10 1-16,-4 6 0 15,-4 4-9-15,1-4-1 0,-1 3-1 0,-3 4 0 0,4-4 10 0,-1 6 3 16,1-3 0-16,-1 4 0 16,1 2 9-16,-1 0 0 0,1 0 0 0,3 6 0 15,0 0 0-15,-7-6 0 0,7 6 0 0,0 0 0 16,0 0 0-16,0 0 0 0,0 0 0 0,0 0 8 16,0 0 1-16,-7 6 1 0,7-6 0 0,-8 6 0 15,5 0-10-15,3-6 0 0,-7 9 0 0,3 2 0 0,4-5 0 0,-3 0-11 0,3 3 11 16,0 0-8-16,3-1 8 0,-3 4 0 15,0 0 8-15,4 0-8 0,-1 0 10 0,-3-1-2 16,4 7-8-16,-1-3 12 0,1 2 4 16,0 4 1-16,-1 2 0 0,1-2 0 0,3 0 4 0,0 5 1 0,0-8 0 0,0 8 0 15,0-5-2-15,0 8-1 0,0 0 0 16,0-8 0-16,0 3-7 0,0-1 0 0,0-2-1 0,0 2 0 16,0-8 6-16,0 0 2 0,0 2 0 0,0-2 0 15,-3-3-8-15,3 5-2 0,0-5 0 0,-3 0 0 16,-1-3-9-16,4 2 0 0,-3-5 0 0,-1 3 0 15,4-6 0-15,-3 3 0 0,-4-6 0 0,3 3 0 16,-3-3-32-16,7 0-9 16,1 0-2-16</inkml:trace>
  <inkml:trace contextRef="#ctx0" brushRef="#br0" timeOffset="-174045.835">21347 14834 1170 0,'0'0'25'0,"0"0"6"0,0 0 1 0,0 0 1 0,0 0-33 0,0 0 0 0,0 0 0 15,0 0 0-15,0 0 13 0,0 0-4 0,0 0-1 0,0 0 0 16,0 0 8-16,0 0 2 0,0 0 0 0,0 0 0 16,0 0 30-16,0 0 7 0,0 0 1 0,0 6 0 15,3 2-8-15,-3-2-2 0,0 6 0 0,4-6 0 16,-4 3-22-16,3 2-5 0,1-2-1 0,-1 6 0 16,1-3-8-16,3 2-2 0,0 1 0 0,0-3 0 15,0 0 10-15,0 2 2 0,0 1 0 0,0-3 0 16,0 0-20-16,0 2 0 0,0-2 0 0,0 0 0 15,0-6 0-15,-3 2 0 0,3 1 0 0,-3-3 0 16,3 0-29-16,-7-6-7 0,3 3 0 0,-3-3-1 16,0 0-126-16,7 0-25 0</inkml:trace>
  <inkml:trace contextRef="#ctx0" brushRef="#br0" timeOffset="-173753.258">21389 14584 1501 0,'0'0'63'0,"0"0"-51"16,0 0 39-16,0 0 7 0,0 0 2 0,0 0 0 0,0 0-36 15,0 0-6-15,0 0-2 0,0 0 0 16,0 0-33-16,0 0-7 0,0 0-2 0</inkml:trace>
  <inkml:trace contextRef="#ctx0" brushRef="#br0" timeOffset="-172349.648">21661 14681 1126 0,'0'0'24'0,"0"0"6"0,0 0 1 0,0 0 1 16,0 0-32-16,0 0 0 0,0 0 0 0,0 0 0 16,0 6 13-16,0-6-4 0,-4 8-1 0,4-8 0 15,0 6 12-15,0 0 1 0,0-6 1 0,0 12 0 16,0-6-13-16,0 0-9 0,0 0 12 0,0 2-12 0,0 4 8 0,4 0-8 16,-4-6 0-16,0 6 0 0,3-4 23 15,1 4-3-15,-1 0 0 0,4 0 0 0,-3 2-20 0,-1 4 0 0,4-6 0 16,-3 5 0-16,-1-8 11 0,1 9-3 15,-1-6 0-15,1-1 0 0,-1 4-8 16,1-6 0-16,0 0 0 0,-1-3 0 0,-3 0 0 0,0-6 8 16,0 0-8-16,0 0 8 0,0 0 0 15,0 0 0-15,0 0 0 0,0 0 0 16,0 0-8-16,0 0 0 0,7 2 9 0,-7-2-9 0,0 0 15 0,0 0-2 0,4 0 0 16,-4 0 0-16,7-2-13 0,-4-4 0 0,1 3 0 0,-4-3 0 15,3 0 0-15,1-3 0 0,-1 0 0 0,1-2 0 31,-1-1-28-31,4 0-1 0,-3-6-1 0,-1 4 0 0,5-1-2 16,-5-3 0-16,8 4 0 0,-4-1 0 0,0-3 32 0,3 4 0 0,1-1 0 0,0 0 0 16,3 3 10-16,0 1 8 0,3-1 2 0,-2-3 0 15,-1 9 13-15,3 0 3 0,-3-5 1 0,4 8 0 16,-4 0-20-16,0 3-4 0,0 0-1 0,0 0 0 16,-3 3-12-16,3 3 0 0,-3-3 0 0,-1 8 0 15,1-5 0-15,-1 12 0 0,1-6 0 0,0 2 0 16,-4 4 0-16,3 0 0 0,1-1 0 0,-4 4 0 15,4-4 8-15,-4 4-8 0,0-3 0 0,-4-1 0 16,4 4 0-16,-3-6 0 0,-1-1 0 0,-3 4 0 16,4-6 0-16,-4-1 12 0,3 4-3 0,-3-3-1 15,0-6-8-15,0 3 8 0,-3-1-8 0,3 1 8 16,0-9 0-16,0 0 0 0,0 0 0 0,0 0 0 16,3 6-8-16,-3-6-11 0,0 0 3 0,0 0 0 15,0 0 8-15,0 0 0 0,0 0 0 0,0 0 0 16,0 0-16-16,0 0-2 0,4 0 0 0,3 0 0 15,-7 0-59-15,3-3-12 0,4 3-3 0,-3-3 0 16,0-3 13-16,3 3 3 0,0-2 0 0,-4 5 0 0,4-3 55 0,0 0 11 0,-3 0 10 16,3 3-13-16,-4-3 40 0,1 3 8 0,-1-3 1 15,-3 3 1-15,4 0-26 0,3-3-11 0,-3 3 8 0,-1 0-8 16,-3 0 14-16,0 0-2 0,4 0-1 0,-1-6 0 16,-3 6-11-16,4 0-9 0,-1-6 9 0,4-3-13 15,-3 6 13-15,3-2 0 16,0-1 0-16,0 3-9 0,0-6 25 15,0 3 6-15,0 0 1 0,0-3 0 0,0 3 43 0,4-5 9 0,-4 2 1 16,3 0 1-16,-2-3-23 0,-1 3-5 0,0 4-1 0,-4-7 0 16,4 3-31-16,0-3-6 0,-3 0-2 0,3 1 0 15,-4 5-1-15,1-15-8 0,-1 9 12 0,1 1-4 16,-1-1-8-16,1 0 0 0,-4 3 9 0,4 1-9 16,-4-1 0-16,3 0 9 0,1-3-9 0,-1 3 0 15,1 3 16-15,-4 1-3 0,0 2-1 0,0 3 0 16,0-6-12-16,-4 0 8 0,4 3-8 0,0 3 0 15,-7-9 0-15,4 6 0 0,-5 0 0 0,1 0-10 16,4-3 10-16,-4 6 0 0,0-3 0 0,0 3-8 16,0 0 8-16,-4 0 0 0,4 0 0 0,0 0-8 0,-4 0 8 15,1 0 0-15,-4 3 0 0,3-3-8 16,1 3 8-16,-1 0-8 0,0 3 8 0,1-3-8 0,3 6 8 0,-4-3 0 16,4 0-9-16,0 0 9 15,0-1 0-15,0 1 0 0,3 3 0 0,-3 0 0 16,4 0 12-16,3 0 6 0,0-1 2 0,0 4 0 15,0 0 11-15,3-3 2 0,1 3 1 0,3-1 0 0,-4 7-26 0,8-6-8 16,0-3 0-16,-1 5 0 16,4 1 19-16,0 3 0 0,4-4 0 0,0 7 0 0,-1-6 13 15,5-4 4-15,-5 4 0 0,4-3 0 16,-3 0-9-16,3-4-2 0,-3 1 0 0,3-3 0 0,-3 0-9 0,-1-6-1 16,-3 3-1-16,4-3 0 0,-4-3-14 0,0 3 0 0,0-6 0 0,0 0 0 31,1-6-59-31,-5 7-5 0,1-4 0 0</inkml:trace>
  <inkml:trace contextRef="#ctx0" brushRef="#br0" timeOffset="-170715.872">23336 14819 925 0,'0'0'26'16,"0"0"6"-16,0 0-32 0,0 0 0 0,0 0 0 0,0 0 0 15,0 0 25-15,0 0-1 0,0 0-1 0,0 0 0 16,0 0 13-16,0 0 4 0,0 0 0 0,0 0 0 15,4-12 25-15,-1 9 6 0,-3-3 1 0,0 6 0 16,0-6-33-16,0 1-7 0,0-1 0 0,0 0-1 16,0 0-31-16,-3 0 0 0,3 0 0 0,0-3 0 15,-4 4-8-15,1-4-2 0,-1 3 0 0,1-3 0 16,-1-3 10-16,4 6 0 0,-3 0 0 0,3 1-8 0,-7-4 8 16,3 0 0-16,-3 0 0 0,0 0 0 0,0 3 0 15,0 3-8-15,0-2 8 0,-4-1-8 16,1 6 8-16,-1-6-8 0,0 3 8 0,1 3-8 15,-1 0 8-15,4 0 0 0,-3 0 0 0,-1 3-8 0,4 3 8 0,-4 0 0 16,1-6 0-16,3 5-8 0,-4 4 8 0,4-3 0 0,-3 6 8 16,2-3-8-16,1 0 8 0,0 2-8 0,4 1 8 15,-4 0-8-15,3 0 0 0,1-4 0 0,3 4 0 16,-4 3 0-16,4-3 0 0,0-1 0 0,4 1 0 0,-1 6 0 16,1-9 0-16,3 2 8 0,0 4-8 0,0-3 8 15,0 3-8-15,4-10 0 0,-1 4 8 0,1 3-8 16,-1-6 0-16,4 0 0 0,1 0 0 0,-1-3 0 15,0 0 12-15,0-3-1 0,4-3-1 16,-4 0 0-16,3-3-10 0,1 0 10 0,0 0-10 16,-1-6 10-16,-3 3-10 0,4-2 0 0,-4-4 0 0,4-3 0 15,-4 1 0-15,0-1 0 0,0-5 0 0,-3 2-11 16,-1-3-6-16,1 4-2 0,-1-4 0 0,1-2 0 16,-4-1 7-16,0 4 0 0,0-6 1 0,-3 5 0 15,-1 0 11-15,1-2 11 0,-1 3-3 0,1-1 0 16,-1 9-8-16,-3-2 8 0,0-7-8 0,4 12 8 15,-4 4 26-15,0-4 5 0,3 0 1 0,-3 6 0 16,0 6-16-16,0 0-4 0,0 0 0 0,0 0 0 16,0 0-9-16,0 0-3 0,0 0 0 0,0 0 0 15,0 0-8-15,0 0 0 0,0 0 0 0,-3 12 0 16,-1 0 0-16,4-4 0 0,-3 1 0 0,3 3 0 16,-4 3 0-16,4-3 0 0,0 2 0 0,0 1 0 0,4 3 0 15,-4 2 8-15,-4-5-8 0,8 2 0 0,-4 7 0 0,3-6 0 16,4 2 8-16,0 4-8 0,-3-7 0 0,3 7 0 15,0 2 0-15,0-5 8 0,4 0 2 0,-4 5 0 0,0-11 0 16,3 2 0-16,-3 1-10 0,0-3 0 0,4-4 0 16,0-2-11-16,-4 3 11 0,0-3 0 0,0-3 0 0,0 5 8 15,0-8 0 1,0 3 0-16,4 3 0 0,-4-6 0 0,3 3 0 0,1 0 1 0,-1-3 0 16,1 3 0-16,-4-3-9 0,4 2 0 0,-1 1 0 0,-3 0 0 15,4-3 0-15,-1 0-12 0,1 0 2 0,0 0 1 16,-1 0-163-16,1-3-32 15</inkml:trace>
  <inkml:trace contextRef="#ctx0" brushRef="#br0" timeOffset="-170338.048">24035 14695 1447 0,'0'0'32'0,"0"0"6"0,-4 6 2 0,1 3 0 0,-1 3-32 0,1-3-8 0,-4 0 0 0,3-1 0 16,4 7 0-16,-3-6 0 0,3 3 0 0,3-1 0 15,-3 7 0-15,4-6 10 0,-1 3-10 0,1-4 10 16,3 4-10-16,-4-6 0 0,4 3 0 0,0-4-11 16,-3 4-10-16,3-6-3 0,0 0 0 0</inkml:trace>
  <inkml:trace contextRef="#ctx0" brushRef="#br0" timeOffset="-170107.621">23975 14401 1758 0,'0'0'50'0,"0"0"10"15,0 0-48-15,0 0-12 0,0 0 0 0,0 0 0 16,0 0-128-16,0 0-29 0</inkml:trace>
  <inkml:trace contextRef="#ctx0" brushRef="#br0" timeOffset="-169528.473">24656 14454 1591 0,'0'0'35'0,"0"0"7"0,0 0 2 0,0 0 0 16,0 0-35-16,0 0-9 0,0 0 0 0,-7 0 0 15,-4 0 0-15,4-5 0 0,0 5 0 0,-4 0 8 16,1 0-8-16,-1 0 0 0,1 0 0 0,-5 0 0 16,1 0 0-16,0 5 0 0,4-5 0 0,-8 6 0 15,4-6 0-15,0 3 0 0,-4 3 0 0,1-3 0 16,2 3 0-16,1 0 0 0,0 0 0 0,-3 0 0 0,2-1-9 0,1 4 9 0,0-3-12 0,0 0 12 16,3-3-24-16,4 6 3 0,-3-3 0 15,3-3 0 1,3 2-5-16,4-5-1 0,-3 6 0 0,3-6 0 0,0 6 16 0,0 0 11 0,3 6-13 15,1-6 5-15,6 3 8 0,1-4 9 16,3 1-1-16,0 0-8 0,4 0 9 16,-1 3-9-16,5 0 0 0,-1-3 9 15,4-1-34-15,-4 1-7 0,3 0-2 0,-2 3 0 16,2 3 3-16,1-6 1 0,0 5 0 0,-4-5 0 0,3 0 11 0,-2 6 3 0,-1-3 0 0,0-3 0 16,-7 3 16-16,0-4 0 0,-3 4 0 0,-1 3 0 15,-3-9 9-15,-3 3 6 0,-1 3 1 0,-3-1 0 16,-3-2-7-16,-4 0-1 0,0 6 0 0,-4-6 0 15,1 0-8-15,-4-6 8 0,-1 0-8 0,1 3 8 16,-3-3-8-16,3 3 0 0,-4 0-12 0,-3-1 12 16,3 1-19-16,-3 0 4 0,0 3 1 0,0 0 0 15,-1-6-88-15,5 3-18 0</inkml:trace>
  <inkml:trace contextRef="#ctx0" brushRef="#br0" timeOffset="-168732.919">25298 14460 1101 0,'0'0'24'0,"-7"3"4"0,0 3 2 0,0-3 2 0,-4 0-32 0,0 0 0 0,-3 3 0 0,4-6 0 16,-1 3 17-16,-3 0-3 0,3 0-1 0,1 0 0 15,-1 0-4-15,4-3-1 0,-3 2 0 0,3-2 0 16,-4 0-8-16,4 0 0 0,0 0 0 0,0 0 0 16,-4-2 0-16,4 2 8 0,0 0-8 0,0-3 8 15,-4 0 0-15,1 3 0 0,3 0 0 0,-4-3 0 16,4 3 20-16,-3 0 3 0,3-3 1 0,-4 6 0 0,0-3-32 0,1 3 0 16,3 0 0-16,-4 0 0 15,1-1 0-15,-1 7 0 0,4-9 0 0,-4 6 0 0,4 0 0 0,-3 6 0 16,3-3 0-16,0-1 0 15,3 1 12-15,-3 3-3 0,0 0-1 0,3 0 0 0,4 2-8 0,-3 1 0 16,6 0-12-16,-3-7 12 16,4 7 0-16,-1 3 0 0,5-4 0 0,-1 1 12 0,0 3-12 0,3-6 8 15,1-1-8-15,-4 7 8 16,3-9-8-16,1 0 0 0,-4-4 0 0,4 1 0 0,-1-3 0 0,1 0 12 16,-1-3-12-16,-3 0 12 0,4-3-12 0,0 3 0 15,-4-3 0-15,0-3 8 0,3 1-17 16,-3-1-4-16,4-6-1 0,0 0 0 0,-4 0 14 0,3 1-12 15,-3-1 12-15,4-3-12 0,-4 3 12 16,0-5 0-16,0-4 0 0,0 4 0 16,-3 2 0-16,-1-6 0 0,1 7 0 0,-4-4-9 0,3 6 9 0,-3 0 0 0,4 1 0 15,-4-1 0-15,0 9 11 0,0 3-3 0,0 0 0 0,0 0 0 16,0 0 11-16,0 0 1 0,0 0 1 0,0 0 0 16,0 0-21-16,0 0 9 0,0 0-9 0,0 0 0 15,-4 3 32-15,1 9 0 0,3-3 0 0,-4-1 0 16,4 1-32-16,4 6 0 0,-4-3 0 0,3 2-9 15,4-2 9-15,-3 6 12 0,3-4-2 0,3 4-1 16,-3 6 6-16,4-7 1 0,0 4 0 0,-4-4 0 16,3 7 0-16,1-6 0 0,-1-1 0 0,1 4 0 15,0-6-16-15,-4-1 0 0,3 1 0 0,1-3 0 16,-1-1 9-16,-3-2-1 0,0 3 0 0,1-3 0 16,-1-3-8-16,0 0 0 0,0-3 0 0,0 2 0 15,0-5-34-15,0 0-9 0,0-5-1 0</inkml:trace>
  <inkml:trace contextRef="#ctx0" brushRef="#br0" timeOffset="-168388.159">25509 14610 1443 0,'0'0'32'0,"0"0"6"0,0 0 2 0,0 0 0 0,0 0-32 0,0 0-8 0,0 0 0 0,0 0 0 16,0 0 0-16,0 9 0 0,0 0 0 0,0 3 8 15,0-7 4-15,4 1 0 0,-1 3 0 0,1 3 0 16,-1-3 22-16,5 0 5 0,-5 2 1 0,4 1 0 15,0 0-28-15,0 0-12 0,0-1 10 0,0 10-10 16,4-12 0-16,-1 3 0 0,1-1 0 0,0 7 0 16,-1-6 8-16,4-3-8 0,0 2 0 0,-3 4 0 15,0-6 0-15,-1 3 0 0,1-4 0 0,-4-2-10 16,0 3-10-16,0-3-1 0,-3-3-1 0</inkml:trace>
  <inkml:trace contextRef="#ctx0" brushRef="#br0" timeOffset="-168087.08">25428 14337 1934 0,'0'0'40'0,"0"0"9"0,0 0-39 15,7 6-10-15,-3-6 0 0,-4 0 0 0,3 3 0 0,4 0 0 0,-3-3 0 0,3 0 0 16,0 0-207-1,-3 0-37-15</inkml:trace>
  <inkml:trace contextRef="#ctx0" brushRef="#br0" timeOffset="-167561.929">26010 14313 1414 0,'0'0'40'0,"0"0"9"0,0 0-39 0,0 0-10 0,4 0 0 0,-4 0 0 16,0 0 12-16,0 0 0 0,0 0 0 0,0 0 0 16,0 0-12-16,0 0 0 0,0 0 0 0,0 0 0 15,0 0 37-15,0 6 6 16,0 0 1-16,0 0 0 0,0-6-26 0,0 12-5 0,-4-3-1 0,1-4 0 15,3 4-3-15,-4 0-1 0,4 9 0 0,0-10 0 16,0 4-8-16,4 3 0 0,-4 6 0 0,3-10 0 16,1 7 8-16,-1 5-8 0,1-2 12 0,-1 0-4 15,4-1-8-15,-3 4 0 0,3-1 0 0,4 7 0 16,-4-13 0-16,3 10 8 0,1-4-8 0,-4-2 8 16,3-4-8-16,-2 7 0 0,2-12 0 0,1 2 8 15,-4 4-8-15,0-6 0 0,0 0 0 0,-4-4 0 16,1 1-21-16,-1-3 0 0,1 0 0 0,-4-6 0 15,0 0-21-15,0 0-4 0,4 0-1 0,-4 0 0 16,0 0-61-16,0 0-12 0,7-6-2 0</inkml:trace>
  <inkml:trace contextRef="#ctx0" brushRef="#br0" timeOffset="-167138.601">25876 14525 1523 0,'11'6'64'0,"-4"-3"-51"0,3 0 65 0,-2 0 13 16,2 0 2-16,1 0 1 0,-1-1-34 0,1 1-6 15,-1 0-2-15,1 0 0 16,0 0-32-16,-1-3-8 0,4 3 0 0,-3-3-1 16,3 0-11-16,-3 0 10 0,3 0-10 0,0 0 10 15,0 0-24-15,4-3-5 0,-1 0-1 0,1 0 0 16,-1 0-25-16,1-5-6 0,0 2-1 0</inkml:trace>
  <inkml:trace contextRef="#ctx0" brushRef="#br0" timeOffset="-165996.736">26860 14366 866 0,'0'0'18'0,"0"0"4"0,0 0-22 15,8-3 0-15,-5 3 0 0,-3 0 0 0,0 0 67 0,0 0 9 0,0 0 1 0,0 0 1 16,0 0-1-16,0 0 0 0,0 0 0 0,0 0 0 15,0 0-40-15,0 0-8 0,0 0-1 0,0 0-1 16,0 0 6-16,0 0 2 0,0 0 0 0,0 0 0 16,0 0-13-16,0 0-2 0,0 0-1 0,0 0 0 15,0 0-19-15,-7 3 8 0,0 3-8 0,0-3 0 16,0 3 10-16,0 0-10 0,-4 0 8 0,4 0-8 16,-3-1 10-16,3 1-10 0,-1 3 12 0,1-3-12 15,0 6 11-15,-3 0-11 0,3-1 10 0,0-5-10 16,0 6 12-16,-4 3-4 0,0-4-8 0,4 1 12 15,-3 6-4-15,-1-6 0 0,4-1-8 16,-3 4 12-16,-1-3-12 0,4 0 0 0,-4-1 8 0,1-2-8 0,3 9 0 0,3-12 0 16,-3-1 0-16,4 1 0 15,3-6 0-15,0 6 11 0,0-6-11 0,3 9 10 0,1 0 2 16,-1-6 1-16,4 0 0 0,4-3 0 16,-1 0-13-16,1-3-12 0,3 0 3 0,0-6-808 15</inkml:trace>
  <inkml:trace contextRef="#ctx0" brushRef="#br0" timeOffset="-165457.084">27256 14407 1288 0,'0'0'27'0,"0"0"5"0,0 0-32 0,0 0 0 0,0 0 0 0,0 0 0 16,-4 6 0-16,4-6 0 0,0 0 0 0,-3 9 0 16,-1-3 15-16,1 3-4 0,3-9-1 0,-8 6 0 15,1 0-10-15,0-1-17 0,0 1 4 0,-3 0 1 16,-1 0 12-16,1 0 0 0,-5 3 12 0,1-3-12 16,0 0 0-16,4-4 0 0,-5 7 0 0,5-3 0 15,-1 0 0-15,-3 3 0 0,4-3 0 0,-4 0 0 0,3 2 0 0,0-2 0 16,1 0 0-16,3 3 0 15,0-3 0-15,0 3 0 0,3-3 0 0,-3-3 0 0,4 2 0 0,3-5 0 16,0 0 0-16,-4 9 0 16,4-9 0-16,4 6 13 0,-4 3-1 0,0-9 0 0,3 9 7 0,4-3 1 0,0-6 0 15,4 0 0-15,-1 5-20 0,4-5 0 16,-3 0 0-16,3 0-9 0,0 0 9 0,0 0 0 16,0 0 0-16,4 0 0 0,0 0-8 0,3 0 0 15,0 0 0-15,0 0 0 0,0 0 16 0,1 0 3 0,-5-5 1 0,4 5 0 31,-3-6-105-31,-4 0-21 0</inkml:trace>
  <inkml:trace contextRef="#ctx0" brushRef="#br0" timeOffset="-164032.733">27869 14219 892 0,'0'0'18'0,"0"0"6"0,0 0-24 0,0 0 0 0,0 0 0 16,0 0 0-1,0 0 33-15,0 0 3 0,0 0 0 0,0 0 0 0,0 0-1 0,0 0 0 0,0 0 0 0,0 0 0 16,0 0 27-16,0 0 6 0,0 0 0 0,0 0 1 15,0 0-12-15,0 0-2 0,0 0-1 0,0 0 0 16,0 0-22-16,0 0-5 0,0 0-1 0,-3 9 0 16,3-3-12-16,0 0-2 0,0 3-1 0,0-1 0 15,3 4 7-15,1-6 2 0,-1 3 0 0,5 6 0 16,-1-7-3 0,0 10 0-16,3-6 0 0,1 3 0 0,-1-1 63 0,1 7 13 0,3-4 3 0,-3 4 0 15,3 3-123 1,0-7-24-16,0 7-5 0,-3-4 0 0,-1-5 45 0,4 8 11 0,-7-5 0 0,4 0 0 15,-4-1 0-15,-3-2 0 0,3 3 0 0,-4-7 0 16,1 1 0-16,-1-3 0 0,1 6 0 0,-4-1 0 16,-4-8 0-16,4 3 0 0,-3 3 0 0,-1-3 0 15,-3-3 0-15,0 2 0 0,0 4 0 0,-4-6 0 16,1 3 0-16,-8-3 0 0,4 0 0 0,-4 0 0 16,-3-1 58-16,0 1 11 0,0 0 3 0,-4 6 0 15,0-12-111-15,4 6-21 0,-3 0-5 0,-1-3-1 16,4 3 53-16,-4-1 13 0,0-2 0 0,4 3 0 15,0 3 0-15,0-6 0 0,0 3 0 0,0-3 0 16,3 3 52-16,0 0 6 0,-3-6 2 0,7 5 0 16,0-5-116-16,0 0-22 0,3 0-5 0,1 0-1 15,3 0 3-15,0-5 0 0,-1 5 0 0</inkml:trace>
  <inkml:trace contextRef="#ctx0" brushRef="#br0" timeOffset="-163147.501">28229 14713 1212 0,'7'-3'25'0,"0"0"6"0,0 3-31 0,1 0 0 0,-1-6 0 15,3 6 0-15,-3 0 52 0,4-6 5 16,-4 6 1-16,0-5 0 0,3 2-31 0,-2 0-7 0,2 0 0 0,-3 0-1 15,0 0-10-15,0-6-1 0,0 6-8 0,4 0 12 16,-4 0-12-16,0 0 0 0,0 0 0 0,-3 0 0 16,6 0 38-16,-3-2 5 0,0-1 1 0,0 0 0 15,0 3 6-15,0-6 2 0,1 6 0 0,2-3 0 16,-3 0-42-16,0 1-10 0,0-1 0 0,-3 0 0 16,-1 0 8-16,1 0-8 0,-1 0 12 0,1 0-4 15,-4-3-8-15,0 6-9 0,-4-2 9 0,1-1-13 16,3 0 13-16,-4-3 0 0,1 9 0 0,-1-6 0 15,1 0 0-15,3 6 0 0,-4-6 0 0,-3 3 0 16,4 1 0-16,-4-1 0 0,7 3 0 0,-7-3 0 16,-1 0-28-16,8 3-4 0,-7 0 0 0,0 0 0 15,-3 0 32-15,3 0 0 0,-4 0 0 0,4 0 0 16,-4 0 0-16,4 3 0 0,-3 0 0 0,-1 0 0 16,4-1 0-16,-3 1 0 0,-1 3 0 0,4 0 0 15,0 0 0-15,0-6 0 0,0 9 0 0,0-6 0 16,3 3 0-16,-3 0 0 0,0-1 0 0,4 1 0 15,-1 3 0-15,1-3 0 0,-1 6 0 0,4-9 0 16,-3 6 20-16,-1-4 9 0,-3 1 3 0,7 0 0 16,-4 6-32-16,4-3 0 0,4-3 0 0,-4 2 0 15,3-2 0-15,1 3 0 0,0 0 0 0,-1 0 0 16,4 0 16-16,0 2-4 0,4-2 0 0,-1 3 0 16,1-3 0-16,-1 0 0 0,1-1 0 0,0 1 0 15,-1-3 23-15,1 0 4 0,3-3 1 0,-4 3 0 16,5-3-32-16,-5 0-8 0,4 0 0 0,0 0 0 15,1-1 8-15,-1-2 0 0,3 0 0 0,-3 0 0 16,1 0-8-16,-1 0 0 0,3 0 0 0,-6 0 0 0,3 0 0 0,-3-2-8 16,-1 2 8-16,1-3-12 0,-4 0-4 0,3 0 0 0,-3 0-1 15,0 0 0 1,0 0-43-16,-3 0-8 0,3 3-1 0</inkml:trace>
  <inkml:trace contextRef="#ctx0" brushRef="#br0" timeOffset="-142874.522">5263 15677 957 0,'0'0'20'0,"0"0"4"0,0 0-24 0,-3-6 0 0,3 6 0 0,0 0 0 15,0 0 8-15,-4-5-8 0,4 5 8 0,0 0-8 16,0 0 24-16,-3-3-1 0,3 3 0 0,0 0 0 16,0 0-2-16,0 0 0 0,0 0 0 0,0 0 0 15,0 0-3-15,0 0-1 0,0 0 0 0,0 0 0 16,-4 6 6-16,1-1 1 0,-1 4 0 0,4 3 0 15,0-6 4-15,0 6 2 0,0-1 0 0,0-2 0 16,4 3-18-16,-1 6-3 0,1-7-1 0,-1 1 0 16,4 6 1-16,0-4 0 0,1 1 0 0,-1 6 0 15,-4-1-9-15,1-5 8 0,3 6-8 0,0-1 8 16,-4 4-8-16,4-7 8 0,-3 7-8 0,-1-6 8 16,1-1-8-16,-1 7 0 0,1-7 0 0,0 4 8 15,-4-1-8-15,0 4 0 0,0-3 0 0,0 2 0 16,-4-5 0-16,0 2 12 0,-3-2-12 0,4-3 12 15,-4-1-12-15,3 4 0 0,1-9 0 0,-1 3 8 16,-3-4-8-16,4 1 0 0,-1 0 0 0,-3-3 0 16,-4-3-11-16,-3 0 3 0,4 0 0 0,-1-3 0 15,-3-3-14-15,-4 3-2 0,1-3-1 0,3 0 0 16,0 0-35-16,-8 0-6 0,5 0-2 0,-1-3 0 16,1 3 10-16,-5-3 2 0,5-2 0 0</inkml:trace>
  <inkml:trace contextRef="#ctx0" brushRef="#br0" timeOffset="-142002.9">5486 16245 1624 0,'0'0'46'0,"0"0"10"0,0 0-45 15,0 0-11-15,0 0 0 0,0 0 0 0,0 0-11 0,0 0-4 0,0 0-1 0,0 0 0 16,0 0 0-16,0 0 0 0,0 0 0 0,0 0 0 16,3-3 16-16,4 3 0 0,0-3 0 0,-3 0 0 15,3 0 23-15,7 0 7 0,-7-3 2 0,0-3 0 16,4 3-32-16,-4 1 0 0,3-1-13 0,1 3 4 16,-4-3 9-16,4 0 0 0,-4 0 0 0,0-3 0 15,3 3 0-15,-3 1 0 0,0-1 0 0,8-3 8 16,-8 0-8-16,0-6 0 0,3 7 0 0,-3-4 0 15,4 0 0-15,-4-3 0 0,3 9 0 0,1-8 0 16,-4 2-16-16,0-3 0 0,-3 1-1 0,3 2 0 16,-4 3-13-16,4-6-2 0,-3 6-1 15,-1 1 0-15,4-1 20 0,-7-3 4 0,0 6 1 0,0-3 0 16,0 3 8-16,0 1 11 0,0 2-3 0,0 3 0 16,0 0-8-16,0 0 8 0,-10-6-8 0,10 6 8 15,-7 0-8-15,-4 0 0 0,4 3 0 0,0 0-11 16,-3 0 11-16,-1 2 0 0,0-5 0 0,1 6 0 15,-1 0 0-15,1 0 0 0,3 3 0 0,-4-3 0 16,0 0 0-16,1 3 0 0,-1-4 0 0,1 4 0 16,3 3-8-16,-4-3 0 0,0 3 0 0,4-7 0 15,0 4 8-15,0 6-8 0,0-6 8 0,4 0-8 16,-1-1 8-16,1 1 11 0,3 3-3 0,0-3 0 16,0 0 11-16,3 2 1 0,4 1 1 0,-3-3 0 15,3 0-9-15,0 0-1 0,0-1-1 0,3 1 0 0,-2 0-10 16,2 0 8-16,1 0-8 0,-1-3 8 15,1-1-8-15,7 1 0 0,-8-3 9 0,1 6-9 16,3-6 22-16,0 0 0 0,0-3 0 0,4 3 0 0,-4 0-12 16,0 0-2-16,7-3-8 0,-10 3 12 0,3 3-12 0,0-6 0 0,3 0 0 15,-6 0 0 1,3 0-28-16,-3 0-9 0,-4 0-2 0,3 0 0 16,5 0-45-16,-8 0-10 0,0 0-2 0</inkml:trace>
  <inkml:trace contextRef="#ctx0" brushRef="#br0" timeOffset="-140443.646">6276 15818 557 0,'0'0'11'0,"0"0"5"0,0 0-16 0,7 0 0 0,-4-5 0 0,-3 5 0 16,0 0 8-16,4 0-8 0,-4 0 11 0,0 0-11 15,0 0 39-15,7 0 1 0,-7 0 0 0,0 0 0 16,4-6 16-16,-4 6 3 0,7-3 1 0,-7 3 0 16,0 0 1-16,0 0 1 0,0 0 0 0,0 0 0 15,0 0-6-15,0 0-2 0,0 0 0 0,0 0 0 16,0 0-26-16,0 0-4 0,0 0-2 0,0 0 0 16,0 0-22-16,0 0 9 0,0 0-9 0,0 0 0 15,0 0 13-15,0 9-4 0,0-4-1 0,0 1 0 16,0-3-8-16,-4 6 8 0,4-3-8 0,0 3 8 15,0-3-8-15,0 3 10 0,0-1-10 0,0-2 10 0,0 3 0 0,0 6 0 16,0-6 0-16,0 2 0 16,0 1-10-16,0 6 8 0,4-7-8 0,-4 4 8 15,0 0-8-15,0 0 8 0,0-4-8 0,0 4 8 0,3-3-8 0,-3 5 0 0,4 1 0 0,-4-3 0 16,0-1 8-16,0 7-8 0,0-3 8 16,0-4-8-16,0 10 0 0,0-12 0 0,0 2 0 0,0 4 0 15,0 0 0-15,0-12 0 0,0 8 0 0,0-5 0 16,0 3-14-16,3-3-5 0,-3 2-1 0,0-2 0 15,0 3-40-15,0-6-8 16,0-6-1-16</inkml:trace>
  <inkml:trace contextRef="#ctx0" brushRef="#br0" timeOffset="-139874.888">6114 16042 1234 0,'0'0'25'0,"0"0"7"0,0 0-32 0,0 0 0 0,-4 9 0 0,4-9 0 15,0 0 0-15,0 6 0 0,0-6 0 0,-3 8 0 16,3-8 10-16,0 0-10 0,0 0 8 0,0 0-8 16,3 6 37-16,1-6 3 0,-1 6 0 0,4 0 0 15,-3-3 20-15,6 0 5 0,1 0 1 0,0-3 0 16,-4 3-57-16,3 0-9 0,4-3 0 0,-3 3-10 15,6-3 10-15,-2 3 0 0,-1-3 0 0,0 3 0 16,7 0 0-16,-7-1 0 0,7 1 0 0,-3 0 0 16,0 0 0-16,3 3 8 0,-4 0-8 0,5-6 11 15,-5 3-11-15,4-3 0 0,0 3 0 0,-3-3 0 16,0 0 0-16,3 0-16 0,-7 0 4 0,0 3 1 16,0-3-22-16,0 3-5 0,-3-3-1 0</inkml:trace>
  <inkml:trace contextRef="#ctx0" brushRef="#br0" timeOffset="-139217.043">7066 15860 1485 0,'0'0'63'15,"0"0"-51"-15,0 0-2 0,-7 6-1 16,0-4 0-16,7-2 0 0,-4 6-9 0,-3 0 10 0,0 0-10 0,7-6 10 15,-7 9-10-15,0-3 0 0,7-6 0 0,-3 9 8 16,-1-4 10-16,1 4 2 0,-1 0 0 0,1 6 0 16,3-9 0-16,-4 3 0 0,4 2 0 0,-3 4 0 15,3-6-10-15,-4 6-2 0,4-4 0 0,-3 4 0 16,3 0 0-16,-4 2-8 0,4-2 12 0,-4 0-4 16,4-1-8-16,-3 7 0 0,-1-6 0 0,4 2 0 15,-3 4 0-15,-1-12 0 0,4 2 0 0,-3 4 0 16,3-6-110-16,-4-3-27 0,4-6-6 0</inkml:trace>
  <inkml:trace contextRef="#ctx0" brushRef="#br0" timeOffset="-138310.921">7641 16271 1523 0,'0'0'32'0,"0"0"7"0,0 0-31 0,0 0-8 0,0 0 0 0,0 0 0 0,0 0 0 0,0 0 0 16,0-9 0-16,-3 4 0 15,-1-1-20-15,-3 0-4 0,4 0-2 0,-5 0 0 16,1 3-8-16,4-9-2 0,-4 6 0 0,0 1 0 16,0-1 36-16,0 0 12 0,0 0 0 0,0 0 0 0,-1 0 16 0,1-3 4 15,0 3 0-15,-3 3 0 0,6 1-32 0,-10-1 0 16,4 0 0-16,-1 0 0 0,4 0 0 0,-4 3 0 0,4 0-8 15,-3 3 8-15,3-3-16 0,0 3 3 0,0 0 1 0,-4 2 0 16,4-2-5-16,0 0-1 0,3 3 0 0,-3 3 0 16,0 0 5-16,4-3 1 0,-1 0 0 15,1 2 0-15,3 1 12 0,-4 6-9 0,4-3 9 16,0 0-8-16,0 2 8 0,0-2 0 16,0 0 0-16,0 5 0 0,4-2 0 0,-1-3 0 0,1 3 0 0,-1 5 0 15,8-11 0-15,-8 6 0 0,1-7 0 0,3 7 0 16,4 0 0-16,-4-9 0 0,0 3 0 0,0 2 0 15,0-2 0-15,3-3 0 0,-3-3 0 0,4 0 0 16,-4 0 0-16,4-3 0 0,-1-3 0 0,4 0 0 31,-10-3-32-31,6 0-4 0,1-3 0 0,-4-2-1 0,4-1-40 16,-4-3-8-16,3 0-2 0,-3 4 0 0,4-4 25 16,-4-6 5-16,0 7 1 0,0-4 0 0,0 3 75 0,-3-5 15 0,3 5 3 15,0-3 1-15,-4 10 22 0,-3-10 4 0,0 9 0 0,4-3 1 16,-1 4 7-16,-3 2 0 0,0 3 1 0,0 3 0 15,0 0-37-15,0-6-8 0,0-3-2 0,0 9 0 16,0 0-26-16,0 0 0 0,0 0 0 0,0 0 0 0,0 0 0 16,0 9 0-16,4-3 0 0,-4 3 0 15,3-1 0-15,-3 7 0 0,4 0 0 0,-1 0 12 0,-3 2 9 0,4-2 3 16,-4 0 0-16,0 5 0 0,4-5-16 0,-1 2-8 16,1 7 8-16,3-9-8 0,-4 2 0 0,4 1 0 15,0-6 0-15,-3 5 0 0,3-2 0 0,0 0 0 16,0-1 0-16,0-2 0 0,0-3 0 0,0 0-18 15,-3 0 3-15,3-3 1 16,3 5-22-16,-3-5-5 0,4 0-1 16</inkml:trace>
  <inkml:trace contextRef="#ctx0" brushRef="#br0" timeOffset="-137723.624">8033 16233 1637 0,'0'0'69'15,"0"0"-55"1,0 6 1-16,-4 0 0 0,4 0 0 0,-7 0 0 15,4 2-15-15,-1 1-15 0,1-3 3 0,-1 0 1 16,1 3-17-16,-1 0-3 0,0-1-1 0,1 4 0 16,-1 0 32-16,1-3-9 0,-1 0 9 0,1 5 0 0,3-2 0 0,-4 3 0 0,4 2 0 0,-3-2 0 15,3 0 0 1,0 5 0-16,-4-5 0 0,4 0 0 0,0 2 0 0,0-2 0 0,-3-3 0 0,3 5-8 31,0-5-121-31,0-3-24 0</inkml:trace>
  <inkml:trace contextRef="#ctx0" brushRef="#br0" timeOffset="-137294.01">7983 15948 1743 0,'0'0'49'0,"0"0"11"0,0 0-48 16,0 0-12-16,0 0 0 0,0 0 0 15,0 0 28-15,0 0 4 0,0 0 0 0,0 0 0 16,0 0-47-16,0 0-9 0,0 0-1 0,0 0-1 16,-3 3-10-16,3-3-1 0,-7 3-1 0</inkml:trace>
  <inkml:trace contextRef="#ctx0" brushRef="#br0" timeOffset="-136014.338">8287 16115 1418 0,'0'0'31'0,"0"0"6"0,0 0 2 0,0 0 1 0,0 0-32 16,0 0-8-16,0 0 0 0,0 0 0 0,0 0 0 0,0 0-16 0,0 0 4 0,0 0 1 16,0 0 11-16,0 0-8 0,0 0 8 0,-7 6-8 15,7 6 8-15,-7-3 0 0,7 0 0 0,-4 2-8 16,1 4 8-16,3-3 0 0,-4 3 0 0,4-1 0 15,0 10 8-15,0-9-8 0,0 5 8 0,0-5-8 16,0 5 0-16,0-2 0 0,4 6 0 0,-4-4 0 0,0 1 0 16,0-1 0-16,0 1 0 0,0-9 0 15,3 5 0-15,-3-5 0 0,0-3 0 0,4 3 0 0,-4-1 0 0,0-11 0 16,7 3 0-16,-7-3 0 0,0 0 0 0,0 0 0 16,0 0 0-16,0 0 0 0,0 0 0 0,0-3 0 15,0-8 0-15,3 2-8 16,1 0-32-16,-1-3-7 0,1-3-1 0,-1 4 0 15,1-4 26-15,-1 0 5 0,1-2 1 0,-1 2 0 0,1-6 6 0,3 4 2 16,-3 2 0-16,3-6 0 16,0 4-20-16,3-7-3 0,1 10-1 0,-1-4 0 0,1-3 12 15,0 7 3-15,-1-1 0 0,1 0 0 0,-1 6 30 0,4-2 7 0,-3 2 0 0,0 3 1 16,-1 0 3-16,1-3 0 0,-1 6 0 0,-3 0 0 16,4 6-7-16,-4 0-1 0,0 0 0 0,4 9 0 15,-4-9-3-15,0 6-1 0,-4 3 0 16,4-1 0-16,-3 10 0 0,-1-12 0 0,4 8 0 15,-3 1 0-15,0 0 13 0,-4-4 3 0,3 7 0 0,-3-1 0 16,4 1-15-16,-4-3-2 0,0 2-1 0,-4-5 0 16,4 3 10-16,-3 2 1 0,-1-2 1 0,0-6 0 15,1 2 8-15,-1-5 2 0,1 0 0 0,-4-3 0 16,7-6-32-16,-4 6 0 0,-3 0 0 0,7-6 0 16,0 0 0-16,0 0 0 0,0 0 0 0,-7 0 0 15,4-6-20 1,-1 0-9-16,1-3-3 0,-1-3 0 0,4-2 7 0,0 5 1 0,0-9 0 0,0 0 0 15,4 1 12-15,-1 2 4 0,1-8 0 0,-1 5 0 16,1-3-26-16,-1 7-5 0,4-1-1 16,0-3 0-16,0 10 29 0,0-7 11 0,1 6-8 0,2 0 8 0,1-3 11 0,-4 7 7 15,3 2 2-15,-3 0 0 0,0 0-4 0,1 3 0 16,-1 3 0-16,0 3 0 0,0-4 0 0,0 7 0 16,0 3 0-16,-4-3 0 0,4 3-16 0,0 2 0 15,-3 4 0-15,3 0 0 0,-3 2 10 0,-1-2-2 16,1 2 0-16,-1 1 0 0,1-3-8 0,-4 2 12 15,3-2-12-15,-3-3 12 0,4 2-12 0,-1-2 0 16,1 0 0-16,-4-4 8 0,3 1-8 0,1 0 0 16,-4-3 0-16,3 2 0 0,1 1 0 0,-1-6 0 15,1-3 8-15,-1 3-8 0,5 3 8 0,-5-3-8 16,4-1 8-16,0 1-8 0,0-3 10 0,0-3-10 0,4 3 12 16,-4-3-12-16,3 0 10 0,1-3-10 0,3 0 8 0,-3-3-8 15,-1-2 0-15,1 2 0 0,0-3 8 0,3 3-8 16,-4 0 0-16,1-11 8 0,-1 8-8 0,5 0 8 15,-5 0 8-15,4 0 2 0,-3-5 0 0,-1 2 0 16,-3 0-9-16,4 0-1 0,-4-2-8 0,0 2 12 16,0-6-12-16,0 1 0 0,0 5 0 0,-3-3 0 15,-1 0 0-15,1 1-8 0,-1-1 8 0,-3 3-13 16,4-5-10-16,-4 2-1 0,0 0-1 0,0 1 0 16,0-1 17-16,-4 3 8 0,4-3-8 0,-3 4 8 15,3 2 0-15,-4 3 0 0,1-6 0 0,3 3 8 16,0 9-8-16,0 0 0 0,-7-6 0 0,0 3 0 15,0 3 0-15,0 0 0 0,0 0 0 0,-1 3 0 16,1 3 0-16,0 3-15 0,0-3 4 0,0 6 1 16,0-6 10-16,0 2-12 0,0 7 12 0,0-3-12 0,4 3 12 15,-5-7 0-15,5 7 0 0,-4-3 0 0,3 3 0 16,4 2 0-16,0-5 0 0,0 3 0 0,0-1 0 16,4 7 0-16,-1-12 0 0,1 3 0 0,3 2 0 0,0-2 12 15,4 3-4-15,-1-6 0 0,4 2 20 16,-3 1 4-16,3-3 0 0,-3 0 1 0,3-3-9 0,-4 5-1 15,4-5-1-15,0 0 0 0,1 0-10 16,-5-3-3-16,1 3 0 0,-1-3 0 0,1 3-9 16,0-6 0-16,3 3-12 0,-4-3 12 15,1 0-39-15,3 0 0 0,0-3 0 0,0 0 0 16,0-3-95-16,0 0-19 0</inkml:trace>
  <inkml:trace contextRef="#ctx0" brushRef="#br0" timeOffset="-134828.113">9543 16048 1022 0,'0'0'21'0,"0"0"5"0,0 0-26 0,0 0 0 0,0 0 0 0,0 0 0 16,0 0 15-16,0 0-3 0,0 0 0 0,0 0 0 15,0 0-12-15,0 0 0 0,0 0-12 0,-7 3 12 16,7-3 0-16,-7 3 20 0,7-3-2 0,0 0-1 16,0 0 8-16,-4 6 2 0,-3-1 0 0,7-5 0 15,0 6 12-15,0 0 2 0,0-6 1 0,0 9 0 16,0 0-1-16,3-3 0 0,1 0 0 0,0-3 0 15,-1 5-5-15,1 1-2 0,3-3 0 0,-4-3 0 16,4 0 0-16,0 3 0 0,0-3 0 0,0 3 0 16,4-3-20-16,0 2-4 0,-1-2-1 0,4 3 0 15,0 0-9-15,-3 0 0 0,3 0 9 0,0 0-9 16,0-3 17-16,0 0-1 0,1 3 0 0,-1-4 0 16,0 4-16-16,0-3-16 0,0 6 4 0,-3-6 0 15,-4 3 20-15,3-3 4 0,-3-3 0 0,0 3 1 0,0 0-13 16,-3 3 0-16,-4-6 0 0,0 0 0 0,0 0-16 15,0 0-4-15,0 0 0 0,0 0 0 0,0 0 5 0,-4 6 1 16,4-6 0-16,-7 2 0 0,4 4 14 0,-4 0 0 16,0 0 0-16,0-3 0 0,-4 0 0 0,0 0 10 15,4 3-10-15,-3-3 8 0,-1 3-8 0,-3-3-11 16,0 5 3-16,0-2 0 0,0 0 8 0,0 0-13 16,0 3 5-16,-4 0 8 0,4-3-24 0,0-1 4 15,0 4 0-15,-4-3 0 16,7 0-26-16,-3 0-5 0,4 0-1 15,-1 0 0-15,0 0-24 0,1-4-6 0,-1 7-1 0</inkml:trace>
  <inkml:trace contextRef="#ctx0" brushRef="#br0" timeOffset="-134016.204">9783 16168 1568 0,'0'0'32'0,"0"0"9"0,0 0-33 16,0 0-8-16,0 0 0 0,0 0 0 0,0 0 0 0,-8 0 8 0,8 0-8 0,0 0 8 15,-7-3-8-15,7 3-14 0,-7-3 3 0,7 3 1 16,0 0 10-16,0 0-10 0,0 0 10 0,0 0-10 16,0 0 20-16,0 0 4 0,0 0 1 0,0 0 0 15,0 0 1-15,0 0 1 0,0 0 0 0,0 0 0 16,0 0-17-16,0 0 0 0,7 3 0 0,0 0 0 15,1-3 0-15,2 3 0 0,1 3 0 0,-1-3-9 16,1 6 9-16,3-9 0 0,0 6 0 0,-3-3 0 16,3 3 0-16,0-3 0 0,4 2 0 0,-4-2 0 15,0 6 0-15,0-6 0 0,0 3 0 0,0-3 8 16,0 3-8-16,-3 3 0 0,3-9 0 0,-4 8 0 16,1-2 0-16,-4 3 0 0,4-6 0 0,-1 3 8 0,1-3-8 15,-4 0 0-15,0 0 0 0,0 0 0 16,0-3 0-16,-7 0 0 0,0 0 0 0,4 3 0 0,-4-3 0 0,0 0 0 15,0 0 0-15,0 0 0 0,0 0-15 0,0 0-4 16,0 0-1-16,0 0 0 0,0 0 20 0,-4 8 0 16,-3-2-8-16,0 3 8 0,0-6-12 0,0 3 2 15,0-3 0-15,-4 0 0 0,4 0 18 0,0 3 3 16,-3-3 1-16,-1 0 0 0,0 2-12 0,-3-2 0 16,4 3 0-16,-4 3 0 0,3-9-14 0,-3 6 5 15,0-3 1-15,3 3 0 0,-3 3 8 0,0-3 0 16,3 2 0-16,-3-2 0 0,0 0 0 0,0 6-12 15,-4-6 12-15,4 0-12 0,0-1 12 0,4 4 0 16,3-3 0-16,-4 0 0 0,4 0-22 0,0 0-2 16,3-3-1-16,-3 6 0 0,7-9 1 0,-3 5 0 0,3-5 0 15,0 0 0 1,0 0-5-16,0 0-1 0,0 0 0 0</inkml:trace>
  <inkml:trace contextRef="#ctx0" brushRef="#br0" timeOffset="-132426.651">10777 16354 874 0,'0'0'19'0,"0"0"4"0,0 0 1 0,0 0 1 15,0 0-25-15,0 0 0 0,0 0 0 0,0 0 0 0,0-3 24 0,0 3 0 16,4-6 0-16,-1 3 0 0,1 0 29 0,-1 0 6 15,1-3 1-15,-4 6 0 0,0 0 0 0,0-6 0 16,4 0 0-16,-4 6 0 0,0-6-28 0,0 6-4 16,0-6-2-16,0 1 0 0,-4 2-26 0,0-3 0 0,4 0 0 15,-3 3 0-15,3-3 0 0,-4 0 0 16,1-3 0-16,-1 4 0 0,1-7 0 0,-4 6 0 16,3-3 0-16,1-3 0 0,-4 3 0 0,3 1 0 15,1 2 0-15,-4 0 0 0,0-6 0 0,3 3 0 0,-3 6 0 16,7 3 0-16,-7-3 0 0,-4 3 0 0,4 0-9 0,-3 0 9 15,-1 0-14-15,0 3 4 0,1 0 1 0,-1 6 0 16,1 3 9-16,3-6-8 0,-4 0 8 0,4 5-8 16,0 4 8-16,-4-3 0 0,4 6 0 0,-3-4 0 15,3 4 0-15,0-1 0 0,0 4 10 0,0-3-10 16,-1 5 0-16,1-5 0 0,4 0 0 0,-1-1 0 16,1 4 0-16,-1-10 0 0,4 4 0 0,0-3 0 15,0 0 0-15,0-1 0 0,4-2 0 0,-1 0 0 16,1-3 12-16,3-3 0 0,0 0 0 0,0-3 0 0,0 0 4 15,4 0 1-15,-1-3 0 0,4 0 0 16,-3-3-9-16,3 3-8 0,-3-6 9 0,-1 3-9 0,1-5 0 16,3-1-8-16,-3 3-1 0,-1-3 0 15,1 1-6-15,-1-1-1 0,4-6 0 0,1 4 0 16,-5-1 16-16,1 0 0 0,-1 0 0 0,-3 1 0 16,0 2 0-16,0 0 0 0,-3-3-8 0,3 4 8 0,-3 2 0 0,-1-3 10 15,4 0-2-15,-3 7 0 16,-4-7 10-16,3 6 2 0,-3 0 0 0,0 6 0 0,0 0-20 0,0 0 0 15,0 0 0-15,0 0 0 16,0 0 0-16,0 0-12 0,0 0 1 0,0 0 1 0,0 6 10 0,4 6 0 16,-4-6 0-16,0-1 0 0,0 7 8 15,0 0 3-15,0-3 1 0,0 2 0 0,3 7-12 0,-3-3 0 0,4 0 0 16,-4 5 0-16,7-2 0 16,-4-4-9-16,1 7 9 0,3-6 0 0,0 2 0 0,0 1 17 0,0-3-1 15,0 2-1-15,0-5-6 0,0 0-1 16,0 0 0-16,0 2 0 0,0-8-8 0,0 3 8 0,1-3-8 0,-1 3 8 15,3-3-8-15,-3-1 0 16,4-2-12-16,-4 0 12 16,3 0-102-16,-2-3-13 0</inkml:trace>
  <inkml:trace contextRef="#ctx0" brushRef="#br0" timeOffset="-131689.663">11218 16257 1250 0,'0'0'52'0,"0"0"-41"16,0 0 25-16,-10 0 4 0,10 0 2 0,-7 2 0 15,0 1-26-15,0 0-4 0,7-3-2 0,-7 9 0 16,-1-6 10-16,1 3 1 0,-3 0 1 0,3 0 0 15,0 0 8-15,0 5 2 0,3-5 0 0,1 3 0 16,-1-3-16-16,4 3-4 0,-3 0 0 0,3-4 0 16,0 7-3-16,0 0-1 0,0-6 0 0,0 3 0 15,0 0-8-15,3 2 0 0,1-2 0 0,-1 3 0 16,4 0-9-16,0-1 9 0,0-2-12 0,0 0 12 16,0 0-9-16,4-3 9 0,-4 0 0 0,4 5-9 15,-1-8-3-15,4 3-1 0,0-6 0 0,-3 3 0 16,3-3 4-16,-3 0 1 0,3-3 0 0,-4 3 0 15,5-3-10-15,-1-3-2 0,-4 0 0 0,1 1 0 16,3-7 7-16,-4 3 1 0,5 0 0 0,-5 0 0 16,-3-2-32-16,4-1-7 0,-4-3-1 15,0-2 0-15,-4 2 23 0,5 0 4 0,-1-5 1 0,-4 2 0 0,1 0 12 0,-4 1 4 16,3 2 0-16,1 0 0 16,-4 1-10-16,0-4-2 0,3 6 0 0,-3-3 0 0,0 7 32 0,4-1 7 15,-4 3 1-15,0 6 0 16,0 0 9-16,0 0 3 0,0 0 0 0,0 0 0 0,0 0 6 0,0 0 2 15,0 0 0-15,0 0 0 16,0 0-25-16,0 9-5 0,0 0-1 0,0 2 0 0,0 1 14 0,0 0 2 16,0-3 1-16,3 5 0 15,-3 1-2-15,0 0 0 0,4 2 0 0,-4 1 0 0,7-3-12 0,-4-1-2 0,1 7-1 16,-1-6 0-16,1 5 9 0,3-5 2 16,-3 3 0-16,3-7 0 0,0 4-20 0,-4-3 0 0,4 0 0 15,-3 2 0-15,-1-5 0 0,4 3 10 16,-3-3-10-16,3-3 8 0,0 5-25 0,-3-5-6 0,3 0-1 0,0-3 0 31,0 0-36-31,-4-3-8 0,4 0-2 0</inkml:trace>
  <inkml:trace contextRef="#ctx0" brushRef="#br0" timeOffset="-131093.995">12132 16224 2093 0,'0'0'44'0,"0"0"9"0,0 0-42 15,0 0-11-15,-11 3 0 0,4 0 0 0,-3-3 0 0,-4 3-17 0,3-3 4 0,1 3 1 32,-5 0-20-32,1 0-4 0,0-3-1 0,0 9 0 15,0-9 6-15,0 6 2 0,-4-6 0 0,4 5 0 0,0-2 20 0,-4 6 9 0,1-6-8 0,3 3 8 16,-8-3 0-16,1 3 0 0,0 0 0 0,0 0 0 15,0 2-18-15,0-2-5 0,-4-3-1 0,4 3 0 32,3-3-26-32,4 3-6 0,0 0 0 0,0 0-1 15,0 0 5-15,3-1 0 0,4 1 1 0,0 3 0 0,3-3 35 0,4-6 6 0,0 0 2 0,0 3 0 16,0 3 8-16,4 3 0 0,3-3 0 0,4 2-8 16,-1-2-2-16,4 0 0 0,4 0 0 0,0 0 0 15,3 0-12-15,0 0-2 0,4-1-1 0,-4 4 0 16,3-3 5-16,1 0 0 0,0-3 1 0,0 3 0 15,-1-3 19-15,1 3 0 0,7 0 0 0,-4-1 0 16,-3 1 28-16,-4-3 10 0,3 3 2 0,-2-3 0 0,2 3-23 16,-6-3-4-16,0 3-1 0,-4-3 0 0,-4 3-12 0,1-3 0 15,-8 8 0-15,4-5 0 0,-7-6-16 0,0 0-7 16,0 6-1-16,0-6 0 16,-7 3-4-16,4 3-2 0,-4 0 0 0,-4 0 0 15,1 2 18-15,-1-2 3 0,-3-3 1 0,0 3 0 16,-4-3-22-16,4 0-4 0,-4 3-1 0</inkml:trace>
  <inkml:trace contextRef="#ctx0" brushRef="#br0" timeOffset="-130509.002">12661 16274 1470 0,'0'0'41'16,"0"0"11"-16,0 0-42 0,0 0-10 0,0 0 0 0,-7 3 0 0,-3-3 40 0,2 3 7 16,1-3 1-16,-3 0 0 0,-1 0-48 0,-3 0 0 15,4 3 0-15,-5 0-13 16,5-3-15-16,-1 3-4 0,-3 3 0 0,4-3 0 15,-4 0 18-15,-1 2 3 0,1 1 1 0,0 0 0 0,0-3 10 0,0 3 0 16,0-3 0-16,0 0 0 0,0 3 0 0,-1 0 0 16,1 0 0-16,0 2-8 0,0 1-12 0,4-3-1 15,-1 3-1-15,0-3 0 16,-3 0-33-16,7 0-6 0,0-1-2 0,4 4 0 16,-1-6 0-16,1 3 0 0,3-6 0 0,0 12 0 15,3-6 23-15,1 0 5 0,3-3 1 0,3 5 0 16,1-5 9-16,-1 3 1 0,5 0 1 0,-1 0 0 15,3-3-67-15,1 0-14 0,0 3-2 0,3 0-1 16,0-1 47-16,0 1 8 0,4-6 3 0,0 3 0 0,-1 0 33 0,-3 0 6 0,4 0 2 0,0 0 0 16,-4 0 8-16,-3 3 9 0,3 0-1 0,-7 0-8 15,0-3 39-15,0 8 1 0,-7-5 0 0,0-6 0 16,-3 6-23-16,-1 0-4 0,-3-6-1 0,-3 6 0 16</inkml:trace>
  <inkml:trace contextRef="#ctx0" brushRef="#br0" timeOffset="-130042.96">12883 16421 1688 0,'0'0'37'0,"0"0"8"0,0 0 2 0,-7 6 0 0,0-3-38 0,0 3-9 15,0 0 0-15,0 0 0 0,0-3 0 0,0 8 0 0,0-2 0 0,0 0 8 16,0-3 0-16,0 6 0 0,3-7 0 0,1 7 0 16,-1 0 10-16,1-3 2 0,-1 0 0 0,4 5 0 15,-3-2-7-15,3-3-1 0,0 3 0 0,3 2 0 16,-3-2-12-16,4 3 9 0,-1 2-9 0,1-5 8 15,-1 3-8-15,1-3 0 0,3-4 0 0,-4 1 0 16,1 0-26-16,3 0-1 0,-3-6 0 16,3 0 0-16,-4 3-62 0,4-6-13 0,0-3-2 0</inkml:trace>
  <inkml:trace contextRef="#ctx0" brushRef="#br0" timeOffset="-129708.8">12838 16139 1605 0,'0'0'35'0,"0"0"7"0,0 0 2 0,0 0 2 0,0 0-37 16,3 6-9-16,1 0 0 0,-4-6-474 0,3 3-97 0</inkml:trace>
  <inkml:trace contextRef="#ctx0" brushRef="#br0" timeOffset="-129343.449">13473 16559 2283 0,'0'0'96'0,"0"0"-76"15,0 0 13-15,0 0 3 0,0 0 1 0,-11 0 0 16,4 0-37-16,0-6 0 0,7 6 0 0,0 0 0 15,0 0 0-15,-7-5 0 0,7 5 0 0,0 0 0 16,0 0-16-16,-7 5 1 0,7-5 1 0,0 0 0 31,0 0-108-31,-4 6-22 0,4-6-4 0</inkml:trace>
  <inkml:trace contextRef="#ctx0" brushRef="#br0" timeOffset="-5840.267">3930 16900 1562 0,'0'0'34'0,"0"0"7"0,0 0 2 0,0 0 1 0,0 0-35 0,0 0-9 0,0 0 0 0,0 0 0 0,0 0 9 0,0 0 0 15,0 0 0-15,0 0 0 0,3 6-9 0,-3-6 0 16,0 0 0-16,0 6 0 0,0-6 31 0,0 9 7 16,0 6 2-16,0-10 0 0,0 4 1 0,0 0 1 15,4 3 0-15,-4 3 0 16,4 2-28-16,-4-2-6 0,0 3 0 0,0 5-8 0,3 1 0 0,-3 2 0 0,4 3 0 15,-1 1 0-15,1-4 0 0,-1 4 0 0,1-4 0 0,-1 1 0 16,4-4 0-16,0 4 0 0,-3-7 0 0,3 7 0 16,0-10 0-16,0 7 0 0,-3-4 0 0,6-2 0 15,-3-3 0-15,-3 2 0 0,3 1 0 0,-4-3 0 16,4-1 0-16,-7 1 0 0,4-3 0 0,-1 0 0 16,1-1 0-16,-1 4 0 0,1-6 0 0,0 0-9 15,-4 2-2-15,3-2 0 0,1 0 0 0,-1 0 0 31,1-3-45-31,-4 3-10 0,0-9-2 0</inkml:trace>
  <inkml:trace contextRef="#ctx0" brushRef="#br0" timeOffset="-5162.274">3602 17059 1022 0,'0'0'22'0,"0"0"5"0,0 0 1 0,0 0 1 0,0 0-29 0,0 0 0 0,0 0 0 0,0 0 0 16,0 0 0-16,0 0 0 0,0 0 0 0,0 0 0 16,0 0 0-16,0 0 0 0,0 0 8 0,0 0-8 0,0 0 58 0,0-9 6 15,0 9 0-15,0-6 1 0,3 1-24 0,1 2-5 16,-1-3 0-16,5 0-1 15,-5 0-17-15,1 3-3 0,3-3-1 0,7 3 0 16,-4 0-14-16,1 3 9 0,-4-6-9 0,7 0 8 0,0 1 6 0,0 2 1 16,4-3 0-16,-4 0 0 0,7 0 13 0,-3 3 4 15,-8 0 0-15,8 0 0 0,3 3-17 0,-3-3-3 16,3 0-1-16,0 3 0 0,0 0-2 0,1-3 0 16,-1 3 0-16,-4 0 0 0,4 0-1 0,4 0-8 15,-4 0 12-15,-3 3-4 0,3-3 10 0,-3 0 2 16,-1 0 0-16,5 0 0 0,-8 0-20 0,0 0 0 15,-4 0 0-15,1 0 0 0,0 0-9 0,-1 0-6 0,1 0-1 0,-1 0 0 16,-3 0 6-16,4 0 1 0,-4-3 0 0,0 6 0 31,-7-3-25-31,7 0-5 0,-3 3-1 0</inkml:trace>
  <inkml:trace contextRef="#ctx0" brushRef="#br0" timeOffset="-3256.725">3852 17615 794 0,'0'0'33'16,"0"0"-33"-16,0 0 61 0,0 0 6 0,0 0 1 0,0 0 0 15,0 0-28-15,0 0-4 0,0 0-2 0,0 0 0 16,0 0-8-16,0 0-2 0,0 0 0 0,0 0 0 16,0 0 0-16,0 0 0 0,7-3 0 0,0 3 0 15,1-3-8-15,-1 0-1 16,7 3-1-16,-4-3 0 0,1-3-14 0,-1 3 9 0,1 0-9 0,0 3 8 15,3-3-8-15,0-3 0 0,-4 3 0 0,4 3 0 16,1-3 0-16,-5 3 0 0,4-2 0 0,-7 2 0 16,4 0 0-16,3 0 0 0,0 0 0 0,-3 2 0 15,-1 1 0-15,4 0 0 0,-3 3 0 0,3-6 0 16,-7 0 0-16,7 3 0 0,-7-3 0 0,4 0 8 16,3 3-8-16,-3 0 0 0,-1-6 0 0,1 3-11 15,-1 0 11-15,1 0 0 0,-4 3 0 0,7-3 0 16,-7 0 0-16,0 0 0 0,-3 0 0 0,-1 0 0 15,1 0 0-15,-4 0 8 0,0 0-8 0,0 0 0 0,0 0 8 0,0 0-8 16,0 0 8-16,0 0-8 0,0 0 0 0,0 0 9 16,0 0-9-16,0 0 0 0,0 0 10 0,0 0-10 15,0 0 8-15,0 0-8 0,0 0 0 0,0 0 0 16,0 0 0-16,0 0 0 0,0 0 0 0,-4 6 0 16,-3-3 0-16,0 0 0 15,0 0 0-15,0 0 0 0,-4 3 0 0,4-6 0 16,0 5 0-16,0-5 0 0,-3 0 0 0,-1 0 0 0,4 3 0 0,-3-3 0 15,2 6 0-15,-2-3 0 0,3-3-10 0,-4 3 10 16,1 0 0-16,-8 0-9 0,7-3-3 0,1 0 0 16,-4 3 0-16,3 0 0 0,-3 0-9 0,0 3-3 15,3-3 0-15,4 3 0 16,-3-3-1-16,-1 5-1 0,-3-2 0 0,7-3 0 16,0 0-19-16,7-3-4 0,0 0-1 0</inkml:trace>
  <inkml:trace contextRef="#ctx0" brushRef="#br0" timeOffset="-2124.438">4431 17668 860 0,'0'0'19'0,"0"0"4"0,0 0 1 0,0 0 0 0,0 0-24 0,0 0 0 0,0 0 0 0,0 0 0 16,0 0 32-16,0 0 1 0,0 0 1 0,0 0 0 15,0 0 35-15,3-3 7 0,1 0 2 0,-1 0 0 16,1 0-22-16,-4-3-5 0,7 3-1 0,-3-3 0 16,-1 0-6-16,1-3 0 0,-1 4-1 0,4-1 0 15,-3-3-27-15,3 0-6 0,0 0-1 0,0-3 0 16,0 4-9-16,4-1 10 0,-1-3-10 0,-3-3 10 0,0 4-1 0,-3-1 0 16,6 0 0-16,-3-3 0 0,-3 1 19 0,7-1 3 15,-1-3 1-15,-3 1 0 0,0-1-32 0,4-2 0 16,-1 5 0-16,-3-6 0 0,8 4 0 0,-8 2-13 15,0-6 1-15,3 4 0 0,-6-4 12 0,3 3 16 16,0 1-3-16,0-4-1 0,4 7-12 0,-8-4-13 16,4-3 2-16,-3 7 1 0,-1-4 10 0,1 3 0 15,-1 1 0-15,1-4 0 16,-1 6 0-16,-3-2 0 0,0 2 0 0,4-6 0 0,-4 6 0 0,0-2 14 16,0-4-3-16,0 3-1 15,-4 1-25-15,4-1-5 0,-3 3 0 0,-1 3-1 0,1 3 1 0,-1-2 1 0,1 2 0 16,-1-6 0-16,1 3 19 0,-1 3-10 0,4 6 10 0,-7-3-8 15,0 3 0-15,0 0 0 0,0-3 0 0,0 0 0 16,3 6 8-16,-6 0 0 0,-1 0 0 0,1 3 0 16,-1 3-8-16,0-3 8 0,1 3-8 0,3 0 8 15,-4-1 0-15,4 1 0 0,-4-3 0 0,4 3 0 16,0 3 0-16,4-4 0 0,-4 1 0 0,3 0 0 16,-3 6 0-16,4-6 0 0,3 2 0 0,-4 1 0 15,4 3 0-15,0-3 0 0,4-1 0 0,-4 7 8 16,0-3-8-16,3-4 0 0,-3 4 0 0,0 6 0 15,4-12 0-15,-4 8 0 0,3 1 0 0,1-1 0 16,-4-5 11-16,3 6-3 0,1-6 0 0,-4 2 0 16,3 1-8-16,1 0 0 0,-1-4 0 0,4 4 0 15,-3 0 0-15,3-3 0 0,-3-1 9 0,3 4-9 16,0-6 12-16,-4 3-3 0,4-6 0 16,0 2 0-16,-3-2 19 0,3 3 3 0,0 0 1 0,-3-6 0 15,6 3-32-15,-3 0 0 0,0-4 0 0,0 4 0 16,-3-3 12-16,3 0-3 0,0 3-1 0,-4-3 0 15,4 3-8-15,1-6 0 0,-5 3 0 0,1 0 0 16,3-3 0-16,-4 3 0 0,4-3 0 0,-3 3 0 16,3-3 0-16,-4 3 0 0,4-3 0 0,-3 3 0 15,3-3 0-15,-4 3-11 0,8-3 3 0,-7 2 0 16,3 1-31-16,-4-3-5 0,1 3-2 0,-1 0 0 16,-3-3-106-16,4 9-20 0,3-9-5 0</inkml:trace>
  <inkml:trace contextRef="#ctx0" brushRef="#br0" timeOffset="-833.075">4621 16915 117 0,'0'0'0'0,"0"0"0"15,0 0 68-15,0 0 8 0,0 0 1 0,0 0 1 16,0 0-29-16,0 0-5 0,0 0-2 0,0 0 0 15,0 0-16-15,0 0-3 0,0 0-1 0,0 0 0 16,0 0-7-16,0 0-2 0,0 0 0 0,0 0 0 16,0 0 11-16,0 0 3 0,0 0 0 0,0 0 0 15,0 0 1-15,0 0 0 0,0 0 0 0,0 0 0 16,0 0 4-16,0 0 2 0,0 0 0 0,0 0 0 16,0 0 8-16,0 0 2 0,0 0 0 0,0 0 0 15,0 0-20-15,0 0-3 0,0 0-1 0,0 0 0 16,0 0-20-16,0 0 0 0,0 0 0 0,0 0 0 15,0 0 30-15,0 0 2 0,0 0 0 0,0 0 0 16,0 0-32-16,4 3 0 0,3 3 0 0,-7 6 0 0,4-7 0 16,-4-5 0-16,7 0 0 0,-7 0 0 15,3 6 17-15,-3 0-2 0,4 0-1 0,-4 0 0 16,0 0-2-16,3 6-1 0,1-4 0 0,-4 4 0 16,3-6-11-16,-3 3 8 0,4 3-8 0,-4-6 8 0,3 2-8 0,-3 1 0 15,0-3 0-15,0 6 0 0,0-3 0 0,0 2 0 16,4-5 9-16,-4 3-9 0,0 6 0 0,0-9 0 0,0 3 0 15,0-4 0-15,0 4 0 16,0-3 0-16,0 6 0 0,0-6 0 0,0 3 0 0,0-4 0 0,0 1 0 16,0 0 0-16,0-6 0 0,-4 12 0 0,4-6 0 15,0 3 0-15,0-9 0 0,-3 3 0 16,3-3 0-16,-4 5 0 0,1 4 0 0,-4-3-8 16,0-3 0-16,0 6 0 0,-1 0 8 0,1-3-8 0,0 0 8 15,4-1-8 1,-4-2-36-16,3 3-6 0,4-6-2 0,-7 3 0 15,4 9-9-15,-1-9-3 0</inkml:trace>
  <inkml:trace contextRef="#ctx0" brushRef="#br0" timeOffset="1055.932">5112 17221 899 0,'0'0'18'0,"0"0"6"0,0 0-24 0,0 0 0 0,0 0 0 0,0 0 0 16,0 0 14-16,0 0-2 0,0 0-1 0,0 0 0 16,0 0 2-16,0 0 1 0,0 0 0 0,0 0 0 31,0 0 31-31,0 0 7 0,0 0 0 0,-4-6 1 0,4 6-20 0,0 0-4 0,-3-3-1 0,3 3 0 16,0 0-28-16,-7-6 0 0,7 6 0 0,-7 0 0 15,-4 0 0-15,4 6 0 0,-4-3 0 0,4-3 0 16,-3 3-10-16,3 0 10 0,0-3-8 0,-4 0 8 15,-3 3 0-15,7-3 8 0,-4 3 0 0,1-3 0 16,-1 3-8-16,4 0 11 0,-4-1-11 0,1 1 12 16,3 3-2-16,-4-6 0 0,4 6 0 0,-3-3 0 15,3 3-10-15,-8-6 0 0,8 3 0 0,0 0-11 16,0-3 22-16,0 6 4 0,7-6 1 0,0 0 0 16,-7 3-16-16,7-3 0 0,0 0 0 0,0 0 0 0,-7 3 8 15,7-3-8-15,0 0 11 0,-3 6-11 16,3-6 17-16,0 0-3 0,0 5-1 0,3 4 0 0,-3 0-13 0,4-3 0 15,3 0 0-15,0 0 0 0,0 2 0 16,0-2 0-16,0 0 8 0,7 3-8 16,-7-3 0-16,4 0 0 0,-4 3 0 0,0-3 0 15,3 2 0-15,-3-2 0 0,4 3 0 0,-4-3 0 16,4 0-9-16,-1 0 9 0,1-3-13 0,-1 2 5 16,-3 4 8-16,8-6 0 0,-8 6 0 0,0-6 0 15,0 3-8-15,0-3 0 0,0 3 0 0,0-3 0 16,0 0 8-16,-4 2-12 0,-3-5 12 0,8 3-12 15,-8-3 12-15,0 0-8 0,3 6 8 0,-3-6-8 16,0 9 8-16,0-3 0 0,0 3 0 0,-3-3 0 0,3-6 0 16,-4 6 11-16,-3-3-3 0,0 2 0 0,0-2 2 0,0 6 0 15,0-6 0-15,3 3 0 0,-6 0-2 0,-1 0 0 0,-3-3 0 0,3 0 0 16,1 0-8-16,-4-1 0 16,3 1 0-16,-3 0 0 0,3 3 0 0,1-3 0 0,3-3-12 15,0 3 12-15,-4 0 0 0,-3 0 0 0,7 0 0 0,-4-3 0 16,11 0-24-16,-7 0 4 0,7 0 0 0,-7-3 0 31,7 3-25-31,0 0-5 0,-3-3-1 0</inkml:trace>
  <inkml:trace contextRef="#ctx0" brushRef="#br0" timeOffset="36454.774">5881 17385 280 0,'0'0'8'0,"0"0"1"0,0 0-9 0,0 0 0 0,0 0 0 0,0 0 0 15,0 0 52-15,0 0 8 0,0 0 1 0,0-5 1 16,0 2 25-16,0 3 5 0,0-3 0 0,0-6 1 15,0 9-38-15,-4-6-8 0,4 0-2 0,0 6 0 16,0 0-1-16,0 0 0 0,0 0 0 16,0 0 0-16,0 0-20 0,-7-6-5 0,7 6-1 0,0 0 0 15,-3-6-18-15,3 6 0 0,-7-3 8 0,7 3-8 16,-11-3 0-16,11 3 10 0,0 0-10 0,-7 0 8 16,0 0 0-16,-4 0 0 0,4 0 0 0,7 0 0 15,-7 0-8-15,0 0 8 0,7 0-8 0,-7 3 8 16,7-3-8-16,-7 3 0 0,7-3 0 0,-7 0 0 15,0 3 0-15,7-3 0 0,0 0 0 0,-11 3 0 16,11-3 0-16,0 0 0 0,-3 6-9 0,3-6 9 16,0 0 0-16,0 0 0 0,0 0 0 0,-4 9 0 15,4-3-13-15,0 0 1 0,4 0 0 0,-4-6 0 16,3 5 12-16,8 1 0 0,-8 3 0 0,5-3 0 16,-5 0 0-16,-3-3 0 0,0-3 0 0,4 6 0 15,3 0 0-15,-4 2 0 0,4-8 0 0,0 6 0 16,-3 3 0-16,-1-3 0 0,4-3 0 0,-3 3 0 15,-4-6 0-15,3 6 0 0,1 0 0 0,-4-6 0 16,4 5 23-16,-1 1 7 0,4 3 2 0,-7-9 0 16,4 6-20-16,-4-6-3 0,0 0-1 0,3 0 0 15,4 3-8-15,-7-3 8 0,4 3-8 0,-1 3 8 16,-3-6-8-16,4 3 0 0,-4-3 0 0,3 6 0 16,-3-6 0-16,4 5 0 0,-4-5 0 0,3 6 0 15,-3-6 0-15,0 0 0 0,0 9 0 0,0-9 8 0,0 6 4 0,0-6 1 16,0 0 0-16,-3 9 0 0,3-9-2 0,0 0-1 0,0 0 0 15,-4 6 0-15,4-6-2 0,0 0-8 0,0 0 12 16,-7 3-4-16,0 0 8 0,0 0 2 0,7-3 0 16,-7 2 0-16,-3 1-18 0,10-3 0 0,-8 3 0 0,-2 3-9 15,3-3 9-15,-4-3-8 0,11 0 8 0,-7 3-8 16,-3 0 0-16,3-3 0 0,-1 0 0 0,-6 0 0 16,7 0-6-16,0 0-1 0,0 0 0 0,7 0 0 15,-7 0-1-15,7 0 0 0,-10 0 0 0,3-3 0 16,7 3 16-16,0 0 0 0,0 0-10 0,0 0 10 15,0 0-16-15,0 0 2 0,0 0 0 0,0 0 0 16,0 0-13 0,-4-3-2-16,4 3-1 0,4-12 0 0,-4 7-42 15,7-1-9-15</inkml:trace>
  <inkml:trace contextRef="#ctx0" brushRef="#br0" timeOffset="37451.172">6075 17497 550 0,'0'0'12'0,"0"0"2"0,0 0 1 0,0 0 1 0,0 0-16 0,0 0 0 0,0 0 0 0,0 0 0 16,0 0 41-16,0 0 5 0,0 0 1 0,0 0 0 16,0 0-27-16,0 0-6 0,0 0-1 0,0 0 0 15,0 0 14-15,0 0 2 0,3 0 1 0,4-9 0 16,-3 6 12-16,-1 0 2 0,5 0 1 0,-5-2 0 15,1 2-5-15,-4 3 0 0,7-3-1 0,-4 0 0 16,1-3-28-16,3 3-11 0,0-3 8 0,-4 3-8 16,8-3 12-16,-4 3-4 0,-3 0 0 0,-1-3 0 15,4 4-8-15,-3-1 0 0,3 0 0 0,0 0 0 16,0 0 15-16,-4 0 1 0,8-3 0 0,-8 3 0 16,4-6-2-16,-3 3 0 0,0 0 0 0,-1 1 0 15,1 2-5-15,-1-3-1 0,1 3 0 0,-1 0 0 0,-3-3-8 0,4 3 0 16,-4-6 0-16,0 9 8 0,0-6-8 0,0 0 0 0,0 1 0 15,0 2 0-15,0 3 0 0,-4-6 0 0,4 6 0 0,0 0 0 16,0 0 0-16,0 0-14 0,-3-3 3 0,3 3 1 16,0 0-2-16,0 0 0 0,-7-3 0 0,-4 3 0 15,4 0 2-15,7 0 0 0,-7 3 0 0,0 0 0 16,-4 3 2-16,4 2 0 0,0-2 0 0,0 0 0 16,0 3 8-16,4 0 0 0,-1-3 0 0,-3 0 0 15,0 0 0-15,0-1 0 0,3 4 0 0,1 0 0 16,-1-3 0-16,1 0 0 0,3-6 0 15,-4 6 0-15,4-6 24 0,-3 6 6 0,3 2 2 0,0-8 0 16,0 6-20-16,-4 3-3 0,4-9-1 0,0 6 0 16,0-6 8-16,0 6 0 0,0-6 1 0,4 6 0 15,-1 0 2-15,1-1 0 0,-1 1 0 0,1-3 0 16,-4-3 0-16,7 9 0 0,-7-9 0 0,3 6 0 16,8-6 1-16,-4 0 1 0,-3 3 0 0,-1 0 0 15,4-3-7-15,-3 0-2 0,3 3 0 0,0-3 0 16,-4 0 1-16,4 0 0 0,0 0 0 0,0 0 0 15,-3 0-5-15,-1 0 0 0,5 0-8 0,-5 0 12 16,4 0-2-16,-3 0-1 0,3 0 0 0,-4 0 0 16,-3 0-9-16,7 0 12 0,-3 0-12 0,-1 0 12 15,-3 0-12-15,11 0 10 0,-8-3-10 0,4 3 10 16,-7 0-10-16,8 0 0 0,-1 0 9 0,0 0-9 0,0 0 0 16,0-3 0-16,0 3 0 0,0-3 0 0,0 3 0 0,4 0 0 15,-4 0 0-15,3-6 0 0,-3 6 0 0,4-9 0 0,3 9 0 16,-7-3 0-16,-3 3-11 0,6-3 11 0,-3 3-13 15,0-3 5-15,0 3-10 0,0 0-2 0,0-2 0 16,-3-1 0 0,3 0-36-16,-7 3-7 0,3-3-1 0</inkml:trace>
  <inkml:trace contextRef="#ctx0" brushRef="#br0" timeOffset="42145.819">7207 17450 669 0,'0'0'29'0,"0"0"7"0,0 0-28 0,0 0-8 16,0 0 0-16,0 0 0 0,0 0 33 0,0 0 6 0,0 0 1 0,-7-3 0 16,7 3-17-16,-3-9-3 0,3 9-1 15,0 0 0-15,-4-3 4 0,4 3 1 0,-3-6 0 0,3 6 0 16,0-2 0-16,0 2 1 0,0 0 0 0,-4-6 0 15,4 6-9-15,0 0-1 0,-3-3-1 0,3 3 0 16,0 0-4-16,0 0-1 0,0 0 0 16,0 0 0-16,-4-6 3 0,4 6 0 0,-3-3 0 0,3 3 0 15,-8-3-12 1,8 3 12-16,0 0-12 0,-3-3 12 0,3 3-12 0,0 0 0 0,-7 0-12 0,7 0 12 16,-4 0-9-16,4 0 9 0,-10 3 0 0,10-3 0 15,-7 6 0-15,7-6 0 0,0 0 0 0,-4 3 0 16,4-3 0-16,-7 3 0 0,0 3 0 0,4-3 0 15,3-3 0-15,-4 8 0 0,-3-5 0 0,3 6 0 16,1-3 0-16,-1 0 0 0,4-6 0 0,0 6 0 16,-3 0 0-16,3-6 0 0,0 0 9 0,-4 8-9 15,4-8 15-15,0 0-3 0,0 0 0 0,4 6 0 16,-4-6 0-16,0 0 0 0,0 0 0 0,3 12 0 16,4-6-12-16,0-6 9 0,1 6-9 0,-5 0 8 15,4 0 2-15,4-3 0 0,-4 0 0 0,3-1 0 16,-3 1 2-16,0 0 0 0,4 3 0 0,-4-3 0 15,0 0-12-15,0 0 10 0,4 0-10 0,-4 3 10 16,0-6-10-16,-4 6 0 0,4-6 0 0,-3 3 8 0,3 0-8 16,-3 0 0-16,3-1 0 0,-4 1 0 15,-3-3 0-15,0 0 0 0,4 9 0 0,-4-9 0 0,3 3 11 0,-3-3-3 16,4 6-8-16,-4-6 12 16,0 0-12-16,0 0 0 0,0 0 0 0,0 0 0 0,0 0 0 0,0 0 0 15,-4 6 0-15,4-6 0 16,-3 6 0-16,-4-3 0 0,7-3 0 0,-11 3 0 0,4 3 0 15,0-6 0-15,7 0 0 0,-7 5 0 0,0-5 0 0,7 0 0 0,-7 3 0 16,-4-3 0-16,4 6-8 0,-3-3 8 0,3 0 0 16,-1-3 0-16,8 0-11 0,-7 3 11 0,7-3-10 15,-3 0 10-15,-4 0-13 0,7 0 3 0,-11-3 1 0,11 3 0 16,-7 0 1-16,0 0 0 0,7 0 0 0,0 0 0 31,0 0-39-31,-7 3-7 0,7-3-2 0,0 0 0 0,0 0-32 16,0 0-6-16</inkml:trace>
  <inkml:trace contextRef="#ctx0" brushRef="#br0" timeOffset="42880.049">7511 17488 810 0,'0'0'23'0,"0"0"5"0,0 0-28 0,0 0 0 0,0 0 0 0,-7 0 0 16,7 0 12-16,-7 9-2 0,7-9-1 0,-8 0 0 16,1 0-9-16,0 6 0 0,0-6 0 0,-3 0-11 15,3 3 24-15,-4-3 5 0,11 0 1 0,-7 3 0 16,0 0 10-16,7-3 3 0,-7 3 0 0,0 0 0 15,7-3 0-15,-4 6 1 0,-3-3 0 0,-3 2 0 16,10-5-21-16,0 0-4 0,0 0 0 0,0 9-8 0,0-9 21 16,0 6-2-16,3 6-1 0,8-6 0 15,-8-3 0-15,1 0 0 0,6 2 0 0,-2-2 0 0,-1 0 10 16,3 3 1-16,-3-3 1 0,4-3 0 16,-4 3-30-16,3 0 0 0,1 0 0 0,0-3 0 15,-1 3 0-15,4-3 0 0,-7 0 0 0,4 3 0 16,-4-3 0-16,0 0 9 0,0 0-9 0,0 0 12 0,4-3-4 0,-4 3-8 15,0-3 12-15,0 0-4 16,0 3 5-16,0-6 1 0,0 3 0 0,0-6 0 0,-3 6-6 0,3-2-8 16,0 2 11-16,-4 0-11 15,-3-3 9-15,4 6-9 0,-4-9 0 0,3 3 9 0,-3-3-9 0,0 9 12 0,0-6-12 16,0 4 12-16,-3-4-12 16,3 3 0-16,0-3 0 0,-4 3 0 0,4-3 0 0,-3 6 0 0,3 0 0 15,-7-6-11 1,0-3 0-16,0 3 0 0,0 3 0 0,-4 3 0 0,4-2-8 0,-4 2-1 15,4 0-1-15,-3 0 0 0,-1 2 7 0,0-2 2 16,1 0 0-16,-1 0 0 16,4 3-16-16,-3 0-4 0,-1 0 0 0,1-3 0 0,-1 9 32 0,4-3 0 0,-4-6 0 0,4 0 0 15,7 0-12-15,0 0 3 0,0 0 1 0,0 0 0 32,0 0-16-32,0 0-2 0,0 0-1 0,0 0 0 0,0 0-123 15,0 0-25-15</inkml:trace>
  <inkml:trace contextRef="#ctx0" brushRef="#br0" timeOffset="44622.494">7803 17521 326 0,'0'0'14'0,"0"0"-14"15,0 0 74-15,0 0 12 0,0 0 2 0,0 0 1 16,0 0-8-16,0 0-1 0,0 0-1 0,0 0 0 16,0 0-13-16,-3-6-2 0,3 6-1 0,0 0 0 15,0 0-17-15,0 0-3 0,-4-6-1 0,4 6 0 0,0 0-14 0,0 0-4 16,0 0 0-16,0 0 0 16,0 0-1-16,0 0-1 0,0 0 0 0,0 0 0 0,0 0-11 0,0 0-3 15,0 0 0-15,0 0 0 0,0 9-8 0,4-3 8 16,-4-6-8-16,0 5 8 15,3 7-8-15,1-6 8 0,-1 6-8 0,1-6 8 0,0 3-8 0,-4-4 12 16,3 7-12-16,1-6 12 0,-1 0-4 0,-3 3-8 16,0-9 12-16,4 9-4 0,-1-4 1 0,1-2 0 15,-4-3 0-15,0 0 0 0,0 0-9 0,0 0 0 16,0 0 0-16,0 0 8 0,0 0-8 0,0 0 0 16,0 0 0-16,0 0 8 0,0 0-8 0,0 0 0 0,0 0 0 15,0 0 0-15,0 0 15 0,0 0 1 0,0 0 0 16,0 0 0-16,0 0-7 0,0 0-1 0,0-3 0 0,3-2 0 15,-3-4-8-15,4 0 0 16,-1 0 0-16,1-3 0 0,-1 4 0 0,1-1 0 0,-1 3 0 0,1-6 0 16,-1 6 0-16,1-6-14 0,0 7 5 0,-1-4 1 15,1 3 8-15,3 0 0 0,-4 0 0 0,4-6 0 16,-3 6 0-16,-1 4 0 0,1-1 0 0,-1-3 0 16,4 3 0-16,-3 0-12 0,3 0 4 0,0 0 0 15,0 0 8-15,0 0 0 0,0 3 0 0,0 0 0 16,0 0 0-16,0 0 0 0,0 0 0 0,0 3 0 15,-3-3 0-15,3 3 0 0,0-3 0 0,-3 3-8 16,6 3 8-16,-10-3 0 0,0-3 0 0,7 6 0 16,-3-1 8-16,-1-2-8 0,4 12 10 0,-3-9-10 15,-1-3 15-15,1 3-3 0,-1 0-1 0,-3 0 0 16,4-1-2-16,-4 1 0 0,0-6 0 0,4 9 0 16,-4-3-9-16,3 3 0 0,-3-9 0 0,0 6 8 0,-3-3-8 0,3 3 8 15,0-1-8-15,0-5 8 0,0 0-8 0,0 12 0 16,-4-6 0-16,0 0 0 0,4 0 0 0,0-6 0 15,0 0 0-15,0 0 0 0,-3 6 0 0,3-6 0 16,0 0-9-16,0 0 9 0,0 0 0 0,0 0-12 16,0 0 12-16,0 0-10 0,0 0-4 0,0 0-1 15,0 0 0-15,0 0 0 16,0 0-14-16,0 0-3 0,0 0-1 0,0 0 0 16,0 0-97-16,0 0-19 0</inkml:trace>
  <inkml:trace contextRef="#ctx0" brushRef="#br0" timeOffset="45190.119">8329 17277 1004 0,'0'0'22'0,"0"0"5"16,0 0 1-16,0 0 0 0,0 0-28 0,-11 3 0 0,11-3 0 0,0 0 0 0,0 0 0 0,0 0 0 15,-7 3 0-15,7-3 0 0,-3 5 37 0,-4-2 3 16,3 3 0-16,1 3 0 0,3-9 28 0,-4 6 5 16,4-6 2-16,0 9 0 0,0 0-13 0,0-4-2 15,0-5-1-15,0 12 0 0,0 0-36 0,0-3-7 16,0-3-2-16,0 0 0 0,0 5 14 0,0 1 4 0,0 0 0 0,0-3 0 15,0 2-32-15,4 1 0 0,-4 0 0 0,0 0 0 16,3-1 0-16,-3 4 0 0,4-6 10 0,-4 3-2 16,3-3-8-16,-3-1 8 0,0 4-8 0,4 0 8 15,-4-3-8-15,0-1 0 0,0-2 0 0,0-6-8 16,0 9 8-16,0-9 0 0,0 6 8 0,0-6-8 16,0 9 0-16,0-9 0 0,0 0 0 0,0 6 0 15,0-6 0-15,0 0 0 0,0 0 0 0,0 9 0 16,0-9 0-16,0 0-10 0,0 5 1 0,0-5 0 31,0 0-36-31,0 0-7 0,0 0-2 0,0 0 0 16,0 0-10-16,0 0-3 0,0 0 0 0</inkml:trace>
  <inkml:trace contextRef="#ctx0" brushRef="#br0" timeOffset="45625.951">8174 17509 910 0,'0'0'20'0,"0"0"4"0,0 0 0 0,0 0 3 15,0 0-27-15,0 0 0 0,0 0 0 0,0 0 0 0,0 0 52 16,3 0 4-16,1-3 2 0,-4 3 0 0,0 0 2 0,7-3 0 0,-7 3 0 0,0 0 0 16,3 0-24-16,-3 0-4 0,0 0 0 0,8 0-1 15,-5 0 17-15,-3 0 4 0,7 0 1 0,0 0 0 16,0 0-23-16,0 0-5 0,0 0-1 0,0 0 0 16,4 0-12-16,0 0-4 0,3 0 0 0,-4 0 0 15,1-6-8-15,3 6 0 0,-3 0 0 0,-1 0 0 16,4 0 9-16,-3 0 3 0,3 0 1 0,-3 0 0 15,3-9-13-15,-4 9 0 0,1-3 0 0,3 3 0 16,0-3 0-16,-3 3 0 0,3-3 0 0,-4 3 0 16,-3-2 0-16,0 2 0 0,4-3 0 0,-4 3 0 15,0 0 0-15,-7 0 0 0,7 0 0 0,-7 0 0 16,0 0-28 0,4-3-9-16,-4 3-2 0,0 0 0 0,0 0-14 15,0 0-3-15,0 0-1 0</inkml:trace>
  <inkml:trace contextRef="#ctx0" brushRef="#br0" timeOffset="47656.818">8968 17535 399 0,'0'0'16'0,"0"0"-16"15,0 0 68-15,0 0 11 0,0 0 1 0,0 0 1 0,0 0-17 0,0 0-4 16,0 0-1-16,0 0 0 0,0 0 1 0,0 0 1 16,0 0 0-16,0 0 0 0,0-3-6 0,0-2-2 15,0-1 0-15,0 6 0 0,0 0-11 0,0 0-2 16,3-6-1-16,-3 6 0 0,0 0-3 0,0 0-1 15,0 0 0-15,0 0 0 0,0 0-17 0,0 0-3 16,0 0-1-16,0 0 0 0,0 0-14 0,0 0 0 16,0 0 0-16,0 0 0 0,0 0 0 0,0 9 0 15,4-1 0-15,-4 1 0 0,3 0 9 0,1 0-1 0,-4 0 0 0,0 2 0 16,3 1-8-16,-3-3 0 0,0 0 0 0,0 3 0 16,4-7 0-16,-4 4 0 0,0-9 0 0,0 6 0 15,3 3 0-15,-3-3 0 0,4 0 0 0,-4-6 0 16,0 6 0-16,0-6 12 0,0 0-12 0,3 6 12 15,-3-6-12-15,0 0 0 0,0 0 0 0,0 0 0 16,0 0 0-16,0 0 0 0,0 0 0 0,0 0 0 16,0 0 0-16,0 0 0 0,0 0 8 0,0 0-8 15,4-6 8-15,-1 0-8 0,-3 0 0 0,4 0 8 16,-4 0-8-16,3-3 0 0,1 0 0 0,-4 4 8 16,4-4-8-16,-4 0 0 0,3-3 0 0,1-3 0 15,3 7 0-15,-4-1 0 0,4-3 0 0,-3-3 8 16,3 7-8-16,0-4 0 0,0 3 0 0,0 3 0 15,0-9 0-15,0 7 0 0,0-1-9 0,0 3 9 16,0 0 0-16,0 0 0 0,4 0 0 0,-4 3 0 16,0 0 0-16,0 3 0 0,4-6-8 0,-4 6 8 0,0 6 0 0,-4-6 0 15,4 0 0-15,4 3 0 0,-4 6-12 16,0-6 12-16,0 3-12 0,0-3 12 0,0 3 0 0,-3 0 0 16,3 2 8-16,-4-2-8 0,4 6 8 0,-3-6-8 15,-1 0 0-15,1 3 9 0,-1 0-9 0,-3-1 12 16,4 1-12-16,-4 0 12 0,0 3-12 0,0-9 10 15,0 5-10-15,0-2 10 0,0-6 9 0,0 0 1 16,0 0 1-16,-4 9 0 0,4-9-21 0,0 9 0 16,0-9 0-16,0 0 0 0,0 0 0 0,0 0-15 0,0 0 3 15,0 0 0-15,0 0 12 0,0 0 0 0,0 0 12 16,0 0-12-16,0 0 11 0,0 0-11 16,0 0 10-16,-3-6-10 0,3 0 8 0,0-6-8 0,3 4 0 15,-3-1 0-15,4 0 11 0,3-6-11 16,-3 7 12-16,-1-1-12 0,1-3 0 0,3 3 0 15,-4-3 0-15,4 6 0 0,-3-5 0 0,3 5 0 0,0 0-10 0,-4-3 10 16,4 0 0-16,4 6 0 0,-4-8 0 16,4 8 0-16,-4-3 0 0,3 3 0 0,-3 0 0 0,4 0 0 15,0 3 0-15,-4-3 0 0,3 3 0 0,1 0 0 16,-1 3 0-16,1-3 0 0,0 6 0 0,-1-3 0 16,1 0 0-16,-4 3 0 0,0-1 0 0,0 4 0 15,0 0 0-15,0 0 0 0,-3 0 0 0,3 0 0 16,-4-1-24-16,1 7 2 0,-4-6 1 0,3 0 0 15,-3 0 21-15,0-1 0 0,4 4 0 0,-4-6 0 16,0 3 0-16,0 0 0 0,0-3 0 0,0-1 0 0,-4 7 0 16,8-6 0-16,-4 0 0 0,0-6 8 15,0 0-8-15,0 6 0 0,0-6 0 0,0 0 8 0,0 6-8 16,0-6 0-16,0 0 0 0,0 0 0 16,0 0 0-16,0 0 0 0,0 0-12 0,0 0 12 0,0 0-28 15,0 0 3-15,0 0 0 0,0 0 0 16,0 0-39-16,0 0-8 0,0 0-2 0</inkml:trace>
  <inkml:trace contextRef="#ctx0" brushRef="#br0" timeOffset="48630.696">10019 17456 1177 0,'0'0'25'0,"0"0"6"0,0 0 1 0,0 0 2 0,-7-3-34 0,3 0 0 0,-3 0 0 0,7 3 0 0,0 0 16 0,-7-6-3 16,0 0-1-16,0 6 0 15,0-6-12-15,0 1 0 0,0 5 0 0,3-3 0 0,-3 3 0 0,0 0 0 16,0 0 0-16,0 0 0 15,0 0 0-15,0 0 0 0,0 0 0 0,0 0 0 0,-4 3 0 0,4 0 0 16,0-1 0-16,4-2 0 16,-4 6 28-16,7-6 4 0,0 0 0 0,-7 0 0 0,7 0-32 0,-7 3 0 15,3 6 0-15,4-9 0 16,-7 6 0-16,3 0 0 0,1 0 0 0,-1 3 0 0,4-9 0 0,-3 5 0 0,3 1 0 0,-4 6 0 31,4-6 0-31,4 0 0 0,-4 0 0 0,0-6 0 0,3 6 0 0,-3 0 0 0,4-1 0 0,-4 4 0 16,3-3 0-1,-3 0 0-15,4 0 0 0,-1 0 0 0,-3-6 0 0,4 3 0 0,0 3 0 0,-4-6 0 32,3 2-20-32,-3-2-9 0,0 0-3 0,7 6 0 0,-3 0 32 0,-4-6 0 0,3 3 0 0,-3-3 0 15,7 6 0-15,-3-3 0 0,-4-3 0 0,0 0 0 16,7 3 0-16,-4-3 0 0,4 0 0 0,-3 0 0 16,-1 0 20-16,5 0 9 0,-1-3 3 0,-4 0 0 15,4-3-32-15,-3 3 0 0,3-3 0 0,0 0 0 16,0 1 12-16,0-1-3 0,0 0-1 0,0-3 0 15,-3 3-8-15,-1-3 0 0,4 3 0 0,0 1 8 16,-3-1-8-16,-1-3 0 0,1 3 0 16,3 0 8-16,-4-3-8 0,1 3 0 0,-1 1 0 0,1-1 0 15,-1 0 8-15,1 0 0 0,0 3 0 0,-1-3 0 0,-3 6-8 16,0 0 0-16,4-3 9 0,-1-3-9 16,-3 6 12-16,4-3-3 0,-4 3 0 0,0 0 0 15,0-3 19-15,0 3 3 0,0 0 1 0,0 0 0 16,0 0-32-16,0 0 0 0,0 0 0 0,0 0 0 0,0 0 12 0,0 0-4 15,0 0-8-15,0 0 12 16,0 0 1-16,0 0 0 0,0 0 0 0,0 0 0 0,3 6-1 0,-3 3 0 16,4-3 0-16,-4 3 0 15,3-6 16-15,1 3 4 0,-4-1 0 0,3 1 0 0,1 6-20 0,-1-6-3 16,-3 0-1-16,4 0 0 16,-1 0 4-16,-3 0 0 0,4-1 0 0,-1 4 0 0,1 0 0 0,-1 0 0 15,1-3 0-15,0 0 0 0,-1-1-12 0,1 1 0 16,-1 3 0-16,1-3 8 0,-1-3-8 0,1 3 0 0,-1 0 0 15,-3 3 8-15,0-9-8 16,0 0 0-16,0 0 0 0,4 5 8 0,-1-2-8 0,-3-3 12 0,4 9-12 16,-4-9 12-16,3 6-12 15,-3-6-11-15,0 0 3 0,4 6 0 0,-4-6-10 0,0 0-2 0,0 0 0 16,3 3 0 0,-3-3-26-16,4 6-6 0,-1 0 0 0,1 0-1 15,-4-6-107-15,4 5-22 0,-4-5-4 0</inkml:trace>
  <inkml:trace contextRef="#ctx0" brushRef="#br0" timeOffset="50686.573">10262 17532 759 0,'0'0'16'0,"0"0"4"0,0 0 1 0,0 0 1 0,0 0-22 0,0 0 0 16,0 0 0-16,0 0 0 0,0 0 28 0,0 0 2 0,0-8 0 0,4 2 0 15,-1 3 2-15,1 0 0 0,-1-3 0 0,1 3 0 16,-4 3 9-16,3 0 3 0,5-6 0 0,-8 6 0 16,3 0-18-16,-3 0-3 0,7-9-1 0,-3 6 0 15,-4 3 8-15,7 0 2 0,-7 0 0 0,7-3 0 16,-7 3-4-16,0 0-1 0,0 0 0 0,3 0 0 15,4 0 4-15,-7 0 1 0,0 0 0 0,0 0 0 16,0 0-6-16,7 6-1 0,-3 3 0 0,-4-9 0 16,7 0-1-16,-4 6 0 0,-3-6 0 0,4 6 0 15,-4 0-12-15,0 3-4 0,4-4 0 0,-4 7 0 16,0-6 4-16,0 0 0 0,0 0 0 0,3 0 0 0,-3 0-12 16,4-1-11-16,-4 7 3 0,3-6 0 15,-3-6 8-15,0 6 11 0,4 0-3 0,-4 3 0 16,0-9 0-16,0 0-8 0,0 0 12 0,3 6-4 15,-3-6-8-15,0 0 0 0,4 5 0 0,-4-5 0 0,0 0 0 0,0 0 0 16,0 0 0-16,0 0 0 0,0 0 0 0,0 0 0 16,0 0 0-16,0 0 0 0,0 0 8 0,0 0-8 15,0 0 0-15,0 0 8 0,0 0-8 0,0 0 0 16,0 0 0-16,0 0 8 0,0 0-8 0,0 0 0 16,0 0 0-16,-4-5 0 0,4 5 0 0,-3-6-9 15,-1 0 9-15,1 0 0 0,-1-3-13 0,1 3 4 0,-1-3 1 16,0 1 0-16,1 2 0 0,-1 0 0 0,1 0 0 0,-1-3 0 15,4 0 8-15,-3 3-8 0,3 1 8 16,-4-1-8-16,4 0 8 0,0 0 0 0,-3 3 0 16,3-3 0-16,3-3 0 0,-3 3 0 0,0-2 0 15,4 2 0-15,-1 3 0 0,1-3-8 0,-4 0 8 0,3 0 0 16,1-3-8-16,-1 6 8 16,5-3-8-16,-1 4 8 0,-4-4 0 0,4 3 0 0,0 0 0 0,0 0-8 15,-3 3 8-15,3-3-12 0,0 0 12 0,0 3-12 16,0-3 12-16,0 3 0 0,0 0 0 0,-3-3-8 15,3 3 8-15,0 0 0 0,-4 3 0 0,4-3 0 16,0 0 0-16,1 0 0 0,-5 0 0 0,-3 0 0 16,0 0 0-16,7 3 0 0,-3 0 0 0,-4-3-8 15,0 0 8-15,0 0 0 0,0 0 0 0,0 0 0 16,0 0 0-16,0 0 8 0,0 0-8 0,0 0 0 16,3 6 0-16,-3-6 8 0,0 0-8 0,0 0 0 0,0 0 0 15,0 0 0-15,0 0 0 0,0 0 0 0,0 0 0 0,0 0 0 16,0 0 0-16,0 0 0 0,0 0-21 0,0 0-3 15,0 0 0-15,0 0 0 16,0 0-43-16,0 0-9 0,0 0-1 0</inkml:trace>
  <inkml:trace contextRef="#ctx0" brushRef="#br0" timeOffset="61241.965">10622 17641 908 0,'0'0'19'0,"0"0"4"0,0 0-23 0,0 0 0 0,0 0 0 0,0 0 0 16,0 0 16-16,0 0 0 0,0 0-1 0,0 0 0 16,4-6-15-16,-4 6 0 0,7-6 0 0,-7 6 0 15,0 0 8-15,3-3 6 0,1-2 1 0,-4 5 0 16,0 0 20-16,0-6 4 0,0 6 1 0,0-3 0 15,0-3-13-15,0 6-3 0,3-3 0 0,-3 3 0 16,0 0-12-16,4-6-4 0,-4 6 0 0,0-6 0 16,0 6 26-16,0 0 5 0,0-3 1 0,0 3 0 15,0 0-13-15,0 0-3 0,0 0 0 0,0-9 0 16,0 9 5-16,0 0 1 0,0-3 0 0,0 3 0 16,0 0-18-16,0 0-4 0,0 0-8 0,0 0 12 15,0 0 3-15,0 0 0 0,0 0 0 0,0 0 0 16,0 0 6-16,0 0 2 0,0 0 0 0,0 0 0 0,0 0 1 0,0 0 1 15,0 0 0-15,0 0 0 16,0 0-4-16,0 0-1 0,0 0 0 0,0 12 0 16,0-3-9-16,0 0-3 0,3 0 0 0,-3 2 0 15,0 1 4-15,0-3 0 0,0 3 0 0,0-3 0 0,0-3 2 0,0 8 1 16,4-5 0-16,-1 0 0 16,1 0-2-16,-1-1 0 0,-3 4 0 0,4-3 0 0,-4-3-13 0,0 0 0 15,0 3 0-15,0 2 0 0,0-2 0 0,0-3 0 16,4 3 0-16,-4 3 0 0,0-9 0 0,0 8 0 15,0-11 0-15,0 6 0 0,0 0 0 0,0 0 0 0,0-6 0 16,0 0 0-16,0 0 0 0,0 0 0 0,0 0 0 16,0 0 0-16,0 0 0 0,0 0 0 0,0 0 0 0,0 0 0 31,0 0-32-31,0 0-8 0,0 0-3 0,0 0 0 16,-8-3-126-16,5-6-26 0</inkml:trace>
  <inkml:trace contextRef="#ctx0" brushRef="#br0" timeOffset="61712.395">10608 17227 1653 0,'0'0'69'0,"0"0"-55"0,0 0-28 0,0 0-6 16,0 0 0-16,0 0-1 15,0 0-101-15,7 3-20 0,0 0-4 0</inkml:trace>
  <inkml:trace contextRef="#ctx0" brushRef="#br0" timeOffset="97334.999">10964 17591 406 0,'0'0'17'16,"0"0"-17"0,0 0 56-16,0 0 8 0,0 0 2 0,0 0 0 15,0 0-18-15,0 0-3 0,0 0-1 0,0 0 0 16,0 0-9-16,0 0-3 0,0 0 0 0,0 0 0 15,0 0-21-15,0 0-11 0,0 0 10 0,0 0-10 16,0 0 12-16,0 0-3 0,0 0-1 0,4 0 0 16,3-3 4-16,-7 3 1 0,7-6 0 0,-7 6 0 15,4-3-1-15,-4 3 0 0,7 0 0 0,-7 0 0 16,7-3-3-16,-4 1-1 0,1-1 0 0,-4 3 0 16,7 0 5-16,-4-3 1 0,4 0 0 0,-7 3 0 0,4 0-14 15,-1-6 0-15,4 6 0 0,-3-6 0 0,-1 0 13 0,5 3-3 0,-1 0-1 0,-4-3 0 16,1 3-9-16,3-2 0 0,-4 2 0 0,-3 3 0 15,4-6 0-15,-4 6 0 0,3-3 0 16,-3 3 0-16,0 0 0 0,0 0 12 0,0 0-12 0,0 0 12 16,0 0-12-16,0 0 0 0,4-6 0 15,-4 6 0-15,0 0 10 0,0 0 0 0,0-6 0 0,0 6 0 16,0 0-10-16,0 0 0 0,-7-6 0 16,3 6 0-16,-3-9 0 0,4 9 0 15,-4 0 0-15,0-3 0 0,3 3 0 0,-3 0 8 16,0 0 0-16,0 0 0 0,7 0-8 0,-7 3 0 0,0-3 0 0,0 9 8 15,0-9-8-15,0 0 0 0,0 6 0 16,-1-6 0-16,-2 3 0 0,3 0 0 0,7-3 0 0,-7 6 0 16,0-3 0-16,3 3 0 0,-3-3 0 0,0 2 0 15,7-5 0-15,-3 3 0 0,-5 6-9 0,5-3 9 16,3-6 0-16,-4 9 0 0,4-9 0 0,-3 6 0 16,-1-3 0-16,4 5 0 0,0-2-8 0,0 3 8 15,0-3 0-15,4 0 0 0,-1 0 0 0,-3 0 0 16,4 5 0-16,-1-8 0 0,-3 6-8 0,4 0 8 15,0-3 0-15,-4 0 0 0,3 3 0 0,1-3 0 16,-1 2 0-16,1-2 0 0,-1 0 0 0,-3 0 0 16,4 0 0-16,-1 0 0 0,-3 0 0 0,0-6 0 15,4 5 0-15,-1 4 9 0,-3-3-9 0,4 0 8 0,-4-6 2 16,3 6 0-16,-3-6 0 0,4 3 0 0,-4-3-10 16,7 3 0-16,-7-3 0 0,3 6 0 0,1-3 0 15,3 0 0-15,-3-3 0 0,3 3 0 0,0-3 36 0,-4 0 3 16,4 0 0-16,0 0 0 0,0 0-27 0,0-3-4 15,0 3-8-15,1-3 11 0,-1 0-11 16,0 0 0-16,0 0 0 0,0 3 8 0,0-3-8 0,0 0 0 16,3 3 0-16,-3-6 0 0,1 6-14 0,-1-9-5 0,0 3-1 15</inkml:trace>
  <inkml:trace contextRef="#ctx0" brushRef="#br0" timeOffset="98429.198">11416 17503 881 0,'0'0'18'0,"0"0"5"0,0 0-23 0,0 0 0 0,0 0 0 0,0 0 0 16,0 0 62-16,0 0 8 0,0 0 2 0,0 0 0 16,0 0-33-16,0 0-7 0,0 0 0 0,-4 0-1 15,-3 3 4-15,7-3 1 0,-7 3 0 0,0 0 0 16,0 0-24-16,0-3-12 0,0 3 12 0,7-3-12 15,-7 0 24-15,0 3-3 0,7-3 0 0,-7 3 0 16,0-3 11-16,3 3 3 0,-3-3 0 0,0 0 0 16,0 0-35-16,0 0 0 0,0 0-12 0,0 2 3 15,0-2 9-15,0 3 0 0,0-3 0 0,-4 3 0 16,4-3 0-16,0 6 0 0,0-3 0 0,0 0 0 16,0-3 0-16,3 3 0 0,-3 0 0 0,0-3 0 0,7 0 0 15,0 0 0-15,0 0 0 0,0 0-8 0,0 0 16 0,0 0 3 16,0 0 1-16,0 0 0 0,0 0-23 0,0 6-4 15,0-6-1-15,0 9 0 0,0-9 16 0,4 6-9 16,-1-1 9-16,1 4-8 0,-1-3 8 16,4 0 0-16,-3 0 0 0,3 0 0 0,0 3 0 0,0-4 0 0,0-5 0 15,0 9-8-15,0-3 8 0,0-3 0 0,0 3 0 16,0-3 0-16,1 3 0 0,2-3 0 0,-3 0 0 0,0 0 0 16,0 0 0-16,0 0 0 0,0-1 0 0,0 10 0 15,0-12 0-15,-3 0 0 0,3 3 0 0,-3 0 0 16,-1-3 0-16,-3 0-8 0,4 6 0 0,-4-6 0 15,3 3-1-15,-3-3 0 0,7 0 0 0,-7 0 0 16,4 6 9-16,-4-6-13 0,0 0 5 0,0 0 8 16,0 0 0-16,0 0 0 0,0 0 0 0,0 0 0 15,0 0 0-15,0 0 0 0,0 3 0 0,0-3 0 16,0 0 0-16,0 0 0 0,0 0 0 0,0 0 0 16,0 0 12-16,0 0 11 0,0 0 1 0,-4 6 1 15,1-1-25-15,-4 4 0 0,7-9 0 0,-7 6 0 16,-4 0 0-16,4 0 0 0,-4-3 0 0,1 0 0 15,-1 3 0-15,1-3 0 0,3 3 0 0,-4-1 0 16,0-2 0-16,4 0 0 0,-3 3 0 0,3-3 0 16,-4-3 0-16,4 3 0 0,0 0 0 0,0 0 0 15,0-3 0-15,0 6 0 0,0-6 0 0,0 0 0 16,7 0 0-16,-4 0 0 0,4 0 0 0,0 0 0 16,-7 0 0-16,7 0 0 0,0 0 0 0,0 0 0 15,0 0 11-15,0 0-3 0,0 0-8 0,0 0 12 16,0 0-12-16,0 0-8 0,0 0 8 0,0 0-13 0,0 0 13 0,0 0 0 0,0 0 0 15,0 0 0-15,0 0 0 0,4-6 0 0,-4 6 0 16</inkml:trace>
  <inkml:trace contextRef="#ctx0" brushRef="#br0" timeOffset="99710.739">11098 17221 828 0,'0'0'23'16,"0"0"6"-16,0 0-29 0,0 0 0 0,0 0 0 0,0 0 0 16,0 0 52-16,0 0 4 0,0 0 0 0,0 0 1 15,0 0-13-15,0 0-4 0,0 0 0 0,0 0 0 16,-7 6-12-16,4-3-4 0,-4 0 0 0,0 2 0 15,0 1 4-15,0 0 0 0,0-6 0 0,-1 9 0 16,1-3-15-16,0 0-2 0,0 0-1 0,0 0 0 16,4-1-10-16,-4 1 8 0,0 0-8 0,3 6 8 15,-3-9-8-15,7-3 0 0,-7 3 9 0,3 3-9 16,4-6 0-16,-7 6 0 0,0-1 0 0,7-5 0 16,-3 6 8-16,-4-3-8 0,7-3 8 0,-7 9-8 15,7-9 0-15,-7 6 0 0,0-3 0 0,7-3 0 16,-7 6 0-16,7-6 8 0,0 0-8 0,0 0 0 15,0 0 0-15,0 0 8 0,0 0-8 0,0 0 0 0,-4 6 0 16,4-6 0-16,0 0 0 0,0 0 0 0,0 0 0 0,0 0-8 16,0 0 8-16,0 0-8 0,0 0 8 0,0 0-8 0,0 0 8 0,0 0-8 15,0 0 8-15,4 0 0 0,3-6 0 0,-4 6 0 16,4-6 0-16,0 3-8 0,-3 0 8 0,3-6 0 16,0 6-8-16,0-3 8 0,0 0-8 0,4 1 8 15,-4 2 0-15,0-3 0 0,3 0 0 0,-3 0 0 16,4-3-12-16,-4 3 4 0,4-2 0 0,-4 2 0 15,3 0-20 1,-3 0-3-16,4-6-1 0,-4 9 0 0,3-3 10 0,-3 0 2 0,1 1 0 0,-5-1 0 16,4 3-28-1,0-3-4-15,-3 3-2 0</inkml:trace>
  <inkml:trace contextRef="#ctx0" brushRef="#br0" timeOffset="106841.609">11903 17715 615 0,'0'0'26'16,"0"0"-26"-1,0 0 51-15,0 0 5 0,0 0 0 0,0 0 1 16,0 0 4-16,0 0 1 0,0 0 0 0,0 0 0 16,0 0 0-16,3 0 0 0,-3 0 0 0,7-3 0 15,0 3-27-15,-3 0-6 0,3-3-1 0,0 0 0 16,-3 0-6-16,3 3-2 0,0-3 0 0,-4 0 0 16,4 0-20-16,0 0 0 0,0 0 0 0,0-3 8 15,-3-2 12-15,3 5 4 0,0-3 0 0,0 0 0 16,-3 3-24-16,3-3 0 0,0 0 0 0,0 0 0 15,0-3 0-15,-4 6 0 0,4-2 0 0,-3 5 0 0,3-9 0 16,-3 6-13-16,-1-3 1 0,4 3 1 0,-3 0 11 0,-1-3 0 16,1 3 0-16,-4 3 0 0,3-9 0 15,-3 9 14-15,4-5-3 0,-4 5-1 0,0-6-10 16,0 6 0-16,3-3 0 0,1-3 0 0,-4 6 0 16,0-970 0-16,0 1934 0 0,0-964 0 0,-4-6 0 15,1 0 0-15,3 6 0 0,-4-6 0 16,-3 3 0-16,0 3 0 0,0-3 0 0,0 3 0 0,0 0 0 15,0 0 0-15,0 3 0 0,0-3 0 0,0 0 0 0,0 3 0 0,7-3 0 16,-7 0 0-16,0 6 0 0,0-3 0 0,-1 0 0 0,1 0 0 16,7-3 0-16,-7 3 0 0,7-3 0 0,-10 6 0 15,6 0 0-15,4-6 0 0,-7 3 0 0,4 3 0 16,-1-1 0-16,1 4 0 0,-1-3 0 0,4 0 0 16,-3 0 23-16,3 0-1 0,0 3 0 0,0-4 0 15,0 4-22-15,3-3 0 0,-3 0 0 0,0 0 0 16,4 0 8-16,-4 0-8 0,0 0 8 0,0-1-8 15,3 7 0-15,-3-9 0 0,0 3 0 0,4 0 0 16,-4-6 8-16,0 9-8 0,0-3 10 0,0-6-10 16,3 5 11-16,-3-5-11 0,4 6 12 0,-4-6-12 15,0 6 14-15,0-6-4 0,3 9-1 0,-3-9 0 16,4 6 7-16,-4-6 2 0,0 0 0 0,3 3 0 16,-3-3-29-16,7 3-5 0,-7-3-2 0,4 3 0 15,-4-3 18-15,3 3 0 0,-3-3 0 0,7 3 0 16,-3-3 0-16,3 3 0 0,-3-3 0 0,3 0 0 15,-4 0 0-15,-3 0 0 0,7 0-8 0,0 0 8 16,-7 0 0-16,7 0-8 0,0-3 8 0,0 0 0 16,-3 3-40-16,3-3 0 0,0 0-1 0,-7 3 0 15,7 0-19-15,-3-3-3 0,3 0-1 0</inkml:trace>
  <inkml:trace contextRef="#ctx0" brushRef="#br0" timeOffset="107692.538">12213 17565 1056 0,'0'0'30'0,"0"0"6"16,0 0-28-16,0 0-8 0,0 0 0 0,0 0 0 15,0 0 43-15,0 0 7 0,0 0 2 0,0 0 0 16,0 0-8-16,0 0-2 0,-3 6 0 0,3-1 0 15,0-5-10-15,0 12-3 0,0-6 0 0,0 3 0 16,0-3-14-16,0 6-3 0,0-7-1 0,0 4 0 16,-4 3-11-16,4-3 0 0,0 0 0 0,0 0 0 0,0 5 0 15,0-5 0-15,0 0 0 0,0 0 0 0,0-1 0 0,0 1 0 0,0-3 0 16,0 6 0-16,0-12 0 0,0 3 0 0,0-3 0 0,0 0 0 16,0 0 0-16,0 0 0 0,0 0 0 0,0 0 0 15,0 0 0-15,0 0 0 0,0 0 0 0,0 0 0 16,0 0 0-16,0 0 0 0,0 0-9 0,0 0 9 15,4-3 0-15,-1-9 0 0,1 6 0 0,-4-3 0 16,3 1 0-16,1-1 0 0,-4 3 0 0,3-3 0 16,-3 0 0-16,4 1 0 0,-4-1 0 0,0 0 0 15,3 3 0-15,-3-3 9 0,0-3-1 0,4 9 0 16,-4-2 0-16,3-4 0 0,-3 3 0 0,4 0 0 16,-1 0 1-16,1 0 0 0,0 0 0 0,-1 3 0 15,1 0-9-15,3-2 0 0,-4 2-12 0,1 0 12 16,3 3-20-16,-4-6 3 0,4 6 1 0,-3 0 0 15,3-6 16-15,0 6 0 0,0-3 0 0,0 3 0 16,0-3 0-16,4 3 0 0,-1 0 0 0,-3 0 0 16,-3 0 0-16,3 0 0 0,-4 0 0 0,4 0 0 15,-3 3 16-15,3-3 6 0,-7 0 2 0,4 3 0 16,-4-3-24-16,3 6 8 0,1 0-8 0,-4-6 0 16,3 3 0-16,-3 0 0 0,0-3 0 0,4 8 0 15,-4 1 0-15,0 0 0 0,0-3 0 0,0 3 0 16,0 0 0-16,0-4 8 0,0 4-8 0,0-3 0 15,-4 0 0-15,4 3 0 0,0-9 0 0,0 6 0 16,-3 0 0-16,3-6 0 0,0 8 0 0,0 4 0 16,0-12 0-16,0 0 0 0,0 3 0 0,0-3 8 15,0 9-8-15,0-9 0 0,0 6 0 0,0-6 0 16,0 6 0-16,0-6 0 0,0 0 0 0,0 6 0 16,0-6-24-16,0 0-4 0,0 11 0 0,0-11 0 0,0 0 28 0,0 0 0 0,0 0 0 15,0 6 0-15,0-6 0 0,0 0 0 0,0 0 0 0,0 0 0 16,0 0 0-16,0 0 0 0,0 0 0 0,0 0 0 15,0 9 0-15,0-9 0 0,0 0 0 0,0 6 0 16,0-6 0-16,0 0 0 0,0 0 0 0</inkml:trace>
  <inkml:trace contextRef="#ctx0" brushRef="#br0" timeOffset="109121.196">12919 17641 915 0,'0'0'19'0,"0"0"5"0,0 0-24 0,0 0 0 0,0 0 0 0,0 0 0 16,0 0 48-16,-4 6 6 0,4-6 1 0,0 0 0 15,-3 3-15-15,3-3-2 0,0 9-1 0,0-3 0 16,0 0-12-16,0-1-2 0,0 7-1 0,0-3 0 15,0 0-22-15,3 0 8 0,-3-1-8 0,4 7 0 16,-1-3 0-16,-3 3 0 0,4-1 0 0,-1 1 0 16,1-3-18-16,-1 5-2 0,1-5 0 0,-1 3 0 15,-3-3-23-15,4 2-5 0,-1-5 0 0,-3 3-1 16,4-3-12-16,-4 3-3 0,0-1 0 16,0-5 0-16,0-3 2 0,0-3 0 0,0 6 0 15,0-6 0-15,0 0 50 0,0 0 12 0,0 0 0 0,0 0 0 16,0 0 0-16,0 0 0 0,0 0 0 0,0 0 10 15,0 0 8-15,0 0 2 0,0-6 0 0,0 3 0 16,-4-3 16-16,4-3 3 0,0 1 1 0,-3 2 0 16,3 0 19-16,-4 0 4 0,4-3 1 0,-3 3 0 15,-1 0 0-15,1-8 0 0,3 5 0 0,-4 0 0 16,1 0 0-16,-1-5 0 0,1 2 0 0,-4 0 0 16,3 0-52-16,1 1-12 0,-1-4 0 0,1 9 0 15,-1-9 22-15,0-2 2 0,4 5 0 0,-3 0 0 0,-1 6-11 0,4-11-1 16,-3 8-1-16,3-3 0 0,0 3-3 15,0-3-8-15,0 4 12 0,0-7-4 0,0 6-8 16,3 0 8-16,-3-3-8 0,4 4 8 0,-4-1-8 0,3 0 0 0,1 0 0 16,0-3 8-16,-1 4-8 0,4-1 0 15,-3 0 0-15,3 3 8 0,0-6-8 0,-4 6 0 0,4 1 0 16,0-1 0-16,0 0 0 0,1 0 0 0,-1 0 0 16,0 3 0-16,3 3 8 0,-3-6-8 0,4 6 8 15,-4 0-8-15,4 0 12 0,-4 0-4 0,3 6 0 16,1-6 0-16,-4 3-8 0,3 0 0 15,-3 0 0-15,4 0-11 0,-4 0 11 0,4 0 0 0,-4 0 0 0,0 3 0 16,-7-6 0-16,3 5 0 0,4 1 0 0,-7-6 0 16,0 12 0-16,4-6 0 0,-4 0 0 0,-4 3-8 15,1 0 8-15,-1-4-13 0,-3 7 5 0,0-3 8 16,0 3-14-16,0-6 5 0,-4 2 1 0,4 4 0 16,-3 0 8-16,-1-6-10 0,4 6 10 0,-3-7-10 15,-1 4 10-15,4-3 0 0,-4 0 0 0,4 0 0 16,-3-3 0-16,3 3 0 0,-4-3 0 0,4 0 0 15,0 0 0-15,0 0 0 0,7-3 0 0,-7 0 0 16,7 0 0-16,-7 2 8 0,7-2-8 0,0 0 0 16,0 0 0-16,0 0 0 0,0 0 0 0,0 0 8 15,0 0-8-15,0 0 0 0,0 0 0 0,0 0 0 16,0 0-8-16,0 0 0 0,0 0 0 0,0 0 0 16,0-5-22-16,0-1-4 0,3 0-1 0</inkml:trace>
  <inkml:trace contextRef="#ctx0" brushRef="#br0" timeOffset="109870.275">13257 17456 957 0,'0'0'20'0,"0"0"4"16,0 0-24-16,0 0 0 0,0 0 0 0,0 0 0 16,0 0 52-16,0 0 4 0,0 0 2 0,0 0 0 15,0 0-20-15,0 0-4 0,0 0-1 0,0 0 0 16,0 0-5-16,4 6-2 0,-4-6 0 0,3 6 0 0,1 0-10 16,0-1-1-16,-1 1-1 0,1 6 0 0,-1-6-14 15,1-6 11-15,-1 6-11 0,-3 0 10 0,4-3-10 0,-1 3 0 16,1-3 0-16,-1 2 8 0,-3-5-8 0,4 3 0 15,-4-3 0-15,3 9 0 0,-3-9 0 16,0 6 0-16,0-6 0 0,0 0 8 0,4 3-8 0,-4-3 0 0,0 0 0 0,0 0 0 16,0 0 0-16,0 0 0 0,0 0 0 0,0 0 0 15,0 0 0-15,0 0 0 0,0 0 0 16,0 0 0-16,0 0 0 0,0 0 8 0,0 0-8 0,0 0 8 16,0 0-8-16,0 0 12 0,0 0-12 0,0 0 12 15,0 0-12-15,0 0 8 0,0 0-8 0,0 0 8 16,0 0 1-16,-4-6 0 0,4 6 0 0,-7-3 0 15,4-6 10-15,3 9 1 0,0-8 1 0,-4 5 0 16,4 3 3-16,0-6 1 0,0 6 0 0,-3-6 0 16,3 0-13-16,0 6-4 0,0-3 0 0,3-3 0 15,-3 6-8-15,0-12 0 0,4 6 0 0,-1 4 0 16,-3-4 0-16,4 3 0 0,-1-3 0 0,4 3 8 16,-3 0-8-16,-1-3 0 0,4 3 0 0,-3-3 0 15,0 3 0-15,-1 0 0 0,1-3 0 0,3 4 0 16,-4-1 0-16,4 0 0 0,-3-3 0 0,-1 3 0 15,4 3 0-15,-7 0 0 0,4-3 0 0,3 0 0 16,-7 3 0-16,0 0-11 0,3 0 3 0,1-3 0 16,-4 3-19-16,7 3-3 0,-3-3-1 0,-1 0 0 15,-3 0-39-15,7 3-8 0,-7-3-2 0,4 3 0 16,-4-3 64-16,0 0 16 0,3 3 0 0,-3-3 0 16,0 0-96-16,4 6-17 0</inkml:trace>
  <inkml:trace contextRef="#ctx0" brushRef="#br0" timeOffset="110337.192">13582 17424 1337 0,'0'0'28'0,"0"0"6"0,-4 5-34 0,4-5 0 0,-3 6 0 0,3-6 0 16,-4 12 58-16,1-9 5 0,3-3 1 0,-4 9 0 16,1 0-52-16,-1-3-12 0,4-6 0 0,0 5 0 15,-3 4 54-15,3 0 8 0,0-3 2 0,0 3 0 16,0-3-52-16,0 0-12 0,0 2 0 0,0 1 0 0,0-3 0 16,0 0 0-16,0-6 0 0,0 12 0 0,3-9 0 15,-3 5 0-15,0-2 0 0,0 3 0 0,0-9 0 0,4 6 0 0,-4 0 0 0,0-6 0 16,0 0 0-16,0 9 0 0,0-9 0 0,0 0 0 15,0 0 0-15,0 0 0 0,0 0 0 0,0 0 0 32,0 0-48-32,0 0-13 0,0 0-3 0,0 0 0 15,3-6-51-15,1 0-10 0,-4-3-3 0</inkml:trace>
  <inkml:trace contextRef="#ctx0" brushRef="#br0" timeOffset="110694.696">13515 17235 1121 0,'-4'9'47'0,"-3"-3"-38"16,4-3 83-16,-1 9 16 0,-3-6 3 0,4 0 1 16,-1 0-45-16,-3 2-9 0,4-2-2 0,-1-3 0 15,4-3-32-15,0 12-6 0,0-12-2 0,0 0 0 16,0 0-33-16,0 0-7 0,0 0-2 0</inkml:trace>
  <inkml:trace contextRef="#ctx0" brushRef="#br0" timeOffset="111866.231">13751 17435 1132 0,'0'0'24'0,"0"0"4"0,0 0-28 15,0 0 0-15,0 0 0 0,-3 3 0 0,3-3 72 16,0 12 9-16,0-12 2 0,-4 6 0 0,1 3-23 15,3-9-4-15,-4 6 0 0,4 2-1 0,-3-2-23 0,3-6-5 0,0 12-1 0,0-6 0 16,-4 0-17-16,4-6-9 0,4 9 10 0,-4-3-10 16,3 2 0-16,-3 1 0 0,4-3 0 15,-1 0 0-15,1 0 0 0,3 0 0 0,-4 0 0 0,1-3 0 16,-1 2 0-16,1-2 0 0,-1 6 0 0,1-6-10 16,0 3-1-16,-4-6 0 0,3 3 0 0,-3-3 0 15,4 6 2-15,-4-6 0 0,0 0 0 0,0 0 0 16,0 0 9-16,0 0-12 0,0 0 12 0,0 0-12 15,0 0 12-15,0 0-8 0,0 0 8 0,0 0-8 16,0 0 8-16,0 0 0 0,0 0 0 0,3-3 0 16,1 0 0-16,-1-3 0 0,1 3 0 0,-4-3 0 15,3 0 0-15,-3 0 8 0,4 4-8 0,-4-4 11 16,0 3 3-16,3-3 1 0,-3 0 0 0,0 0 0 16,0 0 2-16,0-3 1 0,4 1 0 0,-4 2 0 15,0 0-6-15,0-3 0 0,3 9-1 0,-3-6 0 16,0-6-11-16,0 12 8 0,4-6-8 0,-4 6 8 15,0-5-8-15,0 5 0 0,3-6 0 0,-3 6 0 16,4-3 0-16,-4 3 0 0,3-3 0 0,-3 3 0 16,7 0 0-16,-3-3 0 0,0 3 0 0,3 3 0 15,-7-3 0-15,7 3 0 0,-4 0 0 0,4 0 0 16,-3 0 0-16,-1 2 0 0,4-2 0 0,-3 3 0 16,-1 3 0-16,1-3 0 0,-1 0 0 0,1 0 0 15,-1-3 0-15,-3-3 0 0,4 6-12 0,0-1 12 16,-4-5 0-16,3 6 0 0,-3-6 0 0,0 9 0 0,0-9 0 15,0 0 0-15,0 0 8 0,0 0-8 0,0 0 0 0,0 0 0 16,0 0 8-16,0 0-8 0,0 0 0 0,0 0 8 16,0 0-8-16,0 0 8 0,0 0-8 15,0 0 0-15,0 0 0 0,0 0 0 0,0 0 0 16,0 0 8-16,0 0-8 0,0 0 8 16,0 0-18-16,0 0-4 0,0 0-1 0,0 0 0 0,0-9 35 0,0 3 8 0,0 1 0 15,0-1 1-15,0 0-12 0,0 0-2 0,0 3-1 16,0-3 0-16,4-6-5 0,-4 6-1 0,3 1 0 0,-3-1 0 15,4 0-8-15,-1 0 0 0,-3 0 0 0,4-3 0 16,-1 3 0-16,1 0 0 0,-1 1 0 0,1 2 0 16,3-3 0-16,-4 3 0 0,4 0 0 0,-3 0 0 15,3 0 0-15,-7 3 0 0,4-3 0 0,3-3 0 16,-7 6 0-16,7 0 0 0,0 0 0 0,-4 0-11 16,4 0 23-16,-7 0 4 0,7 0 0 0,0 9 1 15,-3-9-27-15,-4 0-6 0,7 3 0 0,0 3-1 16,-3-3 27-16,3 3 6 0,-7-6 0 0,3 6 1 15,1 2-65-15,-1-5-12 0,-3-3-4 0,7 9 0 16,-7-3 52-16,4 0 12 0,-4-6 0 0,3 6 0 16,-3-6 0-16,0 6 0 0,0-6 0 0,4 8 0 15,-4-8 0-15,3 3 0 0,-3-3 0 0,0 15 0 16,0-15 0-16,0 0 0 0,4 6 0 0,-4-6 0 16,0 0 0-16,0 0 0 0,0 0 0 0,0 9 0 15,0-9 0-15,3 6 0 0,-3-6 0 0,0 0 0 16,0 6 0-16,0-6 0 0,0 0 0 0,0 8 0 15,0-8 0-15,0 9 0 0,0-9 0 0,0 6 0 16,0-6 0-16,0 0 0 0,0 6 0 0,0-6 0 0,0 0 0 16,4 12 0-16,-4-12 0 0,0 0 0 0,0 3 0 0,0-3 0 15,0 0 0-15,0 6 0 0,0-6 0 0,0 0 0 16,0 0 0-16,0 0 0 16,0 0-105-16,0 5-19 0</inkml:trace>
  <inkml:trace contextRef="#ctx0" brushRef="#br0" timeOffset="112557.656">14330 17280 808 0,'0'0'16'0,"0"0"6"0,0 0-22 0,0 0 0 0,0 0 0 0,0 0 0 16,0 0 57-16,0 0 7 0,0 0 2 0,0 0 0 15,0 0 0-15,0 0 0 0,0 0 0 0,0 0 0 16,0 0 2-16,0 0 0 0,0 0 0 0,0 0 0 16,0 0-3-16,0 0 0 0,0 0 0 0,0 0 0 15,0 0-12-15,0 8-2 0,0-2-1 0,0 0 0 16,0 6-27-16,3-3-6 0,-3 0-1 0,0-1 0 15,4 7 3-15,-1-6 0 0,1 3 0 0,-4-4 0 16,3 4-31-16,1 3-5 0,0-3-2 0,-1 2 0 16,1-2 19-16,-1-3 0 0,1 3 0 0,-1-1 0 15,1-2 0-15,-4 6 0 0,3-6 0 0,-3 3 0 16,0-4 0-16,4 4 0 0,-4-3 0 0,0 3 0 16,0-9 0-16,0 5 0 0,0-2 0 0,0 3 0 15,0-3-10-15,0-6 2 0,-4 9 0 0,4-9 0 16,0 6-10-16,0-6-2 0,0 0 0 0,0 0 0 15,0 0-14-15,0 0-3 0,0 0-1 0,0 0 0 16,0 0-34-16,0 0-6 0,0 0-2 0</inkml:trace>
  <inkml:trace contextRef="#ctx0" brushRef="#br0" timeOffset="112958.01">14259 17482 988 0,'0'0'41'0,"0"0"-33"16,0 0 68-16,0 0 14 0,0 0 2 0,0 0 1 15,0 0-24-15,0 0-5 0,4 0 0 0,3 3-1 16,0 0-7-16,-4-3 0 0,1 0-1 0,3 9 0 16,-3-9-24-16,3 0-5 0,-4 0-1 0,4 0 0 15,0 0-15-15,-3 0-10 0,3 0 12 0,0 0-12 16,0 0-11-16,0 0-9 0,4 0-1 0,-4 0-1 16,0 0 22-16,0 0 0 0,0 0 0 0,0 0 0 15,0 0 0-15,0 0 0 0,0 0 0 0,0-9 8 16,0 6-31-16,0 0-6 0,0 0-2 0,0-2 0 15,0 2-56-15,0-3-11 0,0 0-2 0</inkml:trace>
  <inkml:trace contextRef="#ctx0" brushRef="#br0" timeOffset="115052.141">14609 17503 1011 0,'0'0'28'0,"0"0"8"0,0 0-36 0,0 0 0 0,0 0 0 16,0 0 0-16,0 0 53 0,0 0 4 0,0 0 1 0,0 0 0 15,0 0-18-15,0 0-3 0,0 0-1 0,0 0 0 16,0 0-14-16,0 0-3 0,3-6-1 0,4 6 0 15,-3-9-18-15,3 9 8 0,0 0-8 0,0-3 0 16,0 3 8-16,3-3-8 0,-3 0 0 0,1 3 0 16,2-2 8-16,-3-1-8 0,4 0 0 0,-4 0 0 15,0 0 0-15,3-3 0 0,-2 3 0 0,-1 0 0 16,-4 0 0-16,4 0 0 0,-3-3 0 0,-1 3 0 16,1 0 8-16,-4 3-8 0,3-6 0 0,1 4 0 15,-1-4 8-15,-3 3-8 0,4-3 0 0,-4 6 0 16,0 0 10-16,0-6-10 0,0 3 8 0,0 3-8 15,-4-9 0-15,4 3 0 0,-3 0 0 0,3 6 0 16,-4-5 8-16,4 5-8 0,-3-3 8 0,-4 3-8 16,0-6 8-16,0 3-8 0,-4 0 8 0,4 3-8 15,0 3 10-15,-4 0-10 0,4-3 12 0,0 6-12 16,-3-3 0-16,3 2 0 0,-1 4 0 0,1 0 0 0,4 0 0 16,-4 0 0-16,3 2 0 0,1-2 0 0,-4 6 0 15,3-3 0-15,1 0 11 0,-1-1-3 16,4 4 8-16,0-9 3 0,-3 3 0 0,3 0 0 15,0-1-3-15,0 1-1 0,0-9 0 0,3 6 0 0,-3-6-6 0,0 9-1 16,4-3 0-16,-1-3 0 0,-3-3-8 0,4 6 0 0,-1-1 0 0,4 4 0 16,-3-6 0-16,3 0 0 0,0 0 0 0,0 3 0 15,0-6 0-15,0 3 0 0,0 0 0 0,0 0 0 16,0-3 0-16,0 0 0 0,0 3 0 0,4-3 0 16,-4 0 0-16,0 0 0 0,0-3 0 0,0 3 0 15,-3 0 0-15,-1-3 8 0,4 0-8 0,-3 0 0 16,-1 0 0-16,1 0 0 0,-1-3 0 0,1 3 0 15,-4-3-47-15,0 6-5 0,7-3 0 0</inkml:trace>
  <inkml:trace contextRef="#ctx0" brushRef="#br0" timeOffset="116088.539">14905 17415 1094 0,'0'0'23'0,"0"0"5"0,0 0-28 16,0 0 0-16,0 0 0 0,0 0 0 0,0 0 56 0,0 0 7 15,0 0 1-15,0 0 0 0,0 0 0 0,0 0 0 0,0 0 0 0,3 6 0 16,1 0-52-16,-1 2-12 0,1-5 0 0,-1 6 0 16,1-6 0-16,0 3 0 0,-1 0 0 0,-3 0 0 15,4 0 0-15,-1-1 0 0,-3 4 0 0,4 0 0 16,-4-3 0-16,0 3 0 0,3-3 0 0,-3 3 0 16,0-4 0-16,0 7 0 0,0-12 0 0,-3 6 0 15,3-6 0-15,0 9 0 0,0-9 0 0,0 0 0 16,0 0 0-16,0 0 0 0,0 0 0 0,0 0 0 15,0 0 0-15,0 0 0 0,0 0 0 0,0 0 0 16,0 0 0-16,0 0 0 0,0 0 0 0,0 0 0 16,0 0 0-16,0 0 0 0,0 0 0 0,0 0 0 15,0-6 0-15,3 0 0 0,1 0 0 0,-4-3 0 16,3 4 34-16,1-1 4 0,-1 0 1 0,1 0 0 16,-1 0-27-16,1 0-12 0,3-3 10 0,-4 0-10 15,5 4 0-15,-1-1 0 0,0 0 0 0,0 0 0 16,0 3 22-16,0-3-2 0,0 0 0 0,0 3 0 15,0 0-32-15,-3 3-6 0,3-6-2 0,-7 6 0 16,3-2 20-16,4-1 0 0,-7 3 0 0,7-3 0 16,-7 3 0-16,4 0 0 0,-4 0 0 0,0 0 0 15,7 0 0-15,-7 0 9 0,7 0-9 0,-7 0 8 16,3 3-8-16,-3-3 0 0,7 3 9 0,-7-3-9 16,4 2 0-16,-4-2 8 0,7 6-8 0,-3 0 0 15,-1 3 0-15,1-3 8 0,-4 3-8 0,0-3 0 16,3-3 0-16,-3 2 0 0,4 1 0 0,-4-6 0 0,0 12 0 0,0-6 0 15,0-6 0-15,3 6 0 0,-3-6 0 0,0 6 8 16,0-6-8-16,0 9 0 0,0-9 0 0,0 0 0 0,0 5 0 16,0-5 0-16,0 0 0 0,0 0 0 0,0 0 0 0,0 0 0 15,0 6 0-15,0-6 8 0,0 0-8 0,0 0 0 16,0 0 0-16,0 0 0 0,0 0 0 0,0 0 0 16,0 0 0-16,0 0 0 0,0 0 0 0,0 0 8 15,0 0-8-15,0 0 11 0,0 0-11 0,0 0 12 16,0 0 10-16,0 0 2 0,7-3 1 0,-3-2 0 15,3-1 1-15,-4 0 0 0,4 0 0 0,0 0 0 16,0 6-14-16,1-6-4 0,2-6 0 0,-3 6 0 16,0 1-8-16,0-1 8 0,0 3-8 15,0-3 8-15,-3 3-8 0,3 0 0 0,0 0 0 0,-3 0 0 16,3-3 0-16,-4 6 0 0,4-3 0 0,-3 3 0 16,3 0 0-16,-4 0 0 0,1 3 0 0,3-3 0 15,-7 0 0-15,3 0 0 0,-3 0 0 0,8 0 0 16,-8 0 0-16,3 6 0 0,1-6 0 0,-4 0 0 15,7 0 0-15,-7 0 0 0,3 3 0 0,-3-3 0 16,0 0 0-16,0 0 0 0,4 3 0 0,-4-3 0 16,3 6 0-16,-3-6 0 0,0 6 0 0,4 0 0 15,-4 2 0-15,0-2 0 0,0 6 0 0,3-6 0 16,-3 0 0-16,-3 0 0 0,3-6 0 0,0 9 0 16,0-4 0-16,-4 1 0 0,4 6 0 0,0-6 0 0,0-6 0 15,-3 6 0-15,3-6 0 0,0 9 0 0,0-3 0 16,0-6 0-16,0 5 0 0,0-5 0 0,0 0 0 0,0 12 0 15,0-12 0-15,0 0 0 0,0 0-14 16,0 0 5-16,0 0 1 0,0 0 0 16,0 0-39-16,0 0-7 0,0 0-2 0,0 0 0 15,0 0-58-15,0 0-12 0,0 0-2 0</inkml:trace>
  <inkml:trace contextRef="#ctx0" brushRef="#br0" timeOffset="116956.395">15519 17394 1094 0,'0'0'46'0,"0"0"-37"16,0 0 95-16,-4 9 20 0,1 0 3 0,3-3 1 16,-4 0-26-16,4-6-5 0,-3 11-1 0,3-5 0 15,-4 6-40-15,4-3-8 0,-3 0-1 0,3 2-1 16,0 4-22-16,-4-9-4 0,4 6 0 0,0 0-1 16,0 2-11-16,0-2-8 0,0 0 9 0,0 2-9 15,0 1 0-15,0 0 8 0,0 2-8 0,0 1 0 16,4 0 0-16,-4 2 0 0,0-2 0 0,3 0 0 15,-3 2 0-15,0-2-18 0,4 5 4 0,-4-8 1 16,3 3-11-16,-3-7-1 0,0 1-1 0,0-3 0 0,0 0 14 0,0-3 2 0,0-6 1 16,0 0 0-16,0 0 9 0,0 0 0 0,0 0 0 0,0 0-8 15,0 0 8-15,0 0 0 0,0 0 0 16,0 0 0-16,0 0 0 0,0 0 0 0,0 0 0 0,0 0 0 16,0 0 12-16,0 0-3 0,-3-3 0 0,-1-3 0 15,1-3-9-15,3 0 0 0,-4 0 0 0,0-2 0 16,1-4 0-16,-1 0 0 0,1-2 0 0,-1 2 0 15,1 0 0-15,3-5 0 0,-4 2 0 0,1-3 0 16,-1 7 0-16,4-4 0 0,0 0 0 0,-3 4 0 16,3-1 27-16,0-3 3 0,3 4 1 0,-3-4 0 15,4 3-19-15,-4 1-3 0,3-1-1 0,4 0 0 16,-3 4-8-16,3-1 0 0,0 3 0 0,-3 0 0 16,3-3 0-16,0 6-11 0,-4 1 11 0,4-1-8 15,-3 0-20-15,3 0-4 0,-4 3-1 0,4 3 0 16,0-3 61-16,-3-3 13 0,3 6 3 0,0 0 0 15,0 0-33-15,-3 0-11 0,3 0 0 0,0 0 9 16,-4 6-9-16,4-6 0 0,0 3 0 0,-3-3 8 16,-4 0-8-16,7 3 0 0,-3-3 0 0,-4 0 0 15,7 3 16-15,-4 0-1 0,-3-3-1 0,7 0 0 16,-7 0-14-16,4 3-16 0,-4-3 3 0,0 0 1 16,3 3 12-16,-3-3 0 0,0 0 0 0,0 0 0 15,4 6 10-15,-4-6-10 0,0 0 8 0,0 0-8 16,3 5 8-16,-3-5-8 0,0 6 8 0,-3 6-8 0,3-6 9 15,0 0-9-15,0-6 10 0,-7 9-10 16,3-3 11-16,1-1-11 0,-4 4 12 0,3 0-12 0,-3-3 12 0,3 0-4 16,-3-3 0-16,4 3-8 0,-4 0 12 0,3-3-12 0,4-3 12 15,-7 5-12-15,0 4 9 0,0-6-9 16,4 3 0-16,-4-3 9 0,0 3-9 0,-1 0 0 16,5-6 0-16,-4 3 0 15,0 0 0-15,7-3 0 0,-7 3 0 0,0-1 0 0,7-2 0 0,-7 0 0 0,7 0 0 0,-7 3 0 31,7-3-16-31,-7 0-9 0,7 0-2 0,0 0 0 0,-8 3 27 0,8-3 9 0,0 0 0 0,0 0 0 16,0 0-44-16,-3-3-9 16,3 3-1-16,-4-5-1 0,4-1-138 0,0-3-28 0</inkml:trace>
  <inkml:trace contextRef="#ctx0" brushRef="#br0" timeOffset="117766.912">15921 17297 851 0,'0'0'36'0,"0"0"-36"15,0 0 109-15,0 0 15 0,0 0 4 0,0 0 0 16,0 0-52-16,0 0-9 0,0 0-3 0,0 0 0 15,0 0 0-15,0 0 0 0,0 0 0 0,0 0 0 16,0 0-51-16,0 0-13 0,0 0 0 0,0 0 0 16,-4 9 54-16,4-9 8 0,-7 6 2 0,4-3 0 15,-4 3-36-15,0-3-8 0,0 3 0 0,0-4-1 16,-1 4-9-16,1-3-2 0,0 3 0 0,0 0 0 16,0 0-8-16,0-3 0 0,4 3 9 0,-4 0-9 15,0-3 0-15,7-3 0 0,-4 3 0 0,4-3 0 16,-7 5 0-16,7-5 0 0,0 0 0 0,-7 6 0 15,7-6 0-15,0 0-8 0,0 0 8 0,0 0 0 16,0 0 0-16,0 0-8 0,0 0 8 0,0 0 0 16,0 0-10-16,0 0 10 0,0 9-12 0,0-9 12 15,0 6-8-15,0-6 8 0,3 3 0 0,1 3 0 16,3-3-8-16,-3 3 8 0,-4-6 0 0,3 5 0 16,4 1 0-16,-3-3 0 0,-1 0 0 0,4 6 0 15,-7-9 0-15,4 3 0 0,-4-3 0 0,7 3 0 16,-7-3-12-16,7 3-3 0,0 0 0 0,-7-3 0 15,3 3 34-15,-3-3 6 0,0 0 2 0,4 3 0 16,3 3-19-16,-7-6-8 0,4 3 8 0,-4-3-8 0,0 0 0 0,0 0 0 16,3 5 0-16,-3-5 0 0,0 0 0 15,0 0 0-15,0 0 0 0,0 0 0 0,0 6 8 0,0-6-8 16,0 9 8-16,0-9-8 16,0 6 0-16,-3 3 0 0,3-9 0 0,-4 6 0 15,1 0 0-15,-5-1 0 0,8-5 8 0,-7 6-8 16,0 3-27-16,4-6-7 0,-4 3-2 0,0 0 0 0,0 0 62 0,3-3 12 0,-3 0 2 0,0 0 1 15,0-1-29-15,3 1-12 0,-3 6 11 0,0-6-11 16,7-3 9-16,-7 3-9 0,4 0 8 0,3-3-8 16,-7 3 8-16,7-3-8 0,-7 3 8 0,7-3-8 15,0 0 0-15,-7 0 0 0,7 0 0 0,0 0 0 16,-7 3 0-16,7-3 0 0,0 0 0 0,0 0 0 16,0 0 8-16,0 0 4 0,-8-3 0 0,8 3 0 15,-3-6-61-15,3 0-12 0,0-3-3 0</inkml:trace>
  <inkml:trace contextRef="#ctx0" brushRef="#br0" timeOffset="159192.088">16429 17591 850 0,'0'0'17'0,"0"0"6"0,0 0-23 0,0 0 0 0,0 0 0 0,0 0 0 15,0 0 56-15,0 0 6 0,0 0 2 0,0 0 0 16,0 0-48-16,0 0-8 0,0 0-8 0,0 0 9 16,0 0-1-16,0 0-8 0,0 0 12 0,0 0-4 15,0 0 2-15,7-3 0 0,-4 3 0 0,1-6 0 16,-1 3 4-16,5 0 1 0,-5 1 0 0,1-4 0 16,-1 3 2-16,4-3 1 0,0-3 0 0,0 3 0 0,-3-6-2 0,-1 7 0 0,1-4 0 0,-1 0 0 15,1 3-4-15,-1 0-2 0,1-9 0 0,3 10 0 16,-3-1 0-16,-1 0 0 0,1-3 0 0,-1 3 0 15,1-3-1-15,-4 3 0 0,3-5 0 0,1 5 0 16,-4 0-1-16,3 0 0 0,1-6 0 0,-4 9 0 16,0-3 0-16,3 3 0 0,-3-2 0 0,0 2 0 15,4-6 3-15,-4 0 0 0,0 0 0 0,3-3 0 16,-3 1-1-16,4 2 0 0,-4-6 0 16,3 3 0-16,-3 4-10 0,0-1 8 15,4 0-8-15,-8 0 8 0,4 0-8 0,0 0 10 16,0 4-10-16,0-1 10 0,0-3-2 0,0 6 0 0,-3-6 0 0,3 3 0 15,-4 0 24-15,1 3 5 0,-1-2 1 0,1-1 0 16,-1 3-38-16,1 0-21 0,-1 0 2 0,4 3 1 16,-7-9 18-16,4 6 0 0,3 3 0 0,-7-3 9 15,7 3-9-15,-4-3 0 0,4 3 9 0,0 0-9 16,0 0 0-16,0 0 8 0,0 0-8 0,-7 3 0 16,0 0 0-16,0-3 8 0,0 3-8 0,7-3 0 15,-4 6 0-15,4-6 8 0,0 0-8 0,-7 6 0 16,7-6 0-16,-3 6 8 0,3-6-8 0,0 0 0 15,-4 6 0-15,4-6 9 0,0 0-9 0,-3 5 0 16,-1 1 12-16,4-6-12 0,-3 6 12 0,-1 6-12 16,4-12 12-16,0 6-4 0,-3 0 0 0,3 0-8 15,-4-1 12-15,4 4-4 0,0-3 0 0,0-3-8 16,0 9 11-16,0-6-11 0,0 0 10 0,0 0-10 16,0-1 10-16,4 1-10 0,-4 0 10 0,3 6-10 15,-3-9 13-15,4 3-3 0,-1 0-1 0,1-1 0 16,-1 1 0-16,4 3 0 0,-3-3 0 0,-1 3 0 15,4-3 6-15,-3 0 1 0,-1-3 0 0,4 2 0 16,-3 1-16-16,0-3 0 0,3 6 0 0,0-3 0 0,-4 0 0 0,4-3 0 16,0 3 0-16,-3 0 0 0,-1 2 0 0,4-5 9 0,-3 6-9 15,-1-3 8-15,1 0-8 0,0 0 0 0,3-3 0 0,-4 3 8 16,1-1-8-16,-1-2 0 0,-3-3 0 16,4 6 0-16,-1 3 0 0,1-3 0 0,-1-3 0 0,1 3 0 15,-1-3 0-15,1 3 0 0,-1-3 0 0,-3-3 0 16,4 5 0-16,-4-5-9 0,3 3 9 0,-3-3 0 15,4 3-20-15,-4-3 2 0,7 6 1 0,-3-3 0 16,-4-3-34-16,7 3-6 0,-4-3-2 16</inkml:trace>
  <inkml:trace contextRef="#ctx0" brushRef="#br0" timeOffset="159797.601">16810 17015 1337 0,'0'0'28'0,"0"0"6"0,0 0-34 0,-4 9 0 0,4-9 0 0,0 0 0 16,-3 9 58-16,3-9 5 0,-4 6 1 0,4-1 0 16,0-5 14-16,-3 9 3 0,3 3 1 0,0-6 0 15,0 3-49-15,0-1-9 0,0-2-3 0,0 3 0 16,3-3-21-16,-3 6 0 0,4-3 0 0,-1 2 0 16,-3-2-27-16,4 0-9 0,-1 3-3 0</inkml:trace>
  <inkml:trace contextRef="#ctx0" brushRef="#br0" timeOffset="161397.04">17022 17456 760 0,'0'0'32'15,"0"0"-32"-15,0 0 61 0,0 0 7 0,0 0 0 0,0 0 1 16,0 0-15-16,3-6-3 0,4 6-1 0,-3-3 0 16,-1-3 2-16,-3 6 0 0,7-3 0 0,0 3 0 15,-3-3 4-15,3 3 2 0,0 0 0 0,-4-6 0 16,5 4-11-16,-1-1-3 0,-4 0 0 0,4 0 0 15,0 3-17-15,-3-3-4 0,6 0-1 0,-3 3 0 16,-3-6-6-16,3 3-2 0,-4 0 0 0,1-3 0 16,0 6-14-16,-4 0 11 0,3-3-11 0,-3 3 10 15,4-3-10-15,-1 0 0 0,1-2 9 0,-4 5-9 16,0-3 9-16,3 0-9 0,-3-3 12 0,0 0-12 16,0 6 8-16,0-3-8 0,0-3 0 0,0-3 0 15,0 3 0-15,0 3 10 0,0-2-10 0,0 5 8 16,-3-6-8-16,3 6 0 0,-4-6 9 0,4 6-9 15,-7-3 8-15,7 3-8 0,-3-3 8 0,-5 3-8 16,1 0 0-16,0 0 9 0,-3 0-9 0,3 0 0 16,-4 0 0-16,4 3 0 0,0 0 0 0,-4 3 0 15,4-3 0-15,0 2 0 0,0-2 0 0,0 3 0 16,4 0 0-16,-1 3 0 0,1-3 0 0,-4 0 0 16,3 3 0-16,1-4 0 0,-1 1 0 0,0 0 0 15,4 6 0-15,-3-6 0 0,3 0 0 0,0 0 0 16,0 5 0-16,0-8 0 0,0 6 0 0,3 0 0 15,-3-6 0-15,4 3 0 0,0 0 0 0,-1 2-9 0,1-2 9 16,-1 6 0-16,4-6 0 0,0 0 0 0,-3-3 0 16,3 3 0-16,0 0 0 0,-4-3-8 0,4 2 16 0,1-2 4 15,-1 6 1-15,0-6 0 0,0 0-13 0,0 0-15 0,0 3 3 16,0 0 1-16,0-6 11 16,0 3 0-16,4-3 0 0,-4 0 0 0,0 3 0 15,3-3-10-15,-3-3 10 0,4 3-10 16,-4-3-16-16,0 3-3 0,4-6-1 0</inkml:trace>
  <inkml:trace contextRef="#ctx0" brushRef="#br0" timeOffset="161846.87">17498 17385 1272 0,'0'0'26'0,"0"0"7"0,0 0-33 16,0 0 0-16,0 0 0 0,0 0 0 15,0 0 72-15,0 0 8 0,-7 0 2 0,0 3 0 0,7-3-14 0,-7 0-2 0,0 3-1 16,-4-3 0-16,4 3-19 0,0-3-4 0,0 0-1 0,0 6 0 16,0-3-13-16,0 0-4 0,0-3 0 0,-4 3 0 15,4 0-24-15,-4 0 0 0,4 3 0 0,-7-3 0 16,7 2 0-16,-3 4 0 0,3 0 0 0,-1 0 0 16,1-3 0-16,4 0 0 0,-1 3 0 0,1-4 0 15,-1 1 0-15,4-6 0 0,4 15 0 0,-4-12 0 16,3 3 0-16,-3 0 0 0,4 0 0 0,3-3 0 15,-4 2 0-15,5-2 0 0,2 3 0 0,-3-3 0 16,4 0 0-16,-1 3 0 0,1-6 0 0,-1 6 0 16,1-6-25-16,0 6 2 0,-1-6 1 0,1 0 0 15,-1 0-38-15,1 0-8 0,0 0-2 16</inkml:trace>
  <inkml:trace contextRef="#ctx0" brushRef="#br0" timeOffset="162371.685">17784 17427 1181 0,'0'0'24'0,"-8"0"7"15,8 0-31-15,-7-3 0 0,4 3 0 0,-4 0 0 0,0 0 90 0,0 0 12 16,0 0 2-16,0 0 1 0,0 0-40 0,-1 0-8 16,1 0-1-16,0 3-1 0,0-3-3 0,0 0 0 0,0 0 0 15,-3 2 0-15,3-2-10 0,0 6-2 0,-1-6-1 0,1 3 0 16,0 6-19-16,4-6-4 0,-1 3-1 0,-3 0 0 16,4 0-15-16,-1 3 0 0,4-1 0 0,-3 10 0 15,3-12 0-15,0 3 0 0,0 2 0 0,0 4 0 16,3-6 0-16,4-3-8 0,0 3 8 0,-3-3 0 15,3-1-10-15,0 4 10 0,0-6-8 0,0 3 8 16,4-6-24-16,-4 3 0 0,3-3 0 0,1 0 0 16,-4-3 33-16,3 3 7 0,1-3 2 0,0 0 0 15,-1 3-29-15,-3-3-5 0,4-3-2 0,-4 3 0 16,4 0 18-16,-4 1 0 0,3-1 0 0,-3 0 0 16,0 0 0-16,-3 3 0 0,-4 0 0 0,0 0 0 15,0 0 0-15,0 0 0 0,0 0 0 0,0 0 0 16,0-6 28-16,0 6 8 0,-4-9 3 0,1 3 0 15,-4 3-19-15,3-6-3 0,-3 6-1 0,0-2 0 16,0 2-6-16,0-3-2 0,0 3 0 0,0-3 0 16,0 3-8-16,3 3 0 0,4 0 0 0,-7-6 0 15,0-3 0-15,4 3-17 0,-4 1 4 0,3-4 1 16,4 3-35-16,-4 0-6 0,4 0-2 0,0-3 0 16,0 3-107-16,4 0-22 0</inkml:trace>
  <inkml:trace contextRef="#ctx0" brushRef="#br0" timeOffset="163526.191">18112 17203 1493 0,'0'0'42'0,"0"0"10"0,0 0-42 0,0 0-10 0,0 0 0 0,0 0 0 16,-7 9 84-16,3-6 16 0,4-3 2 0,-3 9 1 16,-1-3-27-16,0-1-6 0,1 4-1 0,-1-3 0 15,4-3-18-15,-3 9-4 0,3-3-1 0,-4 0 0 16,4-1-15-16,-3 7-3 0,-1-3-1 0,1 0 0 15,3-1-11-15,-4 7-3 0,1-3 0 0,-1-4 0 16,4 7-13-16,0-3 0 0,-3 2 8 0,3 1-8 16,0-3 0-16,0 2 0 0,3 1 0 0,-3-6 0 15,0 0 0-15,4 2 0 0,-4-5 0 0,3 0 0 16,-3 0-8-16,4-3 8 0,-4-6-12 0,3 5 12 16,-3-5-28-16,0 0 0 0,4 3 1 0,-4-3 0 15,0 0-14-15,0 0-3 0,3 6-1 0,4-6 0 16,0 0-91-16,-3-6-19 0,3 3-3 0</inkml:trace>
  <inkml:trace contextRef="#ctx0" brushRef="#br0" timeOffset="164233.819">18348 17468 1094 0,'0'0'46'0,"0"0"-37"15,4 0 44-15,3-3 9 0,0 0 2 0,3 0 0 16,-6 3 0-16,3-3 0 0,3 0 0 0,-3 0 0 16,0 0-15-16,1-3-2 0,-1 3-1 0,0 0 0 15,-4 3-22-15,4-6-5 0,0 1-1 0,-3 2 0 16,-1 0-18-16,1-3 0 0,-1 3 0 0,1-3 0 15,-4 3 29-15,3-6 3 0,1 3 0 0,-1 1 0 16,-3-1-19-16,4 6-3 0,-4-9-1 0,0 6 0 16,4-3 11-16,-4-3 3 0,0 3 0 0,0 0 0 0,-4 1-23 15,4 2 0-15,0-3 0 0,0 6 0 0,0-3 0 0,0 3-10 16,-4-6 1-16,4 6 0 0,-3 0 9 0,-4-6 0 16,0 6 0-16,0-6 0 0,0 6 0 0,-4 0 0 0,1 0 0 0,-1 6 0 15,0 0 0-15,1-6-10 0,-4 3 10 0,3 3-10 16,1 0 10-16,3-1 0 15,-4 4 0-15,4 3 0 0,0-6 0 0,3 0 0 16,-3 3-8-16,4-3 8 0,3 2 0 0,-4-2-8 16,4 6 8-16,0-3 0 15,0 0 0-15,4 2-8 0,-4 1 8 0,3-3 0 0,1-3 0 0,3 3-8 0,-4-1 8 0,4-2 0 16,0 6 0-16,1-6-8 0,-1 0 8 0,3 3 0 16,-3-3 0-16,4-1-8 0,-1 1 8 0,-3 6 0 15,4-6 16-15,0 0 9 0,-4 0 2 0,3-6 0 16,-3 3-27-16,0 0-20 0,0 2 3 0,0-5 1 15,0 3 25-15,1-3 6 0,-1 0 1 0,3 0 0 16,-3 0 14-16,0 0 3 0,4 0 1 0,-4 0 0 16,0 0-23-16,0-3-11 0,0 1 10 0,0-1-10 15,0 0-25-15,0 0-11 0,4 3-3 0,-4-6 0 16,0-3-92-16,-3 3-18 0</inkml:trace>
  <inkml:trace contextRef="#ctx0" brushRef="#br0" timeOffset="165200.425">17339 17041 1698 0,'0'0'48'0,"0"0"11"16,0 0-47-16,-3 6-12 0,-5 0 0 0,5 0 0 15,-4 0 73-15,0 0 13 0,3 0 2 0,-3 0 1 16,-3 2-71-16,3-2-18 0,-4 0 0 0,0 3 0 0,1 6 48 16,-4-9 5-16,3 2 2 0,-3 1 0 0,3 0-41 0,1 3-14 0,-1-6 9 0,1 5-9 15,3-5 0-15,0 0 0 0,0 6 0 0,-1-9 0 16,5 3 0-16,3-6 0 0,0 0 0 0,0 0 0 15,0 0-24-15,0 0 2 0,0 0 1 16,0 0 0 0,0 0-39-16,0 0-7 0,7-6-1 0</inkml:trace>
  <inkml:trace contextRef="#ctx0" brushRef="#br0" timeOffset="170119.845">19353 17415 930 0,'0'0'19'0,"0"0"5"0,0 0-24 0,0 0 0 0,0 0 0 0,0 0 0 15,0 0 60-15,0 0 6 0,0 0 2 0,-7 0 0 16,0 0-24-16,0-3-4 0,0 3 0 0,0 0-1 16,0 0 20-16,0 0 4 0,0 0 1 0,-4 0 0 15,4 0 0-15,-3 0 0 0,-1 0 0 0,1 0 0 16,-1 0-2-16,0 0 0 0,4 0 0 0,-3 0 0 15,3 3-26-15,0-3-6 0,0 0-1 0,7 0 0 16,-7 0-17-16,7 0-3 0,0 0-1 0,0 0 0 16,-8 3-8-16,8-3 0 0,0 0 9 0,0 0-9 15,0 0 0-15,-7 3 0 0,7-3 0 0,0 0 8 16,0 0-8-16,-7 6-8 0,7-6 8 0,-3 8-12 16,3-2-16-16,0 3-4 0,0 0-1 0,3 0 0 15,-3-3 33-15,4-1 0 0,-1 4 0 0,1 0 0 16,3-3 0-16,-3 0 0 0,-1 0 0 0,4 0 0 15,0 0 0-15,-3-1 0 0,3-2 0 0,0 3 0 16,-4-3 0-16,4 0 0 0,0 0 0 0,0 0 0 16,1-3 0-16,-1 6 0 0,0-6 0 0,-4 0 0 15,4 0-28-15,0 0 0 0,-3 0 1 0,3 0 0 16,0 0-22-16,-4 0-5 0,5 0-1 0,-8 0 0 16,7 0-95-16,-4-6-19 0</inkml:trace>
  <inkml:trace contextRef="#ctx0" brushRef="#br0" timeOffset="170614.636">19392 17150 1337 0,'0'0'28'0,"-3"6"6"15,3-6-34-15,-4 9 0 0,1-3 0 0,-1 6 0 16,4-12 108-16,-3 5 14 0,3-5 3 0,-4 6 1 16,1 0-38-16,3 0-7 0,-4 3-1 0,4 0-1 15,0 0-28-15,0-4-6 0,0 7-1 0,0-3 0 16,0 3-19-16,0-3-4 0,0-1-1 0,0 4 0 16,4 6-12-16,-1-6-8 0,-3-1 10 0,7 7-10 15,-3-3 8-15,-1-4-8 0,1 7 0 0,-4 0 0 0,3-4 0 16,1 1 8-16,-4-3-8 0,3 0 0 0,1-1 0 15,-4 7 0-15,3-12 0 0,-3 6 0 0,4-4-17 0,-4 7-3 16,0-6-1-16,0 3 0 16,0-9-13-16,3 5-2 0,-3 4-1 0,0-6 0 15,0 0-6-15,0-6-1 0,4 6 0 0,-4-6 0 16,0 6-4-16,0-6 0 0,0 0-1 0</inkml:trace>
  <inkml:trace contextRef="#ctx0" brushRef="#br0" timeOffset="172491.128">19622 17374 1288 0,'0'0'27'0,"0"0"5"0,0 0-32 16,0 0 0-16,0 0 0 0,0 0 0 0,0 0 105 0,-4 3 15 0,4-3 2 16,0 0 1-16,0 0-42 0,-4 8-8 0,4-8-1 0,-3 6-1 15,3-6-48-15,0 9-10 0,0-9-1 0,-4 6-1 16,4-6 42-16,-3 9 9 0,3-9 2 0,0 6 0 16,-4 0-64-16,4 2-12 0,0-8-2 0,0 3-1 15,0 6 24-15,0 0 5 0,0-9 1 0,0 6 0 16,0 0-15-16,0 0-16 0,0-6 3 0,0 8 1 15,0-8 12 1,0 6 0-16,0 3 0 0,0-9 0 0,4 6 0 0,-4-6 0 0,3 3-9 0,-3-3 9 16,4 6 0-16,-4-6-8 0,3 3 8 0,-3-3 0 15,8 3 8-15,-8-3 8 0,7 0 0 0,-7 0 1 16,3 3-17-16,4-3 0 0,-7 0 0 0,7 0 0 16,-3 0 0-16,3 0 0 0,0 0 0 0,-4 0 0 15,4-3-10-15,0 3-6 0,1-3 0 0,-1 0-1 16,0 0 17-16,0 3 0 0,0-3 0 0,0 0 9 15,0 3-9-15,0-6 0 0,0 6 0 0,-4-9 0 16,5 3 0-16,-1 3 8 0,-4 1-8 0,4-1 8 16,-3 0 0-16,-1-3 0 0,1 3 0 0,-1-3 0 15,1 3-8-15,-4 3 0 0,3-3 0 0,1-6 0 16,-1 6 0-16,-3 3 0 0,4-3 0 0,-1-3 0 16,-3 6 0-16,4-5 0 0,-4 2 0 0,0 3 0 15,4-6 0-15,-4 0 0 0,3 0 0 0,-3-3 0 16,0 9 0-16,0-3 0 0,0 3 0 0,0-6 0 15,0 6 0-15,0-5 0 0,0 5 0 0,0 0 0 16,0-6 0-16,0 6 0 0,0 0 0 0,0 0 0 16,0 0 0-16,0 0-9 0,0-6 0 0,0 6 0 15,0 0-11-15,0 0-1 0,0 0-1 0,0 0 0 16,0 0-18-16,0 0-3 0,0 0-1 0,0 0 0 16,0 0-58-16,0 0-12 0,0 0-2 0</inkml:trace>
  <inkml:trace contextRef="#ctx0" brushRef="#br0" timeOffset="176620.5">20525 17332 1078 0,'0'0'22'0,"0"0"6"0,0 0-28 0,0 0 0 0,0 0 0 0,0 0 0 15,0 0 76-15,0 0 8 0,0 0 3 0,0 0 0 16,-7 3-11-16,7-3-1 0,-8 0-1 0,-2 3 0 15,3-3-10-15,0 3-1 0,0-3-1 0,0 3 0 16,0 0-22-16,0 3-4 0,0-3 0 0,-1 0-1 16,-2 0-15-16,3 0-4 0,0 6 0 0,-4-9 0 15,4 6-3-15,0-4-1 0,-3 4 0 0,-1 0 0 16,4 0-12-16,0 0 8 0,0-3-8 0,-4 3 0 16,8 0 8-16,-1-3-8 0,4-3 0 0,-3 5 0 15,-1 1 0-15,4-6 0 0,0 12 0 0,0-6 0 16,0 0 0-16,0 0 0 0,4 3-8 0,-1-4 8 15,1 1 0-15,-1 6 0 0,1-6-8 0,3 0 8 16,-4 0 0-16,4 3 0 0,0-4 0 0,-3 1 0 16,3 3 0-16,0-3 0 0,0-3 0 0,-3 3 0 15,-1 0-10-15,4-3 10 0,-3 0-8 0,-1 0 8 16,1-1-16-16,-4-2 3 0,7 3 0 0,0 0 0 16,-7-3-46-16,7 0-9 0,-4 0-1 0</inkml:trace>
  <inkml:trace contextRef="#ctx0" brushRef="#br0" timeOffset="177174.327">20729 17374 1337 0,'0'0'28'0,"0"0"6"15,-7 0-34-15,7 0 0 0,-7-6 0 0,0 6 0 16,7 0 58-16,-7 0 5 0,7 0 1 0,-7 0 0 15,0 6 0-15,7-6 0 0,-7 0 0 0,0 3 0 16,0 0-14-16,3-1-2 0,-3 1-1 0,4 3 0 16,-1 3-24-16,1-3-5 0,3-6-1 0,-4 6 0 15,1 3-17-15,-1-3 0 0,4 2 0 0,-4 4 0 16,4-6 0-16,0 3 0 0,0 0 0 0,0-1 0 16,0 1 0-16,4 6 0 0,-4-12 0 0,0 6 0 15,4-3 0-15,-1 0 0 0,1-1 0 0,-1 4 0 0,-3-9 0 0,4 6 0 0,-4-6 0 0,7 3 0 16,-4 0 0-1,4-3 0-15,0 0 0 0,-3 0 0 0,3 0 0 16,-4 0-9-16,4 0 9 0,-3 0 0 0,0-3 0 0,3 0 0 0,-4 0 0 0,-3 3 11 16,4-9-11-16,-1 6 0 0,-3-2 0 0,4 2 0 15,-4-3 0-15,0 0 0 0,0 0 0 0,0 3 0 16,0-3 33-16,0-6 5 0,-4 4 1 0,4 2 0 16,-3 0-25-16,-1-3-5 15,1 3-1-15,-1-3 0 0,1 3-44 0,-1 0-8 16,0-2-3-16,1 2 0 0,-1 0 15 0,4 0 2 15,-3-6 1-15,-1 6 0 0,1 1-56 16,3-1-11-16,-4 0-3 0</inkml:trace>
  <inkml:trace contextRef="#ctx0" brushRef="#br0" timeOffset="178406.764">20934 17177 1422 0,'0'0'40'0,"0"0"9"0,0 0-39 16,0 0-10-16,0 0 0 0,0 0 0 0,0 0 72 15,-4 6 13-15,4-6 3 0,-3 5 0 0,-1 1-16 0,4-6-2 0,-3 9-1 0,-1 0 0 16,4-3-15-16,0 3-3 0,-3-3-1 0,3-1 0 16,0 1-16-16,0 3-3 0,0 0-1 0,0 0 0 15,3-3-11-15,-3 2-3 0,4-2 0 0,-4 3 0 16,3 3-5-16,1-3-2 0,-1 0 0 0,1 2 0 15,-1 1 0-15,1-3 0 0,-1 3 0 0,1-6 0 16,-4 2-9-16,3 4 0 0,1 0 9 0,-4-3-9 16,4 5 0-16,-1-8 8 0,1 6-8 0,-1 0 0 15,-3-3 0-15,4-1 0 0,-4 7 0 0,0-6 8 16,0-3-8-16,0 3-10 0,3-3 10 16,-3 2-13-16,0-8-24 0,0 9-5 0,0-9-1 15,4 3 0-15,-4-3 21 0,0 0 4 0,0 12 1 0,0-12 0 16,0 0-41-16,0 0-8 0,3 6-2 0</inkml:trace>
  <inkml:trace contextRef="#ctx0" brushRef="#br0" timeOffset="178990.455">21100 17153 942 0,'0'0'20'0,"0"0"4"0,0 0-24 0,0 0 0 0,0 0 0 0,0 0 0 16,3 6 72-16,-3 0 11 0,0-6 1 0,4 9 1 15,-4 0-2-15,3-4-1 0,-3-2 0 0,0 3 0 16,0 0-14-16,4 3-2 0,-4 0-1 0,0-3 0 16,0 2-1-16,3 1-1 0,-3-3 0 0,0 6 0 15,0-3-22-15,4 0-4 0,-4-1-1 0,0 4 0 16,3 0-12-16,-3 0-4 0,0-1 0 0,4 1 0 16,-4 0-8-16,3 3-3 0,-3-9 0 0,4 5 0 15,-4 1-9-15,0 0 0 0,3-3 0 0,-3 2 0 16,0 1 0-16,0-3 0 0,4-3 0 0,-4 3 0 15,0-3 0-15,0-1 0 0,4 10 0 0,-4-9 0 16,0-6 0-16,0 0 0 0,0 0 0 0,0 0 0 16,0 0 0-16,0 6 0 0,0-6 0 0,0 0 0 15,0 0-49-15,0 0-12 0,0 0-3 0,0 0 0 0,3 3 52 0,-3-3 12 0,4 6 0 16,-4-6 0 0,0 0-156-16,0 0-29 0,0 0-6 0</inkml:trace>
  <inkml:trace contextRef="#ctx0" brushRef="#br0" timeOffset="179952.43">21354 17382 1094 0,'0'0'23'0,"0"0"5"0,0 0-28 0,0 0 0 0,0 0 0 0,0 0 0 16,7 0 56-16,-4 0 7 0,4 0 1 0,0 0 0 15,0-2 0-15,-3 2 0 0,3-3 0 0,0 3 0 16,-3-3-52-16,-1 3-12 0,4-6 0 0,0 0 0 16,-3 3 36-16,3-3 5 0,0 0 1 0,-4 0 0 15,1 0-23-15,-1 3-5 0,1-2-1 0,-1 2 0 16,-3 3 0-16,4-6 0 0,0 0 0 0,-4 6 0 16,0 0-1-16,0-12-1 0,0 6 0 0,0 0 0 15,0 6-1-15,0-5 0 0,0 2 0 0,-4-3 0 16,4 6-1-16,-4-6 0 0,4 3 0 0,-3-3 0 15,-1 0-9-15,1 3 10 0,-4-3-10 0,3 0 10 16,1 3-10-16,-4-2 10 0,3 2-10 0,-3 0 10 16,7 3-10-16,-3-3 8 0,3 3-8 0,-7 0 8 15,7 0-8-15,-7 0 0 0,7 0 9 0,-11 6-9 0,4-3 8 0,0 0-8 0,3 2 8 16,-3 1-8-16,4 3 0 0,-1 0 0 0,4 0 0 0,-3 0 0 16,3-1 0-16,0 1 0 0,0 6-9 0,0-9 9 15,0 3 0-15,0-1-11 0,0 1 11 0,3 3-8 16,-3-6 8-16,4 6 0 0,-1-6 0 0,-3-1-8 15,4 4 8-15,-1 0 0 0,-3-3 0 0,4 0 0 16,-1 0 0-16,1 0 0 0,-1 2 0 0,1-5 0 16,-1 6 0-16,1-3-8 0,0 0 8 15,-1 0 0-15,1 0 0 16,-1 0 0-16,1-1 0 0,-1 1 0 0,1 3 0 0,-1-3 0 0,1 0 0 0,-1-3 0 16,-3-3 0-16,4 6 0 0,-4-6 0 0,7 3 0 15,-7-3 0-15,0 0 9 0,0 0-9 0,3 3 10 16,-3-3-10-16,4 3 10 0,-4-3-10 0,7 2 10 15,-7-2-10-15,0 0 0 0,7 0 0 0,-3 3 8 16,-4-3-8-16,7-3 0 0,-4 1 0 0,4 2 0 16,-3-3-20-16,3-3 1 0,-4 0 0 0</inkml:trace>
  <inkml:trace contextRef="#ctx0" brushRef="#br0" timeOffset="180676.659">21837 17312 1314 0,'0'0'37'0,"0"0"8"16,0 0-36-16,0 0-9 0,0 0 0 0,-7 0 0 0,7 0 53 15,-11 0 9-15,4 0 2 0,0 0 0 0,0 0 0 0,7 0 0 0,-10 0 0 16,2 0 0-16,1 0-22 0,0 0-4 16,7 0-1-16,-10 0 0 0,3 0-11 0,7 0-2 0,-7 0-1 15,0 0 0-15,7 0-15 0,-7 3-8 0,7-3 8 0,-7 0-8 16,7 0 0-16,0 0 0 0,-8 3 0 0,8-3 0 15,-7 6 0-15,7-6 0 0,-3 3 0 0,3-3 0 16,-4 5 0-16,1 1 0 0,3 0 0 0,0 3 0 16,0 0 0-16,0-3 0 0,0 0 0 0,3 0 0 15,-3-1 0-15,4 1 0 0,-1 3 0 0,1-3 0 16,-1 0 0-16,1 0 0 0,3 0 0 0,0-1 0 16,0 1-14-16,-3-3-4 0,3 0-1 0,0 3 0 15,3-3-20-15,-3 0-4 0,0 0-1 16,-3-3 0-16,3 3-16 0,0-3-4 0,-3-3-1 0,-1 3 0 15,-3 0-50-15,7-3-9 0,-3 0-3 0</inkml:trace>
  <inkml:trace contextRef="#ctx0" brushRef="#br0" timeOffset="181124.592">21865 17083 1310 0,'0'0'27'0,"0"0"7"0,0 0-34 0,0 0 0 0,0 0 0 0,0 0 0 16,0 0 88-16,0 0 12 0,0 0 1 0,0 0 1 16,0 0-21-16,0 0-4 0,-7 5-1 0,7-5 0 15,-7 6-19-15,4 0-4 0,-1 0-1 0,0 9 0 16,1-9-5-16,-1 0-2 0,4 2 0 0,-3 1 0 16,3 6-16-16,0-3-3 0,0 2-1 0,0-2 0 15,3 6-12-15,-3-4-2 0,0 4-1 0,4 0 0 16,-4-4-10-16,3 1 0 0,1 3 9 0,0-4-9 15,-4 1 0-15,3 0 0 0,-3-3 0 0,4-1 0 16,-4 4 0-16,3-3 0 0,1-3 0 0,-4 5 0 16,0-8-20-16,3 6 2 0,-3-6 0 0,0 3 0 15,4-3-7-15,-4-1-2 0,0 1 0 0,0-6 0 16,0 0-8-16,3 12-1 0,-3-12-1 0,0 0 0 16,0 0-16-16,0 0-3 0,0 0-1 0</inkml:trace>
  <inkml:trace contextRef="#ctx0" brushRef="#br0" timeOffset="183320.138">22034 17356 847 0,'0'0'36'0,"0"0"-36"16,0 0 87-16,0 0 10 0,0 0 3 0,0 0 0 16,0 0-32-16,0 0-7 0,0 0-1 0,0 0 0 15,0 0-10-15,0 0-2 0,0 0-1 0,0 0 0 16,0 0 0-16,0 0 0 0,0 0 0 0,0 0 0 15,0 0-7-15,0 0 0 0,8-3-1 0,-5 3 0 16,4-6-11-16,0 3-1 0,0 0-1 0,-3 0 0 16,3 0-26-16,0 0 8 0,0 1-8 0,-4-1 0 15,5 0 0-15,-1-3 0 0,0 3 0 0,0 0 0 16,0-9 40-16,0 9 2 0,0-3 1 0,0 0 0 16,-4 1-31-16,5-1-12 0,-1 0 8 0,-4 0-8 15,1-3 19-15,-1 6-2 0,1-3 0 0,-1-3 0 0,1 4-17 16,-1 2 0-16,-3 3 0 0,0-3 0 0,0 3 0 0,0-6 0 15,0 6 0-15,0-3 0 0,0-6 0 0,0 9 0 16,0-3 0-16,0 3 0 0,-3-6 0 0,3 6 0 0,-4-3 0 16,4 3 0-16,0 0 0 15,-7-3 0-15,7 3 0 0,0 0 0 0,0 0 0 0,-3-3 0 16,3 3 0-16,0 0 0 0,0 0 0 0,0 0 0 16,0 0 0-16,-7 0 0 0,7 0 0 15,0 0 0-15,0 0 0 0,0 0 0 0,0 0 0 0,-7 0-16 0,7 0 5 0,0 0 1 16,0 0 10-16,-8 3-12 0,8-3 12 0,0 0-12 15,0 0 12-15,-7 6 0 0,7-6 0 0,0 0-8 16,0 0 8-16,0 0 0 0,0 0 0 0,-3 6 0 16,3-6 0-16,0 0-8 0,0 0 0 0,0 0 0 15,-4 9 8-15,4-9 0 0,0 0 0 0,0 0 0 16,0 0 0-16,0 0 8 0,0 0-8 0,0 0 11 16,-3 3-11-16,3-3 0 0,0 0 0 0,0 0-11 15,0 0 11-15,-4 6 0 0,4-6 8 0,0 0-8 16,0 0 0-16,0 0 8 0,0 0-8 0,0 0 0 15,0 0 0-15,0 0 0 0,0 0 0 0,0 0 0 16,-7 6 0-16,7-6 0 0,0 0 0 0,0 0-8 16,0 0 8-16,-3 6 0 0,3-6 8 0,0 0-8 15,0 0 0-15,-4 5 0 0,4-5 0 0,0 0 0 16,0 0 0-16,0 0 0 0,0 0 0 0,0 0 0 16,-7 6 0-16,7-6 0 0,0 0 0 0,0 0-8 15,0 0 8-15,0 0 0 0,0 0 0 0,0 0 0 16,0 0 0-16,0 0 0 0,0 0 0 0,-3 6 0 15,3-6 0-15,0 0-8 0,0 0 8 0,0 0-8 16,0 0 8-16,0 0 0 0,0 0 0 0,0 0 0 16,0 0-33-16,0 0-5 0,0 0-1 0,0 0 0 0,0 0 39 0,0 0 0 0,0 0 0 15,0 0 0-15,0 0 0 0,0 0 0 16,3 9 0-16,-3-9 0 0,0 0 0 0,0 0 0 0,0 0 0 0,0 0 0 16,0 0 0-16,0 0 0 0,0 0 0 15,0 0 0-15,0 0 0 0,0 0 0 0,4 0 0 16,-4 0 0-16,0 0 0 0,0 0 0 0,0 0 0 15,0 0 0-15,7 0 0 0,-7 0 0 0,0 0 0 16,0 0 0-16,3-6 0 0,-3 6 0 0,0 0 0 0,0 0 0 16,0 0 0-16,0 0 0 0,0 0 0 0,0 0 0 15,0 0 0-15,0 0 0 0,4 0 0 0,-4 0 0 16,0 0 0-16,0 0 0 0,0 0 0 0,0 0 0 16,0 0 0-16,3-3 0 0,-3 3 0 0,0 0 0 15,0 0 0-15,0 0 0 0,0 0 0 0,0 0 0 16,0 0 0-16,0 0 0 0,0 0 0 0,0 0 0 15,0 0 0-15,0 0 0 0,0 0 0 0,0 0 0 16,0 0 0-16,0 0 0 0,0 0 0 0,0 0 0 16,0 0 0-16,0 0 0 0,0 0 0 0,-7 0 0 15,0 3 0-15,7-3 0 0,-7 6 0 0,0-3 0 16,7-3 0-16,-7 6 0 0,3 0 0 0,-3 0 0 16,7-6 20-16,-3 5 12 0,-1 1 3 0,1 3 0 15,3 3-35-15,-4-9 0 0,4-3 0 0,0 9 0 0,0-3 0 16,-3-1 0-16,3 4 0 0,0 0 0 15,0-9-21-15,0 6-11 0,0 0-3 0,0-6 0 0,3 9 53 16,-3-9 10-16,0 6 3 0,0-6 0 16,0 5-50-16,0-5-9 0,0 0-3 0,4 6 0 0,-4-6 31 15,3 3 0-15,-3-3 0 0,0 0 0 0,4 9 0 16,-4-9 0-16,0 0 0 0,3 0 0 16,-3 0 0-16,7 3 0 0,1-3 0 0,-5 0 0 0,4-3 0 15,0 3 0-15,-3-9 0 0,3 6 0 0,-4-3 0 0,4 3 0 0,-3-2 0 16,-1 2 0-16,4-3-13 0,-3 0 3 0,0-3 1 15,3 3 0 1,-4-3-37-16,1 3-7 0,3 1-2 0,-4-4 0 0,1 3 23 0,-1 0 4 0,1-3 0 16,-4 3 1-16,3 0-8 15,-3 1-1-15,4-1-1 0,-4 3 0 0,0 3 37 0,0-6 0 0,3 0 0 0,-3 6 0 16,0-9 0-16,0 9 0 0,0-6 0 0,0 6 0 16,0-6 0-16,0 6 0 0,0-5 0 0,0 5 0 15,0 0 0-15,0 0 0 0,0-6 0 0,0 6 0 16,0 0 0-16,0 0 0 0,0 0 0 0,0 0 0 15,0 0 36-15,0 0 16 0,0 0 2 0,0 0 1 16,0 0-37-16,0 0-7 0,0 0-2 0,0 0 0 16,0 0 44-16,-3 8 9 0,-1 1 2 0,1-3 0 15,-1 6 0-15,1-3 0 0,-1 3 0 0,1-4 0 16,-1 7 0-16,1-3 0 0,3 2 0 0,-4-2 0 16,4 6-52-16,0-6-12 0,0 2 0 0,0 4 0 15,0-6 0-15,0 5 0 0,0-2 0 0,4 0 0 16,-4-1 0-16,3 4 0 0,-3-3 0 0,4 0 0 15,-4 2 0-15,3-2 0 0,1 0 0 0,-4 2 0 16,3 1 0-16,1-1 0 0,-4 4 0 0,3-6 0 16,-3-1 0-16,0 4 0 0,0-3 0 0,0-1 0 0,0 1 0 0,0-3 0 15,0-3 0-15,-3 0 0 0,-1 2 0 0,1-2 0 16,-1 0 0-16,-3 0 0 0,0-3 0 0,4-3 0 16,-8 0 0-16,4 2 0 0,-4-2 0 0,1-3 0 15,-1 0 0-15,1 0 0 0,-1 0 0 0,4 0 0 0,-4-3 0 16,4-2 0-16,-3-1 0 0,3 0 0 15,3-3 0-15,-3 0 0 0,4 0-23 16,-1-5-7-16,0 2-2 0,4 3 0 0,0-12-92 16,0 7-18-16,4-1-4 0</inkml:trace>
  <inkml:trace contextRef="#ctx0" brushRef="#br0" timeOffset="184123.985">22345 17341 1094 0,'0'0'46'0,"3"6"-37"15,-3-6 44-15,8 0 9 0,-1 0 2 0,0 0 0 16,-4 0 51-16,4 0 10 0,0 0 3 0,0 0 0 16,-3-3-88-16,3 0-18 0,0 0-3 0,-3 0-1 15,-1 0 10-15,4-2 1 0,-3 2 1 0,-1-3 0 16,1 3-6-16,-1 0 0 0,-3-9-1 0,4 6 0 16,-4 0-5-16,3 1-1 0,-3-1 0 0,0 0 0 15,0 0-1-15,0 3-1 0,0-6 0 0,0 9 0 16,0-3 2-16,0 3 1 0,-3-6 0 0,3 6 0 15,0-6-5-15,0 6-1 0,0 0 0 0,-7-3 0 0,7 3-12 16,0 0 9-16,-4-5-9 0,4 5 8 0,-10 0-8 0,3 0 8 0,-1 0-8 0,1 0 8 16,0 3-8-16,-3-1 10 0,3 1-10 0,0 3 10 15,0 0-10-15,0 6 10 0,-1-3-10 0,1 0 10 16,4-1-10-16,-1 4 0 0,1 3 0 16,-1-3 0-16,1-1 0 0,3 4 0 0,0-6 0 0,0 3 0 15,0-1 0-15,3-2 0 0,1 3 0 0,-1-3 0 16,1 0 0-16,-1-4 0 0,1 4 0 0,-1 0 0 15,5-3 0-15,-5 0 0 0,1 0 0 0,3-3 0 16,-4 3 0-16,4-1 0 0,-3-2 0 0,3 3 0 16,-4 3 0-16,4-9 0 0,-3 0 0 0,3 6 0 15,-7-6 0-15,4 0 0 0,3 0 0 0,-7 0 0 16,3 0 0-16,4-6 0 0,0 6 0 16,-3-9 0-16,-1 6-36 0,4-3-5 0,-3 1-2 0</inkml:trace>
  <inkml:trace contextRef="#ctx0" brushRef="#br0" timeOffset="189038.307">22751 17535 536 0,'0'0'12'0,"0"0"2"0,0 0 1 0,0 0 0 0,0 0-15 0,0 0 0 0,0 0 0 0,0 0 0 16,7-3 36-16,-7 3 5 0,3-3 1 0,-3 3 0 15,4-2-18-15,-1-1-3 0,4 0-1 0,-3 0 0 16,-1 0 17-16,4 0 3 0,-3 3 1 0,-1-3 0 15,5 0-14-15,-5 0-3 0,4 3-1 0,-3-6 0 16,-1-3-2-16,1 3 0 0,-1 3 0 0,-3 3 0 16,0 0-12-16,0 0-9 0,4 0 12 0,-4 0-12 15,0 0 15-15,0 0-4 0,0 0-1 0,0 0 0 16,0 0 4-16,0 0 1 0,0 0 0 0,0 0 0 16,0 0-3-16,0 0 0 0,0 0 0 0,0 0 0 15,0 0-12-15,-4 3 0 0,4-3 0 0,0 0 0 0,0 0 28 0,0 0 4 16,0 0 0-16,0 0 0 15,0 0-20-15,0 0-3 0,0 0-1 0,0 0 0 0,0 0 4 0,0 0 0 16,0 0 0-16,0 0 0 16,0 0 5-16,0 0 2 0,0 0 0 0,0 0 0 0,0 0 5 0,0 0 0 15,0 0 1-15,0 0 0 0,0 0-10 0,0 0-3 16,0 0 0-16,0 0 0 16,0 0-3-16,0 0-1 0,0 0 0 0,0 0 0 15,0 0 1-15,7 0 0 0,-3-3 0 0,-4 3 0 0,0 0-1 0,0 0-8 0,3-2 12 16,-3 2-4-16,0 0-8 0,0 0 8 15,4-3-8-15,-4 3 8 0,0 0-8 0,0 0 0 0,0 0 0 0,0 0 8 32,0 0 9-32,0 0 2 0,0 0 0 0,0 0 0 0,0 0-19 15,0 0-11-15,0 0 2 0,0 0 0 0,0 0 17 0,0 0 3 0,-4 5 1 0,4-5 0 16,-3 3-12-16,-4 3 0 0,3 3-12 0,4-9 12 16,0 0 0-16,0 0 0 0,0 0 0 0,0 6 12 15,0-6-12-15,0 0 0 0,0 0 0 0,0 0 0 31,0 0-29-31,0 0-8 0,0 0-2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30T15:32:01.243"/>
    </inkml:context>
    <inkml:brush xml:id="br0">
      <inkml:brushProperty name="width" value="0.05" units="cm"/>
      <inkml:brushProperty name="height" value="0.05" units="cm"/>
    </inkml:brush>
  </inkml:definitions>
  <inkml:trace contextRef="#ctx0" brushRef="#br0">0 8 16272 0 0,'0'0'455'0'0,"0"0"113"0"0,0 0-456 0 0,0 0-112 0 0,0 0 0 0 0,0 0 0 0 0,0 0 0 0 0,0 0 0 0 0,0 0 0 0 0,0 0-4639 0 0,0-7-937 0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11-20T20:06:31.848"/>
    </inkml:context>
    <inkml:brush xml:id="br0">
      <inkml:brushProperty name="width" value="0.05292" units="cm"/>
      <inkml:brushProperty name="height" value="0.05292" units="cm"/>
      <inkml:brushProperty name="color" value="#FF0000"/>
    </inkml:brush>
  </inkml:definitions>
  <inkml:trace contextRef="#ctx0" brushRef="#br0">4293 5561 363 0,'0'0'0'0,"0"0"16"0,0 0-16 0,0 0 0 0,0 0 0 0,0 0 0 16,0 0-12-16,0 0-5 0,7 0-2 0,-7 0 0 16,0 0 82-16,0 0 16 0,0 0 3 0,0 0 1 15,0 0-55-15,0 0-10 0,0 0-2 0,0 0-1 16,0 0 27-16,0 0 6 0,0 0 0 0,0 0 1 15,0 0-39-15,0 0-10 0,0 0 0 0,0 0 0 16,0 0 0-16,0 0 12 0,0 0-12 0,0 0 12 16,0 0-12-16,0 0 0 0,0 0-12 0,0 0 12 15,0 0 95-15,0 0 26 0,0 0 6 0,0 0 1 16,0 0-72-16,0 0-13 0,0 0-3 0,0 0-1 16,0 0-11-16,0 0-3 0,0 0 0 0,0 0 0 15,0 0-25-15,0 0 0 0,0 0 0 0,0 0 0 16,0 0 51-16,0 0 5 0,0 0 0 0,0 0 1 15,0 0-40-15,-7-5-8 0,7 5-1 0,-3 0-8 0,3 0 34 16,-7 0 0-16,7 0 0 0,-7-6 0 0,-4 0-3 16,0-3-1-16,1 0 0 0,-1 0 0 0,4 3-30 0,-3 1 0 15,3-7 0-15,-7 12 0 0,3-6 0 0,0 0 0 16,4 6 0-16,-7-6 0 0,4 6 0 0,-4 0 0 0,-1 0 0 16,5 6 0-16,-1 0 0 0,1 0 0 0,-4-6 0 0,3 12 0 15,0-1 0-15,1-2 0 0,-4 3 0 0,-4 6 0 16,4-1 29-16,0-2 0 0,0 8 0 0,3 1 0 15,1-6-16-15,2 2-3 16,1 4-1-16,0-10 0 0,4 4-9 0,-4 6 0 16,3-7 0-16,1-2 0 0,-1-3 25 15,1-6 0-15,3-6 0 0,0 0 0 0,0 0-33 0,-4 11-8 0,4-5 0 0,0-6-1 16,0 0 17-16,0 0-12 0,0 0 12 0,4 6-10 16,-1 6 10-16,1-3 0 0,-1 2 0 0,1 1 0 15,3 6 0-15,-4 2 0 0,1 4 0 0,3-1 0 16,-4-11 0-16,5 3 0 0,-5-9 0 0,4 0 0 15,-3-6 0-15,3 0 0 0,3 0 0 0,-3 0 0 0,4 0 16 16,-4 0 4-16,0 5 2 0,4 1 0 0,-1 0-22 0,1-6 0 16,-1 6 0-16,-3-3 0 0,4 0 0 0,3 0 0 15,-3 0 0-15,-1 3 0 0,1-6-10 0,-1 3-6 16,-2 3-2-16,6-6 0 0,-4 5 18 0,1-5 0 16,-4 6 0-16,0 0 0 0,0-6 0 0,0 12 0 15,0-6 0-15,0-3 0 0,0 6 0 0,0-3 0 16,0 2 0-16,-3 10 0 0,-1-6 0 0,1-3 0 15,-1 2 0-15,1 7 0 0,-1 0 0 0,-3-7 0 16,4 10 0-16,-4-3 0 0,0-1 0 0,-4 1 0 16,4 2 0-16,0-2 0 0,0 3 0 0,0 2 0 15,-3-5 0-15,-1-6 0 0,1 8 0 0,-1-2 0 16,1-6 0-16,-4-1 0 0,0 4 18 0,0-3-2 16,0 0-1-16,-8-1 0 0,5 1-15 0,-1-6 0 0,-3 3 0 15,-7 2 0-15,3-5 40 0,1 6 6 0,-4-6 1 0,-1 0 0 16,5 0-25-16,-11-6-5 0,6 0-1 0,-2 0 0 15,3 0-16-15,-1-6 0 0,5 0 0 0,-11 6 0 16,6-6 0-16,1 0 0 0,0 0 0 0,3-8 0 16,4 2 0-16,0 0 0 0,-4 6-12 0,8 0 3 15,-1-5-23-15,4 11-5 16,0-6-1-16,4-3 0 0,3 6-34 16,3-3-8-16,1 0 0 0,-1 3-540 0,8-8-107 0</inkml:trace>
  <inkml:trace contextRef="#ctx0" brushRef="#br0" timeOffset="358.498">4681 6173 1263 0,'-3'12'28'0,"-1"-1"5"0,4 1 2 0,-3 3 1 0,3 3-36 0,-4 5 0 0,4-8 0 0,0 2 0 15,-3 7 92-15,-1-9 11 0,1 8 2 0,-1-5 1 16,1-4-15-16,-1 4-3 0,1 0-1 0,3-6 0 15,-7 2-65-15,7-2-13 0,-4 6-9 0,4-7 12 16,0 1-12-16,0-3 0 16,0 3 0-16,0-1 8 0,0 1-8 0,0-6-11 0,0 6 3 0,4-6 0 15,-4 0 8-15,0-6 0 0,0 0 0 0,0 0-872 16</inkml:trace>
  <inkml:trace contextRef="#ctx0" brushRef="#br0" timeOffset="549.838">4473 5853 1036 0,'0'0'23'0,"0"0"5"0,0 0 0 0,0 5 1 0,0 1-29 0,4 0 0 0,-4 6 0 0,0-6 0 0,0 0 0 0,3 2 0 16,-3-8 0-16,0 0 0 0,0 0 0 0,7 0 0 15,11-2 0-15,-18 2 0 0</inkml:trace>
  <inkml:trace contextRef="#ctx0" brushRef="#br0" timeOffset="1042.646">6163 5364 553 0,'0'0'11'0,"0"0"5"0,0 0-16 16,0 0 0-16,0 0 0 0,0 0 0 0,-3-5 14 16,3 5 0-16,0 0 0 0,0 0 0 0,0-9-14 0,0 9 9 0,-4-3-9 0,4 3 8 15,0 0-8-15,0 0 0 0,0 0 0 0,0 0 0 16,0 0 0-16,0 0 0 0,0 0 0 0</inkml:trace>
  <inkml:trace contextRef="#ctx0" brushRef="#br0" timeOffset="1459.9">6160 5376 866 0,'0'0'24'0,"0"0"6"0,-4 6-30 0,0 0 0 0,1 3 0 0,-4 3 0 16,3-1 48-16,4-5 3 0,0 0 1 0,-3 6 0 16,3-6-39-16,3 8-13 0,-3-5 9 0,0 6-9 15,4-9 52-15,3 11 6 0,-4-11 1 0,5 6 0 16,-5 3-8-16,-3 2-2 0,7 1 0 0,0 3 0 16,4 2-23-16,-4 1-5 0,7 2-1 0,0 4 0 15,-3 8 27-15,3-9 5 0,3 9 0 0,1 7 1 16,-7-1-33-16,-1 3-8 0,4 3 0 0,-3 0-1 15,-1-6-11-15,1 3 0 0,0-3 0 0,-4-3 0 16,0 3 0-16,-4-12 0 0,-3 10 0 0,0-4 0 16,-3 0 36-16,-1-9 6 0,1 4 1 0,-4-4 0 15,0-8-18-15,-4 2-3 0,4 1-1 0,-4-7 0 16,1-2-2-16,-4-3-1 0,3-6 0 0,0-6 0 16,-6 0 2-16,3-6 1 0,-4-6 0 0,4 0 0 15,-4-8-8-15,-3 2-1 0,7-5-1 0,-11 2 0 16,8-8-11-16,-4 2 0 0,3-2 0 0,-3 2 0 0,3-2 0 0,7 0 0 0,-10 8-12 15,7-8 12-15,0 5-24 0,0 3 2 0,3-2 1 16,1 2 0 0,-1 10-23-16,4-1-5 0,4 6-1 0,-4-6 0 0,3 3-126 15,1 1-24-15</inkml:trace>
  <inkml:trace contextRef="#ctx0" brushRef="#br0" timeOffset="1794.813">5711 5550 1130 0,'0'0'32'0,"0"0"8"16,0-6-32-16,-3-3-8 0,3 3 0 0,0 0 0 15,3 0 91-15,1-5 17 0,3-1 3 0,-3 6 1 16,3-9-38-16,3 6-7 0,-3-5-2 0,7 8 0 16,4-6-21-16,-7 0-4 0,6-5 0 0,8 2-1 15,-4 3-31-15,7 0-8 0,1-2 0 0,-1 2 0 16,0 6 21-16,4-6 3 0,-1 7 1 0,-2-1 0 16,2 0-33-16,1 0-8 0,0 6 0 0,0-6-1 15,-4 6 17-15,4 0-10 0,-1 0 10 0,-2 0-8 16,-1 0 23-16,0 0 5 0,-3 0 0 0,3 0 1 15,-7 0-68-15,4 0-13 0,0 0-4 0</inkml:trace>
  <inkml:trace contextRef="#ctx0" brushRef="#br0" timeOffset="2331.309">6569 6117 1364 0,'3'-12'28'0,"-3"12"7"16,0 0-35-16,0 0 0 0,0 0 0 0,0 0 0 15,0 0 91-15,0 0 11 0,0 0 2 0,0 0 1 16,0 0-36-16,-3 6-7 0,3 0-2 0,0 6 0 16,0-6-32-16,0 5-6 0,0 4-2 0,0-3 0 15,3 6 36-15,-3-7 6 0,0 10 2 0,4-3 0 16,-4-1-64-16,3-5-23 0,-3 3 1 0,7 2 0 0,-3 1 22 0,-1-6 0 0,1-1 0 15,-1 10 0-15,1-15 20 0,3 6 0 0,0-6-1 0,0 8 0 16,0-2-31-16,0-6-5 0,4 6-2 0,-1-6 0 16,-6 5 19-16,3-11 0 15,4 6 11-15,-4-3-11 0,3-6 12 0,1 0-12 16,-1 0 12-16,1-8-12 0,0 5 12 0,-1-6-4 16,1-3 0-16,6 0-8 0,-10 1 0 15,4 2 0-15,0-9 0 0,-4 4 0 0,0-1 28 16,3-5 0-16,-3 2-1 0,4-2 0 0,-4-1-19 0,0 3-8 15,-3-2 0-15,3-4 8 0,-7 10-8 0,3-7 0 0,-3 7 0 16,0 2 0-16,-3 3-17 0,-1-5-6 0,-3 2-1 0,4 6 0 16,-5 0-43-16,1-3-9 15,0 1-1-15</inkml:trace>
  <inkml:trace contextRef="#ctx0" brushRef="#br0" timeOffset="2796.199">7239 5902 1579 0,'0'0'32'0,"-7"6"10"0,3 0-34 16,-3 0-8-16,0 6 0 0,-3-12 0 0,3 6 53 0,-4 0 9 0,-3-6 2 15,3 6 0-15,1-1-36 0,-8-2-6 0,4 6-2 16,3 6 0-16,-3-3-20 0,4-1 0 16,-1 4 0-16,1 0 0 15,3 5 0-15,-1-2 0 0,5 0 0 0,-1 2-12 0,1-2 12 0,3-1 0 0,0 4 0 0,0-9-8 16,3 0 8-16,-3-1 0 0,4-2 0 0,3-3 0 16,-3 0 0-16,3 0 0 0,0 6 0 0,0-7 0 15,3-5 0-15,-3 0 0 0,4 0 0 0,-4-5 8 16,4 5-8-16,-1 0 0 0,1-6 0 0,3 6 8 15,-11-6-8-15,8 6 0 0,-4-6 0 0,0 6 8 16,4 6-8-16,-4 0 0 0,3 0 0 0,-6-1 0 16,3 7-20-16,-4 0 2 0,1 0 0 15,-4 2 0-15,0 4 18 0,-4 3 0 16,4 8 11-16,-7-11-11 0,4 5 0 0,-1 4 0 0,-6-7 0 0,3 4-12 16,-4-7 12-16,4 1 0 0,-4-6 0 0,1 2 0 15,-4-2 11-15,3-6-2 0,1-6 0 0,-5 6 0 16,1-12-1-16,0 6-8 0,4-6 12 0,-4 0-4 15,-1-11-98-15,1 5-20 0,-3-3-4 16</inkml:trace>
  <inkml:trace contextRef="#ctx0" brushRef="#br0" timeOffset="3230.928">7454 5388 1565 0,'-21'0'32'0,"14"0"8"0,0 0-32 0,7 0-8 0,0 0 0 0,-4 6 0 16,-3-3 54-16,7 3 9 0,-3 0 1 0,-1 5 1 16,4-5 0-16,4 6 0 0,-4-6 0 0,3 12 0 15,-3-4-32-15,7 4-6 0,-3-1-2 0,3 7 0 16,0 2-5-16,0 1 0 0,0 2-1 0,0 7 0 16,0-4-6-16,0 6-1 0,0 3 0 0,0-2 0 15,-3 2-12-15,-1 3 8 0,1-6-8 0,0 0 0 16,-4 3 8-16,0-2-8 0,0-4 0 0,0 3 9 0,-4-11-9 0,4 8 0 15,-4 0 9-15,4-3-9 16,0-2 0-16,0-4 9 0,-3-2-9 16,3-9 0-16,3 8 0 0,-3-5 0 0,0-1-10 0,4-2 10 15,0 3-38-15,-4-1 0 0,3-8 0 16,1 9 0-16,-1-12-92 0,1 5-18 0,-1-5-4 0</inkml:trace>
  <inkml:trace contextRef="#ctx0" brushRef="#br0" timeOffset="3524.113">7288 5882 1314 0,'0'0'37'0,"0"0"8"0,0 0-36 0,0 0-9 15,0 0 0-15,0 0 0 0,0 0 97 0,0 0 18 0,0 0 3 0,4 6 1 16,3-6-88-16,0 6-18 0,0-6-3 0,0 3-1 16,4-3-9-16,3 5 0 0,0-2 0 0,0 0 0 15,0 3 0-15,7 0 0 0,-7 0 0 0,4 0 0 16,0-6 28-16,3 6 3 0,0-12 1 0,-3 6 0 16,3 6-52-16,-4-6-9 0,1 6-3 0,0-6 0 15,-1 0-25-15,1-6-6 0,0 0-1 16,-1 0-640-16</inkml:trace>
  <inkml:trace contextRef="#ctx0" brushRef="#br0" timeOffset="3746.587">7828 6246 1568 0,'-18'27'32'0,"11"-21"9"15,4 0-33-15,3-6-8 0,0 0 0 0,-7 6 0 0,3 5 55 0,1-5 9 0,3-6 1 0,0 0 1 16,0 6-7 0,-4 6-2-16,4-3 0 0,0-1 0 0,0 1-39 0,0-9-8 0,0 0-2 0,0 0 0 15,0 6 45-15,0-6 9 0,0 0 2 0,4 6 0 32,-1 0-121-32,1 0-24 0,-1 0-5 0</inkml:trace>
  <inkml:trace contextRef="#ctx0" brushRef="#br0" timeOffset="3943.642">7655 5926 1094 0,'0'0'46'0,"0"0"-37"15,0 0 43-15,0 0 9 0,0 0 2 0,0 0 0 16,0 0 1-16,0 0 0 0,0 0 0 0</inkml:trace>
  <inkml:trace contextRef="#ctx0" brushRef="#br0" timeOffset="4447.672">8015 6173 1379 0,'0'18'58'15,"0"-7"-46"-15,4 4 60 0,-1-3 13 0,-3 0 3 0,7-1 0 16,-7 1-2-16,0 0 0 0,4 3 0 0,-1 2 0 15,1-5-41-15,-4-3-8 0,3 0-1 0,-3 5-1 16,4-8-19-16,-4-6-4 0,0 0-1 0,0 0 0 16,0 0-3-16,0 0 0 0,0 0 0 0,0 0 0 15,0 0 7-15,0 0 1 0,0 0 0 0,0 0 0 16,0-6-16-16,0 6 0 0,-4-11 0 0,1 5 0 16,3-3 0-16,-4 3 0 0,4-6 0 0,0 0 0 15,0 1 0-15,0-1 0 0,0 3 0 0,0-3 0 16,0 6 0-16,0 6 0 0,0 0 0 0,0 0 0 15,0 0 0-15,0 0 0 0,4-5 0 0,-1 5 0 16,4-6 0-16,-3 0 0 0,3 6 0 0,-4-6 0 16,5 6 0-16,-1 0 0 0,0 6 0 0,0-6 0 15,0 0 0-15,0-6 0 0,3 0 0 0,1 0 0 16,0 6 0-16,6-3 0 0,-6 3 0 0,3 3 0 16,0-3-14-16,4 3-9 0,-4 0-1 0,3 3-1 15,-2 6 25-15,-1-1-8 0,-4 7 8 0,4-6 0 16,-3 3 16-16,-1 2 9 0,5-5 2 0,-5-3 0 15,1 3-40-15,-4 5-8 0,0-5-2 0,0 0 0 16,0 5 23-16,-3-2-9 0,3 3 9 0,-4-1 0 16,4-14-44-16,-3 3-3 0,3 0 0 0</inkml:trace>
  <inkml:trace contextRef="#ctx0" brushRef="#br0" timeOffset="5545.349">9740 6241 1552 0,'0'0'44'0,"0"0"10"0,0 0-43 15,0 0-11-15,0 0 0 0,0 0 0 0,-3 5 104 0,3-5 20 0,0 0 3 0,-7 0 1 16,7 0-84-16,-4 0-17 0,-3 0-3 0,0-5-1 16,0 5-37-16,0 5-7 0,3-5-2 0,-3 0 0 15,0 6 23-15,4 0 0 0,-1 0 0 0,1-3 0 16,3 3-21-16,-4 0 0 0,4 0 0 0,-3 5 0 16,3-5 9-16,0 6 3 0,0 0 0 0,0-6 0 15,0 0-20-15,0-6-4 0,0 0-1 0,0 0 0 16,0 0 54-16,0 0 12 0,0 0 1 0,0 0 1 15,0 0-3-15,3-3-1 0,1-6 0 0,-1 3 0 16,1 0 27-16,-1-6 6 0,1 1 1 0,-1 5 0 16,-3-3-56-16,4 3-8 0,-4 0 0 0,3 0-10 15,-3-6 10-15,0 7 0 0,0-1 10 0,-3 0-10 16,3-3 0-16,-4 3 0 0,4 6 0 0,0-6 0 16,-3 0 0-16,-4 0 0 0,0 1 0 0,0-1 0 15,-4 0-45-15,4 0-15 0,-4 6-4 0,4-6 0 16,-3 6 33-16,-1 0 7 0,4-6 0 0,-4 0 1 15,4 0 15-15,0 3 8 0,0-2-10 0,0-1 10 16,0 6 0-16,4-6 0 0,3 6 0 0,0 0 0 0,0 0 0 16,0 0 0-16,0 0 0 0,0 0 0 0,0 0 0 0,0 0 10 15,0 0-10-15,0 0 8 0,0 0 10 0,3 6 2 16,1 5 0-16,3 4 0 0,0 3 8 0,0-1 3 0,0 4 0 16,-4 3 0-16,5-7-7 0,-1 4 0 0,-4-4-1 0,1 7 0 15,-1-6-10-15,1 2-1 16,-1-2-1-16,1 2 0 0,-4-2-11 0,0-6 0 0,0-6 0 0,0 0 0 15,0-6 0-15,0 0 0 0,0 0 0 0,0 0 0 16,0 0 53-16,0-6 9 0,0-6 2 0,-4 0 0 16,1-6-52-16,3 4-12 0,0 2 0 0,-4-11 0 15,4 8 0-15,0 3 0 0,0-11-9 0,-3 11 9 16,3-3 0-16,0 3 0 0,0 1 0 0,3-1 10 16,-3 3-20-16,4 0-4 0,-4 0-1 0,0 9 0 15,0 0 24-15,0 0 5 0,0 0 1 0,3-6 0 16,-3 6-15-16,4-5 0 0,3-1 0 0,-4 0 0 15,4 6-48-15,-3-6-13 0,3 0-3 0,0 6 0 16,0 0 52-16,0 6 12 0,4 0 0 0,-1 6 0 16,1-7 20-16,0 7 8 0,-1 0 0 0,1 3 1 15,3-4-29-15,-4 10 0 0,1-3 0 0,0 5 0 16,-1-5 0-16,1-1 8 0,-1 10-8 0,1-9 0 0,-4 2 0 16,-4-2 9-16,4 5-9 0,1-11 8 0,-5 9-8 0,1-4 0 15,-4-5 9-15,3-6-9 0,-3-6 0 0,0 0 0 16,4 9 0-16,-4-9 0 15,0 0-31-15,0 0-10 0,0 0-3 0,3-9-617 16,1 3-124-16</inkml:trace>
  <inkml:trace contextRef="#ctx0" brushRef="#br0" timeOffset="6041.982">10051 6117 1792 0,'-4'12'51'0,"1"-6"10"0,-1 3-49 0,1-1-12 0,-1 7 0 0,0-3 0 16,1 0 54-16,3-1 8 0,-4 4 2 0,4 3 0 16,0-7-21-16,0 1-4 0,4 0-1 0,-4 0 0 15,3-3-30-15,5-4-8 0,-5-5 0 0,4 6 0 16,0 0 11-16,4-6-3 0,-1 0 0 0,1 0 0 15,3-6-8-15,0 0 8 0,0 1-8 0,0-4 8 16,0 0 4-16,-3 0 1 0,0 3 0 0,-1-6 0 16,-3 1-13-16,4 5-13 0,-4 0 2 0,0 0 1 15,0-3 10-15,0 3 0 0,-3 0 0 0,-1-5-8 16,1 5-5-16,-4 6-1 0,0-6 0 0,0 6 0 16,0 0-21-16,0 0-4 0,0 0-1 0,0 0 0 15,-7-6-17-15,0 6-4 0,0 0-1 0,-4-6 0 16,4 6 50-16,-4 0 12 0,4-6 0 0,-3 6 0 15,-4 0 0-15,3 6 0 0,-3-6 0 0,0 6 0 16,0-6 0-16,3 6 0 0,-3 0 0 0,0 0 0 16,3 0 23-16,1 5 7 0,3 4 2 0,-4 3 0 15,4-1-2-15,3 4 0 0,-3-3 0 0,0 11 0 16,7-11-22-16,-3 8-8 0,3-2 0 0,3 2 0 0,-3-2 45 0,4-7 3 0,3 4 1 0,-4-4 0 16,4-5-27-16,4 0-6 0,-4 0 0 0,7-4-1 15,-3-2-15-15,6 0 0 0,1-6 0 0,0 0 0 16,-1-6 0-16,1 0-18 0,0-5 4 15,3-1-946-15</inkml:trace>
  <inkml:trace contextRef="#ctx0" brushRef="#br0" timeOffset="6717.22">11271 6044 1580 0,'0'-18'67'16,"-3"-3"-54"-1,-1 4 39-15,-3-7 8 0,0 10 2 0,0-4 0 16,0 0 0-16,-4 1 0 0,1 8 0 0,-4-9 0 15,3 12-46-15,1 0-16 0,-5-5 9 0,5 11-9 16,-1 6 43-16,-3-1 3 0,4 7 1 0,-5 0 0 16,1 6-47-16,0 2 0 0,0 4 0 0,4-1 0 15,-5 4 0-15,5 2 0 0,-4-3 0 0,3 4 0 16,1-4 19-16,-1 4 4 0,4 2 1 0,-4-8 0 0,8-4-6 0,-1-2-1 16,4-1 0-16,-3-5 0 0,3 3-5 0,0-3 0 0,3-1-1 15,4-5 0-15,-7-6-2 0,7 6 0 0,4-6 0 16,0 0 0-16,-1-6-1 0,4-5 0 0,0 5 0 0,0-6 0 15,1-3 6-15,-1-2 1 0,0 5 0 16,3-6 0-16,-2-8-15 0,-1 8 0 0,0-8 0 16,-4-4 0-16,4 1 0 0,-3-4-10 0,0 4 2 0,-1-3 0 15,1-6 8-15,-4 2 0 16,0 4 8-16,-4-6-8 16,1-3 8-16,0 2-8 0,-1-2 10 0,-3 3-10 0,0-3 9 15,0 3-9-15,-3-1 8 0,-5-5-8 0,1 9 0 0,-7-9 0 0,0 9 0 16,0-4-11-16,3 4 11 0,1 3 0 0,-1 5 0 0,4 4 0 15,0 5-12-15,0-2-1 0,0 14 0 16,0 0 0-16,7 6 1 0,0 0 0 0,-4 0 0 0,1 12 0 16,-1 2-22-16,1 4-4 0,3 5-1 15,-4 4 0-15,1 2 47 0,3 9 10 0,0-5 2 0,0 8 0 16,0 3-20-16,0 0 0 0,3 3 0 0,-3 3 0 16,0 0-10-16,4-6-9 0,-4 6-1 0,0 3-1 15,3-9 40-15,1 0 8 0,-1 3 1 0,1-3 1 16,0-8-12-16,-4 2-2 0,7-12-1 0,-4 10 0 15,1-10 6-15,-1-2 0 0,4 2 1 0,-3-2 0 0,-1-13-21 0,4 7 8 16,0 3-8-16,0-4 0 0,4-5 0 0,-4 0-8 16,4-6 0-16,-4 0 0 15,3-1-103-15,4 4-20 0,-3-3-4 0</inkml:trace>
  <inkml:trace contextRef="#ctx0" brushRef="#br0" timeOffset="6963.119">11448 5958 1796 0,'0'9'37'0,"0"6"10"0,-4-3-38 0,4-1-9 0,0 4 0 0,0 0 0 15,0-1 54-15,4-2 9 0,-4 6 1 0,0-9 1 16,3 8-13-16,-3 1-2 0,0-6-1 0,0 5 0 15,0 4-32-15,0-9-6 0,0 5-2 0,-3 1 0 16,3-3-9-16,0-4 0 0,0 1 0 0,3 0 0 16,-3-3-54-16,4-3-3 0,-1 0-1 0</inkml:trace>
  <inkml:trace contextRef="#ctx0" brushRef="#br0" timeOffset="7154.591">11409 5573 1094 0,'3'9'23'0,"-3"-9"5"0,0 9-28 15,4 0 0-15,-4-3 0 0,7 5 0 0,-4-5 0 0,5 6 0 16,2-3 0-16</inkml:trace>
  <inkml:trace contextRef="#ctx0" brushRef="#br0" timeOffset="7648.687">11917 5767 1691 0,'0'0'71'0,"0"0"-57"16,-7 6 31-16,3 0 7 0,1 0 0 0,-4 0 1 15,0 0 5-15,0 0 1 0,-1-1 0 0,-2 1 0 16,-1 0-41-16,1 0-8 0,-1 6-2 0,-3-6 0 16,3 3-8-16,1 2 0 0,3-5 0 0,-4 6 0 15,1 0 0-15,-1-4 0 0,4 4 0 0,-4 6 0 16,4-6-11-16,0-6 11 0,4 5-8 0,-4 4 8 15,3 3 0-15,4-7 0 0,-3 1 0 0,3 3-8 16,0-3 8-16,3 5 0 0,1-5 0 0,-1-3 8 16,1 0-8-16,3 5 9 0,-4-2-9 0,4-6 10 15,1 0 0-15,-1 0 0 0,0 0 0 0,3-3 0 16,-3-1-2-16,4-2 0 0,-1 3 0 0,1-3 0 16,0 0-8-16,-1 3 8 0,-3-3-8 0,4 3 8 15,-1-3-8-15,-3 6 0 0,4-6 0 0,-4 6 0 16,0-6 0-16,0 12 0 0,0-6-8 0,-3 0 8 15,-1 5 0-15,1-2 0 0,-1-3 0 0,-3 0 0 16,0 6 0-16,0-6 0 0,0 5 0 0,0 1 8 16,-3-3 3-16,-1 3 0 0,4-1 0 0,-3 7 0 0,-4-6-2 15,3-6 0-15,-3 3 0 0,0 2 0 0,0 1-1 16,0-6 0-16,0 0 0 0,0-6 0 0,-4 6-8 0,4-6 0 16,-3 0 0-16,-1-6 0 15,0 6-21-15,1-6-7 0,-4 6 0 0,0-12-1 16,3 6-23-16,-3-8-5 0,3 2-1 0</inkml:trace>
  <inkml:trace contextRef="#ctx0" brushRef="#br0" timeOffset="8881.168">12319 6005 1371 0,'-7'-6'58'0,"0"1"-46"16,0 5 34-16,-4-6 7 0,1 0 2 0,3 6 0 16,-4-6-47-16,0-3-8 0,1 3 0 0,-1 3 0 15,1 0 0-15,-4 3 0 0,3 0 0 0,0 0 0 16,1 3 0-16,-1 3 0 0,1 6 0 0,3-6 0 16,-4 6 40-16,7-1 4 0,-3 4 1 0,0 3 0 15,4-1-21-15,-1 7-4 0,1-4 0 0,-1 4-1 16,1-6 25-16,3 2 6 0,3-2 1 0,1-6 0 15,-4-1-31-15,3 4-5 0,1-3-2 0,-1-6 0 0,4 0 34 16,0-1 6-16,4-5 2 0,-4 0 0 0,4 0-29 16,3 0-6-16,-4-5 0 0,1-7-1 15,0 6-19-15,-1-3-12 0,1-3 1 0,-1 1 1 0,1 5 32 16,-4-6 6-16,0 6 2 0,0-6 0 16,0 3-48-16,-3 4-10 0,-1-7-1 0,1 6-1 15,-1 0 30-15,1 0 0 0,-4 6 0 0,0 0 0 0,0 0-12 0,0 0 12 0,0 0-13 16,0 0 5-16,0 0-8 0,-4 12-2 0,1-6 0 15,-1 6 0-15,1 2 10 0,3 4 8 0,-4-6-12 0,1 5 12 16,3 1 0-16,0-3 16 0,0 8-2 0,3-8 0 16,-3 3 8-16,4 5 2 0,-1-11 0 0,1 3 0 15,-1 2-7-15,1-5-1 0,3-6 0 0,0 0 0 16,-4 0-5-16,4-6-2 0,1 0 0 0,-5 0 0 16,4 0-18-16,0-6-4 0,4-6-1 0</inkml:trace>
  <inkml:trace contextRef="#ctx0" brushRef="#br0" timeOffset="9153.925">12552 6117 1579 0,'-11'12'32'0,"11"-12"10"0,-3 6-34 16,-4 0-8-16,3-1 0 0,1 1 0 0,-1 3 84 0,1 3 14 0,-1-6 3 0,1 6 1 15,3-7-30-15,-4 7-5 0,4 0-2 0,-4-3 0 16,4 3-41-16,0 5-8 0,0-8-1 16,4 3-1-16,-4 0-14 0,4-7 0 0,-1 7 0 0,-3 0 0 31,4-6-91-31,-1 3-21 0,1-1-4 0</inkml:trace>
  <inkml:trace contextRef="#ctx0" brushRef="#br0" timeOffset="9407.688">12411 5656 980 0,'-7'11'20'0,"0"1"5"16,3 0-25-16,-3 0 0 0,3-4 0 0,1-2 0 16,3-6 22-16,0 0-1 0,0 0 0 0,0 0 0 15,0 0-9-15,0 0-3 0,0 0 0 0,7 0 0 16,0-3-9-16,4-3 0 0</inkml:trace>
  <inkml:trace contextRef="#ctx0" brushRef="#br0" timeOffset="9823.97">13049 5241 1523 0,'-10'18'32'0,"6"-4"7"0,1 4-31 0,3-6-8 0,-4 11 0 0,4-5 0 15,0 8 79-15,0-2 14 0,0 2 3 0,4 4 1 16,-4-4-35-16,3 9-7 0,1-2-2 0,-1 2 0 16,-3 3-17-16,4-5-3 0,-4 2-1 0,3 9 0 15,-3-9-32-15,4 4 0 0,-4-1 0 0,3 3 0 16,-3-3 0-16,0 0 0 0,0 3 0 0,0-5 0 15,-3 2 0-15,3-6 0 0,-4-2 0 0,4 2 0 16,-3-8-29-16,-1-1-7 0,4 4 0 0,-3-4-1 16,3-8-73-16,0 2-14 0,0-5-4 0</inkml:trace>
  <inkml:trace contextRef="#ctx0" brushRef="#br0" timeOffset="10125.302">12732 5747 1314 0,'0'0'37'0,"0"0"8"0,0 0-36 0,0 0-9 0,0 0 0 0,3 6 0 16,4-1 104-16,0-5 18 0,0 6 4 0,4 3 1 15,3-3-50-15,-3 0-9 0,3 0-3 0,0 6 0 16,4-12-21-16,-1 5-4 0,4 1 0 0,-3 0-1 16,3 0-19-16,-3-6-3 0,3 6-1 0,0-3 0 15,0-3-6-15,-3 0-2 0,3 0 0 0,0 0 0 16,-3 0-25-16,0 0-6 0,-1-3-1 0,1 3 0 16,-1-6-165-16,1 0-34 0</inkml:trace>
  <inkml:trace contextRef="#ctx0" brushRef="#br0" timeOffset="10652.349">14083 5938 1337 0,'0'0'56'0,"0"0"-44"15,0 0 41-15,0 0 9 0,3 6 2 0,1 0 0 16,-1-1 0-16,1 7 0 0,3 3 0 0,0 2 0 16,-3 1 0-16,-1 3 0 0,1 2 0 0,-4 7 0 15,3 2 0-15,1-9 0 0,-4 10 0 0,3-4 0 16,-3 4-20-16,4-1-3 0,-4 3-1 0,0 9 0 16,0-8-20-16,-4 2-4 0,-3 3 0 0,4 3-1 15,-4 6-15-15,3-6 11 0,-3 0-11 0,4 3 10 0,-5-9-10 0,5 1 8 16,-1 2-8-16,-3-3 8 15,4-3-8-15,-4-2 0 0,3-4 0 0,-3 3 0 0,4-2 0 0,-4-10 0 16,3 10 0-16,1-7 0 16,-1 4 0-16,1-10 0 0,-5 4 0 0,5-9 0 15,-1-1 0-15,4-5-14 0,-3 0 5 0,-4-6 1 16,0-6-38-16,0 0-7 0,0-5-2 0,-4-13 0 16,0 4-7-16,-3-13-2 0,4 4 0 0,-4-12 0 15,0 3-2-15,-4-7-1 0,4-5 0 0,-7 0 0 16,3 0-114-16,0 3-23 0</inkml:trace>
  <inkml:trace contextRef="#ctx0" brushRef="#br0" timeOffset="10881.363">13822 5629 1130 0,'0'0'32'0,"0"0"8"0,0 0-32 0,0 0-8 0,0 6 0 0,0 3 0 16,-4 0 84-16,4-1 15 0,-3-2 3 0,-4 6 1 15,3-6-43-15,1 12-9 0,-1-10-2 0,1 1 0 16,-1 0-33-16,4-9-8 0,0 0 0 0,0 0-8 16,0 0-55-16,11 0-17 0,-4-9-4 0</inkml:trace>
  <inkml:trace contextRef="#ctx0" brushRef="#br0" timeOffset="11416.657">14633 6135 1744 0,'-42'9'36'0,"24"-7"8"0,4 1-35 0,0 0-9 0,0 0 0 0,0-3 0 16,0 0 44-16,0 0 6 0,-4-3 2 0,4 0 0 15,0 3-1-15,0-3 0 0,3 3 0 0,-3-2 0 16,7 2-31-16,-4 0-5 0,4 2-2 0,0-2 0 15,4 3-13-15,-4-3 0 0,7 0 0 0,-4 12 0 16,1 0-22-16,-1 0-7 0,4 5-2 0,0-2 0 16,4 3 31-16,-1-1 0 0,4-2 0 0,0-3 0 15,0 0 0-15,4-7 0 0,-4 7 0 0,7-6 0 16,-3-6 8-16,-1 0 8 0,1 0 2 0,-1-6 0 16,-3-6-10-16,4 7-8 0,0-4 9 0,-4 0-9 15,0 0 9-15,-7 9-9 0,3-6 8 0,-3-6-8 16,0 1-16-16,0 5-9 0,0 0-2 0,0 6 0 15,0-6 27-15,0 6 0 0,0-6 0 0,0 6 0 16,0 0 26-16,0 0 10 0,0 0 3 0,0 0 0 16,0 0-31-16,0 0-8 0,0 6 0 0,0 6 0 15,0 0 8-15,0 5 0 0,4-5 0 0,-4 3 0 16,0 2-8-16,0-5 0 0,0 3 0 0,3-3-8 0,-3 5 8 16,4-11 0-16,-4 0 0 0,3 6 0 15,1-6 0-15,-1-4 0 0,1 4 0 0,3 0 0 16,-4-6-32-16,5 0-12 0,-1-3-1 0,3 0-1 15,1-5-45-15,3 2-9 0,-4 0-1 0</inkml:trace>
  <inkml:trace contextRef="#ctx0" brushRef="#br0" timeOffset="12394.469">14813 6079 1402 0,'0'0'29'0,"-3"3"7"16,3-3-36-16,0 0 0 0,-4 9 0 0,1-3 0 15,-1 2 83-15,1-8 9 0,-1 12 3 0,0-6 0 16,1 0 1-16,-1 0 1 0,1 0 0 0,3-6 0 15,-4 3-45-15,1 2-10 0,3-5-2 0,-4 12 0 16,1 0-9-16,-1 0-3 0,1-1 0 0,3 4 0 16,-4 3-9-16,4-6-3 0,-3 5 0 0,3-2 0 15,0 3-16-15,0-1 8 0,3-5-8 0,1 0 0 16,-1-3 8-16,1 2-8 0,-1 1 0 0,1-6 0 16,-1 0 0-16,-3 6 0 0,4-10 8 0,-4-2-8 15,0 9 0-15,0-9 0 0,0 0 0 0,0 0 0 16,0 0 0-16,0 0-12 0,0 0 0 0,0 0 0 15,0 0-17-15,0 0-3 0,0 0-1 0,0 0 0 16,0 0-6-16,0 0-1 0,0 0 0 0,0 0 0 0,0 0 15 0,0 0 2 0,0 0 1 16,0 0 0-16,0 0 10 0,0 0 1 0,0 0 1 0,0 0 0 15,0 0 10-15,0 0-8 0,0 0 8 0,0 0-8 16,0 0 8-16,0 0 0 0,0 0 8 0,0 0-8 16,0 0 22-16,0 0 0 0,0 0 0 0,0 0 0 15,0 0 9-15,-7-3 1 0,3-5 1 16,1 2 0-16,-1 0-16 0,4 0-3 0,0-6-1 15,-3-3 0-15,3 4-13 0,0-1 9 16,0 0-9-16,0-5 8 0,0 5-8 0,3 3 0 0,-3-3 0 0,0 0 8 16,4 7-8-16,-1-1 0 0,1 6 9 0,-1-6-9 15,-3 6 0-15,0 0 8 0,4-6-8 0,-4 6 0 16,0 0 0-16,7 6 0 0,0-6-10 0,-3 6 10 16,-4-6 0-16,7 0 0 0,-7 0 0 0,3 6 0 15,4-1 0-15,-7-5 0 0,4 6 8 0,3 0-8 16,-7-6 0-16,3 6 0 0,-3-6 0 0,4 3 0 15,-4-3 0-15,3 6 8 0,1-3-8 0,-1 3 0 16,-3-6 0-16,4 9-8 0,-4-4 8 0,0 7-13 16,0-6 21-16,0 6 4 0,0-6 0 0,0 3 1 15,0 2-13-15,-4-5 11 0,1 0-11 0,3 0 10 16,0-6-22-16,0 0-5 0,-4 6-1 0,4-6 0 16,0 0 31-16,0 0 7 0,0 0 0 0,0 0 1 0,0 0-33 15,0 0-8-15,0 0 0 0,0 0-1 0,0-6 29 16,4 6 5-16,-4-12 2 0,3 6 0 15,-3-3-15-15,4 1-10 0,-1 2 2 0,-3 3 0 0,4-3-2 16,-1 0 0-16,1 0 0 0,-4 6 0 16,0 0 10-16,0 0-12 0,0 0 12 0,4-6-12 15,-4 6 12-15,7-6 0 0,-4 1 0 0,-3 5 0 0,0 0 0 16,0 0 0-16,0 0 0 0,0 0 0 0,0 0-8 16,7 0 0-16,-3 5 0 0,3-5 0 0,-4 6 8 0,4 0 11 0,-3-6-3 0,-4 0 0 15,7 6 0-15,-4 0 0 0,4 0 0 0,-3 0 0 16,0 0-8-16,-1-1 0 0,1 4 0 0,-1-3 0 15,1 6 0-15,-4-6 0 0,3 6 0 0,1-4 0 16,-4 1 0-16,3 0 0 0,-3-3 0 0,0 6 0 16,4-6 0-16,-4 5 0 0,3-11 0 0,-3 0 0 15,0 9 0-15,4-3 0 0,-4-6 0 0,3 3 0 16,1 6 0-16,3-9 0 0,0 0 0 0,4 0 0 16,-4 0 0-16,3-6 0 0,4 0 0 15,0 0 0-15,1-3-46 0,-1-2-14 16,0-1-4-16</inkml:trace>
  <inkml:trace contextRef="#ctx0" brushRef="#br0" timeOffset="12933.355">15332 6117 1892 0,'0'0'40'0,"0"0"8"0,0 0-39 15,0 0-9-15,-7 0 0 0,0 0 0 0,7 0 60 0,-7 0 11 0,0 0 1 0,-1 0 1 16,8 0-42-16,-7 0-9 0,-3 6-2 0,3-6 0 16,0 0-12-16,0 6-8 0,7-6 8 0,-11 0-8 15,4 0 0-15,0 6 8 0,0 0-8 0,0-3 0 16,0 2 13-16,0 1-1 0,3 6-1 0,1 0 0 15,-4-6-25-15,3 11-5 0,1-5-1 0,-1 9 0 16,0-10 20-16,4 7 0 0,0 0 0 0,0-4 0 16,4 4 12-16,-4-3-1 0,4-3 0 0,-1-1 0 15,1-5 7-15,-1 6 2 0,4-12 0 0,-3 6 0 16,3-6 24-16,0-6 6 0,0 6 1 0,0-6 0 16,0 0-41-16,0 0-10 0,0-3 0 0,0 1 0 15,0-1 0-15,0 3 0 0,-3-6 0 0,3 0 0 16,-4-2 0-16,1 5 0 0,-4 0 0 0,3 3 0 15,-3-6 0-15,4 7 0 0,-4-1 0 0,0 6 0 16,0 0 0-16,0 0 0 0,0 0 0 0,0 0 0 16,0 0 0-16,0 0 0 0,0 0 0 0,0 0 0 15,0 6 0-15,0-1 0 0,0 13 0 0,0-6 0 16,0 3 0-16,0 8 0 0,0-8 0 0,0 8 0 16,0-5 0-16,0 0 0 0,0 2 0 0,0-2 0 15,0-1 20-15,4-2 3 0,-1-6 0 0,-3 6 0 16,4-4 14-16,-4-11 3 0,0 0 1 0,0 0 0 15,0 0-33-15,7 0-8 0,0 0 0 0,0-11 0 16,0 5-100-16,0-6-23 0,3-3-4 0</inkml:trace>
  <inkml:trace contextRef="#ctx0" brushRef="#br0" timeOffset="13208.481">15522 6167 1094 0,'0'12'46'0,"4"0"-37"16,-1-1 95-16,-3 7 20 0,4 3 3 0,-4-4 1 15,3-2-52-15,-3 3-9 0,0 5-3 0,-3-11 0 16,3 5 0-16,-4 4 0 0,1-9 0 0,3 0 0 15,-4-1-51-15,4-2-13 0,0-9 0 0,0 0 0 16,0 0 0-16,0 0 0 0,0 0 0 0,0 0 0 16,0-3-100-16,0-6-22 0,4 1-5 0</inkml:trace>
  <inkml:trace contextRef="#ctx0" brushRef="#br0" timeOffset="13370.558">15522 5938 1552 0,'0'0'44'0,"0"0"10"0,0 0-43 0,0 0-11 0,0 0 0 0,0 0 0 16,0 0 53-16,0 0 9 0,0 0 2 0</inkml:trace>
  <inkml:trace contextRef="#ctx0" brushRef="#br0" timeOffset="13849.12">15956 6032 2101 0,'-3'-3'60'0,"-1"0"12"16,4 0-57-16,-3 3-15 0,-5-3 0 0,5 3 0 16,-4 0 67-16,3 3 10 0,-3 0 3 0,-3-3 0 15,3 3-41-15,-4 0-8 0,1 3-2 0,-1 0 0 16,0-1-29-16,4-5 0 0,-3 6 0 0,3 0 0 16,0 6 0-16,0-12 0 0,0 6 0 0,3 0 0 15,0 0 0-15,1 0 0 0,3-6 0 0,-4 8 0 16,4-8-13-16,0 6 4 0,0-6 1 0,0 12 0 15,0-6-1-15,4 0 0 0,-4 0 0 0,0-6 0 0,0 0 9 16,0 0 0-16,3 5 0 0,-3-5-8 0,4 6 8 0,0 3 0 16,-4 3 0-16,3-6 0 0,1 0 16 15,-4-6 6-15,0 0 1 0,3 6 0 16,1-1-39-16,-4 1-8 0,7-6-2 0,-4 9 0 16,1-3-10-16,3 0-1 0,-4 0-1 0,-3-6 0 0,4 6 38 0,3-6 0 0,-7 0 0 15,7 6 0-15,0-6 20 0,-3 5 12 0,-4-5 3 16,7 0 0-16,-4 12-35 0,1-6 0 0,-4 0 0 0,0 0 0 15,0 3 0-15,0 2 8 0,0 1-8 0,-4 0 0 16,1-6 8-16,-1 3-8 0,-3-1 0 0,0 7 0 16,-4-9 0-16,4 0 0 0,0 0 0 15,0 0-9-15,0 0-23 0,-3-6-4 0,3 2 0 0</inkml:trace>
  <inkml:trace contextRef="#ctx0" brushRef="#br0" timeOffset="14552.692">17022 5808 801 0,'-22'6'16'0,"15"0"5"0,-3 0-21 0,-1 6 0 0,-3 3 0 0,3-4 0 16,-3 7 107-16,0-6 17 0,4 2 3 0,-8 4 1 16,4 0 0-16,-4-4 0 0,1 10 0 0,-1-7 0 15,0-5-27-15,1 9-5 0,-1-4 0 0,0 7-1 16,-3-15-53-16,4 6-10 0,-1-1-3 0,0 4 0 16,4-6-15-16,-3 2-3 0,2 10-1 0,1-12 0 15,4-1-10-15,-1 4 0 0,1-3 9 0,-1-6-9 16,4 5 0-16,0 1 8 0,0-6-8 0,0 0 0 15,3-3 0-15,4-3 0 0,0 0 0 0,0 0 8 16,0 0-8-16,0 0 0 0,0 0 8 0,0 0-8 0,0 0 8 16,0 0-8-16,0 0 10 0,0 0-10 15,0 0 8-15,0 0-8 0,0 0 0 0,0 0 0 16,0 0 0-16,0 0 0 0,7 6 0 0,-3-3-10 16,3 0 10-16,4 3-12 0,-4-1 12 0,0 1-12 0,3 0-4 0,1 0 0 15,-1-6-1-15,1 12 0 16,-4-9-17-16,0 3-3 0,0 2-1 0,0 7 0 15,0-9-6-15,-3 6 0 0,3-6-1 0,0 2 0 16,3 4-34-16,-3 0-6 0,4-6-2 0</inkml:trace>
  <inkml:trace contextRef="#ctx0" brushRef="#br0" timeOffset="15066.32">17293 5988 962 0,'-7'0'27'0,"0"0"7"0,0 6-34 15,-4-1 0-15,4 1 0 0,-3 0 0 0,-1 3 88 0,1-3 10 0,-1 3 2 0,-3 5 1 16,3-2-10-16,-3 0-3 0,0 3 0 0,0-4 0 16,-4 7-28-16,4-12-7 0,-3 6-1 0,-1-3 0 15,0 2-24-15,1 1-4 0,-1 0-2 0,0 0 0 16,1-1-10-16,3 4-1 0,0-3-1 0,-1 0 0 15,1-1 2-15,4 1 0 0,3-6 0 0,-4 3 0 16,8-6 6-16,-1 6 2 0,4-9 0 0,0 0 0 16,-3 5-20-16,3-5 0 0,0 0 0 0,0 6 0 15,0-6 0-15,3 6 0 0,-3-6 0 0,4 6 0 16,3-6 0-16,0 0 0 0,0 6 0 0,3-6 0 16,4 0 0-16,-3 0 0 0,3 0 0 0,0 0 0 15,0 0 0-15,-3 0 0 0,3 0 0 0,0 0 0 16,-3 0 0-16,3 0 0 0,-4 0 0 0,1 6 0 15,0-6-22-15,-1 6-8 0,1 0-2 16,-4-1 0-16,3 4-41 0,-3-3-9 0,1 0-2 16</inkml:trace>
  <inkml:trace contextRef="#ctx0" brushRef="#br0" timeOffset="15663.246">17914 6035 922 0,'0'0'19'0,"-3"9"5"0,-1-4-24 0,4 1 0 0,-7 6 0 0,3 0 0 16,4-6 119-16,-3 6 18 0,3-4 4 0,0 10 1 16,0 0-22-16,0-4-5 0,0 10-1 0,3-7 0 15,1 10-56-15,-1 2-11 0,5 4-3 0,-1 2 0 16,0 3-3-16,0 0-1 0,0 4 0 0,0 2 0 16,-4-6-24-16,4 3-4 0,-3-3-2 0,3-3 0 15,0 4-10-15,-3-7 10 0,3 9-10 0,-4-8 10 16,1 2-10-16,-4-9 0 0,0 4 0 0,0-1 0 15,0-2 0-15,0-4 0 0,0 4 0 0,-4-4 0 16,1 1 10-16,-1-4 0 0,1-2 0 0,-5-6 0 16,5 2-10-16,-4 4-14 0,0-6 3 0,0-6 1 0,-4 5 10 15,4-2 0-15,-3 3 0 0,3-6 0 0,-1 0 0 16,-2-6 0-16,3 0 0 0,0-6 0 0,-4 0 0 0,4 0-15 0,-3-6 4 16,-1 3 1-16,0-2 0 0,1-7 0 0,-4 0 0 15,0-2 0 1,3-4-15-16,-3-2-3 0,0-4-1 0,0-8 0 15,0 0-30-15,-1 3-5 0,5-12-2 0</inkml:trace>
  <inkml:trace contextRef="#ctx0" brushRef="#br0" timeOffset="15905.498">17646 5488 1168 0,'-4'6'33'0,"1"-6"7"16,-1 12-32-16,1-7-8 0,-1 1 0 0,4 0 0 16,-3 0 48-16,3 0 8 0,0 3 2 0,0 3 0 15,0-12-20-15,0 5-4 0,0 1-1 0,0-6 0 16,3 6-33-16,4 0 0 0,0-6 0 0</inkml:trace>
  <inkml:trace contextRef="#ctx0" brushRef="#br0" timeOffset="16599.433">18150 6085 1060 0,'0'0'22'0,"0"0"5"0,0 0-27 0,0 0 0 0,0 0 0 0,0 0 0 16,0 0 99-16,0 6 14 0,0-6 3 0,0 6 1 15,4 2-48-15,-1-2-9 0,5 0-3 0,-1-6 0 16,0 6-25-16,3-6-4 0,1 6-2 0,-1-6 0 16,4 0-6-16,-3 0 0 0,7 0-1 0,-8 0 0 15,4 0-19-15,-3 0 0 0,3-6 0 0,-3 0 0 0,-1 6 0 0,-3-6 0 0,4 0 0 16,0 6 0-16,-8-6 0 0,1 4 0 0,-1 2 0 0,1-3 0 16,-4 3 12-1,0 0-4-15,0 0 0 0,0 0-8 0,0 0 8 0,0 0-8 0,0 0 0 0,-11-3 0 16,11 3 0-16,-11-3-9 0,4 0 1 0,-3 0 0 15,3 0 8-15,-4-3 0 0,1 0 0 0,-1 0 0 16,0 0-12-16,1-5-1 0,-1 5 0 0,-3 0 0 31,7 3 13-31,-4 3 0 0,4 3 0 0,-3 0 0 0,3-3 0 0,-4 0-9 0,1 0 9 0,3 3-8 16,-4 3 8-16,4 5-10 0,0 7 10 0,0-6-10 16,3 8 10-16,-3-2 0 0,4 0 0 0,-1 2-8 15,1 4 8-15,3 2 0 0,0 4 0 0,0-4 0 16,3-2 10-16,1-1-2 0,3-2-8 0,-4 2 12 15,4-11 0-15,0 6-1 0,4-7 0 0,-4-2 0 16,4-3 1-16,3 0 0 0,0 0 0 0,0 0 0 16,0-6-12-16,7-6 0 0,-3 0 0 0,7 0 0 15,-4-3-142-15,7 0-30 0</inkml:trace>
  <inkml:trace contextRef="#ctx0" brushRef="#br0" timeOffset="17182.073">19226 5370 953 0,'0'6'20'0,"0"6"4"15,-3-6-24-15,3 9 0 0,0-4 0 0,0 1 0 16,0 0 69-16,0 3 9 0,0-1 2 0,3 7 0 15,-3-4 17-15,0-2 4 0,4 3 1 0,-1 5 0 16,-3-5-30-16,4 8-5 0,-1-8-2 0,1 6 0 16,0 2-32-16,-4 1-6 0,7-4-2 0,-4 6 0 15,1 4-4-15,3 2-1 0,0 3 0 0,-4-2 0 16,1 2 0-16,-1 0 0 0,1-3 0 0,-4 3 0 0,0 1-31 16,3 2-6-16,-3-9-2 0,4 3 0 0,-4-2 19 0,0 2 0 15,3-8 0-15,-3 2 0 0,0-8 0 0,0 2 0 16,4 1 0-16,-4-7 0 0,4 4 0 0,-4-9 0 0,3-1 0 15,-3-2 0-15,0-3 0 0,0-6 0 16,0 0 0-16</inkml:trace>
  <inkml:trace contextRef="#ctx0" brushRef="#br0" timeOffset="17501.968">19001 5914 1713 0,'3'-9'36'0,"1"-2"8"15,-1 5-36-15,4-12-8 0,0 12 0 0,0-5 0 16,0 5 66-16,4 3 11 0,0 3 3 0,-1 0 0 15,4 0-46-15,4 3-9 0,0 3-1 0,3-6-1 16,-4 5-12-16,1 7-3 0,0-6 0 0,3 6 0 16,0-6 1-16,0 0 0 0,4 2 0 0,-4 4 0 15,0-6-9-15,4 6-11 0,-4-6 3 0,4 0 0 16,-4-6-45-16,0 5-9 0,0-5-2 0,-3 0 0 16,3 0-60-16,-3 0-13 0,-1-5-3 0</inkml:trace>
  <inkml:trace contextRef="#ctx0" brushRef="#br0" timeOffset="22557.79">19540 5561 851 0,'-10'6'36'0,"3"6"-36"32,0-9 44-32,0 0 3 0,7-3 0 0,-7 6 0 15,3 3-7-15,0-3 0 0,1 5-1 0,3-5 0 16,0 0 3-16,0 0 1 0,3 6 0 0,-3-3 0 0,8 2-35 0,-5 1-8 0,4 0 0 16,0 0 0-1,0 5 50-15,4 4 11 0,-1-4 3 0,1 10 0 0,0-4-64 0,3 4-10 16,0-4-3-16,0 7-1 0,-3-4 14 15,3 4 0-15,-4-7 9 0,1 9-9 16,-1-5-72-16,-3-4-21 0,0 1-4 0,1-3-1 0</inkml:trace>
  <inkml:trace contextRef="#ctx0" brushRef="#br0" timeOffset="23221.941">20285 6161 1314 0,'-14'6'37'0,"7"-6"8"0,-4 0-36 0,0 0-9 0,1 0 0 0,-1 0 0 16,1 0 0-16,-1 0 0 0,4-6 0 0,-4 6 0 15,1 6 0-15,-1-6 0 0,4 6 0 0,0 0 0 16,0 0 0-16,4 5 0 0,-4-5 0 0,3 6 0 16,0-3 0-16,1 3 0 0,3-1 0 0,-4 1 0 15,4 0 0-15,-3 0 0 16,3 2-10-16,0 4 10 0,0-6 0 0,-4-6 0 0,4 3 0 0,0 2 0 16,0-5 0-16,-3 0 0 0,3-6 0 0,0 0 0 15,0 0 26-15,0 0-2 0,0 0 0 0,0 0 0 16,10-6 6-16,1 0 1 0,3-5 0 0,-3 2 0 15,-1 3-19-15,4 0-4 0,0-6-8 0,1 0 12 16,-1-2-12-16,-4 2 0 0,-3 0 8 0,4 0-8 16,3 7 0-16,-7-1 0 0,0-6 0 0,0 6 0 15,-3-3-8-15,-1 3 8 0,1 0 0 0,-4 6 0 16,0 0 0-16,0 0 0 0,0 6 0 0,-4 3 0 16,4 0 0-16,-7 0 11 15,4 3 0-15,-4 5 0 0,3-2 20 0,1 3 4 0,-5-1 1 0,5 1 0 16,-1-1-11-16,4 10-1 0,-3-9-1 0,-1 2 0 15,4-2 26-15,-3-12 6 0,3 0 1 0,0 5 0 16,0-11-39-16,0 6-7 0,0-6-2 0,0 0 0 16,3 6 0-16,4-3 0 0,4 0 0 0,-4-3 0 15,4-3-28-15,3-6-7 0,0 3-1 0,0-11-544 16,4 5-108-16</inkml:trace>
  <inkml:trace contextRef="#ctx0" brushRef="#br0" timeOffset="23536.97">20489 6146 1455 0,'0'0'61'0,"0"0"-49"16,0 0 48-16,0 0 10 0,4 6 2 0,-1 3 0 16,1-3-8-16,-4-6-2 0,3 6 0 0,1 0 0 15,-1 6-22-15,1-1-5 0,0 7-1 0,-1-3 0 16,-3 8-18-16,0-5-4 0,0 2-1 0,0 4 0 16,-3-3-11-16,3 2-9 0,-4 1 9 0,0-4-13 15,1-2-20-15,-1-6-4 0,1 5-1 0,3-8 0 16,0-9-131-16,0 0-27 0</inkml:trace>
  <inkml:trace contextRef="#ctx0" brushRef="#br0" timeOffset="23787.855">20458 5803 1314 0,'-4'5'37'0,"1"1"8"0,-1 0-36 0,4 0-9 0,-4 6 0 0,4-6 0 15,0 3 22-15,-3-4 2 0,3 1 1 0,0 0 0 16,0-6-39-16,3 12-8 0,-3-12-2 0</inkml:trace>
  <inkml:trace contextRef="#ctx0" brushRef="#br0" timeOffset="24555.015">20701 6246 1337 0,'-4'21'28'0,"4"-15"6"16,0 3-34-16,0 0 0 0,0 2 0 0,0 1 0 15,0 0 0-15,0-9 0 0,4 3 0 0,-4 2 0 16,4 7 58-16,-4-3 5 0,3-6 1 0,1 6 0 15,-1-4 0-15,-3-2 0 0,0-6 0 0,0 0 0 0,0 0-52 0,0 0-12 16,0 0 0-16,0 0 0 0,0 0 0 0,0 0 0 0,0 0 0 16,0-3 0-16,0-8 0 0,0 5 0 0,0-6 0 0,0-6 0 15,0 1 0-15,4 2 0 0,-1 3 0 0,-3-5 0 16,4 2 0-16,-1 3 0 0,4 0 0 0,-3 1 0 16,-1-1 0-16,1 6 0 0,-1-3 0 15,1 6 0-15,-1 0-48 16,-3 3-13-16,7 3-3 0,-7 0 0 0,4 6 103 0,-4 3 20 0,4-1 4 0,-4 1 1 15,0 3-52-15,0 3-12 0,0-1 0 0,0-5 0 16,0 6 0-16,0 2 0 0,0-2 0 0,0-4 0 16,0 4 0-16,0-6 0 0,0 0 0 0,3-6 0 0,-3-6 0 15,0 0 0-15,0 0 0 0,0 0 0 16,4 0 34-16,3-6 4 0,-4 0 1 0,4-6 0 16,0-3-19-16,-3 4-3 0,3-7-1 0,0 6 0 15,-4-5-16-15,1 5 0 0,3 3 0 0,-3-3 0 16,-1 6 8-16,1-5-8 0,-4 5 0 0,3 0 0 15,-3 6 0-15,0 0-17 0,0 0 3 0,0 0 1 16,0 0-15-16,0 12-2 0,-3-7-1 0,3 7 0 16,-4 0 15-16,1-6 2 0,-1 3 1 0,1-1 0 15,3 7 13-15,-4-3 0 0,4 0 0 0,0 2 0 16,-4-2 0-16,4 0 0 0,4-6 0 0,-4 6 0 0,0-12 0 0,0 0 0 16,4 5 0-16,-1 1 0 15,1-3 19-15,-1 0 6 0,4 0 2 0,-3 0 0 0,-1 0-12 16,4-3-3-16,-3-3 0 0,3 3 0 15,-4-3-12-15,4 0 11 0,1 3-11 0,-5-3 10 0,1 0-10 16,3 3 0-16,-4 0 9 0,1-6-9 16,-4 6 0-16,3-5-8 0,1 5 0 0,-4 0 0 15,0 0-7-15,0 0-1 0,0 0 0 0,0 0 0 16,0 0-5-16,0 0-2 0,7 0 0 0,-4 5 0 16,-3-5 23-16,7 6 0 0,0-3 0 0,-3 3 0 0,3 0 0 0,-3 0 0 0,-4-6 0 0,7 6 0 15,0 6 0-15,0-7 0 0,0 1 0 0,-4 0 0 16,4 0 0-16,-7-6 0 0,7 3 0 0,-7-3 0 15,0 0 0-15,0 0 0 0,7-3 0 0</inkml:trace>
  <inkml:trace contextRef="#ctx0" brushRef="#br0" timeOffset="25253.655">21117 6396 877 0,'0'0'18'0,"0"0"5"0,0 0-23 0,0 0 0 0,0 0 0 0,0 0 0 16,0 0 75-16,0 0 10 0,0 0 3 0,0 0 0 16,0 0-23-16,0 0-4 0,4 3-1 0,-4 3 0 15,0-6-18-15,3 9-4 0,1-9-1 0,3 6 0 16,-7-6-29-16,3 6-8 0,1 0 0 0,3 0 0 16,-3-6 0-16,3 5 0 0,0-5 0 0,-7 0 0 15,7-5 52-15,0-1 10 0,-4 0 2 0,4 0 0 16,-3 0 0-16,3-3 0 0,0 3 0 0,-3-5 0 15,-1 5-52-15,1 0-12 0,-1-6 0 0,1 6 0 16,-4-11 0-16,3 8 0 0,-3 3 0 0,-3-6 0 16,3 0 0-16,0 1 0 0,-4 2 0 0,1 3 0 15,-1 0 0-15,1 0 0 0,-1 0 0 0,4 6 0 16,0 0-48-16,0 0-13 0,0 0-3 16,0 0 0-16,0 0 52 0,-11 6 12 0,1-3 0 0,-1 6 0 15,1 6 0-15,3-10 0 0,-4 13 0 0,0-6 0 16,1 0 9-16,3 8 5 0,-4-8 1 0,4 0 0 15,0 5-24-15,0-2-5 0,0-3-1 0,3 0 0 16,1 2 58-16,-1-2 11 0,4 0 2 0,-3-6 1 0,3 5-40 16,3-5-8-16,-3 6-1 0,4-9-8 15,3 3 38-15,0 0 1 0,4 0 0 0,-1 5 0 0,4-5-31 0,0-6-8 16,1 0 0-16,2 6 0 16,1-6-30-16,7-6-7 0,-1 6-2 0,8-6-559 0,-4-8-112 0</inkml:trace>
  <inkml:trace contextRef="#ctx0" brushRef="#br0" timeOffset="25920.994">22045 5914 1489 0,'-11'12'63'0,"4"0"-51"16,0-6 10-16,0 0 2 0,0 2 0 0,0-2 0 15,4-3 44-15,3-3 8 0,0 0 3 0,0 0 0 16,0 0-24-16,0 0-5 0,0 0-1 0,0 0 0 16,0 0 7-16,0 0 0 0,0 0 1 0,0 0 0 15,7 9-40-15,-4-3-8 0,4 0-1 0,0 0-8 16,-3-6 0-16,3 5 0 0,4-5 0 0,-4 6 0 15,3-6 0-15,-3 6 0 0,4-6 0 0,-1 0 0 16,1 9 33-16,0-9 0 0,3 3 0 0,-4 0 0 16,1 0-53-1,-4-3-10-15,4 0-2 0,-1 3-1 0,-3 0 33 0,0 0 0 0,4-3 0 0,-8 6 0 16,4-1 0-16,-3-5 0 0,3 6 0 0,-7 0 0 16,3-6 0-16,-3 12 0 0,0-12 0 0,0 6 0 15,0 0 0-15,0 0 0 0,0 0 0 0,0 2 0 16,0 4 0-16,-3-6 0 0,3 0 0 0,-4 0 0 15,4-6 0-15,0 0 0 0,-7 6 0 0,0-3 0 16,7-3 0-16,-7 5 0 0,0 1 0 0,0 6 0 16,-3-6 0-16,6 0-8 0,-3 0 8 0,-4 0 0 15,4-1-10-15,-3 1 2 0,-1 3 0 0,4-3 0 16,-3 0 8-16,-1 6 0 0,4-6 0 0,-4-1 0 16,1 7 0-16,3-6 0 0,-4-3 0 0,4 3-8 15,0 0 8-15,0-3-12 0,3 0 12 0,1 3-12 16,-1-1 0-16,-3-5-1 0,7 0 0 0,-3 12 0 15,3-12-31-15,0 0-7 0,0 0-1 0</inkml:trace>
  <inkml:trace contextRef="#ctx0" brushRef="#br0" timeOffset="26718.043">22391 5858 1094 0,'0'0'46'15,"0"0"-37"1,0 0 81-16,0 0 16 0,0 0 3 0,0 0 1 15,0 0-15-15,0 0-3 0,0 0-1 0,0 0 0 16,0 0-19-16,0 0-3 0,0 0-1 0,0 0 0 16,0 0-24-16,0 0-6 0,0 0-1 0,0 0 0 15,0 0-19-15,0 0-4 0,0 0-1 0,0 0 0 0,0 0-13 16,0 0 0-16,0 0 0 0,0 6 0 0,0-6 0 16,0 6 0-16,0-6 0 0,0 12 0 0,3-12 0 0,1 6 0 0,-1 0 0 15,1-3 0-15,3 2 0 0,0-2 0 0,0 0 0 16,0 3 0-16,0-6 0 15,0 6 0-15,4-6 0 0,-1 0 0 0,-3 6 9 0,1 0-9 16,-1-6 8-16,0 0-8 16,0 6 0-16,0-6 0 0,0 6 0 0,0-6 0 0,0 6 0 0,-7-6 0 15,3 5 0-15,1-2 0 0,-1 3 0 0,-3-6 0 0,4 3 0 16,-4-3 0-16,4 9 0 0,-4-9 0 0,3 6 0 0,-3-6 0 16,4 6 0-16,-4-6 0 0,3 6 0 0,-3-6 0 15,0 0 0-15,0 0 0 0,0 0 0 0,0 0 0 16,0 0 0-16,0 0 0 0,0 0 0 0,0 0 0 15,4 5 0-15,-4 1 0 0,-4 0 0 0,4 0 0 16,-3 3 0-16,-1-3 0 0,1 0 0 0,-1 0 0 16,0 5 0-16,-3-5 0 0,0 6 0 0,0-6 0 15,0 3 0-15,0 0 0 0,0-1 0 0,-3 4 0 16,3 0 0-16,-1-6 0 0,1 0 0 0,0 2 0 16,0 4 0-16,0-6 0 0,4 6 0 0,-4-6 0 15,0 0 0-15,3-1 0 0,4-5 0 0,-3 6 0 16,3-6 0-16,0 0 0 0,0 0 0 0,-7 0 0 15,7 0 0-15,0 0 0 0,0 0 0 0,0 0 0 16,0 0 0-16,0 0 0 0,0 0 0 0,0 12 0 16,0-12-74-16,0 6-7 0,0 3-2 0,0-9 0 15,0 0-123-15,0 0-25 0</inkml:trace>
  <inkml:trace contextRef="#ctx0" brushRef="#br0" timeOffset="28275.521">23791 5770 950 0,'0'0'20'0,"0"0"4"0,0 0-24 0,0 0 0 0,0 0 0 0,0 0 0 16,0 0 74-16,0 0 10 0,0 0 3 0,0 0 0 16,0 0-1-16,0 0 0 0,0 0 0 0,0 0 0 15,0 0-20-15,0 0-4 0,0 0-1 0,0 0 0 16,0 0-52-16,0 0-9 0,0 0 0 15,0 0 0-15,0 0 8 16,0 0 10-16,0 0 2 0,0 0 0 0,0 0-32 0,0 0-7 0,0 6-1 0,4 3 0 16,-4-3 32-16,0 0 7 15,3 0 1-15,-3-6 0 0,0 0-20 0,0 0 0 0,0 0 8 0,0 0-8 16,0 0 37-16,0 0 4 0,0 0 1 0,0 0 0 16,0 0 10-16,0 0 3 0,0 0 0 0,-7-6 0 15,0 0-30-15,-3 0-5 0,3 0-2 0,-4 0 0 16,0 3-18-16,1-3-11 0,-4 6 2 0,3-6 0 15,-3 6 9-15,0 0 8 0,0 0-8 0,-4 0 11 16,1 0-11-16,-1 6-14 0,4-3 3 0,-4 3 1 16,1 6 10-16,-5 0-10 0,5-6 10 0,-4 5-10 15,3 7 2-15,-3-3 0 0,3 2 0 0,-3 7 0 16,7-7 8-16,-4 10 0 0,4-9 0 16,0 8 0-16,0-3 0 0,0 7-8 0,0-4 8 0,0 1 0 15,3-4 0-15,4 1 0 0,0-4 0 0,0 4 0 16,3-1 0-16,1-5 0 0,3 3 0 0,0 2 0 15,3-5 0-15,1 2 8 0,3-2-8 0,0-6 8 16,3 3 4-16,5 2 0 0,-1 1 1 0,3-6 0 0,1 2-13 0,3 4 0 16,-3-6 0-16,3-1 0 0,-3-2 0 0,3 0 0 15,0-3 0-15,-3 3 0 0,3 3 0 0,-4-7 0 16,5 1 0-16,-5 0 0 0,1 0 8 0,-1-6-8 16,1 0 0-16,0 3 0 15,-1 0-50-15,-2-3-16 0,-1 0-3 0,-4 0-1 16,4-3-102-16,-3 0-20 0,-1-3-4 0</inkml:trace>
  <inkml:trace contextRef="#ctx0" brushRef="#br0" timeOffset="28729.898">23897 6246 1520 0,'-3'18'32'0,"-4"-9"6"0,7 0-30 0,-4 0-8 0,4 8 0 0,0-11 0 16,0 6 38-16,4-6 6 0,-4 3 2 0,7 2 0 15,-4-5-10-15,1 0-1 0,-1-6-1 0,4 6 0 16,0-6 24-16,0 0 5 0,0 6 1 0,4-12 0 16,0 6-52-16,-1-6-12 0,1 0 0 0,3 0 0 15,0-8 53-15,-3 2 8 0,3-6 2 0,0 1 0 16,-7 5-50-16,-4-3-13 0,1-3 0 0,-1 7 0 15,-3-1 0-15,0 0 0 0,0-3 0 0,-3 10-11 16,-1-7-1-16,-3 12 0 0,-3-6 0 0,3 0 0 16,-7 6-28-16,3 0-5 0,-3-6-2 0,0 6 0 15,-4 0 38-15,4 6 9 0,-4-6 0 0,1 0 0 16,-1 6 0-16,4 0 0 0,-4 0 0 0,4 5 0 16,0-5 15-16,4 9 5 0,-1-3 0 0,0 5 1 15,4-5-13-15,-3 3-8 0,3 3 10 0,3-7-10 0,-3 7 14 16,7-9-3-16,-3 5-1 0,3 1 0 0,3-3-10 15,1 6 0-15,3-7 9 0,0 4-9 16,0-3 0-16,3 0 0 0,1 5 0 0,0-5 0 16,6 3 0-16,-3-4 0 0,7 1 0 0,1-6 0 15,-1-3-27-15,0 0-9 0,0-3-3 0,4-3 0 16,0 0-71-16,-1-3-14 0,-3-6-4 0,8-5-375 0,-5-1-75 0</inkml:trace>
  <inkml:trace contextRef="#ctx0" brushRef="#br0" timeOffset="29102.868">24239 5679 971 0,'0'0'20'0,"0"0"6"16,0 0-26-16,0 0 0 0,0 0 0 0,0 0 0 16,0 0 40-16,-3 6 4 0,3 6 0 0,-4-6 0 15,4 5 6-15,0 4 2 0,4-3 0 0,-4 5 0 16,3 1 9-16,1 3 3 0,-1 2 0 0,1 1 0 16,-1 2 0-16,1 1 0 0,0 2 0 0,-1 0 0 15,4 4 0-15,-3-1 0 0,-1 3 0 0,-3 4 0 0,4-4-8 0,-1 3 0 16,1-3-1-16,-1-2 0 0,-3-4-37 15,4-2-7-15,-1 2-2 0,1-6 0 0,-4 4-9 16,0-7 0-16,3 4 0 0,-3-6 0 0,0-1 20 0,0-2 3 16,0 3 0-16,0-7 0 15,0 1-51-15,4-6-9 0,-4 0-3 0,0-6 0 0,3 6-59 16,1-3-12-16,-1 3-2 0</inkml:trace>
  <inkml:trace contextRef="#ctx0" brushRef="#br0" timeOffset="29364.75">24567 6264 1824 0,'-7'18'38'0,"4"-4"8"15,-1 4-37-15,4-6-9 0,0 0 0 0,-3 2 0 16,3-2 53-16,-4-6 9 0,1 0 2 0,3-6 0 0,0 6-52 0,0-6-12 16,0 0 0-16,0 0 0 15,0 0 0-15,0 0 0 0,0 0 0 0,0 0 0 16,0 0-48-16,0 0-13 0,0 0-3 0,0 0-742 0</inkml:trace>
  <inkml:trace contextRef="#ctx0" brushRef="#br0" timeOffset="29521.782">24433 5882 1094 0,'-3'6'23'0,"-1"0"5"0,4 2-28 0,0-8 0 0,-3 6 0 0,3-6 0 16,-4 6 56-16,4-6 5 0,0 0 2 0,0 0 0 15,0 0-50-15,4 6-13 0,-1 0 0 0</inkml:trace>
  <inkml:trace contextRef="#ctx0" brushRef="#br0" timeOffset="29941.677">24737 6085 1579 0,'-4'44'32'0,"4"-32"10"16,0-4-34-16,0 10-8 0,0-12 0 0,0 6 0 15,4-1 53-15,-4-5 9 0,3 3 2 0,-3 0 0 16,4 0 2-16,-4-3 1 0,0-6 0 0,3 6 0 16,1-1-56-16,-4-5-11 0,3 6 0 0,-3-6 0 15,0 0 8-15,0 0 6 0,0 0 2 0,0 0 0 16,0 0-16-16,0 0 8 0,0 0-8 0,0 0 0 16,0 0 12-16,0 0-4 0,0 0-8 0,0 0 12 15,-3-6-3-15,-1 1-1 0,4-1 0 0,-3 0 0 16,3-3 2-16,0 3 0 0,0 0 0 0,-4 0 0 0,4 6-10 15,4-6 12-15,-4 6-12 0,3-5 12 0,-3 5-12 0,4-6 0 16,-4 6 0-16,0 0 0 0,0 0 0 0,0 0 0 0,3 0-8 0,-3 0 8 16,7 0 0-16,-7 0 0 0,8 0 0 0,-8 0 0 15,7 0 0-15,0 6 0 0,-4-1-9 0,4 1 9 16,0 0 0-16,-3 3 0 0,3 3 0 0,-4 0 0 16,1 5 0-16,3-8 0 0,-4 3 0 0,1 5 0 15,0-5 10-15,-1 6-1 0,1-12 0 0,-1 3 0 16,4 2-9-16,-3 1 10 0,-1-6-10 15,-3-6 10-15,7 0-10 16,-3 6 0-16,3-12 0 0,0 6 0 16,0-6-129-16,4 0-19 0,-4 0-3 0</inkml:trace>
  <inkml:trace contextRef="#ctx0" brushRef="#br0" timeOffset="30354.438">25118 6196 1485 0,'0'6'63'16,"3"6"-51"-16,1-3 55 16,-4 3 10-16,3-1 3 0,1 1 0 0,-1-6-5 0,1 0-1 15,3-3 0-15,-3 3 0 0,-4-6-60 16,7 3-14-16,-7-3 0 0,3 9 0 0,4-15 25 15,0 3 5-15,-3 0 1 0,3-3 0 0,-4 0-19 16,1-3-3-16,-1-3-1 0,-3 7 0 16,4-7-8-16,-4 3 0 0,0 0 0 0,0 0 0 15,0 3-29-15,0 1-8 0,0 5-2 0,0 0 0 0,0 0 17 0,0 0 3 0,0 0 1 16,-11 0 0-16,11 0 6 0,-7 5 2 0,0 1 0 16,0 0 0-1,0 3-21-15,0 3-4 0,0 0-1 0,0 5 0 0,3-5 80 0,1 3 16 0,-1-4 4 0,1 7 0 16,3-3-52-16,0-3-12 0,-4 5 0 0,8 1 0 15,-1-6 0-15,1-1 0 0,-1 4 0 0,4-9 0 16,1 0 0-16,-1 6 0 0,0-7 0 0,3 1 0 16,1 0 20-16,-1-3 0 0,5-3 1 0,-1 3 0 15,0-6-57-15,0 3-12 16,3 0-3-16,1-3-521 0,0-3-104 0</inkml:trace>
  <inkml:trace contextRef="#ctx0" brushRef="#br0" timeOffset="31039.29">26508 6335 1036 0,'0'0'23'0,"0"0"5"0,0 0 0 0,-4 6 1 0,4-6-29 0,0 11 0 16,-3-5 0-16,3 0 0 0,0 0 57 0,0-6 6 16,0 0 1-16,-4 6 0 0,4-6-52 0,0 0-12 0,0 0 0 0,0 0 0 15,7 0 54-15,-3 0 8 0,3-6 2 0,0 6 0 16,0-6-52-16,0 0-12 0,-4-9 0 15,1 10 0-15,0-1 0 0,-1 0 0 0,1 0 0 0,-4 6 0 16,0 0 54-16,0 0 8 0,0 0 2 0,0 0 0 16,0 0-52-16,0 0-12 15,0 0 0-15,3 6 0 0,4 0 0 0,-3 3 0 16,3 2 0-16,-4 1 0 0,1-6 0 0,3 6 0 0,-4-4 0 0,1 4 0 16,-1 0 0-16,1-6 0 0,-1 0 0 0,1 0 0 15,-4-6 0-15,7 6 0 0,0-6 0 0,0 5 0 16,4-5-48-16,-4-5-13 15,3 5-3-15,1-6-409 0,-4 0-83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11/20/2023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8" Type="http://schemas.openxmlformats.org/officeDocument/2006/relationships/customXml" Target="../ink/ink4.xml"/><Relationship Id="rId17" Type="http://schemas.openxmlformats.org/officeDocument/2006/relationships/image" Target="../media/image13.png"/><Relationship Id="rId2" Type="http://schemas.openxmlformats.org/officeDocument/2006/relationships/customXml" Target="../ink/ink3.xml"/><Relationship Id="rId1" Type="http://schemas.openxmlformats.org/officeDocument/2006/relationships/slideLayout" Target="../slideLayouts/slideLayout2.xml"/><Relationship Id="rId1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vingt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a sentence </a:t>
            </a:r>
            <a:r>
              <a:rPr lang="fr-FR" dirty="0" err="1"/>
              <a:t>which</a:t>
            </a:r>
            <a:r>
              <a:rPr lang="fr-FR" dirty="0"/>
              <a:t> uses </a:t>
            </a:r>
            <a:r>
              <a:rPr lang="fr-FR" i="1" dirty="0"/>
              <a:t>le conditionnel </a:t>
            </a:r>
            <a:r>
              <a:rPr lang="fr-FR" dirty="0"/>
              <a:t>to </a:t>
            </a:r>
            <a:r>
              <a:rPr lang="fr-FR" dirty="0" err="1"/>
              <a:t>provide</a:t>
            </a:r>
            <a:r>
              <a:rPr lang="fr-FR" dirty="0"/>
              <a:t> </a:t>
            </a:r>
            <a:r>
              <a:rPr lang="fr-FR" dirty="0" err="1"/>
              <a:t>speculation</a:t>
            </a:r>
            <a:r>
              <a:rPr lang="fr-FR" dirty="0"/>
              <a:t>.</a:t>
            </a:r>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1D1F3B1-E4B2-4881-921B-F920CB5B4276}"/>
                  </a:ext>
                </a:extLst>
              </p14:cNvPr>
              <p14:cNvContentPartPr/>
              <p14:nvPr/>
            </p14:nvContentPartPr>
            <p14:xfrm>
              <a:off x="1187280" y="1035720"/>
              <a:ext cx="9501480" cy="1246320"/>
            </p14:xfrm>
          </p:contentPart>
        </mc:Choice>
        <mc:Fallback xmlns="">
          <p:pic>
            <p:nvPicPr>
              <p:cNvPr id="4" name="Ink 3">
                <a:extLst>
                  <a:ext uri="{FF2B5EF4-FFF2-40B4-BE49-F238E27FC236}">
                    <a16:creationId xmlns:a16="http://schemas.microsoft.com/office/drawing/2014/main" id="{21D1F3B1-E4B2-4881-921B-F920CB5B4276}"/>
                  </a:ext>
                </a:extLst>
              </p:cNvPr>
              <p:cNvPicPr/>
              <p:nvPr/>
            </p:nvPicPr>
            <p:blipFill>
              <a:blip r:embed="rId3"/>
              <a:stretch>
                <a:fillRect/>
              </a:stretch>
            </p:blipFill>
            <p:spPr>
              <a:xfrm>
                <a:off x="1177920" y="1026360"/>
                <a:ext cx="9520200" cy="1265040"/>
              </a:xfrm>
              <a:prstGeom prst="rect">
                <a:avLst/>
              </a:prstGeom>
            </p:spPr>
          </p:pic>
        </mc:Fallback>
      </mc:AlternateContent>
    </p:spTree>
    <p:extLst>
      <p:ext uri="{BB962C8B-B14F-4D97-AF65-F5344CB8AC3E}">
        <p14:creationId xmlns:p14="http://schemas.microsoft.com/office/powerpoint/2010/main" val="305690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vingt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9323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2800" b="1" i="1" dirty="0"/>
              <a:t>Minuit </a:t>
            </a:r>
            <a:r>
              <a:rPr lang="en-US" sz="2800" b="1" i="1" dirty="0" err="1"/>
              <a:t>Chrétiens</a:t>
            </a:r>
            <a:r>
              <a:rPr lang="en-US" sz="2800" b="1" dirty="0"/>
              <a:t>, whose music was written by the French composer </a:t>
            </a:r>
            <a:br>
              <a:rPr lang="en-US" sz="2800" b="1" dirty="0"/>
            </a:br>
            <a:r>
              <a:rPr lang="en-US" sz="2800" b="1" dirty="0"/>
              <a:t>Adolphe Adam, setting the words of a French poem by </a:t>
            </a:r>
            <a:r>
              <a:rPr lang="en-US" sz="2800" b="1" dirty="0" err="1"/>
              <a:t>Placide</a:t>
            </a:r>
            <a:r>
              <a:rPr lang="en-US" sz="2800" b="1" dirty="0"/>
              <a:t> </a:t>
            </a:r>
            <a:r>
              <a:rPr lang="en-US" sz="2800" b="1" dirty="0" err="1"/>
              <a:t>Cappeau</a:t>
            </a:r>
            <a:r>
              <a:rPr lang="en-US" sz="2800" b="1" dirty="0"/>
              <a:t>, is known in the anglosphere as  </a:t>
            </a:r>
            <a:r>
              <a:rPr lang="en-US" sz="2800" b="1" i="1" dirty="0"/>
              <a:t>O, Holy Night</a:t>
            </a:r>
            <a:r>
              <a:rPr lang="en-US" sz="2800" b="1" dirty="0"/>
              <a:t>.</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3" name="Picture 2"/>
          <p:cNvPicPr>
            <a:picLocks noChangeAspect="1"/>
          </p:cNvPicPr>
          <p:nvPr/>
        </p:nvPicPr>
        <p:blipFill>
          <a:blip r:embed="rId2"/>
          <a:stretch>
            <a:fillRect/>
          </a:stretch>
        </p:blipFill>
        <p:spPr>
          <a:xfrm>
            <a:off x="1440233" y="2372277"/>
            <a:ext cx="2129253" cy="2731466"/>
          </a:xfrm>
          <a:prstGeom prst="rect">
            <a:avLst/>
          </a:prstGeom>
        </p:spPr>
      </p:pic>
      <p:pic>
        <p:nvPicPr>
          <p:cNvPr id="5" name="Picture 4"/>
          <p:cNvPicPr>
            <a:picLocks noChangeAspect="1"/>
          </p:cNvPicPr>
          <p:nvPr/>
        </p:nvPicPr>
        <p:blipFill>
          <a:blip r:embed="rId3"/>
          <a:stretch>
            <a:fillRect/>
          </a:stretch>
        </p:blipFill>
        <p:spPr>
          <a:xfrm>
            <a:off x="4605846" y="2094924"/>
            <a:ext cx="2738057" cy="3655447"/>
          </a:xfrm>
          <a:prstGeom prst="rect">
            <a:avLst/>
          </a:prstGeom>
        </p:spPr>
      </p:pic>
      <p:pic>
        <p:nvPicPr>
          <p:cNvPr id="4" name="Picture 3">
            <a:extLst>
              <a:ext uri="{FF2B5EF4-FFF2-40B4-BE49-F238E27FC236}">
                <a16:creationId xmlns:a16="http://schemas.microsoft.com/office/drawing/2014/main" id="{735BE9C9-31B5-42DC-AF57-FC04073DC41D}"/>
              </a:ext>
            </a:extLst>
          </p:cNvPr>
          <p:cNvPicPr>
            <a:picLocks noChangeAspect="1"/>
          </p:cNvPicPr>
          <p:nvPr/>
        </p:nvPicPr>
        <p:blipFill>
          <a:blip r:embed="rId4"/>
          <a:stretch>
            <a:fillRect/>
          </a:stretch>
        </p:blipFill>
        <p:spPr>
          <a:xfrm>
            <a:off x="8380263" y="2404247"/>
            <a:ext cx="2283376" cy="3002640"/>
          </a:xfrm>
          <a:prstGeom prst="rect">
            <a:avLst/>
          </a:prstGeom>
        </p:spPr>
      </p:pic>
    </p:spTree>
    <p:extLst>
      <p:ext uri="{BB962C8B-B14F-4D97-AF65-F5344CB8AC3E}">
        <p14:creationId xmlns:p14="http://schemas.microsoft.com/office/powerpoint/2010/main" val="369541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Vendredi</a:t>
            </a:r>
            <a:r>
              <a:rPr lang="en-US" sz="2800" b="1" dirty="0"/>
              <a:t> </a:t>
            </a:r>
            <a:r>
              <a:rPr lang="en-US" sz="2800" b="1" dirty="0" err="1"/>
              <a:t>était</a:t>
            </a:r>
            <a:r>
              <a:rPr lang="en-US" sz="2800" b="1" dirty="0"/>
              <a:t> </a:t>
            </a:r>
            <a:r>
              <a:rPr lang="en-US" sz="2800" b="1" dirty="0" err="1"/>
              <a:t>l’anniversaire</a:t>
            </a:r>
            <a:r>
              <a:rPr lang="en-US" sz="2800" b="1" dirty="0"/>
              <a:t> </a:t>
            </a:r>
            <a:r>
              <a:rPr lang="en-US" sz="2800" b="1" dirty="0" err="1"/>
              <a:t>doré</a:t>
            </a:r>
            <a:r>
              <a:rPr lang="en-US" sz="2800" b="1" dirty="0"/>
              <a:t> du </a:t>
            </a:r>
            <a:r>
              <a:rPr lang="en-US" sz="2800" b="1" dirty="0" err="1"/>
              <a:t>mariage</a:t>
            </a:r>
            <a:r>
              <a:rPr lang="en-US" sz="2800" b="1" dirty="0"/>
              <a:t> de Justin et Céline.</a:t>
            </a:r>
            <a:br>
              <a:rPr lang="en-US" sz="2800" b="1" dirty="0"/>
            </a:br>
            <a:r>
              <a:rPr lang="en-US" sz="2800" b="1" dirty="0" err="1"/>
              <a:t>Anniversaire</a:t>
            </a:r>
            <a:r>
              <a:rPr lang="en-US" sz="2800" b="1" dirty="0"/>
              <a:t> </a:t>
            </a:r>
            <a:r>
              <a:rPr lang="en-US" sz="2800" b="1" dirty="0" err="1"/>
              <a:t>doré</a:t>
            </a:r>
            <a:r>
              <a:rPr lang="en-US" sz="2800" b="1" dirty="0"/>
              <a:t> = married fifty years.</a:t>
            </a:r>
          </a:p>
        </p:txBody>
      </p:sp>
      <p:pic>
        <p:nvPicPr>
          <p:cNvPr id="10" name="Content Placeholder 9"/>
          <p:cNvPicPr>
            <a:picLocks noGrp="1" noChangeAspect="1"/>
          </p:cNvPicPr>
          <p:nvPr>
            <p:ph idx="1"/>
          </p:nvPr>
        </p:nvPicPr>
        <p:blipFill>
          <a:blip r:embed="rId2"/>
          <a:stretch>
            <a:fillRect/>
          </a:stretch>
        </p:blipFill>
        <p:spPr>
          <a:xfrm>
            <a:off x="3472250" y="2036014"/>
            <a:ext cx="4721922" cy="3858159"/>
          </a:xfrm>
          <a:prstGeom prst="rect">
            <a:avLst/>
          </a:prstGeom>
        </p:spPr>
      </p:pic>
    </p:spTree>
    <p:extLst>
      <p:ext uri="{BB962C8B-B14F-4D97-AF65-F5344CB8AC3E}">
        <p14:creationId xmlns:p14="http://schemas.microsoft.com/office/powerpoint/2010/main" val="343602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04"/>
          </a:xfrm>
        </p:spPr>
        <p:txBody>
          <a:bodyPr>
            <a:normAutofit fontScale="90000"/>
          </a:bodyPr>
          <a:lstStyle/>
          <a:p>
            <a:pPr algn="ctr"/>
            <a:endParaRPr lang="en-US" sz="2400" b="1" dirty="0"/>
          </a:p>
        </p:txBody>
      </p:sp>
      <p:sp>
        <p:nvSpPr>
          <p:cNvPr id="3" name="Content Placeholder 2"/>
          <p:cNvSpPr>
            <a:spLocks noGrp="1"/>
          </p:cNvSpPr>
          <p:nvPr>
            <p:ph idx="1"/>
          </p:nvPr>
        </p:nvSpPr>
        <p:spPr>
          <a:xfrm>
            <a:off x="838200" y="561922"/>
            <a:ext cx="10515600" cy="5615041"/>
          </a:xfrm>
        </p:spPr>
        <p:txBody>
          <a:bodyPr/>
          <a:lstStyle/>
          <a:p>
            <a:pPr marL="0" indent="0">
              <a:buNone/>
            </a:pPr>
            <a:r>
              <a:rPr lang="en-US" dirty="0"/>
              <a:t>We will now tell the story of the wonderful fifty year marriage of Justin and Celine, including how they met, how they knew when they were in love, what their wedding was like, what have been the major events of their fifty years of marriage, what they look forward to for the future.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A3EB4ED-2552-4EED-B7C7-9A69C06FEEFF}"/>
                  </a:ext>
                </a:extLst>
              </p14:cNvPr>
              <p14:cNvContentPartPr/>
              <p14:nvPr/>
            </p14:nvContentPartPr>
            <p14:xfrm>
              <a:off x="1026000" y="1980000"/>
              <a:ext cx="9398520" cy="4480200"/>
            </p14:xfrm>
          </p:contentPart>
        </mc:Choice>
        <mc:Fallback xmlns="">
          <p:pic>
            <p:nvPicPr>
              <p:cNvPr id="4" name="Ink 3">
                <a:extLst>
                  <a:ext uri="{FF2B5EF4-FFF2-40B4-BE49-F238E27FC236}">
                    <a16:creationId xmlns:a16="http://schemas.microsoft.com/office/drawing/2014/main" id="{5A3EB4ED-2552-4EED-B7C7-9A69C06FEEFF}"/>
                  </a:ext>
                </a:extLst>
              </p:cNvPr>
              <p:cNvPicPr/>
              <p:nvPr/>
            </p:nvPicPr>
            <p:blipFill>
              <a:blip r:embed="rId3"/>
              <a:stretch>
                <a:fillRect/>
              </a:stretch>
            </p:blipFill>
            <p:spPr>
              <a:xfrm>
                <a:off x="1016640" y="1970640"/>
                <a:ext cx="9417240" cy="4498920"/>
              </a:xfrm>
              <a:prstGeom prst="rect">
                <a:avLst/>
              </a:prstGeom>
            </p:spPr>
          </p:pic>
        </mc:Fallback>
      </mc:AlternateContent>
    </p:spTree>
    <p:extLst>
      <p:ext uri="{BB962C8B-B14F-4D97-AF65-F5344CB8AC3E}">
        <p14:creationId xmlns:p14="http://schemas.microsoft.com/office/powerpoint/2010/main" val="19915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D446-0F9B-4DCE-A402-394A6FE9B9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FEF01C-4EC4-45B5-83A2-A7F4C9AAD81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340552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Écrivez une hypothèse irréelle </a:t>
            </a:r>
            <a:r>
              <a:rPr lang="fr-FR" dirty="0" err="1"/>
              <a:t>that</a:t>
            </a:r>
            <a:r>
              <a:rPr lang="fr-FR" dirty="0"/>
              <a:t> relates to the story of Justin and </a:t>
            </a:r>
            <a:r>
              <a:rPr lang="fr-FR" dirty="0" err="1"/>
              <a:t>Celine</a:t>
            </a:r>
            <a:r>
              <a:rPr lang="fr-FR" dirty="0"/>
              <a:t>.</a:t>
            </a:r>
          </a:p>
        </p:txBody>
      </p:sp>
      <mc:AlternateContent xmlns:mc="http://schemas.openxmlformats.org/markup-compatibility/2006" xmlns:p14="http://schemas.microsoft.com/office/powerpoint/2010/main">
        <mc:Choice Requires="p14">
          <p:contentPart p14:bwMode="auto" r:id="rId2">
            <p14:nvContentPartPr>
              <p14:cNvPr id="24" name="Ink 23">
                <a:extLst>
                  <a:ext uri="{FF2B5EF4-FFF2-40B4-BE49-F238E27FC236}">
                    <a16:creationId xmlns:a16="http://schemas.microsoft.com/office/drawing/2014/main" id="{69DCF90B-520F-4FEC-B632-F5AF54FC2864}"/>
                  </a:ext>
                </a:extLst>
              </p14:cNvPr>
              <p14:cNvContentPartPr/>
              <p14:nvPr/>
            </p14:nvContentPartPr>
            <p14:xfrm>
              <a:off x="4458209" y="4013789"/>
              <a:ext cx="360" cy="2880"/>
            </p14:xfrm>
          </p:contentPart>
        </mc:Choice>
        <mc:Fallback xmlns="">
          <p:pic>
            <p:nvPicPr>
              <p:cNvPr id="24" name="Ink 23">
                <a:extLst>
                  <a:ext uri="{FF2B5EF4-FFF2-40B4-BE49-F238E27FC236}">
                    <a16:creationId xmlns:a16="http://schemas.microsoft.com/office/drawing/2014/main" id="{69DCF90B-520F-4FEC-B632-F5AF54FC2864}"/>
                  </a:ext>
                </a:extLst>
              </p:cNvPr>
              <p:cNvPicPr/>
              <p:nvPr/>
            </p:nvPicPr>
            <p:blipFill>
              <a:blip r:embed="rId17"/>
              <a:stretch>
                <a:fillRect/>
              </a:stretch>
            </p:blipFill>
            <p:spPr>
              <a:xfrm>
                <a:off x="4449209" y="4005149"/>
                <a:ext cx="1800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4" name="Ink 3">
                <a:extLst>
                  <a:ext uri="{FF2B5EF4-FFF2-40B4-BE49-F238E27FC236}">
                    <a16:creationId xmlns:a16="http://schemas.microsoft.com/office/drawing/2014/main" id="{5EDE6FCC-A046-4A8C-89F1-4EC8BFA9E31C}"/>
                  </a:ext>
                </a:extLst>
              </p14:cNvPr>
              <p14:cNvContentPartPr/>
              <p14:nvPr/>
            </p14:nvContentPartPr>
            <p14:xfrm>
              <a:off x="1334880" y="1873080"/>
              <a:ext cx="8269200" cy="713520"/>
            </p14:xfrm>
          </p:contentPart>
        </mc:Choice>
        <mc:Fallback xmlns="">
          <p:pic>
            <p:nvPicPr>
              <p:cNvPr id="4" name="Ink 3">
                <a:extLst>
                  <a:ext uri="{FF2B5EF4-FFF2-40B4-BE49-F238E27FC236}">
                    <a16:creationId xmlns:a16="http://schemas.microsoft.com/office/drawing/2014/main" id="{5EDE6FCC-A046-4A8C-89F1-4EC8BFA9E31C}"/>
                  </a:ext>
                </a:extLst>
              </p:cNvPr>
              <p:cNvPicPr/>
              <p:nvPr/>
            </p:nvPicPr>
            <p:blipFill>
              <a:blip r:embed="rId19"/>
              <a:stretch>
                <a:fillRect/>
              </a:stretch>
            </p:blipFill>
            <p:spPr>
              <a:xfrm>
                <a:off x="1325520" y="1863720"/>
                <a:ext cx="8287920" cy="732240"/>
              </a:xfrm>
              <a:prstGeom prst="rect">
                <a:avLst/>
              </a:prstGeom>
            </p:spPr>
          </p:pic>
        </mc:Fallback>
      </mc:AlternateContent>
    </p:spTree>
    <p:extLst>
      <p:ext uri="{BB962C8B-B14F-4D97-AF65-F5344CB8AC3E}">
        <p14:creationId xmlns:p14="http://schemas.microsoft.com/office/powerpoint/2010/main" val="1285682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34028</TotalTime>
  <Words>161</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Bonjour!</vt:lpstr>
      <vt:lpstr>Travail de cloche</vt:lpstr>
      <vt:lpstr>Bonjour!</vt:lpstr>
      <vt:lpstr>Minuit Chrétiens, whose music was written by the French composer  Adolphe Adam, setting the words of a French poem by Placide Cappeau, is known in the anglosphere as  O, Holy Night.</vt:lpstr>
      <vt:lpstr>Vendredi était l’anniversaire doré du mariage de Justin et Céline. Anniversaire doré = married fifty years.</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305</cp:revision>
  <dcterms:created xsi:type="dcterms:W3CDTF">2016-10-03T16:25:09Z</dcterms:created>
  <dcterms:modified xsi:type="dcterms:W3CDTF">2023-11-21T02:40:16Z</dcterms:modified>
</cp:coreProperties>
</file>