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9" r:id="rId2"/>
    <p:sldId id="322" r:id="rId3"/>
    <p:sldId id="358" r:id="rId4"/>
    <p:sldId id="352" r:id="rId5"/>
    <p:sldId id="360" r:id="rId6"/>
    <p:sldId id="361" r:id="rId7"/>
    <p:sldId id="335" r:id="rId8"/>
    <p:sldId id="31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59"/>
            <p14:sldId id="322"/>
            <p14:sldId id="358"/>
            <p14:sldId id="352"/>
            <p14:sldId id="360"/>
            <p14:sldId id="361"/>
            <p14:sldId id="335"/>
            <p14:sldId id="317"/>
          </p14:sldIdLst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4" d="100"/>
          <a:sy n="44" d="100"/>
        </p:scale>
        <p:origin x="693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11-21T18:41:57.84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4456 4456 1105 0,'-7'6'24'0,"3"-6"4"0,0 12 2 0,1-3 2 15,-1-4-32-15,1 1 0 0,3 6 0 0,0 0 0 0,0-6 48 0,-4 0 4 16,4-1 0-16,0 4 0 0,0-9-8 0,0 0 0 16,0 6-1-16,0 0 0 0,0 0-1 0,0-6 0 15,0 0 0-15,0 0 0 0,0 0 1 0,0 6 0 0,0 0 0 0,0 0 0 16,0-1-19-16,0 4-3 0,4-3-1 0,-4 6 0 15,0 0-8-15,0-6-1 0,0 5-1 0,0-5 0 16,3 9 6-16,1-3 2 0,-4-1 0 0,3 1 0 16,-3 0 4-16,4 3 1 0,0 2 0 0,-1 1 0 15,-3-6 1-15,4 5 0 0,3 4 0 16,-4-3 0-16,1 2-2 0,3-2 0 0,0 5 0 16,-4-2 0-16,4 2-9 0,-3 7-1 0,-1-10-1 0,4 4 0 15,1-7-2-15,-1 10 0 0,-4-4 0 0,4 4 0 16,-3-4-9-16,-1 1 0 0,1-12 0 0,-1 8 0 15,4 4 8-15,-3-4-8 0,-1-2 8 0,4 0-8 16,-3-4 9-16,0 4-9 0,-1-6 10 0,1 0-10 16,-1-1 9-16,1-5-9 0,-1 0 8 0,-3-6-8 15,0 0 8-15,0 0-8 0,0 0 8 0,0 0-8 16,0 0 13-16,0 0-2 0,0 0-1 0,0 0 0 0,0 0 2 16,0 0 0-16,0 0 0 0,0 0 0 0,0 0-12 0,0 0 12 15,0 0-12-15,0 0 12 0,0 0-12 0,0 0 0 16,0 0 0-16,-7-3 0 0,0 0 0 0,0-3 0 15,0 0 0-15,0 1 0 0,0-7 0 0,3 0 0 16,1 3 0-16,-4 3 0 0,0 0-10 0,3-11 10 16,-3 5 0-16,4 0-9 0,-5-2 9 0,1 2-8 15,4 0 8-15,-1-6-8 0,4-2 8 16,-3 2 0-16,-1-5-9 0,1 2 9 0,-1 3 0 0,1-5 0 16,-4 5-9-16,0-8 9 0,3 8 0 0,1-8 0 15,-1 8 0-15,-3-11 0 0,0 8 0 0,0-8 0 16,0 2 0-16,3 4 0 0,-3-7 0 0,-3 10 0 15,3-4 0-15,-4 1 0 0,0 2-8 0,4-2 8 0,0-1 0 16,4 4 0-16,-1 8 0 0,-3-9 0 16,4 4 0-16,-1 5 0 0,1-6-9 0,3-2 9 0,0 8 0 0,0-6-9 15,0 1 9-15,3-4 0 0,1 3 0 0,-1 7 0 16,4-10 0-16,0 9-12 0,0-5 12 0,0-1-12 16,1 3 12-16,6 4 0 0,-4-7 0 0,1 12 0 15,-4-6-11-15,7 6 11 0,-3-5-13 0,3 5 5 16,-4 3 8-16,4-3-8 0,0 6 8 0,8 0-8 15,-8 6 8-15,-4-3 0 0,8 3-9 0,-4-3 9 16,0 5 0-16,0-8 0 0,0 6 10 16,-3 6-10-16,7-6 0 0,-4 6 0 0,-4-4 0 0,1 4 0 15,3 0 0-15,0 0 0 0,0-1 0 0,-3-5 0 16,3 6 0-16,4 3 0 0,-8-3 0 0,1-1 0 16,-1-5 0-16,1 6 0 0,-1 0 0 0,1-3 0 15,-4 2 0-15,4-5 0 0,-4 6 8 0,0 0-8 16,0-3 0-16,-4 2 0 0,4 1 0 0,-3 0 0 15,-4 0 0-15,7-1 0 0,-7 10 8 0,0-9-8 0,-7-1 11 16,3 1-2-16,-3 6 0 0,0-3 0 0,0 2-1 0,-3-2 0 16,-1 0 0-16,1-1 0 0,-1 10-8 0,-3-12 0 15,0-1 0-15,3 10 8 0,-7-9 0 0,4-1-8 16,0-5 12-16,-3 3-4 0,3-3-8 0,-1 6 8 16,-2-12-8-16,6 6 8 0,-3-1-8 0,-4 1 0 15,4-6 9-15,0 0-9 0,4 6 0 0,-4-6 9 16,-1 0-9-16,1-6 0 0,7 6 0 0,-7 0 0 15,4-6 0-15,-5 6 0 0,1-5-15 16,0 5-3-16,4-6-1 0,-1 6 0 16,0-6-8-16,4 0-1 0,0 3-1 0,0-3 0 15,4 0-15-15,-4 6-4 0,7 0 0 0,-4-6 0 16,4 6-21-16,-7-5-5 0,7 5-1 0,0 0 0 16,-3-6-28-16,3 6-5 0,0 0-2 0,0 0 0 15,3 0-70-15,-3 0-13 0,7-6-3 0</inkml:trace>
  <inkml:trace contextRef="#ctx0" brushRef="#br0" timeOffset="809.364">5158 4974 1026 0,'0'0'28'15,"-4"2"8"-15,4-2-28 0,-3 12-8 0,3-12 0 0,-7 6 0 0,-4 0 80 0,7 0 14 16,-3 0 3-16,0-6 1 0,7 0-14 0,-7 6-4 0,0-6 0 0,0 5 0 16,0-5-20-16,-4-5-5 0,1 5-1 0,-1 0 0 15,1 0-15-15,3 0-3 0,0 0-1 0,-4 0 0 16,-3 0-10-16,7 0-1 0,-4 0-1 0,4 5 0 16,0-5-3-16,0 3 0 0,0 3 0 0,0-3 0 15,7-3 0-15,-7 9-1 0,0-3 0 0,3 0 0 16,1 0-5-16,-1 0-1 0,1-1 0 0,-4 7 0 15,7-3-1-15,-4 3 0 0,1-6 0 0,-1 5 0 16,1-5-12-16,-1 6 0 0,4-3 8 16,-3 0-8-16,3 0 0 0,0 2 8 0,0-11-8 0,0 6 0 15,3 6 0-15,-3-6 0 0,4 0 0 0,-4-3 0 16,3 5 0-16,1 1 0 0,-4-3 0 0,3 0 0 16,1 0 0-16,-1 0 0 0,1 0 0 0,6 0 0 15,-3-1 0-15,8-2 0 0,-5 3-8 0,1 0 8 16,3 0 0-16,0 0 0 0,4 0 0 0,-4-6 0 15,-4 0 0-15,4 0 0 0,0 0 0 0,1 0 0 16,-1 0 0-16,0 0 0 0,0-6 0 0,4 0 0 0,-8 0 0 0,-3 3 0 16,4-3 0-16,-1 0 9 0,1-5-9 0,-4-1 0 15,0 6 0-15,0 0 0 0,0-6 0 0,-3 4 0 16,-1-4 11-16,1 0-11 0,-1 0 12 0,1 1-3 16,-8-4-1-16,4 9 0 0,-3-6-8 0,-1-5 12 15,1 11-12-15,3-9 12 0,-4 3-12 0,-3 0 0 16,4 1 0-16,-4-1 0 0,-4 0 0 0,4 0 0 15,0 4 8-15,-4 2-8 0,4 0 0 0,0-6-12 16,-7 6 0-16,0 0 1 0,3 0-5 0,1 1 0 16,-1 2-1-16,4 0 0 0,-3 0 4 0,-1 3 1 0,4 3 0 15,-4 0 0-15,4 0 1 0,0 0 1 16,4 5 0-16,-1-2 0 0,-3 0 10 0,4 6-12 16,-8-6 12-16,4 5-12 0,3-2 12 0,1 9-8 0,-1-6 8 0,1-1-8 15,-1 1 8-15,1 0 0 0,3 3-9 0,0-9 9 16,0 5-13-16,0-11 1 0,3 6 1 0,-3-6 0 31,4 6-38-31,3-6-8 0,0 6-2 0,0-6 0 16,4 0-136-16,-4-6-27 0,0 6-6 0</inkml:trace>
  <inkml:trace contextRef="#ctx0" brushRef="#br0" timeOffset="1381.788">5415 5023 884 0,'0'0'24'16,"0"0"8"-16,0 0-32 0,0 0 0 0,0 0 0 0,0 0 0 0,0 0 68 0,0 0 8 16,0 0 2-16,0 0 0 0,0 0-11 0,0 0-3 0,0 0 0 0,-7 9 0 15,7-9-33-15,-3 6-7 0,3-6-2 0,0 12 0 16,-4-6 18-16,1 0 4 0,-1 0 1 0,-3 5 0 16,7-5 6-16,0 3 1 0,0 3 0 0,0-6 0 15,7 0-22-15,-7 5-4 0,4 1-1 0,-4-3 0 16,3 0 12-16,1 5 3 0,-1-2 0 0,4-6 0 15,-7 0-21-15,7 6-4 0,-3-1-1 0,3 4 0 16,3-9-1-16,-3 6 0 0,4-6 0 16,-4 5 0-16,0-5-3 0,0 3-1 0,4-3 0 0,-1 6 0 15,1-6 1-15,3 0 0 0,-3-1 0 0,-4-5 0 16,3 6 1-16,4-6 0 0,-3 6 0 0,0-12 0 16,-1 6 2-16,1 0 1 0,-1-6 0 0,-3 6 0 15,7-5 1-15,-10-1 0 0,3 0 0 0,0 0 0 16,-3 0-3-16,-1-3 0 0,1 0 0 0,-1 1 0 15,4 2-12-15,-3-6 0 0,-1 0 0 0,1 6 0 16,3-11 8-16,0 8 6 0,-4-3 1 0,1 0 0 0,0-5-15 16,-1 5 0-16,-3 3 8 0,4-3-8 0,-4-5 0 0,0 2-10 15,3 3 2-15,-3 0 0 16,-3 1-23-16,3-1-4 0,-4 0-1 0,1 0 0 16,-1 4-34-16,0 2-7 0,1-6-2 0,-4 6 0 15,3 0-108-15,4 6-21 0,-3 0-5 16</inkml:trace>
  <inkml:trace contextRef="#ctx0" brushRef="#br0" timeOffset="2105.464">6011 5006 1364 0,'0'0'30'0,"0"0"6"0,-7 6 2 0,7-6 0 0,0 0-30 0,-3 6-8 0,3-6 0 0,-7 5 0 15,7-5 68-15,0 0 13 0,-4 3 3 0,4-3 0 0,0 0-39 16,0 0-7-16,0 0-2 0,0 0 0 0,0 0-20 0,0 9-4 15,-3 0 0-15,3-9-1 0,0 6 11 0,-4 0 2 16,4 0 1-16,0 5 0 0,0 1 9 0,0-6 2 16,0 3 0-16,0 3 0 0,4-6-14 0,-4 11-2 15,0-5-1-15,3-3 0 16,-3 3-7-16,4-1 0 0,-4 1-1 0,0 0 0 0,3-6 11 0,1 0 2 16,-4 8 1-16,3-8 0 0,-3 0-25 0,4 0 8 15,-1 0-8-15,-3-6 0 0,4 6 13 0,-4-6-2 16,0 0-1-16,0 0 0 0,0 0 5 0,0 0 1 15,0 0 0-15,0 0 0 0,0 0 16 0,0 0 4 16,0 0 1-16,0 0 0 0,0 0-25 0,0 0-4 16,0 0-8-16,0 0 11 0,0 0-11 0,0 0 0 0,0 0 0 15,-7-6 8-15,7 6-8 0,-4 0 0 0,-3-6 0 16,4 0 0-16,-1 0 0 0,-3 0 0 0,4-3 0 0,3 9 8 16,-4-8-8-16,-3 5 0 0,3-3-10 0,1 0 10 15,-1 0 0-15,1-6 0 0,-1 1 0 0,1 2 0 16,-1-3 0-16,1 0 0 0,-1 6 0 0,1-11 0 15,-1 5 9-15,4 0-9 0,-3-3 0 0,-1 4 9 16,4 5-9-16,-3-6 0 0,3 0 0 16,-4-2-11-16,4 8 11 0,-3 0 0 0,3-6 0 15,0 6 0-15,0-8-8 0,0 8 0 0,0 0 0 0,3 0 0 16,-3-6-18 0,4 6-3-16,3 0-1 0,-4 0 0 0,8 1 6 0,-1-4 2 0,1 6 0 0,0 0 0 31,3-3-8-31,0 6-2 0,0 0 0 0,7 0 0 0,-10 0 0 15,3 3-1-15,0 0 0 0,0 0 0 0,0 3-11 0,0 0-3 16,0-6 0-16,4 5 0 0,-4 1-1 0,-3 0 0 16,6 0 0-16,-3 0 0 0,4 0 32 0,-4 0 7 0,0-6 1 0,0 0 0 0,7 3-8 15,-6 0-2-15,2-3 0 0,1 0 0 16,0 0-43-16,-1-3-9 0,1 0-2 16,3 3-580-16</inkml:trace>
  <inkml:trace contextRef="#ctx0" brushRef="#br0" timeOffset="3141.796">7528 4847 1108 0,'0'0'24'0,"0"0"6"0,0 0 1 0,-10-3 0 0,10 3-31 0,-7 0 0 0,0-6 0 0,0 6 0 16,7 0 89-16,-8 0 12 0,1 6 3 0,7-6 0 15,-7 3-31-15,0 0-5 0,-3 0-2 0,-1 3 0 16,4-6-20-16,-3 6-4 0,-1-6-1 0,4 6 0 16,0-6-10-16,-7 5-3 0,3-5 0 0,1 6 0 15,-1 6-14-15,0-6-3 0,1-6-1 0,-1 6 0 16,4 0-10-16,0 3 0 0,0-4 0 0,3 1 0 15,-3 6 0-15,0-6 0 0,4 6 0 0,-1-6 0 16,1 8 0-16,-4-2 8 0,3 0 0 0,1 0 0 16,3-4-8-16,0 10 0 0,0-6 0 0,3 0 0 0,-3-7 0 15,0 7 0-15,4-3 0 0,3-3 0 0,-4 6 0 16,1-6-16-16,3-1 4 0,0 1 1 0,4-6 11 16,-1 6 0-16,4 0 0 0,0-6-8 0,0-6 8 15,4 6 0-15,-4 0 0 0,4 0 0 0,-4-6 0 16,4 0 0-16,-4 1 0 0,3-1-8 0,-3 0 8 0,1-6 0 15,-5 6 0-15,8-3 0 0,-11-2 0 0,3 5 0 16,-3-6 0-16,1 0 0 0,-1 0 13 0,-4 4-1 16,1-4-1-16,-4 0 0 0,3 6-2 15,-3-8 0-15,0 2 0 0,-3 6 0 0,-1-6-1 0,1 0-8 16,-1 6 12-16,4 1-4 0,-3-1-8 0,-1 0 10 16,0 3-10-16,4 3 10 0,-7-3-10 0,7 3 0 15,0 0 0-15,0 0 0 0,0 0 0 0,0 0 0 0,0 0 0 16,0 0 0-16,0 0 0 0,0 0 0 15,-3 6 0-15,-1 0-11 0,1 5 11 0,-1-5-10 0,4 12 10 0,0-6-10 16,4 2 10-16,-4 10 0 0,0-6 0 0,3 2 0 16,-3-2 0-16,0 11 0 0,4-8 0 0,-1 2 0 15,1-5 0-15,-1 3 0 0,1-4 0 0,0 1 0 16,3-1 0-16,0-2 0 0,0-9 0 0,0 6 0 16,0-6 0-16,3 5 0 0,-3-11 0 0,4 0-8 15,3 0-96 1,0-11-20-16,-3 5-3 0,-1 0-1 0</inkml:trace>
  <inkml:trace contextRef="#ctx0" brushRef="#br0" timeOffset="3712.768">7916 4900 1566 0,'0'0'34'0,"0"0"7"0,0 0 2 0,0 0 1 0,0 0-35 0,0 0-9 0,0 3 0 0,0-3 0 16,0 6 28-16,0-6 3 0,0 0 1 0,0 0 0 15,0 0 9-15,0 0 3 0,0 0 0 0,0 0 0 16,0 0-23-16,0 0-4 0,4 0-1 0,-4 0 0 16,0 0 16-16,0 0 4 0,3-3 0 0,-3 3 0 15,0 0-36-15,0 0 0 16,0 0 0-16,0-6 0 0,0 0 13 0,0 6-4 0,0 0-1 0,-7 0 0 16,4-6-8-16,3 6 8 0,-7-6-8 0,-4 6 8 15,1 6-8-15,3 0 0 0,-4-6 0 0,0 6 0 16,4-6 0-16,7 0 0 0,-7 6 0 0,0 0 0 15,-3 3 0-15,-1-4 0 0,4 1 0 0,0 6 0 16,3 0 8-16,1-6 0 0,-4 6 0 0,3 2 0 16,4 4-8-16,0-6 0 0,-3-4 0 0,-4 10 0 15,7-6 0-15,0 5 0 0,0-5 0 0,-4-3 0 0,4 3 0 16,4 0-9-16,-4 5 9 0,0-5-10 0,7-3 10 16,-4 3 0-16,-3-1 0 0,4 1 0 0,-1-6 8 15,8 6-8-15,-4-1 8 0,4 4-8 0,3-9 0 0,0 6 0 16,3-6 0-16,1 8 0 0,3-8 0 0,-3 0 0 15,3 0 0-15,0-6 0 0,0 0 0 0,1 0 0 16,-8 0 0-16,3-6 0 0,1 0-8 0,-4-3-4 16,0-2 0-16,0-7 0 15,0 0-94-15,-3-2-19 0,0 2-4 0,-1-8-653 16</inkml:trace>
  <inkml:trace contextRef="#ctx0" brushRef="#br0" timeOffset="4517.028">8075 4247 1389 0,'0'0'30'0,"0"0"6"0,0 0 2 0,0 0 2 0,4 12-32 0,-4-6-8 0,0 6 0 0,3-6 0 0,-3 0 40 0,4 2 5 16,-1 4 2-16,1 0 0 0,-1 6-15 0,1-7-2 16,-1 4-1-16,1 3 0 0,-1-1 3 0,4 4 1 15,0-4 0-15,-3 7 0 16,3-3-7-16,0 2-2 0,0 1 0 0,0 2 0 0,4-2 7 0,-4-1 1 15,0 9 0-15,3-5 0 0,-2-4 0 0,-1 4 0 16,3 2 0-16,-3-5 0 0,0-1-7 0,0 4-1 16,0-4 0-16,0-2 0 0,1 2-4 0,2 1-2 15,1-4 0-15,-8 4 0 0,4-6-9 0,4 2-1 16,-4-2-8-16,-4-1 12 0,4-2-12 0,-3 3 11 16,3-6-11-16,-3 5 10 0,-1-8-10 0,1 3 0 0,-1 0 9 15,-3-7-9-15,0-5 9 0,0 0-9 0,0 6 12 16,0-6-12-16,0 0 14 0,0 0-4 0,0 0-1 15,0 0 0-15,0 0 6 0,0 0 1 16,0 0 0-16,0 0 0 0,0 0 3 0,0 0 1 0,0 0 0 0,0 0 0 16,0 0-10-16,0 0-2 15,0 0 0-15,0 0 0 0,0 0-8 0,0 0 0 16,0 0 0-16,0 0 0 0,0 0 0 0,-3 0-17 0,3 0 4 0,-4-11 1 16,1 5 12-16,-1 0 0 0,4-6 0 0,-3 3 10 15,-1 3-10-15,4-5 0 0,0-1 0 0,-4 6-11 16,4-9 11-16,0 3 0 0,0 1 8 0,0 5-8 15,4-6 0-15,0 6 0 0,-1-8 0 0,1 8 0 16,3 0 0-16,-4 0 0 0,1 0 0 0,3 0 0 16,-4 6 0-16,4-12 0 0,0 12 0 0,0 0 0 15,4-6 0-15,-4 6 0 0,4 0 0 0,-4 6 0 16,0-6-21-16,0 0-9 16,0 0-2-16,0 6 0 0,0 0 32 0,4-6 0 0,-1 6 0 0,-3 0 0 0,4 0 0 15,-4 0 13-15,3 2-1 0,-2 4 0 0,-1 0-12 0,0-6 0 16,0 6 0-16,0 2 0 0,0-2 0 0,3 0 0 15,-6 0 0-15,3 5 0 0,0-8 0 0,-3 3 0 16,3 0 0-16,-4-1 0 0,4 1 0 16,-3-3 0-16,3 0 0 0,-4 0 0 0,1 2 0 15,-1-5 0-15,1 0 0 0,-4-6 0 0,0 0-16 0,3 0-7 16,1 6-1-16,-1-6 0 16,-3 0-32-16,8 6-6 0,-8-6-2 0,3-6 0 15,4 6-38-15,0 0-8 0,0 0-2 0,0-6-442 16,0 0-89-16</inkml:trace>
  <inkml:trace contextRef="#ctx0" brushRef="#br0" timeOffset="5080.205">8767 4956 1789 0,'0'0'39'0,"-4"6"8"0,0-6 1 0,1 9 4 0,-1-4-42 0,4-5-10 0,0 12 0 0,0-12 0 15,0 0 45-15,0 0 7 0,0 0 2 0,0 0 0 16,0 0-22-16,0 0-5 0,0 0-1 0,4 6 0 0,-4-6-12 0,11 0-2 16,-4 0-1-16,3 0 0 0,1 0-11 15,-1 0 0-15,1 0 0 0,3-6 0 0,4 6 0 0,-4 0 0 16,0-6 0-16,0 0 0 0,0 4 0 0,-3-4 0 15,3 3 8-15,-4 0-8 0,-3 3 0 0,4-6 0 16,-4 6 0-16,0-6 0 0,0 6 12 0,-7 0-4 16,4 0 0-16,-4 0 0 0,3-6 16 0,-3 6 2 15,0 0 1-15,0 0 0 0,0-6-15 0,-3 0-2 16,3 0-1-16,-4 1 0 0,1-4-9 0,-4 3 8 16,0 3-8-16,-4 0 8 0,4-3-8 0,-4-6 0 15,1 12 0-15,-1-6 0 0,1 1 0 0,-1 5 0 16,-3-6 0-16,3 6-11 0,-3-6 3 0,4 6 0 15,3 0 0-15,-4 0 0 16,4 6-20-16,0-6-3 0,0 0-1 0,0 6 0 0,3-1 32 0,4 1 0 16,-3 12 0-16,-1-12 0 0,4 3 0 0,0 8 0 15,0-5 0-15,0 6 0 0,0-4 0 0,0 4 0 16,0 0 0-16,0-4 0 0,4 10 0 0,-1-6 0 16,1 5 13-16,-1-2-4 0,4-4-9 0,-3 1 0 0,3-6 9 0,0 8-9 15,0-8 0-15,4 0 0 0,-1 0 0 0,-3 2 8 16,4-2-16-16,-1-6-4 0,1 6 0 0,0-6 0 15,3-1 12-15,0-2 11 0,-4-3-3 0,5 0 0 16,2 0-27 0,-3-3-5-16,4-8-2 0,0 5 0 0,-4 0-38 15,3 0-8-15,4-6-2 0,1 3-775 0</inkml:trace>
  <inkml:trace contextRef="#ctx0" brushRef="#br0" timeOffset="5716.546">9253 4197 1299 0,'0'0'28'0,"0"0"7"0,-3 6 1 0,3 0 0 0,0-6-28 0,0 0-8 0,0 0 0 0,0 0 0 0,0 9 64 16,-4 0 12-16,4 5 3 0,4-8 0 16,-4 6-19-16,3 0-3 0,1 0-1 0,-1 2 0 0,-3-2-26 15,4 0-6-15,3 6 0 0,-3 2-1 16,3-2 4-16,-4-1 1 0,4 4 0 0,-3 2 0 0,3 1-3 0,0 2 0 15,0 4 0-15,0-4 0 0,0 10-9 0,-4-4-3 16,8-3 0-16,-7 4 0 0,6 2-3 0,-3-3-1 16,0 6 0-16,0-2 0 0,0-1 5 0,0-3 1 15,1 1 0-15,-1-4 0 0,0-2 1 0,-4 2 0 16,4-3 0-16,0 4 0 0,0-1-16 0,-3 4 0 16,3-4 0-16,-4-3 0 0,1 4 11 0,0-4-11 15,-4-2 12-15,3 2-12 0,-3-2 9 0,4 5-9 16,-4-11 0-16,0 2 9 0,0-2-9 0,-4-3 0 15,1 2 9-15,3-5-9 0,-4 0 0 0,0 3 8 16,4-10-8-16,0 1 0 0,0-6 0 0,0 0 0 0,0 0-10 16,0 0 10-1,0 0-52-15,0 0-4 0,0 0-1 0,0 0 0 16,-3-3-104-16,6-5-21 0,-3-1-4 0</inkml:trace>
  <inkml:trace contextRef="#ctx0" brushRef="#br0" timeOffset="6111.499">9158 4832 1105 0,'0'0'24'16,"0"0"4"-16,0 0 2 0,7 6 2 0,0-6-32 0,0 9 0 0,4-3 0 0,-1 0 0 0,1 0 63 0,0-6 5 15,-1 6 2-15,4-6 0 0,-3 5-10 0,3-5-1 16,4 6-1-16,-4-6 0 0,0 6-37 0,3 0-7 15,-2-6-2-15,-1 0 0 0,0 6 3 0,0-6 0 0,-3 0 0 0,3 3 0 16,-4-3-15-16,1 3 0 0,-1-3 0 0,-3 0 0 16,1 0-20-16,2 0-4 0,-3 0-1 0,-3 0-452 15,3 0-91 1</inkml:trace>
  <inkml:trace contextRef="#ctx0" brushRef="#br0" timeOffset="6636.569">9645 4988 1468 0,'0'0'32'0,"0"0"8"0,0 6 0 0,-4 6 1 0,1-6-33 0,3 0-8 0,-4 2 0 0,4 1 0 15,0-9 41-15,4 9 7 0,-1-3 0 0,1 0 1 0,-1-6-17 0,5 6-4 16,-1 0-1-16,0-6 0 0,3 5-1 0,-3-5 0 16,4 0 0-16,-1 0 0 0,5 0-15 0,-5 0-3 15,4 0-8-15,4 0 12 0,-4-5-12 0,0-1 9 16,4 0-9-16,-4 0 8 0,0 0 2 0,-3 0 0 16,-1 0 0-16,1-3 0 0,-1 4 3 0,-3-7 1 15,0 6 0-15,-3-6 0 0,-4 0 13 0,3 7 2 16,-3-4 1-16,0 3 0 0,0 0-3 0,0 6-1 15,-3-6 0-15,3 6 0 0,0 0-2 16,-4-6 0-16,1 0 0 0,3 6 0 0,-4-6-12 0,1 1-4 16,-1 5 0-16,-3-9 0 0,0 6-8 0,0 0 0 15,0 0-10-15,7 3 10 0,-7-3-12 0,7 3 12 16,-11 0-13-16,4 0 5 0,0 0 8 0,4 3-12 0,-4 0 12 0,0 3-12 16,0-3 12-16,3 3-12 0,-3 5 12 15,4 1-12-15,-5-6 12 0,5 6 0 0,-1 0 0 16,4 2 0-16,0-2 0 0,0 6 0 0,0-4 0 0,0 4-8 15,4 0-6-15,-1-1-1 0,1 4 0 0,3-4 0 16,0 1 15-16,0-3 12 0,0 2-3 0,0 1 0 16,4-6-9-16,-1-3 0 0,1 8 0 0,0-5 0 15,3 0 0-15,-4-6 0 0,1 5 0 0,3-2 0 16,-3-3-17-16,3 0 4 0,-4 0 1 0,1-6 0 16,3 6-24-16,0-6-4 15,0 0 0-15,-3 0-1 0,3 0-38 0,0-6-7 16,0 0-2-16,4 6-696 0</inkml:trace>
  <inkml:trace contextRef="#ctx0" brushRef="#br0" timeOffset="7242.5">10178 4988 1407 0,'0'0'31'0,"0"0"6"0,0 6 2 0,3 0 1 0,-3-6-32 0,4 6-8 0,-4 0 0 0,3 0 0 15,1-1 52-15,-1-2 10 0,1 3 2 0,3 0 0 16,-4 0-42-16,1 0-8 0,3 0-2 0,0 0 0 16,0 0-1-16,0 5-1 0,0-5 0 0,0 0 0 15,0 3 10-15,0 3 1 0,0-6 1 0,0 5 0 16,1-5-14-16,-1 6-8 0,0-6 8 0,0 3-8 15,-4-3 23-15,4 5 0 0,0-5 0 0,0 0 0 16,0-6-9-16,-7 0-2 0,4 6 0 0,-4-6 0 16,0 0 2-16,0 0 0 0,0 0 0 0,0 0 0 15,0 0 6-15,0 0 0 0,0 0 1 0,0 0 0 16,0 0 2-16,0 0 0 0,0 0 0 0,0 0 0 16,-7-6-23-16,0 0 9 0,0 0-9 0,0-5 0 15,-4 2 8-15,4 3-8 0,0 0 0 0,0 0 0 16,0 0 0-16,-4 0 0 0,8-5 0 0,-4 5 0 15,3 0 0-15,1-3 0 0,-4 0 0 0,3 0 0 0,1-2 0 0,-1-1 0 16,1 0 0-16,-1 3-9 0,-3-3 9 16,3 1 0-16,-3 5 0 0,4-6 0 0,-1-6 0 0,1 10 0 15,-1-4 0-15,1 0 8 0,-1 0-8 0,1 1 0 16,-1-4 0-16,1 9 0 0,-1-6 0 0,1 0 0 16,-1 7 0-16,1-7 0 0,3 6 0 0,0-3 0 15,0 3 0-15,0 0 0 0,0 1 0 0,0 5 0 16,0 0-8-16,3-6 8 0,4 0-10 0,0 0 10 15,4 6-12-15,-1-6 12 16,4 6-28-16,4-6 2 0,0 6 0 0,-1-6 0 16,1 3-17-16,3 0-3 0,0 0-1 0,0 0 0 15,1 1-1-15,-1-4-1 0,4 6 0 0,-4-6 0 16,-4-6-13-16,8 6-2 0,-4 0-1 0,-3 0 0 16,3-2-11-16,-7 2-3 0,4 0 0 0,-4 0 0 0</inkml:trace>
  <inkml:trace contextRef="#ctx0" brushRef="#br0" timeOffset="9632.485">11441 4777 485 0,'0'0'13'0,"0"0"4"0,0 0-17 0,0 0 0 0,0 0 0 0,0 0 0 16,0 0 35-16,0 0 3 0,0 0 1 0,0 0 0 15,0 0-7-15,0 0 0 0,-7 0-1 0,7 0 0 16,0 0-3-16,-8 0 0 0,8 0 0 0,0 0 0 0,-7 0-4 0,7 0-2 16,0 0 0-16,0 0 0 0,-10 0-4 15,10 0-1-15,0 0 0 0,-7 0 0 0,7 0-17 16,0 0 0-16,-7 0 8 0,7 0-8 16,0 0 0-16,0 0 0 0,0 0 0 0,0 0 0 0,0 0 0 0,0 0 0 15,0 0 0-15,0 0 0 0,0 0-10 0,0 0 1 16,0 0 0-16,0 0 0 0,0 0-10 0,0 0-1 15,0 0-1-15,0 0 0 16,0 0-15-16,0 0-2 0,0 0-1 0,0 0 0 16,0 0 4-16,0 0 1 0,0 0 0 0,0 0 0 0,0 0 34 0,0 0 0 15,0 0 0-15,0 0 0 0,0 0 22 0,0 0 11 0,0 0 3 16,0 0 0-16,0 0 7 0,0 0 1 0,0 0 1 16,0 0 0-16,0 0-12 0,0 0-2 0,-7 0-1 15,7 0 0-15,0 0-6 0,0 0 0 0,0 0-1 0,0 0 0 16,0 0 1-16,0 0 1 0,0 0 0 0,0 0 0 15,0 0-1-15,0 0 0 0,0 0 0 0,0 0 0 16,0 0 8-16,0 0 2 0,0 0 0 0,0 0 0 16,0 0-2-16,0 0-1 15,0 0 0-15,0 0 0 0,0 0-1 0,0 0 0 0,0 0 0 0,0 0 0 16,0 0-5-16,0 0-1 0,0 0 0 0,-4 5 0 16,4-5 6-16,-3 3 1 0,3-3 0 0,-4 6 0 15,4-6-6-15,0 12-1 0,0-12 0 0,0 0 0 16,0 0-2-16,0 6-1 0,0-6 0 0,0 0 0 15,-3 6-1-15,3-6 0 0,0 6 0 0,0-6 0 16,3 11-10-16,-3-5-2 0,0-6-8 0,0 9 12 16,0-3-12-16,4 6 11 0,-4-6-11 0,3 5 10 15,1 1-10-15,-1-3 0 0,-3 3 0 0,4 5 0 0,3-5 8 16,-4 6-8-16,1-4 8 0,-1 4-8 16,4 0 0-16,-3-4 0 0,3 10 8 0,0-12-8 0,4 5 8 15,-4-2-8-15,0 3 12 0,0-7-4 0,3 1-8 16,-3 0 8-16,1-6-8 0,-1 3 8 0,3-3-8 0,-3-1 0 15,0 1 0-15,0 0 0 0,4 0 0 16,-4 0 0-16,4-6 0 0,-4 0 0 0,3 0 0 0,-3 0 0 16,-3 0 0-16,3 6 0 0,0-6 0 15,0 0 0-15,3 0 0 0,1-6 8 0,0 6-8 0,-4-6 0 16,0 0 9-16,3-6-9 0,-3 7 0 0,4-7 9 16,-4 3-9-16,4-3 0 0,-4 6 10 0,0-11-10 15,-4 2 8-15,4 3-8 0,-3-5 10 0,-4 5-10 16,0-6 12-16,0 3-12 0,0-2 12 0,0 5-12 15,-7-8 12-15,3 8-12 0,-3-6 12 0,0 6-12 0,4-5 12 0,-4 2-12 16,0 3 10-16,-1 0-10 0,1 1 8 0,0-4-8 16,0 3 0-16,0 6 0 0,0-5 0 0,4 5 0 15,-4 0-22-15,3-6 3 0,1 6 1 0,3 6 0 32,-4-6-20-32,4 6-4 0,0 0-1 0,-4-6 0 0,8 4-22 15,-4-4-5-15,0 6-1 0,4-6 0 0,-1 0-136 16,4 6-27-16</inkml:trace>
  <inkml:trace contextRef="#ctx0" brushRef="#br0" timeOffset="10868.336">11871 4903 734 0,'0'0'16'0,"0"0"3"0,0 0 1 0,0 0 1 0,0 0-21 0,0 0 0 0,0 0 0 0,0 0 0 15,0 0 25-15,0 0 1 0,-7-3 0 0,7 3 0 16,0 0-10-16,-7 0-3 0,0 0 0 0,7 0 0 16,0 0 3-16,-4-6 1 0,4 6 0 0,0 0 0 15,0 0 27-15,0 0 6 0,0 0 1 0,0 0 0 16,0 0 21-16,0 0 4 0,0 0 0 0,0 0 1 15,0 0-4-15,0 0-1 0,0 0 0 0,0 0 0 16,0 0-34-16,0 0-7 0,0 0-2 0,0 0 0 16,0 0-5-16,0 0-2 0,0 0 0 0,0 0 0 15,0 0-8-15,0 0-2 0,-3 6 0 0,3 0 0 16,0-6 8-16,3 9 2 0,-3 2 0 0,0-5 0 0,4 6-3 16,-1-6-1-16,-3 0 0 0,0 0 0 15,4 3-5-15,-1-4-1 0,-3 7 0 0,4 0 0 16,-1-6-12-16,1 6 11 0,-4-4-11 0,0 4 10 15,0 0-10-15,0-6 0 0,3 0 9 0,-3 5-9 0,4-5 8 16,-4 0-8-16,4 3 8 0,-4-3-8 0,0 0 0 0,0-6 0 16,3 12 0-16,1-7 8 0,-4 1-8 0,0 6 0 15,3-6 0-15,1-3 0 0,-4-3 0 0,0 0 0 16,0 0 0-16,0 0 0 0,0 0 0 0,3 6 0 16,-3-6 0-16,0 0 0 0,0 0 0 0,0 0 8 15,0 0-8-15,0 0 0 0,0 0 19 0,0 0-1 0,4 3 0 16,-4-3 0-16,0 0-5 0,0 0-1 0,0 0 0 15,0 0 0-15,0 0-3 0,0 0-1 0,0 0 0 0,0 0 0 16,0 0-8-16,0 0 8 0,0 0-8 16,0 0 8-16,0 0-8 0,0 0 0 0,0 0 0 0,0 0 8 15,0 0-8-15,0 0 0 0,0 0 0 0,0 0 8 16,0 0-8-16,0 0 0 0,0 0 0 0,0 0 0 16,0 0 0-16,0 0 0 0,-4-6 0 15,4 6 0-15,-3-6 8 0,3 0-8 0,0 6 8 0,-4-6-8 16,1 0 8-16,3 0-8 0,-4 1 0 0,1-1 8 15,3 0-8-15,-4-3 0 0,0 3 9 0,4 0-9 16,0 0 8-16,-3 0-8 0,-1-5 8 0,1 5-8 16,3 0 9-16,-4 0-9 0,4-3 12 0,-3-3-12 15,3 7 12-15,-4-1-12 0,4-6 12 0,-3 6-12 16,3 0 9-16,0-8-9 0,-4 8 0 0,4 0 9 16,0 0-9-16,0 0 0 0,0 0 0 0,0-6 0 0,0 6 0 15,0 1 0-15,4-1 0 0,-4 0 0 0,3 0 0 16,-3 3 0-16,4-3 0 0,-4-6 0 0,3 6-10 15,1 6 10-15,-4-5 0 0,3-1-9 0,1 6 9 16,-4 0 0-16,3-6-9 0,-3 6 9 0,8-6 0 0,-1 6 0 16,-4-3 0-16,4 0 0 0,-3 3-12 0,3 0 12 15,0 0-10-15,-4 3 10 0,8 0 0 16,-4-3 0-16,-3 0-8 0,3 6 8 0,0-6 0 0,-4 0 0 16,4 0 0-16,0 0 0 0,0 0 0 0,0 6 0 15,-3-6-9-15,3 0 9 0,-3 0 0 0,-4 0 0 16,7 6 0-16,0-6 0 0,-4 0 0 0,4 5-8 15,-3-5 8-15,-4 0 0 0,7 6 0 0,-4 6-10 0,1-6 10 16,-1-3 0-16,1 6 0 0,-1 0 0 0,1-4 0 16,-1 1 0-16,1 6-10 0,-4 0 10 0,4-3-8 0,-1 2 8 15,1 1-8-15,-1 0 8 0,1 0-8 0,-1 2 8 16,-3 4 0-16,4-6 0 0,-1 0 0 0,1 5 0 16,-1-5-10-16,1 3 10 0,3 2-12 15,-4-5 12-15,4 0 0 0,0-3-8 0,-3 8 8 0,3-11 0 16,0 6 0-16,0 0 0 0,0-6 0 0,-3 2 0 15,3 4 0-15,-4-6-12 0,4 0 12 0,-3 0-10 16,-1 0-6-16,1 0-2 0,0-1 0 0,-4-5 0 16,3 0-10-16,-3 0-3 15,0 0 0-15,0 0 0 0,0 0-13 0,0 0-2 16,0 0-1-16,0 0 0 16,0 0-13-16,0 0-4 0,0 0 0 0,0 0 0 0,0 0-116 0,0 0-24 0,7-11-5 15,-7 11-1-15</inkml:trace>
  <inkml:trace contextRef="#ctx0" brushRef="#br0" timeOffset="12142.89">13374 4915 1695 0,'0'0'37'0,"0"0"8"0,0 0 2 0,0 0 1 0,0 0-39 15,0 0-9-15,0 0 0 0,-7-6 0 0,0 3 59 0,0-3 9 16,3 0 3-16,-3-6 0 0,0 12-44 0,0-6-9 15,0-5-2-15,0 11 0 0,-4-12-16 0,1 6 10 16,-1-3-10-16,1 3 8 0,-1 1-8 0,0-1 0 0,-3-6 0 0,0 6 0 16,0-6 0-16,-4 3 8 0,4 4-8 0,-3 5 0 15,-1-6 0-15,0 0 0 0,1 6 0 0,-1 0 0 16,4 0 10-16,-4 6-10 0,1 0 12 16,3-6-12-16,-4 5 0 0,0 4 0 0,1 3 0 0,3 0 0 15,-1-6 9-15,1 0-9 0,4 5 0 0,-4 1 9 16,3-3-9-16,0 3 0 0,1-1 0 0,-1 1 0 15,4-3 0-15,-3 3 0 0,6-1 0 0,-3 1-11 16,4 0 11-16,-1 0 0 0,-3 0-9 16,3 2 9-16,4-2 0 0,0 0 0 0,0-1 0 0,0 4 0 15,4 3 0-15,-4-6 0 0,0-1 0 0,3 1 0 16,1 3 0-16,3-3 8 0,0-1-8 0,4 1 0 16,-1 0 0-16,1-3 0 0,-1 2 0 0,1 1 0 15,3-6 0-15,0 0 0 0,0-6 0 0,0 0 0 16,-3 0 0-16,7 0 0 0,-4 0 0 0,0-6 8 15,0 0-8-15,-3 0 0 0,3-5 0 0,-4 2 8 16,1 0-8-16,3 0 0 0,-3-3 0 0,-1 1 8 0,4-7-8 0,-3 3 10 16,-1-2-10-16,1-1 10 0,0 0 2 0,-1-2 0 15,-3-4 0-15,0 1 0 0,0 2 12 0,0-11 2 16,0 2 1-16,1-5 0 0,-1 3-4 0,-4-12-1 16,4 2 0-16,0 4 0 0,-3-3-22 0,-1 3 9 15,1 0-9-15,-4-6 0 0,0 2 9 0,-4 4-9 16,4-3 0-16,-7 9 9 0,4-6-9 0,-4 2 0 15,0 4 0-15,-4 2 0 0,4-2-19 0,-4 3 4 0,1 2 1 16,-1 4 0-16,1 5 0 0,-5 0 0 16,5 4 0-16,-1 2 0 0,-3 0 14 0,4 1-9 0,-1 2 9 15,4 3-8-15,0 0 16 0,0 6 3 0,7 0 1 16,0 0 0-16,0 0-4 0,-7 0 0 16,0 6 0-16,0-3 0 0,3 9-8 0,1-1 0 15,-1 1 0-15,1 0 0 0,3 5 0 0,0 4-11 0,0 3 11 0,0-7-8 16,0 4 8-16,3-4 8 0,-3 10-8 0,0 2 11 15,4 4-11-15,-4 2 0 0,3-6 0 0,1 9 0 16,-4-5 0-16,3 2 0 0,1-3 0 0,3 7 0 16,-4-4 0-16,4-3 0 0,0 4-10 0,1-7 10 15,-1 3 0-15,3-5 0 0,1 2 0 0,-1 1 0 16,1-10 0-16,-1 4 0 0,1-1 8 0,0-2-8 16,-1-4 0-16,1 1 0 0,-1-3 0 0,1 2 0 15,0 1 0-15,-1-6 0 0,1 2 0 0,-4 4 0 0,3-6 0 16,-3 0 0-16,1-4 0 0,-1 10 0 15,3-12 0-15,-3 6 0 0,-3-1 0 0,3 1 0 16,0-3 9-16,0 3-9 0,-4 0 0 0,1-1 9 0,3 1-9 16,-3-3 0-16,-1 0 0 0,1 5 0 0,3-8 0 15,-4 6 0-15,4-6 0 0,-3-6 0 16,-4 0-17-16,0 0 4 0,3 6 1 0,-3-6 0 16,0 0-20-16,0 0-3 0,7 0-1 0,-7 0 0 15,4 0-12-15,-4 0-2 0,3-6-1 0,4 6 0 16,-3-12-93-16,-1 6-18 0,1-5-4 0</inkml:trace>
  <inkml:trace contextRef="#ctx0" brushRef="#br0" timeOffset="12554.653">13533 4926 1422 0,'0'12'31'0,"0"0"6"0,0-6 2 0,0 6 1 0,0 2-32 0,0 4-8 0,0-6 0 0,3-1 0 16,1 4 59-16,-4-3 9 0,3 6 3 0,-3-1 0 0,4-8-16 0,-1 3-3 15,1 0-1-15,-1-1 0 0,1 1-34 0,3-6-6 16,-4 3-2-16,1 3 0 0,3-7-9 0,-4 7 0 16,-3-12 0-16,4 6 8 0,0-6-8 0,-4 0 0 15,0 0 9-15,0 0-9 0,0 0 0 0,0 0 0 16,0 0-12-16,0-6 4 15,0 0-22-15,-4-5-4 0,0 2-1 0,1 0 0 16,3 0-128-16,-4-3-25 0,1 6-6 0,-1-5-1 0</inkml:trace>
  <inkml:trace contextRef="#ctx0" brushRef="#br0" timeOffset="13901.912">12069 4865 1072 0,'0'0'24'0,"0"0"4"0,0 0 2 0,0 0 0 0,3 6-30 0,-3 5 0 0,0-11 0 0,0 6 0 16,4 6 71-16,-1-6 8 0,-3 0 1 0,4 3 1 15,-1-4-16-15,1 1-3 0,-4-6-1 0,3 12 0 16,4-6-27-16,0-6-6 0,-3 6 0 0,-1 0-1 16,4-6-1-16,0 6 0 0,1-3 0 0,-1 0 0 15,0-1-10-15,3 10-1 0,1-12-1 0,-4 0 0 16,3 6-6-16,1-6 0 0,0 0-8 0,3 6 12 15,-4-6-12-15,4-6 8 0,-3 6-8 0,3-6 0 16,-3 6 9-16,-1-12-9 0,1 10 8 0,-4-4-8 16,0 0 8-16,0 0-8 0,-3-6 0 0,3 0 8 15,-4 6 0-15,1-5-8 0,-4 2 12 0,0-3-4 16,0 0-8-16,0 1 10 0,0-1-10 0,0-9 10 0,-4 10-10 16,1 5 0-16,3-12 0 0,-4 6 8 15,1 0-8-15,-1 10 8 0,-3-4-8 0,3 0 8 0,1-6-8 0,-4 12 0 16,0-12 0-16,0 12 0 0,0-6 0 0,0 6 0 15,-4 0 0-15,4-6 0 0,-4 6 0 0,1 0 0 16,-4 6-9-16,3-6 9 0,1 6 0 0,-5-6 0 16,1 6-8-16,0 0 8 0,0 0 0 0,4 0 0 15,-1 0 0-15,0 0 0 0,1 2 0 0,3 4 0 16,0 0 0-16,0 0 9 0,3 5-9 0,1-2 0 0,3 3 0 16,0-7 0-16,3 10-8 0,-3-3 8 0,7 5-10 15,-3-11 10-15,3 6 0 0,3 2-9 0,-3-2 9 16,0-4 0-16,0 10 0 0,1-12 0 0,2 5 0 0,-3-2-8 15,4-3 8-15,-4 0 0 0,0 5 0 16,0-5 0-16,0-6 0 0,-3 3 0 0,3-3 0 0,-4 5 0 16,1-5 0-16,3 0 0 0,-4-6 0 0,4 6 8 15,0 0-8-15,4-6 0 0,-4 6 0 0,4-6 0 16,-1 6-12-16,4 2 4 0,0-2 0 0,4 0 0 16,-4 0-15-1,7-6-2-15,0 0-1 0,1 0 0 16,2 0-25-16,1 0-5 0,-4 6 0 0,4-6-440 0,-7 0-88 0</inkml:trace>
  <inkml:trace contextRef="#ctx0" brushRef="#br0" timeOffset="14984.128">13677 4906 1213 0,'0'0'34'0,"0"0"8"0,0 0-34 0,0 0-8 0,0 0 0 0,0 0 0 16,-3 6 57-16,3 3 10 0,0-4 1 0,0 1 1 15,0 6-20-15,0-6-4 0,0 0-1 0,3 0 0 16,1 0-30-16,-4 0-6 0,3 8-8 0,1-8 11 16,-1 6-11-16,1 0 0 0,-1-4 9 0,1 10-9 15,-1-6 0-15,1 0 0 0,-1 5 0 0,1-2 0 16,-4-3 0-16,0 5 8 0,4-5-8 0,-4 0 0 15,3-3 11-15,-3 2-3 0,0-11 0 0,4 6 0 16,-4-6 18-16,0 0 3 0,0 0 1 0,0 0 0 16,0 0 9-16,0 0 1 0,0 12 1 0,0-12 0 15,0 0-17-15,0 0-3 0,0 0-1 0,0 0 0 0,0-12-12 16,0 1-8-16,0-1 10 0,0 3-10 0,0-9 8 16,0 1-8-16,0 2 0 0,-4 3 0 0,4-5 0 15,0-1 0-15,0 6 0 0,0-3 0 0,0 4 0 0,4-1 0 16,-4 0 0-16,3-5 0 0,1 8 0 0,-1-3-12 15,1 6 12-15,-1-6-10 0,1 6 10 0,-1 1-13 16,1-1 5-16,-4 6 8 0,3-6-13 0,4 3 5 16,-3 0 8-16,3 0-13 0,-7 3 13 15,4 0-11-15,3 0 11 0,0 0-10 0,-4 0 10 0,4 3-8 16,0 0 8-16,0-3-8 0,-3 3 8 0,-1 3 0 0,4 0 0 16,-3-1 0-16,3 1 0 0,-3-6 0 15,3 12 0-15,0-6 0 0,-4 6 0 0,4-6 0 16,-3 2 0-16,-1 4 0 0,1 0 0 0,-1 0 0 0,4-6 0 15,-3 8 0-15,-1-2 0 0,-3-6 8 0,4 6-8 16,-1-1 0-16,1 1 0 0,0-6 0 0,-1 3 0 0,-3 3 0 16,0-12 0-16,0 0 8 0,4 6-8 0,-4-6 0 15,0 0 0-15,0 0-10 0,0 0 1 0,0 0 0 32,0 0-99-32,0 0-19 0,0 0-4 0,0 0-570 0</inkml:trace>
  <inkml:trace contextRef="#ctx0" brushRef="#br0" timeOffset="15869.859">14323 4944 1432 0,'0'0'32'0,"0"0"6"0,0 0 2 0,0 0 0 0,0 0-32 0,0 0-8 0,0 0 0 0,0 0 0 16,0 0 70-16,0 0 13 0,0 0 2 0,0 0 1 15,-7 6-24-15,7-6-5 0,-7 0-1 0,7 0 0 16,-7 6-23-16,7-6-5 0,-7 0 0 0,0 6-1 15,-1-6-7-15,1 0-2 0,0 3 0 0,0 0 0 16,0 0-8-16,0 2-2 0,0 7 0 0,-3-6 0 16,2 0 2-16,1 0 0 0,0 6 0 0,0-4 0 15,4 10-10-15,-1 0 8 16,1-7-8-16,-1 7 8 0,4-3-8 0,0 2 0 0,4 1 0 0,-4-6 0 16,3 3-10-16,1-4 10 0,3 1 0 0,0 0-9 15,-4 0 9-15,4 2 0 0,-3-2 0 0,3-6-8 16,0 0 8-16,0 0 0 0,0-6 0 0,-3 6 0 15,3-1-15-15,0-5 3 0,0 0 0 0,0 0 0 16,0-11 12-16,0 11-9 0,0-12 9 0,0 6-8 16,-3-6 8-16,3-5 0 0,0 2 0 0,0-3 0 15,0-8 0-15,0 8 8 0,0-11-8 0,4-4 8 16,-4 10-8-16,3-9 0 0,-3-4 0 0,4 4 0 0,-4-12 0 0,-4 3 0 16,5 3 0-16,-5-7 0 0,-3 4 0 0,0-3 0 15,-3 3 0-15,-5 3 0 0,5-6 0 0,-4 0 0 16,-4 2 0-16,1 4 0 0,-1-9 0 0,1 9 0 15,-1 6 0-15,0-4 0 0,-3-2 0 0,4 0 8 16,-1 9-8-16,-3 2 8 0,3 4-8 0,1-1 9 16,3 6-9-16,-4 4 10 0,4-4-10 0,0 6 0 15,4 6 0-15,-4-5 8 0,3 5-8 0,4 6 0 16,0 0 0-16,0 0 0 0,0 0 0 0,0 0 0 0,0 0 0 16,0 0-11-16,0 0 11 0,0 0-12 15,0 0 12-15,4 6-12 0,-1 5 12 0,1 1 0 0,-1 0-9 16,1 0 9-16,-1 5 0 0,1 4 0 15,-1 2 0-15,1-5 0 0,3 9 0 0,-4-4 0 0,4 3 11 0,-3 4-11 16,3 8 0-16,0-3 0 0,-3 4 0 0,3 5 0 16,0-9 8-16,0 9-8 0,3 0 0 0,-3-3 9 15,4 3-9-15,-4 1 0 0,4-7 0 0,-4 3 0 16,3-3 0-16,1-3 8 0,-1 4-8 0,1-7 0 16,3-3 0-16,-3 1 8 0,-4-4-8 0,0-2 0 15,0-4 0-15,3-2 0 0,-3-6 0 0,-3-1 0 16,0 4 8-16,-1-3-8 0,1 0 8 0,-1-6-8 15,1 5 0-15,-4-11 0 0,0 0 0 0,0 0 0 16,0 0 8-16,3 6-8 0,-3 0 0 0,0-6 8 16,0 0-8-16,0 0 0 0,0 6 0 0,0-6 0 15,0 0 0-15,0 0-11 0,0 0 3 0,0 0 0 16,0 0-16 0,0 0-4-16,0 0 0 0,0 0 0 15,0 0-120-15,0 0-25 0,4 3-5 0</inkml:trace>
  <inkml:trace contextRef="#ctx0" brushRef="#br0" timeOffset="16503.722">14697 4909 1566 0,'0'0'34'0,"0"0"7"0,-7 3 2 0,7-3 1 0,0 0-35 15,-7 3-9-15,7-3 0 0,0 0 0 0,0 0 60 0,-7 6 9 0,7-6 3 0,0 0 0 16,0 0-31-16,0 0-5 0,0 0-2 0,0 0 0 16,0 0-34-16,0 0-12 0,0 5 0 0,3 1 0 15,1 0 12-15,3 0 0 0,0 0 0 0,0 0 10 16,0 0-10-16,0-6 12 0,0 3-12 0,0 0 12 15,0-3 15-15,-3 0 3 0,3-3 1 0,-4 3 0 16,-3 0-8-16,7-3-2 0,-3-3 0 0,-1 6 0 16,1-6 11-16,-1 0 1 0,-3 0 1 0,4 0 0 15,-4 0-26-15,0-5-8 0,3 5 0 0,-3-3 0 16,0 3 0-16,0-6 0 0,0 6 0 0,0 1 0 0,0-1 0 0,0 0 0 16,0 0 0-16,0 0 0 15,0-3-20-15,-3 3-7 0,3 1-1 0,0-1-1 0,-4 0 18 16,4 0 11-16,-3 0-12 0,-1-6 12 0,1 3 0 0,-4 4 0 15,3 5 0-15,1-6 0 0,-4 0 0 0,3 0 0 16,-3 6 0-16,0 0 0 0,-4-6 0 0,4 6 0 16,-3 6 0-16,3-6 0 0,0 6 0 15,-4 0 0-15,0 0 8 0,4-1-8 0,0 4 0 0,-3 3 0 16,3 0 0-16,0 0 0 0,3-1 0 16,1 10 0-16,-1-9 0 0,4 11 0 0,0-11 0 0,0 8-8 15,7 4-1-15,-3-9 0 0,3 8 9 0,0-5 0 16,0-6 0-16,3 5 8 0,-3-2-8 0,4 3 0 15,-4-7 0-15,4 1 0 0,-1-3-10 0,-3 3 10 0,4-1-12 16,-1 1 12-16,5-6-13 0,-5 3 4 0,1-3 1 16,-1 0 0-16,4 0-4 0,1 5-1 0,-5-5 0 0,4 0 0 31,0-6-26-31,-3 6-5 0,7-12 0 0,-4 6-1 16,0 6-22-16,0-6-4 0,0 6-1 0,0-6 0 15,0 0-36-15,0-6-8 0,8 6-2 0,-5 0 0 0</inkml:trace>
  <inkml:trace contextRef="#ctx0" brushRef="#br0" timeOffset="19769.587">16302 4735 1087 0,'0'0'24'0,"-4"6"4"0,4 6 2 0,-3-6 1 0,3 0-31 15,0 0 0-15,0 2 0 0,0 1 0 0,-4 6 45 0,4-3 3 0,0-6 1 0,-3 5 0 16,3 4 10-16,3-3 1 0,-3 0 1 0,4-1 0 16,-1 1-7-16,-3 0-2 0,4 3 0 0,-1-4 0 15,1 7-3-15,-1 0-1 0,1 2 0 0,3-8 0 16,0 6-8-16,-3-1-1 0,3 4-1 0,0-4 0 15,0 7-10-15,0-3-3 0,0 2 0 0,0-5 0 16,0 2-16-16,0-2-9 0,-3 0 10 16,-1 2-10-16,1-2 8 0,-1 5-8 0,1-2 0 0,-1-3 9 15,-3-1-9-15,4 1 0 0,-1-4 0 0,-3 4 8 16,0-6-8-16,-3-3 0 0,6 2 9 0,-6 1-9 16,-1 0 8-16,4-6-8 0,0 6 10 0,0-4-10 15,-3-2 19-15,-1 0-3 0,4-6 0 0,0 0 0 16,-7 6 10-16,0 0 2 0,0 0 0 0,0-6 0 15,7 0-6-15,-7 0-1 0,0 0 0 0,-4 0 0 16,4 0-21-16,0-6 9 0,-3 6-9 0,-1-6 0 0,0 6 0 16,1-12 0-16,-1 9-10 0,1-5 10 0,-1-1-28 0,0 3 3 15,1 0 0-15,-4-6 0 16,0 0-4-16,0 1-1 0,3 2 0 0,0-3 0 16,1 0-11-16,-1-5-3 0,1 2 0 0,-1 3 0 15,4-5-24-15,-4 5-6 16,4-6-1-16,0-2 0 0,0 8-122 0,-3-6-25 0</inkml:trace>
  <inkml:trace contextRef="#ctx0" brushRef="#br0" timeOffset="20053.785">16069 4488 1522 0,'0'0'33'0,"0"0"7"0,0 0 2 0,-3 6 2 0,3 0-36 0,0 0-8 0,0-6 0 0,0 0 0 15,0 0 0-15,0 0 0 0,0 0 0 0,0 0 0 16,0 0-118-16,0 0-26 0</inkml:trace>
  <inkml:trace contextRef="#ctx0" brushRef="#br0" timeOffset="20444.051">16499 4483 1396 0,'0'0'31'0,"0"0"6"0,0 5 2 0,0 7 0 0,4-6-31 0,-1 6-8 0,1-6 0 0,0 0 0 16,-1 2 44-16,1 4 8 0,3 0 2 0,-4 0 0 15,4-1-24-15,0-5-5 0,0 3-1 0,-3 3 0 16,3-6 5-16,0 6 1 0,-3-7 0 0,3 1 0 15,-4 3-30-15,1-3-13 0,-4-6 1 0,0 0 0 16,0 0-7-16,0 0-1 0,0 0 0 0,0 0-484 16,0 0-96-16</inkml:trace>
  <inkml:trace contextRef="#ctx0" brushRef="#br0" timeOffset="21138.621">17113 4888 759 0,'0'0'16'0,"0"0"4"0,0 0 1 0,0 0 1 0,0 0-22 0,0 0 0 0,-3-6 0 0,3 6 0 15,0 0 59-15,0 0 7 0,0 0 2 0,0 0 0 16,0 0-4-16,0 0 0 0,0 0 0 0,0 0 0 15,0 0-10-15,0 0-2 0,-7 12-1 0,7-6 0 16,-4 0-26-16,4 9-5 0,0-10 0 0,0 13-1 16,4-6-4-16,-4 0-1 15,0 8 0-15,3-8 0 0,-3 0-14 0,4 2 11 0,-1 4-11 0,-3-6 10 16,4 0-10-16,-1-7 8 0,-3 7-8 16,0-12 8-16,0 0-8 0,0 0 0 0,0 0 0 0,0 0 0 31,0 0-138-31,0 0-23 0,0 0-5 0</inkml:trace>
  <inkml:trace contextRef="#ctx0" brushRef="#br0" timeOffset="21373.344">17014 4450 1407 0,'0'0'40'0,"-3"6"8"0,-1 0-38 0,1 3-10 16,3-9 0-16,0 0 0 0,-4 6-17 0,4-6-6 15,0 0-1-15</inkml:trace>
  <inkml:trace contextRef="#ctx0" brushRef="#br0" timeOffset="22071.589">17385 4741 1459 0,'0'0'41'0,"0"0"10"0,-4 12-41 0,4-6-10 0,0-6 0 0,-3 12 0 0,3-6 44 0,0-6 6 16,0 5 2-16,0-5 0 0,0 6-8 0,0 9 0 16,3-9-1-16,-3 6 0 0,4-6-20 0,-1 5-4 15,-3-2-1-15,4 3 0 0,-1 0-18 0,1-1 0 16,0 1 0-16,-1 0 0 0,4 3 8 0,-3-4 0 16,3 7 1-16,0 0 0 0,0 2 7 0,-4-2 2 15,4-6 0-15,0 2 0 0,0 4-2 16,1-6-1-16,-5-1 0 0,1 1 0 0,-1-3-3 0,-3 3 0 15,0-12 0-15,0 0 0 0,0 0 7 0,0 0 1 0,0 0 0 16,0 0 0-16,0 0 13 0,-7 0 3 16,7 0 1-16,-7 6 0 0,-4-6-17 0,4 0-4 0,0-6-1 0,0 6 0 15,0-6-6-15,0 3-1 0,0-3 0 16,0 0 0-16,4 0-8 0,-5 0 0 0,1 1 0 0,4-7 0 16,-1 6 0-16,1 0 0 0,-1 0 0 0,1-6 0 15,3 9 0-15,0-8 0 0,0 5 0 0,-4 0 0 16,4-6-10-16,-3 0 10 0,3 4 0 0,0-4-9 15,-4 6 9-15,4-12 0 0,0 12 0 0,-3-8 0 16,-1 2 0-16,1-6 0 0,3 7 0 0,0-1 0 16,0 0 0-16,0-3-8 0,0 4 8 0,3-1-12 15,-3-6 12-15,0 6 0 0,4 4 0 0,-4-4 0 16,0 6-11-16,-4-6-3 0,8 6-1 0,-4 0 0 16,0 6 1-16,0 0 0 0,0 0 0 0,3-2 0 15,1-4-5-15,3 3-1 0,0 3 0 0,0 6 0 16,0-3-14-16,4 5-3 15,3-2-1-15,0 6 0 0,3-6-2 0,1 0 0 0,0 6 0 16,-1-4 0-16,1 4-22 0,-4 0-5 16,4-6-1-16,-4 0 0 0,3-6-34 0,1 6-7 0,-4-6-2 0,0 5-469 15</inkml:trace>
  <inkml:trace contextRef="#ctx0" brushRef="#br0" timeOffset="22728.509">17918 4900 1605 0,'0'0'35'0,"0"0"7"0,0 0 2 0,0 0 2 0,0 0-37 0,-7 0-9 0,-1-6 0 0,-2 6 0 15,3-6 60-15,0 0 11 0,0 0 1 0,0-964 1 16,0 1935-43-16,0-971-9 0,0 0-1 0,-1 6-1 16,1-9-19-16,4 6 10 0,3 3-10 0,-11-3 8 15,4 3-8-15,0-6 0 0,0 6 0 0,7 0 0 16,0 0 8-16,-7 9-8 0,-4-6 8 0,4 0-8 16,-3 3 17-16,3 0-1 0,3-6-1 0,-3 6 0 15,0-1-15-15,0 1 0 0,4 6 0 0,-1-3 0 0,0 0 0 0,1 0 0 16,-1 2-13-16,1 1 4 0,3-6 9 15,-4 6 0-15,1-9 0 0,3 6 0 0,0 5 0 0,0-8 0 16,0 0 0-16,0-6 0 0,0 6 0 0,3 6 9 16,1-7-1-16,-1-2-8 0,1 3 0 0,-1-3-12 15,5 6 0-15,-1-9 0 0,0 6 12 0,3-6 0 16,1 0-10-16,-1 6 10 0,1-6 0 16,3-6-11-16,-3 6 11 0,-1 0-8 0,4-6 8 15,-3 6 0-15,-4-9 0 0,4 0 0 0,-1 1 14 0,-3 2 5 16,0 0 1-16,0-6 0 0,-3 6-20 0,-1-6 0 15,-3 4 0-15,0 2 0 0,4-6 0 0,-8 6 0 16,1-6 0-16,-1 1 0 0,1 5 10 0,-1 0-2 16,4 6 0-16,0 0 0 0,-3-3-8 0,3 3 8 15,0 0-8-15,0 0 8 0,0 0 5 0,0 0 1 0,0 0 0 16,0 0 0-16,0 0-14 0,0 0 0 0,0 0 8 0,0 0-8 16,0 6 0-16,0 3 0 0,-4-4 0 0,4 1 0 15,4 6-9-15,-1-6 9 0,1 0-13 0,-1 0 5 16,1 3 8-16,-1 2 0 0,1 1 0 0,-1-6 0 15,1 6 0-15,3-1 0 0,-3-2 0 0,3 3 0 16,0 0 0-16,0 0 0 0,0 5 0 0,3-8 0 16,-3 3 0-16,0 0 0 0,4-1 0 0,0 1-8 15,3-6 8-15,-4 0-10 0,1-3 10 0,0 0-10 16,-1-3-46 0,1-3-10-16,-1-3-2 0</inkml:trace>
  <inkml:trace contextRef="#ctx0" brushRef="#br0" timeOffset="23023.291">18228 4915 1724 0,'0'0'38'0,"0"0"8"0,0 6 2 0,0 5 0 0,0-11-39 16,0 6-9-16,0 0 0 0,0-6 0 0,0 6 44 0,0-6 6 0,-4 12 2 0,4-12 0 15,0 3-32-15,0 6-7 0,0-9-1 0,-3 8 0 16,3 4-12-16,0-6 0 0,3 0 0 0,-3 6 0 31,0-4-26-31,0 10-8 0,4-6-2 0,-4 0 0 16,4-1-131-16,-4 1-26 0,7 3-6 0,-4-3-1 0</inkml:trace>
  <inkml:trace contextRef="#ctx0" brushRef="#br0" timeOffset="23270.527">18214 4556 1213 0,'0'0'26'0,"0"12"6"0,0 0 0 0,-4-7 4 0,4 4-36 0,-3 9 0 16,-1-12 0-16,4 6 0 0,0-1 0 0,-3-5 0 15,3 3 0-15,0-9 0 0,0 0 0 0,0 0-9 16,0 0-1-16,0 0 0 0</inkml:trace>
  <inkml:trace contextRef="#ctx0" brushRef="#br0" timeOffset="23822.351">18542 4759 1576 0,'0'0'35'0,"0"0"7"0,0 0 2 0,0 0 0 0,-4 6-36 0,4-6-8 0,0 0 0 0,-7 6 0 16,0-6 54-16,0 0 9 0,7 0 1 0,-7 6 1 16,0-6-32-16,0 0-6 0,7 0-2 0,-10 0 0 15,2 2-13-15,1-2-4 0,0 3 0 0,7-3 0 16,-7 3-8-16,7-3 8 0,0 0-8 0,-3 6 8 0,-1 6-8 15,1-6 0-15,-1 0 0 0,4 0 0 16,4 0 0-16,-4 5 0 0,0-2 0 0,3 3 0 16,1-6 0-16,-1 0 0 0,1 5 0 0,-1 1 0 15,1-6 0-15,-1 0 10 0,1 3-10 0,-1-3 10 0,1-1 0 16,0 1 0-16,3-6 0 0,-4 6 0 0,-3-6 4 0,7 6 1 16,0 0 0-16,0 0 0 0,0-6 0 0,4 6 0 15,-4-6 0-15,4 3 0 0,-4 0-3 0,3 0-1 16,-3 2 0-16,4 1 0 0,-4-6-3 0,4 6-8 15,-4-6 12-15,0 0-4 0,0 0-8 0,-4 6 0 16,4-6 0-16,-3 6 0 0,3-6 0 0,-7 0 0 16,3 6 0-16,-3-6 0 0,4 0 0 0,-1 12 0 15,1-7-10-15,-1 4 10 0,-3 3-19 0,0-6 3 16,0 6 0-16,0-1 0 0,-3 1 3 0,3 0 1 0,0 3 0 16,-4-4 0-16,1 1 12 0,-1 0 0 0,4 0 0 15,-3 2-9-15,-1 4 9 0,1-12 0 0,-1 6 0 16,-3-6 0-16,4 2 0 0,-4-2 0 15,7-6 0-15,-7 6 0 0,-4-6-13 0,-3-6-7 0,3 0-2 0,-3-2 0 32,-3 2-119-32,2 0-24 0,-2 0-5 0,3-6-1 0</inkml:trace>
  <inkml:trace contextRef="#ctx0" brushRef="#br0" timeOffset="24951.275">20189 4782 1414 0,'0'0'40'0,"0"0"9"0,-3 3-39 0,-4 3-10 0,0 0 0 0,7-6 0 16,0 0 0-16,-7 6 12 0,7-6-12 0,-11 6 12 16,4-6 29-16,7 0 7 0,-10 0 0 0,3 0 1 15,-4 0-18-15,11 0-4 0,-7 0-1 0,-4 0 0 16,1 0-10-16,3 0-3 0,-4 6 0 0,4-6 0 15,-4 6 10-15,4-6 1 0,-3 6 1 0,3-1 0 16,-4 1-14-16,1 6-3 0,2-3-8 0,-2 3 12 16,3-1-12-16,-4 7 11 0,4-3-11 0,0 2 10 15,-3 1-10-15,3-6 8 0,3 2-8 0,0 10 8 16,1-12-8-16,-1-1 0 0,1 1 9 0,-1-3-9 16,4 3 0-16,0-6 8 0,0 0-8 0,0-1 0 15,0-5 0-15,0 12 0 0,0-12 0 0,4 3 0 16,-4-3 0-16,7 6-10 0,0 0 10 0,0 0-10 15,0-6 1-15,4 6 0 0,-4-6 0 0,3 6 0 16,1-6 9-16,-1 0 0 0,1 0-9 0,0 5 9 0,-1-5 0 16,4 6 0-16,-3-12-9 0,0 6 9 0,-1-5 0 15,1 5 0-15,-1-6 0 0,1 6 9 0,-4-6 1 0,0-6 0 16,4 6 0-16,-4-9 0 0,-4 10 7 0,4-7 2 16,0 0 0-16,-3 0 0 0,-1-2 1 0,-3 2 1 15,-3 6 0-15,3-6 0 0,-4-2-9 0,1 5-1 16,3 6-1-16,-4-3 0 0,4 0-1 0,0 6 0 15,0 0 0-15,0 0 0 0,-3-6-9 0,3 6 0 16,0 0 0-16,0 0 0 0,0 0 0 16,0 0 0-16,0 0 0 0,0 0 12 0,0 0-12 0,-4 6 0 15,4-6 0-15,0 6-11 0,0 3 11 0,0 0 0 16,4 5 0-16,-4-8-8 0,3 0 8 0,1 6 0 16,-1-6 0-16,1 2 8 0,-1 4-8 0,4 0 0 15,-3 0 0-15,-1-1 0 0,1 4 0 0,-1-3 0 0,1 0 0 0,0-1 0 16,-1 1 0-16,4 0 0 0,-3-3 0 0,-1 3 0 15,1-7 0-15,-1 1 0 0,1 0 0 0,-1 0 0 32,4 0-24-32,-3-6-5 0,3 0-2 0,0 0 0 15,4 0-136-15,-1 0-27 0,1-6-6 0</inkml:trace>
  <inkml:trace contextRef="#ctx0" brushRef="#br0" timeOffset="25418.816">20440 4971 1663 0,'0'0'36'0,"0"0"8"0,0 0 2 0,0 0 1 0,0 0-38 15,0 0-9-15,-4 5 0 0,4-5 0 0,0 12 40 0,0-6 7 16,0-6 1-16,0 6 0 0,0 0-28 0,0 6-6 16,4-7-1-16,-4 4 0 0,3 3-13 0,1-6 0 15,3 6 0-15,-3-1 0 0,-1 4 0 0,4 3 0 16,-3-6 0-16,3 5 0 0,0-2 0 0,0-3 0 0,0 5 0 0,3-5 0 16,1-6 0-16,-4 6 11 0,4 2-11 0,-1-2 10 15,-3-6 9-15,4 6 1 0,0-6 1 16,-1-6 0-16,1 11 7 0,3-11 2 0,-4 0 0 15,5 0 0-15,-5-11-16 0,1 11-3 0,3-6-1 0,-7 0 0 16,3-6-2-16,-3 6 0 0,1-8 0 0,-1 8 0 16,0-6 0-16,-4 0-8 15,4-5 12-15,-3 2-4 0,-1 3 11 0,-3-6 1 0,0 1 1 0,0 2 0 32,0-3-39-32,0 7-8 0,-3-1-2 0,-1 0 0 15,1-3 2-15,-1 4 0 0,1 5 0 0,-1-6 0 0,1 0 13 0,-1 1 2 0,4 2 1 0,-3 3 0 16,3 0-42-1,0 0-9-15,-4-6-2 0,4 6 0 0,4 1-129 16,-1-7-27-16,4-3-5 0,-3-8 0 0</inkml:trace>
  <inkml:trace contextRef="#ctx0" brushRef="#br0" timeOffset="26192.368">21848 4680 1681 0,'-4'5'36'0,"-3"7"8"0,3 0 2 0,-3-3 2 0,0 8-38 0,-3 1-10 0,3-6 0 0,-4 2 0 16,0-2 30-16,1 6 4 0,-4-6 1 0,3-6 0 0,4 5 1 16,-3-5 0-16,-1 0 0 0,0 3 0 0,1-9-9 0,3 6-2 15,-4-6 0-15,11 0 0 0,0 0-13 0,-7 6-4 16,0-6 0-16,0 0 0 0,7 0-8 0,-7 5 0 15,7-5 0-15,0 0 0 0,-7 6 0 0,7-6 0 16,-4 0 0-16,1 12 0 0,3-6-8 0,0 0-1 16,0 3 0-16,0-9 0 0,3 6 9 0,1-1 0 15,3 1 0-15,-3 6 0 0,3-6-12 0,0-6-4 16,0 6-1-16,0-6 0 0,3 6 17 0,-3-3 0 16,4-3-8-16,3 3 8 0,-3 0 0 0,-1 0 0 0,1-1 0 15,-1 10 0-15,4-12 0 0,-3 6 0 16,0 0 0-16,-4-6 0 0,3 6 0 0,1 0 0 15,-4 5 0-15,4-2 9 0,-4-3-1 0,0 6 0 0,-4-6 0 16,4 6 0-16,-3-1 0 0,3-2-8 0,-4 0 12 0,1 0-4 16,-1-3-8-16,-3 5 10 0,4-5-10 0,-4 6 10 15,0-12-10-15,-4 6 0 0,4 0 9 0,-3 3-9 16,-1-3 8-16,4-6-8 0,-7 11 8 0,4-5-8 16,-4-6 0-16,0 6 0 0,0 6 0 0,0-6 0 15,-4 0 0-15,0 2 0 0,1-2 0 0,-1 0 0 16,1 0 0-16,-5-6-10 0,1 6 10 0,0-6-10 15,4 0-14 1,-4 6-2-16,-1-6-1 0,5 0 0 0,-1 0-32 16,-3 0-6-16,4-6-2 0,-4 6-469 0,3-6-93 0</inkml:trace>
  <inkml:trace contextRef="#ctx0" brushRef="#br0" timeOffset="26719.046">22045 5018 1310 0,'-3'8'37'0,"3"1"8"0,0 0-36 0,0 3-9 0,0-6 0 0,0 5 0 15,0 1 49-15,0 0 8 0,3 3 2 0,-3-9 0 16,0 11-2-16,4-5 0 0,-4-3 0 0,0 3 0 15,3-7-14-15,-3 7-3 0,7-6-1 0,-3 6 0 16,3-3-21-16,0 2-4 0,0 1-1 0,3 0 0 16,5 0 5-16,-1-1 1 0,-4-5 0 0,4 0 0 15,4 3 2-15,-4-3 1 0,0 0 0 0,0-6 0 16,0 6-3-16,-3-6-1 0,3-6 0 0,-3 0 0 0,-1 0-2 16,1-3 0-16,-4-3 0 0,0 1 0 0,-3-7 16 0,-1 6 2 15,1-5 1-15,-4 2 0 0,0-3-3 16,0-5 0-16,0 2 0 0,-4 4 0 0,1-7-17 15,-1 3-4-15,-3 4-1 0,3-1 0 0,1 3-10 0,-1-2 0 16,-3 5 0-16,0 0-11 16,0-2-20-16,0 2-4 0,0 0-1 15,0 0 0-15,-4 6-29 0,4-8-7 0,0 5 0 0,4 0-557 16,-1-3-111-16</inkml:trace>
  <inkml:trace contextRef="#ctx0" brushRef="#br0" timeOffset="27745.287">22684 4888 1773 0,'0'0'50'0,"0"6"11"0,-7 0-49 0,7 3-12 0,-4-3 0 0,4 5 0 0,-3-5 34 0,3 6 4 15,0-6 1-15,0 6 0 0,0-3 0 0,-4 8 0 0,4-5 0 0,0 0 0 16,-4-1-15-16,4 10-4 0,0-9 0 0,0 5 0 15,0 4 5-15,0-3 1 0,0 5 0 0,0-2 0 16,4 8-9-16,0-5-1 0,-1 8-1 0,-3-3 0 16,4 4-5-16,-1-1-1 0,1 3 0 15,-1-8 0-15,1 2 0 0,-1 4 0 0,1-4 0 16,-1 0 0-16,4-2-1 0,-3 2 0 0,-4-11 0 0,3 2 0 16,4-2 8-16,-3-3 2 0,-4-3 0 0,3-1 0 15,1 1 10-15,-4 0 3 0,4 0 0 0,-1-9 0 16,-3-3-17-16,0 0-3 0,0 5-1 0,0-5 0 15,0 0 9-15,0 0 1 0,0 0 1 0,0 0 0 16,0 0 9-16,0 0 2 0,0 0 0 0,0 0 0 16,0 0-32-16,-7-5 0 0,3 2 0 0,-3-3 0 15,0-6 0-15,0 6 0 0,0-6 0 0,0-2 9 16,0-4-9-16,-3 6 0 0,6-5 0 0,-3-7 8 16,0 9-8-16,3-14 0 0,-6 8 0 0,3-8 0 0,-4 3 0 15,4-4 0-15,0-2 0 0,0 2 0 0,-4-8 0 16,4 3 0-16,0 8 0 0,0-8 0 0,0-3 0 15,0 9-17-15,0-4 4 0,-4 4 1 0,4 8 12 0,0-2 16 16,4-1-3-16,-4 9-1 0,3-2-12 0,-3 11 0 16,4-6 0-16,-1 0 0 15,4 7-23-15,-3 2-7 0,3 3-2 16,0 0 0-16,0 0 32 0,0 0-9 0,0 0 9 0,0 0 0 0,0 0-11 16,0 0 11-16,0 0-13 0,0 0 5 0,0 0 8 0,0 0 0 15,3-6 0-15,1 0 0 0,3 6-10 0,0-6 10 16,3 0-12-16,1 6 12 0,0-12-9 0,-1 12 9 15,1-6 0-15,-1 1-9 0,1 5 9 0,-1-9 0 0,5 6 0 16,-5 0 0-16,4 0 0 0,-3 0 0 0,3 3 0 16,0 0-8-16,-3 3 8 0,-4 0-10 0,3 0 10 15,1 0-10-15,-4 6 10 0,4-4-12 0,-1 1 12 0,-3 6-12 16,4 0-10-16,-8 0-2 0,4 8-1 0,-3-8 0 16,3 6 10-16,-4-1 3 0,-3 4 0 0,4-4 0 15,-4 1 12-15,-4 3-11 0,4-4 11 16,-3 1-10-16,-1-6 10 0,-3 2 0 0,0 4 0 0,4-12 8 15,-4 6 3-15,0-6 1 0,3 2 0 0,-6-2 0 16,2 0 5-16,-2 0 2 0,-4-6 0 0,0 0 0 16,0-6-2-16,-1 0 0 0,1 6 0 0,0-9 0 15,0 1-17-15,0 5-11 0,0 3 2 0,0-6 0 16,3 0-35-16,1 0-8 16,3 0 0-16,3 6-1 15,0-6-88-15,4 6-18 0,0 0-3 0</inkml:trace>
  <inkml:trace contextRef="#ctx0" brushRef="#br0" timeOffset="28516.747">22991 4994 1168 0,'0'0'33'0,"0"0"7"0,0 0-32 0,0 0-8 0,0 0 0 0,3 6 0 0,-3-6 64 0,0 6 10 16,0-6 2-16,0 0 1 0,0 0-4 0,0 0-1 15,0 0 0-15,0 6 0 0,7 0-12 0,-3-1-2 16,-1-2-1-16,4 3 0 0,4 0-25 0,-4 0-4 16,0 0-2-16,0-6 0 0,4 6-6 0,-1-6-2 15,4 0 0-15,-3 6 0 0,-1-6-2 0,1 0-1 16,0-6 0-16,-1 6 0 0,1-6 1 0,-4 6 1 16,0-6 0-16,3 0 0 0,-2 0-5 0,-5-3 0 15,1 4-1-15,-1-1 0 0,1 0 8 16,-4-6 1-16,0 6 1 0,0-8 0 0,0 2-21 0,-4 6 0 15,4-6 0-15,-7 0 0 0,4 1 0 0,-5-1 0 16,5 3 0-16,-4-3 0 0,-4 0 0 0,4 7 0 16,-3-7 0-16,-1 3 0 15,4 3-24-15,-4 0-10 0,1 0-2 0,-1 1 0 0,1-1 16 16,-1 6 2-16,-3 0 1 0,3-6 0 0,1 6-5 0,3 6-1 16,-4-6 0-16,4 6 0 0,4-1 12 0,-4 1 3 0,3 6 0 15,0 3 0-15,4-4 8 0,0 1-8 0,4 3 8 16,-4 3-8-16,4-1 8 0,-1 1 14 15,4-3-3-15,-3 8-1 0,-1-5-1 0,1-4 0 0,3 4 0 0,-4 0 0 16,4-1 6-16,-3 1 1 0,3-3 0 0,0 2 0 16,0 1-6-16,0-9-1 0,0 3 0 0,4-1 0 15,-4-5-1-15,3 0 0 0,1 0 0 0,3-6 0 16,0 6-8-16,4-6 0 0,-4 6-12 0,0-6 12 16,4 0-30-16,-4 0 2 15,0 0 0-15,0 0 0 0,0-6-48 0,0 6-10 16,-3 0-2-16,-1-6-453 0,-3 0-91 0</inkml:trace>
  <inkml:trace contextRef="#ctx0" brushRef="#br0" timeOffset="29008.789">23347 4968 1134 0,'0'0'32'0,"0"0"8"0,0 0-32 0,0 0-8 0,0 6 0 0,-4 2 0 15,4-8 64-15,0 6 12 0,0-6 3 16,-3 12 0-16,3-6 2 0,0 0 1 0,3 0 0 16,-3-1 0-16,4-2-32 0,-1 6-6 15,4 0-2-15,-3-3 0 0,3 0-9 0,-3 6-1 16,3-7-1-16,0 7 0 0,0-6-10 0,-4 3-1 0,4-3-1 0,0 6 0 16,-3-7-11-16,3 1-8 0,-4 0 12 0,1 6-12 15,0-9 10-15,-4-3-10 0,3 3 8 0,-3-3-8 16,0 0 12-16,0 0-4 0,0 0 0 0,0 0 0 15,0 0 7-15,0 0 1 0,0 0 0 0,0 0 0 16,0 0 14-16,0 0 3 0,0 0 1 0,0 0 0 16,0 0-19-16,0 0-4 0,0 0-1 0,-3-3 0 15,-5 0-10-15,1-3 0 0,0 0 9 0,0 0-9 16,0-5 0-16,0 5 0 0,0-6 0 0,0 3 0 16,0-3 0-16,0 1 0 0,0-1 0 0,0 0 0 15,0-6 0-15,3 10 0 0,1-10 0 0,-4 6 0 16,3-5 0-16,1 2 0 0,-1 3 0 0,1-6 0 15,3 4 0-15,-4 2 0 0,4-6 0 0,0 1-8 16,0 5 8-16,0-3 0 0,0-2 0 0,0 5 0 16,4 6 0-16,-1-12-12 0,1 10 4 0,3 2 0 15,0 0-16-15,3 0-4 0,1 0 0 0,3 6 0 16,4 0-25-16,3-6-6 0,0 0-1 0,0 6 0 16,4 0-6-16,0 0-2 0,-1 0 0 0,1 0 0 15,3 0-16-15,-3 0-3 0,0-6-1 0,-1 6-577 0</inkml:trace>
  <inkml:trace contextRef="#ctx0" brushRef="#br0" timeOffset="29989.115">23749 4771 1087 0,'0'0'24'0,"0"0"4"0,0 0 2 0,-4 6 1 0,1-4-31 0,3-2 0 15,0 0 0-15,0 0 0 16,0 0 71-16,0 0 8 0,-7 6 1 0,7-6 1 0,0 0-13 0,0 0-4 16,-4 6 0-16,1 6 0 0,-1-6-33 0,4 0-7 15,0 6-2-15,0-7 0 0,0 7-10 0,0 3-1 16,4 2-1-16,-4 1 0 0,0 3-10 0,0 8 0 16,0-11 0-16,3 14 0 0,-3-3 0 0,4-2 0 0,-4 8 0 0,3-8 0 15,-3-4 0-15,4 1 0 0,-1 2 0 0,-3-8 0 16,4-9 8-16,0 8 0 0,-4-11 0 0,0-6 0 15,0 0 12-15,0 0 3 0,0-6 0 0,-4-8 0 16,4 2 24-16,-4 0 5 0,1-11 0 0,-1 2 1 16,4-8-36-16,-3 2-7 0,3-2-2 0,0-1 0 15,0 4-8-15,0-6 0 0,0 8 0 0,0-5 0 16,0 8 0-16,3-8-11 0,-3 8 3 0,4 3 0 16,-4 1-13-16,3 5-3 0,-3-6 0 0,4 12 0 15,0 4 10-15,-1-4 2 0,-3 6 0 0,0 0 0 16,7 0-7-16,0 6-1 0,4 2 0 0,-4 4 0 15,0 0 10-15,3 6 2 0,-3-7 0 0,4 10 0 16,0 2 8-16,-1-2-8 0,-3 2 8 0,4 1-8 16,-1-3 16-16,-2 2 3 0,2 1 1 0,-3-4 0 15,4 4 9-15,-4-7 3 0,0-2 0 0,0 3 0 0,-4-12 1 16,5 5 1-16,-5-5 0 0,-3-6 0 0,0 0 6 0,0 0 2 16,0 0 0-16,0 0 0 0,0 0-14 0,4-6-4 15,-4-5 0-15,0 5 0 0,0-12-16 0,0-3 0 16,-4 10 8-16,1-7-8 0,3-3 0 0,-4 4 0 15,0-1 0-15,4-2 0 0,-3 2-10 0,3 0 10 16,-4 1-10-16,4 2 10 0,0-3-16 0,-3 7 4 16,3-1 0-16,-4-3 0 0,4 3 1 0,0 7 1 0,0-1 0 15,0 0 0-15,0 6 10 0,0 0-8 16,0 0 8-16,0 0-8 0,0 0-8 0,0 0-2 16,7 0 0-16,-3 12 0 0,3-7 5 0,0 10 1 0,4 3 0 15,-4-1 0-15,0 1 12 0,0 3 0 0,0-4 0 16,-4 7-9-16,4-4 9 0,0 4 0 0,1-7 8 15,-1 4-8-15,3-3 8 0,-6-7-8 0,3 7 8 0,-4-9-8 16,4 3 0-16,-3-1 0 0,-1-5 0 0,1 0 0 16,-4-6 0-16,0 0 0 0,0 0-10 0,0 0 10 31,0 0-34-31,0 0 0 0,7 0 0 0,-7 0 0 0,7 0-21 0,-3 0-4 16,-1 0-1-16,4 0-448 0,-3 0-91 0</inkml:trace>
  <inkml:trace contextRef="#ctx0" brushRef="#br0" timeOffset="30597.575">24296 4815 1666 0,'0'0'36'0,"0"0"8"0,-7 6 2 0,0-6 2 0,-4 6-39 0,4-1-9 0,0 1 0 16,-4 6 0-16,4-3 31 0,0-3 4 0,4 0 1 0,-4 5 0 15,0 1-44-15,3-6-9 0,1 6-2 0,-1 2 0 16,1 4 4-16,-1-6 1 0,1 0 0 0,-1 8 0 15,4-8 14-15,0 6 15 0,4-4-3 0,-4 4-1 16,3 0-11-16,-3-1 0 0,4-5 0 0,-1 3 0 16,1-4 21-16,-1 1-1 0,1 0 0 0,-1-6 0 15,4 0 6-15,-3 3 1 0,3 2 0 0,0-11 0 16,0 6-6-16,0-6-1 0,4 0 0 0,-4-6 0 16,3 6-12-16,1-11-8 0,-4-1 10 0,3 3-10 15,-3-3 8-15,1-5-8 0,-1 5 0 0,-4-6 0 16,1 3 15-16,-1-8-3 0,1 5-1 0,-4-2 0 15,3 8-11-15,-3-12 0 0,0 10 0 0,-3 2 0 16,3-6 0-16,-4 7 0 0,1-1 0 0,-1 3 0 16,1 3-19-16,-1 0 1 0,1 0 0 0,3 6 0 15,-8 0 18-15,8 0-10 0,0 0 10 0,0 0-8 0,-3 0 8 0,3 0 0 16,-7 0 0-16,7 0-8 0,-4 12 8 16,1-6 0-16,3 3 0 0,0 3-8 0,0-7 8 0,0 13-8 15,0-6 8-15,0-3-8 0,3 2 8 0,-3 7 0 16,4-6 0-16,-1 0 0 0,1 2 0 0,-1 4 0 15,1-6 0-15,0-1 0 0,-1 4 0 0,1-3-8 16,-1 0 8-16,1-6-8 0,3 5-5 0,-4-5-1 16,4 0 0-16,-3 0 0 15,3-6-22-15,0 3-5 0,4-3-1 0,-4-3 0 16,3 3-50-16,1-6-9 0,3 0-3 0,0 0 0 0</inkml:trace>
  <inkml:trace contextRef="#ctx0" brushRef="#br0" timeOffset="31155.525">24564 4803 1265 0,'0'0'36'0,"0"0"8"0,0 0-36 0,-4 12-8 0,4-12 0 0,0 6 0 15,4 0 79-15,-4 5 13 0,0-5 4 0,0 0 0 16,3 3-27-16,1-3-5 0,-4-6 0 0,0 6-1 0,0-6-34 0,3 5-6 16,1 7-2-16,-4 0 0 0,4-6-7 0,-1 9-2 15,1-10 0-15,-1 13 0 0,1-12-12 0,3 6 0 16,-4 0 0-16,4 2 0 0,-3-2 0 0,-1 0 12 16,1 2-3-16,3 4-1 0,-4-6 14 0,1 0 2 15,0-7 1-15,-1 7 0 0,1-3-10 16,-1-3-3-16,-3-6 0 0,4 6 0 15,-4-6 6-15,0 0 1 0,0 0 0 0,0 0 0 0,0 0-1 0,0 0 0 16,0 0 0-16,0 0 0 0,0 0-4 0,0 0-1 16,0 0 0-16,0 0 0 0,0 0 1 0,0 0 0 15,0 0 0-15,0 0 0 0,0 0 9 0,0 0 1 16,0 0 1-16,0 0 0 0,0 0 8 0,0 0 2 0,-7 0 0 16,0-9 0-16,-1 0-19 0,1-6-3 0,0 4-1 15,-3-1 0-15,3-6-12 0,-4-2 9 0,1 8-9 16,-5-12 8-16,5 10-8 0,-4-10 0 0,3 7 0 15,1-4 0-15,-1-3 0 0,4 13 0 0,0-7 0 0,0 3 0 16,3 4-12-16,1 5-2 0,3-6 0 16,0 6 0-16,0-3 3 0,0 9 1 0,7-3 0 0,0 0 0 31,3 0-23-31,1 1-5 0,0 2-1 0,-1 0 0 0,4 0 17 0,0-6 3 0,-3 6 1 16,3 0 0-1,0 0-10-15,-3 0-1 0,3 0-1 0,4-6 0 16,-4 6-17-16,0 0-3 0,0 0-1 0,-3 0 0 15,3 0-25-15,-4 0-6 0,1 0-1 0,-1 0-717 0</inkml:trace>
  <inkml:trace contextRef="#ctx0" brushRef="#br0" timeOffset="31663.605">25037 4827 1033 0,'0'0'22'0,"0"0"5"0,0 0 1 0,-4 0 2 0,1-6-30 0,-4 6 0 0,3 0 0 0,0 0 0 16,-3 0 124-16,4 6 20 15,-4-6 3-15,3 0 1 0,-3 5-55 0,0-5-10 0,4 6-3 0,-4 0 0 16,-4 0-25-16,4 3-6 0,-4-3-1 0,4 0 0 16,-3-1-22-16,3 1-5 0,-4 6-1 0,4-6 0 15,-4 3-8-15,4 3-1 0,0-1-1 0,0 1 0 16,0 0-10-16,0 0 0 0,0 2 0 0,4-2 0 15,-4 0 0-15,3 5 0 0,0 4 0 0,1-9 0 16,3 5 0-16,0 1 0 0,-4-3 0 0,4-3 0 16,4 5 0-16,-4-5 0 0,3 0-9 0,1-3 9 15,0-4 0-15,3 1 0 0,0 0 0 0,0 0 0 0,3-6 16 16,1 6 0-16,3-6 0 0,0 0 0 16,0 0 3-16,4-6 1 0,3 6 0 0,0-6 0 15,-3-6-58-15,-1 1-11 16,5 2-3-16,-5-3 0 0,1 0-35 0,0-5-7 0,-1 2-2 15,-3 3 0-15,4-11-137 0,-4 5-28 0</inkml:trace>
  <inkml:trace contextRef="#ctx0" brushRef="#br0" timeOffset="32369.307">25132 4224 1190 0,'0'0'33'0,"0"0"9"0,0 0-34 0,0 0-8 0,0 0 0 0,0 0 0 15,0 12 44-15,-4-7 6 0,4 1 2 0,0 6 0 16,0-6-16-16,0 0-4 0,0 3 0 0,0 0 0 15,0-1 16-15,4 4 4 0,-1-6 0 0,-3 12 0 16,4-10-7-16,-4 4-1 0,3 6 0 0,5-1 0 16,-5-2-26-16,1 9-6 0,-1-7 0 0,1 10-1 15,3-4 5-15,-4 7 0 0,1-4 1 0,-1 9 0 16,4 4-17-16,-3-4 10 0,3 3-10 0,-4 0 8 16,1-2-8-16,3 2 0 0,-3-9 0 0,3 9 0 0,0-5 28 15,0 2 3-15,0-14 1 0,0 8 0 0,0-5-12 0,0 2-1 16,0-8-1-16,0 5 0 0,-3-11 5 0,3 3 1 15,0-9 0-15,-4 5 0 0,1-5-2 16,-4-6 0-16,0 0 0 0,0 0 0 0,0 0-3 16,0 0-1-16,0 0 0 0,0 0 0 0,3-6-8 0,-3-5-2 15,0 5 0-15,0 0 0 0,-3-9-18 0,-1 9-4 16,4-6-1-16,-3 1 0 0,-1 5 3 0,4-6 1 16,-3 6 0-16,-1-6 0 0,1 4-7 0,-1 2-2 0,4 0 0 15,-3 0 0-15,3 0 20 0,-4 0 0 16,4-6 0-16,0 4 0 0,-4 2-10 0,4 0 2 0,0 0 0 15,0 0 0-15,0-6 8 0,0 6 11 16,0-5-3-16,0 5 0 0,0 3-8 0,0 3 0 0,0 0 0 16,4-6 0-16,-4 6-10 0,0 0-1 0,0 0 0 0,4 0 0 15,-4 0 11-15,0 0 0 0,3-6 0 0,4 6 0 16,0 0 24-16,0 6 6 0,-3-6 2 0,3 6 0 16,0 0-32-16,0 3 0 0,0-4 0 0,0 7 0 15,0 0 0-15,0 0 0 0,0-6 0 0,0 14 0 16,4-8-11-16,-4 6-8 0,3-1-1 0,1 4-1 15,0 2 8-15,-1-2 1 0,-3 2 1 0,4 1 0 16,-1-9-33 0,-2 2-6-16,2 1-2 0,1-3 0 0,-4-4 9 15,3 1 2-15,-3-6 0 0,0 0 0 0,0 0-13 0,1-6-2 16,-1 0-1-16,0-6 0 0,0 0 5 0,0-6 0 16,0 6 1-16,-4-5 0 0,4 2 24 0,-3-9 5 0,-1 1 1 0,1-1 0 0</inkml:trace>
  <inkml:trace contextRef="#ctx0" brushRef="#br0" timeOffset="32944.006">25573 4915 2198 0,'0'0'62'0,"-4"11"14"0,1-5-60 0,-1 6-16 16,4 0 0-16,0-6 0 0,0 6 11 0,0 2-1 0,0-2 0 0,4-6 0 15,-4 0 14-15,0-6 2 0,3 11 1 0,1-8 0 16,3 6-15-16,0-6-2 0,-4 3-1 0,5 0 0 16,-1-6-9-16,0 6 8 0,0-6-8 0,3 0 8 15,-3 0-8-15,4 6 0 0,0-6 0 0,-4 0 0 16,3-6 0-16,-3 6 12 0,-3 0-12 0,3 0 12 16,0-6-4-16,-4 6-8 0,1-6 12 0,-4 6-4 15,3-6 6-15,1 3 1 0,3-6 0 0,-7 6 0 16,0-2 7-16,0 5 2 0,4-6 0 0,-4 0 0 15,0 0-24-15,0 0 0 0,0 0 0 0,0 6 0 16,0-6 11-16,0 6-3 0,0 0 0 0,0 0 0 16,-4-8-8-16,4 8-11 0,-3-6 3 0,-1 3 0 15,4 3 8-15,0 0 0 0,-4-3 0 0,1-3 0 16,-1 0-24-16,4 6-4 16,0 0 0-16,-3 0 0 0,3 0 4 0,0 0 0 0,-7-6 0 0,7 6 0 0,-7 0 9 15,7 0 3-15,-4 0 0 0,4 0 0 16,-7 0-8-16,0 6 0 0,0-6-1 0,0 6 0 0,0-6 8 0,0 6 1 15,0-3 1-15,0 3 0 0,0-1 35 0,0 7 6 16,0-6 2-16,3 0 0 0,-3 0-32 0,0 0 0 16,3 5 0-16,1 1 0 0,-1 3 0 0,4-3 0 15,0-1 0-15,0 1 0 0,4-3 0 0,3 9 0 16,-4-7-13-16,5 1 4 0,-1 3 9 16,3 3 11-16,-3-7-3 0,4 1 0 0,-1 0-8 15,5-6 0-15,-5 5 0 0,1-2 0 0,-1-3-15 0,1 0-5 16,-1 0 0-16,1 0-1 0,0 0 6 0,-1-6 2 15,1 0 0-15,-1 0 0 0,1 6-4 0,0-1-1 16,-1-5 0-16,4-5 0 16,0 5-139-16,4-6-28 0,21 6-6 0,-7-6-1 0</inkml:trace>
  <inkml:trace contextRef="#ctx0" brushRef="#br0" timeOffset="33248.195">25668 4662 1569 0,'0'0'34'0,"0"0"7"0,0 0 2 0,0 0 2 0,0 0-36 0,0 0-9 0,0 0 0 0,0 0 0 0,7 0 28 0,-3 0 4 16,3 0 1-16,0-6 0 0,3 0-14 0,5 3-3 16,-5-9-1-16,4 7 0 0,4-7-15 0,-1 6 0 15,1-12-12-15,0 9 12 0,-1-8-21 0,1 5 2 16,0 0 1-16,3-2 0 16,-4 2-57-16,1-6-11 0,0 6-2 0,-1 1-1 0</inkml:trace>
  <inkml:trace contextRef="#ctx0" brushRef="#br0" timeOffset="35184.695">17004 5561 1220 0,'0'0'27'0,"0"0"5"0,0 0 2 0,0 0 0 0,0 0-34 15,0 0 0-15,0 0 0 0,0 0 0 0,0 0 48 0,0 0 2 16,0 0 1-16,0 0 0 0,0 0-15 0,0 0-2 15,0 0-1-15,0 0 0 0,3 0-33 0,8 0 0 0,0 0 0 16,-1 0 0-16,4 0 0 0,0 0-9 16,1 0 9-16,-1 0 0 0,0-5 8 0,3 5 6 15,-3 0 2-15,1 0 0 0,-5-6-16 0,4 6 0 16,-3 0 0-16,-1 0 0 0,1 0 0 0,-4 0 0 0,4 0 0 0,-4 6 0 16,0-6 0-16,0 5 0 0,-4-5 8 0,-3 0-8 15,4 6 0-15,-4-6 0 0,0 0 0 0,0 6 0 16,0 3 0-16,-4-3 0 0,1 3 0 0,-4 0 0 15,-4-4 8-15,4 1 0 0,-3 0-8 0,-5 0 12 16,1-6-12-16,0 6 0 0,0 3 0 0,-4-6 0 16,4 0 0-16,-3-3 0 0,-1 0-8 0,4 0 8 15,3 0 0-15,1 3 0 0,-1-3 0 0,4 3 0 16,0-1 0-16,7-2-10 0,0 0 10 0,0 0-8 16,0 0 8-16,0 0-10 0,0 0 10 0,0 0-10 15,0 9 2-15,4-3 0 0,-1 0 0 0,4 0 0 16,0 6 8-16,4-6-8 0,-4-3 8 0,4 2-8 15,-4 1 8-15,3 6 0 0,-3-12 0 0,0 12 0 16,4-12 0-16,-4 6 0 0,0-6 8 0,-4 0-8 16,5 0 18-16,-1 0-1 0,-4 0 0 0,4 0 0 0,-7 0 0 15,4 0 0-15,-1-6 0 0,4 6 0 0,0 0-9 0,-7 0-8 16,0 0 12-16,4 0-12 0,3 0 0 0,0 0 0 16,0 0 0-16,0 0 0 0,0 0 0 0,0 0 0 15,4 0 0-15,-4 0 0 0,0 0 0 0,-4 0 0 16,4 0-12-16,1 6 3 15,-8-6-15-15,0 0-4 0,7 0 0 0,-7 0 0 16,0 0-6-16,0 0-2 0,0 0 0 0,0 0 0 0,0 0 21 16,0 0 4-16,-7 6 1 0,-1-6 0 0,1 0 2 0,-3 5 0 0,-1-5 0 15,1 6 0-15,3-3 8 0,0 3 0 0,-4 0 0 16,0 0 0-16,4 0 0 0,0 0 0 0,-3 0 0 16,3-6-8-16,7 0 8 0,-4 5 0 15,4-5 8-15,0 0-8 0,0 0 9 0,0 0-9 16,0 0 12-16,0 0-12 0,0 0 0 0,0 0 0 0,0 0-12 0,0 0 3 15,0 0-3-15,0 0 0 0,0 0 0 0,0 0 0 16,4 0 12-16,3-5 14 0,-4 5-3 0,4 0-1 31,-7 0-32-31,4 0-6 0,3-6-2 0,-4 6 0 0,4 0 30 0,0 0-9 0,1 6 9 0,-1-6 0 16,3 5 0-16,4 1 0 0,-3-6 0 0,-1 6 0 16,5 0 0-16,-5-6 0 0,-3 9 0 0,4-6 0 15,-4 3 0-15,-4-3 0 0,-3-3 0 0,0 0 0 16,0 0 19-16,0 0 2 0,0 0 1 0,0 0 0 0,0 0-3 15,0 0-1-15,0 0 0 0,-3 6 0 0,-4-1-2 16,0 1-1-16,0 0 0 0,0-6 0 0,0 12 19 16,0-6 4-16,-4-6 1 0,0 6 0 0,4-3-24 15,-3 2-5-15,-1-2-1 0,11-3 0 0,-7 3-9 0,0 3-17 16,7-6 4-16,0 0 1 16,0 0-18-16,0 0-3 15,0 0-1-15,0 0 0 0,0 0-10 0,0 0-3 0,0 0 0 0,0 0 0 16,0 0 0-16,0 0 0 0,0 0 0 0,0 6 0 0,4 0 23 15,-1 0 5-15,1 0 1 0,3 0 0 16,0-6-17-16,0 6-3 0,0-6-1 0,0 5-241 16,3-5-48-16</inkml:trace>
  <inkml:trace contextRef="#ctx0" brushRef="#br0" timeOffset="71069.619">9899 6537 835 0,'0'0'18'0,"0"6"4"0,0 6 1 0,0 6 1 0,3-1-24 0,-3-8 0 0,0-9 0 0,0 0 0 15,4 6 54-15,0 0 6 0,-1 6 2 0,1-1 0 0,-1 1-6 0,1-3 0 16,-4 3-1-16,3 0 0 0,1-1-10 0,-1-5-1 16,1 3-1-16,-1 0 0 15,-3 6-15-15,4-10-4 0,-4 7 0 0,0-6 0 16,3 3 12-16,-3 3 3 0,-3-6 0 0,3 5 0 0,0-5-11 0,0 6-3 15,0-6 0-15,0 3 0 0,0-1-5 0,0 1-2 16,-4 3 0-16,4-6 0 0,0 0-29 0,4 0-5 16,-8 0-2-16,4-6 0 0,0 0 18 0,0 0 0 15,0 5 0-15,0-5 0 0,0 0 16 0,0 0 8 16,0 6 0-16,0-6 1 0,0 0-14 0,0 0-3 16,0 0-8-16,0 0 12 0,0 0-4 0,0 0 0 15,0 0-8-15,0 0 12 0,0 0-12 0,0 0 0 0,4-11 8 16,-4 11-8-16,0 0 0 0,0 0 0 0,0 0 0 0,0 0-10 15,0 0 10-15,0 0 0 0,0 0 0 16,0 0 0-16,0 0-8 0,0 0 8 0,0 0-8 0,0 0 8 16,0 0-12-16,0 0 2 0,0 0 1 15,0 0 0 1,0 0-15-16,0 0-4 0,0 0 0 0,0 0 0 16,0 0 2-16,0 0 0 0,0 0 0 0,0 0 0 15,0 0-6-15,7-6 0 0,0-6-1 0,-7 12 0 0,3-6 33 0,1-3 0 0,3 6 0 0,-7-3 0 16,4 3 0-16,-4-2 14 0,3 2-1 0,-3 3 0 15,0-3-13-15,0-3 0 0,4 6 0 0,-4 0 0 16,0 0 0-16,0 0-12 0,0-6 1 0,0 6 0 16,0 0-45-16,0 0-8 0,0 0-3 15</inkml:trace>
  <inkml:trace contextRef="#ctx0" brushRef="#br0" timeOffset="72188.004">9857 6784 655 0,'0'-3'14'0,"0"1"3"0,0-4 1 16,0 6 1-16,0 0-19 0,0 0 0 0,0 0 0 0,0 0 0 0,0 0 14 0,0 0-1 16,0 0 0-16,0 0 0 0,0 0 7 0,0 0 2 15,0 0 0-15,0 0 0 0,0 0-10 0,0 0-3 16,0 0 0-16,0 0 0 0,0 0-9 0,0 0 0 16,0 0 0-16,0 0 8 0,0 0-8 0,0 0 0 15,0 0 0-15,0 0 0 0,0 0 0 0,0 0 0 16,0 0 0-16,0 0 0 0,0 0 0 0,0 0 0 15,0 0 0-15,0 0 0 0,7-9 0 0,-4 9 0 16,-3 0 0-16,0 0 0 0,0-6 0 0,0 6 0 0,0 0 0 16,0 0 8-16,0 0 10 0,0 0 2 15,0 0 0-15,0 0 0 0,4 15-1 0,-4-4 0 16,0 1 0-16,0 0 0 0,0-6-19 0,0 6 10 0,0-4-10 0,0-8 8 16,0 9-8-16,0 0 0 15,3 9 0-15,-3-7 0 0,0 1 0 0,0 0 0 16,4 3 0-16,-4-9 0 0,3-1 8 0,-3 1 0 0,0 0 0 0,0 3 0 15,0 3 11-15,4 0 1 0,-4-7 1 0,0 1 0 16,0 0 0-16,0 0 0 0,0 6 0 0,0-9 0 16,0-3-9-16,0 0-1 0,0 0-1 0,0 6 0 15,3-3-10-15,-3-3 0 16,0 5 0-16,0-5 8 0,0 0-8 0,0 0 0 16,0 3 0-16,0-3 8 0,0 0-8 0,0 0 8 0,0 0-8 0,0 0 8 15,0 0-8-15,0 0 0 0,0 0 0 0,0 0 0 16,0 0-40-16,0 0-11 0,0 0-1 15,0 0-1-15,0 0 41 0,0 0 12 0,0 0 0 16,0 0 0-16,0 0-27 0,0 0 3 0,0 0 0 0,0 0 0 0,0 0 14 16,0 0 10-16,0 0-12 15,0 0 12-15,0 0 0 0,-7-3 0 16,7 3 8-16,-3-8-8 0,-1-1 12 0,4 9-4 0,0-6-8 0,0 6 12 16,-3-6-4-16,3 6-8 0,0 0 11 0,0 0-11 15,0 0 10-15,0 0-10 0,0 0 8 0,0 0-8 16,0 0 14-16,0 0-2 0,0 0-1 0,0 0 0 0,0 0 4 0,0 0 1 15,0 0 0-15,0 0 0 16,0 0-6-16,0 0-1 0,0 0 0 0,0 0 0 0,0 0 1 0,0 0 0 0,0 0 0 16,0 0 0-16,0 0 2 0,0 0 0 0,0 0 0 15,-4 6 0-15,4 0-12 0,-3 3 12 0,-1-4-12 0,4 1 12 16,0 0-3-16,4 0 0 16,-4-6 0-16,0 6 0 0,0-6-9 0,0 0 0 15,0 0 0-15,0 0 0 0,0 0-12 0,0 0-4 0,0 0 0 16,3 6-1-1,-3 6-24-15,4-6-5 0,-4-6-1 0,0 0 0 0,0 0 38 0,0 0 9 16,0 0 0-16,0 0 0 16,0 0-52-16,0 0-8 0,0 0-1 0,0 0-209 0,0 0-42 0</inkml:trace>
  <inkml:trace contextRef="#ctx0" brushRef="#br0" timeOffset="73459.61">9948 6396 597 0,'0'0'12'16,"0"0"4"-16,0 0 0 0,4-8 2 0,-1-4-18 0,-3 6 0 0,4 0 0 0,-4 6 0 0,0 0 38 0,3-6 4 15,-3 0 1-15,0-5 0 16,0 11-3-16,0 0-1 0,0 0 0 0,0 0 0 0,0 0 1 0,0 0 0 16,0 0 0-16,0 0 0 0,0 0-8 0,0 0 0 15,0 0-1-15,0 11 0 0,0 1-14 0,0 0-2 16,0-6-1-16,0 0 0 0,0 5-5 0,0-2-1 15,-3-3 0-15,3-6 0 0,0 0 0 0,0 0 0 0,0 6 0 16,0-6 0-16,0 0 15 16,0 6 2-16,0-6 1 0,0 12 0 0,0-12-10 0,0 5-3 0,0-5 0 15,3 6 0-15,-3-6 6 0,4 9 1 0,0 0 0 0,-1 6 0 16,-3-4 13-16,4 1 3 16,-4 3 1-16,0 2 0 0,0 1 3 0,0 0 1 0,0-1 0 0,-4 10 0 15,1-4-2-15,-1 4-1 0,0 5 0 16,-3 3 0-16,4-2-12 0,-4 2-2 0,3 0-1 15,-3 4 0-15,0-10-4 0,-3 9-1 0,6 0 0 0,-3-2 0 16,0-4-4-16,3-3-1 0,-3 4 0 0,4-4 0 16,-1 3-13-16,1-5 11 0,-1-4-11 0,4 7 10 15,-3-10-10-15,3 4 0 0,-4-1 9 0,1-5-9 16,3 3 0-16,0-4 8 0,0 1-8 0,0 3 0 16,3-4 0-16,-3 1 8 0,0 2-8 0,0 4 0 15,0-9 0-15,-3 2 0 0,3 1 0 0,-4 0 0 16,4 5 0-16,-3-2 0 0,-1-4 0 0,-3-2 8 0,0 3-8 15,3-7 0-15,1 1 0 0,-1 0-8 16,-3-6-29-16,4 0-6 16,-4 0-1-16,3-1 0 0,-3 4 23 0,0-9 4 0,4-6 1 0,-1 3 0 15,-3-2-188-15,3-1-38 0</inkml:trace>
  <inkml:trace contextRef="#ctx0" brushRef="#br0" timeOffset="74034.636">10054 7184 1728 0,'0'0'38'0,"0"0"8"0,-7 0 2 0,0 0 0 0,0 0-39 0,0 0-9 0,-4 0 0 0,4 6 0 15,-3-6 52-15,3 6 9 16,-4-3 2-16,4 6 0 0,-4-3-50 0,4 8-13 0,0-8 0 0,-3 12 0 16,3-9 26-16,0 2 0 0,0 1 0 0,0 6 0 15,-1-1-26-15,1-5 0 0,4 9 0 0,-1-4 0 16,1 1 0-16,-1 3 0 0,4-4 0 0,-3 4 0 15,3-3 0-15,0-1 0 0,0 1 0 0,0-3 0 16,0-4 0-16,3 1 0 0,-3 0 0 0,4 0 0 16,-1-7-16-16,1 1-8 15,-1 0-1-15,1-3-1 0,3-3 50 0,-3 0 11 0,-1 0 1 0,4-3 1 0,0 0-17 16,-3-6-3-16,3 4-1 0,0-7 0 0,0 6-4 16,0 0-2-16,-4-6 0 0,1 1 0 0,3 5-10 0,-3-3 0 15,3 3 0-15,0 0 0 0,-7-6 0 0,3 1 0 16,1 8 0-16,-1 0 0 0,-3-3 0 0,4 6 0 15,-4-3 0-15,0 3 0 0,0-3-18 16,0 3 4-16,0-3 1 0,0 3 0 0,0 3-3 0,-4 6 0 16,4-3 0-16,-3 2 0 0,-1 4 16 0,4-6 0 15,-3 6 0-15,-1-3 0 16,1 8-28-16,3-5-2 0,-4 0-1 0,4 0 0 0,0 2 50 0,0-2 9 16,0 6 3-16,4 5 0 0,-4-11-22 0,3 8-9 15,1-2 8-15,-1-6-8 0,4-6 8 0,-3 6-8 0,3 2 8 16,-4-2-8-16,8-6-11 0,-4 0-7 0,0-6-2 0,4 0-892 15</inkml:trace>
  <inkml:trace contextRef="#ctx0" brushRef="#br0" timeOffset="74725.042">11462 6640 1299 0,'0'0'28'0,"0"0"7"0,0 0 1 0,0 0 0 0,0-6-28 0,0 6-8 0,0 0 0 0,0 0 0 15,0-11 45-15,-4 5 8 0,4 0 2 0,0-6 0 16,0 0 7-16,-3 1 2 0,3 2 0 0,0-3 0 16,-4 6-24-16,4-11-5 0,-3-4-1 0,-1 3 0 15,4 1-6-15,-3 5-2 0,3-3 0 0,-7 4 0 16,-1-1-18-16,1 0-8 0,-3 0 8 0,-1 0-8 16,-6 4 14-16,-1 2-2 0,-3 0-1 0,-7 6 0 15,-1 0-27-15,1 6-4 0,-4-6-2 0,1 6 0 16,-1 8 10-16,0 4 1 0,0 0 1 0,1-1 0 15,6 1 10-15,0 8-8 0,1-5 8 0,-1 8-8 16,4-5 8-16,3 8-10 0,0 9 10 0,4-2-10 0,4-7 10 16,-1 9 0-16,8 3 0 0,-1-6-8 15,1-2 8-15,3-4 0 0,3 9 8 0,1 3-8 0,3-6 12 16,0 4-1-16,0 2-1 0,3-3 0 0,1-3 0 16,0 0 0-16,-1 1 0 15,1 2 0-15,-4-3-10 0,3-9 12 0,1 10-12 0,0-7 12 0,-4 3-12 0,-4-2 0 16,-3 2 0-16,4-9 8 0,-8-2-8 0,4-12 0 15,-3-12 0-15,-1 11 0 0,1-5 27 16,-1 6 3-16,-3 0 1 0,0 2 0 0,0-8-12 0,0 0-3 16,0-6 0-16,-4 0 0 15,4-6-41-15,4 0-9 0,-5 6-2 0,1-6 0 16,0 6-150-16,0-8-30 0,-3-22-7 0,3 13-1 0</inkml:trace>
  <inkml:trace contextRef="#ctx0" brushRef="#br0" timeOffset="75059.678">10675 7217 1213 0,'-3'-6'26'0,"3"6"6"0,0 0 0 0,-4-6 4 0,0 0-36 0,4 6 0 0,0 0 0 0,0 0 0 15,0 0 80-15,0 0 10 0,0 0 2 0,0 0 0 0,0 0-33 16,0 0-7-16,0 0 0 0,0 0-1 0,0 0-36 0,-3 3-7 16,3 9-8-16,0-4 11 15,3 4-11-15,1 0 0 16,3 0 0-16,0-3 0 0,0 2 0 0,7 1 8 0,-3 0-8 0,3 0 0 16,4-4 8-16,-4 1-8 0,3-3 8 0,-3-3-8 0,4 3 18 15,0-6-2-15,-1 0 0 0,1 6 0 0,0-6 1 0,3 0 0 16,-4 0 0-16,5 0 0 0,-5 0 1 0,4 0 0 15,1 0 0-15,-5 0 0 16,4 0-117-16,1 0-23 0,-5 6-5 0,4-6-615 0</inkml:trace>
  <inkml:trace contextRef="#ctx0" brushRef="#br0" timeOffset="75600.892">11398 7443 1364 0,'0'0'30'0,"0"0"6"0,-3 9 2 0,-4-6 0 0,7-3-30 0,0 0-8 0,0 0 0 0,0 0 0 15,0 0 85-15,0 0 16 0,0 0 3 0,0 0 1 16,0 0-33-16,0 0-8 0,0 0 0 0,0 0-1 15,0 0-40-15,0 0-8 0,0 0-2 0,0 0 0 16,0 0-2-16,10 6-1 0,-3-3 0 0,4 2 0 16,3 7-1-16,0-6 0 0,-3 0 0 0,3 0 0 15,0-6-9-15,0 6 0 0,0-3 0 0,0 0 8 0,-3-3-8 16,3 0 8-16,-3 0-8 0,-1-3 8 16,-3 3 5-16,4-3 1 0,-8-3 0 0,4-6 0 0,0 6-5 15,-3-9-1-15,-1 4 0 0,-3 2 0 0,0 0-8 0,0-3 0 16,0 6 0-16,-3 1 0 0,-1-10 0 0,-3 3 0 15,0 6 0-15,0 0 0 0,-3 6 11 0,3-6-3 16,-4-5-8-16,0 5 12 16,4 6-29-16,-3 0-7 0,-4 0 0 0,3 0-1 15,1 6 4-15,-1 0 1 0,4-1 0 0,0 1 0 16,0 6 6-16,3 0 2 0,-3 3 0 0,0-4 0 0,4 10-2 0,-1-3 0 16,1 5 0-16,-1-5 0 15,4-7 14-15,0 10 13 0,4-3-2 0,-4 2-1 0,3-2-2 0,1 0 0 16,-1-1 0-16,1-8 0 0,-1 3 11 0,4-1 1 0,0 1 1 0,-3-6 0 15,3 6 3-15,3-9 1 0,-2 3 0 0,2 0 0 16,1 2-25-16,3 1 0 0,0-3 0 16,-4-6 0-16,8 6 0 0,-7-6 0 0,3 0 0 0,0 0 0 31,4 0-97-31,-4-6-25 0,0 0-5 0,3 0-717 0</inkml:trace>
  <inkml:trace contextRef="#ctx0" brushRef="#br0" timeOffset="76061.001">11377 7258 1497 0,'0'0'32'0,"0"0"8"0,0 0 0 0,0 0 4 0,0 0-36 0,0 0-8 16,0 0 0-16,0 0 0 0,0 0 104 0,0 0 20 15,0 0 3-15,0 0 1 0,0 0-103 0,0 0-25 16,4 0 0-16,3 0 0 0,0-6 56 0,3 6 7 16,1 0 1-16,-1-6 0 0,1-6-64 0,0 6-28 15,3 6 3-15,-4-6 0 0,-3 1 25 0,0-1 8 0,4-3 0 16,3 6 0-16,-3-6-8 0,-1 9 0 15,-10 0 0-15,0 0 0 0,0 0 10 0,0 0 7 0,7-6 2 0,-7 6 0 32,7 0-67-32,-3-6-12 0,-4 6-4 0,0 0 0 0,0 0 52 0,0 0 12 15,0 0 0-15,0 0 0 0,0 0 0 0,0 0 0 16,0 0 0-16,3 6 0 0,5-6 0 0,-5 6 0 0,-3-6 0 0,4 9 0 16,-4-3 0-16,0 0 0 0,3 0 0 0,-3 5 0 15,4-5 0-15,-1 6 0 0,1-6 0 0,-4 0 0 16,3-3 0-16,1 3 0 0,-1-1 0 0,4 7 0 15,0-6 0-15,0 6 0 0,4-6 0 0,-4-6 0 16,7 6-140-16,0-1-24 16,15 4-6-16,-5 3-1 0</inkml:trace>
  <inkml:trace contextRef="#ctx0" brushRef="#br0" timeOffset="76515.594">11892 6449 1292 0,'0'0'28'0,"4"9"7"0,-1 9 1 0,1-1 0 0,3 1-36 0,3 3 0 0,-3 2 0 0,4-2 0 16,0-7 96-16,-1-960 12 0,1 1936 2 0,-1-963 1 16,4 2-51-16,1-2-9 0,-5 14-3 0,1-3 0 15,-1-5-21-15,1 8-5 0,3-9-1 0,-3 9 0 16,-1 3-13-16,-3-3-8 0,0 4 10 0,-3-1-10 15,3 0 0-15,0-6 0 0,-4-3 0 0,-3 3 0 16,4-2 35-16,-4-7 1 0,3 3 0 0,-3 1 0 16,0-4-18-16,0-2-3 0,4 2-1 0,-4-2 0 15,4 2-14-15,-1-11 9 0,1-1-9 0,-1-2 8 16,1-3-8-16,3-1 0 0,-4 1 0 0,4-9 0 16,-3 0 0-16,-4-3 0 0,3 3-9 0,-3-3 9 15,0 0-100-15,7 0-12 0,-3 3-4 0,-4-3-716 16</inkml:trace>
  <inkml:trace contextRef="#ctx0" brushRef="#br0" timeOffset="76781.49">11822 7290 1314 0,'0'0'37'0,"-7"-6"8"0,7-3-36 0,-4 3-9 0,0 1 0 0,4-1 0 16,0 0 109-16,0 0 20 0,0 0 4 0,0 0 1 16,0 0-54-16,0 0-12 0,0 6-1 0,0 0-1 15,8-5-48-15,-5 2-10 16,4 3-8-16,4 3 12 0,-1 2-12 0,1-5 0 0,3 0 0 0,0 0 0 16,4 0 0-16,-1 0 0 0,1 6 0 0,3-6 0 15,0 6-12-15,1-6 0 0,2 12-1 0,-3-6 0 31,4 0-14-31,0-6-2 0,-1 6-1 0,-2-1-532 0,2 1-106 0</inkml:trace>
  <inkml:trace contextRef="#ctx0" brushRef="#br0" timeOffset="77237.978">12365 7322 1702 0,'0'0'37'0,"0"0"8"0,0 6 2 0,0 6 1 0,-4-6-38 0,4 6-10 16,0-1 0-16,0-5 0 0,0-6 58 0,4 9 10 15,-1 3 1-15,1-6 1 0,3 0-22 0,0 0-5 16,4-6-1-16,-1 5 0 0,1-5-22 0,3 0-5 16,4 6-1-16,-4 6 0 0,0-18-5 0,0 6-1 15,0 0 0-15,0 6 0 0,4-12-8 0,-8 0 0 16,4 6 0-16,-3 0 0 0,0-6 0 0,-4 1 0 15,0-7 0-15,0 6 0 0,-4-3 0 0,1-3-11 16,-4 6 1-16,3 1 0 0,-6-1-5 0,3 6-1 0,-4-6 0 0,-3 0 0 31,0 0-17-31,-3-3-4 0,-1 3-1 0,0 0 0 0,1 1 55 0,-1-1 11 0,-3 6 3 0,-3-6 0 16,2 0-19-16,-6 6-3 16,7 0-1-16,-4-6 0 0,4 6 13 0,0 6 3 0,0 0 0 0,4 0 0 15,-1 0-24-15,4 5 0 0,3 4-10 0,1 3 10 16,-1-1 0-16,4 7 0 0,4-4 0 15,-1 4 0-15,1-6 0 0,3 8 0 0,4-5 0 0,-4 8 0 16,7-17 0-16,-4 5 0 0,4 1 10 0,1-3-2 16,-1 2-8-16,0-5 0 0,0 0 0 0,4 0 0 15,-4-4 0-15,0-8 0 0,3 0 0 0,-3 0-8 16,4 6-32-16,0-6-5 16,-4-6-2-16,3-2-570 0,-2-4-115 0</inkml:trace>
  <inkml:trace contextRef="#ctx0" brushRef="#br0" timeOffset="78145.808">13776 7499 1782 0,'0'0'39'0,"-4"0"8"0,-3-12 1 0,4 6 3 0,-4 0-41 0,0-5-10 16,0 2 0-16,0 0 0 0,-4 0 56 0,0 3 10 15,-3-6 2-15,0 12 0 0,0-11-33 0,0 5-7 16,-4-3 0-16,1 3-1 0,-1-6-7 16,4 6-2-16,-4 1 0 0,4 5 0 0,4-6-30 0,-1 6-7 15,1 6-1-15,-1-1 0 0,4 1 8 0,-4 6 2 16,4 3 0-16,0 2 0 15,0 1-19-15,4 3-4 0,-1 2-1 0,1 1 0 0,-1-4 49 0,0 4 9 16,4-7 3-16,0 4 0 0,-3-3-16 0,6-7-3 0,1 1-8 16,0-3 12-16,-1 3 3 0,1-1 0 0,-4-11 0 0,10 0 0 15,1 0 8-15,-1 0 1 0,4 0 1 16,1-8 0-16,-1-4-25 0,0 0-11 16,3-5 1-16,1-4 0 0,0-3 59 0,-1-5 12 0,1-3 3 15,3-4 0-15,-3 10-52 0,-4-3-12 0,0-10 0 16,0-5 0-1,0 9-20-15,-3-9-8 0,-4 0 0 0,0 3-1 0,0 2-5 16,-3 1-1-16,-1 3 0 0,-3-6 0 0,0 3 35 0,-3 5 0 0,-1 10 0 0,0-10 0 16,1 4 0-16,-4-3 0 0,0 2 0 0,0-5 0 15,0 8 0-15,-4-2 0 0,1 14 0 0,2-2 0 16,1 5-10-16,0-3 10 0,0 9-8 0,0 0 8 16,7 6-22-16,0 0 1 0,0 0 0 0,0 0 0 15,-3 9-15-15,-1 9-2 0,1 0-1 16,3 2 0-16,0 1 39 0,0 11 0 0,3-5 0 0,-3 8 0 15,4-3 0-15,-1 9 0 0,4-2 0 0,-3 2 0 0,3 3 44 16,0-6 16-16,4 12 3 0,-1-9 1 16,-3 3-52-16,4-6-12 0,-4 4 0 0,3 2 0 0,-3-6 0 0,1-3 0 15,-1-2 0-15,0 5 0 0,0 3 0 0,0-9 0 16,-4 4 0-16,1-7 0 0,-1-3 0 0,1-5 0 16,-1-9 0-16,1-1 0 0,-4 1-17 0,3-6-7 15,-3-6 0-15,0 0-1 16,0 0-136-16,0 0-27 0,0 0-6 0,4-6-1 0</inkml:trace>
  <inkml:trace contextRef="#ctx0" brushRef="#br0" timeOffset="78613.428">13931 7431 1314 0,'-3'-17'37'0,"3"17"8"0,0 0-36 0,0 0-9 0,0 0 0 0,0 0 0 15,0 0 104-15,0 0 20 0,0 0 3 0,0 0 1 16,0 11-52-16,0-11-9 0,3 6-3 0,4 0 0 0,0 0 0 0,0-3 0 16,4 6 0-16,3 2 0 15,0 4-51-15,0-9-13 0,0-6 0 0,1 6 0 16,2-6 0-16,-3 0 0 0,4 0 0 0,-4-6 0 0,0 0 0 0,-3-6 0 15,-1 7 0-15,1-4 0 16,-4 3 0-16,0 0 0 0,-4-6 0 0,1 0 0 0,-4 7 0 0,0-10 0 16,0 0 0-16,0 6 0 15,-7-2 0-15,3 11 0 0,4 0 0 0,-10-6 0 16,-1-6-48-16,1-3-13 0,-4 3-3 0,-1 7 0 0,5-1 49 0,-4 0 15 16,3 0 0-16,-3 6-10 0,0 0 10 0,3 6 0 15,1 0 0-15,-1 0 8 0,4 5-8 0,-3 4 0 16,6 3 0-16,-3-1 0 0,3 7 0 0,4-4 0 15,4-2 0-15,0-3 0 0,-1 8 0 0,4 1 0 16,0-9 0-16,4 8 0 0,-1-5 0 0,1 2 0 16,3-5 0-16,4 0 0 0,-1 2 52 0,4-5 10 0,1 0 2 15,-5 2 0-15,4-2-52 0,-3-6-12 0,3 6 0 16,-3-12 0 0,0 3-132-16,3 0-30 0,-4-3-6 0,1 0 0 0</inkml:trace>
  <inkml:trace contextRef="#ctx0" brushRef="#br0" timeOffset="79150.525">15191 6579 1314 0,'0'0'37'0,"-4"8"8"0,-3-5-36 0,3 6-9 0,-3-3 0 0,4 0 0 16,-4 0 60-16,3 0 11 16,4 5 1-16,-3 1 1 0,3 9-1 0,0-4-1 0,3-5 0 0,1 3 0 15,3 8-19-15,-4 1-3 0,4-3-1 0,4 2 0 16,-4 4 13-16,4 2 3 0,-4 0 0 0,3 10 0 15,1-10-52-15,-4 9-12 0,0-6 0 0,0 10 0 16,0 2 0-16,-3-3 0 0,-4-3 0 0,0 6 0 16,0-6 0-16,-4-2 0 0,-3 2 0 0,4-9 0 15,-4-2 0-15,3-4 0 0,-3 1 0 0,0-9 0 16,3 2 0-16,-3-11 0 0,4 0 0 0,-4 6 0 16,7-9 0-16,-4 3 0 0,4-1 0 0,-3 4 0 15,3-9-48-15,0 0-13 16,0 0-3-16,0 0 0 0,0 0-102 0,0 0-21 15,0 0-4-15,10-3-1 0</inkml:trace>
  <inkml:trace contextRef="#ctx0" brushRef="#br0" timeOffset="79469.739">15289 6590 1522 0,'0'0'33'0,"0"0"7"0,0 0 2 0,0 0 2 0,0 0-36 0,0 0-8 0,0 0 0 0,0 0 0 15,4 9 48-15,-1-3 7 0,1 6 1 0,0 5 1 16,3-8-3-16,0 3-1 0,0 0 0 0,0 5 0 15,0 1-33-15,0 0-8 0,0 2 0 0,0-2-1 16,4 3-11-16,-4 2 0 0,-4 1 0 0,4 2 0 16,0-8 0-16,-3-1 0 0,-1 1 0 0,1 8 0 15,3-8-152 1,-7 3-32-16,3-4-6 0</inkml:trace>
  <inkml:trace contextRef="#ctx0" brushRef="#br0" timeOffset="80103.702">15861 7172 1497 0,'-7'-11'32'0,"7"11"8"0,0 0 0 0,-7 6 4 0,3-6-36 16,4 0-8-16,-7-6 0 0,-3-6 0 0,-1 6 62 0,0 3 10 15,1-3 3-15,3 6 0 0,-4 0-22 0,1 0-4 0,3 3-1 0,-4 0 0 16,0-3-23-16,1 3-5 0,-1 6 0 0,1 0-1 15,-1-9-4-15,0 6-1 0,1-1 0 0,-1 7 0 16,1-6-3-16,3 12-1 0,0-4 0 0,0 4 0 16,3 0-10-16,-3-1 0 0,3 4 0 0,-3 2 0 15,7-2 0-15,-3 3 8 0,3-1-8 0,0 4 0 16,0-4 10-16,3 1-10 0,-3 2 12 0,4-5-12 16,-1-1 19-16,1-5-3 0,0 3-1 0,-4-7 0 15,3-2 0-15,4 0 0 0,-3 0 0 0,-1-9 0 16,1-6 5-16,3 0 2 0,-4 0 0 0,4-3 0 15,0-8-2-15,0 5 0 0,0 0 0 0,1-5 0 16,-5 2-9-16,4-3-3 0,0-2 0 0,0 2 0 16,-3 0-8-16,-1 7-16 0,4-4 4 0,-3 3 1 15,-1 6-3-15,1 0-1 0,-1 0 0 0,-3 1 0 16,0 5 3-16,0 0 1 0,0-6 0 0,0 6 0 16,0 0-12-16,0 0-2 0,0 0-1 0,0 0 0 0,0 0 6 15,0 11 2-15,0-5 0 0,4 3 0 0,-4 0 29 0,0 0 5 16,4 3 2-16,-4 5 0 0,0-5-18 0,3 3 0 15,-3-4-8-15,0 7 8 0,0-12 0 0,4 0 0 16,-1 9 0-16,-3-1 10 0,4-5-10 0,-1 3 0 16,-3-6 0-16,4 0 0 0,-4-6 0 0,3 0 0 15,4 5 0-15,0 4 0 16,-3-6-20-16,3 0-5 0,4-6-2 0,-1 0-605 16,1-6-122-16</inkml:trace>
  <inkml:trace contextRef="#ctx0" brushRef="#br0" timeOffset="80551.419">16175 7172 1728 0,'-4'12'38'0,"1"-6"8"0,3 12 2 0,-4-4 0 0,1-2-39 0,-1 0-9 0,4-6 0 0,-3 3 0 16,3-9 53-16,0 0 9 0,-4 6 2 0,4-6 0 0,0 0-1 0,0 0 0 16,0 0 0-16,0 0 0 0,0 0-13 0,0 0-2 15,0-9-1-15,0 3 0 0,0 0-24 0,0-6-5 16,0 6-1-16,0-5 0 0,0-1-32 0,0 3-6 16,-3-3-2-16,3 6 0 15,-4-5-21-15,1 5-4 0,3 0 0 16,0 6-1-16,0 0-5 0,-7-3-1 0,-1 0 0 0,-2 3 0 0,-1 0 44 0,4 3 11 15,-3 6 0-15,3 2 0 16,-4 1-23-16,0 6-2 0,1 2-1 0,-1 10 0 0,4-10 34 0,-3 10 8 16,3-13 0-16,0 10 1 0,-1-4-6 0,1-5-2 15,0 3 0-15,7-4 0 0,-3 4 44 0,3-3 9 16,0-1 2-16,3 1 0 0,1-6-46 0,3 5-9 16,-4-2-1-16,8 3-8 0,-4-7 23 0,4-2-3 15,-1 0 0-15,1 6 0 0,3 2-10 0,-3 1-2 0,3-3-8 16,0 2 12-16,3-5-12 0,-2-18 0 0,-1-20 0 15,3 11 0 1,1 9-51-16,0 3-6 0,-1-14-2 0,1 5-906 0</inkml:trace>
  <inkml:trace contextRef="#ctx0" brushRef="#br0" timeOffset="80904.157">16425 6511 1552 0,'0'0'44'0,"0"0"10"0,0 6-43 0,0 0-11 0,0 3 0 0,4 2 0 0,-4-5 53 0,7 0 9 16,-4 6 2-16,1 0 0 0,3 8 35 0,0-2 7 15,0 5 2-15,0-2 0 0,4 2-56 0,-4 4-12 16,3 2-1-16,1 4-1 0,0 2-26 0,-1-6-4 15,4 4-8-15,-3-1 11 0,-1 9-28 0,1-3-6 16,0-2-1-16,-4 8 0 0,0-6 49 0,0 0 10 16,-4 3 1-16,4 3 1 0,-7-8-24 0,4 2-5 15,-4 3 0-15,0-3-8 16,0 6-28-16,-4-8-13 0,4 2-3 0,-3-12 0 16,-1 4 36-16,4-1 8 0,0-2 0 0,0-4 0 0,-3-14 0 0,6 3 0 15,-3-6 0-15,0-6 0 16,0 0-64-16,0 0-10 0,4-6-2 0,-1-3-527 15,1 0-105-15</inkml:trace>
  <inkml:trace contextRef="#ctx0" brushRef="#br0" timeOffset="81163.064">16312 7123 1720 0,'0'0'38'16,"0"0"8"-16,0 0 2 0,0 0 0 0,0 0-39 0,0 0-9 0,0 11 0 0,4-5 0 16,-4-6 86-16,0 0 15 0,0 0 3 0,3 0 1 0,5 0-47 0,2 3-10 15,-3 6-1-15,4 0-1 0,3-9-22 0,0 0-5 16,4 6-1-16,3-1 0 0,0 1-9 0,0-6-1 16,4 6-8-16,0 0 12 0,-1-6-12 0,1 9 8 15,-4-18-8-15,4 9 0 0,-1 0 0 0,-2 0 0 16,-1-6 0-16,0 0 0 15,4-5-80-15,-4-1-16 0,0-3-4 0,-3 9-538 16,-1 0-108-16</inkml:trace>
  <inkml:trace contextRef="#ctx0" brushRef="#br0" timeOffset="81439.11">16940 7222 1497 0,'-10'12'32'0,"10"-12"8"0,0 0 0 0,0 0 4 0,0 0-36 0,-4 6-8 0,-3 0 0 0,4 6 0 16,-1 5 104-16,1-8 20 0,3-9 3 0,0 0 1 15,0 0-67-15,0 12-13 0,0-6-2 0,0 11-1 16,0 4-21-16,0-3-4 0,0-7 0 0,0 7-1 16,3 3-19-16,-3-4 0 0,0 4 0 0,0-1 0 15,4 7 0-15,-4-6 0 0,3-7 0 0,-3 1 0 16,4-3 0-16,-4-1 0 0,0-2 0 0,0-3 0 31,3 0-48-31,-3-6-12 0,0 0-4 0,0 0 0 16,0 0-102-16,4-9-21 0,3-8-4 0,0-1-1 0</inkml:trace>
  <inkml:trace contextRef="#ctx0" brushRef="#br0" timeOffset="81599.627">16828 6949 1267 0,'0'0'28'0,"0"0"5"0,0 0 2 0,0 0 1 0,0 0-36 0,0 0 0 15,0 0 0-15,0 0 0 0,0 3 0 0,0-3 0 16,3 9 0-16,1-3-368 0,3-3-81 16</inkml:trace>
  <inkml:trace contextRef="#ctx0" brushRef="#br0" timeOffset="82201.501">17149 7308 1638 0,'0'0'36'0,"0"0"7"0,0 0 1 0,0 0 3 0,0 0-38 0,0 0-9 0,0 0 0 0,0 0 0 16,0 0 124-16,0 0 24 0,0 0 4 0,0 0 0 15,0 6-79-15,0-6-16 0,0 0-3 0,0 0-1 0,0 0-33 16,0 0-8-16,-4 8 0 0,0-2-1 0,4-6-11 0,-3 9 0 16,3 0 0-16,0-9 0 0,0 0 30 0,0 0 4 15,0 0 1-15,-7 6 0 0,3-6-23 16,-3 6-12-16,4 0 12 0,-4 5-12 15,3-5 0-15,1 3 0 0,-1 3 0 0,1 0 0 16,-1-7 0-16,4 7 0 0,-3 3 0 0,3-3 0 0,-4-4 0 16,4 7 0-16,0 3 0 0,4-3 0 0,-4 2 0 0,0-5 0 15,3-6 0-15,-3 6 0 0,7 5 0 0,-3-2 0 16,-1 3 0-16,1 2 0 0,-1-5 0 0,4 5 0 16,0-8 0-16,-3 0 0 0,3-3 13 0,0-3-4 15,0-3-1-15,0 2 0 0,0 4 6 0,0-9 1 16,4 0 0-16,-4-6 0 0,0 6-15 0,0-11 9 15,4-10-9-15,-4-3 8 0,0-5-8 0,0 9 0 0,0 2 0 16,0 3-11-16,0 3 11 0,-4-5 0 0,1-1 0 0,-4 1 0 16,3 8 0-16,-3-3 0 0,0-12 0 0,-3 13 0 15,-1 2-14-15,-3-3-1 0,0-6 0 16,0 7 0-16,0-7 24 0,-3 3 5 0,-1-8 1 0,0 2 0 16,1 9-35-1,-4 1-8-15,0-7 0 0,0 0-1 0,-1 4 29 0,5 2 0 16,-1 0-8-16,1 6 8 0,3 6-8 0,7 0 8 0,-7 6-13 0,-4 0 5 15,4 0-6-15,0 6-1 0,0-1 0 0,0 10 0 32,3-3-18-32,-3 5-4 0,0 4-1 0,0 2 0 0,0-2-102 15,3 2-21-15,1-6-4 0</inkml:trace>
  <inkml:trace contextRef="#ctx0" brushRef="#br0" timeOffset="83088.352">17413 7258 1314 0,'0'0'37'0,"-3"3"8"0,-1 3-36 16,1 2-9-16,-5 7 0 0,1-3 0 0,4 0 53 0,-1-4 9 15,1 10 2-15,-1 0 0 0,1 5 0 0,-4-2 0 16,0 2 0-16,3-2 0 0,-3-1 0 0,7 1 0 0,-3-9 0 15,3 3 0-15,0 8-52 0,0-11-12 0,3 0 0 0,-3-1 0 16,4-2 34-16,-4-3 4 0,3 6 1 0,1-6 0 16,-4 0-19-16,0-6-3 0,0 0-1 0,0 0 0 15,3-6-5-15,1 0-2 0,3 0 0 0,-4 0 0 16,1-3 20-16,3-3 4 0,-4 7 1 0,1-7 0 16,-1 6-22-16,1-6-12 0,3-3 12 0,-3 4-12 15,-1-7 0-15,-3 0 0 0,4 7 0 16,-1-1 0-16,1-3-14 0,-4 3 0 15,3-5 0-15,-3 2 0 0,0 3 0 0,0-5 0 0,0 5 0 16,0-6 0-16,0 4 2 0,0 2 1 0,-3 0 0 0,3 0 0 16,3 6 3-16,1 1 0 0,-4 5 0 0,3-3 0 15,4 0-2-15,0 3 0 0,4-3 0 0,3 3 0 16,-3 3 2-16,3-3 0 0,0 3 0 0,0 2 0 16,0 1 8-16,0 3 0 0,4 9 0 0,-4-6-8 15,-3-4 8-15,3 10 0 0,0 0 10 0,-4 5-10 0,1-2 14 16,-4 2-3-16,0 4-1 0,4 2 0 0,-4-11-10 15,-4 14 12-15,1 3-12 0,-1-2 12 0,-3-10-12 16,0 1 0-16,4 2 0 0,-4-8 0 16,-4-9-42-16,4 0-10 0,0 5-3 15,-3-2 0-15,-1 0 15 0,1-6 2 0,3-6 1 0,0 0-521 16,-4 0-104-16</inkml:trace>
  <inkml:trace contextRef="#ctx0" brushRef="#br0" timeOffset="83931.626">18831 7199 1728 0,'0'0'38'0,"0"0"8"0,-7-9 2 15,0 9 0-15,7 0-39 0,-10 0-9 0,-1 0 0 0,0 0 0 0,-3 9 53 0,0-3 9 16,0-3 2-16,0 0 0 0,0 8 0 16,0-5 0-16,0-6 0 0,0 0 0 0,-4 6-16 0,4-6-4 15,0 0 0-15,0 0 0 16,-1 6-32-16,5 0-12 0,3 0 0 0,-4 0 9 0,4 0-9 0,0-1-17 16,0 4 4-16,0 3 1 15,3 6-19-15,1-7-3 0,3-2-1 0,-4 9 0 0,1-6 35 0,3 5 0 16,0 4 0-16,0-3 0 0,0 5 0 0,3-11 0 15,-3 3 0-15,4 2 0 0,-1 1 0 0,1-9 0 16,-4 2 0-16,4 1 0 0,-4-12 0 0,7 0 0 16,0 0 0-16,-4 0 0 0,4 0 19 15,0-3 10-15,4 0 3 0,-1-8 0 0,1-4-32 0,0-3 0 0,-1-2 0 16,4 2 0-16,-3-11 0 0,-1-1 0 0,5 4 0 16,-1-13 0-1,-4 10-20-15,4-3-9 0,-3-9-3 0,-4 2 0 0,0 4 32 0,0 3 0 16,-3-6 0-16,3-4 0 0,-4 10 0 0,-3-3 0 0,0 2 0 15,0-5 0-15,-3 3 0 0,3 3 0 0,-4 2 0 0,-3-8 0 16,0 9 0-16,0-1 0 0,0 10 0 0,-4-7 0 16,1 4 24-16,-4-1 10 0,0-2 2 0,3 8 1 15,0-6-59 1,1 1-12-16,-4 8-2 0,3-2-1 0,1-1 37 0,3 9 0 0,-4 3 0 0,4-5 0 16,3 5 0-16,1 0 0 0,3 6 0 0,0 0 0 15,0 0 0-15,0 0 0 0,-4 6 0 0,4 11 0 16,4-8 0-16,-1 15 0 0,1-1 0 0,-1 9 0 15,1-2 0-15,3 2 0 0,4 3 0 0,-4 4 0 0,3-1 0 16,-3 3 0-16,4 3 0 0,-4 0 0 0,3 3 0 16,-2 3 0-16,-1 0 0 0,0 0 0 0,0-3 0 0,0 3 0 15,-4-6 0-15,1 0 0 0,-1-5 0 0,1-4 0 16,-4 0 0-16,0 3 0 0,0-8 0 0,0-4 0 16,0 1 0-16,0-10 0 0,0 7 0 15,3-12 0-15,1-1 0 0,3-2 0 0,-4-3 0 16,5 6 0-16,-5 0 0 0,4-1 0 0,0-2 0 0,0-6 0 15,0 0 0-15,4 0 0 16,-4 0-59-16,4-3-4 0,-1-3-1 0,1-3-546 16,-1-6-110-16</inkml:trace>
  <inkml:trace contextRef="#ctx0" brushRef="#br0" timeOffset="84414.157">18888 7337 1728 0,'0'0'38'0,"0"0"8"0,0 0 2 0,0 0 0 0,0 0-39 0,0 0-9 0,0 0 0 0,0 0 0 15,0 0 96-15,0 0 18 0,0 0 3 0,0 0 1 0,0 0-70 16,7 0-13-16,0 0-3 0,0 3-1 0,3-3-20 0,1 6-11 15,0-6 12-15,3 0-12 0,-4 0 0 16,1 0 0-16,-1 0 0 0,5-6 0 16,-5 3 8-16,1-3-8 0,-1 0 0 0,-3 3 0 15,0 0 0-15,1-2 0 0,-5-1 0 0,-3 6 0 16,4-6-16-16,-4 0-11 0,0 0-1 0,0-9-1 0,-4 7 37 0,1 2 8 16,-5-3 2-16,1 3 0 0,0-6-18 0,-3 6-9 15,3 6 1-15,-4-6 0 0,-3-5-3 0,0 5 0 16,0 0 0-16,0-3 0 0,0 3 11 0,-1 6 11 15,5-6-3-15,-1 6 0 0,-3-6 0 0,4 6 0 16,3 6 0-16,-4 0 0 0,4 0-18 0,3 3-4 16,1 0-1-16,-1 0 0 0,-3 2 15 0,7 7 0 15,0-6 0-15,4 5 0 0,-1 4 0 0,4-3 12 16,0-4-3-16,4 10 0 0,0-1-9 0,3 1 0 0,0-4 0 16,0 4 0-16,0-6 0 0,4 2-9 0,-4-2 9 15,3-6 0-15,1 2-24 0,0-2 1 0,-4 0 1 0,3 0 0 31,1-1-35-31,0-5-7 0,-1-3-2 0,1-3-524 0,3 3-105 0</inkml:trace>
  <inkml:trace contextRef="#ctx0" brushRef="#br0" timeOffset="85236.175">19974 7228 1530 0,'0'0'33'0,"-3"-6"7"0,-4 1 2 0,7 5 2 0,0 0-36 0,-4-3-8 15,-3 0 0-15,0-3 0 0,4 3 24 0,-5 0 4 16,5 0 0-16,-4 3 0 0,0 3-14 0,-4 0-2 16,4-6-1-16,-3 3 0 0,-1 0-11 0,0 3 0 0,-3-3 9 0,4 3-9 15,-1-3 15-15,1 3-2 0,-1 0 0 0,0 3 0 16,4 5 41-16,0-5 8 0,0 6 2 0,0 3 0 15,0-1-52-15,0 7-12 0,0-9 0 0,3 5 0 16,1 10 0-16,3-10 0 0,-4 4-12 16,8-3 12-16,-1-1 0 0,-3 1 0 0,4 0 8 0,0 2-8 15,-1-8 50-15,1 0 4 0,3-9 1 0,-4 5 0 16,4 1-37-16,0-3-7 16,-3 0-2-16,3 0 0 0,0-6 19 0,-4-6 3 0,5-6 1 0,-5 1 0 15,1 5-15-15,-4 6-2 0,7 3-1 16,3-6 0-16,-3 0-14 0,-3-3 0 0,3 0 0 0,-4-6 0 15,1-3-12-15,-1 7 2 0,-3-1 0 0,4 3 0 16,0-6 0-16,-4 0 0 0,3 7 0 0,-3-7 0 16,0 9-6-16,0 3-2 0,0-6 0 0,0 6 0 15,0 0-9-15,0 0-1 0,0 0-1 0,0 0 0 16,7 3 1-16,-3 0 0 0,3 0 0 0,-4 9 0 16,1-7 14-16,-1 7 3 0,1 0 1 0,-1 0 0 0,4 2 10 0,-3 10 0 15,-1-12 0-15,4 11 0 0,-3 4 0 0,3-4 0 16,-3 10 0-16,3-4 0 0,0 9 0 0,-4-11 0 15,4 2 0-15,0 3 8 0,-3 4-8 0,3 2 12 16,-4 3-4-16,1-3 0 0,-1 0-8 0,1 4 11 16,-4-10-11-16,4 12 12 0,-8 3-12 0,4-15 10 15,0-2-10-15,-4-4 10 0,1 10 2 16,-1-4 0-16,1-3 0 0,-1 1 0 0,-3-10 5 0,0 4 2 16,4-4 0-16,-1 4 0 0,-3-12 2 0,4-1 1 0,-4-2 0 15,0 3 0-15,-1-6-5 0,-2 0-1 0,3 0 0 16,-4-1 0-16,1-5-5 0,-1-5-2 15,-3-1 0-15,0-6 0 0,3 0-9 0,-6-3 0 16,-1-2 0-16,-3-7-11 0,3-2-1 0,1 2-1 0,-5 4 0 16,1 2 0-16,0 0-2 0,0-8 0 0,-4 8 0 0,8 1 0 31,-5-4-19-31,1 4-4 0,4-1-1 0,-1 0 0 0,4 1-19 16,0-4-4-16,7 3-1 0,-4 7-513 0,8-10-102 0</inkml:trace>
  <inkml:trace contextRef="#ctx0" brushRef="#br0" timeOffset="85795.065">20151 7340 1552 0,'0'0'44'0,"-7"0"10"0,0-3-43 0,3 3-11 0,4 0 0 0,-11 3 0 16,11-3 77-16,-7 6 14 0,7-6 2 0,0 0 1 15,-7 6-44-15,4 0-9 0,-4 0-1 0,7-6-1 16,-4 5 1-16,1 10 0 0,3-6 0 0,0 6 0 15,0-4-16-15,0 7-2 0,3-3-1 0,1-1 0 16,3 7-1-16,-4-3-1 0,4 2 0 0,0 4 0 16,1-1-6-16,-5-2-1 0,1 2 0 0,-1-5 0 15,4-6-12-15,-7-3 9 0,4-4-9 0,-4-5 8 16,3-17 7-16,-3 5 1 0,0 12 0 0,0-3 0 16,0-14-4-16,-3-1-1 0,-1 3 0 0,1-2 0 15,3-1 42-15,-4-6 9 0,-3 10 2 0,4-4 0 16,-1-5-64-16,-3 5-28 0,3 3 3 0,1-2 0 15,-1-1 40-15,1 3 8 0,-1-2 1 0,1 5 1 16,-1-9-25-16,4 9 0 0,-3 1 0 0,3 5 0 16,-4-6-18-16,4 6-9 0,0 6-1 15,0 0-1-15,4-6-5 0,3 0-1 0,-4 3 0 0,1-2 0 16,6 2 35-16,-3 0 0 0,8-3 0 0,-1 0 0 0,0 6 0 0,0-12 0 16,4 12 0-16,-1-6 0 0,1 6-21 15,6 6 2-15,-2-6 1 0,2 0 0 16,1 12-26-16,0-12-4 0,-4 6-2 0,4 0 0 15,-4-3-138-15,-4 5-28 0</inkml:trace>
  <inkml:trace contextRef="#ctx0" brushRef="#br0" timeOffset="86321.856">20740 7267 1720 0,'0'0'38'0,"0"0"8"0,-4-3 2 0,-3-3 0 0,0 0-39 0,0 6-9 0,0-6 0 0,-4 6 0 16,4 0 55-16,-3 0 9 0,3-6 1 0,0 6 1 15,0-6-25-15,0 12-5 0,0 0 0 0,0 0-1 16,-4 0-20-16,4-3-4 0,0 5-1 0,0 7 0 15,0-3-10-15,3 0 0 0,-3 8 0 0,4 4-11 16,-4-7 11-16,3 1 0 0,0 3-9 0,4-4 9 0,-3 7 0 0,3-7 0 16,-4 4 0-16,4-3 0 0,0 5 0 0,0-8 0 15,0 3 0-15,4-13 0 0,-4 4 14 0,3 0-2 16,5-6-1-16,-5 3 0 0,4-6 1 0,-3 0 0 16,3-3 0-16,0-3 0 0,3 0 17 0,-3-6 4 15,4 1 1-15,-4-1 0 0,4 6-3 0,-4-12-1 16,0 7 0-16,0 2 0 0,-4-9-30 0,1 1 0 15,3 2 0-15,-4 3 0 0,1 0 0 0,-1 6 0 16,-3 1 0-16,4-1 0 0,-4-3 0 0,0 9 0 16,0 0 0-16,-4-6 0 0,4 0 0 0,0 6 0 15,0 0 0-15,0 0 0 0,0 0 0 0,0 0 0 16,0 9 0-16,-3 3 0 0,3-6 0 0,-4-1 0 16,4 13 0-16,-3-3 0 0,3 2 0 0,3 1 0 0,-3 0 0 15,0 2 0-15,4 4 0 0,-4 2 0 0,3 4 0 0,1-7 0 16,0-5 0-16,-1-4 0 0,1 4 0 0,3-6 0 15,0 0 0-15,-4-6 0 0,-3-6 0 0,11 8 0 32,-1-8-45-32,1 6-15 0,3-6-4 0,0 0-614 0,-3-9-123 0</inkml:trace>
  <inkml:trace contextRef="#ctx0" brushRef="#br0" timeOffset="86886.267">20472 6961 1552 0,'0'0'44'0,"0"0"10"0,0 0-43 0,0 0-11 0,0 0 0 16,0 0 0-16,0 0 104 0,0 0 20 0,0 0 3 0,0 0 1 16,0 0-52-16,0 0-9 0,0 0-3 0,0 0 0 15,0 0-13-15,0 0-3 0,0 0-1 0,7 0 0 16,-4-6-38-16,4 6-9 0,-3 0 0 0,3 0 0 15,0 0 8-15,0-3-8 0,-3 3 12 0,3-3-4 16,0 3-8-16,0-6 0 0,0 0 0 0,0 0 0 16,0 1 12-16,0-7-4 0,0 0 0 0,0 0 0 15,0 3-8-15,4-2 0 0,-4-1 0 0,0-6 0 16,0 4 0-16,-4 2 0 0,4 0 0 0,1 0 0 16,-8 3 0-16,3 4 0 0,-3 5 0 0,0 0 0 15,0 0 0-15,0 0 0 0,0 0 0 0,0 0 0 16,0 0 0-16,0 0 0 0,0 0 0 0,0 0 0 15,0 0 0-15,4 5 0 0,-1 4 0 0,-3-3 0 16,4 0 0-16,-1 6 0 0,1 0 0 0,-1-1 0 16,1 4 0-16,-1 3 0 0,4-7 0 0,-3 1 0 15,3 3 0-15,0 3 0 0,0-7 0 0,4 1 0 0,-1-6 0 16,1 6 0-16,-1-3 0 0,1 2 0 16,3 1-60-16,-3 6-16 15,3-4-4-15,-4 4-1 0,4-6-178 0,-3 2-35 0,14 10-7 16,-11-6-2-16</inkml:trace>
  <inkml:trace contextRef="#ctx0" brushRef="#br0" timeOffset="87494">21135 7140 1314 0,'0'0'37'0,"0"0"8"0,0 0-36 0,0 0-9 0,0 0 0 0,0 0 0 16,0 9 104-16,0 3 20 0,3-6 3 0,1 5 1 15,-4 1-27-15,4 0-5 0,-1 3 0 0,1-4-1 16,-1 7-39-16,-3-12-8 0,4 6-2 0,-1-4 0 0,1 4-20 16,-4 0-4-16,3-6-1 0,1 0 0 15,-1 0-10-15,-3-6-3 0,0 0 0 0,0 0 0 16,0 0 12-16,0 0 1 0,4-6 1 0,-1 0 0 0,-3 0-22 16,4 0 0-16,-1-6 0 0,-3 6 0 0,0-2 0 15,-3 2 0-15,3 0 0 0,-4 0 0 0,1-6 0 0,-1 6 0 16,1-5 0-16,-4 2-12 15,0 3-12-15,3-6-2 0,-3 12-1 0,4-6 0 16,3 6-4-16,-8 0-1 16,8 0 0-16,-10-6 0 0,3 6 32 0,7 0 0 0,-4 6 0 0,-3 6 0 0,0-6 0 0,0 3 0 15,0 2 0-15,0 1 0 0,0 6 0 0,0-6 0 16,3-1 0-16,1 10 0 0,-1-9 0 16,1 2 0-16,-1 4 0 0,1 0 0 0,3-1 24 15,-4 1 12-15,1 3 1 0,3-4 1 0,0 1-22 0,0-1-4 16,0 4 0-16,0-3-1 0,0 5-11 0,0 4 8 0,3-1-8 15,-3-2 8-15,0-7-8 0,0-2 0 16,4 3 0-16,-1-1 8 0,1 1-8 0,-1-9 0 0,1 8 0 16,-1-5 0-16,-3-12 0 0,7 0 0 0,0 12-12 0,1-6 12 15,-1 0-20-15,0-6 4 0,3 0 1 0,1 0 0 32,3-6-15-32,-3 0-3 0,6 0-1 0,-3 0-630 0,7 0-127 0</inkml:trace>
  <inkml:trace contextRef="#ctx0" brushRef="#br0" timeOffset="88029.939">21343 7296 1785 0,'0'0'39'0,"0"0"8"0,0 0 1 0,0 6 4 0,0 0-42 0,0 5-10 16,4-8 0-16,-1 3 0 0,-3 3 78 0,4 0 14 16,3-3 2-16,0 0 1 0,-4 0-32 0,4-1-7 15,0 1 0-15,0 3-1 0,1-3-30 0,2 3-5 16,-3 0-2-16,0-3 0 0,0-1-6 0,0 1-2 16,4-6 0-16,-4 6 0 0,0-6-2 0,0 0 0 15,4 6 0-15,-4-12 0 0,0 0 0 0,3 6-8 16,1-6 12-16,-4 1-4 0,4-1-8 0,-4-3 8 0,0 3-8 0,0-3 8 15,0 0-23-15,-4-2-5 0,4 5 0 0,0 0-1 16,-3 0 21-16,-1-9 0 0,1 6 0 16,-4 1 0-16,0 2-9 0,-4-6 9 0,1 0-12 15,-1 6 12 1,1-3-53-16,-4 1-4 0,0-1-1 0,0 3 0 0,0 0 46 0,-4 0 12 0,0 0 0 16,1 0 0-16,-1 1 0 0,4 2-10 0,0 3 10 0,-3 8-10 15,3-2-2-15,0 6 0 0,-1 0 0 16,-2 3 0-16,3 2 12 0,0 7 9 0,0-7-1 0,0 10-8 15,3-4 20-15,1-2-2 0,-1 2-1 0,1 7 0 16,-1 2 4-16,4-8 1 0,0 8 0 0,0-8 0 16,4 2-2-16,-1 3 0 0,1-8 0 0,3 2 0 15,0 7-2-15,0-15-1 0,0-4 0 0,3 7 0 16,-3 0-17-16,4-7 0 0,0 1 0 0,-1-3 0 16,4-3 0-16,-3 0-9 0,3 5 9 0,-3-2-8 15,3-6-42-15,-4 0-8 0,4 3-2 0,1-3 0 16,-1 3-108-16,0-3-21 0,18-12-5 15,-8 6-1-15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11-21T18:53:45.12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5355 3480 687 0,'-14'21'15'0,"7"-15"3"0,-4 5 1 0,1 1 1 0,3-6-20 0,-4 3 0 0,4-3 0 0,0 0 0 15,-4-1 55-15,1 1 7 0,3-6 2 0,7 0 0 16,-11 0-10-16,4-6-2 0,-3 1 0 16,3-1 0-16,3 0-41 0,-3-3-11 0,0 3 0 0,0-6 0 31,3 6-24-31,1-5-6 0,-4 5-2 0,3 0 0 15,1-3 2-15,-1 0 0 0,4 9 0 0</inkml:trace>
  <inkml:trace contextRef="#ctx0" brushRef="#br0" timeOffset="755.885">5211 3407 432 0,'0'0'12'0,"0"0"4"0,0 0-16 0,0 0 0 0,0 0 0 0,0 0 0 0,0 0 68 0,0-6 12 15,0 6 1-15,3-6 1 0,1 0-7 0,-1-6-2 16,-3 12 0-16,0 0 0 0,0 0-13 0,0-6-4 16,0 6 0-16,4-6 0 0,-4 6-16 0,0-8-3 15,0 8-1-15,0 0 0 0,0 0 29 0,-4-6 6 16,1 0 1-16,3 6 0 0,0 0-31 0,-7 0-5 15,-1-12-2-15,1 6 0 0,4 6 2 0,3 0 1 16,-7-6 0-16,0 6 0 0,3-6-16 0,-3 6-3 16,4 0-1-16,-4 0 0 0,7 0 3 0,-11 6 0 15,-3 0 0-15,3-6 0 0,1 6-3 0,-1 6 0 16,4-6 0-16,-3 0 0 0,-5 2-17 0,5-2 0 16,-1 0 0-16,4 12 0 0,4-12 0 0,-4 3 16 0,-4-1-3 0,0 1-1 15,4 3-12-15,4-6-10 0,-4 6 2 0,3-7 0 16,4-5 8-16,-7 6 11 0,7-3-3 0,0-3 0 15,-7 9-8-15,7-9-11 0,-3 9 3 0,-4-3 0 16,7-6 8-16,0 0 0 0,0 0 0 0,-4 6 0 16,4 0 0-16,-3-1 0 0,3-5 0 0,0 0-8 15,0 0 8-15,0 6 0 0,0-6-9 0,0 12 9 16,3-9 0-16,-3-3 0 0,4 6-9 0,-4-6 9 16,0 0 0-16,0 6 0 0,0-6-8 0,0 0 8 15,3 6 0-15,-3-6 0 0,4 0 0 0,-1 6 0 16,-3-6 0-16,7 0 0 0,-3 5 8 0,3-5-8 15,0 6 0-15,0-6 0 0,0 0 8 0,7 6-8 16,-7 0 0-16,0-6 0 0,0 0 0 0,4 6 0 16,-1-6 0-16,1 6 0 0,-4-3 0 0,4 3 0 15,-1-3 0-15,1 5 0 0,-4-2 0 0,3 0 0 0,1 6 0 16,-4-6 0-16,0 6 0 0,-3-7 0 0,-1 10 0 0,4-3 0 16,-3-6 0-16,-1 6 0 0,1 5 0 15,-1-8 0-15,1 3 8 0,-4 5-8 0,3-5 12 0,-3 3-3 16,0 2-1-16,0-5 0 0,0 6-8 0,0-12 0 15,-3 5 0-15,-1 4 0 0,1-3 0 0,-4-6 0 16,0 6 0-16,0-1 0 0,3-8 12 0,-3 6-4 16,-3 0 0-16,-5-3 0 0,5 0-8 0,-1 0 0 15,-3 5 9-15,0-11-9 0,0 6 0 0,0 0 0 16,3-3 0-16,-6 3 8 0,-1-3-8 0,4 6 0 16,0-9 0-16,3 11 0 0,1-5-11 0,-1-6-3 15,11 0-1-15,0 0 0 16,0 0-18-16,0 0-4 0,0 0-1 0,0 0 0 15,0 0-124-15,0 0-25 0,7 0-5 0,-3-6-463 0</inkml:trace>
  <inkml:trace contextRef="#ctx0" brushRef="#br0" timeOffset="1541.388">5613 3445 781 0,'0'0'16'0,"0"0"4"0,-11 0 1 0,4 0 3 0,7 0-24 0,-7-6 0 16,0 6 0-16,7 0 0 0,-11 0 69 0,4-6 10 16,7 6 1-16,0 0 1 0,0 0-14 0,0 0-3 0,-7 0-1 0,7 0 0 15,0 0-21-15,0 0-4 0,0 0-1 0,0 0 0 16,0 0-18-16,0 0-4 0,0 0-1 0,0 0 0 15,0 0-6-15,0 0 0 0,0 0-8 0,0 6 12 16,0-6 13-16,4 12 3 0,-1-6 0 0,-3-1 0 16,7 1 7-16,-3 6 1 0,-1-3 1 0,1-3 0 15,-1 6-4-15,1-7-1 0,0 7 0 0,-1-3 0 16,1 3-4-16,3 0-2 0,-4-1 0 16,1 7 0-16,-1-9-8 0,4 2-2 0,-3 7 0 0,3-6 0 15,-4 6-3-15,4-10-1 0,-3 10 0 16,3-6 0-16,-3 0-2 0,3 5-1 0,-4-8 0 0,1 3 0 15,3-1-9-15,-4 1 0 0,1 0 0 0,3-3 0 16,-4 3 0-16,1-7 0 0,3 7 8 0,-4-6-8 16,1 0 11-16,0 0-3 0,-4-6-8 0,0 0 12 15,0 0 4-15,0 0 0 0,0 0 0 0,0 0 0 16,7 6 4-16,-7-6 0 0,0 0 1 0,0 0 0 16,0 0-11-16,0 0-2 0,0 0-8 0,0 0 12 0,0 0-12 15,7 0 0-15,-7 0 8 0,7 0-8 0,-7 0 0 0,0 0 0 16,3-6 8-16,1 0-8 0,-4 6 0 0,3-6 8 15,1 0-8-15,-4 6 0 0,3-12 12 0,-3 7-4 16,4-4-8-16,-4 3 12 0,0 0-12 0,0 0 9 16,-4-6-9-16,4 1 8 0,0-1-8 0,0 0 0 15,0-3 9-15,0-2-9 0,4 5 0 0,-4-12 0 16,0 10 0-16,3-4 8 0,-3-5-8 0,0 8 0 16,0-9 0-16,0 13 0 0,0-7 0 0,0-3 0 15,0 10 0-15,7-7-8 0,-7-3-8 0,0 10 0 16,0-1-1-16,4-9 0 0,-4 10 7 0,3-1 2 0,1-6 0 15,0 6 0 1,-1 1-71-16,-3 2-13 0,4-3-4 0,-1 0 0 16,4 1-96-16,0 5-19 0,4-6-4 0</inkml:trace>
  <inkml:trace contextRef="#ctx0" brushRef="#br0" timeOffset="2576.867">6064 3445 968 0,'0'0'21'0,"0"0"5"0,0 0 1 0,0 0 0 0,0 0-27 0,0 0 0 16,0 0 0-16,0 0 0 0,0 0 93 0,0 0 14 16,0 0 2-16,0 0 1 0,0 0-43 0,0 0-9 15,0 0-2-15,0 0 0 0,0 0-16 0,0 0-3 0,0 0-1 0,0 0 0 16,0 0-6-16,0 0-2 0,0 0 0 0,-3 6 0 15,-1 0-16-15,1-1-4 0,3 4-8 0,0 0 12 16,0 0-12-16,0 3 11 0,3-1-11 0,-3 7 10 16,4-9-2-16,-4 9 0 0,3-7 0 0,-3 7 0 15,0 0 4-15,4 8 0 0,-4-8 0 16,3 2 0-16,1 4 1 0,-4-7 1 0,0-2 0 0,0 3 0 16,0 5 12-16,0-5 2 0,-4 2 1 15,4-2 0-15,0 0-14 0,-3 2-3 16,-1-8-1-16,4 0 0 0,-3 0 2 0,3-7 1 0,0-5 0 0,0 0 0 15,0 0 11-15,0 0 3 0,0 0 0 0,0 0 0 16,0 0-7-16,0 0-1 0,0 0 0 0,-7 0 0 16,7 0-9-16,-7-5-3 0,7 5 0 0,-4 0 0 15,4 0-8-15,-3-12 0 0,-1 6 0 0,4-6-11 16,0-3 11-16,0 4 0 0,0-1 8 0,0-6-8 0,0-2 0 16,0 8-8-16,0-6 0 0,4 1 0 0,-4-4 0 15,3 4 0-15,1-7 0 0,-4 0 0 0,3 10 8 0,1-10-8 16,-4 1 8-16,0 8-8 0,3-8 0 0,-3 8 0 15,4-3 0-15,-4 6 0 0,3 1 8 0,-3-1 0 16,0 3 0-16,0 0 0 0,-3 6 0 16,3 3 0-16,0 0 0 0,0 0 0 0,0 0 0 0,0 0 0 15,0 0 0-15,0 0 0 16,0 0-23-16,0 0-2 16,0 0-1-16,0 0 0 0,0 0 26 0,0 0-8 0,0 0 8 0,0 0 0 0,7 6 0 15,-4 3-8-15,1-3 8 0,-4-6 0 0,3 6 0 0,-3-6 0 16,0 0 0-16,4 6 0 0,3 0 0 0,-7-6 0 15,7 0 0-15,-3 5 0 0,3-5 0 0,0 6 0 16,0-6 0-16,-4 0 0 0,4 6 0 0,0-6 0 0,-7 0 0 16,11 0 0-16,-4 0 0 0,-3 0 0 0,-1 0-8 15,-3 0 8-15,7-6 0 0,-3 6 0 0,-4 0 0 0,7 0 8 16,0-6-8-16,0 1 0 0,0 5 0 0,0-6 0 16,-4 0 0-16,1 0 0 0,3-3 0 0,-3-3 0 15,-1 6 0-15,4-5 0 0,0 5 0 0,-3-6 0 16,-1 0 8-16,1 3 0 0,-1 4 0 0,1-1 0 15,-1 0-8-15,-3 6 0 0,0 0 0 0,7-6 0 16,-7 6 0-16,0 0 0 0,0 0-8 0,0 0 8 16,0 0-8-16,0 0 8 0,0 0-8 0,0 0 8 15,7 6 0-15,-3 0 0 0,-1 0 0 0,1-3 0 16,0 5 0-16,-1 7 0 0,1-3 0 0,-4 0 0 16,7 2 0-16,-4 4 0 0,1 0 0 0,-4-1 0 15,3 1 0-15,-3 2 0 0,4 4 0 0,-1 2 8 16,1 4-8-16,-4-10-12 0,3 10 4 0,-3-7 0 15,4 4 8-15,-4 2 16 0,0-2-4 0,3-4-1 16,1 1-11-16,-1 2 0 0,1-8 0 0,0-1 0 0,-1-5 0 16,1 3 0-16,3-9 0 0,0 0 0 0,-4 5 0 0,1-11 0 15,3 0-14-15,7 0 5 16,-7 0-110-16,0 0-21 0,4-6-5 0,-1 1-667 16</inkml:trace>
  <inkml:trace contextRef="#ctx0" brushRef="#br0" timeOffset="10893.137">12753 6396 996 0,'0'0'28'0,"0"0"7"0,0 0-35 0,0 0 0 0,0 0 0 0,0 0 0 16,0 0 15-16,-7-8-4 0,3 8-1 0,4 0 0 15,0 0 9-15,-7-6 1 0,4 0 1 0,3 6 0 16,-7-6 26-16,3 6 5 0,4 0 0 0,0 0 1 16,-7-6-3-16,7 6-1 0,-3-6 0 0,3 6 0 15,0 0-9-15,0 0-1 0,-7 0-1 0,7 0 0 16,0 0-8-16,0 0-2 0,0 0 0 0,0 0 0 15,0 0-8-15,-4 0-1 0,-3 12-1 0,7-6 0 16,0 6-9-16,0-4-1 0,0 10-8 0,3-6 12 16,-3 0-12-16,4 8 0 0,0-2 0 0,-1-1 0 15,1 1 0-15,3 0 9 0,-4 2-9 0,1-2 8 16,3 0 0-16,-4-4 0 0,4 4 0 0,-3-1 0 16,-1-8 3-16,1 3 0 0,-1-6 0 0,1 6 0 15,0-1 1-15,-1 1 0 0,-3-6 0 0,4 0 0 0,-4 3-2 16,0 3 0-16,3-7 0 0,-3 1 0 0,0 0-10 15,0 6 12-15,0-12-12 0,0 3 12 0,0-3 5 0,0 6 2 16,0-6 0-16,0 0 0 0,0 0-28 0,0 0-6 16,0 0-1-16,0 0 0 0,0 0 16 0,0 0 16 15,0 0-3-15,0 0-1 0,0 0 7 0,0 0 1 16,0 0 0-16,0 0 0 0,0 0-5 16,0 0-1-16,-7 6 0 0,7-6 0 15,-7 0-3-15,7 0-1 0,-7 0 0 0,0-9 0 0,0 6-10 0,0 0 0 16,3-3 9-16,-3 0-9 0,4-6 0 0,-1 7 0 15,4-13 0-15,-3 6 0 0,-1 3 0 0,1-8 0 16,-1 5-8-16,0-9 8 0,4 4-9 0,0-7 9 16,-3-2-10-16,3 8 10 0,0-8-13 0,0 8 3 0,0-5 1 15,0-1 0-15,0 3-3 0,0-2 0 0,-4 2 0 16,4 4 0-16,-3-1 12 0,3-5-10 0,-4 8 10 16,1-3-10-16,-1 1-2 0,1 2-1 0,-1 3 0 15,1-6 0-15,-1 7 13 0,1 5 0 0,-1-6-10 16,1 6 10-16,3 6 0 0,0-9 0 0,-4 3 0 0,4 6 0 15,0 0 0-15,0 0 0 0,0 0 0 0,0 0 0 16,0 0 0-16,0 0-11 0,0 0 11 0,0 0-8 16,0 0 8-16,4 6-10 0,-4 3 10 15,3-3-10-15,1 0 10 0,-4 6 0 0,3-1 0 0,1 1 0 16,-1-6 0-16,1 3 0 0,-1-3 0 0,1 6 0 16,-1-7 0-16,1 7 0 0,-1-6 0 0,1 0 0 15,-1 0 0-15,5 3 0 0,-5-3 0 0,1 5 0 16,3-5 0-16,0 0-8 0,0 0 8 0,0 0 0 15,0 0 0-15,0-6 0 0,0 6 0 0,0-4 0 16,-3 7 0-16,3-6-8 0,-7-3 8 0,7 3 0 0,0-3 0 16,-7 0 0-16,3 0 0 0,-3 0 0 0,0 0 13 0,0 0 8 15,4-3 2-15,-4 3 0 0,3-6-23 0,1-2 0 16,-1 2 0-16,-3 0 0 0,0 0 0 0,0-6 0 16,0-3 0-16,0 7 8 0,0-1-8 0,0-3 0 15,0-6 0-15,0 7 0 0,0-1 0 0,0 3 0 16,4-9 0-16,-4 13 0 0,0-1 10 0,3 0-2 15,-3-3-8-15,0 3 12 0,0 6-12 16,0 0-13-16,4-3 2 0,-4 3 1 0,0 0 10 16,0 0 0-16,0 0 0 0,0 0 0 0,0 0 0 0,0 0 0 15,0 0 0-15,0 0 0 0,0 0 0 0,7 3 0 0,-7-3 0 16,4 6-8-16,3 3 16 0,-4-3 3 0,4 0 1 16,-3-1 0-16,3 7-12 0,-4-6-11 15,4 3 3-15,-3-3 0 0,3 6 8 0,0-7 0 0,0 7 0 16,0 0 0-16,-3 0 0 0,3-1 0 0,0 10 0 15,0-9 0-15,0 2 0 0,0 10 11 0,0-12-3 0,0 11 0 16,0-8-8-16,0 3 0 0,-3-1 0 0,3-2 0 16,-4 3 0-16,1-1 0 0,3 1 0 0,-4-6 0 15,1 8 0-15,-4-8 0 0,3 0 0 0,1 2 0 16,-4-2 8-16,0 6-8 0,3-6 8 0,-3-1-8 16,0 1 0-16,0 0 0 0,4 3 0 0,-4-10-11 15,4 7 11-15,-1-6-13 0,-3-6 5 0,4 6 8 16,-1-3-48-1,1 0-3-15,3 0 0 0,-4-3 0 0,4-3-30 16,0 3-7-16,-3 0 0 0,3-3-643 0</inkml:trace>
  <inkml:trace contextRef="#ctx0" brushRef="#br0" timeOffset="11846.092">13162 6258 1206 0,'0'0'26'0,"0"0"6"0,0 0 0 0,0 0 3 0,0 0-35 0,0 0 0 0,0 0 0 0,0 0 0 16,0 0 10-16,0 0-10 0,0 0 8 0,0 0-8 16,0 0 18-16,0 0-2 0,0 0 0 0,-3 6 0 15,3 0 12-15,0 3 3 0,0 3 0 0,0-1 0 16,3 1 3-16,1 0 1 0,-1 0 0 0,1 2 0 16,-1 4-7-16,1-6-2 0,3 5 0 0,0-2 0 15,0 3 0-15,0-1 0 0,0-8 0 0,0 9 0 16,4-1-2-16,-4 1-1 0,0-6 0 0,0 8 0 15,0-8-2-15,0 6 0 0,0-1 0 0,-3-2 0 16,3 3-6-16,0-1-2 0,-4-2 0 0,1 3 0 16,3-1-5-16,-4-5-8 0,1 0 11 0,-1 3-11 0,1-4 12 15,-1-5-4-15,-3-6 0 0,0 0-8 0,0 0 22 16,0 0-2-16,4 6-1 0,-4-6 0 16,0 0-9-16,0 0-2 0,0 0 0 0,0 0 0 0,0 0 19 0,0 0 3 15,-7-6 1-15,0 6 0 0,0-6-20 0,3 0-11 16,-3 1 12-16,0-7-12 0,0 3 0 0,0 0 0 15,0 6 0-15,0-9 0 0,-4 1 0 16,4 5 0-16,0 0 0 0,-3-6 0 0,3 3 0 0,0 3 0 16,3-11 0-16,-3 11 0 0,0-6 0 0,3-2 0 15,-3 2 0-15,4 0 0 0,-1 0 0 0,1-5 0 16,-1 2 0-16,1 3 0 0,-1 0 0 0,1-5 0 16,-1-1 0-16,1-2 0 0,-1 8 0 0,0-9-9 0,1-2 9 15,-1 5 0-15,1-5 0 0,3 8 0 0,-4-9 0 16,1 1 0-16,3 8 0 0,0-8-8 15,-4 5 8-15,4-3 0 0,0 10 0 0,0-1 0 0,0-6 0 0,4 3-8 16,-1 4 8-16,1 5 0 0,-4 0 0 0,3 0-8 16,-3-6 8-16,4 12 0 0,-4 0-9 0,3 0 9 15,5 0-10-15,-1 0 10 0,3 0-13 0,-3 0 5 16,4 12 8-16,-1-12-12 0,1 6 12 0,3 0-12 16,-3 0 12-16,-1 0-13 0,1 2 5 0,-1-2 8 15,1 6-10-15,-4-6 10 0,4 0 0 0,-4 6-9 16,0-7 9-16,0 1 0 0,0 3 0 0,-4-3 0 15,1 0 0-15,-4-6 0 0,3 6 0 0,1 0 8 16,-4-6-8-16,0 0 0 0,4 6 0 0,-1-1 0 16,1 7 0-16,-4-12 11 0,0 0-11 0,0 6 12 15,0 0-12-15,-4 3 8 0,4-9-8 0,0 6 8 16,-3 0-8-16,-1 5 0 0,-3-5 0 0,0 0 8 16,0 6-8-16,-4-9 8 0,4 3-8 0,-3 0 8 0,-1-4-8 15,0 7 0-15,-3-9 0 0,4 6 8 0,-4-6-8 16,0 6 0-16,3-6 0 0,-3 0 8 0,0 0-8 0,3 6 0 15,-3-6 0-15,3 0 0 0,1 0-9 0,3 0 9 16,7 0-12-16,-11 0 12 0,11 0-18 0,0 0 3 16,0 0 1-16,0 0 0 15,0 0-15-15,0 0-3 0,0 0-1 0,-10 0 0 16,10 0-20-16,0 0-4 0,0 0-1 0,0 0 0 16,0 0-29-16,-4 0-5 0,4-6-2 0,0 0-362 0,4 0-72 15</inkml:trace>
  <inkml:trace contextRef="#ctx0" brushRef="#br0" timeOffset="16760.921">12238 5091 586 0,'0'0'16'0,"0"0"4"0,0 0-20 0,0 0 0 0,0 0 0 0,0 0 0 16,0 0 75-16,0 0 10 0,0 0 3 0,0 0 0 16,0 0-22-16,0 0-4 0,0 0-1 0,0 0 0 15,0 0-29-15,0 0-5 0,0 0-2 0,0 0 0 16,0 0-9-16,0 0-1 0,0 0-1 0,0 0 0 16,0 0-14-16,0 0 0 0,0 0 8 0,0 0-8 15,0 0 0-15,0 0 0 0,0 0 0 0,0 0 0 16,-4 6 0-16,1 3 9 0,3-9-1 0,0 6 0 15,-4 5 7-15,1 1 1 0,3-6 0 0,-4 3 0 0,4 3-4 0,0-1 0 16,-3 1 0-16,3 0 0 16,0 0 0-16,-4-1-1 0,4 4 0 0,-3-3 0 0,3 6 2 15,0-4 1-15,-4 4 0 0,4-6 0 0,-3 5 1 0,-1-2 0 16,1 3 0-16,-1-1 0 0,0-5-2 16,1 3 0-16,-4 2 0 0,3-5 0 0,1 6-5 15,-4-6-8-15,3-1 11 0,1-2-11 0,-1 3-12 0,1 0-10 31,3-12-2-31,0 0 0 0,0 0 48 0,0 0 8 0,0 0 3 0,0 0 0 0,0 0 18 0,0 0 4 16,-4-12 1-16,1 0 0 0,3-3-29 0,0-2-5 16,0 5-2-16,0-6 0 0,0-2-14 0,0 2-8 15,0 0 10-15,0-2-10 0,0 2 9 0,0 1-9 16,0-1 8-16,0 0-8 0,3-2 0 0,-3 8 0 16,0 0 0-16,0-5 0 0,0 2 0 0,4 3 0 0,-4-5 0 15,0 2 0-15,3 3 0 0,1-11 0 16,-1 5 0-16,1-3 0 0,3 4 0 0,-4-1 0 15,4-3 0-15,0-2 0 0,-3 5 0 0,3-2 0 0,0 2 0 16,0 0 0-16,0 1-8 0,-3 2 8 0,3 3 0 0,0-5 0 16,0 11 0-16,0-6 0 0,0 3-9 0,0-2 9 15,0 5 0-15,0 6-12 0,0-6 12 16,-3 6-10-16,3 6 10 0,0-6-10 0,0 6 10 16,0-1-10-16,0 1 10 0,0 6-13 0,0-3 5 0,0 3 8 15,0 5-11-15,0-5 11 0,-3 3-8 0,3 2 8 16,0 1-31-16,0 0-1 15,0 2 0-15,0 4 0 0,4-1 32 0,-4-2 0 0,-4 8 0 0,4-8 0 16,-3 2 0-16,3 1 0 0,-4 2 0 0,1-2 0 16,0 2 0-16,-1-2 0 0,-3 2 0 0,0-2 0 15,0-1 0-15,0-2 0 0,-3 2 0 0,-1 1 0 0,4-4 0 16,-4-2 0-16,4-6 0 0,-3 3 0 16,3-4 0-16,-4 1 0 0,4-6 0 0,0 0 0 15,0-6 0-15,0 0 0 0,0 0 0 0,0 0 0 0,0 0 0 0,0 0 0 16,0 0 0-16,0 0 0 15,-7 0-28-15,0-6 1 0,4-6 0 16,-1 6-714-16</inkml:trace>
  <inkml:trace contextRef="#ctx0" brushRef="#br0" timeOffset="17101.897">12114 5344 806 0,'0'0'17'0,"0"0"4"0,0 0 1 0,0 0 2 0,0 0-24 0,0 0 0 0,0 0 0 0,0 0 0 16,0 0 107-16,-3-6 17 0,-1 3 3 0,1 0 1 15,3 3-52-15,-7-6-9 0,7-5-3 0,0 5 0 16,0 6 0-16,0-6 0 0,0-6 0 0,0 0 0 15,3 6-51-15,1 3-13 0,3-8 0 0,0 5 0 16,0 0 8-16,4 0 0 0,-1-6-8 0,1 6 12 16,3-2-12-16,0 5 0 0,0 3 0 0,4 0 0 0,-1-3 0 15,-3-3 0-15,4 0 0 0,-4 0 0 16,0 0-14-16,0 0 4 0,1 0 1 0,-1 1 0 16,3 5-27-16,1-6-4 15,-4 3-2-15,4-3 0 0,-4 6-144 0,3-3-29 0</inkml:trace>
  <inkml:trace contextRef="#ctx0" brushRef="#br0" timeOffset="17721.567">12806 4815 871 0,'0'0'19'0,"3"12"4"0,-3-7 1 0,4 10 0 0,-4-3-24 0,3-6 0 0,-3 5 0 0,4 1 0 16,-4 0 67-16,3-6 8 0,1 3 1 0,-4 2 1 16,4-5-13-16,-1 6-4 0,-3-12 0 0,0 0 0 15,0 0-17-15,4 6-4 0,-1 0-1 0,-3-6 0 16,0 0-14-16,0 0-2 0,0 0-1 0,7 6 0 15,-7-6-11-15,0 0-2 0,0 0-8 0,0 0 12 16,0 0 0-16,0 0 0 0,0 0 0 0,0 0 0 16,0 0 0-16,0 0 0 0,0 0 0 0,0 0 0 15,0 0-12-15,-3-6 0 0,-1-6 8 0,1 12-8 0,-1-12 0 16,4 12 0-16,-7 0 0 0,0-6 0 0,0 6-15 0,0-5 4 16,0 5 1-16,0-6 0 0,-4 3 10 0,1 3 0 15,-1 0 0-15,-3 3 8 0,3-3-8 16,1 6-8-16,-4-6 8 0,-1 5-12 0,5 1 12 0,-1-6 0 15,1 12 0-15,-1 0 0 16,1-6-33-16,-1 3-5 0,4 8-1 16,-4-5 0-16,4 6 39 0,0-1 0 0,0 4 0 0,4-4 0 0,-1 4 16 0,-3 3 10 15,4-7 2-15,-5 4 1 16,1 2-46-16,4 1-10 0,-1 2-1 0,1-2-1 0,-1-1 29 16,1 4 0-16,3-4 0 0,-4-2 0 0,4 2 0 0,4 1 0 15,-4-4 0-15,3 4 0 0,1-3 45 0,-1-4 15 16,1 1 4-16,3 5 0 0,0-5-64 0,0 3-23 15,0-4 1-15,4-5 0 0,3 3 35 0,-4-4 7 0,4 1 2 16,1-6 0-16,2 0-22 0,-3 3-18 0,4-3 3 0,0-3 1 16,6-3 14-16,-6 0 15 0,3-3-3 0,0-3-1 15,0-3-11-15,4 3 0 0,0-6 9 0,0 1-9 32,-1-4-47-32,4 3-13 0,-3 0-4 0,0-5 0 0,0 2-102 15,-1 0-21-15</inkml:trace>
  <inkml:trace contextRef="#ctx0" brushRef="#br0" timeOffset="23748.508">5666 7705 662 0,'0'0'14'0,"0"0"3"0,-7 0 1 0,0-3 2 0,7 3-20 0,-15-3 0 0,12 0 0 0,3 3 0 15,0 0 56-15,-7 0 8 0,7 0 2 0,-7 0 0 16,7 0-30-16,-7 3-5 0,3 3-2 0,4-6 0 16,0 0-11-16,-7 3-2 0,0 5-1 0,7-8 0 15,-7 6-3-15,3 0 0 0,4-6 0 0,-3 6 0 16,-4 0 16-16,3 0 2 0,-3 0 1 0,4-3 0 15,3-3-12-15,0 8-3 0,-4 1 0 0,4-9 0 16,0 0 5-16,-3 6 1 0,-1 0 0 0,4-6 0 0,0 0-4 16,0 12-1-16,0-6 0 0,0-6 0 15,0 0-2-15,0 0-1 0,0 5 0 0,0-5 0 0,0 0 2 0,0 0 1 16,0 0 0-16,0 0 0 16,0 9-17-16,0-9 0 0,0 0-13 0,0 0 5 15,4 6 52-15,-4-6 10 0,0 0 2 0,0 0 1 0,0 0-27 0,0 0-6 16,7 0 0-16,0-3-1 0,-4 0-31 0,8 0-7 15,-4 3-1-15,4 0 0 0,-4 0 28 0,3 3 4 16,1 0 2-16,-1-3 0 0,5 0-18 0,-5 0 0 16,-3 0 0-16,4 3 0 0,-1 0 0 0,1-3 0 15,-1 0 0-15,1 0 0 0,0 0-16 0,-1 3 0 16,1-3 0-16,-1 0 0 0,4 3 16 0,-6-3 0 16,-1-3 0-16,3 3 0 0,1 0 0 0,-4-3 0 0,0 3 0 15,-7 0 0-15,0 0 0 0,0 0 0 0,0 0 0 16,0 0 0-16,7 0 0 0,-7 0 0 15,0 0 0-15,0 0 0 0,0 0 0 0,0 0 0 0,3 6 0 0,-3 0 0 16,-3 3 0-16,-1 2 0 0,-3 1 0 0,0-3 0 16,-3 0 0-16,-1 11 0 15,4-8 0-15,-7 6 0 0,0-1 0 0,0 4 0 0,-4-3 0 0,4-1 0 16,0 4 0-16,-4-3 0 0,4-7 0 0,0 7 0 16,-7 3 15-16,7-4 5 0,-4-2 2 0,0 5 0 15,1-5-14-15,3-3-8 0,0 3 10 0,-4-4-10 16,0-2 10-16,4 0-10 0,0 9 10 0,0-7-10 15,0-5 16-15,3 3-4 0,1 3 0 0,-1 0 0 16,4-7 7-16,0-5 1 0,0 6 0 0,-4 0 0 16,4-6-20-16,4 6 0 0,-4-3 0 0,7-3 0 15,-7 6 0-15,7-6 0 0,0 0 0 0,0 0 0 16,-4 6 0-16,4-6 0 0,0 0 0 0,0 0 0 16,-7 3 0-16,4 3 0 0,3-6 0 0,0 0 0 0,0 0 0 15,0 0 0-15,0 0 0 0,0 0 0 16,0 8 0-16,0-8 0 0,0 0 0 0,3 6 0 0,-3-6 0 15,7 6 0-15,4-6 0 0,-4 0 0 16,7 0 24-16,0 0 2 0,0 6 0 0,-3-6 0 16,6 0-26-16,1 0 0 0,0 0 0 0,3 0 0 15,0 12-16-15,-3-12-8 0,-4 0-1 0,0 3-1 0,3 3 26 16,-2-3 0-16,-1-3 0 0,-4 3 0 0,1 0 0 0,3-1 0 16,-3-2 0-16,-4-2 0 0,0 2-22 0,3-3 1 15,-3-3 0-15,4 0 0 16,-4 3-164-16,4-9-33 0,6-11-6 0,-6 5-2 0</inkml:trace>
  <inkml:trace contextRef="#ctx0" brushRef="#br0" timeOffset="24633.019">6001 7728 1177 0,'-4'6'25'0,"1"0"6"0,-1 0 1 0,-3 0 2 0,7-6-34 0,-3 0 0 0,-4 11 0 0,3-5 0 15,0 9 72-15,1-3 7 0,-1 5 1 0,4-2 1 16,-3 3-29-16,-1-1-5 0,4-5-2 0,-3 9 0 16,3 2-16-16,0-5-3 0,-4 5-1 0,1 4 0 15,3-4-8-15,0 4-1 0,-4-4-1 0,1 10 0 16,-1-10-1-16,1 7 0 0,-1-4 0 0,1 0 0 0,-4-2 4 0,7 0 1 15,-4-4 0-15,1 4 0 0,-1-7-3 16,4 1 0-16,-4-3 0 0,-3 2 0 0,4-5-16 0,-4 0 0 16,3-6 8-16,4-6-8 0,0 0 0 0,0 0 0 15,-3 6 0-15,3-6 0 0,0 0 0 0,0 0 0 16,0 0 0-16,0 0 0 0,0 0 35 0,0 0 3 16,0 0 1-16,-4-3 0 0,1-3-12 0,-1-3-3 15,4 3 0-15,0-6 0 0,-3 0-24 16,3-5 0-16,0 2 8 0,0-8-8 0,3-1 0 0,1 4 0 15,-1-4 0-15,-3-2 0 0,4 2 0 0,-4-2 0 16,0 2 0-16,3 1 0 0,1-7 0 0,3 4 0 16,-4-4 0-16,4 4-11 0,1 2 11 0,-5 4-10 15,1 2 10-15,-1 0-10 0,1-2 10 0,-1 8 0 0,1 0 0 16,-4 1 0-16,7-1 0 0,-4 6-8 0,1 0 8 0,-1 3 0 16,1 0-10-16,-4 3 10 0,3-3-12 0,-3 3 12 15,7 0-12-15,0 3 4 0,1-3 8 0,-1 3-13 16,0 0 13-16,3 0-11 0,-3 0 11 0,0 3-10 15,4 0 10-15,-4 0 0 0,0-1 0 0,0 1 0 16,0 0 0-16,4 0-8 0,-4 3 8 0,3 0 0 16,1 5 0-16,-4-2-10 0,4 0 10 0,-4 0 0 15,-4 2-12-15,4-2 4 0,-3 0 8 0,-1 6-13 16,1-7-4-16,-4 4-1 0,0 3 0 0,-4-1 0 16,1-8 3-16,-1 3 1 0,-3 0 0 0,4-1 0 15,-4-5 14-15,0 0 0 0,-4 0 0 0,4 0 0 0,-4-6 0 16,4 3 0-16,-3 3 0 0,-1-3 0 15,4-3 12-15,0 0-4 0,0 0 0 0,-4 0-8 16,4-3 10-16,-3-6-10 0,3 3 8 0,0 0-8 16,0 0 0-16,-1 0 0 0,1-5 8 0,0-1-8 0,0 12 0 0,0-6 0 15,0 0 0-15,0 3 0 0,0-3 0 0,7 6 0 16,0 0 0-16,-3 6 0 0,3-6-10 0,0 0 10 16,-4 6 0-16,4-6-9 0,0 0-2 0,-3 9 0 15,3 3 0-15,0-1 0 0,3 1 11 0,-3 0-10 16,4 6 10-16,-1 2-10 0,1-2 10 0,3-1 0 15,0 4 0-15,0 3-8 0,3-13 22 0,1 1 5 0,0 9 1 16,3-10 0-16,-4 10-31 0,1-6-5 0,3-1-2 0,0 4 0 16,-7-6 18-16,4 0 0 0,3 2 0 15,0-2 0-15,-4-6 9 0,5 0-9 0,-5 0 8 16,1 5-8-16,-1 4 8 0,8-3-8 0,-11-6 0 16,4 0 8-16,-1-1-8 0,1 1 0 0,3-6 0 0,-4 0 8 31,1 6-38-31,3 0-8 0,-3-3-2 0,6 0 0 0,-6 3-136 15,0 3-27-15,17-3-5 0,-11-1-2 0</inkml:trace>
  <inkml:trace contextRef="#ctx0" brushRef="#br0" timeOffset="31426.02">5443 6214 1220 0,'0'0'27'0,"0"0"5"0,-3 6 2 0,-4 3 0 0,0-9-34 0,3 12 0 0,-3-7 0 0,4 7 0 16,-4-6 42-16,-4 0 2 0,0 3 0 0,4 3 0 16,-3-7 4-16,3 1 2 0,-4 6 0 0,1-6 0 0,2 0-8 0,1-3-2 15,-3 3 0-15,3-3 0 0,0 0-5 0,0-1-2 16,0-2 0-16,0 9 0 0,-1-9-25 0,-2 6-8 15,3-6 0-15,0 0 0 0,0 0 0 0,0 0 0 16,3 0 0-16,-3 6 0 0,0-6 0 0,4 0 0 16,-5 6 0-16,1-6 0 0,7 0 0 0,-3 0 8 15,-1 0 0-15,-3 6-8 0,7-6 24 0,-7 0-3 16,0 0 0-16,4 0 0 0,3 0 7 0,-4 6 0 16,-3-6 1-16,0 0 0 0,4 6-17 0,-8-6-3 15,11 0-1-15,-7 8 0 0,3-5-8 0,-3 0-9 16,4 3 9-16,-1 0-13 0,4-6 13 0,-3 12 0 15,-1-6 0-15,1 0 0 0,-1 5 0 0,4-8 0 16,0-3 0-16,0 6 0 0,0 3 0 0,0 0 0 16,4-3 0-16,-4 5 0 0,3-11-12 0,1 12 12 0,-1-6-13 0,1 0 5 15,-1 0 8-15,4 3 8 0,0 8-8 0,-3-5 11 16,7-6-11-16,-4 6 0 0,-4-1 0 0,4 4 0 16,-3-3 0-16,-1-6 0 0,4 5 0 0,-3-5 0 15,3 0 0-15,0 3 0 0,0-3 0 0,0 0 0 16,0-6 0-16,-3 6 0 0,3 0 0 0,0-1 0 15,3 1 0-15,-3-6 0 0,0 6 0 0,7-6 0 16,-3 0 0-16,0 0 0 0,-4 0 0 0,3 0 0 16,-3 0-13-16,4 0-5 0,0 0-1 0,-4-6 0 15,0 6 8-15,3-6 2 0,1 6 0 0,-1-11 0 16,8 5 9-16,-7 0 12 0,-1-9-2 0,4 3-1 16,-3-5 3-16,-1-1 1 0,1-8 0 0,3 8 0 0,-7-5 2 15,4 2 0-15,-1 3 0 0,1-8 0 16,0 8-15-16,-4-5-8 0,-7 2 8 0,7 4-13 15,-4-1 13-15,1-9 0 0,-4 10 0 0,0-1 0 16,-4 1 8-16,1-4-8 0,-1 9 9 0,1-5-9 0,-1-1 0 0,-3 6 0 16,0 3 0-16,-4-2 0 0,4 5-21 0,-3 0-1 15,-1 0 0-15,-3 6 0 16,3 0-6-16,-3 6 0 0,0-6-1 0,0 0 0 16,0 12 16-16,-7-7 3 0,3 1 1 0,4 9 0 0,-4-3 9 0,1 0 0 15,3-1 0-15,7 1 0 0,-7-3 0 0,-1 9-8 16,8-7 8-16,-3 1 0 0,3 0 0 0,3-3 0 15,1-1 0-15,-1 7 0 0,1-3 0 0,3-6-10 16,0 6 10-16,0-4-13 0,3 1 13 0,-3 0 0 16,4-3-10-16,-4 0 10 15,3 6-160-15,1-7-27 0,-1 1-5 0</inkml:trace>
  <inkml:trace contextRef="#ctx0" brushRef="#br0" timeOffset="31883.739">5295 6476 990 0,'0'0'21'0,"0"0"5"0,0 0 1 16,4 6 1-16,3 5-28 0,-4-11 0 0,4 6 0 0,0 0 0 0,0 0 41 15,-3-6 3-15,3 3 0 0,-3 0 0 16,-1 3 6-16,4-3 2 0,-7-3 0 0,4 3 0 0,3 0-26 0,0 2-5 15,0 1-1-15,0 0 0 0,4 0 1 0,-8 0 0 16,4 0 0-16,-3 0 0 0,-1 0-13 0,4 2-8 16,0 4 10-16,0-6-10 0,-3 6 9 0,3 0-9 0,3-1 8 0,-2-2-8 15,-1 3 14-15,0-6-2 0,0 0-1 16,0 5 0-16,0 1 3 0,-4-9 1 0,4 3 0 0,4 0 0 16,-4 0-15-16,-3-3 9 0,3 6-9 0,-7-9 8 15,7 5-8-15,-4-5 8 0,1-5-8 0,-4 5 8 31,7 0-38-31,-7 0-8 0,3-9-2 0,1 6-421 0,-1 0-85 0</inkml:trace>
  <inkml:trace contextRef="#ctx0" brushRef="#br0" timeOffset="33146">5715 6358 1004 0,'0'0'28'16,"0"0"7"-16,-4 6-35 0,4 0 0 0,0 0 0 0,0 6 0 0,0-12 47 0,0 2 2 0,0 13 1 0,0-6 0 16,0-3-22-16,0 6-5 0,0-6-1 15,0 5 0-15,0-5 3 0,0 3 1 0,0-3 0 0,0 6 0 16,4-1 4-16,-4 1 1 15,4 0 0-15,-4-3 0 0,0 8-11 0,0-11-3 0,3 6 0 0,1 0 0 16,-4-6 12-16,0 5 3 0,3-2 0 0,1 3 0 16,-4-6-7-16,0-6-1 0,0 0 0 0,0 6 0 15,0-6-12-15,3 11-4 0,-3-11 0 0,0 0 0 16,0 0-8-16,0 0 0 0,0 3 9 0,0-3-9 16,0 0 10-16,0 0-2 0,0 0-8 0,0 0 12 15,0 0-4-15,0 0-8 0,-3-3 11 0,-1-8-11 16,1 5 9-16,-1 0-9 0,1 0 0 0,-1 0 9 0,0-6-9 15,1 1 0-15,-1 2 0 0,1 3 0 16,3-6 0-16,-4 0 0 0,1-2 0 0,-1 2 0 0,1 6 0 0,-1-6 0 16,1-5 0-16,-1 5 8 0,4 0 2 15,-3-2 0-15,-1 2 0 0,4-6 0 0,-3-2 1 16,3 8 0-16,0-6 0 0,0 1 0 16,-4 2-11-16,4 3 8 0,4-6-8 0,-4 1 8 0,0 2-8 0,3-3 0 15,-3 7 0-15,4-4 0 0,-1 3 0 0,4 0 0 16,-3 1 0-16,-1 5 0 0,4 0 0 0,0 0 0 15,0-6-9-15,1 9 9 0,-1 0 0 0,0 0-10 16,0 3 10-16,3-2-8 0,-3 2 8 0,0 0 0 16,7 2 0-16,-6-2 0 0,-1 0 0 0,0 3 0 0,0-3 0 15,0 0 0-15,0 3 0 0,-4-3 0 0,4 3 0 0,-7-3 0 16,7 0 0-16,-7 0 0 0,4 6 0 0,-4-6 0 16,4 6 0-16,-1 0 0 0,-3-6 0 15,0 12 0-15,0-6 8 0,0 5-8 0,0 1 8 0,0 3-8 16,0-3 0-16,-3-7 0 0,3 13 0 0,0-9 0 15,0 3 0-15,-4-1 0 0,4 1 0 0,-4 0 0 16,1 0 0-16,3-3 0 0,-4 2 0 0,1 1 0 16,-4 0 8-16,0-6-8 0,3 0 8 0,-3 2-8 15,-3-2 0-15,6 0 9 0,-7 0-9 0,4-6 0 16,-7 6 0-16,4-6 0 0,-1 6 0 0,1-6 0 16,-1 0 0-16,0 6 0 0,1-6 0 0,-1 0 0 15,1 0 0-15,3 6-9 0,3-6 9 0,-3 0 0 16,0 0 0-16,7 0 0 0,-11 0 0 0,11 0 0 15,0 0 0-15,0 0 0 0,0 0 0 0,0 0-8 16,0 0 8-16,0 0-12 0,0 0 12 0,0 0-12 0,0 0 4 16,0 0 0-16,0 0 0 0,0 0 0 0,0 0 8 0,11 0-12 15,-4 0 12-15,0-6-12 0,0 0 12 0,0 0 0 16,4 0 0-16,-1 6 0 0,1-9 0 0,3 6 0 16,-3-3 0-16,3-2 8 0,-4 8-8 0,8-6 0 15,-4 0 0-15,-3 0 0 0,3 6 0 0,-4 0 0 16,4 0 0-16,-3 0 0 0,0 0 0 0,3 0-8 15,-4 6 8-15,4 0-12 0,-3 0 12 0,-7 2 0 16,6-2 0-16,1 6 0 0,-1 0 0 0,-3-6 0 16,4 11 0-16,-4-8 0 15,4 0 0-15,-4 6 0 0,3-4 0 0,-3 1 0 0,0-3 0 0,7 3 0 16,-7-1 0-16,-3 1 0 0,3 0 0 0,0-6 0 0,0 3 0 16,-3 2 0-16,3 1 0 0,0-6 0 15,0 6 0-15,-4 0 0 0,1-1 0 0,3 4 0 0,-3-3 0 16,-1 5 0-16,1 1 0 0,-4-3 0 0,3 2 0 15,-3 1 8-15,0 3-8 0,-3-4 12 0,3-5-4 0,-4 0 0 16,1 5-8-16,-1-8 11 0,0 3-11 0,-3-6 12 16,0 6-12-16,0-6 0 0,0-1 9 0,-3-5-9 15,-1 6 8-15,4-6-8 0,-7 0 8 0,0 3-8 16,0 0 0-16,0-3 0 0,-1 0 0 0,-2 0 0 16,3-3-8-16,3 3-7 0,1-3-1 0,3 3 0 15,-11 0-20 1,4 0-4-16,3 0 0 0,-3 0-1 0,3 0 14 0,4 0 3 0,0 0 1 0,0-6 0 15,7 6-65-15,-7 0-12 0,7 0-4 16,-7 0-500-16</inkml:trace>
  <inkml:trace contextRef="#ctx0" brushRef="#br0" timeOffset="46543.795">13748 7822 550 0,'0'0'12'0,"0"0"2"0,0 0 1 0,0 0 1 0,0-9-16 0,0 9 0 0,0 0 0 0,0 0 0 16,0 0 60-16,0 0 9 16,0-6 2-16,0 6 0 0,0 0-57 0,0 0-14 0,0 0 0 0,0 0 0 15,3-5 54-15,-3 5 8 0,0 0 2 0,0 0 0 16,0 0-27-16,0 11-5 0,-3-2 0 0,3 6-1 16,0-6 1-16,0 8 1 0,-4-2 0 0,1 0 0 15,-1 5 25-15,1-2 5 0,-1 0 1 0,1 2 0 16,-1 4-44-16,-3-4-9 0,3 4-2 0,1-1 0 15,-1-8 26-15,1 9 5 0,-1-13 0 0,1 7 1 16,-1 0-7-16,1 2-2 0,-1-2 0 0,1-6 0 16,-1-1-14-16,4-5-3 0,0 3-1 0,-3-3 0 15,3 0-4-15,0-6-1 0,0 0 0 0,0 6 0 16,-4-6 11-16,4 0 3 0,-3-6 0 16,-1 6 0-16,1-12 2 0,-1 6 1 0,4-3 0 15,-4 0 0-15,1 1-17 0,3-4-9 0,-4 0 10 0,1 6-10 16,-1-11 0-16,1 2 0 15,3-3 0-15,-4 7 0 0,4-7 0 0,0 3 0 0,0 3 0 0,-3-5 0 0,3 2 0 0,-4-3-10 16,4 1 10-16,0-1-12 0,4 1 3 0,-4-4 0 16,0-3 0-16,0-8 0 0,0 9-5 0,3-4-1 15,1-2 0-15,-1 2 0 0,4-2 4 0,-3 5 1 16,-1-2 0-16,1 2 0 0,3-2 10 0,-3 8-10 16,3-11 10-16,0 14-10 0,0-2 10 0,0 5 0 15,0 6 0-15,-4 0-8 0,4 0 8 0,-3 3-10 16,-4 3 10-16,0 0-10 0,11 3 10 0,-4 3-13 0,0 0 5 0,0 6 8 15,0-1-11-15,0 7 11 0,-4 3-8 0,1 2 8 16,3-5 0-16,-3 8 0 0,-1-2 0 0,-3 2 0 16,4-2 0-16,-4 2 8 0,0 4-8 15,3-4 8-15,-3 9-8 0,4-11 0 0,-4 2 0 0,3 4 0 16,-3-4 0-16,4-2 8 16,-1-7-8-16,1 16 0 0,-1 2 0 0,1 3 8 0,-1-3-8 0,1-2 0 15,-1-10 0-15,1 4 8 0,-1-10-8 0,-3 1 0 16,4 3 0-16,-1-10 0 0,-3 1 0 0,4 0 0 15,-4 3-12-15,0 2-8 0,4 1 0 0,-8-6-1 16,8-6-52 0,-4 2-11-16,0-8-1 0,0 6-1 0,3 6 18 0,-3-12 3 0,0 0 1 15</inkml:trace>
  <inkml:trace contextRef="#ctx0" brushRef="#br0" timeOffset="46865.674">13522 8066 836 0,'0'0'24'0,"0"0"4"0,0 0-28 16,0 0 0-16,0 0 0 0,0 0 0 0,0 0 57 0,0 0 6 16,0 0 1-16,7-6 0 0,0 6 0 0,0-6 0 0,4 1 0 0,-1 5 0 15,-3-12-8-15,4 12-2 0,3 0 0 0,0-6 0 16,-3 6-35-16,3-6-7 0,-4 3-2 0,5 3 0 16,-1 3 15-16,0-3 3 0,0-3 1 0,0 3 0 15,-3 3-46 1,3 3-10-16,0-6-1 0,-4 6-429 0,1 6-86 0</inkml:trace>
  <inkml:trace contextRef="#ctx0" brushRef="#br0" timeOffset="47743.966">13903 7766 858 0,'0'0'24'0,"0"0"6"0,0 0-30 0,0 0 0 15,0 0 0-15,0 0 0 0,0 0 42 0,0 0 2 16,0 0 1-16,0 0 0 0,0 0 22 0,0 0 4 0,0 0 1 0,0 0 0 15,0 0-20-15,0 0-4 0,0 0-1 0,0 0 0 16,0 0-21-16,0 0-4 0,0 0-1 0,0 0 0 16,0 0 0-16,0 0 0 0,0 0 0 15,0 9 0-15,-4 6-33 0,4-9-6 0,0 5-2 0,0 1 0 16,4 0 46-16,-4 3 9 0,3 2 1 16,1 1 1-16,0-3-16 0,-1 8-3 0,1-5-1 0,3 2 0 15,-4 4-5-15,4-1-2 0,0 4 0 0,0-4 0 16,0-5-10-16,0 9 0 15,1-10 0-15,-5 4 0 0,4 2 33 0,0-5 5 16,-3 2 1-16,-1-5 0 0,1 0-19 0,-1-3-3 0,1 2-1 0,-1-5 0 16,4-6-5-16,-7 0-2 0,4 12 0 0,-1-4 0 15,1-5-9-15,0 0 0 0,-1-6 0 0,-3 0 0 16,0 0 0-16,4 0 0 0,-1 0 0 0,1-6 0 16,-4 0 32-16,3-5 5 15,-3-4 1-15,4 3 0 0,-1 1-23 0,1-7-5 0,-4-3-1 0,0 4 0 0,3-1-9 0,-3 6 0 16,4 3 0-16,-4 1 0 15,3-7 16-15,-3 3 0 0,4 0 1 0,-4 1 0 0,3-4-17 0,1 9 0 16,-4 0 0-16,3 0 0 0,-3 0 0 0,4 1 0 16,-4-1 0-16,0 0 0 0,0 6-11 0,0 0-5 15,0 0-2-15,0 0 0 0,0 0 29 0,0 0 5 16,0 0 2-16,0 0 0 0,0 0-18 0,0 0 0 16,0 0 0-16,0 0 0 0,0 0 0 15,0 0 0-15,3 6 0 0,1 5 0 0,0-5 0 0,-1 6 0 16,1-3 0-16,3 9 0 0,-4-1 0 0,4-2 0 15,-3 0 0-15,-1-1 0 0,4-8 0 0,-3 12 0 16,-1-4 0-16,1 1 0 0,3 0-13 0,-4-3-7 0,1-6 0 16,3 2-1-16,-3 4 33 0,-1 0 8 0,4-6 0 0,0 0 1 15,-3-1-30-15,-4-5-7 0,7 0 0 0,0 0-1 16,0 0 27-16,4 0 6 0,-4 0 0 0,0 0 1 16,0 0-17-16,3 0 0 0,-3-5 0 0,0 5 0 15,0-6 0-15,4 0-11 0,-4-3 2 0,4 3 0 16,-4-3 9-16,0 1 12 0,-4-4-2 0,4-6-1 15,0 6-9-15,0-2 0 0,-3-16 0 0,0 7 0 16,-1 2 0-16,1-2 0 0,-4-4 0 0,-4-2 0 16,1-4 0-16,-1-2 0 0,0 9 0 0,1-10 0 15,-4-2-18-15,0 0-6 0,0 3 0 0,-4-9-1 16,4 8-11 0,-3-2-3-16,-1 9 0 0,4 2 0 0,0 4 39 0,0-4 0 0,0 4 0 0,0 11 0 15,3-9-59-15,1 13-4 16,-1 5-1-16,1-3 0 0,3 6-102 0,0 0-21 0,0 0-4 0,0 0-1 15</inkml:trace>
  <inkml:trace contextRef="#ctx0" brushRef="#br0" timeOffset="60374.458">21230 7846 806 0,'0'0'17'0,"0"0"4"0,0 0 1 0,0 0 2 0,0 0-24 0,0 0 0 16,0 0 0-16,0 0 0 0,0 0 56 0,0 0 6 16,0 0 2-16,0 0 0 0,0 0-52 0,0 0-12 15,0 0 0-15,0 0 0 0,0 0 0 0,0 0 0 16,0 11 0-16,0-11 0 0,0 0 0 0,0 0 0 15,0 0 0-15,0 0 0 0,0 6 0 0,0-6 0 16,0 0 0-16,0 0 0 0,0 0 0 0,0 0 0 0,0 0 0 0,0 0 0 16,0 0 0-16,0 0 0 0,0 0 0 0,0 0 0 15,0 0 0-15,0 0 0 0,0 0 0 0,0 0 0 16,0 0 54-16,0 0 8 0,-3 6 2 0,3-6 0 16,0 0-52-16,0 0-12 0,0 0 0 0,0 0 0 15,0 0 53-15,0 0 8 0,0 0 2 0,0 0 0 16,-4 6-50-16,4-6-13 0,0 3 0 0,0-3 0 15,0 0 0-15,0 0 0 0,0 0 0 0,0 0 0 16,-3 6 33-16,3-6 2 0,-4 6 0 0,4-6 0 16,0 0-19-16,0 0-3 0,0 0-1 0,0 6 0 15,-3 5-3-15,3-5-1 0,0 0 0 0,0 0 0 16,0 6 1-16,0-6 0 0,0-6 0 0,0 9 0 16,0-1-9-16,-4 1 0 0,4-3 0 0,0 6 0 15,0 0 0-15,0-7 0 0,0-5 0 0,-4 9 0 16,4 0 0-16,4 0 0 0,-4 9 0 0,0-13 0 0,0 7 0 15,4-3 0-15,-4 9 0 0,3-1 0 0,1 1 0 16,-4 0 0-16,3 2 0 0,-3-8 0 0,0 3 0 16,4-4 0-16,-4 7 0 0,3 0 0 15,-3-4 0-15,4 1 0 0,-4 6 0 0,0-10 8 0,0 4-8 0,0 0 8 16,0-9-8-16,0 2 8 0,-4-2-8 16,4-6 0-16,0 0-12 0,0 0 12 15,0 0 40-15,0 0 16 0,0 0 4 0,0 0 0 0,0 0-28 0,0 0-6 16,0 0-1-16,-3-11 0 0,3 2-13 0,-4 3-4 15,4-3 0-15,0 6 0 16,0-9-29-16,0 6-7 0,0 1 0 0,-3-1-1 0,3-9 29 0,0 6 0 0,0 9 0 16,0-6 0-16,0-2 0 0,-4-4 0 15,4 0 0-15,0-3 0 0,-3 1 0 0,3-1 0 0,-4-3 0 0,4 4 0 16,0-4 0-16,-4 0 0 0,4 1 0 0,-3-7 0 16,3 9 0-16,-4-8 0 0,4-1 0 0,-3 4 0 15,3 2 0-15,-4-8 0 0,1 8 0 0,-1 0 0 16,1 1 15-16,-1 2 9 0,4 3 1 0,-3-5 1 15,3 8-42 1,-4 3-8-16,4 0-1 0,0 0-1 0,0 6 26 0,0 0 0 0,0 0 0 0,0 0 0 16,0 0 0-16,0 0 0 0,0 0 0 15,0 0 0-15,0 0 0 0,0 0 0 0,0 0 0 0,0 0 0 16,4 6 0-16,-1 0 0 0,1 3 0 0,-4 3-8 16,3-1 8-16,-3 1 0 0,0-6 0 0,4 3 0 15,-4 8 0-15,3-11 0 0,-3 6 0 0,0-6 0 16,4 0 0-16,-1 0 0 0,-3-6 0 0,0 0 0 15,0 0 0-15,4 6 0 0,3-6 0 0,0 3 0 16,0-3 0-16,0 0 0 0,0-3 0 0,0-3 0 16,4 0 0-16,-4 0 0 0,3 0 0 0,-2 0 0 0,2 6 16 15,-3-6 3-15,4 0 0 0,-4 1 0 0,3-1-19 0,-3 3 0 16,1-3 0-16,-1 3 0 0,-4 0 0 0,-3 3 0 16,4 0 0-16,-4 0 0 0,0 0 0 0,0 0-16 15,0 0 5-15,0 0 1 0,7-3 0 0,-7 3 0 16,0 0 0-16,0 0 0 0,0 0 10 0,0 0-8 15,0 0 8-15,0 0-8 0,0 0 8 0,0 0 0 16,0 0 8-16,0 0-8 0,0 0 0 0,0 0 9 16,0 0-9-16,0 0 0 0,0 0 0 15,0 0 0-15,0 0 0 0,0 0 0 0,0 0 0 0,0 0 0 16,0 0 0-16,0 0 0 0,0 0 0 0,0 0 0 16,0 0-9-16,0 0 9 0,7 6-8 0,-4 0 8 15,-3-6-8-15,4 12 8 0,-1-1 0 0,1 1-8 16,-1 0 8-16,1 0 0 0,-4 2 0 0,3 4 0 0,-3 0 0 0,4 2 0 15,-4 4 0-15,0-1 0 0,0-5 12 0,4 2-4 16,-4 4 3-16,0-1 1 0,3 4 0 16,-3-4 0-16,0 4-1 0,4-4 0 0,-4-5 0 0,0 8 0 15,3-8-24-15,-3 0-5 0,4-4-1 0,-4-2 0 16,3-6 19-16,-3 6 0 0,4-6 0 0,-1-3 0 16,-3 3 0-16,0-6 0 15,0 0 0-15,0 0 0 0,0 0-19 0,0 0 0 0,0 0 0 0,7 0 0 16,-3-6-156-16,-1 3-31 0,4-15-6 15,-3 12-2-15</inkml:trace>
  <inkml:trace contextRef="#ctx0" brushRef="#br0" timeOffset="60739.458">21565 7875 1076 0,'0'0'24'0,"0"0"4"0,0 0 2 0,-3 9 0 0,3 0-30 0,-4 5 0 16,4-2 0-16,0 0 0 0,0 0 80 0,0 2 9 15,0 4 3-15,0 0 0 0,0-1-16 0,0 4-2 16,0-3-1-16,0 2 0 0,0 4-17 0,0-1-3 0,0 1-1 0,0 2 0 16,0-2-28-16,4-7-5 15,-4 10-2-15,0-7 0 0,0 1-5 0,3-1 0 0,-3-8-1 0,4 3 0 16,-1-6-11-16,-3-3 0 0,0-6 0 0,4 8 0 16,-4-8 0-16,0 0 0 0,0 0 0 0,0 0 0 15,0 0-49-15,0 0-12 0,3-5-3 0,1 2-477 16,-1-6-96-16</inkml:trace>
  <inkml:trace contextRef="#ctx0" brushRef="#br0" timeOffset="61282.383">21594 7875 1548 0,'0'0'34'0,"0"0"7"0,0 0 2 0,0 0 0 0,0 0-35 0,0 0-8 15,0 0 0-15,-4 0 0 0,0-6 42 0,4 0 6 16,-3-5 2-16,3 5 0 0,0-3 6 0,0 0 0 0,0 3 1 16,0-3 0-16,0-2-39 0,3 5-8 0,1-6-2 0,0 3 0 15,-1-3-8-15,1 1 0 16,3 5 0-16,-4 0 0 0,4 0 0 15,0 6 0-15,0-6 0 0,0 6 0 0,4 0 0 0,-4 6 0 0,4-6 0 0,-1 6 0 16,1 0 0-16,-1 0 0 0,4 2 0 0,1 1 0 16,2 6 0-16,-3-9 0 15,0 6 0-15,1-1 0 0,-5 1 9 0,4-3 3 0,-3 3 1 0,3-1 0 16,-3 1-5-16,-1-3-8 0,1 0 11 0,-1 6-11 16,4-4 12-16,-3 1-4 0,0 0 0 0,-1 5-8 15,1-2 12-15,-1-3-4 0,1 6 0 0,-4-4-8 16,4 4 11-16,-4 0-11 0,0-7 10 0,-4 4-10 15,1 9 10-15,-1-7-10 0,-3 7 10 0,0-4-10 16,0 4 8-16,0-4-8 0,-3-2 0 0,-1 6 9 16,1-4 7-16,-4 4 2 0,0-7 0 0,-1 7 0 15,1-4-18-15,-3 4-12 0,3-9 1 0,-4 8 1 16,1 1 10-16,-4-10 0 0,3 4 0 0,-3-6 0 16,3-1 0-16,-3 1 9 0,4 0-9 0,-5-3 10 0,5 3-10 15,-4-12 10-15,3 5-10 0,1-5 10 16,-5 0-10-16,5-5 0 0,-1 5 9 0,1 0-9 15,-1-6-12-15,1 0-8 0,2 0 0 0,-2 0-1 16,3-3-41-16,-4 3-8 0,8-5-2 0,-4 5-801 16</inkml:trace>
  <inkml:trace contextRef="#ctx0" brushRef="#br0" timeOffset="65703.71">20736 4926 345 0,'0'0'0'0,"0"0"14"0,0 0-4 0,0 0 2 0,-3-5-12 0,3 5 0 0,0 0 0 0,0-9 0 0,0 3 0 16,0 0 0-16,0 0 0 0,0 6 0 15,0 0 56-15,0 0 8 0,-4 0 3 0,4 0 0 0,0-12-5 0,0 12-1 16,-3 0 0-16,3 0 0 0,0 0-29 0,0 0-7 16,0 0-1-16,0 0 0 0,0 0 13 0,0 0 3 15,0-6 0-15,0 6 0 0,0 0-32 0,0 0-8 16,0 0 0-16,0 0 0 0,0 0 52 0,0 0 10 16,0 0 2-16,0 0 0 0,0 0-52 0,0 0-12 15,0 6 0-15,0 6 0 0,0-3 54 0,0 3 8 16,0-1 2-16,0 7 0 0,0-6-20 0,-4 3-4 15,4 2-1-15,0 1 0 0,-3-1-19 0,3 4-3 16,0-3-1-16,0 5 0 0,0 4-5 0,-4-4-2 16,1-5 0-16,3 2 0 0,-4 4-9 0,1-6 0 15,-1 8 0-15,0-8 0 0,1 8 43 0,-1-2 6 0,1-1 2 0,-1-8 0 16,1 2-31-16,-1 1-5 0,4-3-2 0,-3 2 0 16,-1-5 18-16,4 0 3 0,0-12 1 0,0 0 0 15,0 0-12-15,0 0-3 0,0 0 0 0,-3 6 0 16,3-6-9-16,0 0-3 0,0 0 0 0,0 0 0 15,0 0-8-15,0 0 0 0,0 0 0 0,0 0 0 16,0 0 0-16,0 0 0 0,-4-6 0 0,-3 6 0 16,0 6 0-16,0-12 0 0,4 6 0 0,-5-6 0 15,1 6-18-15,4 0-9 16,-4-6-1-16,0 6-1 0,-4-6-56 16,4 0-11-16,-3-5-3 0,-1 2-459 0,4-3-92 0</inkml:trace>
  <inkml:trace contextRef="#ctx0" brushRef="#br0" timeOffset="66130.482">20458 4932 1101 0,'0'0'24'0,"0"0"4"0,0 0 2 0,0 0 2 0,3-6-32 0,-3 6 0 0,0-5 0 0,0-4 0 16,0 9 67-16,0-6 6 15,0 6 2-15,4-6 0 0,-1 0-11 0,-3 6-3 0,0 0 0 0,4-6 0 16,-1 0-36-16,1 0-7 0,-1 6-2 0,4-5 0 15,0 5-16-15,0 0 0 0,0-6 8 0,4 6-8 16,0 0 0-16,-1 6 0 0,1-6 0 0,3 5-9 16,0-5 26-16,0 6 6 0,0-6 1 0,4 6 0 15,0 0-24-15,-1 0-16 0,1-6 2 0,3 3 1 16,-3 0 13-16,-1-3 0 0,4 3 0 0,-3 0 0 16,3-3 0-16,-3 0 0 0,0-3 0 0,-1 0 0 15,-3 0 0-15,0 0 10 0,1 3-10 0,-1-6 8 16,-4 0-31-1,1 0-6-15,-1 0-2 0</inkml:trace>
  <inkml:trace contextRef="#ctx0" brushRef="#br0" timeOffset="66896.558">20990 5026 1116 0,'0'0'24'0,"0"0"6"0,0 0 1 0,0 0 0 0,0 0-31 0,0 0 0 0,7 0 0 0,-7 0 0 16,4 6 67-16,-4-6 7 0,7 0 2 0,0 6 0 16,-4 6-18-16,1-6-3 0,0 0-1 0,-1 0 0 15,1-1-15-15,-4 7-3 0,3-3-1 0,1 3 0 16,-4-6-5-16,3 11-1 0,-3 1 0 0,0-9 0 16,0 3-11-16,0-1-2 0,0 7-1 0,0-3 0 15,0 8 1-15,4-5 1 0,-4-1 0 0,0 4 0 16,0-3-7-16,0 5-2 0,0-5 0 0,0 2 0 15,0-2-8-15,0-3 0 0,3 2 0 0,-3-5 0 16,4 0 30-16,-4-6 4 0,0 3 1 0,0-9 0 16,0 0-11-16,0 0-1 0,0 0-1 0,0 0 0 15,0 0-12-15,0 0-2 0,0 0-8 0,7 0 12 0,0 0-12 16,-4-9 0-16,4 3 0 0,1-6 0 0,-5 6 0 0,4-11 0 16,-3 2 0-16,3 3 0 0,0 0 0 15,-4 6 0-15,4-8 0 0,-3 5 0 0,3 0 0 16,-4 3 0-16,1-5 0 0,0 5 0 0,-4 6 0 0,0 0 0 15,0 0 0-15,0 0 0 16,7 0 0-16,-7 0 0 0,0 0 0 0,7 6 0 0,0-1 0 16,-4 7 0-16,1-3 0 0,-1 3 0 0,1 5 0 0,-1-5 0 15,4-6 0-15,-3 9 0 0,3 2 0 0,0-5 0 16,0 0 0-16,0 0 0 0,4-4 0 0,-4 1 0 16,3 0 0-16,1-3 0 0,-1-6 0 0,1 6 0 15,3-6 0-15,-3 6 0 0,3-6 0 0,0 0 0 16,0-6 0-16,0 0 0 0,0 0 0 0,0-6 0 0,1 4 0 0,-5-4 9 15,4 0-9-15,-3 0 10 0,3-2-10 0,-3-4 10 16,-1 0-10-16,1-8-9 0,-1 8 9 0,-3-5-13 16,4-1 13-16,-4-2 0 0,0 8 0 0,-3-8 0 15,3 2 14-15,-7 1 6 0,3 2 0 0,-3-8 1 16,0 5-21-16,-3-2 9 0,-1 2-9 0,1-8 0 16,-1 8 8-16,-3-2-8 0,0-4 0 0,0 4 0 15,0 2 0-15,0 1-16 0,0-4 2 0,0 10 0 16,0-7-17-1,0 10-3-15,-1 2-1 0,1 0 0 0,4-6-29 16,-1 7-5-16,1 5-2 0,3 6-510 0,0 0-103 0</inkml:trace>
  <inkml:trace contextRef="#ctx0" brushRef="#br0" timeOffset="82436.888">20609 6229 1220 0,'0'0'27'0,"0"0"5"0,-7 6 2 0,4-6 0 0,-4 0-34 0,7 0 0 0,-7 6 0 0,7-6 0 16,0 0 45-16,-7 5 3 15,-1-5 0-15,8 0 0 0,-7 0-2 0,7 0 0 0,0 0 0 0,-7 0 0 16,0 0-12-16,0 0-2 0,7 0-1 0,-7 0 0 15,0 0 1-15,0 0 1 0,4 0 0 0,-5 0 0 16,-2-5-7-16,10 5-2 0,-7 0 0 0,3 0 0 16,-3-6 4-16,7 6 1 0,-7 0 0 0,0 0 0 15,0 0-1-15,0 0-1 0,0 0 0 0,0 0 0 16,0 6-1-16,-4-6 0 0,4 5 0 0,-3-5 0 0,-1 0-2 0,1 6-1 16,-5 0 0-16,5 0 0 15,-1-6-12-15,-3 3-3 0,4 3 0 0,-5 3 0 0,1 0-8 16,4-4 0-16,-1 1 9 0,1 6-9 0,-1-6 0 15,4 0 0-15,0 0 0 0,0-3 0 0,0 3 0 0,0-4 0 16,3 7 0-16,1-3 0 0,-1 0-9 0,1 0 9 16,3-6-10-16,-4 12 10 0,4-6-12 0,0 8 3 15,4-2 1-15,-4-6 0 16,3 6-3-16,-3-6 0 0,0 8 0 0,4-2 0 16,-1 0 11-16,-3 5-13 0,4-5 5 0,-4 0 8 0,0 3-11 0,0 2 11 15,0-5-8-15,3 3 8 0,-3-1 0 0,4 1 0 16,-4-3 0-16,0 0 0 0,3-4 0 0,-3 4 0 15,0 0 0-15,4 0 0 0,-1-1 0 0,1 1 0 16,-1-3 0-16,1 3-8 0,-1 5 8 0,4-5 0 16,-3-6 0-16,3 3 0 0,0 3 0 0,0-4-8 0,0 1 8 0,0 3-8 15,0-6 8-15,0 0 0 0,0 3 0 16,1-6 0-16,-1 2 0 0,0 1-8 0,0-3 8 16,-4 0 0-16,-3-3 0 0,7 3 0 0,0 3 0 0,0-6-8 15,0 0 8-15,1 0-8 0,-1 0 8 16,0 0-8-16,-4 0 8 0,4 0-12 0,-3 0 12 0,3-6-12 15,-4 3 12-15,4 3-10 16,-3-3 10-16,3-3-10 0,-4 3 10 0,5-2 0 0,-5 2-9 0,1-6 9 16,3 3 0-16,-4 0-11 0,1 0 11 0,3 0-8 15,-4-3 8-15,1 1-12 0,-4-1 12 0,3 3-12 16,-3 0 12-16,4 0 0 0,-4 0 0 0,0 0 0 16,0 1 0-16,0-7-16 0,-4 6 4 0,4 3 0 15,0 3 12-15,-3-6 0 0,3 6 0 0,0 0 0 16,0 0 8-16,-7-3 0 0,3 0 0 0,4 3 0 15,0 0-8-15,-7 0 0 0,7 0 0 0,0 0 0 0,0 0 0 16,0 0 0-16,0 0 0 0,0 0 8 0,0 0 0 0,0 0 0 16,0 0 0-16,0 0 0 0,0 0-8 0,0 0-15 15,0 0 4-15,7 0 1 0,0 3 10 0,-3 0 0 16,3 0 0-16,0 3 0 0,3-3 0 0,-6 3 0 16,3 3 0-16,0-4 0 0,0 7-23 0,-3-6 1 15,3 0 0-15,-4 0 0 0,1 3 22 0,-1-1 0 16,4 1-9-16,-3 3 9 0,-1-6 0 0,1 6 0 15,0-3 0-15,-1-4 0 0,4 4-12 16,-3 0 4-16,-1-3 8 0,1 6-13 0,-1-6-9 0,-3 5-2 16,4-11 0-16,-4 0 0 15,0 0-59-15,0 0-12 0,0 0-2 0,0 0-1 16,0 0-33-16,0 0-6 0</inkml:trace>
  <inkml:trace contextRef="#ctx0" brushRef="#br0" timeOffset="82781.618">20316 6555 1134 0,'0'0'32'0,"0"0"8"0,0 0-32 0,0 6-8 0,0-6 0 0,0 0 0 0,4 6 44 0,-4-6 7 16,0 0 1-16,0 0 1 0,0 0-23 15,7 0-5-15,-7 0-1 0,7 6 0 0,0-6 8 16,-3 0 2-16,3 0 0 0,0 0 0 0,0-6-16 0,0 6-3 16,4 0-1-16,-4-6 0 0,3 0-14 0,1 6 8 15,3-6-8-15,-4 6 0 0,5-6 0 0,-1 0 0 16,0 6 0-16,0-5 0 0,3 5-24 0,-2 0 0 15,-1 0-1-15,3 0 0 16,-3 0-45-16,4 5-9 0,0-5-1 0,-4 6-303 16,4-6-60-16</inkml:trace>
  <inkml:trace contextRef="#ctx0" brushRef="#br0" timeOffset="84127.819">20860 6358 1332 0,'0'0'37'0,"0"0"10"0,0 0-38 0,0 0-9 0,0 0 0 0,0 0 0 16,0 0 38-16,0 0 6 0,0 0 0 0,0 0 1 16,0 0-17-16,-7 6-4 0,7-6-1 0,0 12 0 0,0-12 1 0,-4 6 0 15,4-6 0-15,-3 6 0 0,3 2-11 0,0 1-1 16,0 0-1-16,0 3 0 0,3-6-3 0,-3 11-8 16,4-8 12-16,-4 9-4 0,7-1 8 0,-4-5 0 15,1 0 1-15,-1 3 0 0,1 2 16 0,-1 1 3 16,4-6 1-16,-3 8 0 15,0-2-2-15,-1-1-1 0,4-8 0 0,-3 3 0 0,-1 0-2 0,1 0-1 16,-1-1 0-16,1-2 0 0,-4 0-7 0,3-3 0 16,1 0-1-16,-4-6 0 0,0 0-5 0,0 0-1 15,0 0 0-15,0 0 0 0,0 0-5 0,0 0 0 16,0 0-1-16,0 0 0 0,0 0-11 0,0 0 10 16,0 9-10-16,0-9 10 0,0 0-10 0,0 0 0 0,0 0 0 15,0 0 0-15,0 0 0 0,0 0 0 0,0 0 0 0,0 0 0 16,0 0 0-16,0 0 8 0,0 0-8 0,0 0 0 15,0 0 0-15,0 0 0 0,0 0 8 0,0 0-8 16,0 0 0-16,0 0 0 0,0 0 9 0,-7 0-9 16,7 0 0-16,-7-9 8 0,3 3-8 0,-3 3 0 15,4-3 0-15,-1 0 0 0,1 3 0 0,3-3 0 16,-4-5 0-16,0-1 0 0,4 6 0 0,-3-6 0 16,-1 3 0-16,4 3 0 0,0-11 0 0,0 5 0 15,-3-3 0-15,-1 1 0 0,4-1 0 0,-3-3 0 16,3-2 0-16,-4 8 0 0,4-6 0 0,-3-5 0 15,3 5 0-15,-4 4-8 0,1-4 8 0,3 0 0 16,0 4 0-16,-4-4 0 0,4 6 0 0,0-5-8 16,0 2 8-16,4 3 0 0,-4-6 0 0,3 7-8 15,-3-1 8-15,4 3 0 0,-1 3 0 0,1-6 0 16,-1 1-9-16,1 5 9 0,-1 0-10 0,1 0 10 0,-1 3-11 16,1-3 11-16,-4 6-12 0,4-6 12 0,-1 6-9 0,-3 0 9 15,4-6 0-15,-4 6-9 0,0 0 9 0,0 0 0 16,0 0 0-16,0 0-8 0,0 0 8 0,0 0 0 15,0 0-9-15,0 0 9 0,0 0-8 0,0 0 8 16,7 0-10-16,-7 0 10 0,7 0-9 0,-4 6 9 16,4-6-8-16,-3 0 8 0,3 9-8 0,0-3 8 15,-4 0-8-15,4 0 8 0,-3 0 0 0,3 0 0 0,0-1 0 16,-3 7 0-16,3-6 0 0,0 3 0 0,0 0 0 16,3 0 0-16,-3 2 0 15,4 1 0-15,-4 0 0 0,0-6-8 0,0 3 8 0,-3 2 0 0,3-5 0 16,0 6 0-16,0-6 0 0,-4 0 0 0,1 0 0 15,-4-6 0-15,0 0 0 0,0 0 0 0,3 8 0 0,-3-8 8 16,-3 6 4-16,-1 0 2 16,1 0 0-16,-4 6 0 0,-4-6-14 0,1 0 0 0,-4 5 0 0,3-8 0 15,-7 3 0-15,4 3 0 0,0 0 0 0,0-3 0 16,0 5 0-16,0-5 0 0,0 0 0 0,0 0 0 16,3 0 0-16,-3 0 0 0,3 0 0 0,1-3 0 15,-1 8 0-15,1-11 0 0,2 6 0 0,1 0 0 16,-3-6 0-16,10 0 0 0,-7 6 0 0,7-6 0 15,0 0 0-15,-7 0 0 0,7 0 0 0,0 0 0 16,0 0 0-16,-7 0 0 0,7 0 0 0,0 0 0 0,0 0 0 16,0 0 0-16,0 0 0 0,0 0 0 0,0 0 0 15,0 0 0-15,-7 0 0 0,7 0 0 0,0 0 0 16,0 0 0-16,0 0 0 0,-4-6 0 0,4 6 0 0,0-6-8 16,0 0 8-16,4 0-10 0,-1-5 10 0,1 2 0 15,3 3-9-15,0 0 9 0,0 0 0 0,0 6-9 16,0-6 9-16,4 6 0 0,-1 0-10 15,1-5 10-15,-1 5-8 0,1-6 8 0,-1 6 0 0,1 0 0 16,0 0 0-16,3 0-8 0,-4 0 8 0,1 6 0 16,3-1-9-16,-3-5 9 0,3 6 0 0,-4 0 0 15,4 0 0-15,-3 0 0 0,3 0 0 0,-3 3 0 16,3 2-9-16,-4-5 9 0,1 6 0 0,-4-6 0 16,4 6 0-16,-1 2 0 0,-3-2 0 0,0 0 0 15,0 5 0-15,0-8 0 0,-3 9 0 0,3-6 0 0,-3-1 0 16,-4 4 0-16,3 3 11 0,-3 5-11 0,0-11 12 0,0 9-12 15,0-4 16-15,-3 1-4 0,-1-3-1 0,0-1 0 16,1 7-11-16,-4-3-12 0,0-7 2 16,3 4 1-16,-3-3 9 0,0 0 0 0,0-1 0 0,0 1 8 15,0-9-8-15,0 9 12 0,-4-9-4 0,1 6 0 16,3-9-8-16,-4 5 0 0,1-5 8 0,2 0-8 16,-2 0 0-16,3 0 0 0,-4-5 0 0,4 5 0 15,7 0-20-15,-7 0 0 0,7 0 1 16,-3 0 0-1,3 0-37-15,0 0-8 0,-7-9-2 0,3 3-541 0,4-3-108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11/21/2023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11/21/2023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11/21/2023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11/21/2023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vingt et un novembre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883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Write a sentence of at least five </a:t>
            </a:r>
            <a:r>
              <a:rPr lang="fr-FR" dirty="0" err="1"/>
              <a:t>words</a:t>
            </a:r>
            <a:r>
              <a:rPr lang="fr-FR" dirty="0"/>
              <a:t> </a:t>
            </a:r>
            <a:r>
              <a:rPr lang="fr-FR" dirty="0" err="1"/>
              <a:t>which</a:t>
            </a:r>
            <a:r>
              <a:rPr lang="fr-FR" dirty="0"/>
              <a:t> uses the </a:t>
            </a:r>
            <a:r>
              <a:rPr lang="fr-FR" dirty="0" err="1"/>
              <a:t>verb</a:t>
            </a:r>
            <a:r>
              <a:rPr lang="fr-FR" dirty="0"/>
              <a:t> aller in</a:t>
            </a:r>
          </a:p>
          <a:p>
            <a:pPr marL="0" indent="0">
              <a:buNone/>
            </a:pPr>
            <a:r>
              <a:rPr lang="fr-FR" i="1" dirty="0"/>
              <a:t>le conditionnel</a:t>
            </a:r>
            <a:r>
              <a:rPr lang="fr-FR" dirty="0"/>
              <a:t>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51DBAFBE-5C35-448A-8CDC-D24A3C286488}"/>
                  </a:ext>
                </a:extLst>
              </p14:cNvPr>
              <p14:cNvContentPartPr/>
              <p14:nvPr/>
            </p14:nvContentPartPr>
            <p14:xfrm>
              <a:off x="1560960" y="1406160"/>
              <a:ext cx="7783920" cy="16513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51DBAFBE-5C35-448A-8CDC-D24A3C28648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51600" y="1396800"/>
                <a:ext cx="7802640" cy="1670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56902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/>
              <a:t>mardi, le vingt et un novembre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 err="1"/>
              <a:t>verbs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err="1"/>
              <a:t>irregular</a:t>
            </a:r>
            <a:r>
              <a:rPr lang="fr-FR" dirty="0"/>
              <a:t> stems in the </a:t>
            </a:r>
            <a:r>
              <a:rPr lang="fr-FR" dirty="0" err="1"/>
              <a:t>conditional</a:t>
            </a: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534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Guadeloupe was a territory of Spain, France, England, and Sweden before 1816. It has been continuously French since that time.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0328" y="1825625"/>
            <a:ext cx="4750402" cy="39655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9711" y="2253653"/>
            <a:ext cx="4404055" cy="3495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078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0F92C-6F10-4FDD-95AD-5F3E98CCF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82E819-0A85-4CF6-95E9-00E0D12169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presentation on visiting a francophone city will be postponed until after M. Gerson returns in January.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Unit 3 exam: Friday, December 8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Final Exam (cumulative) Thursday, December 14: 12:10 – 1:50 PM</a:t>
            </a:r>
          </a:p>
        </p:txBody>
      </p:sp>
    </p:spTree>
    <p:extLst>
      <p:ext uri="{BB962C8B-B14F-4D97-AF65-F5344CB8AC3E}">
        <p14:creationId xmlns:p14="http://schemas.microsoft.com/office/powerpoint/2010/main" val="1319963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C045C-5CE0-4775-B144-6661DAF83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871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6784B7-D2DB-499F-958D-70FC1E0600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2789"/>
            <a:ext cx="10515600" cy="557417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Verbs with irregular stems in </a:t>
            </a:r>
            <a:r>
              <a:rPr lang="en-US" i="1" dirty="0"/>
              <a:t>le </a:t>
            </a:r>
            <a:r>
              <a:rPr lang="en-US" i="1" dirty="0" err="1"/>
              <a:t>conditionnel</a:t>
            </a:r>
            <a:r>
              <a:rPr lang="en-US" i="1" dirty="0"/>
              <a:t>.</a:t>
            </a:r>
          </a:p>
          <a:p>
            <a:pPr marL="0" indent="0">
              <a:buNone/>
            </a:pPr>
            <a:r>
              <a:rPr lang="en-US" dirty="0" err="1"/>
              <a:t>aller</a:t>
            </a:r>
            <a:r>
              <a:rPr lang="en-US" dirty="0"/>
              <a:t>			</a:t>
            </a:r>
            <a:r>
              <a:rPr lang="en-US" dirty="0" err="1"/>
              <a:t>envoyer</a:t>
            </a:r>
            <a:r>
              <a:rPr lang="en-US" dirty="0"/>
              <a:t>		</a:t>
            </a:r>
            <a:r>
              <a:rPr lang="en-US" dirty="0" err="1"/>
              <a:t>recevoir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apercevoir</a:t>
            </a:r>
            <a:r>
              <a:rPr lang="en-US" dirty="0"/>
              <a:t>		</a:t>
            </a:r>
            <a:r>
              <a:rPr lang="en-US" dirty="0" err="1"/>
              <a:t>être</a:t>
            </a:r>
            <a:r>
              <a:rPr lang="en-US" dirty="0"/>
              <a:t>			savoir</a:t>
            </a:r>
          </a:p>
          <a:p>
            <a:pPr marL="0" indent="0">
              <a:buNone/>
            </a:pPr>
            <a:r>
              <a:rPr lang="en-US" dirty="0" err="1"/>
              <a:t>avoir</a:t>
            </a:r>
            <a:r>
              <a:rPr lang="en-US" dirty="0"/>
              <a:t>			faire			</a:t>
            </a:r>
            <a:r>
              <a:rPr lang="en-US" dirty="0" err="1"/>
              <a:t>venir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devoir			</a:t>
            </a:r>
            <a:r>
              <a:rPr lang="en-US" dirty="0" err="1"/>
              <a:t>pouvoir</a:t>
            </a:r>
            <a:r>
              <a:rPr lang="en-US" dirty="0"/>
              <a:t>		</a:t>
            </a:r>
            <a:r>
              <a:rPr lang="en-US" dirty="0" err="1"/>
              <a:t>vouloir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44AD84A4-7DCA-4D65-B98F-7857ED699B8C}"/>
                  </a:ext>
                </a:extLst>
              </p14:cNvPr>
              <p14:cNvContentPartPr/>
              <p14:nvPr/>
            </p14:nvContentPartPr>
            <p14:xfrm>
              <a:off x="1780560" y="1185120"/>
              <a:ext cx="6139440" cy="18903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44AD84A4-7DCA-4D65-B98F-7857ED699B8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71200" y="1175760"/>
                <a:ext cx="6158160" cy="190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41457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60778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Quand Justin et Céline se parlent aujourd’hui, quel est le sujet?</a:t>
            </a:r>
          </a:p>
        </p:txBody>
      </p:sp>
    </p:spTree>
    <p:extLst>
      <p:ext uri="{BB962C8B-B14F-4D97-AF65-F5344CB8AC3E}">
        <p14:creationId xmlns:p14="http://schemas.microsoft.com/office/powerpoint/2010/main" val="12856826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29970</TotalTime>
  <Words>174</Words>
  <Application>Microsoft Office PowerPoint</Application>
  <PresentationFormat>Widescreen</PresentationFormat>
  <Paragraphs>53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Bonjour!</vt:lpstr>
      <vt:lpstr>Travail de cloche</vt:lpstr>
      <vt:lpstr>Bonjour!</vt:lpstr>
      <vt:lpstr>Guadeloupe was a territory of Spain, France, England, and Sweden before 1816. It has been continuously French since that time.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304</cp:revision>
  <dcterms:created xsi:type="dcterms:W3CDTF">2016-10-03T16:25:09Z</dcterms:created>
  <dcterms:modified xsi:type="dcterms:W3CDTF">2023-11-21T19:14:04Z</dcterms:modified>
</cp:coreProperties>
</file>