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0" r:id="rId2"/>
    <p:sldId id="392" r:id="rId3"/>
    <p:sldId id="331" r:id="rId4"/>
    <p:sldId id="421" r:id="rId5"/>
    <p:sldId id="388" r:id="rId6"/>
    <p:sldId id="414" r:id="rId7"/>
    <p:sldId id="419" r:id="rId8"/>
    <p:sldId id="417" r:id="rId9"/>
    <p:sldId id="393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20"/>
            <p14:sldId id="392"/>
            <p14:sldId id="331"/>
            <p14:sldId id="421"/>
            <p14:sldId id="388"/>
            <p14:sldId id="414"/>
            <p14:sldId id="419"/>
            <p14:sldId id="417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9:28:59.2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3560 1552 866 0,'0'0'24'16,"0"0"6"-16,0 0-30 0,-8 5 0 0,1-5 0 0,4 6 0 0,-4-6 36 0,0 6 0 16,7-6 1-16,-7 6 0 15,7-6-13-15,-14 0-2 0,7 0-1 0,-1 6 0 0,8-6 3 0,-7 0 1 16,7 0 0-16,-7 6 0 16,7-6-1-16,-7 0 0 0,0-6 0 0,7 6 0 0,-7 0 2 0,7 0 0 15,-7 0 0-15,0 0 0 16,7 0-6-16,0 0-2 0,0 0 0 0,0 0 0 0,0 0 5 0,0 0 1 0,-7 0 0 0,7 0 0 15,0 0 3-15,0 0 1 16,0 0 0-16,-7 6 0 0,7-6-28 0,-4 6 0 0,4 0 0 0,-3-1 0 16,3 4 15-16,0-3-3 0,0 6 0 0,0-6 0 15,0 6 10-15,0-7 2 0,0 7 0 0,0-6 0 16,0 3-9 0,0 9-2-16,0-7 0 0,0 1 0 0,0 0 2 0,0 3 0 15,0-4 0-15,0 1 0 0,3 0-6 16,-3 0-1-16,4-4 0 0,0 4 0 0,-4 0 2 0,0 0 0 0,3-1 0 0,1-5 0 15,-4 0-1-15,3 3 0 0,4 3 0 0,-3-6 0 16,-1-6 1-16,1 6 0 0,-1-1 0 0,1 1 0 16,-4-6 1-16,3 0 0 0,-3 0 0 0,11 0 0 15,-4 0-11-15,4 6 0 0,3-6 9 0,-4 0-9 16,1 0 0-16,-1 0 9 0,5-6-9 0,-1 6 0 16,0 0 14-16,0-6-4 0,0 1-1 0,0-1 0 15,4 0-9-15,-4-6 12 0,-4 0-12 0,-3 3 12 0,8-2 0 16,-5-1 1-16,1 0 0 0,-4 6 0 15,3-8 2-15,-3 2 0 0,0 0 0 0,1 0 0 0,2 1 10 0,-3-10 3 16,-3 9 0-16,3 0 0 0,-4 1-28 0,1-1 0 16,3 3 0-16,-7-3 0 0,3 6 0 0,1-5 0 15,-1 5 8-15,1 0-8 0,0 0 0 16,-1 0 0-16,1-3 0 0,-1 9 0 0,-3-6 0 16,4-5 0-16,-1 5 0 0,-3 0-11 15,0 0-32-15,4 0-6 0,-4-6-2 0,0 1 0 16,3 2-17-16,1-3-3 0,-1 0-1 0,1-11 0 15,-1 8-66-15,-3-8-14 0</inkml:trace>
  <inkml:trace contextRef="#ctx0" brushRef="#br0" timeOffset="956.268">4170 1519 874 0,'0'0'18'16,"0"0"4"-16,0 0-22 0,0 0 0 0,0 6 0 0,-4 0 0 0,4-6 20 0,-3 0 0 0,-1 12 0 0,4-12 0 16,0 0 3-16,-3 3 0 0,3-3 0 0,-4 11 0 15,1-5 6-15,3 0 2 0,-4 6 0 0,4-6 0 16,0 0-2-16,0 5 0 0,0 4 0 0,0-9 0 16,0 6 4-16,4 0 1 0,-4-7 0 0,0 1 0 15,0 6 4-15,3 3 1 0,-3-3 0 0,0-1 0 16,4 1-3-16,-4 0 0 0,0 3 0 0,0-4 0 15,0 1-2-15,0 0-1 0,0 0 0 0,0-7 0 16,0 4-5-16,-4-3 0 0,4 6-1 0,0-6 0 16,0-6-3-16,-3 12 0 0,-1-7 0 0,4-5 0 15,0 0 10-15,0 0 2 0,0 0 0 0,0 0 0 16,-3-5-11-16,-8 5-1 0,8-6-1 0,-5-6 0 16,5 6-15-16,-4 0-8 0,3-6 8 0,1 4-8 15,3-10 0-15,-4 0 0 0,4 7 0 0,0-10 0 16,0 3 0-16,0 1 0 0,0-1 0 0,0 3 0 15,0-2 0-15,0-1 0 0,0 3 0 0,0-2 0 16,0-1 0-16,0 6 0 0,0-5 0 0,0 2 0 16,0 3 0-16,0-5 0 0,-3 2 0 0,3 3 0 0,-4 0 0 15,4-5 0-15,0 5 0 0,0 3 0 16,0 3 0-16,0 0 0 0,0-5 0 0,0 11 0 0,0 0 0 0,0-6 0 16,4 0 0-16,-1 6-8 0,1-6 8 0,3 0-10 15,0 0 10-15,0 6-10 0,4 0 10 0,-1 0 0 16,1 0 0-16,-4 0-8 0,0 6 8 0,0-6 0 15,0 6 0-15,4 0 0 0,-4 0 0 0,3 0-8 16,-3 0 8-16,0 5 0 0,0-8 0 0,0 9 0 16,0-6 0-16,0 6 0 0,4-1 0 0,-4 1-8 15,-3-6 8-15,3 9 0 0,-4-4 0 0,4 1 0 16,-7 0 0-16,4 0 0 0,-1 8 0 0,-3-8 0 0,0 6 0 0,0-1 8 16,4-2-8-1,-4-3 0-15,3 5 0 0,1 1 0 0,-4-9 0 0,0 9 0 0,3-7 0 16,1 7 8-16,-4-3-8 0,4-4 0 0,-1 1 0 0,1 0 0 15,-1 0 0-15,1-3 0 0,-1 2 0 0,1 1 0 16,3 6 0-16,-4-12 0 0,1-1 0 0,-1 1 0 16,-3 0 0-16,0-6 0 0,0 0 0 0,0 0 0 15,0 0-11-15,0 0 11 0,0 0-13 0,0 0 5 16,0 0-33-16,0-6-7 16,-3-5 0-16,3-7-1 0,-4 6-129 15,4 6-26-15,-3-3-4 0</inkml:trace>
  <inkml:trace contextRef="#ctx0" brushRef="#br0" timeOffset="1819.834">4501 1469 835 0,'0'0'18'0,"0"0"4"0,0 0 1 0,0 0 1 0,0 0-24 0,0 0 0 0,0 0 0 0,0 0 0 15,0 0 62-15,0 0 8 0,0 0 2 0,0 0 0 16,0 0 9-16,0 0 3 0,0 0 0 0,0 0 0 16,0 0-12-16,0 0-1 0,0 0-1 0,0 0 0 15,-7 6-26-15,7-6-6 0,0 0-1 0,-7 6 0 16,4-3-18-16,3-3-4 0,0 12-1 0,-4-6 0 16,4 5-6-16,-3-5 0 0,3 0-8 0,3 0 12 15,-3 0-12-15,4 3 8 0,-1 2-8 0,1-5 0 16,-4 6 12-16,0-12-4 0,3 0-8 0,1 6 12 15,-4-6-1-15,3 12-1 0,-3-1 0 0,4-5 0 16,7-6-10-16,-4 0 12 0,-4 0-12 0,4 0 12 0,0 0-12 16,0 0 0-16,0 0 9 0,4 0-9 0,-4-6 10 15,7 6-2-15,-7-5-8 0,4 5 12 16,-1-6-3-16,1 0-1 0,0 6 0 0,3-6 0 16,-4 6-8-16,-3-6 10 0,0 0-10 0,4 0 10 15,-1 6-10-15,5-6 0 0,-5 1 9 0,1-4-9 0,-1 3 0 0,-3 0 8 16,4-6-8-16,3 6 0 0,-7 0 0 0,0 1 8 15,-3-1-8-15,3-3 0 0,3 3 0 0,-6 0 9 16,3 0-9-16,-4 6 0 0,1-6 0 0,0-5 0 16,-4 5 0-16,0 0 0 0,0 6 0 0,0 0 0 15,0 0 0-15,0 0 0 0,-8-12 0 0,1 6 0 0,4 3 0 16,-4-3 0-16,0-5 0 0,0 5 0 16,0 0 0-16,0 0 0 0,0 0 0 0,-8 0 0 0,5-3-8 15,-1 4 8-15,-3-1 0 0,0 0 0 16,0 6 0-16,3-6 0 0,-3 6 0 0,7-6 0 0,-3 6 0 15,-8 0 0-15,7 0 0 0,1 0 0 0,3 0 0 0,-4 0-9 16,4 6 9-16,0-12-12 0,7 6 12 0,-7 0-12 16,7 0 12-16,0 0 0 0,-4 6 0 0,-3 0 0 15,4 0 0-15,3 0 0 0,0 8 0 0,0 4 0 16,3 0-19-16,1 2-5 0,3 4 0 0,-3-1-1 16,3 4 25-16,-7 2-10 0,3-3 10 0,4-2 0 15,-3 5 0-15,-1-2 0 0,1 2 0 0,-1-8 0 16,1 8 0-16,-1-11 0 0,-3 8 0 0,4-8 0 15,-1 3 0-15,1-4 0 0,-1 1 0 0,5-1 9 16,-1-5-9-16,0 9 0 0,0-9 0 0,0-1 8 16,0-5-8-16,0 3 0 0,3 3 0 0,1-6 0 0,3-1 0 15,-3 1 0-15,-1-6-9 0,1 6 9 0,3-6-20 0,0 0 0 16,0 0 0-16,-3 6-541 16,-1-6-109-16</inkml:trace>
  <inkml:trace contextRef="#ctx0" brushRef="#br0" timeOffset="3094.274">6325 1384 1288 0,'0'0'27'0,"0"0"5"0,-7 6-32 0,7-6 0 0,-3 6 0 0,-1 0 0 15,-3 0 79-15,0-1 9 0,0 1 1 0,0-3 1 16,-4-3-51-16,1 3-11 0,-1-3-1 0,1 3-1 16,3-3 12-16,-4 0 2 0,-3 0 1 0,3 0 0 15,-3 6-17-15,0-6-3 16,7 0-1-16,-7 0 0 0,0 0-20 0,3 0 0 0,1 6 0 0,-1-6 8 16,4 6-8-16,-4 0 0 0,4 5-11 0,0-5 11 15,0 6-17-15,0 3 2 0,4 2 1 0,-1 1 0 16,1-3 2-16,-1 8 1 0,1-5 0 0,-1 5 0 15,4-2 11-15,-4 2 0 0,-3-2 0 0,7 3 0 16,-3-7 0-16,3 1 0 0,3 2 0 0,-3-8 0 16,4 0 0-16,-1 0 16 0,1-3-3 0,-4-4 0 15,7 7-13-15,0-12-16 0,0 6 3 0,0-6 1 16,0 0 12-16,4 0 12 0,-4-6-3 0,0 0 0 16,4-5 13-16,-1-4 2 0,1-3 1 0,-1-5 0 15,1-4 2-15,0-2 0 0,-8 2 0 0,4-8 0 16,0-3-12-16,0-3-3 0,-3 2 0 0,3-5 0 15,-4 0-12-15,-3-3 8 0,4 9-8 0,-4-6 0 16,0 3 12-16,0 3-3 0,0-1-1 0,0 4 0 16,-4-3-8-16,1 3 0 0,-1-4 0 0,1 10 0 15,3-3 0-15,-4-4 0 0,4 10-12 0,0-4 12 16,-3 10 0-16,-1-10 0 0,4 10 0 0,-3 2 0 16,-1 1 0-16,4 5 0 0,-3-3 0 0,-1 9 0 15,4 0 0-15,0 1 0 0,0 5 0 0,0 0 0 0,0 0 0 16,0 0 0-16,0 0 0 0,0 0 8 0,0 0-8 15,-3 5 0-15,-5 1 0 0,5 3 0 0,3 9 0 0,-7-6 10 16,7-1-10-16,0 1 10 0,0 3-10 0,0 2 10 16,0-5-10-16,7 6 10 0,-7 2-10 0,0-2 0 0,0 0 0 15,3 2 0-15,1-2 0 0,-4-1 0 16,4 4 0-16,-1 3 0 0,-3-13 0 0,0 13 0 0,0-9 0 16,0 2 0-16,4 1 0 0,-4-6 0 0,3 8 0 0,1-2 0 15,-4-6 0-15,3 5 0 0,-3-2 9 16,0 3-9-16,0-1 0 0,0-2 0 0,0 3 0 15,0-1 0-15,0 1 0 0,0 2 0 16,0-2 0-16,0 0 0 0,-3 2 0 0,3-2 0 0,-4 5 0 0,4-2 0 16,-3-3 0-16,-1 5 0 0,4-2 0 0,0 2 0 15,0 1 0-15,0 2 0 0,0-8 0 0,0 5 0 16,0-2 0-16,0 2 0 0,0-5 0 0,0-3 0 16,0 2 0-16,4 1 0 0,-4-6 0 0,3 3 0 15,1-4 0-15,-4-5 0 0,0 6 0 0,3-6 0 16,-3-6 0-16,0 0 0 0,0 0 0 0,0 0 0 15,0 0 0-15,0 0 0 0,0 0 0 0,0 0 0 16,4 6 0-16,-4-6 0 0,0 0 0 0,0 0 0 0,0 0 0 0,0 0 0 16,0 0 0-16,0 0 0 15,0 0 0-15,0 0-12 0,0 0 12 0,0 0-12 16,0 0-12-16,0 0-2 0,0 0-1 0,0 0 0 16,0 0-35-16,0 0-7 0,3 6-2 0,-3-6 0 15,7-6-63-15,0 6-13 0,0-6-2 0</inkml:trace>
  <inkml:trace contextRef="#ctx0" brushRef="#br0" timeOffset="3933.524">6385 1402 1302 0,'-3'6'36'16,"-1"5"10"-16,4-5-37 0,-3 3-9 0,3 3 0 0,0-1 0 15,-4 1 75-15,4 0 13 0,0-6 2 0,-3 3 1 16,3 2-17-16,0-5-3 0,0-6-1 0,0 6 0 16,0-6-24-16,-4 12-5 0,4-12-1 0,0 6 0 15,0-6-18-15,0 0-4 0,0 6-1 0,0-6 0 16,0 0-9-16,0 0-8 0,7 3 9 0,-7-3-9 15,0 0 0-15,4 0 8 0,3 6-8 0,0-6 0 16,-4 5 0-16,8-5 9 0,-4 0-9 0,-3 0 8 0,3 0-8 0,0 0 0 0,0 0 0 0,0 0 0 16,3 0 0-1,1 0 8-15,-4 0-8 0,4-5 0 0,-4 5 0 0,3 0 0 16,1 0 0-16,3 0 0 0,-4-6 0 0,-6 6 0 0,3-3 0 0,4 3 0 16,-4-6 8-16,0 6-8 0,0 0 0 0,3-6 8 15,-6 6-8-15,3-6 8 0,0 6-8 16,-7 0 8-16,4-6-8 0,-1 6 8 0,-3 0-8 15,4-6 8-15,-1 6-8 0,1-6 12 0,-1-5-12 0,-3 11 12 16,0-9-2-16,0 3 0 0,0 0 0 0,-3 0 0 16,3 0 7-16,-4-5 2 0,1-1 0 0,-4 6 0 15,3-9-19-15,-3 9 0 0,3-5 0 0,-3-1 0 16,-3 6 0-16,3 0 0 0,0 0 0 0,-4-3 0 16,4 4 0-16,0-1-9 0,3 0-1 0,-3 0 0 15,7 6 10-15,-3 0 0 0,3 0 0 0,0 0-8 16,-11 6 8-16,11-6 16 0,0 0-4 0,-3 0-1 15,-4 6-27-15,7 5-6 0,0-2-1 0,0 3 0 16,0-6 15-16,0 6 8 0,3 5-10 0,-3-2 10 16,0-3 0-16,0 5-9 0,0-5 9 0,0 0 0 15,0 8 0-15,-3-2 0 0,3 0 0 0,0 2 0 16,0-8 0-16,-4 0 0 0,4 0 0 0,0-1 0 16,-3-2 0-16,3-3 0 0,0 0 0 0,-4 6 0 15,4-12 0-15,0 6 0 0,0-6 0 0,4 11 0 16,-4-5 0-16,0-6 0 0,7 6 0 0,-4-3 0 15,4 3-10-15,4 0 10 0,-4 0-12 0,0 0 12 16,0-1-10-16,4-5 10 0,3 6-8 0,0-6 8 0,0 0 0 16,-3 0-10-16,3 0 10 0,-4-6 0 15,8 6-36-15,-8-5 0 0,1 5 0 0,0-12 0 16,-1 6-112-16,1-3-22 0,-1 3-5 0</inkml:trace>
  <inkml:trace contextRef="#ctx0" brushRef="#br0" timeOffset="4371.555">6629 1025 1242 0,'0'0'35'0,"0"0"9"16,0 0-36-16,0 0-8 0,0 0 0 0,0 0 0 15,0 0 84-15,0 0 16 0,0 0 2 0,0 0 1 16,0 0-67-16,0 0-14 0,0 0-2 0,3 0-1 0,4 0-10 0,4 0-1 0,-4 6-8 16,0-6 12-16,4 6 20 0,-4-6 3 15,3 0 1-15,1 0 0 0,3-6-36 0,-4 0 0 0,1 6 0 0,0-6 0 16,-1 1 8-16,-3-1 0 0,7 0 1 0,-10 0 0 16,3-3 2-16,0-3 0 0,0 1 0 0,0-1 0 15,-3 6-20-15,-1-15-4 0,1 10-1 0,-1 5 0 31,1-6-129-31,3 0-25 0,-4 0-6 0</inkml:trace>
  <inkml:trace contextRef="#ctx0" brushRef="#br0" timeOffset="5298.413">7119 1199 995 0,'0'0'42'0,"0"0"-34"15,0 0 60-15,0 0 12 0,0 0 3 0,0 0 0 16,-3 0-15-16,3 0-2 0,0 0-1 0,0 12 0 15,-4-7-16-15,4 7-3 0,4-6-1 0,-4-3 0 16,0 3-1-16,3 6-1 0,-3-6 0 0,4-1 0 16,-1 7-30-16,-3-6-5 0,4 0-8 0,-1 0 11 15,1 0-3-15,-4-6 0 0,3 8 0 0,-3-8 0 16,0 0 3-16,0 0 0 0,0 0 0 0,0 0 0 16,0 0 3-16,0 0 1 0,0 0 0 0,0 0 0 15,0 0 14-15,0 6 3 0,0-6 1 0,0 0 0 16,0 0-23-16,0 0-10 0,0 0 8 0,-7 6-8 15,7-6 8-15,0 0-8 0,-7 6 0 0,0-6 8 0,0 6-8 0,0-6 0 0,0 6 0 0,0-6 0 16,3 6 0-16,-3-6 0 0,0 6 0 0,0-6 0 16,0 6 0-16,-4-6 0 0,4 0 0 0,0 0 0 15,4 5 0-15,3-5 0 0,-11 3 0 0,11-3 8 16,-7 0-8-16,0 0 0 0,7 0 0 0,-7 0 0 16,7 0 0-16,0 0 0 0,0 0 0 0,0 0 0 15,0 0-9-15,0 0 9 0,0 0 0 0,0 0 0 16,0 0-8-16,0 0 8 0,0 0 0 0,0 0 0 15,0 0-9-15,0 0 9 16,0 0 0-16,0 0-9 0,-3 6 9 0,-1 0 0 0,4 6 0 0,0-6 0 16,0 0-9-16,4 11-3 0,-4-11-1 0,0 9 0 15,3-3 13-15,-3 5 0 0,0-5 0 0,4 3 10 16,-1-4-10-16,1 7 0 0,-1-6-10 0,1-3 10 16,6 8 0-16,-6-5-9 0,-1-6 9 0,1 0 0 15,-1 0 0-15,4 5-8 0,1-5 8 0,-1-3 0 16,3 3 0-16,-3 0 0 0,4-6 0 0,-1 6-8 15,1-6-2-15,-4 0 0 0,4 0 0 0,-1-6 0 16,1 6-30-16,-4-6-5 0,0 6-2 16,4-9 0-16,-1 9-30 0,-3-11-7 0,4 5 0 15,-1-6-1-15,-3 6-96 0,0 0-19 0</inkml:trace>
  <inkml:trace contextRef="#ctx0" brushRef="#br0" timeOffset="5991.309">7362 1310 990 0,'0'0'21'0,"-7"12"5"0,4-6 1 0,-4 0 1 0,7-6-28 0,0 0 0 0,0 0 0 0,0 0 0 16,-7 0 57-16,7 0 6 0,-4 6 1 0,4-6 0 16,-3 6-10-16,3 0-2 0,0-6 0 0,0 11 0 15,-4-8-9-15,4-3-3 0,0 6 0 0,4 0 0 16,-1 0-19-16,1 0-4 0,3 0-1 0,-4-6 0 16,1 6 4-16,3 0 0 0,0-1 0 0,-3 1 0 15,3-3 0-15,3 0 0 0,-3 6 0 0,7-9 0 16,-10 6-6-16,3 0-1 0,4 0 0 0,-4-6 0 15,3 0 9-15,-3 0 2 0,4 5 0 0,-4 1 0 16,0-6-4-16,0-6-1 0,0 6 0 0,0-5 0 16,-3 5 1-16,3-6 0 0,0 6 0 0,-4-6 0 0,4 0-8 0,-3 6-2 15,-1-6 0-15,1 3 0 16,-1 0-10-16,1 0 10 0,-1-3-10 0,-3-5 10 0,0 5-10 0,4 6 0 16,-4 0 0-16,0 0 8 15,0-6-8-15,0 0 0 0,0 0 9 0,-4-6-9 0,4 4 0 0,-3 2-13 16,3 6 1-16,-4 0 1 15,-3-6-1-15,4 0 0 0,3-6 0 0,-11 6 0 0,4-6 12 0,0 12 0 16,0-8 0-16,0 5-8 16,-4 0 16-16,4-3 4 0,-3 0 1 0,-4 0 0 0,3 6-13 0,1 0 0 15,-1 0-12-15,0 6 12 0,8-6 0 16,-11 6 0-16,7-6 0 0,3 6 0 0,1 3-11 0,-4 2 11 0,7-11-10 16,-4 6 10-16,4 6-8 0,-4 0 8 15,4 0 0-15,0 2-9 0,0-2 9 0,0 6 0 16,0-1 0-16,0-2 0 15,0 3 0-15,0-1 0 0,0-2 0 0,4 8 0 0,-4-5 0 0,0-6 0 0,0 8 0 0,0-8 8 16,0 6-8-16,4-1 0 0,-4-2 0 16,3-3 8-16,1 6-8 0,-1-7 0 0,-3 1 0 0,7 3 0 15,-3-3 0-15,6-1 0 0,-3 1 0 0,-3-6 0 16,6 9 0-16,1-9 0 0,0-1 0 0,3 1 0 16,0-6-9-16,3 6 9 0,1-6-10 0,7-6 10 15,-8 6-37-15,8-6-2 16,3-5 0-16,-3-4 0 0,3 3-152 0,1-5-30 0</inkml:trace>
  <inkml:trace contextRef="#ctx0" brushRef="#br0" timeOffset="7220.257">7895 1413 931 0,'-3'6'39'15,"-1"9"-31"-15,4-9 76 0,-3 6 16 0,-1 5 4 0,4-5 0 16,-3-3-21-16,3 8-4 0,0-5-1 0,0 0 0 31,0 0-26-31,3 2-4 0,-3 4-2 0,4-6 0 0,-4 11-17 0,3-2-3 0,1 2-1 0,-1-5 0 16,4 9 0-16,-3-10 0 0,-1 10 0 0,1-4 0 15,-1 7-2-15,4-4-1 0,-3 3 0 0,-1-2 0 16,1 2 1-16,0-2 0 0,-1-4 0 0,-3 4 0 16,4-4 2-16,-1 1 1 0,1-4 0 0,-4 4 0 15,0-7 1-15,3-5 0 0,-3 3 0 0,0-3 0 16,0-1-4-16,0-5-1 0,0 6 0 0,0-12 0 16,0 0-8-16,0 0-2 0,0 0 0 0,0 0 0 15,0 0 0-15,0 0-1 0,0 0 0 0,0 0 0 16,0 0 0-16,0 0 0 0,0 0 0 0,0 0 0 0,-3-12 1 15,3 1 0-15,-4-7 0 0,1-3 0 16,-1 4-4-16,1-7-8 0,-1 4 12 0,0-4-4 0,1-2-8 16,-1 2 0-16,1-5 0 0,-1 2 0 15,4-8 0-15,-3 9 0 0,-1-4-10 0,4 4 10 0,0-10 0 0,0 4 0 16,0-3 13-16,-3 2-4 16,3 4-9-16,0-3 0 0,-4 2 0 0,-3-2 0 0,7 8 0 0,-3-2 0 15,-1-3 0-15,1 2 0 16,3 10 0-16,-4-1 0 0,1 6 0 0,3 0 0 0,0-2 0 0,-4 8 0 15,4 0 0-15,0 6 0 16,0 0 0-16,0-6 0 0,0 6 0 0,0 0 0 0,0 0 0 0,0 0 0 16,0 0 0-16,0 0 0 15,4 0 0-15,3 0-11 0,0 0 3 0,3 6 0 0,-6-6 8 0,3 6 0 0,0-6 0 16,0 0 0-16,0 0 0 16,0 0 0-16,0 6 0 0,0 0 0 0,4-1 0 15,-4 4 0-15,-4-3 0 0,4-6 0 0,-3 6 0 16,-1 0 0-16,1 0 0 0,-1 6 0 0,1-7 0 0,0 4 0 15,-4 3 0-15,3 0 0 16,1-1-18-16,-4 1-2 0,3 0 0 0,1 3 0 0,-1-4 20 0,4 7-10 0,-7-6 10 0,4-3-8 16,-1 8 8-16,1-11 0 15,3 6 0-15,-4-6 0 0,1 11 0 0,-1-11 0 0,1 3 0 0,-4-3 0 16,3 6 0-16,-3-6 0 0,4 0 8 0,-4-6-8 16,0 0 0-16,0 0 0 0,0 0 0 0,0 0 0 15,0 0 0-15,0 0 0 0,0 0 0 0,-7 5 0 16,0 1 0-16,-4-6 0 0,4 6 0 0,0-6 0 15,-7 0-8-15,7 0-7 0,-4-6-1 0,1 6 0 16,-1 0-1-16,-3 0-1 0,0 0 0 0,0 0 0 16,-4 0-2-16,8 0 0 0,-8 0 0 0,4 0 0 15,3 0-5-15,1-6-2 0,3 6 0 16,7 0 0-16,-7 0-14 0,7 0-3 0,0 0-1 0,0 0 0 16,0 0-36-16,0 0-7 15,0 0-2-15,0 0 0 0,-4-5-101 16,4-1-20-16</inkml:trace>
  <inkml:trace contextRef="#ctx0" brushRef="#br0" timeOffset="7834.714">8280 743 656 0,'0'0'13'0,"0"0"5"0,0 0-18 0,0 0 0 0,0 0 0 0,0 0 0 0,0 0 85 0,0 0 14 15,0 0 2-15,0 0 1 0,0 0-30 16,0 0-7-16,0 0-1 0,0 0 0 16,-7 12-7-16,14-6-1 0,-7 6-1 0,0-7 0 15,-7 1-4-15,7 0-1 0,-4 6 0 0,1 3 0 16,-1-10 4-16,4 13 1 0,-3-6 0 0,3 3 0 0,0 2-38 0,0 7-7 15,0-7-2-15,0 4 0 16,0 2 10-16,0 4 2 0,3-9 0 0,-3 11 0 0,0-8 3 16,4 2 1-16,-4 1 0 0,0 2 0 15,0-2-7-15,0 2-1 0,3-2 0 0,-3 2 0 0,0-2 7 0,4 5 1 16,-4-9 0-16,-4 4 0 0,8 0 8 16,-4 2 3-16,0-2 0 0,7 2 0 15,-7-3-12-15,0 1-3 0,0 2 0 0,0-2 0 0,0-9-4 16,3 8-2-16,-3-5 0 0,4-1 0 0,-4-2-14 0,0-3 8 0,0 6-8 15,3-13 0-15,-3 7 0 16,0-3 8-16,0-3-8 0,0-6 0 0,4 6 0 0,-4-6 0 16,0 0 0-16,0 0 0 0,0 0-22 0,0 0 2 15,0 0 1-15,0 0 0 16,0 0-32-16,0 0-6 0,0 0-2 0,0 0 0 16,0 0-20-16,0 0-4 0,0-6-1 0,3-3 0 15,-3 3-142-15,4-6-29 0</inkml:trace>
  <inkml:trace contextRef="#ctx0" brushRef="#br0" timeOffset="8240.538">8072 1316 1116 0,'-11'-6'23'0,"4"6"6"15,0-5-29-15,0 2 0 0,3 0 0 0,4 3 0 16,-7 0 79-16,7 0 9 0,0-3 3 0,0 3 0 0,-7-6-32 0,7 6-7 16,0 0 0-16,0 0-1 15,0 0-24-15,0 0-5 0,0 0-1 0,0 0 0 0,0 0-21 0,0 0 0 16,0 0 0-16,7 0 0 0,0-6 0 0,7 6 0 0,-3 0 0 15,3 0 0-15,4 0 0 0,-4 0 16 0,0 0-4 0,4 6-1 16,-1-6 8 0,1 0 1-16,-4 0 1 0,4 6 0 0,-1-6-1 0,-3 0 0 0,4 0 0 15,-4 0 0-15,0 0-20 0,0 0 0 0,0 0 0 16,-3-6 0-16,0 6 0 0,3-6 9 0,-4 6-9 0,1 0 0 16,-1 0 0-16,1 0 0 0,0-6-10 15,-1 6 10 1,-3 0-46-16,4-6-2 0,-1 6 0 0,-2-6 0 0,-1 1-62 15,3 5-13-15,-3-6-2 0</inkml:trace>
  <inkml:trace contextRef="#ctx0" brushRef="#br0" timeOffset="8695.43">8647 1358 1136 0,'0'14'24'0,"0"-8"4"0,0 0-28 0,0 6 0 0,0 0 0 0,0-1 0 16,-4 4 82-16,4-3 10 0,-3-1 3 0,-1 1 0 16,4 0-35-16,-4 3-8 0,4-4 0 0,-3 1-1 15,-1 0-8-15,4 0-2 0,-3 2 0 0,3-2 0 16,-4 0-21-16,4 0-5 0,0-1-1 0,0-2 0 15,0 3-14-15,0-6 0 0,0 6 8 0,0-1-8 16,4-5 0-16,-4-6 0 0,0 0 0 0,0 0 0 16,0 0 0-16,0 0 0 0,3 6 0 0,-3-6 0 15,0 0-20-15,0 0-1 0,0 0 0 0,0 0 0 16,0 0-45 0,4-6-9-16,-1-5-1 0</inkml:trace>
  <inkml:trace contextRef="#ctx0" brushRef="#br0" timeOffset="9009.804">8685 946 1591 0,'0'0'35'0,"0"0"7"0,-3 6 2 0,-4 0 0 0,3 0-35 0,1 5-9 0,3-5 0 0,-4 3 0 16,1-3 30-16,3-6 4 0,0 0 1 0,0 0 0 16,0 0 4-16,-4 12 1 0,4-12 0 0,0 0 0 15,0 0-12-15,0 0-1 0,0 0-1 0,0 0 0 16,0 0-38-16,0 0-8 0,0 0-2 0,0 0 0 31,0-12-144-31,0 6-29 0,0 6-5 0</inkml:trace>
  <inkml:trace contextRef="#ctx0" brushRef="#br0" timeOffset="9744.168">8954 1284 1072 0,'0'0'24'0,"0"0"4"0,0 0 2 0,-4 0 0 0,4 0-30 0,0 0 0 0,0 0 0 15,0 0 0 1,-7 6 94-16,7-6 13 0,0 0 2 0,0 0 1 0,-7 0-42 0,7 0-8 0,0 0-1 0,0 0-1 16,0 0-18-16,-11 6-3 0,4-3-1 0,7-3 0 15,0 0-1-15,-7 3-1 0,0-962 0 0,4 1938 0 16,3-979-4-16,0 0-1 0,-7 0 0 0,-1 6 0 16,5-6-13-16,-1 12-2 0,1-6-1 0,-1 6 0 15,-3-4-5-15,4 4 0 0,-1 0-8 0,1-6 12 16,-1 6-12-16,1-1 11 0,-1 4-11 0,1-9 10 15,-1 6-10-15,1-1 0 0,-1 1 9 0,4-6-9 16,-4 0 0-16,4 3 0 0,0 2 0 0,4-5 8 16,-4 6-8-16,4-6 0 0,-4 0 0 0,3 0 0 15,4-3 0-15,-3 8 0 0,3-5 0 0,-4 0-8 16,4 0 8-16,4-6 0 0,-4 6 0 0,0 0 8 16,4 0-8-16,-4-6 0 0,3 0 0 0,-3 6 8 15,4-6-8-15,-1 0 9 0,1 0-9 0,3 0 10 16,-7 0-2-16,4 0 0 0,-1-6 0 0,1 0 0 0,0 0 3 15,-1 0 0-15,1 6 0 0,-4-12 0 0,0 6 0 0,0 1 0 16,-4-4 0-16,4 3 0 0,-3-6 8 0,-1 6 1 16,1-6 1-16,-4 1 0 0,0-4-1 0,0 3-1 15,0-11 0-15,0 11 0 0,-4-3 1 0,-3-2 0 16,4-1 0-16,-1 6 0 16,-3-8-20-16,0 8 0 0,0 0 0 0,0 0-9 0,-3-2-1 0,-1 2 0 15,4 0 0-15,-4 0 0 0,4 1 0 0,-3-1 0 16,-1 3 0-16,1 3 0 0,-1-6-2 15,4 7-1-15,0-1 0 0,-4 0 0 0,4 6 4 16,0 0 1-16,7 0 0 0,-7 0 0 0,0 6-3 0,4 0 0 16,-5-1 0-16,5 1 0 0,-1 6 1 0,1-9 0 15,-1 3 0-15,1 6 0 0,-1-1 10 0,1 1-8 0,3-6 8 16,0 6-8-16,-4-6 8 16,4 2-8-16,0 4 8 0,0-6-8 15,0 0-24-15,0 6-4 0,0 0 0 0,0 2-1 16,4-2-33-16,-1-6-6 0,-3-6-2 0,4 6 0 15,3 0-95-15,0 0-19 0,0-1-4 0</inkml:trace>
  <inkml:trace contextRef="#ctx0" brushRef="#br0" timeOffset="10781.681">9324 1384 832 0,'0'0'35'15,"-4"-12"-35"1,1 6 45-16,3-2 3 0,-4-4 0 0,4 6 0 0,-3 0 19 16,3 6 4-16,0 0 1 0,0 0 0 0,0 0 28 0,0 0 5 0,0 0 2 0,0 0 0 15,3-6-37-15,-3 6-7 0,0 0-2 16,0 0 0-16,0 0-24 0,0 0-5 0,0 0 0 0,0 0-1 16,0 0-5-16,0 0-1 0,0 0 0 0,0 0 0 15,0 0 0-15,4 6 0 0,-4-6 0 0,3 6 0 16,1 0-11-16,-1 6-2 0,-3-4-1 0,4 4 0 15,-1 0-3-15,-3 0 0 0,4 5 0 0,3-8 0 16,-7 3-8-16,4 0 0 0,-1 5 9 16,1-5-9-16,-4 3 10 0,3 2-2 0,1-5-8 0,-4-6 12 15,3 6 0-15,-3 2-1 0,-3-2 0 0,3-6 0 16,0 6 2-16,-4 0 1 0,4-12 0 0,0 0 0 16,0 0 4-16,0 0 1 0,0 0 0 0,0 0 0 15,0 0 13-15,0 0 4 0,0 0 0 0,0 0 0 16,0 0-12-16,0 0-3 0,0 0 0 0,0 0 0 0,0 0-13 15,-7-6-8-15,4 0 8 0,-1 0-8 16,-3 0 0-16,3 0 0 0,4 0 0 0,-3 0 0 0,-1 1 0 16,4-4 0-16,-3 3 0 0,3 0 0 15,-4 0 0-15,4 0 0 0,-3 0 0 0,-1-11 0 0,4 8 0 0,0 3 0 16,-3 0 0-16,3-6 0 16,0 1 0-16,0 5 8 0,0-6-8 0,0-3 0 0,0 9 0 0,0-5 0 15,-4-1 0-15,8 6 8 16,-4-6-8-16,3 3 0 0,-3-2 8 0,4 5-8 0,-4-6 0 0,3 0 0 15,1 0 0-15,-1-2 8 0,4 8-8 16,1-6 0-16,-1 6 0 0,0-5 0 0,0 5 0 0,0-6 0 0,3 6 0 16,-3 3 0-1,4-3 0-15,0 0 0 0,-4 0 0 0,3 1-8 0,1 5 8 0,-1-6 0 0,1 6 0 16,0-6 0 0,-4 6 0-16,3 0 0 0,1-6 0 0,-1 6 0 0,-3 0 0 0,4 0 0 0,-4-6 0 0,4 6 0 15,-4 0 0-15,0 0 0 16,-4 6 0-16,4-6 0 0,0 6 0 0,-3 0 0 0,-1 0 0 0,1 5 0 15,-1-5 0-15,1 3 0 0,0 3 0 16,-1 0 0-16,1-1 0 0,-1 1 0 0,-3 0 0 0,0-6 0 16,4 2 0-16,-4 10-10 0,3-12 10 0,1 6 0 15,-1 0 0-15,1-4 0 0,-1 4 0 0,-3 0 0 16,4-6-8-16,-4 6 8 0,3-7 0 0,-3 1 0 16,4 0 0-16,-4-3 0 0,3 3 0 0,1 0 0 15,-1 0 0-15,1 0 0 0,3 11 0 0,-3-11 0 16,-1 3 0-16,-3 3 0 0,4 5 0 0,-1-11 0 15,1 6-12-15,-1 0 4 0,1 2 8 0,-4-2-13 0,3-6 13 16,-3 6 0-16,4 0 0 0,-4-7-9 16,0 4 1-16,0-3 0 0,0-6 0 0,0 12 0 0,-4-6 8 15,4-6 0-15,0 0 0 0,0 0-8 16,-3 6 8-16,3-6 0 0,0 0 0 0,0 0 0 16,0 0 0-16,0 0 0 0,0 0 0 0,0 0-8 15,0 0-20-15,0 0-4 0,0 0-1 0,0 0 0 16,0 0-1-16,0 0 0 0,0 0 0 0,0 0 0 15,0 0-15-15,0 0-3 0,-4-6-1 0,4 6 0 16,-3-6-17-16,3 6-3 0,0-6-1 0,0 0 0 16,0 6-32-16,-4-6-6 0,4 3-2 0</inkml:trace>
  <inkml:trace contextRef="#ctx0" brushRef="#br0" timeOffset="30626.752">14824 1340 1085 0,'0'0'22'0,"0"0"7"0,0 0-29 0,0 0 0 0,0 0 0 0,0 0 0 0,0 0 102 0,0 6 14 15,0-6 4-15,0 0 0 16,0 0-22-16,0 0-4 0,0 0-1 0,-7 0 0 0,0-6-60 0,0 6-12 16,7 0-2-16,-7 0-1 15,-1-6-3-15,1 6-1 0,0-6 0 0,-3 0 0 0,3 6 14 0,-4-6 4 16,4 6 0-16,-4-6 0 0,1 6-32 0,3 0 0 15,-4 6-13-15,1 0 4 0,-1 0 9 0,0 0 14 16,-3-6-3-16,0 6-1 0,4 6 4 0,-4-6 1 16,-1 8 0-16,1-2 0 0,0 0-2 0,0 5 0 15,4-8 0-15,-1 9 0 0,0-6-2 0,4 5-1 0,-3-2 0 0,-1-3 0 16,4 5-10 0,0 1 0-16,0-6 0 0,0 2 0 0,0-2 0 15,3 6 0-15,-3-1 0 0,0-2 0 0,7-3 0 0,-3 6 0 0,3-7 0 16,0 4 0-16,0 3 0 15,3-7 0-15,1 7-9 0,3-6 9 0,-4 3 0 16,8-4 0-16,-4 1 0 0,4 0 0 16,3 0 0-16,0-9 0 0,0-1 0 0,4-2 0 0,-1-2 0 15,4-7 8-15,1-9-8 0,-1 6 0 0,0 1 10 0,0-10-10 0,0-3 10 16,0-8-10-16,-3 3 0 0,3-10 8 0,0-2-8 0,-3 3 0 16,0-6 0-16,-1-3 0 0,1-9 0 15,-4 6 0-15,-3 0-26 0,-1 0 2 0,1-3 0 0,-4 9 0 16,3-12 3-16,-6 12 1 0,3 0 0 0,-4 3 0 15,-3-9-7-15,4 6-1 16,-4 3 0-16,0 3 0 0,0-1 19 0,-4 4 9 0,-3 3-10 0,4-4 10 16,-1 4 0-16,-3 9 0 0,0-4 0 0,4 4 0 15,-4-1 0-15,3 9 15 0,1 4-3 0,-1-1-1 0,1 6 13 0,3-6 4 16,-4 12 0-16,4 0 0 0,0 0-4 16,0 0-1-16,0 0 0 0,0 0 0 0,0 0-14 0,0 0-9 15,-3 6 12-15,-1 6-12 0,0 5 0 0,1-5 0 16,-1 3 0-16,1 8 0 0,-1 1 0 15,1 2-9-15,-1-2 9 0,4 2 0 16,-3 10 0-16,-1-10-8 0,4 9 8 0,-3-2 0 0,3-4 0 0,-4 3 0 16,1-2 0-16,3 2 0 0,0-2 0 0,0 2 0 15,0-9 0-15,0 4 0 0,0-9 0 0,0 5 0 16,0-8 0-16,3 2 0 0,-3 1 0 0,4-6 0 16,-1 0 0-16,1-7 0 0,-1 4 0 0,1 3 0 15,-1-6 0-15,-3 0 0 0,4 0 0 0,-1 5 0 16,4-5 0-16,1 3 0 0,-5 3 0 0,1-6 0 0,3 6 0 0,0-1 0 15,-4 1 0-15,4 3 0 0,-3-3 0 0,-1 5 0 16,4 1 0-16,-3-9 0 0,-1 8 0 0,-3-5 0 16,4 0 0-16,-4 8 0 0,3-2 0 0,-3-6-8 15,0 5 8-15,4-2 0 0,-4 3 0 16,0-1 0-16,4-5 0 0,-4-3 0 16,0 3 0-16,3-1 8 0,-3 1-8 0,0-6 9 0,0 0-9 0,0-6 10 15,0 6-10-15,0-6 12 0,4 6-12 0,-4-6 12 16,0 0-12-16,0 0 0 0,0 0 0 0,0 0 8 15,0 0-8-15,0 0 0 0,0 0 0 0,0 14 0 16,3-8 0-16,-3-6 0 0,0 6 0 0,4 0 0 16,-4 0 0-16,0 0 0 0,0-6 0 0,0 12 0 15,0-12 0-15,3 5 0 0,-3 4 0 0,0 3 0 16,4-6 0-16,-4 0 0 0,0 6 0 0,0-7 0 16,0-5 0-16,0 0 0 0,0 0 0 0,3 6 0 0,-3-6 0 15,0 0 0-15,0 0 0 0,0 0 0 16,0 0-44-16,0 0-2 0,0 0 0 0,0 0 0 15,0-6-166-15,0 1-34 0</inkml:trace>
  <inkml:trace contextRef="#ctx0" brushRef="#br0" timeOffset="31502.979">15134 1346 1285 0,'0'0'28'0,"0"0"5"0,0 0 2 0,0 0 2 0,0 0-29 0,0 0-8 0,0 12 0 0,0-12 0 0,0 0 36 0,-3 5 5 15,-1 4 2-15,4-3 0 0,0 0-1 0,0 0 0 16,0-6 0-16,0 0 0 15,0 12-12-15,0-12-2 0,0 0-1 0,4 6 0 0,-4-1-1 0,0-5 0 16,0 0 0-16,3 9 0 16,-3 3-3-16,4-12-1 0,-4 0 0 0,0 0 0 0,3 6-3 0,4 0-1 15,-7-6 0-15,4 6 0 0,3-6-8 0,0 5-2 16,0 1 0-16,0-6 0 0,0 0-8 0,0 6 0 16,4-6 0-16,-4 0 8 0,0 6-8 0,3-6 0 0,-3 0 0 15,4 0 0-15,-4 0 15 0,0 0 1 16,0-6 0-16,-3 6 0 0,3 0-16 0,0 0 0 0,-4-6 8 15,4 0-8-15,-3 1 0 0,0-1 0 0,-1 0 0 16,1 0 0-16,-4 6 0 0,0-9 11 0,3 3-2 0,-3-5 0 16,0 5-9-16,0-6 0 0,0 6 0 0,-3-6 0 15,3 3 0-15,-7 4-9 0,3-1 0 0,4 6 0 16,-7-6-3-16,0 0 0 0,3 0 0 0,-3 0 0 16,0 0 12-16,0 0-13 0,4 0 5 0,-4 1 8 15,0 2-12-15,-4 3 12 0,0-3-12 0,4 0 12 16,-3 3-12-16,-1 0 12 0,1-6-12 15,-1 6 12-15,4 0 0 0,-4 0 0 0,4 0 0 0,0 0 0 16,0 0 0-16,7 0 0 0,0 0 0 0,0 0 0 16,-7 0 0-16,7 0 0 0,0 0 0 0,0 0 0 15,-3 6-13-15,3-6 5 0,-4 6 8 0,4 2-13 16,0 4 5-16,0-6 8 0,4 0-13 0,-4-6 5 0,3 6 8 16,1 0 0-16,-4 6-9 0,3 2 9 0,1-8-13 15,-4 6 1-15,3 0 1 0,1-1 0 16,-1-2 11-16,1 3 0 0,-1 6 0 0,-3-7 0 0,4 1 0 0,-1 0 0 15,-3 3 0-15,4-4 0 0,-1 1 0 0,1 0 0 16,-4-6 0-16,0 8 0 0,3-8 0 0,1 0 0 16,0 0 0-16,-1 6 11 0,4-6 1 0,0 5 0 15,0-5 0-15,0-3 0 0,0 3 0 0,4 0 0 16,0 0 0-16,-4 0 0 16,3 6-4-16,1-12 0 0,3 5 0 0,-4-5 0 0,1 0-8 15,3 0 0-15,-3-964 0 0,-1 1934 0 16,1-970-32-16,-1-6-3 0,1 6 0 0,0-5 0 15,-1 5-51-15,-3-12-10 0,4 6-3 0,-4 0-377 16,3 0-75-16</inkml:trace>
  <inkml:trace contextRef="#ctx0" brushRef="#br0" timeOffset="31989.614">15286 1193 712 0,'0'0'16'0,"0"0"3"0,0 0 1 0,0 0 0 16,-4-6-20-16,-3 0 0 0,4 0 0 0,3 6 0 0,-4-9 72 0,-3 9 12 15,7 0 1-15,0 0 1 0,0 0-25 0,0-5-5 16,0 5 0-16,0 0-1 0,0 0-7 0,0 0 0 16,0 0-1-16,0 0 0 0,0 0-22 0,0 0-4 15,0 0-1-15,0 0 0 0,0 0-2 0,0 0-1 16,4-6 0-16,3 6 0 0,0-6 14 0,0 6 2 0,0-6 1 15,0 6 0-15,0-6 3 0,4 0 1 0,-4-9 0 0,0 10 0 16,3-7 0-16,-3 6 0 0,4-12 0 0,0 7 0 16,-4-4-10-16,3-9-3 0,1 7 0 15,-4-1 0-15,3-3-10 0,-3 4-3 0,0-1 0 0,4 3 0 16,0-2-12-16,-1 5 0 0,1-6 0 0,-1 10 0 16,1-4-10-16,-4 0 2 0,4 0 0 0,-4 6 0 31,3-5-31-31,-3 2-5 0,0 3-2 0,-3 0 0 15,3 0-74-15,-3 6-16 0,3 0-2 0</inkml:trace>
  <inkml:trace contextRef="#ctx0" brushRef="#br0" timeOffset="33106.36">15953 1296 1241 0,'0'6'25'0,"0"2"8"0,0 4-33 0,0-6 0 16,3 6 0-16,1-6 0 0,-4 0 57 0,3 5 5 0,1-2 1 0,-4-3 0 15,3 0-14-15,1 0-2 0,-4-6-1 0,0 6 0 16,0-6-7-16,0 0-2 0,7 0 0 0,-7 0 0 16,0 0-6-16,0 0-2 0,0 0 0 0,0 0 0 15,0 0-9-15,0 0-3 0,0 0 0 0,0 0 0 16,0 0-2-16,0 0-1 0,0 0 0 0,0 0 0 15,0 0 0-15,0 0 0 0,0-6 0 0,0-6 0 16,-4 6-5-16,1 0-1 0,-1 3 0 0,-3-2 0 16,4-1-8-16,-4 6 0 0,3 0 9 0,4 0-9 15,-11-6 0-15,4 6 0 0,4 0 0 0,-4 0 0 16,-4 0 8-16,4 0-8 0,-3-6 10 0,3 6-10 16,-4 0 0-16,0 0 0 0,1 0 0 0,-1 6 0 15,4 0 0-15,0-6 0 0,0 6 0 0,0-1 0 0,0 4 0 16,0-3 0-16,0 0 0 0,3 0 0 15,-3 0 0-15,4 0 0 0,-1 0 0 0,1 5 0 0,-1-8-8 0,4 3-8 16,0-6-2-16,-3 6 0 0,-1 0 18 0,1 6 0 16,3-12 0-16,0 5 0 0,0 7 0 15,0-6-8-15,-4 0 8 0,4 0 0 0,0 3-10 0,0 2 10 16,4-5-8-16,-1 0 8 0,-3-6 0 0,4 6-8 16,-1 0 8-16,4 6 0 0,0-9 0 0,4 8 0 15,-4-5 0-15,0 0 11 0,4 0-11 16,-1 0 0-16,-3 0 0 0,4 0 8 0,-1 0-8 0,1-1 0 15,-4 1 0-15,0-3 8 0,4 3-8 0,-4 0 0 16,0 0 0-16,0 0 0 0,0 0 53 0,0 0 9 16,-4-1 2-16,4 1 0 0,-3 0-52 0,0-6-12 15,-4 0 0-15,3 6 0 16,4-3-48-16,-7-3-13 0,0 0-3 0,0 0 0 0,4 6 48 0,-1-6 16 16,4 6-12-16,0-6 12 15,0 0-36-15,0 0-2 0,8 0 0 0,-5 0 0 16,4-6-125-16,0 6-25 0</inkml:trace>
  <inkml:trace contextRef="#ctx0" brushRef="#br0" timeOffset="33837.638">16281 1402 957 0,'0'0'40'0,"0"0"-32"16,0 0 83-16,0 0 16 0,0 0 3 0,-4 6 1 16,4-6-19-16,-7 5-3 0,7-5-1 0,-3 6 0 15,3-6-18-15,0 0-4 0,0 0-1 0,-4 3 0 16,4-3-21-16,-3 6-4 0,3-6 0 0,-4 6-1 15,4-6-17-15,-4 12-3 16,1-6-1-16,3 5 0 0,0-5-8 0,0-6-2 0,0 6 0 0,3 0 0 16,-3 3-8-16,0 3 0 0,4-1 0 0,-4 1 8 15,4-6-8-15,-4 6 12 0,7 2-12 0,-7-2 12 16,3-6-2-16,1 6 0 0,-4 0 0 0,3-1 0 16,1-2 12-16,-1 3 2 0,1-6 1 0,3 11 0 15,-4-11-7-15,4 6-2 0,-3-3 0 0,3 3 0 16,0-1 0-16,4-5-1 0,-4 6 0 0,3-6 0 15,-3 0-15-15,4 3 9 0,-4-9-9 0,0 6 8 16,0-6 20-16,4 0 3 0,-4-6 1 16,0 6 0-16,3-9-20 0,-3 9-3 0,4-6-1 0,0-6 0 15,-4 6 0-15,3-5 0 0,1-1 0 0,-4-3 0 16,3 3-8-16,-3 1 8 0,1-1-8 0,-1 0 8 16,-4 0-8-16,4 3 8 0,-3-8-8 0,-4 5 8 15,3 6-8-15,-3-6 10 0,0-2-10 0,4 2 10 16,-8 0-10-16,4 0 0 0,0 1 0 0,-3-4 8 15,3 3-8-15,-4 0 0 0,-3 1 9 0,4-1-9 16,-4-3 0-16,-1 9 0 0,5-5 0 0,-1-1 0 16,1 6 0-16,-1 0-8 0,4 6 8 0,0 0-12 15,0 0-5-15,0 0-2 0,0 0 0 0,0 0 0 16,0 0-20-16,0 0-4 0,0-6-1 0,4-3 0 16,-4 9-8-16,3-5-1 0,1 5-1 0,-4 0 0 15,7-6-19-15,0 6-4 0,-3 0-1 0</inkml:trace>
  <inkml:trace contextRef="#ctx0" brushRef="#br0" timeOffset="34873.538">17085 1087 1250 0,'0'0'52'16,"-7"-6"-41"-16,0 6 78 0,0-6 16 0,7 6 3 0,-11 6 1 15,4 0-35-15,0-6-7 0,0 6-2 0,-3 0 0 16,2 0-47-16,1 0-10 0,0-1-8 0,-3 4 12 16,3 3-12-16,3 0 0 0,1-6 0 0,-4 11 0 15,3-2 0-15,1-3 0 0,-1 0 0 0,0 5 0 16,1 4-10-16,-1 2 10 0,1 1-13 0,-1 2 5 15,1 4 8-15,3-4 0 0,0-2 0 0,-4 8-8 16,4-3 8-16,0-5 0 0,0 8 0 0,0-5 0 16,0 2 0-16,4 0 0 0,-4-2 0 0,3-4 0 15,1 4 0-15,-1-4 9 0,1 1-9 0,-1-3 0 16,1-4 10-16,3-5-10 0,0 0 8 0,-3-1-8 16,3-2 0-16,0 3 0 0,0 0 0 0,0 0 0 15,0-7-27-15,0 1-4 0,0-3-1 0,0 3 0 16,0 0-34-16,0 0-7 0,0 0-2 0,0-6 0 15,0 0-93-15,0 0-20 0</inkml:trace>
  <inkml:trace contextRef="#ctx0" brushRef="#br0" timeOffset="35679.58">17237 1446 1219 0,'0'0'52'0,"0"0"-42"16,0 0 44-16,-7 6 9 0,7-6 1 0,0 0 1 15,-7 0 15-15,7 0 2 0,-4 5 1 0,4-5 0 16,0 0-38-16,0 0-7 0,0 0-2 0,0 0 0 16,0 0-27-16,0 0-9 0,0 0 0 0,0 0 0 15,0 0 0-15,0 0 0 0,0 0-10 0,0 0 10 16,0 0 0-16,4 6 0 0,3 0 0 0,0-6 12 15,-4 6-12-15,4-6 0 0,0 6 0 0,-3-3 0 16,-4-3 0-16,7 3 0 0,-7-3 0 0,3 0 0 16,-3 0 0-16,0 0-11 0,8 3 11 0,-8-3-8 15,0 0 8-15,0 0 12 0,0 0-2 0,0 0-1 16,0 0 14-16,3 0 2 0,-3 0 1 0,4-6 0 16,-4 6-5-16,3-3-1 0,-3-3 0 0,0 6 0 15,0-6-12-15,0 6-8 0,0 0 8 0,0-6-8 0,0 6 8 0,4-11-8 0,-4 5 8 16,0 0-8-16,0 0 0 0,0-6 0 0,0 9 0 0,3-8-8 15,-3 5 8-15,0 0-8 0,0 6 8 0,0-6-8 16,0 6 0-16,0-12 0 0,-3 6 0 0,3 6 0 16,0 0 8-16,0 0-10 0,-4-6 10 0,4 6-10 15,-3-3-2-15,3 3 0 0,-7-5 0 0,3 5 0 16,4 0-1-16,-11-6-1 0,4 6 0 0,0 0 0 16,0 6 6-16,0-6 8 0,0 5-13 0,0-2 5 15,0 3 8-15,0 0 0 0,0 6 0 0,0-6-8 16,0 0 8-16,3 5 0 0,-3-5 0 0,4 0 0 15,-4 3 0-15,3-3 0 0,4 6 0 0,-3-7 8 16,3 7-8-16,-4-6 0 0,4 0 0 0,0 0 0 16,0 3 0-16,0 2 0 0,4-5 0 0,-1 0-8 15,-3 0 8-15,4 6 0 0,-1-6 0 0,-3 8-8 16,4-8 8-16,-4 6 0 0,0 0 0 0,0-6 0 16,3 11 0-16,-3-8 0 0,4 3 8 0,-1 6-8 15,1-7 11-15,-1 4-3 0,1-3 0 0,-1 5 0 16,1 1 1-16,3-6 0 0,0 8 0 0,0-8 0 15,0 0-9-15,0 6 8 0,0-13-8 0,4 4 8 16,-1 3-8-16,1-6 0 0,0 6 0 0,-1-6 0 16,4-1-10-16,-3 1-7 0,3-6-2 0,-3 0 0 15,3 0-123-15,0 0-25 16,0-6-5-16</inkml:trace>
  <inkml:trace contextRef="#ctx0" brushRef="#br0" timeOffset="36167.94">17590 1093 964 0,'0'0'20'0,"0"0"5"0,0 0-25 0,0 0 0 0,0 0 0 0,0 0 0 16,0 0 104-16,0 0 15 0,0 0 3 0,0 0 1 16,0 0-23-16,0 0-5 0,0 0-1 0,0 0 0 15,0 0-41-15,0 0-8 0,0 0-1 0,0 0-1 0,0 0-27 0,3 12-6 16,4-6-1-16,0-3 0 16,0 2 1-16,4 7 0 0,-1-6 0 0,1 0 0 0,0 0-1 0,-1 0 0 15,1 0 0-15,-1-1 0 16,1 7-9-16,-4 3 0 0,3-3 0 0,-2-1 0 0,-1 10 0 0,0-3 0 0,0 5 0 15,0-2 0 1,-4 8-20-16,4-11-7 0,-3 8-1 0,-1-2 0 16,1 2-24-16,-1 4-6 0,-3-1-1 0,4 3 0 15,-4-8-13-15,-4 2-4 0,1-2 0 0,-1-1-576 0</inkml:trace>
  <inkml:trace contextRef="#ctx0" brushRef="#br0" timeOffset="37515.891">15854 1766 930 0,'0'0'19'0,"-4"6"5"16,4 0-24-16,0 6 0 0,0-6 0 0,0-6 0 0,0 0 80 0,0 0 12 0,0 0 1 0,-3 5 1 16,3 4-26-16,0-3-6 0,0 0-1 0,0 0 0 15,0 6 7-15,0-12 2 0,0 0 0 0,0 0 0 16,3 6-26-16,-3-1-6 0,4 1-1 0,-1-3 0 16,-3 3-6-16,0-6-2 0,0 0 0 0,0 0 0 15,0 0-8-15,4 6-1 0,-1 0-1 0,-3-6 0 16,7 6-9-16,-3 0-2 0,0-6 0 0,-4 0 0 15,3 6-8-15,1 5 0 0,-1-11 0 0,-3 12 0 16,4-3 8-16,-1-3-8 0,1 0 12 0,-4-6-4 16,3 5 4-16,-3-5 1 0,0 0 0 0,0 0 0 15,4 6 3-15,-4-6 0 0,0 0 0 0,0 0 0 16,0 0 28-16,0 0 7 0,0 0 1 0,0-6 0 16,3-5-36-16,-3-1-6 0,-3 3-2 0,3 3 0 15,0-5-8-15,0 5 0 0,0-12 0 0,0 9 0 0,0 3-12 0,3 0 12 16,-3 1-10-16,4-1 10 15,-4 6-24-15,0 0 2 0,3-6 0 0,1 0 0 16,-1 0-10-16,-3 6-1 0,0 0-1 0,0 0 0 16,7 0 17-16,-3 0 3 0,-1 6 1 0,5-6 0 0,-1 6 5 0,0 0 8 15,0 0-13-15,0-6 5 16,-4 5 8-16,4 1-13 0,0 0 5 0,0 3 8 0,-3 3 0 0,3-6 0 16,0 5 0-16,-3-5 0 15,3 0 0-15,0 0 0 0,0 3 0 0,0-3 0 0,-4 5 9 0,4-5-9 16,1 0 10-16,-5 0-10 0,4 6 10 0,-3-6-10 15,-1 0 10-15,-3-6-10 0,7 3 0 0,-3 2 8 0,3-5-8 16,-7 0 0-16,3 6 0 16,4 0 0-16,-3-6 0 0,3 6 0 0,-4 6 0 0,5-6 0 15,-5 0 0-15,-3-6 0 0,4 6 0 0,-4-1 0 0,3 4 0 0,1-3 0 16,-4 6 0-16,3 0 0 0,-3-1 8 0,4-2-8 16,-4 9 0-16,0-6 0 0,-4-1 0 0,4 7 0 15,-3-3 0-15,-1 2 8 0,1 1-8 0,-1-3 0 16,-3 2 10-16,0 1-10 0,-4-6 10 0,1 2-10 15,-1 4 15-15,1-6-3 0,-1 0-1 0,-3-7 0 16,0 1 1-16,0-6 1 0,-4 6 0 0,0-6 0 16,1 0 4-16,-1-6 1 0,4 6 0 0,0-6 0 15,-4 1-18-15,4-7 8 0,-3 6-8 0,-1 0 0 0,4-6 0 16,0 9 0-16,0-3 0 0,-1-5 0 16,1 5-17-16,4-6 2 0,-1 0 1 0,4 1 0 0,-3 5-6 15,2 3 0-15,1-3-1 0,0-6 0 16,4 6-8-16,-1 0-2 15,1 6 0-15,3 0 0 0,0 0-5 0,-4-6 0 16,4 6-1-16,0 0 0 0,0 0-19 0,0 0-3 0,-7-5-1 0,7 5-470 16,0 0-94-16</inkml:trace>
  <inkml:trace contextRef="#ctx0" brushRef="#br0" timeOffset="50217.251">18098 1058 1134 0,'0'0'32'0,"0"0"8"15,0 0-32-15,0 0-8 0,0 0 0 0,0 0 0 0,0 0 52 16,0 0 8-16,-4 0 3 0,4 0 0 0,-4 6-23 0,4-6-4 0,-7 5 0 0,4 1-1 16,3-6-3-16,-7 12 0 0,7-12 0 0,-4 6 0 15,4-6-12-15,-7 6-2 0,4 0-1 0,3-6 0 16,-7 6-1-16,7-6 0 0,0 0 0 0,-4 3 0 16,4-3 13-16,0 0 3 0,-3 5 0 0,3-5 0 15,0 0-16-15,0 0-4 0,0 0 0 0,0 12 0 16,0-12-4-16,-4 6-8 15,4-6 11-15,0 12-11 0,0-6 15 0,0 0-4 0,0 5-1 0,0-2 0 16,0 3-10-16,0-6 12 0,-3 6-12 0,3 5 12 16,0-5-12-16,0 3 0 0,0 2 9 0,0 1-9 15,3-6 9-15,-3 8-9 0,4-2 12 0,-4 0-12 16,3 2 12-16,-3-8-12 0,0 11 12 0,4-8-12 16,-4 3 12-16,0-1-4 0,3-5 0 0,-3 0-8 0,4 8 12 15,-1-8-4-15,-3 0 0 0,4 0-8 16,-1 2 8-16,1-2-8 0,-1 0 0 0,1 6 0 15,-1-7 0-15,1 4 0 0,-4-3 8 0,3 0-8 16,1-1 0-16,3 1 0 0,-3 3 0 0,-1-3 0 0,-3-1 8 0,4-5-8 16,-1 6 12-16,1 3-12 15,3-9 0-15,-4 5 0 0,4-5 0 0,-3 6 0 0,3-6 0 0,-4 0 0 16,-3-6 0-16,7 6 0 16,1-1-31-16,-1 4-9 0,0-3-3 0,-4 0 0 15,4-6-41-15,0 6-8 0,0-6-1 0</inkml:trace>
  <inkml:trace contextRef="#ctx0" brushRef="#br0" timeOffset="51122.133">18563 1222 1047 0,'0'0'23'0,"0"0"5"0,0 0 0 0,0 0 2 0,0 0-30 16,0 0 0-16,0 0 0 0,0 0 0 0,0 0 28 0,0 0 0 15,0 0 0-15,0 0 0 0,0 0 8 0,0 0 2 16,0 0 0-16,0 0 0 0,-3-6-7 0,3 6-2 15,-4-5 0-15,4 5 0 0,0 0 12 0,0 0 3 0,0 0 0 16,0 0 0-16,0 0 9 0,0 0 3 0,0 0 0 0,-7 5 0 16,0-5-17-16,0 12-3 0,0-6-1 0,3-3 0 15,-3 3-11-15,0 6-3 0,0-6 0 0,0 5 0 16,0-5-5-16,0 6 0 0,-4-6-1 0,4 0 0 16,0 2-3-16,0 4-1 0,7-12 0 0,-7 0 0 15,7 0-1-15,-7 6 0 0,0 0 0 16,4 0 0-16,3-6-10 0,0 0 8 15,-4 6-8-15,4 0 8 0,0-6-8 0,0 0 0 0,-3 6 0 0,3-6 0 16,0 0 0-16,0 8 0 0,0 4 0 0,0-12-11 16,0 0 11-16,0 6 0 0,0-6-9 0,3 6 9 15,1 0 0-15,-4-6 0 0,0 0-9 0,3 6 9 16,1 0 0-16,-4-6 0 0,0 0 0 0,0 0 0 16,3 5 0-16,-3-5 0 0,0 0 0 0,0 0 0 15,7 6 0-15,-7-6 0 0,0 0 8 0,0 0-8 16,7 0 9-16,-3 3-9 0,3 0 8 0,0 0-8 0,-7-3 0 0,3 6 0 15,-3-6 8-15,7 0-8 0,1 6 0 0,-5-6 0 16,1 6 0-16,-4-6 0 0,7 6 0 0,0-6 0 16,-4 0 0-16,-3 0 0 0,7 5 0 0,-3 1 0 15,3-6 0-15,0 0 0 0,-7 0 0 0,3 6 0 16,5 0 0-16,-5-6 0 0,-3 0 0 0,7 6 0 16,0-3 0-16,-3 3 0 0,3 0 0 0,-4 5 0 15,-3-11 0-15,4 6 0 0,-1 0 0 16,1 0 0-16,-1 6 0 0,1-6 8 0,-1 3-8 0,-3-4 0 15,4 7 0-15,-4-6 0 0,0-6 8 0,-4 6-8 16,4-6 8-16,-3 6-8 0,-1 0 10 0,1 5-10 16,-4-5 12-16,7-6-12 0,-7 3 13 0,0 3-4 15,0-6-1-15,0 0 0 0,-4 0-8 0,4 6 0 0,-4-6 9 16,1 0-9-16,-1 0 0 0,1 0-13 0,-1 0 1 0,4 0 1 31,0-6-14-31,0 6-3 0,7 0-1 0,-7-9 0 16,7 9-17-16,-4 0-3 0,4 0-1 0,0 0 0 15,-7-6-27-15,7 6-6 0,-3-5-1 0,3-1-416 0,-4 0-84 0</inkml:trace>
  <inkml:trace contextRef="#ctx0" brushRef="#br0" timeOffset="51872.023">18729 1043 989 0,'0'0'28'0,"0"0"6"0,0 0-34 0,0 0 0 0,0 0 0 0,0 0 0 15,0 0 90-15,0 0 11 16,0 0 3-16,0 0 0 0,0 0-26 0,0 0-5 0,0 0-1 0,0 0 0 16,0 0-36-16,0 0-8 0,0 0-2 0,0 0 0 15,0 6 7-15,0 3 2 0,0-9 0 0,0 6 0 16,3-1-13-16,1 1-2 0,0 6-1 0,3-6 0 16,-4 0-7-16,4 0-2 0,0 0 0 0,0-1 0 15,-3 4 18-15,3-3 3 0,0 0 1 0,0 6 0 16,0-6-10-16,0 0-2 0,-3-1 0 0,3 7 0 15,0-3-10-15,-4 3-2 0,1-6-8 0,-1 5 12 16,1 1-3-16,-1-3-1 0,4 3 0 0,-3 5 0 16,3-5-8-16,-3 6 0 0,-1-4 0 0,1-2 0 0,-4 0 0 15,3 0 10-15,1 5 1 0,-1-2 0 0,1 3-11 16,-4-6 0-16,3 2 9 0,-3 4-9 16,4-1 0-16,-4 1 0 0,3-9 0 0,-3 9 8 15,0-7-8-15,0 1 8 0,0 0-8 0,-3 3 8 16,3-4-8-16,-4 1 0 0,1-6 8 0,-4 6-8 0,3 5 0 0,-3-8 9 15,0 3-9-15,-4-6 0 16,4 11 9-16,4-11-9 0,-4 6 0 0,0-3 9 16,3 3-9-16,-3-1 0 0,0-5 0 0,0 0 0 15,0 6 12-15,0-6 0 0,3 3 0 0,-3-3 0 16,0-1-12-16,0 1-14 0,4-6 3 0,3 0 1 16,0 0-16-16,-4 6-3 0,4-6-1 0,0 0 0 15,0 0-14-15,0 0-4 0,0 0 0 0,0 0 0 16,0 0-25-16,0 0-6 0,0 0-1 0,0 0 0 15,0 0-12-15,0 0-4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9:32:50.2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6403 6573 1132 0,'0'0'48'0,"0"0"-39"16,0 0 71-16,-4-6 15 0,-3 0 2 0,7 6 1 16,-3-6-14-16,-1 6-2 0,4 0-1 0,-7-6 0 15,7 6-35-15,-3-6-7 0,3 6-2 0,0 0 0 16,-7 0-9-16,7 0-1 0,-7-6-1 0,7 6 0 16,-4-5-5-16,4 5-1 0,0 0 0 0,-7 0 0 15,7 0-4-15,0 0 0 16,-7 5-1-16,7-5 0 0,-4 6-7 0,1 6 0 0,3-6-8 0,0 6 12 15,0 2-4-15,3 4-8 0,1 0 11 0,-1-1-11 16,5 4 13-16,-1 2-4 0,0-8-1 0,0 6 0 16,3 5 0-16,4-11-8 0,-3 5 12 0,-4 1-4 15,4 3 0-15,-1-7-8 0,1 10 12 0,-1-10-4 16,-3 1 3-16,0 3 0 0,1 2 0 0,-1-5 0 16,-4 2-19-16,-3 4-4 0,4 2-1 0,-8-2 0 15,4-7 61-15,-7 10 13 0,4-9 3 0,-5 8 0 16,1-8-64-16,-3 5 0 0,-1-5-16 0,1-4 3 15,-4 10 13-15,3-12 15 0,4-1-3 0,-11 4-1 16,8 3-11-16,-1-6 12 0,4-7-12 0,-4 7 12 16,4-3-12-16,-3 3 0 0,3-12 0 0,0 6 8 15,0 0-8-15,7-6 0 0,-4 0 0 0,4 0 0 16,-7 5 0-16,7-5 0 0,-3 0 9 0,-5 0-9 16,8-5 0-16,-7 5-12 0,0-6 2 0,0 6 0 15,0-6 10-15,0 0 0 0,4-3 0 0,-4-3 0 16,0 6-14-16,3-5-1 0,-3 5 0 0,0-12 0 15,0 9-44-15,3-2-9 0,-3 5-1 0,4-6-1 16,-1 0-46-16,1 0-8 0,-1 4-3 0</inkml:trace>
  <inkml:trace contextRef="#ctx0" brushRef="#br0" timeOffset="388.535">6071 6529 782 0,'0'0'33'0,"-7"-3"-33"15,0 3 97-15,0 0 13 0,4-3 2 0,3 3 1 16,-7 0-19-16,7 0-4 0,0 0-1 0,-4 0 0 15,4 0-19-15,0 0-4 0,0 0-1 0,0 0 0 16,0 0-33-16,0 0-8 0,0 0 0 0,0 0-1 16,0 0-23-16,0 0 0 0,4 3 0 0,3 0 0 15,3 0 0-15,4-3 8 0,0 5-8 0,1-5 0 16,-1 0 8-16,3 0-8 0,4 0 8 0,-6 0-8 16,6-5-13-16,0 2-7 0,0-3-2 0,4 3 0 15,3-3 45-15,-3 3 9 0,3-3 1 0,0 6 1 16,7-6-26-16,-10 6-8 0,10 0 0 0,-6 0 0 15,-1 0 8-15,0 0-8 0,-3 6 0 0,3-6 0 0,-7 6 0 16,4-6 0-16,-4 6 0 0,0 0 0 16,0 0-128-16,0 2-30 0,1 4-6 0</inkml:trace>
  <inkml:trace contextRef="#ctx0" brushRef="#br0" timeOffset="959.663">6883 7037 733 0,'0'6'31'15,"0"6"-31"1,3-6 105-16,-3 6 15 0,0-10 4 0,0 4 0 15,0 0-15-15,0 0-2 0,0-6-1 0,0 12 0 16,0-12-22-16,0 6-4 0,0-6 0 0,0 6-1 16,0-6-19-16,0 6-4 0,0-6-1 0,0 0 0 15,0 0-27-15,0 0-6 0,4 5-1 0,-1 1 0 16,8-3-13-16,-4 0-8 0,-4 0 10 0,8 3-10 16,0-6 8-16,-1 0-8 0,1 0 0 0,3 0 9 15,0 0-9-15,0-6 0 0,0 3 0 0,4-3 0 16,-8 0 0-16,5 1 0 0,-5-1 0 0,1 0 0 15,-1 6-14-15,-3-6 5 0,0-6 1 0,-3 6 0 16,-1 3-10-16,-3 3-2 0,4-6 0 0,-4 6 0 16,0 0-3-16,0 0-1 0,0 0 0 0,0 0 0 15,-7-3-9-15,-4 3-3 0,1-2 0 0,-1 2 0 0,-3 0 17 0,0 0 3 16,0 2 1-16,-4-2 0 16,1 0-13-16,-1 3-2 0,4 0-1 0,-4 0 0 0,1-3 31 0,2 0 8 15,5 3 1-15,-8-3 0 0,8 3 3 0,-1 0 1 0,4 3 0 16,0 0 0-16,7-6-13 0,-4 0 0 0,4 6 0 15,0 6 0-15,0-7 0 0,0 1-12 0,4 0 12 16,-1 6-10-16,5-3 10 0,-5 2-8 16,4-5 8-16,0 6-8 0,4 3 8 0,3-3 0 15,-7 5 0-15,7-5-8 0,0 3 24 0,-3-1 4 0,6 7 2 0,-3-3 0 16,1-4-38-16,2 10-7 0,1-7-1 0,-4 1-1 16,-3 3-11-1,3-10-3-15,0 13 0 0,-4-12 0 0,-3 2-173 0,0 4-36 0</inkml:trace>
  <inkml:trace contextRef="#ctx0" brushRef="#br0" timeOffset="1607.04">8520 6887 1333 0,'0'0'56'0,"0"0"-44"16,0 0 82-16,0 0 17 0,0 0 3 0,0 0 1 16,0 0-31-16,0 0-7 0,0 0-1 0,0 0 0 15,-4 6-34-15,4 0-7 0,0 0-2 0,0 3 0 16,0 3-17-16,0-7-3 0,0 1-1 0,0 0 0 15,0-6-4-15,0 0-8 0,0 0 11 0,0 0-11 16,0 0 11-16,0 0-11 0,0 0 10 0,0 0-10 16,0 0 22-16,0 0-2 0,0 0 0 0,0 0 0 15,0 0-20-15,-7-6-12 0,3 6 2 0,1-6 0 16,-4 1 18-16,7 5 4 0,-4-6 1 0,4 6 0 16,0 0-13-16,-7 0-18 0,7 0 4 0,-7 0 1 15,7 0-15-15,-7 0-2 0,7 0-1 0,-7 6 0 16,0-1 1-16,0 1 0 0,0 6 0 0,0 3 0 15,3 2 15-15,-3 1 3 0,0 6 1 0,4-4 0 16,-4 10 11-16,3-13 0 0,-3 10 0 0,4-4 0 16,-1 4 0-16,1-10 16 0,-1 1-3 0,0-3 0 0,1 2 13 15,3-5 2-15,0 0 1 0,3-3 0 0,-3-1-8 0,4 1-1 16,0-3-1-16,-1 0 0 0,4 0-5 0,0 0-1 16,4-6 0-16,-1 6 0 0,4-1-13 0,1-5 11 15,6 0-11-15,-4 3 10 0,5-3-21 0,-5 0-4 16,-3 0-1-16,4 0 0 15,0 0-90-15,-1 0-18 0,1-3-4 0</inkml:trace>
  <inkml:trace contextRef="#ctx0" brushRef="#br0" timeOffset="2118.055">8975 7093 1310 0,'0'0'27'16,"0"0"7"-16,0 0-34 0,0 0 0 0,0 0 0 0,0 0 0 16,0 0 127-16,-11 0 18 0,4 0 4 0,0 6 1 15,0 0-50-15,0-6-11 0,-4 0-1 0,4 6-1 16,0 0-51-16,-3 0-9 0,3-1-3 0,-4 1 0 16,4-3-24-16,0 3 0 0,0 3 0 0,0 0 0 15,3-3 0-15,1-1 0 0,-1 1 0 0,-3 6 0 16,4-12 0-16,3 9 0 0,-4-3 0 0,4 0 0 15,0 5-8-15,0-5 8 0,4 0-10 0,-4 6 10 16,0-12-9-16,3 6 9 0,1 0-8 0,-1 0 8 16,4 2 0-16,-3-2 0 0,3 0 0 0,0 6-8 0,0-6 8 15,3 0 0-15,-2 5 0 0,-1-8-8 16,3 0 8-16,-3 0 0 0,0 0 0 0,4-3 0 0,-1 0 0 16,-2 0 0-16,6-3 0 0,-7-3 0 15,3 3 15-15,-3-8-2 0,4 5 0 0,-4-6 0 0,-4-3-3 0,5 4-1 16,-5-1 0-16,1 0 0 0,-1 0-9 0,1-5 12 15,-1 5-12-15,-3-3 12 0,0 3-12 0,0 7 10 16,-3-7-10-16,3 0 10 0,-4 3-10 0,1 3 0 0,-1 1-10 0,-3-7 10 16,3 6-13-16,-3 0 3 0,-3-3 1 0,-1 6 0 15,1-3 1-15,-1 0 0 0,-3 4 0 0,0-4 0 16,0 0 8-16,0 6-12 0,0-6 12 0,3 6-12 16,-3 0 0-16,3 0 0 0,1 0 0 15,-1 6 0-15,4-6 1 0,3 6 0 0,1 0 0 16,-1-1 0-16,4 4-17 0,4 3-4 15,-4 6-1-15,7-7 0 0,-3-2-123 0,6 9-25 16,1-6-5-16</inkml:trace>
  <inkml:trace contextRef="#ctx0" brushRef="#br0" timeOffset="2705.007">9211 6905 1824 0,'-3'9'38'0,"-5"-3"8"0,1 0-37 0,4-1-9 0,-4-5 0 0,3 12 0 15,-3-6 75-15,4 6 13 0,-1 3 2 0,-3-4 1 16,4 1-51-16,-1 0-9 0,1 2-3 0,-1 4 0 15,4-6-5-15,-4 0-2 0,4-1 0 0,0 1 0 16,0 3-9-16,0-3-3 0,0-6 0 0,0-1 0 16,4 1-24-16,-4-6-5 0,0 0 0 0,0 0-1 15,0 0 33-15,0 0 8 0,0 0 0 0,0 0 1 16,0 0-33-16,0 0-8 0,0 0 0 0,0 0-1 16,0 0 41-16,4-6 8 0,-4 6 1 0,3-5 1 15,1-1-48-15,-1 0-10 0,-3-6-1 0,4 0-1 16,-4 3 50-16,3 4 9 0,-3-7 3 0,4 0 0 15,-1 6-32-15,-3 0 0 0,4-6 0 0,-1 4 0 16,-3 2-24-16,4 0-5 0,-1 0-1 0,1 0 0 16,-1 0 45-16,1 0 9 0,3 6 1 0,-3-5 1 15,3 5-26-15,0 0 0 0,0-6 0 0,0 6-11 16,0-3 11-16,0 3 0 0,3 0-9 0,-3 0 9 16,4 0-9-16,0 0 9 0,-4 3-12 0,3-3 12 15,-3 6-12-15,4-6 12 0,-4 5-12 0,0 1 12 16,0 0 0-16,0 0 0 0,-3 6 0 0,3 0 0 15,-4 2 0-15,1 4 0 0,-1 0 11 0,-3-4-11 16,0 10 15-16,0-7-4 0,0-2-1 0,0 9 0 16,-3-7-10-16,3 1 8 0,0-3-8 0,0 2 8 15,0-5-8-15,0 0 0 0,0-9 0 0,0 5 8 16,0-8-8-16,0 0 0 0,0 0 0 0,0 0 0 16,0 0-34-16,0 0-2 0,7-2-1 0,0-1 0 15,-4 0-93-15,4 0-18 0,1-3-4 0</inkml:trace>
  <inkml:trace contextRef="#ctx0" brushRef="#br0" timeOffset="3239.623">9514 6976 1272 0,'0'0'26'0,"0"0"7"16,0 5-33-16,4 1 0 0,-4 0 0 0,0 0 0 16,3 6 76-16,-3-3 8 0,0 2 1 0,0 1 1 15,4 6-20-15,-4-4-4 0,4 1-1 0,-1 6 0 16,-3-4-26-16,4 4-6 0,-4-3-1 0,3 5 0 16,-3-8-5-16,0 2-2 0,4 1 0 0,-4 0 0 15,0-9-1-15,3 2-1 0,-3 1 0 0,0 0 0 16,0-12-19-16,0 0 0 0,0 0-11 0,0 0 11 15,0 0 37-15,0 0 15 0,0 0 2 0,0 0 1 16,0 0-29-16,0 0-6 0,0 0 0 0,0 0-1 16,0 0-19-16,0-6-12 0,0-6 1 0,4 3 1 15,-4-2 29-15,3 5 5 0,-3-12 2 0,4 6 0 16,-1-5-42-16,-3-4-8 0,4 9-1 0,-1-5-1 0,1-4 39 16,-1 9 8-16,1-5 2 0,-1-4 0 0,1 6-37 0,3 7-7 0,-3-10-2 15,-1 6 0-15,4-2 23 0,-3 2 0 0,-1 0 0 16,1 6 0-16,3-6 0 0,-4 7 0 0,4-1 0 0,-3 3 0 15,3 0 0-15,0 3 0 0,-3 0 0 0,3 0 0 16,0 6 0-16,0 0 0 0,3 5 0 0,-3 1 0 16,0 6 0-16,4 2 0 0,-4 4 0 15,0-4 0-15,0 10 0 0,0-7 0 0,0 10 0 16,0-10 8-16,-3 9-8 0,3-2 0 16,-4-7 9-16,1 4-9 0,3-7 0 0,-3 4 8 15,3-6-8-15,-4-1 0 0,4-2 0 0,-3-3 0 0,-1-6 0 0,1 5 8 16,-1-5-8-16,1 0 0 0,3-6 0 0,-4 0-8 15,4 0-153-15,0-12-31 0,1 6-5 16</inkml:trace>
  <inkml:trace contextRef="#ctx0" brushRef="#br0" timeOffset="3797.534">10199 7128 1579 0,'-7'0'32'0,"-4"-5"10"0,1 5-34 0,3-6-8 0,-4 0 0 0,0 6 0 15,1 0 103 1,-1-6 18-16,1 6 4 0,-5 0 1 0,5-6-66 0,-1 6-12 0,4 6-4 0,-3-6 0 31,3 0-19-31,0 6-4 0,7-6-1 0,-7 6 0 0,-1 5-20 0,5-2 0 0,-1 3 0 0,1 6 8 16,3-7-8-16,0 1 0 0,-4 9-8 0,4-4 8 15,0 1 0-15,4 0-8 0,-4-4 8 0,3 4 0 16,1 0 0-16,-1-7-8 0,1 4 8 0,0-3 0 16,3-6 0-16,-4 0 0 0,1-1 0 15,-4-5 0-15,7 0 0 0,-4 0 0 0,4 0 0 0,0 0 0 16,0-5 0-16,0-7 9 0,0 0 0 15,1 0 0-15,-5-2-9 0,4 2 0 0,0-6 0 16,-3 1 0-16,-1 2 0 0,1-3 0 16,-1 1 0-16,1-1 0 0,-1 3 0 0,1-2 0 0,-4 2 0 0,0 0 0 15,3 6 28-15,-3-2 3 0,0 5 1 0,0 0 0 16,0 6-52-16,0 0-9 0,0 0-3 0,0 0 0 16,0 0 32-16,0 0 0 0,0 0 0 0,0 0 0 15,4 6 45-15,-4 6 15 0,0-1 4 0,0 4 0 16,0 3-77-16,0-1-15 0,0 1-4 0,3 2 0 15,-3-2 32-15,4 0 0 0,-4-4 0 0,4 10 0 16,-1-12 0-16,4 2 0 0,-3 4 0 0,-1-6 0 16,4 0 0-16,0-7 0 0,0 7 0 0,4-6 0 15,0 0-20-15,-1-3 3 0,4-3 0 0,0 0 0 16,7-3-188-16,1-3-38 0</inkml:trace>
  <inkml:trace contextRef="#ctx0" brushRef="#br0" timeOffset="4042.068">10530 7078 1804 0,'-3'9'37'0,"-1"9"10"0,4-6-38 0,-3 5-9 0,3-8 0 0,0 9 0 15,0-1 41-15,0-5 7 0,3 6 0 0,-3 2 1 16,4-2-34-16,-1-6-7 0,1 5-8 0,-1 4 11 16,1-9-11-16,0 2 0 0,-1 4 0 0,4 0 0 15,-3-7-43-15,-1 1-4 0,1 0-1 0</inkml:trace>
  <inkml:trace contextRef="#ctx0" brushRef="#br0" timeOffset="4236.407">10527 6746 1601 0,'0'0'45'0,"0"0"11"0,0 0-45 16,0 0-11-16,0 0 0 0,-7 12 0 0,7-12-8 15,0 0-4-15,0 3-1 0</inkml:trace>
  <inkml:trace contextRef="#ctx0" brushRef="#br0" timeOffset="4908.654">11053 6949 1579 0,'0'0'32'16,"0"0"10"-16,0 0-34 0,0 0-8 0,0 0 0 0,0 0 0 15,0 0 156-15,0 0 28 0,0 0 7 0,-8 3 1 16,5 0-103-16,-4 6-20 0,0-6-4 0,3 0-1 15,4-3-51-15,-7 6-13 0,0-6 0 0,0 5 0 16,0-5 22-16,7 0 2 0,-7 6 0 0,0 0 0 16,7-6-39-16,-7 6-7 0,0 6-2 0,3-9 0 15,1 3 24-15,3-1 0 0,-4 7 0 0,1-6 0 16,3 0 0-16,0 6 0 0,0 0 0 0,0-7 0 16,0 4 0-16,0-3 0 0,0 6 0 0,3-6 0 15,-3 0 0-15,0 5 0 0,4-5 0 0,-1 0 0 0,-3 3 0 16,4-3 0-16,-1 6 0 0,1-7 0 0,-1 1 0 15,1 0 0-15,0 0 0 0,-1 3 0 0,1 0 0 16,-1-6 0-16,1 3 0 0,3-1 0 0,-4 1 0 0,1 0 0 16,3-6 0-16,-4 12 0 0,4-12 0 15,-3 6 0-15,3 0 0 0,0-6 0 16,-3 3-19-16,3 0 1 0,-4 2 0 0,1-2 0 16,3 0 29-16,-4 0 5 0,4 3 2 0,0-6 0 0,-3 6-18 0,3 0 0 0,0 0 0 0,0 0 0 15,-3-6 0-15,-1 6 0 0,4-1 0 0,-3-2 0 16,3 3 0-16,-4 3-19 0,4 0 4 0,-3-3 1 15,-1 0 14-15,4 0 0 0,-3-1 0 0,-1 1 0 16,-3 3 0-16,4-3 10 0,-4-6-10 0,0 9 8 16,4 0-8-16,-4-3 8 0,0-1-8 0,0 7 8 15,-4-6-8-15,4 3 12 0,-4 0-12 0,1 2 12 16,-1 4-12-16,-3-3 0 0,4-6 0 0,-4 6 0 16,0 2 47-16,0-2 13 0,0 0 4 0,-4 0 0 15,4-7-52-15,0 7-12 0,-4-6 0 16,4 0 0-16,-3 3 0 0,3-9 0 0,0 6 0 0,0-6 0 15,-1 6 0-15,1-6 0 0,7 0 0 0,-7 0 0 16,0 0-48-16,7 0-13 16,-7 0-3-16,7 0 0 0,0 0 11 0,0 0 1 0,0 0 1 0,0 0 0 15,0 0-123-15,0 0-25 0,0 0-5 0</inkml:trace>
  <inkml:trace contextRef="#ctx0" brushRef="#br0" timeOffset="6214.049">12555 6976 1337 0,'0'0'56'0,"0"0"-44"16,0 0 92-16,0 0 20 0,-3 0 3 0,3 0 1 15,-7 0 0-15,7 0 0 0,-7 0 0 0,7 0 0 16,-7-6-72-16,7 6-13 0,0 0-3 0,-7 0-1 15,7 0-27-15,-7 0-12 0,7 0 10 0,-7 0-10 16,7 0 8-16,0 0-8 0,-8 6 0 0,1-6 9 16,7 0-9-16,-7 5-14 0,0 1 3 0,0 0 1 15,4 6-22-15,-1 0-4 0,1-4 0 0,-1 10-1 16,1-6 37-16,3 6 0 0,0-4 0 0,-4 10 0 16,4-12 0-16,0 2 0 0,0 4 0 0,0-6 0 15,0-1 0-15,0 1 0 0,4 3 0 0,-4-6 0 16,3 5 0-16,1-8 0 0,-1 6 0 0,1 0 0 15,3-9 0-15,0 5 0 0,0 1 0 0,0-3 0 16,0 6 0-16,0-6 0 0,4 0 0 0,-4-6 0 16,0 0 0-16,3 6 0 0,1-6 0 0,-4 0 0 15,4 0 0-15,-1-6 0 0,4 6 0 0,-3-6 0 16,-1 0 0-16,1-6 0 0,0 6 0 0,-1-3 0 16,1 1 20-16,-1-1 12 0,-3-9 3 0,4 12 0 15,-4-8-5-15,-3 2-1 0,3 0 0 0,-4 0 0 0,1 1-37 16,-1-1-8-16,-3-3-2 0,0 9 0 0,0-5 29 15,-3-1 5-15,3 6 2 0,-7-6 0 0,3 3-18 0,-7 0 0 16,4 7 0-16,-3-10 0 0,-4 6 0 0,3 0 0 0,-3 0 12 16,-4-6-12-16,4 6 0 0,-3 1 0 0,-1-1 0 15,4 3 0-15,0-3 0 0,0 0 0 16,3 6 0-16,1 0 0 0,2 0 0 16,1 0 0-16,7 0 0 0,0 0 0 15,0 0-57-15,-3 6-6 0,-1 0-1 0,4 3 0 16,4 2-1-16,-1 1-1 0,1 6 0 0</inkml:trace>
  <inkml:trace contextRef="#ctx0" brushRef="#br0" timeOffset="6666.731">12919 7017 1520 0,'0'0'64'16,"0"0"-52"0,0 0 110-16,0 0 22 0,0 0 4 0,0 0 0 15,0 0-61-15,0 0-13 0,0 0-2 0,-7 6-1 16,3-1-15-16,1 4-4 0,-1-3 0 0,1 6 0 15,-1 0-29-15,4-4-7 0,-4 4 0 0,1 6-1 16,3 0-24-16,0-7-5 0,0 7-1 0,0-3 0 0,0 2 15 16,0-2 0-16,3 0 0 0,1-1 0 0,0 4 0 0,-1-6 0 0,4-1 0 15,-3 4 0-15,3-3 0 0,-4 0 0 16,4-1 0-16,0-5 0 0,0 6 0 0,0-3 0 16,1-3 0-16,-1 0 0 0,0 0 48 0,3-6 13 0,-3 5 3 15,0-5 0-15,0 0-52 0,0 0-12 0,1-5 0 16,-1 5 0-16,0-6 0 0,0 0 0 15,0 0 0-15,0 0 0 0,0-3 0 0,3 0 0 16,-3 6 0-16,1-8 0 0,2 5 0 0,-3 0 0 16,4-6 0-16,-1 3 0 0,1 1-42 0,-4-1-11 15,4-3-3-15,-1 0 0 0,1 0-113 16,3 1-23-16</inkml:trace>
  <inkml:trace contextRef="#ctx0" brushRef="#br0" timeOffset="6998.235">12965 6370 1579 0,'0'0'32'0,"0"0"10"0,-4 0-34 0,1 6-8 0,3-6 0 0,-4 12 0 15,0-10 93-15,1 10 17 0,-1 0 3 0,4-6 1 16,0 6-62-16,4-1-12 0,-4 1-2 16,3 0-1-16,5 3-48 0,-5 2-9 0,4-2-3 15,0 3 0 1,4-1 23-16,-4 1 0 0,3 2 0 0,-3-2 0 0,4 0 0 0,0-4 0 0,3 1 0 0,-4 0 0 15,4-3 0-15,-3-1 0 0,3-2 0 0</inkml:trace>
  <inkml:trace contextRef="#ctx0" brushRef="#br0" timeOffset="7795.872">14288 7043 608 0,'0'0'25'15,"0"0"-25"-15,-4 6 129 0,4-6 21 0,-4 12 4 16,4-12 1-16,-3 6-43 0,3-6-9 0,0 0-2 16,-4 6 0-16,4-6-13 0,-3 5-4 15,3-5 0-15,0 6 0 16,-4 0-39-16,4 3-8 0,0-3-1 0,-3 0-1 0,3 6-21 0,0-7-4 0,0 1-1 0,0 0 0 15,0 6-9-15,3-3 0 0,-3 2 0 0,4 1-11 16,-1 0 11-16,-3 0 0 0,4-3 0 0,-1 2 0 16,-3-5 0-16,4 6 0 0,-4 0 0 0,4-6 0 15,-4-1-50 1,0 4-8-16,3-3-2 0</inkml:trace>
  <inkml:trace contextRef="#ctx0" brushRef="#br0" timeOffset="8037.722">14132 6505 1792 0,'-14'0'51'0,"7"0"10"15,-3 0-49-15,2 0-12 0,1 0 0 0,0 0 0 16,0 0 54-16,7 0 8 0,-7-6 2 0,7 6 0 16,-3 0-103-16,-4-6-20 0,3 6-4 0,4 0-1 15,-3-11 0-15,3 11 0 0,0-6 0 0</inkml:trace>
  <inkml:trace contextRef="#ctx0" brushRef="#br0" timeOffset="8437.714">14556 6214 809 0,'0'0'34'0,"0"0"-34"15,0 0 118-15,0 0 17 0,-4 6 3 0,1 3 1 16,-4-3-9-16,3 0-2 0,0 5 0 0,-3 1 0 16,4-6-51-16,-4 6-10 0,3-3-3 0,-3 8 0 15,4 1 0-15,-1-6-1 0,1 8 0 0,-1-2 0 16,1 2-50-16,3-2-13 0,0 6 0 0,0 2 0 16,3 3 33-16,4 1 2 0,-3 2 0 0,3-2 0 15,0-4-21-15,3 6-4 0,5-2-1 0,-5 2 0 16,4-3-9-16,-3-2 10 0,-1 2-10 0,1-5 10 15,0 2 4-15,-1 4 1 0,-3-10 0 0,4 10 0 16,-4-7-15-16,0 1-10 0,-4-4 2 0,1 4 0 16,-1-12 8-16,1 2 11 0,-4 4-3 0,3-6 0 15,-3 2-8-15,0-2 0 0,0 0 0 0,-3 0 0 16,3-1-63-16,0-5-14 0,0 3-3 0,0 3-1 16,-4 0-53-16,4-7-10 0,0 1-3 0</inkml:trace>
  <inkml:trace contextRef="#ctx0" brushRef="#br0" timeOffset="9203.721">15744 6920 1060 0,'-14'-12'22'0,"14"12"5"0,-7-3-27 16,0 0 0-16,4 0 0 0,3 3 0 0,0 0 104 0,0 0 16 0,0 0 4 16,-7 0 0-16,7 0-38 0,0 0-7 0,0 0-2 0,0 0 0 15,0 0-24-15,0 0-5 0,-4 3 0 0,4-3-1 16,0 0-38-16,0 6-9 0,0-6 0 0,0 12 0 15,0-12 8-15,4 6 0 0,-1-1 0 0,4-5 0 16,-3 6 1-16,-4-6 0 0,7 0 0 16,-4 6 0-16,4-6-9 0,0 0 0 0,1 0 0 15,-5 0 0-15,1-6 46 16,3 0 7-16,-4 6 2 0,1-5 0 0,-1-1-37 0,-3 0-7 0,4 0-2 0,-1 0 0 16,-3 0-9-16,4-3 0 0,-4 3 0 0,3-5 0 15,-3-1 0-15,0 6 0 0,0-3 0 0,0 3 0 16,0 0 0-16,0 1 0 0,0-1 0 0,0 6 0 15,0-6 0-15,0 6 0 0,0 0 0 0,0-6 0 16,0 6-25-16,-3-6 2 0,3 0 1 0,0 6 0 16,-7-6-14-16,0 6-2 0,3 0-1 0,-6 0 0 15,3 0 63-15,-4 0 12 0,0 0 2 0,1 6 1 16,-4-6-11-16,3 6-3 0,-3 0 0 0,0 0 0 16,0 3-25-16,3-3 0 0,-3 2 0 0,0 7 0 15,3-9 0-15,1 6 0 0,-1-1 0 0,1-5 0 16,3 3 0-16,0 0 0 0,-1 6 0 0,5-4 0 15,-1-5 0-15,4 6 0 0,-3 0 0 0,3 3 0 16,0-4 0-16,3 1 0 0,1 0 0 0,-1 0 0 16,5 2 0-16,-1-2 0 0,0 0 0 0,3 2 0 15,1-5 0-15,-1 6 0 0,4-3 0 0,1 0 0 16,2-1 0-16,-3-5 0 0,4 9 0 0,0-3 0 16,-4-7 0-16,3 1 0 0,-3 0 0 0,4 0 0 15,0-6-133-15,-1 0-29 0,1 0-6 0</inkml:trace>
  <inkml:trace contextRef="#ctx0" brushRef="#br0" timeOffset="9775.286">16341 6808 1759 0,'0'0'74'15,"-11"0"-59"1,4 0 77-16,0 0 16 0,-4 0 4 0,4 0 0 16,-3 0-64-16,-1 0-12 0,1 6-2 0,-1-6-1 15,4 6 2-15,-4-3 0 0,1 0 0 0,3 2 0 16,0-2-26-16,0 3-9 0,0-3 0 0,3 6 9 15,0-3-9-15,1 6 0 0,-1-6 0 0,4-1-11 16,-3 1-18-16,3 0-4 0,0 0-1 0,3 0 0 16,-3-6 34-16,0 9 0 0,4-3 0 0,-1 0 0 15,-3-1 13-15,0-5 10 0,4 6 1 0,-4-6 1 16,4 6-40-16,-4-6-8 0,0 0-1 0,3 6-1 16,-3-6 25-16,4 0 0 0,-4 0 0 0,7 6 0 15,-7-6 0-15,0 0 0 0,0 0 0 0,3 6 0 0,4-3 0 0,-7-3 0 0,4 3 0 16,3 6 0-16,-4-9 0 15,4 0 0-15,-3 0 0 0,3 5 0 16,-3-5 0-16,3 6 0 0,0-6 0 0,0 6 0 0,0 0 0 16,0 6 0-16,0-9 0 0,-4 6 0 0,4-1 0 15,0 4 0-15,-3-6 0 0,3 6 0 16,-3 0 0-16,-1-7 0 0,4 4 0 0,-3 9 0 0,-1-6 0 0,-3-6 0 0,4 5 0 16,-4 4 0-16,0-3 0 0,-4-6 0 0,4 5 0 0,-3 1 0 15,-1-3 0-15,1 0 0 0,-1 0 0 0,-3-4 0 16,4 1 26-16,-1 0 10 0,-3 6 3 0,0-12 0 15,7 0-31-15,-7 0-8 0,7 0 0 0,-7 0 0 16,0 0-28-16,0 0-9 0,0-12-3 16,0 12 0-16,0-12 16 0,-1 7 2 0,1-7 1 0</inkml:trace>
  <inkml:trace contextRef="#ctx0" brushRef="#br0" timeOffset="10269.865">16658 5938 1824 0,'0'0'38'0,"0"0"8"0,0 0-37 15,-7 0-9-15,7 0 0 0,-7 6 0 0,0-6 53 0,3 6 9 0,1-1 2 0,-1-2 0 16,1 6-52-16,3 6-12 0,-4-3 0 0,4-1 0 16,0 4 34-16,0 3 4 0,4 5 1 0,-4-2 0 15,3 2-11-15,4 7-3 0,-3 2 0 0,0-3 0 16,3 4-25-16,0-4 0 0,-4 4 0 0,4 2 0 15,-3 3 0-15,3-12 0 16,-4 10 0-16,1-10 0 0,-1 4 0 0,1-1 0 0,-1 9 0 0,1-8 0 16,-4 2 0-16,3 3 0 0,-3-2 0 0,0-1 0 15,4 3 0-15,-4-8 0 0,0 2 0 0,0-5 0 16,0 2 48-16,0-2 4 0,0-4 0 0,0 10 1 16,-4-7-41-16,4-5-12 0,0 2 0 0,0-2 8 15,0 0-8-15,0-4 0 0,0-2 0 0,0 6 0 16,0-10 0-16,0 4 0 0,0 0 0 0,0 0 0 15,0-6-43-15,0 0-9 0,0-1-3 0,0 1 0 16,0-6-7-16,0 0-2 0,0 0 0 0,0 0 0 16,0 0-160-16,0 0-33 0,0 0-7 0</inkml:trace>
  <inkml:trace contextRef="#ctx0" brushRef="#br0" timeOffset="10717.747">16411 6476 1094 0,'0'0'46'0,"0"0"-37"15,0 0 95-15,0 0 20 0,0 0 3 0,0 0 1 16,0 0-52-16,0 0-9 0,0 0-3 0,0 0 0 16,0 0 0-16,0 0 0 0,0 0 0 0,0 0 0 15,0 0-64-15,0 0-27 0,0 0 2 0,0 0 0 16,7 0 25-16,0 0 0 0,4 0 0 0,-1 6 0 16,1-6 20-16,0 11 2 0,3-11 1 0,0 6 0 15,0 0-32-15,0 0-7 0,4 0 0 0,-8 3-1 16,4-3 27-16,1 5 6 0,-1 1 0 0,0-6 1 15,0 0-17-15,0 0-17 0,-3 0 3 0,6 2 1 16,-3-2 13-16,0 0 0 0,1-6 0 0,-5 6 0 16,1-6 0-16,-4 6 0 0,3-6 8 0,-3 6-8 15,4-6 0-15,-7 0 0 0,3 6 8 0,-4-6-8 16,4 0 0-16,-3 0-12 0,-1 0 1 0,-3 0 1 16,7 0-43-16,-3 0-9 0,3 0-2 0,-7 0 0 15,3 0-25-15,1 0-6 0,3 0-1 0,-7 0 0 16,0 0-37-16,0 0-8 0</inkml:trace>
  <inkml:trace contextRef="#ctx0" brushRef="#br0" timeOffset="12355.389">17889 6623 1337 0,'0'0'28'0,"0"0"6"0,0 0-34 0,0 0 0 0,0 0 0 0,0 0 0 16,0 0 109-16,-3-6 15 0,3 6 4 0,0 0 0 15,0 0-52-15,0 0-9 0,0 0-3 0,0 0 0 16,-7 0 0-16,0 6-1 0,7-6 0 0,-7 11 0 16,3-5-50-16,1 3-13 0,-1 3 0 0,4 0 0 15,-3-1 0-15,3 1 0 0,0 3 0 0,0 3 0 16,0-7 0-16,0 7 0 0,0-3 0 0,0 2 0 16,3-5 0-16,-3 0 0 0,0 3 0 0,4-4 0 15,-4 1 0-15,0 6 0 0,3-12 0 0,-3-1 0 16,0 1 0-16,0-6 0 0,0 0 0 0,0 0 0 0,0 0 0 0,0 0 0 15,0 0 0-15,0 0 0 0,0 0 0 0,0 0 0 16,0 0 0-16,0 0 0 0,0 0 0 0,0 0 0 0,0 0 0 0,0 0 0 16,0 0 0-16,4-6 0 0,-4 1 0 15,0-1 0-15,3-6 0 0,-3 0 0 0,4 0 0 16,-1 4 0-16,1-4 0 0,-4 6 0 16,3 0 0-16,1 0 0 15,-1 0 22-15,1-5-1 0,3-1 0 0,-4 6 0 0,1 3-21 0,0-3 0 16,-1 0 0-16,-3 6 0 0,4 0 0 0,3 0 0 0,0 0-11 0,0 0 11 15,0 0-11-15,3 0 11 0,-3 0-12 0,4 0 12 16,-4 6-9-16,4-6 9 0,-1 6 0 16,1 0-9-16,-4 6 9 0,3-7-13 0,1 4 5 15,-4 3 8-15,0 0-10 0,0 0 10 0,-3-4 0 0,3 4-9 16,-4 0 9-16,1 6 0 0,-4-13 0 0,3 4 0 16,-3 0 0-16,0 0 0 0,0 3 0 0,0-6 0 15,0-6 8-15,0 0-8 0,0 0 8 16,0 0-8-16,0 0 20 0,0 0-1 0,0 0 0 0,0 0 0 15,0 0 12-15,0 0 2 0,-3-6 1 0,3 0 0 16,-4-3-22-16,4 9-4 0,0-6 0 0,0 0-8 16,0 0 0-16,0 0 0 0,0 1 0 0,0-1 0 15,0-6 0-15,0 12 0 0,0 0-10 0,0 0 10 16,4-6 0-16,-4 6-11 0,0 0 11 0,0 0-8 16,3 0-4-16,1-6 0 0,-1 3 0 0,1 3 0 15,3 0-4-15,-3-3 0 0,-1 0-1 0,4 3 0 16,-3-3-5-16,3 0-1 0,-4 1 0 0,1 2 0 15,3 2 23-15,-4-2 0 0,4 3 0 0,-3 3 0 16,3-3 0-16,0 0 0 0,0-3 0 0,0 6 0 16,0 0 0-16,0 0 0 0,0 6 0 0,0-7 0 0,-3 4 0 15,3 3 0-15,-4 0 0 0,1 0 0 0,0-1 24 0,-4 1 8 16,3 3 3-16,-3-3 0 0,4-1-24 0,-4 1-11 0,0 0 10 16,0-3-10-16,3-4 25 0,-3 7-1 15,0-12 0-15,4 6 0 16,-4-6-72-16,3 0-16 0,-3 0-2 0,4 6-1 0,3-6-117 0,0 6-24 15,0-6-5-15</inkml:trace>
  <inkml:trace contextRef="#ctx0" brushRef="#br0" timeOffset="12855.173">18598 6843 1429 0,'0'0'40'0,"0"0"10"16,0 0-40-16,0 0-10 0,0 0 0 0,0 0 0 15,-7 0 87-15,7 0 15 0,-7 0 3 0,0 3 1 16,0 3-34-16,0 0-8 0,0-6 0 0,-3 12-1 16,2-6-13-16,1-6-2 0,-3 5-1 0,3 1 0 15,0-6-20-15,0 9-4 0,0-3-1 0,0 6 0 16,3 0-11-16,-3-7-3 0,3 7 0 0,4 0 0 15,-3 9-8-15,3-10 0 0,0 7 0 0,3 0 0 0,1-4 0 0,-1 4 0 16,1 0 0-16,3-10 0 0,0 1 11 16,0 6 0-16,-3-9 0 0,3 0 0 15,0 0 5-15,-4-6 0 0,4 0 1 0,0 0 0 0,-3-6 10 16,3 0 1-16,0 0 1 0,-3 0 0 16,-1-6-8-16,4 0-1 0,-3 4-1 0,3-10 0 15,-4 6-9-15,1-2-2 0,-4 2 0 0,3 0 0 0,-3 0 12 0,0 1 3 16,0-1 0-16,0 0 0 0,0 3-23 0,0 3 0 15,-3-5 0-15,-1 5 0 0,4 0 0 0,-3 0-8 16,-4 0 0-16,3 0 0 0,1 0 8 0,-4 3 0 0,0 3 0 0,3-6 0 16,-3 6 0-16,0 0 0 0,0 0-8 0,0 0 8 15,-4 6-11-15,4-6 11 0,-3 3-13 0,3 6 5 16,-4 0-1-16,4 9 0 0,0-7 0 0,3 4 0 16,-3 9 0-16,4-13 0 0,-1 7 0 15,4 0 0-15,0-4-19 0,4-2-4 16,-1 0-1-16,4-6 0 0,0 0-126 0,4-1-25 15,3-2-4-15</inkml:trace>
  <inkml:trace contextRef="#ctx0" brushRef="#br0" timeOffset="13331.529">18694 6914 1541 0,'0'0'44'0,"0"0"9"0,0 0-42 15,0 0-11-15,0 0 0 0,0 6 0 16,-4 5 87-16,4-5 15 0,0 6 3 0,0-6 1 0,-3 6-65 0,3-3-13 0,0 2-2 0,-4 1-1 16,4 0 18-16,0-6 3 0,0 2 1 0,0 4 0 15,0-6-31-15,0 0-7 0,0-6-1 0,0 6 0 16,0-6 1-16,0 0 0 0,0 0 0 0,0 0 0 15,0 0-9-15,0 0 0 0,0 0 0 0,0 0 0 16,7 0 53-16,-3-6 9 0,-1 0 2 0,4 6 0 16,-3-12-52-16,-1 6-12 0,1-2 0 0,-1 2 0 15,1-6 0-15,-1 0 0 0,1 6 0 16,-1 1 0-16,1-4 0 0,0-3 0 0,-1 6 0 16,1 0 0-16,3 6 0 0,-4-6 0 0,4 0 0 0,-3 6 0 15,3-5 0-15,-4 5 0 0,4 0 0 0,0 0 0 16,-3 0 0-16,3 0 0 0,0 5 0 0,0-5 0 15,4 6 0-15,-4 0 0 0,3 0 0 0,-3 0 0 16,4 6 0-16,-4 2 0 0,4-2 0 0,-4 6 0 16,0-6 0-16,0 2 0 0,-4 4 0 0,4 0 0 15,-3-4 0-15,3 4 0 0,-3 0 0 0,-1-7 0 16,4 4 19-16,-3-3 1 0,-1-1 0 0,1 1 0 16,-1-6-42-16,1 9-8 0,-1-6-2 0,1-1 0 15,-1-2-96-15,4 0-20 0,-7-6-4 0</inkml:trace>
  <inkml:trace contextRef="#ctx0" brushRef="#br0" timeOffset="14097.976">19995 6899 850 0,'0'0'17'0,"0"0"6"16,-7 0-23-16,0 3 0 0,7-3 0 0,-7 0 0 15,0 3 107-15,0 0 17 0,7-3 3 0,-7 0 1 16,-3 6 0-16,2 0 0 0,1-6 0 0,-3 0 0 15,-1 6-52-15,1-6-9 0,-1 0-3 0,-3 5 0 16,3-5-13-16,-3 0-3 0,4 6-1 0,-1-6 0 16,1 0-24-16,-1 6-5 0,0-6-1 0,1 6 0 15,3-6-17-15,0 6 0 0,0 0 0 0,0 0 0 0,3 3 0 16,0-4 0-16,4 7 0 0,-3 0 0 0,3 0 0 16,0 2 0-16,0-2 0 0,3 6 0 15,-3-6 0-15,4-1 0 0,0-2 0 0,-4 9 0 16,3-6 0-16,1-1-9 0,-4-5 9 0,3 15-12 15,1-15 12-15,3-1-8 0,-4 1 8 0,1 0-8 16,-4-6 8-16,7 0 0 0,0 6 0 0,-7-6 0 0,3-6 0 0,4 6 16 0,-3-12-4 16,3 7-1-16,0-1-11 0,-3-12 0 0,-1 9 0 0,4-2 0 15,-3-7 0-15,3 3 0 0,-4 3 0 0,4 1 0 16,-3-7 0-16,-1 12 0 0,1-6 0 0,0 4 0 16,3-4 28-16,-4 6 4 0,1 0 1 0,-1-6 0 15,1 6-53-15,-1 6-10 16,1-5-2-16,-4 5-1 0,0 0 33 0,0 0 0 0,0-6 0 0,0 6 0 15,0 0 0-15,0 0-8 0,0 0 8 0,0 0 0 16,0 0-16-16,0 0 0 0,0 0 0 0,0 0 0 16,3 6 26-16,-3 5 6 0,0-5 0 0,4 12 1 15,-4-6-17-15,0 2 0 0,0 10 0 0,0-10 0 16,3 4-10-16,-3 6-6 0,4-7 0 0,-1 10-1 16,1-16 27-16,-1 7 6 0,1 0 0 0,3-4 1 15,-3-2-27-15,-1 0-6 0,4-6 0 0,0 0-1 16,-3-6-75-16,3 0-16 0,0 0-2 0</inkml:trace>
  <inkml:trace contextRef="#ctx0" brushRef="#br0" timeOffset="14613.426">20133 6955 1579 0,'0'0'32'0,"0"0"10"0,0 0-34 0,0 0-8 0,-3 9 0 0,-1-3 0 16,0 0 53-16,1 5 9 0,-1-5 2 0,1 12 0 15,-1-12 3-15,1 8 1 0,-1-2 0 0,4 6 0 16,-3-4-37-16,3 1-7 0,0 0-2 0,0 3 0 15,0-7-7-15,0 4-2 0,0 3 0 0,0-7 0 16,3 1-13-16,-3-6 11 0,4 0-11 0,-1 3 10 16,-3-9 9-16,0 0 1 0,0 0 1 0,4 0 0 15,-4 0-21-15,7-3 0 0,-4 0 0 0,5-3 0 16,-1-3 31-16,0 3 5 0,-4-6 0 0,4 7 1 16,-3-7-27-16,-1-3-10 0,1 3 0 0,-1 1 9 15,1-1-9-15,-4 0 0 0,3 3 9 0,1 0-9 16,-1 1 21-16,-3 2 0 0,4-6 0 0,-4 6 0 15,0 6-33-15,0 0-8 0,0 0 0 0,0 0-1 16,0 0-18-16,0 0-3 0,0 0-1 0,0 0 0 16,7 0 35-16,-3 0 8 0,3 6 0 0,0 0 0 15,-4 0-9-15,4 0 0 0,0 0 0 0,0 2 0 16,0 4-1-16,0 0 0 0,4 0 0 0,-4 5 0 16,4-8 10-16,-1 9 0 0,1-1-9 0,-4-5 9 15,3 6 0-15,-2-4 0 0,-1-2 0 0,-4 6 8 16,4-6-8-16,-3-4 0 0,3 4 0 0,-4 0 0 15,1-6-9-15,-4-6-7 0,0 0-2 0</inkml:trace>
  <inkml:trace contextRef="#ctx0" brushRef="#br0" timeOffset="15512.821">20585 7178 1022 0,'0'0'43'0,"0"0"-35"16,-4-11 79-16,1 5 15 0,-1 0 3 0,-3 0 1 15,3-6-48-15,1 9-10 0,-1-3-1 16,1 1-1-16,3-1-14 0,-4 0-4 0,4 6 0 0,-3-6 0 15,3 6 0-15,0 0 0 0,-4-6 0 0,4 6 0 16,0 0-20-16,0 0-8 0,0 0 0 0,0 0 9 16,0 0 37-16,0 0 7 0,0 0 2 0,-3 12 0 15,3-6-39-15,-4 5-7 0,4-2-1 0,0 6-8 16,4 0 8-16,-4-4-8 0,3 1 0 0,-3 0 0 16,4-3 0-16,-1 8 0 0,-3-5 0 0,4 0 0 15,-4 0 0-15,3-4 0 0,-3 4 0 0,0-6 0 16,0-6 36-16,0 0 1 0,0 0 0 0,0 0 0 15,0 0-20-15,0 0-4 0,0 0-1 0,0 0 0 16,0 0-1-16,0 0-1 0,0 0 0 0,0 0 0 16,0 0-10-16,0 0 8 0,0 0-8 0,0 0 8 15,0 0-8-15,0 0 0 0,-7-6-12 0,4 6 12 16,3-9-12-16,0 1 12 0,0 2-10 0,0-3 10 0,0 3 0 16,0-6-9-16,0 6 9 0,0-8 0 0,0 5 0 15,0 0 0-15,3-3 0 0,-3 6-8 0,4-5 8 16,-4 5 0-16,3-6-9 0,1 3 9 0,-4 3 0 0,3 0-11 15,1 6 11-15,-4 0-8 0,3-5 8 16,5-1 0-16,-8 6-9 0,3 0 9 16,4 0-36-16,0-6-2 0,-3 6-1 0,3 0 0 0,0 6 39 0,0-6 0 15,3 6 0-15,-2-1 0 0,2 1 0 0,-3 0 0 0,0 9 0 0,0-3 0 16,0-1 0-16,-3 1 0 0,3 0 0 0,0 0 0 16,-4 2 0-16,1-2 0 0,0 0 0 15,-1-3 0-15,1 2 0 0,-1 1 0 0,-3 0 0 0,4 0 0 16,-1-6-9-16,1-1 9 15,-1 1 0-15,-3 0 0 0,4 3-56 0,-4-9-5 16,3 12-1-16,-3-12 0 0,4 0-104 0,-4 0-21 0</inkml:trace>
  <inkml:trace contextRef="#ctx0" brushRef="#br0" timeOffset="15767.745">20920 7149 1212 0,'0'6'51'16,"-4"0"-41"-16,4 5 78 0,0-5 16 15,0 6 4-15,0-3 0 16,-3 0-39-16,3 0-7 0,0 2-2 0,0-5 0 0,0 6-37 0,0 0-8 0,0-3-2 0,0-1 0 15,0 1-13-15,0 3 0 0,0-12 8 0,0 6-8 16,0-6 0-16,0 0-18 0,0 0 4 0</inkml:trace>
  <inkml:trace contextRef="#ctx0" brushRef="#br0" timeOffset="15982.555">20824 6640 1824 0,'-7'6'38'0,"0"0"8"0,4 3-37 0,-4-3-9 0,0 6 0 0,3-1 0 15,-3-5 0-15,7-6 0 0,-3 3 0 0,3-3 0 16,0 0 0-16,0 0 0 0,0 0 0 0</inkml:trace>
  <inkml:trace contextRef="#ctx0" brushRef="#br0" timeOffset="16723.057">21163 6776 1579 0,'0'0'32'0,"-3"5"10"16,3-5-34-16,-7 9-8 0,7-9 0 0,-7 6 0 15,3 0 104-15,4-6 20 0,-7 6 3 0,3 0 1 16,-3 0-65-16,7-6-13 0,-3 9-2 0,-1-1-1 16,1 1-24-16,3 3-5 0,0 0-1 0,0-6 0 0,3 5-4 15,-3 1-1-15,4 3 0 0,-1-3 0 16,4 5-12-16,0 1-16 0,1 2 3 0,-1 4 1 0,0-4 21 15,0 4 5-15,0 0 1 0,3-4 0 0,-3 10-24 16,4-16-5-16,-4 10-1 0,0-7 0 16,-3 1 15-16,-1-6 0 0,1 2 0 0,-1-2 0 15,-3 0 19-15,4-6 6 0,-4 0 2 0,0-6 0 16,0 0 8-16,0 0 1 0,0 0 1 0,0 0 0 0,0 0 22 0,0 0 4 0,0 0 1 16,0 0 0-16,0 0-52 0,0 0-12 0,-7-6 0 0,3 0 0 15,1 0 0-15,3 0 0 0,-4-6 0 16,4 4 0-16,0-1 0 0,0 0 0 0,4-3 0 0,-4 6 0 15,3-5 0-15,1-1 0 0,3-3 0 0,-4 3 0 16,4-5 0-16,0-4 0 0,4 4 0 0,-4-7 0 16,0 6 0-16,0-2 0 0,-3 2 0 15,3-5 0-15,0 5 0 0,0 3 0 16,-4-2 0-16,1-1 0 0,-1 6 0 0,1 3 0 0,-1-2 0 16,-3 5 0-16,0 0-16 0,0 0-5 0,0-3-2 0,0 9 0 15,0 0-33-15,0 0-8 16,0 0 0-16,0 0-1 0,0-6-185 0,0 6-37 15</inkml:trace>
  <inkml:trace contextRef="#ctx0" brushRef="#br0" timeOffset="17489.581">21526 6999 1634 0,'0'0'34'0,"0"0"7"16,0 0-33-16,0 0-8 0,0 0 0 0,0 12 0 16,0-12 67-16,0 0 11 0,0 3 2 0,0-3 1 15,4 6-44-15,-4-6-9 0,4 5-1 0,3-2-1 0,0 6-5 0,0-9-1 16,0 6 0-16,3-6 0 0,-3 6-20 0,4-6-16 15,-4 0 2-15,0 6 1 0,0-6 41 0,0 6 9 0,4-6 2 0,-4 6 0 16,0-6-25-16,0 0-5 16,-3 0-1-16,3 0 0 15,-7 0 0-15,0 0 0 0,3-6 0 0,-3 6 0 16,4-6 1-16,-1 0 0 0,-3 0 0 0,0-6 0 0,0 4-9 0,-3-1 0 0,-1-6 0 0,4 9 0 16,-3-6 0-16,-1 7 0 0,1-4 0 0,-1 3 0 15,0-3 0-15,-3 6 0 0,4-3 0 0,-4 0 0 16,0 0 0-16,0 1 0 0,0 5 0 0,0-6 0 15,3 6 0-15,4 0 0 0,-11 0 0 0,4 6 0 16,0-1 0-16,0 1 0 0,0 6 0 0,0 3 0 16,0-3 0-16,0 5 0 0,4 1 0 0,-5 2 0 15,1-2 0-15,4 6 0 0,-1-7 0 0,-3 10 0 16,7-10 12-16,-3 4 1 0,3-4 0 0,-4 1 0 16,4 3-13-16,0-4 0 0,4 1 0 0,-4-6 0 15,3-3 0-15,4 2 0 0,-3 1 0 0,3-6 0 16,0 0 0-16,4 0-16 0,3 0 1 0,-4-6 1 15,4 0-111-15,1 5-23 0,2-5-4 0</inkml:trace>
  <inkml:trace contextRef="#ctx0" brushRef="#br0" timeOffset="17927.106">21869 6981 2064 0,'0'0'59'0,"-4"12"12"0,1-6-57 0,-1 6-14 0,1-3 0 0,-1 2 0 15,1 1 72-15,-1 6 12 0,4-6 3 0,-4 5 0 16,4 4-43-16,0-4-8 0,0 4-1 0,0-3-1 16,0-1-18-16,4 1-3 0,-4 2-1 0,4-2 0 15,-1-6-12-15,1 0 0 0,-1-1 0 0,1 4 0 16,-1-3 0-16,1-6 0 0,-1 0 0 0,1-1 0 15,-4-5-15-15,0 0 4 0,0 0 1 0,0 0 0 16,0 0 10-16,0 0-13 0,0 0 5 0,0 0 8 16,3-5-14-16,4-1 5 0,-7 0 1 0,4 0 0 15,-4-6 8-15,0 3 8 0,0-2-8 0,-4 5 11 16,4-6-11-16,0-6 12 0,-3 12-12 0,-1-8 12 16,4 2 0-16,-3 0 0 0,-1 0 0 0,4 1 0 15,-3-1-12-15,3 0 10 0,0 3-10 0,-4-2 10 16,4-1-20-16,0 0-4 0,0 3-1 0,0 0 0 15,4 7 15-15,-4-10 0 0,0 0 0 0,3 6 0 16,-3 0 0-16,4 0 0 0,-4 0 9 0,3 4-9 16,1 2 0-16,-1-3-12 0,4 0 1 0,-3 3 0 15,3 0-37-15,0-3-8 16,0 0-2-16,4 3 0 0,-1 0-74 0,1 0-16 0,3 0-2 16</inkml:trace>
  <inkml:trace contextRef="#ctx0" brushRef="#br0" timeOffset="18738.614">22348 7011 1579 0,'0'0'32'0,"0"0"10"15,0 0-34-15,0 0-8 0,0 0 0 0,0 0 0 16,0 0 45-16,0 0 7 0,0 0 2 0,0 0 0 15,4 0-35-15,-4 0-7 0,0 0-2 0,0 0 0 16,4 3 42-16,-4-3 8 0,0 0 1 0,-4 9 1 0,0-4-48 0,1 4-14 0,-1-3 0 16,-3-6 8-16,4 6 44 15,-4 6 10-15,-4-6 2 0,4 0 0 0,-3-1-52 0,-1 1-12 0,0-3 0 16,-3 0 0-16,4 0 54 0,-1-3 8 16,1 0 2-16,-1 0 0 15,4 0-73-15,3 6-15 0,-3 0-2 0,4 0-1 16,-4 0-8-16,3 0-1 0,1-1-1 0,3 4 0 0,-4 3 37 0,4-6 0 0,-3 6 0 15,3-7 0 1,3 1 0-16,1 0 0 0,3 0 0 0,-4 6 0 0,4-6 0 0,-3 0 0 0,-1-3 0 0,4 2 0 16,-3 1-11-16,7 0 11 0,-4-6-8 0,3 6 8 15,1 0 0-15,-1-6-10 0,1 6 10 0,-1-6 0 16,1 6 0-16,0-6 0 0,-1 3 0 0,-3 0 0 16,4-3 0-16,-4 3 0 0,0-1 0 0,0 1 0 15,0 0 0-15,-3 0 0 0,-1 3 0 0,1 0 0 16,-4-6 0-16,0 0 0 0,0 0 0 0,3 6 0 15,-3 0 0-15,4 0 0 0,-4-6 9 0,0 6-9 16,0-1 11-16,-4 4-3 0,1 0-8 16,-1 0 12-16,1 3-12 0,-4-6 8 0,0 5-8 0,-1 1 0 15,-2 0 8-15,3-3-8 0,-4 2 0 0,1-5 0 16,3 6 0-16,-4-6-12 0,4 3 1 0,0-3 0 16,-4 0 11-16,4-1 0 0,0 1 0 0,0 0 0 15,0-6 0-15,7 0 0 0,-7 0 0 0,0 0 0 16,0-6 0-16,3 0 0 0,-3 1 0 0,4-4 0 15,-4 3-54-15,3 0-9 0,4 0-1 0</inkml:trace>
  <inkml:trace contextRef="#ctx0" brushRef="#br0" timeOffset="19340.32">22708 7161 1337 0,'0'0'56'0,"-7"-6"-44"16,0 3 140-16,0 0 29 0,0 3 6 0,0-6 1 15,4 6-96-15,-5 0-20 0,1 0-3 0,0 0-1 16,7 0-3-16,-7 6-1 0,0-3 0 0,7-3 0 16,-7 3-51-16,-3 3-13 0,3-6 0 0,-1 6 0 15,1-6 0-15,0 5 0 0,0 1 0 0,0 0 0 16,4 0 0-16,-1 3 0 0,1-3 0 0,-1 0 0 16,1 5 0-16,3-5 0 0,-4 0 0 0,4 6 0 15,0 0 0-15,0-6 0 0,0 5 0 0,0-2 0 16,0 3 0-16,0-6 0 0,0 0 0 0,4 0 0 15,-4-1 0-15,3-2 0 0,1 0 0 0,3 0 0 16,-4 0 0-16,4 3 0 0,0-3 0 0,0 3 0 16,4-6 0-16,-4 0 0 0,4 0 0 0,-4-6 0 0,3 3 0 15,-3-3 0-15,4 0 0 0,-4 0 0 0,0 1 0 16,4-1 0-16,-4-6 0 0,0 0 0 16,-4 3-8-16,4 1-5 0,-3-1-1 0,-1 3 0 0,-3 0 14 15,4-6-9-15,-4 0 9 0,3 7-8 16,-3-1 8-16,0 6-12 0,0 0 12 0,0 0-12 15,0 0-22-15,0 0-5 0,0 0-1 0,4 6 0 0,-1 5 40 16,-3 7 0-16,4-6 0 0,-4 2 0 0,0 4 0 16,0 0 0-16,4 2 0 0,-4 4 0 0,0-7 0 0,3 1 0 0,-3 3 0 0,0-4 0 15,0 1 20-15,0 0 11 0,0 2 2 16,0-8 1-16,0 0-25 0,0-6-9 0,0-1 0 0,4 4 9 16,-4-9-9-16,3 3 0 0,1 0 0 0,3-3 0 15,0-6-97-15,3-3-12 16,-3 4-3-16</inkml:trace>
  <inkml:trace contextRef="#ctx0" brushRef="#br0" timeOffset="19628.938">23015 7199 1497 0,'-10'12'63'0,"3"5"-51"31,0 1 96-31,-1-6 18 0,1-3 4 0,0 8 1 16,4-5-90-16,-1 6-17 0,1-10-4 0,-1 10-1 0,4-6 12 0,0 0 2 0,4-7 1 0,-4 7 0 31,3-3-23-31,1 0-11 0,-1 0 10 0,4-3-10 0,-3-1 0 0,-1 1-12 0,5-6 1 0,-5 12 0 31,1-12-105-31,3 6-20 0,-4-6-5 0</inkml:trace>
  <inkml:trace contextRef="#ctx0" brushRef="#br0" timeOffset="19838.571">22902 6920 1302 0,'0'0'27'0,"0"0"7"0,0 0-34 0,0 0 0 0,0 0 0 0,0 0 0 15,0 0 36-15,0 0 0 0,0 0 0 0</inkml:trace>
  <inkml:trace contextRef="#ctx0" brushRef="#br0" timeOffset="20346.673">23185 7190 1824 0,'0'0'38'0,"-4"6"8"0,4 3-37 0,0 0-9 0,4-1 0 16,-4 4 0-16,0 0 53 0,3 0 9 0,-3-6 2 0,4 5 0 15,-1-2-52-15,1 9-12 0,-1-6 0 0,1-7 0 16,-1 7 30-16,1 3 3 0,-1-9 1 0,-3 0 0 15,4 5-3-15,-4-5-1 0,3 0 0 0,-3-6 0 16,0 0-40-16,0 6-8 0,0-6-2 0,0 0 0 16,0 0 32-16,0 0 7 0,0 0 1 0,0 0 0 15,0 0 35-15,0 0 7 0,0 0 2 0,0 0 0 16,-3-3-52-16,-1-6-12 0,-3 9 0 0,4-6 0 16,-1 6 0-16,-3-5 0 0,4-1 0 0,-1 6 0 15,-3-6 0-15,4-6 0 0,-1 3 0 0,0 3 0 16,1 0 0-16,-1 1 0 0,4-7 0 0,-3 6 0 15,3-6 0-15,-4 3 0 0,1-2 0 0,-1-1 0 16,4 6 0-16,0-12 0 0,0 4 0 0,0-1 0 16,0 0 0-16,4 3 0 0,-4-5 0 0,3-1 0 15,1 9 0-15,-4-2 0 0,3 5 0 0,1-6 0 16,-1 0 0-16,1 3 0 0,0 4 0 0,-1-1 0 16,1 0 0-16,3 0 0 0,-4 0 0 0,4 6 0 15,0 0-48-15,0 0-13 0,4 0-3 0,-1 0 0 16,5 6 0-16,-1 0 0 0,0-6 0 0</inkml:trace>
  <inkml:trace contextRef="#ctx0" brushRef="#br0" timeOffset="20888.376">23470 7172 608 0,'7'0'25'15,"-3"0"-25"1,3 6 80-16,4-6 12 0,-4 0 1 0,3 0 1 15,1 0-69-15,-1 6-13 0,4-6-4 0,-3 6 0 16,0-6 15-16,-1 0 2 0,1 0 1 0,-4 0 0 16,3 0-26-16,1 0 0 0,-4 0 0 0,0-6 0 15,4 6 108-15,-4-6 16 0,-4 0 3 0,4 1 1 16,-3-1-52-16,-1 0-9 0,1-6-3 0,-1 6 0 16,-3 3 0-16,0-3 0 0,0 1 0 0,0-1 0 15,0 0-20-15,-3 0-4 0,3-6 0 0,-4 0-1 16,-3 4-12-16,4-4-3 0,-1 0 0 0,-3 0 0 15,0 3-24-15,0 1 0 0,4-1 8 0,-4 3-8 16,-1 0 0-16,8 6 0 0,-7 0 0 0,7 0 0 0,-7 0 0 16,0 12 0-16,-3-9-10 0,3 6 10 0,0 5-12 0,3-2 12 15,-3 0-13-15,0 2 5 0,0 1 8 0,3 6 0 0,-3-9 0 16,0 5 0-16,4 4 0 0,-1-4 0 0,1 7 0 16,3-4 8-16,-4 4-8 0,4-9 0 0,0-1 0 15,0 7 0-15,4-3 0 0,-1-10 0 0,1 10-8 0,3-6 8 16,3 5 0-16,1-2-8 0,0 3 8 0,3-1 0 15,0 1-13-15,3-3 2 0,1 2 1 0,0 1 0 16,-1-6-126-16,1-6-24 0,3 5-6 16</inkml:trace>
  <inkml:trace contextRef="#ctx0" brushRef="#br0" timeOffset="55073.006">12407 7061 774 0,'0'0'16'0,"0"0"4"0,0 0-20 0,0 0 0 0,-3 6 0 0,3 0 0 15,0-1 44-15,-4 1 5 0,4 0 1 0,0 3 0 16,0-3-14-16,0-6-4 0,0 0 0 0,0 0 0 16,0 0 9-16,0 6 2 0,0-6 0 0,0 6 0 15,0-6-6-15,0 6-1 0,0-6 0 0,4 5 0 16,-4-5-10-16,7 6-2 0,-4-3-1 0,1 3 0 15,-4 3-12-15,7 0-3 0,-4-3 0 0,1-1 0 16,3 1-8-16,0 0 10 0,-3 0-10 0,3 0 10 0,-4 0-10 16,4 0 10-16,-3 0-10 0,6 2 10 0,-6-8-10 0,6 6 0 15,-3 0 0-15,1 6 0 0,-1-12 0 0,3 6 0 16,-3-6 0-16,0 6 0 0,4-3 13 0,-4-3-2 16,3 3-1-16,-2 0 0 0,2-1 2 0,1-2 0 15,-1 0 0-15,1 3 0 0,-1-3-4 0,-3 0-8 16,4 3 12-16,-4-3-4 0,4 0-8 0,-1 0 8 15,1 0-8-15,-4 0 8 0,4 0-8 0,-1 0 0 16,1 0 0-16,-1 0 0 0,-3 3-17 0,4-3-6 16,0 6-1-16,-4-6 0 15,0 0 40-15,3-6 8 0,-3 6 2 0,7 0 0 16,-3 0-42-16,0 0-8 0,-4 6-1 0,3-6-1 16,-3 0 26-16,4 0 0 0,-1 0 0 0,-3 0 0 15,4 0 0-15,0 0 0 0,-4 6 0 0,3 0 0 16,1-6 0-16,-1 0 0 0,1 0 0 0,0 0 0 0,-1 0 0 0,4 0 0 15,-3 0 0-15,3 0 0 0,-3 0 16 0,3 6 8 16,0-6 1-16,-4 0 1 0,4 0-26 0,1 0 0 0,-1 0 0 16,-4-6 0-16,4 6 0 0,-3 0 0 0,0 0 0 0,-1 0 0 15,1-6-16 1,-4 6-8-16,3 0-1 0,-3-6-1 0,0 6 43 0,1 0 9 0,-1 0 2 0,0 0 0 16,0 0-28-16,-4-6 0 0,4 6 0 0,-7 0 0 15,4 0 0-15,-1-3 0 0,1 3 0 0,-1 0 0 16,1 0 0-16,-4 0 8 0,0 0-8 0,7 0 0 15,4 3 0-15,-4-3 0 0,0 6-14 0,-4-6 5 16,4 0 9-16,0 6 0 0,0 0 0 0,0-6-8 16,0 0 8-16,1 6 0 0,-1-6 0 0,0 0 8 0,3 6-18 15,-3-12-3-15,0 6-1 0,0-6 0 16,0 12-47-16,0-6-10 0,-7 0-1 0,4 6-1 16,-4-6-78-16,7 0-15 0,-7 0-3 15,0 0-1-15</inkml:trace>
  <inkml:trace contextRef="#ctx0" brushRef="#br0" timeOffset="56497.872">12157 5758 806 0,'0'0'17'0,"0"0"4"0,0 0 1 0,0 0 2 0,0 0-24 0,0 0 0 0,0-5 0 0,0 5 0 15,0-6 0-15,0 0 0 0,0 0 0 0,0 6 0 16,0 0 16-16,0-6 0 0,0 0-1 0,0 6 0 16,0 0-24-16,0 0-5 0,0 0-1 0,0 0 0 15,0 0 63-15,0 0 13 0,0 0 3 0,0 0 0 16,0 0-52-16,0 0-12 0,0 0 0 0,0 0 0 15,0 0 0-15,0 0 0 0,0 0 0 0,0 0 0 16,0 0 0-16,0 0 0 0,-4-3 0 0,-3-3 0 16,4 0 0-16,-1 4 0 0,4 2 0 0,-3-3 0 15,3-3 47-15,-4-6 6 0,0 6 2 0,4 6 0 16,0-6-37-16,-3 0-7 0,-1 0-2 0,4 1 0 16,0 5 24-16,0 0 5 0,-3-6 1 0,3 6 0 15,0 0-19-15,0 0-4 0,-7-6-1 0,0 3 0 16,7 3-15-16,0 0 0 0,-7 0 0 0,7 0 0 0,-7 3 0 0,3 0-12 15,-3 0 1-15,4 3 0 16,-4-4-26-16,-1 7-6 0,5-3-1 0,-4 0 0 0,7-6 36 0,-7 0 8 16,3 6 0-16,-6 6 0 15,6-3 0-15,-3 2 0 0,0 1 0 0,4 0 0 16,-4-6 0-16,3 0 0 0,4-6 0 0,-7 5 0 0,3 1 0 0,1 0 0 16,-8 0 0-16,8 3 0 15,-4 3 0-15,3-6 0 0,1-1 0 0,-1 7 0 16,1-6 0-16,-1 6 0 0,1-3 0 0,-1-3 0 0,4-6 0 0,0 5 9 15,0 7-1-15,0-6-8 16,0-6 0-16,0 6 0 0,0-6 0 0,0 0 0 16,4 6 8-16,-1 3-8 0,1-4 0 0,3-2 0 0,-7-3 12 0,7 9-12 0,3-9 12 15,1 0-12-15,-1 0 0 0,1 0-17 0,0 6 1 16,-1-6 1-16,4-6 15 0,-3 6 0 0,3 0 0 0,0-9 0 16,-3 1 0-16,3-1 0 0,0 3 0 0,-4-6 0 15,5 6 0-15,-5 0 0 0,1-5 0 0,-1-1 0 16,1-3 24-16,-4 3 8 0,4 1 2 0,-4 5 0 15,-4-9-22-15,1 6-12 0,-1 0 12 0,-3 4-12 16,4-1 10-16,-1 0-10 0,-3-6 8 0,4 12-8 16,-4-9 0-16,0 3 8 0,0 3-8 0,0-2 0 15,0 2 8-15,-4 3-8 0,4-6 8 0,0 6-8 16,0 0 8-16,0 0-8 0,0 0 8 0,0 0-8 16,0 6 0-16,0-3 0 0,0 2 0 0,0 4 0 15,4 6 0-15,-4-3 0 0,0 5 0 0,0 4 0 16,0-3 0-16,0-1 8 0,0 4-8 0,0 2 12 15,-4-5-12-15,4 2 10 0,-3-2-10 0,-1 12 10 16,1-13-10-16,-1 10 8 0,1 2-8 0,-4-3 8 16,0 4-8-16,-1-4 8 0,1 4-8 0,0-4 8 15,-3 4-8-15,-1-7 0 0,1 4 0 0,-1-4 8 16,0 4-8-16,1 2-12 0,-1-8 2 0,1 8 1 0,-4-9 9 0,3 4 0 16,4 0 0-16,0-4 0 15,0-2 0-15,0-1 0 0,0 1 0 0,3-6 0 16,1-3 0-16,-1 2 0 0,1-5 0 0,3-6 0 15,0 0 0-15,0 0 0 0,0 0 0 0,0 0 0 16,0 0 0-16,0 0-8 0,0 0 8 0,0 0-8 0,0 0 8 16,7-6-12-16,0 0 12 0,0-2-12 0,-4 2 12 15,4-3 0-15,0 6 0 0,-3-9 0 0,-1 6 0 0,5-11 0 16,-5 5 0-16,4-3 0 0,-3-2 8 0,3 5 1 0,-4-3 0 16,1 0 0-16,3 7-9 0,-4-4 0 0,1 0 0 0,-1-3 0 15,8 7-13-15,-4-1 5 0,4-3 8 16,-1 6-13-16,1-6 13 0,-1 7 0 0,4-1 0 0,-3 0-9 15,3 0-35 1,0-3-6-16,0 3-2 0</inkml:trace>
  <inkml:trace contextRef="#ctx0" brushRef="#br0" timeOffset="57058.137">12478 5488 608 0,'0'0'25'0,"0"0"-25"16,-4 6 56 0,4-6 7-16,-7 0 1 0,7 0 0 0,0 0-1 15,-3 12 0-15,3-12 0 0,0 0 0 16,-4 5-19-16,4 1-3 0,0-6-1 0,0 3 0 16,0-3-12-16,0 9-4 0,0-9 0 0,0 6 0 0,0 3-1 0,0 3-1 0,0-7 0 0,0 7 0 15,0-6 2-15,0 3 1 0,4 9 0 0,-4-7 0 16,0 1-5-16,3 3-2 0,-3-1 0 0,4 1 0 15,-1 3-9-15,-3-3-1 0,4-1-8 0,-1 7 12 16,-3-9-3-16,4-1-1 0,-1-2 0 16,1 3 0-16,-1 0-18 0,1-1-4 0,-1-5-1 15,1 0 0-15,3 0 15 0,-3 3 0 0,3-6 0 16,0-3 0-16,-4 3 48 0,4 0 13 16,-3-3 3-16,3 0 0 0,3-3-52 0,-3 0-12 0,4-3 0 0,0 0 0 15,-1-6 0-15,1 1 0 0,-1 5 0 16,1-12 0-16,-4 6 0 0,4 3 0 0,-4-2 0 0,0 5 0 15,0-12 0-15,-4 9 0 0,4 1 0 0,-3-1 0 16,-1-3 0-16,4 6 0 0,-3-6 0 0,0 3 0 16,-1 1 0-16,1-1 0 0,3-3 0 0,-4 0 0 15,1 1 0-15,-4 2 0 0,3-3 0 0,1 6 0 16,-1 0-100-16,-3 0-22 0</inkml:trace>
  <inkml:trace contextRef="#ctx0" brushRef="#br0" timeOffset="57674.879">13134 5573 1165 0,'0'0'24'0,"0"0"7"0,0 0-31 0,0 0 0 0,0 0 0 0,-11 0 0 15,4 0 32-15,-3 0 0 0,-1 0 0 0,1 0 0 16,2 0 1-16,-2 0 1 0,3-6 0 0,-4 6 0 16,4 0 13-16,-3-6 2 0,-1 6 1 0,4-5 0 15,-4 5-27-15,1-6-6 0,3 6-1 0,-4-6 0 16,4 6 0-16,0 6 0 0,7-6 0 0,-3 6 0 15,-5-1-16-15,1 1-9 0,4 0 1 0,-4 0 0 16,3 3 8-16,4 9 0 0,-3-7 0 0,-1 1 0 16,4-964 0-16,0 1933-10 0,0-966 10 0,-3 3-10 15,3-1-13-15,-4 4-2 16,4-3-1-16,-3-1 0 0,3-5 26 0,0 3 0 0,0-3 0 0,3-1 0 16,-3-5 0-16,0-6 0 0,0 0 0 0,7 6 0 15,-7-6 0-15,7 0 0 0,0 0 0 0,0 0 0 16,0 0 46-16,1-6 14 0,2 0 4 0,-3 0 0 15,4-5-52-15,-1 5-12 0,1-12 0 0,0 9 0 16,-1-2 0-16,-3-1 0 0,4-6 0 0,-1 6 0 16,-3 4 0-16,0 2 0 0,-3-6 0 0,3 6 0 15,0 0-13-15,-3 0-6 0,3-3-1 0,-4 7 0 16,4-1 11-16,-7 3 9 0,4 0-13 0,-4 0 5 0,0 0 8 16,0 0-12-16,0 0 12 0,0 0-12 0,0 0 0 0,0 0-1 15,-4 8 0-15,1-2 0 0,3 6-4 0,0-6-1 16,0 6 0-16,3-3 0 0,-3-1 18 0,4 7 0 15,-1-3 0-15,1 0 0 0,-1-1 0 0,1 4 0 0,-1 3 0 16,1-7 0-16,3 1 0 0,-4-6 0 0,1 6 0 0,3-3 0 16,0 2 0-16,-3-5 0 0,3 0 0 15,0-6 0-15,0 0-157 0,0 0-28 16</inkml:trace>
  <inkml:trace contextRef="#ctx0" brushRef="#br0" timeOffset="58156.37">13346 5526 562 0,'0'18'24'15,"3"-1"-24"1,-3-5 76-16,0 3 10 0,4 3 2 0,-4-1 1 16,0-5-5-16,0 3-2 0,0-4 0 0,-4 1 0 0,4 6-39 15,0-6-8-15,0 2-2 0,0 4 0 0,0-6 1 16,0-1 0-16,0 1 0 0,0-3 0 0,0 3-21 0,0-12-4 0,0 0-1 0,0 0 0 16,0 0 16-16,0 0 2 0,0 0 1 15,0-6 0-15,4-3 23 0,-1-3 5 16,1 1 1-16,-1-1 0 15,1-9-36-15,-1 9-6 0,4 1-2 0,-3-7 0 0,-1 6-4 0,4-5-8 0,-3 2 11 16,-1-3-11-16,5 7 16 0,-5-4-4 16,1 6-1-16,3 6 0 0,-4-3-11 0,1 0 0 15,-4 6 0-15,3 0 0 0,-3 0 0 0,4-6-16 0,-4 6 4 0,7 0 1 16,0 6 11-16,-4-6 0 0,4 6 0 0,1 0 8 16,-1-3-23-16,-4 3-4 0,8 3-1 0,-4 0 0 15,0-4 7-15,0 7 1 0,0-6 0 16,0 0 0-16,-3 6 0 0,-1-6 1 0,1-1 0 0,-1 4 0 15,1-3-22-15,3 0-5 0,-4 0-1 16,1 6 0-16,3-6 39 0,-4-1 0 0,4 1 0 16,0 3 0-16,-3-3-110 0,3 6-14 0,0-6-4 0</inkml:trace>
  <inkml:trace contextRef="#ctx0" brushRef="#br0" timeOffset="58772.525">13839 5579 1190 0,'0'0'33'0,"0"0"9"0,-7 0-34 16,7 0-8-16,-7 0 0 0,0 3 0 0,7-3 59 0,-10 3 9 0,3 0 3 0,0 0 0 15,-4 12-37-15,4-10-7 0,0 1-2 0,-4 6 0 16,4 3-25-16,0-3 0 0,0 5 0 0,0 1 0 15,0-1 0-15,4 4 0 0,-1 8 0 0,4-11 0 16,-4 9 0-16,4-10 0 0,-3 1 0 0,3 2 0 16,0-8 15-16,0 0-3 0,3 0 0 0,-3-4 0 15,4-5 33-15,-4-3 7 0,4 9 0 0,-4-9 1 16,7 0-9-16,0-9-3 0,0 4 0 0,0-1 0 16,0-6-15-16,3 0-3 15,-3 0-1-15,4-2 0 0,0-4-10 0,-1 0-3 0,1-5 0 0,-1 2 0 16,1-2-9-16,0-1 0 0,-1 4 9 0,1-4-9 15,-4 1 0-15,0 2 9 0,0-8-9 0,0 2 0 16,0 10 10-16,-4-13-10 0,1 10 8 0,0-4-8 16,-1 4 12-16,-3 2-4 0,4 0 0 0,-4-8 0 15,0 8-8-15,-4 0 0 0,4 1 0 0,0 2 0 16,-3-2 0-16,-1-1 0 0,0 3 0 0,1 3 0 16,-1-5 0-16,-3 5-11 0,0 6 3 0,0 0 0 15,0-3 8-15,0 4-8 0,0 2 8 0,0 3-8 16,0-3 8-16,0 3 0 0,3 0 0 0,-3-6 0 15,7 6-8-15,-7 0-4 0,7 0 0 0,0 0 0 16,-7 6-1-16,7-6-1 0,-3 0 0 0,-1 6 0 16,1 8 3-16,-1-2 1 0,4 0 0 0,0 8 0 15,0-2 10-15,4 0-8 0,-1-1 8 0,1 7-8 16,-1 2 8-16,1-8 0 0,3 8 0 0,0 4 0 16,0-4-8-16,0 4 8 0,0-4-8 0,0 9 8 15,0-11 0-15,-3 8 0 0,3-2 0 0,-4-4 0 16,4 1 0-16,-3-4 0 0,-1 6 0 0,1-8 0 15,3 3 0-15,-4-7-8 0,1 1 0 0,3-3 0 16,-3 2-45-16,-1-5-9 0,4-6-2 0,0 3 0 16,-3-4-52-16,3-2-12 0,0 0-1 0</inkml:trace>
  <inkml:trace contextRef="#ctx0" brushRef="#br0" timeOffset="59669.989">14129 7340 597 0,'0'0'16'0,"0"0"5"0,0 0-21 0,0 0 0 15,0 0 0-15,0 0 0 0,0 0 68 0,0 0 8 16,0 0 3-16,0 0 0 0,0 0-24 0,0 0-5 16,0 0-1-16,0-9 0 0,0 9 15 0,3-6 2 0,-3 3 1 15,4 0 0-15,-1-2-5 0,-3-1-1 16,4 0 0-16,-1 0 0 0,1 0-49 0,-1 0-12 0,4 6 0 16,1-6 0-16,-5 3 26 0,4 3 2 15,0-6 1-15,4 4 0 0,-4-4-6 0,3-3-2 0,1 3 0 0,3-6 0 16,-3 6-5-16,3-8-2 15,0 2 0-15,4-6 0 0,-1 1 33 0,4-1 6 16,1-3 2-16,2-2 0 0,1-4-39 0,3 4-8 0,0-7-8 0,4 4 11 16,-4-6 9-16,4 2 1 0,0 1 1 0,3 2 0 15,0-2-11-15,-3 0-3 0,0-4 0 0,0 4 0 16,-1 8-8-16,1-8 0 0,0 8 0 16,-4-2 0-16,4-1 0 0,-7 4 8 0,3-4-8 0,-4 1 8 15,1 8-8-15,0-9 0 0,0 4 0 0,-1 2-11 16,-3 1-5-16,4-1 0 0,-4 3-1 0,0-8 0 15,1 5-7-15,-5-2-2 16,4 2 0-16,-3-9 0 0,3 10 6 0,-3-13 2 0,0 7 0 0,-1-4 0 16,1 10-10-16,3-10-3 15,0 10 0-15,-7-1 0 0,4-3-5 0,-1 4 0 16,-6 5-1-16</inkml:trace>
  <inkml:trace contextRef="#ctx0" brushRef="#br0" timeOffset="69581.057">8283 7073 740 0,'-3'8'15'0,"3"4"5"0,-7 0-20 0,3-6 0 0,4-6 0 0,0 0 0 16,0 0 40-16,0 0 5 0,0 0 1 0,0 0 0 16,0 0 1-16,0 0 0 0,0 0 0 0,0 0 0 15,0 0 13-15,0 0 4 0,0 0 0 0,0 0 0 16,0 0-64-16,0 0 0 0,0 0-14 0,0 0 2 16,0 0 12-16,4 6-12 0,-4 0 12 0,7-1-12 15,-7 1 12-15,3 0 0 0,1 3 0 0,-1-3-8 16,1 6 8-16,-1-7 0 0,1 1 0 0,3 0-8 0,-4 0 8 0,4 6 0 15,-3-6 0-15,0 0 0 16,-4-6 0-16,0 0 0 0,0 0 0 0,0 0 0 0,3 0 0 0,4 0 0 16,0-3 0-16,0 0 0 0,0 3 16 0,0 0-2 15,0 3 0-15,4-3 0 0,0-3-2 0,-1 0 0 16,1 3 0-16,3 0 0 0,0-3 2 0,0 3 0 16,0-3 0-16,0 0 0 0,0-3-5 0,1 6-1 15,-1 0 0-15,0 0 0 0,0 0 1 0,0 0 0 16,0-6 0-16,4 6 0 0,-4 0-1 0,0 0 0 15,0-6 0-15,-3 6 0 0,3 0 0 0,0 0 0 16,0 0 0-16,-3 0 0 0,-1 0 1 0,1 0 0 16,-1 6 0-16,1-6 0 0,-1-6 6 0,1 0 1 0,0 6 0 15,-1-5 0-15,4-7-6 0,-3 0-1 0,3 9 0 0,0 3 0 16,0-3-9-16,0 3 8 0,0 0-8 0,1 0 8 16,-1-3-8-16,0-3 0 0,0 12 0 0,0 0 0 15,0 6 0-15,0-3 0 0,0-9 0 16,0 6 0-1,1-1-20-15,-1 1-7 0,0 0-1 0,-4 0 0 0,4-6 28 0,1 9 0 0,-1-9 0 0,-4 3 0 16,4 3 0-16,1-3 0 0,-1-3 0 0,0 0 0 16,0 6 0-16,0-1 0 0,0-5 0 0,-3 0 0 15,3 0 20 1,0 0 8-16,-4-5 3 0,5 10 0 0,2-5-22 0,1 6-9 0,-4-12 8 0,7 1-8 16,-3 2 0-16,-1 3 8 0,1 3-8 0,-4 2 0 15,4-10 0-15,-1 10 0 0,1-5 0 0,-4 6 0 16,0-6 0-16,4 0 0 0,-4 0 0 0,0 0 0 15,0 6 0-15,0-12 8 0,0 6-8 0,1-6 0 16,-1 12 0-16,-4-6 0 0,4 0 0 0,-3 0 0 0,3 0 0 16,-3 6 0-16,-1-6 0 0,1 0 0 0,-1 0 9 15,1 0-9-15,0 0 10 0,-1 0-10 0,1 0 12 0,-1 6-4 16,4 0-8-16,-3-6 12 0,0 0-4 0,3 6-8 16,-4-6 11-16,1 6-11 0,3-6 10 0,-3 0-10 15,-1 3 8-15,1 3-8 0,-1-6 0 0,1 0 0 16,0 0 8-16,-1-3-8 0,-3 0 0 0,4 3 0 15,-1-3 0-15,1 3 8 0,0-6-8 0,-1 6 12 16,1 0-12-16,-1 0 12 0,1-6-12 0,-1 6 0 16,1-12-12-16,0 12 12 0,-1-6 0 0,1 6 0 15,-1-6 0-15,4 6 0 0,1 0 0 0,-5 0 0 0,4 0 0 16,-3 0 0-16,-1-5 0 0,5 5 0 16,-5 0 0-16,1 5 0 0,-1-5 0 0,1 6 0 15,3-6 0-15,-3 0 0 0,-4 6 8 0,3-6 10 16,1 0 2-16,-1 0 0 0,-3 0-20 0,4 6 0 0,-4-6 8 0,4 0-8 15,-4-6 0-15,0 6 0 0,0 6 0 0,3 0 0 16,-3-6 0-16,4 0 0 0,-4 6 0 0,0-6 0 16,4-6-12-16,-4 6-8 0,0 0-3 0,3 0 0 15,1 0 23-15,0 6 0 0,-1-6 0 0,1 0 0 16,-1 0 0-16,1 0 0 0,3 0 0 0,-3 6 0 16,-1-6 0-16,1 0 0 0,3 0 0 0,-4 0 0 15,5 0 0-15,-5 0 0 0,4 0 0 0,0 3 0 16,0-3 0-16,-3 0 0 0,3 0 0 0,-3 0 0 15,3-3 0-15,-4 6 0 0,1-3 0 0,0 3 0 16,-1-3 0-16,1 0 0 0,-1 0 0 0,5 0 0 16,-5 0 14-16,1 3 7 0,-1-1 2 0,1 1 0 0,-1-3-37 15,1 3-7-15,0 0-2 0,-1 3 0 0,4 0 23 16,-3-6 0-16,-1 6 0 0,1-6 0 16,3 6 0-16,-3 0 0 0,-1-6 0 0,1 0 0 15,-1 0 0-15,1 6 0 0,0-6 0 0,-1 0 0 0,4 0 0 0,-3-6 0 16,0 6 0-16,-1 0 0 0,1 0 0 0,3 0 0 15,0 0 0-15,-4 0 0 0,-2 0 0 0,2 0 0 16,1 0 0-16,-4 0 0 0,3 0 0 0,1 0 0 16,-4 0 0-16,0 6 0 0,4-6 0 0,-4 5 0 15,0-5 0-15,0 3 0 0,-4-6 0 0,4 6 0 16,0 0 0-16,-3 0 0 0,3 0 0 0,-3 3 0 0,-4-6 0 16,3 0 0-16,1 0 0 0,-1 0 0 0,-3 0 0 0,0 0 0 15,7 3 0-15,-3-3 0 0,-1 0 0 0,1 6 0 16,3 0-16-16,-4-6 2 0,4 0 0 0,-3-6 0 31,-1 12-29-31,5-6-5 0,-5 6-2 0,4-6 0 0,0 6 40 0,-3-6 10 0,-1 0 0 0,4 0 0 16,0 5-53-16,-3 1-9 15,3-6-2-15,-4 6 0 0,4-3 52 0,1 0 12 0,-5 3 0 0,4-6 0 16,-7 0-56 0,0 0-8-16,4 6-1 0,-4-6-1 15,3 0 8-15,-3 0 2 0,4 9 0 0,-4-9-216 0,0 0-42 0</inkml:trace>
  <inkml:trace contextRef="#ctx0" brushRef="#br0" timeOffset="71095.492">9038 5653 801 0,'7'-12'16'0,"-7"12"5"15,0-6-21-15,0 0 0 0,4-6 0 0,-4 6 0 16,0 1 56-16,-4-1 6 0,4-6 2 0,-3 6 0 0,3 3 3 0,-4-3 1 0,1 0 0 0,3 0 0 16,-4 1-7-16,1 5-1 0,-4-12 0 0,3 12 0 15,4 0-3 1,-7-6-1-16,0 3 0 0,3 0 0 15,4 3-12-15,-7 0-4 0,7 0 0 0,-7 0 0 16,0 0-32-16,0 0-8 0,0 3 0 0,0 0 0 16,0 3-24-16,0 0-6 0,-4 0-2 0,4-1 0 0,-3 1 10 0,-1 0 2 0,1 3 0 0,-1 0 0 15,0 6 6-15,1-10 2 0,-1 1 0 0,4 6 0 16,-3-6 12-16,-1 3 0 0,4-3 0 16,-4-3 0-16,4 2 0 0,-3-2 0 0,-1 3 0 0,4-6 0 15,0 6 0-15,0 0-9 0,3 0 9 0,1 6-8 16,-1-6 8-16,1-3 0 0,-1 2 0 15,1 1 0-15,3-6-16 0,0 6 1 16,0-6 1-16,0 6 0 0,0-6 14 0,0 0 0 0,0 0 0 16,0 12 0-16,3-12 0 0,1 6 0 0,-4-6 0 0,0 6 0 15,0-6 0-15,3 5 0 0,-3-5 0 0,0 0 0 16,4 6 0-16,-4-6 0 0,3 3 0 0,-3-3 0 16,7 6 0-16,-3-3 0 0,3 0 0 0,-3 3 0 15,-1 0 0-15,4-6 0 0,-3 0 0 0,3 6 0 16,0-6 0-16,-4 6 0 0,4-6 0 0,0 5 0 15,0-5 18-15,4 6 6 0,0-6 2 0,-4 6 0 16,3 0-26-16,1-6 0 0,-4 0 0 0,4 9 0 16,-4-6 0-16,0 0 0 0,0 0 0 0,0 6 0 15,0-9 0-15,0 5 0 0,0-5 0 0,0 6 0 16,0 0 0-16,-3 0 0 0,-1 0 0 0,1 0 0 16,-4-6-16-16,0 6-8 0,0-6-1 0,0 3-1 15,0-3 35-15,0 8 7 0,0-8 2 0,-4 9 0 16,-3-3-18-16,4 6-14 0,-1-6 2 0,-3 0 1 0,3 0 11 0,4-6 0 15,-7 0 0-15,7 0-8 0,-7 0 8 0,0 5 11 16,0-5-3-16,0 0 0 0,7 0 10 16,-7-5 2-16,0 5 0 0,7 0 0 15,-7 0-2-15,0 0 0 0,0-6 0 0,0 6 0 16,7 0-10-16,-7 0-8 0,0 0 12 0,0 0-12 16,7 0 0-16,-7 0 0 0,-1 0-15 0,1 0 5 15,7 0-30-15,-7 0-7 0,0 0-1 0,0 0 0 16,0 0-64-16,0 0-12 0,0 6-4 0</inkml:trace>
  <inkml:trace contextRef="#ctx0" brushRef="#br0" timeOffset="71957.201">9377 5691 363 0,'-7'-6'0'0,"7"6"16"0,-7 0-16 0,-4 0 0 15,4 0 0-15,-4 0 0 0,4 0 80 0,-3-6 12 0,3 6 2 0,3-6 1 16,-3 6-25-16,0-6-5 0,0 6-1 0,7 0 0 15,-10 0-9-15,10 0-3 0,-8 0 0 0,8 0 0 16,-7 6-32-16,-3 0-6 0,10-6-2 0,-7 0 0 16,7 0-3-16,-7 6-1 0,7-6 0 0,-7 0 0 15,0 12 0-15,-4-12 0 0,8 6 0 0,-5-1 0 16,5 1 0-16,-4 0 0 0,3 3 0 0,1-3 0 16,-1 0 0-16,4-6 0 0,-3 6 0 0,3-6 0 15,-4 6 0-15,4-6 0 0,-3 5 0 0,3-5 0 16,0 0 7-16,0 6 1 0,0-6 0 0,0 6 0 15,0 3-4-15,0-3 0 0,0 6 0 0,3-6 0 16,-3-6 0-16,4 0-1 0,-1 5 0 0,4 1 0 16,-3-6-11-16,3 6 10 0,0-6-10 0,0 6 10 15,0-6 2-15,0 6 1 0,0-3 0 0,4-3 0 16,-4 0-13-16,3 0 0 0,1 0 0 0,0-3 0 16,-1-3 0-16,1 6 0 0,-1-6 0 0,-3 6 0 15,4-6 0-15,-4 6 0 0,4-6 0 0,-4 1 0 16,0 5 8-16,3-6 0 0,-3 0-8 0,-3 6 12 0,3-6-12 0,-7 6 9 15,3-6-9-15,1 3 8 16,0 0 1-16,-1 0 0 0,1-3 0 0,-1 0 0 16,-3 6-9-16,4 0 0 0,-4 0 0 0,0 0 0 0,0-5 0 15,0-1 0-15,0 0 0 0,0 6 8 0,0-12-8 16,0 12 12-16,0 0-12 0,0 0 12 0,0 0-12 16,0 0 0-16,0 0 0 0,0 0-11 15,0 0 11-15,0 0 0 0,0 0 0 0,0 0-8 0,0 0 0 0,0 12 0 0,0-6 0 0,0 0 0 16,0 5 8-16,0-5 0 0,0 3 0 0,3 3 0 15,-3 0 0-15,4-7 0 0,-4 7 0 0,3-6 0 16,1 6 0-16,-1-3 0 0,1 2 0 0,-1 1 0 16,1 0 0-16,-1-6 0 0,4 3 0 0,1 2 0 15,-1 1-10-15,0 0 10 0,0-6-12 0,0 6 12 16,0-7-42-16,0-2-2 0,0 3 0 16,-4 6 0-16,4-12-37 0,1 6-8 0,-1-6-2 15</inkml:trace>
  <inkml:trace contextRef="#ctx0" brushRef="#br0" timeOffset="72289.457">9737 5697 1074 0,'0'0'30'0,"-4"9"8"0,4-4-30 0,-3 4-8 0,-1 0 0 0,4 3 0 15,-3 0 52-15,3-1 10 0,0-2 2 0,0 9 0 16,0-6 0-16,0-1 0 0,0-5 0 0,0 6 0 15,0-3-52-15,0 3-12 0,0-1 0 0,0 7 0 16,0-12 0-16,0 6 0 0,3-4 0 0,-3 4 0 16,4 0 0-16,-4 0 0 0,0-1 0 0</inkml:trace>
  <inkml:trace contextRef="#ctx0" brushRef="#br0" timeOffset="72561.766">9652 5320 771 0,'0'0'32'15,"0"0"-32"-15,0 0 29 0,0 0-1 0,0 0 0 0,0 0 0 16,0 0-9-16,0 0-3 0,0 0 0 0,0 0 0 16,0 0-16-16,0-11 10 0,4 11-10 0,-1-6 8 31,1 0-59-31,-1 0-12 0</inkml:trace>
  <inkml:trace contextRef="#ctx0" brushRef="#br0" timeOffset="73184.91">10209 5600 1165 0,'0'0'24'0,"-3"-9"7"15,-1 6-31-15,1-3 0 0,-4 3 0 0,0 3 0 16,0-6 75-16,0 6 9 0,0-6 1 0,3 6 1 16,-3-6-18-16,0 6-3 0,7 0-1 0,-7 0 0 15,-4 0-17-15,4 0-4 0,-3 0-1 0,3 0 0 16,-4 6-25-16,4-6-5 0,0 6 0 0,0 0-1 15,0 3-11-15,-4 3 0 0,4-1 0 0,0 1 0 16,0-6 0-16,0 9 0 0,0-6 0 0,0 5 0 16,0-2-15-16,3-6 5 0,-3 6 1 0,4-3 0 0,-1-4 9 0,4 4 0 0,-3 0-9 0,3-9 9 15,-4 12-9-15,4-12 9 0,0 0-12 16,0 0 12-16,0 0 0 0,4 6 8 0,-4-6 0 0,0 0 1 16,3 0-23-16,4 6-5 0,-3-6-1 0,3 0 0 15,0 0 31-15,-4 0 5 16,-3 0 2-16,11-6 0 0,-4 6-18 0,0 0 0 15,0 0 8-15,0-6-8 0,0 6 0 16,-7 0 0-16,7 0 0 0,0 0 0 16,-7 0 0-16,7 0 0 0,0 0 0 0,-7 0 0 0,11 6 0 0,-7-6 0 0,-4 0 0 15,7 6 0-15,-4-1 0 0,4-5 0 0,-3 9 0 0,-1-3 0 16,1 0 0-16,-1 6 0 0,1 0 0 0,-1-7 0 16,1 7 0-16,-4 0 0 0,3-3 0 0,1 3 0 15,-1-1 0-15,-3-5 0 0,4 12 0 0,-4-9 0 16,4-1 0-16,-4 1 0 0,0-9 0 0,-4 6 0 15,4-6 0-15,0 0 0 0,-4 6 0 0,4-6 0 16,-3 6 0-16,-4 0 0 0,7-6 0 0,-7 6 0 16,7-6 0-16,-7 0 0 0,0 6 0 0,0-6 0 15,7 0-19-15,-7 0-10 0,0 0-3 0,3 0 0 16,-3-6-29-16,0 6-7 0,3-6 0 0</inkml:trace>
  <inkml:trace contextRef="#ctx0" brushRef="#br0" timeOffset="95472.354">7066 11688 640 0,'-3'32'14'0,"3"-23"3"0,-4-3 1 0,4-6 0 0,0 0-18 0,0 0 0 16,0 0 0-16,-3-6 0 0,3-3 40 0,-4 3 5 16,0 12 1-16,4-6 0 0,0 0 14 0,0 0 4 15,0 0 0-15,0 0 0 0,0 0-52 0,0 0-12 16,0 0 0-16,0 0 0 0,0 0 47 0,0 0 6 0,0 0 2 0,0 0 0 16,0 0-3-16,0 0-1 0,0 0 0 0,0 0 0 15,0 0-13-15,0 0-2 0,0 0-1 0,0 0 0 16,0 0-35-16,0 0-14 0,0 0 1 0,-3 6 0 15,3-6 61-15,-4 3 13 0,4-3 3 0,0 0 0 16,0 6-52-16,-3 0-12 0,3-6 0 0,0 9 0 16,0-9 54-16,-4 9 8 0,4 2 2 0,0-5 0 15,0 0-52-15,0 3-12 16,4 6 0-16,-4-4 0 0,3 4 0 0,1-9 8 0,-4 0-8 16,3 9 0-16,1 2 0 0,0 7 8 0,-1-7-8 0,1 13 0 15,-1-4 0-15,1 1 0 0,3-4 0 0,-4 1 0 16,1-4 0-16,-1 10 0 0,4-10 0 0,-3 10 0 15,-4-10 0-15,3 4 0 0,-3-1 0 0,0 1-10 16,4-7 10-16,-8 4 0 0,4-3 0 0,0-1 0 16,-3 10 0-16,-4-10 16 0,3 4-4 0,-3 2-1 0,0-5 7 15,4 0 2-15,-4-4 0 0,3 4 0 16,-3-9-12-16,3 0-8 0,-3 0 9 0,4-4-9 0,-1-2 15 16,4-3-3-16,-3 6-1 0,-1-6 0 0,-3 0 1 0,0 0 1 15,4-6 0-15,-4 3 0 0,3 3-13 0,1-3 0 16,-4 1 8-16,3-1-8 0,-3-3 0 0,0 3 0 15,0-3 0-15,-4 3 0 0,4-3 0 0,0-6-8 16,-3 4 8-16,-1-1 0 0,4-3-11 0,-4 3 11 16,-3-9-10-16,4 7 10 0,-1-1-14 15,0-3 3-15,1 3 1 0,-1 1 0 16,-3-1-26-16,4-3-4 0,-1 4-2 0,0-1 0 16,4 0-18-16,-7 0-3 0,7-2-1 0,0 5 0 15,-3-3-14-15,3-3-3 0,-1 4-1 0,5-1 0 16,-4 0-45-16,3-3-9 0,4 4-1 0</inkml:trace>
  <inkml:trace contextRef="#ctx0" brushRef="#br0" timeOffset="96052.391">6918 11570 705 0,'0'0'20'0,"-7"0"4"0,3 0-24 0,-10 0 0 0,7 0 0 0,-3 0 0 0,-1 0 33 0,4 3 2 15,-4 3 0-15,1-6 0 0,-1 0 33 0,4 6 8 16,0-6 0-16,7 0 1 0,0 0-21 0,-3 0-4 16,3 0 0-16,0 0-1 0,0 0 10 0,0 0 3 15,0-6 0-15,0 0 0 16,0 6 0-16,0 0 0 0,0 0 0 0,0 0 0 16,0 0-5-16,0 0-1 0,0 0 0 0,0 0 0 15,0 0-43-15,0 0-15 0,0 0 9 0,0 0-9 16,-4 6 0-16,4 0 8 0,0 0-8 0,0-6 0 15,0 0 0-15,0 0 0 0,0 0 0 0,0 0 0 0,0 0 0 16,0 0 0-16,0 0 0 0,0 0 0 0,7 6 0 0,4 0 0 16,-4-6 0-16,7 6 0 15,-4-6 0-15,1 0 0 0,3 0 0 0,0 0 0 16,0 0 14-16,-3 6-2 0,7-4-1 0,-4 1 0 0,3 0-11 16,1-3-16-16,-4 0 4 0,4 3 1 0,-1-3 11 0,-3 0 16 15,1 0-4-15,2 0-1 0,-3 0-11 0,0 0-16 0,1 3 4 16,-5-3 1-16,8 3 11 0,-11-3 0 15,3 0 0-15,1 0 0 0,0 0 0 0,-11 0 0 0,14-3 0 0,-4 0 0 16,1 0 0-16,3-3 0 0,-3-2 0 0,-1 2 0 16,1 6-22-16,-1-6-2 0,1 0-1 15,-11 6 0-15,10-6-165 16,1 6-33-16</inkml:trace>
  <inkml:trace contextRef="#ctx0" brushRef="#br0" timeOffset="96779.753">7370 12111 1036 0,'0'0'23'0,"0"0"5"0,0 0 0 0,0 0 1 0,0 0-29 0,0 0 0 0,0 0 0 0,0 0 0 15,-4 6 108-15,4-6 16 0,0 0 4 0,0 0 0 16,0 0-103-16,0 0-25 0,0 0 0 0,0 0 0 16,0 0 56-16,0 0 5 0,7-3 2 0,0 3 0 15,0-3-50-15,7 3-13 0,-7 0 0 0,0 0 0 0,8 0 23 16,-5-3-1-16,1 3 0 0,3 0 0 0,-4-3-22 0,1 1 0 15,0 2 0-15,-1-3 0 0,-3 3 0 0,0-3 0 16,4 3 0-16,-11-6 8 0,3 0-8 16,1 0 12-16,-1 0-4 0,1-3 0 0,-4 3-8 0,-4-2 12 15,4-4-4-15,-3 3 0 0,-1-3-8 0,1-2 8 16,3-4-8-16,0 6 8 0,-11 6-8 0,8-5 0 16,-4-1-8-16,0 0 8 0,0 3-11 0,3 0 11 15,-3 1-13-15,0 2 5 16,0-6-18-16,0 6-3 0,-4 0-1 0,1 3 0 15,3-3 42-15,-4 6 9 0,0 0 2 0,4 3 0 0,0 3-37 0,-3 0-7 16,3 6-2-16,0 0 0 0,0 5 23 0,-1 4 0 16,1-4 0-16,4 7 0 0,-4 2 0 0,3-2 0 15,1-1 0-15,-4 4 0 0,3-4 0 0,1-5 0 16,-1 9 0-16,1-10 0 0,3 4 0 0,-4-4 0 0,4 1 0 16,0-6 0-16,0 0 30 0,0-4 10 0,4-2 3 15,-1 6 0-15,1-6-18 0,3 0-3 0,0 0-1 0,3-3 0 16,-3 2-21-16,4-2 0 0,3 0 0 0,0 0 0 15,4 0 20-15,0 3-1 0,-1 0 0 0,1-6 0 16,-1 6-49 0,1-6-10-16,0 0-1 0,-4-6-818 0</inkml:trace>
  <inkml:trace contextRef="#ctx0" brushRef="#br0" timeOffset="98111.241">8657 11929 728 0,'0'0'20'0,"0"0"5"15,0 0-25-15,0 0 0 0,0 0 0 0,0 0 0 0,0 0 78 0,0 0 10 16,0 0 3-16,0 0 0 0,0 0-20 0,0 0-4 16,0 0-1-16,0 0 0 0,-3 6-10 0,3-6-1 15,0 0-1-15,0 0 0 16,0 0-35-16,0 0-7 0,0 0-2 0,0 0 0 15,0 0-10-15,0 0 0 0,-4 9 0 0,4-3 0 0,0 5 0 0,-3-5 0 16,3 3 0-16,-4 0 0 0,4 3 51 0,-3-1 8 16,-1 4 1-16,0-3 1 0,4 0-28 0,-3-1-5 15,-1-5-2-15,1 3 0 0,-1 3 2 0,-3 0 0 0,7-6 0 16,-7 5 0-16,4-2-5 0,3 0-1 16,-4 0 0-16,1-3 0 0,-1 0-22 0,4-6-10 0,0 0 1 15,0 0 0-15,0 0 45 0,0 0 8 0,0 0 3 0,0 0 0 16,0 0-26-16,0 0-5 0,0 0 0 0,0 0-1 15,0 0-15-15,0-6 0 0,0 0 8 0,-3-3-8 16,3-3 0-16,0 6 0 0,3 0 0 0,-3 6 0 16,4-5 0-16,-4-1 0 0,3 0 0 0,1-6 0 15,-1 3-9-15,1 0 9 0,-1-2-13 0,1 2 5 16,-1-9 8-16,1 6-10 16,-1 1 10-16,1-4-10 0,-1 6 10 0,1 0 0 0,-4 3-9 15,4 1 9-15,3-7 0 0,-4 3 0 0,1 3 0 0,-4 6 0 16,0 0 0-16,0 0 0 0,0 0 0 0,3-3 0 15,-3 3 9-15,0 0 7 0,0 0 0 0,0 0 1 16,11-3-27-16,-11 3-6 0,7-6 0 0,-7 6-1 16,7-3 27-16,-7 3 6 0,10-3 0 0,-10 3 1 0,0 0-17 0,11 0 0 15,0 0 0-15,-11 0 0 0,0 0-14 16,10 0-6-16,-10 0-2 0,7 6 0 0,-3 0 22 16,-1 3 0-16,4 6 0 0,-7-1 0 0,4 1 0 0,-4 0 0 15,0 0 0-15,0 2 0 0,0-2 0 0,-4-3 0 16,4-4 8-16,-3-2-8 0,-1 3 9 0,4-3-9 15,-3-6 10-15,3 0-10 0,0 0 24 0,0 0 0 16,0 0-1-16,0 0 0 0,0 0 1 0,0 0 0 16,0 0 0-16,0 0 0 0,0 0 4 0,0 0 0 15,0 0 1-15,0 0 0 0,0 0-37 0,0 0-8 16,0 0-2-16,3-6 0 0,1 0 18 0,-1 0 0 16,-3 1-8-16,4-1 8 0,-1-3 0 0,1 3 0 0,-4 0 0 15,3 0 0-15,1 0 0 0,0-3 0 16,-1 1 0-16,-3 2 0 0,4-6 0 0,-4 6 0 15,3-3 0-15,1 3 0 0,-4 1 12 0,3-1 7 16,-3 6 1-16,7-6 0 0,-7 6-20 0,0 0 0 0,0 0 0 0,7-6 0 16,-7 6-16-16,11-3-8 0,-11 3 0 0,10 0-1 15,-10 0 25-15,11 3 0 0,-11-3 0 0,11 9 0 16,-1 0-36 0,1-4-3-16,-4 1 0 0,0 3 0 0,0 12 63 0,-4-7 12 0,1-2 2 0,0 3 1 15,-1-6-63-15,4 0-12 16,-3-4-2-16,-1 4-1 0,1 0 39 0,-1 3 0 0,-3-3 0 0,4-1 0 15,-4 1 0-15,3 6 0 0,-6-6 0 0,3 3 0 16,0 2 0-16,-4 7 0 0,1-1 0 0,3 1 0 16,-4-6 0-16,1-1 0 15,3-2 0-15,-4-6 0 0,4-6 0 0,0 0 0 0,-3-6 0 0,3 0 0 0,0 6 0 16,0 0 0-16,0 0 0 0,0 0 0 0,0 0 0 0,0 0 0 16,0 0 0-16,0 0 0 0,0 0-28 0,0-9 3 15,3 4 0-15,1-1 0 16,-1 0-91-16,-3 6-17 0,7 6-4 0,-7-6-658 15</inkml:trace>
  <inkml:trace contextRef="#ctx0" brushRef="#br0" timeOffset="98881.533">9193 12006 1321 0,'0'0'28'0,"0"0"7"0,0 0 1 0,0 0 2 0,0 0-30 0,0 0-8 0,0 0 0 0,-7 0 0 16,7 0 40-16,-3 2 8 0,3-2 0 0,0 0 1 15,0 0 12-15,0 0 3 0,0 0 0 0,-7 3 0 16,7-3 0-16,-7 6 0 0,7-6 0 0,-4 6 0 16,1 0-52-16,-1 3-12 0,4-9 0 0,0 0 0 15,-3 6 0-15,3 0 0 0,-4 2 0 0,4-2 0 16,0-6 0-16,0 0 0 0,0 0 0 0,0 0 0 16,0 0 0-16,0 0 0 0,4 9 0 0,-4-9 0 15,0 0 34-15,0 0 4 0,7 6 1 0,0 0 0 16,-7-6-31-16,7 6-8 0,0-6 0 0,0 6 0 15,3-6 0-15,1 0 0 0,0 0 0 0,-1-6 0 16,-3 6 0-16,4 6 0 0,-1-6 0 0,-3 0 0 16,4 0 0-16,-11 0 0 0,7-6-11 0,4 6 11 15,-11 0 0-15,7-6 0 0,0 0 0 0,-7 6 0 16,0 0 0-16,0 0 0 0,0 0 8 0,0 0-8 16,0 0 10-16,7-6-2 0,3 0 0 0,-6-3 0 15,-1-2-8-15,-3-13 0 0,0 4 0 0,0-4 0 0,-3 6 0 16,3 1 0-16,-4-4 0 0,4 9 8 15,-3 7-8-15,-1-1 0 0,1 0 0 0,-1 0 0 16,-3 3 0-16,4 0 0 0,-4 0 0 0,-4-3 0 0,4 6-8 0,0 0-4 16,-4 0-1-16,1 3 0 15,3-3-19-15,0 3-3 0,0 0-1 0,0 3 0 0,-4 6 36 0,4-1 0 0,-4-2 0 16,4 3 0-16,-3 3 0 0,3-1 0 0,0-2 0 16,0 0 0-16,0 3 0 0,3 2 0 0,-3-5 0 0,3 3 0 15,1-1 0-15,-1-2 0 0,1 3 8 0,3-3-8 16,-4-6 0-16,4-1 0 0,0-5-8 0,0 0 8 15,0 6 0-15,0 3 11 0,4 3 0 0,-4 0 0 16,0-6-11-16,3-1-16 0,1 4 4 16,-1-3 1-16,1 3 11 0,-1-3 0 0,5 3 0 15,-8-9 0-15,7 6 0 0,-7-6 0 0,10 0 0 0,-3 5 0 16,0-5 20-16,4 6 7 0,-1-6 1 0,-2-6 0 0,2 1-28 16,1 5 0-16,3 5 8 0,0 1-8 0,-4 0 0 15,5 0 0-15,-1-6 0 0,0 0 0 16,-4-6-40-16,1 6 0 0,3-6 0 0,-3 6 0 15,-1-6-93-15,1 1-19 0,-1-1-4 0,1-3-316 16,0 3-62-16</inkml:trace>
  <inkml:trace contextRef="#ctx0" brushRef="#br0" timeOffset="99893.156">10545 11832 630 0,'0'0'13'0,"0"0"3"0,-4 0 1 0,0-9 2 0,-3 6-19 0,4 0 0 0,-1-2 0 0,1 2 0 15,-1-3-8-15,1 0-6 0,3 6-1 0,-7-3 0 16,0 0-39-16,0 0-8 0</inkml:trace>
  <inkml:trace contextRef="#ctx0" brushRef="#br0" timeOffset="100693.044">10432 11776 971 0,'0'0'20'0,"0"6"6"0,0-6-26 0,0 9 0 0,0-9 0 15,0 0 0-15,0 0 94 0,0 0 14 16,0 0 2-16,0-3 1 16,0 3-50-16,0 0-9 0,0 0-3 0,-7-6 0 0,3 0 12 0,-3 0 3 15,3 0 0-15,-3 1 0 0,0 2-52 0,0-3-12 0,0 3 0 0,0 3 0 16,0-3 0-16,0 0 0 0,-4 0 0 0,1 0 0 16,3 0 0-16,-4 0 0 0,1 0 0 0,-4 3 0 15,3 0 30-15,0 0 3 0,4 0 1 0,-3 0 0 16,-1 0-10-16,1 3-3 0,-1-3 0 0,0 0 0 15,4 0-10-15,7 0-3 0,-10 3 0 0,6 3 0 16,-3 3-8-16,0 0 0 0,0-1-10 0,4 4 10 16,-1-6 0-16,4 0-9 0,-3 0 9 0,3 6 0 15,0-4 0-15,0 1 0 0,0 6 0 0,0-3 0 16,0-6 0-16,0-6 0 0,0 0 0 0,0 0 0 16,0 0 0-16,3 8 0 0,-3-8 0 0,4 3 0 15,-1 6 0-15,1-3 0 0,3 6 0 0,-4 0 0 16,4-7 0-16,-3-2 0 0,-1-3 0 0,4 3 0 15,0 0 0-15,1 0 0 0,-1-3 0 0,0 3 0 16,0-3 0-16,0 0 8 0,0-3-8 0,0 0 8 16,3 0-8-16,-3 3 0 0,4 0 0 0,0-3 0 15,-1 3 0-15,1-3 0 0,-4 3 0 0,3-5 8 16,1-1-8-16,-4 0 0 0,4-3 0 0,-1 6 0 16,-3 3 0-16,0 3 0 0,0 6 0 0,-3-3 0 15,3 0 0-15,-7-6 0 0,7 0 0 0,0 5 0 16,-3 1 0-16,3 3 0 0,0 0 0 0,-4 6 0 15,1 2 0-15,-1-5 0 0,-3 6 0 0,4-4 0 0,-4-2 0 16,0 0 0-16,0-3 0 0,0-3 0 0,0 2-10 16,-4 1-3-16,1 3-1 0,-4 0 0 0,3-3 22 15,1 2 5-15,-1 1 1 0,-3 6 0 0,4-12-14 16,-1 0 0-16,-3-1 0 0,3-5 0 16,-3 3 54-16,0-3 8 0,0 0 2 0,0 0 0 15,4 3-35-15,-4 3-6 0,0 3-2 0,0-3 0 0,-4-3-4 0,0 0-1 0,4 0 0 16,0 0 0-16,0 3-16 15,0-6 0-15,0 5 0 0,0-5 0 16,0 0-33-16,0 0-1 0,0-5 0 0,-4-1 0 0,4 3 20 0,4-3 4 0,-4 3 1 0,3 0 0 16,-3 0-37-16,7 3-7 15,-7-9-2-15,0 6 0 0,0-3-11 0,3 3-2 0,1-2-1 16,3 5 0-16,3-6-150 0,-3 6-29 0</inkml:trace>
  <inkml:trace contextRef="#ctx0" brushRef="#br0" timeOffset="101261.291">10791 11888 1378 0,'0'0'28'0,"0"0"8"0,0 0-28 0,-7 6-8 0,4 0 0 0,-4 0 0 16,7-6 86-16,-7 0 16 0,0-6 3 0,-4 6 1 16,4 0-18-16,0 0-4 0,0 6-1 0,-4-1 0 15,4-2-29-15,-3 0-6 0,3 3 0 0,-4-3-1 0,4 3-28 0,-4-6-6 0,-3 0-1 0,4 6 0 16,-4 3-12-16,7 5 8 0,-4-2-8 0,4 6 0 16,3-3 0-16,-3-4 0 0,4 1 0 0,-1 3-10 15,1-1 10-15,3 7 0 0,0-3-9 0,0-1 9 16,0 1 0-16,0-3-9 15,3-4 9-15,1-2 0 0,-1-3-10 0,-3-6 10 16,11 9-8-16,-4-3 8 0,-3 3 0 0,3 2 0 16,0 1 0-16,-4-3 0 0,1-3 0 0,-4-6 0 15,0 0 12-15,10 0-4 0,-3-3 0 0,4-9 1 16,-4 6 0-16,4-5 0 0,-4 2-9 0,3 0-9 0,1-6 9 0,-1 3-13 16,-3 1 13-16,1-13 0 0,-1 1 0 15,0 2 0-15,0 3 18 0,0 4 6 0,0 2 2 0,0 0 0 16,-4-5-42-16,1 2-8 0,-1-3-1 15,1 6-1-15,-1-5 26 0,1-1 0 0,-4 6 0 0,4 4 0 16,-4-4-9-16,0 0 9 0,0 9-10 0,0 3 10 16,0 0-32-16,0 0-1 0,-15 0 0 0,5 0 0 15,-4 0 1-15,0 0 1 0,0-3 0 0,-4 3 0 16,0 3 31-16,1 3 0 0,-1 9 0 0,-3-4 0 16,3-2 8-16,0 3-8 0,1 3 0 0,-1-1 0 15,4-2 22-15,0-6 1 0,3 6 0 0,1 0 0 16,6-7-23-16,4-5 0 0,0 0 0 0,0 0-8 15,0 0-20-15,0 0-4 0,4-2-1 0,3 2 0 16,7 0-101-16,0 0-20 0</inkml:trace>
  <inkml:trace contextRef="#ctx0" brushRef="#br0" timeOffset="101952.612">11014 11932 1267 0,'0'0'28'0,"0"0"5"0,0 0 2 0,0 0 1 16,0 0-36-16,0 0 0 0,0 0 0 0,0 0 0 16,0 0 124-16,-7-3 17 0,3-3 4 0,1 3 1 15,3-3-49-15,-4 3-9 0,1-2-3 0,3 5 0 16,0 0-36-16,0 0-7 0,0 0-2 0,0 0 0 16,0 0-27-16,0 0-5 0,0 0-8 0,0 0 11 15,0 0-11-15,0 8 0 0,-4 1 0 0,4-3 0 16,0 0-22-16,0-6 3 0,0 0 1 0,0 0 0 15,0 12 28-15,4 2 6 0,-4-2 0 0,3-6 1 16,-3 6-17-16,0-12 0 0,0 0 0 0,0 0 0 16,11 6 0-16,-4 3 0 0,0 2 0 0,0 1 0 0,0-3 0 15,-4 0-22-15,4 0 3 0,1 2 1 0,-1 1 29 0,-4 0 5 16,1 0 2-16,3-1 0 0,-4 1-18 16,1 3 0-16,-1-3 0 0,-3-4 0 0,4 1-11 0,-1 0-5 15,-3 0-2-15,0-9 0 0,0 0 18 0,0 0 0 0,0 0 0 16,0 0 0-16,0 0 0 0,0 0 0 0,0 0 0 15,11-6 0-15,-11 6 48 0,7-9 12 0,-4 3 4 16,-3 0 0-16,4 3-55 0,-4-2-9 16,4-1 0-16,-4 0 0 0,0 6 0 0,0 0 0 15,0 0 0-15,0-6 0 0,0-6 0 16,3 6 0-16,1-6 0 0,-1 4 0 0,1 2 0 0,-1-12 0 0,1 9 0 0,-4-2 0 16,0-1 0-16,3-6 0 0,-3 1 0 0,0-4 0 15,4 3 0-15,-1-2 0 0,1-1 0 0,-1 6 0 16,1-11-14-16,3 5-8 0,0 1-2 0,0-1 0 15,-3 7 24-15,-1-4 0 0,1 9 0 0,-1-3 0 16,1 1 0-16,-1-4 0 0,1 6 0 0,-1 0 0 16,-3 9 0-16,0 0 0 0,0 0-9 0,0 0 9 15,0 0-37-15,0 0-1 0,7 0 0 0,-7 0 0 16,0 0-30-16,0 0-7 0,0 0-1 0,4 0 0 16,-4 0-133-16,7 0-27 0</inkml:trace>
  <inkml:trace contextRef="#ctx0" brushRef="#br0" timeOffset="102612.842">11402 11900 399 0,'0'0'16'0,"0"0"-16"32,0 0 60-32,0 0 8 0,0 0 1 0,0 0 1 15,0 0-34-15,0 0-8 0,0 0 0 0,0 0-1 16,0 0 30-16,0 0 7 0,0 0 0 0,0 0 1 0,0 0 28 0,0 0 6 0,7 0 1 16,-7 0 0-16,0 0-41 0,7 6-8 0,-4-1-2 0,-3-5 0 15,0 0 12-15,0 0 3 0,0 0 0 0,0 0 0 16,4 6-17-16,-1 0-3 0,-3 3-1 0,0 3 0 15,0 0-18-15,0-1-3 0,-3 1-1 0,3 0 0 16,-4 3 15-16,4-4 2 0,-3 1 1 16,3 0 0-16,-4-3-19 15,1 5-4-15,-1 1-1 0,1-3 0 0,-1-3-4 16,1-1-1-16,-1 1 0 0,1 0 0 0,3-9-10 0,0 15 0 0,-4-9 0 16,4-6 8-16,0 0-8 0,0 0-16 0,0 0 4 0,0 0 1 15,0 0-35 1,0 0-7-16,0 0-2 0,0 0 0 0,0 0-54 0,0 0-11 15,0 0-3-15</inkml:trace>
  <inkml:trace contextRef="#ctx0" brushRef="#br0" timeOffset="102874.594">11419 11597 1310 0,'0'0'37'0,"0"0"8"0,0 0-36 16,-3 6-9-16,-4-6 0 0,7 0 0 0,0 0 72 0,0 0 12 0,0 0 2 0,0 0 1 16,0 0-33-16,0 0-6 0,0 0-2 15,0 0 0-15,0 0-33 0,0 0-13 0,0-6 11 0,0 0-11 31,0 6-23-31,0 0-10 0,3 0-3 0</inkml:trace>
  <inkml:trace contextRef="#ctx0" brushRef="#br0" timeOffset="103591.733">11645 11879 1333 0,'-3'6'56'16,"3"9"-44"-1,-4-9 42-15,4 2 9 0,0 1 1 0,0 0 1 16,4 3-15-16,-4-6-3 0,0-6-1 0,7 6 0 0,-7-6-22 16,0 0-5-16,0 0-1 0,7 5 0 0,0 1 35 0,0 0 7 0,0-3 2 0,0 0 0 15,0 0-17-15,0-6-3 0,4 0-1 0,-1 0 0 16,1-3-20-16,-1 0-4 0,1 1-1 0,0 5 0 15,-4-9-16-15,0 6 10 0,0 3-10 0,0 0 8 16,-7 0-8-16,7 0 0 0,0 3 0 0,0 0 0 16,-7-3 8-16,4 0-8 0,-4 0 0 0,0 0 8 15,7-3-8-15,-7 3 0 0,0 0 0 0,3-3 0 16,1-3 10-16,-1 0-10 0,1 0 12 0,-1-3-12 16,1 6 0-16,-1 0-11 0,-3-2 0 0,0-7 0 15,0 0 1-15,0 3 0 0,0 3 0 0,0-5 0 16,-3-1 10-16,3 0 0 0,-4 6 0 0,-3-3-8 15,4 1 8-15,-4-4 0 0,0 6 0 0,-1 3 8 16,-2-3-8-16,-4 6 8 0,3-6-8 0,-3 6 8 16,4 0 0-16,-5 0 0 0,1 0 0 0,0 6 0 15,4-6 0-15,-5 6 1 0,8-6 0 0,-3 6 0 16,-1 3-9-16,4 0-9 0,4 2 9 0,-4 4-13 16,3-3 13-16,-3-3 0 0,3-1 0 0,-3 4 0 15,7 3 0-15,-3-3 0 0,3-4 0 0,0 1 0 16,3 3 0-16,-3 9 0 0,0-10 0 0,4-2 0 15,-1 6 0-15,-3-3 0 0,4-4 0 0,0 4 0 16,3 0 0-16,0 0 0 0,3-1 0 0,1-2 10 16,-1 3-10-16,1 0 0 0,0-12 0 0,-1 6 8 15,1 0-8-15,3-1 0 0,0 1 0 0,-3 0-11 16,3-3-6-16,0 0-2 0,-4-3 0 0,4 0 0 16,-3 0-35-16,0-3-7 0,3 0-2 0,0-3 0 15,-4-3-179-15,5 1-36 0</inkml:trace>
  <inkml:trace contextRef="#ctx0" brushRef="#br0" timeOffset="104221.057">12072 11803 1337 0,'0'0'28'15,"0"0"6"-15,0 3-34 0,-3 5 0 0,3-2 0 0,-4 6 0 16,4 0 57-16,0 0 5 0,0-1 1 0,4 1 0 16,-4 3-19-16,0 2-3 0,3-11-1 0,-3 6 0 15,0 3-12-15,4-3-2 0,-4-7-1 0,0 7 0 16,0-6 17-16,0 0 3 0,0-6 1 0,0 0 0 16,0 0-22-16,0 0-5 0,0 0-1 0,0 0 0 15,0 0-18-15,0 9 0 0,0 0 0 0,0-9 0 16,0 0 0-16,0 0 0 0,0 0 0 0,0 0 0 15,0 0 0-15,0 0 0 0,0 0 0 0,0 0 0 16,0 0 55-16,0 0 7 0,0 0 2 0,0 0 0 16,0-9-52-16,3-6-12 0,-3 3 0 0,0 1 0 15,-3 2 0-15,3 0 0 0,0 9 0 0,0 0 0 16,3-6 0-16,-3 0 0 0,4-3 0 0,-4 3 0 16,3 1 0-16,-3-1 0 0,0 0 0 0,4-3 0 0,-4 3 0 15,0 3 0-15,0-3 0 0,0 0 0 0,3-2 0 0,-3-4 0 0,4 6 0 16,-1 0 0-16,1 6 0 0,3 0 0 0,-4-6 0 0,4 3 0 15,-3 0 0-15,3 3 0 0,0 3 0 16,0 0 0-16,0-6 0 0,0 6 0 0,0 3 8 0,0 0-8 16,-3 0 0-16,3 0 0 0,0-3 0 0,0 0 0 15,0 0 0 1,4-1 0-16,-1-2 0 0,-3 3 0 16,4 0 0-16,-4 3 8 0,-3 0-8 0,3 0 12 0,0 3-12 0,3 3-8 0,-3-7 8 15,0-2-13-15,-3 3 13 0,3 0 0 16,-4 0 0-16,1 6 0 0,-1 0 23 0,1-1 7 0,0 7 2 0,-1 3 0 15,-3-4-21-15,4-2-11 0,-1 0 12 0,-3-4-12 16,4 4 11-16,-4-3-11 0,3-6 10 0,-3 0-10 16,0 2 23-16,4-2-2 0,-4 3 0 0,0 0 0 15,0-9-37-15,3 12-8 0,-3-12-2 0,4 0 0 16,-4 0-10-16,0 0-1 0,3 6-1 0,-3-6 0 16,7 0-38-16,-3 0-7 0,-1-6-1 0,1 0-1 15,3-3-120-15,-4-3-24 0</inkml:trace>
  <inkml:trace contextRef="#ctx0" brushRef="#br0" timeOffset="104987.591">12876 11791 1337 0,'-3'-9'28'0,"3"3"6"0,0 0-34 0,0 0 0 0,0 6 0 0,0-8 0 16,0-4 96-16,0 6 12 0,0 6 2 0,0 0 1 15,-4-6-24-15,1 0-5 0,-1 6-1 0,1-6 0 16,3 6-13-16,0 0-4 0,-4 0 0 0,-3 0 0 16,0 0-21-16,0 0-5 0,-4 0-1 0,4 0 0 15,0 0-23-15,-3 6-5 0,-1-3-1 0,4 3 0 16,-3 3-8-16,3-3 0 0,-1 6 0 0,1-4 0 16,-3-2 0-16,3 6-11 0,0-6 11 0,0 6-12 15,0-4-20-15,0 4-5 0,3 0-1 0,-3 0 0 16,3-3 38-16,1-1 0 0,-1-2 0 0,1 3 0 15,-1 3 0-15,1 0 0 0,-1-7 0 0,4 4 0 16,-3-3 0-16,3 3 0 0,0 0 0 0,0-3 0 16,0-6 0-16,0 0 0 0,0 0 0 0,0 0 0 15,0 6 0-15,0-6 0 0,3 5 0 0,-3-5 0 16,0 0 0-16,0 0 0 0,0 0 0 0,4 0 0 16,3 6 0-16,0-6 0 0,-4 6 0 0,4-3 0 15,1 0 18-15,2 0 11 0,-3 0 3 0,4-3 0 0,-4 6-32 0,0-6 0 16,0-6 0-16,0 6 0 0,0 0 0 15,0 0 0-15,0 6 0 0,4-6 0 0,-4 6 0 0,0-3 0 16,0 3 0-16,0-1 0 0,0 1 0 0,0 0 0 16,0-6 0-16,-3 6 0 0,3 0 0 0,0-3 0 15,0 0 0-15,-4 0 0 0,4 0 8 0,0 3-8 16,-3-3 0-16,3 2 0 0,-3 1 11 16,-1 0-11-16,1 0 12 0,-1 6-12 0,-3-6 14 0,4 2-4 0,-1 1-1 15,-3 0 0-15,0-9-9 0,0 12 0 0,0 0 0 0,-3-1 0 16,3-2 0-16,0-9 0 0,0 0 0 0,-7 6 0 15,3 3 0-15,-3 0 0 0,3 3 0 0,-3-7 0 16,0 1 0-16,-3 0 8 0,3 3-8 0,-4-3 0 16,4 0 8-16,0 0-8 0,-4-1 8 0,4-2-8 15,0 0 8-15,0 3-8 0,0-6 0 0,0 6 8 16,4-6-8-16,-4 0-14 0,0 0 3 0,0 0 1 16,3 6-14-16,-3-6-4 0,3 0 0 0,-3 6 0 15,0-6-19-15,0 0-4 0,0-6-1 0,-3 0 0 16,3 0-138-16,-1 6-28 0</inkml:trace>
  <inkml:trace contextRef="#ctx0" brushRef="#br0" timeOffset="108500.957">13885 11550 608 0,'0'0'25'0,"0"0"-25"31,-3 9 17-31,-1 0-1 0,1 2-1 0,-1-5 0 16,1 6 27-16,-1-6 6 0,1 0 0 0,-1 5 1 0,1-5 12 15,-1 0 3-15,-3 3 0 0,3-3 0 0,1 0 21 0,3-6 5 0,0 0 1 0,-4 6 0 16,4-6-20-16,0 0-4 0,0 0-1 0,-3 8 0 15,-1 1-29-15,4 0-5 0,-3 0-2 0,3 0 0 16,0-9-7-16,0 11-2 0,0-11 0 0,0 0 0 16,0 0 22-16,3 6 4 0,-3-6 1 0,0 6 0 15,4 6-39-15,-4 0-9 0,0 8 0 0,3-8 0 16,-3 0 9-16,0 8 0 0,0-2 0 16,0 6 0-16,0-10 4 0,0 4 1 0,4 5 0 15,-4-8 0-15,0 9-5 0,3-1-1 16,-3 1 0-16,4 2 0 0,0-2-8 0,-4-1 0 0,3 4 9 0,-3-1-9 15,0-2 8-15,0-1-8 0,4 4 8 0,-4-10-8 16,3 4 0-16,1-6 0 0,-4-1 0 0,3 4 0 16,-3-9 12-16,0 2-3 0,0-2 0 0,0 6 0 15,0-3-9-15,0-6 8 0,0 5-8 0,0 4 8 16,0-9-8-16,0 0 8 0,0-6-8 0,0 3 8 16,0-3-8-16,0 3 0 0,0 3 0 0,0-6 0 15,0 0 9-15,0 0 0 0,0 0 0 0,0 0 0 16,0 0-58-16,0 0-12 0,0 0-3 0,0 0 0 15,0 0-7-15,0 0-1 0,0 0-1 0</inkml:trace>
  <inkml:trace contextRef="#ctx0" brushRef="#br0" timeOffset="109179.63">14034 12147 1094 0,'-8'0'23'0,"5"6"5"0,-4-1-28 0,3-5 0 0,4 0 0 0,0 0 0 16,0 0 56-16,0 0 7 0,0 0 1 0,0 0 0 16,0 0 0-16,0 3 0 0,-3 3 0 0,3-6 0 15,0 0-8-15,0 0-2 0,0 0 0 0,0 0 0 16,0 0-21-16,0 0-4 0,0 0-1 0,0 0 0 16,0 0-12-16,3 3-2 0,1 6-1 0,3 0 0 15,4 0-13-15,-1 2 0 0,1 1 0 0,-1 0 0 16,1-9 0-16,-1-3 0 0,1-6-8 0,3 3 8 15,-3 3 0-15,-1 3-12 0,1 3 12 0,-1-3-10 16,-3-6 10-16,4 0-8 0,-4-9 8 0,4 6-8 16,-4 0-8-16,-4 1-2 0,4-1 0 0,-7 0 0 15,4-3 38-15,-1-3 8 0,1 0 2 0,-4 1 0 16,0-1-30-16,-4 3 0 0,4 6 0 0,0 3 0 16,-3-6 0-16,3 6 0 0,-4 0 0 0,-3-6 0 15,4 3-18-15,-4-2-10 0,3-1-1 0,-3-6-1 0,0 6 30 16,0 0 0-16,3 0 0 0,-3 3 0 0,0 3 8 0,-3 0 8 0,3 0 2 0,0 3 0 15,-4-3-18-15,4 0 0 0,-4 3 0 0,4 0 0 16,0 9-18-16,0 0 2 0,0-6 1 0,0 5 0 16,0 1 15-16,4 3 15 0,-4-9-3 0,0 0-1 15,-1 2-11-15,5 4-16 0,-1 3 4 0,1 0 1 16,-1-4 11-16,4-5 0 16,0 3 0-16,0 0 0 0,0 3 0 0,4-4 0 15,-1 10 0-15,1-3 0 0,-1-1 0 0,5 7 0 16,-1-9 0-16,0 5 0 0,0 1 0 0,3-3 0 0,-3 2 0 15,4-2 0-15,-1-3 0 0,5-6 0 0,-1-3 0 0,-4 3 0 16,1 2 0-16,3 4 0 0,-3-3-9 0,-1-3 9 16,1 0-16-16,-1-3 0 0,1-3 1 0,-1 3 0 15,1-6-25-15,3 0-4 0,0 3-2 0,4-6-419 16,-4-3-84-16</inkml:trace>
  <inkml:trace contextRef="#ctx0" brushRef="#br0" timeOffset="109958.67">15399 12006 1083 0,'0'0'45'15,"0"0"-36"1,0 0 98-16,0 0 19 0,-7-3 4 0,7 3 1 15,0 0-54-15,0 0-10 0,0 0-3 0,0 0 0 16,0 0-29-16,0 0-7 0,0 0 0 0,0 0-1 16,0 0 7-16,-4 5 2 0,4-5 0 0,-7 9 0 15,4-3-10-15,3 6-2 0,0-12 0 0,-4 9 0 16,4 3-37-16,0-4-8 0,0 7-2 0,0-3 0 16,0 0 47-16,0 2 8 0,4 4 3 0,-4 0 0 15,3-4-35-15,1 7 0 0,-1-1 0 0,1 4 0 16,3-1-21-16,0 4-11 0,0-1-3 0,0 4 0 0,-4-1 35 15,1 3 0-15,-1-5 0 0,1 8 0 0,0-5 21 0,-1 2 11 16,1 3 3-16,-4-2 0 0,3-1-35 0,-3-3 0 16,-3-5 0-16,-1 2 0 0,1-5 8 0,3-1-8 15,0 1 0-15,0-3 0 0,-4-7 8 0,0-2-8 0,1-3 9 16,-1 3-9-16,1 0 11 0,-1 3-11 0,1-4 12 16,-1 7-12-1,4-6 0-15,-3 0 0 0,3 5 0 0,-4-8 0 0,4-6-9 0,-3 6 9 0,3-6-8 16,0 0 8-16,0 3 0 0,0-3 0 0,-4 0 0 0,-3 0 0 15,4-3 15-15,-4-3 8 0,0 6 1 0,-4-12 1 16,0 1-25-16,4 2-9 0,0-3 0 0,-3 3 0 16,-1 1 1-16,1-4 0 0,2 3 0 0,-2 3 0 15,-1 0-32-15,4 0-5 0,0-3-2 16,0 1 0-16,0 2 10 0,0 0 1 0,-4 0 1 0,4 0 0 16,4-3-57-16,-4-2-12 0,3 2-3 0,1 0-601 15</inkml:trace>
  <inkml:trace contextRef="#ctx0" brushRef="#br0" timeOffset="110267.81">15215 11720 1569 0,'0'0'34'0,"0"0"7"0,0 0 2 0,-7 0 2 0,7 0-36 0,0 0-9 0,0 0 0 0,-7-6 0 16,7 6 30-16,0 0 4 0,0 0 1 0,0 0 0 16,0 0-35-16,0 0 0 0,0 0 0 0,0 0 0 15,0 0 0-15,0 0 0 0,0 0 0 0,4 0-9 16,-1-11-33-16,1 5-6 0,3 0-2 0,0 3 0 15,3 0-11-15,1 3-3 0,3 0 0 0,-3 0 0 16</inkml:trace>
  <inkml:trace contextRef="#ctx0" brushRef="#br0" timeOffset="110909.031">15801 11985 1256 0,'0'0'28'0,"-4"9"5"0,1-3 2 0,-4 0 0 0,3-4-35 0,4-2 0 15,-7 3 0-15,0 3 0 0,0-6 112 0,-3 6 15 0,2 0 3 0,-2 0 1 16,-1 0-39-16,4-3-8 0,-3 0-2 0,-1 3 0 15,4-3-50-15,-4-1-9 0,4 1-3 0,-3 0 0 16,3 0-4-16,0 3-2 0,0 0 0 0,0 6 0 16,3-6-2-16,-3 0 0 0,7-6 0 0,-4 5 0 15,-3 4-4-15,4-3-8 0,3 6 11 0,0 0-11 16,0-6 0-16,0 2 0 0,0 1 0 0,3 3 0 16,-3 0 0-16,4 2 0 0,3-2 0 0,-3 3 0 31,-1-6 8-31,1 2-8 0,-1-2 0 0,1 3 0 0,-1-6 0 0,1 0 8 0,-1-3-8 15,1 3 0-15,-4-6 9 0,7 5-9 0,-4-2 0 0,4 3 9 16,-7-6-9-16,4 3 8 0,3 9-8 0,-7-12 8 16,0 0 0-16,7 0-8 0,0-6 12 0,-3 0-4 15,3 3 3-15,0-3 0 0,-4 1 0 0,4-1 0 16,-7 0-11-16,7 0 10 0,-3-6-10 0,3 0 10 16,-4 6-10-16,5-2 0 0,-8-1-10 0,3 0 10 15,1-3-17-15,-1 6 2 0,-3-5 1 0,4 2 0 0,-1 0-6 16,-3-3 0-16,4 3-1 0,-1-2 0 0,-3 5 5 0,0-9 0 15,0 3 1-15,0-967 0 0,-3 1935 3 16,3-968 1-16,-4 0 0 0,1 3 0 0,-1 1 11 0,1-1 0 16,-4 3 0-16,-1 0 0 0,-2 0 0 0,-1 0 0 15,1 6 0-15,-4-6 0 0,-4 3 21 0,4 3 3 16,0 0 1-16,-4 3 0 0,4 3-17 0,0 0-8 16,3 0 8-16,1 3-8 0,-1 0 0 0,1 0 8 15,3-1-8-15,-1 1 0 0,5 3 0 0,-1 0 0 16,1-4 0-16,3 1-11 0,3-3-6 0,4 0-2 15,1 9 0-15,-1-9 0 16,3 0-25-16,1-6-4 0,3 5-2 0,-4-5 0 16,8 0-98-16,-4 3-20 0,4 0-4 0</inkml:trace>
  <inkml:trace contextRef="#ctx0" brushRef="#br0" timeOffset="111470.042">16013 11997 1267 0,'0'0'28'0,"0"0"5"0,0 0 2 0,0 0 1 0,0 0-36 0,0 0 0 15,-7 6 0-15,7-6 0 0,0 0 102 0,0 0 14 16,0 0 2-16,0 0 1 0,0 0-37 0,0 0-7 16,0 0-2-16,0 0 0 0,0 0-58 0,0 0-15 15,0 0 0-15,7 5 0 0,-4 4 29 0,4 3 3 0,-3-6 1 0,-1 3 0 16,1-3-12-16,-1 0-2 0,1 5-1 0,-1 1 0 15,1 0-7-15,-1-6-2 0,1 2 0 0,-4 1 0 16,3 0-1-16,-3 3 0 0,4 0 0 0,-4-6 0 16,4-1 3-16,-4 1 0 0,0-6 0 15,0 6 0-15,0-6 0 0,3 9 0 0,4 0 0 16,-3-3 0-16,-1-3-11 0,4 3 8 0,0-1-8 16,0-5 8-16,0 0-8 0,4 6 8 15,-4-6-8-15,4 0 8 0,-1 0-8 0,1 0 0 0,-4-6 9 0,3 1-9 16,-3 5 8-16,0-9-8 0,4 6 8 0,-4-3-8 15,0-6 9-15,-3 6-9 0,3-3 12 0,-4-2-12 16,4 5 8-16,-3-12-8 0,-1 6 0 0,-3 1 0 16,0-4-13-16,0-3-10 0,0 7-1 0,0-4-1 15,0 3-15-15,0-6-4 16,-3 4 0-16,3 2 0 0,-4 3-22 0,4 0-5 16,-3-2-1-16,-1-1 0 0,4 0-33 0,0 6-7 0,-3-3-2 15,3 6 0-15,0 0-60 0,0 3-12 16</inkml:trace>
  <inkml:trace contextRef="#ctx0" brushRef="#br0" timeOffset="112068.045">16482 12158 1074 0,'0'0'30'0,"0"0"8"0,0 0-30 0,0 0-8 0,0 0 0 0,0 0 0 16,0 0 52-16,0 0 10 0,0 0 2 0,0 0 0 16,0 0 0-16,0 0 0 0,0 9 0 0,0-9 0 15,0 6 0-15,0-6 0 0,-4 9 0 0,4-9 0 16,0 6-11-16,0 3-1 0,0-3-1 0,0-1 0 15,4 1-31-15,-4 0-5 0,0-6-2 0,3 9 0 16,-3 0 38-16,0-3 7 0,4 2 2 0,-4-8 0 16,0 0-45-16,0 0-15 0,0 6 9 0,0-6-9 15,0 6 0-15,-4 0 0 0,4 6 0 0,0-12 0 16,0 0 0-16,0 0 0 0,0 0 0 0,0 0 0 16,0 0 0-16,0 0 0 0,0 0 0 0,0 0 0 0,0 0 0 0,0 0 0 15,0 0 0-15,0 0 0 0,0 0 35 16,-3-12 1-16,-1 0 1 0,1 6 0 0,3-2-29 0,0 2-8 15,-4-3 0-15,1 0 0 16,-1-3 0-16,4 7 0 0,-3-7 0 0,-1 3 0 16,4-3 0-16,-3 3 8 0,-1 1-8 0,-3-4 0 15,3 3 13-15,1-3-1 0,-4 3-1 0,3 1 0 16,1 2 1-16,3-6 1 0,0 0 0 0,0 3 0 16,0-2-13-16,0 2 0 0,0-6 0 0,0 9 0 15,-4-9 0-15,4 7 0 0,0-1-9 0,-3-3 9 16,3 0 0-16,0 6 0 0,0-11 0 0,3 5 10 15,1 0-10-15,-4 3-12 0,3 4 2 0,1-1 1 16,-1-6 9-16,1 6 0 0,-1 3 0 0,1-3-8 0,-4 6-4 16,7-3-1-16,-7 3 0 0,4-3 0 15,3 6-26-15,0 0-5 0,3 0 0 0,-3 3-1 16,7 0-24-16,-3 6-5 0,0-6-1 0,-1 2 0 16,4-2-183-16,-3 0-37 0</inkml:trace>
  <inkml:trace contextRef="#ctx0" brushRef="#br0" timeOffset="113065.982">17844 11938 630 0,'0'0'17'0,"0"0"6"0,0 0-23 0,0 0 0 0,0 0 0 0,0 0 0 16,0 0 48-16,0 0 6 0,3 0 1 0,-3 0 0 15,0 0 58-15,4 0 12 0,-4 0 3 0,0 0 0 0,0 0-1 16,0 0 0-16,0 0 0 0,0 0 0 16,0 0-50-16,0 0-9 0,0 0-3 0,0 0 0 15,0 0-17-15,0 0-4 0,0 0-1 0,-7 6 0 16,-1-3-25-16,8-3-5 0,-7 9-1 0,0-4 0 16,7-5-2-16,0 0-1 0,-10 0 0 0,3 0 0 0,7 0-9 0,-11 0 0 15,1 6 0-15,2 0 0 16,-2-6 0-16,3 3 0 0,0 3 0 0,0 3 0 15,0-3 23-15,0 0 2 0,0-1 1 0,3 4 0 16,-3-3-42-16,3 6-8 0,4-3-1 0,-3 3-1 0,-1-1 26 0,4 1 0 16,-3 6 0-16,3-7 0 0,0 1 11 0,0 3 7 15,3-3 2-15,1-1 0 0,-1 1-32 0,4 3-7 0,1 3-1 16,-1-7 0-16,0 4 20 0,7-3 0 0,-4 2 0 16,1 1 0-16,0-3 0 0,3-6 0 0,0 0 0 15,0 0 0-15,0-1 0 0,4-2 0 16,-1-3 0-16,1 0 0 15,0-6 0-15,-1 4 0 0,1-7 0 0,-1 0 9 0,1-3-9 0,0-3 0 0,-4 1 9 0,-4-1-9 16,1-3 11-16,0 7-3 0,-4-4 0 16,0 0 0-16,-4 1 0 0,1 2 0 0,-4-6 0 0,0 6 0 15,-4 1 0-15,1 2-8 0,-1-3 12 0,-3 0-4 16,4 3-8-16,-4 1 8 0,-4 2-8 0,4 0 8 16,-4-3-20-16,1 3-4 0,-4-6 0 0,-1 7-1 15,5-1 5-15,3 3 2 0,-4 3 0 0,4 0 0 16,0 0 1-16,0 0 0 0,0 3 0 0,0 0 0 15,7-3-6-15,-4 3-1 0,-3 2 0 0,4 7 0 16,-1-6-24-16,-3 3-4 0,4 0-2 0,-4 2 0 16,0-2 37-16,3 3 9 0,1 0 0 0,-1-6 0 15,1 2-26-15,-1 1-3 0,1 0-1 0,-1 3 0 16,0-6-208-16,-3 0-42 0,4 0-8 0</inkml:trace>
  <inkml:trace contextRef="#ctx0" brushRef="#br0" timeOffset="113769.432">18256 12147 1337 0,'0'0'28'0,"0"0"6"16,0 0-34-16,0 0 0 0,0 0 0 0,0 0 0 16,0 0 22-16,0 0-2 0,0 0-1 0,0 0 0 15,0 0 14-15,0 0 3 0,0 0 1 0,0-6 0 16,0 6-13-16,0 0-2 0,0-6-1 0,0 6 0 16,0 0 8-16,0 0 2 0,0 0 0 0,0 0 0 15,0 0 5-15,0 0 2 0,0 0 0 0,0 0 0 16,0 0-16-16,0 0-3 0,0 0-1 0,0 0 0 0,0 0 10 0,0 6 3 15,-3 6 0-15,3-7 0 0,0 1 3 0,0-6 1 0,3 6 0 0,-3 3 0 16,0-9-8-16,4 6-2 0,-1 0 0 16,1 0 0-16,3 0-25 0,-4-1 0 0,4 1 8 0,1 0-8 15,2-6 0-15,-6 9 0 0,3-3 0 0,-4 0 0 16,8-3 53-16,-4 3 9 0,3-4 2 0,-2 4 0 16,2 0-52-16,-3-6-12 0,4 6 0 0,-1 0 0 15,-6 0 0-15,3-6 0 0,0 0 0 0,0 0 0 16,0 0 0-16,-3 0 0 0,-1 6 0 0,4-3 0 15,-3-3 0-15,3-3 0 0,0 3 0 0,-4-6 0 16,4 0 0-16,0 0 0 0,-3 0 0 0,-1 6 0 16,1-6 0-16,3 3 0 0,-7-2 0 0,4-1 0 15,3 0 0-15,-4 0 0 0,1 0 0 0,-1 0 0 16,1-6 0-16,-4 7 0 0,3-7 0 0,-3 6 0 16,0-6 0-16,0 6 0 0,4-3 0 0,-4 4 0 15,0-1 0-15,0 0 0 0,-4-3 0 0,4 0 0 16,0 3-48-16,0 0-13 0,0 0-3 0,0 1 0 15,-3 2 0-15,3-3 0 0,-4-6 0 0,1 3 0 16,3 3 0-16,0 0 0 0,0 4 0 0</inkml:trace>
  <inkml:trace contextRef="#ctx0" brushRef="#br0" timeOffset="114742.195">18147 11418 728 0,'0'0'20'0,"0"0"5"16,0 0-25-16,0 0 0 0,0 0 0 0,0 0 0 16,0 0 72-16,0 0 10 0,0 0 2 0,0 0 0 15,0 0-2-15,0 0 0 0,0 0 0 0,0 0 0 16,0 0-14-16,0 0-4 0,0 0 0 0,0 0 0 15,0 0-12-15,0 0-4 0,0 0 0 0,0 0 0 16,0 0-4-16,0 0 0 0,0 0-1 0,0 0 0 16,3 0-19-16,4 3-3 0,1 2-1 0,-1 1 0 15,3 0-11-15,1 0-9 0,-1 6 12 0,4-6-12 16,-3 11 0-16,3-5 0 0,0 3 0 0,0 2 0 16,-3 1 0-16,3-6-16 0,0 5 5 0,-3-2 1 15,-1 3-32-15,4-1-6 0,-3-2-2 0,3-3 0 16,-3 6-11-16,-1-4-3 0,1-2 0 0,3 0 0 15,-7 5-92-15,4-11-18 0</inkml:trace>
  <inkml:trace contextRef="#ctx0" brushRef="#br0" timeOffset="119329.688">19808 11759 1074 0,'0'0'30'0,"0"-9"8"0,0 3-30 0,0 6-8 0,0-6 0 0,0 6 0 16,0 0 90-16,0 0 17 0,0-6 3 0,0 6 1 15,0 0-24-15,0 0-5 0,0 0-1 0,0 0 0 16,0 0-13-16,0 0-4 0,0 0 0 0,-7 9 0 16,0 0-20-16,0 3-4 0,4 2 0 0,-4 1-1 15,3 6-19-15,1-1-3 0,-1-2-1 0,1 2 0 16,-1 10-6-16,-3-10-2 0,0 10 0 0,0-4 0 15,0 4-8-15,0 2 0 16,3-6 0-16,-3 7 0 0,0-10 11 0,0 4 0 16,0-4 0-16,0 4 0 0,3-10 4 0,-3 4 1 0,0-4 0 0,4 1 0 15,-1 0-8-15,1-6-8 0,-1-4 11 0,1 10-11 16,3-12-19-16,-4 6-10 16,1-4-3-16,3 1 0 0,0 0 32 0,0-9 0 0,-4 9 0 0,4-9 0 15,0 6 0-15,0-6 0 0,0 0 0 0,0 0 0 16,0 0 0-16,0 0 0 0,0 0 0 0,0 0 0 15,0 0 0-15,0 0 0 0,0 0 0 0,4-9 0 16,-4 0 0-16,3-6 0 0,-3 7 0 0,4-4 0 16,-1-9 10-16,1 7 8 0,-1-1 2 0,1-3 0 15,-1-2-20-15,1 2 0 0,-1-5 0 0,-3-1 0 0,4-2 0 16,-4-1 0-16,3 4 0 0,1-1 0 16,-4-5 0-16,4 2 0 0,-1 4 0 0,1-4 0 0,-1 1-10 15,-3 2-9-15,4 1-1 0,-1-4-1 0,1 4 21 0,-1 5 0 16,1-5 0-16,-1 2 0 0,1 9 0 0,-1-5 0 15,1 2 0-15,-1 0 0 0,1 6 0 0,-1-8 0 0,1 8 0 0,-1 3 0 16,-3-3 0-16,0 0 0 0,0 4 0 0,0 5 0 16,0 0 0-16,0-6 0 0,0 0 0 15,0 6 0-15,0 0 0 0,0 0 0 16,0 0 0-16,0 0 0 0,0 0 0 16,0 0 0-16,0 0 0 0,0 0 0 0,0 0 0 0,8 0 0 0,-1 0 12 0,0 6-4 15,0 0-8-15,0-6 0 0,3 0-10 16,-3 5 10-16,0-2-12 0,1 0 12 0,2 0-13 15,-3 3 5-15,0 0-2 0,4 0 0 0,-4 0 0 0,3 5 0 16,-2 1 0-16,2-6 0 0,-3 9 0 0,0 0 0 16,0-1 0-16,-3 1 0 0,3 6 0 0,-4-1 0 15,1-2 10-15,-1 5 0 0,1 4 0 0,-1-4 0 16,-3 4-28-16,0-1 0 0,0 1 0 16,0-1 0-16,0 1 56 0,0-4 12 0,0 6 1 0,-3 4 1 0,-1-10-23 15,1 4-5-15,3-4-1 0,-4-2 0 16,1-1-13-16,3 1 11 0,0-6-11 0,0-1 10 15,0 1-10-15,0-3-11 0,0 0 3 0,0-4 0 16,3-2-5-16,-3 3-1 0,0-9 0 0,4 9 0 16,-4-3 3-16,0 0 1 0,0-6 0 0,3 6 0 0,-3-6-12 15,0 0-2-15,0 0-1 0,0 5 0 16,0-5-35-16,4 6-8 0,-4 3 0 0,0-3-1 16,3 0-121-16,-3 0-24 0</inkml:trace>
  <inkml:trace contextRef="#ctx0" brushRef="#br0" timeOffset="119692.844">19664 12191 1094 0,'0'0'46'0,"0"0"-37"16,0 0 63-16,0 0 12 0,-4-3 2 0,4 3 1 15,0-6-7-15,0 6-2 0,0-3 0 0,0 3 0 16,0 0-41-16,0 0-8 0,0 0-1 0,0 0-1 16,0 0 9-16,0 0 3 0,0 0 0 0,0 0 0 15,0 0-19-15,0 0-3 0,0 0-1 0,0 0 0 16,0 0-5-16,4 0-2 0,3 0 0 0,0 0 0 0,-4 0-9 0,5 3 0 15,2-3 0-15,-3 0 0 0,4-3 0 16,-1 3 0-16,4-6 0 0,1 6 0 0,-1-3 25 0,0 0 3 16,0 0 1-16,4-3 0 0,-4 6-29 0,0-5 0 15,0-1 0-15,0 6 0 16,0 0-15-16,-3 0-9 0,-4 0-1 0,3-6-1 16,1 6-183-16,-4 0-37 0</inkml:trace>
  <inkml:trace contextRef="#ctx0" brushRef="#br0" timeOffset="120360.385">20115 12079 1094 0,'0'0'46'15,"0"0"-37"1,0 0 73-16,0 0 14 0,0 0 4 0,0 12 0 16,0-6-58-16,0 0-11 0,0-1-3 0,0 1 0 15,0 3 29-15,0 0 6 0,0 0 1 0,0 3 0 0,0-4-2 0,-3 4 0 16,3 3 0-16,-4 0 0 0,4-10-48 0,0 7-14 15,0-3 0-15,0 0 8 0,0 3 44 0,-3-7 10 16,3 4 2-16,0 3 0 0,0-6-64 0,0 0 0 0,0-6-9 16,0 0 0-16,0 0 9 0,0 0 8 15,0 0-8-15,0 0 11 0,0 0-11 0,0 0 0 0,0 0 9 0,0 0-9 16,0 0 0-16,0 0 0 0,0 0 0 0,0 0 0 16,0 0 0-16,3-6 0 0,4 6 0 15,-3-6 0 1,-1-6 0-16,1 3 0 0,0 1 0 0,-1-1 0 15,1 0 12-15,-1 0-3 0,1-3 0 0,-1 7 0 16,1-10-9-16,-1 6-12 0,1-3 2 0,-4 3 1 0,3-2 9 0,1-1 0 16,-4 0 0-16,3 0 0 0,1 6 0 0,-1 1 0 0,1 2 0 0,-1-3 0 15,1 0 0-15,-1 0 0 0,-3 6 0 16,4 0 0-16,-4 0 0 0,0 0 0 0,7-6 0 0,-7 6 0 16,7 0 0-16,-3 0 0 0,-4 0 0 0,7 6 0 15,-7-6-10-15,7 0 0 0,-7 0 0 0,3 6 0 16,4 0 10-16,-3 0 0 0,-1-6 0 0,1 6-8 15,3-4 8-15,-4 4 0 0,5 0 0 0,-5 3-8 16,1 0 8-16,-1 3 0 0,1-6 0 0,-1 2 0 16,1 1 0-16,-1 3-8 0,1-3 8 0,-4 3 0 15,3-1 0-15,-3-5 0 0,0 9 0 0,4 0-8 0,-4-7 8 0,0 4 0 16,0 0 0-16,0-6-8 0,3 0 8 0,-3 0-10 16,0-1 10-16,0-2-10 15,0-3-26-15,0 0-6 0,0 0-1 0,0 0 0 16,0 0-54-16,0 0-11 0,0 0-3 0,7 0-642 0</inkml:trace>
  <inkml:trace contextRef="#ctx0" brushRef="#br0" timeOffset="120972.907">20782 12135 1663 0,'0'0'36'0,"0"0"8"0,0 0 2 0,0 0 1 0,0 0-38 0,-7-9-9 0,0 6 0 0,7 3 0 15,-4 0 63-15,4 0 10 0,0 0 3 0,0 0 0 16,-7-3-56-16,0 0-12 0,0 3-8 0,-3 0 12 15,3-3-12-15,0 3 0 0,0 0 0 0,-4 3 0 16,4-3 0-16,-4 0 0 0,1 3 0 0,3 0 0 0,-4-3 0 0,-3 3 0 16,3 3 0-16,1-3 0 15,-1 3 0-15,1 0 0 0,-1 0 0 0,1-1 0 16,2 1 0-16,-2 0 0 0,3 6 0 0,-4-3 0 16,4-3 13-16,0 5 1 0,4-5 0 0,-1 6 0 0,1-6-14 0,-1 0 0 15,4 0-9-15,-4 0 9 0,4-6-15 0,0 0 3 16,0 0 1-16,0 0 0 0,0 0 11 0,0 0-8 15,11 0 8-15,0 2-8 0,-1-2 8 0,1-2 8 16,3-1-8-16,-3 0 11 0,-1 3-11 0,4-3 0 16,-3-3 0-16,3 3 0 0,0 0 0 0,-3 0 0 0,-1-3 0 15,1 0 0-15,-1-5 0 0,-3 5 0 16,4 0 0-16,-4 0 0 0,-3 0 0 0,3-3 0 0,-7 9 0 0,0 0 0 16,3-6 0-16,1 0 0 0,-4 1 0 0,0-1 0 15,0 6 0-15,0 0 0 0,0 0 0 0,0 0 0 16,-4 0 40-16,4 0 5 0,0 0 2 0,-3 0 0 15,3 0-31-15,-4 0-7 0,1 6-1 16,3-1 0-16,0 1-8 0,0 3 0 16,0 6 0-16,3 0-11 0,1-4 11 0,3-957 0 0,-4 1928 0 0,1-962 0 15,3-2 0-15,0-4 0 0,3 10 0 0,-3-12 0 16,1 5 0-16,2 1-10 0,-3-3 10 0,4-4-10 16,-1-5-26-16,1 3-4 15,0-3-2-15,-4 0 0 0,0-6-166 0,3 3-34 0</inkml:trace>
  <inkml:trace contextRef="#ctx0" brushRef="#br0" timeOffset="121860.103">21812 12197 1272 0,'0'0'26'0,"0"0"7"0,0 0-33 0,0 0 0 0,0 0 0 0,0 0 0 16,0 0 82-16,0 0 10 0,0 0 1 0,0 0 1 15,-7-3-42-15,4 0-8 0,-1-3-1 0,4 6-1 0,0 0-25 0,0 0-5 16,4-6 0-16,-4 6-1 0,0 0-11 0,3-6 0 15,1 0 0-15,-4 6 8 0,10 0-8 0,-3 3 10 16,4-3-10-16,-4 0 10 0,4 0-10 0,-1 0 8 16,-3 0-8-16,4 3 8 0,-1-3-8 0,-3 0 0 15,4-3 0-15,-4 3 8 0,4 0-8 0,-4 0 0 16,0-3 9-16,0-3-9 16,-7 6 25-16,3-3 1 0,4 3 0 0,-3-5 0 0,-1-1-4 0,1 0-1 15,-4 0 0-15,0-3 0 16,0 3-7-16,0 6-2 0,0-6 0 0,-4 0 0 15,1 3-1-15,-1-2-1 0,1 2 0 0,-4 3 0 0,3-6-10 0,-3 6 12 0,0-6-12 16,-3 0 12-16,3 6-12 0,-4-6 0 16,0 3 0-16,-3 0 8 0,4 0-8 0,-1 3 0 15,-3 0 0-15,0 0 0 0,3 3-12 0,1 0 1 16,-1 0 1-16,1 3 0 0,-1 6-5 0,4-6-1 0,-7-3 0 16,7 2 0-16,0 4-2 0,0 0-1 0,0 0 0 0,0 0 0 15,3-3 7-15,0 5 0 0,1-8 1 0,3 3 0 16,-4 6 11-16,4-3 0 0,0 0 0 15,0 2 0-15,0 1 0 0,4-3 0 0,-1 0 0 0,1 0 0 16,0 2 0-16,3 7 0 0,0-6 0 0,3 0 0 16,-3 2 0-16,7 4 0 0,-3-6 0 0,0-1 0 15,3 4 0-15,0-3 0 0,0 0 0 0,-4-7 0 16,5 1 0-16,-1-6 0 0,0 6 0 0,0-3 0 0,-3-3-12 16,3 0-8-16,0 0 0 0,-4-3-1 15,4-3-43-15,1 0-9 0,-1 1-2 0,0-10-411 16,3 3-82-16</inkml:trace>
  <inkml:trace contextRef="#ctx0" brushRef="#br0" timeOffset="122403.695">22391 12067 1489 0,'0'0'31'0,"0"0"7"0,-7 0-30 0,0 3-8 0,0-3 0 0,0 3 0 16,-4-3 101-16,4 6 19 0,0-6 4 0,-4 0 1 15,4 0-56-15,-3 0-11 0,-1 0-2 0,4 6-1 16,-4-6-21-16,1 0-4 0,-4 0-1 0,3 0 0 16,1 0-21-16,-1 0-8 0,4 0 0 0,-4 0 9 15,4 0-17-15,7 0-4 0,-7 6-1 0,7-6 0 16,-7 0 4-16,7 0 1 0,-7 0 0 0,7 0 0 15,0 0 8-15,-3 6-12 0,3-6 12 0,-7 3-12 16,3 0-16 0,1 5-4-16,-1-2-1 0,4 3 0 0,-4 0 33 0,4-9 0 0,0 6 0 0,0-6 0 15,0 0-11-15,4 6 11 0,0 5-10 0,-1-8 10 16,1 3-20-16,-4-6 1 0,0 0 1 0,0 0 0 16,10 3 6-16,-3-3 0 0,0 0 1 0,4 3 0 0,-4 3 11 0,3-6 0 15,-2 0 0-15,2 0 0 0,-3 0 0 0,0 0 0 16,-7 0 0-16,11 3 0 0,-4 0 0 0,0 0 8 15,-7-3-8-15,7 6 0 0,0 3 0 0,0-4 8 16,-3 1-8-16,-4 0 0 0,3 6 8 0,-3-6-8 16,0 3 10-16,-3 2-10 0,3 1 14 0,-4 0-3 15,1-3-1-15,-1 2 0 0,0 7 5 0,-3 0 1 16,0-7 0-16,4 1 0 0,-4 6-4 0,0-9-1 16,0 2 0-16,3-5 0 0,-3 0 2 0,4 0 1 15,-4-6 0-15,3 0 0 0,-3 0-6 0,3 0-8 16,-3 6 11-16,4-6-11 0,3 0-9 0,-4-3-9 0,-3-3-2 15,4-3 0 1,-4 3-46-16,3 1-10 0,1-1-1 0,-1-3-1 16,4-3-121-16,-3-3-24 0</inkml:trace>
  <inkml:trace contextRef="#ctx0" brushRef="#br0" timeOffset="122932.093">22490 11418 1378 0,'0'0'28'0,"0"0"8"0,0 0-28 15,0 0-8-15,-4 8 0 0,1 1 0 16,-1-3 80-16,0 0 14 0,4-6 3 0,-3 9 1 15,-1 3-53-15,4-1-10 0,-3-2-3 0,-1 6 0 0,4 0-4 0,0-4-2 0,0 4 0 0,0 0 0 16,0 5-1-16,4-2 0 0,-4 2 0 0,0-2 0 16,3 0-25-16,-3-1 0 0,4 4 0 0,-4 8 0 15,0-8 41-15,3 8 3 0,-3-8 1 0,4 5 0 16,0 1-34-16,-4-4-11 16,3 4 0-16,1-4 0 0,-1 4 11 0,1 2-11 15,3-2 10-15,0 2-10 16,-4-2 8-16,4-4-8 0,-3 6 0 0,-1-2 0 0,4-4 0 0,-3 1 0 0,-1-3 0 0,-3 2 0 15,4-5 0-15,-4 2 0 0,4-2-11 0,-4-3 11 32,3 2-45-32,-3 1-2 0,0-6 0 0,0-1 0 0,0 1-13 0,0-6-4 15,0-6 0-15,0 0 0 0,0 0 0 0,0 0 0 0,0 0 0 0,0 0-409 16,0 0-83-16</inkml:trace>
  <inkml:trace contextRef="#ctx0" brushRef="#br0" timeOffset="123289.262">22257 11950 1337 0,'0'0'28'0,"0"0"6"0,0 0-34 0,0 0 0 0,0 0 0 16,0 0 0-1,0 0 95-15,0 0 12 0,0 0 2 0,0 0 1 0,0 0-52 0,0 0-10 0,7 6-3 0,-4-6 0 16,4 0-8-16,0 0-1 0,0 0-1 0,1 0 0 16,2 5-16-16,-3-5-3 0,4 6-1 0,-1-6 0 15,1 0-15-15,3 0 0 0,-3-6 0 0,3 6 0 16,0 0 0-16,4-5 0 0,-4-1 0 0,0 3 0 15,3 0 0-15,1-3-16 0,0 6 1 0,-1-3 1 16,1 3-40 0,-4 0-8-16,4-3-2 0,-4 3 0 0,0 0-102 0,-4-3-21 15,1 3-4-15</inkml:trace>
  <inkml:trace contextRef="#ctx0" brushRef="#br0" timeOffset="124135.474">23336 12053 1337 0,'0'0'28'0,"0"0"6"0,0 0-34 0,4-3 0 0,-4 3 0 0,0 0 0 16,0 0 100-16,0 0 14 0,0 0 2 0,0 0 1 16,0 0-33-16,0 0-8 0,0 0 0 0,0 0-1 15,0 0-11-15,0 8-1 0,0 1-1 0,-4 3 0 16,1 0-48-16,3-6-14 0,-4 5 0 0,1-2 8 16,-1 0-8-16,1 6 0 0,-1-3 0 0,1-4 0 15,3 4 0-15,0 3 0 0,-4-6 0 0,0 2 0 0,4-5 0 16,0 6 0-16,0-3 0 0,0 0 0 0,0-3 0 0,0 2 0 15,0 4 0-15,0 0 0 0,0-6 20 0,-3 0 2 16,3 2 1-16,-4 1 0 0,4 0-37 0,0-9-7 16,-3 6-2-16,3-6 0 0,0 0 51 0,0 0 11 15,0 0 1-15,0 0 1 0,0 0-16 0,0 0-3 16,0 0-1-16,0 0 0 0,0 0-21 0,0-6 8 16,0-9-8-16,3 4 0 0,-3-1 0 0,0 0 0 15,4-8 0-15,-4 5 0 0,3-6 0 0,1 4 0 16,0 2 0-16,-1-6 0 15,-3 7 0-15,4-1 0 0,-1 0 0 0,1 1 0 16,-1 8 0-16,-3-12 0 0,4 9 0 0,-4 0 0 16,3 4 0-16,-3 5 0 0,0 0 0 0,0 0 0 0,0 0-10 15,0 0-3-15,0 0-1 0,0 0 0 0,0 0 4 0,0 0 1 16,4 5 0-16,-1-2 0 0,-3-3 9 0,7 3 0 16,-3 0-9-16,3 0 9 0,0 3 0 0,0 0 0 0,0 0-9 15,0 0 9-15,0-3 0 0,4 0 0 0,-4-1 0 16,0 1 0-16,4 0 0 0,-4 3 0 0,0-3-10 15,0 0 10-15,0 0-31 16,0 3-1-16,0-3 0 0,0 3 0 0,0 0 32 0,-4 0 0 0,5-1 0 0,-5 4 0 16,1 3 0-16,-1 0 0 0,-3 0 0 0,0-1 0 15,4 4-10-15,-4 0 10 0,-4-1-10 16,4 4 10-16,0 0 0 0,0-4 0 0,-3 4 0 0,-1 0 0 16,4-7 0-16,-3 7 0 0,3-9 0 0,0 3 0 15,-4-7 0-15,4-5 0 0,0 0 0 0,0 0 0 16,0 0-12-16,0 0-10 0,0 0-2 0,0 0 0 15,0 0-38-15,0 0-8 0,0 0-2 0,7 0-506 16,-3-5-102-16</inkml:trace>
  <inkml:trace contextRef="#ctx0" brushRef="#br0" timeOffset="124864.568">23721 12241 1792 0,'0'0'51'0,"0"0"10"0,0 0-49 0,0 0-12 0,0 0 0 0,0 0 0 15,0 0 76-15,0 0 13 0,0 0 3 0,0 0 0 16,0 0-57-16,0 0-11 0,0 0-3 0,0 0 0 16,0 0-1-16,0 0-1 0,0 0 0 0,0 0 0 15,0 0 1-15,0 0 0 0,0 0 0 0,0 0 0 16,0 0-8-16,0 0 0 0,3-3-1 0,-3 3 0 16,7 0-11-16,0 0 0 0,0 0 0 0,-3-3 8 15,3 0-8-15,0 3 0 0,0 0 0 0,0 0 0 16,0 0 0-16,-3 0 0 0,3 0 0 0,0-3 0 0,-7 3 0 0,7 0 0 15,-4-3 0-15,-3 3 0 0,0 0 0 0,8 0 0 16,-1-6 0-16,-4 6 0 0,-3 0 0 16,0 0 0-16,4-6 0 0,-4 6 0 15,3 0 0-15,4-6-11 0,-3 1 3 0,-1-1 0 16,1 0 8-16,-4 3 0 0,3-3-9 0,1 3 9 16,-4-6 0-16,0 3 0 0,-4 0 0 0,4 1 0 15,-3-1 0-15,3 6 0 0,-4-6-9 0,4 6 9 16,-3-9-26-16,-4 0-2 0,3 3 0 0,-3 0 0 15,4 3-1-15,-4-2-1 0,3 2 0 0,-3 0 0 16,0 3 11-16,0-6 3 0,0 6 0 0,0-6 0 16,0 0 16-16,0 6 0 0,0-6 0 0,0 6 0 15,-1 6-15-15,1-6 1 0,0 6 0 0,0 0 0 16,-3 0 14-16,3-3 0 0,-4 2 0 0,4 1 0 0,0 3 0 16,3-3 0-16,1 9 0 0,-1-9-9 0,1 0 9 0,-1 2 0 0,-3 1 0 15,4 3-8-15,-1-3 8 0,4 3 0 0,0-7 0 16,0 7-8-16,0-3 8 0,0 0 8 0,0 0-8 0,0-1 11 15,0 1 8-15,4 3 1 0,-1 0 1 0,1-6 0 16,-1 2-7-16,4-2-2 0,0 6 0 0,1 0 0 16,2-6-3-16,-3 0-1 0,4-1 0 0,-1-2 0 15,1 3-8-15,-1-3 10 0,1 3-10 0,-4 0 10 16,7-6-10-16,-3 3 0 0,-1 0 0 16,-3-3 0-16,4 0-9 0,0 0-7 0,-1-3-2 0,-3 0 0 15,4 3-38 1,-1 0-8-16,1-3-2 0,0 3 0 0,-1 0-157 15,1 3-31-15</inkml:trace>
  <inkml:trace contextRef="#ctx0" brushRef="#br0" timeOffset="125344.862">23848 11762 1151 0,'0'0'48'0,"0"0"-38"16,0 0 94-16,0 0 18 0,0 0 4 0,0 0 1 16,0 0-51-16,0 0-11 0,0 0-1 0,0 0-1 15,0 0-22-15,3-6-4 0,1 0-1 0,-4 6 0 16,3-6 0-16,-3 6 0 0,4-3 0 0,-1 0 0 15,1-3-2-15,-1 3-1 0,1 0 0 0,0-3 0 16,-4 0-9-16,3 1-1 0,1-4-1 0,-4 6 0 16,7-3-22-16,-4 0-15 0,1 0 3 0,-1 0 0 15,1 0 12-15,3-2 0 0,-4-4 0 0,1 6 0 16,3-6 0-16,0 3 0 0,-3-5 0 0,3 5 0 16,-4 3-18-16,1-6-1 0,3 3 0 0,-4 1 0 15,1 2-174-15,-1 0-35 0</inkml:trace>
  <inkml:trace contextRef="#ctx0" brushRef="#br0" timeOffset="126297.867">24063 12264 1094 0,'0'0'23'0,"0"0"5"15,0 0-28-15,0-6 0 0,0 0 0 0,-4 4 0 16,4-4 68-16,0 3 9 0,4-3 2 0,-4 0 0 15,0-3-57-15,0 3-11 0,0 0-3 0,-4 6 0 16,4 0 27-16,0 0 5 0,0 0 0 0,0 0 1 16,0 0-33-16,0 0-8 0,0 0 0 0,0 0 0 0,0 0 14 0,0 0 1 0,0 0 0 0,0 0 0 31,0 0 27-31,0 0 6 0,0 0 0 0,0 0 1 0,0 0-39 16,0 0-10-16,0 0 0 0,0 0 0 0,4 6 62 15,-4-6 10-15,0 0 3 0,0 0 0 0,0 0-33 16,0 0-6-16,0 0-2 0,0 0 0 15,0 0-12-15,0 0-2 0,0 0-1 0,7 0 0 16,0 0 36-16,0 0 7 0,0 0 2 0,0 0 0 0,4 0-52 0,-1 0-12 0,1 0 0 0,0-6 0 16,-1 6-11-16,-3 0-5 0,0-5 0 0,4 5-1 15,-4-6 17-15,0 3 0 0,4 0 0 0,-4 3 0 16,0-3-11-16,0 0 11 0,0 0-10 0,0 3 10 16,0-3-20-16,0 3 3 0,0-6 0 0,-3 3 0 15,3 0-7-15,0 3-2 0,0-3 0 16,0 0 0-16,-4 0-6 0,4-2-2 0,-3-1 0 15,-1-6 0-15,4 0 20 0,0 3 4 0,-3-2 1 16,0 5 0-16,-1-6 9 0,1 0 0 0,-1 3 0 16,-3 1 0-16,-3-1 0 0,3 0 0 0,-4-6 0 0,4 9 0 15,-3 0 0-15,-5 1-16 0,8 5 2 0,-7-3 1 16,0 0-7-16,0 0 0 0,0 0-1 0,-3 3 0 16,-1-3 21-16,1 3 0 0,2 0 0 0,-2 6 8 15,-1-3 0-15,1 5-8 0,-1 1 12 0,1 3-4 16,-1 0-8-16,0-3 0 0,1 2 0 0,-1 1 8 15,4 6-8-15,-3-9 0 0,-1 5 0 0,4-2 0 16,0 3 0-16,3-3 0 0,1-4 0 0,-1 4 0 16,1 3 29-16,-1 0 4 0,4-10 1 0,-3 7 0 15,3 3-9-15,3-3-1 0,4-1-1 0,-3 7 0 16,3-6-13-16,-4-3-2 0,4 2-8 0,1 1 12 16,-1 0-12-16,3 0 9 0,-3-7-9 0,4 4 8 0,-1 3-8 15,1-3 0-15,3-3 0 0,-3 3 0 0,-1-4-10 16,1-5 10-16,-1 6 0 0,1 0-9 0,3-3 9 15,0 0-10-15,-3-3 10 0,-1 3-10 16,4 0-38-16,-3-3-7 0,3 0-1 0,-3 0-1 16,3 0-6-16,-4 0-1 0,5 0 0 0,-5 3 0 15,4-3-123-15,-3 0-25 0,3 0-4 0</inkml:trace>
  <inkml:trace contextRef="#ctx0" brushRef="#br0" timeOffset="126613.689">24691 12332 1337 0,'-4'17'28'0,"4"-17"6"15,-3 3-34-15,3-3 0 0,0 6 0 0,0-6 0 16,-4 9 109-16,4-9 15 0,0 0 4 0,0 0 0 16,0 0-52-16,0 0-9 0,0 0-3 0,0 0 0 15,0 0 0-15,0 0 0 0,0 0 0 0,0 0 0 16,0 0-51-16,0 0-13 0,0 0 0 0,0 0 0 0,0 0 0 16,0 0 0-16,0 0 0 0,0 0 0 15,0 0-48-15,0 0-13 0,0 0-3 0,-7 3 0 16,7-3-109-16,0 0-23 0,0 0-4 0</inkml:trace>
  <inkml:trace contextRef="#ctx0" brushRef="#br0" timeOffset="128170.458">15529 13193 698 0,'0'0'14'0,"0"0"5"0,0 0-19 0,-3 3 0 0,3-3 0 0,0 12 0 16,-4-6 21-16,4 3 1 0,4-3 0 0,-4 2 0 16,3 1-22-16,4 0 0 0,-3 6 0 0,6-9 0 15,-2-1 0-15,6 1-8 0,0 0 8 0,0 0-8 16,3-3-1-16,1 6 0 0,0-6 0 0,-4 0 0 15,3 0 9-15,1-3 0 0,0 0 0 0,-4 0 0 16,4-3 17-16,-8 0 6 0,4 0 1 0,0-6 0 16,-3 6 24-16,0 0 4 0,-1 0 2 0,-3 0 0 15,-7 3-16-15,0 0-3 0,0 0-1 0,0 0 0 16,0 0-11-16,0 0-3 0,0 0 0 0,0 0 0 16,0 0-32-16,-7 3-6 0,0 0-2 0,0 0 0 15,-4 6-11-15,1-3-2 0,-1 6-1 0,-3-7 0 16,4 1 24-16,-1 0 10 0,-3 0-8 0,3 0 8 15,-3 0 13-15,4-6 8 0,-1 3 2 0,4 0 0 16,0 0 30-16,0 5 7 0,3 1 0 0,-3 3 1 16,7-6 11-16,0-6 1 0,0 0 1 0,0 0 0 15,-3 3-24-15,3-3-5 0,0 0-1 0,0 6 0 16,3 0-24-16,1-3-6 0,3-3-1 0,0 0 0 16,0 2-5-16,3-2 0 0,1 0-8 0,0 0 12 15,3 0-12-15,-4-2-8 0,8 2 8 0,-4 0-13 0,4 0-10 16,-4 0-1-16,4 0-1 0,-1 0 0 15,-3 0-12-15,4 0-3 0,0 0 0 0,-4 0 0 16,0 2-18-16,0 1-4 0,-4 3-1 0,1-3 0 0,0 3 51 16,-4 0 12-16,0 0 0 0,3 0 0 0,-6 0-20 15,3 0 0-15,0 2-1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9:36:53.7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5186 1846 1109 0,'-7'5'23'0,"0"1"5"16,0-3-28-16,3 9 0 0,1-6 0 0,-1 0 0 15,1 0 34-15,-4 5 1 0,-1-5 0 0,5 0 0 16,-1 0 1-16,1-3 0 0,-1 9 0 0,1-1 0 0,3-5-18 0,-4 6-3 0,1 0-1 0,3 0 0 16,-4 8 7-16,1-2 2 0,-4 0 0 0,3 2 0 15,1 4 13-15,-1-1 4 0,1 9 0 0,-1-8 0 16,-3 8-20-16,7-2-4 0,-4 2-1 0,4-3 0 15,-3 4 9-15,3-1 3 0,0 3 0 0,0-2 0 16,-4 8-5-16,4-9-1 0,0 4 0 0,-3 2 0 16,-1-3 0-16,4 3 0 0,-3-5 0 0,-1 2 0 15,1 3-8-15,-1-3-1 0,4-2-1 0,-3-4 0 16,-1 3 12-16,-3-2 2 0,4-4 1 0,-1-2 0 16,-7 2-26-16,8 4 8 0,-1-13-8 0,1 4 0 15,-4 2 0-15,3 1-20 0,1 2 3 0,-1-8 1 16,1 3 1-16,3 2 1 0,0-5 0 0,0-7 0 15,0-2-6-15,3 3 0 0,-3 6-1 0,4-1 0 16,-1-2 10-16,-3 9 3 0,4-7 0 0,-1 1 0 16,1 2 8-16,-4 4-12 0,3-6 12 0,1 2-12 15,-1 4-1-15,-3-4-1 0,4 4 0 0,3-7 0 16,-7 4 2-16,0-3 1 0,0-1 0 0,0-5 0 16,0-6-46-16,0-6-10 0,0 0-1 0</inkml:trace>
  <inkml:trace contextRef="#ctx0" brushRef="#br0" timeOffset="3004.896">5161 1625 1155 0,'-3'6'48'16,"3"-6"-38"-1,0 0-10-15,0 0 0 0,0 0 0 0,-7 6 0 16,7-6 14-16,-4 0 1 0,4 0 0 0,0 0 0 16,0 0 21-16,0 0 5 0,0 0 1 0,0 0 0 15,0 0-24-15,0 0-5 0,0 0-1 0,0 0 0 16,0 0-12-16,0 0 0 0,4 12-12 0,3-7 12 0,0-5-8 16,0 6 8-16,0 0 0 0,3 0 0 0,-3-3-8 0,4 3 8 15,0 0 0-15,-1 0 0 16,-3 0 0-16,4-1 0 0,-1-5 12 0,8 6-3 0,-7 0-1 15,-1-6 0-15,1 0 0 0,3 6 0 0,0-6 1 0,0 0 0 16,0 0 0-16,4 0 0 0,3 0 1 0,0 0 0 16,0 0 0-16,8 0 0 0,-5 0-10 0,8 0 12 15,-7 0-12-15,3 0 12 0,0 0-2 0,7 0 0 0,-6 0 0 16,2 0 0-16,1 0-10 16,-4 6 0-16,1-6 0 0,-1 0 0 0,4 0 12 0,-1 0-4 0,-2 0 0 15,-1 0 0-15,0-6-8 0,-3 6 12 0,3-6-12 0,-7 6 12 16,4-6-12-16,-4 6 0 0,0 0 0 0,4-6 0 15,3 6 0-15,-7-5 0 0,4 5 0 0,3-12 8 16,0 12-8-16,-3-6 0 0,3 0 0 0,0 3 0 16,1-3 0-16,2 6 0 0,-9-6 0 0,6 0 0 15,-3 1 8-15,-1 5-8 0,1-12 0 0,-4 12 8 16,0-6-8-16,0 6 0 0,-3 0 0 0,0 0 8 16,3 0-8-16,-11 0 8 0,5 0-8 0,-1 0 8 15,0 0-8-15,0 0 0 0,0 6 0 0,-3-6 0 16,-1 6 0-16,4-6 8 0,0 0-8 0,-7 0 0 15,4 0 0-15,-4 0 0 0,4 0 8 0,-4 6-8 16,3-6 0-16,1 5 0 0,-1-5 0 0,1 6 0 16,3-6 0-16,-3 6 0 0,3-6 0 0,-4 6 0 15,1-3 0-15,3 3 0 0,-3-6 0 0,3 6 0 16,0-6 0-16,-3 6 0 0,3 0 0 0,-4-6 0 16,8 0 0-16,-11 0 0 0,3 5 0 0,5-5 0 15,-5 0 0-15,1 0 0 0,-1 0 0 0,1 0 0 16,0 0 0-16,-1 0 0 0,4 0 0 0,0 0 8 0,-7-5-8 15,8 5 0-15,-1 0 0 0,-4 0 0 0,4 0 0 0,0 0 0 0,-3 0 0 0,3 0 0 16,-3 5 0-16,3-5 0 16,-11 0 0-16,8 0 0 0,-4 0 0 0,4 0 0 0,-1 0 0 0,1 6 8 15,-4-6-8-15,0 0 8 0,0 6-8 16,0-6 8-16,0 6 1 0,0 0 0 0,-3 0 0 0,3-6 0 16,-4 9 6-16,1-3 1 0,-1-1 0 0,8 1 0 15,-8 0-1-15,-3 0 0 0,4 0 0 0,-1 0 0 16,1 0-3-16,-4-6 0 15,0 0 0-15,3 6 0 0,1-1-2 0,-4 4-1 0,4 3 0 0,-4-6 0 16,3 12-1-16,1-7-8 16,-4-5 12-16,3 15-4 0,4-9-8 0,-3-1 0 0,-1 1 0 0,1-3 8 15,-1 3-8-15,1-7 0 0,-1 7 0 0,1 0 0 0,-1 0 0 16,1-6 0-16,-1 2 0 0,1 4 0 16,-1-6 0-16,-3 6 8 0,4-6-8 0,0 0 0 15,-1 2 0-15,-3-2 0 0,4 6 0 0,-1-6 0 16,1 0 0-16,-4 6 8 0,3-7-8 0,-3 1 0 0,4 3 0 0,-4 9 8 15,0-6-8-15,3-1 0 16,-3 7 0-16,0-9 0 0,7 3 0 0,-7 5 0 0,0 1 0 16,0-6 0-16,0 2 0 0,0 4 0 15,0 0 0-15,-7 8 0 0,7-2 0 0,-3 2 0 0,-1-2 0 0,1 5 0 16,-1-8 8-16,1 8-8 16,-1 3 0-16,1-8 0 0,-1 2 0 0,-3 4 8 0,0 2-8 0,3 3 0 0,1-8 0 15,-4 8 0-15,3-6 0 16,-3-2 0-16,4-4 0 0,-1 4 0 0,1-4 0 15,3 1 0-15,0 2 0 0,-4-2 0 0,4 2 0 16,-3-8 0-16,3 5 0 0,-4-8 8 0,4 9-8 0,0-7 0 16,0 4 0-16,0-3 0 0,0-1 0 15,0 1 0-15,0 2 0 0,0-2 0 16,-3 0 0-16,3-4 0 0,0 4 0 0,-4 0 0 0,4-7 0 0,0 1 8 16,-4 3-8-16,4-3 0 0,0-1 0 0,0 1 0 0,0-3 0 15,0 9 0-15,-3-7 0 0,3 1 0 0,0 6 0 0,0 2 0 16,0-2 0-16,0 0 0 0,0 2 0 0,0 4 0 15,0-7 0-15,-4 10 0 0,4 2 0 0,-3-2 0 16,-1 2 0-16,4 3 0 0,0 4 0 0,-3 2 0 16,-1-3 0-16,4-8 0 0,-7 8 0 0,7-3 0 15,-3-2 0-15,-1 2 0 0,4 0 0 0,-3 4 0 16,-1-4 8-16,4 3-8 0,-3-8 8 16,-1 2-8-16,4 3 17 0,0-2-1 0,-3-7-1 0,3 4 0 15,0-10-2-15,0 1 0 0,0 3 0 0,0-4 0 16,0-5-4-16,0 6-1 0,3-4 0 0,-3 4 0 15,0-6-8-15,0 0 0 0,4-1 0 0,-4-2 8 16,0 9-8-16,3-12 0 0,1 5 0 0,-4 1 8 16,0-3-8-16,0 3 0 0,0-1 0 0,0 1 0 15,-4 0 0-15,4 3 8 0,-3-4-8 0,-1 1 0 16,4 6 0-16,0-3 0 0,-3 2 0 0,3 1 0 16,-4-1 0-16,4-2-11 0,-4 9 11 0,4-13-12 15,-3 10 12-15,-1-3 0 0,1-7 8 0,3 7-8 16,-4-3 0-16,4 2 0 0,0 1 0 0,0-6-8 0,0 0 8 15,0 2 0-15,4 4 0 0,-4 0-8 0,0-7 8 0,0 1 0 16,3 3 0-16,-3-9 0 0,0 5 0 0,4 1 0 16,-4-6 0-16,3 0 0 0,-3 0 0 0,0-6 0 15,4 9 8-15,-4-9-8 0,0 5 0 0,0 1 0 0,0-6 0 16,4 12 0-16,-4-12 8 0,0 6-8 0,0-6 8 16,0 6-8-16,0 0 0 0,-4 3 0 0,0 2 0 15,4-5 0-15,-3 6 0 0,-1-6 0 16,1 6 0-16,-4-7 0 0,3 7 0 0,-3-3 8 15,0 3-8-15,4 0 0 0,-4-7 0 0,3 7 0 0,1-3 0 0,-1 3 0 16,0 0 0-16,-3-1 0 16,0-5 0-16,4 0 8 0,-1 3-8 0,-6 0 9 0,3 0-9 0,3 2 10 15,-3-5-10-15,4 0 0 0,-4 0 0 0,3 0 0 16,-3 0 0-16,3 0 0 0,-3 8 0 0,4-8 0 16,-4 0 0-16,0 6 0 0,0-6 0 0,0 0 0 15,0 2 0-15,0-5 0 0,-1 3 0 0,-2 3 0 16,6-9 8-16,-6 6 0 0,-1 0 0 0,4-6 0 15,0 6-8-15,-4-6 10 0,4 6-10 0,0-1 10 16,0-5-10-16,0 6 0 0,-3-6 0 0,6 0 8 16,4 0-8-16,-7 0 0 0,7 0 0 0,-7 6 0 15,3-6 0-15,4 0 8 0,-7 3-8 0,7-3 0 16,0 0 0-16,0 0 0 0,0 0 0 0,-3 3 0 16,3-3 0-16,-4 6 0 0,4-6 0 0,0 0 0 15,-7 3 0-15,7-3 0 0,0 0-8 0,-7 6 8 16,7-6 0-16,0 0 0 0,0 0 0 0,0 0 0 0,0 11 0 15,0-11 0-15,0 0 0 0,-3 6 0 0,3-6 0 0,0 0 0 16,0 0 0-16,0 0 0 0,-4 6 0 0,4-6 18 16,0 0-3-16,-3 6-1 0,3-6 0 15,-7 0 0-15,0 0 0 0,0 0 0 0,-4 6-5 16,4-6-1-16,0 0 0 0,-4 0 0 0,1 0-8 0,-1 0 0 0,1 0 9 16,-1-6-9-16,0 6 0 0,-3 0 9 0,0-6-9 15,0 6 0-15,-4 0 0 0,1 0 0 0,-4 0 0 16,3 0 0-16,0 0 0 0,1 0 0 0,-1 0 0 0,4 0 0 15,-4 6 0-15,1-6 0 0,-5 0 0 16,5 6 0-16,-1-6 0 0,-3 6 0 0,3-6 0 0,-3 3 0 16,-4-3 0-16,8 0-9 0,-11 0 9 0,3-3 0 15,-3 3-12-15,0-6 4 0,-1 0 0 0,1 0 0 16,-4-6 8-16,4 1-13 0,-4 2 5 0,4 0 8 16,3 0-36-16,-3-2 0 15,7-1 0-15,-7 0 0 0,7 3 4 0,-4 0 2 16,4-5 0-16,0 8 0 0,3-6 7 0,-7 6 2 0,8 0 0 0,-5 6 0 15,5-9 21-15,-1 4 0 0,4 5-9 0,0-3 9 16,-4 3 0-16,1 0 0 0,3 0 0 0,-4 0 0 16,0 0 0-16,4 0-10 0,0-3 2 0,0 3 0 15,-7 0 8-15,7 0 14 0,0 0-3 0,-4 0-1 16,4 0-10-16,-4 0 0 0,8 0 0 0,-8 0 0 16,-3 0 0-16,3 0 0 0,-3 0-9 0,0 0 9 15,0 3-8-15,3-3 8 0,-7 3-12 0,8 2 12 16,-4-2-14-16,3 3 4 0,0-6 1 0,4 6 0 15,4 0 9-15,-1-6-8 0,-3 0 8 0,7 6-8 16,-4-6 8-16,4 0 0 0,0 6 0 0,0-6 0 0,4 6 0 0,-5-6-8 0,8 0 8 16,0 0 0-16,-7 11 0 0,7-11-8 15,0 0 8-15,0 0 0 0,0 0 0 0,0 0-8 0,0 0 8 16,0 0 0-16,0 0 0 0,0 0 0 16,0 0 0-16,0 0-8 0,0 0 8 0,0 0 0 0,0 0 0 15,0 0 0-15,0 0 0 0,-3 0 0 0,3 0 0 0,-7 0 0 16,7 0 0-16,-7 0 0 0,3-5 0 15,1-1-8-15,-4 0 8 0,7 0 0 0,-7 0 0 16,0 0 0-16,3 0 0 16,-7-8-10-16,8 8 10 0,-4 0-10 0,3-6 10 0,-3 6 0 0,4-11 8 0,-4 8-8 15,0-3 0-15,3 0 0 0,-3-5 0 0,0 5 0 16,0-6 0-16,3 3-8 0,-3-2 8 0,0 5-8 16,0-9 8-16,0 4 8 0,4-1-8 0,-4-2 11 15,0 2-11-15,0 0 0 0,-4-2 0 0,4 8 0 16,0-6 0-16,0 1 0 0,0 2 0 0,3-3 0 15,-3 7 0-15,0-1 0 0,4-6 0 0,-5 9 0 16,1-2 0-16,4-1 0 0,-4 0 0 0,3 0 0 16,1 4 0-16,-4-1 0 0,3 0 0 0,4-3 0 15,-3 6 9-15,-1-11-9 0,1 5 10 0,-1-3-10 16,-3-2 9-16,-4-1-9 0,4-9 8 0,0 10-8 16,-3-13 8-16,-1 4-8 0,1-3 0 0,-1-4 8 15,0 4-8-15,1-4 8 0,-1-2-8 0,4 3 8 16,-3 8-8-16,-1-8 0 0,-7 8 0 0,8-8 0 0,-4 9 0 15,3-7 8-15,4 4-8 0,-4-4 0 16,4 4 0-16,0 2 0 0,0-2 0 0,4 8 0 0,-1-11 0 16,4 8 0-16,-3-2 0 0,3-1 0 15,3 4-12-15,1-4 3 0,-1 4 0 0,4 2 0 16,0-6 9-16,0 7-13 0,1 2 5 0,-1-3 8 0,0 7-12 0,3-10 12 16,1 4-10-16,-4-1 10 15,3-6-9-15,1 10 9 0,-7 2-8 0,-1-12 8 0,1 10 0 0,-1-4 0 0,4 0 0 0,-7 1 0 16,4 2 0-16,-4-3 0 0,0 7 0 15,0-10 0-15,0 3 0 0,0 7 0 0,-4-13 0 0,1 9 8 16,3 4-8-16,-4-1 0 0,4 0 0 0,-3 0 0 16,-1-2 0-16,1 8-8 0,-1-6 0 0,-7 0 0 15,8 1-26 1,-4 5-5-16,3-12-1 0,1 9 0 0,-1 3-27 16,1 0-5-16,3 6-2 0,-4-5 0 0,4-1-27 0,-3-6-6 0</inkml:trace>
  <inkml:trace contextRef="#ctx0" brushRef="#br0" timeOffset="6351.745">5278 6593 801 0,'0'0'16'0,"-4"6"5"0,4-6-21 0,0 6 0 0,0 0 0 0,0 6 0 15,0-6 37-15,0-1 3 0,0 1 1 0,4 3 0 16,-4 3-28-16,0 0-5 0,3-1-8 0,-3 4 11 0,0 0 5 15,4 5 0-15,-4-8 1 0,0 6 0 0,0-1 20 16,0 4 4-16,-4 0 1 0,4-4 0 0,-3 7 19 0,3-1 4 16,-4-5 1-16,4 8 0 0,-4-2-6 0,4 8 0 0,-7-5-1 0,4 2 0 15,3 1-27-15,-4 2-6 0,1-9-1 16,3 16 0-16,-4-10-10 0,1 9-3 16,3-5 0-16,-4 8 0 0,4-3 6 15,0 0 1-15,0 3 0 0,0-2 0 16,0 5-19-16,0 3 0 0,4 3 0 0,-4-3 0 0,0 0 0 0,0 6 0 15,-4-9 0-15,4 6 0 0,0-3 0 0,0 3 0 0,4-6 0 16,-4 0 0-16,3 0 10 0,-3 3 2 0,4-9 0 0,-1 3 0 16,-3-2 4-16,4-1 2 0,-1-3 0 0,4 3 0 15,-3-5-18-15,0 2 10 0,-1-6-10 0,1 4 8 16,-1-4-8-16,1-2 8 0,-4 2-8 0,3-3 8 16,1-2-8-16,-1-1 0 0,1 4 9 0,-1-7-9 15,1 1 24-15,-1 0 1 0,1-1 0 0,-4-2 0 16,0 0-25-16,3-1 0 0,-3-2 0 15,0 2 0-15,0 1 0 0,0-6 0 0,0 3 0 0,0 5 0 16,-3-5 8-16,3 2 0 0,0 1 0 0,-4-6 0 16,4 3-8-16,0-4 0 0,0 1-10 0,0-9 10 15,0-3 8-15,0 0 7 0,0 0 1 0,0 0 1 16,0 0-17-16,0 0 10 0,0 0-10 0,0 0 8 16,0 0-8-16,0 0 0 0,0 0 0 0,0 0 0 15,0 0 0-15,7 3 0 0,0 3 0 0,-3-6 0 16,-4 0 0-16,0 0 0 0,7 0 0 0,-7 0 0 15,7-3 0-15,-7 3 0 0,7-3 0 0,-7 3 0 16,7-3 0-16,-3 0 0 0,-1-3 0 0,1 0 8 16,-4 6-8-16,0 0 0 0,3-6 0 0,-3 6 8 0,7-5-8 15,-3 5 0-15,3-6 0 0,-7 6-11 0,7 0 11 0,0 0 0 16,0 0-9-16,-7 0 9 0,7 0 0 0,0 0 0 16,0 0 0-16,0 0 0 0,0 0-9 0,4 0 9 0,0 0 0 15,-1 0 0-15,1 0 0 0,-1 0-8 16,1 0 8-16,7 0 0 0,-8 0 0 0,1 0 0 15,3 0-8-15,0 0 8 0,-3 0 0 0,3-9 0 16,-4 6 0-16,1-3 0 0,-1 0 0 0,1 0 0 16,0 0 0-16,-4-2 0 15,0 8 0-15,3 0 0 0,-3 0 0 0,0 0 0 0,0 0 8 0,0 0-8 0,1 0 0 0,-1 0 9 16,0 0-9-16,0 0 0 0,0 0 0 0,0 8 0 16,0-5 0-16,3 0 0 0,-3 3 0 0,1-3 0 15,-5 3 0-15,4-3 0 0,0 0 0 0,0 0 0 16,0 3 0-16,-3-6 0 0,3 6 0 0,0-6 0 15,0 0 0-15,-3 0 0 0,3 0 0 0,-4 0 0 16,4 0 0-16,0-6 0 0,0 6 0 0,0-9 0 16,7 3 0-16,1-3 0 0,-5 0 0 0,4-2 0 15,4 5 0-15,3-6 0 0,-3 0 0 0,3 3 0 16,4-2 0-16,-4 5 0 0,7-6 0 0,-3 6 0 16,-4-6 0-16,7 6 0 0,-10 1 0 0,3 2 0 15,-4 0 8-15,-2 3 0 0,-1-3 0 0,0 3 0 16,3 0-8-16,-10 0-11 0,4 0 3 0,3 3 0 15,-7 0 8-15,4-3 0 0,-1 3 0 0,-3 0 0 16,1-1 0-16,-5 4 0 0,-3-6 0 0,4 6 0 16,-4-6 0-16,3 0 0 0,1 0 0 0,-4 0 8 15,7 6-8-15,-4-6 0 0,4 6 0 0,-3-6 0 16,6 6 0-16,1 0 0 0,-4-3 0 0,4 0 0 16,-1 3-14-16,4 2-1 0,4-5 0 0,-4 3 0 15,0-3-19-15,0 3-4 0,7-6-1 0,-10 6 0 16,7-6 5-16,-4 0 1 0,3-6 0 0,-2 6 0 0,-1-6 17 15,3-3 3-15,1-2 1 0,-4 2 0 0,0 0 12 0,4 3 13 0,-1-6-2 16,-2-5-1-16,2 5-10 0,4 3 0 0,-7-3 0 16,4 1 8-16,3 5-22 0,4-3-5 0,-4 6-1 15,7 0 0-15,-10 6 20 0,3 0 0 0,-3 6 0 16,-1-3 0-16,1-1 0 0,0 7 0 0,-1-3 0 0,-3 0 0 16,1 5 12-16,2 4 7 0,-3-6 1 0,0 0 0 15,1 2-20-15,-5 4 0 0,1-12 0 16,3 6 0-16,-7-1 0 0,0-5 0 0,0 3 0 15,-3-3 0-15,3 0 0 0,0 0 0 0,-4-6 0 0,-3 0 0 16,4 6 0-16,-4-6 0 0,0 0 0 0,0 0 0 16,7 0 0-16,0 0 0 0,0 0 0 0,-4 0 0 15,1 0 0-15,3-6 0 0,0 6 0 0,-3 0 0 0,3 0 0 16,-4 0 0-16,4 0 0 0,0 0 0 16,7 0 0-16,-10 0-12 0,3 0 0 0,0 0 0 0,0 0 12 0,0 0 0 15,0-6 0-15,0 3 0 16,-3 0 0-16,3 3 16 0,0 0-3 0,-4-3-1 0,-3 3-12 0,0 0 0 15,4-3-12-15,-1 0 12 16,-3 3 0-16,4-6 16 0,-4 0-2 0,3 0 0 0,-3-5 2 0,0 5 0 16,0-6 0-16,-3 3 0 15,-1-2-7-15,1-1-1 0,-1 0 0 0,1 6 0 0,-4-14 5 0,3 5 1 0,-3 0 0 16,4-8 0-16,-4 2-3 16,3-2-1-16,4 5 0 0,-3-12 0 0,-5 4-10 0,5-3 10 0,-1 2-10 15,1-2 10-15,-1 2 1 0,1-8 0 16,3 3 0-16,-4-4 0 0,4 10-11 0,0-12-11 0,0 2 3 15,0 4 0-15,0-3-3 0,4 3 0 16,-4-10 0-16,0 10 0 0,3 0 11 0,-3-4 14 0,4 1-3 16,-1 3-1-16,-3-1-19 15,4-2-4-15,-4-3-1 0,0 3 0 0,3 8 14 0,1-11 0 0,-4 9 0 16,0-4 0-16,4 4 0 0,-1-3 0 0,1 8 0 16,-4-5 0-16,3 8 0 0,-3-2 0 0,4-1 0 0,-4-2 0 15,3 2 0-15,-3-5 8 0,4 2-8 0,-1-2 0 16,-3 2 8-16,4 1-8 0,-4-4 0 0,0 7 0 15,0-9 0-15,0 2 0 0,0-2 0 0,0 2 0 16,0 4 0-16,-4-3 0 0,1 2 0 0,-1 10 0 16,1-13 8-16,-1 4 2 0,1 2 0 0,-1 1 0 0,-3 2-28 15,3 3-6-15,1-2 0 0,-4 2-1 16,3 6 14-16,-3 1 11 0,4-7-13 0,-8 9 5 16,4-3 8-16,0 7-10 0,0-1 10 0,0-6-10 15,0 0 10-15,0 6 0 0,0-3 0 0,0 1 0 16,-4-1 0-16,4 3 0 0,-3-6 0 0,3 6 0 15,-1-5 0-15,1-4 0 0,4 3 0 0,-11 0 0 16,7-8 0-16,0 5 0 0,0 0 0 0,0-8 0 16,-1 11 0-16,5-3 8 0,-4 9-8 0,3-5 0 15,-3-1 0-15,0 6 0 0,4 0 0 0,-1 6-8 16,1-9-2-16,-1 6 0 0,4 3 0 0,-3-2 0 16,3 2 1-16,0 0 0 0,-7 0 0 0,3 0 0 15,-3 2-2-15,0 4 0 0,3 0 0 0,1 0 0 16,-8-6 11-16,4 6 11 0,-3-6-3 0,3 0 0 0,0 6-8 0,-4-6 0 15,4 6 0-15,-4-6 0 0,4 0 18 0,-3-6-2 16,3 6 0-16,-4-6 0 0,4 0-5 0,0 6-2 0,3-6 0 16,-3-3 0-16,-3 4-9 0,3-4 0 0,0 6 0 0,3-3 0 15,-3 0 0-15,7 6 0 0,-3-6 0 0,3 6 0 16,-4-6 0-16,4 6 0 0,0 0 0 16,0 0 0-16,0 0 0 0,0 0 0 0,0 0 9 0,0 0-9 15,-7-6 0-15,7 6 8 0,-7 0-8 0,-4 0 0 16,1 0 0-16,3 0 0 0,-4 0 0 0,0 0 8 15,1 0-8-15,3 0 8 16,-11 0-8-16,8 0 8 0,-4-6-8 0,3 6 9 0,0-5-9 0,-3 2 10 16,-3 0-10-16,3 3 0 0,-1-3 0 0,-2 3 0 15,-1 0 0-15,4-3 0 0,-4 3 0 0,1 0 8 16,-4 3-8-16,3-3 0 0,-3 0 0 0,0 3 0 16,-4 0-10-16,0 5 10 0,1-2-13 0,-1 0 5 15,0 0 0-15,0 0 0 0,-3 0 0 0,3 0 0 16,-3-3 8-16,0 0 0 0,-4 5 0 0,4-2-8 15,7 0 8-15,-11-6 0 0,7 0 0 0,-3 0 0 16,4 0 0-16,-5 0 0 0,5-9 0 0,-5 6 0 16,1 1 0-16,7-7 0 0,-7 6 0 0,7-9 0 15,-4 6 0-15,0 0 0 0,4 0 0 0,-4-5 0 16,4 5 0-16,4 0 0 0,-1 0 0 0,-3 3 0 0,3-3 0 16,8 6 0-16,-12 0 0 0,5-6 0 15,-1 6 0-15,0 6 0 0,-3-6 0 0,4 0 0 0,-1 6 0 0,-3-6 0 16,0 6 0-16,0 0 0 0,-1 0 0 0,5 2 0 15,-1 4 0-15,-3-6 8 0,0 0-8 0,3 6 0 16,0-9 0-16,-3 8 8 16,4-5-8-16,3 0 0 0,-8 0 0 0,5 0 0 0,-1-6-17 15,0 6-5-15,1-6-1 0,3 0 0 16,3 0-43-16,-3 0-9 0,-4 0-1 0</inkml:trace>
  <inkml:trace contextRef="#ctx0" brushRef="#br0" timeOffset="8701.213">5588 10068 850 0,'0'0'17'0,"-11"0"6"0,11 0-23 0,-7-3 0 0,7 3 0 0,0 0 0 16,-7 6 28-16,0-3 2 0,7-3 0 0,-7 6 0 15,4 6-22-15,-4-6-8 0,7 5 0 0,-4 4 0 16,1-3 0-16,-1 5 0 0,0 1 0 15,4 3 0-15,-3 2 0 0,3-5 0 0,0 5 0 0,0 4 0 16,0-1 0-16,3 4 0 0,1 2 0 0,0 3 0 16,-1 1 0-16,1-4 0 0,3 6 0 0,-4 0 0 15,4-2 0-15,0-10 0 0,-3 9 0 0,3-8 0 16,-4-1 8-16,1 1 3 0,-1-7 0 0,1 10 0 16,-4-10 13-16,0 7 2 0,4-1 1 0,-4 7 0 15,0 2-2-15,0-9 0 0,0 12 0 0,-4-2 0 16,4 2-10-16,0-3-3 0,-4 1 0 0,1 2 0 15,3-6-12-15,0 3 0 0,-4-2 8 16,4 5-8-16,-3-3 0 0,3-2 0 0,0 2 8 0,0 0-8 16,0-3 0-16,0-5 0 0,0 2 0 0,0-8 0 15,0 8 0-15,3-5 0 0,-3-1 8 0,0 4-8 16,4-7 0-16,-4 1 0 0,0 5 0 0,3-5 0 16,-3 2 0-16,0 1 0 0,4 0 0 0,-4 2 0 15,0 0 0-15,4 4 0 0,-4-1 8 0,0 4-8 16,0-10 0-16,0 4 0 0,0 2 8 0,0-8-8 15,0 2 0-15,0-2 9 0,0 2-9 0,-4 1 8 16,4-4-8-16,0 4 0 0,-4-1 0 0,4 4 8 16,-3-4-8-16,3 1 0 0,-4-7 0 0,1 4 8 0,-1-3-8 15,4-10 8-15,-3 1-8 0,-1 3 8 0,1-6 13 0,3 0 3 0,0-6 0 16,0 9 0-16,0-9 0 0,0 0 1 0,0 0 0 16,-4 0 0-16,4 5-15 0,0 1-10 0,0 3 12 0,0-3-12 15,0-3 0-15,4 3 0 0,-4 0 0 16,3 0 0-16,1 0 0 0,-4 2-9 15,3-2 9-15,-3 0 0 0,4 0 0 0,-1 0 0 0,-3 0 0 16,4 0 0-16,-1-1 8 0,1 1 6 0,0 3 2 0,-1-3 0 16,-3 0-28-16,4-6-4 0,-1 6-2 15,1 0 0-15,-1-3 29 0,1 0 5 16,-1 0 2-16,4 2 0 0,0 1-29 0,-3-3-5 0,6 3-2 0,-2-3 0 16,-1 0 18-16,0 0 0 0,-4 3 0 0,4 0 0 15,4 0 0-15,-1-6 9 0,1 5-9 0,3 1 8 16,0 0-8-16,4-3 0 0,-1 3 0 0,1-6 0 15,-4 3 0-15,4-3 0 0,3 0 10 0,0-3-10 16,0 3 8-16,8 0-8 0,-12-3 0 0,8 0 0 0,0 3 0 0,-4-3-9 16,3 0-1-16,-2 3 0 0,2-3 10 0,1 3 0 15,0 0 0-15,-4 3 0 0,0-3 8 0,4 3 3 16,-1 0 1-16,-2 0 0 0,2 0-12 0,1 0 0 16,-4 0 9-16,0 0-9 0,4-3 8 0,-4 3-8 15,0-3 8-15,1 0-8 0,-1 0 17 0,0 0-1 16,0 0 0-16,-3 0 0 0,-1 0-16 0,4-3-12 15,-6 3 1-15,-1 0 1 0,3-3 10 0,1 0 14 0,0 0-3 16,-1 3-1-16,4-6-10 0,-3 6 0 0,7-3 0 16,-1-3 0-16,1 0 0 0,3 6 0 0,-7-5 0 0,8-1 0 15,-1 0 0-15,0-6-11 0,0 3 3 16,-3 0 0-16,0 1 8 0,-1 2 0 0,-2 0 0 16,2 0 0-16,-6-6 8 0,0 3-8 15,-4 6 10-15,0-2-10 0,-4 2 0 0,1 0 0 0,0 3 0 16,-4 0 0-16,0-3 8 0,-4 3 1 0,-3 0 1 15,0 0 0-15,11 3 5 0,-11-3 1 0,0 0 0 0,7 3 0 16,-7-3-8-16,0 0 0 0,7 3-8 0,-7-3 12 16,0 0-12-16,0 0 0 0,0 0 0 0,0 0 0 15,0 0 18-15,0 0 1 0,0 0 0 0,0-6 0 16,-4-3-3-16,4 6-1 0,0-6 0 0,-3-3 0 16,3 6-15-16,0-2 0 0,0-1 0 0,0-3 0 15,0-3 0-15,3 4 0 0,-3-4 0 0,4-3 0 16,-1 1 0-16,1-1 11 0,0-6-11 0,-1 4 10 15,1-4-10-15,-1 1 0 0,1 2 0 0,-1-5 8 16,1-4-8-16,-4 4 0 0,3-6 0 0,1 2 0 16,-1 1 0-16,-3-4 0 0,4 1 0 0,-4 3 0 0,0-7 11 0,0-2-3 15,0 3-8-15,3 0 12 16,-3-6 0-16,0-1 0 0,0 1 0 0,4 3 0 0,-4-12-12 16,3 6 9-16,-3 3-9 0,4-3 8 0,3 0-8 15,0-6 0-15,-3 3 0 0,3 2 0 0,0-5 0 0,3 1 0 16,1 1 0-16,-8 4 0 15,8-6 0-15,-4 6 0 0,0 0 0 0,4 3 0 0,-4-9 0 0,3 12 0 16,1-3 0-16,-1-3-11 0,1 2 11 0,0 4 0 0,-1-3-9 16,-3 9 9-16,7-6 0 0,-10 2 0 0,3 4-9 15,0 0 9-15,0 2 0 0,0-5 0 0,-3 8 0 0,3-5 0 16,-4 3 0-16,-3 2 0 0,4-2 0 0,-4-1 0 16,3 4 0-16,-3-9 0 0,4 8 0 0,-4-2 0 15,0 5 0-15,3-2 0 0,-3 5 0 0,0-5 0 16,0-1 0-16,-3 1 0 0,-1 2 0 0,-3 1 0 15,4-1 0-15,-4 10 0 0,3-4 0 0,-3 3 0 16,4 6 0-16,-5 1 0 0,1-4 0 0,0 6-10 16,4 0 1-16,-8 0 0 0,4 3 0 0,0 3 0 15,0 0 9-15,0 0 0 16,7 0 8-16,-7 3-8 0,7-3 0 0,-7 6 0 0,-4 0 0 0,4 0 0 16,0 0 0-16,0 0 0 0,0-3 0 0,0 2 0 15,0 1 0-15,-4 0 0 0,4 3 0 0,-10 0 0 16,3-3 28-16,-1 0 2 0,1 0 0 0,0-1 0 15,0-5-42-15,-3 3-9 0,-1 0-2 0,0-3 0 16,-3 0 23-16,3 0-11 0,-6 0 11 0,3 0-8 0,-1 0-2 0,-6 6 0 16,0-6 0-16,0 3 0 0,0 0 10 0,-1 0-8 15,1 3 8-15,3 0-8 0,-3 6-12 16,0-7-3-16,0 7 0 0,-1 0 0 0,1 0 23 0,-3 2 0 16,-1 4 0-16,0-6 0 0,0 5 13 0,0 4 7 15,-3-9 2-15,0 8 0 0,0-5-22 0,6 0 0 16,-9-4 0-16,6 1 0 0,0-3-13 0,7 0-7 0,-10-3-2 15,7 3 0-15,0-9 35 0,3 5 7 16,-3-5 2-16,0 6 0 0,3-6-22 0,-3 0 0 0,6 0 0 16,-6 0 0-16,0 0 0 0,3-6 0 15,8 6 0-15,-4-5 0 0,6 5 0 0,-9-6 0 0,3 3 0 16,3-3 0-16,0 3 0 0,1 0 0 0,3 0 0 0,-8 0 0 31,8 0-26-31,0 0 0 0,0 3 0 0,0-6 0 16,0 0-10-16,0 6-1 0,3-5-1 0,1 5 0 15,-5-6-21-15,1 0-4 0,4 6-1 0,-1 0 0 16,1-6-2-16,3 6-1 0,-4 0 0 0,0 0 0 16,4 0-1-16,7 0-1 0,0 0 0 0,-10 6-349 0</inkml:trace>
  <inkml:trace contextRef="#ctx0" brushRef="#br0" timeOffset="204314.196">5609 2266 642 0,'0'0'27'0,"0"0"-27"15,0 0 40-15,0 0 4 0,0 0 0 0,0 0 0 16,0 0-12-16,0 0-1 0,0 0-1 0,0 0 0 16,0 0-17-16,0 0-3 0,0 0-1 0,0 0 0 15,0 0-9-15,0 0 0 0,0 0 0 0,0 0 8 16,0 0-8-16,0 0 12 0,0 0-12 0,-7 0 12 15,7 0-1-15,0 0 0 0,-7 6 0 0,7-6 0 16,-7 0 1-16,7 0 1 0,0 0 0 0,0 0 0 16,-4 6 16-16,4-6 3 0,0 0 1 0,-7 0 0 15,7 0-4-15,0 0-1 0,0 0 0 0,-7 6 0 16,7-6 5-16,0 0 1 0,0 0 0 0,-3 5 0 16,3-5-7-16,-4 3-2 0,4-3 0 0,-3 6 0 15,-1 6-9-15,4-12-3 0,0 0 0 0,0 6 0 0,0-6 0 16,-3 6 0-16,3-6 0 0,0 6 0 0,0-6 3 0,-4 0 1 0,4 0 0 15,0 0 0-15,-3 6-17 0,3-6 0 16,0 0 0-16,0 0 0 0,0 0 8 0,0 0-8 0,0 0 12 16,0 0-12-16,0 0 15 0,0 0-4 15,-4 0-1-15,4 0 0 0,-3 5-10 16,-4-5 0-16,3 6 0 0,4-6 0 0,0 0 0 0,0 0 0 0,0 0-10 0,0 0 10 16,0 0 0-16,0 0 0 0,0 0 0 0,0 0 0 15,0 0 0-15,0 0 0 0,0 0 0 0,0 0 0 16,0 0 0-16,0 0 0 0,0 0 0 0,0 0 0 15,0 0-8-15,0 0 8 0,0 0 0 0,0 0-9 16,0 0 9-16,0 0 0 0,0 0 0 0,0 0 0 16,0 0 0-16,0 0 0 0,0 0 0 0,0 0 8 15,0 0 0-15,0 0 0 0,0 0 0 0,-4-6 0 16,4 6-8-16,-10 0 9 0,10 0-9 0,-7-5 10 16,7 5-2-16,-4-6 0 0,-3 0 0 0,7 6 0 15,-3-6-8-15,-1 6-14 0,4 0 3 0,0 0 1 16,0 0 10-16,0 0-13 0,0 0 5 0,0 0 8 15,-7-6-11-15,4 0 11 0,-1-3-8 0,1 3 8 16,-1 1 0-16,4 5 0 0,0-6 0 0,0 6-8 16,0 0 8-16,0 0-8 0,0 0 8 0,0 0-8 15,0 0 8-15,0 0 0 0,0 0 0 0,4 0-8 16,-4 0 8-16,0 0-8 0,0 0 8 0,0 0-8 16,3-6 8-16,-3 6 0 0,4 0 0 0,-4 0 0 15,3-6 0-15,-3 0 0 0,4 6 8 0,-4-12-8 16,0 6 0-16,3 1 8 0,-3-4-8 0,4 3 0 15,-4 6 0-15,0 0 8 0,0 0-8 0,0 0 0 0,0 0 0 16,0 0 8-16,0 0-8 0,0 0 0 0,0 0 8 0,0 0-8 16,-4-6 8-16,4 6-8 0,0 0 0 0,0 0 0 0,0-12-10 15,0 12 10-15,0 0-8 0,0 0 8 0,0 0 0 16,0 0 0-16,0 0 0 0,0 0 0 0,0 0 0 16,0 0 0-16,0 0-12 0,0 0 12 0,4 12-12 15,-4-6 12-15,3 0 0 0,1 3 0 16,-4-4 12-16,3 1-3 0,-3-6 2 0,0 12 0 15,0-12 0-15,0 12 0 0,4 0-3 16,-4-7-8-16,0 16 12 0,0-9-4 0,3 0-8 0,-3-1 10 0,0 1-10 0,0 3 10 16,4-3 6-16,-4 5 2 0,0-5 0 0,7-3 0 15,-7 8-18-15,0-5 0 0,3 6 8 0,-3-4-8 16,4 4 0-16,-4 0 0 0,0-6 0 0,4 2 0 16,-4-2 0-16,0 6 0 0,0-7-13 0,0 4 5 15,-4-3 27-15,4 5 5 0,0 1 2 0,0-6 0 16,0 0-10-16,0 8-3 0,0-8 0 0,0 0 0 15,0 2-13-15,0-2 11 0,0 0-11 0,-4 0 10 16,4-1-10-16,0-5 0 0,0 0 0 0,0-6 0 16,0 0 0-16,-3 6 8 0,3-6-8 0,0 0 0 15,0 0 9-15,0 0-9 0,0 0 10 0,0 0-10 16,0 0 10-16,0 0-10 0,0 0 10 0,0 0-10 16,0 0 13-16,0 0-3 0,0 0-1 0,0 0 0 15,0 0 4-15,0 0 1 0,0 0 0 0,0 0 0 16,0 0-6-16,0 0-8 0,0 0 11 0,0 0-11 15,-7-3 13-15,3 0-4 0,-3-3-1 0,4 6 0 16,-1-6-8-16,1 1 12 0,-1-1-12 0,1 0 12 0,3 0-12 16,-4 0 0-16,1-6 0 0,3 6 0 15,-4-2 0-15,1-4 0 0,-1 0 0 0,1 0 8 16,-1-2-8-16,-3 2 0 0,3-6 9 0,1 1-9 0,-1 2 0 0,4 3 0 16,-3-11 0-16,3 11 0 0,0-9 0 0,0 4 8 0,0-1-8 15,3-3 8-15,-3 4-8 0,4-1-12 0,-4 1 4 16,3-1 0-16,4 3 8 0,-3-8 0 0,3 11 0 0,0-9 0 15,-3 10 0-15,3-7 0 0,0 0 0 0,-4 9-8 16,4-8 8-16,0 5 0 0,4-6 0 0,-8 4 0 16,5-4 0-16,-5 0 0 0,1 7 0 0,-4-4 0 15,0-3 0-15,3 7 0 0,1-1 0 0,-4-6 0 16,3 9 0-16,-3-2 0 0,0-1 0 16,4 0 0-16,-1 0 0 0,-3 6 0 15,4 4 0-15,-1-4 0 0,1 0 0 0,-1 0-10 0,1 6 10 0,3-6 0 16,-4 6-19-16,5 0 3 0,-1 6 1 0,0-6 0 15,0 6 15-15,3 0 0 0,1 0 0 0,-1-1 0 16,1 4 0-16,0-3 0 0,-4 6 0 0,3 0 0 16,1-1 0-16,3-2 0 0,-3 9 0 0,-1-6 0 15,1-1 0-15,-1 7 0 0,1-3 0 0,3 2 0 16,-3 1 0-16,-4-6-12 0,3 2 3 0,1 10 1 16,-4-6 8-16,3 2 0 0,-3 4 0 0,-3-1 0 15,0 4 0-15,-1-4 8 0,1 4-8 0,-4 2 0 16,3-5 0-16,-3 8 9 0,0-9-9 0,0 4 0 0,0-10 11 0,0 4-11 15,0 3 10-15,0-7-10 16,0 1 8-16,-3-3-8 0,3 2 0 0,0-5 9 0,3 0-9 16,-3-1 0-16,4-2 0 0,-1 3 8 0,1-6-8 0,-1-6 0 0,-3 0 9 0,0 0-9 15,0 0 0-15,0 0 8 0,0 0-8 0,0 0 0 16,0 0 0-16,0 6 0 0,0-6 0 16,0 0 0-16,0 6 0 0,0-6 0 0,-3 11 0 15,3-11 0 1,0 6-31-16,3 0-1 0,-3-6 0 0,7 3 0 15,-3 9-32-15,3-6-6 0,-4 0-2 0,8 5 0 16,-4-5-40-16,-3 0-9 0,-4 0-2 0</inkml:trace>
  <inkml:trace contextRef="#ctx0" brushRef="#br0" timeOffset="204854.511">5450 2384 892 0,'-3'5'18'0,"-1"7"6"0,1-6-24 15,3-6 0-15,-4 0 0 0,4 0 0 0,-7 6 64 0,7-6 9 0,0 0 2 0,0 0 0 16,-3 0-15-16,3 0-2 0,-4-6-1 0,4 6 0 15,-3 0-17-15,-1-6-4 0,4-6-1 0,0 7 0 16,0-1-23-16,0 0-12 0,0-6 12 0,4 3-12 16,-1-3 0-16,4 7 0 0,0-1 0 0,0 0 0 15,4 0 0-15,0 0-9 0,-4 6 9 0,3-6-12 16,1 0-7-16,-1 6-1 0,8 0-1 0,-7 6 0 16,-4-6 1-16,3 6 0 0,1-6 0 0,-4 0 0 15,3 6 20-15,-3-6-11 0,1 0 11 0,2 6-8 16,-3-6 17-16,4 6 4 0,-4 0 1 0,0-6 0 15,7 5-22-15,-7-5-5 0,0 6-1 0,-3 0 0 16,6-3 22-16,1 3 5 0,-1 0 1 0,1 0 0 16,3-6-14-16,0 6 0 0,0 0 0 0,7-6 0 15,-6 5-31-15,-5-5-9 0,1 0-1 16</inkml:trace>
  <inkml:trace contextRef="#ctx0" brushRef="#br0" timeOffset="206773.14">5457 3248 638 0,'0'0'18'0,"0"0"4"0,0 0-22 16,0 0 0-16,0 0 0 0,0 0 0 0,0 0 45 0,-7 0 5 0,7 0 1 0,0 0 0 16,-7-6-23-16,7 6-4 0,0 0 0 0,0 0-1 15,0 0 4-15,0 0 1 0,0 0 0 0,0 0 0 16,0 0-16-16,0 0-4 0,0 0 0 0,0 0 0 16,0 0-8-16,0 0 0 0,0 0 0 0,0 0 0 15,0 0 9-15,0 0 7 0,0 0 0 0,0 0 1 16,0 0 10-16,0 0 1 0,-3 6 1 0,-1 0 0 15,4-6 4-15,-3 11 1 0,3-5 0 0,0 0 0 16,0 3-4-16,0 9-1 0,0-7 0 0,3 1 0 16,-3 0-5-16,0 0-2 0,0 2 0 0,4 4 0 15,-4-6-4-15,0 3-1 0,0 2 0 0,3-5 0 16,-3 0-8-16,0-1-1 0,4 1-8 0,-1 3 12 16,-3-3-3-16,4-1-1 0,-1 7 0 0,-3-6 0 15,0 3 1-15,4-4 0 0,-4 1 0 0,0 3 0 16,4-4 5-16,-4 7 1 0,-4-12 0 0,4 6 0 15,0 0-3-15,0-10-1 0,0 10 0 0,0-12 0 16,-4 6-2-16,4-6 0 0,0 0 0 0,0 6 0 16,0-6-9-16,0 0 10 0,0 0-10 0,0 0 10 15,0 0-2-15,-3 12 0 0,3-12 0 0,0 0 0 16,-4 6-8-16,1 0 0 0,3-6 0 0,-4 5 0 16,4-5 0-16,-7 6 0 0,4 3 0 0,3-9 0 0,0 0 0 15,0 0 0-15,-4 6 0 0,4-6 0 0,0 0 0 16,0 0 10-16,0 0-2 0,0 0-8 0,0 0 22 15,-7 6-2-15,7-6-1 0,-7 0 0 16,7 0-7-16,-3-9 0 0,-4 6-1 0,3-6 0 0,1-2-11 0,-8 5 0 16,4-6 0-16,3 0 0 0,1 0 0 0,-1 4 0 0,1-4 0 15,-4 0-11-15,3 6 11 0,1-6 0 0,-1 1 0 0,1 2 0 16,-1-3 0-16,1-6 0 0,-5 13 0 0,5-10 0 16,-1 6 0-16,4 0-8 0,-3-3 8 0,-1 1 0 15,1-1 0-15,3-3-8 0,-4 3 8 0,4 1 0 16,-3-1 0-16,3-6-8 0,0 4 8 0,3 2 0 15,-3-6 0-15,4 1-10 0,-4 2 10 0,3 3 0 16,-3-6-8-16,4 13 8 0,3-10 0 0,0 3 0 16,-3 6-8-16,3-6 8 0,0 7 0 15,0-7 0-15,0 6-9 0,-4-3 9 0,1 3 0 0,-1 0-9 16,4 0 9-16,4 1-8 0,-4-1 8 0,4 0-8 16,-8 0 8-16,4 0 0 0,4 0-9 0,-1 6 9 15,-3-6-17-15,4 6 1 0,-4 0 0 0,4 0 0 16,-4 0-7-16,0 0-1 0,3 6 0 0,-3-6 0 15,7 0 16-15,-6 6 8 0,-1 0-10 0,0 6 10 16,3-6 0-16,1 5-9 0,-4-5 9 0,3 3 0 16,1 3 0-16,0 0-8 0,3-7 8 0,-4 7 0 15,4-3 0-15,-3 9 0 0,0-7 0 0,-8 7 0 16,8-3 0-16,-4-3 0 0,0 5 0 0,0 1 0 16,3-6 0-16,-2-1 0 0,-1 4 0 0,0-3 0 0,-4 0 9 15,4-7 1-15,-3 4 0 0,-1 0 0 0,-3 0-10 0,0-9 0 16,0 0 0-16,0 0 0 0,0 0 20 0,0 0 6 15,-7 0 1-15,0 6 0 0,-3-6-15 0,-1-6-4 16,0 6 0-16,1-6 0 0,-4 3-8 0,0-3 0 16,3 3 0-16,-7 0 8 0,4 3-8 0,0-6 0 15,0 6 0-15,3 0 0 0,-3 0-13 0,0 0 1 16,4 0 1-16,3 0 0 0,0 0-3 0,-1 0-1 0,8 0 0 16,-10 0 0-16,10 0-6 15,0 0-2-15,-11 0 0 0,11 0 0 16,0 0-5-16,0 0-2 0,0 0 0 0,0 0 0 15,0 0-1-15,-7 6 0 0,7-6 0 0,0 0 0 0,0 0 18 0,0 0 3 0,0 0 1 0,0 0 0 16,0 0 9-16,0 0 0 0,-3 3 0 0,3-3 0 16,0 0 8-16,0 0 4 0,0 0 1 0,0 0 0 15,0 0 19-15,0 0 4 0,0 0 1 0,0 0 0 16,0 0-24-16,0 0-5 0,0 0 0 0,0 0-8 16,0 0 14-16,0 0-4 0,0 0-1 0,0 0 0 15,0 0-9-15,0 0 0 0,7 0 0 0,-7 0 0 16,3-3 0-16,4 3 0 0,-7 0-9 0,4 0 9 15,6 0 0-15,-2 0 0 0,-1 3-8 0,0-3 8 16,0 0 0-16,0 3 0 0,-4 3 0 0,4-3 0 16,0 3 0-16,0-6 0 0,-3 6 0 0,3 0 0 15,0 0 0-15,-3-1 0 0,3 1 0 0,0 0 0 16,0 0 0-16,0-3 0 0,3 3 0 0,-2 0 0 16,-1 0 0-16,-4 0 0 0,1-1 0 0,3 1 0 0,0 0 0 15,0 0 0-15,0 0 0 0,0-6 0 0,0 6 0 16,-4-3 0-16,5 0 0 0,-1 0 0 0,-4 2 0 15,4 1 0-15,0 6 8 0,0-6-8 16,0 0 0-16,-3 0 0 0,6 0 8 0,-3 0-8 0,1-4 8 0,-5 10-8 16,1 0 11-16,3 0-11 0,0-6 9 0,-4 5-9 0,1 1 0 15,-1-3 9-15,1 3-9 0,-4-1 0 0,0 1 0 0,0 0 8 16,0-3-8-16,-4 3 0 0,1 5 0 0,-1-5 0 16,1-6 0-16,-1 6 8 0,1-7-8 0,-4 10 8 15,3-9-8-15,4 0 0 0,-7 6 9 0,3-6-9 16,-3-1 8-16,-3 1-8 0,10-6 8 0,-7 3-8 15,0 0 24-15,-4-3 1 0,4 3 0 0,0-3 0 16,-4 3-25-16,1-3 0 0,3 0 0 0,-4-3 0 16,1 3 8-16,3-3-8 0,-4 0 12 0,0 3-4 15,-3-3-8-15,0-3-11 0,0 1 3 0,4 5 0 16,-8-6 8-16,4 6 0 0,3-6 0 0,1 0 0 16,-5 6-28-1,1-6-11-15,4 6-1 0,-1-6-1 0,1 6-18 0,3-6-3 0,7 6-1 0</inkml:trace>
  <inkml:trace contextRef="#ctx0" brushRef="#br0" timeOffset="207678.249">5659 4406 741 0,'0'0'31'16,"0"0"-31"0,0 0 65-16,0 0 7 0,0 0 2 0,0 0 0 15,0 0-16-15,0 0-3 0,0 0-1 0,0 0 0 16,0 0-22-16,0 0-5 0,0 0-1 0,-4-6 0 16,-3 6-3-16,7 0-1 0,-4-6 0 0,-6 6 0 15,3-6-22-15,3 6 0 0,4 0 0 0,-7-5 0 0,0 5 14 16,0 0-2-16,7 0 0 0,-7 0 0 15,0 0-2-15,-4 0-1 0,4 0 0 0,-3 0 0 16,3 0 3-16,0 5 0 0,0-5 0 0,0 0 0 16,-4 0-3-16,-3 6 0 0,7-6 0 0,-4 0 0 0,1 0 1 0,3 6 0 15,0-6 0-15,-4 0 0 0,4 3 6 0,0 0 0 0,-4 0 1 16,4 0 0-16,4 0-17 0,-1-3 0 0,4 0 8 0,0 0-8 16,-7 6 0-16,7-6 0 0,0 0 8 0,0 0-8 15,-3 6 0-15,3-6 0 0,-4 6 0 0,4-6 0 16,-3 5 0-16,3-5 0 0,-4 6 0 0,4 6-9 15,0-6 9-15,0 0 0 0,4 3 0 16,-4-3 0-16,3-1 0 0,-3 7 0 0,4-6 8 0,-1 6-8 16,1-6 8-16,-1 3-8 15,1 2 10-15,3-5-10 0,0 6 9 0,-4 0-9 0,4-6 8 0,0-1-8 16,0 4 8-16,-3-3-8 0,3 6 8 0,-3 0-8 16,3-6 0-16,0-1 0 0,0 1 8 0,0 3-8 15,0 0 0-15,0-3 8 0,3 3-8 0,-2-3 8 16,-1-1-8-16,-4 1 0 0,4-6 0 0,4 6 8 15,-1-6-8-15,1 12 0 0,3-12 9 0,-3 0-9 16,-1 3 0-16,4-3 0 0,0 0 0 0,-3 0 0 16,0 0 0-16,-4-3 0 0,3 3 0 0,1 0 0 15,-1 0 8-15,5 0-8 0,-5 0 8 0,1 0-8 16,-1 0 8-16,1-6-8 0,-1 0 8 0,1 6-8 16,-4-6 0-16,4 6 8 0,-1-6-8 0,1 6 0 15,-1-5 0-15,1-1-13 0,-4 6 1 0,0-9 1 16,0 6-25-16,4-3-6 0,-1 0-1 0,8 3 0 15,-7-3-39-15,-1 0-8 0,1 1-2 0</inkml:trace>
  <inkml:trace contextRef="#ctx0" brushRef="#br0" timeOffset="208908.782">6618 2181 725 0,'0'0'31'0,"0"0"-31"15,0 0 41-15,-7 6 3 0,4-1 0 0,3-5 0 16,-8 6-25-16,5 0-5 0,3-6-1 0,-7 0 0 16,3 12 5-16,4-12 1 0,-7 6 0 0,7-6 0 15,-3 6 8-15,3-6 1 0,0 0 1 0,-7 3 0 16,7-3 8-16,-7 6 2 0,7-6 0 0,0 0 0 15,0 0-4-15,0 0-1 0,0 0 0 0,0 0 0 16,0 0-24-16,0 0-10 0,0 0 8 0,0 0-8 16,0 0 0-16,-4 5 8 0,4-5-8 0,-3 6 0 15,-1 6 12-15,4-6-4 0,0 6 0 0,-3-6 0 16,3 2 18-16,-4-2 3 0,4-6 1 0,0 12 0 16,-4 0-1-16,4 0 0 0,0-1 0 0,4 4 0 15,-4 3-9-15,0-7-1 0,4 7-1 0,-1-3 0 16,-3 2-10-16,0 7-8 0,4-6 12 0,-4 8-12 15,0-8 8-15,3 5-8 0,-3-2 0 0,4 8 0 16,-4-8 0-16,3 2 0 0,-3 1 0 0,0 2 0 0,4-8 0 16,-4 5 10-16,0-2-10 0,0-3 8 0,0-1-8 0,0-2 8 15,0-3-8-15,3 5 8 0,-3-11-8 0,0 6 10 16,4-6-10-16,-4 9 10 0,0-15-10 0,0 0 8 16,0 0-8-16,0 0 8 0,0 0-8 0,0 0 0 15,0 0 9-15,0 0-9 16,0 0-73-16,0 0-19 0,0 0-4 0</inkml:trace>
  <inkml:trace contextRef="#ctx0" brushRef="#br0" timeOffset="209731.351">6583 2075 884 0,'0'0'24'0,"0"0"8"0,0 0-32 16,0 0 0-16,-7 6 0 0,7-6 0 15,0 0 56-15,0 0 4 0,0 0 2 0,0 0 0 0,-4 0-3 0,4 0-1 0,0 0 0 0,0 0 0 16,0 0-7-16,0 0-2 0,0 0 0 0,0 0 0 15,0 0-25-15,0 0-6 0,0 0-1 0,0 0 0 16,0 0-17-16,0 0 0 0,0 0 8 0,0 0-8 16,0 0 0-16,0 0 0 0,0 0 8 0,0 0-8 15,-3 11 0-15,3-11 0 0,0 0 0 0,3 6 0 16,-3-6 0-16,4 6 0 0,-1-3 0 0,1 9-9 16,-4-12 9-16,3 0 0 0,-3 0 0 0,4 6 0 15,3 0 8-15,-7-6-8 0,3 6 10 0,5-6-10 16,-8 0 11-16,7 5-11 0,-4-5 12 0,4 0-12 15,0 0 8-15,-3 0-8 0,3 0 0 0,3 6 0 16,-3-6 0-16,-3 6 0 0,3 6 0 0,4-9 0 16,-4 9 0-16,3-6 0 0,1-6 0 0,-4 11 0 15,3-5 10-15,-2 6-10 0,2-6 8 0,-3 3-8 16,4 2 8-16,-1 7-8 0,1-12 8 0,-8 12-8 16,4-7 8-16,1 16-8 0,-5-10 0 0,4 10 8 15,-3-4-8-15,3 1 0 0,0-3 0 0,0 2 0 16,-4-2 0-16,1 2-9 0,-1-5 9 0,1 5-13 15,-4-2 13-15,3-4 0 0,-3 1 0 0,0-3 0 16,0 8 0-16,0-11 0 0,0 6 0 0,-3 2 0 0,3-2 15 16,0-6-4-16,-4 8-1 0,4-2 0 0,-3 0 2 0,3-1 0 15,-4-8 0-15,1 9 0 0,-1-7 4 0,1-5 0 16,-1 6 1-16,1-6 0 0,-4 0 7 0,0 3 0 16,0-3 1-16,-4-1 0 0,4 1-3 0,-11-6-1 15,8 6 0-15,-4-6 0 0,-1 0-6 0,5 0-2 16,-1 0 0-16,1 0 0 0,3 0-13 0,0-6 0 15,7 6 0-15,-7 0 0 0,7 0 0 16,0 0-10-16,0 0 2 0,0 0 0 16,0 0-24-16,0 0-5 0,0 0-1 0,0 0 0 15,0 0-54-15,0 0-10 0,0 0-2 0,0 0-1 0,0 0-31 16,0 0-5-16,0 0-2 0</inkml:trace>
  <inkml:trace contextRef="#ctx0" brushRef="#br0" timeOffset="210693.655">6618 3357 788 0,'0'0'17'0,"0"0"4"0,0 0 1 0,0 0 0 16,0 0-22-16,0 0 0 0,0 0 0 0,0 0 0 0,0 0 41 16,0 0 4-16,0 0 1 0,0 0 0 0,0 0 6 0,0 0 2 15,0 0 0-15,0 0 0 0,0 0-16 0,0 0-3 16,0 0-1-16,0 0 0 0,0 0 9 0,0 0 1 15,0 0 1-15,0 0 0 0,0 0-16 0,0 0-3 16,0 0-1-16,0 0 0 0,0 0-25 0,0 0 0 16,0 0-12-16,0 0 12 0,0 8 0 0,4 4 0 0,-4 0 0 0,0 0 0 15,3-1 0-15,-3 4 0 0,0-3 0 16,4 6 0-16,-4-7 0 0,3 4 0 0,-3 3 0 16,-3-7 8-16,3 7 3 0,0-6 0 0,0 3 0 0,0 2 0 15,-4 1-3-15,4-6 0 0,0 8 0 0,-3-2 0 16,3-4-8-16,0 10 0 0,0-12 0 15,-4 5 0-15,4-2 0 0,0 3 10 0,-3-7-10 16,3 1 10-16,0 0 2 0,3-3 0 0,-3-3 0 0,0-6 0 16,0 6-2-16,0-6 0 0,0 0 0 0,0 0 0 15,0 0 0-15,0 0 0 0,0 0 0 0,0 0 0 16,0 0-10-16,0 0 0 0,0 0 0 0,0 0 0 16,0 0 0-16,0 5 0 0,0-5 0 0,7 12 0 15,-3-12 0-15,-4 0 0 0,0 0 0 0,0 0 0 16,3 6 0-16,4 0 0 0,-3-6 0 0,6 0 0 15,-3 6 0-15,-7-6 0 0,8 0-9 0,-5 6 9 16,4-6 0-16,0 0 0 0,0 0 0 0,0 6 0 16,-3-6 0-16,6 3 0 0,-3-1-8 0,4 7 8 15,0-3 0-15,-1-6 0 0,-3 6 0 0,7 0 0 16,-3 0 0-16,-8-6 0 0,8 6 0 0,0 0 0 16,-4-6 0-16,-7 0 0 0,0 0 0 0,7 5 0 15,0 1 0-15,-7-6 0 0,7 0 0 0,-7 0 0 16,0 0 0-16,0 0 0 0,0 0 0 0,0 0-10 15,0 0-35-15,3-6-7 0,1 1-2 0,-4-7 0 16,0 6-138-16,0-6-27 0</inkml:trace>
  <inkml:trace contextRef="#ctx0" brushRef="#br0" timeOffset="211161.751">6724 3551 918 0,'0'0'20'0,"0"0"4"0,0 0 0 16,0 0 3-16,0 0-27 0,0 0 0 0,0 0 0 0,0 0 0 0,0 0 56 16,0 0 7-16,0 0 1 0,0 0 0 0,0 0-26 15,0 0-5-15,0 0-1 0,0 0 0 0,0 0-19 0,0 0-4 16,0 0-1-16,0 0 0 0,0 0 4 0,0 0 0 15,0 0 0-15,0 0 0 0,7 0-12 0,0-6 8 16,-3 6-8-16,3 0 8 0,-7 0-8 0,7 0 0 16,-4-3 0-16,4 3 0 0,4 0 8 0,-4 0 0 0,0 0 0 15,0 0 0-15,4 0-8 0,-1 0 0 0,1 0 0 16,-1 0-11-16,1 0 11 0,3 0-8 16,-3 3 8-16,-4-3-8 15,0 0-23-15,3 6-4 0,1-6-1 0,-11 0 0 0,7 0 10 0,0 0 2 16,-3 0 0-16,3 0-495 0</inkml:trace>
  <inkml:trace contextRef="#ctx0" brushRef="#br0" timeOffset="211715.1">6682 3192 39 0,'0'0'0'0,"0"0"0"0,0 0 0 0,0 0 0 0,0 0 0 0,0 0 0 16,-4-6 0-16,4 6 0 0,0 0 20 0,0 0 1 16,0 0 0-16,0 0 0 0,0 0-21 0,0 0 0 15,0 0 0-15,0 0 0 0,0 0 0 0,0 0 0 0,0 0 0 16,0 0 0-16,0 0 56 0,0 0 6 0,0 0 2 0,0 0 0 16,0 0 0-16,0 0 0 0,0 0 0 0,0 0 0 15,0 0-11-15,0 0-1 0,0 0-1 0,0 0 0 16,0 0-6-16,0 0-1 0,0 0 0 0,0 0 0 15,0 0-16-15,4 6-3 0,3-6-1 0,-4 12 0 16,4-12-6-16,-3 0-2 0,6 0 0 0,-3 0 0 16,0 0-6-16,1 0-2 0,-1 0 0 0,3 0 0 15,-3 0-8-15,0 0 0 0,7 0 0 0,-10 0 0 16,3-6 0-16,4 6 0 0,-4-6 0 0,0 6 0 16,3 0 0-16,1 0 0 0,-1 0 0 0,1 0 0 15,-4 0 8-15,4 0 0 0,-1 0 0 0,4-6 0 16,-10 6-8-16,3 0 0 0,0 0 0 0,7-6 0 15,-3 6 0-15,-1 0 0 0,8 0 0 0,-4-6-11 16,0 6-1-16,0 0 0 0,7 0 0 0,-14 6 0 31,8-6-17-31,-5 6-4 0,4-6-1 0</inkml:trace>
  <inkml:trace contextRef="#ctx0" brushRef="#br0" timeOffset="213249.536">6699 4333 676 0,'0'0'14'0,"0"0"3"0,0 0-17 0,0 0 0 0,0 0 0 0,0 0 0 15,0 0 20-15,0 0 1 0,0 0 0 0,0 0 0 16,0 0-21-16,0 0 8 0,-7 0-8 0,7 0 0 16,-3-12 0-16,-1 12-16 0,4-6 2 0,0 6 1 0,0 0 13 0,0 0-12 0,0 0 12 15,0 0-12-15,0 0 25 0,0 0 6 0,0 0 1 0,0 0 0 16,0 0 24-16,0 0 4 0,0 0 2 0,0 0 0 15,0 0 4-15,0 0 1 0,4 0 0 0,-1 6 0 16,1 6-35-16,-1-12-6 0,-3 6-2 0,0-6 0 16,4 5-4-16,-4-5-8 0,0 0 11 0,0 6-11 15,0-6 13-15,0 9-4 0,0-9-1 0,0 0 0 16,0 0 2-16,0 0 0 16,0 0 0-16,-4 6 0 0,4-6-2 0,0 0 0 15,0 0 0-15,-3 6 0 0,3-6 0 0,0 0 0 0,0 0 0 0,0 0 0 16,0 0 4-16,0 0 0 0,0 0 0 0,0 0 0 15,0 0-23-15,0 0-4 0,0 0-1 0,0 0 0 16,0 0 16-16,0 0-9 0,0 0 9 0,0 0-8 16,0 0 8-16,0 0 0 0,0 0 0 0,0 0-8 15,0 0-13-15,0 0-3 0,3-6 0 0,-3 0 0 16,0-6-27-16,4 4-5 0,-4-4-2 0</inkml:trace>
  <inkml:trace contextRef="#ctx0" brushRef="#br0" timeOffset="-213455.447">6685 4500 794 0,'0'0'22'0,"0"0"6"0,0 0-28 0,-3-6 0 0,3 6 0 0,0 0 0 16,-4-6 28-16,4 6 0 0,4-5 0 0,-4 5 0 15,0 0-28-15,0 0 0 0,3 0 0 0,1-6 0 16,3 3 13-16,-4 3-3 0,8-3-1 0,-4 3 0 16,0 3-9-16,4 0 8 0,3-3-8 0,-4 6 8 15,4-6-8-15,-7 5 0 0,0 1 0 0,4-6 8 16,0 6-28-16,-1-6-7 0</inkml:trace>
  <inkml:trace contextRef="#ctx0" brushRef="#br0" timeOffset="-101632.084">6438 4286 706 0,'-3'-6'30'0,"3"-3"-30"16,-4 3 8 0,4 0-8-16,0 0 0 0,0-6 9 15,-3 7 19-15,3-4 4 0,-4 3 1 0,1 0 0 16,3 0-9-16,0 0-3 0,-4 6 0 0,4 0 0 0,0 0-8 0,0 0-1 0,0 0-1 15,0 0 0-15,0 0 13 0,0 0 2 0,0 0 1 0,0 0 0 16,0 0-16-16,0 0-3 0,0 0-8 0,0 0 12 16,0 0 44-16,0 0 9 0,0 0 2 0,0 0 0 15,0 0-33-15,0 0-6 0,0 0-2 0,0 0 0 16,0 0 11-16,0 0 3 0,0 0 0 0,0 0 0 16,0 0-10-16,7 0-2 0,0 6 0 0,-3-6 0 15,3 6-15-15,0-6-3 0,-4 0-1 0,4 3 0 16,-7-3-1-16,0 0 0 0,7-3 0 0,-7 3 0 15,0 0 12-15,0 0 3 0,4 6 0 0,-1 0 0 16,1 3 25-16,0-4 6 0,-1 7 1 0,-3-6 0 16,0 6-47-16,0 0-8 0,0-4 0 0,0 4-8 15,0 0 8-15,0 0 0 0,0 0 0 0,4-4 8 16,-4 4-8-16,3 0 0 0,-3 0 0 0,4-1 0 16,3-5 0-16,-4 0 0 0,4 0 0 0,7 9 0 15,-7-9 0-15,-3 5 0 0,7-5 0 0,-4 6-8 16,3-3 8-16,1 3 0 0,-1-1 0 0,1 1 0 15,0 0 0-15,-4 0 0 0,3-4 0 0,1 10 0 16,3-6 0-16,-4 0 0 0,-2-1 0 0,2 1 0 16,1 3 0-16,-1-3 0 0,1-1 0 0,-1 7-8 15,-3-3 8-15,4 8 0 0,-4-2 0 0,0-10 0 0,0 1 8 0,0-6-8 16,7 0 8-16,-10-6-8 0,3 6 0 0,4 0 0 0,-4 0 0 0,3 5 0 16,-6 4 0-16,3-3-13 0,0 0 5 15,0-1 8-15,-4 4-22 0,1 3 3 0,-1-7 1 16,1 7 0-16,0-6 1 0,-1 3 0 0,-3 2 0 15,0-5 0-15,4 0 6 0,-4 0 2 0,3 2 0 16,1-2 0-16,-4-12 9 0,3 6 0 16,1-6 0-16,-4 0-8 0,7 6-5 0,-4-6-1 0,8-6 0 0,-8 6 0 15,1-12-3-15,-1 6-1 0,1-8 0 0,3 2-478 16,-3 0-95-16</inkml:trace>
  <inkml:trace contextRef="#ctx0" brushRef="#br0" timeOffset="-100915.467">6322 5006 759 0,'0'0'16'0,"0"0"4"0,0 0 1 0,0 0 1 0,0 0-22 0,0 0 0 0,7 0 0 0,-4-6 0 15,4 0 66-15,-3 6 9 0,3-6 1 0,-3-6 1 16,3 10-61-16,-4-4-16 0,4 0 0 0,0 0 0 16,0 0 60-16,0-6 8 0,4 6 3 0,-4-5 0 15,-3 2-28-15,3 0-6 0,0 0-1 0,0-9 0 16,3 7-12-16,-3-1-2 0,4-3-1 0,-4-2 0 16,4 5-21-16,3-15 0 0,0 10 0 0,3-7 0 0,-6 4 56 15,-4 2 6-15,7 0 2 0,0 1 0 0,0-4-52 0,4 9-12 16,-4-5 0-16,0-1 0 15,4 3 0-15,-4 4 0 0,0-7 0 0,0 6 0 16,4-5 0-16,-4 8 0 0,0-9 0 0,4 6 0 16,-1 7 0-16,-3-4 0 0,1-3 0 0,-1 6 0 0,0 0 0 0,0 0 0 15,-4 0 0-15,-2 6 0 0,2-5 0 0,-3-1 0 16,-7 6 0-16,7-15 0 0,0 3 0 0,0 0 0 0,-3 1 0 16,3-1 0-16,-7-6 0 0,7 4 0 15,-3-4 0-15,-1 0 0 0,4 7 0 0,0-4 0 0,0 3 0 16,0 0 0-16,4-8-17 0,-4 8-7 0,0-6 0 15,-4 1-1 1,5 5-35-16,-5 0-6 0,4 9-2 0,-7 3 0 16,0 0-21-16,0 0-5 0,0 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9:47:58.1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25150 2736 725 0,'-15'-9'15'0,"15"9"4"15,-7-5-19-15,0-1 0 0,4 0 0 0,-4 0 0 16,0 0 42-16,0 0 5 0,3 0 1 0,-3 0 0 0,3-2-1 0,4 8 0 0,-7-6 0 16,7 6 0-16,0 0-19 0,-3 0-3 0,3 0-1 15,0 0 0-15,0 0-10 0,0 0-2 0,-4-6-1 0,4 6 0 16,-7-6 9-16,7 6 1 0,-7 0 1 0,7 0 0 15,0 0 2-15,-7-6 0 0,0 6 0 0,7 0 0 16,-7-6 0-16,7 6 1 0,0 0 0 0,-3 0 0 16,-4-6 10-16,-4 6 1 0,4-11 1 0,0 11 0 15,0-6-6-15,3 6-2 0,-3 0 0 0,7 0 0 16,0 0 10-16,-7-6 1 0,0 0 1 0,4 6 0 16,-4-3-22-16,7 3-5 0,-4-6-1 0,4 6 0 15,0 0 7-15,-4 0 0 0,4 0 1 0,-3-6 0 16,3 6 7-16,0 0 2 0,0 0 0 0,0 0 0 15,0 0-30-15,0 0 0 0,0 0 0 0,0 0 0 16,0 0 10-16,0 0-1 0,0 0 0 0,0 0 0 16,0 0-9-16,0 0 8 0,0 0-8 0,0 0 8 15,0 0-8-15,0 0 0 0,0 0 9 0,0 0-9 16,0 0 8-16,0 0-8 0,0 0 10 0,0 0-10 16,0 0 8-16,0 0-8 0,0 0 0 0,0 0 9 15,0 0-9-15,0 0 0 0,0 0 0 0,0 0 8 16,0 0-8-16,7 0 0 0,-7 0 0 0,7-6 0 0,-7 6 0 0,7-6 0 15,0 6 0-15,-7 0 0 16,11 0 0-16,-11 0 0 0,0 0 0 0,7 0 0 0,3 0 0 0,-3 0 0 16,-7 0 0-16,7 0 0 15,4 0 0-15,-4 12 0 0,4-12 0 0,-4 0 8 0,0 6-8 0,3-6 0 0,-3 0 0 0,4 3 0 16,0 0 0-16,-4 0 0 0,3 0 0 0,1 0 0 16,-4 3 0-16,0-6 8 0,0 6-8 15,0-6 0-15,0 11 8 16,-3-5-8-16,-1-6 8 0,-3 0-8 0,7 6 0 0,-7-6 8 0,4 6-8 0,-4-6 0 31,3 6 9-31,-3-6-9 0,4 6 10 0,-4-6-10 0,3 3 14 0,1 3-3 0,-4-6-1 0,0 11 0 16,0-11 1-16,0 6 0 0,0-6 0 0,3 6 0 15,-3-6-11-15,0 12 0 0,0-6 0 0,4 5 0 16,-4-2 0-16,0 3 0 0,3-6 0 0,-3 6 0 16,0-1 0-16,4-5 0 0,0 0 0 0,-4 3 0 15,3 3 8-15,1-6 0 0,-1 11 0 0,1-5 0 16,-1 0-8-16,1 3 0 0,-1-4-12 0,1 1 12 15,-1-6-11-15,-3 6 11 0,4-3-8 0,-1 2 8 16,-3-5 0-16,0 6 0 0,4-6 0 0,-4 6 0 16,0-12 12-16,0 5-3 0,0 1 0 0,0-6 0 0,0 9 1 15,-4-3 0-15,4-6 0 0,-3 6 0 16,-4 6-1-16,3-6 0 0,1-1 0 0,-4 1 0 16,0 0-9-16,3 3 0 0,-3-3 9 0,0 6-9 15,3-6 0-15,-3-1 0 0,0 1 0 0,4 0 0 0,-4 6 0 16,0-6 0-16,3 3 0 0,-3-4 8 15,4 1-8-15,-5 0 0 0,5 0 8 0,-4 0-8 16,0-6 12-16,7 0-3 0,-7 6 0 0,0 0 0 16,0 0 3-16,0-6 0 0,7 0 0 0,-7 0 0 0,7 0-12 0,-8 0 10 15,1 3-10-15,7-3 10 16,-7 3-10-16,7-3 0 0,0 0 0 0,0 0 0 16,0 0 0-16,0 0 0 0,-7 2 0 0,7-2 0 15,0 0 0-15,0 0 0 0,-7 6 0 0,7-6 0 0,0 0 0 0,0 0 0 16,0 0 0-16,0 0 0 0,0 0 0 15,0 0 0-15,0 0 0 0,0 0 0 0,0 0 0 16,0 0 0-16,0 0 0 0,0 0 0 0,0 0-8 16,0 0 8-16,0 0 0 0,0 0 0 0,0 0 0 0,0 0-9 0,0 0 9 15,4-6 0-15,-1 4-9 0,4-1 9 16,0 0 0-16,0 3-9 0,4 0 9 0,0 0 0 16,-4 0 0-16,3 0 0 0,1 3 0 0,-1 0-8 0,5-1 8 15,-5 4 0-15,1 0 0 0,3-6 19 0,-4 6-3 0,1 0-1 16,0 0-25-16,-1 0-5 0,1 0-1 0,-1-6 0 15,1 5 16-15,-4 1 0 0,4-6 0 0,-4 0-9 16,0 3 9-16,0 0-8 0,0-3 8 0,0 0-8 16,-4 0-13-16,1-3-3 0,-4 3 0 0,7-3 0 15,-4-3-24-15,-3 6-4 16,4 0-2-16,-4-5 0 0,4-1-134 0,-1-6-28 0</inkml:trace>
  <inkml:trace contextRef="#ctx0" brushRef="#br0" timeOffset="869.535">25735 2666 1333 0,'-14'3'28'0,"14"-3"6"0,-7 3-34 0,0 0 0 0,0 8 0 0,3-11 0 15,-3 6 48-15,0 0 4 0,0 0 0 0,4-6 0 16,-4 6-2-16,3 6 0 0,4-12 0 0,-7 5 0 0,0 4-3 16,0-3-1-16,3 6 0 0,-3-6 0 15,4 0-30-15,3-6-7 0,0 0-1 0,-7 11 0 16,3-5 4-16,1 3 0 0,-4 3 0 0,3 0 0 15,1-1 0-15,-1-5 0 0,0 6 0 0,4-3 0 0,0 9 0 0,-3-7 0 16,3 1 0-16,-4 0 0 16,1-3 6-16,3 2 2 0,0 1 0 0,-4 0 0 15,4 6-10-15,0-13-2 0,0 10 0 0,0-3 0 16,0 0-8-16,4-1 8 0,-4-5-8 0,3 6 8 0,-3-3 0 16,4 9 0-16,-1-13 0 0,1 7 0 15,0-6-8-15,3 6 8 0,-4-3-8 0,1 2 8 0,3-5-8 0,0 0 0 16,-4 0 0-16,4 6 0 0,0-6 0 15,4-6 8-15,-4 6-8 0,4-6 8 0,-4 0 0 0,3 0 0 0,1-3 0 16,-4 0 0-16,4 3-8 16,-4 0 8-16,3-6-8 0,-3 6 8 0,4-12-8 0,-4 6 8 15,3 6-8-15,1-12 8 16,-4 6 9-16,0 1 2 0,0-10 0 0,0 9 0 0,0-6-19 0,0 1 0 0,-3 5 0 0,3-12 0 31,-4 9 11-31,4-8-2 0,-7 5 0 0,4-6 0 0,0 6-9 0,-1 4 8 0,-3-10-8 0,0 6 8 16,0 0-8-16,-3 1 10 0,3-4-10 15,-4 9 10-15,0-6-10 0,1 1 0 0,-1-4 9 0,-3 9-9 16,4-6 0-16,-4 0 0 0,0 1 0 0,0 5 0 16,0-6 0-16,-4 3 11 0,4 3-11 0,0-5 12 15,0-1-12-15,-4 6 0 0,4 0 0 0,0-6 0 16,0 6 0-16,0-2 0 0,0 2 0 0,0 0 0 16,0 0 0-16,0 6 0 0,0-6-10 0,0 0 10 15,0 6 0-15,0 0 0 0,0-6 0 0,0 6 0 16,-1 6-12-16,1-6 3 0,0 0 1 0,0 6 0 0,0 0-4 0,-3 0 0 15,3 0 0-15,0 0 0 16,3 2-19 0,-3 4-4-16,3-6-1 0,1 0 0 0,3 6 7 0,-4-1 1 15,4-5 0-15,4 0 0 0,-4-6-29 0,3 6-6 0,1-3-1 0,3 3 0 16,-3-12-105-16,3 3-22 0</inkml:trace>
  <inkml:trace contextRef="#ctx0" brushRef="#br0" timeOffset="1815.902">26098 2727 1424 0,'0'0'29'0,"0"0"8"0,0 0-29 15,-3-5-8-15,-1-1 0 0,1 0 0 0,-1 0 56 0,1 6 11 0,3-12 1 16,-4 6 1 0,4 0-16-16,0-2-3 0,0 2-1 0,0 0 0 0,0 6-14 0,4 0-3 15,-4-6-1-15,0 6 0 0,0 0-19 0,0 0-4 0,0 0-8 16,0 0 12-16,3-6 2 0,-3 6 0 0,7 0 0 0,-7 0 0 16,7 0 1-16,1 6 0 0,-5 0 0 0,4-6 0 15,0 9-4-15,-3 2-1 0,3 1 0 0,0-6 0 16,-4 6-10-16,4 0 0 0,0 2 9 0,1-2-9 15,-1 0 0-15,0 5 0 0,0-5 0 0,-4 3 0 16,4-3 0-16,-3-1 0 0,3 1 0 16,-4 0 0-16,4-3 0 0,-3 3-8 0,0-1 8 15,-1 1 0-15,1 0 0 0,-1 3 0 0,-3-4 0 16,4 1 0-16,-4 0 0 0,0 5 0 0,0-8 0 0,0 3 8 16,-4-6 2-16,4 12 1 0,-3-13 0 0,-1 1 0 15,1 0 8-15,-1 0 1 0,4-6 1 0,-7 9 0 16,0-3 0-16,0 0 0 0,-4 0 0 0,4-1 0 15,-3 1-12-15,3-6-9 0,-4 6 12 0,0 0-12 16,1-6 0-16,-1 6 0 0,1 0 0 0,-1-3 0 16,4 3 0-16,-4-1 0 0,1 1 0 0,3-6 0 15,0 6 0-15,0 0 0 0,7-6 0 0,-7 6 0 0,7-6 0 0,0 0 0 16,-4 12 0-16,4-12-9 16,0 0 9-16,0 0 0 0,0 0 0 0,0 0 0 0,0 0 0 0,0 0 0 15,0 0 0-15,0 0 0 16,0 0 0-16,0 0 0 0,0 0 0 0,0 0 0 0,0 0 0 0,4 0 0 15,3 6 0-15,-4-6 0 16,4 0 0-16,0 0-8 0,4 0 8 0,-1 0-12 16,1 0 12-16,0 0 8 0,-1 0-8 0,1 0 11 0,-1 0-11 15,4 0 0-15,-3 0 0 0,0 0 0 0,3 6 0 0,-4-4 0 16,1 4 0-16,3 0 0 0,-3 0 0 0,-1 0 0 16,4 6 0-16,-3-1 0 15,3-5-43-15,-3 0-7 0,3 0-2 0,-4 3 0 16,4-3-2-16,-3 0-1 0,3 5 0 0,0-5 0 15,-3-6-15-15,3 6-3 0,-4-6-1 0,-2-6 0 16,-1 6-26-16,0-6-4 0,-4-5-2 0</inkml:trace>
  <inkml:trace contextRef="#ctx0" brushRef="#br0" timeOffset="2430.588">26543 2513 649 0,'0'0'28'0,"0"0"-28"31,-7 0 78-31,0 0 10 0,7 0 3 0,-7 6 0 16,7-6 11-16,-7 0 2 0,7 0 1 0,0 0 0 0,-4 6-20 0,-3 0-4 0,7-6-1 0,-3 5 0 16,3 1-16-16,-4 0-3 0,1 3-1 0,3-3 0 15,0 6-3-15,0-7-1 0,0 7 0 0,3-6 0 16,-3 3-35-16,4 3-7 0,-4-6-2 0,3 11 0 15,1-11 4-15,-4 6 0 0,3 0 0 0,-3 2 0 16,4 4-7-16,-4-6-1 0,0-1 0 0,0 4 0 16,0-3 16-16,0 0 4 0,0 5 0 15,0-5 0-15,0 3-18 0,0 2-10 16,0-5 12-16,0 3-12 0,0 3 23 0,0-7-3 16,0 7 0-16,0-6 0 0,3 2-12 0,-3-2-8 0,0-6 10 15,0 6-10-15,0 0 32 0,0-12 0 0,0 0 0 0,0 5 0 16,0-5-32-16,0 3 8 0,0-3-8 0,0 0 0 15,0 0 0-15,4 6 0 0,-4-6 0 0,0 6 0 16,0-6 0-16,3 6 0 0,-3-6 0 0,4 6 0 16,3 6 0-16,-4-6 0 0,5-6 0 0,-1 5 0 15,0-5 0-15,0 6 0 0,0 0 0 0,0-6 0 16,0 6-23-16,0-3-7 0,0 3-2 0,0-6 0 16,0 12 16-16,0-12 4 0,0 0 0 0,0 6 0 15,4-1-32-15,-1-5-7 0,-3 6-1 0,4-6 0 16,0 6-3-16,-4-6-1 0,3 6 0 0,-3-6 0 15,4 0-22-15,0 0-5 0,-4-6-1 0</inkml:trace>
  <inkml:trace contextRef="#ctx0" brushRef="#br0" timeOffset="2912.597">26734 2481 1105 0,'0'0'47'0,"-4"14"-38"16,0-8 3-16,-3 6 0 0,4-6 0 0,-1 6 0 15,1 2 20-15,-1-2 5 0,1-6 1 0,-1 11 0 16,1 1-29-16,-1-3-9 0,4 8 0 0,-3-5 0 16,-1 3 20-16,4 2-4 0,-3 1 0 0,3 2 0 15,0 3 45-15,0-2 9 0,0 2 2 0,3-2 0 16,-3 8 6-16,4-3 2 0,-4-2 0 0,3 2 0 15,1-2-13-15,-4 2-3 0,3 3 0 0,-3-3 0 16,0 4-9-16,4-10-3 0,-4 4 0 0,0-4 0 16,-4 3-25-16,4-2-6 0,0-4-1 0,0 7 0 15,-3-15-3-15,-1 2-1 0,1 1 0 0,-1-3 0 16,1 2-16-16,-1-5 0 0,1 0-8 0,-1-6 8 0,0 5 0 0,1-5 0 16,-1 3 0-16,1 3 10 15,3-12-30-15,0 0-7 0,0 0-1 0,-4 6 0 16,4-6-36-16,0 0-7 0,0 6-1 0</inkml:trace>
  <inkml:trace contextRef="#ctx0" brushRef="#br0" timeOffset="5629.428">26705 6291 622 0,'0'0'12'0,"0"0"5"0,0 0-17 0,0 0 0 0,0 0 0 0,0 0 0 16,0 0 55-16,0 0 7 0,0 0 2 0,0 0 0 15,0 0-27-15,0 0-5 0,0 0 0 0,0 0-1 16,0 0-12-16,0 0-3 0,0 0 0 0,0 0 0 15,0 0 4-15,0 0 0 0,0 0 0 0,0 0 0 16,0 0-20-16,0 0-9 0,0 0 1 0,0 0 0 16,0 0 8-16,0 0 11 0,0 0-3 0,0 0 0 15,0 0 10-15,0 0 2 0,0 0 0 0,0 0 0 16,0 0 0-16,0 0 0 0,0 0 0 0,0 0 0 16,0 0 3-16,0 0 1 0,0 0 0 0,0 0 0 0,0 0-10 0,0 0-2 0,0 0 0 15,0 0 0-15,0 0-12 0,0 0 0 0,0 0 0 16,0 0 0-16,0 0 0 0,0 0 0 0,0 0 0 0,0 0 0 15,0 0 9-15,0 0-1 0,0 0 0 16,0 0 0-16,0 0-8 0,0 0 0 0,0 0 0 0,0 0-11 16,0 0 3-16,0 0 0 0,0 0 0 0,0 0 0 31,0 0-26-31,0 0-5 0,0 0-1 0,0 0 0 16,0 0-28-16,0 0-7 0,0 0-1 0</inkml:trace>
  <inkml:trace contextRef="#ctx0" brushRef="#br0" timeOffset="17820.757">25799 6382 597 0,'3'0'16'0,"1"0"5"0,3 0-21 0,-4 0 0 0,1 0 0 0,3 0 0 15,-4 0 56 1,1 0 6-16,3 0 2 0,0 0 0 0,-3 0-64 0,3 0 0 0,0 0 0 0,-7 0-10 15,3 0 10-15,-3 0 9 0,7 0-1 0,0 6-8 16,-7-6 0-16,4 0 0 0,-4 0 0 0,7 0-9 16,0 0 9-16,0 0 0 0,0 0 10 0,0 0-10 15,0 2 0-15,0 4 0 0,4 0 0 0,-4-3 0 16,0 0 9-16,-4 3-9 0,5-6 8 0,-1 0-8 16,0 6 11-16,0-6-3 0,3 0-8 0,1 6 12 15,-4 0-12-15,0-6-15 0,0 6 3 0,0 5 1 16,0-11 48-16,0 6 10 0,-3-3 1 0,3 3 1 15,-4-3-33-15,4 6-6 0,-3-9-2 0,-4 6 0 16,3 5-8-16,-3-5 10 0,4 0-10 0,-4-6 10 16,0 6-10-16,0-6 0 0,0 0 0 0,-7 3 8 15,7-3 2-15,-4 9 0 0,-3-6 0 0,0 0 0 16,0 5 17-16,0-2 3 0,0 0 1 0,4-6 0 16,-5 6-11-16,-2 0-1 0,-1 0-1 0,4 0 0 15,0-6-10-15,-3 3-8 0,3 0 12 0,0 3-12 16,-1-4 0-16,1 1 0 0,0 0 0 0,0 3 0 15,0-6 0-15,7 0 0 0,-7 6 0 0,4-6 0 16,3 0 34-16,-7 0 3 0,7 0 1 0,-7 0 0 16,7 0-10-16,0 0-3 0,0 0 0 0,0 0 0 15,0 0-25-15,0 0 0 0,0 0 0 0,0 0 0 0,0 0 0 0,0 0 0 16,0 0 0-16,0 0 0 0,0 0 0 0,0 0 0 0,0 0 0 16,-4 0 0-16,4 0 0 0,0 0 0 0,0 0-14 15,0 0 5-15,0 0 9 0,0 0 0 0,0 0-9 0,0 0 9 16,0 0 0-16,0 0 0 0,4 6-9 0,-1 0 9 15,4 0 0-15,0-6 0 0,0 11 0 0,-3-11 9 16,3 0 1-16,0 3 0 0,0-3 0 16,0 3 0-16,0 0-24 0,0 0-5 15,0 3-1-15,4 3 0 0,-1-3 12 0,1 0 8 0,3 5-12 0,-7 1 12 16,4-6-12-16,-4 0 4 0,3 3 8 0,-3 3-13 16,0-1 4-16,0-5 1 0,-3 6 0 0,3-6 0 15,-3 6-4-15,-1-4 0 0,1 4 0 0,-1-6 0 16,1 6 1-16,-4-3 0 0,3-1 0 0,-3 4 0 15,-3-3-22-15,3 3-5 0,-4 0-1 0,1-7 0 16,-4 4 21-16,3 0 4 0,0-3 1 0,-3 3 0 16,4-3 13-16,3-6 0 0,-4 6 0 0,-3-1 0 15,7-5 0-15,-7 0 13 0,0 6-2 0,7-6-1 16,-7 0 7-16,7 0 2 0,-7 6 0 0,0-6 0 16,7 0 7-16,-7 0 2 0,0 0 0 0,-4 0 0 15,8 0-15-15,-4 0-2 0,7 0-1 0,-7 0 0 16,0 0-10-16,3 0 0 0,-3 6 0 0,0-6 8 15,0 0-20-15,0 0-5 0,-4-6-1 0,4 0 0 16,-3 0-50-16,-1 6-9 0,4-5-3 0</inkml:trace>
  <inkml:trace contextRef="#ctx0" brushRef="#br0" timeOffset="20775.429">26384 6320 664 0,'0'0'13'0,"0"0"5"0,0 0-18 0,0 0 0 0,0 0 0 0,0 0 0 16,0 0 43-16,0 0 5 0,0 0 0 0,0 0 1 16,0 0-90-16,0 0-19 0,0 0-3 0,0 0-1 15,-3 6 76-15,-1-3 16 0,1 3 2 0,3 2 1 16,0-8-22-16,-4 9-9 0,4-9 8 0,-3 12-8 16,3 0 28-16,-4-6 1 0,1 8 0 0,-1-2 0 15,0 0-13-15,1 0-2 0,-1 5-1 0,1-8 0 16,-1 3 31-16,1 6 5 0,3-1 2 0,-4-5 0 15,4 8 10-15,-3-2 3 0,3 0 0 0,0 2 0 16,0 4-52-16,0-1-12 0,0 4 0 0,0-4 0 16,0 1 0-16,0 2 0 0,0-8 0 0,0 3 0 15,0-4 0-15,0 7 0 0,3-1 0 0,-3 4 0 0,0-10 0 16,4 10 0-16,-4-4 0 0,0-5 0 0,3 3 0 16,-3-10 0-16,4 1 0 0,-4 3 0 0,3-4 0 0,-3 1 0 0,0-6 0 15,4 0 0-15,-1 0 54 0,1 0 8 0,-4-6 2 0,4 6 0 16,3-6-52-16,-4 6-12 0,4-4 0 15,0 1 0-15,0-3 0 0,0-3 0 0,4 1 0 16,-4 2 0 0,0-6-48-16,4 0-13 0,-4-6-3 0,0 6 0 0,0-6 54 0,0 4 10 0,0-4 0 15,0 0 0-15,-3-6-20 16,-1 4-10-16,1-4-2 0,-1 6 0 0,-3 1 14 0,4 5 2 16,-4-6 1-16,-4 6 0 0,4 0 15 0,-3 0 0 0,3 3 0 0,-7-3 0 15,7 6 8-15,-4 0-8 0,-7 0 9 0,4 0-9 16,4-5 36-16,-4 5 0 0,3-6 1 0,-3 0 0 15,4 0-29-15,-4 6-8 0,0-6 0 0,3 6 0 16,4 0 0-16,-7 0 0 0,7 0 0 0,-7 0 0 16,7 0 0-16,0 0 0 0,-7 0 0 0,0 6 0 15,3 6 0-15,1-6 0 0,-1 5 0 0,1-5 0 16,3 6 0-16,0 3 0 0,0-4 0 0,0 1 0 16,0-3 0-16,0 0 0 0,0-9 0 0,0 9 0 15,3 2-50-15,-3 1-11 0,4-6-3 0</inkml:trace>
  <inkml:trace contextRef="#ctx0" brushRef="#br0" timeOffset="21859.299">26712 6432 1018 0,'0'0'28'0,"0"-6"8"0,4 6-28 0,-4-6-8 0,0 0 0 0,3 0 0 16,-3 0 64-16,0 0 12 0,4-2 3 0,-4 2 0 16,0 6-25-16,0 0-5 0,0 0-1 0,0 0 0 15,0 0-25-15,0 0-6 0,3 0-1 0,-3 0 0 16,4-6-16-16,3 0 0 0,0 6 0 0,-3-6 0 15,3 6 0-15,0 0 0 0,-4 0 0 0,4-6 0 16,0 6 0-16,0 0 0 0,0 0 0 0,1-6 0 16,-1 6 0-16,0 0 0 0,0 0 0 0,-4 6 0 15,4-6 0-15,0 6 0 0,0 0 0 0,0 0 0 16,0 0 32-16,1 0 2 0,2 5 1 0,-3-5 0 0,0 3-5 16,0 3-1-16,-3 0 0 0,3-1 0 0,-4-5-29 15,1 3 0-15,3 3 0 0,-3-6 0 0,-1 5 0 16,1-5 0-16,-4 6 0 0,3-9 0 0,-3 6 0 15,0-3 0-15,0 8 0 0,-3-8 0 0,-1 6-12 16,1-6-9-16,-1 3-2 0,0 5 0 16,1-5-14-16,-1 3-3 0,4 0-1 0,-3 2 0 15,-4-2 62-15,0 0 13 0,3-6 2 0,-3 0 1 0,0 5-21 0,0-5-5 16,0-6-1-16,0 9 0 0,3-6 6 0,1 6 0 0,-4 0 1 16,3 0 0-16,1-4-17 0,-4 1-17 0,0 0 3 15,3 0 1-15,-3-6 13 0,4 6 0 0,3-6 0 0,-4 6 10 16,1 3-10-16,-1-1 0 0,0 1 0 0,4 3 0 15,-3 0 0-15,-1-3 0 0,4-1-9 0,0 1 9 16,-3 3 0-16,3-6 0 0,0 6 0 0,0-6 0 16,3 5 0-16,-3-5 0 0,0 3 0 0,4 3 0 15,-1 0 0-15,-3-1 0 0,4 1 0 0,0-6 0 16,-1 6 0-16,-3-3 0 0,4-9 0 0,-4 0 0 16,3 5 0-16,4 1 0 0,-3-6 0 0,-1 6 0 15,4 0 0-15,-3-6 0 0,-1 12 0 0,-3-12 0 16,0 0 0-16,7-12 17 0,-3 6-3 0,-1 0-1 15,4 0-13-15,-3 1 0 0,3-7 0 0,-3 3 0 16,3 3 0-16,-4-6 0 0,1 1 0 0,-1-1 0 16,1 0 0-16,-1 3 0 0,4 3 0 0,-3 0 0 15,-1 1 0-15,-3-1 0 0,0-6 0 0,4 6 0 16,-4-3 0-16,3 3 0 0,1 0 0 0,0 1 0 16,-4 5 0-16,3-6 0 0,1 0 0 0,-1 0 0 15,1 0 0-15,-1 0 0 0,-3 0 0 0,4-5 0 16,-4-1 0-16,3 6 0 0,-3-3 0 0,0 3 0 0,0-6 0 15,-3-8 0-15,-1 2 0 0,1 1 0 16,-1-1 0-16,-3-3 0 0,0 4 0 0,3-1 0 0,-3 3 0 0,4-2 0 16,-1-1 0-16,-3 6 0 0,0-5 0 0,0 8 0 0,0 3 0 15,0-6 0-15,0 6 0 0,0-5 0 0,0 5 0 0,-4 0 0 16,4-3 0-16,-3 0 0 0,-1 0 0 0,1 4 0 16,-1-1 0-16,4 0 0 0,-4 0 0 15,1 6 0-15,3-6 0 0,0 0 0 0,0 0 0 0,0 0 0 16,3-2 0-16,-3 2 0 0,3 0 0 15,1 0 0-15,-1 0 0 0,1-6 0 16,-1 1 0-16,4 5 0 0,0-3-12 0,0 3-4 0,4 0-2 0,-1-6 0 16,-3 6-22-1,4-5-5-15,-1 5-1 0,1-3 0 0,-1 3-66 16,5 0-12-16,-1 0-4 0</inkml:trace>
  <inkml:trace contextRef="#ctx0" brushRef="#br0" timeOffset="27756.003">26356 6276 556 0,'4'-12'16'0,"3"0"3"15,-4 1-19-15,1-1 0 0,3 3 0 0,-4 0 0 16,1 0 40-16,-4 9 5 0,0 0 1 0,0 0 0 16,0 0-34-16,0 0-12 0,0 0 0 0,0 0 9 15,-4 12-9-15,1-3 0 0,-1 9 0 0,-3-13 0 0,0 13 0 0,0-9 0 16,0 3 0-16,-4 5 0 0,8-5 11 0,-4 0 0 16,0-6 0-16,3 0 0 0,1-3 29 0,-1-1 5 0,4-2 2 0,0 0 0 15,0 0 25-15,0 0 6 0,0 0 1 0,0 0 0 16,4-11-36-16,-1 5-7 15,4-6-2-15,-3-6 0 0,3 7-34 0,0-1-20 0,0-3 2 0,4 3 1 16,-4 7 17-16,-4-7 0 0,-3 12 0 16,7 0 0-16,-7 0 0 0,0 0 0 0,0 0 0 15,0 0 0-15,7 0 0 0,-7 6 0 0,0 0 0 0,0-1 0 32,-3 13-25-32,-4-9-2 0,3 0 0 0,-3 5 0 0,0-2 36 0,3 6 7 0,-3-12 2 0,0 5 0 15,4 4-7-15,-4-3-2 0,3-6 0 0,1 6 0 16,3-10 24-16,-4 7 5 0,4-6 1 0,4-3 0 15,-4 0-39-15,3 3 0 0,1 0 0 0,3-3 0 0,-7 0 9 16,10-3 1-16,-3 0 0 0,4 0 0 16,3-8-10-16,-3 11 0 0,-4-6 0 0,3-6 0 15,5 6 0-15,-5 0-11 0,4-9 11 0,0 7-12 16,-3-1 12-16,3 3 0 0,-3-6 0 0,-1 0 0 16,-3 7 0-16,-7 5 0 0,11-6 0 0,-11 6 0 15,0 0 0-15,0 0 8 0,0 0-8 0,0 0 0 16,0 0 11-16,0 0-3 0,0 0 0 0,0 0 0 15,0 0 4-15,0 0 1 0,0 0 0 0,0 0 0 16,0 0 0-16,0 0 0 0,0 0 0 0,-7-3 0 0,7 3-13 0,-7-3 0 16,7 3 8-16,-7-6-8 15,7 6 0-15,-7-3 0 0,7 3 0 0,-7 0 0 16,3-3-10-16,4 3-5 0,-7 0-1 0,0 3 0 16,0-3 26-16,0 3 5 0,0 0 1 0,0 0 0 0,3 3-26 0,1 0-5 0,-4-1-1 15,0 1 0-15,-1 0 16 0,-2 0 0 0,3 6 0 16,-4-9 0-16,4 3 48 0,-3 0 13 0,3-4 3 15,-1 7 0-15,8-9-52 0,-10 6-12 0,3 0 0 0,0-6 0 16,7 0 8-16,-4 6 0 0,4-6-8 16,0 0 12-16,0 0-12 0,0 0-8 0,0 0 8 0,0 0-13 15,0 0 28-15,0 0 5 0,0 0 2 0,0 0 0 16,0 0-6-16,0 0-2 0,0 0 0 0,0 0 0 16,0 0 11-16,0 0 3 0,0 0 0 15,0 0 0-15,0 0-39 0,0 0-7 0,0 0-2 0,0 0 0 16,0 0 32-16,0 0 7 0,-7 0 1 0,7 0 0 15,0 0-38-15,0 0-7 16,0 0-2-16,0 0 0 0,0 0 27 0,0 0 0 0,0 0 0 0,-7 6 0 16,4 0 0-16,-1 0 0 0,1-6 0 0,3 11 0 15,-4-5 0-15,1 3 0 0,3-3 0 0,-4 6 0 0,0-6 0 16,4 5 0-16,0-2 0 0,-3 3 0 0,3 0 0 16,0-1 0-16,-4 1 0 0,4 0 0 0,0 3 0 0,0 2 0 15,0-5 0-15,0 0 0 0,4 5 0 16,-4-2 0-16,0-9 0 0,0 6 0 0,0 2 0 0,3-2 0 15,-3 6 0-15,0-6 8 0,0-1 12 0,0-5 2 16,0 3 1-16,0 0 0 0,0 6-23 0,0-10-16 16,0 1 2-16,-3 0 1 0,6-6 13 0,-3 6 12 15,0 0-3-15,0-6 0 0,0 0-9 0,0 0 0 16,0 0 9-16,0 3-9 0,4 0 0 0,-4-3 0 16,0 0 0-16,0 3 0 0,0-3 0 0,0 6 0 15,0-6 0-15,4 6 8 0,-1-4-8 0,-3-2 0 0,0 0 0 16,4 9 0-16,-1-9 0 0,-3 0 0 15,4 6 0-15,-4-6 0 0,0-970 0 0,3 1940 0 16,-3-970 0-16,0 0 0 0,0 6 0 0,0-6 0 0,0 0 0 0,0 0 0 16,0 0 29-16,0 0 5 0,0 0 1 0,0 0 0 15,0 0-5-15,0 0-1 0,0 0 0 0,0 0 0 16,4 0-29-16,-4 0 0 0,0 0 0 0,3-6 0 16,-3 6 0-16,4 0 0 0,-4 0 0 0,3-6 0 15,1 0 0-15,3 3 0 0,-4 3 0 0,1 0 0 16,-1 0 0-16,1 3 0 0,-1-3 0 0,1 6 0 15,0-6 0-15,3 0 0 0,-4 6 0 0,1-6 0 16,-4 6 0-16,3 0 0 0,1 0 0 0,-4-6 0 16,3 9 0-16,1-3 0 0,-4-1 0 0,3 1 0 15,-3 6 0-15,0-6 0 0,4 6 0 0,-4-1 0 0,0-2 0 16,0 3 0-16,0 0 0 0,-4 5 0 0,4-5 0 16,-3-3 0-16,3 6 0 0,-4-1 0 15,4-2 0-15,-3 0 0 0,-1 0 0 0,4-1 0 16,-3 4 0-16,3-3 0 0,0 0 0 0,-4-6 0 15,4-6 0-15,-3 5 0 0,-1 10 0 0,1 3 0 0,3-6 0 0,-4-1 0 16,0-5 0-16,1 9 0 0,-1-3 0 0,-3-1 0 16,4 1 0-16,-1-3 0 0,4-3 0 0,-3 3 0 15,-1-1 0-15,1-2 0 0,3 0 0 0,0-6 0 16,0 0 0-16,0 0 0 0,0 0 0 0,0 0 0 16,0 0 0-16,0 0 0 0,0 0 32 0,0 0 0 15,0 0 0-15,0 0 0 0,-7-6-24 0,0 0-8 0,3-5 0 16,-3 2 9-1,4 3-35-15,-1-6-7 0,-3 6-2 0,0-5 0 0,3 5 35 0,-3-3 0 16,7 9 0-16,-7-12 0 0,4 6 0 0,-4 0 0 16,7 6 0-16,-7-5 0 0,0-1 0 0,7 6 0 0,0 0 0 0,-7-6 0 15,7 6 0-15,0 0-10 0,-8 0 10 0,-2 0-12 16,10 0 12-16,-11 0-12 0,11 0 12 16,-10-6-12-16,3 6 12 0,7 0-10 0,-11 0 10 0,11 0-10 15,-7 0 20-15,7 0 4 0,-11 6 1 0,11-6 0 16,0 0-26-16,0 0-5 0,0 0 0 0,0 0-1 15,0 0 17-15,-10 0-8 0,10 0 8 0,0 0 0 16,0 0 0-16,0 0 0 0,0 0 0 0,0 0 0 16,0 0 0-16,0 0 0 0,0 0-9 0,0 0 9 15,0 0-40-15,0 0-1 0,0 0-1 16,0 0 0-16,0 0 57 0,0 0 11 0,0 0 2 0,0 0 1 0,0 0-29 0,0 6 0 16,3 0 0-16,1-1 0 15,3 1-20-15,-4 0-6 0,-3 6-2 0,4-3 0 16,0-3 28-16,-4-1 0 0,3 7 0 0,1-6 0 0,-1-6 0 0,1 9 0 15,-1-3 0-15,1-3 0 0,-1 0 16 0,1 0 8 16,3 0 1-16,-4-3 1 16,1 5-42-16,-1-5-8 15,4 0-1-15,1 0-1 0,-5 0 26 0,4-5 0 0,0 2 0 0,0 0 0 0,0 0 0 0,0-3 0 16,0 3 0-16,0-6 0 0,0 3 0 16,1 0 0-16,-1-5 0 0,0 5 0 0,-4-3 0 0,4 0 0 15,-3 3 0-15,-1 3 0 0,4-3 0 0,-3-5 0 0,-4 5 0 16,3 0 0-16,1-9 0 0,-4 6 0 15,3 3 0-15,-3-2 0 0,4-4 0 0,-4 0 0 0,0-3 0 0,3 4 0 16,-3 5 0-16,0-12 0 16,0 6 0-16,0 1 0 0,0 2 0 0,0-3 0 0,0 0 0 0,-3 6 0 15,3-5 0-15,0-1 0 0,0 12 0 0,-4-6 0 16,4 6 0-16,0 0 0 0,-3-6 0 0,3 6 0 16,-4-9 0-16,4 9 0 0,0 0 0 0,0 0 0 15,0 0 0-15,-7 0 0 0,7 0 0 0,0 0 0 16,-7-6 0-16,7 6 0 0,-7-11 0 0,0 11 0 15,7 0 0-15,0 0 0 0,-7-12 0 0,7 12 0 16,0 0 0-16,-3-6 0 0,3 6 0 0,0 0 0 16,0 0 0-16,0 0 0 0,0 0 0 0,0 0 0 15,0 0 0-15,0 0 0 0,0 0 0 0,0 0 0 16,0 0 0-16,0 0 0 0,-7-9 0 0,7 9 0 0,0 0 0 16,0 0 0-16,0 0 0 0,0 0 0 0,0 0-10 15,0 0 10-15,0 0-12 0,0 0 12 0,0 0-9 16,0 0 9-16,0 0 0 0,0 0-9 15,0 0 9-15,0 0 0 0,0 0 0 0,0 0-8 16,0 0 8-16,0 0 16 0,0 0-4 0,0 0-1 16,0-6-60-16,0-5-12 0,3-1-3 0,-3-6 0 0,4 3 52 15,-1-2 12-15,1-1 0 0,-1 1 0 0,1-4 0 0,-1 3 0 16,1 1 0-16,-4-1 0 0,3 0 21 0,-3 4 7 16,0-10 2-16,0 10 0 0,0-4-22 0,-3 6-8 15,3-6 0-15,-4 4 0 16,4 2 8-16,-3 0-8 0,3-5 0 0,-4 5 0 0,1 0 0 15,-1 3 0-15,1-8 0 0,-1 5 0 0,1 6 8 16,-1-6-8-16,0 0 0 0,1 4 0 0,-1 2 0 16,1 0 0-16,3 0 0 0,-4-6 0 0,4 3 0 0,0 4 0 15,-3-1 0-15,3 0 0 0,0 6 0 0,0 0 0 0,0 0 0 16,0 0 0-16,0 0 0 0,0 0 0 0,-4 0 0 0,4-6 0 16,0 6 0-1,0 0 0-15,0 0 0 0,0 0 0 16,0 0 0-16,0 0 0 0,0 0 0 0,0 0 9 0,0 0-9 0,0 0 8 0,0 0-8 0,-3-6 8 15,3 6-8-15,0 0 0 0,0 0 0 0,0 0 8 16,0 0-8-16,0 0 0 0,0 0 0 0,0 0 0 16,0 0-8-16,0 0 8 0,0 0-10 0,0 0 10 15,0 0-11-15,3-6 11 0,-3 6-12 0,7 0 12 16,0 0 0-16,0-6-8 0,1 6 8 0,-1 0 0 16,0 0 0-16,0 0 0 0,0 0 0 0,3 0 0 15,-3 0 0-15,0 0 0 0,4 0 0 0,-4 6 0 16,4-6 0-16,-4 6 0 0,3-6 0 0,-3 0 0 0,4 0 0 0,-11 0 0 15,0 0 0-15,7 0 0 16,-7 0 0-16,4 0 0 0,3 0 0 0,0 0 0 0,0 0 0 0,0 0 0 16,0-6 0-16,0 6 0 0,-7 0 0 0,3 0-13 15,4-6 1-15,1 6 0 16,-1 0-40-16,0 0-8 0,-4-6-2 0,4 6 0 16,0 0-105-16,0 0-21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19:50:38.7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5422 9548 608 0,'0'0'25'0,"-7"0"-25"16,4 0 108-16,-4 0 16 0,0 6 3 0,-4-6 1 16,0-6-52-16,4 6-9 0,0 0-3 0,-3 0 0 15,-1-12-48-15,4 12-16 0,-7-6 8 0,3 0-8 16,4-2 23-16,-3 2 1 0,3-3 0 0,0 0 0 16,-8 9-1-16,8-6 0 0,0 6 0 0,7 0 0 15,-10 0-7-15,3 0-2 0,-4 6 0 0,4 0 0 16,0 0-14-16,0 3 0 0,0 2 0 0,0 1 0 15,0 6 20-15,0-4 0 0,0 4 1 0,0 6 0 16,0-7-21-16,0 10 0 0,-4-4 0 0,7 1 0 16,-3-4 0-16,0 7 0 0,4-4 9 0,-4 7-9 15,3-13 12-15,4 10-12 0,0-7 12 0,0 1-12 16,0 0-17-16,4-4-11 0,-1 1-1 0,1-4-1 16,-1 4 30-16,4-12 0 0,0 3 0 0,0-3 0 15,4 0 0-15,-4-3 0 0,4-1 0 0,-8-2 0 16,4-2 0-16,4-1 0 0,-1-3 0 0,1-3 0 0,-4 3 16 0,0-6 10 15,4-2 2-15,-4 2 0 16,0-3-45-16,3 0-9 0,-3-2-2 0,4 2 0 0,-7-3 28 0,3 7 0 0,-4-1 0 0,1-6 0 16,-4 6 0-16,3 4 0 0,1-10 0 0,-4 6 0 15,0 1 21-15,3 5 10 0,-3-3 1 0,0 3 1 16,0 6-23-16,0 0-10 0,0 0 8 0,0 0-8 16,0 0-24-16,0 0-11 0,0 0-1 15,0 0-1-15,0 0 37 0,0 0 0 0,0 0 0 0,-3 9 0 16,3-9 16-16,-4 6 12 0,4 2 1 15,-3-2 1-15,3 3-48 16,0-3-10-16,0-6-1 0,0 12-1 0,-4-6 49 0,1 0 9 0,3 2 3 0,-4 4 0 16,4 0-20-16,0 0-11 0,-3 2 12 0,3 7-12 15,0 0 13-15,0 5-4 0,0 3-1 0,0-2 0 16,0 8-8-16,0-5 0 0,0 8 0 0,0 0-11 16,0 3 11-16,0-3 0 0,0-8 0 0,0 14 0 15,0-9 0-15,-4 9 0 0,4 0 0 0,-4-3 0 16,4 6 0-16,-7 1 12 0,7 1-2 0,-3-4-1 15,-1-1 4-15,-3 3 1 0,4-12 0 0,-1 6 0 16,1 0 29-16,-1 0 5 0,1-2 2 0,3-1 0 16,-4-6-36-16,4 4-14 0,0-7 11 0,-3-3-11 15,3-2 13-15,0-4-3 0,0 4-1 0,0-6 0 16,3-7-9-16,-3 4 0 0,0-3 0 0,0 0-11 16,0-7 11-16,0 1 0 0,0-6 8 0,0 0-8 0,0 0 0 15,0 0 0-15,0 0-10 0,0 0 10 0,0 0 0 16,0 0 0-16,0 0 0 0,0 0 0 0,0-6 0 15,0 1 0-15,-3-7 0 0,3-3 0 0,0-5 0 16,0 5 0-16,-4-15-10 0,4 10 10 16,0-4 0-16,0-2-10 0,0-3 10 0,0 5 0 15,4-2-9-15,-4-4 9 0,3 10 0 0,1-4-9 0,3 1 9 0,-4 5-13 16,4 3 5-16,0-2 8 0,0 2-12 0,4-3 12 0,-4 6-12 16,0 1 12-1,0-4-37-15,0 3 0 0,4-2 0 0,-1 5 0 0,5 9 37 0,-5-6 0 0,4 6 0 0,-3 0 0 16,3 0-80-1,4-6-8-15,-8 0-1 0</inkml:trace>
  <inkml:trace contextRef="#ctx0" brushRef="#br0" timeOffset="602.011">5704 9501 581 0,'-7'6'24'16,"4"0"-24"-16,-1 5 53 0,1-5 6 0,-1 0 1 0,1 6 0 16,-1-3-12-16,1-1-1 0,3 1-1 0,-4 0 0 15,1 0-14-15,3 3-2 0,0-6-1 0,-4-1 0 16,4 4 8-16,0-9 2 0,0 6 0 0,0 6 0 15,0 0-6-15,0-6-1 0,4 5 0 0,-4-2 0 16,0 0-4-16,0-9 0 16,0 0-1-16,3 6 0 0,1 0 2 0,3 8 1 0,-4-2 0 0,1 6 0 15,-1-6-11-15,1-1-3 0,-1 4 0 0,1-3 0 16,3-6 4-16,-4 2 1 0,1-2 0 0,0 6 0 16,-1 0 5-16,1 0 1 0,-1-1 0 0,1 4 0 15,-1-3-27-15,1 0 0 0,-1-6 0 0,1-1 0 16,-1 1 16-16,-3-6-3 0,7 6 0 0,-7-6 0 15,7 0-13-15,4 0-18 0,-4 0 4 0,0-12 1 16,0 7 54-16,4-7 11 0,-4 0 3 0,3-6 0 16,4 4-37-16,-3-10-7 0,0-2-2 0,-4 2 0 15,3 1-9-15,-3 2 0 0,0 3 0 0,4-5 0 16,-4 2 0-16,-3 10 0 0,-4-10 0 0,3 0 0 16,1 7-32-16,-1-4-8 0,-3 3-1 0,0 4-1 15,4-1-48-15,-4 0-10 0,0 0-1 0</inkml:trace>
  <inkml:trace contextRef="#ctx0" brushRef="#br0" timeOffset="937.714">6212 9377 1579 0,'-3'9'32'0,"3"0"10"0,-4 9-34 0,4-7-8 0,-3-5 0 0,3 9 0 16,0 3 46-16,0-7 7 0,0 7 2 0,0-3 0 15,3 2-37-15,1-5-7 0,-4 6-2 0,3-4 0 16,1 1 23-16,-1 6 4 0,1-10 0 0,0 1 1 15,-1 3-28-15,-3 3-9 0,4-7 0 0,-1 4 0 16,1-3 8-16,-4 0-8 0,3-1 0 0,1 7 0 16,-1-12-26-16,-3 3-12 0,4-1-2 0,-4-5-1 15,3 9-115-15,-3-6-22 0,0 0-5 0</inkml:trace>
  <inkml:trace contextRef="#ctx0" brushRef="#br0" timeOffset="1162.765">6234 9104 1580 0,'0'0'67'0,"0"0"-54"15,0 0-31-15,0 0-6 0,-4 6-2 0,4-6 0 16,0 0-10-16,0 0-1 16,0 0-1-16</inkml:trace>
  <inkml:trace contextRef="#ctx0" brushRef="#br0" timeOffset="2405.39">5376 10818 850 0,'0'0'17'16,"0"0"6"-16,0 0-23 0,0 0 0 0,-7 3 0 0,0 9 0 15,0-7 85-15,0 1 13 0,0 6 2 0,-4 3 1 16,1-3-59-16,-1 5-12 0,1 1-2 0,3-3-1 16,-4-1 29-16,0 1 7 0,-3 3 1 0,4-10 0 15,3 10 0-15,-4-9 0 0,4 6 0 0,-3-4 0 16,-1 1-26-16,-3-3-5 0,3 3-1 0,1-1 0 16,-4 7 0-16,-4-12 0 0,7 6 0 0,-3-4 0 15,0 10-47-15,0-6-9 0,3 0-3 0,1-1 0 16,-1 7-8-16,4-3-1 0,4 2-1 0,-4-2 0 15,3 0 48-15,1-1 9 0,-1 4 3 0,-3 0 0 16,7-4-23-16,7 4 0 0,-7-3 0 0,4 5-12 0,-1-5 1 16,1-3 0-16,-1 0 0 0,1-1 0 0,-1-5-4 15,4 3-1-15,0-6 0 0,4 6 0 0,-4-9 0 16,7 0 0-16,-3 0 0 0,-1-6 0 0,1 0 7 0,-1 0 1 16,8 0 0-16,-7 0 0 0,-1-8 0 0,1 2 0 0,-1-3 0 15,1-2 0-15,0-1-12 0,-1 0-3 16,4-5 0-16,-3 2 0 0,-4-5 23 0,3 5 0 15,1 1 0-15,-4-4 0 16,-3 1 0-16,-1 8 0 0,1-6 0 0,-1 7 0 0,1-1 0 0,-1 3 0 16,-3-6 0-16,4 7 0 0,-1-4 25 0,-3 3 10 0,0 1 1 0,4-4 1 15,-4 3-8-15,0 0-1 0,0 3-1 0,3 1 0 16,-3 2-27-16,0 0 0 0,-3 0 0 0,3 6 0 16,0 0 0-16,0 0 0 0,0 0 0 0,0 0 0 15,0 0 0-15,0 0 0 0,-4 6 0 0,-3 6 0 16,4-4 0-16,-1 16 0 0,4-6 0 0,-3 8 0 15,3 1 0-15,0 2 0 0,-4-3 0 0,4 7 0 16,0 2 20-16,0-3-2 0,0 1 0 0,0 5 0 16,0 3-29-16,0-6-5 0,4 4-2 15,-4-1 0-15,0-6 18 0,3 3 0 0,-3-5 0 0,4 2 0 16,-4-8 0-16,3 2 0 0,-3 4 0 0,4-10 0 16,-4 4 0-16,0-1 0 0,0-5 0 0,0 8 0 15,0-5 0-15,0 5 0 0,3-5 0 0,-3 8 0 16,0-2 0-16,0-1 0 0,0 9 0 0,0-11 0 15,0 8 0-15,0-5 0 0,0-1 0 0,0 7 0 16,-3-4 0-16,-1 0 0 0,1 1-8 0,-1-1 8 16,1 3 0-16,3 4 0 0,-7-4 0 0,3 0 0 15,1 4 0-15,-1-4 0 0,0-5 0 0,4 2 0 16,-7-6 10-16,7 1-1 0,0-6 0 0,0-1 0 0,7-5-9 16,-7-3-12-16,0-3 2 0,0-6 1 0,0 0 9 0,0 0 0 15,0 0 0-15,0 0 0 0,8 0 20 0,-5-6 5 0,1 0 2 0,3 0 0 16,-7-6-15-16,3 1-2 0,4-4-1 15,-3 3 0-15,-1-6-9 0,1 1 0 0,-1 2 0 0,1-11 0 16,-1 8 0-16,1-6 8 0,-1 4-8 0,1-4 0 16,0 7 25-16,-4-1 0 0,3-2 0 15,1 2 0-15,-1 0-37 0,1 1-7 0,-1 2-1 16,1-3-1-16,-1 7 21 0,1-4 0 16,-1-3-9-16,1 6 9 0,3 1 0 0,-4 5-10 0,8-9 10 15,-4 9-8-15,0-3-4 0,0 6 0 0,-3-2 0 0,6-1 0 16,-3 6-4-16,0-6-2 0,4 6 0 0,0 0 0 15,-4-6-6-15,3 6 0 0,1 0-1 0,-4 6 0 16,3-6-15-16,4 0-2 0,-6 6-1 16</inkml:trace>
  <inkml:trace contextRef="#ctx0" brushRef="#br0" timeOffset="3007.178">5503 10988 1074 0,'0'0'30'0,"0"0"8"0,0 0-30 0,0 0-8 0,0 0 0 0,0 0 0 15,-3 6 39-15,-1 6 6 0,1-3 2 0,-1 0 0 16,4-3 27-16,-3 5 6 0,-1-2 0 0,4 3 1 15,-3-3-65-15,3 5-16 0,-4-2 0 0,4 3 0 16,0 0 55-16,0-4 7 0,0 10 2 0,4-6 0 16,-1 2-52-16,1 1-12 0,3-1 0 0,-4-5 0 15,1 0 0-15,3 0 0 0,0 2 0 0,3 4 0 16,-2-9 0-16,-1 3 0 0,-4-3 0 0,4 5 0 16,0-8 0-16,0 6 0 0,0-6 0 0,4 3 0 15,0-1 54-15,-1-2 8 0,1-3 2 0,-4 3 0 16,0-6-64-16,3 0-15 0,1 0-1 0,-4 0-1 15,0 0 27-15,-3-6 6 0,3 3 0 0,0-9 1 16,-4 4-17-16,4-1 0 0,0-3 0 0,-3-6 0 16,3 7 0-16,0-1 0 0,0 3 0 0,-3-9 0 15,-1 7 0-15,4-1 0 0,-3-3 0 0,-1 3 0 16,1-5 26-16,-1 2 2 0,1 0 0 0,-1 1 0 16,-3 2-20-16,0-6-8 0,4 4 0 0,-4-1 8 0,0 0-8 15,0 3 0-15,-4 1 0 0,1 2 0 16,3-6-8-16,-4 6-4 0,1-2-1 0,-1-4 0 15,4 0-107-15,-3 3-20 0,-1 4-5 0</inkml:trace>
  <inkml:trace contextRef="#ctx0" brushRef="#br0" timeOffset="3683.367">5994 11041 1326 0,'0'12'56'16,"0"-3"-45"-1,0 0 4-15,3 5 1 0,-3-8 0 0,0 9 0 16,4-6 8-16,-4 0 3 0,3-1 0 0,1 7 0 15,-1-9-3-15,1 6 0 0,3-6 0 0,-4 2 0 16,1-2-16-16,3 3-8 0,-7-6 0 0,4 3 8 16,3 0-8-16,0-6 0 0,-4 6 0 0,4-6 0 15,4 0 0-15,-4 0 0 0,3 0 0 0,-6-6 0 16,3 6 0-16,0-9 0 0,-3 0 14 0,3-3-4 16,-4 7-10-16,8-4-12 0,-4 3 2 0,7-6 1 0,-7 0 9 15,4 4 0-15,-4-4 0 0,3 3 0 0,-3 0 15 0,4-3 5 16,-4 4 0-16,4 2 1 15,-4-3-33-15,0 3-8 0,0 0 0 0,-4-3-1 0,-3 9 21 16,0 0 0-16,0 0 0 0,0 0 0 16,0 0 0-16,0 0 0 0,0 0 0 0,0 0 0 15,0 0 0-15,0 0 0 0,0 0 0 0,0 0 0 0,0 0-16 0,-7-6 2 0,0 1 0 16,0 5 0-16,-4 0 14 0,4-6 0 0,-3 6-10 0,-1 0 10 16,-3 0 8-16,4 0 7 0,3 0 1 15,-11 6 0-15,4-6 21 0,0 0 5 0,-4 0 1 0,0 0 0 16,4 0-1-16,-3 0 0 0,6 0 0 0,-3 5 0 15,0 1-20-15,3-3-4 0,1 6-1 0,-1 3 0 16,4-3-17-16,0 2 0 0,3 7 0 0,-3-9 0 16,4 0 0-16,-1-1 0 0,4 10 0 0,-3-12 0 15,3 6-9-15,0 0 9 0,0 2-8 16,3 4 8-16,1-6 0 0,-1 5 0 0,1-5 0 0,-1 0 0 16,1 2 0-16,-1-2 0 0,1 0 0 0,0-3-8 15,3 3 8-15,0-971 0 0,0 1941 0 0,3-976-8 16,1 6 8-16,3-3 0 0,-7 5 0 0,7-5 0 15,0 3 0-15,-3-6 0 0,6 3 0 0,-2-1-8 16,-1-2-14-16,0 0-2 0,3-3-1 0,-2 0 0 16,-1-3 25-16,0-3 0 0,3 0 0 0,1 0 0 15,-4 0-56-15,4-3-7 0,-1 6-1 0</inkml:trace>
  <inkml:trace contextRef="#ctx0" brushRef="#br0" timeOffset="4740.48">5475 12949 1314 0,'0'0'37'0,"0"0"8"0,0 0-36 16,0 0-9-16,0 0 0 0,0 0 0 0,0 0 59 0,-3-6 9 0,3 6 3 0,-7-3 0 15,-4 3-11-15,4-3-3 0,-4 3 0 0,4 0 0 16,-3 0-45-16,3 3-12 0,-4-3 0 0,-7 3 0 16,4-3 0-16,0 6 0 15,-3 0 0-15,-1 0 0 0,0 0 0 0,4 9 0 0,-4-1 0 0,-3 7 0 16,4-6 8-16,-1 5-8 0,0 7 12 0,1-10-4 16,3 10-8-16,0-4-9 0,-4 1 9 0,4-1-13 15,3 4 13-15,1-1 0 0,-1 4 0 0,0-7 0 16,4 9 0-16,4-5 8 0,-1-4 0 0,1 4-8 15,3-7 0-15,3 1 0 0,1-3 0 0,-1-10 0 16,4 1 0-16,4 3 0 0,-4-3 0 0,4-3 0 16,3-6 0-16,-4 6 0 0,12-12 0 0,-8 6 0 0,0-9 15 15,3 3-1-15,1-9 0 0,0 4 0 0,-1-4 24 16,4-6 5-16,-3 1 1 0,-4-7 0 0,4 4-44 16,0-4-20-16,-1-2 1 0,1-3 1 0,3-1 29 15,-7 4 5-15,-3-6 2 0,3 2 0 0,-4-8-18 0,1 0 0 16,0 6 0-16,-4-12-9 0,0 2 9 15,0 1 0-15,0 3 0 0,0 0 0 0,-4 0 0 0,1 3 0 16,-1 2 0-16,-3 1 8 0,0 0-8 0,0 5 0 16,-3-5 0-16,3 3 8 0,0-1-8 0,-4 4 0 15,1 0 0-15,-1 2 0 0,1-2 0 0,-1 5 0 16,-3 10 0-16,4-4 8 0,3-3-8 0,-4 10 0 16,1-1 0-16,-1 6 0 0,4-6 0 0,-3 3 0 15,3 4 0-15,0-1 0 0,0 3 0 0,0 3 0 0,0 0-8 16,0 0 8-16,0 0-12 0,0 0 4 0,0 0 0 0,0 0 0 31,0 0-15-31,0 0-2 0,3 3-1 0,1 8 0 0,-4-2 10 0,3 15 3 0,-3-10 0 16,4 16 0-16,-4-1 13 0,0 9 0 0,3-2 0 15,1 5 0-15,-1 0-11 0,1-9-5 0,-1 10-2 0,1 2 0 16,-1 0 18-16,1 0 0 0,-4 3 0 0,3 0 0 16,-3 0 11-16,0-3 5 0,0-3 2 0,0 3 0 15,-3-8 2-15,-1-1 1 0,1-3 0 16,-1 3 0-16,1-8 3 0,-1 2 1 0,1-2 0 0,-1-1 0 15,-3-2-14-15,4-4-3 0,3 4-8 0,-4-6 12 16,4-1-12-16,-3-2 0 0,3-3 0 0,0-1 0 16,3 1 0-16,-3-6 12 0,-3 3-3 0,3-3-1 15,0-6-17-15,0 0-4 0,0 6-1 0,0-6 0 16,0 0 22-16,0 5 4 0,0-5 0 0,0 0 1 16,3 6-13-16,-3-6-18 0,4 6 4 0,-4-6 1 15,7 0-92-15,0 0-19 0,-4-3-3 0,4 0-376 16,-3-5-75-16</inkml:trace>
  <inkml:trace contextRef="#ctx0" brushRef="#br0" timeOffset="5334.014">5771 13040 1036 0,'0'0'23'0,"-14"-3"5"0,7-2 0 0,0 5 1 0,7 0-29 0,-3-3 0 0,3 3 0 0,-7 0 0 15,0 3 76-15,7-3 8 0,0 0 3 0,-7 2 0 16,3 4-27-16,0 0-4 0,1 0-2 0,-4 0 0 15,7 0-14-15,-4 9-2 0,1-10-1 0,3 4 0 16,-4 3-6-16,4 3-2 0,0-4 0 0,-3 4 0 16,3 0-29-16,0 3-18 0,0-4 2 0,0 1 1 15,0 3 15-15,0-4 0 0,0 10 0 0,0-7 0 16,3-2 0-16,-3 6 0 0,4-7 0 0,-1 4 0 0,1 3 0 16,-1-4 0-16,4 1 0 0,1 0 0 0,-1-4 19 15,0 10 6-15,0-12 2 0,3-1 0 0,-3 4-27 16,0-3 0-16,7-6 0 0,-6-1 0 0,-1 1 0 15,0-6 10-15,0 0-2 0,0 0-8 16,3-6 31-16,1 1-1 0,0-7 0 0,-1-3 0 0,1-2-22 0,-1-1-8 16,1-6 0-16,-1 4 0 0,-2-4 23 0,-5 1-2 15,1 2 0-15,-1-2 0 16,1 2-13-16,-4 3-8 0,0 7 10 0,0-13-10 16,-4 9 8-16,1 4-8 0,3-7 0 0,-4 3 9 15,1 4-9-15,-5-7 10 0,-2 6-10 0,3-3 10 16,0 4-35-16,0-4-7 0,-4 3-2 0,4 3 0 0,-4-2 34 15,1-4 0-15,-1 3 0 0,-3 3 0 0,4 1 0 0,-1-10 0 16,0 9 0-16,-6 0 0 0,3 3 0 0,0 1 0 16,-1-4 0-16,1 6 0 15,4 0-46-15,-1 3-2 0,4 6-1 0,4 3 0 16,-1-1-14-16,-3 4-2 0,4 3-1 0,-1 2 0 16,0 4-27-16,4 3-6 0,0-4-1 0</inkml:trace>
  <inkml:trace contextRef="#ctx0" brushRef="#br0" timeOffset="5871.661">5969 13184 1393 0,'0'0'28'0,"0"0"9"15,0 0-29-15,-4 3-8 0,4-3 0 0,-7 9 0 16,0-3 60-16,4 0 10 0,-1 6 2 0,4-3 1 16,-3-1-21-16,3 1-5 0,-4 9-1 0,4-6 0 0,0-4-22 0,0 4-4 0,0 0 0 15,0 0-1-15,0-1-10 16,0-5-1-16,0 0-8 0,0-6 12 15,0 0-12-15,0 0 9 0,0 0-9 0,0 0 8 16,0 0 0-16,0 0 0 0,7-6 0 0,-3-5 0 0,-1-4-8 16,1 0 0-16,3 0 0 0,-4-2 8 0,1-1-8 0,3 3 0 0,0 4 0 15,-3-7 0-15,3 0 0 0,0 4 0 0,-4-4 0 16,4 0 0-16,4 4 0 0,-8-1 0 0,1 3 0 16,3 3 0-16,-7-2-9 0,4 2 9 0,-1 0 0 15,1 6 0-15,-1 0-8 0,-3 3 8 0,0 0 0 0,4-3 0 16,-4 3-10-16,0 0 10 0,7 0-8 0,-7 0 8 15,3 0-33-15,1 3-2 16,3 0 0-16,-4 3 0 0,4 0 54 0,-3 3 10 0,3 2 3 16,0-5 0-16,-3 6-24 0,3 0-8 0,0 5 0 15,-4-2 0-15,4-3 30 0,0 9 0 0,4-7 0 16,-8 7 0-16,5-6-46 0,-5 2-8 0,1 7-3 16,-1-10 0-16,4 10 27 0,-3-6 0 0,-1-1 0 0,-3 1-8 15,4-1-23-15,-1-2-4 16,-3-3-1-16,0 0 0 0,0-4-159 0,-3 1-32 15</inkml:trace>
  <inkml:trace contextRef="#ctx0" brushRef="#br0" timeOffset="6324.749">6350 12244 995 0,'0'0'20'0,"-4"8"6"0,-3-2-26 0,4 6 0 0,3 0 0 0,-4-3 0 16,1 2 77-16,3 7 11 0,0 0 1 0,-4-4 1 15,4 7-28-15,0 0-6 0,0 2 0 0,0 1-1 16,4 2-2-16,-1 1 0 0,1 2 0 0,3-3 0 16,-4 4-26-16,1-1-6 0,3-2-1 0,-3 8 0 15,3 3 8-15,0 0 2 0,0 6 0 0,-4-2 0 16,4-1-17-16,4 3-3 0,-4 0-1 0,-7-6 0 16,7 0 6-16,-3-2 1 0,-1-1 0 0,-3 3 0 15,0-5 15-15,0 2 3 0,0 0 1 0,0 0 0 16,0-2-14-16,0-4-2 0,0 3-1 0,4-2 0 15,-4-7-18-15,0 7 8 0,3-13-8 16,-3 4 0-16,4-3 0 0,-1-7 0 0,-3-2 0 0,4 6 0 16,-1-6-8-16,-3-3-6 0,4-1-1 0,-4-5 0 15,0 0-44-15,0 0-9 0,0 0-1 16,0 0-1-16,7 0-131 0,-4 0-27 0</inkml:trace>
  <inkml:trace contextRef="#ctx0" brushRef="#br0" timeOffset="6607.599">6184 12855 1416 0,'-10'6'29'0,"-1"0"8"0,8-3-29 0,3-3-8 0,0 0 0 0,0 0 0 16,0 0 36-16,0 0 5 0,0 0 2 0,0 0 0 15,0 0 34-15,0-970 7 0,0 1940 2 0,0-970 0 16,0 0-59-16,0 0-12 0,3-3-3 0,1 0 0 16,6 0-36-16,1 3-8 0,3 0-2 0,3 0 0 15,1 0 34-15,3 0 0 0,7 0 0 0,-6 3 0 16,2 0 9-16,1 0 9 0,-4-3 2 0,7 6 0 16,-10-3-45-1,7 5-9-15,-4-2-2 0,-3 0 0 0,-1 0-101 0,1 0-21 0</inkml:trace>
  <inkml:trace contextRef="#ctx0" brushRef="#br0" timeOffset="7613.875">5408 14375 995 0,'0'0'20'0,"0"0"6"0,0 0-26 0,0 0 0 16,0 0 0-16,0 0 0 0,-3-3 48 0,-1-3 4 16,4 6 0-16,-3-3 1 0,3 3-23 0,-4-6-5 15,4 6-1-15,-7-5 0 0,0 2-8 0,3-3-3 0,-3 0 0 16,4 6 0-16,-4-6 21 0,7 6 4 16,-7 0 1-16,7 0 0 0,-7 0-14 0,0 0-2 0,7 0-1 0,-8 0 0 15,1 0-22-15,-3 6 9 0,3 0-9 0,0 0 0 16,0 2 33-16,0 4 0 0,0 0 0 0,-1 6 0 15,-6-7-23-15,7 4-10 0,0 3 8 0,0-1-8 16,0 1 14-16,0 3-2 0,0 2-1 16,0-2 0-16,0-4 4 0,0 7 1 0,0-7 0 15,0 7 0-15,3-4-16 0,-3-8 0 0,4 9 0 16,3-4 0-16,-4-5 0 0,4 3 0 16,0-3 0-16,0-3 0 0,0-1 8 0,4-2 0 0,-4 6-8 0,3-9 12 15,4 0-12-15,-3 0 0 0,3 0 8 16,3 0-8-16,1 0 0 0,0 0-12 0,3-3 3 0,-4 5 0 15,4-2 9-15,8 0 0 0,-8 0 0 0,0 0 0 16,3 3 0-16,-2 0 0 0,-1-6 0 0,3 0 0 16,1 6 11-16,0-6 4 0,-4 0 1 0,3-6 0 15,4 0-26-15,-3-3-5 0,0 0-1 0,-4-2 0 16,7-1 48-16,-10-3 8 0,3-2 3 0,0-4 0 16,-4 3-28-16,1-8-6 0,0-1-1 0,-4-2 0 15,-4 3-8-15,1-4 10 0,-1 4-10 0,-3-1 10 16,-3-5-10-16,-1 8 0 0,1-2 0 0,-4 5 0 15,-4 1 0-15,4-1 0 0,-7 7 0 0,3-1 0 16,-3 3-9-16,4 0 9 0,-8 3 0 0,4 4 0 0,0-4 0 16,-4 6 0-16,0-3 0 0,1 6 0 0,-1 0-11 15,4 3 11-15,-11 0-10 0,8 0 10 0,-1 6 8 16,0-4 8-16,4 4 2 0,4 3 0 16,-1-6-36-16,4 6-7 0,-4-3-2 0,1 2 0 15,6-2-8-15,1 0-1 0,3 3-1 0,0-6 0 16,3-4-22-16,1 4-4 0,-1 0-1 0</inkml:trace>
  <inkml:trace contextRef="#ctx0" brushRef="#br0" timeOffset="8230.844">5941 14484 1314 0,'0'0'37'0,"-7"0"8"0,3 0-36 15,4 0-9-15,-7-6 0 0,4 6 0 16,-4-3 48-16,7 0 8 0,-7 0 2 0,-1 0 0 0,1 0 2 0,0 0 1 0,4 3 0 0,3 0 0 31,0 0-41-31,0 0-9 0,0 0-2 0,0 0 0 16,0 0 39-16,0 0 8 0,0 0 2 0,0 0 0 0,0 0-42 0,0 0-8 16,0 3-8-16,0 6 12 0,0 3-12 0,0 0 0 0,3-4 9 0,-3 4-9 15,-3 3 0-15,3-3 0 0,0-1 0 16,-4 1 0-16,4 6 0 0,0-6 0 15,4-1 0-15,-4 1 0 0,3 3 0 0,1-4 0 0,-1 1 0 0,-3-3 0 16,7 6 0-16,-3-1 0 16,0-8 0-16,-1 6 8 0,1 3-8 0,-4-3 0 0,7-1-8 0,0 1 8 15,0 0 0-15,3 0 8 0,1-1 0 16,-1 4 0-16,1-3-8 16,3-3 0-16,-3 2 0 0,3-2 0 0,0 3 0 15,-3-3 0-15,3 3 0 0,0-7 0 0,0-5 0 0,-4 6 0 0,5-3 8 0,-5-3-8 16,1 0 8-16,-1 0-8 0,4-3 8 0,-3 0-8 15,-4 0 0-15,0-8-20 0,0 2 4 0,0 0 1 16,4-6 50-16,-4 4 9 0,-4-1 3 0,4-9 0 16,-3 7-34-16,0 2-13 0,-1-9 11 0,-3 7-11 15,4-1 0-15,-4 0 0 0,0 3 0 0,3-2-10 16,-3 2-30-16,0-3-5 0,0 3-2 0,0 4 0 16,0 2-13-16,0-9-4 0,0 9 0 0,4 0 0 15,-4 6-72-15,0-6-16 0,0 6-2 0</inkml:trace>
  <inkml:trace contextRef="#ctx0" brushRef="#br0" timeOffset="8695.118">5948 13949 1226 0,'0'0'25'0,"0"0"7"16,0 0-32-16,0 0 0 0,0 0 0 0,0 0 0 16,0 0 65-16,0 0 7 0,0 0 0 0,0 0 1 15,0 0-20-15,0 0-4 0,0 0-1 0,3 6 0 16,1 0-32-16,-1-1-8 0,4 4 0 0,1-3-8 15,-1 3 8-15,0 0-8 0,3 2 0 0,-3 4 0 16,4-3 0-16,3 3 0 0,-3 5 0 0,-1-2 0 16,4 2 0-16,0-2 0 0,0 3-15 0,-3-1 5 15,3 1-38-15,0-1-8 0,4-5-2 0,-11-3 0 16,0 8-122-16,0-8-25 0</inkml:trace>
  <inkml:trace contextRef="#ctx0" brushRef="#br0" timeOffset="84936.253">8629 9077 573 0,'0'0'24'0,"0"9"-24"16,-4-3 58-16,4 0 6 0,0 6 2 0,0-6 0 15,0 0 4-15,0-1 1 0,0-5 0 16,0 6 0-16,0 0-19 0,0-6-4 0,0 0-1 0,0 0 0 31,0 0-1-31,0 0 0 0,0 0 0 0,0 6 0 0,0-6-3 0,0 0-1 0,0 0 0 0,0 0 0 16,0 0-2-16,0 0 0 0,-3 9 0 0,3-9 0 15,-4 6-4-15,4-6 0 0,0 12-1 0,0-12 0 16,-3 5-15-16,3-5-4 0,0 0 0 0,0 6 0 16,0-6-16-16,0 0 8 0,0 6-8 0,-4 0 0 15,4-6 12-15,0 6-4 0,0-6 0 0,0 6-8 16,0-6 14-16,0 9-4 0,-3-3-1 0,3-6 0 16,0 5-9-16,0-5 10 0,0 12-10 0,0-6 10 15,0-3-10-15,0-3 0 0,0 9 0 0,0 3 8 16,0-4-8-16,0 4 8 0,0 0-8 0,0-3 8 15,0 0-8-15,0 2 0 0,0 4 0 0,0-3 0 16,0 2 0-16,0 1 0 0,0 0 0 0,0 3 0 16,0-1 0-16,-4 10 0 0,4-10 0 0,0 7 0 15,0 2 0-15,-3-2 0 0,3-1 0 0,0 4 0 16,0-4 0-16,-4 4 0 0,1-4 0 0,3 1 0 16,-4-4 36-16,1 4 6 0,-1-7 1 0,1 4 0 15,-1-3-18-15,4-7-3 0,-4 4-1 0,1-3 0 16,3 0-21-16,-4-6 0 0,1-1 0 0,3 1 0 15,0-6 0-15,0 0 0 0,0 0 0 0,0 0 0 16,0 0 26-16,0 0 1 0,0 0 0 0,-4 9 0 0,4-9-18 16,0 0-9-16,0 0 10 0,0 0-10 0,0 0 8 0,0 0-8 0,0 0 0 15,0 0 0-15,0 0 0 0,0 0 0 0,0 0 0 0,0 0 0 32,4 6-31-32,-4-6 1 0,0 6 0 0,0-6 0 0,0 0 46 0,0 0 8 0,3 3 3 0,-3-3 0 15,0 0-43 1,0 0-9-16,0 0-2 0,7 3 0 0,-7-3 27 0,4 0 0 0,-4 0 0 0,4 0 0 15,3 0 0-15,-7 0 0 0,7 0 0 0,-4 0 0 16,-3 0 0-16,7-3 0 0,-3 0 0 16,3 3 0-16,0 0 0 0,-4-3 0 0,4 3 0 15,1 0 0-15,2 0 0 0,-3 0 0 0,4 0 0 0,-4 0 0 16,3 3 12-16,-3-3 7 0,4 0 1 0,0 3 1 16,-1-3-21-16,-3 3 0 0,4-3 0 0,-1 6 0 15,1-6 0-15,0 6 0 0,-4-6 0 0,3 5 0 16,1-5-12-16,-4 6-8 0,3 0 0 0,1-3-1 15,0 0 21-15,-1 0 0 0,-3-3 0 0,4 3 0 16,-4 0 0-16,3 0 0 0,1 3 0 0,0-3 0 16,-1 0-56-16,1-3-6 0,-1 2-2 0,1-2 0 15,0-2-80-15,-1 2-17 0</inkml:trace>
  <inkml:trace contextRef="#ctx0" brushRef="#br0" timeOffset="85699.728">9130 9524 1036 0,'0'0'21'0,"0"0"7"0,-7 6-28 0,3 0 0 0,4-6 0 0,-3 12 0 16,-1-6 105-16,1-3 16 0,3-3 3 0,-4 6 1 15,4-6-34-15,-7 5-7 0,7-5-2 0,-3 6 0 16,3-6-14-16,0 0-4 0,0 0 0 0,-7 3 0 15,7-3 0-15,-8 3-1 0,8-3 0 0,-7 6 0 16,4-6-50-16,3 0-13 0,-7 6 0 0,0 0 0 16,7-6 0-16,-11 0 0 0,8 6 0 0,-8 0 0 15,4-1 19-15,0-2-2 0,3 3 0 0,-3 3 0 16,0 6-17-16,4-3-12 0,-1-1 1 0,-3-2 1 16,7 6 10-16,-3 0-13 0,-1-4 5 0,1 7 8 15,-1-3-8-15,4-4 8 0,-3 7 0 0,3 0 0 16,0-12 0-16,0 5 0 0,3 1 0 0,-3-3 0 15,4-3 0-15,-1 6 0 0,-3-12 0 0,7 5 0 16,-3 1 0-16,-1 0 0 0,1-3 0 0,-1 0 0 16,1 0 0-16,3 0 0 0,0 0 0 0,0-3 0 0,0 0 0 0,0 0 0 15,4-3 8-15,-4 0-8 0,0 0 0 16,3 0 0-16,-3-6 0 0,1 3 0 0,2 1 0 0,-3-7 0 16,0 6 0-16,0-12 0 0,0 6 0 15,0-2 0-15,4 2 0 0,-7-11 0 0,3 2 0 16,0 3 0-16,0-8 0 0,0 8 0 0,-4-5 9 0,4-7 10 15,-3 10 1-15,-1-7 1 0,-3 7-21 16,4-1 0-16,-4-2 0 0,0 2 0 16,0 9 0-16,0-5 0 0,0 5 0 0,0 0-8 0,-4 3 8 0,4 3 0 15,0 6 0-15,0 0-8 0,0 0 0 0,0 0 0 0,0 0 0 0,0 0 0 16,0 0-5-16,0 9-1 0,0 3 0 0,0 6 0 16,0-7 14-16,4 7 0 0,-4 6-10 0,3 2 10 15,1-5 0-15,0-1 0 0,-1 7-9 0,4-7 9 16,-3 4 0-16,3-7 0 0,0 1 0 0,-4 0 0 15,4-4 0-15,-3 4 0 0,3-9 0 0,-4 3 0 16,1-4 0-16,3 7 0 0,-3-9 0 0,-1 0 0 16,4-6 0-16,-7 0 0 0,4 6-8 0,-1-6 8 15,4 3-32-15,0 0-4 0,-3-1 0 0,3-2 0 16,0 3-39-16,3-3-8 0,-2 0-1 0</inkml:trace>
  <inkml:trace contextRef="#ctx0" brushRef="#br0" timeOffset="86797.066">10093 9386 851 0,'-7'0'36'0,"0"3"-36"16,0 3 55-16,3 0 4 0,-3 0 1 0,0-6 0 15,7 0-8-15,-3 6 0 0,3-6-1 0,-7 6 0 16,7-6-19-16,0 0-3 0,0 0-1 0,0 0 0 16,-4 5 0-16,4-5-1 0,0 0 0 0,-7 0 0 15,7 0-4-15,0 0-1 0,-4 9 0 0,4-3 0 16,-3 0-12-16,3 6-2 0,0-6-8 0,0 5 12 16,0 1-12-16,3 3 0 0,-3 0 0 0,4 5 0 15,0-2 16-15,-1 2 11 0,4 4 1 0,-3-1 1 16,3 1-17-16,-4-4-3 0,4 4-1 0,-3-3 0 15,3-4 0-15,-4 1 0 0,1-6 0 0,-1 2 0 16,1-2 9-16,-4-6 2 0,0-6 0 0,0 0 0 16,0 0-19-16,0 0 0 0,0 0 0 0,0 0 0 15,-4 6 55-15,4-6 7 0,-7 6 2 0,0-6 0 16,0 0-27-16,4 0-5 0,-4-6 0 0,0 6-1 0,3-6-19 16,-3 0-4-16,4 0-8 0,-1-3 12 0,0 3-2 15,-3-2-1-15,4 2 0 0,-1-3 0 0,1-3-9 16,-1 6 0-16,4 0 0 0,-3-2-11 0,-1-1 11 0,1 0 0 15,3-3 0-15,-4 6 0 0,4-5 0 0,-3-4-8 0,3 3 8 16,-4 0-8-16,4 1 8 0,0-7 0 0,0 3 0 16,0 1 0-16,0-1 0 0,0 3 8 0,4 0-8 0,-4-2 0 15,3 5 0-15,1 0 0 0,-1-3 0 16,4 6-8-16,0 0 8 0,0-5 0 0,0 5 0 16,4-3 0-16,-4 6-36 0,4-3-1 15,3 3-1-15,-4 3 0 0,4-6 38 0,-3 6 0 0,0-5 0 16,3 5 0-16,0 0-15 0,0 0 5 0,4 0 1 15,-4 0 0-15,3 0-17 16,1-6-3-16,0 6-1 0,-4 0 0 16,3 0-3-16,1 0-1 0,0 0 0 0,-1 6 0 0,1-1-136 0,0 1-27 0</inkml:trace>
  <inkml:trace contextRef="#ctx0" brushRef="#br0" timeOffset="87485.08">10372 9492 971 0,'0'0'20'0,"0"0"6"0,0 0-26 0,0 0 0 0,0 0 0 0,0 0 0 15,0 0 100-15,0 0 16 0,0 0 2 0,0 0 1 16,0 0-31-16,0 0-7 0,0 0-1 0,0 0 0 16,0 0-40-16,0 0-9 0,0 0-2 0,0 0 0 15,0 0-13-15,0 0-4 0,0 0 0 0,3 0 0 16,4 9-2-16,0-6-1 0,4 0 0 0,-1 0 0 15,-2 0-9-15,2 2 8 0,1 1-8 0,-1-6 8 16,1 6-8-16,3-6 0 0,-3 0 0 0,-1 0 0 16,1 0 8-16,-1 0-8 0,1-6 8 0,-1 6-8 15,1-8 16-15,-4 2-3 0,4 0 0 0,-4-6 0 16,0 6 12-16,-4-6 3 0,4 6 0 0,-3-5 0 16,-1-1-10-16,1 0-2 0,-1 3 0 0,1 4 0 15,-4-7-8-15,0 0-8 0,0 3 12 0,-4 0-12 16,1 1 8-16,-1 2-8 0,1-6 0 0,-4 6 0 15,0 0 0-15,0-3 0 0,0 3 0 0,0 1 0 16,0-1-12-16,0 0-2 0,-1 0-1 0,-2 6 0 16,3-6-5-16,0 6 0 0,0 0-1 0,7 0 0 15,-7 6-1-15,0 3 0 0,0-3 0 0,0 2 0 16,-1 1 10-16,1 3 3 0,0 6 0 0,0-7 0 16,4 4 9-16,-4 3 0 0,0-1 0 0,3-2 0 15,-3 3 0-15,4-1 0 0,-1 1-8 0,0-3 8 0,1 2 0 16,3-5 0-16,0 6 0 0,0-9 0 0,0 5 12 0,0-5-3 15,3 9 0-15,1-12 0 0,0 5-1 0,-1-2 0 0,4 3 0 0,0 0 0 16,0-6-8-16,0-1 8 0,4 1-8 0,-4 0 8 16,7 3 4-16,-3-3 0 0,3 0 0 0,-4 0 0 15,4 0-4-15,1-1 0 0,2 1 0 0,-3 0 0 16,0-6-8-16,4 6-9 0,-4 0 9 0,0-6-13 16,4-6 0-16,0 6 0 0,-1-6 0 0,-3 0 0 15,4 0-159-15,-4-5-32 0</inkml:trace>
  <inkml:trace contextRef="#ctx0" brushRef="#br0" timeOffset="87834.23">11000 9430 1094 0,'0'0'23'0,"-4"3"5"0,4 3-28 0,-3 0 0 0,3 6 0 0,-4-1 0 16,4-5 56-16,0 0 7 0,0 0 1 15,0 6 0-15,0-6 35 0,0 3 7 0,0 2 2 0,0-5 0 16,0 6-44-16,4 0-8 0,-4-3-1 0,3-1-1 15,1 4-17 1,-1 3-3-16,1-3-1 0,-1 2 0 0,1 1-14 16,-1 0-3-16,1-9-1 0,-4 5 0 15,3-5-15-15,1 3 0 0,-4-9 0 0,0 0 0 0,0 0 0 0,0 0 0 0,0 0 0 0,0 0 0 32,0 0-172-32,0 0-28 0</inkml:trace>
  <inkml:trace contextRef="#ctx0" brushRef="#br0" timeOffset="88042.695">11024 9145 1579 0,'0'0'32'0,"0"0"10"15,0 0-34-15,0 0-8 0,0 0 0 0,0 0 0 16,0 0 53-16,0 0 9 0,0 0 2 0,0 0 0 16,0 0-47-16,0 0-9 0,0 0-8 0</inkml:trace>
  <inkml:trace contextRef="#ctx0" brushRef="#br0" timeOffset="88687.394">11264 9374 1280 0,'0'0'54'0,"0"0"-43"15,0 0 54-15,0 0 11 0,0 0 3 16,0 0 0-16,0 9-12 0,-3 0-3 0,3 6 0 0,0-3 0 16,-4-1-14-16,4-2-3 0,0 9-1 0,0-1 0 15,0 1-11-15,4 3-3 0,-4-4 0 0,0 7 0 16,3-10-8-16,-3 4-3 0,0 6 0 0,4-13 0 16,-4 7-12-16,3-3-9 0,1-4 12 0,-1 1-12 15,-3 0 9-15,4-6-9 0,-1 0 0 0,-3-6 9 16,0 0 9-16,0 0 2 0,0 0 0 0,0 0 0 15,0 0-20-15,0 0 0 0,0 0 0 0,0 0 0 16,0 0 0-16,0 0 0 0,0 0-8 0,0 0 8 16,0 0 0-16,0 0 0 0,0 0 0 0,-3-6 0 15,3 0 0-15,-4-6 8 0,4 6-8 0,-3-5 0 16,3 5 0-16,0-9 0 0,-4 0 0 0,4 6 0 16,0-2 0-16,0-10 0 0,0 9 0 0,0-2 0 0,4 5 8 15,-4-9-8-15,0 4 12 0,3 2-12 16,-3 0 0-16,4 0 0 0,-1 0 0 0,-3 7 0 0,4-7 0 15,-1 3 0-15,1 3 0 0,-4 0 0 16,0 6 0-16,3 0 0 0,1-6 0 0,-4 6 0 16,4-5-8-16,-1 5 8 0,4 0 0 0,-3 0-9 0,3 0 9 0,0 0 0 0,0 0-9 15,-4 5 9-15,4-5-8 0,0 6 8 16,0 0-10-16,1 0 10 0,-1 6 0 0,-4-3 0 16,4-4-8-16,0 7 8 0,0 0 0 0,0 0 0 0,0 0 0 15,-3 2 0-15,3-2 0 0,0 0 0 0,-3-3 0 0,3 2 0 16,-4 1 0-16,1 0 0 0,3 0 10 15,-4-4-10-15,1 4 0 0,3 0 0 0,-4 0 0 0,1-6 0 16,-1-1 0-16,1 7 8 0,0-3-8 0,-1-3 0 16,1 0 0-16,-4-6-11 0,3 6 1 0,-3-6 0 15,4 3-135-15,-4-3-27 0,0 0-6 16</inkml:trace>
  <inkml:trace contextRef="#ctx0" brushRef="#br0" timeOffset="89227.009">11716 9563 1162 0,'0'0'49'0,"0"0"-39"15,0 0 69-15,0 5 13 16,0-5 4-16,0 9 0 0,0-9-13 0,3 6-3 0,-3-6 0 0,4 9 0 16,3-3-42-16,-4 0-9 0,4 0-1 0,-3-6-1 15,3 5-5-15,4-5-1 0,-4 0 0 0,3 0 0 16,1 0-5-16,-1 0-2 0,1 0 0 0,0-5 0 16,-1 5-5-16,1-6-1 0,-1 0 0 0,1-6 0 15,-4 3-8-15,4 3 0 0,-4-2 9 0,0-1-9 16,-4 3 8-1,1-6-8-15,-1 0 8 0,1 4-8 0,-4-1 0 16,3 3 0-16,-3-3 0 0,0 3-8 0,0-6 8 0,-3 6 0 0,-1 1 0 0,1-7 0 16,3 3-11-16,-7 3 0 0,3 0 0 0,-3 0 0 15,0 1 11-15,-4 5 0 0,1-6 0 0,-4 0 0 16,3 6 0-16,1-6 0 0,-5 0 0 0,5 3 8 16,-1 3-8-16,1 3 0 0,-1-3-8 0,4 12 8 15,0-6-11-15,0 5 11 0,0-2-13 0,3 9 5 16,1-1 8-16,3-5 0 0,0 9-9 0,0-6 9 15,0 5 0-15,3-2 0 0,1-4-9 0,-1 1 9 16,1 6 0-16,0-10 0 0,-1-2 0 0,4 0 0 16,0 3 0-16,-3-3 0 0,3-3 0 0,0-1 0 15,0 1 12-15,0 0-1 0,3-6 0 0,-2 9 0 16,2-6-11-16,1 0-12 0,-1 0 2 0,4-3 1 16,-3 3 9-16,0-3-8 0,-1 0 8 0,1 0-8 15,-1-3-138-15,1 3-27 0</inkml:trace>
  <inkml:trace contextRef="#ctx0" brushRef="#br0" timeOffset="90140.803">12993 9518 1337 0,'-4'-8'56'15,"1"-1"-44"1,-1 0-12-16,1 3 0 0,-1 0 0 0,1 0 0 0,-1 0 69 0,1 1 12 15,-1-1 3-15,-3 3 0 16,0 0-24-16,0 3-4 0,0-6 0 0,0 6-1 0,-4 0-8 0,4 0-2 0,-3 6 0 16,-1-3 0-16,0 0-29 0,-3 3-7 0,0-1-1 0,-3 1 0 15,2 6 25 1,1-6 5-16,-3 6 1 0,3 2 0 0,-1-2-23 0,5 6-5 0,-4-6-1 0,3 2 0 16,4 4-10-16,0 0 0 0,0-10 0 15,3 7 0-15,1 0 0 16,3-3 0-16,0-1 0 0,0-5 0 0,3 3 0 15,5-3 0-15,-1 0 0 0,0-3 0 16,0 0 9-16,0-3 7 0,0-3 0 0,0 3 1 0,3-3-17 0,1 0 0 0,0-3 0 0,3 3 0 16,-4-6 0-16,1 3-11 0,3-5 2 0,-3-4 0 15,-1-3 9-15,1 1 11 0,-1-7-3 0,-3 1 0 16,4-4-8-16,-4 1 0 0,0-4 0 0,-3 4 0 16,3-4 0-16,-4 7 0 0,1-4 0 0,-1-2 0 15,1 5 0-15,-1-2 0 0,1 3 0 0,-1-1 0 16,-3 3 0-16,4-5 0 0,-4 8 0 0,0-5 0 15,0 2 0-15,0 4 0 0,-4-1 0 0,4-3 0 16,-3 1 0-16,3 5 0 0,-4 3 0 0,1-8 0 16,-1 8 12-16,1 0-2 0,-1 0-1 0,1 1 0 15,-1 2-9-15,1 0-12 0,-1 3 2 0,1 0 1 16,3 6 9-16,0 0 0 0,0 0 0 0,0 0 0 16,0 0 0-16,0 0 0 0,0 0 0 0,-8 6 0 15,5 3-16-15,-1 6 0 0,4 2-1 0,0 1 0 16,0 8 7-16,4-2 2 0,-1 5 0 0,1 4 0 15,3 5-25-15,-3-6-5 0,3 4-1 0,0-1 0 16,0 3 39-16,0-3 0 0,0 4 0 0,0-1 0 16,0 0 0-16,0 3 0 0,0-3 0 0,0-2 0 15,-3-4 0-15,3-3 0 0,-4 4 0 0,-3-10 0 0,4 4 0 16,-1-4 0-16,-3-5 0 0,0-1 0 0,4 4 0 0,-4-9 0 16,0-3 0-16,-4-1 0 0,4 1 22 0,0-9 12 0,0 0 2 15,0 0 1-15,0 0-21 0,0 9-5 0,0-9-1 0,0 0 0 16,0 0-10-16,0 0 0 0,0 0 0 0,7 3 0 15,0 3-138-15,1-12-30 16,-1 3-5-16</inkml:trace>
  <inkml:trace contextRef="#ctx0" brushRef="#br0" timeOffset="90684.733">13159 9468 1550 0,'-7'0'32'15,"7"0"8"-15,-8 0-32 0,8 0-8 0,-3 6 0 0,-1 0 0 16,1-6 62-16,3 6 11 0,0 0 3 0,0 0 0 16,0 0-20-16,3 3-4 0,1-4-1 0,-1 7 0 15,1-6-19-15,0 6-4 0,-1-6-1 0,4 3 0 16,-3-4-5-16,3 1-1 0,-4 0 0 0,4 0 0 15,0 0-9-15,0 0-1 0,0 0-1 0,1 0 0 16,-1-6-10-16,0 0 10 0,0 0-10 0,0 0 10 0,0 0 0 0,0-6 0 0,-4 0 0 0,4 0 0 16,1-3-10-16,-5 3 8 15,1-3-8-15,3 1 8 0,-4 2-8 0,1 0 0 0,-1-6 0 0,-3 0-11 16,4 1 11-16,-4 2 0 0,3 3 0 0,-3-6 0 16,0 6 0-16,-3 0 0 15,3 0 0-15,0 1 0 0,0 5 0 0,-4-9 0 16,1 0 0-16,3 9 0 0,-4-9 0 0,-3 3 0 15,0 6 0-15,0-6 0 0,0 6 0 0,0-5-13 16,0 5 5-16,-4 0 8 0,1 0-24 0,3 0 2 0,-4 0 1 16,4 0 0-16,0 5 7 0,0-5 2 0,0 6 0 0,0 3 0 15,3 3-10-15,1 5-2 0,-1-5 0 0,1 6 0 16,3 0 24-16,0 2 0 0,3 1-9 0,1-1 9 16,-4 1 0-16,3-4 0 0,4 1-8 0,-3 3 8 15,3-10 0-15,0 1 0 0,0 6 0 0,0-9 0 16,4 2 0-16,-4-5 0 0,7 0 0 0,-4 6 0 15,1-3 0-15,0 0 0 0,3-1 0 0,0 10 0 16,-4-12 0-16,4 0 0 0,-3-6 0 0,0 6 0 16,3-6 0-16,-7 0 0 0,3 0-8 0,1 0 8 15,-4 0-146-15,4-6-22 0,-1 6-5 0</inkml:trace>
  <inkml:trace contextRef="#ctx0" brushRef="#br0" timeOffset="91808.555">14012 9013 850 0,'-17'-27'17'0,"10"16"6"0,-4 5-23 0,8-3 0 0,-5 3 0 0,1 0 0 16,4 0 56-16,-1 3 6 0,4 3 2 0,0 0 0 15,0 0 18-15,0 0 4 0,0 0 1 0,0 0 0 16,0 0-37-16,-7 3-7 0,4 3-2 0,-1 3 0 16,4 3-21-16,-3 5-4 15,3-5 0-15,0 0-1 0,3 14 27 0,1-8 6 0,-1 3 0 0,4 2 1 16,-3-5-39-16,3 5-10 0,4-2 0 0,-4 5 0 16,3-5 0-16,-3 5 0 0,0-11 0 0,4 9 0 15,-4-1 0-15,0 1 0 0,-3-4 0 0,3 10 0 16,-4-7 0-16,1 9 0 0,-1-5 0 0,-3 2 0 15,0-5 0-15,0 2 0 0,0 1 0 0,-3-7 0 16,3 7 53-16,0-16 9 0,0 7 2 0,0 3 0 16,0-15-52-16,0 5-12 0,-4-5 0 0,4 6 0 15,0-12-17-15,0 0-7 0,0 0 0 0,0 0-1 16,0 0 40-16,0 0 8 0,0 0 1 0,0 0 1 16,0 0-25-16,0 0 0 0,0 0 0 0,-3-3 0 15,-1-6 0-15,1-3 0 0,3 7 0 0,-4-13 0 16,0-3 0-16,-3 4-17 0,4-7 2 0,-4 1 1 15,3-4 14-15,-3 1 0 0,4-4 0 0,-4 1 0 16,0 8 11-16,0-8 1 0,3 5 1 0,-3-2 0 16,3 5-13-16,-3-2 0 0,4-1 0 0,-4-5 0 15,3 8 0-15,1-2 0 0,3 2 0 0,-4-8 0 16,4 5 0-16,-3 4 0 0,3-7-12 0,0 4 12 0,-4 5 0 16,4-8 0-16,0 8 8 0,0 0-8 15,0-2 12-15,0 5-4 0,0 0-8 0,0 4 12 0,0-1-3 0,0-3-1 0,0 1 0 16,0 5 0-16,0 3-8 0,-3-6 0 15,3 6 0-15,0-6 0 0,0 7 0 0,3 2 0 0,-3-3 0 16,4 0 0-16,-1 3-10 0,-3 0-4 0,4 3-1 0,3-6 0 16,-4 0 24-16,4 6 5 0,0-11 1 15,4 11 0-15,3 0-24 0,4-6-5 0,-1 6-1 16,8 0 0-16,-4 0 15 0,0 0 0 16,4 0 0-16,0 6 0 0,-1-6 0 0,-2 0-9 15,2 0 9-15,1 0-8 0,-4 0 8 0,-3 0 0 0,0 0 0 0,-1 0 8 16,-3 0-8-16,0 5 0 0,-3-5 0 0,3 6 0 15,-3-6-16-15,-4 0 1 0,0 6 1 0,0-6 0 16,0 6-26 0,-4-3-6-16,-3-3-1 0,0 0 0 0,0 0-13 0,0 0-4 0,0 0 0 0,0 0 0 15,0 0-13-15,0 0-3 0,0 0-1 0</inkml:trace>
  <inkml:trace contextRef="#ctx0" brushRef="#br0" timeOffset="92126.02">14002 9269 1094 0,'0'0'23'0,"0"0"5"0,0 0-28 15,0 0 0-15,0 0 0 0,0 0 0 0,0 0 56 0,0 0 7 0,0 0 1 0,0 0 0 16,0 0-8 0,0 0 0-16,0 0-1 0,3 8 0 0,1-2 14 0,3-6 3 0,0 6 1 0,0-6 0 15,0 6-58-15,4-6-15 0,-1 6 0 0,4-6 0 16,-3 0 0-16,7 6 0 0,-4-3 0 0,3-3 0 16,-3 3 0-16,4-3 0 0,-4 0 0 0,-3 0 0 15,3 0 0-15,0-3 0 0,-3 0 0 0,6-3 0 16,-6 6-145-16,3-6-32 0,0-6-7 0</inkml:trace>
  <inkml:trace contextRef="#ctx0" brushRef="#br0" timeOffset="92744.019">14485 9363 1337 0,'0'0'28'0,"0"0"6"0,0 0-34 16,0 0 0-16,0 0 0 0,0 0 0 16,0 0 109-16,0 0 15 0,0 0 4 0,0 0 0 0,0 0-103 0,0 0-25 15,0 0 0-15,-7 6 0 16,7-6 27-16,-4 0 0 0,4 0 0 0,-7 8 0 0,4-2-27 0,3 3 0 0,-4 6 0 0,4-3 0 31,0-1-16-31,0 1-9 0,4 9-2 0,-1-4 0 0,1 1 27 0,-1 0 0 0,1 2 0 0,0-2 0 16,-1-4 0-16,1 4 0 0,-1 0 0 0,1-7 0 15,-1 1 24-15,-3 0 11 0,4-3 1 16,-4 3 1-16,3-7-9 0,-3-5-3 0,0 6 0 16,0-6 0-16,0 0-11 15,0 0-2-15,0 0-1 0,0 0 0 0,0 0-11 0,0 0-12 0,0 0 2 0,0 0 1 16,0 0 40-16,0 0 8 15,0 0 1-15,0 0 1 0,0 0-9 0,0 0-3 0,-3-6 0 0,3 1 0 16,-4-7-18-16,4 3-11 0,0-3 12 0,0 6-12 16,0-5 0-16,0-1 0 0,0 0 0 0,0 0 0 15,0 1 0-15,4-4 0 0,-4 3 0 0,0-6 0 16,3 4 0-16,-3-4 0 0,4 6 0 0,-4-5 0 16,3-1 0-16,-3 3 0 0,0 4 0 0,4-7 0 15,-4 6 0-15,0 0 0 0,3 4 0 0,-3-4 0 16,0 0 0-16,0 0 0 0,4 4 0 0,-4-1 0 15,0 0 0-15,3 3 0 0,-3-6 0 0,4 6 0 16,-4-2 0-16,3 5 0 0,5-6 0 0,-5 3 0 16,1 3 0-16,3 0-11 0,-4 3 11 0,4 0-10 15,0 0-6-15,4 0-2 0,-1 0 0 0,5 3 0 16,-5 3-18-16,4 6-4 0,0-6-1 0,-3-1 0 16,-1 1-10-16,1 0-1 0,3 0-1 0,-3-6 0 15,3 6-13-15,-4 0-2 0,5-3-1 0,2 0 0 16,-3 3-36-16,0-1-7 0,4-5-2 0</inkml:trace>
  <inkml:trace contextRef="#ctx0" brushRef="#br0" timeOffset="93326.523">14951 9380 1440 0,'0'0'30'0,"-4"6"6"0,-3-3-28 0,4 3-8 0,-4 0 0 0,-1 0 0 16,5-6 87-16,-4 6 16 0,0-6 3 0,-4 6 1 15,11-6-39-15,-7 0-8 0,0 0-2 0,-3 5 0 16,3-5-36-16,-1 0-7 0,-2 0-2 0,10 0 0 16,-7 0-13-16,7 0-18 0,-7 6 4 0,7-6 1 15,-7 0 22-15,3 6 5 0,1 3 1 0,3 0 0 16,-4 0-15-16,4 2-13 0,0-5 2 0,0 6 1 15,4 0 10-15,-4 0-10 0,0 2 10 0,3-2-10 16,1 0 10-16,-1-1 0 0,1 1 10 0,-1-3-10 16,1 3 0-16,-1 0 0 0,-3-7 0 0,4-2 0 15,-4-3 0-15,0 0 0 0,0 0 0 0,3 3 0 16,-3-3 12-16,7 0-3 0,1-6-1 0,-1 6 0 16,-4-5-8-16,4-7 12 0,0 0-12 0,0 0 12 0,0 1-4 15,0 2-8-15,0-9 12 0,0 6-4 16,1 1-27-16,-1-4-5 0,0 3-2 0,0 0 0 0,-4 1 26 0,4-1 0 15,-3-3 0-15,-1 9 0 0,1 0 12 0,-4-5 7 0,3 5 1 16,-3 0 1-16,0 6-33 0,4-6-8 0,-1 0 0 16,-3 6-1-16,0 0 5 0,0 0 2 0,0 0 0 15,0 0 0-15,0 0 1 0,0 0 0 0,0 0 0 16,0 0 0-16,0 0 32 0,0 0 6 16,-3-3 2-16,3 3 0 0,0 0-27 15,0 0 0-15,0 0 0 0,0 0 0 0,0 9-9 0,0 3-7 0,0 0-2 0,3-1 0 16,-3-2 26-16,-3 6 4 0,3-1 2 15,-4-2 0-15,8 0-14 0,-4 3 9 0,3-4-9 0,1 1 8 16,0 0-8-16,3 0 0 0,-4-6 0 0,4 2 0 16,0 1 0-16,-3-3 0 0,3 3 0 0,0-3 0 15,0 0 0-15,0-6 0 0,0 0 0 0,0 0 0 16,4 0-40-16,-4 0-11 0,3 0-1 0</inkml:trace>
  <inkml:trace contextRef="#ctx0" brushRef="#br0" timeOffset="93986.146">15184 8419 1337 0,'0'967'28'0,"0"-967"6"0,0 0-34 0,0 0 0 15,0 0 0-15,0 0 0 16,0 0 102-16,0 0 14 0,0 0 2 0,-4 6 1 0,4-6-37 0,0 9-7 0,0-3-2 0,0 6 0 16,0-7-58-16,4 4-15 0,-4 3 0 0,3 6 0 15,-3-7 0-15,4 1 0 0,3 6 0 0,-4-4 0 16,1 4 0-16,3 0 0 0,-4-4 0 0,4 1 0 15,-3 6 54-15,3-10 8 0,-4 1 2 0,1 3 0 16,0-3-52-16,-1-6-12 0,1-1 0 0,-4-5 0 16,0 0 0-16,0 0 0 0,0 0 0 0,0 0 0 15,0 0 0-15,0 0 0 0,0 0 0 0,0 0 0 16,0 0 0-16,0 0 0 0,-4-5 0 0,1-1 0 16,-1-6 0-16,0 0 0 0,1-3 0 0,-1 10 0 15,1-13 0-15,3 6 0 0,-4 0 0 0,4 1 0 16,0 2 0-16,0-3 0 0,0 6 0 0,0 0 0 15,0-2 0-15,0 8 0 0,0 0 0 0,0-6 0 16,0 6 0-16,0-6 0 0,4 0 0 0,-4 6 0 16,0-6 0-16,3 0 0 0,1 0 0 0,-4 0 0 15,7 0 0-15,-3 1 0 0,-1-1 0 0,1 0 0 16,3 0 0-16,-4 3 0 0,4 0 0 0,-3-3 0 16,3 3 0-16,0 3 0 0,-4 0 0 0,4-6 0 15,1 6 0-15,-5 0 0 0,4 0 0 0,0 6 0 0,-3-6 0 16,3 3 0-16,0 0 0 0,0 3 0 0,0 6 0 0,0-3 0 15,0 2 0-15,0 1 0 0,0 0 0 0,-3 3 0 16,3-4 0-16,-4 13 0 0,4-12 0 0,-3 5 0 16,-4 4 0-16,3-4 0 0,1-5 0 0,-4 6 0 15,3-3 0-15,1-4 0 0,-1 4 0 0,1-6 0 0,-1 0 0 16,1 2 0-16,-4-5 0 0,4 0 0 0,-4-6 0 16,3 12 0-16,-3-12 0 0,0 0 0 15,0 0 0-15,0 0 0 0,0 0-48 16,0 0-13-16,0 0-3 0</inkml:trace>
  <inkml:trace contextRef="#ctx0" brushRef="#br0" timeOffset="94512.974">15766 9430 1273 0,'0'0'53'15,"0"0"-42"-15,0 0 107 0,0 0 22 0,0 0 4 16,-7-6 0-16,3 6-22 0,-3-5-5 0,0-1-1 0,0 6 0 15,3-6-83-15,-3 6-17 16,0-6-3-16,0 0-1 0,0 3 26 16,4 0 5-16,-4 0 1 0,-1 0 0 15,1 0-20-15,0 0-3 0,4-3-1 0,3 6 0 0,-7 0-20 0,7 0-10 0,-7 0 1 0,7 0 0 16,-4 3 9-16,-3 0 12 0,7-3-2 0,-7 3-1 16,4 3-9-16,-4 0 0 0,3 9 0 0,0-9 0 15,-3 5-18-15,4 1-6 0,-1 6 0 0,1-4-1 16,-1 4 25-16,1 0 0 0,3 2 0 0,-4 4 0 15,1-9 0-15,3 2 0 0,0 1 0 16,0-1 0-16,0-2-36 0,0 0-3 16,0 0 0-16,0-4 0 0,0-2 63 0,3 3 12 0,-3-3 2 15,4 0 1-15,-1-4-31 0,1 1-8 16,3 0 0-16,0 6 0 0,0-12-30 0,4 3-7 0,-1-3-2 16,1 3 0-16,-1 0 39 0,4 3 0 0,-3-3 0 0,3 2 0 15,0-2 0-15,-3-3 0 0,3 3 0 0,-3 0 0 16,-1-3-21-16,1 0 3 0,-1-3 1 0,1 3 0 15,-1-3-49-15,-2 0-10 0,2 1-1 0</inkml:trace>
  <inkml:trace contextRef="#ctx0" brushRef="#br0" timeOffset="94892.342">15882 9492 816 0,'0'0'16'0,"0"0"6"0,0 0-22 0,0 0 0 0,0 0 0 0,0 0 0 15,0 0 40-15,0 6 4 0,0-6 1 0,0 6 0 16,0 3-8-16,0-9-1 0,4 5-1 0,-4 7 0 16,0-12-22-16,0 6-4 0,0-6-1 0,0 0 0 15,0 0-8-15,0 0 0 0,0 0 0 0,0 0 0 16,0 0-14-16,0 0-5 0,0 0-1 0,0 0 0 15,0 0-12-15,0 0-4 0,0 0 0 0</inkml:trace>
  <inkml:trace contextRef="#ctx0" brushRef="#br0" timeOffset="95882.363">15949 9518 836 0,'0'0'24'0,"0"0"4"0,0 0-28 0,0 0 0 0,0 0 0 0,0 0 0 15,0 0 76-15,0 0 8 0,0 0 3 0,0 0 0 16,0 0-37-16,0 6-7 0,0-6-2 0,0 0 0 15,0 6 19-15,0-6 3 0,0 0 1 0,4 6 0 16,-4-6 0-16,0 0 0 0,0 0 0 0,0 0 0 16,0 0-20-16,3 6-4 0,1 0-1 0,-1-6 0 15,1 6-15-15,-1-3-4 0,1 0 0 0,-1 0 0 16,4-1-12-16,0 1-8 0,0 0 8 0,1-3-8 16,-1 3 0-16,-4-3 0 0,4 3 0 0,0-3 8 15,-3 0-8-15,3 3 0 0,-4-3 0 0,4 0 0 16,-7 0 0-16,4-3 0 0,3 3 0 0,-3-3 0 0,3 0 0 15,-4 0 0-15,1 0 0 0,-1 3 0 16,1-2 0-16,-1-4 0 0,1 3 0 0,-1 3 0 16,-3-6 0-16,4 0 0 0,-1 0 0 0,-3 0 0 15,4 0 0-15,-4 0 0 0,3 1 0 0,-3-1 0 16,4 0 0-16,-1-3 0 0,1 3 0 0,-4 0 0 16,0 0 0-16,0 6 0 0,0-6 0 0,0 1 0 0,0 5 0 0,0-6 11 15,3 0-11-15,-3-3 12 0,-3 3-12 0,3 3 0 16,0 0 0-16,-4-3 0 0,1 1 0 0,-1 5 0 0,-3-6 0 0,4 0 0 15,-1 0 0-15,-3 0-9 0,4 0 9 0,-4 3 0 16,0-3-10-16,0 3 10 0,3-3-8 0,-3 4 8 16,0 2 0-16,0-6 0 0,0 6 0 15,0 0 0-15,0-6 0 0,-4 6 0 0,4 0 0 0,0 0 0 16,0 0 0-16,7 0 0 0,-7 6-11 0,0 0 11 16,0-6-12-16,0 5 12 0,3 1-13 0,1 0 5 15,-4 3 8-15,3 3 0 0,0-6 0 0,1 0 0 16,-1 5 0-16,1-2-8 0,-1 3 8 0,1 0-8 15,-1-1 8-15,1-5 0 0,-1 6 0 0,4 0 0 16,-3-3 0-16,3 2 0 0,0-5 0 0,0 0-8 16,0 6 8-16,3-6 0 0,-3 3 0 0,0-4 0 15,4 4 0-15,-4-3 8 0,3 3-8 0,1 3 11 16,-1-6-11-16,1-1 12 0,-1 1-12 0,1 0 12 16,-1 6-12-16,5-3 0 0,-1-3 9 0,-4 0-9 15,1-1 8-15,3 1-8 0,0 0 8 0,0 3-8 16,0-3 10-16,0 3-2 0,-4-3-8 0,8 8 12 15,-4-8-12-15,0 6-8 0,-3-6 8 0,3 0-13 16,-4 0 13-16,-3-6 0 0,4 5 0 0,-1-2 0 16,1 3 0-16,-4-6 0 0,3 12 0 0,-3-12 0 0,0 0 0 0,0 0 0 15,0 0 0-15,4 6 0 0,-4-6 0 0,7 6 0 0,-7-6 0 16,4 0 0-16,3 0 16 0,0 6 7 0,-4-6 1 16,4 0 0-16,0 3-39 0,0-3-7 0,0 3-2 15,0-3 0-15,0-3 9 0,1 3 2 0,-1 3 0 0,0-3 0 16,3 0-155-1,-3 0-30-15,-3 2-6 0,3 4-2 0</inkml:trace>
  <inkml:trace contextRef="#ctx0" brushRef="#br0" timeOffset="101254.839">16930 9480 828 0,'0'0'17'0,"0"-6"4"0,3 0-21 0,1 1 0 0,-1-4 0 0,1 6 0 16,-1-3 9-16,1 6-9 0,-1 0 12 0,5 0-12 15,-5 0 32-15,1 0-1 0,3 0 0 0,-4 6 0 16,4-6-17-16,-3 3-3 0,3-3-1 0,0 3 0 16,-4 3-10-16,1-6 12 0,-1 5-12 0,1 1 12 15,0 0-12-15,-4 0 12 0,3 0-12 0,1 0 12 16,-4-6-4-16,0 0-8 0,0 0 12 0,0 0-4 15,0 6 2-15,0-6 0 0,0 6 0 0,0-6 0 0,0 0 9 16,0 0 1-16,0 0 1 0,3 3 0 0,4-3 15 0,-3 3 4 0,3-3 0 16,0 2 0-16,0-2-24 15,0-2-5-15,0-1-1 0,0 0 0 16,0 0-18-16,4 0-4 0,-1-3-1 0,1 0 0 16,-4 6 29-16,0-6 5 0,4 6 2 0,-4 0 0 15,3 0-23-15,-3 0 0 0,0 0 0 0,0-6 0 0,0 6 0 0,0 0 0 16,-3 0 0-16,3 0 0 0,0 0 0 0,-3 0 0 15,-1-6 0-15,1 6 0 0,3-6-14 0,-7 6-7 0,3-5-2 0,1 5 0 16,-1-9 42-16,1 6 8 0,-1-6 1 0,-3 3 1 16,0 6-21-16,0 0-8 0,4-6 0 0,-4 6 0 15,0 0 8-15,0 0-8 0,0-6 0 0,0 6 9 16,-4-5-9-16,4-1 0 0,-3 0 9 0,3 6-9 16,-4-6 0-16,4 6-18 0,-7-6 3 0,4 0 1 15,-1 3 3-15,-3 0 1 0,4 0 0 0,-1 0 0 16,-3-3-2-16,3 4-1 15,1-4 0-15,-1 0 0 0,-3 0 13 0,0 0 15 0,4 0-3 0,-4 6-1 16,0-6-11-16,3 3 0 0,1-3 0 0,-4 3 0 16,3 1 0-16,4 2 0 0,-7-3 0 0,0 0 0 15,7 3-12-15,-7 0 1 0,0 0 1 0,0 3 0 16,0 0-5-16,0-1-1 0,3 1 0 0,-3 3 0 16,0 3-6-16,0-3-2 0,0 6 0 0,0 0 0 15,0-4 14-15,3 1 10 0,-3 6-13 0,4-3 5 16,-4-1 8-16,3 4 0 0,1 0 0 0,-1-1-8 15,1-2 8-15,3-6 16 0,-4 6-4 0,0-6-1 16,4 3 7-16,0 2 2 0,-3-5 0 0,3 6 0 0,0-6-5 16,0-6-1-16,0 0 0 0,3 6 0 0,1-3 6 15,0 3 2-15,-1-4 0 0,4 4 0 0,-3 0-4 0,-1-3-1 16,4 0 0-16,-3 0 0 0,3 3-7 0,0 0-2 16,3-6 0-16,-2 6 0 0,-1-6-8 0,3 0 10 15,-3 0-10-15,0 0 10 0,4 0 6 0,-4 0 0 0,0-6 1 0,0 6 0 31,0 0-59-31,0 0-12 0,0-6-2 0</inkml:trace>
  <inkml:trace contextRef="#ctx0" brushRef="#br0" timeOffset="101856.197">17519 9216 801 0,'0'0'16'0,"0"0"5"0,0 0-21 16,-4 6 0-16,-3-1 0 0,7-5 0 0,-3 6 63 0,3-6 8 0,-7 0 1 0,7 0 1 16,-7 6-5-16,7-6 0 0,-7 0-1 0,0 6 0 15,0-6 4-15,-1 0 1 0,5 3 0 0,-4 0 0 16,3 0-30-16,-3-3-6 0,4 3 0 0,-4 3-1 31,3-3-18-31,-3 3-3 0,0-1-1 0,0 1 0 16,4 0-3-16,-5 0-1 0,5 0 0 0,-1 3 0 0,1-3-9 0,3 2 0 0,0-5 0 0,0 9 0 31,0-6-49-31,0 0-12 0,3 0-3 0,1 6 0 0,-1-10 52 0,1 4 12 0,0-3 0 0,-1 3 0 16,1-3-12-16,3 0 0 0,0 0 0 15,-7-3 0-15,3 6 12 0,4-6 0 0,-7 0 0 0,7 6 0 16,-3-6 0-16,-4 0 0 0,7 0 0 0,0 6 0 16,-4-6 0-16,5 6 0 0,-5-6 0 0,1 5 0 15,3 1 0-15,-4-3 0 0,1 3 12 0,-1 0-12 16,1 3 16-16,-1 0-4 0,1-4-1 15,-1 1 0-15,1 0 3 0,-1 6 1 0,1-6 0 0,-1 0 0 16,1-3-5-16,-4-3-1 0,0 0 0 0,0 0 0 16,0 0 1-16,0 0 0 0,0 6 0 0,0-6 0 15,0 0 12-15,-4 5 2 0,4-5 1 0,-3 6 0 16,-4 0-34-16,7-6-7 0,-4 6-2 0,-3 0 0 16,4 0-5-16,-4-6-1 0,3 6 0 0,-3-3 0 15,7-3-37-15,-7 0-8 0,0-3-2 0</inkml:trace>
  <inkml:trace contextRef="#ctx0" brushRef="#br0" timeOffset="102407.199">17780 8481 1409 0,'0'0'60'16,"0"0"-48"0,-4 6 7-16,4-1 1 0,-3 1 1 0,-1 6 0 15,4-3 32-15,0 3 7 0,-3-1 0 0,3 1 1 16,0 3-27-16,0 0-6 0,0 5 0 0,0 1-1 15,3-1 19-15,1 7 4 0,-1-1 1 0,1 4 0 0,0-4-32 16,-1 4-7-16,1 2 0 0,-1-3-1 16,1 1-11-16,3 8 0 0,-4-3 0 0,1 9 0 15,-1-6 0-15,1 1 0 0,-1 2 8 0,1 9-8 16,-1-3 0-16,-3-3 0 0,4 0 0 0,-4-6 0 16,0-2 0-16,3-4 0 0,-3-3 0 0,4 4 0 15,-4-10 0-15,4-2 0 0,-4 2 0 0,3-5 0 0,-3-3 0 0,4 2 0 16,-4 1 0-16,3-6 0 15,-3 2-54-15,0 1-6 0,0-6-2 0,0 3 0 16,4-1-2-16,-4-5 0 0,0 3 0 0,0-6 0 0,0-3-102 16,0 0-21-16,0 0-4 0,0 0-1 0</inkml:trace>
  <inkml:trace contextRef="#ctx0" brushRef="#br0" timeOffset="102785.934">17579 9139 866 0,'0'0'24'0,"0"0"6"0,0 0-30 0,0 0 0 16,0 0 0-16,0 0 0 0,0 0 65 0,0 0 7 15,0 0 2-15,0 0 0 0,0 0 6 0,0 0 2 16,0 0 0-16,0 0 0 0,0 0-38 0,0 0-7 16,7-3-1-16,0 3-1 0,4 0-16 0,-1 0-3 15,1 0-1-15,3 0 0 0,0 0-15 0,0 3 0 0,0 0 8 0,4 0-8 16,-1 0-16-16,5 3-7 0,-1 0-1 0,0-6 0 16,-3 0 24-16,-1 6 0 0,1 0 0 0,-4-1 0 15,0-5 0-15,4 6 0 0,-4-6 0 16,-4 0 0-1,5 3-56-15,-5 0-6 0,1-3-2 0,-1 0 0 0,4 0 52 0,-3 0 12 0,0 0 0 0,3-3 0 16,-4 0-54 0,4 3-8-16,1-6-2 0,-5 6-435 0</inkml:trace>
  <inkml:trace contextRef="#ctx0" brushRef="#br0" timeOffset="103579.533">18531 9330 518 0,'0'0'14'0,"0"0"5"0,0 0-19 0,0 0 0 0,0 0 0 0,0 0 0 0,0 0 52 0,0 0 8 16,0 0 0-16,0 0 1 0,-3 9 3 0,-1-3 1 15,4 0 0-15,-3 0 0 0,3 0 12 0,-4 0 3 16,4-1 0-16,0 1 0 0,0 0-8 0,0 3 0 16,0 3-1-16,0-6 0 15,0 0-39-15,4 5-7 0,-4-5-1 0,3 9-1 0,1-3-7 0,-1-7-2 16,4 7 0-16,-3 0 0 0,0-3-2 0,3 0-1 15,0 5 0-15,0-2 0 0,0 6 0 0,3-7 0 16,1 4 0-16,0 3 0 0,-1-6-3 0,4-1-8 16,0 1 12-16,-3 0-4 0,-1 3 1 0,1-10 0 15,0 1 0-15,-1 0 0 0,1 3-9 0,-1-9-16 16,1 3 4-16,-4-6 1 0,4 3 54 0,-1-9 10 0,1-3 3 16,-1 1 0-16,4-4-39 0,1-3-7 0,-5 1-2 15,1-7 0-15,-4 4-8 0,0 2 0 0,0-6 0 16,0-2 0-16,0 2 19 0,-3-5 1 0,3 9 1 15,-4-10 0-15,1 10-21 0,-1-4-12 0,1 3 2 16,-4 4 0 0,-4-1-17-16,4 1-3 0,-3 2-1 0,-1 3 0 15,1 0-10-15,-1 1-3 0,-3-1 0 0,4 6 0 16,-1 0-16-16,4 6-3 0,0 0-1 0,0 0 0 16,0 0 0-16,-4 6 0 0,1 6 0 0,-1-1 0 0</inkml:trace>
  <inkml:trace contextRef="#ctx0" brushRef="#br0" timeOffset="104139.206">19057 9383 1041 0,'0'0'29'0,"0"0"7"0,0 6-28 0,0 6-8 15,0 0 0-15,4-1 0 0,-4-2 59 0,0 9 10 16,3-1 3-16,-3 1 0 0,4-3-25 0,-4 2-5 0,0 1-1 0,3 3 0 16,-3-7-17-16,0-2-3 15,0 3-1-15,0-3 0 0,0-7 0 0,0-5 0 16,0 0 0-16,0 0 0 0,0 0 20 0,0 0 4 0,0 0 1 0,0 0 0 15,0-5 5-15,0-1 1 0,-3-6 0 0,3 0 0 16,0 3-26-16,0-2-5 16,0-1 0-16,0 0-1 0,0-6-19 0,0 1 0 0,0 2 0 0,0-3 0 15,3 7 0-15,-3-7 0 0,0 9 0 0,0 3 0 16,0-5 0-16,4 5 0 0,-4-6 0 16,0 9 0-16,0 3 0 0,0 0 0 0,0-6 0 0,0 6-9 15,0 0 9-15,0 0-10 0,0 0 10 16,0 0-10-16,0 0 10 0,0 0-10 0,0 0 10 15,0 0-10-15,10 3 10 0,-3 3 0 0,0 0-9 16,4 0 9-16,-4 0 0 0,4 0 0 16,3-1-9-16,-4-5 9 0,1 9 0 0,-1-3-12 0,1 6 12 0,-4 0-10 15,4-7-9-15,-1 7-1 0,1 0-1 0,-4 6 0 16,0-4-2-16,-4 4 0 0,1-3 0 0,-4 5 0 16,4 1-32-16,-4-1-6 0,0 4-2 0,0-1 0 15,-4-8 51-15,4 6 12 0,-4-1 0 0,1-8 0 16,-1 0 0-16,4-3 0 0,0-9 0 0,0 0 0 15,0 0-105-15,0 0-19 0</inkml:trace>
  <inkml:trace contextRef="#ctx0" brushRef="#br0" timeOffset="104697.228">19304 9507 1337 0,'0'0'56'0,"0"0"-44"15,0 0 41-15,0 0 9 0,0 0 2 0,0 0 0 16,0 0 0-16,0 0 0 0,0 0 0 0,0 0 0 16,0 0-52-16,0 0-12 15,0 0 0-15,4 0 0 0,3 0 0 0,0 3 0 0,0-3 0 0,0 3 0 16,0-3 0-16,0 3 0 0,0-3 0 0,4-3 0 15,-1 3 19-15,1 0 1 0,-4-3 0 0,3-3 0 16,-3 3-20-16,0-6 8 0,0 9-8 0,-3-12 0 16,3 6 8-16,-3 0-8 0,-1 1 0 0,4-4 0 15,-3 0 0-15,-1 3 0 0,1-3 0 0,-4 3 0 16,3 1 0-16,-3-1 0 0,0 0 0 0,0-6 0 16,0 12 0-16,0 0 0 0,0 0 0 0,0-6-9 15,0 6 9-15,0 0-13 0,0 0 5 0,0 0 8 16,0 0-22-16,0 0 3 0,0 0 1 0,0 0 0 15,-7 3 0-15,0 0 0 0,7-3 0 0,-7 0 0 16,-3 6 1-16,2 0 0 0,1 0 0 0,-3 0 0 16,3-1-6-16,3-5-1 0,4 0 0 0,-10 6 0 15,3-3 24-15,-4 0 0 0,4 3 0 0,-4 3 0 16,4-3 47-16,4 0 13 0,-4-1 4 0,3 1 0 16,-3 0-52-16,4 0-12 0,3-6 0 0,-4 6 0 15,1 3 0-15,-1-3 0 0,4-6 0 0,0 9 0 16,0-1 0-16,0-2 0 0,4 6 0 0,-4 0 0 15,3-9 0-15,1 5 0 0,-1 4-9 0,1-3 9 16,3 3 0-16,-4-6 0 0,4 5 0 0,4-5 10 0,-4 3-10 0,4 3 0 0,-1 0 0 16,4-6 8-16,-3-1-25 0,3 1-6 0,0 0-1 15,0 3 0 1,0-6-38-16,0-3-8 0,0 3-2 0</inkml:trace>
  <inkml:trace contextRef="#ctx0" brushRef="#br0" timeOffset="105394.212">20793 8584 1414 0,'-11'-12'40'0,"-3"0"9"0,3 0-39 15,-3 1-10-15,4 5 0 0,-4-6 0 0,0 6 29 0,-1-3 4 0,1 6 1 0,-3 0 0 16,3 3-6-16,-4-6 0 0,4 6-1 0,3 0 0 16,-3 0-10-16,0 6-1 0,3-6-1 0,-3 3 0 15,0 6-7-15,4-6 0 0,-5 3-8 0,-2 0 12 16,3 0-12-16,3 0 0 0,-3-1 0 0,3 1 0 0,-3 6 0 0,4 0-8 16,-1 0 8-16,1 2 0 0,-1 10-10 0,0-7 10 15,1 10-8-15,3-7 8 0,0 10-8 16,3-7 8-16,-3 7-8 0,4 2 8 0,-1-5 0 15,4 8-8-15,-3-3 8 0,3 3 0 0,3-2 0 0,-3 5 0 16,4 3 0-16,-1 0 0 0,1-2 0 16,3-1 0-16,-4 3 0 0,1-3 0 0,-1 6 0 15,1-8 0-15,-4-4 0 0,3-3 0 0,-3-2 0 0,0-1 0 16,0 4 0-16,0-1 0 0,0-3 0 0,0 4 0 16,0-10 0-16,0 10 8 0,-3-10-8 0,3 1 0 15,0 0 0-15,0-10 8 0,0-5-8 0,-4 6-13 16,4-6 3-16,0 0 1 15,0-3-22-15,0-3-4 0,0 0-1 0,0 0 0 16,0 0-23-16,0 0-5 0,0-12 0 0</inkml:trace>
  <inkml:trace contextRef="#ctx0" brushRef="#br0" timeOffset="105720.51">20179 9269 1036 0,'0'0'23'0,"0"0"5"0,0 0 0 0,3 8 1 15,1-2-29-15,3 0 0 0,0 0 0 0,4 0 0 16,-1 3 57-16,1-6 6 0,-4 3 1 0,3-1 0 15,1-2 0-15,-4 0 0 0,4 0 0 0,-1 3 0 0,1-6-20 0,-1 0-4 16,5 0-1-16,-5 0 0 0,4 0-6 0,-3 0-1 16,-1-6 0-16,5 6 0 0,-1-3-7 0,-7 0-1 15,3 0-1-15,1-2 0 0,-1 2-15 0,-3 0-8 16,4 0 8-16,0 3-8 16,-4-3-87-16,7 3-21 0,-4-6-5 0,1 6-595 0</inkml:trace>
  <inkml:trace contextRef="#ctx0" brushRef="#br0" timeOffset="106330.502">20662 9413 1177 0,'0'0'25'0,"0"0"6"0,0 0 1 0,0 0 2 0,0 0-34 0,0 6 0 0,0-6 0 0,0 5 0 0,0 1 57 0,0-6 5 15,4 3 1-15,-4 6 0 0,3 0-30 0,1-3-5 16,-1 0-2-16,1-1 0 0,3 1 16 0,-4-6 3 15,1 6 1-15,3 0 0 0,-3 0-31 0,3 0-7 16,0-6 0-16,0 3-8 0,0-3 16 0,0 0-4 16,0 3-1-16,0-6 0 0,0 0-11 0,0-3 0 15,0 6 0-15,0-6 0 0,-3 0 0 16,3 0 0-16,-4 0 0 0,1 1 0 0,-1-4 0 16,1 0 0-16,-4 0 0 0,3 3 0 0,1 0 31 0,-4 1 4 15,3-7 1-15,-3 0 0 16,0 3-58-16,0 0-11 0,0 1-3 0,-3 2 0 0,-1 0 36 0,1 0 0 15,3-6 0-15,-4 6 0 0,1-3 0 0,-1 4 0 0,1-1 0 16,-4 3 0-16,0-6 0 0,3 9 0 0,-3-6 0 16,0 6 0-16,0-6 0 0,-4 6 0 0,4 0 0 0,-3 6 0 15,-1-6 0-15,1 6 0 0,2 0 0 0,-2 3 0 16,3 2 0-16,0 1 0 0,0 6 0 0,0-6 0 16,0 2 0-16,0 4 0 0,3 0 0 0,1-7 0 15,3 10 0-15,0-4 0 0,3-5 0 0,1 6 0 16,-1-6 0-16,4-4 0 0,0 10 0 0,0-6 0 15,4-3 0-15,-1-1 0 0,-3 1 0 0,4-3 0 16,0 0 0-16,-1 6 0 0,-3-6 0 0,4 0 0 16,-1-6 0-16,-3 5 0 0,1 1 0 0,2-3 0 15,-3 0-21-15,0-3 2 0,4 3 1 0,-1-3 0 16,-3-3-125 0,4 0-25-16,10-6-4 0,-7 4-2 0</inkml:trace>
  <inkml:trace contextRef="#ctx0" brushRef="#br0" timeOffset="107078.334">21036 9324 1029 0,'0'0'22'0,"0"0"5"0,0 0 1 0,0 0 2 0,0 0-30 0,0 0 0 0,0 0 0 0,0 0 0 16,0 0 58-16,-3 6 6 0,-1 3 0 0,1-3 1 15,3 6-9-15,-4 0-3 0,4-7 0 0,0 4 0 16,0 3 4-16,0 0 1 0,4 0 0 0,-4-1 0 16,0-2-32-16,3 9-6 0,-3-7-2 0,0 1 0 15,0 6 26-15,0-6 6 0,0 2 1 0,4-2 0 16,-4 6-31-16,0-7-5 0,0 4-2 0,0 3 0 16,0-6-3-16,0-4-1 0,0 4 0 0,0 0 0 15,0-6-9-15,0-6-12 0,0 0 2 0,0 0 1 16,0 0 9-16,0 0 0 0,0 0 0 0,0 0 0 15,0-6 21-15,0-3 7 0,0 0 0 0,3 0 1 16,-3-2-46 0,4-1-10-16,-1 0-1 0,-3 3-1 0,0 9 44 0,4-8 9 0,-1-1 1 0,1-9 1 15,-1 12-42-15,1-6-8 0,-1 4-1 16,-3 2-1-16,4 0 26 0,-4 0 0 0,0 6 0 0,0 0 0 16,0 0 0-16,0 0 0 0,3-6 0 0,-3 6 0 15,0 0 0-15,0 0 0 0,0 0 0 0,0 0 0 16,0-6 10-16,4 0 7 0,-4 0 2 15,3 6 0-15,1-5-31 0,-4 5-5 0,4-6-2 0,-4 6 0 16,0 0 19-16,0 0 0 0,0 0 0 0,7 0 0 16,-7 0 0-16,7 6 0 0,0-6 0 0,0 5 0 15,-7-5 0-15,3 0 0 0,-3 0 0 0,7 12 0 16,-3-6 0-16,-1 0 0 0,-3 6 0 0,4-3 0 16,-4 2 0-16,0 1 14 0,0 0-2 0,-4 0-1 15,4-1-11-15,-3-2-16 0,3 9 4 0,0-12 1 16,0-6 11-16,0 0 0 0,0 0 0 0,0 0 0 15,0 0 37-15,0 0 10 0,0 0 1 0,0 0 1 16,0 0-31-16,0 0-6 0,10 0-2 0,-2-6 0 16,-1 6-10-16,0-12 0 0,-4 6 0 0,4 0 0 0,-3 0-22 0,-1 1 0 15,1-1 0-15,-1 3 0 16,1-3-10-16,-1 0-3 0,-3 0 0 0,0 6 0 16,4-6-23-16,-1 6-5 0,-3-6-1 0,0 6 0 0,0 0 36 0,0 0 6 0,0 0 2 15,0 0 0 1,0 0-20-16,0 0-3 0,-3 12-1 0,-1 0 0 0,4-3 36 0,-3 2 8 0,3 1 0 15,-4 6 0-15,4-6 40 0,0-1 11 0,0 1 1 16,0 3 1-16,0-3-33 0,0-1-8 16,0-5 0-16,4 6-1 0,-4-12-11 0,0 0 0 15,0 0 0-15,0 0 0 0,3 6 0 0,-3-6 0 0,0 0 0 0,0 0 0 16,0 0-56 0,4 6-4-16,3-6-1 0</inkml:trace>
  <inkml:trace contextRef="#ctx0" brushRef="#br0" timeOffset="107949.968">21350 9371 1149 0,'0'0'32'0,"0"0"8"0,0 0-32 0,0 0-8 0,0 0 0 0,0 0 0 15,0 0 79-15,0 6 13 16,-3 3 4-16,3 0 0 0,0 3-12 0,-4 0-1 0,4-1-1 0,-3-2 0 16,3 6-17-16,-4-1-3 0,0 4-1 0,4-6 0 15,-3 0-14-15,-1-4-3 0,4 4-1 0,-3-6 0 16,3 6-17-16,-4-3-3 0,4-1-1 0,0 1 0 16,-3 0-6-16,3 0-2 0,0-9 0 0,3 6 0 15,-3-6-14-15,0 0 11 0,0 0-11 0,0 0 10 16,0 0-2-16,0 0-8 0,0 0 12 0,0 0-4 15,0 0 0-15,0 0 0 0,0-6 0 0,4-3 0 16,-4 0-8-16,3 0 12 0,1-2-12 0,-1 5 12 16,-3-12-12-16,4 6 0 0,-4 4 0 0,0-4 8 15,4 0-8-15,-1 0 0 0,-3 1 0 0,4 5 0 16,-1-6 0-16,-3 6 0 0,4 0 0 0,-1 3 0 16,-3-3 0-16,4 1 0 0,-1 5 0 0,-3 0 0 15,4-6 0-15,-4 6 0 0,0 0 0 0,0 0 0 16,0 0-10-16,0 0 10 0,0 0 0 0,0 0-9 15,0 0 9-15,0 0 0 0,0 0 0 0,0 0-8 16,3 6 8-16,1-1 0 0,-1 1-9 0,4-3 9 16,-7 6 0-16,4 0-9 0,-1 3 9 0,1-7 0 0,-4 1 0 15,0-6 0-15,0 0 0 0,4 12 0 0,-4-6 0 0,3 3 0 16,1-3 0-16,-1 3 0 0,1-1-8 0,-4-2 8 0,3 0 0 16,1 0 0-1,-4-6-31-15,0 0 1 0,0 0 0 0,3 6 0 0,-3-6 30 0,4 0 0 16,-4 0 11-16,7 0-3 0,-4 0-16 0,-3 0-4 0,7 0 0 15,-3-6 0-15,3 0-4 0,-4-6-2 16,1 1 0-16,3-1 0 0,-3 3 0 16,-1-3 0-16,1 0 0 0,-1-2 0 0,1-1-4 0,-4 6-1 0,3-2 0 0,1-1 0 15,-4 0 23-15,3 6 0 0,-3 6 0 16,0 0 0-16,0 0 0 0,0 0 0 0,0 0 0 0,0 0 0 16,0 0 0-16,0 0 0 0,0 0 0 0,0 0 0 15,4 3 0-15,-1 0 0 0,1 9 0 0,-1-6 0 16,1 0 26-16,-4-1 10 0,3 1 1 0,1 3 1 15,-1 3-30-15,1 0-8 0,3-7 0 0,-3 7 0 16,-1 0 0-16,1-3 0 0,-1 0 0 0,-3-3 0 16,4 2 0-16,-1-2 0 0,1 0 0 0,-4 6 0 15,3-6-27-15,1-3-9 0,-1 3-3 0,1-4 0 16,3 4-43-16,-4 0-9 0,1 0-1 0</inkml:trace>
  <inkml:trace contextRef="#ctx0" brushRef="#br0" timeOffset="108551.021">21706 9327 1094 0,'-7'12'23'0,"4"-6"5"0,-1 0-28 15,4 6 0-15,-3-6 0 0,3 2 0 16,-4-2 108-16,4 0 16 0,0 0 3 0,0-6 1 0,-3 12-52 0,3-12-11 0,0 0-1 0,3 6-1 15,-3-6-3-15,0 6-1 0,0-6 0 0,4 5 0 16,-4-5-11-16,0 0-3 0,0 0 0 0,3 0 0 16,1 0-23-16,3 0-5 0,-4 0-1 0,4 0 0 15,1 0-16-15,-1 0 0 0,0 0 8 0,0-5-8 16,0 5 0-16,0-6 0 0,0 0 0 0,0 0 0 16,-4 0 0-16,4 3 0 0,-3 0 0 0,-4 3 0 15,4-3 0-15,-4 3 0 0,3-6 0 0,-3 6 0 16,4-3 0-16,-4 3 0 0,3-6 0 0,-3 6 0 15,0 0-16-15,0 0 2 0,4-2 1 0,-4 2 0 16,0-6-6-16,3 0-1 0,-3-6 0 0,0 6 0 16,0 0-19-16,0 0-4 0,0-2-1 0,0 2 0 15,0 0-22-15,-3-6-5 0,-1 6-1 0,1 0 0 16,-1 0 32-16,1-2 5 0,-1-4 2 0,-3 6 0 16,0 0 33-16,0 6 0 0,0-6 0 0,0 0 0 15,-4 6 0-15,4 0 0 0,-3 0 0 0,-1 6 0 16,4-6 0-16,0 6 0 0,-4-3 0 0,4 3 0 15,0 6 0-15,4-1 0 0,-4-5 0 0,3 6 0 16,1 0 24-16,3 0 12 0,-4-1 3 0,4 4 0 16,4-3-12-16,-4 0-3 0,3-1 0 0,1 4 0 15,3 3-24-15,-4-7 0 0,4-5 8 0,0 9-8 0,0-3 42 16,0-1 6-16,4 1 2 0,0 0 0 0,-4 0-35 0,3-3-7 16,-3-4-8-16,0 1 11 0,4 0-11 0,-4 0 8 15,0 6-8-15,0-6 8 0,0-3-8 0,-3 3 0 16,3-4 0-16,-4 4 0 0,1 0-12 0,-1 0 1 15,-3 3 1-15,0-9 0 16,0 0-27-16,0 0-6 0,0 0-1 0,0 0 0 16,7 6-30-16,-3-6-6 0,-1 6-2 0,-3-6 0 15,7 6-14-15,-3-6-4 0,-1 0 0 0</inkml:trace>
  <inkml:trace contextRef="#ctx0" brushRef="#br0" timeOffset="109846.437">23008 9283 1013 0,'14'0'20'0,"-14"0"8"0,0 0-28 0,0 0 0 0,0 0 0 0,0 0 0 16,0 0 73-16,0 0 10 0,0 0 1 0,0 0 1 15,0 0 23-15,-7-6 5 0,-3 6 1 0,3-5 0 16,-4 2-80-16,0 0-16 0,-3 0-3 0,-3-6-1 15,-1 6 3-15,0-3 1 0,-3 0 0 0,-7 0 0 16,3 0 10-16,1 1 1 0,-1-7 1 0,4 9 0 16,0 3-13-16,6 3-2 0,1 3-1 0,4 0 0 15,-1-1-14-15,1 1-16 0,3 6 3 0,-4-6 1 0,7 9 12 16,-3-4 0-16,4 1 0 0,-1 6-9 16,4-1 9-16,0-2 0 0,0 3 0 0,0 2-8 0,4-2 8 15,-1 0 0-15,1-1 0 0,-1-2-8 0,5 3-2 0,-1-7 0 16,0 1 0-16,3-6 0 0,1 3-3 15,-1-3-1-15,1 0 0 0,0-3 0 0,3-6 14 16,-4 0-9-16,4-3 9 0,-3 0-8 0,3-6 16 16,-3 6 4-16,3-6 1 0,0-5 0 15,-4 2 2-15,1 3 0 0,3-5 0 0,-3-4 0 0,-1 6-7 0,-3 1-8 16,0 2 11-16,0-3-11 0,1 6 8 0,-5-2-8 0,4 2 0 16,-3 3 0-16,-1 0 8 0,1 0-8 0,-4 6 9 0,0 0-9 15,0 0 12-15,0 0-4 0,0 0-8 0,0 0 12 16,0 0-12-16,0 0 0 0,0 0 8 0,0 0-8 15,-4 12 0-15,1-6 0 0,-1 6 0 0,1-1 0 16,-1-2 0-16,1 3-13 0,-1 0 4 0,0 0 1 16,1-4 8-16,3 4 0 0,-4 0 0 0,1 0 0 15,3-1 0-15,-4 1 0 0,4 3 0 0,0 2 0 16,-3-5 0-16,3 9 0 0,0-4 0 0,-4 1 0 16,4 6 0-16,0-4 0 0,0 4 0 0,0-4 0 15,0 10 0-15,0-7 0 0,0 4 0 0,0 2 0 16,0-2 0-16,-3 2 0 0,3 3 0 0,-4 4 0 15,4-4 0-15,-3 3 11 0,3-3-3 0,0 4 0 16,-4 2-8-16,4-6-11 0,-3-2 3 0,3 2 0 16,-4 3 8-16,4-8 0 0,-3 8 0 0,3-17 0 15,0 5 12-15,-4-2-3 0,4 2 0 0,0-2 0 16,-3 2-9-16,3-2 0 0,0 0 9 0,-4 5-9 16,4-5 11-16,0-7-3 0,0 1 0 0,0-3 0 15,0 0 4-15,0-7 0 0,0-5 0 0,0 0 0 0,0 0 7 16,0 0 1-16,0 0 1 0,0 0 0 0,0 0 13 0,0 0 2 15,0 0 1-15,0 0 0 0,0-5-15 0,0-1-3 16,0-6-1-16,0 6 0 0,0 0-18 0,4-6 0 0,-4 4 0 16,3-4 0-16,-3 0 0 0,4 6 0 0,-1-6-11 15,-3-2 11-15,4 5-8 0,-1-3 8 16,1 3 0-16,-1-2 0 0,1-1 0 0,-1-3-8 0,1 3 8 16,3 1 0-16,-4-7 0 0,1 3-8 0,3-5 8 0,-3 5 0 15,-1-3-9-15,4 1 9 0,-3 2 0 16,-1-3-9-16,4-2 9 0,0 2 0 0,-3 0 0 15,3 1-8-15,0-1-11 0,0 1-1 16,0 2-1-16,-3 3 0 0,3 3 21 0,-4-2 0 0,4 5 0 0,-3 0 0 16,-1 3 0-16,1 0 0 0,3 3 0 0,-4-6 8 15,4 6-60-15,0 0-13 16,4-6-3-16,0 6 0 0,-4-6 4 0,3 0 0 0,1 6 0 16,-4-6 0-16,3 4 0 0,5-4 0 0,-5 0 0 15</inkml:trace>
  <inkml:trace contextRef="#ctx0" brushRef="#br0" timeOffset="110440.447">23340 9371 1094 0,'0'0'46'0,"0"0"-37"15,0 0 44-15,0 0 9 0,0 0 2 0,0 0 0 16,0 0 24-16,0 0 4 0,0 0 2 0,0 0 0 15,0 0-39-15,0 0-8 0,-7 3-2 0,7-3 0 16,-4 3-30-16,4-3-7 0,0 0 0 0,-3 6-8 16,-1 0 0-16,1 0-22 0,-1 6 3 0,1 0 1 15,3-1 39-15,-4-5 8 0,4 9 2 0,0-3 0 16,0-7-31-16,0 7 0 0,0-6 0 0,0 0 0 16,0 6-24-16,0-6-4 0,0 2 0 0,4 4-1 15,-4-6 53-15,3 6 10 0,1-6 2 0,-1-3 1 16,1 3-9-16,-1-1-1 0,1 1-1 0,3 0 0 15,-4-3-26-15,1 6 0 0,3-9 8 0,-7 0-8 16,3 6 0-16,4 0 0 0,1-6 0 0,-5 0 0 16,4 6 38-16,-3-6 6 0,3 0 0 0,-4-6 1 15,4 6-22-15,-3-6-5 0,6-6-1 0,-3 6 0 16,1-3-17-16,-1 3 0 0,0-2 8 0,-4-1-8 16,4-3 0-16,0 6 0 0,-3 0 0 0,3-5 0 15,-4 5 0-15,1-3 0 0,-1-3 0 0,1 6 0 0,-1-6 0 0,-3 7 0 16,4-7 0-16,-4 0 0 0,4 3-10 15,-4-2-6-15,0-1 0 0,0 0-1 16,0 3-24-16,0 0-5 0,0 1-1 0,0 2 0 16,0-6-13-16,0 0-4 0,0 3 0 0,-4 0 0 15,4 1-19-15,0-4-4 0,-4 6-1 0,4 0 0 16,0-6-12-16,-3 4-4 0</inkml:trace>
  <inkml:trace contextRef="#ctx0" brushRef="#br0" timeOffset="111121.542">23576 8892 1485 0,'0'0'31'0,"0"0"7"16,0 0-30-16,0 0-8 0,0 0 0 0,0 0 0 0,0 0 11 0,0 0 1 16,-7 0 0-16,7 0 0 15,0 0-12-15,0 0-12 0,0 0 2 0,0 0 1 16,0 0-39-16,0 0-7 0,0 0-1 0</inkml:trace>
  <inkml:trace contextRef="#ctx0" brushRef="#br0" timeOffset="139264.901">23820 9283 816 0,'0'0'16'0,"0"0"6"16,0 0-22-16,0 0 0 0,0 0 0 0,0 0 0 16,-4-6 39-16,4 6 3 0,0 0 1 0,0 0 0 0,-7 0-6 0,7 0-1 15,0 0 0-15,0 0 0 0,0 0 25 0,-7 0 5 0,7 0 1 0,0 0 0 16,0 0 1-16,0 0 0 0,0 0 0 0,0 0 0 15,0 0-25-15,0 0-5 0,0 0-1 0,0 0 0 16,0 0-18-16,0 6-4 0,0 0-1 0,0 0 0 16,0 6-14-16,3 0 0 0,-3-1 0 0,0 4 0 15,4 9 0-15,-4-7 0 16,0 10 0-16,0-7 0 0,0 4 0 16,0-1-12-16,-4 4 3 0,1-4 0 15,-1 1 9-15,1-10-8 0,-1 1 8 0,1 6-8 0,-1-10 16 0,1-5 3 0,-4 3 1 16,3 0 0-16,4-9-12 0,-10 3 0 0,10-3 0 0,-7-3 0 15,-1-6-148-15,-2 3-36 16</inkml:trace>
  <inkml:trace contextRef="#ctx0" brushRef="#br0" timeOffset="139508.108">23738 8945 1170 0,'0'0'49'16,"0"0"-39"-16,0 0 4 0,0 0 1 16,4-6 0-16,-4 6 0 0,0 0-15 0,0 0 0 15,3-6-12-15,-3 6 12 0,4-3-10 0,0-2 10 0,3 5-8 16,-7 0-329-1,0 0-66-15</inkml:trace>
  <inkml:trace contextRef="#ctx0" brushRef="#br0" timeOffset="140223.269">25019 9419 1497 0,'0'0'32'0,"0"0"8"0,0 0 0 0,-7-6 4 0,3 0-36 0,-3 0-8 16,4-6 0-16,-1 6 0 0,1-3 28 0,-1 4 4 16,1-7 1-16,-1 0 0 0,1 6-7 0,-1-6-2 15,1 1 0-15,-4 2 0 0,3-3-15 0,-7 0-9 0,4 6 10 0,-3-5-10 16,3 8 0-16,-4-3 0 0,1 6 0 0,-1 0 0 15,0 9-12-15,-3-6 0 0,4 5 1 0,-4 4 0 16,3-6 11-16,0 9-8 0,1-4 8 0,-4 7-8 16,3-6 8-16,-3 8 0 15,3-2 0-15,-3 6 0 0,7-13 0 0,-3 7 16 0,3-3-4 16,0 2-1-16,3-5-2 0,1-6 0 16,-1 6 0-16,4-6 0 0,0-6-9 0,0 0 0 0,4 3 0 0,3 0 0 15,0-1 43-15,0-4 6 0,3-1 2 0,1 0 0 16,-1-3-31-16,5 0-5 0,-5-6-2 0,4 6 0 15,0-6-13-15,-3 1 0 0,3-1 0 0,-3 0 0 16,-1 3 0-16,4-2 0 0,-3-7 0 0,0 6 0 16,-1 0 0-16,-3 4 0 0,0-10 0 0,0 12 0 15,-3-9 0-15,-1 4 0 0,4-1 0 0,-3 6 0 16,-1-6 0-16,-3 6 0 0,4 1 0 0,-4 5 0 0,0 0 0 0,0 0 0 16,0-6 0-16,0 6 0 0,0 0 14 15,0 0 0-15,0 0 0 0,0 0 0 0,0 11-22 0,4-5-5 16,-4 6-1-16,0 3 0 0,0-1 14 0,0 1 0 15,0 9 0-15,0-10 0 0,0 10 0 0,0-6 0 16,0 2 0-16,3 4 0 0,-3-7 0 0,0 1 0 16,4 2 0-16,-1-2 0 0,1-6 0 0,-1-3 0 15,1 5 0-15,-1-2 0 0,1 3 0 16,3-3 0-16,-4-7 0 0,4-2 0 0,0 3 0 0,0-3 0 16,1 3 0-16,2-6 0 15,1 0-105-15,3-3-19 0,-4 0-3 0</inkml:trace>
  <inkml:trace contextRef="#ctx0" brushRef="#br0" timeOffset="140601.844">25248 9371 712 0,'0'0'20'0,"0"0"5"0,0 0-25 0,0 0 0 0,-3-2 0 0,-1-4 0 15,4 6 76-15,-3-6 9 0,-1 0 3 0,4 6 0 0,0 0-5 16,0 0-1-16,-3-6 0 0,3 6 0 16,0 0-42-16,0 0-8 0,-4-6-1 0,4 6-1 15,0 0-6-15,0 0-2 0,0 0 0 0,0 0 0 16,0 0 13-16,0 0 2 0,0 0 1 0,0 0 0 0,0 12 2 0,0 0 0 15,4-1 0-15,-4 4 0 0,3 9-8 0,1-4-2 16,-4 10 0-16,3-7 0 0,1 4-7 16,-1 2-2-16,-3-3 0 0,4 4 0 0,-1-4-13 0,1 4-8 15,-4-7 10-15,3-5-10 0,1-3 0 0,-1-4 0 16,1-5 0-16,-4-6 0 16,0 0-55-16,0 0-7 0,4-6-2 0,-1-11 0 15,-3-7-128-15,4 4-25 0</inkml:trace>
  <inkml:trace contextRef="#ctx0" brushRef="#br0" timeOffset="140786.682">25075 9042 1185 0,'0'0'50'0,"0"0"-40"16,0 0 39-16,0 0 8 0,0 0 2 0,0 0 0 15,0 0-21-15,0 0-4 0,0 0-1 0,0 0 0 16,0 0-16-16,0 0-3 0,0 0-1 0</inkml:trace>
  <inkml:trace contextRef="#ctx0" brushRef="#br0" timeOffset="141731.841">25541 9524 1036 0,'0'0'23'0,"0"0"5"0,0 0 0 0,0 0 1 0,0 0-29 0,0 0 0 0,0 0 0 0,0 0 0 15,0 0 57-15,0 0 6 0,0 0 1 0,0 0 0 16,0 0 0-16,0 0 0 0,0 0 0 0,0 0 0 16,0 0-52-16,0 0-12 0,0-8 0 0,0 8 0 15,0 0 54-15,0 0 8 0,0 0 2 0,0 0 0 16,0 0-52-16,-3-3-12 0,-4 0 0 0,7 3 0 16,0 0 0-16,0 0 0 0,-4-6 0 0,4 6 0 15,0 0 0-15,0 0 0 0,-11 0 0 0,4 3 0 16,7-3 40-16,-3 3 4 0,-4 0 2 0,3 2 0 0,4-5-27 0,-7 6-6 15,7-6-1-15,-3 6 0 16,-1 0-12-16,1 0 11 0,3-6-11 0,0 6 10 0,-4 3-10 0,4-3 0 16,0 2 0-16,0 1 0 0,4 3 0 0,-4-6 0 15,0 6 0-15,3-7 0 0,-3 7 0 16,4 0 0-16,-1-6 0 0,1 3 0 0,-4-9 0 0,0 0 0 16,0 0 0-16,0 0 0 0,0 0 0 0,0 0 0 15,3-6 0-15,1 0 0 0,-1-3 36 0,4 0 3 16,-3 0 0-16,-1-2 0 0,4-1-26 0,-3-3-5 15,3 3 0-15,-3 1-8 0,-4-7 8 16,3 6-8-16,4-2 0 0,-3-4 0 0,3 6 0 0,0 0 0 16,-4 7 0-16,4-7 0 0,-3 0 0 0,-1 3 0 0,1 3 0 15,-4 6 0-15,0 0 0 0,0 0 0 16,0 0-12-16,0 0 12 0,7 6-12 0,-3 0 3 0,-1 9 1 16,1-3 0-16,-1-1 8 0,1 7 0 15,-1-3 0-15,1 2 0 0,-1-5 0 0,1 6 0 0,-1-9 0 0,-3 5 0 16,4 1 0-16,-1-3 8 0,1-6-8 0,-4-6 8 15,0 0-8-15,0 0 8 0,0 0-8 0,0 0 8 16,0 0 20-16,7-6 5 0,0-6 1 0,0 0 0 16,0 3-16-16,0 1-3 0,0-1-1 0,4 3 0 15,-4-6-14-15,0 0 0 0,-4 1 0 0,5 2 0 16,-5 6-18-16,1-6-6 0,-1 9-2 0,-3 0 0 16,0 0 26-16,0 0 14 0,0 0-2 0,0 0 0 0,4 0-22 15,-1 12-5-15,1-3-1 0,-1 2 0 16,1 1 16-16,-1 0-12 0,-3 3 12 0,0-4-12 0,0 7 12 0,4-6 0 15,-4 2 0-15,0 1 0 0,3 6 0 0,-3-15 0 16,0 5 0-16,4-2 0 0,-1 0 0 0,1-3 0 16,-4-6 0-16,0 0 0 0,7 0 8 0,0 0 0 15,4 0 1-15,-4 0 0 0,0-3-9 16,3 0 0-16,1 0 0 0,-1-6-11 16,1 3-90-16,0 0-19 0,3 1-3 0,0-1-1 15,0-6-54-15,0 0-11 0,11-3-3 16,-8 10-384-16</inkml:trace>
  <inkml:trace contextRef="#ctx0" brushRef="#br0" timeOffset="142241.987">26039 9445 1677 0,'0'0'36'0,"0"0"8"0,0 0 2 0,0 0 2 0,0 0-38 0,0 0-10 0,0 0 0 0,0 0 0 15,0 0 54-15,0 0 9 0,0 0 1 0,0 0 1 16,0 12-20-16,0-6-4 0,0-6-1 0,0 0 0 16,7 5-24-16,-7-5-6 0,0 0-1 0,3 6 0 15,8-6 8-15,-4 6 2 0,0-6 0 0,0 0 0 16,0 0-7-16,3 0-2 0,-2 0 0 0,2-6 0 15,1 0-10-15,-4 6 12 0,3-5-12 0,-3-4 12 0,4 0-12 0,-4 0 0 16,0 3 0-16,0-5 0 0,0 5 0 0,-3-6 0 16,3 3 0-16,-4 3 0 0,1 0-10 0,-1 0 10 15,-3 6 0-15,0 0-9 0,0 0-1 0,0 0 0 16,0 0 0-16,0 0 0 0,0 0-9 0,0 0-1 16,0 0-1-16,-7-3 0 0,0 3 8 0,0 3 1 15,0 0 1-15,-3 0 0 0,-1 6 11 0,0-3 0 16,1 6 0-16,-1 0-8 0,1-7 8 0,-1 4 0 15,0 9 0-15,1-1 0 0,3-5 0 0,0 6 8 16,0-6-8-16,0 2 11 16,0-2-31-16,3 9-5 0,1-7-2 0,-4 7 0 0,3-3 27 0,4-7 0 15,-4 1 0-15,4 3 0 0,4-3 0 0,-4-1 17 0,4-5-2 16,-1 3-1-16,1-3-4 0,3 3-1 0,3-3 0 16,1 2 0-16,-1-2-9 0,8 0 0 15,0 6 0-15,-1-6 0 16,4 0-31-16,1 0-8 0,6-3-1 0,-3-1-540 0,3 1-108 0</inkml:trace>
  <inkml:trace contextRef="#ctx0" brushRef="#br0" timeOffset="142784.502">26882 8901 1045 0,'0'0'44'0,"0"0"-36"16,0 0 69 0,0 0 14-16,0 0 2 0,0 0 1 0,0 0-50 0,0 0-9 0,3 6-3 0,1 0 0 15,-1 0-32-15,4 0 0 0,-3 2 0 0,-1 4 0 16,1-3 53-16,-4 6 4 0,0-4 1 0,-4 1 0 15,4 3-6-15,0 0-2 0,0 5 0 0,0-2 0 16,0 5-19-16,4 4-4 0,-4-1-1 0,3 10 0 16,-3-10 2-16,0 9 0 0,0-11 0 0,0 8 0 15,0-2-28-15,4 2 0 0,-1-3 0 0,1 10 0 16,0-13 0-16,-1 3 0 0,-3-5 0 0,4 2 0 16,-1-2 41-16,1-1 3 0,-4-2 1 0,3 2 0 15,1-5-87-15,-1 3-18 16,-3-10-3-16,4 1-1 0,-4 0 103 0,0-6 20 0,0-6 4 0,0 0 1 15,0 0-117-15,0 0-23 0,0-9-5 16,0-6-1-16,0-2-74 0,0-4-14 16,0 3-3-16,-4 1-1 0</inkml:trace>
  <inkml:trace contextRef="#ctx0" brushRef="#br0" timeOffset="143356.176">27192 9345 1094 0,'0'0'24'0,"0"0"4"0,0 0 2 0,-7 6 2 0,7-6-32 0,0 12 0 15,0-6 0-15,0-4 0 0,0-2 34 0,0 6 1 0,4 3 0 0,-4-3 0 16,3 3 34-16,-3-9 7 0,4 6 2 0,3 0 0 15,-7-6-23-15,3 0-5 0,4 6-1 0,0-6 0 16,0 0-13-16,-7 0-2 0,7 0-1 0,-3 0 0 16,3-6-24-16,-7 6-9 0,0 0 0 0,4-6 9 15,-1 0 3-15,-3-6 0 0,4 9 0 0,-4 3 0 16,0-6-4-16,-4 0 0 0,4 1 0 0,0-1 0 16,0-6 0-16,-3 6 0 0,3 0 0 0,-4 0 0 15,4 6-8-15,0 0 0 0,0-6 0 0,0 0-11 16,0 1 11-16,0-1 0 0,4-3-9 0,-4 9 9 15,0 0-16-15,0 0 2 0,0-6 0 0,0 6 0 16,0 0-5-16,0 0-1 0,0 0 0 0,0 0 0 16,0 0-17-1,0 0-4-15,0 0-1 0,0 0 0 0,0 0-2 0,0 0 0 0,0 0 0 16,-7 6 0-16,3 3 35 0,-3 0 9 0,-4-1 0 0,4 10 0 16,-3-6 0-16,-1 2 0 0,4-2 10 0,-4 6-10 15,1 0 16-15,3-4-4 0,-7 7-1 0,3-7 0 0,1 4 5 0,2 6 2 16,1-4 0-16,4 4 0 0,-4-10-31 0,3 4-7 15,4 0 0-15,-3-4-1 0,3 1 73 0,0 6 16 16,0-10 2-16,3 1 1 0,1-3-31 0,-1 0-7 16,4-3-1-16,0 3 0 0,1-4 0 0,2-5 0 15,1 6 0-15,-1 0 0 0,1-6-32 0,3 6 0 16,0 0-10-16,0-12 10 0,0 6 0 0,4-6 0 16,-4 0 0-16,4-5 0 15,-1 2-212-15,1 0-36 0,17-18-6 0,-10 10-2 16</inkml:trace>
  <inkml:trace contextRef="#ctx0" brushRef="#br0" timeOffset="143846.792">27693 9283 906 0,'0'0'25'0,"0"0"7"0,0 0-32 0,-7 0 0 0,0 0 0 0,0 0 0 16,-4 0 109-16,1 0 15 0,-1 0 4 0,1 0 0 0,-1 0-32 0,0 0-5 15,-3 0-2-15,0 6 0 0,0 0-40 0,0 0-8 16,3 0-1-16,-3 3-1 0,0 2-27 0,4 1-4 16,-1-6-8-16,0 0 11 0,8 12-11 0,-4-13 0 15,0 7 0-15,3-3 8 0,1 9-8 0,-1-7 0 16,1-2 0-16,3 3 8 0,0 0-8 0,0-1 0 15,3-5 0-15,-3 0 0 0,0 0 0 0,4 0 0 16,-4-6 12-16,0 0-4 0,7 6 8 0,0-3 0 16,0 0 1-16,3 0 0 0,1-3-8 0,0 3-1 15,-1-3-8-15,1 0 12 0,-1 0-12 0,4-3 0 16,-3 0 8-16,-4 3-8 0,4 0 0 0,-1 0 0 16,-3 3 8-16,0 0-8 0,0-3 0 0,-3 3 0 15,3 2 0-15,0 1 0 0,-3-6 0 0,-4 0 0 0,0 0-8 16,3 12 8-16,1 0 0 0,-1-3 0 0,-3-1-8 15,0 7 8-15,0 3 0 0,-3-6-8 0,3-4 8 0,-4 4 0 16,1 3 0-16,-4 0 0 0,3-4 0 0,-3 4 0 16,3-6 0-16,-3-3 0 0,0 3 0 0,-3-4 0 15,3 1-16-15,0 0 3 0,0-6 1 0,-4 6 0 16,4-6-24-16,0 0-4 16,-4-6 0-16,1 0-1 0,3 6-172 0,-4-6-35 15,-3-5-6-15,3-1-2 0</inkml:trace>
  <inkml:trace contextRef="#ctx0" brushRef="#br0" timeOffset="144884.845">28286 8825 912 0,'0'0'38'0,"0"0"-30"16,0 0 20-16,0 0 4 0,-7 3 0 0,7-3 1 16,0 0 27-16,-7 3 4 0,7-3 2 0,0 0 0 15,0 0-12-15,-4 8-2 0,4-8-1 0,-3 6 0 16,3-6 1-16,-4 6 0 0,1 0 0 0,-1 0 0 16,0 0 4-16,1 3 0 0,3-1 1 0,-4-2 0 15,4 9-31-15,0-3-6 0,0 2-2 0,0-5 0 16,0 6-6-16,4 3 0 0,-1-1-1 0,1-2 0 15,0 8-11-15,-1 1 0 0,4 2 0 0,0 4 8 16,-3 2-8-16,3-2 0 0,0-4 0 0,-4 3 0 16,1-5 0-16,-1 2 0 0,-3-8 0 0,4 6 0 15,-4 2 28-15,-4-2 4 0,4-4 1 0,0 10 0 16,-3-10-33-16,3 9 0 0,0-5 0 0,-4 0 0 16,4-4 0-16,-3 4 0 0,3-7-13 0,-4 4 5 15,4-9 8-15,0-1 11 0,-3 1-3 0,3 0 0 0,0-3-8 16,0-3 12-16,0-6-12 0,0 0 12 0,0 0-12 15,0 0 0-15,0 0 0 0,0 0 0 0,0 0 20 0,0 0 1 16,0 0 1-16,0 0 0 0,0 0-8 0,0 0-2 0,0 0 0 16,0 0 0-16,0 0-12 0,3-6 9 0,1-6-9 15,-1 3 8-15,1 0-8 0,-1 0 0 0,1 4 0 16,-1-7 8-16,1-6 8 0,-1 9 0 16,1-5 1-16,0 5 0 0,-4-9-17 0,3 6-16 0,1 1 4 15,-1-4 0-15,1 9 12 0,-1-6 0 16,1 1 0-16,-1 2 0 0,1 0 8 0,-1 3 4 15,1 0 0-15,-1 3 1 0,1-3-28 0,3 6-5 16,-4-5-2-16,4 5 0 0,1 0 13 0,2-6 9 0,1 6-12 0,-1 0 12 16,1-6-11-16,3 6 11 0,0 0-10 0,0 0 10 15,0 0 0-15,0 0-9 0,1 6 9 0,-1-6 0 16,-4 6 0-16,1-6 0 0,-1 5 0 0,1 1 0 16,-4-3 0-16,0 3-12 0,-3 0 12 0,-1 6-12 15,1-1 12-15,-4-5 0 0,0 6 0 0,0 3 0 16,-4-3-12-16,1 5 0 0,-1 1 0 0,-3-6 0 15,4 2 12-15,-5 4-8 0,1 0 8 0,0-10-8 16,0 4 8-16,0 0 0 0,0 0 0 0,0-6 0 16,4-1 0-16,-4 1 0 0,3 0 0 0,4-6 0 15,-7 0 0-15,0 0 0 0,7 0 8 0,-7 0-8 16,-4-6 12-16,4 0-3 0,0 1 0 0,-3-1 0 16,3 0-9-16,-1-3-12 0,-2-3 2 0,3 3 1 15,-4 1-28-15,4 2-6 0,0-6-1 0,0 0 0 16,4 3-16-16,-5 1-3 0,5-1-1 0,-1 3 0 15,4-6-4-15,-3 12-2 0,3-6 0 0</inkml:trace>
  <inkml:trace contextRef="#ctx0" brushRef="#br0" timeOffset="145436.231">28924 9419 1288 0,'0'0'27'0,"0"0"5"0,0 0-32 0,0 0 0 0,-7 0 0 0,0 5 0 15,0-5 74-15,0 6 8 0,0-3 2 0,0 3 0 16,0 0-40-16,3 3-7 0,-3 0-1 0,0-4-1 15,0 1-5-15,-3 0-1 0,3 0 0 0,-4 0 0 16,0 0 0-16,4 0 0 0,-3-3 0 0,3 3 0 0,7-6-11 0,-7 3-2 16,0-1-1-16,0 4 0 0,-1 0 13 15,5 0 4-15,-1 6 0 0,1-6 0 0,-1 0-32 0,1 2-15 16,3 1 2-16,0 0 0 0,0-9 13 0,0 12 16 16,3-6-3-16,-3-6-1 0,4 6-12 0,3-1 0 15,0-2 0-15,0 0 0 0,0-3 0 0,4-3 0 16,-1 0 0-16,-3 3 0 0,4-5 0 0,-4-1 0 15,-4 0 0-15,5 0 0 0,-5-3 0 0,4 3 0 0,-3 0 0 0,-1-2 0 16,1 2 0-16,-1 3 0 0,1-3 0 0,-4 0 0 16,0 0 9-16,0 6-9 0,0-6 8 0,0 6-8 15,0-6 8-15,0 6-8 0,0 0 8 0,0 0-8 16,0 0 0-16,0 0 0 0,0 0 0 0,0 0 0 16,0 0-11-16,0 0 11 0,0 0-8 0,0 0 8 15,0 0 40-15,0 0 12 16,0 0 4-16,0 0 0 15,0 0-90-15,0 12-18 0,0-6-3 0,0 6-1 0,3-6 45 0,-3 5 11 0,4-2 0 0,-1 3 0 16,-3 0 0-16,4-1 0 0,-1-8 0 0,4 3 0 16,-3 0 0-16,3 3 0 0,-3-3 0 0,6 3 0 31,-3-9-181-31,0 6-35 0,0-6-6 0</inkml:trace>
  <inkml:trace contextRef="#ctx0" brushRef="#br0" timeOffset="146037.603">29108 9377 1523 0,'0'0'32'0,"-4"-6"7"0,1 4-31 0,-1-4-8 0,1 6 0 0,3 0 0 16,0 0 48-16,0 0 9 0,0 0 2 0,0 0 0 16,0 0-19-16,0 0-3 0,0 0-1 0,0 0 0 15,0 6-20-15,0 2-4 0,3 1 0 0,-3 6-1 16,4 3 2-16,-1-7 1 0,-3 4 0 0,4 3 0 16,-4-1-6-16,3-5 0 0,-3 6-8 0,0-4 12 15,4-2-3-15,-4 0-1 0,0-6 0 0,0 0 0 16,0-6 16-16,0 0 2 0,0 0 1 0,0 0 0 15,0 0-10-15,0 0-1 0,0 0-1 0,0 0 0 16,0 0 33-16,0 0 8 0,0 0 0 0,0-6 1 16,0 0-39-16,0 6-8 0,0-6-2 0,0 0 0 15,0 0-8-15,0 0 0 0,0-5 0 0,0 2 0 0,-4 6-8 16,4-6 8-16,4 3 0 0,-4-6 0 16,0 6 0-16,0 6 0 0,0 0 0 0,3 0 0 0,-3-5 0 0,4-4-11 15,-1-3 11-15,1 3-8 16,-1 6 8-16,-3 3-12 0,0 0 12 0,7 0-12 0,0-6 12 0,1 6 0 15,-1 0 0-15,3-5 0 16,-3 5-9-16,4-6 9 0,-1 6-10 0,1 0 10 16,0 0-12-16,3 0 3 0,-4 0 1 0,4 6 0 15,1-1-58-15,-1 1-11 0,-4-3-3 0,1 9 0 16,-1 0 100-16,1-1 19 0,-4 7 4 0,0-3 1 16,-3 0-44-16,-1-1-17 0,-3 4 1 0,0-3 0 15,0 2-4-15,-3 7-1 0,3-10 0 0,-4 7 0 16,1 0 68-16,-1-10 13 0,4 4 4 0,-4 0 0 15,4-6-114-15,0 2-22 0,0-5-5 0,0-6-1 16,0 12 31-16,0-12 7 0,0 0 0 0,4 0 1 16,0 3-92-16,-4-3-18 0</inkml:trace>
  <inkml:trace contextRef="#ctx0" brushRef="#br0" timeOffset="146609.409">29654 9451 988 0,'0'0'41'0,"0"0"-33"15,-7 6 62-15,-3 0 12 0,3-6 2 0,0 0 1 0,0 0 8 0,-4 0 2 16,4 0 0-16,0 0 0 16,0-6-23-16,7 6-5 0,-7 0-1 0,0 0 0 15,7 0-33-15,-7 0-6 0,7 0-2 0,-7 0 0 16,7 0 4-16,-7-3 1 0,7 3 0 0,0 0 0 0,0 0-21 0,0 0-9 16,0 0 8-16,-7 3-8 15,0 3 10-15,3-1-10 0,-3 1 12 0,3 0-12 0,4 6 0 0,-3-3 0 16,3 0 0-16,0 5 0 15,0-2 0-15,3 0 0 0,-3-6 0 0,4 3 10 0,-4 2-10 0,4-2 0 16,-1 6 0-16,1-9 0 16,-1 0 10-16,4-1-10 0,-7-5 12 0,4 0-12 15,3 0 9-15,0-5-9 0,-4 5 0 0,4-12 9 16,0 6 3-16,-3-6 0 0,3 3 0 0,-3 1 0 0,3-1-1 0,-4 3 0 0,1-6 0 16,-1 0 0-16,1 1-11 0,-4 2 0 15,3-3 0-15,-3 6 0 0,0-6 0 0,0 6 0 0,0 6 0 0,0 0 8 16,0 0-8-16,0 0 0 0,0 0 0 0,0 0 0 15,0 0 0-15,0 0 0 0,0 0 0 0,0 0 0 16,0 0 0-16,-7 12 0 0,4-6-12 0,-1 0 12 16,1 3-10-16,-1-3 10 0,1 0 0 0,3 5-9 15,0-5 9-15,0 0 0 0,-4 6 0 16,8-3-8-16,-4-3 8 0,3-1 0 0,4 4-9 0,-3 0 9 16,3 3-19-16,3-12 1 0,-3 6 0 15,4 0 0-15,-1-6-47 0,1 0-10 16,0 0-1-16</inkml:trace>
  <inkml:trace contextRef="#ctx0" brushRef="#br0" timeOffset="147418.212">29873 9380 1087 0,'0'0'24'15,"0"0"4"-15,0 0 2 0,0 0 1 0,0 0-31 0,0 0 0 0,0 0 0 0,0 0 0 16,0 0 64-16,0 0 8 0,0 0 0 0,0 0 1 15,0 0-9-15,-7 6-3 0,4-3 0 0,3-3 0 0,-7 6-21 0,3 6-4 16,-3 0 0-16,3-7-1 16,1 4 6-16,3-3 2 0,0-6 0 0,0 12 0 0,-4 0-22 0,4-1-4 15,4-5-1-15,-4 6 0 16,0-3-8-16,3-3-8 0,-3 3 9 0,0-1-9 0,4 4 8 0,-4-12-8 16,0 0 0-16,0 0 9 15,0 0-9-15,4 12 8 0,-4-12-8 0,0 6 8 0,0-6-8 0,0 0 0 16,0 0 0-16,0 0 0 15,0 0 21-15,0 0-1 0,0 0 0 0,0 0 0 0,0 0-32 0,0 0-8 16,0 0 0-16,0 0-1 0,0 0 21 0,-4-6 0 16,4 6 8-16,-4-12-8 0,4 0 15 0,-3 6-3 15,-1-2 0-15,1-1 0 16,3-6-3-16,0 9-1 0,0-6 0 0,0-2 0 0,0-1-8 0,0 6 0 16,3 3 0-16,1-5 0 0,-4 5 0 0,3 0 0 0,5-3 0 0,-5 6 0 15,1 0 0-15,-4 3-11 0,0 0 3 0,0 0 0 16,0 0 8-16,7 0-10 0,0 3 10 0,0-3-10 15,0 3-2-15,-4 0 0 0,4 3 0 0,0 0 0 16,0-6-1-16,1 6-1 0,2 0 0 0,1-1 0 16,-1 1 4-16,1-3 1 0,-1 6 0 0,1 0 0 15,0 3 9-15,-1-7-10 16,1 7 10-16,-1-6-10 0,1 0 10 0,-4 6-13 0,0-6 5 16,0 2 8-16,0-2-11 0,-3 0 11 0,3 0-8 15,-4 6 8-15,4-6-12 0,-7 3 4 0,4-1 0 0,-1 4 0 16,-3 3 0-16,0-3 0 0,0-7 0 0,0 7 0 15,4 3-2-15,-4-3 0 0,3-6 0 0,-3 5 0 16,4-5 10-16,0-3-12 0,-1 6 12 0,-3-9-12 16,0 0-53-16,0 0-11 0,7 0-3 0</inkml:trace>
  <inkml:trace contextRef="#ctx0" brushRef="#br0" timeOffset="148033.79">30279 9486 1384 0,'0'0'39'0,"0"0"9"0,0 0-38 0,-4 6-10 0,4-6 0 16,-3 9 0-16,3-9 19 0,-4 6 1 0,1 0 1 0,3-6 0 15,-4 11 20-15,4-11 4 0,0 0 1 0,0 0 0 16,0 0-4-16,4 6-1 0,-1-6 0 0,-3 0 0 16,0 0-1-16,7 6 0 0,-3-6 0 0,3 0 0 15,4 0-19-15,-4 6-4 0,0-6-1 0,0-6 0 0,3 6-6 16,1 0-2-16,-4 0 0 0,0 0 0 15,0 0 10-15,0-6 2 0,-3 0 0 0,3-5 0 0,-4 2-20 0,-3-3-9 16,4 6 1-16,-1-6 0 16,-3 6 8-16,0 1 0 0,0-7-9 0,0 0 9 15,0 3-21-15,-3-2 0 0,3-1 0 0,-4-3 0 16,1 3 5-16,3 3 0 0,-4 1 1 0,1-4 0 0,-1 6 15 0,1-6-9 16,-1 3 9-16,1 1-8 15,-1-1 8-15,0 3 0 0,-3 0 0 0,4 0-8 0,-1 0 8 16,4 6 0-16,0 0-9 0,-7 6 9 15,0 0-19-15,-3 0 1 0,3-6 0 0,0 12 0 0,-4-1 18 16,4 4-8-16,-4-3 8 0,4 6 0 16,-3-7 0-16,3 10 9 0,0-3 1 0,0-1 0 0,-1 4-1 0,5-4 0 15,-4-5 0-15,3 3 0 16,1-3-9-16,-1 5 0 0,4 1 0 0,-3-3 8 0,3-1 1 16,0 1 0-16,3 3 0 0,-3-7 0 0,4 1 11 15,-1 0 1-15,1-3 1 0,3-3 0 0,-4-1-6 0,5 1 0 16,2-6-1-16,-3 6 0 0,4 3-4 0,-1-3-1 0,1 0 0 15,3-3 0 1,0 0-37-16,0-3-7 0,0 0-2 0,4 0 0 16,-4-3-44-16,0 3-10 0,0-6-2 0</inkml:trace>
  <inkml:trace contextRef="#ctx0" brushRef="#br0" timeOffset="148740.167">30745 9098 1212 0,'0'0'51'15,"0"0"-41"-15,-7 6 8 0,-1 6 2 0,1-6 0 0,4-1 0 16,-4 4 8-16,0-3 1 0,3 6 1 0,1-6 0 16,-4 6-30-16,3-1 0 0,1-5 0 0,-4 3 0 15,3 0 0-15,0 0-13 0,4-9 1 0,-7 11 0 16,0-5 12-16,4 0 0 0,3-6 0 0,-4 6 0 15,4-6 0 1,-7 9 13-16,7-9-2 0,-3 9-1 0,-1-3 15 0,4-6 3 16,0 0 1-16,0 0 0 0,0 0-9 0,0 8-3 0,0-2 0 0,0 6 0 15,0-12 8-15,0 6 2 0,0-6 0 0,0 9 0 16,0-9 1-16,0 0 1 0,4 3 0 0,-4-3 0 16,0 0-4-16,0 0-1 0,7 6 0 0,-4-4 0 15,1 1-8-15,3-3-1 0,0 3-1 0,-7-3 0 16,3 0-4-16,5 3-1 0,-1 0 0 0,-4 3 0 15,4-6-9-15,0 0 0 0,-3 0 0 0,3 6 0 0,0-6 0 16,0 6 0-16,0 0 0 0,0 0 0 16,0 0 0-16,0-4 0 0,0 4 0 15,0 3 0-15,-3 0 0 0,3 3 0 0,0-6 0 0,-4 5 8 16,5-5-8-16,-5 0 0 0,1 0 0 0,-1 3 0 0,1-3 0 0,-4 5 0 16,3-5 0-16,-3 0 0 15,4 6 12-15,-4-3-4 0,-4 0 0 0,4-9 0 0,0 0 0 0,-7 8 0 16,0 4 0-16,4 0 0 15,-8 0 0-15,4-3 0 0,3-1 0 0,-3 1 0 0,0-3-8 16,0 6 0-16,0-6 0 0,-3 0 8 16,2-6-8-16,1 5 0 0,0-5 9 0,0 0-9 0,-3 0 8 0,3 3-8 15,0-6 10-15,0 3-10 16,-1-5 0-16,-2 5-12 0,3-6 1 0,0 0 0 16,-4 0-9-16,1-3-3 0,3-3 0 0,-4 6 0 15,4-2-5-15,0 5-2 0,0-3 0 0,0 0 0 16,3 0-52-16,4 6-10 0,0 0-3 0</inkml:trace>
  <inkml:trace contextRef="#ctx0" brushRef="#br0" timeOffset="149165.967">31087 9486 1558 0,'-4'6'32'0,"-3"-6"8"0,4 9-32 15,-4-6-8-15,3 3 0 0,-3 0 0 0,0 2 0 0,0-2 0 0,0-6 0 0,3 6 0 16,4-6-15-16,0 0 3 0,0 0 0 0,-7 6 0 15,7-6-1-15,0 0 0 0,0 0 0 0,0 0 0 32,0 0-15-32,0 0-4 0,0 0 0 0</inkml:trace>
  <inkml:trace contextRef="#ctx0" brushRef="#br0" timeOffset="-207258.876">22571 9789 608 0,'0'0'25'15,"0"0"-25"1,0 0 56-16,0 0 7 0,0 0 1 0,0 0 0 16,0 0 0-16,0 0 0 0,0 0 0 0,0 0 0 15,0 0 0-15,0 0 0 0,0 0 0 0,0 0 0 16,0 0-52-16,0 0-12 0,0 0 0 0,0 0 0 0,0 0 54 0,0 0 8 15,0 0 2-15,0 0 0 0,0 0-52 0,3 0-12 0,-3 0 0 16,0 0 0-16,0 0 0 0,0 0 0 0,0 0 0 16,0 0 0-16,0 0 34 0,0 0 4 0,0 0 1 0,0 0 0 15,0 0-39-15,4 0 0 0,3 0 0 16,0 0-12-16,0 0 12 16,0 0 0-16,0 0 0 0,0 6 0 15,0-6 0-15,0 0 0 0,0 0 0 0,4 0 0 0,-1-6 0 0,1 6 0 0,0-6 0 0,-1 6 0 16,1-6 0-16,3 6 0 0,-4-6 0 0,5 6 0 31,-5 0-28-31,1 0-4 0,3 0-1 0,-4 0 0 0,1 0 51 0,0 0 10 0,-1-3 3 0,4 3 0 16,-3 3-50-16,-1-3-9 15,1 6-3-15,0 0 0 0,3 0 31 0,-4-6 0 0,4 6 0 0,-3-6 0 16,0 6 20-16,3-6 11 0,-4 3 1 0,1 0 1 16,-1-3-21-16,1 0-12 0,0 2 12 0,-1-2-12 15,1 0 0-15,-4 3 0 0,3-3 0 0,1 3 0 16,-4-3 0-16,4 0 0 0,-1 0 0 0,-3 0 0 15,4 0 0-15,-4 0 0 0,4 0 0 0,-1 0 0 16,1 0 0-16,-1 0 0 0,1 0 0 0,3 0 0 16,-3 0 0-16,3-3 0 0,-4 0 0 0,4 3 0 15,0 0 0-15,-3-2 0 0,3 2 0 0,0-3 0 16,0 3 0-16,-3-3 0 0,0 3 0 0,-1 0 0 16,1 0 0-16,-1-6 0 0,1 6 0 0,-1 0 0 15,1 0 0-15,0 0 0 0,-1 0 0 0,1 0 0 16,-4 0 0-16,3 0 0 0,1 0 0 0,0 0 0 15,-4 0 8-15,3 6-8 0,-3-6 0 0,4 0 0 16,-4 0 0-16,0 3 0 0,0 0 0 0,0-1 0 16,4 1 25-16,-4 0-1 0,3 3-1 0,-3 0 0 0,4 0-23 0,-4 0 0 15,0-6 0-15,0 6 0 16,4 0-17-16,-4 0-8 0,3-6-2 0,1 5 0 0,0-5 27 0,-1 0 0 16,1 3 0-16,-1-3 0 0,1 0 0 0,-4 0 0 0,4 0 0 0,-4 0 0 15,3 0 0-15,-3 0 0 0,0-3 0 0,0 3 0 16,0 0 0-16,0 0 0 0,0-5 0 0,1 5 0 15,-1 0 0-15,3 0 0 0,-3 0 0 16,0-6 0-16,0 6 0 16,4 0 0-16,-4-6 0 0,0 6 0 0,4 0 0 0,-4-6 0 0,3 6 0 0,-3 0 0 15,4 0 0-15,-1 0 0 0,-2-6 0 16,2 6 0-16,1-3 21 0,-4 0 3 0,3 3 1 0,-3-6 0 16,0 6-38-16,4-3-8 0,-4 0-2 0,4 0 0 15,-4 0 23-15,0 3 0 0,3-2 0 0,-3-1 0 16,0 0 0-16,1 3 0 0,2-6 0 0,-3 0 0 15,0 0 0-15,0 6 0 0,0-6-9 0,0 0 9 16,0 0 0-16,-3 3 0 0,3 1 0 0,-3-1 0 16,-1 0 0-16,1-3 0 0,3 6 0 0,-7 0 0 15,3-3 0-15,-3 3 0 0,7-3 0 0,-7 3 0 16,0 0 0-16,0 0 0 0,0 0 0 0,0 0 0 16,0 0 0-16,0 0 0 0,0 0 0 0,0 0 0 15,0 0 0-15,0 0 0 0,0 0 0 0,0 0 0 16,0 0-30-16,0 0-9 0,0 0-1 0,0 0-1 15,0 0 33-15,0 0 8 0,0 0 0 0,0 0 0 16,0 0 0-16,0 0 0 0,-3-3 0 0,-1-9 0 16,4 6 0-16,4 0 9 0,-4 1-1 0,0-1-8 15,3 0 0-15,-3 0 0 0,0 6-10 0,0-6 10 16,4-3 0-16,-4 3 0 0,3 0 0 0,-3 1 0 0,4-1 0 16,-4-6 0-16,0 0 0 0,3 3 8 0,-3 3-8 0,0-5 0 15,4-1 0-15,-4 0 8 0,3 3-8 16,-3-2 0-16,0 5 0 0,4-6 8 0,-4 0 3 15,3-5 0-15,-3 2 0 0,4-3 0 0,-4 6 6 0,4-5 2 16,-4-1 0-16,0 9 0 0,3-8 1 0,-3-4 0 16,0 4 0-16,0-7 0 0,0 3 9 0,0-2 3 15,0 5 0-15,0-11 0 0,-3 8-9 0,3-11-2 16,0 8 0-16,-4-5 0 0,4 6 10 0,0-4 1 16,0 4 1-16,-4-4 0 0,4-2-33 15,-3 2 0-15,-1-5-12 0,1-3 3 0,-1 5 9 0,1-2 0 16,-1-3 0-16,1 2 0 0,-1-5 0 0,1 3 0 0,3-3 0 15,0-7 0-15,0 16 0 0,0-9 0 0,0 3 0 0,0-1 0 16,3 4 0-16,-3 3 0 0,0-4 0 0,0 10 0 16,4-4 0-16,-4 4 0 0,0 2 0 15,0 3 0-15,0-2 0 0,0-1 0 0,0 7 0 0,0 2 0 16,0 0 0-16,-4 3 11 0,4 9-1 0,0 0 0 16,0 0-19-16,0 0-4 0,0 0-1 0,0 0 0 15,0 0 23-15,0 0 5 0,0 0 1 0,0 0 0 16,0 0-29-16,-3-6-6 0,-4 3 0 0,7 3-1 15,-7 0 9-15,7 0 3 0,0 0 0 0,-7-2 0 16,7 2 9-16,-4 0 0 0,4 0 0 0,-11-3 0 16,4 0 0-16,-3 3 0 0,3 0 0 0,-7-6 0 15,0 6 0-15,-1-6 0 0,1 0 0 0,-7 0 8 0,4 0-8 16,-1-3 0-16,-3 4 0 0,0-4 8 16,-1 0-8-16,1-3 0 0,-4 0 0 0,4 7 0 15,-3-1 0-15,-1 6 0 0,0-9 0 0,4 9 0 0,0-3 0 16,0 3 0-16,0-6 0 0,3 6 0 15,0-3 0-15,1 3 0 0,-1 0 0 0,0 0 0 16,4 0 0-16,-3 0 0 0,-1 0 0 0,4-3-8 16,-4 3 8-16,4 0 0 0,0-3 0 0,-4 3 0 0,1 0 0 15,-1 0 0-15,0 0 0 0,1 0 0 0,-4 0 0 0,3 0 0 16,-3 0 0-16,-4 0 0 0,4-6 0 0,0 6 0 0,-4 0 0 0,4 0 0 16,-4-6 0-16,4 6 0 0,0-5 0 15,0 5 0-15,0-6 0 0,-4 0 0 0,0 6 0 0,-3-6 0 16,7 6 0-16,-4 0 0 0,8 0 0 0,-5 0 0 15,1 0 0-15,0 0 0 0,3 0 0 16,1 0 0-16,-1 0 0 0,4 0-8 0,0 0 8 0,0 6-8 16,0-6 8-16,3 0 0 0,4 0 0 15,-4 0 0-15,4 0 0 0,-3 6 0 0,3-6 0 16,0 6 0-16,0-6 0 0,-4 0 0 0,4 0 0 0,-4 5 0 16,11-5 0-16,-3 0 0 0,3 0 0 0,0 0 0 15,-7 6 0-15,0 0-8 0,0-6 8 0,3 6 0 16,4-6 0-16,-7 3-8 0,0 3 8 0,7-6 0 15,-7 3-9-15,0 6 9 0,0-9-10 0,0 0 10 16,7 0-13-16,-7 6 3 0,7-6 1 0,-7 5 0 16,3 1 9-16,1 0-10 0,-1 0 10 0,-3 0-10 15,4 3 10-15,-1 0 0 0,0-1 0 0,1 4 0 16,-1 0-12-16,1 0 2 0,3-1 1 0,-4 1 0 16,1 9 9-16,3-9-8 0,0 2 8 0,-4 4-8 15,4-1 8-15,-3 1 8 0,3 3-8 0,0 2 11 0,-4 1-11 16,4 2 0-16,-7-2 0 0,4 2 0 0,-1 4 0 15,1-7 0-15,-1 4 0 0,1-1 0 0,-1 3 0 0,1 1 0 0,-1-7 0 16,0 10 0-16,1-7-17 0,-1-2-3 0,1-1 0 16,-1 4 0-16,1-10 20 0,-1 1 0 0,1 0 0 0,-1 2 0 15,4-8-12-15,-3 3-1 0,3-1-1 0,0 1 0 16,0-3 14-16,-4-6 0 0,4 8 0 0,-3-2 10 16,-1-3-10-16,1 6 0 0,-1-4 0 0,1 1 0 15,-1 3 0-15,1-6 0 0,-5 5 0 0,1-2 8 16,4 0-8-16,-1 5 0 0,1-2 0 0,-4 3 0 15,3-1 0-15,1 1 0 0,-4 9 0 0,3-13 0 16,4 4 0-16,-3 5 0 0,-1-5-9 0,1 6 9 16,3-4 0-16,0 1 0 0,-4-4 0 0,4 1 9 15,0 0-9-15,0-4 0 0,-4-2 0 0,4 6 0 16,0-12 0-16,-3 5 12 0,3-11-12 0,0 6 12 0,3 3-4 16,-3-9-8-16,0 0 12 0,0 0-4 0,0 0-8 0,0 0 0 15,0 6 0-15,0-6 0 0,0 0 0 0,0 0 0 16,0 12 0-16,0-12 8 0,0 0-8 0,4 11 0 15,-4-5 0-15,4 6 0 0,-4-12 0 0,3 6 0 16,-3-6 0-16,0 9 0 0,7-3 0 0,-3 0 0 16,-1 5 0-16,1-5 0 0,-4 6 0 0,3 0 0 15,1-6-12-15,3-1 12 0,-7-5 0 0,0 0 0 16,3 9 0-16,1 0 12 0,-1 6-12 0,-3-9 0 16,0-6 0-16,7 6 0 0,-7-1 0 0,0-5 0 15,0 0 0-15,4 9 0 0,-4-9 0 0,7 6 0 0,-3 3-12 16,-1-3 12-16,-3-6 0 0,4 9 0 0,-1-3 9 15,-3-6-1-15,4 11-8 0,-4-11-10 0,3 6 10 16,1 6-13-16,-4-12 13 0,0 0 8 16,0 0 0-16,3 6-8 0,-3-6 0 0,0 0 0 0,0 9-10 0,0-9 10 15,0 0 0-15,0 0 0 0,0 0 9 0,0 0-1 16,7 3-8-16,-7-3-10 0,7 8 10 0,-7-8-13 16,7 0 13-16,-7 0 0 0,0 0 0 0,7 6 0 15,1-6 0-15,-1 6 0 0,0-6 0 0,0 0 0 16,0 6 9-16,0 0 5 0,0-6 1 0,0 0 0 15,0 3-24-15,4 0-5 0,3 0-1 0,0-3 0 16,0 3 15-16,0 0 12 0,0-3-3 0,0 0 0 16,4 0-18-16,0 0-4 0,-1 3-1 0,-3-3 0 15,4-3-2-15,0 3-1 0,-4 0 0 0,0-3 0 16,0 0-20-16,0 0-4 0,0 0-1 16,-3 0 0-16,3 3 34 0,0-6 8 0,0 0 0 0,0 0 0 15,-3 0-48-15,3 6-7 0,0-8-1 0,0 5-354 16,4 0-70-16</inkml:trace>
  <inkml:trace contextRef="#ctx0" brushRef="#br0" timeOffset="-202306.768">20860 8084 1378 0,'0'-9'30'0,"0"0"6"0,0 3 2 0,0-5 2 0,0-1-32 0,0 6-8 0,3-6 0 0,1 3 0 16,-4 3-8-16,3 1-4 0,1-1 0 0,-4 6 0 31,0 0-38-31,0 0-8 0,0 0-2 0,-7-6 0 16,0 0 6-16,0 0 1 0,-4 0 0 0,1 6 0 0,-1-6 53 0,0 3 13 0,-3-3 2 0,0 4 0 15,0 2 12-15,0-9 2 0,0 9 1 0,0-6 0 16,0 6-18-16,-1-6-4 0,1 6-8 0,0-6 12 16,0 0 4-16,0 6 1 0,-4-6 0 15,1 6 0-15,3-6-4 0,0 6-1 0,-4-5 0 16,4-1 0-16,-4 3 13 0,0 3 3 0,-3-3 0 16,4 3 0-16,-4 0-1 0,3 0 0 0,-3 0 0 15,0 3 0-15,-1 0-16 0,1-3-3 0,-3 6-8 0,2-6 12 16,5-6 22-16,-4 6 4 0,-1 0 1 0,1 6 0 15,0-6-31-15,-4 0-8 0,4 0 0 0,0 0 0 16,0 0 0-16,-4 0 9 0,4 0-9 0,0 0 10 16,3 5 0-16,-3-5 0 0,-4 0 0 0,4 0 0 15,0 6-10-15,0-6 10 0,-4 6-10 16,0-6 10-16,1 0-10 0,3 6 8 0,-4 0-8 0,0 6 8 16,-3-3-8-16,0-1 0 0,-4 7 0 0,4-3 8 15,0 5-8-15,-4-2 0 0,4 3 0 0,-4-1 0 16,4 1 0-16,-4-6 0 0,4 8 0 0,-4-8 0 0,0 3 0 0,4 3 0 15,0-1 0-15,-1-5 0 16,5 3 0-16,-4-4 0 0,3 1 0 0,0 0 0 0,4 0 0 16,0-1 0-16,0-5 0 0,0 3 0 0,3 3 0 0,4 0 8 0,-4-7-8 15,0 1 0-15,4 0 0 0,0 0 0 0,0 3 0 0,0-3 0 16,0 3 0-16,0-1 0 16,3-2 0-16,-3 6 0 0,4 0 0 0,-5 0 0 0,1-1 0 15,-3 10 0-15,-1-9 0 16,4-1 0-16,-4 10 0 0,4-3 0 0,-3 2 0 0,2 1 0 0,-2-1 0 0,3 4 0 15,-4-3 0-15,0 2-11 0,4-2 11 0,-3 2-8 16,3 1 8-16,-1-1 0 0,1-2 0 0,0 2 0 16,0-2-10-16,4-3 10 0,-5-1-12 0,5 1 12 15,-1-4-8-15,4 4 8 0,-3-6 0 0,-1 3 0 16,4-1 0-16,-4 1 0 0,1-3 0 0,-1 2 0 16,1 1 0-16,-1 0 0 0,4 2 0 0,-4-5 0 15,1 3 0-15,-1-3 0 0,1 5 0 0,3-5 0 0,-4 0 0 16,4 3 0-16,0 2 0 0,-4-5 0 15,4 9-8-15,4-4 8 0,-4 1 0 0,0 5 0 0,0-11 0 0,3 9 0 16,-3-4 0-16,3-2 0 16,1 6 0-16,-1-7 0 0,4 4-13 0,0 0 4 0,4 2 9 0,-4-2 0 15,3 5 0-15,1 4-8 16,0-10 8-16,-1 10-10 0,1-4 10 0,-1 4-10 16,1-4-1-16,-1 1 0 0,1-4 0 0,-1 10 0 15,1-10 11-15,-4 7-8 0,3-1 8 0,1 1-8 16,-8-4 8-16,4 4 0 0,0-4 0 0,0 1 0 15,-3-4 0-15,3 4 0 0,0-6 0 0,0 2 0 0,0 4 0 0,3-7 0 16,-3-2 0-16,4 0-8 16,3-1 8-16,-4-2-8 0,4-6 8 0,4 0-8 15,0 6 8-15,-1-4-8 0,4 10 8 0,0-6-8 0,0 3 8 0,8-1-10 16,-5 1 10-16,4 3-10 0,1-7 2 0,-1 4 0 0,4 0 0 0,-1 5 0 16,4-8-3-16,-3 3 0 0,3 2 0 0,4 1 0 15,3-6 1-15,1 0 0 0,-1 5 0 0,0 4 0 16,0-4-2-16,-3-8 0 0,3 6 0 0,1 0 0 15,-1-4-6-15,0 1-2 0,4-12 0 0,-4 6 0 16,1-3 2-16,-1 0 0 0,4-3 0 0,-4 0 0 16,4 0 10-16,-4-3 8 0,0 0-12 0,-3-3 12 15,0 6-8-15,3-6 8 0,-3 6 0 0,0-6 0 16,3 1 0-16,4-1 0 0,-7 6 0 0,3 0 0 16,4 0 0-16,-4 0 0 0,0 0 0 0,0 0 0 15,1 0 0-15,-1 0 0 0,-3 0 0 0,3 0 0 16,-3 6 0-16,0-1 0 0,3-5 0 0,-3 6 0 15,-4-6 0-15,4 0 0 0,-1 0 0 0,5 0 0 16,-5 0 9-16,1-6-9 0,0 1 8 0,3-1-8 0,-3-3 10 16,0-3-10-16,-1 0 12 0,5-5-12 15,-5 5 34-15,5-3 0 0,-1-2 0 0,0 5 0 0,0-6-26 0,1 1-8 16,-1 2 0-16,0 3 0 16,-3-6 12-16,3 4-12 0,-3-1 12 0,0 6-12 0,-4-3 10 0,0 1-10 15,4-4 8-15,-7 3-8 16,-1 1 12-16,1 5-4 0,-4 0 0 0,0 0 0 15,1 6-8-15,-1-6 0 0,-4 6 0 0,1 0 0 16,0 0 0-16,-1 0 0 0,1 0 0 0,-4 0 0 0,4-6 0 0,-1 6 8 0,-3-6-8 16,1 6 0-16,2-9 8 0,-3 6-8 15,4-2 8-15,-4 2-8 0,0-6 0 0,0 0 8 16,-3 3-8-16,3-12 0 0,0 10 0 16,-3-7 8-16,3 6-8 0,0-8 0 0,0 2 0 0,-3 3 8 0,3-3-8 15,0 7 0 1,0-4 0-16,0 6 0 0,-3-12 0 0,3 9 0 0,0-2 0 0,-4 5 0 0,5-6 0 0,-1-6 0 15,0 10 0-15,0-4 0 16,4-6 0-16,-1 12 0 0,-3-8 0 0,4 2 0 0,-4-3 0 0,4 6 0 16,-4-2 0-16,0-4 0 0,-4 3 0 0,5 3 0 15,-5 0 0-15,1 4 0 0,3-7 0 0,-7 6 0 16,4-3 0-16,-4 6 0 0,0 0 0 0,0-3 0 16,-4 3 0-16,-3 3 8 0,7-3-8 0,-7 3 0 15,4 0 0-15,3-2 8 0,-4 2-8 0,4-3 0 0,-3 0 0 16,3 0 0-16,0-3 0 0,0-6 0 15,4 6 0-15,-4 0 0 0,3 0 0 0,-3 1 0 0,0-4 0 16,0-3 0-16,4 0 0 0,0 0 0 16,-4 1 0-16,3-4 0 0,1 3 0 0,-4 1 0 0,0-1 0 15,4 0 8-15,-4 3-8 0,3 0 0 16,-3 1 12-16,0-4-2 0,-3 0-1 0,3 0 0 0,-4 3-1 16,5-2 0-16,-5-1 0 0,1 0 0 15,-4 6 0-15,0-8-8 0,0 2 12 0,-4 3-4 0,1-6 0 0,-1 4 0 16,0-4 0-16,-3 3 0 15,0 0-8-15,-3 1 0 0,-1-1 9 0,4-6-9 0,-7 1 0 0,3-4 0 16,1 9 0-16,-1 0 0 16,1-8 0-16,-1 2 0 0,0-8 0 0,1 8 8 0,-1-11-20 0,1 5-4 15,-1 4-1-15,-3-7 0 0,3 4 2 0,-3 5 1 16,0-8 0-16,-3 5 0 0,3 0 14 0,-4-2 0 0,0 2 0 16,1 4-9-16,-1-7 9 0,-3 4 0 15,3 2 0-15,-3-6 0 0,-4 7 0 0,4-4 0 0,0 4 0 0,-4 2 0 16,1-3 0-16,-1 1-18 15,0-4 3-15,-3-3 1 0,0 1 14 0,3-1 8 0,-3 4 0 0,0-4-8 16,-1 4 0-16,1-4 0 16,-4-2 0-16,1 2 0 0,-1 1 0 0,0-4 0 15,-3 4 0-15,3-4 0 0,-3 10 22 0,-4-7 4 16,0 4 1-16,4 2 0 0,0 0-27 0,-4 1 0 0,0-1-14 0,-3 3 5 16,-1 4-3-16,1-7-1 0,0 6 0 15,-1 3 0 1,-2 3-13-16,2 1-2 0,-3 5-1 0,0 0 0 0,1 0 4 0,-5 0 1 0,1 5 0 0,-1 1 0 15,5 3-5 1,-5 3-1-16,1-6 0 0,-1 6 0 0,1-1-20 0,0-5-4 16,3 0-1-16,-4 0 0 0,1 9 13 0,3-9 2 0,-3 5 1 0,-1 1 0 15,1 3-41-15,0-3-9 0</inkml:trace>
  <inkml:trace contextRef="#ctx0" brushRef="#br0" timeOffset="-92638.681">22899 10418 1226 0,'0'0'25'0,"0"0"7"0,0 0-32 0,0 0 0 0,0 0 0 0,0 0 0 15,0 0 56-15,0 0 5 0,0 0 1 0,0 0 0 16,0 0-19-16,0 0-4 0,0 0-1 0,-7-6 0 15,0 6 5-15,3-6 1 0,-3 6 0 0,0-6 0 32,0 1-5-32,3-4-1 0,-3 3 0 0,0 0 0 0,0 0-6 0,0 3-2 0,0 0 0 0,0 3 0 15,0-6-8-15,4 0-2 0,-5 6 0 0,1-5 0 16,0 5-6-16,-3-6-2 0,3 6 0 0,-4 0 0 16,4 0-3-16,0 6-1 0,-4-1 0 0,1 1 0 15,3 0-8-15,-4-3 0 0,1 6 0 0,3 0 0 16,-4 8-9-16,4-5 9 0,-4 3 0 0,4 2 0 15,-3 1 0-15,-1 6 0 0,1-4 0 0,-1 4 0 16,4-1-28-16,-4-2 2 0,4 2 0 0,-3-2 0 16,3 0 42-16,0-1 8 0,3-8 1 0,-3 3 1 15,3-4-42-15,1 7-8 0,-1 0-1 0,1-13-1 0,3-5 26 16,0 9 0-16,0 3 0 0,0 0 0 0,0-12 13 0,0 12 8 16,3-7 2-16,1 1 0 15,3 3-37-15,0-3-7 0,0 3-2 0,4-3 0 0,-1-3 23 0,1 3 8 16,3-1 0-16,4-5 0 0,-1 0-8 0,1 0 0 15,0-5-10-15,3-1 10 0,0-3-8 0,0-6 8 16,-3 6 0-16,3-2-9 0,0-1 9 0,-3-6 0 16,-1 6 0-16,-3-2 0 0,1-13 0 0,-1 10 0 15,-4-1 0-15,1 6 8 0,-4-2-8 0,0-4 0 16,-4 6 0-16,1 0-8 0,-4 1 17 0,0-1 4 16,0 0 1-16,0 6 0 0,0 0-22 0,0 6-5 15,-4-3-1-15,4 3 0 0,0 0 32 0,-3 0 6 0,-4 0 2 0,3 3 0 31,-3 3-42-31,4 0-8 0,-1 3-1 0,1 0-1 0,3-9 26 0,0 0 0 0,0 0 0 0,0 6 0 16,0-6 0-16,-4 5 0 0,4-5 0 0,0 0 0 16,0 0 0-16,0 6 9 0,0-6 0 0,0 0 0 15,0 6-9-15,0-6 0 0,0 0 0 0,0 9 0 16,0-9 0-16,0 0-12 0,0 9 2 0,0 3 1 16,0-12 9-16,0 8 0 0,0 4 0 0,0-12 0 15,0 6 0-15,-3 0 0 0,-1 9 0 0,1-4 0 16,-1-2 11-16,1 6 4 0,-5-3 1 0,5 2 0 15,-1 1-16-15,1 6 0 0,-1-10 0 0,1 7 0 16,3 0 0-16,-4 2 0 0,1 1 0 0,3-1 0 16,0 7-17-16,0-9 3 0,-4 2 1 0,4 4 0 0,0-4 13 0,0 4 15 15,0-1-3-15,0-5-1 0,4 0-11 16,-1-4 0-16,1 7 9 0,-1-6-9 0,1 5 8 0,3-2-8 16,-4-6 10-16,5 5-10 0,-5-2 0 0,1 2 0 15,-1-5 0-15,-3 3 0 0,4-3 8 0,-1-1-8 16,1 1 0-16,-4 0 0 0,3-3 8 0,-3 0-8 15,4-1 0-15,-4 4 9 0,0-12-26 0,0 12-6 16,0-12-1-16,0 6 0 0,0-6 44 0,0 0 9 16,0 0 2-16,0 0 0 0,0 0-23 0,0 0-8 0,0 0 0 15,0 0 9-15,0 0-9 0,0 0 8 0,0 0-8 16,0 0 8-16,0 0-8 0,0 0 0 0,-7-6 0 16,7 6-11-16,-4-6 11 0,4 0 0 0,0 0 0 15,0-5 0-15,4 5 0 0,-4 0 0 0,0 0-8 16,3-3 8-16,1 3 0 0,-4 0-8 0,3-5 8 0,-3 5 0 15,0 0 0-15,4-3 0 0,-4 0 0 0,3 0 0 16,1 3 0-16,-4-5 0 0,3 5 0 0,1-3-8 31,3 0-16-31,-3-3-4 0,-1 7 0 0,1-4 0 0,-1 3 28 0,1 0 0 0,-1-9 0 0,4 9 0 16,-3-2 0-16,3-1 0 0,3 0 0 0,-3 0 0 16,0-3 0-16,4-2-8 0,3 2 8 0,0-6 0 15,0 7-157-15,-3-10-27 16,3 3-4-16</inkml:trace>
  <inkml:trace contextRef="#ctx0" brushRef="#br0" timeOffset="-92080.384">23163 10327 806 0,'0'0'17'0,"0"0"4"0,0 0 1 0,0 0 2 0,0 0-24 0,0 0 0 0,0 0 0 0,0 0 0 16,0 0 56-16,0 0 6 0,0 0 2 0,0 0 0 16,0 0 0-16,0 0 0 0,0 0 0 0,-3 3 0 15,-4 0 0-15,3 3 0 0,1 0 0 0,3-1 0 16,-4 1-20-16,1 3-4 0,-1 0-1 0,1 3 0 16,3 2-11-16,-4-2-3 0,4 0 0 0,0 6 0 15,0-4-25-15,0 4 0 0,0 0 0 0,0-4 0 16,0 4 35-16,0 0 1 0,4-1 1 0,-4-2 0 15,0 2-29-15,3-5-8 0,-3-3 0 0,4 0 0 16,-1 3 0-16,-3-12 0 0,0 0 0 0,0 0 8 16,7 6 4-16,-7-6 2 0,0 0 0 0,11 0 0 15,-4-3 14-15,4 0 4 0,-1-3 0 0,-3-3 0 16,0 3-16-16,0-3-4 0,0 3 0 0,-3 0 0 16,3 1-12-16,-4-13 11 0,1 9-11 0,3-3 10 15,-3 7-10-15,-1-7 8 0,1 0-8 0,-4 3 8 16,3 0-8-16,1 1 8 0,-1-4-8 0,-3 0 8 15,4 6-8-15,-4 0 0 0,0 0 0 0,-4 0 0 16,8 4-8-16,-4-7-4 0,3 3-1 0,-3 3 0 16,0-3-32-16,4 0-7 0,-1 0 0 0</inkml:trace>
  <inkml:trace contextRef="#ctx0" brushRef="#br0" timeOffset="-91295.312">23386 10395 850 0,'0'0'17'0,"0"0"6"0,0 0-23 0,0 0 0 0,0 0 0 0,0 0 0 16,0 0 57-16,0 0 7 0,0 0 2 0,0 0 0 15,0 0-4-15,0 0-1 0,0 0 0 0,0 5 0 16,0-5-5-16,7 6 0 0,-4 0-1 0,-3-6 0 15,4 0-14-15,-4 0-2 0,7 6-1 0,-4-6 0 16,4 0-11-16,0 0-3 0,1 0 0 0,-1 6 0 16,3-6-12-16,-3 0-2 0,0 0-1 0,0 0 0 15,0 0-9-15,0 0 10 0,0 0-10 0,1 0 10 16,-1 0-10-16,-7 0 8 0,3 0-8 0,-3 0 8 16,7 0 1-16,-7 0 0 0,7-6 0 0,-3 0 0 15,-1 6 7-15,1-6 2 0,-1 0 0 0,-3 6 0 0,4-5-6 0,-1-4-2 16,-3 3 0-16,0 6 0 0,4-6-10 0,-4 3-14 15,3-3 3-15,-3 3 1 0,0 3 10 16,0 0-12-16,0 0 12 0,0 0-12 0,0 0 0 0,0 0 0 0,0 0 0 16,0 0 0-16,0 0 4 0,0-6 0 0,-3 0 0 0,3 6 0 15,0 0 8-15,-4-5-13 16,4 5 5-16,-7 0 8 0,0 0 0 0,0 0 0 16,-3 0 0-16,3 0 0 0,0 5 0 15,-1-5 0-15,1 6 0 0,0-6 0 0,0 6 0 0,0-6 0 0,0 3 0 16,0 0 0-16,0 0 0 0,7-3 0 0,-7 6 0 0,0-3 0 15,7-3 0-15,0 0 0 0,0 0 0 0,-4 6 0 16,4-6 10-16,-3 9 10 0,-1 2 1 0,1-5 1 16,3 0-22-16,0 3 0 0,0 3-10 0,0-4 10 15,0 1-20-15,0 3 4 0,0-6 0 0,0 0 0 16,0 3 16-16,0-1 0 0,-4-5 0 0,4 6 0 0,0 0 0 0,0 3 0 16,0-6 0-16,0 5 0 0,-3-5 0 0,3 3 0 15,0-3 0-15,0 6 0 16,0-6 0-16,3-1 0 0,1 1 0 0,-1 6 0 15,4-9 0-15,1 12 0 0,-1-6 0 0,0 2 0 16,3 1 0-16,1-6 0 0,-1 6 0 0,4-3 0 16,1-4 0-16,-1-2 0 0,0 3 0 0,0 3 0 15,0-9-34-15,4 6-3 0,-1-6-1 0,4 6 0 16,-3 0-57-16,0-6-11 0,-1 0-2 0</inkml:trace>
  <inkml:trace contextRef="#ctx0" brushRef="#br0" timeOffset="-73101.15">24366 9877 836 0,'0'0'24'0,"0"0"4"16,0 0-28-16,0 0 0 0,0 0 0 0,0 0 0 15,-3 3 9-15,-4 3-9 0,3 0 8 0,-3 3-8 16,4-3 29-16,-4 5 1 0,3-2 0 0,-3 3 0 16,3-3 2-16,-3 5 1 0,4-2 0 0,-1 0 0 15,1-6-13-15,3 0-2 0,0 2-1 0,0 4 0 0,0-6 2 16,0 6 0-16,3-6 0 0,1 3 0 0,-1 2 5 0,1 1 0 16,3 0 1-16,-3 0 0 0,3 5-37 0,0-2-7 15,-4 3-1-15,4-1-1 16,-3-5 21-16,-1 3 0 0,1 2 0 0,-1 1 8 15,1-3-8-15,-4 8 0 0,0 1 0 0,0 2 0 16,0-2 0-16,-4 5 8 0,1 3 0 0,-1-2 0 0,1 2-8 0,-1-5 0 16,1-1 0-16,-1 6 0 0,1-11 36 0,-4 8 4 0,3-8 2 15,1 2 0-15,-5 1-7 0,5 0-2 0,-1 2 0 0,-3-5 0 16,4-4 19-16,-1 7 4 0,-3-7 1 0,4-5 0 16,-1 3-40-16,4-3-8 0,0-12-1 0,0 0-8 15,0 0 0-15,0 0 0 0,0 0 0 0,0 0 0 16,0 0 0-16,0-9 0 0,0 3 0 0,4-6 0 15,-1 3-132-15,-3 0-32 0,4-8-8 0</inkml:trace>
  <inkml:trace contextRef="#ctx0" brushRef="#br0" timeOffset="-72349.802">24571 10456 1188 0,'-7'12'24'0,"0"-6"8"0,0 0-32 0,0 0 0 0,3 2 0 0,-3-2 0 16,4 3 37-16,-1-3 2 0,1 3 0 0,-4-3 0 16,7 0 9-1,0-6 1-15,-4 11 1 0,4-11 0 0,0 0-34 0,-4 3-6 0,4-3-2 0,0 0 0 16,0 0-8-16,4 3 10 0,-4-3-10 0,4 9 10 15,3-6-10-15,0 0 0 0,-4 3 0 0,4-6 0 16,0 6 0-16,4-6 0 0,-4 0 0 0,0 6 0 16,4-6 0-16,-4 0 0 0,3 0 0 0,1-6 0 15,-4 6 0-15,0 0 0 0,0-6 0 0,0 3 0 16,0 0 0-16,0 3 0 0,-3-6 0 0,3 3 0 16,0 0 16-16,-4-3-3 0,4 3 0 0,0-2 0 15,0-7-13-15,1 6 0 0,-1-6 0 0,0 3 0 16,-4 0-20-16,4 1-1 0,0-4 0 0,-3 0 0 15,3 3 7-15,-4 0 2 0,1-2 0 0,-1 2 0 16,-3 3 12-16,4 0-12 0,-4 0 12 0,0 0-12 16,0 6 12-16,0 0 0 0,-4-8 0 0,4 8-9 15,0 0 9-15,0 0 0 0,0 0 8 0,-7-6-8 16,4 6 12-16,-4 0-1 0,0 0-1 0,-4 9 0 16,4-4 0-16,0-5 0 0,-4 6 0 0,4 0 0 15,-3 0 6-15,-1 3 0 0,4-3 1 0,-3 5 0 16,-1-2-5-16,0 0 0 0,4 3-1 0,-3 0 0 15,-1-1-11-15,4 1 0 0,-3 3 0 0,-1 3 0 16,4-10-20-16,0 7 0 0,0 0 0 0,0 2 0 0,0-5 30 0,3 6 6 16,-3-4 2-16,4-2 0 0,-1 6-18 15,1-6 0-15,3-1 0 0,-4 4 0 0,0-9 0 0,4 6 0 0,0-12 0 0,-3 6 0 16,3-6 0-16,0 0 0 0,0 5 0 0,0-5 0 16,3 9 0-16,1-3 0 0,3 3 0 15,0 0 0-15,4-3-11 0,-1 0-5 0,4-1-2 16,0 4 0-16,1-6 26 0,2 3 6 15,-3 3 1-15,4-6 0 0,3 0-40 16,-3 0-8-16,-1 0-2 0</inkml:trace>
  <inkml:trace contextRef="#ctx0" brushRef="#br0" timeOffset="-71707.971">25202 10371 1337 0,'-7'9'28'0,"7"-9"6"0,0 0-34 16,-7 3 0-16,7-3 0 0,-10 3 0 0,3-3 96 0,0 9 12 0,0-4 2 0,0-5 1 16,-1 0-24-1,1 0-5-15,4 0-1 0,-4 0 0 0,0 0-65 16,0 0-16-16,0 0 0 0,-4 0 0 0,4 0 0 0,0 0 0 16,0 0 0-16,0 0 0 0,0 0 0 0,0 6 0 15,0-6 0-15,-4 6 0 0,4 0 0 0,0 0 0 0,0 3 0 0,0 5 0 16,-4-5 0-16,4 3 0 0,0 0 0 0,0 0 0 15,0-1-12-15,0 1-5 0,0 3-2 0,0-3 0 16,0-4 19-16,3 4 0 0,1 0 0 0,-4 5 0 16,3-11 12-16,1 0 5 0,3 3 2 0,-4-3 0 15,4-6-19-15,0 0 0 0,0 0 0 0,0 0 0 16,0 0 0-16,0 0 0 0,0 0 0 0,0 0 0 16,0 0 0-16,0 0 0 0,0 0 0 0,7 0 0 15,0 3-20-15,0 3-7 0,0 0-1 16,0 0-1-16,1-4-5 0,-1 4-1 0,0-6 0 15,0 6 0-15,0 0 35 0,3-6 0 0,-3 6 0 0,4-6 0 16,0 9 0-16,-4-6 0 0,3 3 0 0,1 0 0 16,-1-1 0-16,-3 4 0 0,4-3 0 0,-4 0 0 15,4 6 0-15,-4-12 0 0,0 6 0 0,3-6 0 16,-6 3 0-16,3 2 0 0,-4 1 0 0,1 0 0 16,-1 0 0-16,-3-6 0 0,0 0 0 0,0 0 0 15,0 0 0-15,0 0 0 0,0 0 0 0,0 0 0 16,0 0 0-16,0 0 0 0,-3 12 0 0,-4-6 0 15,-4 0 0-15,1-1 0 0,-4 1 0 0,-1-3 0 16,1 0-58-16,-3 0-5 0,-1 0-1 0,0-3 0 16,1 3 4-16,-4 3 1 0,3-6 0 0</inkml:trace>
  <inkml:trace contextRef="#ctx0" brushRef="#br0" timeOffset="-70927.638">25950 10468 1333 0,'0'0'28'0,"-3"6"6"0,-1 6-34 16,4-4 0-16,-3 1 0 0,-1 3 0 0,4-3 59 0,0 3 5 0,-3-1 0 0,3-5 1 15,0 0-52-15,0 0-13 0,0-6 0 0,0 0 0 16,0 0 54-16,0 0 8 0,0 0 2 0,0 0 0 15,0 0-52-15,0 0-12 0,0 0 0 0,0 0 0 16,0 0 34-16,0 0 4 0,0 0 1 0,0 0 0 16,0 0-11-16,0 0-3 0,0 0 0 0,-4-6 0 15,4 6-37-15,0-6-7 0,0 6-1 0,-7-3-1 16,7 3-18-16,0 0-3 0,-3-3-1 0,-4 3 0 16,7 0 35-16,-8-5 8 0,1 5 0 0,0 0 0 15,0 0 0-15,0 0 0 0,0 0 0 0,0 0 0 16,0 0 0-16,0 0 0 0,0 0 0 0,-4-6 0 15,11 6 0-15,-7 6 0 0,7-6 0 0,-7 0 0 16,0 0 0-16,7 0 0 0,-7 5 0 0,0-5 0 16,0 3 0-16,4 6 0 0,-5-3 0 0,1 3 0 15,4 3 0-15,-1-1 0 0,1 1 0 0,-1-3 0 16,1 6 0-16,-1 5 0 0,4-8 0 0,-3 9 0 16,3-4 0-16,0 1 0 0,0-3 0 0,0-1 0 15,3-2 0-15,1 3 0 0,-1-9 0 0,1 5 0 16,-1-5 0-16,1 0 0 0,3 3 0 0,0-3 0 15,0-3 0-15,0 6 0 0,4-9 0 0,-1 5 0 16,1-5 0-16,3 0 0 0,0 0 0 0,4 0 0 0,-4 0 0 16,7 0 0-16,-3-5 0 0,-1 5 0 0,1-6 0 0,3 0 0 15,0 0 0-15,-3-3 0 16,0 3-156-16,-1 0-28 0,1 0-7 0</inkml:trace>
  <inkml:trace contextRef="#ctx0" brushRef="#br0" timeOffset="-70224.401">26158 10051 874 0,'0'0'18'0,"0"5"4"16,0 7-22-16,4-3 0 0,-4 0 0 0,0 3 0 15,4 5 79-15,-4-2 11 0,3 3 2 0,-3-1 1 16,4 1-3-16,-1 2-1 0,1 4 0 0,-1-1 0 15,1-2-28-15,-1 8-5 0,1-8-2 0,3 8 0 16,-4-5-32-16,1 8-6 0,3-5-2 0,-4 2 0 16,1 1-14-16,0-7 0 0,-1 4 0 0,-3-4 0 15,4 3 32-15,-1-8 4 0,1 0 1 0,-4-4 0 16,3 4-24-16,-3-6-5 0,0 0 0 0,0-4-8 0,0 1 14 0,0 0-4 16,0-3-1-16,0-6 0 0,0 0 1 0,0 0 0 15,0 0 0-15,0 0 0 0,0 0-10 0,4 12 0 16,-4-12 0-16,0 0 0 0,0 0 0 0,0 0 0 0,0 0 0 15,0 0 0-15,0 0 0 0,0 0 0 0,0 0 0 0,3-6 0 16,1 0 0-16,-1 0 0 16,1-6 0-16,-4 4 0 0,3-1 0 0,-3-6 0 15,0 3 0-15,0 0 0 0,0-2 28 0,0-4 1 16,0 6 0-16,0-5 0 0,0-1-46 16,0 9-10-16,0-2-1 0,0 5-1 0,0-6 29 0,4 3 0 0,-4 0 0 0,0 9 0 15,3-6 0-15,-3 6 0 0,0 0 0 0,0 0 0 16,0 0 0-16,4 0 0 0,3-3 0 0,0 6 0 15,-3-3 0-15,3 6 0 0,0-3 0 0,0 3 0 16,0 3 0-16,0 3-9 0,0-1 9 0,0-5 0 16,0 3 0-16,4 3 0 0,-4 0 0 0,0-1 0 15,0 1 0-15,0-3-8 0,0 6 8 0,3-7-12 16,-3 4 12-16,1 0 0 0,-1-3 0 0,-4 3 0 16,4-4 51-16,-3 7 12 0,3-3 2 0,-4 0 1 15,1-4-102-15,-1 1-21 0,-3 3-4 0,4 3-1 16,-1-9 48-16,-3-1 14 0,0 1 0 0,0-6 0 15,0 0-52-15,0 0-4 0,0 0 0 0,0 0 0 16,0 0-144-16,0 0-28 0</inkml:trace>
  <inkml:trace contextRef="#ctx0" brushRef="#br0" timeOffset="-69918.81">26631 10550 1094 0,'0'12'23'0,"0"0"5"0,-3 0-28 0,3-1 0 0,0-5 0 0,0 3 0 15,0 0 64-15,0 3 7 0,0-6 1 0,0 2 1 16,3 4-15-16,-3-6-3 0,0 0-1 0,0-6 0 16,4 6-23-16,-4-6-5 0,0 9-1 0,0-9 0 15,0 0-17-15,0 0-8 0,0 0 8 0,0 5-8 16,0-5-116-16,0 0-29 0,0 0-6 0</inkml:trace>
  <inkml:trace contextRef="#ctx0" brushRef="#br0" timeOffset="-69694.852">26568 10253 1022 0,'0'0'21'0,"0"0"5"0,0 0-26 0,0 0 0 0,0 0 0 0,0 0 0 16,0 0 74-16,0 0 10 0,0 0 1 0,-4-3 1 16,1-5-71-16,3 5-15 0,0-9 0 0</inkml:trace>
  <inkml:trace contextRef="#ctx0" brushRef="#br0" timeOffset="-69064.37">26818 10456 1094 0,'0'0'23'0,"0"0"5"16,0 0-28-16,-7 6 0 0,7-6 0 0,-7 6 0 16,4 0 56-16,3-6 7 0,-4 6 1 0,-3 0 0 0,7-6-52 0,-4 8-12 0,4-2 0 0,-3 0 0 15,3-6 54-15,0 9 8 0,0-6 2 16,0-3 0 0,0 12-52-16,3-6-12 0,4 0 0 0,-3-1 0 15,3-2 54-15,0 3 8 0,0-3 2 0,0 0 0 0,4 0-52 16,-1 0-12-16,1-6 0 0,0 0 0 15,-1 0 0-15,1 0 0 0,-1-3 0 0,1 3 0 16,-4-2 0-16,4-1 0 0,-4-6 0 0,0 6 0 0,0 0 0 0,-4 0 0 0,1 3 0 16,-1-3 0-16,-3 6 0 0,4-3 0 0,-1-2 0 15,-3 5 0-15,0-9 28 0,0 9 4 0,0-6 0 16,0 0 0-16,-3 0-52 16,3 6-9-16,-4-9-3 0,1 3 0 0,-1 1 32 0,1-4 0 0,-1 3 0 15,1 3 0-15,-4-3 0 0,3 0 0 0,-3 6 0 0,0-6 0 16,-4 0 0-16,4 1 0 0,-3 2 0 15,-1-3 0-15,4 3 20 0,-4 0 9 0,1 3 3 0,-1 0 0 16,4 0 0-16,0 3 0 0,0-3 0 0,0 9 0 16,0-1-46-16,4-2-9 15,-1 6-1-15,0-3-1 0,4 8 12 0,0 1 2 0,0-6 1 0,0 6 0 16,0-4-15-16,0 4-3 16,4 0-1-16,0-1 0 0,-1-2 29 0,1 2 0 0,-1-5 0 0,1 3 0 15,3 0 0-15,-4-7 0 0,1 4 0 0,3 0 0 16,0 3 0-16,-4-6 0 0,4-4 0 0,-3 4 0 15,3-3 0-15,-3 0 0 0,-4-6 0 0,0 0 0 16,7 0-57-16,-7 0-6 0,7 0-1 0,-4 0 0 16,4 0 52-16,0-6 12 0,0 6 0 0,-3-9 0 15,3 3-105-15,-4 3-19 0,5-2-3 0</inkml:trace>
  <inkml:trace contextRef="#ctx0" brushRef="#br0" timeOffset="-68479.141">27065 10392 1183 0,'0'0'33'0,"0"0"8"0,0 0-33 0,0 0-8 0,0 0 0 0,0 0 0 16,-3 8 81-16,3-2 15 0,-4 0 2 0,4 0 1 15,0 0-31-15,0 3-5 0,0 2-2 0,0 1 0 16,0 0-46-16,0 0-15 0,4 2 8 0,-4 1-8 16,0 0 55-16,0 3 7 0,3-1 2 0,-3-2 0 15,0 8-52-15,4-11-12 0,-4 6 0 0,3-4 0 16,1 4 0-16,-1 0 0 0,1-4 0 0,-1 4 0 16,1-12 0-16,-1 6 0 0,1-3 0 0,-1-4 0 15,-3-5 0-15,0 0 0 0,4 6 0 0,-4-6 0 16,0 0 0-16,3-3 0 0,1-3 0 0,3 4 0 15,-3-7 0-15,-1 3 0 0,4-6 0 0,-3 3 0 16,-1-2 0-16,4-1 0 0,-3 0 0 0,3 0 0 16,-7-2 0-16,3 2 0 0,1-6 0 0,-4 6 0 15,0 1 0-15,0-7 0 0,0 9 0 0,3-3 0 16,-6 1 0-16,3-1 0 0,0 3 0 0,0 3 0 16,0 0-48-16,0 6-13 0,0 0-3 0,0 0 0 15,0 0 52-15,0-6 12 0,0 6 0 0,0 0 0 16,0 0 0-16,0 0 0 0,7 0 0 0,-4 0 0 15,1 0 0-15,3 3 0 0,0 3 0 0,0-3 0 0,-3 3-17 0,3-3-1 16,0 3 0-16,0 6 0 0,0-6 29 0,0-1 5 16,0 1 2-16,-3 3 0 0,3 3-18 0,0 0 0 15,-4-1 0-15,4 1 0 0,0-3 0 0,-3 6 0 0,3-1 0 16,-4-2 0-16,1 6 0 0,-4-6 0 0,3 2 0 0,1-2 0 16,-4 6 0-16,0-7 0 0,4 1 0 0,-4 3 0 15,3-3 0-15,-3-7 0 0,4 4 0 0,-1-3 0 16,-3 0 55-16,0-6 7 0,0 0 2 0,4 6 0 15,-4-6-205-15,7 0-41 0,0 3-8 16</inkml:trace>
  <inkml:trace contextRef="#ctx0" brushRef="#br0" timeOffset="-67773.503">27640 10480 1094 0,'0'0'23'0,"0"0"5"0,0 0-28 16,0 0 0-16,0 0 0 0,-3-6 0 0,3 6 56 0,0-6 7 0,-4 0 1 0,1 0 0 16,3 0 0-16,-4 0 0 0,4 6 0 0,-4-5 0 15,1-4 12-15,-1 6 2 0,-3 0 1 0,7 3 0 16,-3-6-29-16,-4 6-6 0,7 0 0 0,-7 0-1 16,0 0-19-16,0 0-4 0,0 6-1 15,0-6 0-15,-1 6-19 0,1 6 0 0,0-4 0 0,0 4-9 16,-3 0 9-16,-1 6 0 0,1-4 0 0,3 4 0 15,-1 0 0-15,1-10 0 0,0 4 0 0,4 0 0 16,-1 0 8-16,1-1-8 0,-1-5 8 0,4 0-8 16,0 3 0-16,0 0 0 0,0-3 0 0,0 0 0 15,0-6 52-15,0 0 7 0,0 0 1 0,0 8 0 16,0-8-48-16,4 6-12 0,-1 0 0 0,1 0 0 16,-4-6 0-16,7 0 0 0,-4 9 0 0,4-6 0 15,-3 3 0-15,0-3-16 0,-4-3 4 0,7 3 1 16,0-1-36-16,0 1-7 0,0 0-2 0,3 0 0 15,-3 6 44-15,0-9 12 0,0 6 0 0,-3-6 0 16,3 6 0-16,0 0 0 0,0-6 0 0,0 6 0 16,0-3-9-16,0-1 9 0,0 4 0 0,0 0 0 15,4-3 0-15,-4 3 0 0,-3-3 0 0,3 6 0 16,-4-3 0-16,4 0 0 0,0-1 0 0,-3-5 0 16,-1 6 0-16,1-3 0 0,-1 3 0 0,-3-3 0 15,4 6 0-15,-1-6 0 0,1 3 0 0,-4-6 9 16,0 9 1-16,0-4 0 0,0 1 0 0,0 6 0 15,-4-6 3-15,4 3 1 0,-3 0 0 0,3-1 0 0,-4-2-6 0,1 6-8 16,-1-6 11-16,1 0-11 0,-1 0 0 0,1 0 0 16,3-6 0-16,-4 5 0 0,4-5 0 0,0 0-9 0,0 0-1 15,-7 3 0-15,0 0-12 0,0-3-2 16,7 0-1-16,-7 0 0 16,0-3-23-16,0 0-4 0,0 1 0 0,0-1-1 0,0 0-112 15,0 0-23-15,0 0-4 0</inkml:trace>
  <inkml:trace contextRef="#ctx0" brushRef="#br0" timeOffset="-53137.491">28293 10509 608 0,'0'0'12'0,"0"0"4"16,0 0-16-16,0 0 0 0,0 0 0 0,0 0 0 0,0 0 54 15,0 0 8-15,0 0 2 0,0 0 0 16,0 0-52-16,0 0-12 0,0 0 0 0,0 0 0 16,0 0 15-16,0 0 0 0,0 0 0 0,0 0 0 15,0 0 27-15,-4-3 6 0,4 3 0 0,-3-6 1 16,3 6-39-16,0 0-10 0,0 0 0 0,0 0 0 0,0 0 53 0,0 0 9 0,0 0 2 16,0 0 0-16,0 0 0 0,0 0 0 0,0 0 0 0,0 9 0 15,0-3-52-15,0 3-12 0,0-3 0 0,0 6 0 16,0-7 0-16,0 4 0 0,0 0 0 0,0 6 0 15,0-4 54-15,0-5 8 0,0 6 2 0,0-3 0 16,0 3-52-16,0-3-12 0,0-1 0 0,0 4 0 16,0-6 0-16,0-6 0 0,0 6 0 0,0-6 0 15,0 0 0-15,0 0 0 16,0 0 0-16,0 0 0 0,0 0 0 0,0 0 0 0,0 0 0 0,0 0 0 16,0 0 0-16,0 0 0 0,0 0 0 0,0 0 0 15,0 0 0-15,0 0 0 0,0 0 0 0,0 0 0 16,0 6 27-16,0-6 2 0,0 0 1 0,0 0 0 15,0 0-48 1,0 6-10-16,0-6-1 0,0 0-1 0,0 0 30 0,0 0 0 0,0 0 0 0,0 0 0 16,0 0 0-16,0 0 0 0,0 0 0 0,0 0 0 15,0 0 0-15,0 0 0 0,-7-6 0 0,0 3 0 16,3-6 0-16,1 3 0 0,-1-6 0 0,1 4 0 16,3-1 0-16,-4-3 0 0,0 3 0 0,4-3 0 15,0 1 0-15,0-4 0 0,0 3 0 0,0 0 0 16,0 1 0-16,0-1 0 0,4 0 0 0,-4 0 0 15,4 4 0-15,-4-4 0 0,3 6 0 0,1-6 0 16,-1 3 0-16,4 3 0 0,-3-2 0 0,3-1 0 0,0 6 0 16,0 0 0-16,0-3 0 0,0 6 0 0,0 0 0 0,0 0 0 15,4 0 0-15,-4 0 0 0,3 0 0 0,-3 6 0 16,4-3 11-16,-4 0-3 0,4 6-8 16,-4-1 0-16,7-2 0 0,-7 9 0 0,3-9 0 0,1 9-10 15,3-4 10-15,-3 1-13 0,3 0 13 16,-4 6 0-16,4-10 0 0,1 1 0 15,-5 3 0-15,1 3 0 0,3-10 0 0,-7 7 0 0,3-6 0 0,-2 3 0 0,-1 3 0 16,0-3 0-16,-4-1 0 0,1-2 0 0,-1 6 0 16,1-3 0-16,-1 0 0 0,1-1 0 0,-1 1 0 15,-3 0 0-15,4-3 0 0,-4 6 0 0,0-6 0 0,0-1 0 16,3 1 0-16,-3-6 0 0,0 6 0 0,0-6 0 16,0 3-54-16,4 3-8 0,-4-6-2 15,3 12 0-15,-3-12-102 0,0 6-21 0</inkml:trace>
  <inkml:trace contextRef="#ctx0" brushRef="#br0" timeOffset="-52682.19">28709 10103 608 0,'0'0'12'0,"0"0"4"0,0 0-16 0,0 0 0 0,0 0 0 0,0 0 0 16,0 6 54-16,0-6 8 0,4 6 2 0,-4-6 0 16,3 6 0-16,1 0 0 0,-4-6 0 0,3 6 0 15,1 0 0-15,3 3 0 0,0 2 0 0,-4-5 0 16,4 0-52-16,-3 3-12 0,3-3 0 0,-3 3 0 15,-1 5 0-15,1-8 0 0,-1 6 0 0,1-6 0 16,-1 3 0-16,1 2 0 0,-4-2 0 0,3 0 0 16,-3 3 0-16,4-6 0 0,-4 5 0 0,0-8 0 15,0 3-48-15,0-6-13 0</inkml:trace>
  <inkml:trace contextRef="#ctx0" brushRef="#br0" timeOffset="-51798.371">29228 10356 1074 0,'0'0'30'0,"0"0"8"0,0 0-30 0,0 0-8 0,0 0 0 0,0 0 0 16,0 0 52-16,0 0 10 0,0 0 2 0,0 0 0 16,-7 6 0-16,7-6 0 0,0 0 0 0,-7 0 0 15,-1 0 0-15,1 0 0 0,0 0 0 0,0 3 0 16,0 0-52-16,0 0-12 0,0 0 0 0,0 0 0 16,0 0 0-16,0 3 0 0,3 0 0 0,-3 2 0 15,0-2 0-15,4 0 0 0,-1 0 0 0,-3 3 0 16,4 6 0-16,-1-4 0 0,1 4 0 0,-1-3 0 15,1 2 0-15,-1 1 0 0,4 0 0 0,-3 3 0 16,3-7 0-16,-4 4 0 0,4-3 0 0,0-1 0 16,0 1 0-16,0-3 0 0,4-3 0 0,-4 6 0 15,0-6 0-15,3-1 0 0,-3 1 0 0,0-6 0 16,4 6 0-16,-4-6 0 0,0 0 0 0,0 6 0 16,0-6 0-16,3 0 0 0,-3 0 0 0,4 6 0 15,-1-6 0-15,-3 0 0 0,7 6 0 0,0-3 0 0,-3 0 0 0,3-3 0 16,3 3 0-16,-3-3 0 0,4 0 0 0,0 0 0 0,-1 0 0 15,1 0 0-15,3 0 0 0,-3-3 0 0,-1 3 0 16,4-3 0-16,-3-6 0 0,-1 3 0 0,5 0 0 16,-8 0 0-16,3-2 0 0,-3-1 0 0,0-3 0 15,0 3 0-15,-3 3 0 0,-1-6 0 16,1 1 0-16,-4-4 0 0,0 6 13 0,3 0 0 16,-3-2 0-16,0-1 0 0,-3 0-13 0,3 6 0 0,-4-3 0 15,4 4 0-15,-3-1 0 0,3 0 0 0,0 6-8 0,-4-6 8 16,4 6 0-16,0 0 0 0,0 0-8 0,0 0 8 15,0 0 0-15,0 0-8 0,0 0 8 0,0 0 0 16,0 0-12-16,0 0 4 0,0 0 8 0,0 0-13 16,0 0 2-16,0 0 1 0,0 0 0 0,0 6 0 15,0 3 10-15,0-1 0 0,0-2 0 0,0 3 0 16,-3 3 0-16,3 0 0 0,0-6 0 0,-4 2 0 16,4 1 0-16,-3 0 0 0,3-3 0 0,-4 6 0 15,4-1 11-15,0-5-3 0,-3 0 0 0,3 3 0 16,0 0-8-16,0 0 0 0,0-4 9 0,0 7-9 15,0-6 0-15,0 0 0 0,0 6 0 0,0-6 0 16,0 2 0-16,0-2 0 0,3 6 0 0,-3-6 0 16,4 0 0-16,-4 0 0 0,0-6 0 0,3 6 0 15,4-1 0-15,-3-2 0 0,3 0 0 0,-4 0 0 16,4-3-61-16,1 3-17 0,-1-3-3 0</inkml:trace>
  <inkml:trace contextRef="#ctx0" brushRef="#br0" timeOffset="-51419.791">29591 10442 1314 0,'-4'5'37'0,"1"1"8"0,-1-3-36 0,1 9-9 0,-1-6 0 0,4 0 0 0,-3 6 27 0,3-4 3 16,-4 7 1-16,4 0 0 0,-3-3-7 0,3-4 0 15,0 4-1-15,-4-3 0 0,4 6-15 0,0-10-8 16,0 7 8-16,0-6-8 0,0 0 0 0,0 0 0 16,0-6 0-16,0 0-8 15,0 0-22-15,0 0-4 0,0 0-1 0,0 0 0 16,0 0-36-16,0 0-7 0,4 9-2 0,-4-9-433 0</inkml:trace>
  <inkml:trace contextRef="#ctx0" brushRef="#br0" timeOffset="-51203.419">29619 10180 1440 0,'-14'3'40'0,"7"0"11"0,4-3-41 0,-5 0-10 0,8 0 0 0,-7 3 0 15,0 0 77-15,7-3 14 0,0 0 2 0,0 0 1 16,0 0-48-16,0 0-10 0,0 0-1 0,0 0-1 16,0 0-145-16,-3-6-29 0,6-3-5 0</inkml:trace>
  <inkml:trace contextRef="#ctx0" brushRef="#br0" timeOffset="-50233.715">29760 10412 1154 0,'0'0'24'0,"0"0"6"0,0 0-30 0,0 0 0 0,0 0 0 0,0 0 0 15,0 0 53-15,0 0 5 0,-3 6 1 0,3-6 0 16,-4 6-25-16,1 0-5 0,3 6-1 0,-4-4 0 16,4 4 13-16,0-6 3 0,0 6 0 0,0 0 0 15,-3-4-20-15,3 4-3 0,-4 0-1 0,4 0 0 16,-3-1-20-16,3-2 9 0,0 6-9 0,0 0 0 16,-4-4 13-16,4 1-4 0,0-3-1 0,0 0 0 15,0-9-8-15,0 0 0 0,0 0 0 0,0 0 0 16,0 0 0-16,0 0 0 0,0 0 0 0,0 0 0 15,0 0 32-15,0 0 5 0,0 0 1 0,0 0 0 16,0-9-28-16,0 0-10 0,4 3 0 0,-4-6 9 16,0 7-9-16,3-13 0 0,1 9 0 0,-1-3 0 15,1 1 0-15,-1-1-14 0,4 0 5 0,-3 3 1 16,-1-2 8-16,1-1 0 0,-1 0-9 0,-3 6 9 16,4-9 0-16,-4 7-11 0,0-4 11 0,0 9-8 15,0-3 8-15,0 6 0 0,0 0 0 0,0 0 0 0,0 0 0 16,0 0-8-16,0 0 8 0,0 0-8 0,0 0 8 15,7 6-10-15,0-3 10 0,-3 9-10 0,-1-4 10 16,1 7 0-16,-1-3 8 0,1 3-8 0,-4-4 16 0,3 4-2 16,1 0 0-16,-4-3 0 0,3-1 4 0,1-2 1 0,-1 3 0 15,-3 5 0-15,4-11-7 0,-4 0 0 16,3 0-1-16,-3-6 0 0,0 0-11 0,0 0 0 16,0 0 0-16,0 0 0 0,0 0 8 15,0 0-8-15,0 0 8 0,0 0-8 0,0 0 0 16,0 0 0-16,4-6 0 0,-1 0-11 15,1 0-13-15,-4 1-2 0,4-10-1 0,3 6 0 16,-4 0-13-16,4 3-2 0,-3-5-1 0,3-1 0 16,-4-3-4-16,4 6-1 0,-3-2 0 0,-1-4 0 0,4 9 11 0,-3-6 1 15,-1 3 1-15,5 1 0 0,-5-1 23 0,1 3 12 0,-1 0-12 0,-3 0 12 16,4 0 0-16,-4 6 0 0,0-6 0 0,0 6 0 16,0 0 38-16,0 0 8 0,0 0 2 0,0 0 0 15,0 0 4-15,0 0 2 0,0 0 0 0,0 0 0 0,0 0-36 0,0 0-7 16,0 0-2-16,0 0 0 15,0 0-9-15,0 0 0 0,0 0 0 0,3 6-11 16,4 0 11-16,-3 0 0 0,-1 0 0 0,4-3 0 16,0 3 0-16,0 3 0 0,-3-1 0 0,3 4 0 0,0-6 0 0,-3 6 0 15,3 0 0-15,-4-4 0 0,4 4 0 0,-3 0 0 16,-1 6 0-16,1-7-8 16,-1 1 8-16,-3 9 0 0,4-10 0 0,-1 1 0 15,-3-3 0-15,4 3 0 0,-4-3 0 0,4-1 0 0,-4-8 0 16,0 0 8-16,0 0-8 0,0 0 0 15,0 0 0-15,0 0-10 0,7 0 1 0,0-6-500 16,-4 4-100-16</inkml:trace>
  <inkml:trace contextRef="#ctx0" brushRef="#br0" timeOffset="-49517.943">30117 10474 965 0,'-4'12'40'0,"4"-6"-32"16,0-6 101-16,-3 5 20 0,3-5 4 0,-4 6 1 0,4-6-53 0,0 0-10 16,0 0-3-16,-3 6 0 15,3-6-46-15,0 0-10 0,0 0-1 0,0 0-1 0,3 9 17 0,-3-9 3 16,0 0 1-16,4 6 0 16,-1-6-20-16,-3 0-11 0,7 6 12 0,0 0-12 0,-7-6 12 0,4 0-12 15,3 0 12-15,0 0-12 16,0 0 0-16,0 6 0 0,4-6 0 0,-4 0 0 0,0 5 8 0,0-5-8 0,0-5 0 0,3 5 0 15,-3 0 0-15,0-6 10 0,1 6-10 16,-1 0 8 0,-4-6-8-16,1 0 0 0,3 6 0 0,-4-9 0 0,1 3-18 0,-1-3 1 0,1 1 0 15,-1-4 0 1,4 6-19-16,-7-6-3 0,4 0-1 0,-1 4 0 16,-3-4-2-16,0 6-1 0,0-6 0 0,-3 6 0 15,-1-5 5-15,1 2 1 0,-1 3 0 0,1 0 0 16,-1 0 1-16,-3 0 0 0,4 0 0 0,-1 0 0 0,-3 6 25 0,4-5 11 0,-4-1-8 0,3 0 8 15,-3 3 0-15,0 3 0 0,0-3 0 0,-4 0 8 16,4 3 17-16,0 0 4 0,-3 0 1 0,2 3 0 16,-2 0 4-16,3-3 1 0,-4 3 0 0,4 3 0 15,-3-6-11-15,3 6-3 0,0-1 0 0,-1 1 0 16,5 0-21-16,-1 0 0 0,1 0 0 0,-1 3-8 16,1 3 16-16,3-1 3 0,0 1 1 0,0 0 0 15,3 2-36-15,1-2-6 0,-4 6-2 16,3-3 0-16,1-1 32 0,3 1 13 0,-3 3-1 0,-1-7 0 15,4 4-12-15,0 3-16 0,-3-1 3 0,3-5 1 0,0 0 12 0,-4 3 0 16,4-4 0-16,0 1 0 16,-3-6 0-16,3 3 0 0,-3-3 0 0,-1 0 0 0,4-1 23 0,-3-2 7 15,3 0 2-15,-4 0 0 16,4-3-32-16,0 0 0 0,0-3 0 0,-3 0 0 0,3 0 0 16,0-2 0-16,0-1 0 0,4 0 0 15,-1-3-105-15,1 3-27 0</inkml:trace>
  <inkml:trace contextRef="#ctx0" brushRef="#br0" timeOffset="-48843.897">30452 10309 1326 0,'0'0'28'0,"0"0"5"0,0 0-33 0,0 0 0 0,-4 6 0 0,-3-3 0 16,4 0 94-16,-1 3 12 0,1 0 2 0,-4 6 1 0,3-1-55 0,0 1-11 15,-3 0-3-15,4 8 0 16,-1-8-19-16,1 3-4 0,3 2-1 0,-4 1 0 0,4 0 4 16,0-6 1-16,0 2 0 0,0-2 0 15,0 6-6-15,0-7-2 0,4 1 0 0,-4 0 0 0,0 3-5 0,3-4 0 16,-3 1-8-16,0-6 12 16,0 6-12-16,0-6 8 0,0 0-8 0,0-6 0 0,0 8 10 0,0-8-10 15,0 0 10-15,0 0-10 16,0 0 15-16,0 0-3 0,0 0-1 0,0 0 0 0,0 0-3 0,0 0 0 0,0 0 0 0,0-8 0 15,4-1-8-15,-4-3-9 0,0 3 9 0,3-3-13 16,-3 1-2-16,0-7 0 0,4 6 0 0,-4-2 0 16,0-4-1-16,3 3-1 0,-3 0 0 0,0 1 0 15,4-4 5-15,-4 3 2 0,4-2 0 0,-4 5 0 16,0-6 10-16,3 4-13 0,1 2 5 0,-1 3 8 16,1 6-15-16,-1-3 5 0,-3 0 1 0,4-5 0 15,-4 11 9-15,3 0-10 0,-3 0 10 16,0 0-10-16,7-6 1 0,-7 6 0 0,4 6 0 15,3-6 0-15,0 0 9 0,-4 6-10 0,5-1 10 0,-5 1-10 16,4 0 10-16,-3-6 0 0,-1 6 0 0,4 0 0 16,-3 0 0-16,3 6 0 0,0-4 0 0,0 4 0 15,-4-6 0-15,5 3 0 0,-5 3 8 0,4-4-8 16,-3 1 0-16,3 3 9 0,-4-6-9 0,4 9 0 16,-3-7 11-16,-1 4-11 0,1-3 10 0,-1 3-10 15,1 0 8-15,-4-1-8 0,3 1 0 0,-3-3 0 0,4 8 8 0,-4-11-8 16,3 6 0-16,-3-6 0 15,4 6 0-15,-4-6 0 0,0 0 0 0,0-6 0 16,4 2-35-16,-4-2-9 0,3 6-3 0</inkml:trace>
  <inkml:trace contextRef="#ctx0" brushRef="#br0" timeOffset="-48005.799">30798 9821 752 0,'0'0'16'0,"0"0"3"16,0 0-19-16,0 0 0 0,0 0 0 0,0 0 0 16,0 0 50-16,0 0 6 0,0 0 2 0,0 0 0 0,0 0-11 0,0 0-3 15,0 0 0-15,-8 12 0 16,5-6 12-16,-1 0 3 0,4 0 0 0,-3 5 0 0,3-11 1 0,0 6 0 0,0 6 0 15,0-3 0-15,0 3-16 0,0-1-2 0,0 4-1 16,0-3 0-16,0 3-15 0,3-1-3 0,-3 4-1 16,0-9 0-16,4 5-3 0,-4 1-1 0,3 3 0 15,1-6 0-15,-4 5-3 0,0 4-1 0,4-4 0 0,-4 4 0 16,0-3-14 0,0 5 11-16,0-5-11 0,-4 8 10 0,4-8-10 0,-7 2 8 0,3-2-8 15,1 0 8 1,-1 5-8-16,1-5 0 0,-1 2 0 0,1-2 0 0,-1 0 0 0,1 2 8 0,-1-2-8 15,4 0 0-15,-3-7 0 0,-1 4 8 0,4-9-8 16,0 6 0-16,0-1 0 0,0 1 8 0,4-3-8 0,-4-3 0 16,0 6 0-16,3-1 0 0,-3-8 0 0,0 6 0 15,4-3 0-15,-4 0 0 0,3 3 0 0,1-3 0 16,-4-1 0-16,3 1 0 0,-3 0 0 0,0 0 0 16,0-6 0-16,4 9 0 0,-4 3-11 0,0-3 11 15,3-1-9-15,-3-2 9 0,0-6-10 0,4 6 10 16,-4 0-23-16,3 3 2 0,1-3 0 0,-4 0 0 15,3 2-8-15,1-2-2 0,0 3 0 0,-4-3 0 16,3 0 7-16,-3 6 2 0,4-9 0 0,-1 2 0 16,-3 1 14-16,0-6 8 0,4 6-10 0,-4-6 10 0,0 0 0 0,0 0 0 15,0 0 0-15,0 0 0 16,0 0 0-16,0 0 0 0,0 0 0 0,0 0 0 16,0 0 0-16,0 0 0 0,0 0 0 0,0 0 0 15,0 0 0-15,0 0-9 0,0 0 9 0,0 0 0 16,0 0-148-16,0 0-24 0</inkml:trace>
  <inkml:trace contextRef="#ctx0" brushRef="#br0" timeOffset="-47356.38">30572 10086 1190 0,'0'0'33'0,"0"0"9"0,0 0-34 0,0 0-8 0,0 0 0 16,0 0 0-16,0 0 44 0,0 0 6 0,0 0 2 0,0 0 0 15,0 0-18-15,0 0-3 0,0 0-1 0,0 0 0 16,0 0 19-16,0 0 4 0,0 0 1 0,0 0 0 16,0 0-20-16,0 0-4 15,0 0-1-15,0 0 0 16,7 0-9-16,0 6-1 0,0-6-1 0,0 0 0 0,0 6-7 0,4-6-2 0,-1 0 0 0,-3 0 0 15,4 0-9-15,-1 0 0 0,1 5 9 0,0-5-9 16,-4 6 0-16,3 0 9 0,-3-6-9 0,4 0 0 16,-4 3 0-16,3 0 0 0,-2 0 0 0,2-3 0 15,1 6 8-15,-1-3-8 0,1 0 0 0,-1 0 0 16,5-3 8-16,-5 3-8 0,4 3 0 0,-3-6 0 16,3 5 8-16,-3-5-8 0,3 6 0 0,-4-6 0 15,1 0 0-15,-1 0 0 0,1 6 0 0,0-6-12 16,-1 0-15-16,1 6-2 0,-4-6-1 15,3 0 0-15,-3 6-36 0,4-6-7 0,-4 0-2 16</inkml:trace>
  <inkml:trace contextRef="#ctx0" brushRef="#br0" timeOffset="-28427.915">31334 10524 581 0,'3'6'24'0,"-3"0"-24"15,4 0 67-15,-1-1 8 0,1-2 1 0,-1 3 1 16,1 0 0-16,-1 0 0 0,1 0 0 0,-1 6 0 16,-3-12-28-16,4 5-5 0,0 1-2 0,-1 0 0 15,1 3 3-15,-1-3 1 0,-3 6 0 0,0-6 0 16,0-1-2-16,0 1-1 0,0-6 0 0,0 12 0 16,-3-6-9-16,3 3-2 0,-4 0 0 0,4-3 0 15,-3-1-23-15,3-5-9 0,-4 6 0 0,0 3 9 16,4-3-9-16,0-6 0 0,-3 12 0 0,3-12 8 15,-4 6-8-15,4-1 0 0,-3 4 0 0,3-9 0 16,0 0 0-16,0 6 0 0,-4 3 0 0,4 6 8 16,0-9 5-16,0 5 1 0,0-8 0 0,0 6 0 15,0 3 6-15,4-3 0 0,-4 2 1 0,0-5 0 16,3 6-2-16,1 3-1 0,-1-3 0 0,1-1 0 16,-4 7-4-16,4-3-1 0,-1-4 0 0,-3 7 0 15,4-6 6-15,-1 0 1 0,1 2 0 0,-4 1 0 0,3 6-20 0,-3-10 0 16,4 7 0-16,-4 0 0 0,3-4 0 0,-3 1 0 15,0 0 0-15,0-1 0 0,4 4 10 0,-4-6-2 16,0 0 0-16,3 2 0 0,-3-8-8 0,0 6 0 16,0-6 0-16,0 0-11 15,0-6 11-15,0 0 0 0,0 0 0 0,0 0 0 16,0 0-23-16,0 0-5 0,0 0-2 0</inkml:trace>
  <inkml:trace contextRef="#ctx0" brushRef="#br0" timeOffset="-27660.553">31415 10439 41 0,'-4'8'0'15,"-3"1"0"-15,4-3 85 0,-1 6 15 16,-3-6 4-16,0 6 0 0,4-7 9 0,-4 4 3 15,3-3 0-15,0 0 0 0,1 6-26 0,-1-6-5 16,-3 0-1-16,7-6 0 0,-3 5-20 0,3-5-5 16,0 0-1-16,0 0 0 0,0 0 7 0,0 0 2 15,0 0 0-15,0 0 0 0,0 0-13 0,0 0-2 16,0 0-1-16,0 0 0 0,0 0-15 0,0 0-2 16,0 0-1-16,0 0 0 0,-4-5-1 0,4 5-1 15,0 0 0-15,0 0 0 0,0 0 0 0,-3-12 0 0,3 6 0 0,0 6 0 16,0 0-21-16,0 0-10 0,-4-6 10 0,4-3-10 15,4 6 0-15,-4-3 0 0,3 0 0 0,1 1 0 16,-1-4 0-16,1 9 0 0,-1-6 0 0,1 0 0 16,-1 0 0-16,5 0 0 0,-5 0 0 0,1 0 0 15,3 1 0-15,-4-1-8 0,4 6 8 0,-3-3 0 16,3 3-12-16,0 0 4 0,0 3 8 0,0 3-13 16,0-3-8-16,0 2-2 0,0-2 0 0,0 9 0 15,0-6-1-15,0 0-1 0,0 6 0 0,0-6 0 16,0 2 5-16,1 1 0 0,-5 0 1 0,1 3 0 15,3 5-1-15,-4-11 0 0,1 6 0 0,-1-3 0 16,1 8 2-16,-4-5 0 0,3-3 0 0,1 0 0 16,-1 0 18-16,1 0-10 0,-1-1 10 0,-3 4-8 15,4-6 8-15,-4 0 0 0,3 0 0 0,-3-6 0 16,0 0 0-16,0 6 0 0,0-6 0 0,4 6 0 16,-4-6 0-16,0 0 0 0,0 0 0 0,-4 5 0 0,4-5 0 15,0 0 0-15,0 0 8 0,-7 9-8 0,0-3 8 16,-3 0-8-16,3 6 8 0,-4-6-8 0,1-3 0 0,-1-1 8 15,0 1-8-15,1 0 0 0,-1-3 0 0,-3 0 0 16,3 0 0-16,-3-3 0 16,4 3 0-16,-1-3 0 0,4 3 0 0,0 0 0 0,7 0 0 0,-3-2 0 15,3 2 0-15,0 0 0 0,0 0-16 0,0 0-4 16,0 0 0-16,0 0-1 16,3 0-47-16,4-3-10 0,0 3-2 0</inkml:trace>
  <inkml:trace contextRef="#ctx0" brushRef="#br0" timeOffset="-26744.708">31778 10665 1051 0,'4'-12'21'0,"-4"6"7"0,0-2-28 0,0 2 0 0,0-6 0 15,0 3 0-15,0 0 72 0,0 3 8 0,0 0 1 0,0 6 1 0,-4-5-28 0,4 5-6 16,0 0 0-16,-3-6-1 0,-4 0-15 16,7 6-2-16,0 0-1 0,0 0 0 0,0 0-17 0,0 0-4 15,0 0-8-15,0 0 12 0,-7-3 12 0,7 3 3 16,-7-3 0-16,7 3 0 0,-8-3 1 0,8 3 1 16,0 0 0-16,-3-3 0 0,3 3-1 0,-7-3 0 15,-4 0 0-15,8 0 0 16,-4 3-5-16,7 0-2 0,-7 0 0 0,7 0 0 0,0 0 3 0,0 0 0 0,-7 0 0 0,0 0 0 15,-4 0-10-15,4 0-2 0,0 0 0 0,7 0 0 16,0 0-12-16,-7 3 0 0,0 0 0 0,7-3 0 16,-7 3 0-16,7-3 0 0,0 0 0 0,-4 9 0 15,4-9 0-15,-3 15 0 16,-4-10 0-16,7 1 0 0,0 6 0 0,0-9-10 0,0 6 2 16,0-9 0-16,-4 9 8 0,4 0 0 0,0-1 0 0,4-2 0 15,-4-6 0-15,0 6 0 16,3 0 0-16,1 3 0 0,-1-6 0 0,-3-3-10 0,0 0 10 0,0 0 0 15,0 0 0-15,4 6 0 0,-1 0 0 0,1-4 0 16,3 4 0-16,0-3 0 0,0 6 0 0,-7-9 0 16,3 0-12-16,1 0 12 0,3 6-12 0,0-6 12 15,0 0 0-15,0 0 0 0,0 6 0 0,0 0 0 16,0-6 0-16,-3 0 0 0,3 0 0 0,0 0 0 16,0 0 0-16,-3 0 0 0,3 0 0 0,0 0 0 15,0-6 0-15,0 6 0 0,0 0 0 0,0-6 0 0,0 6 8 16,4 0 0-16,-4 0-8 0,3-6 12 0,-3 6-12 15,4 0 0-15,-4-9 0 0,0 6 0 0,4 0 0 16,-4 0 0-16,0 3 0 0,0-2 0 0,0-4 0 0,0 3 0 16,-4-3 0-16,1 3 0 0,3-3 8 0,-4 0 0 15,-3 6-8-15,0 0 12 0,4-6-3 0,-8 0-1 16,4-2 0-16,-3 2 0 0,-1-6-8 0,-3 9 0 16,4-3 0-16,-1 3 0 0,-3-9-13 15,0 6 1-15,0 1 1 0,0-1 0 0,0-6 11 0,0 6-13 16,-4 0 5-16,-3 0 8 0,4-2-14 0,-1 2 5 15,-3 0 1-15,3 0 0 0,-3-3-1 0,0 3 0 16,0-3 0-16,0 6 0 0,3 0-1 0,1 1 0 16,-1-1 0-16,4 3 0 0,0 0-2 15,0 0-1-15,7 0 0 0,-7 0 0 0,7 0-3 0,0 0 0 0,0 0 0 0,0 0 0 16,0 0 1-16,-4 5 0 0,4-5 0 0,0 0 0 31,0 0-11-31,0 0-2 0,0 0-1 0,4 6 0 16,-4-6-23-16,3 6-4 0,1 0 0 0,3 0-1 15,0 6-51-15,4-6-11 0,-1 0-1 0</inkml:trace>
  <inkml:trace contextRef="#ctx0" brushRef="#br0" timeOffset="-26096.23">32078 10456 820 0,'0'0'18'0,"0"0"4"0,0 0 1 0,0 0 0 0,0 0-23 0,0 0 0 0,0 0 0 0,0 0 0 16,0 12 69-16,0-6 10 0,0 0 1 0,0 3 1 15,0-9-17-15,0 0-3 0,0 8-1 0,0-8 0 16,0 6 5-16,0 0 1 0,0 0 0 0,0 3 0 0,0-3-31 0,0 6-7 15,0-12 0-15,0 5-1 16,0 1 8-16,0 3 1 0,4 0 1 0,-4 6 0 16,3-10-23-16,-3 7-5 0,4-3-1 0,-4 0 0 0,3 3-8 0,1 2 0 15,-1-8 9-15,1 6-9 0,-1-3 8 0,-3 0-8 16,4-1 8-16,-4-2-8 0,3 6 0 16,-3-12 9-16,0 6-9 0,0-6 0 15,0 6 8-15,0-6-8 0,0 6 0 0,0 3 0 0,4-4-11 0,-4 4-9 16,0-6-1-16,0 6-1 15,3 0-32-15,-3-3-6 0,4 5-2 0,-1-11 0 16,-3 0-32-16,4 6-6 0,-4-6-2 0</inkml:trace>
  <inkml:trace contextRef="#ctx0" brushRef="#br0" timeOffset="-25359.033">31958 10115 1078 0,'0'0'22'0,"0"0"6"16,0 0-28-16,0 0 0 0,0 0 0 0,0 0 0 15,0 0 11-15,0 0-11 0,0 0 12 0,0 0-12 0,0 6 10 0,0-6-10 16,0 0 8-16,0 0-8 15,0 0 0-15,0 0 0 0,0 0 0 0,0 0-468 0</inkml:trace>
  <inkml:trace contextRef="#ctx0" brushRef="#br0" timeOffset="-24898.192">32314 10553 0 0</inkml:trace>
  <inkml:trace contextRef="#ctx0" brushRef="#br0" timeOffset="-24208.189">32304 10506 738 0,'0'0'20'0,"0"0"7"0,0 0-27 0,-4-3 0 0,-3 0 0 0,7 3 0 15,0 0 72-15,0 0 8 0,-7-3 3 0,7 3 0 16,0 0-55-16,0 0-10 0,0 0-2 0,0 0-1 16,0 0-6-16,0 0-1 0,0 0 0 0,0 0 0 15,0 0 3-15,0 0 0 0,0 0 0 0,0 0 0 16,0 0-1-16,0 0 0 0,0 0 0 0,-3 3 0 15,3-3 5-15,0 0 1 0,0 0 0 0,0 0 0 16,0 0 6-16,0 0 2 0,-4 6 0 0,4-6 0 16,-3 9-3-16,3 0 0 0,0-3 0 0,0 0 0 15,0 0-9-15,0-1-1 0,3 1-1 0,-3 0 0 16,0 0 5-16,4 3 1 0,-4 3 0 0,3-7 0 0,-3 7 4 0,0-6 2 16,0 6 0-16,0 0 0 15,-3-4-6-15,3 4 0 0,0-6-1 0,-4 0 0 16,4 6-3-16,-3-6-1 0,3 2 0 0,0 1 0 15,-4 0 7-15,4-3 2 0,0-6 0 0,0 6 0 16,0-6-4-16,0 0 0 0,0 0 0 0,0 0 0 0,0 0 13 0,0 0 3 16,0 0 0-16,-7 0 0 15,7 0 1-15,0 0 1 0,-7-6 0 0,7 6 0 16,0 0-21-16,-4 0-4 0,4 0-1 0,-3-6 0 0,3-6-8 0,0 6 0 0,0 1 0 16,0-4 0-16,0 6 0 0,0-6 0 0,3 3 0 15,-3 0 0-15,0 0 0 0,4-2-9 0,0 2 9 16,-4-6 0-16,3 6-9 0,1 0 9 0,-1 0 0 0,1 0-9 15,-1 0 9-15,4 1-8 0,-3-1 8 0,3-3-8 16,-4 3 8-16,1 0 0 0,3 0 0 0,-4 3 0 16,5 0 0-16,-5-2 0 0,4-1 0 0,-3-6 0 15,3 12-8-15,-4-6 8 0,4 3-8 16,0 0 8-16,-7 3 0 0,7-3 0 0,0 3 0 0,0 0-8 16,1 0 8-16,-8 0 0 0,7 3 0 0,3 0-8 15,-3 0 8-15,0-3 0 0,0 6 0 0,0-6-8 16,0 6 8-16,-7-6 0 0,7 0 0 0,1 6 0 15,-1-6 0-15,0 6 0 0,0-6 0 0,-4 5 0 16,4-2 0-16,0 3 0 0,-3 0 0 0,-1 3 0 16,4 0 0-16,-3 2 0 0,0-5 0 0,3 6 0 15,-4-6 0-15,1 6 0 0,-1-3 0 0,1 2 0 16,-1-5 0-16,-3 6 0 0,4-3 0 0,-4 0 0 0,0-1-10 0,0 1 0 16,0 6 0-16,0-3 0 15,0-3 10-15,0 2 0 0,0-2 0 0,0 6-8 16,0-9 8-16,0-6 0 0,0 6 0 0,0-1 0 15,0-5-12-15,0 6 2 0,0-6 1 0,0 6 0 16,0-6-45-16,0 0-9 0,0 0-1 0,0 0-1 16,0 0-137-16,0 0-27 0</inkml:trace>
  <inkml:trace contextRef="#ctx0" brushRef="#br0" timeOffset="-23321.977">32695 9801 928 0,'0'0'20'0,"0"0"5"0,0 0 1 0,0 0 0 16,0 0-26-16,0 0 0 0,0 0 0 0,-3 3 0 16,3-3 19-16,0 0-2 0,0 0 0 0,-7 3 0 0,7-3-17 0,0 0 10 0,0 0-10 0,0 0 8 15,0 0 11-15,-7 0 1 0,7 0 1 0,0 0 0 16,0 0 56-16,0 0 11 0,0 0 3 0,0 0 0 15,0 0-30-15,0 0-5 0,0 0-2 0,0 0 0 16,-4 2-25-16,-3 4-5 0,4 0 0 0,-1 0-1 16,1 6-23-16,-1-6 0 0,1 0 0 0,3 0 0 15,-4 2 0-15,1 1 0 0,3-9 0 0,0 9 0 16,0-3 0-16,0 6 9 16,0-1-1-16,0 1-8 0,0-6 25 0,0 3-1 0,3 0-1 0,1-1 0 15,-4 4-23-15,3 0 8 16,-3-3-8-16,4 0 0 0,-4-9 0 0,3 8 0 0,-3 4 0 0,0 0 0 15,0 0 0-15,-3 0 0 0,-1 2 0 0,4-2 0 16,4 6 0-16,-1-7 0 0,1 4 0 0,-4 0 0 16,0 5 0-16,0-8 0 0,-4 3-12 0,1 8 4 15,3-11 8-15,-4 6 0 0,1-4 8 0,-1 1-8 16,1 0 0-16,3 2 9 0,-4-5-9 0,4 3 0 0,0 3 12 16,0-1-12-16,0-8 12 0,0 6-12 15,0-1 8-15,0 4-8 0,4-9 0 0,-4 8 0 16,0 1 8-16,3-6-8 0,-3-6 0 0,0 8 0 15,4-5 0-15,-1 3 0 0,1 3 0 0,-4-3 0 0,-4-7 0 0,1 7 0 16,3-3 0-16,3 9 0 16,-3-7 0-16,0 4 0 0,4 0 0 0,-1-3 0 0,-3 2 0 0,4-2 0 15,-4 0 0-15,0 0 0 16,0-1 0-16,0 4-11 0,0-3 2 0,0-3 0 0,0-1 9 0,0 4 0 16,0 3 0-16,0-3 0 15,0-7 0-15,0 1 0 0,0 3 0 0,0 3 0 0,3-6 0 0,-3-6 11 16,0 0-3-16,0 6 0 15,0-6-8-15,0 6-14 0,0-1 3 0,0 1 1 16,0-6 10-16,4 6 0 0,3 0-9 0,-7-6 9 0,3 6-13 0,-3-6 1 0,4 0 1 16,-4 0 0-1,3 3-24-15,-3-3-5 0,0 0 0 0</inkml:trace>
  <inkml:trace contextRef="#ctx0" brushRef="#br0" timeOffset="-22671.816">32501 10092 943 0,'0'0'20'0,"0"0"5"0,0 0 1 0,0 0 1 0,0 0-27 0,0 0 0 16,0 6 0-16,0-6 0 0,0 0 70 0,0 0 9 0,0 0 1 0,0 0 1 15,0 0-25-15,0 0-6 0,0 5-1 0,0-5 0 16,0 0-2-16,0 0-1 0,0 0 0 0,0 0 0 15,0 0-9-15,0 0-1 0,0 0-1 0,0 0 0 16,0 0-5-16,0 0-1 0,0 0 0 0,7 6 0 16,-3 0-4-16,0-6-1 0,3 0 0 0,-4 3 0 15,4-3-2-15,-3 0-1 0,6 0 0 0,-3 0 0 16,4 3-7-16,-4 0-2 0,4 0 0 0,-4 0 0 0,3-3-12 16,1 0 9-16,-4 0-9 0,0 3 8 15,3 0 0-15,5 0 0 0,-1-3 0 0,3 9 0 16,-3-9-8-16,4 5 0 0,-4 1 0 0,4 0 0 15,-1-6 0-15,1 6-12 0,3 0 2 0,-3 3 1 16,-4-3 9-16,4 0-8 0,-4 5 8 0,0-5-8 0,0 0-8 0,0 0-2 16,-3 0 0-16,3 3 0 15,-4-1-21-15,-3-2-4 0,4-3-1 16,-4 0 0-16,-3 0-77 0,3 0-16 0,-4 0-3 0,4-3-1 16</inkml:trace>
  <inkml:trace contextRef="#ctx0" brushRef="#br0" timeOffset="-22069.424">32875 10736 1624 0,'0'0'46'0,"0"0"10"0,0 0-45 0,0 0-11 0,0 0 0 0,0 0 0 15,4 5 10-15,-4-5 0 0,0 6 0 0,0-6 0 16,0 0 0-16,0 6 0 0,0-6 0 0,0 0 0 15,0 0-10-15,0 0 10 0,0 0-10 0,0 0 10 16,0 0 2-16,0 0 1 0,-7 0 0 0,0 0 0 16,7 0-37-16,-7-3-7 0,0-3-1 0</inkml:trace>
  <inkml:trace contextRef="#ctx0" brushRef="#br0" timeOffset="107106.723">22991 12047 1094 0,'-8'3'46'0,"-2"0"-37"16,3-3 42-16,0 3 8 0,7-3 1 0,-7 2 1 16,0-2-6-16,-4 6-2 0,4-3 0 0,0 0 0 15,-4 6-32-15,1-3-6 0,-1 0-2 0,1 0 0 16,3-3 7-16,-4 2 0 0,4-2 1 0,-4 0 0 15,1 3 10-15,-1-3 1 0,1 3 1 0,-1 3 0 16,0-3 1-16,1 0 0 0,3 0 0 0,-4-1 0 16,4 4-20-16,-3 6-4 0,3-6-1 0,-1 3 0 15,1-1-9-15,0 4 8 0,0-3-8 0,0-3 8 16,0 5-8-16,4 4 10 0,-4-6-10 0,3-1 10 16,1 4-10-16,3 3 10 0,0-7-10 0,0-5 10 15,0 6-1-15,0 0 0 0,3-6 0 0,-3 3 0 16,4-4 3-16,-1 1 1 0,1 0 0 0,-4-6 0 15,7 0-13-15,0 3 0 0,0-6 0 0,0 3-10 16,0 3 10-16,0-970 11 0,0 1937-3 0,0-970 0 16,0 0-8-16,0 0 0 0,4-6 0 0,-4 0 0 15,0 0 0-15,3 1 0 0,-2-1 0 0,2-3 0 16,1-3 0-16,-4 0 0 0,3 1 0 0,1-1 0 16,0-9 12-16,-4 7-4 0,3-1 0 0,1-9 0 15,-1 10-8-15,-3-4 0 0,4 0 0 0,0-5 0 16,-4-1 0-16,3 10 0 0,1-16 0 0,-1 10 0 0,1-7 12 15,0 4-2-15,-1-1-1 0,-3-2 0 0,7-4-1 16,-3 1 0-16,-1 2 0 0,-3-2 0 0,4 3-8 0,-4-7 8 16,0 1-8-16,0 5 8 0,0-2-8 15,-3 3 0-15,-1-4-12 0,4 4 12 0,-3-4-19 16,-1 4 4-16,1-3 1 0,0 2 0 0,-4-2-7 16,0 8-2-16,0-2 0 0,0 2 0 15,-4 0 13-15,0 1 10 0,4 8-13 0,-3-11 5 0,-4 8 8 0,0 3 0 16,0 0 0-16,0 1 0 0,0 2 0 0,0 0 0 15,0 3 0-15,3 3 0 0,-3-3 0 0,7 6 9 0,-4 0-9 0,4 0 0 16,0 0 11-16,0 0-11 0,0 0 10 0,0 0-10 16,-7 0 20-16,7 0-1 0,-3 0-1 0,-1 6 0 15,1-3-29-15,3 3-5 0,0 3-2 0,0 0 0 16,0 8 2-16,0-5 1 0,0 3 0 0,0 5 0 16,0 1 15-16,0-1 13 0,-4 1-2 15,4 5-1-15,0 1-10 0,0 2 0 0,0-5 0 16,0 2 8-16,4-2-8 0,-4 2 0 0,0-2 0 0,0-1 0 15,0-2 0-15,0 2 0 0,0-2 0 0,0 2 8 0,3 1-8 16,-3-6 0-16,0 2 0 0,4 4 0 0,-1-7 0 16,-3 1-17-16,4 3 4 0,-4-4 1 0,3 4 20 0,-3-4 4 15,4 1 0-15,-1 3 1 0,-3-4-13 0,4 1-16 16,-4 3 3-16,4-4 1 0,-4 1 33 16,3-1 7-16,-3 1 2 0,0 9 0 0,0-13-30 15,0 4 0-15,-3 0 0 0,3-1 0 0,3-2 0 0,-3 0 0 16,-3-1 0-16,3 4 0 0,3-6 8 0,-3-1-8 15,0 4 0-15,0 3 0 0,0-12 0 0,0 5 0 16,0 1 0-16,0-6 0 0,0 3 0 0,0-3 0 16,0 0 0-16,0-6 0 0,0 0 0 0,0 0 0 0,0 0 0 15,0 0 0-15,0 0 0 0,0 0 0 0,0 0 0 0,0 0 0 32,0 0-18-32,0 0-10 0,0 0-1 0,0 0-1 15,0 0-30-15,0 0-5 0,7-6-2 0,0-3-461 0,0 0-93 0</inkml:trace>
  <inkml:trace contextRef="#ctx0" brushRef="#br0" timeOffset="107883.646">23474 11914 1447 0,'0'0'32'0,"0"0"6"0,-11 0 2 0,4 0 0 0,0 0-32 0,4 0-8 15,-4 0 0-15,0 0 0 0,-1 3 53 16,5-3 9-16,3 0 2 0,-7 3 0 16,0 3-26-16,0-3-5 0,3 3-1 0,-6 3 0 0,3-3-4 0,3 0-2 15,-3-1 0-15,0 1 0 16,0 0-14-16,0 0-2 0,0 6-1 0,3-6 0 16,-3 3-9-16,0 2 0 0,0-5 9 0,0 6-9 15,0 0 0-15,3-3 8 0,1-1-8 0,-1 7 0 0,4-3 8 0,-3-6-8 16,3 2 8-16,-4 1-8 0,4 0 12 0,0 3-1 0,0 0-1 15,0-1 0-15,0-2 0 0,4 6 0 0,-4-6 0 0,0 3 0 16,3-1-10-16,1-5 0 0,-4 3 9 0,0 0-9 16,3-3 8-16,1 2-8 0,-1-2 10 0,-3 6-10 15,0-12 16-15,0 0-4 0,4 6 0 0,0 0 0 16,-1 3-12-16,-3-9 8 0,0 0-8 0,11 6 0 16,-1-1 0-16,1 1 0 0,-11-6 0 0,10 6 0 15,1 0 0-15,-11-6 0 0,11 6 0 0,-4-6 0 16,7 0 0-16,-14 0 0 0,7-6 0 0,3 0-10 0,-3 0 10 15,1 0 0-15,-8 6 0 0,7-2 0 0,0-4 0 16,0 0 0-16,-4 0 0 0,4 0 0 0,-3-6-8 16,-1 3 8-16,4 1-8 0,-3-1 8 0,3-3-9 15,-4 0 9-15,1 1-10 0,3-1 10 0,-3 0 0 0,-1-6 0 16,1 4 0-16,3-1 0 16,-4-3 0-16,1 4 0 0,-1-7 0 0,1 6 0 15,-1-2 0-15,-3-1 0 0,4 6 0 0,-4-5 0 16,-4-1 0-16,4 9 0 0,-3-3 0 0,-4-2 0 15,0 2-10-15,0 3 1 0,-4 0 0 0,0 3 0 16,1-5 9-16,-1 5 11 0,1-3-3 0,-1 3 0 16,1 3-8-16,3 0-9 0,-1 3 9 0,1 0-13 0,0 0 13 15,0 3 0-15,0 0 0 0,4 3-9 16,-4-3-3-16,0 9-1 0,3-6 0 0,-3-1 0 0,3 4 1 0,1 0 0 16,-1 6 0-16,1-3 0 0,-1-1-10 15,4-2-2-15,0 6 0 0,0 0 0 16,0-4-34-16,4 1-7 0,-4 6-2 0,3-7 0 15,-3 4-146-15,4 3-30 0</inkml:trace>
  <inkml:trace contextRef="#ctx0" brushRef="#br0" timeOffset="108706.66">23647 11973 1257 0,'0'0'26'0,"0"0"6"0,0 0-32 0,0 0 0 0,0 0 0 16,0 0 0 0,0 0 56-16,0 0 5 0,0 0 1 0,0 0 0 15,0 0-16-15,-4 6-3 0,1 0-1 0,-1 6 0 0,4-1-18 0,0-2-3 0,0 3-1 16,-3 0 0-16,3 3-6 0,0-4-2 0,-4 7 0 0,1-3 0 16,3-1 22-16,0 4 4 0,0-3 1 0,0 2 0 15,0-2-31-15,0 0-8 16,0-1 0-16,0-2 0 0,3 0 12 0,1-3-3 0,-4 0 0 0,3-1 0 15,-3-2 8-15,4 6 2 0,-1-6 0 0,-3-6 0 16,0 0-7-16,4 6-2 0,-4-6 0 0,0 0 0 16,3 3 0-16,-3-3 0 0,0 0 0 0,0 0 0 15,0 0-10-15,0 0 0 0,0 0 0 0,0 0 0 16,0 0 0-16,0 0 8 0,0 0 0 0,4 0 0 16,-4 0-30-16,3-3-6 15,1-3-2-15,-4 0 0 0,3 0 16 0,-3-6 3 0,0 4 1 0,0-1 0 16,0 0 10-16,0-3 0 0,0 0 0 0,-3 1 0 15,3-4 0-15,-4 0 9 0,4 6-9 0,0-2 0 16,0-1 11-16,0-6-11 0,-3 4 10 0,-1 2-10 16,4-9 8-16,-3 9-8 0,3 1 0 0,0-1 0 15,0 0 12-15,0 0-4 0,0 4-8 0,0-4 12 16,0 0 0-16,0 6 0 0,3-6 0 0,1 7 0 16,-4-7-12-16,3-3 11 0,1 6-11 0,-4 0 10 15,3 4-10-15,1-7 12 0,3 0-12 0,-4 3 12 16,1 3-12-16,3 0 0 0,-3 4 0 0,3-4 0 15,-4 3 0-15,1-3 0 0,3 6 0 0,-4 0 0 16,1 0-16-16,3 0 5 0,0 0 1 0,0 6 0 16,-4 0 0-16,5-3 0 0,-1-1 0 0,0 4 0 15,0 0 0-15,0 0 0 0,-4 3 0 0,1 3 0 16,3-1 10-16,-4-5 0 0,4 3 0 0,-3 0-8 0,3 6 8 16,-3-4 0-16,3 1 0 0,-4 0 0 0,-3 3 0 15,4-4 0-15,-1 1 10 0,-3 3-10 0,0-3 13 16,4 2-3-16,-4 1-1 0,0 3 0 0,3-10-9 15,1 4 10-15,-1 3-10 0,1 0 10 0,-4-4 2 0,3-2 1 0,1 3 0 16,-1 0 0-16,-3 0-13 0,4-7 8 0,-1 7-8 0,1-6 0 31,0 3-28-31,-1-3-11 0,-3 0-2 0,4 2-1 16,-4-8-131-16,0 0-27 0,10 3-4 0,-10-3-2 0</inkml:trace>
  <inkml:trace contextRef="#ctx0" brushRef="#br0" timeOffset="109298.145">24155 11191 774 0,'0'0'16'0,"-7"-6"4"16,7 6-20-16,-7-3 0 0,7 3 0 0,-7 0 0 0,7 0 55 0,0 0 6 0,-8 0 2 0,8 0 0 15,-3 3 1-15,3-3 0 0,-7 6 0 0,7-6 0 16,-4 3-10-16,4-3-2 0,0 0 0 0,-3 3 0 15,3-3-25-15,-4 6-6 0,4-6-1 0,-3 6 0 16,3 6 26-16,0-7 5 0,0 1 1 0,0 6 0 16,0-6-7-16,0 3-1 0,0 3 0 0,0-1 0 15,0 1-13-15,0 0-3 0,0 3-1 0,-4 2 0 16,4 1 7-16,0-1 2 0,4 4 0 0,-4 3 0 16,0 2-36-16,3-2 0 0,-3 5 0 0,0 3 0 15,4-5 12-15,-4 2-12 0,0 1 12 0,0 2-12 16,3-6 10-16,-3 4-10 0,4-1 8 15,-1 3-8-15,-3-5 0 0,4 5 0 16,-1 1 0-16,1-4 0 0,-4 3 0 0,4-2 0 0,-1 2 8 0,4 0-8 16,-3 1 0-16,3-4 0 0,-4 1 0 0,1 8 8 15,-1-15-8-15,1 10 0 0,3-4 0 0,-4 0 0 16,1 4 0-16,-1-10 0 0,1 10 0 0,0-10 0 16,-1-5 0-16,1-4 0 0,-4 7 0 0,0-3 8 15,3-1-8-15,-3 1 0 0,0-3 0 0,0-1 0 16,0 1 0-16,0-3 8 0,0 0-8 0,0 2 0 0,0-14 0 0,0 6 0 15,0-6 0-15,-3 9 0 0,3-9-15 0,0 0-1 16,0 0-1-16,0 0 0 16,0 0-78-16,0-6-15 0,0-3-3 0,-4-2-417 15,4 2-83-15</inkml:trace>
  <inkml:trace contextRef="#ctx0" brushRef="#br0" timeOffset="109715.564">23858 11741 1234 0,'0'0'25'0,"0"0"7"0,0 0-32 0,0 0 0 0,0 0 0 0,0 0 0 16,0 0 75-16,0 0 8 0,0 0 1 0,0 0 1 15,0 0-26-15,0 0-6 0,0 0-1 0,0 0 0 16,0 0-16-16,0 0-4 0,0 0-1 0,0 0 0 16,4-6 1-16,-1 0 1 0,1 3 0 0,-1-3 0 15,5 0-13-15,-1 6-4 0,0-5 0 0,3-1 0 16,1 0-16-16,-1 0 0 0,5 3 0 0,-1-3 0 15,3 3 0-15,1 0 0 0,0 0 0 0,3 0 0 16,0 0 0-16,0 1 0 0,0 2 0 0,4 0 0 16,0 0 0-16,3 0 0 0,-3-6 0 0,3 6 0 15,-4 0 0-15,1 0 0 0,3-6 0 0,-3 6-9 16,-4 0-19-16,4 0-4 0,-4 0-1 0,4 0 0 16,-4 0-137-16,0-6-27 0</inkml:trace>
  <inkml:trace contextRef="#ctx0" brushRef="#br0" timeOffset="140177.828">25051 11670 991 0,'0'0'20'0,"0"-5"6"0,0-1-26 0,0 6 0 0,0-6 0 0,0 6 0 16,0 0 68-16,0 0 8 0,0 0 1 0,0 0 1 15,0 0-18-15,0 0-3 0,0 0-1 0,0 0 0 16,0 0-7-16,0 0-1 0,0 0-1 0,-4 6 0 15,4 2-25-15,-3 4-5 0,3-3-1 0,3 6 0 0,-3 8 27 0,0-8 5 0,4 6 0 16,-4 5 1-16,7-2-31 0,0 2-6 0,0 6-2 0,3 4 0 16,1-4-10-16,0 3 8 15,3 3-8-15,0-2 8 0,-4-4-8 0,5 0 0 0,-5 4 0 16,1-4 8-16,-1-3 0 0,1 4-8 16,-4-4 12-16,0-5-4 0,0-4 4 0,-3 4 0 15,3-4 0-15,-4 1 0 0,1-1-2 16,-1 1 0-16,1 0 0 0,-1 11 0 0,1-14-10 0,-4 8-11 0,0-8 3 15,3-4 0-15,-3 4 20 0,0 0 5 16,0-7 1-16,0 4 0 0,0-6-28 0,0-3-6 0,0 3 0 0,0-3-1 31,0-6-90-31,0 0-17 0,0 0-4 0</inkml:trace>
  <inkml:trace contextRef="#ctx0" brushRef="#br0" timeOffset="140833.389">25097 11579 1026 0,'-7'-6'28'0,"3"1"8"16,0-1-28-16,-3 0-8 0,4 3 0 0,3 3 0 16,-4-6 46-16,-3 3 8 0,7 3 2 0,0 0 0 15,-3-3-13-15,-1 3-3 0,4 0 0 0,-7-6 0 0,4 0 2 0,3 6 0 0,-7-6 0 0,7 6 0 16,0 0 34-16,0 0 8 0,0 0 0 0,0 0 1 16,0 0-42-16,0 0-9 0,0 0-2 0,0 0 0 15,0 0 1-15,0 0 0 0,0 0 0 0,0 0 0 16,0 0-42-16,0 0-9 0,0 0-2 0,7 0 0 15,-7 0 20-15,7 0 0 0,0 0 0 0,0-5 0 16,0 5 0-16,0 0 0 0,0 0 0 0,0 0 0 16,4 0 0-16,-4 0 0 0,0 0 0 0,3 0 0 15,-3 0 0-15,4 0 0 16,0 0 0-16,-1 0 0 0,1 0-8 0,3 0 8 0,-4 0 0 0,1 5 0 16,3-5-8-16,-3 6 8 0,3-6 0 15,-4 6 0-15,5 0-8 0,-5 3 8 0,4-3 0 0,0 6 0 16,-3-1 0-16,-1 1 0 0,-2-6 0 0,2 6 0 15,-3 2 0-15,0-2 0 0,0 6 0 0,-3-1 0 16,-1 1 0-16,-3 3-12 0,0-4 12 0,0 4-13 0,-3 2 13 16,-1-5 0-16,1 8 0 0,-1-2 0 0,-3-3 0 0,0-1 0 15,0 7 0-15,0-16 0 16,3 7 0-16,-3-3 0 0,0-4 0 0,-3 1 0 0,3-3 12 0,-4 3 0 16,4-3-1-16,-3-4 0 0,-1 4-11 0,0-3 0 15,4 0 0-15,-3 3 0 16,-1-6 23-16,4 3 2 0,-3-6 1 0,2 3 0 15,-2-3-42-15,-1 0-8 0,4-3-1 0,0 3-1 16,0-3 49-16,0 0 9 0,-4-3 3 0,4 0 0 16,4 0-56-16,-4 0-11 0,3-5-3 0,-3 2 0 15,4-3 21-15,3 3 4 0,-4 0 1 0,4 3 0 16,-3-8-50-16,6 2-9 0,-3 3-3 0,4-3 0 16,-1 9-123-16,4-8-25 0</inkml:trace>
  <inkml:trace contextRef="#ctx0" brushRef="#br0" timeOffset="141417.782">25643 11900 1072 0,'0'0'24'0,"0"0"4"0,0 0 2 0,0 0 0 0,0 0-30 0,0 0 0 16,0 0 0-16,0 0 0 0,0 0 29 0,0 0 0 16,11 6 0-16,-4-6 0 0,0 5-21 0,0 1-8 15,0 0 0-15,4-3 0 0,-1 0 0 0,5-3 0 16,-5 3 0-16,1-3 0 0,3-3 0 0,0 0 0 15,0 0 0-15,-3 0 0 0,3-3 33 0,-4 3 1 16,4-2 0-16,-3-1 0 0,-4 0-1 0,0-3 0 16,0 3 0-16,-3 0 0 0,-1 0 4 0,1 0 1 0,-4 1 0 0,0-7 0 15,-4 6-4-15,1-9-1 0,-4 4 0 0,0 2 0 16,3-6-16-16,-3 3-3 0,-4-2-1 16,4-1 0-16,-3 3-13 0,-1 3 9 0,1-8-9 0,-5 2 8 15,1 3-8-15,4 3 0 0,-4 1 9 0,3-4-9 16,1 6 13-16,-1 6-1 0,0-6-1 0,4 6 0 15,0 0-3-15,0 0 0 0,0 6 0 0,4-6 0 16,-1 6-21-16,1 6-5 0,-5-4-1 0,1 7 0 16,4-3 19-16,-4 8-12 0,3-5 12 0,-3 6-10 15,4-1 1-15,-1-2 0 0,-3 5 0 0,4-2 0 16,-1 2 9-16,4-2-13 0,0 3 5 0,0-7 8 16,0 4-11-16,4-4 11 0,-4 1-8 0,3 3 8 15,4-4 0-15,0 1 0 0,0-3 0 0,0 2 0 16,4 1 0-16,3-6 0 0,-3-1 0 0,3 1 0 15,0 0 0-15,0-3 0 0,0-3 0 0,0 0 0 16,0-6-19-16,0 5 2 0,4-10 0 0,-4 5 0 16,0-6-167-16,0 6-34 0</inkml:trace>
  <inkml:trace contextRef="#ctx0" brushRef="#br0" timeOffset="141900.634">26007 11762 1638 0,'0'0'36'0,"0"0"7"0,0 0 1 0,0 0 3 0,0 0-38 16,0 0-9-16,0 0 0 0,0 0 0 0,0 0 66 0,0 0 11 0,0 0 3 0,0 0 0 15,0 0-68-15,3 8-12 0,1 4 0 0,-1-6-10 16,1 9 10-16,-4-4 11 0,3 7-3 0,-3 0 0 15,4-4-8-15,-4 4 0 0,3 0 0 0,1-1 0 16,0 1 0-16,-4 3 0 0,3-4 0 0,1-5 0 16,-4 6 0-16,3-4 0 0,-3-2 0 0,0 0 8 15,0-3-8-15,0-3 0 0,0-6 0 0,0 0 8 16,0 0 7-16,0 0 1 0,0 0 0 0,0 0 0 16,0-6 20-16,-3-3 4 0,3-3 0 0,0 6 1 15,-4-11-25-15,1 5-4 0,-5-6-2 0,5 3 0 16,-4 1 6-16,3-4 2 0,-3 0 0 0,4-5 0 0,-4 2-18 15,3 4 0-15,-3-1 0 0,4 0 0 16,-1-2-27-16,1 8-2 0,-4 0-1 16,3-8 0-16,0 8 30 0,4 0 0 0,-3 0 0 0,6 1 0 15,-3-1-12-15,4 3 3 0,0-3 1 0,-1 7 0 16,4-13-4-16,0 12 0 0,0-6 0 0,4 3 0 16,-1-2-2-16,1 5-1 0,0-6 0 0,3 6 0 15,0 0 15-15,-4-3 0 0,4 7 0 0,1-7 0 16,-1 6-33-16,0 3-7 0,-4-3-2 0,4 3 0 15,-3 0-16-15,3 0-3 0,-3 0-1 0,-1 3 0 16,1 0-111-16,-4-3-23 0,4 3-4 0</inkml:trace>
  <inkml:trace contextRef="#ctx0" brushRef="#br0" timeOffset="142459.779">26448 11688 817 0,'0'0'34'0,"0"0"-34"16,0 0 132-16,0 0 19 0,-4-6 4 0,1 3 1 15,3 3-46-15,-7-6-9 0,7 6-1 0,-4-3-1 16,-3 0-48-16,0 1-10 0,0 2-1 0,-4 0-1 16,4 0-10-16,0 0-1 0,0 2-1 0,-3 1 0 15,3 0-1-15,-1 3 0 0,1 0 0 0,-3 0 0 16,3 0-26-16,0 6 0 0,0-1 8 0,0-5-8 15,0 3 0-15,3 0 0 0,-3 3 0 0,3 2 0 16,1-8 0-16,-1 6 0 0,-3-6 0 0,4 6 0 16,3-4 0-16,0-2 0 0,0 0 0 0,0 6 0 15,0-12 0-15,0 6 0 0,3 3 0 0,1-3 0 16,-4-6 0-16,3 5 8 0,1-2-8 0,-1 3 12 16,1 0-4-16,0-3-8 0,-1 3 12 0,4 0-4 15,-3 0 0-15,-4-6 0 0,7 0 0 0,0 0 0 16,-4 6-8-16,4-6 0 0,0 5 0 0,0-2 8 15,-3 0-8-15,3-3 0 0,0 3 0 0,-3 0 8 16,3 0-8-16,0 3 8 0,-4-3-8 0,4 6 8 16,-3-3-8-16,3 0 0 0,0-1 0 0,-4 7-11 15,5-6 11-15,-5 6 0 0,1-3 0 0,3 2 0 16,-4 1 0-16,1 3 0 0,-1 0 8 0,-3-1-8 16,0-2 0-16,0 9 0 0,0-7 0 0,-3 4 0 0,-4-3 0 0,0-1 0 0,0 4 0 15,-1-6-8-15,-2 0 8 0,-1-1 8 16,1 1-8-16,-1-6 11 0,1 0-11 0,-1-3 12 15,4 0-12-15,-4 0 12 0,4-6-4 0,-3 0-8 0,-1-3 12 0,1-3-4 16,2-3-8-16,-2 6-17 0,-1-5 4 0,4-1 1 16,-3-3-4-16,3 3 0 0,0 7 0 0,0-7 0 15,3-3-42 1,4 9-9-16,-4-3-1 0,4 1-1 0,0 2-124 16,0 0-25-16</inkml:trace>
  <inkml:trace contextRef="#ctx0" brushRef="#br0" timeOffset="143044.486">26744 11861 1792 0,'0'0'51'0,"-3"-5"10"0,-1 2-49 15,1 0-12-15,-5-3 0 0,8 6 0 16,-3-6 71-16,-1 6 11 0,-3-6 2 0,4-3 1 16,3 9-50-16,-7 0-11 0,3 0-1 0,-3 0-1 0,0 3-10 0,0 3-3 15,4-6 0-15,-5 6 0 0,1 6-9 0,4-3-11 0,-4-1 3 16,3 7 0-16,1 3 8 0,-1-7 0 0,1 1-9 0,-1 3 9 15,1 3 0-15,-1-7 0 0,4 1-9 0,-3 6 9 16,-1-9 0-16,4 2 0 0,0 1 0 0,4 0 0 16,-4-3 0-16,3-1 0 0,-3 1 0 0,4-3 0 15,-1 6 0-15,1-6 0 0,3 0 0 0,-4 0 0 16,4-4 16-16,0 4 8 0,0-3 0 16,1 3 1-16,2-3-36 0,-3-3-7 0,4 3-2 0,-4-6 0 15,3 0 20-15,1 0 0 0,3-3 0 0,-3-2 0 16,-1 2 10-16,-3-6-10 0,4 0 10 15,-4 0-10-15,0 1 0 0,0-1 0 0,-3-3 0 0,-1 3 0 16,-3 1 11-16,4-4 2 0,-1 3 1 0,-3 0 0 16,0 1-14-16,0-1 0 0,0 0 0 0,-3 3 0 15,-1 3 0-15,1 1 0 0,-4-7 0 0,3 3 0 16,-7 3 0-16,4 0 0 0,-3 0 0 0,-4 3 0 16,3 0 0-16,1 3 0 0,-5 0 0 0,5 3 0 15,-4 3 0-15,0 3-12 0,-1 0 1 0,1 9 0 16,0-7-1-16,4 1 0 0,3 3 0 0,-4 2 0 15,4-5-24-15,3 0-4 0,1 6-2 0,-1-4 0 16,4-8 6-16,0 9 2 0,4-6 0 0,-1 0 0 16,1-1-100-16,3-2-20 0,0 3-4 15</inkml:trace>
  <inkml:trace contextRef="#ctx0" brushRef="#br0" timeOffset="143611.15">26952 11900 1552 0,'0'0'44'0,"0"0"10"0,0 0-43 0,0 0-11 0,0 0 0 0,0 0 0 15,0 6 53-15,0-1 9 0,4 1 2 0,-1 0 0 16,-3 0 51-16,0-6 10 0,4 6 3 0,-1 6 0 15,-3-3-154-15,4 2-30 0,-1-5-7 0,-3 3-1 16,4 6 103-16,-1-6 20 0,-3 2 4 0,0 1 1 16,4 0-53-16,-4 3-11 0,0-4 0 0,0 1 0 0,0 0 0 0,0-3 0 15,0-1 0-15,0-8 0 0,0 0 0 0,0 0 0 16,0 0 0-16,0 0 0 0,0 0 0 0,0 0 0 16,0 0 0-16,0 0 0 0,0 0 0 0,4-8 0 15,-4-1 0-15,0-3 0 16,0 0 0-16,3 1 0 0,1-1 0 0,-1-3 0 15,-3 3 0-15,0-5 0 0,0-1 0 0,4 3 0 16,-4 4 0-16,0-10 0 0,3 6 0 0,1 1 0 16,-4 2 0-16,0-3 0 0,3 6 0 0,-3 0 0 15,4 1 0-15,-4-1 0 0,0 3 0 0,0 6 0 16,0 0 0-16,0 0 0 0,0 0 0 0,0 0 0 16,0 0 0-16,0 0 0 0,0 0 0 0,0 0 0 15,0 0 0-15,0 0 0 0,7 0 0 0,0 6 0 0,0-6 0 16,-4 6 0-16,4 0 0 0,1-1 0 0,-1 1 0 15,0 3 0-15,0 0 0 0,0 6 0 0,3-4 0 16,-3-5 0-16,4 6 0 0,-4 3 0 0,0-3 0 0,4-7 0 16,-4 7 0-16,3 0 0 0,-3 0 0 15,0-1 0-15,-3 4 0 0,3-9 0 0,-3 9 0 16,3-6 0-16,-4-1 0 0,1 4 0 16,-4 0-48-16,3 0-12 0,-3-6-4 0,0-1 0 15,0-5-7-15,0 9-1 0,0-9-1 0,0 9-725 0</inkml:trace>
  <inkml:trace contextRef="#ctx0" brushRef="#br0" timeOffset="144231.066">27326 11806 1029 0,'0'0'44'16,"0"0"-36"0,0 0 58-16,0 0 11 0,0 0 3 0,0 0 0 15,0 0-12-15,0 0-3 0,0 0 0 0,0 0 0 16,0 0-1-16,0 0 0 0,0 0 0 0,0 0 0 16,0 0-51-16,0 0-13 0,0 0 0 0,0 6 0 15,0 2 0-15,4 4 0 0,-4 0 0 0,3 5 0 0,-3 1 54 0,4 3 8 0,-4-4 2 0,0 4 0 16,0 2-52-16,0-8-12 0,0 3 0 0,0-1 0 31,0 1 0-31,0-3 0 0,0-1 0 0,3-5 0 0,-3 3 0 0,0-12 0 0,0 0 0 16,0 0 0-16,0 0 0 0,0 0 0 15,0 0 0-15,0 0 0 0,0 0 34 0,0 0 4 0,0 0 1 0,0 0 0 16,0 0-13-16,0 0-2 0,0 0-1 0,4-6 0 16,-1 3-23-16,-3-3 8 0,4-2-8 0,-1-1 0 15,-3-3 0-15,4 0 0 0,-4 0 0 16,0-2 0-16,3-1 0 0,-3 0 0 0,0 4 0 15,4-7 0-15,-4 3 0 0,3 3 0 0,1 1 0 16,0-7 0-16,-1 6 0 16,1 1 0-16,-1 2 0 0,1 3 0 0,-4 0 0 0,0 6 0 0,0 0 0 0,3-6 0 15,-3 6 0-15,0 0 0 0,0 0 0 0,0 0 0 16,0 0-11-16,0 0-6 0,0 0-2 0,0 0 0 16,0 0-21-16,0 0-4 0,0 0 0 0,0 0-1 15,0 0 87-15,0 0 18 0,7 0 3 0,0 0 1 16,-7 0-52-16,0 0-12 0,7 6 0 0,-7-6 0 15,4 0 0-15,3 6 0 0,-7-6 0 0,3 9 0 16,5-3 0-16,-1 2 0 0,0 4 0 0,0 3 0 16,0-3 0-16,0-1 0 0,0 4 0 0,0 3 0 15,-4-1-48-15,5-5-13 0,-5 6-3 0,1-4 0 16,3-2 52-16,-4 6 12 0,1-9 0 0,-1 5 0 16,1-5-23-16,-1 3-1 0,-3 0-1 0,4-9 0 15,-1 5-134-15,-3-8-26 0,4 6-6 0</inkml:trace>
  <inkml:trace contextRef="#ctx0" brushRef="#br0" timeOffset="144804.362">27679 11826 1579 0,'0'0'32'0,"0"0"10"0,0 0-34 0,0 12-8 0,0-6 0 0,0 0 0 16,3 3 66-16,-3-1 11 0,0 1 3 0,4 3 0 16,0 0-43-16,-1-1-8 0,1-2-1 0,-1 3-1 15,4 0-14-15,0 0-2 0,-3-7-1 0,3 1 0 16,3 0 2-16,-3-6 0 0,4 3 0 0,0-3 0 15,-1 0-4-15,4-3 0 0,0 3 0 0,1-6 0 16,2 0 2-16,-3 1 0 0,4-7 0 0,-4 0 0 16,0 3-23-16,0-3-5 0,-3 1-1 0,-1-4 0 15,1 3 49-15,-4 0 10 0,4 1 1 0,-4-1 1 16,-4-3-34-16,4 4-8 0,-3 2 0 0,-4-6 0 16,0 9-32-16,-4-6-8 0,1 1-1 0,-1-1-1 15,-3 6 34-15,0-3 8 0,0 3 0 0,-4 0 0 16,4 0 0-16,-3-5 0 0,-1 8 0 0,-3 3 0 15,4 0 0-15,-5 3 0 0,1 3 0 0,0-1 0 16,4 7-24-16,-4-6-4 0,-1 6 0 0,5 6 0 16,-4-4 18-16,3 4 10 0,4 2-12 0,-3 4 12 15,2-6-31-15,1 2 1 0,4 4 0 0,-1-7 0 0,1 1 30 16,3 8 0-16,-4-11 0 0,4 6 0 0,0-7 24 0,0 4 10 16,0-6 2-16,0 3 1 0,4-4-14 0,-4 1-3 0,3 6-1 15,4-10 0-15,-3 4-4 0,3-3-1 0,0 6 0 16,0-9 0-16,0 5-14 15,4-8 0-15,3 3-12 0,-4 0 12 0,5 3 44 0,-5-6 16 16,8 0 4-16,-8-3 0 0,4 3-56 0,1-3-8 0,-5-3-8 0,4 3 8 16,-3-3-207-16,3 0-34 15,-3 3-7-15</inkml:trace>
  <inkml:trace contextRef="#ctx0" brushRef="#br0" timeOffset="145792.232">28617 11861 1105 0,'0'0'24'0,"0"0"4"0,0 0 2 0,0 6 2 0,0 0-32 0,0 3 0 0,4 3 0 0,-4 0 0 15,0-7 73-15,3 4 8 0,-3 3 2 0,4 3 0 16,-4-1-21-16,0 1-4 0,0 6-1 0,0-7 0 15,0 4-29-15,0 3-7 0,0-7-1 0,-4 7 0 16,4-3 10-16,0-1 2 0,0 4 0 0,0-4 0 16,0-8-16-16,0 6-4 0,0-3 0 0,0-3 0 15,0-9-1-15,0 0-1 0,0 0 0 0,0 0 0 16,0 0-1-16,0 0 0 0,4-9 0 0,-4-3 0 0,3-3 19 16,1-5 3-16,-4-1 1 0,0-2 0 15,3-7-19-15,-3 4-3 0,0-4-1 0,-3-2 0 16,3 3-9-16,-4-4 0 0,4 10 0 0,0-4 0 15,0 4 0-15,0-1-11 0,0 7 3 0,0-1 0 16,0 3-22-16,4 1-4 0,-4-1-1 0,3 6 0 16,1 3 35-16,0 0 0 0,-1 6 0 0,1-6 0 0,-1 6 0 0,4 0-15 15,-3 0 5-15,3 6 1 0,0-6 9 0,3 9 0 16,1 3 0-16,0 5-8 16,-1 1 0-16,1 6 0 0,-1-4 0 0,1 4 0 15,0-1 8-15,3 4 0 0,-4-4 0 0,1 10 0 0,-4-13-12 0,3 10 0 16,-3-7 0-16,1-2 0 15,2-4-21-15,-3 7-5 0,-3-12-1 16,3 5 0-16,-4 4 18 0,1-4 3 0,-1-8 1 0,-3 9 0 16,4-6-121-16,-4-1-24 0,3 1-5 0,-3-12-1 0</inkml:trace>
  <inkml:trace contextRef="#ctx0" brushRef="#br0" timeOffset="146322.702">28935 11882 1184 0,'0'0'26'15,"0"0"6"-15,0 0 0 0,0 0 1 0,3 6-33 0,4 6 0 0,0-6 0 0,1-1 0 0,2-2 15 0,1 3-4 16,-1 0-1-16,1-3 0 0,3 0 18 0,0 0 3 16,0-3 1-16,0-3 0 0,4 0-16 0,-4 0-4 15,0-6 0-15,-3 3 0 0,3 1 32 0,0-7 7 16,-3 0 1-16,3 0 0 0,-4 1-24 0,1-4-4 16,-4 3 0-16,0-6-1 15,0 1 24-15,-3 2 5 0,-1 3 0 0,-3-2 1 0,0-1-34 0,0 6-7 16,-3 3-2-16,-1-6 0 0,0 7-10 0,-3-4 0 15,0 3 0-15,0 3 0 0,0 0 0 0,0 3 0 16,-3 0 0-16,-1 3 8 0,0 0 0 0,1 3 0 0,-4 8 0 16,0-8 0-16,3 6-8 0,-3 0 0 0,0 3 0 15,0 2 0-15,0-2 10 0,0 6 0 0,3-1 0 0,4-8 0 16,0 3-10-16,-4-4 0 0,4 4 9 0,4 6-9 16,-4-10 0-16,3 4 0 0,4 0 0 0,-3 5 0 15,6-2 36-15,-3 0 2 0,4-4 1 0,3-2 0 16,0 6-31-16,0-7-8 0,3-2 0 0,1 3 0 15,0 0 0-15,3-3 0 0,0-1 0 0,0 1 8 16,0 0-8-16,0 0 0 0,4-3 0 0,-1 0 0 16,1-6-48-16,0 6-4 15,-1-6 0-15,4 0-1 0,1 0-127 16,-1-6-24-16,25 0-6 0,-15-3-1 0</inkml:trace>
  <inkml:trace contextRef="#ctx0" brushRef="#br0" timeOffset="146827.934">29852 11759 1470 0,'0'0'41'0,"0"11"11"0,4-5-42 0,-1 0-10 0,-3 3 0 0,4 3 0 16,-1-1 64-16,1 7 10 0,-1 0 2 0,-3-4 1 15,4 7-16-15,-1 0-3 0,1-1-1 0,-4 4 0 16,3-1-18-16,-3-2-4 0,0 2-1 0,4 4 0 0,-4-4-21 16,3 7-4-16,-3-10-1 0,0 10 0 15,4-10 4-15,-4 4 0 0,0-1 0 0,0 7 0 16,0-4-12-16,3 1 0 0,1 2 9 0,-1-6-9 15,1-2 0-15,0-3 0 0,-1-1 0 0,1-2 8 16,-1 0-8-16,-3-1 0 0,4 4 0 0,-1-6 0 16,1 3-13-16,-1-7-1 0,1 7 0 0,-1-3 0 15,4-6-23-15,-3 0-5 0,-4-1-1 0,0-5 0 16,3 3-99-16,1 3-20 0,3-6-4 16,-7 0-297-16,4 0-59 0</inkml:trace>
  <inkml:trace contextRef="#ctx0" brushRef="#br0" timeOffset="147368.426">29753 11906 1515 0,'-3'-6'43'0,"-1"0"9"0,1-6-41 0,-1 3-11 0,1 0 0 0,3 1 0 16,-4-4 83-16,4 6 14 0,0-6 3 0,0 6 1 16,0-2-29-16,0 2-7 0,4 3-1 0,-4-6 0 15,0 9-38-15,3-6-8 0,1 6-2 0,-4 0 0 16,3-6 18-16,1 0 3 0,-1 0 1 0,1 6 0 16,3-6-38-16,-4 4 0 0,4 2-9 0,4-3 9 15,0-6 0-15,-1 6 0 0,1 0 14 0,3 0-4 16,0-3-2-16,4 3 0 0,-1-3 0 0,1 6 0 15,3-6 2-15,-3 0 0 0,-1 1 0 0,5-1 0 16,-5 3-2-16,-3 0-8 0,4 3 12 0,0-3-4 16,-4 3-8-16,0 3 12 0,0-3-12 0,-4 3 12 15,1 0-12-15,-4 3 0 0,0-1 9 0,0 7-9 16,0-9 0-16,-3 6 0 0,3 0 0 0,-4 6 0 16,4-1 0-16,-3-2 0 0,-1 3 0 0,1-1-8 0,-4 7-1 0,0-6 0 15,0-1 0-15,-4 4 0 16,-3 3-4-16,4-4-1 0,-4 7 0 0,-4-4 0 15,4-2-19-15,-3 3-4 0,-1-4-1 16,-3 4 0-16,0-7 18 0,0 1 3 0,-4 3 1 0,4-9 0 0,-4 2 16 0,1-2 0 16,3-3 0-16,-4 9 0 0,0-15 0 15,1 6 0-15,-1-6 8 0,0 0-8 0,1-6 0 16,3 0 0-16,0-3 0 0,3 0 0 0,0 0-13 16,1 1-3-16,-1-1 0 0,4-9 0 0,0 9 16 0,4 1-11 0,-4-1 11 15,7 0-10 1,-4 0-43-16,4 3-9 0,-4 0-2 0</inkml:trace>
  <inkml:trace contextRef="#ctx0" brushRef="#br0" timeOffset="147935.705">30462 11776 1463 0,'-10'-12'61'16,"-1"7"-49"-1,4-7 81-15,-3 9 16 0,-1-3 3 0,-3 3 1 0,3 3-68 0,-3 3-13 16,0 0-4-16,-4 6 0 15,4 3-28-15,0-4 0 0,-3 10 0 0,-1-9 0 16,4 8 0-16,0 1 0 0,0-6-8 0,3 3 8 16,-3 2 0-16,3 7 0 0,1-10 0 0,-1 1 0 0,1 6 0 0,2-4 0 15,5-2 0-15,-1 6 0 0,1-7 0 16,3 4 0-16,0-3 0 0,0-4 0 0,3 1 0 0,4 0-10 0,1 0 10 0,2-6-8 16,1-1-3-16,-1-2 0 15,1 0 0-15,3-6 0 16,0 0-13-16,4 0-2 0,-1-2-1 0,5-4 0 0,-5-3 15 0,4-3 2 15,-3 4 1-15,0-1 0 0,-4-6 1 0,-4 6 0 0,1 1 0 0,-4-4 0 16,0 6 8-16,-3 0 0 0,-4 3 0 0,0-5 0 16,0-4 32-16,0 9 3 0,-4 0 0 15,0 0 0-15,4 6-1 0,-7-6 0 16,4 6 0-16,3 0 0 0,-7-5 3 0,0 5 1 0,0 0 0 0,0 5 0 16,0-2-30-16,3 3-8 0,-3 0 0 15,0 3 0-15,3 3 0 0,1-3-12 0,-1 8 4 0,4-5 0 16,0 3 8-16,0 2 0 0,4-5 0 0,-1 0 0 15,1 0 0-15,3-1 0 0,0-2 0 0,4 3 0 16,-1 0-18-16,1-6-2 0,-1 2 0 0,1-2 0 16,3 3-9-16,-3 0-3 0,-1-3 0 15,1-6 0-15,-1 6-25 0,1-6-6 0,0 0-1 0</inkml:trace>
  <inkml:trace contextRef="#ctx0" brushRef="#br0" timeOffset="148508.754">30639 11876 1378 0,'0'0'30'0,"0"0"6"0,0 0 2 0,0 0 2 0,0 0-32 0,0 0-8 0,0 0 0 0,0 0 0 16,0 0 59-16,0 0 10 0,0 0 3 0,0 0 0 16,0 0-32-16,0 0-7 0,-4 6-1 0,4 6 0 15,0 0 0-15,0-7 0 0,0 4 0 0,4 3 0 16,-4 3-4-16,3-1-2 0,4 1 0 0,-3 0 0 16,3 0-17-16,0 2-9 0,0-2 10 0,4-3-10 15,-4 2 15-15,0 1-3 0,0-3-1 0,0 0 0 16,0-4-11-16,0 1-11 0,-4-3 3 0,5 3 0 15,-5-3 8-15,-3-6 0 0,0 0 0 0,0 0 0 16,0 0 0-16,0 0 0 0,0 0 0 0,0 0 0 0,0 0-12 0,0 0 2 16,0 0 1-16,-3-6 0 0,-5-6 9 15,1 6 12-15,0-3-2 0,0 1-1 0,0-1 11 16,0-9 3-16,0 6 0 0,0 1 0 0,0-4 13 16,0-3 4-16,0 4 0 0,0-4 0 0,0 0-11 15,0 7-1-15,3-10-1 0,1 6 0 0,-1 1-11 0,1-4-3 16,-1 3 0-16,1 3 0 0,-1 1-13 0,4-1 0 15,0-3 0-15,0 6-10 16,0 1 10-16,0-7 0 0,4 6-9 0,-4-3 9 0,3 4-11 0,-3-4 3 16,4 3 0-16,-1 0 0 15,-3 3-8-15,4 0-2 0,-1-5 0 0,1-1 0 16,-1 3-10-16,1 0-3 0,-1 3 0 0,1 3 0 16,-1-2-1-16,4 5-1 0,0-6 0 0,4 6 0 15,-4 0-15-15,0 0-2 0,4 6-1 0,-1-6 0 16,4 5-17-16,4 4-3 0,-4 0-1 0,4 0 0 15,3 8-129-15,-3-11-27 0</inkml:trace>
  <inkml:trace contextRef="#ctx0" brushRef="#br0" timeOffset="148972.163">31034 11356 1197 0,'0'0'50'0,"0"0"-40"15,0 0 37-15,0 0 7 0,0-6 2 0,0 6 0 0,0 0 6 0,0 0 2 16,0 0 0-16,0 0 0 15,0 0-24-15,0 0-5 0,0 0-1 0,0 0 0 0,-4 6 0 0,1 3 0 16,3-1 0-16,0 7 0 16,3 3 4-16,1-3 1 0,-1 8 0 0,4 1 0 15,1 2-11-15,-1 3-3 0,3 4 0 0,1 2 0 16,-4-6-9-16,3 4-1 0,1-4-1 0,0 3 0 0,-4-2-1 0,3 2 0 16,-3-2 0-16,4 2 0 0,-4-3 7 15,0 4 0-15,-4-10 1 0,1 10 0 0,-4-10 6 0,3 6 1 16,-3-2 0-16,4-4 0 0,-4 4-16 0,0-9-2 15,0-1-1-15,0 4 0 0,0-9-9 0,-4 2 0 16,4 1 9-16,0-6-9 0,0 3 0 0,0-12 0 0,0 0 0 16,0 0 0-16,0 0 0 0,0 0-16 0,0 0 2 0,0 0 1 31,0 0-21-31,0 0-4 0,0 0-1 0,0 0 0 0,0 0-25 16,0-6-4-16,4 0-2 0,0 0 0 0,-1 0-115 15,-3-3-23-15</inkml:trace>
  <inkml:trace contextRef="#ctx0" brushRef="#br0" timeOffset="150099.432">31256 11888 1242 0,'0'0'52'0,"0"0"-41"0,0 0 52 0,0 0 10 15,0 0 3-15,0 0 0 16,0 0-17-16,0 0-3 0,-3 12-1 0,3-12 0 0,-4 6-11 0,1 2-3 16,-1-2 0-16,4 0 0 15,-4 3-1-15,4-9-1 0,-3 9 0 0,3 3 0 0,0-12-2 0,0 5 0 16,0 1 0-16,3 0 0 16,-3-6-12-16,4 0-2 0,0 3-1 0,3 0 0 0,-4 3-14 0,4-6-8 0,0 6 8 0,0-6-8 15,0 0 9-15,4 0-9 0,0-6 12 0,-4 3-12 16,3 0 15-16,-3 0-4 0,0 0-1 0,-7 3 0 15,7 0 4-15,0-6 1 0,-7 6 0 16,4 0 0-16,-4 0 0 0,0 0 0 0,0 0 0 0,0 0 0 16,7-6-15-16,-7 6 0 15,0 0 8-15,0 0-8 0,7 0 0 0,-7 0 0 16,4-5 0-16,-4 5 0 16,7 0 0-16,-4-9 0 0,1 6 0 0,3-6-10 0,-4 3 10 0,1 0 0 0,3 3 0 0,-4 0-8 15,1 0 8-15,3 0 0 0,-4-2 0 16,4-1 0-16,-3-6 0 0,0 6 0 0,-1 3 0 0,-3 3 0 15,0-6-16-15,4 0 3 0,-4-2 0 0,0 2 0 16,-4-3 1-16,4 3 1 0,0 6 0 0,-3-6 0 16,3 0 11-16,-8 0 0 0,5 0 0 0,-4 4 0 15,0-1 0-15,3 0 0 0,-3-6 0 0,0 6 0 16,0 0 13-16,0 0-1 0,-3 3-1 0,2-6 0 0,1 6-11 0,-3 0 0 16,3 0 0-16,0-6 0 15,0 6 0-15,0 0 0 0,3-6 8 0,-3 6-8 0,7 0 0 0,0 0 0 16,0 0 0-16,0 0 0 15,0 0 0-15,-7 0 0 0,7 0 0 0,0 0 0 0,-7 0 0 0,7 0 0 16,0 0-12-16,0 0 12 16,-7 0 0-16,7 0 0 0,-7 0 0 0,7 0 0 0,0 0 0 0,-7 6 0 15,0 0 0-15,7-6 0 16,-7 0 0-16,7 0 0 0,0 0 0 0,0 0 0 0,0 0 0 0,-4 9 0 16,4-9 0-16,0 0 0 15,0 0 0-15,0 0 0 0,0 0 0 0,0 0 0 0,0 0 0 0,0 0 0 16,0 0 0-16,0 0 0 15,0 0 0-15,0 0 0 0,0 0 12 0,0 0-4 0,0 0-8 0,0 0 0 0,0 0 0 0,-7 3 0 16,7-3 0-16,0 0 0 16,0 0 0-16,0 0 0 0,0 0 0 0,0 0 0 0,0 0 0 0,0 0 0 15,0 0 0-15,0 0 0 0,0 0 0 0,0 0 0 16,0 0 0-16,0 0 0 0,0 0 0 0,0 0 0 16,0 0 0-16,-3 9 0 0,3-9 0 0,0 0 0 15,0 0 0-15,0 0 0 0,-4 9 0 0,4-9 0 16,-4 5 0-16,4-5 0 0,0 0 0 0,0 0 0 15,0 0 0-15,0 0 0 0,0 0 0 0,0 6 0 16,0-6 0-16,0 0 0 0,0 0 0 0,0 0 0 16,0 0 0-16,0 0 0 0,0 0 0 0,0 0 0 15,0 0 0-15,0 0 0 0,-3 9 0 0,3-9 0 16,0 0 0-16,0 0 0 0,0 0 0 0,0 0 0 16,0 0 0-16,0 0 0 0,0 0 10 0,-4 6-10 15,4-6 9-15,-3 6-9 0,3-6 0 0,-4 9 9 16,4-9-9-16,0 0 0 0,-3 8 0 0,3-8 0 0,-4 6 0 0,1 0 0 15,3 3 0-15,0-3 0 16,0-6 0-16,-4 12 0 0,4-12-9 0,0 0 9 0,0 6 0 0,0-6 0 16,0 5 0-16,0 4 0 15,0-9 0-15,0 0 0 0,0 0 8 0,-3 6-8 0,3 3 8 0,0 3-8 16,3 2 11-16,-3-8-11 16,4 6 13-16,3 6-4 0,-4-4-1 0,4 4 0 0,-3 0-8 0,3 2 0 0,0 4 0 15,0-4 0-15,0 4 0 16,0-1 8-16,4-2-8 0,-4 3 8 0,3-7-8 0,1-2 0 0,-4 2 0 15,4 1 0-15,-1-6 0 0,-3 0 8 16,4 2-8-16,-4-2 0 0,4 0 0 0,-1-6 0 0,1 0 0 0,-4-1 0 16,3-5-8-16,1 3 8 0,3-3-10 0,-3 0 10 31,3 0-30-31,0-3 0 0,-4 3 0 0,5-5 0 16,-1 5-32-16,-4-6-6 0,4 0-2 0,0 6 0 15,1-6-117-15,-1 0-23 0,-4-3-5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6T15:23:30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11272 0 0,'0'0'241'0'0,"0"0"0"0"0,0 0-3 0 0,0 0 534 0 0,0 0 253 0 0,0 0 51 0 0,0 0-28 0 0,0 0-162 0 0,0 0-71 0 0,0 0-14 0 0,0 0-47 0 0,0 0-197 0 0,0 0-86 0 0,0 0-21 0 0,0 0-42 0 0,0 0-168 0 0,5 8 192 0 0,-2 0-408 0 0,-2 1-185 0 0,-1-7-671 0 0,0-2-267 0 0,0 0-42 0 0,3 3-1921 0 0,-2-3 1054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20:01:32.5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8759 1984 1437 0,'-3'23'40'0,"-1"1"10"0,4-10-40 0,-3 4-10 0,3 6 0 0,0-7 0 16,-4 4 36-16,4-4 4 0,-3-5 2 0,3 9 0 15,-4-4-9-15,4-5-1 0,-3 6-1 0,3-9 0 16,0 2-7-16,-4-5-2 0,4 12 0 0,0-6 0 0,-3-1-5 16,3-2-1-16,3 9 0 0,-3-6 0 15,4 5 0-15,-4-2 0 0,0 3 0 0,0 5 0 16,3-8 7-16,1 8 1 0,-1 1 0 0,1-6 0 15,3 8-12-15,-4-8-3 0,1 2 0 0,0-2 0 16,3-1-9-16,-4 1 0 0,1-3 0 0,-1-3 0 16,1-1 0-16,-1-5 0 0,-3-6-10 0,0 0 10 15,0 0-51-15,4-6-4 0,-4-5-1 0</inkml:trace>
  <inkml:trace contextRef="#ctx0" brushRef="#br0" timeOffset="432.289">8477 1834 1295 0,'-7'6'55'0,"0"-12"-44"16,7 6 38-16,-7-6 8 0,0 6 2 0,4-6 0 16,-1 0 1-16,0 0 0 0,1 0 0 0,3 1 0 0,3-4-41 0,1 3-8 15,0-6-2-15,3 6 0 16,3 0-9-16,4 0-9 0,4 1 9 0,3-1-13 0,0-3 13 0,7-3 0 15,-3 6 0-15,3 0-9 16,1 0 9-16,-1 6 0 0,0-5 0 0,0 5-8 0,0-12 8 0,-3 12 0 16,-4 0 0-16,0 6 0 15,1 0 0-15,-5-6 0 0,1 5 0 0,-4-5 0 0,-3 6 0 0,-1 0 0 16,1 0 0-16,-1 0 0 0,-3-6 0 0,1 6 8 16,-1 9-8-16,0-10 0 0,0 1 0 0,-4 0 0 15,4 0 0-15,-3 0-8 16,-1 6-112-16,1-6-23 0,-1-1-4 0</inkml:trace>
  <inkml:trace contextRef="#ctx0" brushRef="#br0" timeOffset="825.815">8555 2598 968 0,'0'0'21'0,"0"0"5"0,0 0 1 0,0 0 0 0,0 0-27 0,0 0 0 0,0 0 0 0,0 0 0 16,0 0 36-16,7 0 1 0,0 0 1 0,0 3 0 16,0 0-5-16,4 0-1 0,-1-3 0 0,1 6 0 0,6 0 0 0,-2-6 0 15,2 0 0-15,-3 6 0 16,0-6-17-16,4 5-4 0,-4 1-1 0,4-6 0 0,-4 6-10 0,0-6 8 16,0 6-8-16,0 0 8 15,-3 0-8-15,3-6 0 0,0 6 9 0,-3 3-9 0,3 2 0 16,-4 1 0-16,4 0 0 0,-3 0 0 15,3-4-52-15,0 4-9 16,4-6-2-16</inkml:trace>
  <inkml:trace contextRef="#ctx0" brushRef="#br0" timeOffset="1321.471">9126 1728 990 0,'0'0'21'16,"-7"-6"5"-16,7 6 1 0,-3-6 1 0,3 6-28 0,0-6 0 0,0 0 0 0,0 6 0 15,0-5 31-15,0 5 0 0,0 0 0 0,0 0 0 0,0 0-21 16,0 0-10-16,0 0 10 0,0 0-10 16,0 0 27-16,0 0-1 0,3 0 0 0,1 5 0 0,-1 1 25 0,1 0 5 15,-4 6 0-15,3 3 1 16,1-4-5-16,-4 1-2 0,3 0 0 0,-3 11 0 0,0 4-22 0,0-4-5 15,0 10-1-15,0-10 0 16,0 10-8-16,-3 2-2 0,-1-3 0 0,1 6 0 0,3 4 8 0,-4 2 0 16,4 0 1-16,-3 3 0 15,3-3-5-15,-4 0 0 0,4 0-1 0,-3 3 0 0,3-9 7 0,3 1 2 0,-3 2 0 16,4-12 0-16,-4-2 0 16,3-4 1-16,1-2 0 0,-4-4 0 0,3-11-25 0,1 6-20 0,-4-12 3 0,0 0 1 31,0 0-20-31,0 0-4 0,3-6-1 0,5-6 0 15,-5 1-58-15,-3-10-11 0,4 3-2 0</inkml:trace>
  <inkml:trace contextRef="#ctx0" brushRef="#br0" timeOffset="2236.914">10418 2142 1432 0,'0'0'60'0,"0"0"-48"15,0 0-12-15,-4 6 9 0,4-6-9 0,0 0 8 16,-7 0 47-16,7 0 9 0,0 0 1 0,-7 6 1 16,7-6-8-16,-7 0-2 0,0 0 0 0,7 0 0 15,-7 0-9-15,0 0-3 0,7 0 0 0,-7 0 0 16,0-6-15-16,-4 6-3 0,0 0-1 0,4 0 0 15,-3-973-15-15,3 1940-10 0,0-967 12 0,7 0-12 0,-7 0 0 16,7 0 0-16,0 0 0 0,0 0 0 16,-7 0 0-16,-4 6 0 0,11-6 0 0,-7 6 0 0,0-6 0 15,3 12 0-15,-3-6-8 0,4 3 8 16,-1-3 0-16,-3 5-9 0,4-5 9 0,-1 6 0 16,1-6 0-16,3 3-10 0,0 2 10 0,-4 1 0 15,4 0 0-15,0-6 0 0,0 0 0 0,0-6 0 16,0 0 0-16,0 0 0 0,0 0-10 0,0 0 10 15,0 0 0-15,0 0-8 0,0 6 8 0,0-6 0 0,0 0 0 0,4 0 0 16,-1 5 0-16,1-5-8 16,-4 0 8-16,7 3 0 0,-7-3 0 0,7 0 0 15,0 0 0-15,0 0 0 0,0 0 0 0,0 3-8 0,0-3 8 0,0 3 0 16,4-3 0-16,-4 6 0 0,0 0 0 0,0-6 0 0,0 6 0 16,0 0-8-16,0 0 8 15,0 0 0-15,4-1 0 0,-4 7 0 0,-4-3 0 0,4 3 14 0,-3-6-3 16,-1 5-1-16,1 1-10 0,3 0 0 0,-4-6 0 15,1 9 8-15,-1-4-8 0,1 1 0 0,0 0 0 16,-1-3 0-16,1 8 0 16,-4-11 0-16,3 6 0 0,-3 0 0 0,4-6 0 0,-4 8 0 0,3-8 0 0,-3 6 0 15,4-6 0-15,-4 5 0 0,0 1 0 0,0 0 0 16,-4-3 0-16,4 3 0 0,-3-1 0 16,-1-5 0-16,1 6 0 0,-1-6 10 0,1 6-10 0,-5-4 10 15,5-2-2-15,-4 0-8 0,0 0 12 0,0-6-4 16,-4 0-8-16,1 0 8 0,-5-6-8 0,1 0 8 15,0-5-23-15,0 2-5 0,0 3 0 0,0-6-1 16,0 6-23-16,3-11-4 16,1 5 0-16,3 0-1 0,0 3-62 0,3-3-12 0,4 1-2 15</inkml:trace>
  <inkml:trace contextRef="#ctx0" brushRef="#br0" timeOffset="2674.374">10753 1945 1411 0,'0'0'31'0,"0"6"6"0,0 6 2 0,0-6 1 0,0 6-32 0,0-3-8 0,-4 2 0 0,4-5 0 0,0-6 64 0,0 0 12 16,0 6 3-16,0 6 0 16,0-12-47-16,0 6-10 0,0-6-2 0,4 12 0 0,-1-10-20 0,-3 10 8 15,0-12-8-15,0 6 0 16,0 6 0-16,4-6 0 0,-4 0 0 0,3-1 0 16,-3 1-9-16,4 0 0 0,-1 0 0 0,1 3 0 15,-4-9-23-15,0 6-4 0,0-6 0 0</inkml:trace>
  <inkml:trace contextRef="#ctx0" brushRef="#br0" timeOffset="3451.467">11275 2378 1102 0,'3'-6'23'0,"-3"6"5"0,0 0-28 0,0 0 0 0,0 0 0 0,0 0 0 16,0 0 44-16,-3-12 4 0,-1 6 1 0,1-3 0 15,3 3 15-15,-4-5 2 0,4-1 1 0,-3 0 0 16,-1 0 9-16,1 9 1 0,3 3 1 0,-7-5 0 15,3-1-14-15,1 0-2 0,-1 0-1 0,0 6 0 16,-3-6-9-16,0 6-3 0,-3 0 0 0,3 0 0 16,0 0-20-16,-4 0-4 0,0 0-1 0,1 6 0 15,-4-6-6-15,3 6-2 0,1 0 0 0,-5 0 0 16,5-6-16-16,-1 5 0 0,4 1 0 0,0 9 0 16,0-9 0-16,0 6-12 0,4-1 3 0,-1 4 1 0,4 3 8 15,-3-6 0-15,3-1 0 0,-4 1 0 16,8 0-15-16,-4 3-4 0,3-10-1 0,1 13 0 0,-1-12 20 0,1 6 0 15,-1-6-8-15,1-1 8 16,-1 4 0-16,-3-9 0 0,0 6 0 0,7 0 0 0,-3 0 0 16,-4-6 0-16,7 6-13 0,-7-6 4 0,0 0 9 0,7 0 0 15,0 6-9-15,-7-6 9 0,7 0 0 0,-7 0 0 16,0 0 0-16,7 0 0 0,-3-6 0 0,3 6 0 16,0 0 0-16,-4-6 0 0,4 6 0 0,0-6 0 15,-3 0 0-15,3 0 0 16,-4 6 0-16,1-9 0 0,-4 9 0 0,4-5 0 0,-4-7 0 0,3 0-14 15,1 6 5-15,-1-6 1 0,1 1 8 0,-1-1-12 16,-3 3 12-16,4 3-12 0,-4 0 12 0,3 0-8 0,1 1 8 0,-4-1-8 16,0 6 8-16,0 0 0 0,0 0 8 0,0 0-8 15,0 0 0-15,0 0 0 0,0 0 0 16,0 0 0-16,0 0 0 0,0 0 0 0,0 0 0 0,0 0 0 16,0 0 11-16,0 0-3 0,0 0 0 0,0 0 0 15,0 0-8-15,0 0 12 0,0 0-12 0,0 0 12 16,0 0-12-16,0 6 0 0,0 5 0 15,0-11 8-15,0 0-8 0,3 6 0 0,1 0 0 0,-4 0 0 16,3-3 0-16,-3-3-11 0,4 3 3 0,-4-3 0 16,0 0 8-16,3 9 0 0,1-3 0 0,-4-6 0 15,0 0 0-15,0 0 0 0,3 0 0 0,-3 0 0 16,0 0-8-16,0 0 0 0,4 0 0 0,-4 0 0 16,0 0 0-16,0 0 0 0,4 0 0 0,-4 0 0 15,3 5 8-15,-3-5-10 0,0 0 10 0,0 0-10 16,0 0-23-16,0 0-5 0,0 0-1 0,0 0 0 15,0 0-140-15,4 0-28 0,-4 0-5 0</inkml:trace>
  <inkml:trace contextRef="#ctx0" brushRef="#br0" timeOffset="4473.435">11702 2310 1226 0,'-14'0'25'0,"6"0"7"0,1 0-32 0,0 0 0 0,0 0 0 0,0 0 0 0,-3 6 79 0,3-6 9 16,-4 6 1-16,0-6 1 0,4 0-38 0,-3 6-7 16,-1-6-1-16,4 6-1 0,-3-6-2 15,-1 5 0-15,0-5 0 0,4 0 0 16,0 6-23-16,0 0-5 0,4-3-1 0,-1 3 0 0,1 6-4 0,-4-6 0 15,7 0-8-15,-4-1 12 0,4 7-12 0,-3-6 8 0,3 3-8 0,0 3 0 16,0-6 0-16,0-1 0 0,0 7 0 16,0 0 0-16,0-6 0 0,0 0 0 15,3 2 0-15,-3-8 0 0,4 12 0 0,-4-12 0 0,0 0 0 0,3 6 0 16,-3-6 0-16,0 0 0 16,0 0 0-16,4 6 0 0,-4-6 12 0,7 6-4 0,-7-6-8 0,10 6 12 15,-10-6-2-15,7 0-1 0,4 0 0 0,-4 0 0 16,4 0-9-16,-4 0 0 0,3 0 9 0,-3-6-9 15,4 6 24-15,-4-6 1 0,0 0 0 0,0 0 0 16,0 6-25-16,-3-12 0 0,3 7 0 0,-4 2 0 16,1-3 0-16,-1 0 0 0,1-6 0 0,-4 6-11 15,0 0 11-15,0 1 0 0,3-1 0 0,-3 0 0 16,0 6 0-16,-3-6 0 0,3 6 0 0,0 0 0 16,0 0 0-16,-4-3 0 0,4 3 0 0,-7-6 0 0,4 6 0 0,3 0 8 15,0 0-8-15,0 0 8 0,0 0-8 16,0 0 0-16,0 6 0 0,0-3 0 0,3 9 44 15,1-6 8-15,-1 5 2 0,1 1 0 16,3 0-95-16,3 2-19 0,-3 4-4 0,1-6-1 16,-1 0 52-16,0 5 13 0,0-2 0 0,0 3 0 0,3 5 0 0,-3-2 10 15,0 2-2-15,1-5 0 16,-5 8 6-16,4-2 1 0,0 8 0 0,-3-8 0 16,-1-1-2-16,4 4 0 0,0-4 0 0,-3 4 0 15,-1-4 0-15,1 4 0 0,-1-4 0 0,1 7 0 0,-4-10-1 0,3 4-1 16,-3-1 0-16,0-2 0 0,0-4-11 15,0 1 10-15,-3 3-10 0,3-4 10 0,-4 1-10 16,1-6 8-16,3 2-8 0,-4-2 8 16,1 0 0-16,-1 0-8 0,-3-7 12 0,4 4-4 15,-4-6 2-15,-4 3 0 0,4-3 0 0,-7 3 0 16,0-6 1-16,-4-6 0 0,1 3 0 0,-5-3 0 0,5 0-11 0,-4 0 0 16,-1 1 9-16,-2-7-9 0,3 0 0 0,-4 6 0 15,4-8 0-15,0 8 0 0,3-12-15 0,4 12 3 0,0-6 0 0,3 6 0 31,0-8-20-31,1 2-3 0,3 6-1 0,0-6 0 16,0 1-31-16,3-1-6 0,1 0-2 0,-1 3 0 0,1-8-156 0,3-1-31 16</inkml:trace>
  <inkml:trace contextRef="#ctx0" brushRef="#br0" timeOffset="4909.397">11180 2328 718 0,'0'0'30'0,"0"0"-30"16,0 0 40-16,0 0 3 0,0 0 0 0,0 0 0 15,0 0 0-15,0 6 0 0,0-6 0 0,0 5 0 16,0-5 10-16,0 6 3 0,0 6 0 0,0-3 0 31,0-3 7-31,3 6 1 0,-3-7 1 0,4 13 0 0,-1-9-11 0,-3 3-2 0,4 5-1 0,-4 1 0 16,3-6-23-16,1-1-5 0,-1 4-1 0,1 3 0 15,-1-12-10-15,-3 5-3 0,0-2 0 0,4-3 0 16,-4-6-9-16,3 6 0 0,-3-6 0 0,7 6 8 16,-7-6-103-16,7 0-21 0,1 0-4 15</inkml:trace>
  <inkml:trace contextRef="#ctx0" brushRef="#br0" timeOffset="5436.771">11878 2395 1463 0,'0'0'61'0,"0"12"-49"0,4-6 35 0,-4 3 6 16,3 3 2-16,1-7 0 0,-4-5-14 0,0 12-2 16,3-6-1-16,1 0 0 15,-4 0-15-15,0-6-3 0,3 6-1 0,1 0 0 0,-1 8-19 0,1-8 0 16,-1 0 8-16,1 0-8 16,-4-6 0-16,0 0 0 0,0 6-11 0,0-6 11 0,0 0-23 0,0 0 3 15,0 0 0-15,0 0 0 16,0 0-16-16,0 0-2 0,0 0-1 0</inkml:trace>
  <inkml:trace contextRef="#ctx0" brushRef="#br0" timeOffset="5631.249">11793 1922 1926 0,'0'0'42'0,"0"0"9"0,0 0 1 0,-7 6 3 0,7-6-44 0,-7 6-11 0,7-6 0 0,0 0 0 16,0 0-9-16,-3 6-4 15,3-6-1-15,0 0 0 0,0 0-182 16,0 0-37-16</inkml:trace>
  <inkml:trace contextRef="#ctx0" brushRef="#br0" timeOffset="6076.517">12164 1754 1102 0,'0'0'23'0,"0"0"5"0,0 0-28 0,0 0 0 15,0 0 0-15,0 0 0 0,0 0 86 0,0 0 12 0,-4 6 2 16,4-6 1-16,-3 0-29 0,-1 6-7 16,-3 0-1-16,4 0 0 0,3 0-16 0,-4 6-3 15,4-7-1-15,-3 4 0 0,3 3-20 0,0 6-5 16,0-7-1-16,3 1 0 0,-3 9 0 0,0-9 0 0,4 5 0 0,-1-2 0 16,1 2 3-16,-1-5 1 0,4 0 0 0,-3 6 0 15,3-4-6-15,0 4 0 0,-4 0-1 16,4-4 0-16,1 4-4 0,-5 0-1 0,1-1 0 0,3-2 0 15,0 3-10-15,-4-1 0 0,4 1 0 0,0 2 0 16,-3-2 0-16,3 0 8 0,-4 2-8 0,1-2 0 16,3 5 0-16,-3-2 8 0,-1-3-8 0,1-1 0 15,-1 4 0-15,1-3 8 0,-1-1-8 0,1 1 0 16,-1-3 0-16,-3 2 0 0,4-5 8 0,-4 0-8 16,3-4 0-16,-3 4 0 0,4 0 0 15,-1 0 0-15,-3 0 0 0,4-1 0 0,-1 4 0 16,1-9 0-16,-4-6-35 0,0 0-5 15,0 0-2-15,0 0 0 0,0 0-141 0,0 0-28 16,0 0-5-16</inkml:trace>
  <inkml:trace contextRef="#ctx0" brushRef="#br0" timeOffset="6409.594">12044 2148 1234 0,'0'0'27'0,"0"0"5"0,-11 0 2 0,4-6 2 0,7 6-36 0,0 0 0 0,0 0 0 0,0 0 0 16,-3 0 66-16,3 0 6 0,0 0 2 0,0 0 0 16,0 0-46-16,0 0-8 0,0 0-3 0,0 0 0 15,0 0-17-15,7-5 0 0,3 5 0 0,4 0 0 16,4 0-11-16,3 0-2 0,0 0-1 0,1 0 0 15,2 0 24-15,4 0 5 0,-3 0 1 16,3 0 0-16,1-6-16 0,-5 6-13 0,1-6 2 0,-4 6 1 16,4-6 10-16,-4 6 0 0,4 0 8 0,-4 0-8 15,-3-12 9-15,-1 9-9 0,1-3 12 0,-4 6-12 32,0-6-23-32,0 1-11 0,-7-1-2 0,4 6-1 0,-11 0-38 0,0 0-7 15,0 0-2-15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7T20:05:19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6244 7172 566 0,'0'0'12'0,"0"0"2"0,0 0-14 0,0 6 0 0,0 0 0 0,-3 0 0 15,3 3 63-15,0-3 9 0,0 0 3 0,0 0 0 16,0 5-9-16,0-5-2 0,0 6 0 0,3-6 0 16,-3 6-32-16,0-1-8 0,4 10 0 0,-4-9-1 15,0 5 13-15,0 4 4 0,3-3 0 0,-3 5 0 16,4-2 2-16,-4 2 1 0,0 1 0 0,3 8 0 31,-3-5-17-31,0 8-3 0,4 3-1 0,-4 3 0 0,3-3 34 0,-3 1 6 0,7 2 2 0,-7 3 0 16,4-6-52-16,-4 3-12 0,0-3 0 0,0-2 0 15,0 2 28-15,0-6 4 0,0 4 0 0,0-4 0 16,-4-3-17-16,4-2-3 0,0-10-1 0,0 1 0 16,0 0-11-16,0-10 12 0,0 4-12 0,0-6 12 15,0 6-12-15,0-6 0 0,0-6 0 0,0 0 8 16,0 0-8-16,0 0-17 0,0 0 4 0,0 0 1 15,0 0-22-15,0 0-4 0,0 0-1 0,0 0 0 16,-10 0-173-16,3 6-36 0</inkml:trace>
  <inkml:trace contextRef="#ctx0" brushRef="#br0" timeOffset="1547.413">6237 7258 850 0,'0'0'17'0,"0"0"6"16,0 0-23-16,0 0 0 0,0 0 0 0,0 0 0 15,0 0 0-15,0 0 0 0,0 0 0 0,0 0 0 16,0 0 61-16,0 0 8 0,0 0 2 0,0 0 0 16,0 0-45-16,0 0-9 0,0 0-1 0,0 0-1 15,0 0 21-15,0 0 5 0,0 0 1 0,0 0 0 16,0 0-34-16,0 0-8 0,0 0 0 0,0 0 0 0,-3-6-12 15,3 6-4-15,0 0 0 0,0 0-1 16,0 0 27-16,0 0 6 0,-7 0 0 0,7 0 1 0,0 0-17 0,-8-6 0 16,8 6 0-16,0 0 0 15,0 0 0-15,-3 0 0 0,3 0 0 0,0 0 0 16,0 0 35-16,0 0 3 0,-7-12 1 0,7 12 0 0,0 0-19 0,0 0-4 0,0 0-1 0,0 0 0 16,0 0 3-16,0 0 1 0,0 0 0 0,0 0 0 15,0 0-19-15,-4 0-11 0,4 0 2 0,0 0 0 16,0 0 27-16,0 0 6 0,0 0 0 0,0 0 1 15,-3-6-40-15,3 6-8 0,0 0-1 0,0 0-1 16,0-6 25-16,0 6 0 0,0-8 0 0,0 8 0 16,-4-6 23-16,4 6 9 0,0-6 3 0,0 6 0 15,4-3-27-15,-4-6-8 0,3 3 0 0,1 0 0 16,-4 6 20-16,0 0-4 16,0-6 0-16,0 6 0 0,3-5-4 0,1-1 0 0,-1 0-1 0,-3 3 0 15,4 0-11-15,-4 3 0 0,4-9 0 0,-1 6 0 16,1 0 0-16,-1-3 0 0,1 6 0 0,-1-5 0 15,1 5 0-15,3-6 0 0,-4 0 0 0,1 6 0 16,-4 0 0-16,10-6 0 0,-6 6 0 0,-4 0 0 16,7 0 0-16,0 0 12 0,0 0-12 0,0 0 12 15,4 6-12-15,-4-6 0 0,7 6 0 0,-4 0 0 16,5 5 0-16,-5-5 0 0,4 6 0 0,4 3 0 16,-7-4 0-16,3 1 0 0,3 0 0 0,-3 3 0 15,4 2 0-15,-4 1 0 0,4-6 0 0,-1 2 0 16,-3 4 0-16,1 0 0 0,-1-4 0 0,3 10 0 15,-3-12 0-15,-3 5 0 0,0-2 0 0,-1 3 0 0,1-1 0 16,-1-2 0-16,-3 0-12 0,-3 5 12 16,3-2 0-16,-3 2 0 0,3 10 0 0,-4-7 0 0,1 4 0 15,-1-4 0-15,1 7 0 0,-1 2 0 0,-3-8-9 0,0 8 9 16,0-6 0-16,0 4 0 0,-3-4 0 0,-1-2 0 16,4 5 0-16,-3-8 0 0,-4 8 0 15,3-11 0-15,1 8 0 0,-4-8 0 16,-1 2 0-16,8 4 0 0,-7-6 0 0,-3-7 0 0,3 1 12 0,-4 0-4 15,4 3-8-15,0-10 12 0,0 1-12 0,-4 0-12 0,4-6 3 16,-3 6 0-16,-1-6 40 0,1 0 8 16,-1-6 1-16,0 6 1 0,1 0-21 0,-4-6-4 0,7 0 0 0,-4 1-1 15,1 5-7-15,-1-6-8 0,0-3 11 0,-3 3-11 16,4 3 8-16,-4-3-8 0,3 3 0 0,4-3 0 16,-7 6 0-16,0-6 0 0,3 1 0 0,1-1 0 15,-5 0 0-15,5 0 0 0,-1-3 0 0,-3 3 0 16,4 3 0-16,2-3 0 0,-2 3-8 0,-8-2 8 15,8-7-21-15,-4 6 1 0,3 0 1 0,0 0 0 16,1-3 0-16,-1 1 0 0,1-1 0 0,-1 3 0 16,4 6 4-16,0-6 1 0,0 0 0 0,7 6 0 15,0 0-5-15,0 0-1 0,0 0 0 0,0 0 0 16,0 0-61-16,7 12-13 0,0-6-2 0</inkml:trace>
  <inkml:trace contextRef="#ctx0" brushRef="#br0" timeOffset="2301.147">6974 7831 908 0,'0'0'38'0,"0"0"-30"16,0 0 60-16,0 0 13 0,-7-3 3 0,7 3 0 15,0 0-1-15,-3 0 0 0,3 0 0 0,-11 3 0 16,8-3-35-16,3 0-8 0,-7 3 0 0,0 0-1 16,0 0-12-16,0 3-3 0,-1-6 0 0,5 11 0 15,-4-11-8-15,-4 6-3 0,4 0 0 0,0 0 0 16,4 3-13-16,-4-3 9 0,0 6-9 0,3-1 8 16,-3-5-8-16,3 6 0 0,4-6 0 0,-3 6 0 15,3-1 0-15,-4-2 0 0,4 3 0 0,0 0 0 16,0-1 0-16,0-2-11 0,0-3 11 0,4 6-8 15,-4-6 8-15,3 0 0 0,1 0 0 0,-1-1 0 16,-3 1 0-16,8 0 0 0,-5-6 0 0,4 6 0 16,-3 0 0-16,3 0 0 0,3 3 0 0,1-3 0 15,-4-1 0-15,7 7 0 0,-3-6 0 0,3 0 0 16,0 6 0-16,3-3 0 0,1-4 0 0,-4 1 0 0,7 0 0 0,-10-6 0 16,7 0 0-16,-4 0 0 0,0 0 0 0,-4-6 0 15,1 6 0-15,0-6 0 0,-4-2 0 16,0 2 0-16,7-6 0 0,-7 6 0 15,-4-6 0-15,4 1 0 0,1 5 0 0,-5-12 0 0,1 9 0 0,-1 3 0 16,1-5 0-16,-1-1 0 0,-3 6 0 0,4-6 0 0,-4 3 0 16,0 3 0-16,-4-5 0 0,4-1 0 0,-3 6 0 0,-1-6 0 15,1 3 0-15,-1-2 0 0,1-1 0 0,-5 6 0 16,1-6 0-16,4 1 0 0,-11-1 0 0,7 0 0 16,-4 3 22-16,4-3 6 0,-4 1 2 0,1 2 0 15,3 0-48-15,-4 0-10 16,4 3-1-16,-3 0-1 0,3 1 46 0,3-1 8 0,4 6 3 0,0 0 0 15,0 0-43-15,0 0-9 0,0 0-2 16,0 0 0-16,0 0 27 0,-7 6-8 0,7-6 8 0,-7 5 0 16,3 4-32-16,1-3-2 0,-1 3 0 0,4 6 0 15,-7-4-19-15,7 1-4 0,7-3-1 16,-7 3 0-16,0 0-19 0,4-1-4 16,-4 1-1-16</inkml:trace>
  <inkml:trace contextRef="#ctx0" brushRef="#br0" timeOffset="3652.154">7401 7728 774 0,'0'0'16'0,"0"0"4"0,0 0-20 16,0 0 0-16,0 0 0 0,0 0 0 0,0 0 44 0,0 0 5 0,0 0 1 0,0 0 0 15,0 0 7-15,0 6 2 0,0 0 0 0,0 0 0 16,0 0-20-16,0 5-4 0,0 1-1 0,0-3 0 16,4 3-23-16,-4 5-11 0,3-8 10 0,-3 9-10 15,0-1 31-15,4 1 0 0,-1-9 0 0,1 14 0 16,-1-11-18-16,1 6-3 0,0 2-1 0,-1-2 0 16,1 0-9-16,-1-4 8 0,-3 1-8 15,4 0 8-15,-4-3-8 0,0-1 12 0,3-5-12 16,-3 0 12-16,0-6 16 0,0 0 3 0,0 0 1 0,0 0 0 15,0 0 5-15,0 0 2 0,0 0 0 0,0 0 0 16,0 0-11-16,0 0-3 0,0 0 0 0,0 0 0 16,0-6-16-16,0-6-9 0,4 1 10 0,-4-1-10 15,0-3 0-15,3 3 0 0,-3-5 0 0,0 5 0 16,4-6 0-16,-1 4-12 0,1-4 3 0,-4 6 0 16,3-5-2-16,1 2 0 0,-4 3 0 0,3 0 0 15,1-5 0-15,-1 5 0 0,1 0 0 0,-1 3 0 16,1-2 2-16,0-1 0 0,-1 6 0 0,1-3 0 15,-1 3 9-15,1 3-8 0,-1-5 8 0,-3 8-8 16,4-6 8-16,-1 6 0 0,8 0-9 0,-11 0 9 16,0 0 0-16,0 0 0 0,7 0-9 0,-7 0 9 15,3 0 0-15,4 6 0 0,0-6-8 0,-3 8 8 16,3 1 0-16,0 0 0 0,-3 3 0 0,3 5 9 16,0-2 3-16,-4 0 0 0,4 5 0 0,-3 1 0 15,3 3-2-15,-4-1 0 0,5 1 0 0,-5 2 0 16,4 3 0-16,-3-2 0 0,-1 2 0 0,8 4 0 15,-8-4-2-15,-3-5 0 0,7 2 0 0,0 0 0 16,-3-8-8-16,3 0 0 0,0-6 0 0,-3-4 0 0,3-2 0 0,-4 0-9 16,-3-6 0-16,0 0 0 15,7-6-50-15,0-3-9 0,-3-2-3 0</inkml:trace>
  <inkml:trace contextRef="#ctx0" brushRef="#br0" timeOffset="4236.61">7920 7857 1340 0,'0'0'38'0,"0"0"8"15,0 0-37-15,0 6-9 0,-4 0 0 0,4 0 0 16,-3 0 58-16,3 0 10 0,-4 3 1 0,4 2 1 16,0 1-21-16,0 0-4 0,0 0-1 0,0 8 0 15,0-2-20-15,0 0-5 0,0-1-1 0,0 4 0 16,0 2-7-16,-3-2-2 0,3 2 0 0,0 1 0 16,0-6-9-16,0 2 0 0,0-8 0 0,0 6 8 15,0-7-8-15,0-5 0 0,0 3 0 0,0-3 0 0,0-6 21 0,0 0-1 16,0 0 0-16,0 0 0 0,0 0 20 0,-4-15 3 0,-3 3 1 0,4 1 0 15,3-13-33-15,0 4-11 0,-4-4 0 0,4 1 9 16,0-4-9 0,4 4 0-16,-4-7 0 0,3 10 0 0,4-4-9 15,-3 1 9-15,-4 2 0 0,3 3 0 0,1-2-8 16,-1 2 8-16,1 6 0 0,3-11 0 0,-4 11-22 16,1 3 2-16,3 3 1 0,-3-5 0 0,3 5 27 0,-4 0 4 0,1 0 2 15,-1 0 0-15,1 3-22 0,-4 3-5 0,7 0-1 16,0-3 0-16,0 3 14 0,0 0 8 15,0 0 0-15,4 0-8 0,-4 3 0 0,3-3 0 0,-6 0-10 0,3 3 10 16,3 3 0-16,-3 0 0 0,0 0 0 0,4 0 0 16,-4 5 0-16,4-2 0 0,-1 3 0 0,-3 6 8 15,4-1-8-15,-4-2 0 0,0 3-10 0,0 5 10 16,0-5 0-16,0 14 0 0,-3-3 0 0,-1 4 0 16,1-4-12-16,-4 4 12 0,3-1-13 0,-3 3 5 15,4-8 8-15,-4-4-12 0,0 7 12 0,0-13-12 16,3 4 12-16,-3-10 0 0,0 1 0 0,0-12-8 15,0 0-112-15,0 0-23 0,4-6-4 0</inkml:trace>
  <inkml:trace contextRef="#ctx0" brushRef="#br0" timeOffset="4794.534">8336 7943 1196 0,'0'0'24'0,"0"0"8"0,0 0-32 0,0 0 0 0,0 0 0 0,0 0 0 15,0 6 86-15,0-6 11 0,4 5 3 0,-1 1 0 16,1-3-44-16,3 3-9 0,-4 0-2 0,4 6 0 15,0-12-14-15,4 12-3 0,-4-7-1 0,4-2 0 16,-4 0-15-16,3 0-2 0,4 0-1 0,-3-3 0 16,3 3 2-16,0-6 0 0,0 3 0 0,0-3 0 15,1-3-11-15,-5 3 10 0,1-2-10 0,-1-7 10 16,-3 6-2-16,4 0-8 0,-4 0 12 0,-4-3-4 16,5 3 1-16,-5 4 0 0,1-7 0 0,-1 3 0 15,1 6 1-15,-4-6 0 0,0 6 0 0,0 0 0 16,0 0 9-16,0 0 1 0,0 0 1 0,0 0 0 15,0 0-8-15,-7-6-1 0,3 0-1 0,1 6 0 16,-5-6-11-16,1 0 8 0,0 1-8 0,-3-1 8 16,3 0-8-16,-4 3 0 0,1-3 0 0,-1 3-11 15,0 0 1-15,1 3 0 0,3 0 0 0,-4 3 0 16,1 0-12-16,3 3-2 0,0 0-1 0,-1 8 0 16,5-2 5-16,-4 0 2 0,0 0 0 0,3 5 0 15,1-2 18-15,-1 9-12 0,1-7 12 0,3 4-10 16,0 2 10-16,0-5 0 0,0 8-9 0,3-8 9 0,1 0 0 15,-1-4 0-15,4 4-9 0,0-6 9 0,0 2 0 16,4-2 0-16,0 0-8 0,-1 0 8 0,4 0 0 16,-3-7-8-16,3 1 8 0,0 0 0 0,-3-3-21 15,3-3 2-15,0 0 1 0,0 0 0 16,4-6-40-16,-4 0-8 0,3 3-2 0</inkml:trace>
  <inkml:trace contextRef="#ctx0" brushRef="#br0" timeOffset="5456.708">8830 7784 1127 0,'0'0'32'0,"-4"6"7"16,4-6-31-16,0 0-8 0,0 0 0 0,0 0 0 15,0 0 80-15,0 0 14 0,0 0 3 0,0 0 1 16,0 0-32-16,0 0-6 0,0 0-2 0,0 0 0 16,0 0-9-16,0 0-1 0,0 0-1 0,0 0 0 15,4 0-21-15,3 6-4 0,4-6-1 0,-8 6 0 16,4-6-21-16,4 5 8 0,-4-5-8 0,3 0 0 15,-2 0 0-15,2 6 0 0,1-6 0 0,3 0 0 16,-4 0 0-16,5 0 8 0,-5-6-8 0,1 6 0 16,-1 6 0-16,-3-6 0 0,4 3 0 0,-4 3 8 0,0-3-8 15,0 3 0-15,-3-3 0 0,-1 0 0 0,-3-3 0 0,7 3 8 0,0 3-8 16,-7-6 8-16,4 0-8 0,-1 11 0 0,1-5 0 16,-4 6 0-16,3-6 0 0,-3 3-8 0,0 3 8 15,0-1 0-15,0 1 0 0,0-6 0 0,-3 6 0 16,-1-1-8-16,1 4-1 0,-1-3 0 15,-3 6 0-15,0-4 0 0,0 4-11 0,0 0-3 0,-4-1 0 16,1-5 0-16,-1 9 13 0,1-10 10 0,-4 1-13 16,3-6 5-16,4 3 8 0,-4 0 0 0,1-1 8 0,-1 4-8 15,1 0 11-15,-1 0-3 0,4-9 0 0,-4 5 0 16,1-2-8-16,3 0 8 0,0 3-8 0,3-3 8 16,-3 6-8-16,7-12 0 0,0 0 0 0,0 0 0 15,0 0 0-15,0 0-9 0,0 0 9 0,0 0 0 16,0 0-12-16,7 0 12 0,-7 0-12 0,4 6 12 15,3-1 0-15,0-5 0 0,3 0 8 0,-3 3-8 0,4-3 12 16,3 0-3-16,-3 0-1 0,3 0 0 0,3 3-8 0,-2-3 12 16,-1 0-12-16,0 0 12 0,0 0-12 0,0 0 0 15,0 0 0-15,0 0 0 0,-3 0 0 0,3 0 0 16,-4 0 0-16,5 3 0 16,-5-3-32-16,1 0-1 0,-1 0-1 0,1 0 0 15,0 0-126-15,-4 3-26 0,-7-3-5 16,14 0-1-16</inkml:trace>
  <inkml:trace contextRef="#ctx0" brushRef="#br0" timeOffset="5835.54">9486 7925 1074 0,'0'0'30'15,"0"0"8"-15,0 0-30 0,0 0-8 0,0 0 0 0,0 6 0 0,0 0 60 0,0-6 10 16,4 6 2-16,-1 0 1 0,4-1-5 0,-3 1-2 16,-1-3 0-16,4 3 0 0,0 0-29 0,-3 0-5 15,-4-6-2-15,7 0 0 0,4 0-11 0,-4 6-3 16,-4-6 0-16,4 0 0 0,0 0-7 0,0 0-1 16,0 0-8-16,4 0 12 15,-4 0-31-15,0 0-6 0,0 0-2 0,0-6-469 16,0 0-93-16</inkml:trace>
  <inkml:trace contextRef="#ctx0" brushRef="#br0" timeOffset="6895.453">9984 7769 813 0,'0'0'17'0,"0"0"4"0,-4 6 1 0,1 3 2 0,-1-3-24 0,-3 0 0 15,3 0 0-15,1 5 0 0,3-11 78 0,-4 6 10 16,1 0 3-16,-1 0 0 0,1 3-30 0,-1-3-5 0,1 5-2 0,-1-5 0 15,4 0 12-15,-3 0 2 0,-1 0 1 0,4-3 0 16,-3 6-10-16,3 0-3 16,-4-4 0-16,4 1 0 0,0 0-17 0,0 0-4 0,0 0-1 15,0 6 0-15,0-3-11 0,0-1-3 16,4 7 0-16,-4-3 0 0,0 0-20 0,0-4 0 16,0 4-10-16,0 0 10 0,3 6 0 0,-3-7 16 15,0-2-2-15,0 6 0 0,0 0-14 0,4-4 9 0,-4 1-9 0,0-6 8 16,0-3-8-16,0-3 0 0,0 0 0 0,0 0 0 15,0 0 0-15,0 0 0 0,0 0-10 0,0 0 10 16,0 0-16-16,0 0 2 0,-4-3 1 0,1 3 0 16,-1-6 13-16,4-6-12 0,0 6 12 0,0 1-12 15,0-10-2-15,0 6 0 0,0 0 0 0,0 3 0 16,4-5 0-16,-4-1 0 0,3 6 0 0,1-3 0 16,-1 3 14-16,-3 0-11 0,4 0 11 0,-4 6-10 15,3-5 10-15,-3 5 0 0,7 0-9 0,-7 0 9 0,4-12 0 0,-4 12 0 16,7 0-9-16,-7 0 9 0,7-6 0 15,-7 6 0-15,0 0 0 0,7-6 0 0,-7 6-15 16,11 0-5-16,-11 0-2 0,7-6 0 0,3 6 39 16,1 0 8-16,-11 0 2 0,10 0 0 0,1 0-27 0,-11 0 0 15,11 6 0-15,-1 0 0 0,1 0-26 0,-4-6 2 16,0 12 1-16,0-7 0 16,0 4 23-16,0 0 0 0,-3 6 0 0,3-3 0 15,-4-1 0-15,1 1 0 0,-1 0 0 0,1 8 0 0,-4-8 14 0,3 0 7 16,-3 0 2-16,4-1 0 0,-4 4-7 0,0-9-2 15,0 0 0-15,0-6 0 0,0 0 3 0,0 0 1 16,0 0 0-16,0 0 0 0,0 0-7 0,0 0-2 16,0 0 0-16,0 0 0 0,0 0-9 0,0 0 0 0,3-12 0 15,-3 6 0-15,4-8 0 0,-1-1 0 0,1 6 0 16,-1-3 0-16,1 6 0 0,-1-5 0 0,-3 2 0 0,0 9 0 16,0 0 0-16,4-9 0 0,-4 9 0 0,0 0 0 15,0 0 0-15,0 0 0 0,4-9 0 0,-4 9 0 16,0 0 0-16,7-6 0 0,-7 6 0 15,7-6 0-15,-7 6 0 0,7 0 0 0,-7 0 0 0,7-5 0 16,-7 5 0-16,10-6 12 0,-3 0-12 0,4 6 12 16,0 0-12-16,-4 0 0 0,3 0 0 0,1 6 0 15,-1 0 0-15,-3-1 0 0,4 1 0 0,0 0 0 16,-1 0-9-16,1 0 9 0,-1 9 0 0,1-4 0 16,-4 1 0-16,4 0 0 0,-4 0 0 0,3-1 0 15,-6 4-8-15,3-3 8 0,-4 0 0 0,4 2 0 16,-3-2 0-16,-1 6 0 0,1-6 0 0,-1-7 0 15,1 4 0-15,0 0 0 0,-1 0 0 0,1-3 0 16,-1 0 0-16,-3-6 0 0,0 0 0 0,0 0 0 16,0 0-29-16,11-6-12 0,-4-3-3 0,0 3-787 15</inkml:trace>
  <inkml:trace contextRef="#ctx0" brushRef="#br0" timeOffset="7508.726">10756 8010 1036 0,'0'0'23'0,"0"0"5"0,0 0 0 0,0 0 1 0,0 0-29 0,0 0 0 0,0 0 0 0,0 0 0 15,0 0 99-15,0 0 13 0,0 0 4 0,0 0 0 16,0 0-40-16,-7 3-7 0,7-3-1 0,0 0-1 16,-7 3-47-16,7-3-8 0,0 0-3 0,-7 6 0 15,0-3-9-15,3 3 0 0,4-6 0 0,-7 0 0 16,7 0 0-16,-7 6 0 0,4 6 0 0,3-7 0 16,-4 1 0-16,1 3 0 0,-1 3 0 0,1 0 0 15,-1-1 0-15,4 7 0 0,0-9 0 0,0 11 0 16,0 1 0-16,0 0 0 0,0-4 0 0,4 7 0 0,-4-7 41 15,3-8 7-15,1 0 0 0,-1 0 1 0,4 3-27 0,-7-12-6 16,0 0 0-16,0 0-1 0,4 5-15 0,-4-5 0 16,10 6 0-16,-2 0 0 15,-8-6 0-15,10 0 0 0,1 0 0 0,-11 0 0 16,10-6 0-16,-3 0 0 0,0 1 0 0,0-7 0 16,0 3 54-16,4 0 8 0,-4 3 2 0,0 3 0 15,-3-8-52-15,3 5-12 0,-4-6 0 0,1 0 0 0,-1 6 0 0,1 0 0 16,-4-2 0-16,7-4 0 0,-4 0 0 0,1-3 0 15,-1 4 0-15,1-1 0 0,0 0 0 0,-4 6 0 16,3 0 0-16,-3 1 0 0,0-1 0 0,0-6 0 16,4 6 0-16,-4 0 0 0,-4 3 0 0,1-3 0 15,3 6 0-15,-8-6 0 16,5 1-48-16,-4 5-13 0,0-6-3 0,0 0 0 0,-4 6 52 0,4-6 12 0,-3 6 0 0,-1 0 0 16,0-6 28-16,-3 6 8 0,0 0 1 0,4 0 1 15,3 6-30-15,-4-6-8 0,4 0 0 0,0 6 0 16,-4-6 0-16,4 6 0 0,0 0 0 0,4-6 0 15,-4 5 0-15,3-5-15 0,1 6 3 0,3-6 0 16,0 0-115-16,0 0-22 16,0 0-5-16,0 0-1 0</inkml:trace>
  <inkml:trace contextRef="#ctx0" brushRef="#br0" timeOffset="7862.868">11190 7993 1074 0,'0'0'30'0,"0"0"8"0,0 0-30 0,0 0-8 15,0 0 0-15,0 0 0 0,0 0 104 0,0 0 19 0,0 0 4 0,-3 6 1 16,3-6-17-16,-4 5-3 0,-3-2-1 0,3 3 0 16,4-6-51-16,-3 6-9 0,-1 0-3 15,1 0 0-15,-1 6-17 0,4-6-4 0,-3 5-1 0,3-5 0 16,-4 3-22-16,4 0 8 0,0 6-8 0,0-4 0 16,4 1 0-16,-4-6 0 15,3 6 0-15,-3-6 0 0,4 2 0 0,-1-2 0 16,-3-6 0-16,0 0 0 15,4 0-44-15,-1 6-14 0,1-6-2 0,3 6-534 0,0 0-106 0</inkml:trace>
  <inkml:trace contextRef="#ctx0" brushRef="#br0" timeOffset="8099.435">11088 7637 1497 0,'0'0'32'0,"0"0"8"0,0 0 0 0,0 0 4 0,0 0-36 0,0 0-8 16,-7 3 0-16,7-3 0 0,0 0 40 0,0 0 5 16,0 0 2-16,0 0 0 0,0 0-24 0,-7 0-5 15,7 0-1-15,0 0 0 16,0 0-65-16,0 0-12 0,0 0-4 0,0-6-640 0</inkml:trace>
  <inkml:trace contextRef="#ctx0" brushRef="#br0" timeOffset="8996.294">12128 7913 836 0,'0'0'24'0,"0"0"4"0,0 0-28 0,0 0 0 0,0 0 0 0,0 0 0 16,0 0 57-16,0 0 6 0,0 0 1 0,0 0 0 15,0 0-52-15,0 0-12 0,0 0 0 0,0 0 0 16,0 0 54-16,-3 6 8 0,-1-6 2 0,1 12 0 15,3-6-52-15,-4 0-12 0,1 0 0 0,-1-1 0 0,1 4 0 16,3-3 0-16,-4 0 0 0,1 6 0 0,3-6 32 0,-4 5 3 16,4-8 1-16,0 6 0 0,-3 6-18 0,3 3-3 15,0-7-1-15,3-2 0 0,-3 3 0 0,4 0 0 16,-1-1 0-16,1-5 0 0,3 0 39 16,0 0 8-16,0 0 2 0,4-6 0 15,-4 9-50-15,3-3-13 0,-3 2 0 0,4 1 0 16,-4-3 56-16,7 6 7 0,-3 0 1 0,3-6 0 15,0-1-52-15,0-2-12 0,0-3 0 0,4 0 0 16,-1-3 0-16,-3 0 0 0,1 1 0 0,2-4 0 16,-3-6 0-16,0 6 0 0,-3 0 0 0,0-9 0 15,-1 4 0-15,1-7 0 0,-4 0 0 0,0-2 0 16,0 2 0-16,0 6 0 0,-4-11 0 0,1 2 0 16,-4 10 34-16,4-7 4 0,-4 0 1 0,-4 7 0 0,4-4-25 15,-4 9-5-15,4-6-1 0,-3 6 0 0,-1-5-8 16,1 2-11-16,-1 6 3 0,1 0 0 15,-1-3-25-15,1 6-5 0,-1-3-1 0,4 3 0 16,0 0-105-16,0 0-22 0,0 0-4 0</inkml:trace>
  <inkml:trace contextRef="#ctx0" brushRef="#br0" timeOffset="9536.817">12644 7957 1527 0,'-11'12'32'0,"11"-12"7"0,-4 6-31 0,1 0-8 0,-1 0 0 0,4 6 0 15,-3-4 49-15,-1 1 9 0,4 0 2 0,-3 3 0 16,3 0-16-16,-4-1-4 0,4-5 0 0,0 6 0 15,0 3-20-15,0-9-4 0,0 5 0 0,0 1-1 16,0-6-15-16,0 3 9 0,0 0-9 0,4-4 8 16,-4 4-8-16,0-9 0 0,0 0 9 0,0 0-9 15,0 0 9-15,0 0-9 0,0 0 12 0,0 0-12 16,0 0 20-16,0 0-2 0,0 0-1 0,0 0 0 16,3-9-3-16,-3 4-1 0,4-4 0 0,-4 0 0 15,3-970-13-15,-3 1934 0 0,0-966 8 0,4-4-8 16,-1-3 0-16,1 1 0 0,-1-4 0 0,5 3 0 15,-5 1 0-15,1-1 0 0,3 6 0 0,-4-2 0 0,1 8 0 16,3-6 0-16,-4 6 0 0,1-6 0 0,3-2 0 0,-4 5-8 16,4 0 8-16,-3 3 0 0,3 0-12 0,0 0 4 0,0 6 8 15,4 0-13-15,-4 6 13 0,3-6-11 0,1 6 11 16,0 0-10-16,-4-3 10 0,3 3 0 0,1 0-9 16,-1 0 9-16,1 5 0 0,-4 1-11 15,4 0 11-15,-4 0-8 0,3-1 8 0,-3 4 0 0,4-9 0 16,-4 6-8-16,0 5 8 0,-4-8 0 15,5 0 0-15,-5 6 0 0,1-3 0 16,-1-1 0-16,4 4 8 0,-7 3-8 0,4-7 8 0,-4 1-8 0,0 0 10 0,0 0-10 16,0-1 0-16,3-2 0 15,-3 3 0-15,0-6 0 0,4 0-48 16,-4-6-13-16,0 0-3 0</inkml:trace>
  <inkml:trace contextRef="#ctx0" brushRef="#br0" timeOffset="10045.8">13018 7987 1496 0,'0'0'31'0,"0"0"8"0,0 0-31 15,0 0-8-15,0 0 0 0,0 0 0 0,0 0 19 16,0 0 2-16,3 6 1 0,4 0 0 0,0-6 34 0,0 0 6 0,0 5 2 0,4-5 0 15,-4 0-52-15,3 0-12 0,5 0 0 0,-5 0 0 16,4 0 12-16,0 0-1 0,4-5 0 0,-4 5 0 16,-3 0-11-16,3-12 8 15,0 12-8-15,-3-6 8 0,-1 6-8 0,-3-6 0 16,4 0 0-16,-4 6 0 16,-4-6 8-16,1 0-8 0,-1 1 8 0,1-4-8 15,-1 9 8-15,1-6-8 0,-4 0 0 0,4-6 8 0,-4 6-8 0,-4 0 0 0,4-8 0 0,-4 8 0 16,4 0-10-16,-3 0-1 0,3 0 0 0,-4 0 0 15,1 0-1-15,-1 1-1 0,1-1 0 0,-4 0 0 16,3 3 13-16,-3 0-11 0,0 0 11 0,0 0-10 16,4 0 10-16,-5 0 0 0,1 3 0 0,0-3-8 15,0 3 8-15,0 3 8 0,0-3-8 0,0 6 11 16,4-3-11-16,-4 3 0 0,-1 3 0 0,5 2-11 0,-1 1 0 16,1 3 0-16,3 3 0 0,0 5 0 0,0 1 11 15,3-4-10-15,1-2 10 0,-1-1-10 0,5-5 10 16,-1 3 0-16,0 8 0 0,0-11 0 0,3 6 0 0,-3 2 0 15,4-8 0-15,-4 0 0 0,0 0 0 0,0-3 0 16,4 2 0-16,-4-5 0 0,0 0 0 0,0 0 8 16,0-6-8-16,0 6 8 0,4 0-8 0,-4-6-13 15,0 3 3-15,3-3 1 16,1-3-35-16,-1-3-8 0,5 0 0 0</inkml:trace>
  <inkml:trace contextRef="#ctx0" brushRef="#br0" timeOffset="11021.203">14048 7161 1036 0,'0'0'23'0,"0"0"5"0,0 0 0 0,0 0 1 0,0 0-29 0,0 0 0 0,0 0 0 0,0 0 0 16,0 0 57-16,0 0 6 0,0 0 1 0,0 0 0 16,0 0-52-16,0 0-12 0,0 6 0 0,0 5 0 15,0-5 0-15,3 9 0 0,1-3 0 0,-1 5 0 16,4 1 54-16,0-3 8 0,-3 8 2 0,3 7 0 15,0 2-27-15,0-3-5 0,0 4 0 0,0 2-1 16,0 3-7-16,0-5-2 0,-3 2 0 0,-1-6 0 16,-3 4-7-16,4-7-2 0,-4 9 0 0,3-8 0 15,-3 8 6-15,0-6 1 0,0 4 0 0,-3 8 0 16,3 0-1-16,-4 0 0 0,1-6 0 0,3-2 0 0,-4-1-4 16,1-2-1-16,3-7 0 0,0 4 0 0,0-10-14 15,0-2 11-15,0 0-11 0,3-1 10 0,-3-8-10 16,4 0 10-16,-4 0-10 0,0-6 10 0,3 0 10 0,-3 0 3 15,0 0 0-15,0 0 0 0,4 0-1 0,-4-6 0 16,3 0 0-16,-3-6 0 0,4-2-13 0,-4-4-9 16,0-5 12-16,3-4-12 0,1 4 0 0,-4-7 0 15,3 10-12-15,1-10 3 16,-1 4-2-16,1 2 0 0,3-5 0 0,-3 8 0 0,-1-2 11 0,4-1-10 16,-3 9 10-16,3-2-10 0,0 2 10 0,0 0-10 15,-4 1 10-15,4 8-10 0,1-6 2 0,-8 12 0 16,0 0 0-16,14 0 0 0,-14 0-2 0,14 0 0 15,-14 0 0-15,14 6 0 0,0 0 10 0,-3 6-10 16,-1-4 10-16,1 4-10 0,-1 6 10 0,1-6 0 0,-1 8 0 16,-2-2 0-16,-1-1 0 0,0 1 8 0,-4-3-8 15,4 8 11-15,-3-11-3 0,-1 6-8 0,1-7 12 0,-4 4-4 16,0 3-16-16,3-1-4 0,-3 1-1 16,0 3 0-16,0-4 25 0,0-8 4 0,4 3 2 15,-1 0 0-15,-3-1-18 0,4 1 10 0,-1 0-10 0,1-3 8 16,-4-9-24-16,0 0-6 0,7 6-1 0,-7-6 0 15,11 8-32-15,-11-8-6 16,0 0-2-16,17 0 0 0,-3-5-1 0,0-1 0 16,1-3 0-16,-5 0 0 0,1-3-141 0,-1 1-29 15</inkml:trace>
  <inkml:trace contextRef="#ctx0" brushRef="#br0" timeOffset="11495.106">14778 7840 1280 0,'0'0'36'0,"0"0"8"0,0 0-35 0,0 0-9 15,0 0 0-15,0 0 0 0,0 0 120 0,-7 0 23 16,0 0 4-16,-4 0 1 0,4 0-52 0,0 6-9 16,-4-6-3-16,1 0 0 0,-1 6-48 0,1-6-9 15,-1 5-3-15,1-5 0 0,-1 6-24 0,0 0 0 0,1-6 0 0,-1 6 0 16,1-3 0-16,3 3 0 0,-4 0 0 0,4 0 0 15,3 5-11-15,-3-5 3 0,4 6 0 0,3-6 0 16,-4 6 22-16,4 5 5 0,4-2 1 0,-4-3 0 31,0 0-43-31,3-1-8 0,4 1-1 0,-3-3-1 0,3 9 18 16,4-13 4-16,-4 1 1 0,3 0 0 0,-3 0-10 16,4-6-1-16,-1-3-1 0,-3 0 0 0,1-3 13 0,-1 0 9 15,3-5-12-15,-3-1 12 0,0 0 0 0,0 3 0 0,-3-2 8 16,-1-1-8-16,4 6 10 0,-3-6-10 0,0 0 10 15,-1 4-10-15,-3 2 9 0,0 6-9 0,0 0 8 0,0 0-8 16,0 0 0-16,0 0 0 0,0 0 0 0,0 0 0 16,0 0 0-16,0 0 0 0,0 0-12 0,0 0 12 15,4 9 0-15,-4 2 0 0,3 7 0 0,-3 0 0 16,0-7 0-16,0 4 0 0,0-3 0 16,4 11 8-16,-4-11-8 0,0 0 0 0,0 3 0 0,3-4 8 15,-3 1-8-15,4-3 0 0,-1 0 0 0,4 0 0 0,-7-9 0 16,7 5 0-16,-7-5 0 0,14 0 0 15,1 0-44-15,-1-5-2 0,0-1 0 16,3-9-786-16</inkml:trace>
  <inkml:trace contextRef="#ctx0" brushRef="#br0" timeOffset="12136.091">15078 7117 1267 0,'0'0'28'0,"0"0"5"0,-4 6 2 0,4 5 1 0,-3-2-36 0,-1 9 0 0,4-7 0 0,0 7 0 16,0 0 58-16,0 2 5 0,0 4 1 0,4-7 0 15,-4 10 0-15,3-1 0 0,4 4 0 0,-3-7 0 16,-1 10-52-16,1-4-12 0,-1 3 0 0,1 7 0 16,3-4 48-16,0 0 6 0,-3 3 2 0,3 12 0 15,-4-3-26-15,1-5-5 0,-1-1-1 0,1-6 0 16,-1 3 20-16,-3-11 3 0,4 8 1 0,-1-9 0 16,-3-2-48-16,4-6 0 0,-4-4-15 0,0-2 4 15,3 0 11-15,-3 0 14 0,4-7-3 0,-4-5-1 16,0 0-10-16,0 0 0 0,0 0 0 0,0 0 0 15,0 0 0-15,3-5 0 0,1-7 0 0,-1-3 0 0,1 0 53 0,-1-5 9 16,5-4 2-16,-5-2 0 0,4 2-52 16,-3 1-12-16,3 2 0 0,-4-2 0 15,4 2-48-15,-3-2-13 0,-1 11-3 0,1-6 0 0,3 1 52 16,-4 8 12-16,5-3 0 0,-5 0 0 0,1-5 0 0,-1 8 0 16,1 3 0-16,-4 6 0 0,0 0 0 0,0 0 0 15,0 0 0-15,0 0 0 0,10 0 0 0,-3 6 0 16,4 0 0-16,-1 5 0 0,1 4 0 0,0-3 0 15,-4 8-10-15,3-2 10 0,-3 0 0 16,0 5 0-16,-3-5 0 0,-1-3 0 0,1-4 0 0,-1 1 12 16,1 3-12-16,0 8 12 0,-1-11-12 0,1 6 0 15,-4-1-10-15,3 4 10 0,-3-3 0 0,-3-4 18 16,3-2-2-16,-4 0-1 0,4 5-24 0,-3-11-5 16,3 0-1-16,-4 0 0 0,0-3 15 0,1 3 0 0,-1-3 0 0,1-3 0 15,-1 9 48-15,1-9 13 0,-1 0 3 0,-3 0 0 31,4 0-86-31,-4-9-17 0,0 6-3 0,0 0-1 16,-4 0-9-16,4-6-3 0,-4 3 0 0,1-5 0 16,-1-7-150-16,1 0-31 0,-1 4-5 0</inkml:trace>
  <inkml:trace contextRef="#ctx0" brushRef="#br0" timeOffset="12607.542">15688 7887 1220 0,'0'0'34'0,"0"0"9"0,0 0-35 0,0 0-8 0,0 0 0 0,0 0 0 16,-4 6 10-16,1 3 0 0,3 2 0 0,-4-5 0 15,1 6 4-15,3-6 1 0,-4 9 0 0,1 2 0 16,3-5 37-16,-4 6 7 0,1-4 1 0,3 4 1 16,-4 5-41-16,4-11-8 0,-3 6-1 0,3 2-1 15,0-8-2-15,-4-6-8 0,4 3 12 0,0 0-4 16,0-9-22-16,0 0-5 0,0 0-1 0,0 0-648 15</inkml:trace>
  <inkml:trace contextRef="#ctx0" brushRef="#br0" timeOffset="12803.949">15593 7375 1404 0,'0'0'31'0,"0"0"6"0,0 0 2 0,0 0 0 0,0 0-31 0,0 0-8 0,0 0 0 0,0 0 0 32,0 0-133-32,0 0-28 0</inkml:trace>
  <inkml:trace contextRef="#ctx0" brushRef="#br0" timeOffset="13158.014">16083 7117 1295 0,'0'0'55'16,"-3"11"-44"-16,3 1-11 0,0 15 0 0,0-10 11 0,3 10 0 15,-3 2 0-15,4 0 0 0,3 10 43 0,-4-7 9 16,1 3 1-16,3 4 1 0,0-4-23 0,0 3-5 16,-4 0-1-16,5-2 0 0,-1 2-7 15,0-3-1-15,-4 3-1 0,4-2 0 16,-3 2-27-16,-1-6-12 0,1 3 0 0,-1-8 1 0,-3 8 11 0,4-3 16 15,-4-8-4-15,0 5-1 0,0-2-11 0,0 2 0 16,-4 4 0-16,4-10 0 0,0 4 0 0,0-16 0 16,0 7 0-16,0-6 0 15,0-12-143-15,0 0-21 0,4 6-4 0</inkml:trace>
  <inkml:trace contextRef="#ctx0" brushRef="#br0" timeOffset="13488.194">16020 7611 1074 0,'-11'17'30'0,"8"-11"8"0,-1 0-30 0,0 3-8 0,-3 2 0 0,4 1 0 15,3-6 52-15,-4 6 10 0,4-9 2 0,-3 3 0 16,3-6-52-16,0 0-12 0,0 0 0 0,0 0 0 15,0 0 54-15,0 0 8 0,0 0 2 0,0 0 0 16,0 0 0-16,0 0 0 0,0 0 0 0,0 0 0 0,0 0-52 16,3 6-12-16,4-3 0 0,0 2 0 0,1-2 0 0,2 3 0 15,1-6 0-15,3 0 0 0,-4 0 0 0,8 0 0 16,3 0 0-16,-3 0 0 0,3 0 13 0,-3-6 0 16,-1 6 0-16,1-3 0 0,0 3-13 0,-1-5 0 15,1-1-12-15,-1 3 12 16,1-3-30-16,-4 3 1 0,4-3 0 15,-4 6 0-15,0-6-88 0,4 0-18 0,-4-6-3 0,0 7-456 16</inkml:trace>
  <inkml:trace contextRef="#ctx0" brushRef="#br0" timeOffset="14169.554">16626 7796 1314 0,'0'0'37'0,"-7"6"8"0,0-6-36 0,0 0-9 16,4 0 0-16,-4 5 0 0,0 1 0 0,0-6 0 15,0 6 0-15,-1-3 0 0,-2 3 53 0,3 0 9 16,-4 6 2-16,4-1 0 0,-3 1-52 0,3-3-12 16,-4 0 0-16,4 0 0 0,-4 8 0 0,4-5 0 0,0 6 0 15,0-4 0-15,0 4 0 0,4 0 0 16,-5-4 0-16,1-2 0 0,4 0 15 0,-1 6 0 0,4-7 0 0,0-5 0 16,0 0-24-16,4 3-5 0,-1 3-1 15,1-6 0-15,-4-6 15 0,7 5 8 0,4 1 0 0,-1-6-8 16,4-6 0-16,4 1 0 0,0 5 0 0,-1 0 0 15,1-6-8-15,0-6 8 0,-1-3 0 16,1 3-9-16,3 1 9 0,-3-1 9 0,-1-6-1 0,-3 4-8 16,-3 2 0-16,-1-6 0 0,-2 9 0 15,-1-2 0-15,0-1 0 0,-4 6 10 0,-3 0-10 0,0 0 12 16,0 6 4-16,0 0 2 0,0 0 0 0,0 0 0 16,0 0 15-16,0 0 3 0,0 0 1 0,-7 0 0 15,0 0-37-15,0 0 0 0,3 6 0 0,1 6 0 16,-4-6 16-16,3 3 3 0,1 2 0 0,-1 1 0 15,4 6-19-15,0-4 0 0,0 1 0 0,4 0-9 16,-1 2 9-16,4-2-8 0,-3-3 8 0,3 6-8 16,0-13-3-16,0 1 0 0,4 6 0 0,-1-6 0 15,1 6-20-15,3-1-4 0,-3-2-1 0,3-3-454 16,0 0-91-16</inkml:trace>
  <inkml:trace contextRef="#ctx0" brushRef="#br0" timeOffset="14633.818">17096 7017 882 0,'0'0'19'0,"0"0"4"0,0 0 1 0,0 0 1 0,0 0-25 0,0 0 0 0,0 0 0 0,0 0 0 16,-4 6 56-16,1 2 5 0,-1-2 2 0,4 0 0 15,-3 6 9-15,3 0 3 0,-4-4 0 0,4 4 0 16,-4 6-16-16,4-6-3 0,0-1-1 0,0 13 0 15,0 2-16-15,4 1-3 16,0 2-1-16,-1 6 0 0,1-2-7 0,-1 2 0 0,1 3-1 0,3 1 0 0,-4 2-5 16,1 3-1-16,6 0 0 0,-3-6 0 15,0 3-9-15,4-3-1 0,-7 1-1 0,3 2 0 16,-4-6-10-16,4-3 10 0,0 1-10 0,0 2 10 16,0-3-10-16,-3-2 8 0,-1 2-8 0,1-2 8 15,-1-7-8-15,1 4 0 0,-1-10 0 0,-3 10 8 0,4-10-8 16,-4 1 0-16,0-3 0 0,0-4-11 15,0 1-29-15,0-6-5 0,0-6-2 0,4 0 0 16,-4 0-119-16,0 0-24 0,0 0-5 0,0 0-211 16,0 0-42-16</inkml:trace>
  <inkml:trace contextRef="#ctx0" brushRef="#br0" timeOffset="14934.018">17050 7660 1267 0,'0'0'28'0,"0"0"5"0,0 0 2 0,0 0 1 0,0 0-36 0,0 0 0 0,0 0 0 0,0 0 0 16,0 0 0-16,0 0 0 0,0 0 0 0,0 0 0 15,0 0 58-15,0 0 5 0,0 0 1 0,0 0 0 16,3 6-52-16,4 0-12 0,4 0 0 0,-4 0 0 15,4-6 19-15,3 6 1 0,-4-3 0 0,8 3 0 16,-4 3-20-16,0-1 10 0,0 4-10 0,0-6 8 16,4 0-8-16,-4 0 0 0,4 0 0 0,-4-3 8 15,3 5-27-15,1-5-5 0,-4 0-2 0,4 3 0 16,0-6-30-16,-4 3-7 0,3-3-1 16,-3 6-537-16</inkml:trace>
  <inkml:trace contextRef="#ctx0" brushRef="#br0" timeOffset="15169.546">17547 7999 1267 0,'0'0'28'0,"0"5"5"0,-3-2 2 0,3 9 1 0,0 0-36 0,-4 6 0 0,4-7 0 0,0-2 0 15,-3 3 0-15,3 6 0 0,0-1 0 0,0-5 0 16,3 6 0-16,-3-4 0 0,0-2 0 0,0 6 0 16,0-12 0-16,4 2 0 0,-4 1 0 0,0-9 0 15,0 0 0-15,0 0 0 0,0 0 0 0,7-9 0 16</inkml:trace>
  <inkml:trace contextRef="#ctx0" brushRef="#br0" timeOffset="15387.957">17522 7555 1314 0,'0'0'37'0,"0"0"8"0,0 0-36 0,0 0-9 0,0 0 0 0,0 0 0 0,0 0 53 0,0 0 9 15,0 0 2-15,0 0 0 0,-7 0-52 0,7 0-12 16,0 0 0-16,0 0 0 0,0 11 0 0,-3-5 0 15,6 0 0-15,-3 3 0 16,0-9-48-16,7 3-13 0,-3 6-3 0,3-3-537 0</inkml:trace>
  <inkml:trace contextRef="#ctx0" brushRef="#br0" timeOffset="15995.35">17978 7975 1314 0,'0'0'37'0,"0"0"8"0,0 0-36 0,0 0-9 0,0 0 0 0,0 0 0 16,-8-6 87-16,8 6 15 0,-3-6 3 0,-4 3 1 15,0 0-16-15,7 3-3 0,0 0-1 0,0 0 0 16,0 0-69-16,-7 0-17 0,0 0 0 0,3 3 0 16,-3 0 35-16,0 3 3 0,4 0 1 0,-4 0 0 15,-1 0-25-15,5 6-5 0,-4-7-1 0,3 4 0 16,1 0-8-16,-1 0 0 0,1 9 0 0,-4-13 0 0,3 1 0 0,1 0 0 16,3 3 0-16,-4-3 0 0,4 6 0 15,0-6 0-15,0-1 0 0,0 7-11 16,0 0 11-16,0 0-8 0,4-3 8 0,-4 2-8 0,3-5 8 0,1 6 0 15,-1 0 0-15,1-6 0 0,-1-4 0 16,4 4-8-16,0 3 8 0,4 0-8 0,-4-9 8 0,4 0 0 16,-4 0 8-16,3 0-8 15,1-6 0-15,-1 6 0 0,1-3 0 0,0-3-12 0,-1 0 12 0,4 3 0 16,-3-2 8-16,-1 2-8 0,1-3 8 0,0 0-8 16,-4-6 8-16,3 6-8 0,-3-8 12 0,0 5-3 15,0-6 0-15,-3 9 0 0,0 0-9 0,-1 0 8 16,1-5-8-16,-1-4 8 0,-6 6-8 0,3 0 0 15,-4-2-10-15,1-1 10 0,-1 0-15 0,-3 3 3 16,0-3 1-16,0 7 0 0,-4-7-3 0,4 0-1 0,-3 6 0 16,-1-3 0-16,0 6-7 0,1 0-2 0,-1 1 0 0,1 2 0 15,-1 2 24-15,0 1 0 0,4 3 0 0,-3 6 0 16,3 0 0-16,0 0 0 0,-4 2 0 0,4 4 0 16,0 0 0-16,0-7 0 0,0 7 0 0,3 3 0 15,1-10 0-15,3 7 0 0,0-6 0 0,-4 2 0 16,4-2-24-16,4 0-1 0,-4 3 0 0,3-7 0 15,4-2-114-15,-3 0-22 16,7 3-5-16,-4-3-1 0</inkml:trace>
  <inkml:trace contextRef="#ctx0" brushRef="#br0" timeOffset="16698.991">18383 8025 1094 0,'0'0'46'0,"0"0"-37"16,0 0 44-16,0 12 9 0,0-6 2 0,0 5 0 15,0-5 0 1,0 0 0-16,4 3 0 0,-4 9 0 0,0-7-15 0,3-5-2 0,1 6-1 16,-4-3 0-16,0 3-31 0,3-4-7 0,-3 1 0 15,0 3-8 1,0-6 16-16,0 6-4 0,0-4-1 0,0 1 0 16,0 0-11-16,-3-3 0 0,3 6 0 0,0-12 0 0,0 0 50 0,0 0 8 0,0 0 2 0,0 0 0 15,0 0-45-15,0 0-15 0,0 0 9 0,0 0-9 16,0 0 34-16,0 0 2 0,0 0 0 0,0 0 0 15,0-12-25-15,3 6-11 0,-3-3 10 0,0 0-10 16,0 4 0-16,0-10 0 0,0 9 0 0,0-6 0 16,4 1 0-16,-4-1 0 0,0-3 0 0,0 3 0 15,3 6 0-15,-3-5 0 0,4-1 0 0,-4 6 0 16,3-3 0-16,1 3 0 16,0 0 0-16,-1-11 0 0,1 11 0 0,3-9-10 0,-4 6 10 0,4 1-8 15,0-10 8-15,4 12 0 0,-4-9-9 0,0 7 9 16,0-1 0-16,0 3-9 0,4 0 9 0,-8 0 0 15,4 0-10-15,0 6 10 0,0 0-8 0,0 0 8 16,0 0-9-16,1 6 9 0,-1-6-10 0,-4 6 10 16,4 0-8-16,0 0 8 0,-3 3 0 0,3-1-9 15,-4 7 9-15,1-3 0 0,3 5 0 0,-4-8 0 16,1 9 0-16,0-6 0 0,-1 5 0 0,1-5 8 16,-4 0 0-16,3 8 1 0,1-8 0 0,-1 3 0 15,1 3-1-15,-1-7-8 0,1 1 12 0,-1 6-4 16,1-7-8-16,-1 1 0 0,1-3 0 0,-1 9 0 15,4-7 0-15,-3-5 0 0,3 3 0 0,-3 9 0 16,-1-7 0-16,4-5 0 0,-3 9-8 0,-1-3 8 16,1 0-20-16,-1-1 0 0,1 1 0 0,-1 0 0 15,1-9-10-15,-1 3-2 0,1 3 0 0,-4-7 0 16,0-2-8-16,0 0-3 0,3 3 0 0,-3-3 0 16,0 0-68-16,0 0-13 0,0 0-4 0,0 0 0 15,0 0-64-15,0 0-12 0</inkml:trace>
  <inkml:trace contextRef="#ctx0" brushRef="#br0" timeOffset="35425.575">20197 8128 850 0,'0'0'17'0,"0"0"6"0,0 0-23 0,0 0 0 0,0 0 0 0,0 0 0 16,0 0 56-16,0 0 6 0,0 0 2 0,0 0 0 15,0 0-20-15,0 0-4 0,0 0-1 0,0 0 0 16,0 0-11-16,-4-6-3 0,0 0 0 0,4 0 0 15,0 6-25-15,-3-6 0 0,-1-5 0 0,4-1 0 16,0 6-8-16,-3 0-8 0,3 3 0 0,0 3-1 16,0 0 17-16,0 0 9 0,0 0-1 0,0 0 0 15,0 0 1-15,0 0 0 0,0 0 0 0,0 0 0 16,0 0 44-16,-7 0 9 0,0 0 2 0,0 0 0 16,0 6-25-16,0 0-5 0,-4 0-1 0,0 9 0 15,4-10-23-15,-3 1-10 0,-1 6 8 0,-3-6-8 16,4 6 9-16,-1-6-9 0,0-1 10 0,-3 4-10 15,0-3 24-15,0-6-2 0,-4 6 0 0,4-6 0 16,4 6-22-16,-4-6-18 0,3 0 3 0,4 6 1 16,-4-6 14-16,4 6 0 0,7-6 0 0,-3 0 0 15,3 0 0-15,0 0 0 0,0 0 0 0,0 0-9 0,0 0-3 16,0 0-1-16,3 6 0 0,4-1 0 0,0 1 3 0,4 0 1 16,3 3 0-16,-3 3 0 15,3-6-14-15,0 0-2 0,4-1-1 0,-4 4 0 0,0 0 26 0,-4 6 0 16,1-9 0-16,0 5 0 0,-1-5 0 0,-3 0 0 0,0 3 0 15,0-3 0-15,0 0 24 0,0-3 11 0,0 0 1 16,-3-3 1-16,3 5-15 0,0-5-3 0,0 0-1 16,0 0 0-16,0 0-7 0,4-5-2 0,-1 2 0 15,1 0 0-15,0-3-9 0,-1 0 0 16,1-3 0-16,3 3 0 0,0 0 20 16,0 0 3-16,0-5 0 0,4 2 0 0,-4-3-14 0,0 0-9 0,0 7 12 15,0-7-12-15,0 0 9 0,1 3-9 0,-5-3 0 0,-3 4 9 16,0-1-9-16,0-3 0 0,-3 0 0 0,-4 3 8 15,0-2-28-15,0-1-7 0,-4 0-1 16,-3 0 0-16,0 1 2 0,0-7 0 0,-3 9 0 0,-5-3 0 16,1-5 26-16,-3 2 0 0,3 3 0 0,-8 1 0 15,5-1 11-15,-1 0 7 0,-3 6 2 0,3-3 0 16,1 3-20-16,-1 1 0 0,0-1 0 0,4 6 0 16,0 0 35-16,4 0 3 0,-1 0 1 0,0 6 0 15,4-3-39-15,0-1 0 0,4 4 0 0,3-6 0 16,-7 3-31-16,3 9-4 0,4-6-1 0,-3 0 0 15,3 6 36-15,-4-4 0 0,4 1 0 0,0 0 0 16,0 3 0-16,0 0 0 0,0-1 0 0,0-2 0 0,0 0 0 16,0 6 17-16,4-4-1 0,-4-5-1 15,3 6-75-15,-3 3-16 0,4-1-2 0,-4-5-1 16,3 3-81-16,-3-6-17 0</inkml:trace>
  <inkml:trace contextRef="#ctx0" brushRef="#br0" timeOffset="36044.755">20620 7913 1011 0,'0'0'28'0,"0"0"8"16,0 0-36-16,0 0 0 0,0 0 0 0,0 0 0 15,0 0 72-15,0 0 7 0,0 0 1 0,0 0 1 16,0 0-13-16,0 0-4 0,0 0 0 0,0 0 0 16,0 0 0-16,0 0 0 0,0 0 0 0,0 6 0 15,0 0-10-15,0 6-2 0,-4-6-1 0,4 5 0 16,0 4-31-16,-3-9-5 0,3 6-2 0,-4 5 0 16,4-5-13-16,-3 3 0 0,-1 3 0 0,4-1 0 0,-3-5 0 0,3 9 0 15,0-4 0-15,0-2 0 0,0 0 0 0,0-1 0 16,0-2 0-16,0 0 0 0,3 0 0 0,1 2 0 15,-1-2 0-15,1 6 0 0,-1-7 0 0,1 7 0 0,3 3 0 16,0-10 0-16,-3 1 0 0,3 3 0 16,0-3 0-16,-4-1 0 0,4 1 0 0,-3-6 0 15,-1 0 0-15,1 0 0 0,-1-3 24 0,1 3 3 0,-4-6 0 0,7 3 0 16,0 2-12-16,-7-5-3 0,7-3 0 0,0 3 0 16,0-2-1-16,4-1-1 0,-4-3 0 0,3 0 0 15,-3-3-10-15,7-3 10 0,-3-5-10 0,3 2 10 16,-3 3-10-16,3 0 0 0,0 1 0 0,-3-4 0 15,-1 0 0-15,-3 6 0 0,0-8 0 0,0 5 0 16,0-3 0-16,0 6-17 0,-3 1 4 0,0-4 1 16,-1 6-14-16,-3 0-2 0,0-6-1 0,0 7 0 15,-3-4-141-15,-1 0-28 0,-7-6-6 0,11 15 0 16</inkml:trace>
  <inkml:trace contextRef="#ctx0" brushRef="#br0" timeOffset="36463.607">20817 7505 806 0,'0'0'17'0,"0"0"4"0,0 0 1 0,0 0 2 0,-3 3-24 0,-1 3 0 0,1-1 0 0,3-5 0 16,0 0 61-16,-4 12 8 0,1-6 2 0,3 6 0 15,0-12-11-15,0 0-3 0,0 0 0 0,-4 6 0 0,4 5-18 0,0-2-4 16,0 0-1-16,0-3 0 0,0-6-3 16,4 9-1-16,-1-3 0 0,1 5 0 15,3 1-30-15,0-3 0 0,4 6 0 0,-4 5 0 16,3-8 0-16,1 3 0 0,-1 8 0 0,-3-11 0 16,8 6 0-16,-5-4 0 0,1-2 0 0,-4 0 0 15,7 0-33-15,-4-1-13 0,1-2-2 16</inkml:trace>
  <inkml:trace contextRef="#ctx0" brushRef="#br0" timeOffset="37102.849">22243 7387 1074 0,'0'0'30'0,"0"0"8"0,0 0-30 0,0 0-8 15,0 0 0-15,-7-3 0 0,7 3 52 0,-4 0 10 16,4 0 2-16,-7-3 0 16,7 3 0-16,0 0 0 0,0 0 0 0,-7 3 0 15,7-3-2-15,-4 3 0 0,-3 0 0 0,4 6 0 0,-1 0-48 16,1 2-14-16,-1 1 0 0,1 3 8 16,-1 3-8-16,4 5 0 0,-3 1 0 0,-1 8 0 15,4-9 0-15,-3 10 0 0,-1 2 0 0,4 3 0 16,-3-5 0-16,3 8 0 0,-4-9 0 0,4 9 0 15,0-3 0-15,0-2 0 0,0 2 0 0,-3 0 0 0,3 0 0 0,-4 4 0 16,-3-7 0-16,3 9 0 16,-3-6 0-16,-3 0 11 0,-1 4-11 0,4 2 12 0,0-9-12 0,0-3 0 15,-4 4-12-15,8-10 12 0,-8-3 0 0,8 4 0 0,-1-4 0 16,-3 1 0-16,4-3 21 0,3-10 12 0,-4 7 3 0,4-3 0 16,-3-4-28-16,-1-5-8 0,4-6 0 0,4 0 0 15,-4 0-26-15,3 0-9 16,1-11-1-16,3-1-493 0,0-3-99 0</inkml:trace>
  <inkml:trace contextRef="#ctx0" brushRef="#br0" timeOffset="37709.354">22274 8178 1074 0,'0'0'30'0,"0"0"8"0,0 0-30 0,0 0-8 0,0 0 0 16,-3 12 0-16,-1-6 52 0,4-4 10 0,0-2 2 0,-3 9 0 15,3 0 0-15,0-3 0 0,3 6 0 0,-3-6 0 16,0-6-52-16,0 6-12 0,4-1 0 0,-1 4 0 15,4-3 54-15,-3-3 8 0,3 6 2 0,-3-3 0 16,6 0-40-16,-3-1-7 0,0-5-1 0,0 6-1 16,4 0-1-16,-1-6 0 0,1 6 0 0,0-3 0 15,-1-3 2 1,1 6 0-16,3-3 0 0,-3-3 0 16,-4 0-5-16,3 0-1 0,-3-3 0 0,0-3 0 0,0 3-2 0,0-3 0 0,-3 0 0 15,3 0 0-15,-4-5-8 0,1 2 0 0,-4-3 0 16,4 3 0-16,-1 1-16 0,-3-10 2 0,4 3 0 0,-4 3 0 15,0 1-2-15,-4-1 0 0,4 6 0 0,-3-6 0 16,3 6-12-16,-4 1-2 0,0 2-1 16,-3 0 0-16,0 0 56 0,0 3 11 0,0 3 3 0,0-3 0 15,0-3-25-15,0 3-5 0,-3-3-1 0,2 3 0 0,-2 0-8 16,-1 9 0-16,1-1 0 0,3 4-11 0,-4-6 11 16,4 12-13-16,0-7 5 0,0 10 8 15,0-3-11-15,0-7 11 0,0 1-8 0,0 3 8 16,0 2 0-16,3 1-8 0,1 0 8 0,3 2 0 15,-4-2 0-15,4-3 0 0,0-1 0 0,0 7 0 16,0-9-27-16,4 2-3 0,-1 4-1 16,1-6 0-16,-1 0 49 0,1-1 10 0,3 1 1 0,-4 0 1 15,4 3-30-15,0-4 0 0,0 1 0 0,0 0 0 16,4-3-20-16,-4 2-8 0,0-5 0 0,0 0-1 16,4 0 29-16,-1-6 0 0,5 0 0 0,-5 0 0 15,1-6-72-15,3-6-8 0,0 7-1 0</inkml:trace>
  <inkml:trace contextRef="#ctx0" brushRef="#br0" timeOffset="38264.438">22856 8140 1314 0,'-10'9'37'0,"10"-9"8"0,-7 0-36 0,0 2-9 0,0 1 0 0,0 3 0 16,0 0 90-16,0 0 16 0,-1 0 3 0,1 6 1 16,0-6-4-16,0 2-1 0,4 1 0 0,-1 0 0 0,-6-3-52 0,3 0-10 15,0 0-3-15,0-6 0 0,7 0-31 0,-4 6-9 16,4-6 0-16,0 0 0 0,0 0 0 16,0 0 0-16,-7 5 0 0,0-5 0 0,3 6 0 0,1-3 0 15,-1 6 0-15,1 0 0 16,3-9-14-16,0 0-1 0,3 6 0 0,-3 0 0 15,4-1-25-15,-4 7-6 0,3-6-1 0,-3 6 0 16,0-12 38-16,0 0 9 0,0 0 0 0,0 0 0 16,4 6 0-16,-1 0 0 0,4 2 0 0,-3-2 0 15,-4-6 0-15,7 0 0 0,-7 0 0 0,0 0 0 0,11 0 0 0,-4 6 0 16,0 0-9-16,3-6 9 16,-10 0 0-16,0 0-11 0,0 0 11 0,0 0-8 15,0 0 8-15,0 0 0 0,7 6 0 0,-7-6 0 16,7 6 0-16,-7-6 0 0,11 3 0 0,-11-3 0 0,0 0 0 15,7 3 0-15,-7-3 0 0,0 0 0 0,7 6 0 16,0 0 0-16,-3 2 0 0,-1-2 8 0,-3 6 1 0,0 0 1 16,0-6 0-16,0-1 0 0,0 1-2 0,-3 3 0 15,-1 3 0-15,4-6 0 0,-3 6-8 16,-1-7 10-16,1 7-10 0,-4 0 10 0,3-6-10 16,-3 3 0-16,0-3 0 0,0-1 0 0,0 1 0 15,-4 0-9-15,4 0 9 0,-3-3-10 0,-1 0-3 0,4-3-1 0,-4 3 0 16,4-3 0-1,-3-3-10-15,-4 0-3 0,3 0 0 0,-3-9 0 0,3 6-14 16,1-5-3-16,-4 2-1 0,3-3 0 0,0-6-59 16,1 7-12-16,-4-7-3 0</inkml:trace>
  <inkml:trace contextRef="#ctx0" brushRef="#br0" timeOffset="39109.818">23580 7402 858 0,'0'0'24'0,"0"0"6"0,0 0-30 0,0 0 0 0,0 0 0 0,0 0 0 16,0 0 52-16,0 0 4 0,0 0 0 0,0 0 1 15,0 0 47-15,0 0 10 0,0 0 2 0,0 0 0 16,0 6-36-16,0 0-6 0,3-1-2 0,-3 7 0 15,4 0-25-15,-4-3-6 0,3 3-1 0,1 5 0 16,-1 7-11-16,4 2-2 0,0-2-1 0,0 8 0 16,1 3-18-16,2 3-8 0,1 4 0 0,-1 2 8 15,1 0-8-15,-1-3 0 0,5 3 0 0,-8 0 0 16,3-9 0-16,-3 10 0 0,4-7 0 0,-8 6 0 16,4-3 0-16,-3-3 0 0,-4 0 0 0,3 4 0 15,1-13 0-15,0 9 0 0,-8-8 0 0,4 2 0 16,0-8 0-16,-4 2 0 0,1-3 0 0,3 4 0 15,-4-9 0-15,4-4 0 0,-3 1 0 0,-1 0 0 16,4-4 0-16,-3-5 0 0,3 6 0 0,-4-9 0 16,4-3 53-16,0 0 9 0,0 0 2 0,0 0 0 15,0 0-52-15,0 0-12 0,0 0 0 0,0 0 0 16,-3-3 0-16,3-9 0 0,-4 6 0 0,4-5 0 16,0 2 34-16,0-3 4 0,0 0 1 0,4 1 0 15,-4-7-63-15,3 0-12 0,1 4-2 0,-1-4-1 16,1-3 39-16,-1 4 0 0,1-1 0 0,3 0 0 15,-3 4-15-15,3-1 5 0,0 0 1 0,0 4 0 0,0-1-6 16,0-6-1-16,0 9 0 0,0-8 0 16,0 5-18-16,4 3-4 0,-4 3-1 0,0 0 0 0,0 1 39 15,0 2 0-15,0 0 0 0,-4 3 0 16,4-6 0-16,0 0 0 0,1 6 0 0,-1 0 0 16,3 0 0-16,-3 0 0 0,0 6 0 0,0 3 0 0,0-4 0 0,4 7 0 15,-4 0 0-15,0 6 0 0,0-7 0 0,-3-2 0 16,3 6 0-16,-4 0 0 0,1-4 0 0,-1-5 0 0,-3 9 0 15,4-6 0-15,-4 0 0 0,-4 2 0 0,4 1 0 0,-3 0 0 16,-1-3 0-16,1 5 0 0,-1 7 0 0,-3-9 0 16,4-1 0-16,-4-2 0 0,0 9 0 15,-1-12 0-15,-2 0 0 0,3 5 0 0,-4-5 0 0,1-3 0 16,-1 6-21-16,4-6 3 0,-4 0 1 0,1 0 0 16,-1-3-24-16,1-3-5 0,-1 0-1 0,-3-6 0 15,3 3 38-15,1 0 9 0,-1-5 0 16,1 5 0-16,-1-6-53 0,4-3-9 0,-4 4-2 0</inkml:trace>
  <inkml:trace contextRef="#ctx0" brushRef="#br0" timeOffset="39422.597">24183 8216 1267 0,'0'0'28'0,"0"0"5"0,0 0 2 0,0 6 1 0,0 6-36 0,0-6 0 0,0 5 0 16,-4-2 0-16,4 6 0 0,0 0 0 0,0-10 0 0,0 13 0 15,0-9 58-15,-3 3 5 0,3-1 1 0,0-5 0 16,-4 6-52-16,4 0-12 0,0-6 0 0,0 0 0 16,0 0 0-16,4-1 0 0,-4 4 0 0,0 3 0 15,0-6-151-15,3 0-33 0</inkml:trace>
  <inkml:trace contextRef="#ctx0" brushRef="#br0" timeOffset="39623.28">24232 7863 1497 0,'0'0'32'0,"0"0"8"0,0 0 0 0,0 0 4 0,0 0-36 0,-3 6-8 15,3-6 0-15,-4 6 0 0,-3-3 0 0,7-3 0 16,0 0 0-16,0 0 0 0,0 6 0 0,0-6 0 0,0 0 0 0,0 0-664 15</inkml:trace>
  <inkml:trace contextRef="#ctx0" brushRef="#br0" timeOffset="40185.049">24571 8078 1465 0,'0'0'32'0,"0"0"6"15,0 0 2-15,0 0 2 0,0 0-34 0,-7 3-8 0,0 0 0 0,0 6 0 0,0-3 60 0,0-1 11 16,7-5 1-16,-7 0 1 0,3 6-7 0,-3-6-2 15,7 0 0-15,-7 6 0 0,0 0-51 0,7-6-13 16,-7 0 0-16,0 0 0 0,7 0 0 0,-7 6 0 16,7-6 0-16,-7 0 0 0,3 9 0 0,4-9 0 15,-7 3 0-15,4 3 0 0,-1 2 0 0,4-2 0 16,-3 0 0-16,-1 6 0 0,4 0 0 0,0-4 0 16,0 1 0-16,0 0 0 0,0 3 0 0,0-6 0 15,0-6 0-15,0 0 0 0,0 0 0 0,4 6 0 16,-4 5 0-16,3-2 0 15,-3-3 0-15,0-6 0 0,0 0 0 0,0 0 0 16,0 0 0-16,4 3 0 0,-4-3 0 0,7 0 0 16,0 6 0-16,0-6 0 0,-7 0 0 0,7 3 0 0,0-3 0 0,0 6 0 0,0-6 0 0,0 6 0 15,0-6 0 1,0 5 0-16,-7-5 0 0,7 0 0 0,0 6 0 0,-7-6 0 16,4 6 0-16,-4-6 0 0,7 6 0 0,-7-6 0 15,3 3 0-15,1 9 0 0,-4-6 0 0,0 0 0 0,3 5 0 16,-6-5 0-16,3 0 34 0,0 6 4 15,0-12 1-15,-4 3 0 0,1 3-31 0,-4 3-8 16,0-4 0-16,0 4 0 0,0 3 21 0,0-6 3 16,0-6 1-16,-4 6 0 0,4 0-25 0,0-6 0 15,-4 3 0-15,4-1 0 0,-3-2 0 0,3 0 0 16,0-2 0-16,-4-1 0 0,4 3-46 16,3 0-14-16,1-6-4 0</inkml:trace>
  <inkml:trace contextRef="#ctx0" brushRef="#br0" timeOffset="40801.181">24888 8278 1497 0,'0'0'32'0,"0"0"8"0,0 0 0 0,0 0 4 0,-7-3-36 15,4-3-8-15,-4 3 0 0,0-3 0 0,0 3 82 0,0-3 14 0,0 6 4 0,3-5 0 16,-3 5-58-16,0 0-11 0,7 0-3 0,-7-6 0 15,3 6 8-15,4 0 0 0,-7 0 1 0,7 0 0 32,-7 6-59-32,4-1-12 0,-1-2-2 0,-3 3-1 0,4 3 48 0,-1 6 9 0,-3-9 3 0,4-1 0 15,-5 7-23-15,5-6 0 0,-1 6 0 0,1 0 0 16,3 2-19-16,-4-2-1 0,1 0-1 0,3 0 0 16,-4-1 21-16,4-2 0 0,-3 3 0 0,3 0 0 15,3-6 0-15,-3-1 0 0,4 1 0 16,-4-6 0-16,0 0 16 0,7 6 8 0,0-3 2 0,-7-3 0 15,11 0-4-15,-1 0-1 0,1 0 0 0,-4-6 0 16,3 3-3-16,-3 0-1 0,4 0 0 0,-4-2 0 0,0-7-17 16,4-6 0-16,-4 9 0 0,-4 1 0 15,4-1 0-15,-3-3 0 0,3 0 0 0,-4 0 0 0,1 1 0 16,-1 2 0-16,1-3 0 0,-4 0 0 16,0 6 0-16,0 1 0 0,-4-7 0 0,1 0 0 0,-1 6 0 0,1 0 0 15,-1 3 0-15,1-8 0 0,-1 5 0 0,-3 0-16 16,0 0 4-16,-3 6 0 0,3 0 12 0,-1 0 16 15,-2-6-3-15,3 12-1 0,-4-6-21 0,4 6-5 16,0 0-1-16,0 6 0 16,0-1-27-16,0 7-6 0,0-3 0 0,3-4-1 0,1 4 39 15,-1 0 10-15,4-1 0 0,0 4 0 16,0-6-76-16,4-3-14 0,-1 0-2 0,1-1-432 0,3-2-87 0</inkml:trace>
  <inkml:trace contextRef="#ctx0" brushRef="#br0" timeOffset="41283.043">25008 8266 1119 0,'0'0'24'16,"0"0"6"-16,0 0 1 0,0 0 1 0,0 12-32 0,0 0 0 0,0-7 0 0,0 1 0 15,0 0 89-15,0 0 12 0,0 9 3 0,4-6 0 0,-4-1-32 0,0 4-5 16,3 6-2-16,-3-9 0 16,0 0-5-16,0 5-2 0,0-2 0 0,0-6 0 0,0 6-42 0,0-12-8 15,0 3-8-15,0-3 12 0,0 0 18 0,0 0 4 16,0 0 1-16,0 0 0 0,0 0-6 0,0 0-1 16,0-9 0-16,4-3 0 0,-4 0-28 0,4-5 8 15,-4 2-8-15,3-3 0 0,1-2 0 0,-1 5 0 16,1-6 0-16,3 10 0 0,-4-13 0 15,1 9 0-15,-1 4 0 0,-3-7 0 0,7 3 0 0,-3 6 0 16,-1 1 0-16,4-4 0 0,-3 6 0 0,-1 0 0 16,1 0 0-16,-4 0 0 0,0 6 0 0,0 0 0 15,4-3 0-15,-4 3 0 0,7 0 0 0,0 0 0 16,0 0 0-16,0 3-10 0,0 3-3 0,0 6-1 16,0-6 0-16,4 6 0 0,-4-1 3 0,0 1 1 15,3 9 0-15,-3-9 0 0,4 2 10 0,-4 1 0 16,0 0 0-16,0 2-8 0,0-2 8 0,0 0 0 0,0-1 0 0,-3-2 0 15,3 3 0-15,-4 0 0 0,1-1 0 0,-1-2 0 32,1 0-29-32,-4-6-4 0,3-1-1 0,-3 4 0 15,0-3-81-15,0-6-16 0,4 12-3 0,-4-12-602 0</inkml:trace>
  <inkml:trace contextRef="#ctx0" brushRef="#br0" timeOffset="41896.779">25534 8131 1267 0,'0'0'28'0,"0"0"5"0,0 0 2 0,0 0 1 0,0 0-36 0,0 0 0 0,0 0 0 0,0 0 0 15,0 0 109-15,0 0 15 0,0 0 4 16,0 0 0-16,0 0-52 0,0 0-9 0,0 0-3 0,-7 6 0 16,0-3-51-16,7-3-13 0,-4 6 0 0,-3-3 0 15,7-3 55-15,-7 2 8 0,4 1 1 0,3-3 1 31,-7 0-103-31,0 6-21 0,0 0-4 0,0 0-1 0,0 0 50 0,-1 0 14 0,1 0 0 0,0 2 0 16,4 1 0-16,-4 0 0 0,3 3 0 0,-3 0 0 16,0-1 0-16,4-5 0 0,-1-3 0 0,4-3 0 15,0 0 0-15,0 9 0 0,0 0 0 16,0-9 0-16,0 0-9 0,0 6 9 0,0 0 0 16,0-6 0-16,0 0-8 0,0 0 8 0,0 0 0 0,0 0 0 15,0 0 0-15,4 5 0 0,-1 1 0 0,-3-6 0 16,0 0 0-16,7 0 0 0,-7 0 0 0,7 6 0 15,0-6-8-15,0 0 8 0,-3 0 0 0,3 6 0 16,0-6 0-16,-3 3 0 0,3 3 10 0,-4-6-2 16,4 3-8-16,0 3-13 0,-3 0 3 0,3-3 1 15,-4 2 9-15,4 1 8 0,-3 0-8 0,-1 0 11 0,1 6 2 0,-1-3 1 16,-3 0 0-16,4-1 0 0,0-2-14 0,-1 6 9 16,-3-6-9-16,-3 6 8 0,3-7-18 0,-4 1-4 15,0 3-1-15,1 3 0 0,-1 0 31 0,1-12 5 16,-4 6 2-16,0-1 0 0,0 1-23 0,0-3-10 15,0 0 1-15,0-3 0 0,-4 9-13 0,4-9-2 16,-4 0-1-16,4 0 0 16,-3-9-107-16,3 3-20 0,0 6-5 0,-4-6-538 0</inkml:trace>
  <inkml:trace contextRef="#ctx0" brushRef="#br0" timeOffset="42671.947">27069 7346 1497 0,'0'0'32'0,"0"0"8"0,0 0 0 0,0 0 4 0,0 0-36 0,-11 0-8 0,4-6 0 0,-4 6 0 16,4-3 84-16,-7-3 16 0,0 3 2 0,0 0 1 15,3-3-68-15,-3 6-14 0,-3-5-2 0,3-1-1 16,-1-6-9-16,-2 6-1 0,-1-6-8 0,1 3 12 16,-5 1 5-16,5-1 1 0,-4 3 0 0,-4-6 0 15,0 0-18-15,8 7 0 0,-5-1 0 0,5 3 0 16,3 0-9-16,0 6 1 0,3 0 0 0,-3 3 0 15,3-1-8-15,4 7 0 0,0 6-1 0,-3-3 0 16,2 2-1-16,1 1 0 0,0 2 0 0,0 10 0 16,4-7-15-16,-1 4-3 15,-3 2-1-15,4 1 0 0,-1 2 37 0,1-9 0 0,-1 10 0 0,1-1 0 16,3-2 0-16,-4 5 0 0,4 3 0 0,0 6 0 0,0-12 0 16,-3 4 0-16,3 2 0 0,-4 3 0 0,8 3 0 0,-4-11 0 15,0 2 0-15,3-3 0 0,-3 9 0 0,4-2 0 16,-1-10 0-16,1 9 0 0,-1-6 0 0,4 10 0 15,0-13 0-15,-3 3 0 0,3-2 0 0,0-10 0 16,0-2 9-16,-4-3-1 0,5-4-27 0,-5 1-5 16,1-6 0-16,-1 0-1 15,-3-6-15-15,0 0-2 0,0 0-1 0,0 0 0 16,4 0-77-16,-1-6-16 0</inkml:trace>
  <inkml:trace contextRef="#ctx0" brushRef="#br0" timeOffset="42964.427">26282 7952 1060 0,'0'0'30'0,"0"0"6"0,7-3-28 0,0-3-8 0,0 6 0 0,4 0 0 16,-1-6 55-16,1 6 9 0,3 0 3 0,-3 0 0 15,6 0-16-15,-3 0-3 0,7 0-1 0,-3 0 0 16,0 0-23-16,-1 6-5 0,-2-6-1 0,2 0 0 0,1 0 37 16,-1 9 7-16,1-7 2 0,0 1 0 0,3 3-64 15,-7 0-8-15,4 0-4 0,-4-6-1 0,7 6 13 16,-7-6 0-16,4 6 0 0,-1-6 0 16,1 0-36-16,3 0 0 0,0-6-1 0,0 0 0 15,1-6-44-15,-1 1-9 0,0-4-2 0,-3 3 0 0</inkml:trace>
  <inkml:trace contextRef="#ctx0" brushRef="#br0" timeOffset="43309.921">27146 7511 1364 0,'0'0'30'0,"0"0"6"0,0 0 2 0,0 0 0 0,0 8-30 0,-3 4-8 0,3 0 0 0,0 6 0 15,0-1 31-15,0 4 5 0,-4 8 0 0,4-5 1 16,0 8-29-16,0-8-8 0,0 8 0 0,0 3 0 16,0-3 52-16,0 1 10 0,0 2 2 0,0-3 0 15,-3-2-52-15,3-4-12 0,0 4 0 0,0-4 0 16,0 9 0-16,-4-5 0 0,4 2 0 0,0 3 0 15,-3-2 0-15,-1-4 0 0,4 4 0 0,-3-10 0 16,-5 3 0-16,5 7 0 0,-1-4 0 0,1-5 0 16,-1-4 0-16,1 4 0 0,-1-12 0 0,4-1 0 15,-3 4 0-15,3-3 0 0,0-6 0 0,0-6 0 16,0 0-151-16,0 0-33 0,0 0-6 0,0 0-386 16</inkml:trace>
  <inkml:trace contextRef="#ctx0" brushRef="#br0" timeOffset="43849.49">27323 8122 1579 0,'0'0'32'0,"0"0"10"0,0 0-34 15,0 0-8-15,0 0 0 0,0 0 0 16,0 0 94-16,0 0 17 0,0 0 3 0,0 0 1 0,0 0-38 0,0 0-7 0,0 0-2 0,0 0 0 16,0 0-54-16,-7 6-14 0,0-6 0 0,-1 3 0 15,8-3 10-15,-7 6-1 0,0-3 0 0,0 3 0 16,0-1-9-16,0 4 0 0,0-3 0 0,0 0 0 16,0 6 0-16,0-3 0 0,3 2 0 0,1 1 0 15,-1 6-12-15,1-1-4 0,3-2 0 0,-4 3-1 16,4-7 17-16,4 1-12 15,-4-3 12-15,3 3-10 0,-3-3 10 0,4-1 0 16,-1-2 0-16,1 6 0 0,3 0 18 0,0-12 2 0,0 6 1 0,-3-3 0 16,3-6-21-16,-4 0-18 15,1 0 3-15,-1-9 1 0,1 6 22 0,-4 0 5 0,3-5 1 0,1 2 0 16,-4 0-14-16,0 0 0 0,3 3 0 0,-3-6 0 16,0 7 0-16,0-1 0 0,0-3 0 0,0 0 0 15,0 3 0-15,0 0 0 0,4 3 0 0,-4-2 0 16,0-1 0-16,0 6 0 0,0-6 0 0,0 6 0 15,0 0 0-15,0 0 0 0,0 0 0 0,0 0 0 16,0 0 0-16,0 0 0 0,0 0 0 0,0 0 0 16,0 0 0-16,0 0 0 0,0 0-9 0,0 0 9 15,0 0-10-15,0 0 10 0,3 6-10 0,-3 0 10 16,4-1 0-16,0 4-9 0,-4 0 9 0,3 6 0 16,1-4 0-16,-1-5 14 0,1 6-2 0,3 3 0 15,-4-6-60-15,8 5-13 0,-4-8-3 16,0 0 0-16,0 6 0 0,0-9 0 0,4 3 0 0</inkml:trace>
  <inkml:trace contextRef="#ctx0" brushRef="#br0" timeOffset="44660.123">27672 8143 1060 0,'0'0'22'0,"0"0"5"0,0 0-27 15,0 0 0-15,0 0 0 0,0 0 0 0,0 0 79 0,3 8 10 0,-3 1 3 0,4-3 0 16,-4 6-38-16,0 0-7 0,3-4-2 0,-3 7 0 16,0 0-2-16,4-3-1 0,-4-1 0 0,4 4 0 15,-4 3-16-15,0-7-3 0,0 1-1 0,0-3 0 16,0 3 22-16,-4-3 5 0,8-1 1 0,-4-2 0 15,0 0-29-15,0-6-5 0,0 6-2 0,0-6 0 16,0 0-14-16,0 0 0 0,0 0 0 0,0 0 0 16,0 0 0-16,0 0 0 0,0-6 0 0,3-6-10 15,1-2-11-15,-1-4-3 0,4 0 0 0,-3-8 0 16,3 8-28 0,0 1-5-16,3-4-2 0,-3 4 0 0,1-1 15 0,-5 0 2 15,4-2 1-15,0 2 0 0,-3 6 23 0,3 1 5 0,0 5 1 0,-4-6 0 16,1 3-2-16,-1 6 0 0,1 0 0 0,-4 3 0 15,0 0-19-15,0 0-4 0,3 0-1 0,4 0 0 16,-3 3 67-16,0 0 14 0,3 0 2 0,0 0 1 16,-4 3-25-16,4 3-5 0,0-3 0 0,0-1-1 15,0 1-15-15,-3 6 8 0,3-6-8 0,0 6 0 16,-3-1 57-16,-1-2 6 0,1 3 1 0,-4 6 0 16,3-10-52-16,1 1-12 0,-1 6 0 0,1 3 0 15,-1-7 0-15,1 1 0 0,-1 9 0 0,1-10 0 16,-4 1 0-16,0 3 0 0,0-6 0 0,0 5 0 0,0-2 0 15,-4 0 0-15,1-3 0 0,3 3 0 0,-4-7 54 16,4 7 8-16,0-12 2 0,0 0 0 16,0 0-103-16,0 0-20 0,0 0-4 0,0 0-1 15,0 0 0-15,0 0 0 0,0 0 0 0</inkml:trace>
  <inkml:trace contextRef="#ctx0" brushRef="#br0" timeOffset="45245.622">28134 8099 1337 0,'0'0'28'0,"0"5"6"16,0 7-34-16,0-6 0 0,0 9 0 0,0-6 0 16,0 5 58-16,-4-2 5 0,4 0 1 0,-3 2 0 15,3 1 0-15,0 0 0 0,-4 3 0 0,4-7 0 16,-3 1-9-16,-1 3-2 0,4-4 0 0,-3-5 0 16,3 6-33-16,0-9-8 0,0-3 0 0,0 0-1 15,0 0 22-15,0 0 5 0,0 0 1 0,0 0 0 16,0 0-63-16,0 0-12 0,0 0-2 0,0 0-1 15,0 0 83-15,3-3 16 0,1-3 3 0,-1-6 1 16,1 7-103-16,-4-7-20 0,3 0-4 0,1 0-1 0,0 4 52 0,-4-4 12 16,3-6 0-16,-3 6 0 0,0-2 0 15,4 2 0-15,-4-6 0 0,0 4 0 0,3-4 0 0,-3 6 0 16,4 0 0-16,-1 1 0 0,1-7 21 0,-4 9 7 0,3-3 2 16,1 1 0-16,-4-1-30 0,3 3 0 0,1 3 0 15,-1 0 0-15,1 3 0 0,3 0 8 0,-7 3-8 16,3-5 0-16,5 5 0 0,-1 0 0 15,3 0 0-15,-3 5-10 0,4-5 10 0,-4 3 0 16,0 3 0-16,0-3 0 0,0 3-24 0,-3 3-2 16,3-3-1-16,0 6 0 0,0-1 27 0,-4-2 0 0,1 3 0 0,-1 6 0 15,1-7 0-15,-1 7 0 0,1-6 0 0,-1 8 0 16,-3-2 0-16,4-3 0 0,-4-1 0 0,0 1 0 16,0 3 0-16,3-7 0 0,-3-2 0 0,0 6 0 15,-3-6 0-15,3 2 0 0,0 1 0 0,0-6 0 16,0 3 0-16,0-9 0 0,0 6 0 0,0-6 0 15,3 3-125-15,-3 3-20 0</inkml:trace>
  <inkml:trace contextRef="#ctx0" brushRef="#br0" timeOffset="45976.839">28568 8093 981 0,'0'0'28'0,"-4"6"6"16,4-6-34-16,0 0 0 0,0 0 0 0,-3 11 0 16,3-11 58-16,0 6 5 0,0-6 1 0,3 6 0 15,-3 0-8-15,4 3-2 0,3-3 0 0,-3-3 0 16,3 2-2-16,0-2 0 0,3 3 0 0,-3-6 0 16,4 0-14-16,3 0-3 0,-3 0-1 0,3 0 0 15,0-6-2-15,0 3 0 0,0-2 0 0,0-1 0 16,-3-6-32-16,3 6 0 0,-4 0 0 0,-3-6 0 15,1 7-20-15,-1-1-10 0,-4-6-2 0,1 3-1 0,-1 3 52 16,1 0 10-16,-4-5 3 0,0 5 0 0,0 0-40 0,0 0-8 16,-4-3-2-16,-3 6 0 0,4 0 18 0,-4 0 0 0,-4 3 0 15,0-3 0-15,1 3 0 0,-1 3 0 0,-3-3 0 16,0 3 0-16,3-3 0 0,-3 6 0 16,0-3 0-16,0 3 0 0,3-6-15 0,-3 6 1 0,0 6 0 15,4-7 0-15,-1 1 14 0,0 0 0 0,1 3 0 0,3 0 0 16,0 6 0-16,0-4 0 0,3 1 0 0,-3-3 0 15,7 6 0-15,0-1 0 16,4-2 0-16,-1 0 0 0,1 2-11 16,3-5 1-16,0 6 0 0,0-3 0 0,0 0 10 15,4-7-10-15,-4 1 10 0,0 0-10 0,3 0 10 0,1 3 0 0,-1 3 0 0,-3-7-8 16,4 1 31-16,-4 0 6 0,4 0 2 0,-4-3 0 16,0 3-31-16,0-3 0 0,0 0 0 0,0 0 0 15,0-3-45-15,4 3-15 0,-4-3-4 16,0-3 0-16,3 3 0 0,1-3 0 0,-1 0 0 0</inkml:trace>
  <inkml:trace contextRef="#ctx0" brushRef="#br0" timeOffset="46432.337">28921 8081 1337 0,'0'0'28'0,"0"0"6"0,0 0-34 0,3 12 0 0,1-6 0 0,-4-1 0 16,3 7 58-16,1 0 5 0,-4 0 1 0,3-1 0 15,-3 4 0-15,0-3 0 0,0 6 0 16,0-4 0-16,0-2-52 0,0 6-12 0,0-7 0 0,0-2 0 16,0 0 0-16,-3 6 0 0,-1-9 0 0,1-1 0 15,3-5 54-15,0 0 8 0,0 0 2 0,0 0 0 16,0 0-52-16,0 0-12 0,0 0 0 0,0 0 0 15,0-5 54-15,0-7 8 0,3 0 2 0,-3 0 0 16,0 4-52-16,0-10-12 0,0 3 0 0,4 0 0 16,-4 1 0-16,0-4 0 0,3 3 0 0,-3 1 0 15,4-1-48-15,-4 3-13 16,3 1-3-16,1-4 0 0,-4 9 52 0,3 0 12 0,1 0 0 0,-4 6 0 16,4-6 0-16,-4 6 0 0,3-6 0 0,-3 6 0 15,0 0 0-15,4 0 0 0,3 0 0 16,-7 0 0-16,7 0 0 0,0 0 0 0,0 6 0 0,0-6 0 15,3 6 0-15,-2 0 0 0,2 0 0 0,1 9 0 16,-4-9 0-16,0-1 0 0,0 1 0 0,0 6 0 16,0-6 0-16,0 6 0 0,0-1 0 0,0-2 0 15,-3 3 0-15,-1 0 0 0,1-3 0 0,-4 2 0 16,0-2-54-16,3 0-8 0,-3 3-2 0</inkml:trace>
  <inkml:trace contextRef="#ctx0" brushRef="#br0" timeOffset="47014.544">29397 6961 1166 0,'0'0'49'0,"0"0"-39"15,0 0 40-15,0 0 8 0,0 6 2 0,-4 3 0 16,1 2-10-16,3 1-2 0,-4 0 0 0,4 2 0 16,0 4 0-16,0 6 0 0,0-7 0 0,0 10 0 15,4-1-9-15,-1 4-3 0,1-1 0 0,-1 3 0 16,1 1-11-16,0 2-2 0,3-6-1 0,-4 10 0 16,1-1-6-16,-1 3-2 0,1-3 0 0,-1 6 0 15,1-3-5-15,-1 4-1 0,1-10 0 0,-1 9 0 16,-3-6-8-16,4-6 0 0,-4 4 0 0,0-4 0 15,3-3 56-15,-3 1 7 0,0 2 1 0,0 1 0 16,4-4-64-16,-4-3-15 0,3 4-1 0,-3-1-1 16,0-2 17-16,0-4 9 0,0 4-1 0,0-4 0 0,0 1 1 15,4-10 0-15,0 4 0 0,-1 0 0 0,-3-4-9 16,4 1 0-16,-1 0 0 0,1-4 0 16,-1 1 0-16,-3 3 0 0,4-6 0 0,-1 0 0 0,1-4 0 0,-4 7-12 0,3-6 2 15,1 0 1-15,-4 0 9 0,0-6 12 0,0 0-2 16,0 0-1-1,0 0-58-15,0 0-12 0,0 0-3 0,0 0 0 16,0 0-7-16,3-12-1 0,1 6-1 0,-1-6 0 16,-3 1-139-16,4-1-28 0</inkml:trace>
  <inkml:trace contextRef="#ctx0" brushRef="#br0" timeOffset="47410.971">29150 7611 1094 0,'0'0'46'16,"0"0"-37"-1,-7 0-9-15,7 0 0 0,0 0 0 0,-4 11 0 16,4-11 68-16,0 0 12 0,0 0 3 0,0 0 0 15,0 0 36-15,0 0 7 0,0 0 2 0,0 0 0 16,0 0-52-16,0 0-9 0,0 0-3 0,4-6 0 16,3 1-41-16,0 5-9 0,4 0-2 0,-4-6 0 15,7 6 0-15,-4 0 0 0,5 0 0 0,-1 0 0 0,3-6-3 0,-3 6-1 0,8 0 0 16,-5 6 0-16,4-6-8 0,1 0 0 0,-1 0 0 16,0 0 0-16,4 0 0 0,-4 0 0 0,3 0 0 15,1 0 0-15,-4 0 0 0,0 0 0 0,1 0 0 0,-1 0 8 16,0 0-24-16,0 0-6 0,0 0-1 0,-3 6 0 15,3-6-21 1,-3 0-4-16,-4 0 0 0,0 5-1 0,0 1-14 16,-3-6-2-16,3 6-1 0,-4-6 0 15,-3 3-120-15,0 3-24 0</inkml:trace>
  <inkml:trace contextRef="#ctx0" brushRef="#br0" timeOffset="47800.826">29834 8295 1302 0,'-3'12'27'0,"3"-6"7"0,-4 3-34 0,4-3 0 0,0-6 0 0,0 6 0 16,-3 0 65-1,3-6 7-15,0 0 0 0,0 5 1 16,0-5-7-16,0 0-2 0,0 0 0 0,0 0 0 0,0 0-51 0,0 0-13 0,0 0 0 0,0 0 0 15,0 0 0-15,0 0 0 0,0 0 0 0,0 0 0 16,0 0 0-16,0 0 0 0,0 0 0 0,0 0 0 31,0 0-48-31,0 0-13 0,0 0-3 0,0 0 0 16,0 0-80-16,0 0-16 0,0 0-3 0</inkml:trace>
  <inkml:trace contextRef="#ctx0" brushRef="#br0" timeOffset="82050.651">20567 6955 1094 0,'-11'6'23'0,"1"-3"5"0,-1-3-28 0,1 3 0 0,-1-3 0 0,4 0 0 16,-4 0 36-16,4 3 3 0,0 3 0 0,0-6 0 0,7 0-12 0,-10 0-3 16,3 5 0-16,0 1 0 15,-1 0-12-15,-2 6-4 0,3-6 0 0,0 6 0 0,-4-4 0 0,4 4 0 16,-3 0 0-16,-5 0 0 16,5-1-8-16,-4 1 8 0,0 3-8 0,0-3 8 15,-4 5-8-15,0 1 0 0,4 2 0 0,-4-2 0 16,1 3-13-16,-1-4-5 0,4 7-1 0,-4-7 0 15,4 10 19-15,-3-9 0 0,3-1 0 0,-4 10 0 0,4-4 0 0,0 4 0 16,3 2 0-16,-3-2 0 0,0 2 15 0,0-6 6 16,0 16 2-16,3-10 0 15,1 3-23-15,-5-8 0 0,5 2 0 0,3-2 0 0,-4 8 0 16,4-8 0-16,0 5 0 0,0-2 0 0,4 5 0 0,-5 3 0 16,5-2 0-16,-1-10 0 0,1 6 0 0,-1-2-8 0,1-4 8 15,3 4-8-15,-4 2 8 0,4-8 0 0,0 8 0 0,0 1-8 16,0-4 8-16,0 4 0 0,4-4 0 0,-4 3-8 15,0 4 8-15,3-10 0 0,1 10 0 0,-1 2 0 16,1-9 0-16,-1 10 0 0,5-4 0 0,-1-3-8 16,-4 4 8-16,4-4 0 0,4-5 0 15,-4 8-8-15,3-11 8 0,1 2 0 0,0 1 0 0,-1-4-8 16,1 4 8-16,3-7 8 0,-4 4-8 0,5-3 11 16,-1-1-11-16,0 1 12 0,3-4-12 0,1 4 12 15,-4-6-25-15,4 0-5 0,-4 2-1 0,4 4 0 16,-4-12 37-16,3 6 7 0,4-1 2 0,4-2 0 15,-4 0-16-15,4 0-3 0,0-3-8 0,-4 5 12 16,4-5-3-16,-1 0-1 0,1-6 0 0,0 0 0 16,-1-6 4-16,5 6 0 0,-5-11 0 0,1 5 0 0,0-3-2 15,-1 0 0-15,1 0 0 0,-4 0 0 16,4-5-10-16,0 2 0 0,-1 0 0 0,4-5 0 0,-3 8 30 0,-4-9 4 16,4-2 1-16,-4 2 0 0,0 6-19 0,4-5-4 15,-7-4-1-15,3 6 0 0,0 1-11 0,-3-4 10 16,-1 0-10-16,4 4 10 0,-3 2-10 15,0-6 12-15,-1-8-12 0,-2 2 12 16,2-2-12-16,-3-4 8 0,0 4-8 0,-3 2 8 0,0-5-8 0,-1 2 0 16,-3 4 9-16,0-3-9 0,4 8 17 0,-4-6-1 15,0 4 0-15,0 2 0 0,0 0 0 0,-3 1 0 16,3-1 0-16,0 4 0 0,0-4-4 0,0-3 0 16,0 4-1-16,0-7 0 0,0 4-11 0,4-4 0 0,-1 1 0 15,1-7 0-15,3 10 0 0,-4-10 0 16,-3 10 0-16,4-4 0 0,-4 1 0 0,-3-4 0 0,-1-2 0 0,-3 2 0 15,-3-2 0-15,-1 5 0 0,-3-2 0 16,-4-9 0-16,-3 8 8 0,0-11-8 0,-3 3 8 0,-5 2-8 16,1-5 0-16,-3 9 0 0,2-7 0 0,-2 10 0 15,-1-6 0-15,-3 8 0 0,3-11 0 0,-3 2-11 16,3 4 11-16,-3-3-8 0,3-4 8 0,-3-2-8 16,0 3 8-16,0-3 0 0,3 0 0 0,-3-7-8 15,7 10 8-15,-1 3 0 0,1-9-9 0,7 14 9 16,0-2 0-16,0 2 0 0,7-2-9 0,-4 2 9 15,4 4-10-15,0-1 2 0,0 4 0 0,0 2 0 32,3 6-22-32,1-5-4 0,3 8-1 0,0 3 0 0,0 6-29 0,0 0-5 15,0 0-2-15,0 0 0 0,-4 9-16 0,1 9-3 0,3-1-1 16</inkml:trace>
  <inkml:trace contextRef="#ctx0" brushRef="#br0" timeOffset="83718.796">20426 7087 794 0,'0'0'22'0,"0"0"6"0,0 0-28 0,0 0 0 0,0 0 0 0,-7-3 0 16,0 3 51-16,0 3 4 0,3-3 1 0,-3 6 0 0,0 0-22 0,4 0-4 15,-8 0-1-15,7 0 0 0,-3-6-9 0,0 6-3 16,4-6 0-16,-4 5 0 0,0 1 7 0,3 0 2 15,4 3 0-15,-7-6 0 0,4 0-12 0,-1 3-2 16,4-6-1-16,-4 6 0 0,1-6-11 0,3 0 0 16,0 0 0-16,0 0 0 15,0 0 53-15,-7 0 9 0,3 0 2 0,-3 0 0 0,4-6-11 0,-1 0-1 16,1 0-1-16,3 6 0 0,-4-6-31 0,1 3-5 16,-1 0-2-16,1 0 0 0,-1 3-13 0,1-6 0 0,-1 1 0 15,4 5 0-15,0 0 0 0,-7 0 0 16,3 0 0-16,-3 0 0 0,7 0 0 0,-3 0 0 0,-1 0 0 0,-3 5 0 15,7-5 20-15,-3-5 2 0,-1-1 0 0,1 0 0 16,-1 0-14-16,1-9-8 0,-1 3 8 0,4 7-8 16,-3-7 0-16,-1-6 0 0,1 12 0 0,3-6-8 15,-4 4 8-15,0 2 0 0,1-6 0 16,-1 0 0-16,1 6 0 0,-4 1 0 0,0 5 10 0,3-6-10 16,-3 3 0-16,0 0-8 0,0 3-1 0,0 0 0 15,-4 0-7-15,4 0-2 0,0 6 0 16,-3 0 0-16,3-1 3 0,-4 1 1 0,4 0 0 0,0 0 0 15,0 6 1-15,0-6 0 0,3 0 0 0,-3-1 0 16,4-2-9-16,3-3-2 0,0 0 0 0,0 0 0 16,0 0 12-16,0 0 1 0,0 0 1 0,0 0 0 15,0 0 18-15,3-6 3 0,1 1 1 0,-1-1 0 16,1 3-4-16,-1-9-8 0,1 6 12 0,-1 0-4 16,-3 6-8-16,0 0 0 0,4-6 0 0,-4 6 0 0,0 0 8 15,0 0 0-15,0 0 0 0,0 0 0 0,0 0 8 0,-4 0 0 16,1 0 1-16,-1-5 0 0,1 5 15 0,-1 0 2 15,-3 0 1-15,0-6 0 0,0 3-22 0,0-3-4 16,0-3-1-16,0 6 0 0,-4-3 1 0,1 0 0 16,-1 0 0-16,4 1 0 0,0-1 3 0,0-6 0 15,-3 6 0-15,2-3 0 0,1 3 17 0,0 0 4 16,-3 1 1-16,3-1 0 0,0 6-19 0,-4-12-4 16,1 12-1-16,-1-6 0 0,0-3 2 0,1 6 0 15,-4-3 0-15,3 3 0 0,-3-2-12 0,0-1 0 16,3 0 0-16,-3 0 0 0,-4-6 0 0,4 6 0 0,-3-3 0 15,3-5 0-15,-4 5 0 0,0-3-11 16,4-5 3-16,-7-1 0 0,3 3 8 0,-3 3-8 16,4-5 8-16,-5 5-8 0,1-3 8 0,0-2 0 0,-4-1 0 0,1 3 0 15,-1-2 0-15,-3 5 0 0,3 0 0 0,-3-5 0 16,0 5 0-16,-1 3 0 0,5-3 0 0,-8 6 0 16,7-5-11-16,-3 5 11 0,0-3-13 0,-4 6 5 15,4-3 8-15,0 3 0 0,-4-3 0 0,-3 6 0 16,3 0 0-16,-3-6 0 0,3 6 0 0,-3 0 0 15,-1 6 0-15,5-6 0 0,-1 3 0 0,0 3-8 16,0 3 8-16,4 6 0 0,-4-9 0 0,1 5 0 16,2 1 0-16,1-6 0 0,-4 6 0 0,4 2 0 15,-4-2 0-15,4 6 0 0,0-6 0 0,0 2 0 16,0-8 0-16,3 6 0 0,-3 5 0 0,3-8 0 16,-3 3 0-16,3 0 0 0,4 5 0 0,-4-5-8 0,4 0-7 15,3 0-1-15,-3 8 0 0,0-2 0 0,7-3-6 0,-4 2-2 16,4 1 0-16,0-3 0 0,3-1 4 0,-3 1 0 15,4 3 0-15,-1-7 0 16,1-2-10-16,6 3-2 0,-3 6 0 16,3-12 0-16,1-1 32 0,3 7 0 0,0-6 0 0,0-6 0 15,0 0 0-15,0 0 0 0,0 0 0 0,0 0 0 0,0 0 20 0,0 0 9 16,0 0 3-16,0 0 0 0,-4 0-32 0,4 0 0 16,0 0 0-16,0 0 0 0,0 0 12 0,0 0-3 15,0 0-1-15,-3 0 0 0,3-6-8 0,-4 6 8 16,4-12-8-16,0 7 8 0,0-7-8 0,0-3-17 0,4 3 4 15,-1-5 1-15,1-1 12 16,3-5 0-16,0 2 0 0,4-6 0 16,-1 4-28-16,1-1-4 0,-1-2 0 0,5 8 0 0,-1-5 32 0,-4 2 0 15,4 4 0-15,0-1 0 0,1 0 0 0,-1 1 13 0,3 2-1 0,1 3 0 16,-4-8-12-16,0 8 0 0,0 0 0 16,0 0-10-16,0-5 10 0,1 5 0 0,-5 0 0 0,1-2 0 15,-1 8 0-15,-3-6 0 0,0 6 8 0,-3-9-8 16,0 4 0-1,-1 5-15-15,4-6 3 0,-7 6 0 0,0 0 2 0,4 0 1 0,-8-3 0 0,4 9 0 16,-3-2 9-16,3 2 0 0,-4-3 8 0,1 3-8 16,-5 0 0-16,1 3 0 0,0 8 0 0,0-5-8 15,0 6-5-15,-3 0-1 0,3-4 0 0,-4 16 0 16,0-6 4-16,1 5 1 0,-1 4 0 0,1 2 0 16,-1-3 9-16,1 4 0 0,-1 2 0 0,0-8 0 15,1 8-13-15,-1-3-1 0,1 1 0 0,-1 2 0 16,0-5 14-16,1-4 0 0,3 4 0 0,-4-7 0 15,1 7 0-15,-1-4 0 0,0 4 0 0,1-10 0 16,-1 1 0-16,4 3 0 0,-3-10 0 0,3 1 0 16,0 0 0-16,3-9 0 0,4-3 8 0,0 0-8 15,0 0 0-15,0 0 0 0,-4 6 0 0,4-6 0 0,0 0-13 0,0 0 0 16,8 5 0-16,-1-2 0 0,3-3-6 0,1-3-1 16,3 1 0-16,0-4 0 15,4 0-12-15,3 6-2 0,0-12-1 0,0 6-360 0,4 0-72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customXml" Target="../ink/ink7.xml"/><Relationship Id="rId9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2129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01AD69-C93E-4142-98D9-D44D68752A5F}"/>
                  </a:ext>
                </a:extLst>
              </p14:cNvPr>
              <p14:cNvContentPartPr/>
              <p14:nvPr/>
            </p14:nvContentPartPr>
            <p14:xfrm>
              <a:off x="1231920" y="123480"/>
              <a:ext cx="5571720" cy="723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01AD69-C93E-4142-98D9-D44D68752A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2560" y="114120"/>
                <a:ext cx="5590440" cy="74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649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in French using the relative pronoun « </a:t>
            </a:r>
            <a:r>
              <a:rPr lang="en-US" dirty="0" err="1"/>
              <a:t>où</a:t>
            </a:r>
            <a:r>
              <a:rPr lang="en-US" dirty="0"/>
              <a:t> » having the meaning of where.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674F73-0159-4B07-A2DB-96BAF121DFB4}"/>
                  </a:ext>
                </a:extLst>
              </p14:cNvPr>
              <p14:cNvContentPartPr/>
              <p14:nvPr/>
            </p14:nvContentPartPr>
            <p14:xfrm>
              <a:off x="2213640" y="2281680"/>
              <a:ext cx="8526960" cy="955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674F73-0159-4B07-A2DB-96BAF121DF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4280" y="2272320"/>
                <a:ext cx="8545680" cy="97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9498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991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in French </a:t>
            </a:r>
            <a:r>
              <a:rPr lang="fr-FR" dirty="0" err="1"/>
              <a:t>using</a:t>
            </a:r>
            <a:r>
              <a:rPr lang="fr-FR" dirty="0"/>
              <a:t> the relative </a:t>
            </a:r>
            <a:r>
              <a:rPr lang="fr-FR" dirty="0" err="1"/>
              <a:t>pronoun</a:t>
            </a:r>
            <a:r>
              <a:rPr lang="fr-FR" dirty="0"/>
              <a:t> « où » </a:t>
            </a:r>
            <a:r>
              <a:rPr lang="fr-FR" dirty="0" err="1"/>
              <a:t>having</a:t>
            </a:r>
            <a:r>
              <a:rPr lang="fr-FR" dirty="0"/>
              <a:t> the </a:t>
            </a:r>
            <a:r>
              <a:rPr lang="fr-FR" dirty="0" err="1"/>
              <a:t>meaning</a:t>
            </a:r>
            <a:r>
              <a:rPr lang="fr-FR" dirty="0"/>
              <a:t> of </a:t>
            </a:r>
            <a:r>
              <a:rPr lang="fr-FR" dirty="0" err="1"/>
              <a:t>when</a:t>
            </a:r>
            <a:r>
              <a:rPr lang="fr-FR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509643-5A7A-4C46-BFE4-481A65E7441F}"/>
                  </a:ext>
                </a:extLst>
              </p14:cNvPr>
              <p14:cNvContentPartPr/>
              <p14:nvPr/>
            </p14:nvContentPartPr>
            <p14:xfrm>
              <a:off x="2172960" y="1683720"/>
              <a:ext cx="6716160" cy="316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509643-5A7A-4C46-BFE4-481A65E744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3600" y="1674360"/>
                <a:ext cx="6734880" cy="318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2656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48459"/>
            <a:ext cx="10515600" cy="4128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vingt-sept février</a:t>
            </a:r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312B30-FC1D-440F-8F33-648D88FD2C54}"/>
                  </a:ext>
                </a:extLst>
              </p14:cNvPr>
              <p14:cNvContentPartPr/>
              <p14:nvPr/>
            </p14:nvContentPartPr>
            <p14:xfrm>
              <a:off x="1724760" y="585000"/>
              <a:ext cx="985680" cy="396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312B30-FC1D-440F-8F33-648D88FD2C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5400" y="575640"/>
                <a:ext cx="1004400" cy="398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0875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i="1" dirty="0"/>
              <a:t>Le Misanthrope </a:t>
            </a:r>
            <a:r>
              <a:rPr lang="en-US" sz="2800" b="1" dirty="0"/>
              <a:t>is a play by Molière which was written in 1666 but whose characters are easily relatable to people of the present day.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B24D987-22F9-431C-A046-E74BC1355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0330" y="2664557"/>
            <a:ext cx="1946270" cy="310905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EB779F1-C7F8-4B1D-A51D-4D8727D7CF73}"/>
                  </a:ext>
                </a:extLst>
              </p14:cNvPr>
              <p14:cNvContentPartPr/>
              <p14:nvPr/>
            </p14:nvContentPartPr>
            <p14:xfrm>
              <a:off x="8980200" y="893160"/>
              <a:ext cx="722880" cy="1711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EB779F1-C7F8-4B1D-A51D-4D8727D7CF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70840" y="883800"/>
                <a:ext cx="741600" cy="173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006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9065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AVERTISSEMENT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, </a:t>
            </a:r>
            <a:r>
              <a:rPr lang="en-US" dirty="0" err="1"/>
              <a:t>unité</a:t>
            </a:r>
            <a:r>
              <a:rPr lang="en-US" dirty="0"/>
              <a:t> 5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premier mars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de </a:t>
            </a:r>
            <a:r>
              <a:rPr lang="en-US" i="1" dirty="0"/>
              <a:t>La </a:t>
            </a:r>
            <a:r>
              <a:rPr lang="en-US" i="1" dirty="0" err="1"/>
              <a:t>Cigale</a:t>
            </a:r>
            <a:r>
              <a:rPr lang="en-US" i="1" dirty="0"/>
              <a:t> et La </a:t>
            </a:r>
            <a:r>
              <a:rPr lang="en-US" i="1" dirty="0" err="1"/>
              <a:t>Fourmi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d’un </a:t>
            </a:r>
            <a:r>
              <a:rPr lang="en-US" dirty="0" err="1"/>
              <a:t>emploi</a:t>
            </a:r>
            <a:r>
              <a:rPr lang="en-US" dirty="0"/>
              <a:t> possible.</a:t>
            </a:r>
          </a:p>
        </p:txBody>
      </p:sp>
    </p:spTree>
    <p:extLst>
      <p:ext uri="{BB962C8B-B14F-4D97-AF65-F5344CB8AC3E}">
        <p14:creationId xmlns:p14="http://schemas.microsoft.com/office/powerpoint/2010/main" val="114370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36CF-BAE6-4F48-9018-3BB413E1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3E1F-93DF-4CD9-992F-3A384AA2A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</a:t>
            </a:r>
            <a:r>
              <a:rPr lang="en-US" dirty="0" err="1"/>
              <a:t>relatifs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282C0FE-0E24-4BDC-986F-00BDF9A15E2F}"/>
                  </a:ext>
                </a:extLst>
              </p14:cNvPr>
              <p14:cNvContentPartPr/>
              <p14:nvPr/>
            </p14:nvContentPartPr>
            <p14:xfrm>
              <a:off x="1804680" y="2840400"/>
              <a:ext cx="10071360" cy="2524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282C0FE-0E24-4BDC-986F-00BDF9A15E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5320" y="2831040"/>
                <a:ext cx="10090080" cy="254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3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8C3-AE01-4505-AB02-8B30FAA8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D0E8-196F-425F-A9F7-040DCBDD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cigale</a:t>
            </a:r>
            <a:r>
              <a:rPr lang="en-US" dirty="0"/>
              <a:t> et la </a:t>
            </a:r>
            <a:r>
              <a:rPr lang="en-US" dirty="0" err="1"/>
              <a:t>fourmi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14:cNvPr>
              <p14:cNvContentPartPr/>
              <p14:nvPr/>
            </p14:nvContentPartPr>
            <p14:xfrm>
              <a:off x="11518889" y="2045309"/>
              <a:ext cx="5040" cy="1116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509889" y="2036669"/>
                <a:ext cx="2268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BF6615-59BD-44C3-984E-18B9DD049A4D}"/>
                  </a:ext>
                </a:extLst>
              </p14:cNvPr>
              <p14:cNvContentPartPr/>
              <p14:nvPr/>
            </p14:nvContentPartPr>
            <p14:xfrm>
              <a:off x="3036600" y="423000"/>
              <a:ext cx="1479960" cy="744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BF6615-59BD-44C3-984E-18B9DD049A4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27240" y="413640"/>
                <a:ext cx="1498680" cy="76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92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014-F90F-443B-B2F1-93771069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EB37-993A-4769-A400-37C05D94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profession</a:t>
            </a:r>
          </a:p>
        </p:txBody>
      </p:sp>
    </p:spTree>
    <p:extLst>
      <p:ext uri="{BB962C8B-B14F-4D97-AF65-F5344CB8AC3E}">
        <p14:creationId xmlns:p14="http://schemas.microsoft.com/office/powerpoint/2010/main" val="122959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44226</TotalTime>
  <Words>133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Bonjour!</vt:lpstr>
      <vt:lpstr>  Travail de cloche </vt:lpstr>
      <vt:lpstr> Bonjour!</vt:lpstr>
      <vt:lpstr>  Le Misanthrope is a play by Molière which was written in 1666 but whose characters are easily relatable to people of the present day.</vt:lpstr>
      <vt:lpstr>  AVERTISSEMENT</vt:lpstr>
      <vt:lpstr>PowerPoint Presentation</vt:lpstr>
      <vt:lpstr>PowerPoint Presentation</vt:lpstr>
      <vt:lpstr>PowerPoint Presentation</vt:lpstr>
      <vt:lpstr>                                                                                   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507</cp:revision>
  <cp:lastPrinted>2017-02-27T15:51:41Z</cp:lastPrinted>
  <dcterms:created xsi:type="dcterms:W3CDTF">2016-10-03T16:25:09Z</dcterms:created>
  <dcterms:modified xsi:type="dcterms:W3CDTF">2024-02-27T20:22:05Z</dcterms:modified>
</cp:coreProperties>
</file>