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20" r:id="rId2"/>
    <p:sldId id="392" r:id="rId3"/>
    <p:sldId id="331" r:id="rId4"/>
    <p:sldId id="474" r:id="rId5"/>
    <p:sldId id="388" r:id="rId6"/>
    <p:sldId id="421" r:id="rId7"/>
    <p:sldId id="414" r:id="rId8"/>
    <p:sldId id="419" r:id="rId9"/>
    <p:sldId id="417" r:id="rId10"/>
    <p:sldId id="393" r:id="rId11"/>
    <p:sldId id="387"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420"/>
            <p14:sldId id="392"/>
            <p14:sldId id="331"/>
            <p14:sldId id="474"/>
            <p14:sldId id="388"/>
            <p14:sldId id="421"/>
            <p14:sldId id="414"/>
            <p14:sldId id="419"/>
            <p14:sldId id="417"/>
            <p14:sldId id="393"/>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3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2/28/2024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9T19:31:06.136"/>
    </inkml:context>
    <inkml:brush xml:id="br0">
      <inkml:brushProperty name="width" value="0.05292" units="cm"/>
      <inkml:brushProperty name="height" value="0.05292" units="cm"/>
      <inkml:brushProperty name="color" value="#FF0000"/>
    </inkml:brush>
  </inkml:definitions>
  <inkml:trace contextRef="#ctx0" brushRef="#br0">3270 6532 597 0,'0'0'16'0,"-3"-9"5"0,6 3-21 0,-3 0 0 0,0 0 0 0,0 0 0 15,0 0 64-15,0 6 9 0,0 0 2 0,0 0 0 16,0 0-16-16,0 0-3 0,0 0-1 0,0 0 0 16,0 0-29-16,0 0-6 0,-3 6 0 0,-1 0-1 15,4 3 1-15,0-3 0 0,-7 3 0 0,7 5 0 16,0-2 2-16,0-6 1 0,0 6 0 0,7 0 0 15,-7 2 0-15,4-2 0 0,-1 0 0 0,1 2 0 16,-1 1-37-16,4 6-7 0,-3-4-2 0,3 1 0 16,-4 8 69-16,-3-8 14 0,4 9 2 0,3 2 1 15,-3-6-50-15,-1 4-13 0,1 2 0 0,-1-8 0 16,1 8 52-16,-1 1 6 0,-3 2 1 0,4 0 0 16,-4 10-43-16,3 2-16 0,-3 0 11 0,0 3-11 0,4-3 0 15,-4 0 0-15,0-9 0 0,-4 3 0 0,4-8 43 0,0 8 2 16,-3-9 1-16,3 10 0 0,0-7-22 15,0-3-5-15,0-5-1 0,3-3 0 0,-3-1-18 16,0-5 0-16,0-6-11 0,0-4 11 16,0 7-53-16,0-12-4 0,0 0-1 0,0 0 0 15,0 0-5-15,4-12-1 0,-1 1 0 0,1 2-409 16,-1 3-83-16</inkml:trace>
  <inkml:trace contextRef="#ctx0" brushRef="#br0" timeOffset="905.362">3344 6493 694 0,'0'0'15'0,"0"0"3"16,0 0 1-16,0 0 1 0,0 0-20 0,0 0 0 0,0 0 0 0,0 0 0 0,0 0 56 0,-3 6 8 16,3-6 0-16,-4 6 1 0,4-6 10 0,0 0 1 15,0 0 1-15,0 0 0 0,-3 6-48 0,3-6-9 16,0 0-3-16,0 0 0 0,0 0 22 0,0 0 4 16,0 0 1-16,0 0 0 0,0 0-20 0,0 0-3 15,-4 0-1-15,4 0 0 0,0 0-20 0,0 0 0 16,0 0 0-16,0 0 0 0,0 0 21 0,0 0 0 15,0 9 0-15,0-9 0 0,0 6-33 0,4 0-8 16,-4 5 0-16,3-5-1 0,1 0 21 0,-1-6 0 16,1 12 0-16,-1-6 0 0,1-3 0 0,3 6 0 0,0-4 0 15,-3-2 0-15,3 3 0 0,3 0 0 0,-3 0 0 16,4 0 0-16,-4-6 0 0,0 0 0 0,-4 0 0 16,5 6 0-16,-1-6 20 0,3 0 9 0,1 0 2 0,-4 0 0 15,0 0-17-15,0 6-3 0,3-1-1 0,-2-5 0 16,-1 0 10-16,3 0 3 0,-3 0 0 0,4 3 0 15,-4 0-36-15,-4 3-7 0,8-3-2 0,0 9 0 16,3 0 22-16,-4-1 0 0,1 4 0 0,-4 0 0 16,0 5 0-16,-3-2 0 0,3 3 0 0,-4 2 0 15,1 4 0-15,3-4 0 0,-4 7 0 16,1-7 8-16,-4 4-8 0,0-4 0 0,3-2 0 0,1 8 8 16,-1-3 7-16,-3 4 1 0,4-4 0 0,-1 4 0 15,1-4-16-15,-1 4 0 0,-3-1 0 0,4 3 0 16,-4-8 0-16,0 2 0 0,0 4 0 0,0-7 0 15,0 4 0-15,-4-4 0 0,4-2 0 0,-3-4 0 16,-4 1 54-16,0-9 8 0,-4 6 2 0,-3-7 0 0,7 10-52 0,-4-12-12 16,-3 6 0-16,4-9 0 0,-1 3 0 0,-3-4 0 15,3 7 0-15,1-9 0 0,-4 0 25 0,3 0 3 16,-3-9 0-16,0 9 0 16,3-2-45-16,1-4-9 0,-1 3-2 0,1 3 0 0,3 0 28 0,-4-6 19 15,4 6-3-15,0 0-1 0,0 0-24 0,7 0-5 16,-7 0-1-16,3 6 0 0,-3-3 5 0,4 3 1 15,-4 5 0-15,3 1 0 0,1 0-7 0,3 5 0 16,-4-5-1-16,1-3 0 0,-1 3 9 0,0 0 8 0,4-7-12 16,0-5 12-16,0 0 0 0,0 0 0 0,0 0 0 0,0 0 0 15,0 0 0-15,0 0 11 0,-7-5-3 16,4-1-8-16,3-9 0 0,-4 3 0 0,8-5 0 0,-4 5-557 16,3-6-107-1</inkml:trace>
  <inkml:trace contextRef="#ctx0" brushRef="#br0" timeOffset="1856.435">3838 7155 712 0,'0'0'16'0,"0"0"3"0,0 0 1 0,0 0 0 0,0 0-20 0,0 0 0 0,0 0 0 0,0 0 0 15,-3 6 55-15,3 0 7 0,-4 5 2 0,1-5 0 16,3 0-31-16,0 3-5 0,0-9-2 0,0 6 0 15,0-6 30-15,0 0 7 0,0 0 1 0,0 0 0 16,0 6 0-16,0-6 0 0,0 0 0 0,0 0 0 16,3 6-13-16,4-1-3 0,-7-5 0 0,4 0 0 15,3 0-25-15,0 0-6 0,0 0-1 0,-4 0 0 16,5 0-16-16,-1 0 0 0,3 0 0 0,1 0 0 16,-1 6 24-16,-3-6 0 0,4 0 1 0,0 6 0 15,-1-6-25-15,4 12 0 0,-3-12 0 0,-1 6 0 16,1-6 0-16,0 0 0 0,3 6 0 0,-4-6 0 15,-3 0 0-15,0 0 8 0,-3 0-8 0,6 0 0 16,-6 0 8-16,3 0-8 0,-3-6 0 0,3 0 8 16,-4-6-8-16,1 6 8 0,-1-5-8 0,1 2 8 15,-1-3-8-15,-3 0 10 0,4-5-10 0,-4 5 10 0,3-6-10 16,-3 4 0-16,4 2 0 0,-4 0 8 0,0-3-8 0,0 6 0 16,0 1 0-16,0 2 0 0,0-6 0 0,0 12 0 15,-4-6 0-15,1 0 0 0,3 6 0 0,-7-6 0 16,7 6 0-16,-7-3 0 0,0 0-17 0,-4 3 1 15,0 0 0-15,1 0 0 0,3 0 4 0,-4 3 2 16,1 0 0-16,-4 3 0 0,6 0 10 0,-2-6-8 16,3 6 8-16,-4-6-8 0,4 6 8 0,0 0 0 15,0-6 0-15,0 0-8 0,7 0 8 0,-7 6-13 0,7-6 5 16,0 0 8-16,0 0 0 0,-4 6 0 16,1-4 0-16,-1 4 0 0,1 3-10 0,3 6 10 15,-4-9 0-15,4 6-9 0,0-1 9 0,0 4-8 0,0 3 8 0,0-7-8 16,0 10 8-16,0-6-13 0,-3 5 5 0,-1-2 8 15,4-3-9-15,-3 2 9 0,3 1 0 0,-4-6 0 16,1-4 0-16,3 7 19 0,0 0-3 0,0-9 0 16,3 5-27-16,-3-5-5 0,4 6-2 0,-1-6 0 15,1 3 18-15,-1-3 0 0,-3 0 0 0,7-1 0 16,-3 1 12-16,3 0-1 0,0 0 0 0,4 0 0 16,-4-6 0-16,0 3 0 0,0 3 0 0,0-3 0 15,3 0-3-15,-3 0-8 0,8 2 12 0,-8-2-4 16,0 3-16-16,0 0-4 0,0-6-1 0,-4 6 0 15,4-6 13-15,0 0 0 0,-3 0 0 0,3 6 0 16,0-6 0-16,4 0 0 0,-4-6 0 0,7 6 0 16,-4 0-26-16,5 0-2 15,6-6-1-15</inkml:trace>
  <inkml:trace contextRef="#ctx0" brushRef="#br0" timeOffset="2586.441">4791 6908 1074 0,'0'0'30'0,"0"0"8"0,0 0-30 0,-4 0-8 0,-3 0 0 0,0 0 0 16,-7 0 104-16,7 0 19 0,-4 0 4 0,4 6 1 16,-3-6-52-16,-1 6-9 0,1-6-3 0,-5 6 0 15,1-1-16-15,4 7-3 0,-1-6-1 0,-10 6 0 16,3 3-28-16,4-4-5 0,0 7-2 0,0-6 0 15,0-4-9-15,3 4 0 0,4-6 0 0,0 6 8 0,4 0-8 16,-4-6 0-16,3 5 0 0,1-8 0 16,3-3 0-16,-11 3 0 0,11 6 0 0,-4-3 0 15,4-6 0-15,-3 6 8 0,3-6-8 0,0 0 0 0,0 0 10 0,0 0-10 16,0 6 12-16,0 0-12 0,-4-1 9 0,4 1-9 16,-3-3 0-16,3 9 9 0,0-9-9 0,0 6 0 15,0-3 0-15,3-1 0 0,-3 1 0 0,4 0 0 16,-1 0 0-16,1 6 0 0,-1-6 0 0,5 3 0 15,-5-4 0-15,1 1 0 0,-4-6 0 0,0 0 0 16,7 6 0-16,-7-6 0 0,10 0 0 0,-6 6 0 16,-4-6 0-16,10 6 0 0,1-6 0 0,-4 0 0 0,4 0 0 15,-1 0 0-15,-3 0 0 0,4 0 0 0,-4 0 0 16,3 6 0-16,-2-6 0 0,6 6 0 0,-14-6 0 16,7 3 0-16,0 0 0 0,-4 5 0 0,4-2 0 0,0 6 0 15,0 0 0-15,0-6 0 0,-3 5 0 0,0-2 0 16,-1 9 0-16,1-12 0 15,-1 6 0-15,1-1 0 0,-4-2 0 0,0-3 0 16,0-6 0-16,0 6 0 0,0 6 0 0,0-6 0 0,0-6 0 0,-4 5 0 16,4 13 0-16,-3-12 0 0,-1 0 0 0,1 0 0 15,3 3 0-15,-4-4 0 0,0 7 0 0,1-12 0 16,-1 6 0-16,1 0 0 0,-4 0 0 0,3 0 0 16,-3 0 0-16,4-1 0 0,-8 4 0 0,1-6 0 15,-8 0 0-15,4 3 0 0,-4-6 0 0,-3-6 0 16,3-6-15-16,-3 7 5 0,-7-4 1 0,3-3 0 15,4 0-37-15,-4-3-7 0,8 4-2 0,-1-1-482 16,1-6-97-16</inkml:trace>
  <inkml:trace contextRef="#ctx0" brushRef="#br0" timeOffset="3170.675">4085 6370 820 0,'0'0'18'0,"0"0"4"0,0 0 1 0,-7-6 0 15,4 0-23-15,-1 0 0 0,4 6 0 0,-3-11 0 16,3 11 54-16,-8-3 6 0,5-3 2 0,3 6 0 0,0 0-10 0,0 0-3 16,0 0 0-16,-7 0 0 0,7 0-20 0,0 0-4 15,-4 6-1-15,1-1 0 0,3-5-16 0,-4 9-8 16,1 3 8-16,3-6-8 0,0 0 0 0,0 0 8 15,0 2-8-15,3 4 0 0,1 0 0 0,-1-6 0 16,1 6 0-16,3-6 0 0,0 8 0 0,0-2 0 16,4 0 0-16,-1 5 0 0,1-5 0 0,3 3 0 15,-3 8 0-15,3-5 0 0,0-3 0 0,-4 8 0 16,-3 1 0-16,4-1 0 16,0-2-25-16,-1 2 2 0,1-11 1 0,-4 0 0 15,3 3-8-15,-3 2-2 0,4-5 0 0,-4-3-314 16,0-3-63-16</inkml:trace>
  <inkml:trace contextRef="#ctx0" brushRef="#br0" timeOffset="5653.204">5913 6920 817 0,'0'-21'23'0,"0"15"5"0,-4 0-28 0,1-5 0 0,-1-7 0 0,0 3 0 0,-3 1 61 16,0-1 7-16,0 9 0 0,4-6 1 0,-4 12-4 16,-4-6-1-16,1 6 0 0,-5 6 0 0,1-6-51 0,0 6-13 15,-3-6 0-15,-5 6 0 16,5 6 40-16,-1-3 4 0,0-4 2 0,-3 4 0 15,4 0-25-15,3 3-5 0,-1 0 0 0,-2-1-1 0,3-2-4 0,0 0-1 16,3 6 0-16,0-9 0 16,4 5-2-16,0 1-8 0,0 0 12 0,0 3-4 0,4-10-8 0,-1 7 0 15,1 6 0-15,3 2 0 0,0-2 0 0,0 6 0 16,0-7 0-16,0 10 0 0,0-10 0 0,0 1 0 16,0-3 0-16,3 2 0 0,-3 4-16 0,4 2 4 0,-4-5 0 15,3-3 1-15,1-1 11 0,-1 7 16 0,1-9-4 16,-1-6-1-16,-3-6-11 0,0 0 0 0,0 0 0 0,7 8 0 15,-7-8 0-15,0 0 0 0,11 3 0 0,-11-3 0 16,11-6-12-16,-4-5 3 0,0-1 0 0,0-9 0 16,3 13 9-16,-3-1 0 0,0-15 0 0,4-2 0 15,-4 2 0-15,0 1 0 0,-3 2 0 16,3 4 0-16,-4-7 0 0,4 0 0 0,-3-2 0 16,-1 2 0-16,1 10 28 0,-1-4 7 15,1 1 1-15,-1 5 1 0,1-3-24 0,-1-3-5 0,1 13 0 0,0-7-8 16,-4 12 10-16,0 0-10 0,0 0 8 0,3-6-8 15,4 0 18-15,-3 3-2 0,-4 3 0 0,0 0 0 16,0 0-16-16,0 0 0 0,7 0 0 0,0 0 0 16,0 0-12-16,-7 0-5 0,0 0-2 0,7 3 0 15,-4 9-21-15,4-6-4 16,-3 5 0-16,-1-5-1 0,-6 0 36 0,3 6 9 0,-4 3 0 0,-3 2 0 16,4-5 0-16,-1 6 0 0,1 2 0 0,-1 10 0 15,-3-10 49-15,4 10 12 0,-4 8 3 0,0-3 0 16,0-11-64-16,-1 8 0 0,5-3-9 0,-4 10 0 15,0-7 9-15,0 3 12 0,3 3-2 0,-3-5-1 16,4 2-9-16,-1-3 0 0,1 10 0 0,-1-4 0 0,1 6 36 16,-1 3 6-16,1-3 1 0,-5 18 0 0,1-12-25 15,0-3-5-15,4 3-1 0,-1 6 0 0,1-6-3 0,-1-6-1 16,1 0 0-16,-1 3 0 0,1-9-8 0,-1 0 8 16,4-3-8-16,-3-2 8 0,3-10-8 0,-4 1 0 15,4-9 0-15,0 2 0 0,0-5 0 0,0-6 0 16,0 0 14-16,0-6-4 0,0 0-10 0,0 0-12 0,0 0 2 15,0 0 1-15,0 0 9 0,0 0 0 16,0 0 0-16,0 0 0 0,0 0 24 0,0 0 8 0,0 0 0 16,-3-6 1-1,-1-6-53-15,4 0-10 0,-4 1-2 0,4-1-1 0,0-3 33 0,0 3 0 16,0-8 0-16,0 2 0 0,0 6 0 0,0-5 0 0,0-4 0 16,0 4 0-16,4-7 0 0,-4 6 0 0,4-2 8 0,-4-4-8 15,3 4 0-15,1-4-13 0,-1 7 1 0,1-10 0 16,3 9 12-16,-4-5-11 0,4 8 11 0,-3-2-10 15,3-1 10-15,3 0 16 0,-2-2-4 0,-5 8-1 16,4-6-33-16,-3-2-6 16,-1 5-2-16,4 0 0 15,0 4-3-15,-3-4-1 0,3 3 0 0,0 0 0 0,3 1 34 0,-2-1 0 0,-1-3 0 0,0 3 0 16,0 1-58-16,3-7-5 16,-3 6-1-16,0-8 0 0,7 2-51 0,-10 6-10 15</inkml:trace>
  <inkml:trace contextRef="#ctx0" brushRef="#br0" timeOffset="6145.247">6241 7075 880 0,'0'0'24'0,"0"0"8"0,0 0-32 15,0 0 0-15,0 0 0 0,-7 6 0 0,3 3 62 0,1 0 6 0,3-9 2 0,-8 12 0 16,5 5-19-16,-1-2-4 0,1 3-1 0,-1-7 0 15,1 13 10-15,3-3 3 0,0 2 0 0,0-5 0 16,0-1-21-16,0-2-4 0,0-3-1 0,0 0 0 16,3 5 3-16,1-2 0 0,-1-3 0 0,1-1 0 15,-4 7-36-15,7-6 0 0,-3 3 0 0,-1-10 0 16,1 1 0-16,-4-6 0 0,7 12 0 0,-7-12 0 16,3 6 48-16,-3-6 2 0,0 0 1 0,0 0 0 15,11-6-31-15,-4 0-5 0,7 0-2 0,-7 0 0 0,-4 1-13 16,8-1 0-16,-4-3 0 0,0-3 0 0,4-6 0 15,-4 7 0-15,0-10 0 0,0 3 0 16,0 1 0-16,-3-10 0 0,3 4 0 0,0-7 0 0,-4 7 0 16,1-4 0-16,-1 10 0 0,1-4 0 0,-1 10 0 15,1-13 0-15,-4 0 0 0,0 4 0 16,3-7-46-16,-3 10-15 0,0 5-3 0,0-6-479 16,7 7-95-16</inkml:trace>
  <inkml:trace contextRef="#ctx0" brushRef="#br0" timeOffset="6725.677">6604 7087 1249 0,'-4'6'27'0,"1"6"5"0,3-6 2 0,0-6 2 0,-7 6-28 0,7-6-8 0,-4 6 0 0,4-6 0 15,-3 5 71-15,-1 1 13 0,4 0 2 0,0-6 1 16,0 0-35-16,0 9-6 0,0 3-2 0,4-1 0 16,3 1-21-16,0-6-5 0,0-6-1 0,4 9 0 15,-1-6-1-15,1-3-1 0,6-3 0 0,-10 6 0 16,8 6-5-16,-1-12-1 0,0-9 0 0,0-6 0 15,0 7-9-15,0-1 8 0,0 0-8 0,4 3 8 0,-11-2 11 16,3 5 1-16,-2-6 1 0,2-3 0 0,-3 3-21 16,-3 7-16-16,3-7 2 0,-4 0 1 0,1 6 21 0,-4-6 4 15,0 6 0-15,-4-2 1 0,1 2-13 0,-1 0-18 16,1-6 4-16,-4 6 1 0,3 0 21 0,-3 1 4 16,0-1 0-16,0 3 1 15,0 0-41-15,-4 3-9 0,-3 0-2 16,4 3 0-16,-1-3 11 0,-3 0 3 0,3 0 0 0,-3 3 0 0,4 3 43 0,-1-1 9 15,4 7 1-15,-4 6 1 0,4-4-29 0,-3 10 0 16,-1 0 0-16,4-10 0 0,0 10 10 0,4-7-10 16,-4 16 10-16,3-4-10 0,0-5 17 0,-3 8-2 0,4-14-1 15,-1 8 0-15,-3-2-2 0,4-7 0 16,-1 4 0-16,4-9 0 0,0 8 0 0,0-5 0 16,4 0 0-16,-4-4 0 0,3 1 1 0,4 3 0 0,-3-6 0 0,3-1 0 15,4 10-2-15,-4-12-1 0,3 0 0 0,-3 0 0 16,4 3-10-16,3 5 0 0,-3-5 0 0,3-3 0 31,-4-6-22-31,4 6-6 0,0 0-2 0,1-6 0 0,-1 0-28 16,-4 0-6-16,8 0 0 0,-8-6-1 0</inkml:trace>
  <inkml:trace contextRef="#ctx0" brushRef="#br0" timeOffset="10635.257">7916 7078 583 0,'0'0'12'0,"0"0"4"0,0 0 0 0,0 0 0 0,0 0-16 0,0 0 0 16,0 0 0-16,0 0 0 0,0 0 14 0,0 0-1 15,0 0 0-15,-3 6 0 0,3 3-13 0,0 3 0 16,0-12 0-16,0 6 0 0,0 0 0 0,0 5 0 16,3 10 0-16,-3-9 0 0,0-6 19 0,0-6 1 15,0 0 0-15,0 0 0 0,0 0 24 0,0 0 4 16,0 0 2-16,0 0 0 0,4 5 10 0,-4-5 3 16,0 0 0-16,0 0 0 0,7 0 3 0,-7 0 1 0,0 0 0 15,0 0 0-15,7-5-17 0,-3 5-3 0,-1-12-1 0,-3 12 0 16,0 0-25-16,0 0-5 0,0 0 0 0,0 0-1 15,0 0-2-15,0 0 0 0,0 0 0 0,0 0 0 16,0 0 2-16,0 0 0 0,0 0 0 0,0 0 0 16,-7 0-15-16,0 6 0 15,0 0 8-15,0 5-8 0,3 1 0 0,1 0 0 16,-1-3 0-16,-6 2 0 0,10 1 14 0,0 6-3 0,0-6-1 0,0 2 0 16,0 4-2-16,0-6-8 0,0-6 12 0,0-1-4 15,0 1-8-15,3 0 0 0,-3-6 0 0,0 9 8 16,7 3-8-16,-7-12 0 0,0 0-12 0,0 0 12 15,0 0 0-15,0 0 0 0,4 6 0 0,-4 5 0 16,0-5 0-16,0 3 10 0,0-9 1 0,0 9 0 16,3-3-11-16,-3 3-16 0,-3-3 4 0,3-6 1 15,0 0-40-15,0 5-8 0,0 1-1 16,0-6-1-16,0 0-107 0,0 12-22 0,0-6-4 0</inkml:trace>
  <inkml:trace contextRef="#ctx0" brushRef="#br0" timeOffset="10969.991">7938 6520 648 0,'0'0'14'0,"0"0"3"0,-8-3 1 0,8 3 0 0,-7 6-18 16,7-6 0-16,-7 0 0 0,0 3 0 0,7-3 27 0,-3 3 1 0,-1 5 1 0,-6-2 0 15,10-6 8-15,-7 6 2 0,0 0 0 0,-1 0 0 16,5 0-18-16,3-6-3 0,0 0-1 0,-4 6 0 15,4-6-17-15,-3 6 0 0,3-6 0 0,0 0 0 16,7 0-23-16,-4-3-8 0,8 0-1 16</inkml:trace>
  <inkml:trace contextRef="#ctx0" brushRef="#br0" timeOffset="11524.41">8336 6270 853 0,'0'0'18'0,"0"0"4"0,0 0 1 0,-3 9 2 0,-1 3-25 0,4-1 0 0,-3 7 0 0,3-6 0 16,0 8 44-16,0-2 4 16,0 0 1-16,3-1 0 0,-3 4 3 0,0 2 1 0,0-8 0 15,4 14 0-15,-4-11-12 0,0 8-2 16,3-2-1-16,1 2 0 0,-1-2-7 0,-3 5-2 0,4-2 0 0,-1 5 0 15,-3 3-8-15,4-8-1 0,-4 2-1 0,3 1 0 16,-3-7-5-16,0 4-1 0,0-4 0 0,0 4 0 16,0-4 12-16,-3 1 3 0,3-4 0 0,-4 4 0 15,1-4-4-15,-1 4-1 0,4-1 0 0,-3 4 0 16,3-9-14-16,-4-4-9 0,1 4 12 0,3-1-12 16,0 1 9-16,0 6-9 0,0-4 0 0,0-2 9 15,3-1-21-15,1-2-5 0,-1 3-1 0,1-1 0 16,-1 1 27-16,4-3 6 0,-3 2 1 0,-1 1 0 15,4-3-16-15,-3 2 0 0,-1 1 0 0,1-3 0 0,3 2 0 16,-3 7 0-16,-4-12 0 0,3-1 0 0,-3 4-12 16,0-9-3-16,0-6 0 0,0 0 0 15,0 6 24-15,0-6 5 0,0 0 1 0,0 0 0 0,0 0-24 0,-3 0-5 16,-1-6-1-16,1 0 0 16,-5-6-129-16,1 7-25 0</inkml:trace>
  <inkml:trace contextRef="#ctx0" brushRef="#br0" timeOffset="12283.292">8950 6993 1432 0,'0'0'32'0,"-7"0"6"0,0 0 2 0,7 0 0 0,0 0-32 0,-7 0-8 15,0 0 0-15,0 0 0 0,0-6 81 0,0 6 15 16,0 0 4-16,-4 6 0 0,4-6-46 0,0 0-9 16,-4 0-1-16,4 0-1 0,-3 0-32 0,3 0-11 15,-1 0 0-15,1 0 9 0,-3 0-1 0,3 0-8 16,-4 6 12-16,4-6-4 0,0 0-8 0,0 6 0 15,0 0 0 1,0-3-11-16,3 6 11 0,-3-1-8 0,4 4 8 0,-4-6-8 0,3 6 8 0,1-6-8 16,-1 2 8-16,1 1-8 0,-1 0 8 0,-3 3 0 15,4 0 0-15,-1-1-8 0,4-2 8 0,-3 6 0 0,3-6 0 16,0-9 0-16,0 0 0 0,0 0 0 0,0 6 0 16,0 5-8-16,0-11 8 0,0 0 0 0,0 0 0 0,0 0 0 15,0 0 0-15,0 0 0 0,0 0 0 0,0 0 0 16,0 0 0-16,10 0 0 0,-10 0 0 0,0 0 0 15,11 0 0-15,-11 0 0 0,10 0 0 0,-10 0 8 16,11 0-8-16,-11 0 0 0,0 0 0 0,10 0 0 16,1 0 0-16,-11 0 0 0,0 0 0 0,7 6 0 15,0 0 0-15,-3 6 0 0,-4-12 0 0,7 6-8 16,-7-6 8-16,10 6 0 0,-3 2 0 0,4 4 0 16,-4 0 0-16,0 3 0 0,4-7 0 0,-1 7-8 15,-3 3 8-15,4-6 0 0,-4-1 0 0,0 10 0 16,0-15 0-16,0 6 0 0,-3-1 0 0,3-2 0 15,-4 3 0-15,1 0 0 0,-1-1 0 0,1-5-8 16,-4-6 8-16,0 0 0 0,0 0 0 0,0 12 0 16,3-6 0-16,-3-3 0 0,0-3 0 0,-3 9 0 15,-1 2-10-15,4-2 0 0,0-9 0 0,-3 6 0 0,-4-12-10 0,3 6-3 16,4 0 0-16,-7 6 0 16,0-6-37-16,0-6-7 0,0 0-1 0,-4 1-660 15</inkml:trace>
  <inkml:trace contextRef="#ctx0" brushRef="#br0" timeOffset="20533.73">9857 7105 892 0,'0'0'20'0,"0"0"4"0,0 0 0 0,0 0 1 0,0 0-25 0,0 0 0 0,0 0 0 0,0 0 0 16,0 0 73-16,0 0 10 0,0 0 1 0,0 0 1 15,0 0-33-15,0 0-6 0,0 0-2 0,0 0 0 16,0 0-16-16,0 0-4 0,0 0-1 0,0 0 0 16,0 0 10-16,0 0 3 0,0 0 0 0,0 0 0 15,0 0-7-15,0 0-1 0,-4 6 0 0,4-6 0 16,0 0-6-16,0 0-2 0,-7 6 0 0,7-6 0 16,0 0-20-16,0 0 0 0,0 0 0 0,0 0-8 15,0 0 20-15,0 0 5 0,0 0 1 0,-4 6 0 16,4-6-18-16,0 0 10 0,-3 5-10 0,3-5 8 15,3 6-8-15,1 0 0 0,0 9 0 0,-1-3 0 16,-3-12-16-16,4 5-4 0,3 1-2 0,-4 6 0 16,4-6 36-16,-3 0 7 0,3 0 2 0,-4 0 0 15,4 2-37-15,-3 4-7 0,-1 0-2 0,1 0 0 16,3-3 48-16,-3 2 10 0,3 7 1 0,-4-12 1 16,-3-6-24-16,4 12-5 0,3-1 0 0,-4 4-8 0,-3-15 14 15,4 6-4-15,-1 6-1 0,4-6 0 0,-7-6-9 0,7 11 0 16,-3-2 9-16,3 0-9 0,0-6 0 0,-3 3 8 15,3 0-8-15,-7-6 0 0,0 0 0 0,7 6 8 16,-7-6-8-16,7 5 0 0,-4-5 0 0,-3 0 9 16,0 0-9-16,0 0 0 0,7 6 8 0,-7-6-8 15,0 0 0-15,0 0 0 0,11 0 14 0,-11 0-1 0,0 0 0 16,3-6 0-16,1 1-13 0,0-1-18 0,-1-9 4 0,1 6 1 16,-4-6 13-16,3 10 0 0,1-1 0 0,-1 0 0 15,1-6 16-15,-1-6 5 0,1 4 2 16,3-16 0-16,-4 10-37 0,4-4-7 0,0 7-2 0,4-1 0 15,-4-3 34-15,0 4 6 0,0-4 2 0,0 4 0 16,0 5-31-16,4-6-5 0,-4 3-2 16,0 10 0-16,0-7 30 0,0 0 5 15,0 6 2-15,0-6 0 0,0 4-18 0,0-1-19 0,-3-6 4 0,3 3 1 32,0 1-43-32,0-4-9 0,-3 3-2 0,3 0 0 15,0 1-50-15,-4-1-10 0,1 6-3 0</inkml:trace>
  <inkml:trace contextRef="#ctx0" brushRef="#br0" timeOffset="21189.497">10315 7234 806 0,'0'0'17'0,"0"0"4"0,-3 12 1 0,3-12 2 0,0 0-24 15,0 0 0-15,0 0 0 0,0 0 0 0,0 6 112 0,0-6 19 0,0 0 3 0,0 0 1 16,0 0-51-16,0 0-9 0,0 0-3 0,0 0 0 15,0 0-40-15,0 0-8 0,0-6-1 0,0 6-1 16,0 0-10-16,0 0-1 0,7 6-1 0,0-6 0 16,0 6-10-16,0-6 0 0,3 3 0 0,-2 0 0 15,2-3 0-15,1 0 0 0,-4 5 0 0,3-2 0 16,1 0 0-16,0-6 0 0,-4 0 0 0,0 1 0 16,3-4 16-16,-3 3 0 0,4-3 1 0,-8 6 0 15,4-6-17-15,1-6-11 0,-1 0 2 0,-7 1 0 16,3-1 9-16,1-9 0 0,-4 4 0 0,0-4-8 15,-4 15 8-15,1 0 0 0,3-5 0 0,-4-1 0 16,1-3 0-16,-5 9 0 0,1 0 0 0,0 3 0 16,0 1 0-16,0 2 0 0,0-6 0 0,-3 6-8 15,3 0 24-15,-1 6 4 0,-2-6 2 0,-1 2 0 16,4 4-5-16,-3 0-1 0,3 0 0 0,-4 6 0 16,0-6-32-16,4-6-8 0,-3 12 0 0,3-7-1 15,0 7 44-15,0 0 9 0,0-3 1 0,0-3 1 0,-1-1-30 0,5 7 0 16,3-12 0-16,-4 6 0 0,1 6 0 0,3 0 0 15,0 2 0-15,0 4 0 0,3-6 0 0,-3-1 0 16,4 4 0-16,3 3-10 0,-3-6 10 0,3-4 0 16,-4 10 0-16,4 0 0 0,-3-7 0 0,3 4 0 15,0-6 0-15,-4 0 0 0,4 3 12 0,0-7-3 16,0 1 0-16,-3 6 0 0,3-12-9 0,0 6 10 16,-3 0-10-16,3-3 10 0,0-6-10 0,0 3-16 15,0 3 4-15,3-6 1 16,-2 0-33-16,2 0-6 0,-3-3-2 0,4-6-460 15,-1 6-93-15</inkml:trace>
  <inkml:trace contextRef="#ctx0" brushRef="#br0" timeOffset="21731.847">10749 7105 1267 0,'0'0'28'0,"0"0"5"0,0 0 2 15,0 0 1-15,0 0-36 0,0 0 0 0,-7 6 0 0,7-6 0 0,-7 6 52 0,4 0 3 16,-5 5 1-16,5 4 0 0,3-3-14 16,0-1-2-16,-4 1-1 0,4 3 0 0,0-6-15 0,4 5-4 15,-1 4 0-15,1-6 0 0,0 3-2 0,-1 2-1 16,4 1 0-16,0-6 0 0,0-1 1 0,0 4 0 15,0-3 0-15,0 0 0 0,0-1-1 0,-3 4 0 16,3-6 0-16,-3 6 0 0,-1-10 3 16,-3 1 1-16,4 6 0 0,-1-6 0 0,-3-3 1 15,0-3 0-15,0 0 0 0,0 0 0 0,0 0 19 0,0 0 4 16,0 0 1-16,0 0 0 0,-3-3-18 0,-1-3-4 16,1 0-1-16,-1-6 0 0,0 7-10 0,1-1-1 15,-1-6-1-15,1 0 0 0,-1 3-11 0,-3-8 0 16,0 5 0-16,4-6 0 0,-1 9 0 0,1-2 0 0,-1 5 0 15,1-6 0 1,-1 0-25-16,1 6-7 0,-1-2-2 0,1 2 0 0,3-6 49 16,0 0 9-16,0 6 3 0,0-5 0 0,0 2-27 15,0 0-9-15,3 0 0 0,-3 3 0 0,4-11-2 0,-1 2 0 0,1 3 0 0,-1 6 0 16,4 0-2-16,0 1-1 0,-3-1 0 0,3 0 0 16,0 0-8-16,3 6-2 0,-2-6 0 0,2 6 0 31,1 0-7-31,-1 0-1 0,1 6-1 0,3 0 0 15,-3-6-25-15,-1 6-5 0,1-6-1 0,-4 0 0 0,3 0 32 0,-3-6 5 16,0 6 2-16,-3 0 0 16,3 0-63-16,0 0-12 0,-7 0-2 0,7 0-1 0,0 0-71 0,0-6-14 0</inkml:trace>
  <inkml:trace contextRef="#ctx0" brushRef="#br0" timeOffset="22418.316">11148 7196 1036 0,'0'0'23'0,"0"0"5"0,0 6 0 0,0-6 1 0,0 0-29 15,0 0 0-15,0 0 0 0,0 0 0 0,0 9 108 0,-4 2 16 16,4-11 4-16,0 6 0 0,0 0-52 0,4 6-9 0,-4-6-3 0,0-6 0 16,0 0-51-16,0 0-13 0,0 0 0 0,-4 9 0 15,8-1 15-15,-1 1 0 0,1 3 0 0,-1 0 0 16,1-6-24-16,-1 5-5 0,-3-2-1 0,4 9 0 15,-1-6 43-15,1-1 8 0,-4-5 1 0,4 12 1 16,-4-3-10-16,0-4-1 0,0 1-1 0,-4 0 0 16,8-3-26-16,-4-6 0 0,0-3 0 0,0 0 0 15,0 0 0-15,0 0 0 0,0 0 0 0,0 0 0 16,0 0 44-16,0 0 4 0,0 9 1 0,0-9 0 16,0 0-27-16,0 0-6 0,0-9 0 0,0 9-1 15,0 0-15-15,0 0 0 0,-4-6 0 0,0 0 0 0,4 6 0 16,-3-6 0-16,3-6 0 0,0 12 0 15,0 0 0-15,-4-6 0 0,4 1 0 0,-3-10 0 16,3 6 0-16,0 3 0 0,-4-3 0 0,4 3 0 16,0-5 0-16,0 5 0 0,0 0 0 0,0 0 0 0,4-6 0 0,-1 6 0 15,-3 3 0-15,4-8-10 0,3 5 10 0,0-12-12 16,-3 1 12-16,-1 8-12 0,1-3 12 0,-4 0 0 16,3 0 0-16,1 1 0 0,3-1 0 0,-4 3 0 15,1 3 0-15,-1-6 0 0,4 7 0 0,-3-7-8 16,3 0 8-16,-3 6-8 0,3-3 8 0,-4 4 0 15,1-1-9-15,-1 6 9 0,1-6-9 0,-4 6 9 0,7 0-12 16,0 6 12 0,0-6-40-16,0 6 0 0,0-6-1 0,0 5 0 0,0-5 33 0,0-5 8 0,0 5 0 15,4 0 0-15,-4 0 0 0,0 0-12 0,3 0 12 16,1 0-12 0,0 0-36-16,-1-6-8 0,4 6-2 0,-3-6 0 15,-1 0-5-15,1-6-1 0,0 3 0 0,-1 0-640 0</inkml:trace>
  <inkml:trace contextRef="#ctx0" brushRef="#br0" timeOffset="23089.711">11712 7093 836 0,'0'0'24'0,"0"0"4"0,0 0-28 0,0 0 0 15,0 0 0-15,0 0 0 0,0 0 57 0,0 0 6 16,0 0 1-16,0 0 0 0,0 0 51 0,0 0 10 16,0 0 3-16,0 0 0 0,0 0-52 0,0 0-9 15,-3 6-3-15,-4 0 0 0,0 0-51 0,3 0-13 16,4-6 0-16,-7 0 0 15,0 0 54-15,3 11 8 0,1-5 2 0,-4 9 0 0,3-3-14 0,-3-6-2 16,-3 11-1-16,3-11 0 0,0 6-33 0,-1-3-6 16,1 2-8-16,4 1 11 0,-4 0 0 0,3 0 0 0,-3 2 0 15,4 4 0-15,-4-6-11 0,3 0 0 0,1-1 0 16,-1 10 0-16,-3-9 0 0,4 5 0 0,3-5 0 0,0 0 0 16,0-3 0-16,0-3 0 0,0-1 0 0,0 7 0 15,0 0 0-15,0-3 0 0,0 0 0 0,0-1 0 16,0-8 0-16,0 0 0 0,10 12 0 0,-10-12 0 15,0 0 0-15,7 0 0 0,4 0 0 0,-4 6 0 16,3 0 0-16,1-6 0 0,-4-6 0 0,4 6 0 16,-4-6 33-16,3 6 5 0,-10 0 1 0,7 0 0 15,4-6-63-15,-8 6-12 16,4-6-2-16,1 1-1 0,-5 5 63 0,4-3 12 0,-3-3 2 0,-1 3 1 16,1-3-25-16,-1 3-5 0,-3-3-1 0,4 0 0 15,-1 0-8-15,1 0 0 0,-1 1 0 0,1-1 0 16,-4 0-9-16,3-3 9 0,-3-9-12 0,4 7 12 0,-4-1 0 15,3-3 0-15,-3 0 0 16,4 7 0-16,-4 2-38 0,0-6-1 0,-4-6 0 0,1 4 0 16,-4 2 31-16,0-6 8 0,3 18 0 0,-3-6 0 0,4 0-24 0,-4 6 0 15,-4-5 0-15,4 5 0 16,7 0-12-16,-11 5-2 0,4-5-1 0,-3 6 0 0,-1 0 39 0,4 0 0 16,-3 0 0-16,2 0 0 0,1 3 0 0,-3-1 0 15,3 1 0-15,3 3 0 0,-3 0 0 0,4-6 0 16,-4 5 0-16,7-11 0 0,0 0-12 0,0 0 12 15,0 3-10-15,0-3 10 16,7 6-188-16,0 3-32 0,14 0-7 0,0-3-1 0</inkml:trace>
  <inkml:trace contextRef="#ctx0" brushRef="#br0" timeOffset="23747.906">11917 7240 1454 0,'0'0'32'0,"0"6"6"0,0-6 2 16,-4 12 1-16,4-9-33 0,0 5-8 0,-3 1 0 0,3 3 0 0,0-6 59 0,0 6 9 15,0-12 3-15,0 0 0 0,3 11-18 0,-3-5-3 16,4 6-1-16,-4-3 0 0,3 3-21 0,1-6-4 16,-4-1 0-16,3 7-1 0,1-3-14 0,-4 0-9 15,3 6 12-15,-3-4-12 0,0 1 0 0,0-6 0 16,0 6-15-16,-3-6 5 15,3-1 22-15,0-5 5 0,-4 9 1 0,4-9 0 16,0 0 0-16,0 0 0 0,0 0 0 0,0 0 0 16,0 0 36-16,0 0 7 0,-3-9 2 0,-1 4 0 0,1-4-24 0,3 0-5 15,-4-9-1-15,4 7 0 0,0-1-25 0,0 3-8 0,0 0 0 0,4 0 0 16,-1-2 0-16,1-1 0 16,-1 0 0-16,-3-3 0 0,4 4 0 0,-1-1 0 0,1 6 0 0,-4-12 0 15,4 9 0-15,-4-2 0 0,3 5-9 0,-3 0 9 16,0 6 0-16,0 0 0 0,4-12 0 0,-1 6-8 15,-3 0-5-15,4 6-1 0,-1-8 0 0,-3 8 0 16,0 0-28 0,7 3-6-16,0-3 0 0,4 0-1 0,-4-3 39 0,0 6 10 0,4 2 0 0,-1 7 0 15,1 0-16-15,-1-6 0 0,1 6-1 0,-1-4 0 16,1 4-24-16,-4-6-5 16,0 6-1-16,4-6 0 0,-4 0 38 0,0 2 9 0,0 10 0 0,0-6 0 15,0 0 0-15,-3-1 0 0,3-2 0 0,-4 0 0 16,-3 0 0-16,4 3 0 0,-1-1 0 0,-3-5 0 0,4 0 0 15,-1 3 0-15,1-3 0 0,-4 3 0 16,3-1 0-16,1 4 0 0,-4-12 0 0,0 0 0 16,3 0 9-16,4 6 4 0,-3-6 1 0,-1 6 0 15,1-6-176-15,3 0-35 0,-3 0-7 0,3 0-2 0</inkml:trace>
  <inkml:trace contextRef="#ctx0" brushRef="#br0" timeOffset="24278.494">12446 6420 1036 0,'0'0'23'0,"0"0"5"0,0 0 0 0,0 0 1 0,0 0-29 0,-4 6 0 0,4 0 0 0,-3 0 0 15,-1 5 57-15,1-2 6 0,3 9 1 0,0-1 0 16,0-5-23-16,0 0-4 0,0 8-1 0,0-2 0 15,0 0-6-15,3 2-2 0,1 4 0 0,-4-4 0 16,3 4 29-16,1-1 6 0,0-5 1 0,-1 9 0 16,1-4-52-16,3 4-12 0,0-10 0 0,0 1 0 15,0 8 34-15,0 4 4 0,0-4 1 16,-4 9 0-16,5-5-22 0,-5-4-4 0,4 4-1 0,-3-4 0 0,-4 4 10 16,3-4 2-16,-3 3 0 0,0 4 0 0,4-10 0 15,-4 1 0-15,0 2 0 0,-4 4 0 0,4-4 4 16,0 3 0-16,-3-2 1 0,-1 2 0 0,4-5-29 15,-3 2 0-15,3-2 0 0,0-4 0 0,0 10 8 0,0-13 0 16,3 10-8-16,-3-15 12 0,4-1-12 0,-4-2 0 16,3 0-12-16,1 6 12 0,-4-3 0 0,3-1 0 15,-3-5 0-15,0-6 0 16,0 0-22-16,4 3-4 0,-4 6-1 0,0-9 0 16,3-6-61-16,1 0-12 0,-4 6-2 0,3-6-728 0</inkml:trace>
  <inkml:trace contextRef="#ctx0" brushRef="#br0" timeOffset="24616.499">12213 6976 1044 0,'0'0'23'0,"0"0"5"0,0 0 0 0,0 0 1 0,0 0-29 0,4 5 0 16,3 1 0-16,0 0 0 0,-4-6 56 15,4 0 4-15,0 0 2 0,4 0 0 0,0 0 6 0,3 6 0 16,0-6 1-16,0 0 0 0,0 0-48 0,4 0-9 16,-4 6-3-16,3-6 0 0,1 6-1 0,3-6 0 15,0 0 0-15,1 0 0 0,2 0-24 0,-3 0-4 16,1 0-2-16,-1-6 0 0,0 0 22 0,-3 6 0 15,3-6 0-15,0 0 0 16,-3 0-56-16,3 1-6 0,0-4-2 0,0 3 0 16,-3-3-49-16,3 6-11 0,-3-3-1 0,-1 0-175 15,1 0-34-15</inkml:trace>
  <inkml:trace contextRef="#ctx0" brushRef="#br0" timeOffset="26312.923">13709 6605 922 0,'0'0'19'0,"0"0"5"0,0 0-24 0,0 0 0 15,0 0 0-15,0 0 0 0,0 0 51 0,0 0 5 16,0 0 0-16,0 0 1 0,0 0 7 0,0 6 0 16,0-6 1-16,0 0 0 0,0 0-2 0,0 0-1 15,0 0 0-15,0 12 0 0,0 2-25 0,3 4-5 0,-3-6 0 0,0 11-1 16,0-5-13-16,0 3-2 0,-3 2-1 16,3-2 0-16,0-4-7 0,0 7 0 0,0-4-8 0,-4 4 12 15,4-1-4-15,-3 1 0 0,3 2-8 16,0 4 12-16,-4-4-12 0,4-2 0 0,0 2 8 15,0 4-8-15,0-4 0 0,0 4-12 0,0-13 3 0,0 4 0 16,0 2 17-16,-3 1 4 0,-1 2 1 0,4-2 0 16,0-7 1-16,-3 10 0 0,-1-10 0 0,1 10 0 15,-1-15 2-15,1 5 1 0,-1-5 0 16,4 3 0-16,-3-3-17 0,3-1 0 0,0 1 8 0,0-6-8 16,-4-6 0-16,4 0 0 0,0 0 0 0,0 6 0 31,0-6-32-31,0 0 0 0,0 0 0 0,0 0 0 0,0 0-140 0,0 0-28 15,0 0-5-15</inkml:trace>
  <inkml:trace contextRef="#ctx0" brushRef="#br0" timeOffset="26977.281">13928 7137 1508 0,'0'0'33'0,"-4"12"7"0,4 6 2 0,-3-7 0 0,3 1-34 15,-4 6-8-15,4-4 0 0,0 4 0 0,0-6 44 0,0 0 6 16,0-1 2-16,0-2 0 0,0-9-16 0,4 12-4 0,-1 0 0 0,-3-12 0 15,0 0-5-15,0 0-2 0,0 0 0 0,0 0 0 16,0 0-9-16,11 0-3 0,-4-6 0 0,0 0 0 16,-7 6-5-16,7-6-8 0,3-12 11 0,-2 7-11 15,2 2 0-15,-3-9 0 0,4 6 0 0,-1-5 0 16,-3 2-17-16,0-3-1 0,1 7 0 16,-1-10 0-16,0 9-1 0,0 1 0 0,0 5 0 15,-4-6 0-15,1 0 7 0,-1 6 0 0,1 0 1 0,-1 4 0 16,1-4-1-16,-4 6 0 0,0 0 0 0,0 0 0 15,0 0-11 1,0 0-2-16,0 0-1 0,0 0 0 0,0 0 3 0,-4-6 1 0,4-6 0 0,-3 6 0 16,3 6 2-16,0 0 1 0,0 0 0 0,-4 0 0 15,1-6 10-15,-4 6 9 0,3 0-13 0,1 0 5 16,3 0 8-16,-7 0 0 0,3 0 10 0,-3 0-10 16,-4 6 17-16,1-6-2 0,3 0-1 0,-4 6 0 15,1-6-14-15,-1 12-18 0,4-12 4 0,0 12 1 0,0-7 37 0,0 1 7 16,0 0 1-16,0 9 1 0,3 3-33 15,-3-7 0-15,4 4 0 0,-1 3 0 16,1-1-29-16,-1-2 0 0,0-3 0 0,1-1 0 0,3 1 29 16,0 6 0-16,-4-9 0 0,4-1 0 0,0 1 25 0,0 3 11 15,-3 6 3-15,3-7 0 0,3-5-11 0,-3 0-3 16,0 9 0-16,0-9 0 0,0 6-25 0,4-7 0 16,-4 7 0-16,0-6 0 0,3 6 0 0,1-3 0 15,0 2 0-15,-4-11 0 0,0 0 17 0,0 0-1 0,7 12-1 16,0 0 0-16,0-6-24 0,-7-6-5 15,14 0-1-15,0 3 0 0,0-3 1 0,0-3 0 16,4 0 0-16,-4 0 0 16,7 3-110-16,-3-12-21 0,24-11-5 0,-7 2-1 0</inkml:trace>
  <inkml:trace contextRef="#ctx0" brushRef="#br0" timeOffset="27773.698">15265 7011 597 0,'0'0'16'0,"0"0"5"0,0 0-21 0,0 0 0 0,-4 3 0 0,-3 3 0 16,0-1 107-16,4 1 17 0,-5 0 3 15,1-6 1-15,7 0 0 0,-7 0 0 0,0 0 0 0,7 0 0 16,-7 0-37-16,4-6-7 0,-1 3-2 0,1 0 0 16,-1-5-29-16,1 2-5 0,-1 0-2 0,1 0 0 15,-5 6-46-15,8 0-12 0,-7 0 0 0,4-6-1 16,-4 6 21-16,0 0 4 0,3-6 0 0,-3 6 1 16,-3 6-13-16,3 0-12 0,-4 6 3 0,-3-6 0 15,3 2 9-15,1 4 0 16,-1 6 0-16,-3-6-8 0,3-1 8 0,1 4 16 0,-1 3-4 0,4-1-1 31,0-5-19-31,0 0-4 0,0-3-1 0,0-3 0 0,3-1 21 0,-3 1 4 0,4-6 0 0,3 0 1 16,0 0-13-16,-4 6 0 0,4 0 0 0,0-6 0 15,0 0 0-15,0 0 0 0,0 0 0 0,0 0 0 16,0 0 0-16,0 0 0 16,0 0 0-16,0 0 0 0,0 0 0 0,0 0 0 0,0 0 0 0,11 0 0 15,0 0 0-15,-1 9 0 0,1 0 0 0,-11-9 0 16,0 0 0-16,10 3 9 0,1 8-9 0,-1-5 8 0,-10-6-8 0,0 0 0 15,11 6-10-15,-4 0 10 0,-7-6-8 16,11 6 8-16,-4 0 0 0,0 0-9 0,-7-6 9 0,0 0 0 16,7 6 0-16,-7-6 0 0,0 0 0 0,10 5 0 15,-10-5 0-15,0 0 0 0,0 0 0 0,7 15-8 16,1 3 8-16,-5-6 0 0,1 2-8 0,-4 4 8 16,0-12-8-16,0 6 8 0,0-1 0 0,0 1 0 15,0 3 0-15,3-3 0 0,1-1 0 16,-4 1 12-16,0 3 0 0,0-6-1 0,0-1-11 0,-4 10-16 15,4-6 4-15,-3-6 1 0,3-3 11 0,0-3 16 16,-4 6-4-16,-3-4-1 0,3 1-19 0,-3 3-4 16,4-3-1-16,-4 0 0 15,-4 3-29-15,4-6-6 0,-3-6 0 0,-4 0-1 16,3-5-65-16,-3 2-13 0,3 3-2 0,1 0-1 16,-4-6-39-16,-1 0-8 0,-9-5-2 0,3 2 0 0</inkml:trace>
  <inkml:trace contextRef="#ctx0" brushRef="#br0" timeOffset="28207.982">15487 7258 1267 0,'0'0'28'0,"0"0"5"0,0 0 2 0,0 0 1 0,0 0-36 0,0 0 0 0,0 0 0 0,0 0 0 16,-4 3 0-16,1 3 0 0,3 2 0 0,0 1 0 16,-4 3 58-16,1-6 5 0,3 0 1 0,0 5 0 15,0 7-52-15,-4-3-12 0,4-9 0 0,-3 5 0 16,3-5 0-16,-4 6 0 0,1-3 0 0,3 3 0 16,0-1 54-16,0 7 8 0,-4-6 2 15,4-3 0-15,-3-1-52 0,3 1-12 0,0 3 0 16,0 0 0-16,-4-6 0 0,1 5 0 0,-1-2 0 15,1 3 0 1,-1-6-151-16,0 0-33 0,1-12-6 0,3 6-2 0</inkml:trace>
  <inkml:trace contextRef="#ctx0" brushRef="#br0" timeOffset="28421.007">15533 6876 1337 0,'0'0'28'0,"0"0"6"0,0 0-34 0,0 0 0 15,0 0 0-15,0 0 0 0,0 0 0 0,0 0 0 16,0 0 0-16,0 0 0 0,0 0 0 0,0 0 0 16,0 0 0-16,0-6 0 0,3-6 0 0,1 6 0 15,-4-3 0-15,3 0 0 0</inkml:trace>
  <inkml:trace contextRef="#ctx0" brushRef="#br0" timeOffset="29216.267">15942 7172 1497 0,'0'0'32'0,"0"0"8"0,0 0 0 0,0 0 4 0,0 0-36 0,0 0-8 0,-7 0 0 0,0 6 0 15,0 0 53-15,0 0 9 0,3-6 2 0,-6 6 0 16,3-3-12-16,-4 6-1 0,4 0-1 0,-4 2 0 0,1-5-21 0,-1 6-4 15,1-6-1-15,-1 3 0 0,1-3-16 0,-1 2-8 16,4 1 8-16,-4 3-8 0,8 0 0 16,-4-1 0-16,0 1 0 0,0 3 0 15,0-3 0-15,3-1-17 0,0-5 2 0,4 6 1 0,-3-3 23 0,3 3 5 16,0-6 1-16,0 5 0 0,0 7-15 0,0-9 0 16,3 3 0-16,-3-1-10 0,4 1 10 0,0-6 0 15,-1 0-9-15,-3-6 9 0,0 0 0 0,7 6 0 16,0 0-9-16,4-3 9 0,-1-3-8 0,1 0 8 15,0-6-12-15,-1-3 12 0,4-3 0 0,0-6 0 16,0 7 0-16,1-10 0 0,-1-2-14 0,3-4 4 0,-3 4 1 16,4-4 0-16,-7 4-3 0,3 5 0 0,-4-9 0 15,1 10 0 1,-4-1-24-16,0 6-6 0,-3-5-1 0,-1 2 0 0,1 9 35 0,-1 0 8 0,-3 6 0 0,0 0 0 16,0 0 0-16,0 0 0 15,0 0 0-15,0 6 0 0,0 9 0 16,-3 0 0-16,3 5 0 0,-4-2 0 0,4 2-9 0,-3 4 0 15,-1-1 0-15,0 4 0 16,1-4 9-16,-4 4 12 0,3-4-2 0,-3 4-1 0,4-4 44 0,-1 7 9 0,1-1 2 0,-4-2 0 16,3 2-52-16,1-8-12 0,-1 2 0 0,1-8 0 15,-1 2 54-15,4 7 8 0,0-6 2 0,-4 8 0 16,1-8-52-16,3-1-12 0,0 4 0 0,0-3 0 16,-4 2-36-16,4-2-11 15,4 5-1-15,-8-5-1 0,1 3 78 0,3 2 16 0,0-5 3 0,0-1 1 16,0 4-90-16,3-3-19 0,-3-1-3 15,0-2-1-15,0 3 40 0,0-1 8 0,0-5 2 0,0 3 0 0,0-4-2 16,-3 1 0-16,-1 0 0 0,1 3 0 0,-1-7 16 0,-3 1-9 16,0 3 9-16,-3-6-8 15,3 0-18-15,0-6-3 0,-4 6-1 16,0-6 0-16,1-6 30 0,-1 0 12 0,-3 0-1 0,4 6 0 0,-1-12-11 0,-3 6 0 16,3-2 0-16,-3-1 0 0,4 0 12 0,-5-3 0 15,1 0 0-15,0-8 0 0,0 8 3 16,3 0 1-16,-3-5 0 0,0-1 0 15,4 6-16-15,-1-2 0 0,-3 2 0 0,3 0 0 16,1 0-28-16,3 3-9 0,0-2-2 0,0 5-491 16,7 0-98-16</inkml:trace>
  <inkml:trace contextRef="#ctx0" brushRef="#br0" timeOffset="29886.65">16263 7172 1476 0,'0'0'32'0,"0"0"8"0,0 0 0 0,0 0 1 16,0 0-33-16,0 0-8 0,0 0 0 0,0 0 0 0,0 0 0 0,0 0 12 16,0 0-12-16,0 0 12 0,-3 6 31 0,3 6 6 15,0-3 2-15,0 0 0 0,-4 0-29 0,4 2-6 16,-4-5 0-16,1 12-1 0,-1-3-7 0,1 2 0 15,-1 1-8-15,1-6 12 0,3 2-12 0,-4 4 9 16,1 0-9-16,-1-7 8 0,4 7-8 0,-3-3 0 0,3-4 0 16,0 7 0-16,0-9 0 0,0-3 0 0,0-6 0 0,0 0 8 15,0 0 10-15,0 0 2 0,0 0 0 0,0 0 0 16,0 0 12-16,3-6 2 0,1-3 1 0,-1-3 0 16,1-5-7-1,-1 5 0-15,1-3-1 0,-1-2 0 0,4 5-17 0,-3-12-10 0,0 10 12 0,-1-4-12 16,1-3 12-16,3 4-12 0,-4 5 12 15,1-12-12-15,3 10 8 0,-4-4-8 0,-3 6 0 16,4 1 0-16,-1 5 0 0,-3-6 0 0,4 3 0 0,-4 6 0 16,0 3 0-16,0 0-9 0,0 0 9 0,0 0-12 15,0 0-10-15,0 0-2 0,0 0-1 0,7 0 0 16,0 3 1-16,0 6 1 0,0-6 0 0,4 6 0 16,-1-3 23-16,1 11 10 0,-1-11-1 0,1 12 0 15,0-4-58-15,-1-2-12 0,1 0-3 16,-4 0 0-16,3-1 52 0,-3 4 12 0,0 3 0 0,1-6 0 15,-1-4 0-15,-4 10 0 0,1-6 0 0,-4 5 0 16,0-2 0-16,-4 0 0 0,1 0 0 0,-1-4 0 0,1 1 0 16,-5-3 0-16,5 0 0 0,-4-3 0 0,7-6 0 0,0 0 0 15,-4 5 0-15,4-5 0 16,-7-5-72-16,0-1-11 0,4 0-2 0</inkml:trace>
  <inkml:trace contextRef="#ctx0" brushRef="#br0" timeOffset="30432.069">16626 7123 1314 0,'0'0'28'0,"0"0"7"0,0 0 1 0,0 0 1 0,0 5-29 0,4 4-8 0,-4-9 0 0,3 3 0 16,1 6 77-16,3-3 15 0,-3 0 2 0,3 0 1 16,0-6-31-16,0 5-7 0,-4 1-1 0,4-6 0 15,0 6-20-15,4-6-4 0,-4 0 0 0,4 0-1 16,-1-6-16-16,-3 6-3 0,0-6-1 0,4 1 0 16,-4 5-20-16,-4-12-4 0,5-3-1 0,-5 9 0 15,4 0 14-15,-3 6 0 0,-4-5 0 0,0-1 0 16,0 6 0-16,0-6 0 0,0-6 0 0,-4 6 0 15,4 0-16-15,0 6 2 0,-3-6 1 0,-1 0 0 16,1 4 13-16,-5-4 0 0,5 0 0 0,-4 6-9 16,0-6 19-16,0 0 4 0,7 6 1 0,-11 0 0 15,4-6-5-15,0 6-1 0,0 0 0 0,0-6 0 16,0 6-1-16,0 0 0 0,0 0 0 0,0 0 0 16,0 0-8-16,0 0 10 0,0 0-10 0,0 6 10 0,7-6-10 0,-8 0 0 15,1 6 0-15,0 0 0 0,0 0-16 0,0 0 5 16,4 2 1-16,-1 1 0 0,1 6 1 0,-1-3 0 15,1 0 0-15,3 2 0 0,-4 10 9 0,4-7-12 16,0 4 12-16,-3 2-12 0,-1 1 12 0,4-6 9 16,0 2-1-16,0 4-8 15,0-4 0-15,4 4 0 0,-4-7 0 0,3 4 0 0,1-3 0 0,-1-7-11 0,1 7 0 0,3-3 0 16,0-3 3-16,3 5 0 0,1-5 0 0,3 0 0 16,-3-3 8-16,3 2-12 0,0 1 12 0,0-6-12 31,0 0-22-31,4 0-5 0,-1 0-1 0,1-6-489 0,3 5-99 0</inkml:trace>
  <inkml:trace contextRef="#ctx0" brushRef="#br0" timeOffset="30657.992">17089 7528 1267 0,'0'0'28'0,"0"9"5"0,-4 3 2 0,1 0 1 0,-1-1-36 15,0 7 0-15,-3 3 0 0,0-1 0 16,4-2 0-16,-4-1 0 0,3 1 0 0,-3-12 0 0,4 3 0 0,-1 0 0 16,1-1 0-16,-4 4 0 0</inkml:trace>
  <inkml:trace contextRef="#ctx0" brushRef="#br0" timeOffset="32502.022">18239 7278 806 0,'0'0'17'0,"0"0"4"0,0 6 1 0,3 6 2 0,-3-12-24 0,4 6 0 0,-1 0 0 0,1 0 0 16,-4-1 74-16,0-2 10 0,0-3 3 0,0 9 0 16,0 6 14-16,-4-9 3 0,4 6 1 0,-3-1 0 15,3-5-84-15,-4 3-21 0,4 0 0 0,0 0 0 16,-3-3 37-16,3-1 3 0,0-5 1 0,0 0 0 16,0 0-9-16,-4 6-3 0,4-6 0 0,-3 12 0 15,3-12-1-15,-4 6 0 0,4-6 0 0,-4 6 0 16,4 3-28-16,0-1 0 0,0 7 0 0,0-9 0 15,0 6 0-15,4 0 0 0,-4-4 0 0,4 4 0 16,-4 0-26-16,0-6-5 16,0 6-1-16,0-12 0 0,0 0 10 0,0 0 2 0,0 0 0 0,0 0 0 15,0 5-71-15,0-5-13 0,0 0-4 0,0 0-520 16</inkml:trace>
  <inkml:trace contextRef="#ctx0" brushRef="#br0" timeOffset="32740.656">18076 6893 1270 0,'0'0'28'0,"0"0"5"0,0 0 2 0,-7 0 1 0,7 0-28 0,-7 0-8 0,7 0 0 0,0 0 0 15,-7 3 0-15,7-3 0 16,-7 0-8-16,0 0 8 0,7 0 14 0,-7-3 8 0,7 3 2 0,0 0 0 31,-7-3-95-31,7 3-18 0</inkml:trace>
  <inkml:trace contextRef="#ctx0" brushRef="#br0" timeOffset="33139.498">18478 6820 1004 0,'-3'14'44'0,"3"4"10"16,0 0-43-16,0-1-11 0,3-5 0 0,1 9 0 0,0-4 40 0,-1 1 7 15,1 3 1-15,-1-4 0 0,1 1 10 0,-1 2 2 16,4 4 1-16,0-4 0 0,-3 10-27 0,-1-7-6 16,1 4 0-16,3 2-1 0,-4-2-27 0,1 8 0 15,0-12 0-15,-1 10 0 0,-3-13 8 0,0 10-8 16,4 2 8-16,-4-2-8 0,0-1 0 0,0-6 0 15,-4 4 0-15,4-4 0 0,-3-2 8 0,3 3-8 16,-4-7 8-16,4 4-8 0,0-4 0 0,0-5 0 0,0-3-12 16,0 0 12-16,4-3-10 0,-4-6 10 0,0 0 0 15,0 0-9 1,3-6-23-16,1 0-5 0,-1-3-1 0,4 0-380 16,0-2-76-16</inkml:trace>
  <inkml:trace contextRef="#ctx0" brushRef="#br0" timeOffset="33752.201">18990 7202 1378 0,'0'0'30'0,"0"0"6"0,0 0 2 0,0 0 2 0,0 0-32 0,0 0-8 15,0 0 0-15,0 0 0 0,-7 0 63 0,0 3 11 16,0 0 2-16,0 0 1 16,0 3-41-16,0-1-8 0,0 1-1 0,0 0-1 0,0 6-26 0,-4-6 0 15,4 0-9-15,-4 3 9 0,4-1 0 0,0 1 0 16,0-3 0-16,-3 0 0 0,6 0 0 0,-3 0 0 15,3 0 0-15,-3-6 0 0,7 0 28 0,-7 5 12 16,4 1 2-16,3-6 1 0,0 6-18 0,0-6-3 16,-4 9-1-16,4-9 0 0,0 0-21 0,0 0 0 0,0 0 0 0,0 0 0 15,0 0 0-15,0 0 0 0,-3 6 0 0,3-6-12 16,0 0 12-16,0 0-8 0,0 0 8 0,0 0-8 16,3 6 8-16,-3-6 12 0,4 6-2 0,-1-6-1 15,-3 0-24-15,7 0-5 0,0 6 0 0,1-6-1 16,-1 5 21-16,0 1-11 0,0-6 11 0,3 6-8 15,-3-3 8-15,4 0 0 0,-1 0 0 16,-2 3-8 0,2 0-24-16,-3 0-4 0,0 0 0 0,0-1-1 0,0 7 56 0,0-6 11 0,0 0 2 0,0 0 1 15,-3 3-53 1,0 2-10-16,-1 7-2 0,1-12-1 0,-4 6 33 0,3-6 0 0,-3 2 0 0,0 4 0 16,0-12 0-16,0 12 0 0,4-6 0 0,-4 0 0 15,0-6 0-15,-4 6 0 0,1 5 0 0,-1-2 0 16,-3 0 0-16,3 0 0 0,-3 3 0 0,0-7 0 15,0 1 44-15,0 0 16 0,0 0 4 0,0 0 0 0,-3-3-64 16,-1 0-28-16,0 3 3 0,1 2 0 16,-1-2-11-16,1-6-3 0,-1 0 0 0,-3 0 0 0,3-6 39 0,1-2 0 15,-1 2 0-15,1-3-776 0</inkml:trace>
  <inkml:trace contextRef="#ctx0" brushRef="#br0" timeOffset="35187.498">20077 6684 526 0,'0'0'15'0,"0"0"3"0,0 0-18 0,0 0 0 0,0 0 0 0,0 0 0 16,0 0 72-16,0 0 10 0,-7-5 2 0,7 5 1 16,0 0-18-16,0 0-4 0,0 0-1 0,0 0 0 15,0 0-10-15,-4 5-3 0,-3 1 0 0,3 0 0 16,1 0-27-16,-1 3-6 0,1 0 0 0,-1 5-1 15,1-2 36-15,3-6 7 0,-4 0 2 0,1 9 0 16,3-7-45-16,-4 7-15 0,4-3 9 0,0 0-9 0,0-1 0 0,4 1 0 16,-4 3 0-16,3-3 0 0,1-1 0 15,-1 4 0-15,4 9 0 0,-3-7 0 16,3 1 0-16,-4 8 0 0,5-2 0 0,-5-1 0 0,4 10 0 16,-3-10 0-16,-4 16 0 0,0-13 0 0,0 3 0 0,0-2 0 15,-4 2 0-15,1 1 0 0,-1-4 36 0,1 3 3 16,-1-8 0-16,0 3 0 0,1-13-39 0,-1 7 0 15,1-3 0-15,-1 2 0 0,1-5 0 0,-1 0 8 16,1 0-8-16,-1 2 8 0,4-8-8 16,-3 0 0-16,6 6 8 0,-3-12-8 0,0 0 10 0,0 0-2 15,0 0-8-15,0 6 12 0,0-3-3 0,4 3-1 0,-4-1 0 16,3 4 0-16,1 0-8 0,-1-3 0 16,1 0 0-16,-1 0 0 0,1 0 0 0,-4 5 0 0,3-5 0 0,5 0-11 15,-8-6 11-15,0 0 0 0,3 3 0 16,-3-3 0-16,0 0 0 0,0 0 0 0,0 0 8 0,0 0-8 15,0 0 34-15,0 0 2 0,0 0 1 0,0 0 0 16,0 0 1-16,0 0 0 0,0 0 0 0,0 0 0 16,-3-6-22-16,-1 0-5 0,4-3-1 0,-4 4 0 15,4-1-10-15,-3-6 0 0,-1 6 0 0,4-6 8 16,0 3-8-16,0 4 0 0,-3-1 0 0,3-6 0 16,3 6 0-16,-3 0 0 15,0-6 0-15,0 4-11 0,0 2 11 0,0 0 0 0,4 0 0 0,-4 0 0 16,0-6 0-16,0 6 0 0,3 1 0 0,-3-1 0 15,0 0 0-15,0 0 0 0,4-3 0 0,0 3 0 0,-4 0 0 16,3 0 0-16,-3 1 0 0,4-1 0 0,-4 0 0 16,0 6-8-16,3 0 8 0,-3 0 0 0,0 0-14 0,7-6 2 15,-3 0 1-15,3 3 0 0,-4-6 11 16,1 9 0-16,3 0 0 0,-4 0 8 16,4 0-8-16,4 0 0 0,-4-3-11 0,0 0 11 15,0 3-9-15,0 0 9 0,0 3-8 0,0-3 8 0,0 0 0 0,4 0-10 16,-4-3 10-16,0 3 0 0,0 0-10 0,0 0 10 15,-3 0-8-15,3 3 8 0,0 0 0 0,-4-3 0 16,4-3 0-16,4 3 0 0,-7 3-9 0,3 0 9 16,0 3-10-16,-4-3 10 0,4 3-12 0,-3 0 12 15,-1 0-13-15,1 0 5 0,-1-1 8 16,-3 1-10-16,4 6 10 0,-4-6-10 0,3 0 10 0,-3 3 0 0,0-9 0 0,4 6 0 16,-4-1 8-16,0 7-8 0,0-6 10 0,3 0-10 15,1 0 8-15,-4-6-8 0,0 0 0 0,0 0 0 16,0 0 0-16,0 0 8 0,4 3-8 0,-1 0 0 15,-3-3 0-15,4 6 0 0,3-3 0 0,-4 2 0 16,1 1 0-16,-4-6-16 0,0 0 3 0,0 0 1 16,3 6-18-16,-3-6-3 15,4 6-1-15,-4-6 0 0,0 0-3 16,3 6-1-16,-3 0 0 0,0 0 0 0,0-6 0 0,0 9 0 16,0-4 0-16,0-5 0 15,0 0-2-15,0 0-1 0,0 0 0 0,0 12 0 0,0-12-26 0,-3 6-5 0,3 6 0 16,0 0-1-16,3-7-39 0</inkml:trace>
  <inkml:trace contextRef="#ctx0" brushRef="#br0" timeOffset="35870.176">20599 7381 1256 0,'0'0'28'0,"0"0"5"0,0 0 2 0,0 0 0 0,0 0-35 0,0 0 0 0,0 0 0 0,0 0 0 16,0 0 60-16,0 0 6 0,0 0 1 0,0 0 0 0,0 0-7 0,0 0 0 15,0 0-1-15,0 0 0 0,0 0-43 0,0 6-16 16,-4 0 11-16,4 3-11 16,0 3 0-16,0-7 0 0,4 13 0 0,-1-12 0 0,-3-3 16 15,4 6-2-15,-1 0-1 0,-3 8 0 0,4-11-1 0,-4 0 0 16,3 0 0-16,-3 0 0 0,4 3-4 0,-1-4 0 16,1 4-8-16,3 0 12 15,-3-3 6-15,-1 0 1 0,-3-6 0 0,4 0 0 0,3 6-5 0,-7-6-1 16,3 0 0-16,4 6 0 0,0-1-13 0,0 4 0 15,0-9 0-15,0 0 0 0,0-3 0 0,1-3 0 16,-1 1 0-16,0 5 0 0,0 0 34 0,3-6 4 16,-3 0 1-16,0 0 0 15,0 6-25-15,-3-6-5 0,-1-3-1 0,1-3 0 16,0 4-8-16,-1-1 0 0,1-3 0 0,-1-6 0 0,1 7 0 0,-1-4 0 0,1-3 0 16,-4 1 0-16,0 2 0 0,0 3 0 15,0-5 0-15,0 5 0 0,3-9 0 0,-3 4 0 16,0 5 0-16,0-6 0 0,-3 3 0 0,3 7-12 0,-4 5 4 0,4-3 8 31,-3-6-39-31,-1 0 0 0,1-2 0 0,-1 2 0 0,4 0 11 0,0 0 3 0,-3 1 0 16,3-4 0-1,0 12-63-15,0 3-12 0,0 0-2 0,0 0-626 0</inkml:trace>
  <inkml:trace contextRef="#ctx0" brushRef="#br0" timeOffset="36454.034">21004 7381 801 0,'0'0'16'0,"0"0"5"0,0 0-21 0,0 0 0 16,0 0 0-16,0 6 0 0,0 3 80 0,0-3 12 16,0-6 3-16,0 12 0 0,0-12-7 0,0 5-2 15,0-5 0-15,0 6 0 0,0 6-34 0,0-6-6 16,0 3-2-16,0-3 0 0,0-6-17 0,0 0-4 16,0 6-1-16,0 5 0 0,0-11-9 0,0 6-1 15,0 0-1-15,0 0 0 0,0-6-2 0,0 0 0 0,0 0 0 0,0 0 0 16,0 0-9-16,0 12 0 0,0-6 0 0,0 2 8 15,0-8-8-15,0 9 0 0,0 0 0 0,0-9 0 16,0 0 9-16,0 0 0 0,0 0 0 0,0 0 0 16,0 0 6-16,0 0 1 0,0 0 0 0,0 0 0 15,0 0 13-15,0 0 3 0,0 0 1 0,0 0 0 16,0 0 3-16,0 0 1 0,0 0 0 0,0-6 0 16,0 0-11-16,0-5-2 0,0 2-1 0,0-3 0 15,0 0-12-15,0-3-3 0,0 4 0 0,0-1 0 16,4 0-8-16,-4 0 0 0,3 1 9 0,-3-4-9 15,0-3 0-15,0 7 0 0,0-7 0 0,0 3 0 16,0 6 0-16,4 1 0 0,-4 2 0 0,0 0 0 16,0-6 0-16,3 6-10 0,-3-3 10 0,0 9 0 15,0 0-25-15,0 0 1 0,8-3 1 0,-1 3 0 16,-4 0-12-16,8 0-2 0,-4 0-1 16,0 3 0-16,3 0 1 0,1 3 0 15,-4 0 0-15,4 6 0 0,-1-6-42 0,1-6-8 0,-1 6-1 0,-3-6-1 16,4 5 20-16,-11-5 4 0,7 0 1 0,0 3 0 15,4 0 0-15,-11-3 0 0,17-6 0 0,-17 6 0 0</inkml:trace>
  <inkml:trace contextRef="#ctx0" brushRef="#br0" timeOffset="36910.015">21389 6587 1134 0,'0'0'24'0,"0"0"6"0,0 0 1 0,0 0 1 0,0 0-32 0,0 0 0 0,0 0 0 0,0 0 0 16,0 0 36-16,0 0 1 0,0 6 0 0,3 6 0 15,-3-6-8-15,0 6-1 0,4-1-1 0,-4 1 0 16,0 3 27-16,4-3 6 0,-4 5 0 0,3 1 1 16,-3 8-18-16,4-8-4 0,-4 9-1 0,3-4 0 15,-3 6-5-15,0-2-1 0,0 2 0 0,0 10 0 0,-3-10-4 16,3 3-2-16,0 4 0 0,0-4 0 0,0 0-6 16,-4 9 0-16,4-2-1 0,0-7 0 15,-3 3 2-15,3-5 1 0,0-4 0 0,-4 3 0 0,4-2-1 0,0-4 0 16,-4 4 0-16,4-4 0 0,0 1-7 0,0-3-2 15,0 8 0-15,-3-11 0 0,3 2-12 0,0-2 11 16,0-1-11-16,3-8 10 0,-3-9-10 16,0 9 0-16,0 6 0 0,4-3 8 0,-4-12-8 15,0 0 8-15,0 0-8 0,0 0 8 0,0 0-8 0,0-6-9 16,4 0 9-16,-1-3-13 16,1 0-25-16,-1 0-5 0,1-2-1 0,-1-7 0 15,4 6-187-15,-3-5-37 0</inkml:trace>
  <inkml:trace contextRef="#ctx0" brushRef="#br0" timeOffset="37486.865">21643 7358 1337 0,'0'0'28'0,"0"0"6"0,0 0-34 0,0 6 0 0,0-6 0 0,0 11 0 0,0-5 58 0,3 3 5 15,-3-3 1-15,0 6 0 0,4-6 0 16,-4-1 0-16,4 1 0 0,-4-6 0 16,7 6-14-16,0 0-2 0,-4 0-1 0,4-6 0 15,0 0-24-15,0-6-5 0,0 6-1 0,0-6 0 16,-7 6 24-16,4-6 5 0,7 0 1 0,-4 1 0 0,0-1-31 0,0-6-7 15,0 3-1-15,0 3 0 0,0 0-8 0,0 0 12 16,-4-5-12-16,4 5 12 0,-3 0-12 0,0 0 0 16,-1-3 0-16,1 3 0 0,-4 3-9 0,0 3-4 15,3-3-1-15,-3 3 0 16,0 0-26-16,0 0-6 0,-3-5-1 0,-1-1 0 0,1-6 38 0,-1 6 9 16,0 0 0-16,-6-3 0 0,6 3-19 0,-6-2-1 0,3-1-1 15,0 3 0-15,0-6 33 0,0 0 8 16,3 7 0-16,1-1 1 15,-5 3-68-15,5 3-13 0,3 0-4 0,-4 6 0 0,-3 2 52 0,0-2 12 16,4 0 0-16,-4 12 0 0,3-6 0 16,-3 8 0-16,4 4 0 0,-1-10 0 0,1 10 0 0,-4-1 0 0,3-2 0 15,0 3 0-15,1-1 0 0,-1-5 0 0,1 2 0 0,-1 4 0 16,1-7 24-16,-1 10 8 0,1-9 2 0,-1 2 0 16,1-2-5-16,-1 5-1 0,4-14 0 0,0 3 0 15,-3 0-12-15,3-1-4 0,0-5 0 0,3 6 0 16,-3-6-12-16,0-6 9 0,0 0-9 0,0 0 8 15,7 6-17-15,4 3-4 0,-1-1-1 0,-3 1 0 16,-7-9 14-16,15 0 0 0,-1 0 0 0,0 0 0 16,0-6-105-16,0 3-19 15,4-5-3-15,-1-1-1 0</inkml:trace>
  <inkml:trace contextRef="#ctx0" brushRef="#br0" timeOffset="38027.623">21932 7369 1011 0,'0'0'22'0,"0"0"5"0,0 0 1 0,0 12 0 16,0-6-28-16,0 3 0 0,0 3 0 0,4-6 0 0,-4 5 90 0,0 1 12 15,3-3 2-15,-3 3 1 0,0-1-9 0,4 7-1 16,-4-6-1-16,0-3 0 0,3 2-75 0,-3 7-19 15,0-12 0-15,0 6 0 0,0-1 61 0,0-2 9 0,0-9 2 0,0 0 0 16,0 0-30-16,0 0-6 0,0 0 0 0,0 0-1 16,0 0-11-16,0 0-3 15,0 0 0-15,0 0 0 0,0 0 9 0,0 0 2 16,0 0 0-16,0 0 0 0,0 0-12 0,0 0-3 0,0 0 0 0,0 0 0 16,0 0-17-16,0 0 0 0,0-9-8 0,0 4 8 15,-3-1-9-15,3 6 9 0,0-12-8 0,0 6 8 16,-4-3 0-16,4-3 0 0,-3 1 0 0,-1-1 0 15,1 0 0-15,-1-3 0 0,1 4 0 0,-1-1 8 16,4-6-8-16,-3 7 9 0,-1-7-9 0,1 3 10 16,3-2-10-16,0 5 0 0,0-3 0 0,0 0 0 15,3 7 0-15,-3-4 0 0,4 6-10 0,-1-6 10 16,1 6-10-16,-4 6 10 0,3-3-10 0,4-3 10 16,-7 6-12-16,4-5 12 0,3 2-13 0,0 0 5 15,0-3-20-15,3 0-3 0,-2-6-1 0,2 12 0 16,1-6 32-16,-1 6 0 0,4 0-8 0,0 0 8 15,-3 0-28-15,3 0-4 0,4 0 0 0,-4 0 0 16,0 0 1-16,0 6 0 0,-3-6 0 0,3 0 0 16,-4 12 5-16,1-12 1 0,0 6 0 0,-1-6 0 15,-3 0-11-15,0 0-3 0,4 6 0 0,-4-6 0 0,4-6 39 16,-4 6 0-16,0 0 0 0,0-6 0 16,0 6-110-16,0-6-14 0,0 0-4 0</inkml:trace>
  <inkml:trace contextRef="#ctx0" brushRef="#br0" timeOffset="39192.077">22451 7308 1036 0,'0'0'23'0,"0"0"5"0,-7 6 0 0,7-6 1 0,0 0-29 0,-7 5 0 16,0-5 0-16,0 3 0 0,0 0 108 0,-1 3 16 16,-2 0 4-16,3 3 0 0,-4-3-103 0,4 0-25 15,-3 0 0-15,-1-1 0 0,4 1 16 0,-4 6-3 0,4-6 0 16,-3 3 0-16,3 3-13 0,0-1-18 0,0 1 4 15,-1-3 1-15,1 3 47 0,0-1 10 0,4 7 1 16,-4-6 1-16,3 0-30 0,1 2-5 0,-1-2-2 0,1 0 0 16,3 0-1-16,-4-1-8 15,4-11 12-15,0 9-4 0,4 9 0 0,-1-6 0 16,-3-1 0-16,4-5 0 0,3 3 2 0,0 0 0 0,0-6 0 16,0 0 0-16,0 0 5 0,0-6 1 0,0 0 0 0,4 0 0 15,-1 3-6-15,1 0-1 0,-1 0 0 0,5-6 0 16,-5-6-9-16,1-5 10 0,-1 5-10 0,4-3 10 15,-3-3-10-15,3 7 0 0,0-1 9 0,-3-6-9 16,-1 1 0-16,1 8 0 0,-4-3 0 0,0-6 0 16,0 7 0-16,0-1 12 0,0 3-4 0,-3-3 0 15,-1 1-8-15,1 5 0 0,-1-6 0 0,1 3 0 16,-4 6 0-16,3-6 0 0,-3 3 0 0,0 1 0 16,-3-1 0-16,3 0 0 0,-4 0 8 0,1-3-8 15,-1 0 0-15,1 3 0 0,3 3 0 0,-7-8-12 16,-4 11 2-16,4-6 0 0,-3 0 0 0,-1-6 0 0,0 6 10 0,1 0-12 15,-4 1 12-15,0-1-12 0,3 3 12 16,0 3 0-16,1-6 0 0,-4 12 0 16,3-6-32-16,1 6-4 0,2-1 0 0,-2 4-1 0,3 3 37 15,0 0 0-15,0 0 0 0,0 2 0 16,0 10 0-16,0-12 0 0,3 5 0 0,0 1 0 16,4-3-16-16,4-4 4 0,-4 7 0 0,4-6 1 15,-1-1-33-15,4 4-8 0,-3-9 0 0,3 6-1 16,3-6-9-16,-3-6-2 0,0 3 0 0,4-3-341 15,0-3-69-15</inkml:trace>
  <inkml:trace contextRef="#ctx0" brushRef="#br0" timeOffset="39732.719">22680 7375 1267 0,'0'0'28'0,"0"0"5"16,0 0 2-16,0 0 1 0,-3 9-36 0,-1 0 0 0,4-3 0 0,-3 3 0 16,3-9 58-16,-4 6 5 0,0 5 1 0,4-5 0 15,-3 6-8-15,3-9-2 0,0 3 0 0,0-6 0 16,0 0-35-16,0 0-7 0,0 9-2 0,-4-4 0 15,4-5-10-15,0 0 0 0,4 9 0 0,-4 3 0 0,0-12 0 0,0 0 0 16,0 0 0-16,0 0 0 0,0 0 0 0,0 0 0 16,0 6 0-16,0-6 0 0,0 0 0 0,0 0 0 15,0 0 0-15,0 0 0 0,7-6 0 0,-3 0 0 16,-4 0 0-16,0-3 0 0,3-2 0 0,-3 2 0 16,4-6 0-16,-4 3 0 0,3 1 0 0,1-7 0 15,-4 3 0-15,3 4 0 0,1-1 33 0,-1-9 5 16,-3 12 1-16,4 1 0 0,-1 2-39 0,4 0 0 0,-3 0 0 15,3 0-8 1,3 0-21-16,-2 6-4 0,2 0-1 0,1 0 0 0,3 6 34 0,0 0 0 0,0-6 0 0,-3 6 0 16,3 0 0-16,-4 0 0 0,4-1 0 15,-3-2 0-15,3 3 8 0,-3 6 8 16,-1 0 1-16,-3-6 1 0,4 0-18 0,-4 5 0 16,0-5-13-16,0 6 5 0,0-3-3 0,0 3 0 0,-7-1 0 0,4 1 0 15,-4 0 11-15,0 3 0 0,-4 2 0 0,1 1 0 16,-1-3 0-16,1 2 0 0,-4 1 0 0,3-6 0 15,-3 2-53 1,3-5-9-16,-3 0-2 0,4 3 0 0,-1-6 24 16,4 5 4-16,0-11 0 0,0 0 1 0,0 0-55 0,0 0-11 0</inkml:trace>
  <inkml:trace contextRef="#ctx0" brushRef="#br0" timeOffset="40218.934">23089 6408 787 0,'0'0'22'0,"0"0"6"0,0 0-28 0,0 6 0 0,0 0 0 0,0 6 0 15,4-6 45-15,-4-1 4 0,0-5 1 0,0 0 0 16,0 6 22-16,0 3 5 0,3 3 1 0,-3 0 0 16,4 5-11-16,-1-5-3 0,1 0 0 0,-1 8 0 15,1-2-16-15,3-3-4 0,-3 8-1 0,-1 1 0 16,4-1-7-16,0 4-2 0,0 2 0 0,0 3 0 15,-3-2-34-15,-1 8 0 0,1-9 0 0,3 10 0 16,-3-4 0-16,-1 3 0 0,1 0 0 0,-1 1 0 16,1-4 0-16,-1 0 0 0,1 3 0 0,-1 6 0 15,1-8 58-15,-1 2 5 0,-3 0 1 0,0-3 0 16,0 4-52-16,0-4-12 0,0-3 0 0,0 4 0 16,0 2 0-16,0-12 0 0,4 4 0 0,-4-1 0 15,3-2 0-15,1-7 0 0,-1 1 0 0,-3-1 0 16,4-8 0-16,-4-6 0 0,3-3 0 0,-3-3 0 15,0 0 0-15,0 0 0 0,0 0 0 0,0 0 0 16,4 3-100-16,3-3-22 0,-3-3-5 0,-4-6-1 0</inkml:trace>
  <inkml:trace contextRef="#ctx0" brushRef="#br0" timeOffset="40706.117">23005 7067 1206 0,'0'0'26'0,"0"0"6"0,0 0 0 0,0 0 3 0,0 0-35 0,0 0 0 0,0 0 0 0,0 0 0 15,0 0 84-15,0 0 9 0,0 0 3 0,0 0 0 16,0 0-23-16,0 0-4 0,0 0-1 0,0 0 0 16,0 0-35-16,0 0-7 0,0 0-2 0,0 0 0 15,0 0-24-15,0 0 0 0,0 0 0 0,0 0 0 16,0 0 8-16,7 0-8 0,0 0 8 0,-4-6-8 15,4 6 8-15,0 0-8 0,0 0 8 0,4-6-8 16,0 6 0-16,-1 0 0 0,1 0 0 0,3 6 0 16,0-6 8-16,4 0-8 0,3 0 8 0,0 0-8 15,0 0 0-15,-3 0 0 0,3 0 0 0,0 0 0 16,0 6 0-16,0-6 0 0,-3 0 0 0,3 0 0 0,-3 0 0 16,0 0 0-16,-1 0 0 0,4 0-11 15,-3-6-18-15,0 6-4 0,-1 0-1 0,1-6 0 16,3 0-12-16,0 6-2 0,-7-6-1 0,4 6 0 15,0-6-115-15,-1 0-22 0,19-2-5 0,-15-1-1 0</inkml:trace>
  <inkml:trace contextRef="#ctx0" brushRef="#br0" timeOffset="42240.506">24797 7208 1227 0,'0'0'27'0,"0"0"5"0,0 0 2 0,0 0 1 0,0 0-35 0,0 0 0 15,-7 0 0-15,0-3 0 0,0 3 67 0,0-3 6 16,3 3 2-16,4 0 0 0,-7 0-11 0,0 0-1 16,0 0-1-16,0 0 0 0,0 0-48 0,0 0-14 15,0 3 0-15,0 0 8 0,-4 0-8 0,4 3 0 16,-4-1 0-16,1 1 0 0,-1 0 0 0,-3 0 0 16,0 0 0-16,0 0 0 0,0 3 0 0,0-1 0 15,-1 1 0-15,-2 9 0 0,-1-6 0 0,-3-1 0 16,0-2 0-16,-4 9 0 0,4-6 30 0,-4-1 5 0,4 7 1 15,0-6 0-15,0 3-27 0,3-4-9 0,1 7 0 0,-1-9 9 16,4 0-9-16,0-4 8 0,0-2-8 0,3 9 8 16,0 0-8-16,1-6 0 0,-1-6 0 0,4 6 8 15,0 0 9-15,0-1 2 0,4 4 0 0,-4-6 0 16,3 6-34-16,0-3-6 0,1-6-2 0,3 0 0 16,0 0 23-16,-4 6 0 0,4-6 0 0,-3 6 0 15,3-6 0-15,0 0 0 0,-4 6 0 0,4-6 0 16,0 0-8-16,0 0 8 0,0 0-10 0,0 0 10 15,0 0-20-15,0 0 1 0,0 0 1 0,0 0 0 16,0 0 18-16,0 0-8 0,0 0 8 0,0 0 0 0,0 0-8 16,0 0 8-16,0 0 0 0,0 0 0 15,7 5-17-15,0-5 3 0,1 0 1 0,-1 0 0 16,3 6 13-16,1-3 0 0,-1 0 12 0,4 0-12 16,-3 0 0-16,3 0 0 0,-3 3 0 0,3 0-12 15,-4-6 12-15,4 6 0 0,-3-6 0 0,0 6 0 0,-1-6 0 0,4 11 0 16,-3-11 0-16,0 6 0 0,-1 3 0 0,1-3 0 15,-4-3 0-15,0 3 0 0,3-3 0 0,-3 2 0 16,1 7 0-16,-1-6 0 16,0 0-68-16,-4-6-10 0,4 9-2 0,-3-3-1 15,3-3-107-15,-4 3-22 0,1-1-4 0</inkml:trace>
  <inkml:trace contextRef="#ctx0" brushRef="#br0" timeOffset="42810.686">24956 7369 1036 0,'0'0'46'0,"0"0"10"0,0 0-45 15,0 0-11-15,0 0 0 0,-8 6 0 0,1 3 53 0,4-6 9 16,-4 3 2-16,-4 0 0 16,4-3 0-16,0 3 0 0,-3 0 0 0,-1-1 0 0,4 1-52 0,-4 6-12 15,-3-6 0-15,0 3 0 16,0 0 40-16,-4-1 4 0,4 4 2 0,-3 0 0 0,-1-6-35 0,0 3-11 15,4-1 0-15,-3 7 0 0,-1-3 0 0,4-6 0 16,0 6 0-16,3-7 0 0,1 4 20 0,2-6-4 16,1 3 0-16,7-6 0 0,-7 6-16 0,7-6 0 15,0 0 0-15,0 0 0 0,0 0 0 0,0 0 0 16,0 0 0-16,0 0 0 0,0 0 0 0,-3 9 0 16,3-9 0-16,0 0 0 0,0 0 0 0,0 0 0 15,0 0 0-15,0 0 0 0,0 0 0 0,0 6 0 16,0-6 0-16,3 6 0 0,1-1 0 0,-1 1 0 15,1-6 0-15,3 6 0 0,0-3 0 0,0 3 0 0,0-3 0 0,4 6 0 16,-4 2 8-16,3 1-8 0,-3-6 12 0,4 0-12 16,0 0 0-16,-4-3 0 0,3 3 0 0,1 3-12 15,-1-1 12-15,-3 4 0 0,4-12 0 0,-4 6 0 16,4 0 0-16,-1-6 0 0,-3 6 0 0,4 0 0 16,-1-6-49-1,-2 3-14-15,2-3-2 0,1 0-1 0,-4 0 2 16,3 5 0-16,1-5 0 0,-4 3 0 0,4-6-52 15,-4 3-9-15,0-5-3 0</inkml:trace>
  <inkml:trace contextRef="#ctx0" brushRef="#br0" timeOffset="43889.764">25414 7487 425 0,'0'0'8'0,"4"-6"4"0,-1 0-12 0,4-3 0 16,-3 7 0-16,-4 2 0 0,0 0 60 0,0 0 9 15,0 0 3-15,0 0 0 0,0 0 25 0,0 0 6 16,0 0 1-16,0 0 0 0,0 0-48 0,0 0-8 16,0 0-3-16,0 0 0 0,0 0-5 0,0 0-2 15,0 0 0-15,0 0 0 0,0 0-2 0,0 0-1 0,0 0 0 0,0 0 0 16,0 0-8-16,-4-6-2 0,1 0 0 15,-1 0 0-15,1 3-13 0,-1 3-4 0,-3-6 0 0,0 6 0 16,-4-6-8-16,4 0 10 0,-3 6-10 0,3 0 10 31,-4 6-30-31,1 0-7 0,2 0-1 0,-2-3 0 0,-1 3 49 0,1 3 10 0,-1-1 1 0,1 4 1 16,3 0-20-16,-4 0-4 0,4-1-1 0,-4 4 0 16,1-3 12-16,3 0 3 0,-4-1 0 0,4-2 0 15,0-6-23-15,0 6 0 0,3-3 0 0,1 6 0 16,-1-6 37-16,4-1 3 0,0-5 1 0,0 0 0 15,0 0-21-15,0 0-4 0,0 0 0 0,0 0-1 16,0 0-7-16,0 0 0 0,0 0-8 0,7 6 12 16,-7-6-12-16,15 6 0 0,-1-6 0 0,-4 0 0 15,1 0 0-15,-11 0 0 0,14 3 0 0,0 0 0 16,-3 0 0-16,-11-3 0 0,10 0 0 0,-10 0 0 16,14 0 0-16,-14 0 0 0,0 0 0 0,11 3 0 15,-11-3 0-15,10 0 0 0,-10 0 0 0,0 0 0 0,15 3 0 16,-15-3 0-16,0 0 0 0,0-967 0 0,0 1934 0 0,0-967 0 15,0 0 0-15,0 0 0 0,10 3 0 0,-10-3 0 16,0 0 0-16,0 0 0 0,0 0 0 0,11 6 0 16,-1 2 0-16,-10-8 0 0,0 0 0 0,7 12 0 15,-3-6 0-15,3 6 0 0,-4-6 0 0,1 6 0 16,-4 2 0-16,0 4 0 0,4-6 0 0,-4 5 0 16,-4-2 0-16,4 3 0 0,-4 2-12 0,1-2 4 15,-1-1 8-15,-3-5-13 0,4 3 13 0,-4-3 0 16,0-1 0-16,0 1-9 0,0-6 17 0,0 0 4 0,-1 6 1 0,1-12 0 15,0 9-13-15,-3-7 0 0,3 1-12 0,0 0 12 16,-4-3-9-16,4-3 9 0,-4 0 0 16,1 1-9-1,3-7-19-15,-4 9-4 0,1-6-1 0,-1 0 0 16,1 6-32-16,-1-6-7 0,0 0 0 0,1 6-1 16,3-6-3-16,0 0-1 0,0 1 0 0</inkml:trace>
  <inkml:trace contextRef="#ctx0" brushRef="#br0" timeOffset="44876.746">25654 7684 604 0,'0'0'16'0,"0"0"6"0,0 0-22 16,0 0 0-16,0 0 0 0,0 0 0 0,0 0 8 0,0 0-8 0,0 0 8 0,0 0-8 15,0 0 12-15,0 0-3 0,0 0 0 0,0 0 0 16,0 0 0-16,0 0 0 0,0 0 0 0,0 0 0 16,0 0-23-16,0 0-5 0,0 0-1 0,0 0 0 15,0 0 20-15,0-6 8 0,4-6-8 0,-1 6 12 16,4-2 7-16,-3 5 1 0,3-3 0 0,-4 3 0 15,4-3 10-15,-3 0 2 0,3 6 1 0,-7 0 0 16,3-6-45-16,-3 6-10 0,4 0-2 0,-4 0 0 16,0 0 16-16,0 0 8 0,0 0-10 0,0 0 10 15,0 0 0-15,0 0 0 0,0 0 0 0,0 0 0 16,0 0 31-16,0 0 12 0,0 0 2 0,0 0 1 16,0 0 1-16,0 0 0 15,0 0 0-15,0 0 0 0,0 0-38 0,0 6-9 0,-4 0 0 0,4-3 0 16,0-3 53-16,0 0 9 15,0 0 2-15,0 0 0 0,-3 6-52 0,3-6-12 0,0 0 0 0,0 0 0 0,0 0 54 0,0 0 8 16,0 0 2-16,0 0 0 0,0 0-52 0,0 0-12 16,0 0 0-16,0 0 0 0,0 0 0 0,0 0 0 15,0 0 0-15,0 0 0 0,0 0 0 0,0 0 0 16,0 0 0-16,0 0 0 16,0 0-48-16,-4 0-13 0,4 3-3 0,-3 3 0 0,3-6 52 0,-4 3 12 15,4 2 0-15,-3 1 0 0,3-6 0 0,0 0 0 16,0 6 0-16,0 0 0 0,0-6 48 0,0 6 13 0,0-6 3 15,0 6 0-15,0-6-52 0,0 3-12 0,3 3 0 0,-3 0 0 16,0-3 34-16,0 2 4 16,4 4 1-16,-4-3 0 0,0 0-13 0,3 0-2 15,-3 6-1-15,4-4 0 0,-4 4-2 0,0 0 0 16,3-6 0-16,1 6 0 0,-4 2-21 0,3-2 0 0,1 0 0 0,0 5-8 16,-1-5 8-16,1-3 0 0,-1 3 0 0,1 0 0 15,-1-1 8-15,-3-5 1 0,4 0 0 0,-1 0 0 16,4 0 29-16,-3-6 6 0,-1 0 0 0,-3 0 1 15,7 0-9-15,0 0-3 0,4-6 0 0,-4 6 0 16,0-12-10-16,4 6-3 0,-4-5 0 0,3-4 0 16,4 3 3-16,-3-6 0 0,0-2 0 0,-1 2 0 15,1-5-23-15,-1 2-18 0,1-2 3 0,-4-7 1 16,4 4 1-16,-4 2 0 0,0 1 0 0,0 2 0 16,-7-2 13-16,3-1-12 0,1-2 12 0,-1 8-12 15,-3-5 1-15,0 2 1 0,0 3 0 0,-3-2 0 0,3 8-2 16,0-6 0-16,-4 7 0 0,4-1 0 15,-3 6-23-15,3 0-5 16,0 6 0-16,0 0-1 0,0 0 9 0,0 0 1 0,0 0 1 0,0 0 0 16,-4-3-12-16,4 3-2 0,0 0-1 0,-7 3 0 15,4 0-57-15,3-3-11 0,-4 6-3 0,1 3-300 16,3-3-60-16</inkml:trace>
  <inkml:trace contextRef="#ctx0" brushRef="#br0" timeOffset="45339.58">26127 7599 867 0,'0'0'19'0,"0"0"4"0,0 0 1 0,0 6 0 0,0-6-24 0,3 6 0 0,1 5 0 0,-4-5 0 16,3 3 68-16,1-3 8 15,-4 3 1-15,3-1 1 0,1 4-5 0,-4-6-1 0,3 6 0 0,-3-3 0 16,4 8-22-16,-4-5-5 0,3 6-1 0,-3-4 0 16,4-2-25-16,-4 6-6 0,0-6-1 0,0 2 0 15,0-2 1-15,0-3 0 0,0 0 0 0,0 2 0 16,0 1-3-16,0-6-1 0,0-6 0 0,0 0 0 16,0 0 23-16,0 3 5 0,0-3 1 0,0 0 0 15,0 0 30-15,0 0 7 0,0 0 1 0,0 0 0 16,0-9-42-16,-4 3-8 0,1-5-2 0,3-4 0 15,-4 3-24-15,4 0 8 0,0-5-8 0,0 5 0 0,4-3 0 0,-4 1 0 16,0 5 0-16,0-3 0 0,3 0 0 0,-3-5 0 16,4 8-9-16,-4-3 9 0,0 6 0 0,4 0-8 15,-1-6 8-15,-3 7 0 0,4-4-8 0,-1 3 8 16,1-3 0-16,-1 6 0 0,-3 3 0 0,4-6-8 16,-1 0 8-16,-3 6 0 0,4-5-12 0,3 5 2 15,-4 0 0-15,4-6 0 16,-3 6-13-16,3 0-2 0,0 0-1 0,4 0 0 15,-4 0-45-15,3 0-9 0,1-6-1 0,3 6-1 16,4 0-60-16,-1 0-12 0,1 0-2 0,3 0-1 0</inkml:trace>
  <inkml:trace contextRef="#ctx0" brushRef="#br0" timeOffset="46081.66">26681 7505 754 0,'0'0'21'0,"-4"6"5"16,4 2-26-16,-3 4 0 0,-1 0 0 0,0 0 0 15,4-1 80-15,-3 1 12 0,-1-3 1 0,4 3 1 0,-3 0-15 0,3-1-3 16,0 4-1-16,-4-3 0 0,4-1-9 15,-3 7-2-15,3-6 0 0,0 0 0 0,0 8-25 16,3-2-6-16,-3-3-1 0,4 8 0 16,-4 1 4-16,3-4 0 0,1 4 0 0,-1 5 0 15,1 3-15-15,0-2-2 0,3 2-1 0,-4 3 0 0,-3-8-5 0,4 2-1 16,-4 10 0-16,3-10 0 0,-3 3-12 0,0 1 8 16,4-4-8-16,-4-5 0 0,0-1 12 0,0 3-3 15,0-8-1-15,0 0 0 0,0-4-8 0,0 4 0 16,0-6 0-16,0-6 0 0,0 3 0 0,0-9 0 15,0 0 0-15,0 0 0 0,0 0 0 0,0 0 0 16,0 0 0-16,0-6 0 0,0-3 33 0,0-3 5 0,0-6 1 16,0 4 0-16,0-10-39 0,0 7 0 0,0-13 0 15,-4 4 0-15,1-4 0 0,-1 4 0 0,1-3 0 16,-1-4 0-16,1-2 0 0,-5 3 0 16,5-1 0-16,-4-2-8 0,3 6 8 0,1-4 0 0,3 4 8 0,-4 2-8 15,4-2 0-15,0 8 0 0,0-2 0 0,4-4-8 16,-1 4 8-16,4 5 0 0,0-8 0 0,-3 8 0 15,3-5 0-15,0 5 0 16,0 9-8-16,0-8 8 0,-3 5-9 0,3 3 9 0,0 3-10 0,0-3 10 16,0 0-12-16,0 4 3 0,0-1 1 0,0 0 0 15,0 0 8-15,4 0 0 0,-4 0 0 0,3 6 0 16,-3 0 0-16,1 0 0 0,-1 0 0 0,0 6 0 16,0-6-23-16,0 6-2 0,0 0-1 15,0 0 0-15,0 0 17 0,0-1 9 0,-4 7-10 0,1-3 10 16,3-3 0-16,-3 6 0 15,-4-6-8-15,3 11 8 0,-3-8 0 0,-3 6 0 0,-1-1 0 0,1-2 0 0,-1 0 0 0,-3 3 0 16,3 2 9-16,-3-5-9 0,0 0 12 0,0-3-4 16,0 5-8-16,0-5 12 0,-3 3 8 0,3-6 0 15,-4 0 1-15,4-6 0 0,-4 0-21 0,4 0 0 16,-3 0 0-16,-1 0 0 0,4-6 0 0,-4 0 11 16,1-6-3-16,-1 3 0 0,4 0-8 0,-3 1-9 15,3 2 9-15,-4-6-13 16,4 6-42-16,0 0-8 0,0 0-1 0,0-2-1 15,7 8-33-15,-4-3-6 0,4 3-2 0,0 0-583 0</inkml:trace>
  <inkml:trace contextRef="#ctx0" brushRef="#br0" timeOffset="46616.799">27069 7593 1220 0,'0'0'27'0,"0"0"5"0,0 0 2 16,0 0 0-16,0 0-34 0,0 0 0 0,-4 6 0 0,1 0 0 15,-1 5 58-15,1 1 5 0,3-6 1 0,-4 3 0 16,4 0-10-16,0 5-2 0,0-2 0 0,0 0 0 0,0 3-6 0,0 2-2 15,0-11 0-15,0 12 0 0,0-9-28 16,0 5-7-16,0 1-1 0,0-3 0 0,0-1-8 16,-4-2 8-16,4 3-8 0,-3-3 8 15,3 0 0-15,-4 2 0 0,4-5 0 0,-3 0 0 0,3 0-8 0,0-6 0 16,0 0 9-16,0 0-9 0,0 0 44 0,0 0 4 16,0 0 0-16,0 0 1 0,0 0-26 0,0 0-6 15,0 0-1-15,-7-6 0 0,3 0 16 0,1-5 2 16,-1 5 1-16,1-9 0 0,3 6-27 0,-4-6-8 15,-3 4 0-15,4-1 0 0,3-6 0 0,-4 4 0 16,1-4 0-16,3 6 0 0,-4-11 0 0,1 8 0 16,-1 3 0-16,0-8 0 0,4 5 0 0,-3 6 10 15,3-8-10-15,0-1 8 0,0 3-8 0,0 3-9 0,0-5 9 16,0 5-13-16,3-6 13 0,1 7-11 16,0 2 11-16,3-3-10 0,0 0-5 0,0 1-1 0,3 5 0 0,1 0 0 15,-4 3-4-15,3 0-2 0,-2 0 0 0,2 3 0 16,4 0 6-16,-3 0 2 0,-1 0 0 0,1 0 0 31,0 3-34-31,-1 0-6 0,4 0-2 0,-3 0 0 16,3 3-3-16,-3-1-1 0,-1-2 0 0,-3 9 0 15,0-6-12-15,0 0-4 0,-3 0 0 0,3-6-563 0</inkml:trace>
  <inkml:trace contextRef="#ctx0" brushRef="#br0" timeOffset="46931.311">27323 7575 1162 0,'0'0'25'0,"0"0"6"0,0 9 1 0,0-3 1 0,0-6-33 0,-4 9 0 16,4 3 0-16,0-1 0 16,-3 1 63-16,3 3 5 0,3 2 2 0,-3 1 0 0,0-3-17 0,0 8-3 15,4-11-1-15,-4 6 0 0,0-7-32 0,0 1-6 16,0-3-2-16,0 3 0 0,3-6-9 0,-3 5 8 0,0-11-8 16,0 0 8-16,0 0-8 0,0 0 0 0,0 0 0 0,0 0-11 31,0 0-159-31,0 0-32 0</inkml:trace>
  <inkml:trace contextRef="#ctx0" brushRef="#br0" timeOffset="47192.659">27220 7073 1450 0,'0'0'32'0,"0"0"6"15,0 0 2-15,0 0 1 0,0 0-33 0,0 0-8 0,0 0 0 0,0 0 0 16,0 0 0-16,0 0 0 0,0 0 0 0,0 0 0 16,0 0 0-16,0 0 0 0,0 0 0 0,0 5 0 0,4 1 0 0,-1-3-11 15,4 3 3-15,1 0 0 0,2 0-7 0,1 0-1 16,3-6 0-16,0 0-600 0</inkml:trace>
  <inkml:trace contextRef="#ctx0" brushRef="#br0" timeOffset="47771.665">27785 7414 1220 0,'0'0'27'0,"0"0"5"0,0 0 2 0,0 0 0 0,0 0-34 0,0 0 0 0,0 0 0 0,0 0 0 16,0 0 100-16,0 0 12 0,0 0 4 0,-7 0 0 16,0-6-58-16,0 6-11 0,0 0-3 0,-4 0 0 15,4 0-25-15,0 0-6 0,0 0-1 0,0 0 0 16,0 0 7-16,0 6 1 0,0-1 0 0,0 1 0 15,-1 6-11-15,1-3-1 0,0 3-8 0,0-1 12 16,4 7-12-16,-4-6-8 0,0 3 8 0,0 2-13 16,0 1 13-16,3-6 0 0,-3 2 0 0,3-2 0 15,1 0 0-15,-4 0 0 16,3-1 0-16,1-2 0 0,3 0 23 0,-4 3 7 0,4-4 2 0,0-2 0 0,0-6-16 16,0 0-4-16,0 0 0 0,0 0 0 0,0 0 34 0,0 0 6 15,0 0 2-15,0 0 0 16,7 0-19-16,-7 0-4 0,7-6-1 0,0 6 0 0,0-8-30 15,1 5 0-15,-1 0 0 0,0 0 0 16,-4 3 13-16,8-3-3 0,-4 3-1 0,0 0 0 0,0 0-9 0,0 3 0 16,0-3-10-16,-3 3 10 0,3 0-12 0,0 0 3 15,-4 0 1-15,4 2 0 0,0 1-11 0,-3 6-1 16,-1-6-1-16,1 6 0 0,-4-3 9 0,0 2 3 16,0 1 0-16,0 0 0 0,-4 3 9 0,1 2 0 0,-1 1 0 15,-3-6 0-15,0 2 0 0,0-2 0 0,0 0 0 16,0 5-8-16,4-5 8 0,-5-6 0 0,1 3 0 0,4 0 0 15,-4 0 0-15,0-4 14 0,7-5-3 0,-7 0-1 16,7 0-10-16,0 0 0 16,-7 0-12-16,0 0 12 15,7 0-30-15,-7 0 2 0,-1 0 0 0,1-5 0 16,0-4-25-16,7 9-5 0,-3-3-1 0,-4 0 0 0,3 0-165 16,1-3-32-16</inkml:trace>
  <inkml:trace contextRef="#ctx0" brushRef="#br0" timeOffset="48377.71">27961 7566 1497 0,'0'0'32'0,"0"0"8"0,0 0 0 0,0 0 4 0,0 0-36 0,0 0-8 16,0 0 0-16,0 0 0 0,0 0 53 0,0 0 9 15,0 0 2-15,4 12 0 0,-4-12-36 0,0 6-8 0,0 3 0 0,0-9-1 16,0 0 13-16,0 0 4 16,0 0 0-16,3 6 0 0,1 0 0 0,-1 0 0 0,-3-6 0 15,7 0 0-15,-7 0-20 0,4 5-3 16,3-5-1-16,0 0 0 0,4 0-2 0,-4 0-1 15,0-5 0-15,0 5 0 0,0 0-9 0,0-6 0 16,3 12 9-16,-3-12-9 0,1 6 0 0,-1 0 0 16,-4-6 0-16,4 0 0 0,-3 0 0 0,3 0 0 0,-4 0 0 0,1-3 0 15,-1 4 0-15,1-1 0 0,-1-6 0 0,1 6 0 16,-4-6 0-16,3 1-10 0,1 2 1 0,-4 3 0 16,0-6-7-16,0-6 0 0,-4 10-1 0,4-4 0 15,-3 0-36 1,-1 0-7-16,1 6-2 0,-1 1 0 0,1-7 8 15,-4 6 2-15,0 0 0 0,0 3 0 0,0-3 52 0,-4 0 0 0,4 6 0 0,-4 0 12 16,1 0 4-16,-1 0 0 0,1 9 1 0,-1-3 0 16,0 6-17-16,1 0 0 0,-1 5 0 0,1-2 0 15,-1 3 20-15,1 5 0 0,2-5 0 0,1 2 0 16,4 4-10-16,-4-7-2 0,0 4 0 0,3 3 0 0,-3-4 6 16,7-2 1-16,-3 5 0 15,3-5 0-15,3-6 21 0,-3 8 4 0,0-8 0 0,0 0 1 16,7-3-41-16,-3 2-22 0,3-5 2 0,0 0 1 15,0 6 19-15,0-6 0 0,4 0 0 0,-1-1 0 16,1 1 0-16,-1-6 0 0,1 6 0 0,0-3 0 16,3-3 0-16,-4 3 0 0,4 0 0 0,-3-3 0 15,-1 0-106-15,1 0-18 0,0 0-3 0,-1 0-615 0</inkml:trace>
  <inkml:trace contextRef="#ctx0" brushRef="#br0" timeOffset="49962.07">28557 7369 759 0,'0'0'16'0,"0"0"4"0,-3 6 1 0,3-6 1 0,0 0-22 0,-4 9 0 16,1-6 0-16,3-3 0 0,0 0 49 0,-4 6 6 15,4-6 1-15,0 0 0 0,0 0-4 0,0 0 0 16,-3 6 0-16,3-6 0 0,0 0-25 0,0 0-6 16,0 0-1-16,0 0 0 0,0 0 26 0,0 0 5 15,0 0 1-15,0 0 0 0,0 0-2 0,0 0 0 16,0 0 0-16,0 0 0 0,0 0-19 0,0 0-4 15,0 0-1-15,0 0 0 0,3 9 5 0,-3-9 1 16,4 6 0-16,-1-1 0 0,1 1-32 0,-4-6 0 0,3 6 0 16,1 0 0-16,3 0 11 0,-7-6-11 15,3 0 12-15,5 3-12 0,-5 3 10 0,4-3-10 0,0 3 8 0,0-3-8 16,0-1 0-16,0 1 8 0,0 3-8 0,0 0 0 16,4 0 12-16,-4 0-4 0,4-6 0 0,-1 6 0 15,1 0-8-15,-1-6 0 0,1 6 0 0,0-1 0 16,3 4 0-16,-4-3 0 0,1 0 0 0,-1 0 0 15,1 6 0-15,0-6 0 0,-1 5 0 0,1-2 0 16,-4-3 0-16,0 6 0 0,0-12 0 0,-4 6 0 16,1 0-12-16,0 5 1 0,-4-5 1 0,3-3 0 15,-3 6 10-15,0-3 0 0,-3 3 0 0,-1 2 0 16,4-5 0-16,-4 6 0 0,1-6 0 0,-4 0 0 16,3 3 0-16,1 2 0 0,-4-5 0 0,0 0 0 0,0 6 11 15,-4-6-3 1,4 0 0-16,-4 2 0 0,1-5-8 0,-1 3 0 0,1-3 0 0,-4 3 0 15,3 0 0-15,0 0 8 0,1-6-8 0,-4 6 8 0,0 0-8 16,3-6 0-16,-3 5 0 0,0 1 8 16,3-6-8-16,1 0 0 0,-1 3 0 0,0 0-11 0,4 0 3 0,0 0 0 15,7-3 0-15,0 0 0 0,0 0 8 0,-7 3-8 16,7-3 8-16,0 0-8 0,0 0-1 0,-7 3 0 16,7-3 0-16,0 0 0 15,-3 9-21-15,3-3-4 0,-4 5-1 0,4-5 0 0,0-6 15 0,-3 6 4 16,3 0 0-16,0 0 0 0,0 3 3 0,0-9 1 0,0 0 0 15,0 0 0 1,0 0-42-16,0 0-8 0,0 0-2 0,0 0-361 0,0 0-73 0</inkml:trace>
  <inkml:trace contextRef="#ctx0" brushRef="#br0" timeOffset="51028.66">28335 7566 741 0,'0'0'16'0,"0"0"3"0,0 0 1 0,0 0 2 15,0 0-22-15,0 0 0 0,0 0 0 0,0 0 0 0,0 0 32 0,0 0 3 16,0 0 0-16,0 0 0 0,0 0-15 0,0 0-2 15,0 0-1-15,0 0 0 0,0 0 0 0,0 0 0 16,0 0 0-16,0 0 0 0,0 0 27 0,0 0 4 16,0 0 2-16,0 0 0 15,0 0-26-15,0 0-4 0,0 0-2 0,0 0 0 0,0 0-18 0,0 0 0 16,0 6 0-16,0-6-9 0,0 0 29 0,0 0 7 16,0 0 1-16,0 0 0 0,0 0 9 0,0 0 3 15,0 0 0-15,0 0 0 0,0 0-12 0,4 6-1 16,-4-6-1-16,0 0 0 0,3 6-13 0,1 0-2 15,-1-3-1-15,1 3 0 0,3-976-10 0,-4 1946 0 0,1-976 9 0,3 6-9 16,-4-6 0-16,4 5 0 0,1 1 0 0,-1 0 0 16,0-6 9-16,0 3 1 0,3-3 0 0,-3 6 0 15,0-6-10-15,0 0 0 0,4 3 0 16,-4-3 0-16,-3 0 0 0,3 0 0 0,0 0 9 0,-4 0-9 16,-3 0 0-16,0 0 0 0,4 0 0 0,-4 0 0 15,0 0-12-15,7 0 4 0,-7 0 0 0,0 0 0 16,0 0 8-16,0 0 0 0,0 0 0 15,0 0-8-15,0 0-2 0,0 0 0 16,0 0 0-16,0 0 0 0,0 0 10 0,0 6 0 0,0 3 0 0,-4-4-8 16,4-5 8-16,-3 12 0 0,-4-6 0 0,3 0 0 15,4-6 0-15,-7 6 0 0,7-6 0 0,-7 3 0 16,0 6 0-16,0-3 0 0,-4 2 0 0,4-2 0 16,-3 0 0-16,3 0 0 0,-4 0 0 0,1 0 0 15,-1-6 11-15,-3 6-3 0,3-6 0 0,-3 0 0 16,4 3-8-16,-5 2 0 0,5-2 0 0,-1 3 0 0,1 0 0 0,-1-3 0 15,1 3 0-15,-1 0 0 0,4 0 0 0,0 0-11 16,0-1 3-16,0 4 0 0,0-3-12 0,3 0-1 16,4-6-1-16,0 0 0 0,-3 9 2 0,3-9 1 15,0 0 0-15,0 9 0 0,0-3 3 0,0-6 1 16,0 0 0-16,0 0 0 16,0 0-29-16,0 0-7 0,0 0-1 0,7 5-502 0</inkml:trace>
  <inkml:trace contextRef="#ctx0" brushRef="#br0" timeOffset="51558.632">29242 6543 874 0,'0'0'19'0,"0"0"4"0,0 0 1 0,0 0 1 0,0 0-25 15,0 0 0-15,0 0 0 0,0 0 0 16,0 0 47-16,0 0 4 0,0 0 1 0,0 12 0 0,-4-6 19 0,4 0 4 16,-3 3 1-16,3 5 0 0,-4 1-10 0,4-3-2 15,0 0 0-15,-3 2 0 0,3 4-32 0,-4 11-8 16,4-5 0-16,-3 8-1 0,-1-2-11 0,4-4-3 15,0 6 0-15,0 4 0 0,4-4 19 0,-4 3 3 16,3 4 1-16,1 2 0 0,-4-3-41 0,3-3-8 16,1 3-2-16,-4 1 0 0,3-7 67 0,1 3 12 15,-1-5 4-15,1 8 0 0,3-12-52 0,-4 10-12 16,1-7 0-16,-1 3 0 0,5-5 0 0,-5 2 0 0,4-2 0 0,-3-4 0 31,3-5-48-31,-4-1-13 0,1-2-3 0,-1 3 0 16,1-6-129-16,-1-1-27 0,1 10-4 0,-1-9-318 0</inkml:trace>
  <inkml:trace contextRef="#ctx0" brushRef="#br0" timeOffset="51890.239">29471 7893 2188 0,'0'0'48'0,"0"0"11"0,0 0 1 0,0 0 1 0,0 0-49 0,0 9-12 0,-3-4 0 0,-1 7 0 32,0-6-59-32,1 6-14 0,-1-6-3 0,1 5-1 15,-4-2 36-15,0 3 7 0,3-6 2 0,-3 0 0 16,0 0-164-16,7-6-32 0,0 0-6 0,0 0-2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9T19:39:57.200"/>
    </inkml:context>
    <inkml:brush xml:id="br0">
      <inkml:brushProperty name="width" value="0.05292" units="cm"/>
      <inkml:brushProperty name="height" value="0.05292" units="cm"/>
      <inkml:brushProperty name="color" value="#FF0000"/>
    </inkml:brush>
  </inkml:definitions>
  <inkml:trace contextRef="#ctx0" brushRef="#br0">4233 740 816 0,'0'0'16'0,"0"0"6"0,0 0-22 0,0 0 0 16,0 0 0-16,0 0 0 16,0-6 62-16,0 6 8 0,0 0 2 0,0-6 0 0,0 6 6 0,0-5 2 0,0 5 0 15,0 0 0-15,0 0-10 0,0 0-2 0,0 0 0 0,0 0 0 16,0 0-35-16,0 0-7 0,0 0-2 0,0 0 0 15,0 0 13-15,-7 5 3 0,4 1 0 16,-1 0 0 0,1 9-32-16,-1-3-8 0,1-1 0 0,-1 7 0 15,4-3 0-15,0-4 0 0,-3 7 0 0,3 0 0 0,0-4 11 0,0 4 1 0,0 0 0 0,0-1 0 16,3 4 0-16,1-9 1 0,-1 5 0 0,-3 4 0 16,4-3 1-16,-1 5 0 0,1-2 0 0,-1-4 0 15,1 13-4-15,-1-4-1 0,1-2 0 0,-1 2 0 16,1 4 6-16,-1-4 1 0,1-2 0 0,-1 5 0 15,1-9 2-15,3 10 1 0,-3-7 0 0,-1 4 0 16,1-9 0-16,-4-1 0 0,3-2 0 0,1-9 0 16,-4 5 5-16,0-11 2 0,0 0 0 0,0 0 0 0,0 0-26 15,0 0 0-15,0 0 0 0,0 0 0 0,0 0 0 0,0 0 12 16,0 0-4-16,0 0 0 16,-4-5-8-16,1-1 0 0,-1-6 0 0,1 3 0 0,-1 3 0 0,-3 0 0 15,3-5 0-15,1 5 0 0,-1 0 0 16,1 0 0-16,-1 0 0 0,-3 0 0 0,4-3 0 0,-4-2 10 15,3 5-2-15,-3 0-8 0,4 0 0 0,-1-6 0 16,1 0-10-16,-4 1 10 0,3-4 0 0,0 3 0 16,1-5 0-16,-1 2 0 15,1-3 0-15,-1 1 0 0,1-1 0 0,3-3 0 0,-4 10 0 0,1-7 0 16,3 0 0-16,-4 4 0 0,4 2 0 0,0-12 0 16,0 13 0-16,0-4 0 15,0-3 0-15,0 7 0 0,0-7 0 0,0 3 0 0,-3-2 0 16,6-1 0-16,-3 0 0 0,0 4 0 0,4 2 0 0,-1-12 0 0,-3 4 0 15,4-10 0-15,-4 7 0 0,3-4 0 0,1 4 0 16,-1-4 0-16,1 4 0 0,-1-1 0 0,-3 10-12 16,4-10 12-16,0 7 0 0,-4-4 0 0,3 9 0 15,1 6 0-15,-4-5 0 0,0 5 0 0,0 0 0 16,0-3 0-16,0 9 0 0,0 0 0 0,0 0-8 0,0 0 8 16,0 0 0-16,0 0-11 0,0 0 11 0,0 0-8 15,0 0 8-15,0 0-12 0,0 0 12 16,0 0-12-16,10 0 12 0,-3-6 11 0,0 6-3 0,0 0 0 15,0 0-8-15,4 0 0 0,-4 0 0 0,7 0 0 16,-3 0 0-16,-1 0 0 0,1 0 0 0,3 0 0 16,0 6 0-16,-3-6-19 0,-1 3 3 0,1 9 1 15,-1-6 15-15,1-1 0 0,3 1 0 0,-7 0 0 16,4 6 0-16,-8 0 0 0,4-9 0 0,0 8 0 16,-3-5 0-16,-1 0 0 0,1 6 0 0,3 0 0 15,-3-6 8-15,-1-1-8 0,1 4 0 0,-1 3 0 0,-3 0 9 0,0 0-9 16,0-1 0-16,0 4 9 0,0 3-1 0,-3-1-8 15,3 1 12-15,-4-9-4 0,1 8-8 0,-4-5 0 16,-1 6 0-16,1 2 8 0,0 4-8 0,0-7 10 16,0-2-10-16,0 9 10 0,-3-13-10 0,-1 7 0 15,4-3 0-15,0-3 0 0,0-1 8 0,-4 1-8 16,4 0 0-16,0-3 8 0,0-3-8 0,4 5 0 16,-4-11 0-16,7 0 0 0,-4 12 0 0,4-12 0 15,-4 6 8-15,4-6-8 0,-7 6 0 0,7-6 0 16,0 0 9-16,0 0-9 0,0 0 0 0,-3 6 0 15,3-6 0-15,-4 6 0 0,4-6 0 0,-3 5 0 16,3-5 0-16,-4 3 0 0,4-3 0 0,0 0-8 16,0 12 8-16,-3-6 0 0,3-6 0 0,0 6 0 15,0-6 0-15,0 0 0 0,0 0 0 0,0 0 0 0,0 0 0 0,0 0 0 16,0 0 0-16,0 0 0 0,0 0 0 0,0 0-8 16,0 0 8-16,0 0 0 0,0 0 0 0,0 0 8 15,0 0-8-15,0 0 0 0,0 0 0 0,0 0 8 16,0 0-8-16,0 0 0 0,0 0 0 0,0 0 0 15,0 0 0-15,0 0 0 0,0 0 0 0,-7 0 0 16,7 0 0-16,0 0 0 0,0 0 0 0,0 0 0 16,0 0 0-16,0 0 0 0,0 0-8 0,0 0 8 15,0 0 0-15,0 0 0 0,0 0 0 0,0 0-8 16,0 0 8-16,0 0 0 0,0 0 0 0,0 0-8 16,0 0 8-16,0 0 0 0,0 0 0 0,0 0 0 0,0 0 0 15,3-6 0-15,1 0 0 0,-4 6-8 0,3-6 8 16,-3 6 0-16,4-6 0 0,-1 3 0 15,1-2 0-15,3 5 0 0,-7 0 0 0,3 0 0 16,5 0 0-16,-1 0 0 0,0 0 0 0,-7 0 0 0,7-6 0 0,-7 6 0 16,7 0 0-16,0 0 0 0,0 0 0 0,-4 0 0 15,4 0 0-15,1 6 0 0,2-6 0 0,-3 0 0 16,0 3 0-16,4-1 0 16,-8 1 0-16,8 9 0 0,-1-6 0 0,5 0 0 0,-1 0 0 0,0 0 0 15,0-6 0-15,4 11 0 16,-8-5 0-16,4 3 0 0,-3 3 0 0,-1-6 0 0,5 6 0 0,-5-1 0 0,1 1 0 15,-1-6 0-15,1 3 0 0,-4 3 0 0,4 5 0 0,3-11 0 16,-7 6 0-16,0 2 9 0,-4 4-9 16,4-6 10-16,0 0-10 0,-3 2 0 15,-1 4 0-15,1-6 0 0,-1 5 8 0,-3-8-8 0,4 3 0 0,-4 0 8 16,0-6 1-16,0 11 0 0,-4-11 0 0,1 0 0 16,-1 0 22-16,1 3 4 0,-4-3 1 0,0-1 0 15,0 1-25 1,-4 6-11-16,-6-6 10 0,2 0-10 0,1 0 9 0,0-3-9 0,0 8 8 0,0-5-8 15,3 0 0-15,1 0 0 0,6 0 0 0,-6 0 0 16,3 0 0-16,0 0 0 0,-4-1 0 0,4-5 0 16,0 6-10-16,0 3 10 0,7-9 0 0,-4 6-9 15,4-6 9-15,-7 6 9 0,7-6-1 0,0 0-8 16,0 0 0-16,0 0 0 0,-7 0-10 0,7 0 10 16,0 0-13-16,-7 0 5 0,0 0 8 0,-4-6-13 15,4 0-29-15,0 0-6 0,0-3 0 16,4-2-1-16,-1 5-123 0,-3-6-24 0,4 0-4 0</inkml:trace>
  <inkml:trace contextRef="#ctx0" brushRef="#br0" timeOffset="943.325">5182 1266 630 0,'0'0'13'0,"0"0"3"0,0 0 1 16,0 0 2-16,0-5-19 0,0-1 0 0,0-6 0 0,0 9 0 15,0-3 82-15,0 0 13 0,0 0 2 0,0 6 1 0,0-6-3 0,0 6-1 16,0-5 0-16,0 5 0 0,0 0-1 0,0 0 0 16,0 0 0-16,0 0 0 0,0 0-16 0,0 0-3 15,0 0-1-15,0 0 0 0,0 0-31 0,0 0-6 16,0 0-2-16,0 0 0 0,0 0-18 0,-7 0-4 15,4 0-1-15,-4 5 0 0,3-5-3 0,-6 6 0 16,3 0 0-16,-8 0 0 0,8-6 0 0,0 6-8 0,-3 3 12 0,3-3-4 16,0 0-8-16,0-1 0 0,-1 1 0 0,5 0 0 15,-4 6 0-15,7-6 0 16,0-3 0-16,0 8 0 0,0 1-8 16,0 0 8-16,3-6-10 0,-3 6 10 0,4 8 0 0,-1-8 0 15,1 0-8-15,0 5 8 16,3-8 0-16,-4 3 0 0,1 0 0 0,-1 5-9 0,1-11 9 0,-1 6 0 0,-3-6 0 0,4 3 0 15,3 2 0-15,-7-11 0 0,3 6 0 0,-3-6 0 16,4 6 0-16,-4-6 0 0,3 6 0 0,-3-6 0 16,7 6 0-16,4 0 0 0,0 0 0 0,-4-3 0 15,-7-3 0-15,3 6 0 0,11-6 0 0,-3 0 0 16,3 0 0-16,-3-6 0 0,-1 6 0 0,4-3 0 16,-3-3 0-16,6 0 0 0,-6 6 0 0,0-6 0 15,-4-6 0-15,3 1 0 0,-3-4 8 0,0 3-8 0,4 0 8 16,-4-5-8-16,0 5 8 0,-3-3-8 15,-1-2 11-15,1 5-3 0,-4 0 0 0,0 6 0 0,-4-3 14 0,4 4 2 16,-3-7 1-16,-4 6 0 0,3 0-25 0,-3 0 0 16,3 0 0-16,-6-6 0 0,-1 1 11 0,-3 8 0 15,4-3 0-15,-1 0 0 0,-7 0 2 0,4 6 1 16,4 0 0-16,-4-6 0 0,-1 6-4 0,1 0-1 16,4 0 0-16,-1 0 0 0,4 0-9 0,-3 0 0 15,-5 6 0-15,5-6 0 0,3 6 0 0,0-6 0 16,3 0 0-16,-3 6 0 0,4-6-14 0,-1 6 2 15,4-6 0-15,-3 3 0 16,3 0-20-16,0 0-4 0,0 2-1 0,0 7 0 16,3-12-31-16,1 12-5 0,-1-6-2 0,1 0 0 15,3 0-17-15,-4 5-4 0,4-2-1 0,0-3 0 16,8 0-10-16,-8 0-1 0,3 0-1 0</inkml:trace>
  <inkml:trace contextRef="#ctx0" brushRef="#br0" timeOffset="1551.629">5563 1255 906 0,'0'0'25'0,"0"0"7"0,0 0-32 0,0 0 0 15,0 0 0-15,0 0 0 0,0 0 92 0,0 0 11 16,0 0 2-16,0 0 1 0,0 0 16 16,0 0 3-16,-3 6 1 0,-1-1 0 0,4-5-47 0,-7 12-10 15,4-6-1-15,3 0-1 0,-4 3-29 0,4 2-6 16,0 1 0-16,4 0-1 0,-4 6-17 0,3-4-3 15,1 4-1-15,-1 0 0 0,4-1-10 0,0-2 0 0,-3-3 0 16,3-6 8-16,0 11-8 0,0-5 0 0,0-6 0 0,-3 9 0 16,3-4 0-16,0 1 0 0,0-6 0 0,-4 0 0 15,1 0 0-15,-4-6 0 0,0 0 9 0,0 0-9 16,0 0 22-16,0 0 0 0,0 0 0 0,0 0 0 16,3-6 11-16,-3 0 3 0,0 0 0 0,0 0 0 15,-3 0-13-15,3-5-3 16,-4 5 0-16,1-6 0 0,-1 3-10 0,1 3-2 15,-1-11-8-15,1 5 12 0,-1 6-12 0,-3-6 9 0,7 3-9 0,-7-2 8 16,4-1-8-16,-1 0 0 0,0 6 0 0,4-8 8 16,-3 8-8-16,3 0 0 0,0 6 0 0,-4-6 0 15,4 6 0-15,0-6 0 0,0 0 0 0,0 0 0 16,4-6 0-16,-4 7-9 0,3-1 9 0,1 3 0 16,0-3-10-16,3 0 10 0,-4 0-8 0,4 0 8 15,0 6 0-15,-3-11-8 0,3 11 8 0,0-6 0 16,3 0 0-16,-2 6 0 0,2-6 0 0,-6 3-8 0,6 3-1 15,1 0 0-15,-1 0 0 0,1 0 0 16,0 0-28-16,-1 3-6 0,4-3-1 0,-3 6 0 16,-4-6-92-16,7 0-18 0,0 0-4 0,-7 6-402 15,7-6-80-15</inkml:trace>
  <inkml:trace contextRef="#ctx0" brushRef="#br0" timeOffset="1934.4">6152 1178 1494 0,'0'0'32'0,"0"0"8"0,0 0 0 0,-3 9 3 0,-4-3-35 0,7-6-8 0,0 0 0 0,-4 6 0 16,4-6 69-16,-3 6 12 0,3-6 3 0,-4 6 0 15,1-1-32-15,3 1-7 0,0 0-1 0,0 0 0 16,0 3-19-16,0-3-4 0,0 6-1 0,0-1 0 16,3-5-20-16,-3 6 0 0,4-3 0 0,-4 2 0 15,3 7 0-15,1-6 0 0,6 6 0 0,-6-4 0 16,0-2 0-16,-1 0 0 0,-3 0 0 0,4-1 0 15,-1-5 0-15,1 3 0 0,-4 3 0 0,3-6 0 16,1 5 0-16,-4-5 0 0,3 6 0 0,-3-9 0 16,0-3 0-16,0 0 0 0,0 0 0 0,0 0 0 15,-3-3-72-15,-1-9-20 0,1-5-3 0</inkml:trace>
  <inkml:trace contextRef="#ctx0" brushRef="#br0" timeOffset="2162.201">6156 946 1478 0,'0'0'42'0,"0"0"9"0,-4 6-41 15,1 0-10-15,3-6 0 0,-7 6 0 0,3-1 8 0,4-5 0 0,0 0 0 0,0 0 0 16,-3 6 9-16,3-6 2 0,0 0 0 0,0 0 0 15,0 0-7-15,0 0 0 0,0 0-1 16,0-6 0 0,3 1-33-16,1-7-6 0,3 6-2 0</inkml:trace>
  <inkml:trace contextRef="#ctx0" brushRef="#br0" timeOffset="2866.779">6593 1049 1134 0,'0'0'24'0,"0"0"6"0,0 0 1 0,0 0 1 0,0 0-32 0,0 0 0 16,-7 0 0-16,0 0 0 0,7 0 104 0,0 0 13 16,0 0 3-16,-7 0 1 0,7 0-33 0,-7 0-6 15,7 0-2-15,-7 0 0 0,7 0-20 0,0 0-4 16,-7 0 0-16,4 3-1 0,-1 3-32 0,4-6-7 0,-7 0 0 0,7 0-1 16,0 0-15-1,-7 6 11-15,3-1-11 0,-6-5 10 0,3 6-10 0,3 6 0 0,-3-6 0 16,0 6 0-16,0-6 0 0,0 2 0 0,-4 4 0 15,4 0 0-15,0 0 0 0,0-6 0 16,0 5 0-16,0 4 0 0,0-9 0 16,4 6 0-16,-1-6 0 0,1 5 0 0,-1 1 0 0,4-12 0 15,0 0 0-15,0 0 0 0,0 0 0 0,0 0 0 0,0 0 0 16,0 0 0-16,0 0 0 0,0 0 0 16,0 0 0-16,0 0 0 0,0 0 0 0,7 6 0 15,4-6 0-15,-11 0 0 0,7 3 0 0,-7-3 0 0,10 0 0 0,-10 0 0 16,14 0 0-16,-7 6 0 0,4-6 0 0,0 0 0 15,-11 0 0-15,7 6 0 0,3 0 0 0,-10-6 0 16,7 0 0-16,-7 0 0 0,11 5 0 0,-11-5 0 16,10 6 0-16,-6 0 0 0,3 0 0 0,-7-6 0 15,11 0 0-15,-1 6 0 0,1-6 9 0,-11 0-9 16,10 0 8-16,1 0-8 0,0 6 8 0,-1-6-8 16,-3 0 0-16,-7 0 0 0,11 0 0 0,3 3 8 15,-14-3-8-15,10 3 0 0,-10-3 0 0,4 3 8 16,-4-3-8-16,11 5 0 0,-4-5 0 0,0 12 0 15,0-6 0-15,-4 0 0 0,1 6 0 0,-1-6 0 16,-3 8 0-16,-3-2 0 0,3 0 0 0,-4 6 0 16,1-4 0-16,-1-2 0 0,-3 6 0 0,-3-1 0 0,-1-11 0 15,4 6 0-15,-7-3 8 0,0 2-8 0,0-5 0 16,-1 0 0-16,-2 0 0 0,-1-6-12 0,4 6-9 16,0-6-3-16,3 0 0 0,-3 6 0 15,4-6-24-15,-1 0-6 0,4 0-1 0,4 0 0 16,3 0-93-16,0 0-18 0,0 0-4 0</inkml:trace>
  <inkml:trace contextRef="#ctx0" brushRef="#br0" timeOffset="4638.127">20020 526 1033 0,'0'0'22'0,"0"0"5"0,0 5 1 0,0 1 2 0,0-6-30 0,0 0 0 0,0 0 0 0,0 0 0 15,-3 12 41-15,3-12 3 0,-4 0 0 0,4 0 0 16,0 0 32-16,-7 6 6 0,7-6 2 0,-7 9 0 16,7-9-14-16,-4 6-2 0,4-6-1 0,-7 6 0 15,7-6-24-15,-3 5-5 0,-1 1-1 16,1 0 0-16,-4 0-14 0,7 0-3 0,0 6-1 0,0-3 0 0,0 2-10 0,0 1-1 16,0 6-8-16,3 2 12 0,-3 4-12 15,4-7 8-15,-4 10-8 0,0-4 0 16,3 10 10-16,-3-10-10 0,0 7 10 0,4 2-10 15,-4-3 12-15,0 4-3 0,0-1-1 0,0 3 0 16,0-2-8-16,0 2 0 0,0-9 0 0,0 10 0 16,0-10 16-16,-4 4-3 0,4-4 0 0,-3-2 0 15,-1-7 13-15,1-5 2 0,-1 0 1 0,1-4 0 16,3-8 17-16,0 0 3 0,-7-5 1 0,3-1 0 16,-3-3-14-16,4-9-2 0,-1 1-1 0,0-4 0 0,1-2-25 0,-1-1-8 0,1-2 0 15,-1 2 0-15,4-2 0 0,-3 8 0 0,3-11 0 16,-4 8 0-16,4-8 0 0,0 2-9 0,0 4 9 15,0 5-8-15,0-9-12 0,0 10-3 0,0-1 0 16,0 6 0-16,0-2 23 0,0-4 0 16,0 6 0-16,0 1 0 0,0-1 0 0,0 3 0 0,0 3 0 0,0-6 0 15,-3 7 0-15,3-1 0 0,-4 0 0 0,4 0 8 16,-3-6-8-16,3 3 0 16,-4 3 0-16,1-5 0 0,3-7 0 0,0 6 0 0,-4 3 0 0,4-2 0 15,0-1 0-15,0 0 8 0,4 6-8 0,-4 0 0 16,3-5 0-16,-3 2 0 0,0 3 0 0,4 0 0 15,-4 6 0-15,0 0 0 0,0-6 0 0,0 6 0 16,0 0 0-16,0 0 0 0,0 0 0 0,7 6 0 16,-4 0 0-16,1-6 0 0,3 12-8 0,-4-9 8 15,4 8 0-15,-3-5 0 0,0 6 0 0,3 6 0 16,-4-7 0-16,1-2 0 0,-1 9 0 0,1 0 0 0,-1-7 0 16,1 10 0-16,-1-9 0 0,1-1 0 15,-1 1 0-15,1 3 0 0,-1-3 9 0,-3-1-9 0,4-5 12 0,-1 6-1 16,1-6-1-16,-4-6 0 15,0 0-2-15,0 0 0 0,0 0 0 0,7 6 0 16,-7-6-8-16,0 0 10 0,0 0-10 0,7 0 10 16,-3 0-2-16,-4 0-8 0,7 0 12 0,-4 0-4 0,4 0 0 0,-3 0-8 15,-1-6 12-15,1 0-4 16,-1 0 3-16,4 0 0 0,-3 0 0 0,-1 0 0 16,5 1-1-16,-5-1 0 0,1-3 0 0,3-3 0 15,0 0-10-15,0 1 12 0,0-7-12 0,-4 3 12 0,4-2 8 0,0-1 3 16,-3-3 0-16,7 4 0 15,-8-7-23-15,4 7-16 0,-3-4 2 0,3-2 1 0,0-4 21 0,-4 9 4 16,4-5 0-16,-3 2 1 16,-1-2-13-16,1 5 0 0,-1-2 0 0,5 2 0 0,-5 12 0 0,1 0 0 0,3 0 0 0,-4 0 0 15,-3 6 0-15,0 0 8 0,0 0-8 16,4 0 0 0,3-5-20-16,0 10-8 0,3-5 0 0,-3 6-1 0,4 0 18 0,0 0 11 0,-4 6-12 0,3 0 12 15,1 2-9-15,-4-2 9 0,3 0 0 0,-2 5-9 16,2-2 9-16,-3 9 0 0,0-13 0 0,-3 7 0 15,3 3 0-15,-4 2 0 0,1-5 0 0,-4 8 0 16,3-2 0-16,-3-4 0 0,4 10 8 16,-4-7-8-16,0 4 0 0,3 2 0 0,-3-8 0 0,0 2 0 15,0 1 0-15,0-4 0 0,4 10 0 0,-8-13 0 16,4 4 0-16,0-9 0 0,0-1 0 0,0-5 0 16,0-6 0-16,0 0 0 0,0 0-10 0,0 0 10 15,0 0-20-15,0 0 4 0,0 0 0 0,0 0 0 16,0 0-30-16,0 0-6 0,0 0 0 0,0 0-1 15,0 0-78-15,8-6-15 0,-5 1-3 0</inkml:trace>
  <inkml:trace contextRef="#ctx0" brushRef="#br0" timeOffset="5404.042">20817 864 1026 0,'0'0'28'0,"0"0"8"0,0 0-28 0,0 0-8 0,0 0 0 0,0 0 0 0,-7-6 102 0,7 6 19 16,0 0 4-16,0 0 1 0,-7 0-17 0,0 0-3 15,0 0-1-15,0 6 0 0,4-6-64 0,-4 0-13 16,-1 3-2-16,1 2-1 0,0 1-13 0,0 0-4 16,0 0 0-16,-3 0 0 0,3 0 4 0,0 6 0 15,-4-7 0-15,4 1 0 0,0 3-12 0,-4 3 8 16,4 0-8-16,0-1 8 0,4 1-8 0,-1 3 0 16,1-3 0-16,3-6 0 0,-4 5 0 15,4 7 8-15,0-9-8 0,4 3 8 0,-4-7-8 0,3 7 8 16,1-6-8-16,-1 0 8 0,1 6 0 0,-1-6 0 15,-3-6 0-15,4 0 0 0,-1 5-8 0,-3-5 8 16,7 3-8-16,-7-3 8 0,0 0-8 0,4 6 8 16,3-6-8-16,0 6 8 0,0-6 0 0,0 0 0 0,4-6 0 15,-4 0 0-15,3 3-8 0,1 1 12 0,-1-1-12 0,1-3 12 16,0 0 4-16,-1 0 0 0,1 0 1 0,-1-6 0 16,1 1-7-16,0 5-2 0,-4-3 0 15,3-3 0-15,-3-6 2 0,0 7 0 0,0-1 0 16,-3-9 0-16,-1 10 0 0,-3-7 0 0,0-3 0 0,-3 10 0 15,-4-7-10-15,3 6 8 0,-6 0-8 0,6-2 8 16,-6 8-8-16,3-12 0 0,-4 6 0 16,0 1 0-16,1-4 0 0,-4 9 0 0,3-6 0 0,-7 12 0 15,1-5 0-15,3 5 0 0,-4 5 0 0,4 1-11 16,0 0 11-16,0 6-12 0,0-3 12 0,3 2-12 16,1 1 12-16,-1 6-8 0,4-6 8 0,3 2-8 0,1 4 8 15,-1 0 0-15,4-7 0 0,4 4-8 16,-4-3-9-16,3 0-2 0,1-1 0 0,-1-5 0 15,4 9-20-15,1-9-4 0,-1 0-1 0,-7-6 0 16,10 6-140-16,4-6-29 0,-3 0-6 0,3 0-1 0</inkml:trace>
  <inkml:trace contextRef="#ctx0" brushRef="#br0" timeOffset="5974.24">21018 952 1101 0,'0'0'24'0,"0"0"4"0,0 0 2 0,-3-6 2 0,-1-6-32 0,4 3 0 0,-3 3 0 0,3 1 0 15,-4-7 17-15,4 6-3 0,-3-6-1 0,-1 6 0 16,4 0 19-16,-3-2 3 0,3 2 1 0,-4 6 0 16,4 0 27-16,0 0 5 0,0 0 2 0,0 0 0 15,0 0-5-15,0 0-1 0,0 0 0 0,-3 6 0 16,-1-3-40-16,1 8-8 0,-1 1-1 0,4 0-1 15,4 0 0-15,-4-1 0 0,3 10 0 0,1-9 0 16,-1-1-1-16,1 7 0 0,-1-3 0 0,1-3 0 16,3-1 6-16,-4 7 1 0,4-12 0 0,-3 3 0 15,0-3 1-15,-4-6 1 0,0 0 0 0,0 0 0 16,0 0-2-16,0 0-1 0,0 0 0 0,0 0 0 16,0 0-7-16,0 0-2 0,0 0 0 0,0 0 0 15,0 0-2-15,0 0 0 0,0 0 0 0,0 0 0 0,0 0 5 16,0 0 1-16,0 0 0 0,0 0 0 0,0 0 5 15,0 0 1-15,0 0 0 0,-8 0 0 0,8 0 2 0,-3-6 1 16,-4 6 0-16,0-9 0 0,3 9-6 0,-3-6-1 16,4 0 0-16,-4-6 0 0,0 6-1 0,3 1-1 15,-3-7 0-15,0 6 0 0,3-9-3 0,1 3-1 16,3 7 0-16,-4-1 0 0,8-6-10 0,-4 6 0 16,3-6 0-16,5 9 0 0,-5-8-12 0,4 5 12 15,0 0-12-15,0-6 12 0,0 6-11 0,0 0 11 16,0 0-8-16,4-2 8 0,-4 2 0 0,0 0 0 15,0-6 0-15,0 6 0 0,0 0 0 0,0 0-10 16,4 1 10-16,-4-1 0 0,4-3-20 0,-4 3 4 16,3 0 0-16,-3 6 0 15,4-6-11-15,-4 6-1 0,7 0-1 0,-7 0 0 16,4 0-6-16,-1 0-1 0,1 0 0 0,-1 0 0 16,4 0-8-16,-3-6-1 0,0 6-1 0,-1 0 0 15,1-5-110-15,-1-1-23 0,12 0-4 0,-8 0-1 0</inkml:trace>
  <inkml:trace contextRef="#ctx0" brushRef="#br0" timeOffset="6822.354">21558 817 1321 0,'0'0'28'0,"0"0"7"0,0 0 1 0,0 0 2 0,0 0-30 0,0 0-8 16,0 0 0-16,0 0 0 0,0 0 73 0,0 0 14 15,0 0 2-15,0 0 1 0,0 0-24 0,-7 0-5 16,0 0-1-16,0 0 0 0,0 0-15 0,-4 0-3 16,4 0-1-16,-3-6 0 0,-1 6-6 0,1-6-2 15,-1 6 0-15,0-3 0 0,1 3-12 0,-1 0-2 16,1-6-1-16,-1 6 0 0,4 6-18 0,0-6 8 0,0 3-8 15,0 3 0-15,0 0 0 0,3-1 0 0,-3 7 0 0,4 0-12 16,3 0 12-16,-4 2-11 0,4-2 11 0,-3 6-10 16,3-1 10-16,0-2 0 0,0-3 0 0,0 6-8 15,0-7 8-15,0 1 0 0,0-3 0 0,0 3 0 16,-4-6 0-16,4-1 0 0,0-5 0 0,0 12 0 16,4-6 0-16,-4-6 0 0,0 6 0 0,0-6 0 15,0 6 0-15,0-6 0 16,3 9 0-16,1-3 0 0,-1-1 0 0,4-5-10 0,0 6 10 0,0 0-10 15,4 0 10-15,0 0 0 0,-4-6 0 0,3 0 0 16,1 0 0-16,-1 0 0 0,1-6 0 0,0 6 0 16,-1-12 0-16,-3 6 0 0,0 1 8 0,-3-1-8 15,3-3 12-15,0-3-3 0,-4 0 0 0,1 1 0 16,-1-1-1-16,-3-3 0 0,0-3 0 0,-3 7 0 16,-1-1-8-16,1 0 10 0,-1-3-10 0,-3 10 10 15,4-1-10-15,-1 0 12 0,1 0-12 0,-4 0 12 16,3 0-4-16,1 6 0 0,3 0 0 0,-7 0 0 0,7 0-8 0,-4 0 0 15,1 6 0-15,-1 0 0 16,0 0-10-16,4 0 10 0,0 0-13 0,0 5 5 0,0-2 8 0,0 3-13 16,4 0 5-16,-4-1 8 15,4-5-8-15,-1 9 8 0,1 3 0 0,-1-7 0 0,1 1 0 0,-1 6 0 16,1-9 0-16,-1 8 0 16,1 1 0-16,-1 0 0 0,1 2 0 0,-1-8 0 0,4 6 0 0,-3 2 12 15,-1-2-2-15,1 5 0 16,-1-8-10-16,-3 3-14 0,4-1 3 0,-4 1 1 0,0-3 10 0,-4 2 0 15,1-5 0-15,3 0 8 16,-4 0-8-16,1 2 0 0,-4-2 8 0,3-6-8 0,-3 6 9 0,4-1-9 16,-4-2 12-16,3 3-12 15,-3-6 9-15,0 6-9 0,4-7 0 0,-5 7 9 0,1-12-9 0,0 6 0 0,0 0 0 16,0-6 0-16,0 3 0 0,-3 0 0 0,3 6 9 16,0-9-9-16,-4 0 0 0,-3 6 8 0,3-6-8 0,-3 0 0 15,0-6 0-15,0 6-13 0,0 0 1 0,0-6 1 16,0 0-5-16,-4 3 0 0,0-3-1 0,1 0 0 15,-1 0-1-15,4-5 0 0,-4 5 0 0,1 0 0 16,3 0-11 0,3-3-3-16,0 3 0 0,1 0 0 0,3 1-10 15,0-1-2-15,3 6-1 0,-3 0 0 0,4-6-34 16,3 0-6-16,-4 6-2 0,0-6-409 0,4-6-81 0</inkml:trace>
  <inkml:trace contextRef="#ctx0" brushRef="#br0" timeOffset="7621.9">21791 996 1461 0,'0'0'32'0,"0"0"6"0,0 0 2 0,0 0 2 0,-7 6-34 0,0-6-8 0,0 6 0 0,7-6 0 15,-7 0 83-15,7 0 14 0,-7 0 3 16,7 0 1-16,-7 0-37 0,7 0-7 0,0 0-1 0,0 0-1 16,-11 0-34-16,11 0-6 0,0 0-2 0,-7 0 0 15,7 0-13-15,-7 0 11 0,0 0-11 0,0 6 10 16,7-6-10-16,-7 0 0 0,7 0 0 0,-7 0 0 16,0 5 0-16,0-5 0 0,-4 6 0 0,4-6 0 15,0 6 0-15,-4 0 0 0,4 0 0 0,4 0 0 16,-4-3 0-16,0 3-9 0,3 0 9 0,1-1 0 0,-1 1 0 15,4 6-8-15,-3-6 8 0,3 6 0 0,0-6 0 16,3-1-10-16,1 10 10 0,-1-9-8 0,1 0 8 0,3 6 0 16,0-6 0-16,0-1 0 0,0 1 0 0,4 0 0 15,-4-3 0-15,3 3 0 0,1-6 0 0,-4 0 0 16,3 0 0-16,1 0 0 16,0 0 0-16,-1 0 8 0,-3-6-8 0,4 3 8 0,-1 3 1 15,-3-6 1-15,0 0 0 0,1 1 0 0,-5-1 7 16,1 6 2-16,3-12 0 0,-4 6 0 0,1 0 1 0,-1-6 1 15,-3 7 0-15,0 2 0 0,0-3 0 0,0-6 0 16,-3 6 0-16,-1-6 0 0,1 6-10 0,-1 1-3 0,1-1 0 16,-1-3 0-16,1 3-8 0,-1 0 0 15,4 6 9-15,-4 0-9 0,4 0 0 0,0 0 0 16,-3-12 0-16,3 12 0 0,0 0 0 0,0 0 0 0,-4 0-9 0,4 0 9 16,0 0-12-16,0 0 3 0,0 0 0 0,0 0 0 15,0 0 9-15,0 0-13 0,0 0 5 0,0 0 8 16,0 0-16-16,0 6 4 0,4 0 0 0,-4 6 1 15,0-12 11-15,3 9-10 0,1-3 10 16,0 5-10-16,-1 1 10 0,1-6 0 0,-1 6 0 0,4-6-8 16,-3 8 8-16,3-2 0 0,0 0 0 0,0 0 0 15,0-1 0-15,4 4 0 0,-4-3 0 16,0-6 0-16,0 5 0 0,0 1 0 0,3-6 0 0,-3 0 0 16,0 3-11-16,1-9 11 0,-8 0-13 0,7 0 5 31,0 0-28-31,0 0-6 0,0-9-1 0,-4 3 0 0,4 6-141 0,-3-12-29 0,-1 1-6 0</inkml:trace>
  <inkml:trace contextRef="#ctx0" brushRef="#br0" timeOffset="8287.144">21964 1043 1256 0,'0'0'28'0,"0"6"5"0,-4 3 2 0,4-3 0 0,4-1-35 16,-4 1 0-16,0 6 0 0,0-6 0 0,3 0 66 0,1 0 6 0,0 0 2 0,3-1 0 16,-4-2-30-16,1 9-5 0,3-6-2 0,0 0 0 15,-4 0-10-15,8-6-3 0,-4 6 0 0,0 0 0 16,-4-6-24-16,-3 0 8 0,8 5-8 0,-8-5 0 15,3 0 12-15,-3 0-2 0,7 0-1 0,-7 0 0 16,0 0-1-16,0 0 0 0,0 0 0 0,0-5 0 16,0 5 5-16,0-6 1 0,0 0 0 0,-3 0 0 15,-1 0 0-15,-3-6 0 0,3 3 0 0,1 4 0 16,-4-1-2-16,3 0 0 0,1 0 0 0,-4 0 0 16,3-6-12-16,1 6 11 0,-1 1-11 0,1-1 10 15,-4-3 4-15,3 3 1 0,4 0 0 0,-3 0 0 16,-1 0 6-16,1 0 2 0,3 6 0 0,0 0 0 15,0-5-3-15,0 5-1 0,0-6 0 0,0 6 0 0,0-6-19 16,0 6 10-16,0-6-10 0,0 6 8 0,0 0-8 16,0 0 12-16,0-6-12 0,3 3 12 0,1-3-12 0,-4 6 0 15,0 0 0-15,7-6 8 0,-4 6-8 16,-3 0 0-16,7 0 0 0,0 0 0 0,4-6-12 16,-4 6 12-16,0 6-10 0,4-6 10 0,-4 0 0 15,3 0-9-15,-3 0 9 0,4 6 0 0,-1-6 0 16,1 6-8-16,-4-3 8 0,4 3 0 0,-1 0 0 0,1-6 0 15,3 6 0-15,-3 0 0 0,-4-1 0 0,3 1-13 16,1 6 3-16,-4-6 1 0,3 3 9 0,-3-3 0 16,4 5 0-16,-4-5 0 0,0 6 0 0,4-6 0 15,-4 6 0-15,3-3 0 0,1 8 0 16,-4-11 0-16,0 6 0 0,0 0 0 0,-3 2 0 16,3-2 0-16,-4 0 0 0,1 5-8 0,-1-5-4 15,4 0-1-15,-3 3 0 0,-1-4 0 16,4 1-24-16,-3-6-5 0,-4-6-1 0,3 6 0 15,-3-6-3-15,0 0-1 0,4 9 0 0,-4-9 0 16,7 6-27-16,-7-6-6 0,0 0 0 0,0 0-1 16,4 5-8-16,-4-5-2 0,0 0 0 0</inkml:trace>
  <inkml:trace contextRef="#ctx0" brushRef="#br0" timeOffset="93199.626">7867 508 746 0,'0'0'20'0,"-7"-6"7"0,3 0-27 0,4 6 0 0,-3-6 0 0,-1 3 0 15,4 3 36-15,0 0 3 0,0 0 0 0,0 0 0 16,0 0 27-16,-3-6 6 0,3 6 0 0,0 0 1 16,0 0-13-16,0 0-2 0,-7 0-1 0,7 0 0 15,0 0 7-15,0 0 2 0,0 0 0 0,0 0 0 16,0 0-28-16,-7 0-6 0,7 0 0 0,0 0-1 15,0 0-9-15,0 0-2 0,0 0 0 0,0 0 0 0,0 0-10 0,0 0-2 16,0 0-8-16,-4 6 12 16,4-6-4-16,0 6 0 0,0 3-8 0,0-3 12 15,0 6 6-15,0-6 1 0,0 5 0 0,0-5 0 16,0 6 1-16,4 3 1 0,-4-4 0 0,0 1 0 16,0 0 6-16,0 9 1 0,-4-4 0 0,4 7 0 0,0-4-15 0,-3 4-2 15,3 5-1-15,-4 4 0 0,1 5 5 0,3-9 1 16,-4 9 0-16,0-2 0 0,4-4 0 0,-3-3 0 15,3 4 0-15,-4 2 0 0,4-9-4 0,0 4-1 16,-3-10 0-16,3 16 0 0,0-10-3 0,0-2-8 0,0 5 12 0,0-2-4 16,0-4 4-16,3-5 0 0,-3 2 0 0,0-2 0 15,4 0-4-15,-4-4 0 0,3-2 0 0,-3-6 0 16,4 0-8-16,-4-6 0 0,0 0 9 0,0 0-9 16,0 0 0-16,0 0 9 0,0 0-9 0,0 0 0 15,0 0 0-15,0 0 0 0,0 0 0 0,0 0 0 16,0 0 0-16,0 0 0 0,0 0-9 0,0 0 9 15,0 0-23-15,0 0 1 0,-4 6 0 0,4 0 0 16,-3-1-8-16,3 1-2 0,0 0 0 0,0 3 0 16,0-3 0-16,3 6-1 0,1 5 0 0,0-5 0 15,3-3-21-15,-4 8-4 0,4-5-1 16,0-6 0-16,0 6-136 16,4-6-27-16</inkml:trace>
  <inkml:trace contextRef="#ctx0" brushRef="#br0" timeOffset="109369.647">8103 379 385 0,'0'0'8'0,"4"5"1"0,-4-5 1 0,3 12 2 0,1-6-12 0,-1 0 0 0,4 0 0 0,-3 0 0 0,0 0 27 0,-4-6 2 16,3 3 1-16,-3-3 0 15,0 0-4-15,0 0-1 0,0 0 0 0,0 0 0 0,7 5-1 16,-7-5 0-16,0 0 0 0,0 0 0 16,0 0 22-16,0 0 4 0,0 0 1 0,0 0 0 0,4 6-12 0,-4-6-3 15,0 0 0-15,0 0 0 0,3 6-17 0,-3-6-4 16,0 0-1-16,0 6 0 0,0 6-14 0,0-6 0 15,7 5 0-15,-7-5 0 0,0 3 13 0,0 3 0 16,0 6 0-16,0-13 0 0,0 7 18 0,0 0 3 16,0 3 1-16,0-4 0 15,0 1-6-15,4 0-1 0,-4 3 0 0,0 2 0 0,0-5 6 0,0 12 1 16,3-10 0-16,-3 10 0 0,4-7 1 0,-4 10 1 0,0-9 0 16,3-1 0-16,-3 4-18 0,4 2-4 15,-4 1-1-15,0-4 0 0,3 4 1 0,-3-1 0 0,0 4 0 0,0-4 0 16,4 4-7-16,-4-4 0 15,0 1-8-15,0-4 12 0,0 4-12 16,0-6 9-16,0 2-9 0,-4 4 8 0,1-7-8 0,3-2 0 0,-4 3 9 16,1-1-9-1,-1-5 9-15,4 3-9 0,-3-3 12 0,3-1-12 0,0-5 23 0,0 6-3 0,0-3 0 0,0 2 0 16,0-5-11-16,0-6-9 0,0 0 12 0,0 0-12 16,3 6 0-16,1 0 0 0,-1 0 0 0,4 6 0 15,-3-12 0-15,-1 6 0 0,4 0 0 0,-3-1 0 16,0-2 0-16,3 3 0 0,-4-6 0 0,4 6 0 15,0-6 0-15,-3 6 0 0,-4-6 8 0,0 0-8 16,0 0-8-16,0 0-6 0,0 0-1 0,0 0 0 16,0 0-12-16,7 0-2 0,-7 0-1 0,0 0 0 15,0 0-18-15,7 6-4 0,-7-6-1 0,0 0 0 16,7 0 2-16,0 6 1 0,-3 0 0 0,-4-6 0 16,0 0 0-16,0 0 0 0,7 0 0 0,0 0 0 15,-7 0-2-15,7 0-1 0,-4 0 0 0,4 0 0 16,0 6-4-16,0-6-1 0,0 5 0 0</inkml:trace>
  <inkml:trace contextRef="#ctx0" brushRef="#br0" timeOffset="119944.779">8438 581 507 0,'0'0'11'0,"0"0"2"0,0 0 1 0,0 0 1 15,0 0-15-15,0 0 0 0,0 0 0 0,0 0 0 0,0-5 23 0,4-1 1 16,-4 6 1-16,4-12 0 0,-1 3-17 0,1 3-8 15,-1 6 0-15,1-6 8 0,-4-5-8 0,3 5 0 16,1 0 0-16,-4 0 0 16,0 6-24-16,0-6 4 0,0 6 0 0,0 0 0 0,0 0 7 0,0 0 1 0,-4-6 1 0,4 6 0 15,0 0 25-15,-3-3 5 0,3 3 1 0,-7-3 0 16,0 3 20-16,7 0 4 0,0 0 0 0,0 0 1 16,0 0 6-16,0 0 1 0,-4 0 0 0,4 0 0 15,0 0 3-15,0 0 1 16,0 0 0-16,0 0 0 0,-4-3-12 0,4 3-3 15,0 0 0-15,-3-6 0 0,3 6-9 0,-4-5-1 16,4 5-1-16,0 0 0 0,0-6-21 0,0 6-9 0,-3-6 8 0,3 6-8 16,0 0 0-16,0 0 0 0,0 0 0 0,0 0 0 15,0 0 0-15,0 0 8 0,0 0-8 0,0 0 0 16,0 0 0-16,0 0 0 0,0 0 8 0,0 0-8 16,0 0 0-16,0 0 12 0,0 0-12 0,0 0 12 15,0 0-12-15,0 0 0 0,3 6 0 0,-3 0 0 16,4-1 0-16,-4 4 0 0,3-3 0 0,1 6 0 15,-4-6 0-15,4 6 8 0,-4-1 0 0,3 1 0 0,-3-6 8 0,4 9 0 16,-4-4 1-16,3 1 0 0,-3 6-1 16,0 2-1-16,0-8 0 0,0 12 0 0,4-10-4 15,-8 10-1-15,4-1 0 0,-3 4 0 0,-1-4-10 0,1 1 0 16,3-4 0-16,0-2 0 16,0 6 11-16,0-4 0 0,-4 4 0 0,4 2 0 0,-4-2 0 0,4-1 0 15,4-2 0-15,-4-4 0 16,0 7-11-16,4-3 10 0,-1 2-10 0,-3-5 10 0,4-7-2 0,-1 10 0 15,1-3 0-15,-1-1 0 16,1-2 1-16,-1-3 0 0,1 5 0 0,-1-5 0 0,1 0 5 0,-4-3 1 16,3 3 0-16,1-1 0 0,-4 1-15 0,0-6 8 15,3 3-8-15,-3 2 0 0,0-5 12 0,-3 0-4 16,3 6-8-16,-4 0 12 0,1-6-3 0,-1 5-1 16,1-2 0-16,-1 3 0 0,-3-6 0 0,4 0-8 0,-4 0 12 15,0 5-4-15,3-11-8 16,4 0 0-16,0 0 0 0,-7 6 8 0,3-3-8 0,4-3 0 0,0 0 0 0,0 0 0 15,0 0-16-15,0 0 0 0,0 0 1 0,0 0 0 32,0 0-25-32,0 0-6 0,4 3-1 0,3 0 0 15,0 3-10-15,0-6-3 0,0 6 0 0,4-6 0 16,-4 0-25-16,3-6-6 0,1 6-1 0</inkml:trace>
  <inkml:trace contextRef="#ctx0" brushRef="#br0" timeOffset="133785.486">23350 526 978 0,'0'0'28'0,"0"0"5"0,0 0-33 0,0 0 0 0,0 0 0 0,0 0 0 15,0 0 59-15,-7 0 5 0,7 0 0 0,0 0 1 16,0 0-17-16,-7-6-3 0,0 6-1 0,7 0 0 15,-7-6-12-15,7 6-4 0,-7-6 0 0,7 6 0 16,0 0-28-16,0 0 0 0,-3 0 0 0,3 0 0 16,0 0 12-16,0 0-3 0,0 0-1 0,0 0 0 15,0 0-8-15,0 0-12 0,0 0 2 0,0 0 1 16,0 0 19-16,0 0 4 0,0 0 1 0,-8 0 0 16,8 0 6-16,-3 12 2 0,3-12 0 0,-4 6 0 15,1-1 15-15,3-5 3 0,0 6 1 0,-4 6 0 0,4-6-2 0,-3 3-1 16,3 3 0-16,0-7 0 0,0 7-15 0,-4 0-2 15,4 3-1-15,0 2 0 0,0 1-3 0,0 0-1 16,0-4 0-16,0 4 0 16,0 5-3-16,0-8-1 0,0 9 0 0,4-1 0 0,-4-2-5 0,0 2 0 15,3 1-8-15,-3-4 12 16,4 4-12-16,-4-1 9 0,3 4-9 0,1-10 8 16,-4 10-8-16,3-9 0 0,-3 5 0 0,4-2 0 15,-4-4 0-15,0 1 0 0,0-6 8 0,0-3-8 0,-4 8 0 0,4-11 0 16,0 0 8-16,0 0-8 15,0-6 0-15,0 0 0 0,0 6 9 0,0-6-9 0,0 0 8 16,0 0-8-16,0 6 8 0,0-6-8 0,-3 5 0 0,3-5 0 0,0 0 0 0,0 0 8 31,0 12-8-31,0-9 0 0,0-3 0 0,0 12 0 0,0-12 0 0,-4 6 0 16,4 6 0-16,0 5 0 0,0-11 0 0,-3 3 0 0,3-9 0 0,0 0 0 16,0 6 0-16,0 6 0 0,0-12 0 0,-4 5 0 15,4-5 0-15,0 6 0 0,0-6 0 0,0 0 0 16,0 0 0-16,0 0-10 0,0 0 10 0,0 0-10 31,0 0-36-31,0 0-7 0,0 0-2 0,0 0 0 0,-7 0-80 16,4-11-16-16,-1 5-3 0</inkml:trace>
  <inkml:trace contextRef="#ctx0" brushRef="#br0" timeOffset="147099.354">8929 537 995 0,'0'0'42'0,"0"0"-34"0,0 0 4 0,0 0 1 15,0 0 0-15,0 0 0 0,0 0 28 0,0 0 6 16,0 0 1-16,0 0 0 0,0-967-5 0,-7 1934-1 15,7-967 0-15,0 0 0 0,0 0-32 0,-7 0-10 16,7 0 0-16,0 0 0 0,0 0 0 16,0 0 0-16,0 0 0 0,0 0 0 0,-7 0 0 0,7 0-9 0,0 0 9 15,0 0-12-15,0 0 12 0,0 0 0 0,0 0 0 0,0 0-8 16,-4 6 8-16,4-6-8 0,0 0 8 0,-3 6-8 16,3-6 8-16,-7 6 8 0,3-3-8 0,4-3 11 15,0 0 9-15,0 12 1 0,-4-6 1 0,4-6 0 16,0 0-2-16,0 5-1 0,0-5 0 0,0 6 0 15,0-6-5-15,0 0-1 0,0 0 0 0,0 0 0 16,0 0 7-16,0 0 0 0,0 0 1 0,0 0 0 16,0 0 11-16,0 0 3 0,0 0 0 0,0 0 0 15,0 0-11-15,0 0-1 0,0 0-1 0,0 0 0 16,0 0-2-16,-3 6 0 0,3-6 0 0,-4 12 0 16,4-6-20-16,-3 0 9 0,-1 3-9 0,4-4 0 15,-3 7 0-15,-1-6 0 0,4 6 0 0,0 0 0 16,-3-7 0-16,3 4 0 0,-4 3 0 0,1 6 0 15,3-1 0-15,-4 4 0 0,1-9 0 0,3 5 0 16,0 1 0-16,-4-3 0 0,4-4 0 0,0 1 0 0,0 6 0 0,0-9 0 16,0 8 0-16,0 1 0 15,0-1 0-15,0-2 0 0,0 9 0 0,4-7 0 0,-4 4 0 0,0-3 0 16,0 5 0-16,0-2 0 16,0-4 15-16,0 13-4 0,0-4-1 0,0-2 0 0,3-1-2 0,-3 4-8 15,0 2 12-15,0-2-4 0,0 2-8 0,0-9 8 16,0 10-8-16,0-12 8 0,0 8-8 0,0-8 0 15,-3-1 0-15,3 4 0 16,0-9 0-16,0 5 0 0,0-5 9 0,0-3-9 0,-4 8 0 0,4-11 8 16,0 6-8-16,-3-6 0 0,3-6 0 0,0 0 0 15,0 0 0-15,-4 6-8 0,4-6-4 0,0 0 0 16,0 0 0-16,0 0 0 16,0 0-16-16,0 0-4 0,4 6-1 0,-4-6 0 15,0 0-107-15,0 0-20 0,0 0-5 0</inkml:trace>
  <inkml:trace contextRef="#ctx0" brushRef="#br0" timeOffset="162718.187">23647 396 642 0,'0'0'27'16,"0"0"-27"-16,0 0 71 0,0 0 9 15,0 0 1-15,0 0 1 0,0 0-18 0,0 0-3 16,0 0-1-16,0 0 0 15,0 0-27-15,-4 6-5 0,4-6-2 0,0 0 0 0,0 0 19 0,-3 6 4 0,3-6 1 0,0 0 0 16,0 0-8-16,-4 12-2 0,1-6 0 0,-1 2 0 16,4-8-11-16,0 6-2 15,-3 0-1-15,3 6 0 0,-4-6-7 0,4 6-2 0,0-7 0 0,0 4 0 32,0 3-6-32,0-6-2 0,4 6 0 0,-4-1 0 0,0 1-9 0,0 3 0 0,0 3 0 0,0-7-11 15,0 1 11-15,0 6 16 0,3-4-4 0,-3 4-1 16,0 0 6-16,0 2 2 0,0-8 0 0,0 12 0 15,-3-7-4-15,-1 4-1 0,4 2 0 0,-4-5 0 16,4 2-2-16,0-2 0 0,0 0 0 0,0 2 0 16,4 4-2-16,-4-7-1 0,0-2 0 0,0 9 0 15,0-7-9-15,0 4 0 0,0-3 0 0,0 5 8 16,0-8-8-16,-4 2 0 0,4 7 9 0,-3-6-9 16,3 8 0-16,-4-8 8 0,1 5-8 0,-1-2 0 0,1-4 0 15,-1 7 9-15,-3-3-9 0,0 2 0 16,4-8 8-16,-1 8-8 0,1-11 0 0,-1 6 0 15,1-4 11-15,3 4-11 0,-8-6 10 0,5 5-10 16,-1-11 17-16,4 3-2 0,0-9-1 0,-3 6 0 0,3-6-14 16,0 0 0-16,0 0 0 0,0 0 0 15,0 0 0-15,0 0-16 0,0 0 3 0,0 0 1 16,0 0-39-16,0 0-7 0,0 0-2 0,0 0 0 16,0 0-110-16,0-9-22 0,3 3-5 0</inkml:trace>
  <inkml:trace contextRef="#ctx0" brushRef="#br0" timeOffset="177382.761">23932 440 482 0,'-3'-6'20'15,"-1"-2"-20"1,4 2 27-16,-3-6 1 0,3 6 0 0,0 0 0 0,-4 0 20 0,4-5 5 16,0-1 1-16,0 9 0 15,0-3-26-15,0 0-6 0,0 6-1 0,0-12 0 0,-3 6 4 0,3 6 1 16,0 0 0-16,0 0 0 0,0 0 20 0,0 0 4 16,0 0 1-16,0 0 0 0,0 0-20 0,0 0-4 15,0 0-1-15,0 0 0 16,0 0-14-16,0 0-4 0,0 0 0 0,0 0 0 0,0 0-8 0,0 0 0 0,0 0 0 0,0 0 8 15,-4 6 26-15,4-6 5 0,0 0 1 0,0 6 0 16,-3 0 9-16,3 0 3 0,0-6 0 0,-4 6 0 16,4 9-28-16,0-4-4 0,-3 1-2 0,3 0 0 15,0 3 5-15,0 2 1 0,0 1 0 0,0 5 0 16,0-2-2-16,0 2 0 0,-4 1 0 16,4 2 0-16,0-2-13 0,-3 8-9 0,3-2 12 0,-4-4-12 15,1-2 18-15,3 2-3 16,-4 4-1-16,4-1 0 0,0-9-4 0,0 16-1 0,0-10 0 15,0 4 0-15,0-10-9 0,4 10 0 0,-1-4 0 0,1-2 8 16,-4 5-8-16,3-8 0 0,-3 8 0 0,4-11 0 16,-1 8 0-16,-3-8 0 0,4 8 9 0,-4-2-9 15,3-1 12-15,-3-8-3 0,4 8 0 0,-4-5 0 16,3 0 0-16,-3 2 0 0,0-8 0 0,4 0 0 16,-4-6-9-16,0 5 0 0,3 4 0 0,-3-9 8 15,4 6 8-15,-4-6 0 0,0-6 1 0,0 0 0 0,0 11-17 0,0-11 0 16,0 6 0-16,0-6 0 15,0 0 0-15,0 0 0 0,0 0 0 0,0 0 0 0,0 0 0 0,0 0 0 16,0 0 0-16,0 0 0 16,0 0-16-16,0 0-9 0,0 0-3 0,0 0 0 15,0 0-13-15,0 0-3 0,0 0-1 0,0 0 0 16,0 0-7-16,0 3 0 0,0-3-1 0,0 0 0 16,0 12-11-16,0-12-1 0,0 0-1 0,0 6 0 15,0-6 0-15,0 0 0 0,0 0 0 0,0 0 0 16,0 0-22-16,0 0-5 0,0 0-1 0,3 0 0 15,-3 0-16-15,0 0-3 0</inkml:trace>
  <inkml:trace contextRef="#ctx0" brushRef="#br0" timeOffset="191705.406">24345 364 501 0,'0'0'21'16,"0"0"-21"-1,0 0 50-15,0 0 6 0,0 0 0 0,0 0 1 16,0 0-5-16,0 0-2 0,0 0 0 0,0 0 0 0,0 0-19 0,0 0-4 16,0 0-1-16,0 0 0 0,0 0-18 0,-3 6-8 0,3-6 8 0,0 0-8 15,0 0 17-15,0 14-1 0,0-14-1 0,-4 6 0 16,4-6 7-16,-3 6 2 0,3-6 0 0,0 12 0 16,0-12 2-16,0 0 1 0,0 0 0 0,0 6 0 15,0-6-9-15,0 0-2 0,-4 12 0 0,4-9 0 16,0-3 13-16,0 0 3 0,0 11 0 0,0-11 0 15,-3 6 0-15,3-6 0 0,0 0 0 0,0 6 0 16,0-6-3-16,0 12 0 0,0-6 0 0,0 5 0 16,0-5-14-16,0 3-3 0,0 3-1 0,0 0 0 15,0-6-11-15,0 5 10 0,3 1-10 0,-3-3 10 16,0 9-10-16,4-7 12 0,-4 1-12 0,0 0 12 16,0 3-4-16,0-4-8 0,0 7 12 0,3 0-4 15,-3-4 4-15,0 10 1 0,4-12 0 0,-4 5 0 16,0 4-5-16,3-4 0 0,-3-5-8 0,4 9 12 15,-4-10-2-15,3 7-1 0,-3 0 0 0,4-9 0 16,-4 2-1-16,0 7-8 0,3-6 12 0,-3-6-4 16,4 5-8-16,-1-2 0 0,-3 3 0 0,4-6 0 15,-4 0 8-15,3 0-8 0,1-1 8 16,-4 1-8-16,3 6 0 0,1-3 8 0,-4-3-8 0,0 0 0 16,0 0 8-16,4-1-8 0,-4 7 0 0,0 0 8 0,0-6-8 0,0 3 0 15,-4 2 0-15,4 7 8 16,-4-6-8-16,4 0 0 0,-3 2 0 0,-1-2 8 15,4 0-8-15,-3 0 0 0,-4-1 9 0,3 4-9 16,1-3 0-16,-1 0 8 0,1 5-8 0,3-8 0 16,-4 3 0-16,4 0 0 0,0-1 0 0,-3-5 0 15,3 6 0-15,0-6 0 0,0 0 0 0,0 2 0 16,0-8 0-16,0 12 8 0,0-12-8 0,0 0 0 0,-4 6 0 0,4-6 0 0,0 0 0 16,0 6 0-1,0-6 0-15,0 0 0 0,0 6 0 0,0-6 0 0,0 0 0 0,0 0-10 0,0 0 10 16,0 0-10-16,0 0 10 0,0 6 0 0,0-6 0 0,4 6-8 15,-4-6 8-15,0 11 0 0,0-11 0 0,0 0-8 16,0 0 8-16,0 0 0 0,0 0-9 0,0 0 9 16,0 9-24-16,0-9-1 0,0 0 0 0,0 0 0 31,0 0-29-31,0 0-6 0,0 0 0 0,0 0-1 0,0 0-47 0,0 0-10 16,0 0-2-16</inkml:trace>
  <inkml:trace contextRef="#ctx0" brushRef="#br0" timeOffset="206419.394">23065 1211 725 0,'0'0'31'0,"0"0"-31"16,0 0 36-16,0 0 0 0,-11 5 1 15,11-5 0-15,0 0-5 0,0 0-2 0,-7 6 0 0,0 0 0 16,7-6 15-16,0 0 3 0,0 0 1 0,0 0 0 16,0 0 11-16,-4 0 1 0,4 0 1 0,0 0 0 15,-7 0 8-15,7 0 2 0,0 0 0 0,-7 0 0 16,7 0-6-16,-7 0-1 0,0-6 0 0,7 6 0 15,0 0-6-15,0 0-2 0,0 0 0 0,0 0 0 16,-3-6-37-16,3 6-7 0,0 0-1 0,0 0-1 16,0 0 7-16,0 0 2 0,0 0 0 0,0 0 0 15,0 0-9-15,0 0-2 0,0 0 0 0,0 0 0 0,0 0-9 0,0 0 0 16,0 0 0-16,0 0 0 16,0 0 0-16,0 0 0 0,0 0 0 0,0 0-11 0,0 0 11 0,0 0 0 15,0 0 0-15,0 0 0 0,0 0 0 0,0 0 0 16,0 0 0-16,3 0 0 15,4-5 0-15,0 5 0 0,0-6 0 0,-3 6 0 16,3 0 0-16,0-6-10 0,-4 6 10 0,5 0 0 0,-1-6 17 0,-4 0 11 16,8 6 1-16,-4-6 1 15,0 6-22-15,3-3-8 0,-3 0 0 0,1 0 0 16,2-3 12-16,-3 6-3 0,4-5-1 0,-1-1 0 0,1 0-8 0,0 6 0 16,-1-6 0-16,1 0 0 0,-1 6 0 0,1-6 0 15,-1 0 0-15,1 0 0 0,0 3 0 0,3 1 0 16,-4-1 0-16,4 3-11 15,-3-6 11-15,0 6 0 0,3-6 0 0,-4 0 0 0,1 6 0 0,-1-6 0 0,-3 6 0 0,4-12 0 16,0 12 0-16,-1 0 0 0,1-6 10 0,-1 1-10 16,1 5 0-16,0-6 0 0,-1 6 0 0,1-6 0 15,-1 3 8-15,1 3-8 0,-1-6 0 0,1 6 9 16,0-6-9-16,3 6 0 0,-4-6-10 0,1 0 10 16,3 0 0-16,-3 6 0 0,3-5 0 15,-4 5 0-15,4-6 0 0,-3 6 0 0,3-6 0 0,0 0 0 16,-3 6 8-16,3-6-8 0,-3-3 0 0,-1 3 0 15,4 0 8-15,-3 1-8 16,-1 5 0-16,1-6 0 0,0 0 10 0,-1 0-10 0,4-6 8 0,-3 6-8 16,-1 3 9-16,1-3-9 0,0 1 10 0,-1-1-10 15,1 0 12-15,-1-6-3 0,1 0-1 0,3 6 0 16,-3 6-8-16,3-8 8 0,-4 8-8 0,1-6 8 16,-1-6 0-16,1 6 0 0,0 0 0 0,-1 0 0 15,1 0-8-15,-1 6 0 0,1-5 0 0,-4-1 0 16,4 6 0-16,-1-6 0 0,-3 3 0 0,0 3 0 0,7-6 0 15,-7 0 0-15,4 6 0 0,0-6 0 16,-1 6 0-16,-3-6 0 0,4 1 0 0,-1 5 0 0,-3-6 0 0,4 6 0 16,0-6 0-16,-1 6 8 0,-3-6-8 0,4 0 0 15,-4 0 0-15,4 3 0 16,-4 3 8-16,0-6-8 0,3 0 0 0,-3 1 8 0,0-1-8 0,4 0 0 16,-4 0 0-16,0 0 8 0,4 0-8 0,-4 0 0 15,3 0 9-15,1 3-9 0,-4-2 0 0,3 5 0 16,1-6 0-16,-4 0 8 0,4 6 0 0,-4-6 0 15,3 0 0-15,-3 0 0 0,4 0-8 0,-4 6 0 0,4-6 0 16,-1 1 0-16,1-4 0 0,-4 3 0 16,3 0 0-16,-3 0-8 0,1 0 8 0,-1 0 0 0,0 0 0 15,0 1 8-15,0-1-8 0,0 6 0 0,0-6 0 16,0 0 0-16,0 3 0 0,0-3 11 0,-3 6-11 0,3 0 12 16,-4-6-12-16,4 6 0 0,-7 0 0 0,4-6 8 15,3 6-8-15,0-6-17 0,0 6 4 0,0 0 1 16,3 0 12-16,-2-5 0 0,2 5 0 0,-3 0 0 15,4-6 0-15,-4 0 0 0,0 0 0 0,3 6 0 16,-2-6 0-16,-1 6 0 0,0 0 0 0,0-6 0 16,-4 6 0-16,-3 0 0 0,7-3 0 0,-7 3 0 15,0 0 0-15,0 0 0 0,4 0 0 0,-4 0 0 16,0 0 0-16,0 0 0 0,0 0-11 0,0 0 11 16,7-3-12-16,-7 3 12 0,0 0-12 0,0 0 12 0,0 0-9 15,0 0 9-15,3 0 0 0,-3 0-9 0,7 6 9 16,-3 0-12-16,-4-6 12 0,0 0-12 15,4 6-3-15,-4-6-1 0,7 6 0 0,-4 0 0 16,-3-6-30-16,0 0-6 16,7 6-2-16,-7-6 0 0,0 0-110 0,0 0-23 0,0 0-4 0</inkml:trace>
  <inkml:trace contextRef="#ctx0" brushRef="#br0" timeOffset="-206298.487">7955 1125 770 0,'-14'36'16'0,"11"-25"4"0,-5 4-20 0,1-3 0 0,0-6 0 0,0 5 0 15,4-5 46-15,-1 6 5 0,-3-9 1 0,0 3 0 16,0 6-38-16,4-6-14 0,-5-1 11 0,5 1-11 16,3-6 0-16,-7 6 0 0,7-6 0 0,-7 6 0 15,3 0-10-15,4-6-5 0,-7 6-1 0,7-6 0 16,-7 3-2-16,7-3-1 0,-3 6 0 0</inkml:trace>
  <inkml:trace contextRef="#ctx0" brushRef="#br0" timeOffset="-205093.162">7556 1419 633 0,'0'0'12'0,"0"0"6"0,0 0-18 0,0 0 0 0,0 0 0 0,0 0 0 15,0 0 51-15,0 0 6 0,0 0 2 0,0 0 0 16,0 0-15-16,0 0-2 0,-3 0-1 0,3 0 0 16,0 0 4-16,-7 6 1 0,7-6 0 0,-4 9 0 15,4-9 16-15,0 0 3 0,-3 0 1 0,3 0 0 0,0 0-28 0,0 0-6 16,0 0 0-16,0 0-1 0,0 0-1 0,0 0 0 15,0 0 0-15,0 0 0 16,0 0-2-16,0 0-1 0,0 0 0 0,0 0 0 0,0 0 3 0,0 0 1 16,0 0 0-16,0 0 0 0,0 0-31 0,0 0 0 15,0 0-11-15,0 0 11 0,0 0-13 0,0 0 5 16,0 0 8-16,7 6-13 0,3-6 13 0,-2 6 16 16,-1-6-3-16,0 0-1 0,3 0-12 0,-3 0 0 15,-3 6 0-15,3-6 0 0,0 0 0 0,0 0 0 16,0 0 8-16,0 0-8 0,0 0-12 0,-3-6-4 15,6 6-2-15,-6 0 0 16,3 0 18-16,0-6 0 0,0 0 0 0,0 6 9 0,-3 0-9 0,6-6 0 16,-3 0 9-16,4 3-9 0,-1 3 12 0,1-6-1 15,-4-5-1-15,4 11 0 0,3-6-10 0,-4 6 0 16,4 0 0-16,0 0 0 0,1-6 0 16,-1 6 0-16,0 0 8 0,0 0-8 0,0 0 11 0,-3-6-3 0,3 6-8 0,0-6 12 15,-4 0-12-15,1 0 0 0,0-2 0 0,3-4 0 16,-4 6 8-16,-3-6 0 0,4 0-8 0,-4-2 12 15,4 2-2-15,-4 0-1 0,3-5 0 0,-3-1 0 16,4 3-9-16,-4-2 10 0,0 5-10 0,0 0 10 16,4-3-10-16,-1 4 0 0,1-1 0 0,-4 0 8 15,3 6-8-15,1-9 0 0,0 10 0 0,-1-1 0 16,1-6 0-16,3 12 0 0,-4-6 0 0,1 0 0 16,3 0 0-16,-3 6 0 0,-1-6 0 0,1 1 0 0,-1 5 0 15,5-6 0-15,-1 6 0 0,-4-9 0 16,4 3 0-16,0 0 0 0,1-6 0 0,-1 6 0 0,0 1 0 15,0-7 0-15,0 0 0 0,0-3 0 16,-3 9 0-16,3-5 8 0,-4-1-8 0,1 0 0 16,0 3 0-16,-1 3 0 0,-3-5 0 0,4 5 0 0,-1 0 0 0,-3-6 0 15,4 6 0-15,0 0 0 16,-4 1 0-16,3 2 8 0,1 3-8 0,-4 0 0 0,0-6 0 0,0 6 0 16,0-6 8-16,4 0-8 15,-4 0 0-15,0 0 8 0,0 0-8 0,0 6 8 0,0-6-8 0,0 6 0 16,4-5 9-16,-4-1-9 15,0 0 8-15,0 3-8 0,0-3 8 0,0 0-8 0,0 0 0 0,0 0 9 0,0 1-9 16,0-1 0-16,0 0 8 0,0 0-8 0,0 0 0 16,0 0 0-16,4 3 0 0,-4-3 0 15,0 6 0-15,4-6 0 0,-4 1 13 0,0 5-4 0,3-6-1 16,1 6 0-16,-1-6-8 0,5 0 0 16,-1 0 0-16,-4 6 0 0,4-6 0 0,0 6-9 0,1-6 0 15,-1-3 0-15,0 4 9 0,0-1 0 16,0 0 0-16,0-6 0 0,0 0 8 0,0 1 0 15,-3 2 0-15,3-3 0 0,0 0-8 0,-3 6 0 0,-1-5 0 0,1-1 8 16,-1 3-8-16,-2 3 0 0,2-6 0 0,-3 6 0 16,0 1 0-16,0-1 12 0,0 6-4 0,0 0 0 15,0-6-8-15,-3 6-15 0,0-6 4 0,3 6 1 16,-7 0-6-16,3 0 0 0,4 6-1 0,-3 0 0 16,3 0-3-16,-4-6 0 0,4 11 0 0,0-5 0 15,-3 0 0-15,3 0-1 0,0-3 0 0,4 9 0 16,-1-6 4-16,1-1 1 0,-4 1 0 0,3 0 0 0,1 0 2 15,-4-6 1-15,4 6 0 0,-1 0 0 16,1 0-19-16,-1-3-4 0,4 3-1 0</inkml:trace>
  <inkml:trace contextRef="#ctx0" brushRef="#br0" timeOffset="-189101.565">9952 520 687 0,'0'0'15'0,"-4"6"3"0,4-6 1 0,0 5 1 0,-7 7-20 0,7-12 0 0,-3 6 0 0,-1 0 0 16,1-3 63-16,3-3 9 0,-7 12 1 0,3-12 1 15,4 0 10-15,0 0 1 0,-3 6 1 0,3-6 0 16,0 0-14-16,-7 5-4 0,7-5 0 0,-4 6 0 15,4-6-16-15,-7 6-3 0,7-6-1 0,0 0 0 16,0 0-15-16,-4 0-3 0,4 0-1 0,-7 6 0 16,7-6-7-16,-3 12-2 0,-1-6 0 0,1 3 0 15,3-4-6-15,-4 1-2 0,4 0 0 0,0-6 0 16,-3 6 0-16,3 6 0 0,-4-6 0 0,4 0 0 16,0 2 0-16,-3-2 0 0,3 6 0 0,0 0 0 15,0-6 3-15,0 0 0 0,0 5 0 0,0-5 0 0,0 9 0 16,0-9 0-16,0 0 0 0,3 5 0 0,-3 1-3 0,0 0 0 15,4-3 0-15,-4 2 0 16,0-5 0-16,3 0 0 0,-3-6 0 0,4 6 0 16,-4 6-4-16,3 0-8 0,-3-4 11 0,0 4-11 15,0 0 9-15,0 0-9 0,0-1 0 0,0 4 9 0,0 3-9 0,-3-1 10 16,3 1-10-16,-4-3 10 16,1 2-10-16,3 7 0 0,-4-9 0 0,1 2 0 0,-1 7 0 0,1-7 8 15,3 4-8-15,-4-3 0 16,4-1 0-16,-3-2 0 0,-1 3 0 0,4-1 0 15,-4-5 0-15,1 3 0 0,-1-3 0 0,1 5 0 16,3-11 0-16,0 6 0 0,0-12 0 0,-4 3 0 0,4-3 0 0,0 0 0 16,0 0 0-16,0 0-11 15,0 0-5-15,0 0 0 0,0 0-1 0,0 0 0 16,0 0-13-16,0 0-2 0,0 0-1 0,0 0 0 16,4 6 1-16,-1-1 0 0,-3 7 0 0,4-6 0 15,-1 0-22-15,1 0-4 0,-4 0-1 0,4 0 0 16,-1 0 1-16,-3 2 0 0,4 4 0 0,-1 0 0 15,1-6 10-15,-1 0 1 0,-3 5 1 0,4-5 0 16,-4-6-2-16,0 0 0 0,0 3 0 0</inkml:trace>
  <inkml:trace contextRef="#ctx0" brushRef="#br0" timeOffset="-187403.482">25150 514 823 0,'-11'-12'16'0,"7"6"7"0,4 6-23 0,0 0 0 0,0 0 0 0,-7-3 0 15,7 3 39-15,-7 0 3 0,7 0 1 0,-7-3 0 0,7 3-4 0,-7 3-1 16,7-3 0-16,-7 3 0 16,7-3-9-16,-7 6-1 0,0-6-1 0,7 0 0 0,0 0-4 0,0 0-1 15,-7 6 0-15,7-6 0 0,0 0-5 0,0 0-1 16,0 0 0-16,0 0 0 0,0 0-1 0,0 0-1 15,0 0 0-15,0 0 0 16,0 0 0-16,0 0 0 0,0 0 0 0,0 0 0 0,0 0 0 0,0 0 0 16,0 0 0-16,0 6 0 0,0 0 10 0,0 5 3 15,3-5 0-15,-3 6 0 0,4-6 2 0,0 9 1 16,-1-4 0-16,1 7 0 0,-1 0-2 16,1-4-1-16,-1-2 0 0,1 6 0 0,-1-1-6 0,1 4-1 0,-4 3 0 15,0-7 0-15,3 10-4 0,-3-4-2 16,0-2 0-16,4 2 0 0,-4 1-2 0,3 2 0 0,-3 4 0 0,4-4 0 15,-4-2-3-15,-4-1-1 0,4 4 0 0,0-4 0 16,0-2-8-16,0-4 10 0,-3 7-10 0,3-9 10 16,0 2-10-16,0-5 0 0,0 0 0 15,3-1 8-15,-3-2-8 0,0-3 0 0,0-6 9 0,0 6-9 16,0-6 12-16,0 0-1 0,0 6-1 0,0-6 0 16,4 6-10-16,-4-6 8 0,0 0-8 0,0 0 8 15,0 6-8-15,3 0 0 0,1-1 0 0,-1 7 0 16,1-6 0-16,0-3 0 0,-4 3-9 0,3 0 9 15,-3 6-18-15,4-7 0 0,-4 7 0 0,3-6 0 16,-3 0-6-16,0-6-2 16,0 6 0-16,0 0 0 0,0 2 8 0,0-8 2 0,-3 12 0 0,3-12 0 15,0 0-1-15,0 0 0 0,0 0 0 0,-4 0 0 16,4 0-15-16,-11 6-2 0,11-6-1 0,-7-6 0 16,0 6-113-16,0-12-22 0,0 12-5 0</inkml:trace>
  <inkml:trace contextRef="#ctx0" brushRef="#br0" timeOffset="-168443.498">10227 555 629 0,'0'0'12'0,"0"0"6"0,0 0-18 0,7 3 0 0,-3 9 0 0,3-12 0 16,-4 11 30-16,1-5 2 0,-1 0 1 0,1 6 0 15,-1 3-13-15,-3 2-4 0,0-5 0 0,4 6 0 16,-4 2 19-16,0-8 3 0,0 12 1 0,-4-7 0 15,1 4 9-15,3-4 1 0,-4 7 1 0,4-9 0 16,-3 2-4-16,-1 1-1 0,1-3 0 0,-1 2 0 16,1 1-3-16,-1-1-1 0,4-2 0 0,-3 3 0 15,-1-6-3-15,4-1-1 0,-3 1 0 0,-1 3 0 16,0-3-7-16,4-7-2 0,-3 7 0 0,3 0 0 0,0-6-8 16,0 3-1-16,0 2-1 0,0-5 0 15,-4 6 6-15,4-12 2 0,0 0 0 0,0 12 0 0,0 0-18 0,0-4-8 16,0 10 0-16,0-6 8 15,0 0 2-15,0-1 0 0,0 4 0 0,0-3 0 0,0 0 9 0,0 5 1 16,0-11 1-16,-3 3 0 16,3 3-10-16,-4-1-3 0,4-5 0 0,0 6 0 15,-3-6-8-15,3-6 12 0,0 6-12 0,0-6 12 16,-4 6-12-16,4-6 10 0,0 0-10 0,-3 8 10 16,3-8-10-16,-4 6 0 0,4-6 9 0,-3 6-9 0,-1 0 0 15,-3 0 8-15,4 0-8 0,-1 0 0 0,1 0 9 0,-1 0-9 16,0 2 12-16,1-2-12 15,-1 6 0-15,1-6-14 0,3 0 1 0,0-6 0 0,0 0 13 0,0 0 15 16,0 0-3-16,0 0-1 16,0 0-39-16,0 0-8 0,0 0-2 0,0 0 0 15,0 0-19-15,0 0-4 0,0-6-1 0</inkml:trace>
  <inkml:trace contextRef="#ctx0" brushRef="#br0" timeOffset="-166881.669">25407 420 558 0,'-3'9'24'0,"3"2"-24"15,-4-5 55-15,4 6 6 0,-4 0 2 0,1-1 0 16,3-5 11-16,-4 3 2 0,4 3 1 0,0 0 0 16,0-6-23-16,0-1-5 0,0 7-1 0,0-6 0 15,0 0-9-15,0 3-3 0,0 3 0 0,0-7 0 16,4 1-7-16,-4 6-1 0,0-6-1 0,3 6 0 0,-3-9-15 0,4 8-2 16,0-5-1-16,-4 6 0 0,0 0-1 15,0 0 0-15,0 2 0 0,0-2 0 16,0 6 10-16,3-7 2 0,-3 10 0 0,0-3 0 15,0-1-12-15,-3 4-8 0,-1 2 12 0,4 1-12 0,-4-4 16 16,1 4-3-16,3-1-1 0,-4 4 0 16,4-4 5-16,-3 4 1 0,3 2 0 0,-4-5 0 15,4 2-18-15,0-2 0 0,0-4 8 0,0 4-8 16,0-1 0-16,0-2 0 0,0-3 8 0,0-1-8 0,4-2 22 0,-4 3 1 16,0-12 0-16,3 11 0 15,-3-11-23-15,0 6 0 0,4 2 0 0,-4-2 0 16,0-12 0-16,0 0 0 0,0 0 0 0,0 0 0 15,0 0 0-15,0 0 0 0,0 0 0 0,0 0 0 0,0 0-16 0,0 0-2 0,0 0 0 16,0 0 0-16,0 0 18 0,0 0-12 16,0 0 12-16,0 0-10 0,0 0 10 0,0 0-13 0,0 0 5 0,0 0 8 31,0 0-28-31,0 0 1 0,-4 6 1 0,4-6 0 16,0 0-25-16,-7 6-5 0,7-6 0 0,0 0-1 15,0 6-13-15,0-6-2 0,0 0-1 0,0 0 0 16,0 0-22-16,0 0-4 0,0 0-1 0</inkml:trace>
  <inkml:trace contextRef="#ctx0" brushRef="#br0" timeOffset="-150353.137">10696 481 292 0,'0'0'12'0,"-3"-5"-12"16,3-7 67-16,-4 6 10 0,4 0 3 0,-7 0 0 16,4 0-15-16,-4 0-2 0,3 1-1 15,-3 2 0 1,0-9-17-16,3 6-3 0,1 6-1 0,-4-6 0 0,7 6 1 0,0 0 0 0,0 0 0 0,0 0 0 15,0 0 9-15,-4 0 1 0,4 0 1 0,-7 6 0 16,7-6-23-16,-3 6-5 0,-1 0-1 0,4 3 0 16,-3-4 0-16,3 1-1 0,0 0 0 0,0 6 0 15,0-6 10-15,0 6 3 0,0-7 0 0,-4 1 0 16,4 3 8-16,0-9 1 0,0 0 1 0,0 12 0 16,-3 0-7-16,3-6-2 0,0 5 0 0,0-5 0 15,0 6-14-15,0 3-3 0,0-4-1 0,-4 1 0 16,4 0-11-16,0 0-8 0,0 2 9 0,-4-2-9 15,4 6 12-15,0-1-4 0,0-8-8 0,0 15 12 16,0-7-12-16,0-2 0 0,0 9 0 0,-3-1 0 16,6 4 8-16,-3-4-8 0,0 1 0 0,0 8 0 15,0-9 8-15,0 4-8 0,0-4 0 0,0-2 0 16,-3 3 0-16,3-1 8 0,-4 4-8 0,1-4 0 16,-1-5 0-16,1 8 0 0,-1-2 0 0,1-4 0 15,-1 4 0-15,1-1 0 0,-1 4 0 0,1-4 0 16,3 1 0-16,-4-4 0 0,4-2 0 0,-3 0 0 15,3 2 12-15,0-8 0 0,-4 0 0 0,4 0 0 16,0-1-12-16,0-8 0 0,0-3 0 0,0 0 0 16,0 0 0-16,0 0 0 0,0 0 0 0,0 0 9 0,0 0-9 0,0 0 0 15,0 0 0-15,0 0 0 0,0 0-17 0,0 0-6 0,7 0-1 16,-3-3 0 0,3 3-19-16,-4 3-4 0,-3-3-1 0,0 0 0 15,0 0-4-15,0 0-2 0,0 0 0 0,0 0 0 16,0 0 8-16,4 3 2 0,-4-3 0 0,0 0 0 15,0 0-16-15,0 0-2 0,7 0-1 0,-7 0 0 16,0 0-171-16</inkml:trace>
  <inkml:trace contextRef="#ctx0" brushRef="#br0" timeOffset="-135146.975">10975 493 387 0,'0'0'8'0,"-7"3"2"0,7-3-10 15,-7 6 0-15,7-6 0 0,-7 0 0 0,7 0 64 0,-7 6 12 0,0-6 1 0,7 0 1 16,0 0-18-16,-7 0-4 0,0 6-1 15,-1-6 0-15,8 0 8 0,-7 6 1 0,7-6 1 0,0 0 0 16,0 0-9-16,-7 0-3 0,7 0 0 16,0 0 0-16,0 0-11 0,-7 6-2 15,7-6-1-15,-7 5 0 0,4 1-13 0,-1 6-2 0,4-6-1 0,-3 9 0 16,3-4-12-16,0 1-3 0,0-6 0 0,0 6 0 16,0 3 6-16,3-4 1 0,-3 1 0 0,4 0 0 15,-4 5 1-15,3-2 1 0,1 3 0 0,-4-1 0 16,3-2-5-16,-3 3 0 0,4-1-1 0,-4 1 0 15,3-3 2-15,-3 2 1 0,0 1 0 0,0 0 0 16,4-4 2-16,-4 4 0 0,0 0 0 0,3-7 0 16,-3 10 1-16,0-3 1 0,-3-7 0 0,3 10 0 0,0-9-9 15,0 5-1-15,0 1-8 0,0-3 12 16,0-4-12-16,0 7 0 0,0-6 8 0,3 0-8 0,-3-4 0 0,0 10 0 16,0-12 0-16,0 6 0 15,0-6 9-15,0-1-9 0,0-5 8 0,0 12-8 0,0-3 0 0,0-9 8 16,0 0-8-16,0 0 0 0,0 0 0 0,0 6 0 15,4 0 0-15,-4-6 0 0,0 6-11 0,0-6-1 16,0 0 0-16,3 6 0 0,1 5-4 0,0-5 0 16,-1 0-1-16,-3 0 0 15,4-3-20-15,-1 3-4 0,1 0-1 0,-1 0 0 16,1 5 0-16,-1-5 0 0,-3 6 0 0,4-6 0 16,-1-3 8-16,-3 8 2 0,4-11 0 0,-1 12 0 15,-3-12-26-15,0 6-5 0,0-6-1 0</inkml:trace>
  <inkml:trace contextRef="#ctx0" brushRef="#br0" timeOffset="-118377.282">9603 1358 405 0,'0'0'8'0,"-7"-6"4"0,7 6-12 0,0 0 0 0,-11 6 0 0,11-6 0 16,-7 0 24-16,0 0 4 0,7 0 0 0,-7 0 0 16,7 0 40-16,-7 0 8 0,-4 5 1 0,11-5 1 15,0 0-13-15,-7-5-2 0,7 5-1 0,-7 0 0 16,7 0-11-16,-7 0-3 0,7 0 0 0,0 0 0 16,0 0-3-16,0 0-1 0,0 0 0 0,-4 0 0 15,4 0-8-15,0 0-3 0,0 0 0 0,0 0 0 16,0 0-11-16,0 0-2 0,0 0-1 0,0 0 0 15,0 0 3-15,0 0 1 0,0 0 0 0,0 0 0 16,0 0 3-16,0 0 1 0,0 0 0 0,0 0 0 16,0 0 2-16,0 0 1 0,0 0 0 0,0 0 0 0,0 0-16 0,0 0-3 15,0-6-1-15,0 6 0 16,4-6-10-16,-4 6 0 0,4 0 9 0,-1-6-9 0,1 0 10 0,3 6-2 16,-4 0-8-16,1 0 12 0,3 0-12 0,0 0 11 15,-4 0-11-15,4 6 10 0,0-6-10 0,0 0 12 16,1 0-12-16,-1 0 12 15,3 0 0-15,-3 6 0 0,4-6 0 0,-1 0 0 0,1 6 2 0,-4-6 1 16,0 0 0-16,4-6 0 16,-4 6 0-16,0 0 0 0,-4-6 0 0,4 6 0 0,0 0 9 0,1 0 1 15,-1 0 1-15,0-6 0 0,3 6-6 0,-3-6 0 16,0-6-1-16,4 6 0 0,-1 1-19 0,1 2 10 16,0-3-10-16,-1 0 8 0,4 0-8 0,-3 6 8 15,-1-6-8-15,1 6 8 0,0-6 1 0,-1 6 0 0,1-6 0 0,-1 1 0 16,1 5-9-16,0 0 0 15,-1-6-12-15,1 6 12 0,-1 0 0 0,-3-6 0 0,8 6 0 16,-5 0 0-16,-3-6 0 0,4 3 0 0,-1 0 0 0,-3 0 0 16,0-3 0-16,4 0 0 0,0 0 10 0,-4 1-10 15,3-1 0-15,1 0 0 0,-1 0 0 0,1-6 0 16,0 3 16-16,-1-2-4 0,1 5-1 0,-1-6 0 16,4 6-11-16,1-6 12 0,2 1-12 15,-3 2 12-15,0 3-12 0,4-6 0 0,0 0 0 0,-1 6 0 16,1-5 0-16,-4 2 0 0,4 3 0 0,-1-6 0 15,1 6 0-15,0 0 0 0,-4 1 0 0,0-1 0 16,0 0 0-16,0 0 0 0,0 0 0 0,0-3 8 16,0 3-8-16,-3 0 0 0,3 6 0 0,-3-5 0 15,-1-1 0-15,1 0 0 0,-4 0 0 0,3 0 0 16,1 0 10-16,0 0-10 0,-4 3 12 0,0-3-12 0,3 1 16 16,-3-1-3-16,4 0-1 0,0 0 0 0,-4 0-4 15,3 0-8-15,1-6 11 0,-1 7-11 0,1 2 11 0,0-3-11 16,-1 0 10-16,-3-6-10 0,4 6 11 0,3-6-11 15,-4 7 12-15,1-7-12 0,0 3 9 0,3 3-9 16,-4-6 0-16,1 7 9 0,3-1-9 0,-3 0 0 16,-1-12 0-16,4 9 8 0,-3 3-8 15,-1 1 0-15,1-1 0 0,0 6 0 0,-1-6 0 0,1-6 0 16,-1 12 0-16,1-6 0 0,-4 0 0 16,4 0 0-16,-4 3 0 0,0 3 0 0,3-5 0 0,-3 5 0 15,0-6 8-15,0 0-8 0,1 6 0 0,-1-6 0 16,0 0 9-16,0 0-9 0,0 6 0 0,-4-6 8 15,4 6-8-15,-3-6 0 0,3 6 0 0,-4-5 8 0,4 5-8 0,-7 0 0 16,0 0 8-16,4 0-8 0,3-6 10 0,-7 6-10 16,0 0 8-16,0 0-8 0,4-3 0 0,-4 3 0 15,0 0 0-15,0 0 0 0,3 0 0 0,-3 0 0 16,0 0 0-16,0 0 0 0,0 0 0 0,0 0 0 16,0 0 0-16,0 0-8 0,0 0 8 0,0 0-10 15,0 0 10-15,7 3-10 0,0-3 10 0,-3 0-10 16,3 0 2-16,0-3 0 0,0 3 0 0,0-6 0 15,4 0 8-15,-4 6 0 0,0-6 0 0,0 6 0 16,0-6-19-16,0 6-1 0,3-6-1 0,-3 0 0 16,-3 1 9-16,3 5 3 0,0-6 0 0,-3 6 0 15,3 0-11-15,-7 0-3 0,0 0 0 0,3 6 0 16,4-6-36-16,-3 5-7 16,-4-5-2-16,0 6 0 0,0 0-20 0,0 0-4 15,0 12 0-15,-4-9-1 0,1-4-14 0,3 1-2 0,-4 6-1 0,1-6 0 16,3-6 2-16,0 0 1 0</inkml:trace>
  <inkml:trace contextRef="#ctx0" brushRef="#br0" timeOffset="-102451.035">25728 537 630 0,'0'0'13'0,"0"0"3"0,0 0 1 0,0 0 2 16,0 0-19-16,0 0 0 0,0 0 0 0,0 0 0 16,0 0 60-16,0 0 8 0,0 0 1 0,0 0 1 0,0 0-25 0,0 0-5 15,0 0 0-15,0 0-1 16,0 0-19-16,0 0-3 0,0 0-1 0,0 0 0 0,0 0-4 0,0 0-2 16,0 0 0-16,0 0 0 0,0 0-2 0,0 0-8 0,0 0 12 0,0 0-4 15,0 0 5-15,0 0 1 0,0 0 0 0,0 0 0 16,0 0 21-16,0 0 4 0,0 0 1 0,0 0 0 31,0 0 9-31,0 0 3 0,0 0 0 0,0 0 0 16,0 0-2-16,0 0 0 0,0 0 0 0,4 12 0 0,-1-6-14 0,-3-3-2 0,0 9-1 0,4-6 0 15,-8 5-21-15,4-5-12 0,0 6 12 0,0 0-12 16,0-3 18-16,0 2-3 0,0 1-1 0,0 6 0 16,0-7 2-16,0 4 0 0,0 3 0 0,4-1 0 15,-4-2 3-15,3 9 1 0,-3-7 0 0,0 4 0 16,4-4-10-16,-4 7-2 0,0-6 0 0,3 2 0 15,1 4 6-15,-4-7 1 0,3 4 0 0,-3-3 0 16,4-1-3-16,-4 4-1 0,3-9 0 0,-3 5 0 0,4 1-11 16,-4-9 0-16,3 2 9 0,-3 7-9 15,4-12 8-15,-4 6-8 0,0-3 10 0,0 2-10 0,0 1 8 16,0 0-8-16,0-6 0 0,0 5 0 16,0 4 21-16,0 3-1 0,0-6-1 0,0-1 0 0,-4 1-19 0,4 3 0 15,-3 2 0-15,3-5 0 16,0 0 0-16,-4 0 0 0,4 2 0 0,0-2 0 15,-3 0 0-15,3 0-16 0,0-6 2 0,-4 8 0 16,4-8 14-16,0-6 0 0,0 0 12 0,-3 6-12 16,3-6 20-16,0 0-2 0,0 0-1 0,0 0 0 15,0 0-2-15,0 0-1 0,0 0 0 0,0 0 0 0,-7 6-14 0,7-6 0 16,-7 0 8-16,7 0-8 0,0 0 0 16,-7 0 0-16,7 0-9 0,0 0 9 0,0 0-16 0,-7 0 4 15,7 0 0-15,0 0 0 0,0 0-8 0,0 0-2 16,0 0 0-16,0 0 0 15,0 0-14-15,0 0-4 0,-7 0 0 0,7 0 0 16,0 0-12-16,0 0-2 0,0 0-1 0,0 0 0 16,0 0-7-16,-4 12-2 0,0-6 0 0,4-1 0 15,0-5-40-15,4 6-8 0,0 0-1 0</inkml:trace>
  <inkml:trace contextRef="#ctx0" brushRef="#br0" timeOffset="-70363.897">26176 599 799 0,'0'0'17'0,"0"0"4"0,0 0 1 0,0 0 1 0,-3 6-23 0,3-6 0 0,-4 12 0 0,4-12 0 16,0 0 67-16,0 0 9 0,-3 0 1 0,3 0 1 15,0 0-9-15,-8 3-1 0,8-3-1 0,0 0 0 16,-7 0-21-16,7 0-4 0,-7-3-1 0,7 3 0 16,-7-6-24-16,4 0-5 0,3 6 0 0,-7 0-1 15,7 0-1-15,-7-6 0 0,7 6 0 0,0 0 0 16,-4-6 1-16,4 6 0 0,0 0 0 0,0 0 0 16,0 0 5-16,-7 0 0 0,7 0 1 0,0 0 0 15,0 0 1-15,0 0 0 0,-7 6 0 0,3-6 0 16,4 0 0-16,0 0 0 0,0 0 0 0,0 0 0 15,-7 6-5-15,7-6-1 0,-3 12 0 0,3-12 0 16,0 0 0-16,0 9-1 0,0-9 0 0,0 5 0 16,0-5 2-16,0 6 1 0,0-6 0 0,3 6 0 0,-3 6-2 15,0-6 0-15,4 6 0 0,-4-7 0 0,3 4-1 0,-3 3-1 16,4 0 0-16,-4 0 0 0,0-1 0 0,0 10 0 16,4-9 0-16,-4 5 0 0,-4 1-1 0,4-3 0 15,0-4 0-15,0 13 0 0,0-12-9 0,0 8 0 16,0-2 0-16,0-1 8 0,0-2 2 0,0 3 0 15,0-1 0-15,0 1 0 16,0-3-10-16,4 2 0 0,-4 1 9 0,3-6-9 0,-3 3 0 0,4-4 8 16,-4 7-8-16,3 0 0 0,-3-10 0 0,4 10 0 0,-4-6 0 0,0 0 0 15,0 2 0-15,0-2 9 0,0 0-9 0,0-6 0 16,0 5 13-16,0 1-4 0,0 0-1 0,0-3 0 16,0 3 4-16,0-1 1 0,3 1 0 0,-3 0 0 15,0-6-5-15,4 2-8 0,-4 4 11 0,0-6-11 16,3 6 9-16,-3 0-9 0,0-6 0 0,4 8 9 15,-4-2-9-15,0-6 0 0,0 6 0 0,0-1 8 16,3-2-8-16,-3 3 0 0,0 0 0 0,4-1 8 16,-4 1-8-16,0-6 0 0,0 0 0 0,-4 0 0 15,4 3 0-15,0 2 0 0,0 1 0 0,-3 0 0 16,3-6 0-16,0 0 0 0,0 3 0 0,0-9 0 16,0 0-12-16,0 0 3 0,0 0 0 0,0 0 0 15,0 0-11-15,0 0-3 0,0 0 0 0,0 0 0 16,0 0-22-16,0 0-5 0,0 0-1 0,0 0 0 15,0 0-30-15,0-6-7 0,3 3 0 0</inkml:trace>
  <inkml:trace contextRef="#ctx0" brushRef="#br0" timeOffset="-58410.385">24839 1384 529 0,'0'0'11'0,"0"0"2"0,0 0 1 0,0 0 2 16,0 0-16-16,0 0 0 0,0 0 0 0,-7 0 0 15,7 0 48-15,0 0 5 0,0 0 2 0,0 0 0 16,-7 0-16-16,7 0-3 0,-4-6-1 0,4 6 0 0,0 0-10 0,0 0-1 0,0 0-1 0,0 0 0 16,0 0 17-1,-7 0 3-15,7 0 1 0,0 0 0 0,0 0 10 0,0 0 2 0,0 0 1 0,-7 0 0 16,7 0-8-16,0 0-1 16,0 0-1-16,0 0 0 0,-7-6-2 0,7 6 0 15,0 0 0-15,0 0 0 16,0 0-9-16,-3 0-3 0,-1-6 0 0,4 6 0 0,0 0-4 0,0 0-1 0,0 0 0 0,0 0 0 15,0 0-4-15,0 0-2 0,0 0 0 0,0 0 0 16,0 0-13-16,0 0-9 0,0 0 12 0,0 0-12 16,0 0 22-16,0 0-2 0,0 0-1 0,0 0 0 15,0 0-19-15,0 0-17 0,0 0 3 0,0 0 1 16,0 0 28-16,4-8 5 0,-1 8 2 0,4-6 0 16,-7 6-14-16,4 0-8 0,3-6 10 0,-4 6-10 15,4 0 19-15,1-6-3 0,-5 6 0 0,4-6 0 16,0 6-4-16,0-6-2 0,0 6 0 0,0-6 0 15,0 6-10-15,0 0 12 0,4-6-12 0,0 0 12 16,-1 6 4-16,-3-5 2 0,4 2 0 0,-1 0 0 16,5 0-18-16,-5-3-12 0,1 0 1 0,3 6 1 0,0-6 10 15,0 6 0-15,0-6 0 0,4 6 0 16,-4-6 12-16,4 1-3 0,3-1 0 0,-4 6 0 0,5-6-9 0,-1 0-11 16,-4 3 3-16,1-3 0 15,0 6 8-15,-4-6 9 0,3 6-1 0,1-12-8 16,0 12 12-16,-1-5-4 0,-3-1 0 0,4 0-8 15,-4-6 16-15,0 3-4 0,4-3-1 0,0 1 0 0,-1-1 7 0,-3 0 2 16,4-3 0-16,0 4 0 16,-4-1-8-16,3-6 0 0,1 1-1 0,-4 8 0 15,4-3-11-15,-1-6 0 0,-3 7 0 0,4 5 8 16,0-6-8-16,-1 3 0 0,5 3 0 0,-5 0 0 0,4 1 0 0,-3-1 0 16,3 0 0-16,-3 6 0 0,-1-6 0 15,1 6 18-15,0 0-3 0,-1 0-1 0,1 0-14 0,0 0 0 16,-1 0 0-16,-3 0 0 0,4 0 0 0,-4 0 8 15,-3 0-8-15,6 0 0 0,-3 0 0 0,1-6 0 0,-1 0 0 16,0 0 0-16,0 3 0 0,0-3 0 16,4 1 0-16,-1-1 0 0,-3 0 0 0,-3 0 11 15,3-6-3-15,-3 6-8 16,-1-5 13-16,1 8-4 0,-1-3-1 0,1 0 0 0,-4 0 2 0,0 0 0 0,4 0 0 0,-4 0 0 16,0 0-10-16,3 1 0 0,-3-1 9 0,4 0-9 15,-4 3 0-15,0-3 0 0,4 0 0 0,-1 6 8 16,-3-6-8-16,4 0 0 0,0 6 0 0,-4 0 8 15,3-5-8-15,-3-1 0 0,4 6 0 0,-4-6 0 16,3 6 0-16,-3 0 0 0,4-6 0 0,0 6 0 16,-4 0 0-16,0 0 8 0,0-6-8 0,3 6 8 15,-3 0-8-15,1 0-8 0,-1 0 8 0,0 0-12 16,-4 0 12-16,-3 0 0 0,0 0 0 0,4 0 0 16,-4 0 0-16,7 6 0 0,-4 0 0 0,-3-6 0 15,4 0 0-15,-4 0 0 0,3 0 0 0,-3 0 0 16,7 6 0-16,-3-6 0 0,-1 0 0 0,5 0 0 15,-8 0 0-15,3 0 0 0,1 0 0 0,3 0 0 16,-4 0 0-16,4 0-8 0,-3 0 8 0,-4 0 0 16,0 0-15-16,0 0 3 0,0 0 0 0,0 0 0 15,0 0-46-15,0 0-9 0,0 0-1 0,3 0-1 16,-3 0-47-16,0 0-8 0,4 6-3 0,-4-6 0 16,3 5-113-16,-3 1-22 0</inkml:trace>
  <inkml:trace contextRef="#ctx0" brushRef="#br0" timeOffset="-39014.596">11871 302 1011 0,'-11'-6'28'0,"-3"6"8"0,7 0-36 0,-3 0 0 0,-1-6 0 0,4 6 0 15,-4 0 85-15,4 0 11 0,-3-6 1 0,3 6 1 16,-4 0-23-16,4 0-5 0,0-5-1 0,0 5 0 16,0 0-30-16,0 0-7 0,0 0 0 0,0 0-1 15,3 0-11-15,-3 0-1 0,7 0-1 0,-3 5 0 16,-4-5-7-16,7 0-2 0,-4 6 0 0,1 0 0 16,-1 0-9-16,4-3 0 0,-4 9 0 0,4-6 0 15,0 11 0-15,4-5 0 0,-4 0 0 0,4 8 0 16,-1-2 0-16,1 0 0 0,-1-4 0 0,1 4 0 15,3 6 10-15,-4-10 3 0,1 10 1 0,-1-7 0 0,1 7 6 16,-1-3 2-16,1-4 0 0,-4 10 0 0,0-4 4 0,0 1 1 16,0 2 0-16,-4-2 0 0,1 2-4 0,-1 9-1 0,1-8 0 15,-1 2 0-15,-3 1-5 0,4 2-1 0,-1-9 0 16,-3 4 0-16,4-4-7 0,-1-5-1 0,-3 3-8 16,3-10 12-16,1 7-12 0,-1-6 0 15,1 3 0-15,-1-10 0 0,4 1 8 0,-3 6-8 0,3-12 0 16,0 0 0-16,0 0 0 0,0 0 0 0,0 0 0 15,0 0 0-15,0 0-9 16,0 0-2-16,0 0 0 0,0 0 0 0,7 0-7 0,0 0-2 0,3-6 0 0,-2 0 0 31,-1 6-4-31,3-6-2 0,-3 6 0 0,0-5 0 16,0 5-9-16,0 0-1 0,0 0-1 0,1 0 0 0,-1 0 1 0,-4 0 1 16,4 0 0-16,-3 0 0 0,3 0 3 0,-4 0 1 0,1 0 0 0,-4 0 0 15,0 0-100-15,7-6-20 0</inkml:trace>
  <inkml:trace contextRef="#ctx0" brushRef="#br0" timeOffset="-37362.034">27086 390 998 0,'0'0'20'0,"0"0"7"15,0 0-27-15,0 0 0 0,-3 6 0 0,3 0 0 16,-4 6 71-16,4 0 9 0,-3-7 1 0,3 4 1 15,-4 3 6-15,4-6 2 0,0 0 0 0,-3 6 0 0,3-7-38 16,0-5-7-16,0 0-1 0,0 6-1 0,0-6 1 16,0 0 1-16,-4 6 0 0,4-6 0 0,0 0-4 0,0 0-1 15,0 0 0-15,0 0 0 16,0 0-24-16,0 0-4 0,0 9-2 0,0-9 0 0,0 6-1 0,0-6 0 0,0 12 0 0,0-6 0 31,4-1-9-31,-4 1 0 0,3 6 0 0,1-6 0 0,-4 9 0 0,3-4 0 0,1 1 0 16,-1 0 0-16,1 3 8 0,-1 2-8 0,1 7 0 15,-1-4 8-15,1 10-8 0,-1-7 0 0,1 4 9 0,-1-4-9 16,5 10 0-16,-5-10 8 0,1 4-8 0,3 2 0 16,-4 0 0-16,1-2 9 0,3-4-9 0,-4 10 0 15,1-10 17-15,-1 4-3 0,1 2-1 0,-1-5 0 16,1 2 4-16,-4-8 1 0,3-1 0 0,-3 4 0 16,0-9-18-16,0 5 0 0,0-2 0 0,0-3 0 15,-3 0 0-15,3-1 0 0,0-5 8 0,0 0-8 16,0-6 0-16,0 0 0 0,0 0 0 15,0 0 0-15,0 0 0 0,-4 6 0 0,4-6 0 0,0 0 0 16,0 0-24-16,0 0-8 16,0 0-1-16,0 0-1 0,0 0 2 0,0 0 0 15,0 0 0-15,0 0 0 16,0 0-11-16,0 0-1 0,7 0-1 0,-7 0 0 0,0 0-7 0,8 0-2 0,-8 0 0 0,3 0 0 16,-3 0-8-16,0 0-2 0,0 0 0 0,0 0 0 15,0 0-13-15,0 0-3 0,0 0-1 0,0 0 0 16,4 6-3-16,-1-3-1 0,1 3 0 0,-4-1 0 15,0 7 25-15,3-6 4 0,-3 6 2 0</inkml:trace>
  <inkml:trace contextRef="#ctx0" brushRef="#br0" timeOffset="-26809.908">27432 526 501 0,'-11'0'10'0,"4"0"3"0,0 0-13 0,0 5 0 0,0-5 0 0,4 0 0 16,-4 0 23-16,7 0 1 15,-4 0 1-15,4 0 0 0,-7 0 17 0,7 0 3 0,-4 0 1 0,4 0 0 16,0 0 5-16,0 0 1 0,0 0 0 0,0 0 0 16,0 0-32-16,0 0-7 0,0 0-1 0,0 0 0 15,0 0-3-15,0 0-1 0,0 0 0 0,0 0 0 16,0 0 17-16,0 0 3 0,0 0 1 0,0 0 0 16,0 0-1-16,0 0-1 0,0 0 0 0,8 6 0 15,-1-6-1-15,0 6 0 0,0-6 0 0,-4 6 0 16,-3-6 6-16,7 6 0 0,-7-6 1 0,7 3 0 15,-3 9 5-15,-1-6 1 0,1-1 0 0,-1 1 0 16,-3 0 9-16,4 0 1 0,-4 0 1 0,0 6 0 16,0-3-22-16,0 2-4 0,0 1 0 0,0 0-1 15,-4 0-3-15,4 2-1 0,0-2 0 0,0 12 0 16,0-7-6-16,0 4-1 0,0 2 0 0,0 4 0 16,4-10 50-16,-4 13 10 0,0-10 1 0,4 10 1 15,-1-4-52-15,1-2-10 0,-1-1-3 0,1 10 0 16,-1-10-56-16,1 4-11 0,-1 2-2 0,-3-8-1 15,4 8 50-15,-1-6 11 0,-3 4 0 0,4-4 0 16,-4 1 12-16,3 2-1 0,-3-2 0 0,0-4 0 16,0-2-11-16,4 0 0 0,-4-6-12 0,0 8 12 15,0-8 0-15,0 0 0 0,0-1 9 0,0-2-1 16,0 3-8-16,-4-6 0 0,4 0 0 0,0-6 8 0,-3 6-8 0,3-6 0 16,0 0 0-16,-4 11 0 0,4-11 0 0,0 0 0 15,-3 6 0-15,3-6 0 0,-4 6-14 0,4-6-1 0,-7 6 0 16,4 0 0-1,3-6-21-15,0 9-4 0,-4-3 0 0,4 5-1 16,0-11-15-16,0 6-2 0,0-6-1 0,0 6 0 16,4 0-1-16,-4-6-1 0,3 6 0 0,-3-6 0 15,0 6-8-15,0-6-2 0,0 0 0 0,0 0 0 0,0 0-22 16,0 0-5-16,7 0-1 0</inkml:trace>
  <inkml:trace contextRef="#ctx0" brushRef="#br0" timeOffset="-12684.333">12076 311 867 0,'0'0'19'0,"0"0"4"0,0 0 1 0,0 0 0 0,0 0-24 0,0 0 0 0,0 0 0 0,0 0 0 0,0 0 71 0,0 0 9 16,0 0 1-16,0 0 1 16,0 0-21-16,0 0-4 0,0 0-1 0,0 0 0 0,0 0-29 0,0 0-7 15,0 0 0-15,0 0-1 16,0 0-19-16,0 0 10 0,0 0-10 0,0 0 8 0,0 0 2 0,0 0 0 15,0 0 0-15,-7 0 0 16,7 0 4-16,0 0 1 0,-8 0 0 0,8 0 0 0,-7-6 1 0,4 3 0 16,-4 3 0-16,7 0 0 15,0 0-16-15,0 0 0 0,0 0 8 0,-4-6-8 0,4 6 11 0,0 0-1 16,0 0 0-16,0 0 0 16,0 0 1-16,0 0 0 0,0 0 0 0,0 0 0 0,0 0-11 0,-3 6 0 15,-1 3 9-15,1-3-9 0,-1 0 12 0,1 11-3 0,3-5 0 16,0-6 0-16,0 15 10 0,-4-10 1 0,4 1 1 0,0 0 0 15,-3 3-21-15,6-4 0 0,-3 1 0 0,0 6 0 16,4-7 10-16,-1-2-2 0,-3 9-8 0,0-6 12 16,4-1-12-16,-4 1 8 0,0 0-8 15,3 3 0-15,-3-4 8 0,4 1-8 0,-4 0 0 0,3 0 9 16,-3-3-9-16,4 2 0 16,-4 7 0-16,3-6 0 0,1-1 0 0,-1 4 8 0,-3-3-8 15,0 6 8-15,4-7 0 0,-4 4 0 0,3-3 0 0,-3 5 0 16,0-5 8-16,0 3 2 0,0 2 0 0,0-5 0 15,0 0-2-15,0 0 0 0,-3-6 0 0,3 2 0 16,-4-2-3-16,4 0-1 0,-3 6 0 0,-1-6 0 16,4 0-12-16,0-6 8 0,-3 6-8 0,3 5 0 15,-4-8 8-15,4-3-8 0,0 6 0 0,0-6 0 16,0 12 0-16,0-6 0 0,4 0 0 0,-4 5 0 0,0-5 0 0,0 0 0 16,3 3-8-16,-3-3 8 15,0 0 0-15,4 6 0 0,-4-7 0 0,3 1 0 0,-3 6 0 16,4-6 0-16,-4 0 0 0,3 3 0 15,-3-3 0-15,0-6 0 0,0 5 0 0,0 1 0 0,0-6 0 0,-3 12 0 16,3-6 0-16,-4 0 0 16,4-6 0-16,-3 12 0 0,-1-9 0 0,1 2 0 0,3-5 0 0,0 12 0 15,-4-6 0-15,4 6 0 16,0-6 0-16,-3 0 8 0,3 5-8 0,0-5 0 0,0 3 0 0,0 3 0 16,0-6 0-16,3 5 0 15,-3 1 0-15,0 0 0 0,0-3 0 0,0 3 0 0,4-1 0 0,-4 1 0 16,0-6 0-16,0 3 0 15,0-3-10-15,0-6 10 0,0 0-8 0,0 0 8 0,0 0 0 0,0 0 0 0,0 0 0 0,0 0 8 16,0 0-8-16,0 0-15 0,0 0 4 16,0 0 1-1,0 0-24-15,0 0-5 0,0 0-1 0,0 0 0 16,0 0-32-16,0 0-6 0,10-3-2 0</inkml:trace>
  <inkml:trace contextRef="#ctx0" brushRef="#br0" timeOffset="215.108">12587 508 173 0,'-7'0'0'0,"7"0"8"0,0 0-8 0,-3 0 0 0,3-6 0 0,-4 6 0 15,4 0 24-15,-4-6 4 0,4 3 0 0,-3 0 0 0,3 0 9 0,0 3 3 16,0-6 0-16,-4 6 0 0,4-5-8 0,-3-7-2 15,-1 6 0-15,1 0 0 0,3-6 1 0,0 3 0 16,-4 4 0-16,4-7 0 0,0 0 25 0,-3 6 4 16,-1-6 2-16,1-2 0 15,3 8-21-15,0 0-4 0,-4 0-1 0,4-6 0 0,-3 6-25 0,-1-5-11 16,4 11 8-16,0 0-8 16,-3 0 0-16,-1-6 8 0,1 0-8 0,3 6 0 15,-4-6 12-15,4 6-4 0,0 0 0 0,-3-3 0 16,3 3-8-16,0-6 0 0,0 6 0 0,0 0 0 15,0 0 24-15,0 0-1 0,0 0 0 0,0 0 0 0,0 0 7 0,0 0 2 16,0 0 0-16,0 0 0 0,0 0-7 0,0 0-1 0,0 0 0 0,0 0 0 16,0 0-6-16,-4 9-2 0,4-3 0 0,0 6 0 15,4-1 0-15,-4 1-1 0,0 0 0 0,0-6 0 16,3 9 16-16,-3-4 3 0,4 1 1 0,-4 6 0 16,0-4-27-16,0 4-8 0,0 0 0 0,0-1 0 15,0 4 10-15,-4-3-2 16,4-1 0-16,0 4 0 0,0 2-8 0,-3-5 0 15,3 3 9-15,-4-4-9 0,4 7 18 16,-4-4-1-16,1 4 0 0,3-1 0 0,3 4 15 0,-3-10 4 0,-3 7 0 0,3-4 0 16,0 10-19-16,-4-10-3 0,4 4-1 0,0-1 0 15,0 4 5-15,4-9 1 0,-4-1 0 0,3 4 0 16,-3-4-6-16,4 1-1 0,-4-6 0 0,4 3 0 16,-1-10-12-16,1 1 8 0,-4-6-8 0,3 12 0 15,-3-12 8-15,0 0-8 0,0 0 0 0,0 0 9 16,0 0-9-16,0 0 8 0,0 0-8 0,0 0 8 15,0 0-8-15,4 6 0 0,3-6 0 0,0 6 0 16,0-6-28-16,-4 6 0 0,-3-6-1 0,4 0 0 16,-1 6-23-16,4-3-4 0,-3 2 0 0,3 7-1 15,0-6-7-15,-3 6-2 0,3-6 0 0,-4 5 0 16,1 1 2-16,-4-3 1 0,3 3 0 0,-3-6 0 16,4 0 11-16,-4-1 3 0,0-5 0 15</inkml:trace>
  <inkml:trace contextRef="#ctx0" brushRef="#br0" timeOffset="21202.763">27802 496 725 0,'-3'-6'15'0,"-1"3"4"0,4 3-19 0,0 0 0 0,-7 0 0 0,7 0 0 15,-3-6 0-15,3 6 0 0,-7 0 0 0,7 0-9 16,-7-5 9-16,0 5 0 0,7 0 0 0,-7 5 0 15,7-5 0-15,0 0 0 0,-7 6 0 0,3-3 0 16,0 3 0-16,1 0 8 0,-1 6-8 0,1-6 0 16,3 5 0-16,0-5 8 0,0 6-8 0,0-6 0 15,0 9 10-15,0-4-2 0,3-5-8 0,1 6 12 16,-4 0 13-16,3-3 3 0,1 2 0 0,0-5 0 16,-1 6 12-16,1 0 2 0,-1 0 1 0,1-4 0 15,-1 4 4-15,1 6 1 0,-1-6 0 0,1-1 0 16,-1-2-4-16,1 9 0 0,-1-6 0 0,-3 5 0 15,4-2-13-15,-4 2-3 0,0 1-1 0,3 6 0 16,-3-10-3-16,0 10 0 0,4-1 0 0,-4-2 0 0,0 2 7 16,3-5 1-16,-3 3 0 0,4-4 0 0,-4 1 0 0,3-3 1 0,-3-4 0 15,4 7 0-15,0-6-17 0,-4 0-3 0,3 2-1 16,1-2 0-16,-4 0 0 0,0 0-1 0,0-1 0 0,0-2 0 16,0 3-3-16,0 0-8 0,0-6 12 0,0 5-4 15,0-5-8-15,0 0 0 0,0 3 0 0,0-3 0 16,-4 0 0-16,4 5 0 0,0 1 0 0,0-6 0 15,-3 0 0-15,3 3 0 0,0-3 0 0,-4 5 0 16,4-5-14-16,0-6 5 16,0 6 1-16,0-6 0 0,0 12-23 15,0-12-4-15,0 0-1 0,4 6 0 0,-4-6 8 16,3 0 0-16,1 6 1 0,-4-6 0 16,3 6-36-16,1-6-7 0,-4 0-2 0</inkml:trace>
  <inkml:trace contextRef="#ctx0" brushRef="#br0" timeOffset="32177.898">12950 379 314 0,'-3'5'0'0,"-1"7"14"0,4-6-14 0,0-6 0 0,-3 6 0 0,3-6 0 16,0 0-8-16,0 0-5 0,0 0-1 0,0 0 0 0,0 0 46 0,0 0 8 15,0 0 3-15,0 0 0 0,-4-6-19 0,4 6-3 16,-3-6-1-16,-1 0 0 0,4 6 8 0,0 0 2 0,-3 0 0 16,3 0 0-16,0 0 1 0,0 0 0 0,0 0 0 0,0 0 0 15,0 0 13-15,0 0 2 0,0 0 1 0,0 0 0 16,0 0-16-16,0 0-3 0,0 0-1 0,0 0 0 15,-4-6 33-15,4 6 6 0,-7 0 2 0,7 0 0 16,-7 0-13-16,7 0-3 0,-7-5 0 16,7 5 0-16,0 0-4 0,-3 0-2 15,-5-12 0-15,8 12 0 0,-3-3-30 0,3 3-5 0,-4-6-2 0,4 6 0 16,0 0-9-16,0 0 0 0,0 0 9 0,0-6-9 16,0 6 0-16,0 0 8 0,0 0-8 0,0 0 0 15,0 0 0-15,0 0 0 0,0 0 0 0,0 6 0 16,4 3 0-16,-4 8 0 0,3-5 0 0,-3 0 0 15,4 9 11-15,-4-4-3 0,4-5 0 0,-4 11 0 16,0-8-8-16,0 9 0 0,0-7 0 0,0 1 8 16,0 3 28-16,3-4 4 0,-3 7 2 0,0-10 0 0,0 4-28 15,0 6-6-15,0-4 0 0,4 4-8 0,-4-7 15 16,0 10-4-16,3-4-1 0,-3-2 0 0,0 2 7 0,4 1 2 16,-1-4 0-16,-3 4 0 0,4-1 5 0,-1-8 2 15,-3 9 0-15,4-7 0 16,-4 4-13-16,0-9-2 0,0-1-1 0,0 7 0 0,0-6-10 0,0-3 8 15,3-3-8-15,-3 5 8 0,0-11-8 0,-3 6 10 16,3-6-10-16,0 0 10 16,0 0-10-16,0 0 0 0,0 0 9 0,0 0-9 15,0 6 9-15,0-6-9 0,0 0 12 0,0 0-12 0,0 0 8 0,0 0-8 16,0 0 0-16,0 0 0 16,0 0 10-16,0 0-10 0,0 0 8 0,0 0-8 0,0 0 0 0,0 0 0 15,0 0 0-15,0 0 0 16,0 0-14-16,0 0 5 0,0 0 1 0,0 0 0 0,0 0-10 0,0 0-2 15,0 0 0-15,0 0 0 16,0 0-24-16,0 0-6 0,0 0-1 0,0 0 0 16,0 0-13-16,0-6-4 0,0 0 0 0,3 0 0 15,-3 1-45-15,0-7-10 0,0 3-1 0</inkml:trace>
  <inkml:trace contextRef="#ctx0" brushRef="#br0" timeOffset="54559.732">28187 384 1112 0,'0'0'23'0,"-4"6"6"0,4 6-29 0,-3 0 0 0,3 0 0 0,0-4 0 16,0 4 12-16,0 6-3 0,3-1-1 0,-3-8 0 15,0 9 2-15,4 0 0 0,-4-1 0 0,0-5 0 16,0 9-2-16,0-10 0 0,3 7 0 0,-3-6 0 16,0 2 2-16,0-2 0 0,4 6 0 0,-4-6 0 15,0-7 16-15,4 10 3 0,-4-9 1 0,0 12 0 16,3-12 21-16,-3 5 4 0,4-2 1 0,-1 9 0 16,-3-6-8-16,4-1 0 0,-4 7-1 0,3-9 0 0,-3 8-8 15,0-5-2-15,4 6 0 0,-4-4 0 0,0 10-21 16,3-12-5-16,1 5-1 0,-4 4 0 0,3-9-2 15,-3 5 0-15,0-2 0 0,0 3 0 0,0-1-8 0,0 1 0 16,0-3 0-16,0-4 8 0,0 7-8 0,0-6 12 16,0 3-12-16,0 2 12 0,0-5-12 0,-3 0 0 0,3-1 0 15,0 4 8-15,-4 3-8 0,4-12 0 16,0 5 0-16,0 7 0 0,0-9-8 0,0 3 8 16,0 5 0-16,0-5 0 0,0 0 0 15,0 2 0-15,0 4-9 0,0 0 9 0,0 2 0 0,0-2 0 0,0 0 0 16,4-1 0-16,-4-2 0 0,0-3 0 0,3 5 0 0,-3-5 9 15,4-3-9-15,-4 3 0 0,0-6-12 0,0-6 12 16,0 0-12-16,3 5 12 0,-3-5-10 0,0 0 10 16,0 0-19-16,0 0 3 0,0 0 0 0,0 0 0 15,0 0-171-15,-7 6-33 0</inkml:trace>
  <inkml:trace contextRef="#ctx0" brushRef="#br0" timeOffset="80472.083">26917 1390 1130 0,'0'0'32'0,"0"0"8"15,0 0-32-15,0 0-8 0,0 0 0 0,0 0 0 16,0 0 59-16,0 0 10 0,0 0 3 0,0 0 0 16,0 0-10-16,0 0-2 0,0 0 0 0,0 0 0 0,0 0-22 15,0 0-5-15,0 0-1 0,0 0 0 0,0 0 0 0,0 0 0 0,0 0 0 0,0 0 0 16,0 0-6-16,0 0-2 0,0 0 0 16,0 0 0-16,0 0 8 0,0 0 2 0,0 0 0 0,0 0 0 15,0 0-4-15,0 0-1 0,0 0 0 0,0 0 0 16,0 0-1-16,0 0 0 0,0 0 0 0,0 0 0 15,0 0-5-15,0 0-2 0,0 0 0 0,0 0 0 16,0 0-5-16,3-6-2 0,1 0 0 0,0 0 0 16,-1 6-5-16,4-6-1 0,-3 3 0 0,-1-2 0 15,4-1-8-15,-3 0 0 0,3 6 0 0,-4-6 8 16,4 0 10-16,-3 0 2 0,3 0 0 0,0 0 0 16,0 0-2-16,0-2 0 0,0 2 0 0,-3 0 0 15,3 0-5-15,3 0-1 0,-3 0 0 0,0 0 0 16,1 1 3-16,-1-1 0 0,3 0 0 0,-3 0 0 15,4 0 11-15,-4 3 2 0,3-3 1 0,1-6 0 16,-4 7-29-16,4-1 0 0,-4 0 0 0,3 6 0 16,1-12 0-16,-1 6 16 0,1 0-4 0,0-3 0 15,-1 4-1-15,1-7-1 0,-1 6 0 0,1-6 0 16,3 0-10-16,-3 4 12 0,6 2-12 0,-6-6 12 16,3 6-12-16,0-6 10 0,0 6-10 0,0-5 10 15,4 2-10-15,-4 3 0 0,0 0 0 0,4 0 0 16,-1-6 0-16,1 7 0 0,0 5 0 0,3-6 0 15,-3 0 0-15,3 0 10 0,0-3-10 0,0 3 10 16,-3-6-10-16,3 12 0 0,-4-5 0 0,5-1 0 16,-5-6 10-16,1 0 0 0,0 3 0 0,-1 3 0 0,1-5 7 15,3 5 2-15,-3-12 0 0,-1 12 0 16,-3-8-11-16,4 2-8 0,-4 0 12 0,0-6-12 16,0 7 13-16,0 2-4 0,-3-3-1 0,0 0 0 15,3 1-8-15,-4 5 12 0,1 0-12 0,0-9 12 0,-1 9-12 0,-3 0 0 16,4 1 0-16,-1 5 8 0,-3-6-8 0,4 6 0 15,0-6 0-15,-4 6 0 0,3-6 0 0,1 0 0 16,-1 6 0-16,1 0 0 0,-4 0 0 0,4-6 0 0,-1 6 0 16,1-6 0-16,-1 6 0 0,4 0 0 15,-3-6 0-15,0 3 0 0,3 3 0 0,-4-5 0 0,1 5 0 16,-1-6 0-16,1 0 0 0,0 0 0 0,-1 0 0 16,1 0 0-16,-1 0 0 0,-3 0 8 0,4 1-8 0,-4-4 0 15,4-3 8-15,-4 6-8 0,3 0 0 16,-3 0 8-16,0 0 0 0,-3 1 0 0,-1 5 0 0,5-6 0 15,-5 0-8-15,1 0 0 0,-1 3 0 0,1 3-11 16,-4-6 11-16,3 6 0 0,-3 0 0 0,4 0 0 16,-4 0 0-16,0 0 0 0,3-6 0 0,1 6 0 15,-4 0 0-15,0 0 0 0,7 0 0 0,-7 0-8 16,3-6-48-16,1 6-8 0,-1 0-3 0,1-6 0 16,-1 6 99-16,-3 0 20 0,7 0 4 0,-3 0 1 15,-4 0-57-15,0 0-11 0,0 0-2 0,7 0-1 16,-3 0 14-16,3 0 0 0,0 0 0 0,0 0 10 15,-4 0-10-15,-3 0-12 0,7 0 2 0,-7 0 1 16,7 0 9-16,0 0 0 0,1 0 0 0,-8 0 0 16,0 0-24-16,3 0-7 0,-3 0-1 0,0 0 0 15,0 0 0-15,7 0 0 0,-7 0 0 0,0 0 0 16,4-5-49-16,-4-1-11 0,3-6-1 0,-3 6-1 16,-3 0 13-16,3-3 2 0,0 3 1 0,-4 1 0 15,4 5-34-15,0-6-8 0,0 6 0 0</inkml:trace>
  <inkml:trace contextRef="#ctx0" brushRef="#br0" timeOffset="-94494.43">19290 12194 1314 0,'0'0'37'0,"0"0"8"0,0 0-36 0,0 0-9 0,0 0 0 0,-7 0 0 31,7 0 0-31,-7 3 0 0,0-3 0 0,7 0 0 0,-7 6 0 0,7-6 0 0,-7 0 0 0,0 5 0 16,-1-5 53-16,1 6 9 0,4 0 2 0,3-6 0 16,-4 0-52-16,4 0-12 0,-7 9 0 0,7-9 0 15,0 0 0-15,-3 6 0 0,3-6 0 0,0 0-10 16,0 0 10-16,0 6 0 0,0-6 8 0,0 0-8 16,0 0 56-16,0 0 6 0,0 0 2 15,0 0 0-15,0 0-52 16,0 0-12-16,0 0 0 0,0 0 0 15,0 0-48-15,0 0-13 0,0 0-3 0</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9T19:53:58.951"/>
    </inkml:context>
    <inkml:brush xml:id="br0">
      <inkml:brushProperty name="width" value="0.05292" units="cm"/>
      <inkml:brushProperty name="height" value="0.05292" units="cm"/>
      <inkml:brushProperty name="color" value="#FF0000"/>
    </inkml:brush>
    <inkml:context xml:id="ctx1">
      <inkml:inkSource xml:id="inkSrc48">
        <inkml:traceFormat>
          <inkml:channel name="X" type="integer" max="9600" units="cm"/>
          <inkml:channel name="Y" type="integer" max="7200" units="cm"/>
          <inkml:channel name="T" type="integer" max="2.14748E9" units="dev"/>
        </inkml:traceFormat>
        <inkml:channelProperties>
          <inkml:channelProperty channel="X" name="resolution" value="336.48792" units="1/cm"/>
          <inkml:channelProperty channel="Y" name="resolution" value="403.81378" units="1/cm"/>
          <inkml:channelProperty channel="T" name="resolution" value="1" units="1/dev"/>
        </inkml:channelProperties>
      </inkml:inkSource>
      <inkml:timestamp xml:id="ts1" timeString="2024-02-29T19:57:11.661"/>
    </inkml:context>
  </inkml:definitions>
  <inkml:trace contextRef="#ctx0" brushRef="#br0">6294 7358 908 0,'-8'-6'38'0,"5"0"-30"16,-4 0 73-16,-4-3 15 0,1 3 4 0,3 0 0 16,-4 1-19-16,1-1-3 0,-1 6-1 0,0-6 0 15,1 0-16-15,3 0-3 0,-4 0-1 0,4 6 0 16,0 0-24-16,-4 0-5 0,1 0 0 0,-1 6-1 15,1 0-8-15,3 0-2 0,-4 0 0 0,0 0 0 16,1-1-17-16,-4 1 0 0,3 6 0 0,1-3 0 16,-1 3 0-16,0-6 0 0,-3-1 0 0,4 7 0 15,3 0 0-15,-4-3 0 0,4 3 0 0,0-1 0 16,0 7 0-16,-4-12 0 0,4 3 0 0,0 2 0 16,4 7 0-16,-1-6 0 0,1 0 0 0,-1 5 0 15,1-2 0-15,3-3 0 0,0-6 8 0,0-1-8 16,3 7 0-16,1-6 0 0,3-3 0 0,0 3 0 15,0 0 13-15,7-6-1 0,-3 6 0 0,3-6 0 16,0-6 0-16,0-3 0 0,7 0 0 0,-10-6 0 16,6 4-12-16,1-1 0 0,-4-6 8 0,4 1-8 15,-4 2 0-15,0-14 0 0,4 8 0 0,-11-3 0 16,3 7 0-16,-3 2 0 0,0 3 0 0,0 6 0 16,-3-5 0-16,-1-1 0 0,-3-3 0 0,4 6 0 15,-4 1 0-15,0 2 0 0,0 6 0 0,0 0 0 16,0 0-13-16,0 0 1 0,0 0 0 0,0 0 0 15,0 0 12-15,0 0 0 0,0 0 0 0,0 0 0 16,0 0 0-16,0 0 0 0,0 0 0 0,0 0 10 0,0 0-10 0,0 0 0 16,0 0 9-16,0 0-9 0,0 0 0 0,0 0 8 0,0 0-8 15,-4 11 0-15,1-2 0 0,3 9 0 16,0 0 0-16,0-1-8 0,0 4 8 0,3 2 0 0,1 1 0 0,-4 8 0 16,0 1 0-16,0 8 0 0,-4-3 0 0,1 3 0 15,3-3 0-15,-4-2 0 0,1 2 0 0,-4 0 0 16,3 0 0-16,-3 3 0 0,0 3 0 0,0-2 0 15,-4-4 8-15,1 6-8 0,-1-9 8 0,1 3-8 16,-1 1 11-16,1-4-3 0,2 0 0 16,-2 3 0-16,3 1-8 0,3-13 10 0,-3 9-10 15,0-5 10-15,4 8-10 0,-1-9 0 0,1 10 0 0,3-13 8 16,-4-2-8-16,4-1 0 0,-3-11 0 0,3 0 0 0,0 2 0 16,0 4 0-16,-4-9 0 0,4 3 0 0,0-4 0 15,0 1 8-15,0-3-8 0,0 0 0 0,0-6 0 0,0 6-20 16,0-6 3-16,0 0 1 0,0 0 40 15,0 0 8-15,0 0 1 0,0-6 1 0,0 0-23 16,0 0-11-16,0-9 10 0,0 7-10 0,4-1 0 0,-4-9 0 16,0 6 0-16,3 1 0 0,-3-4 0 0,4 3 0 15,-1 0 0-15,1-5-10 0,-1 2 10 0,1-3 0 16,3 7 0-16,-4-7 0 0,4-3 0 0,0 4 0 16,0-1 0-16,-3-5 0 0,3 2 0 0,0-5 0 0,0 2 0 15,0 1 0-15,4-7 0 0,-4 10 9 16,7-4-9-16,-7 4 0 15,4-4-21-15,-1 3-11 0,1 1-3 0,3 5-565 0,-4-2-114 0</inkml:trace>
  <inkml:trace contextRef="#ctx0" brushRef="#br0" timeOffset="598.506">6509 7346 1190 0,'-7'12'33'0,"0"-1"9"0,3-5-34 0,-3 3-8 0,4 0 0 0,-1-3 0 15,0 3 76-15,4-3 14 0,-3-1 2 0,-1-5 1 31,4 0-33-31,0 6-6 0,0 6-2 0,0-12 0 16,0 6-7-16,0-6-1 0,0 0-1 0,4 3 0 16,-4 3-10-16,3 0-1 0,1 0-1 0,-4-1 0 15,4 7-15-15,-1-6-4 0,1 6 0 0,-1-6 0 0,1 5-12 0,-1 4 0 0,1-3 8 0,-4 0-8 16,3-1 0-16,1 4 0 0,3 3 0 0,0-1 0 16,-4-2 8-16,4 3-8 0,-3-1 0 0,-4 1 0 15,7-12 0-15,-3 0 0 0,3-3 0 0,-4 3 0 16,4-3 0-16,0 5 8 0,-3-2-8 0,3-6 9 15,0 0 7-15,-4 0 0 0,4-9 1 0,1 4 0 16,2 2-1-16,-3-3 0 0,0-3 0 0,4-3 0 16,3 0-16-16,-7-8 8 0,4 2-8 15,-1-5 0-15,1 2 0 0,-1-2 0 0,1-1 0 0,-1-2 0 16,1 8-20-16,0-6 0 0,-1 4-1 0,-3-4 0 16,4 13-4-16,-4-7-1 15,-7 3 0-15,3 3 0 0,1 1-133 0,-4 5-26 16</inkml:trace>
  <inkml:trace contextRef="#ctx0" brushRef="#br0" timeOffset="917.643">7017 7414 1007 0,'-4'11'42'0,"4"10"-34"16,0-3 55-16,0 5 10 0,0-5 3 0,0 2 0 15,0 4-11-15,0-7-1 0,0 1-1 0,0 3 0 16,-3-4-32-16,3-5-7 0,0 0 0 0,3 2-1 15,-3-2-23-15,0 0 9 0,4-3-9 0,-4 0 0 16,0 2 0-16,0-11 0 0,3 9 0 0,-3-9 0 16,0 0 0-16,0 0-16 0,0 0 2 0</inkml:trace>
  <inkml:trace contextRef="#ctx0" brushRef="#br0" timeOffset="1110.508">7105 6834 1641 0,'-4'12'69'16,"-3"0"-55"-16,4 0-14 15,-1 5 0-15,-3-8 0 0,4 3 0 16,-1 0-95-16,-3-1-12 0,0-11-2 0</inkml:trace>
  <inkml:trace contextRef="#ctx0" brushRef="#br0" timeOffset="6666.067">6410 8722 851 0,'-4'0'36'0,"-3"0"-36"16,-3 0 109-16,-1 6 15 0,1-6 4 0,-1 6 0 15,0-1-103-15,-3 1-25 0,0 0 0 0,4 0 0 16,-4-3 33-16,6 3 2 0,-6 6 0 0,0-6 0 15,0-6-18-15,4 11-3 0,-1-5-1 0,-3 0 0 16,3 0 22-16,1 0 4 0,-1 3 1 0,1 8 0 16,6-5-4-16,-7 3-1 0,1 2 0 0,-1 1 0 15,1 0-6-15,3 8-1 0,-4-2 0 0,0 2 0 16,1 3 11-16,-4-5 1 0,3 2 1 0,4-2 0 16,-3 2-84-16,6-2-17 0,-3-1-3 0,0-5-1 0,0 3 103 15,3-10 20-15,4 1 4 0,0-6 1 16,0-6-52-16,0 0-12 0,4 3 0 0,-4-3 0 0,0 0-11 0,7 0-5 15,0 0 0-15,0-3-1 0,-3 3 27 16,3-6 6-16,3 6 0 0,1-6 1 16,-1 0-17-16,1-14 0 0,3 2 0 0,-3 1 0 15,3-10 0-15,-4 7 0 0,8-7 0 0,-11-2 0 0,4 8 0 0,-1-11 0 16,1 8-8-16,-4-8 8 0,3 5 0 0,-6 7 0 0,3-7 0 16,-3 4 0-16,3 5 0 0,-4-2 0 0,1 2 0 0,-4 6 0 15,3-5 0-15,-3 5 0 0,0 0 0 0,0 3 0 16,0 3 13-16,0 1-4 0,0 5-1 0,0 0 0 15,0 0-8-15,0 0-9 0,0 0 9 0,0 0-13 16,-3 5 13-16,-1 4 0 0,1-3 0 0,-1 6 0 16,1 0 0-16,-5 5 0 0,5-2 0 0,-1 3 0 15,1 5 0-15,-4-2 0 0,3 8 0 0,1 0 0 16,-1-2 0-16,1 2 0 0,-1-2 0 0,4 2 0 0,-3 4 0 16,3 2 15-16,-4-3-3 0,1 3-1 0,-1-8-11 0,1 8 0 15,-1 3 0-15,1-2 0 0,-1-4 0 16,-3 3 0-16,0 4 0 0,3-16 8 15,4 3-16-15,-3-2-4 0,3 2-1 0,-4 4 0 16,4-10 21-16,0 4 5 0,-3-1 1 0,3 10 0 0,0-4-14 0,0 4 0 16,0-4 0-16,0-3 0 0,0 4 0 0,0-10 0 15,0 10 0-15,0-7 0 0,0 4 0 0,0 2 0 16,0-14 0-16,0 8 0 0,0-5 0 0,-4-6 0 16,4-3 8-16,0-1-8 0,0 7 0 0,0-9 0 15,0 0 0-15,0-6 0 0,0 0-10 0,0 0-5 0,0 0-1 16,0 0 0-16,0 0 32 0,0 0 5 0,0 0 2 0,0 0 0 15,0 0-37-15,0 0-7 0,0 0-2 0,0 0 0 16,0 0 23-16,0 0 0 0,0 0 0 0,0-12 0 16,4 6 14-16,-4-6 7 0,0 4 2 0,3-4 0 15,1 0-23-15,-4 0 0 0,3-5 0 0,1 2 0 16,3-3 0-16,-4 1 0 0,5-1 0 0,-5-2 0 16,4 2-14-16,0-3-7 15,4 4-2-15,-1-1 0 0,4-5 23 0,-3 5 0 0,3-3 0 0,0 1 0 16,0-1 0-16,7 1 0 0,-6-1 0 0,-1-3 0 15,3 1 0-15,-3 2 0 0,4 4 0 0,-4-7 0 16,0 4 0-16,4 2 0 0,-11 0 10 0,4 1-10 16,-1-1-11-16,1 3-9 0,-1 4-1 0,-3-10-552 15,0 6-111-15</inkml:trace>
  <inkml:trace contextRef="#ctx0" brushRef="#br0" timeOffset="7142.588">6562 8707 1029 0,'0'0'21'0,"0"0"6"0,0 0-27 0,0 0 0 0,-4 9 0 0,1-3 0 31,-1 0 96-31,1 0 15 0,-1-1 2 0,0 4 1 0,1 0-28 0,3 0-6 0,-4 3 0 0,1 5-1 16,-1-11-51-16,4 6-9 0,-3 3-3 0,-4 2 0 15,7 1 32-15,0-6 5 0,0 8 2 0,0-2 0 16,-4 2-37-16,4 1-7 0,0 0-2 0,0 5 0 15,4-8-9-15,3 5 0 0,0-5 0 16,-4-1 0-16,1-2 11 0,-1 3 0 16,5-6 0-16,-1-1 0 0,3-2-11 0,-3 3-16 0,0-6 4 0,4 6 1 15,-1-12 24-15,-2 5 5 0,2-5 1 0,-3 6 0 16,0-6-31-16,4-6-5 0,-1 1-2 0,-3-7 0 16,4 0 56-16,-4-3 11 0,4-2 3 0,-1-1 0 0,1 0-31 15,-4-2-7-15,3-4-1 0,1-8 0 16,-4 3-12-16,4 2-16 0,-4-2 3 0,3 2 1 15,-3 4-32-15,-3-7-5 0,-4 4-2 0,3 2 0 16,-3 1-30-16,4 2-7 0,-1-2 0 0</inkml:trace>
  <inkml:trace contextRef="#ctx0" brushRef="#br0" timeOffset="7663.91">7031 8813 1177 0,'0'0'25'0,"0"0"6"0,0 0 1 0,0 0 2 0,0 0-34 16,0 0 0-16,3 6 0 0,1 0 0 0,3 2 72 0,-4 4 7 0,5 0 1 0,-1-6 1 15,-4 3-32-15,4 0-6 0,0-1-2 0,4-5 0 16,-4 3-18-16,0 3-4 0,0-9-1 0,4 6 0 15,-4-6-6-15,0 6 0 0,0-6-1 0,3 0 0 16,-6-6 1-16,6 0 1 0,-2 6 0 0,2-9 0 16,-3 0-1-16,0-2 0 0,0 2 0 0,0-3 0 15,-3-6 2-15,3-2 0 0,0 2 0 0,-4 1 0 16,1 2-14-16,-4 3 0 0,4-6 0 0,-4 7 0 16,0-1-27-16,-4-6-8 0,0 4-1 0,1 2-1 15,-1 6 37-15,1-6 0 0,-1-3 0 0,-3 10 0 16,0-4-22-16,0 6 3 0,0-3 1 0,0 0 0 15,0 6 18-15,-4 0 0 0,4 0-8 16,0 0 8-16,-3 6 0 0,-1 3 0 0,1 0-8 0,3 2 8 16,-4 10-9-16,0-9 9 0,1 2-13 0,-1 10 5 0,4-6 8 0,-3 5 0 15,2 4 0-15,1-4-8 0,4 1 8 0,-1 8 16 16,4-3-4-16,4 4-1 0,-4-7 0 0,0 3 0 16,3-5 0-16,-3 8 0 15,4-8 1-15,-1 8 1 0,1-8 0 0,3 2 0 16,0 4 1-16,0-13 0 0,0 4 0 0,0 2 0 15,0-11-2-15,4 6-1 0,3-4 0 0,-3-2 0 0,3 0-11 0,0-3 0 16,4 0 0-16,-1-4 0 0,4-2 0 0,-3-3-14 0,3 0 2 16,4 0-525-1,-8-3-105-15</inkml:trace>
  <inkml:trace contextRef="#ctx0" brushRef="#br0" timeOffset="12294.689">6276 11282 1004 0,'0'-32'28'0,"-4"8"7"16,-3 7-35-16,7 8 0 0,0 9 0 0,-3-3 0 15,-1-3 73-15,1-6 8 0,-4 4 2 0,3 2 0 16,-3-12-67-16,4 3-16 0,-4 1 0 0,-1 2 0 15,1-3 0-15,0 9 0 0,0-8 0 0,-3 5 0 16,-1 3 55-16,4 0 7 0,0-3 2 0,-4 9 0 16,-6-6-16-16,6 1-4 0,-3-1 0 0,0 6 0 15,0-6-26-15,0 3-6 0,-4 0 0 0,4 3-1 16,3 0-11-16,-6 3 0 0,3 0 0 0,0 3 8 16,3 0-8-16,-7-1 0 0,8 1 0 0,-4 6 0 15,3 3 0-15,4 2-11 0,-11 1 11 0,11-6-8 0,0 5 8 16,0 4 0-16,4 0 0 0,-4 2 0 0,3 1 8 0,-3-13 4 15,4 10 1-15,-8-3 0 0,7 8-13 0,-3-2-18 0,4 5 4 16,-1-14 1-16,4 2 13 0,-3-14 0 0,3-3 0 16,0 0 10-16,3 9-10 0,-3-9 0 0,0 0 0 0,7-9 0 15,-7 9 9-15,11-12 0 0,-4-2 0 0,7-1 0 16,4-8-17-16,-1 2-4 0,5-3-1 0,-5 1 0 16,4 2 13-16,4 4 0 0,-4-16 0 15,4 10 10-15,-4-15-10 0,0 2 0 0,0-8 0 0,1 6 0 16,-5-3 0-16,8 3 15 0,-11-1-4 0,0-2-1 15,0 3-10-15,0 3-14 0,0-3 3 0,-3-4 1 16,-4 4 10-16,0-3 0 0,-3 3-9 0,-1 0 9 16,-3-1-10-16,-3 4 10 0,-1-3-13 0,-3 6 5 15,0 2 8-15,0 1-13 0,-4 2 5 0,1 4 8 16,-1-4 0-16,1 4 0 0,-1 5 0 0,4-5 0 16,-4 8 0-16,1 3 0 0,3 6 0 0,0-5 0 0,3 5 0 0,1 6 10 15,-1 0-2-15,1 0-8 0,3 6 0 0,-4 5 0 16,4-5 0-16,0 6 0 15,0 3 12-15,0 2 8 0,4 7 1 0,-4 2 1 16,3 10-34-16,-3-1-6 0,0 3-2 0,4 6 0 16,-4 0 20-16,0 0 8 0,3 6-8 0,1-3 12 15,-4-3 0-15,3 1-1 0,1 2 0 0,3 3 0 16,0 0 7-16,-4 0 2 0,1 2 0 0,-4 4 0 16,4-6 6-16,-1-6 2 0,-3 0 0 0,4-8 0 15,-1-16-10-15,1 10-2 0,-1-13 0 0,1 7 0 0,3 2-16 0,-4-2 8 16,4 2-8-16,-3 4 0 0,3 2 0 0,0-14 0 15,-4 2 0-15,1-5 0 0,0 0-11 0,-1-9-5 16,-3-6-2-16,0 0 0 16,0 0-26-16,0 0-6 0,0 0-1 0,0 0 0 15,4 0-160-15,-4-6-32 0,0-18-6 0,-7-8-2 0</inkml:trace>
  <inkml:trace contextRef="#ctx0" brushRef="#br0" timeOffset="12924.887">6710 10956 1022 0,'0'0'22'0,"-7"6"5"0,0 0 1 15,0 0 1-15,0 0-29 0,0 5 0 0,-4 4 0 0,7-3 0 0,-6 5 58 0,-1-2 6 16,1 3 0-16,3-1 1 0,-4 1-5 0,4-9 0 16,0 3-1-16,-4-1 0 0,1 7-8 0,3-6-2 15,0 0 0-15,0 2 0 0,0-5-12 0,-1 0-2 16,5 3-1-16,3-1 0 0,-4-2-9 0,4-3-1 0,-3 3-1 15,3-3 0-15,0 3-13 0,0-4-2 0,0 7-8 16,3-6 12-16,1-3 9 0,-1 6 2 0,8-3 0 0,-4 0 0 16,4 0-35-16,-4 2-8 0,3-2 0 0,1-6-1 15,0 6 12-15,-1-6 9 0,1 0-12 16,-1 0 12-16,4-6-9 0,-3-6 9 0,0 1 0 16,-1-1-9-16,4-3 9 0,0-2 0 0,-3-1 0 15,0-3 0-15,-1 4 0 0,4-1 0 0,0 0 0 16,-3 10-8-16,-4-4 8 0,0 0 0 0,0-6 0 0,0 7 0 31,0-4-25-31,0-3-7 0,-7 1 0 0,4 2-1 0,3-3 33 0,-4 1 0 0,-3 2 0 0,0 0 0 16,0 7 0-16,-3-4 0 0,-1 0 0 0,1 0 0 15,-1 6 0-15,1 1 0 0,-4 2 0 0,0 0 0 16,-4 0 0-16,4 3 0 0,0 3 0 0,-4 0 0 16,-3 0 0-16,0 2 0 0,4 1 0 0,-5 6 0 15,5 0 0-15,-4-6 0 0,0 8 0 0,3 4 0 0,4 0 0 0,3-1 0 16,-3-2 0-16,-3 0 0 0,6-1 0 15,1 4 8-15,-1-3 0 0,1-4 1 0,-1 7-9 0,4-12 0 16,0 6 0-16,0-6 0 0,0-6 0 0,4 3-12 16,-4-3 2-16,3 5 1 15,-3-5-23-15,4 3-5 0,3 6-1 0,0-9-692 16</inkml:trace>
  <inkml:trace contextRef="#ctx0" brushRef="#br0" timeOffset="13426.762">6964 11003 1576 0,'0'0'35'0,"0"0"7"0,0 0 2 0,0 0 0 0,0 6-36 0,-4 0-8 0,1 3 0 0,-1 2 0 15,-3-5 36-15,4 12 4 0,3 0 2 0,-4-4 0 16,1-2-23-16,-1-3-5 0,4 6-1 0,-3-4 0 16,-1 4-13-16,1-9 8 0,3 6-8 0,-4-1 0 15,0 1 0-15,4 3-20 0,0-9 4 0,0 5 0 16,-3-5 16-16,3 0 0 0,3 0 0 0,-3-6 0 16,0 0 0-16,0 0 0 0,0 0 0 0,0 0 0 15,0 0 14-15,8-3 6 0,-1 0 2 0,0-3 0 16,-4-5-22-16,4-1 0 0,0 3 0 0,0-9 0 15,0 7-13-15,-3-13-7 0,6 4-2 0,-2-4 0 16,-1 0 22-16,0 4 0 0,0-4 0 0,3 1 0 0,1-4-20 16,-8 10 3-16,4-10 1 0,0 10 0 0,-3-1 4 0,3 6 2 15,-3-2 0-15,-1 5 0 0,1 0 2 0,-1 3 0 16,-3 6 0-16,0 0 0 0,0 0 8 0,0 0 0 16,4 6 0-16,3 3 0 15,0 3-20-15,-4-1-9 0,1 13-2 0,3-9 0 0,-4 2 50 16,1 7 9-16,0-7 3 0,-1 7 0 0,1-4-20 0,-1 4-11 15,-3-6 12-15,4 2-12 0,-1 1 15 0,-3-1-4 16,4 7-1-16,-4-13 0 0,3 7 6 0,-3-6 0 0,4 2 1 16,-4-5 0-1,7 0-35-15,-4-3-7 0,-3-3-2 0,4 5 0 16,-4-5-110-16,0-6-23 0</inkml:trace>
  <inkml:trace contextRef="#ctx0" brushRef="#br0" timeOffset="13837.946">7373 10227 1267 0,'0'0'28'0,"0"0"5"0,0 0 2 0,0 0 1 0,0 0-36 16,0 0 0-16,-3-6 0 0,3 6 0 0,0 0 58 0,0 0 5 15,-8 0 1-15,8 0 0 0,0 0-52 0,-7 6-12 16,4 0 0-16,-1 6 0 0,1-1 54 0,-1 4 8 16,1 3 2-16,3 5 0 0,3-2-37 0,-3 8-7 15,0 9-2-15,4-11 0 0,-1 8 2 16,1 0 1-16,3 4 0 0,-4-1 0 15,5 6-8-15,-5-3-1 0,8 0-1 0,-4 0 0 16,-4 1-11-16,8-1 0 0,-8 0 9 0,1-6-9 0,3 0 0 0,-4 4 8 16,5-4-8-16,-5 6 0 0,4-12 0 0,-7 4 0 0,4 2 0 15,-1-3-8-15,1-2-12 0,-4-7-1 0,-4 7-1 0,1-4 0 32,3-2-7-32,0 2-2 0,0-8 0 0,-4-3 0 15,4-1-136-15,0-5-27 0</inkml:trace>
  <inkml:trace contextRef="#ctx0" brushRef="#br0" timeOffset="14141.9">7158 10618 1190 0,'0'0'33'0,"0"0"9"0,0 0-34 0,0 0-8 16,0 0 0-16,0 0 0 0,0 0 28 0,0 0 4 16,0 0 1-16,0 3 0 0,10 9 6 0,-2-6 1 15,2-4 0-15,1 4 0 0,3 0-2 0,-4 0 0 16,1 0 0-16,0-6 0 16,6 0-10-16,4 6-3 0,-7-6 0 0,8 3 0 15,2-3-15-15,5 0-10 0,2 0 12 0,-6 0-12 0,0-3 8 0,-1 3-8 16,1 0 0-16,3 0 0 15,-10 0-19-15,3 0-10 0,0-6-3 0,0 6 0 16,-3 0-59-16,7 0-12 0,-8 0-2 0,-2 0-1 16</inkml:trace>
  <inkml:trace contextRef="#ctx0" brushRef="#br0" timeOffset="22814.658">6431 12508 1085 0,'0'0'22'0,"-7"-9"7"0,4 6-29 0,-4-2 0 0,3-1 0 0,0-3 0 16,-3 6 20-16,0-3-1 0,0-6-1 0,4 1 0 15,-4 5 31-15,0 0 7 0,0 0 0 0,0 0 1 16,3 0-9-16,-3 3-1 0,0-3-1 0,0 6 0 15,0 0-30-15,0 0-5 0,7 0-2 0,-7 6 0 16,-4 0 26-16,4 0 5 0,0 3 0 0,0 0 1 16,-7-1-25-16,7 10-4 0,0-9-2 0,0 6 0 15,0 2 2-15,0-2 1 0,-1 0 0 0,1 5 0 16,0 1-13-16,0-4 0 0,4 1 0 0,-4 0 0 16,3 2 44-16,-3-2 5 0,0 0 2 0,0 2 0 15,7-8-26-15,-7 3-5 0,3 2 0 0,-6 1-1 16,6-6-19-16,-3 2 0 0,4 1 8 0,-1 0-8 15,4 2 0-15,0-8 0 0,0 3 0 0,0 3 0 16,4-1 0-16,-1-2 0 0,1-3 0 0,3 3 0 16,3 2 0-16,-2-5 0 0,-5 3 0 0,8-6-9 15,-4 6 9-15,3-7 0 0,1 4-9 0,3-3 9 16,-3-3-10-16,3 0 10 0,0 3-13 0,-4-6 5 16,8 0 8-16,-7-9-13 0,3 3 5 0,0-3 8 15,0-5 0-15,-4 2 0 0,5-6 0 0,-5-2 0 16,1 2 0-16,-1 0 0 0,4-5 11 0,-6 5-11 0,-1-2 10 15,0 2-10-15,0 3 10 0,-4-2-10 0,1-1 9 16,-4 3-9-16,0 1 8 0,0-1-8 0,0 3 0 0,0-11 0 16,0 2 8-16,-4 4-8 0,1-4 0 0,3 6 0 0,0 1 0 15,-4-4 0-15,1 3-25 0,3-2 2 0,-4 5 1 0,1-6 0 16,-1 1-2-16,1 8-1 0,-1-3 0 0,0 6 0 16,-3-6 5-16,-3 6 2 0,3 1 0 0,0 2 0 15,0-3-7-15,-4 6-2 16,0 0 0-16,1 3 0 0,-4 3-8 0,0 5-1 0,0 1-1 15,3-3 0-15,-7 3 37 0,4 2 0 0,4 1 0 16,-4 3 0-16,3-9 15 0,-3 2 10 0,3-2 3 0,1 0 0 16,3 3 11-16,0-6 2 0,3-1 1 0,4 4 0 15,0-9-42-15,-3 9 0 0,3-3 0 0,0 3 0 16,3-3 0-16,-3 0 0 0,7-1-9 0</inkml:trace>
  <inkml:trace contextRef="#ctx0" brushRef="#br0" timeOffset="23582.821">6678 12420 906 0,'0'0'25'0,"0"0"7"0,0 0-32 0,0 0 0 0,0 0 0 0,0 0 0 16,0 6 87-16,0 0 10 0,0-6 3 0,0 9 0 15,0-9-35-15,-3 6-6 0,3-6-2 0,0 0 0 16,0 8-33-16,0-8-6 0,0 6-2 0,0-6 0 16,0 12 36-16,0-12 8 0,0 0 0 0,-4 3 1 15,4 3-46-15,0 0-15 0,-3 0 8 0,3 2-8 16,-4 7 29-16,4-3 3 0,-4-3 0 0,4 8 0 15,0-2-52-15,0 0-9 0,0 5-3 0,0-5 0 16,0 6 52-16,0-4 9 0,0-2 3 0,0 0 0 16,4 5-23-16,0-5-9 0,-4 0 8 0,3 2-8 15,1-2 9-15,-4 0-9 0,3-1 10 0,1 4-10 16,-1-3 12-16,1-1-4 0,-1 1-8 0,1 3 12 16,-4-4-4-16,3 1 0 0,1-3-8 0,-1 5 12 15,1-5-3-15,-4 0-1 0,3-3 0 0,1 3 0 16,-1-7-8-16,1 4 0 0,-1 0 0 0,5-3 0 15,-5 0 0-15,1 6 0 0,3-9 0 0,-4 2 0 0,4 1 0 0,0 0 0 16,4 0 0-16,-4-3 0 0,-4 0 0 0,4 0 0 16,1 0 0-16,-1 3 0 0,3 0 0 0,-3-12 0 15,0 6 0-15,4-6 0 0,-4 3 32 0,0-3 2 0,4 0 0 0,-4-3 0 16,0 0-22-16,3 4-4 0,1-13 0 16,-4 6-8-16,0 0 9 0,0-2-9 15,0 2 0-15,0 0 9 0,-3-2-9 0,3-1 0 16,-4 3 0-16,4 3 8 0,-3-3-8 15,-1 1 0-15,1 2 0 0,-1 0 0 0,-3 0 0 0,4 3 0 0,-1-5 0 0,1 5 0 16,-4-3 0-16,4 0 0 0,-1 3 0 0,-3 0 0 16,4 0 0-16,-4 1-17 0,3 2 4 0,-3-3 1 31,0 0-24-31,4 6-5 0,-1-6-1 0,-3-3 0 0,4 3-62 0,-1 0-13 0,-3-5-3 16,4 2 0-16,-1 0-100 0,-3 3-20 0</inkml:trace>
  <inkml:trace contextRef="#ctx0" brushRef="#br0" timeOffset="24126.339">6689 11797 851 0,'0'0'36'16,"0"9"-36"-1,-4-3 81-15,4 2 10 0,0 4 1 0,0-6 1 16,0 0-3-16,4 6-1 0,-1-4 0 0,4 4 0 16,0-3-12-16,0 6-2 0,0-4-1 0,8-2 0 15,-5 6-59-15,4 0-15 0,0-4 0 0,-3 1 0 16,-1 0 40-16,5 0 6 0,-5-1 1 0,1 4 0 16,-1-9-24-16,1 9-5 0,-4-6-1 0,4 2 0 15,-4-2-37-15,-4 9-8 0,4-12-2 0,-3 2 0 16,-1 1-54-16,4-3-12 0,-3 0-1 0,-4 3-1 15,3-3-24-15,-3 6-5 0,4-4-1 0</inkml:trace>
  <inkml:trace contextRef="#ctx0" brushRef="#br0" timeOffset="67047.816">15018 6870 778 0,'3'-12'16'0,"-3"6"4"0,4-9-20 0,-4 4 0 0,3-1 0 0,1-6 0 16,-1 3 71-1,1-2 9-15,-1 5 3 0,1-6 0 16,0 1-29-16,-1 5-6 0,-3 3 0 0,4 3-1 0,-4 0-24 0,0 6-5 0,0 0-1 0,0 0 0 16,0 0-17-16,0 0 0 0,0-5 0 0,0 5 0 15,-7 5 55-15,3 7 7 0,-3-3 2 0,-4 6 0 32,4 5-103-32,-3-2-20 0,-1 3-4 0,1-4-1 0,-1-5 83 0,4 6 16 0,-4-7 3 0,8 4 1 15,-4-9-25-15,0 6-5 0,3-1-1 0,1-5 0 16,-1-3 8-16,1 0 0 0,3-3 1 0,0 0 0 15,0 0 38-15,-4 3 7 0,4-3 2 0,0 0 0 16,-7 0-52-16,7 0-12 0,0 0 0 0,0 0 0 16,-7-6 0-16,7 6 0 0,-4-3 0 0,4 3 0 15,-7-6 0-15,7 6 0 0,0 0 0 0,-3 0 0 0,-4 0 0 16,3 6 0-16,1-6 0 0,-4 3 0 0,0 3 0 0,3 0 0 16,-3 0 0-16,0 6 0 0,3-1 0 15,-3-5 0-15,0 6 0 0,4 3 0 16,-4-3 0-16,0 5 0 0,0 1 0 0,0-4 0 15,0 10 0-15,-1-6 0 0,1-7 0 0,0 4 0 0,0 3 0 0,4-1 0 16,-4 4 0-16,3-3 0 0,1-1 0 0,-1 7 0 16,4-4 0-16,0-2 0 0,0-3 19 0,4-4 1 15,-1 1 0-15,1 0 0 0,3 0-32 0,0-6-7 16,3-1-1-16,1 4 0 0,0-6 51 0,3 12 9 16,3-9 3-16,1 0 0 0,0 0-18 0,3-1-3 0,0 1-1 15,0 3 0-15,0 0-21 0,0 0 0 0,4-3 0 0,0 0 0 16,-4-1 0-16,0 1 0 0,4-6 0 0,-4 6 0 15,0 0 0-15,-3-6 0 0,3 0 0 0,-3 0 0 16,-4 0 0-16,0 0 0 0,0 0 0 0,0-12 0 16,0 6 0-16,-3 1 0 0,-1-7 0 0,-3 0 0 15,4-9 0-15,0 4 0 0,-8-7 0 0,4-2-12 16,0-4 12-16,0 4 0 0,-3-9 10 0,-1 2-10 16,1-2 0-16,-4 9 0 0,0-10 0 0,0 10 0 15,-4-4 0-15,-3 4 0 0,4 3 0 0,-4-4 0 16,0 4 0-16,-4-4 0 0,0 4 0 0,4 5 0 15,-3-3 0-15,-1 7 0 0,1-7 0 0,-4 3 0 16,-1 1 17-16,5 2-2 0,-4 3-1 0,0-8 0 16,-1 8-14-16,1 0 0 0,0 0 0 0,0 1 0 15,4 5 0-15,-5 0-12 0,1 6 12 0,4-6-13 16,-1 3-2-16,-3 0 0 0,4 0 0 0,-1 3 0 16,0 3 15-16,1 3 12 0,-1 6-3 0,1-6 0 15,3 11-45-15,-4-8-10 0,0 6-2 0,4 5 0 16,0-8 26-16,0 3 5 0,4 3 1 0,-4-1 0 15,3 1 16-15,4-3 0 0,-3 2 0 0,-1 7 0 16,4-13 0-16,0 4 0 0,0-3 0 0,4 6 0 16,-1-7 0-16,1-5-8 0,-1 3 8 0,8 0 0 15,-1-3-164-15,1-3-25 0</inkml:trace>
  <inkml:trace contextRef="#ctx0" brushRef="#br0" timeOffset="67740.774">15663 7067 774 0,'0'0'16'0,"0"0"4"0,0 0 1 0,0 0 2 0,0 0-23 0,0 0 0 15,0 0 0-15,0 0 0 16,0 0 27-16,0 0 1 0,0 0 0 0,0 0 0 0,0 0 26 0,0 0 6 16,0 0 0-16,0 0 1 0,0 0 3 0,0 0 1 15,0 0 0-15,0 0 0 16,0 0-3-16,0 0-1 0,0 0 0 0,0 0 0 16,0 0-5-16,0 0-2 0,0 0 0 0,-7 0 0 15,7 0-34-15,-3 6-6 0,-4-4-2 0,3 4 0 0,1 0-12 0,-1 6 0 0,1 0 0 0,-1 0 0 16,4-7 0-16,-3 1 0 15,3 3 8-15,3 3-8 0,-3 0 0 16,4-7 11-16,-4 7-11 0,3 3 10 0,-3-3-10 0,4-1 12 16,-1 1-12-16,-3 6 12 0,0-9-4 0,4-1 0 0,-4 7 0 15,3-3 0-15,-3-6 5 0,4 6 1 0,-4-7 0 0,3 1 0 16,1 0 4-16,-4 9 1 16,3-9 0-16,1 0 0 0,-4 5-7 0,0-11-2 15,7 6 0-15,0 0 0 0,-7-6-10 16,3 6 0-16,-3-6 0 0,8 6 8 0,-1 0-8 0,-7-6 0 0,10 3 0 0,-3 3 0 15,-7-6 0-15,0 0 8 0,11 0-8 0,-1 0 0 16,-10 0 8-16,11 0-8 0,0 0 0 0,-1 0 8 16,-10 0 0-16,11 0-8 0,-1-6 12 0,1 6-4 15,0-6-8-15,-1 0 8 0,1-3-8 0,-1-3 8 16,1 7-8-16,-4-7 8 0,3 0-8 0,-2 0 8 16,-1 3-8-16,0-2 0 0,0 5 0 0,-4 0 0 15,1-6-29-15,-4 6-8 0,0 3-2 16,-4-5 0-16,4-1-173 0,-3-3-36 15</inkml:trace>
  <inkml:trace contextRef="#ctx0" brushRef="#br0" timeOffset="68172.692">15699 6470 954 0,'0'0'20'0,"-7"6"5"0,3 0 1 0,-3-6 2 16,7 0-28-16,-4 11 0 0,-3-975 0 0,4 1940 0 0,3-970 69 0,-4 0 9 16,1 0 2-16,3 0 0 0,0-6-10 0,0 8-2 15,0-2 0-15,3 6 0 0,-3-6-31 0,4 0-6 16,-1 0-2-16,4 6 0 15,-3-4-21-15,3 4-8 0,0-6 0 0,0 6 9 0,4 2-9 0,-4 1 0 16,3 0 0-16,4 8 8 0,1-8-18 0,-5 9-4 16,4-7-1-16,-3-2 0 15,-1 3-52-15,1-1-10 0,3 1-3 0</inkml:trace>
  <inkml:trace contextRef="#ctx0" brushRef="#br0" timeOffset="69086.965">16768 7123 850 0,'-11'0'17'0,"0"0"6"0,4 5-23 0,0-5 0 0,0 0 0 0,7 0 0 16,-3 6 57-16,3-6 7 0,-7 0 2 0,7 0 0 15,0 0-3-15,0 0-1 0,0 0 0 0,0 0 0 16,0 0-21-16,0 0-4 0,0 0-1 0,0 0 0 15,0 0-5-15,0 0-2 0,0 0 0 0,0 0 0 16,0 0-29-16,7 6 0 0,3 3 0 0,4-6-10 16,0 0 10-16,4 3 0 0,3 5 8 0,0-11-8 15,-3 0 0-15,3-5 0 0,0-1 0 0,4 6 0 16,-4-9 10-16,0 0-2 0,1 3-8 0,-1 3 12 16,-4-3 4-16,1 1 1 0,-4-1 0 0,0-6 0 15,-3 6 3-15,-4-3 0 0,0 3 0 0,0 0 0 16,-3 1 1-16,-1-1 1 0,-3 0 0 0,0 6 0 15,-3-12-3-15,-4 12-1 0,-1-6 0 0,-6 0 0 16,4 0-18-16,-4 3 0 0,-4 0 0 0,0 1 0 16,-3 2 0-16,0 0 0 0,-4 0-10 0,4 0 10 15,-4 2-16-15,4-2 0 0,0 6 1 0,0 0 0 16,3 0 15-16,4 0 0 0,0 0 12 0,0 6-12 16,3-6 0-16,1-1 0 0,3 7-10 0,0 3 10 15,3-3-14-15,1-1 5 0,3-2 1 0,0 6 0 16,3 0 8-16,1-4 0 0,-1 1 0 0,4 6-8 15,4-4-1-15,-1-2 0 0,1 6 0 0,0-6 0 0,-1 2 9 16,1 4 0-16,3 0 0 0,-3-7 0 0,3 10 19 0,-4-9-1 16,1 5 0-16,-1-5 0 0,1 3-30 0,0-3-7 0,-1-1-1 0,-3 1 0 15,4 0 20-15,-4-3 0 0,3-1 0 0,-3 1 0 16,4 3 0-16,0-6 0 0,-1 0 8 16,4 0-8-1,0-3-36-15,1 0-11 0,-1 0-1 0</inkml:trace>
  <inkml:trace contextRef="#ctx0" brushRef="#br0" timeOffset="69810.956">17445 6987 1094 0,'0'0'23'0,"0"0"5"16,-4-6-28-16,4 1 0 0,0-4 0 0,0 6 0 15,0-9 56-15,0 9 7 0,0-3 1 0,0 0 0 16,-3 0 51-16,3 1 10 0,0-1 3 0,0 6 0 16,0 0-52-16,-4-12-9 0,4 12-3 0,0 0 0 0,0 0-51 15,-7 0-13-15,-3 0 0 0,3 6 0 0,0 0 0 0,-1 0 0 0,1-1 0 16,-3 7 0-16,3-6-9 0,-4 6-5 0,1 3-1 16,-1-4 0-16,0 1 15 0,4 0 0 0,0-6 0 0,-3 5 0 15,6-2 0-15,-3-3 0 16,0 6 0-16,4 0-9 0,-1-6 21 0,1-4 4 0,-1 4 0 15,4 0 1-15,0-6-17 0,0 0 0 16,-4 6 0-16,4-6 0 0,4 12-16 16,-4-12-8-16,0 6 0 0,0-6-1 0,0 0 40 15,0 0 8-15,0 0 1 0,0 0 1 0,0 0-40 0,0 0-8 0,4 6-1 16,-4-6-1-16,0 0 25 0,3 6 0 0,-3-6 0 0,0 0 0 16,4 5 0-16,-4-5 0 0,0 0 0 0,7 6 0 15,-7-6-8-15,7 0 8 0,-7 0-8 0,7 3 8 16,3 0-33-16,-3-3-2 0,0 3 0 15,4 3 0-15,-7-3 35 0,3 6 0 0,0-9 0 0,0 6 0 16,3-1 0-16,-3 1 0 0,0 0 0 0,0 0 0 16,1 3 0-16,-1 0 0 0,3 0 0 0,-6 2 0 15,3-5 18-15,-4 6 10 0,4 0 3 0,-3-3 0 16,-1-1-19-16,-3 1-4 0,0 3-8 16,0 0 12-16,0-1-2 0,0-5-1 0,0-6 0 0,-3 6 0 0,3 9-9 0,0-15 8 15,-7 6-8-15,7-6 8 0,-7 6 4 0,0 0 1 16,0-6 0-16,0 5 0 0,7-5-13 0,-11 6 0 15,4-6 0-15,-4 6 0 0,1-6 0 0,-1-6 0 16,1 6 0-16,-1-6 0 0,-3 1 0 0,3-1 0 16,-3 0 0-16,0 6 0 15,0-6-48-15,0-3-13 0,3 0-3 0,1 3 0 16,-1 3-96-16,8 3-20 0,3 0-4 0</inkml:trace>
  <inkml:trace contextRef="#ctx0" brushRef="#br0" timeOffset="70456.576">17745 6343 676 0,'0'0'14'0,"-7"0"3"15,7 0-17-15,-4 0 0 0,4 0 0 0,-7-2 0 16,7 2 70-16,0 0 10 0,0 0 3 0,0 0 0 16,0 0-14-16,-7-3-2 0,7 3-1 0,0 0 0 0,0 0-3 0,0 0-1 15,0 0 0-15,0 0 0 0,0 0-10 0,0 0-3 0,0 0 0 0,0 0 0 16,0 0-13-16,0 0-2 16,0 0-1-16,-7 5 0 0,3 10 2 0,1-9 0 0,-1 6 0 15,1 0 0-15,3 2 0 0,-4 4 0 0,4 0 0 16,-3-1 0-16,3 4-4 15,-4 8-1-15,1-5 0 0,-1 8 0 0,1-6-14 0,-1 4-4 16,4-4 0-16,-3 4 0 0,-1-1-3 16,1 3-1-16,3-2 0 0,0 8 0 0,0-9-8 15,3 4 0-15,1-4 0 0,-1 9 0 16,1-8 8-16,-1 2 0 0,4 0 0 0,-3-2 0 0,3-7-8 0,0 10 8 0,0-7-8 0,0 9 8 16,0-8-8-16,-3 2 0 0,3 1 0 0,0-4 8 15,0 4-8-15,0-7 0 0,-4 4 9 0,4-7-9 16,-3-2 0-16,-1-1 0 0,-3 7 0 0,0-6 0 15,0 2-18-15,0-2-5 0,0-3-1 0,-3 2 0 16,-1-5-12-16,1 0-2 0,-1-1-1 16,4-11 0-16,0 0 11 0,0 0 3 0,-7 0 0 0,0 0 0 15,-3-5-11-15,3-1-3 0,3-6 0 0,-3-6 0 16,0-2-27-16,3 2-6 0,1-3 0 0,-1 4-1 16,4-1-88-16,0 1-18 0,4-22-3 0,3 16-1 0</inkml:trace>
  <inkml:trace contextRef="#ctx0" brushRef="#br0" timeOffset="70868.741">17441 6746 1060 0,'0'0'44'0,"-7"6"-35"15,7-6 60-15,-3 6 12 0,-1-3 3 0,4-3 0 16,0 0-9-16,0 0-2 0,0 0 0 0,0 0 0 16,0 0-9-16,0 0-1 0,0 0-1 0,0 0 0 15,0 0-20-15,0 0-4 0,0 0-1 0,0 0 0 16,0 0-17-16,0 0-4 0,0 0-1 0,0 0 0 15,0 0-15-15,0 0 0 0,0 0 8 0,0 0-8 16,4-3 0-16,-4 3-12 0,7-6 3 16,0 0 0-16,0 6 9 0,3 0-13 0,1 0 5 0,3 0 8 15,0 0-12-15,4 0 12 0,0 0-10 0,-1 0 10 16,4 6 0-16,-3-6 0 0,3 6-8 0,4-3 8 16,-4 3 0-16,4 0 0 0,-4-3 0 0,0 0 0 15,4-1 0-15,-4 7 0 0,0-9 0 0,0 6 0 16,4-6-40-16,-4 6-9 0,4-6-2 0,0 6 0 15,-4-6-120-15,3 0-24 0</inkml:trace>
  <inkml:trace contextRef="#ctx0" brushRef="#br0" timeOffset="71581.828">19135 6576 995 0,'-11'-3'42'0,"4"3"-34"31,-4-6-8-31,4 0 10 0,0 0-10 0,4 6 10 16,-4-6 25-16,3 0 5 0,-3 0 0 0,7 6 1 15,0 0 24-15,0 0 5 0,0 0 1 0,0 0 0 0,0 0-27 0,0 0-4 0,0 0-2 16,0 0 0-16,-3 6-22 0,3 6-5 16,-4-6-1-16,4 6 0 0,0 2 1 0,0 4 0 0,0 0 0 0,0 8 0 15,4-2-11-15,-4 8 0 0,3 3 0 0,-3 4 0 16,4-4 0-16,3 3 12 0,-4-3-12 0,1 9 12 16,-1-8-3-16,1 8 0 0,-1-12 0 0,1 3 0 15,-1 4 7-15,-3-7 2 0,0 3 0 0,0-2 0 16,0-4-7-16,0 0-2 0,-3 4 0 0,3-1 0 15,-4-3 24-15,1-2 5 0,-1 2 1 0,1 1 0 16,-1 2-25-16,1-8-5 0,-1 2-1 0,1-2 0 16,-1-4 8-16,4-2 0 0,0-1 1 0,-3-5 0 0,3-3-17 15,0-9-11-15,0 0 2 0,0 0 0 0,0 0 9 0,0 0 0 16,0 0 0-16,0 0 0 16,0 0-46-16,3-9-7 0,1 3-2 0,3-11-482 15,-4 2-97-15</inkml:trace>
  <inkml:trace contextRef="#ctx0" brushRef="#br0" timeOffset="72152.743">19498 7296 1263 0,'0'0'28'0,"0"0"5"0,0 0 2 0,0 0 1 0,0 0-36 0,0 0 0 0,0 0 0 0,0 0 0 16,0 0 87-16,-7-6 10 0,0 6 3 0,3-6 0 16,4 6-34-16,-7 0-6 0,0-6-2 0,0 3 0 15,0 0-29-15,0 0-5 0,0-2-2 0,-4 2 0 32,4 0 0-32,-3 3 0 0,3-6 0 0,0 6 0 0,-4 0-22 0,4 0 8 0,0 0-8 0,0 0 0 15,3 0 0-15,-3 6 0 0,4-3 0 0,-1 0-12 16,1 5 4-16,-1-2 0 0,-3 6 0 0,4 0 0 15,-1 0 8-15,4 2-13 0,-7 4 5 0,4-6 8 16,3 5-11-16,-4-5 11 0,1 0-8 0,3 3 8 16,0-10 0-16,0 7 0 0,0 0 0 0,0-6-8 15,3 0 8-15,-3 0 0 0,0-6 0 0,7 5-8 0,-7-5 8 16,7 9-8-16,-3-3 8 0,-4-6-8 0,10 6 8 16,-10-6 0-16,11 0 0 0,-4 0 0 0,4 0 0 0,-1 0 8 15,1-6-8-15,-1 0 11 0,-3-5 5 0,4 2 2 16,-1 0 0-16,-2 0 0 0,-1-3-9 0,3 1-1 15,-3 5-8-15,0-3 12 0,0-3-12 0,-3 6 8 16,-1 0-8-16,1 0 0 0,-1 1 9 0,-3 5-9 16,0 0 8-16,0 0-8 0,0 0 0 0,0 0 0 15,0 0 0-15,0 0 0 0,0 0 0 0,0 0-14 16,0 0 2-16,4 5 0 0,-4 7 4 0,0 0 8 16,0 3-13-16,0-4 5 0,0 7 8 0,0-9 0 15,0 6 0-15,0-1 0 0,0-2 0 0,0 0 0 16,3-3 0-16,1-1 0 0,3 7 0 0,-3-3 0 0,3-6 0 15,-7-6 0-15,14 0-8 0,-4 6 0 0,4 0 0 0,1-6 0 32,-1 0-99-32,3-6-19 0,1 0-4 0,3-6-1 0</inkml:trace>
  <inkml:trace contextRef="#ctx0" brushRef="#br0" timeOffset="72780.445">20856 6155 1044 0,'-10'30'21'0,"6"-24"7"0,1 5-28 0,3 7 0 0,-4 3 0 0,4-4 0 31,0-2 50-31,0 3 5 0,0-1 1 0,4 1 0 0,-4-1 13 0,3 10 3 0,4-9 1 0,-3 8 0 16,-1-8-17-16,4 5-4 0,0 4-1 0,-3-4 0 15,3 1-23-15,0 8-4 0,-3-6 0 0,3 4-1 16,-4 2-7-16,1 3 0 0,-1-2-1 0,1 2 0 16,-4 3-7-16,0-8 0 0,0 2-8 0,0 3 12 15,-4-8-4-15,1 2 0 0,3 4-8 0,-4 2 12 16,1-9-12-16,3 4 9 0,-4-10-9 0,1 10 8 16,3-10-8-16,0 10 8 0,0-7-8 0,3-2 8 0,-3-4-8 0,0 1 8 15,4-3-8-15,-4-4 8 0,3 1 14 0,1 0 2 16,-1-6 1-16,1 0 0 15,-1 0-71-15,-3-6-14 0,0 0-4 0,4 5 0 0,-1-2 32 0,1 3 5 16,-4-6 2-16,7 3 0 16,-7-3-114-16,0 0-22 0,0 0-5 0,0 0-395 0</inkml:trace>
  <inkml:trace contextRef="#ctx0" brushRef="#br0" timeOffset="73176.002">20676 6814 1120 0,'0'0'23'0,"0"0"6"0,0 0-29 0,0 0 0 0,0 0 0 0,0 0 0 16,0 0 96-16,0 0 12 0,0 0 4 0,0 0 0 15,0 0-32-15,0 0-5 0,-3 0-2 0,3-6 0 16,0 6-7-16,0-6-2 0,3 0 0 0,-3 0 0 16,4 0-51-16,-1 3-13 0,1 1 0 0,-4 2 0 15,3-6 0-15,1 6 0 0,3 0 0 0,0 0 0 16,0 3 0-16,0 0 0 0,4-3 0 0,-1 2 0 16,4 7 0-16,4-9 0 0,-4 12 0 0,4-6 0 15,-4 0 20-15,4 3 0 0,-1-3 1 0,-3-1 0 16,4 1-21-16,0 0 0 0,-1 0 0 0,1 0 0 15,0-6 0-15,-1 0 8 0,1 6-8 0,3-6 0 16,0-6-14-16,0 6-7 0,0-6-2 0,4 6 0 16,-4-9 23-16,1 6 0 0,-1-3 0 0,0 3 0 15,-4-2 0-15,1-1 0 0,0 0 0 0</inkml:trace>
  <inkml:trace contextRef="#ctx0" brushRef="#br0" timeOffset="73818.268">21269 7025 1579 0,'-11'0'32'0,"1"-2"10"0,3 2-34 0,0 0-8 0,7 0 0 0,-7-3 0 16,-4 3 53-16,4-3 9 0,0 3 2 0,7 0 0 16,-7 0-24-16,7 0-4 0,0 0 0 0,-7 0-1 15,7 0-22-15,-7 3-4 0,3-3-1 0,4 0 0 16,-7 5-8-16,4 7 0 0,-1 0 0 0,4 0-11 15,-3 0 11-15,3-4 0 0,-4 1 0 0,4 6 0 16,0-3 0-16,4 5-8 0,-1-2 8 0,-3 3-8 16,4-7 8-16,-1 1 0 0,1 3 0 0,-1-3 0 15,4-1 0-15,-3 1 0 0,-1 0 8 0,1-3-8 0,3-1 14 0,-4-2-2 16,5-3 0-16,-1 3 0 0,-7-6 1 0,10 6 0 16,1-6 0-16,-4 6 0 0,3-6-13 0,1 0 0 15,0 0 0-15,-11 0 0 0,10-6 0 0,1 0 0 16,-4 0 0-16,3-3 0 15,-3 4 0-15,0-1 0 0,1-6 0 0,-1 0 0 0,0 0 54 16,0-2 8-16,-4 2 2 0,4 0 0 0,-3 0-52 16,3 1-12-16,-4 2 0 0,1-6 0 0,-1 6 0 0,-3 4 0 15,0-7 0-15,4-6 0 0,-4 9 0 0,0-2 0 0,0-1 0 16,-4 0 0-16,1 0 0 0,-1 0 0 0,1 4 0 16,-4 2 0-16,3-6 0 0,-3 6 0 15,0 0 0-15,-3 0 0 16,3 1-48-16,-4 5-13 0,4-9-3 0,-4 6 0 0,4 3 52 15,-3-3 12-15,-1 3 0 0,0 3 0 0,11-3-54 16,-10 3-8-16,3 0-2 0,0 3 0 0,0 5 52 0,0 1 12 0,0 0 0 0,3 0 0 16,-3-4 0-16,4 4 0 0,3-12 0 0,0 0 0 15,-8 6 0-15,8 6 0 0,0-6 0 0,0 5 0 16,4-2-77 0,0 3-13-16,-1 0-2 0</inkml:trace>
  <inkml:trace contextRef="#ctx0" brushRef="#br0" timeOffset="74107.939">21576 6987 1150 0,'-4'24'24'0,"1"-4"6"0,-4 4-30 15,3-4 0-15,1-2 0 0,-1 6 0 0,1-7 89 16,-1 1 12-16,1-3 3 0,3 2 0 0,-4-5-45 16,4 0-9-16,0-3-2 0,0-4 0 0,0-5-25 0,0 0-6 0,0 0-1 0,0 0 0 15,0 0-16-15,0 0 0 0,4-5 0 0</inkml:trace>
  <inkml:trace contextRef="#ctx0" brushRef="#br0" timeOffset="74330.191">21414 6438 1022 0,'0'0'21'0,"0"0"5"15,0 0-26-15,0 0 0 0,0 0 0 0,0 0 0 16,0 0 0-16,0 0 0 0,0 0 0 0,0 0 0 16,-4 5-20-16,1 1-10 0</inkml:trace>
  <inkml:trace contextRef="#ctx0" brushRef="#br0" timeOffset="74884.557">21982 6332 899 0,'0'0'18'0,"0"0"6"0,0 0-24 0,-7-6 0 0,3 6 0 0,4 0 0 15,-7 0 32-15,7 0 2 0,-7 0 0 0,7 0 0 16,-7 0-9-16,7 0-1 0,-7 6-1 0,3-3 0 16,4-3 6-16,-7 6 2 0,4 5 0 0,-1-5 0 15,1 0 2-15,3 0 1 0,0 6 0 0,-4-6 0 16,4 8 1-16,0-2 0 0,0 0 0 0,0 11 0 15,0-8-13-15,0 3-2 0,4 5-1 0,-4 1 0 16,3 2 1-16,-3 6 0 0,4-2 0 0,-1-1 0 16,-3 9-20-16,4-5 0 0,-4 8 0 0,0 3 0 15,0-6 0-15,0 3-22 0,0 4 3 0,0-4 1 0,-4-3 47 0,4 0 10 16,-3-3 1-16,-1 10 1 16,1-13-20-16,-1 3-4 0,1-3-1 0,-1-2 0 0,1-4-7 0,3-2-1 15,-4-4-8-15,4-2 12 0,-4-6-12 0,4 0 0 0,-3-7 0 0,3-5 0 16,0 0 24-16,0 0 3 0,0 0 0 0,0 0 0 15,0 0-27-15,7 0-12 0,-3-5 0 0,3-7-788 16</inkml:trace>
  <inkml:trace contextRef="#ctx0" brushRef="#br0" timeOffset="75454.406">22179 7123 1337 0,'0'0'56'16,"0"0"-44"-1,0 0 41-15,0 0 9 0,0 0 2 0,0 0 0 16,0 0-52-16,0 0-12 0,0 0 0 0,0 0 0 16,0 0 54-16,4 5 8 0,-1-5 2 0,1 6 0 15,-1 0-52-15,4 3-12 0,-3-3 0 0,-1 0 0 0,4 0 0 0,-3-6 0 0,3 0 0 0,4 5 0 16,-4-5 54-16,0 0 8 0,3-5 2 16,1 5 0-16,-1-6-52 0,1 0-12 0,0 0 0 0,-1-6 0 15,1 3 21-15,-4 4 2 0,0-7 0 0,0 6 0 16,-4-9-37-16,1 6-7 0,0 3-2 0,-1-2 0 15,-3 2 50-15,0-6 9 0,0 6 3 16,-3 0 0-16,3-3-39 0,-4 4 0 16,-3-1 0-16,3 0-12 0,-3 0-16 15,0 0-4-15,-3 0-1 0,3 0 0 0,-4 0 33 0,4 1 0 0,-4 5 0 0,1 0 0 16,3-6 0-16,-4 6 8 0,4 0 0 0,0 6 1 16,0-6-9-16,0 5-14 0,0 1 3 0,0 6 1 15,0 0 10-15,0 2 0 0,0 4 0 0,3 0 0 16,-3-1 0-16,4 4 0 0,3-3 0 0,0 2 0 15,0 4-19-15,0-1-5 0,3 1 0 0,4 2-1 16,-3-2 40-16,-1-7 8 0,1 10 1 0,3-10 1 16,-4 1-71-16,4-3-14 0,0 2-4 0,1-2 0 15,-1-6 52-15,3-3 12 0,1-3 0 0,-1 3 0 16,4-6-54-16,4-6-8 0,-4 3-2 0,4-3 0 16,-1-3-18-16,1-6-4 0,3-2-1 0,0 2 0 0</inkml:trace>
  <inkml:trace contextRef="#ctx0" brushRef="#br0" timeOffset="75852.237">22694 6229 710 0,'4'12'30'0,"-1"-7"-30"16,-3 7 60-16,4 0 7 0,-1 0 1 0,-3 2 0 16,4 4 12-16,-4-6 4 0,3 3 0 0,-3 8 0 15,0-5 9-15,4 2 3 0,-4 4 0 0,0-1 0 16,0 10-52-16,3-4-9 0,1 9-3 0,-4-2 0 15,3 2 14-15,1 0 2 0,0 3 1 0,-4 9 0 0,3-12-21 16,1 6-5-16,-4 3-1 0,3 3 0 0,-3-5 2 0,4-1 1 16,-4-3 0-16,0-3 0 0,0-3-25 0,3 3 0 15,-3-2-9-15,0-4 9 0,4-8 0 16,-4 8 0-16,3-14 8 0,1 5-8 16,-1-2 9-16,-3-10-9 0,4 4 8 0,-1-6-8 0,-3 0-13 0,0-9-8 15,0 0-2-15,0 0 0 16,0 0-84-16,0 0-17 0,0 0-3 0</inkml:trace>
  <inkml:trace contextRef="#ctx0" brushRef="#br0" timeOffset="76180.223">22546 6870 1212 0,'0'0'51'0,"0"0"-41"16,0 0 85-16,0-6 17 0,0 6 3 0,0 0 1 15,0 0-42-15,0 0-8 0,7-6-2 0,-3 6 0 16,3 0-51-16,3 0-13 0,-3 0 0 0,4 6 0 16,3 0 0-16,0-6 0 0,4 0 0 0,-1 6 0 15,1-6 0-15,0 0 0 0,3 0 0 0,0 0 0 16,0 0 0-16,4 0-10 0,-4-6 2 0,-3 6 0 15,3 0 8-15,-4-12 11 0,1 6-3 0,0-3 0 16,-1 0-28-16,1 4-7 0,-4-4-1 0,4 3 0 16,-4 0 2-16,0 0 0 0,0 0 0 0,-3 0 0 15,-1 0-80-15,1 1-16 0,10-10-3 0,-10 9-1 0</inkml:trace>
  <inkml:trace contextRef="#ctx0" brushRef="#br0" timeOffset="76590.384">23312 6329 1045 0,'0'12'44'0,"0"5"-36"15,0 1 39-15,0 2 7 0,3 4 2 0,-3-1 0 16,-3 1-13-16,3 2-3 0,0 1 0 0,-4 2 0 16,4-2-8-16,0 8-1 0,0-9-1 0,0 4 0 15,0 5 10-15,4-3 1 0,-1 1 1 0,-3 2 0 16,4 0-30-16,-1 4-12 0,1-10 8 0,-1 9-8 15,1-5 10-15,-1-10-10 0,4 9 12 0,-3-2-12 16,-1-4 18-16,1 4-3 0,-4-7-1 0,3 4 0 0,-3-4 14 16,0 1 2-16,0-4 1 0,0 4 0 15,0-4-5-15,0-2-1 0,0 0 0 0,0-10 0 0,0 1-14 16,-3 6-3-16,3-9-8 0,0-6 12 16,0 0-12-16,0 0 0 0,0 0 0 0,0 0 0 15,0 0-112-15,0 0-16 0,0 0-4 0</inkml:trace>
  <inkml:trace contextRef="#ctx0" brushRef="#br0" timeOffset="76928.539">23128 6949 1241 0,'0'0'25'0,"0"0"8"0,0 0-33 0,0 0 0 0,0 0 0 0,0 0 0 15,0 0 60-15,0 0 6 0,0 0 1 0,0 0 0 16,0 0-15-16,0 0-4 0,0 0 0 0,7 0 0 16,4 0-29-16,3 0-7 0,-4 0 0 0,5 3-1 15,-1-3 2-15,0 0 1 0,0 3 0 0,4-3 0 16,-4 0 14-16,3 0 4 0,1 0 0 0,-4 0 0 15,4 0-32-15,-1 0-15 0,-3 0 2 0,4 0 0 16,0 0 21-16,-4-3 4 0,3 0 0 0,1 3 1 16,-4-6-13-16,4 0 0 0,-1 6 0 0,-2-6 0 15,-1 6-156-15,0-5-32 0</inkml:trace>
  <inkml:trace contextRef="#ctx0" brushRef="#br0" timeOffset="78643.803">23608 7025 794 0,'0'0'16'0,"0"0"4"0,0 0-20 0,0 0 0 0,0 0 0 0,0 0 0 16,0 0 57-16,0 0 7 0,0 0 2 0,0 0 0 16,0 0-27-16,0 0-6 0,0 0-1 0,0 0 0 15,0 0-9-15,0 0-3 0,0 0 0 0,0 0 0 16,0 0 4-16,0 0 0 0,3 6 0 0,1 0 0 15,3 0 12-15,0-6 4 0,7 6 0 0,-3 0 0 16,-1-6 1-16,4 6 1 0,4-6 0 0,-4 0 0 16,4 0-14-16,-1 0-4 0,-2 0 0 0,2 0 0 15,-3-6-6-15,0 0-2 0,1 0 0 0,-1 0 0 16,-4 0 8-16,-3 0 2 0,4 1 0 0,-4-1 0 16,-4-3-15-16,5 3-3 0,-5-6-8 0,-3 6 12 15,0 1-12-15,0-7 8 0,-3 0-8 0,-1 9 0 16,-3-9 0-16,0 6-13 0,0 1 1 15,-4-1 0-15,1-6-3 0,-1 9 0 0,-3-3 0 0,0 3 0 16,0 0 15-16,-4 3 0 0,4 0 0 0,-4 3-9 16,1 3 9-16,3 0-13 0,-4 6 5 0,0-1 8 15,4 7-12-15,0 0 12 0,0 2-10 0,3 4 10 16,1-7-12-16,-1 4 3 0,4 3 1 0,4-4 0 16,-1 4 8-16,1-1 0 0,-1 4 0 0,4-10 0 15,0 7 0-15,4-4-10 0,-4-2 10 0,7-6 0 16,0 2 0-16,0-2 11 0,3 6 0 0,1-12 0 15,3 5-1-15,0-8 0 0,4 6 0 0,-1 0 0 16,1-3 7-16,3-6 2 0,0 0 0 0</inkml:trace>
  <inkml:trace contextRef="#ctx0" brushRef="#br0" timeOffset="79358.244">24352 6088 964 0,'0'0'20'0,"0"0"5"0,0 0-25 15,-7-3 0-15,7 3 0 0,0 0 0 16,-3-6 88-16,3 6 12 0,0-6 2 0,0 6 1 0,0 0-31 15,0-12-7-15,3 6-1 0,-3 6 0 0,4-6-27 0,-1 6-5 0,-3 0-2 0,7-5 0 16,-3-1-12-16,3 3-2 0,0 3-1 0,0-3 0 16,0 0-15-16,4 0 0 0,-4-3 0 0,0 3 0 15,3-3 0-15,1 6 0 0,0-6 0 0,-1 6 0 16,1-6 0-16,-1 6 0 0,4-5 0 0,0 5 0 16,-3 0 0-16,3 0 0 0,-3 0 0 15,-1 0 0-15,4 0 32 16,1 5 0-16,-5 1 0 0,4 0 0 0,-3 0-32 0,3 3 0 0,-3 0 0 0,-1 0 0 15,-3 2 0-15,0 1 0 0,0 0 0 0,-3 0 0 16,-1 2 12-16,-3-2-3 0,0 0-1 0,-3 0 0 16,-1-4-8-16,1 10 8 0,-1-6-8 0,-3 5 8 15,0-5-8-15,-3 3 0 0,2-3 9 0,1-1-9 16,0 7 12-16,0-12-3 0,0 3 0 0,-3 3 0 16,3-7-9-16,0 7 0 0,3-6 0 0,-3 0 0 15,3 0 8-15,1 3 0 0,-4-3 0 0,3 11 0 16,1-11 0-16,-1 6 0 0,1 0 0 0,-4 2 0 15,3 4-8-15,1-6-11 0,-1 5 3 0,1 1 0 16,-1 3 8-16,1-4 0 0,3 1 0 0,0 2 0 16,0-2 0-16,0 0 0 0,0 2 0 0,0 4 0 15,0-4 0-15,3 4 11 0,-3-7-3 0,0 4 0 16,4 3-8-16,-4-7-11 0,3-2 3 0,-3 3 0 16,0-7-8-16,0 1 0 0,4 0-1 0,-4 0 0 15,3-4-24-15,-3 1-5 0,4 0-1 0,-1-3 0 16,1 6-21-16,3-6-5 0,-4-1-1 0</inkml:trace>
  <inkml:trace contextRef="#ctx0" brushRef="#br0" timeOffset="79678.218">24712 7284 1566 0,'0'0'34'0,"0"0"7"0,0 0 2 0,0 0 1 0,0 0-35 15,0 0-9-15,0 0 0 0,0 0 0 0,0 0 21 0,0 0 3 16,0 0 0-16,0 0 0 0,4 0 22 0,-4 0 5 15,0 0 1-15,0 12 0 0,0-12-29 16,0 0-6-16,-4 6-1 0,4-6 0 0,0 0-16 0,0 0 0 16,0 0 0-16,0 0-9 15,0 0-44-15,0 0-9 0,0 0-2 0,-3-6-708 16</inkml:trace>
  <inkml:trace contextRef="#ctx0" brushRef="#br0" timeOffset="169722.485">10474 6470 760 0,'-7'6'32'16,"3"0"-32"-1,-3 5 50-15,4-5 4 0,-1 6 1 0,4-9 0 16,-3 6-18-16,3 0-3 0,0 2-1 0,0-5 0 0,0 0 0 16,3 6 0-16,1-3 0 0,-4 2 0 0,3 1-7 0,1-6-2 0,-1 0 0 0,1 6 0 15,-1-1-1-15,1 7-1 0,0 3 0 0,-4 2 0 16,0 1-13-16,0 8-9 0,-4 6 12 0,0-5-12 16,1 2 10-16,-4 0-10 0,0 9 8 0,0-5-8 15,0 2 0-15,-4 3 0 0,4-6 0 0,-4 3 0 16,1 3 0-16,-4-6 0 0,0 1 0 0,0 2 0 15,3-15 16-15,-3 10-3 0,3-10 0 16,1 3 0-16,3-5 11 0,0-6 1 16,3 8 1-16,-3-14 0 15,3 0-26-15,4-7 0 0,0-5 0 0,0 0 0 0,0 0 67 0,0 0 8 0,-3-5 1 0,-1-1 1 16,1-6-53-16,-1-6-12 0,4 1-1 0,-3 2-1 16,-1-9-55-16,1 4-11 15,-4-4-3-15,0 1 0 0,0-1-109 0,3 4-23 0,-3-4-4 16</inkml:trace>
  <inkml:trace contextRef="#ctx0" brushRef="#br0" timeOffset="170147.004">10026 6499 809 0,'0'-6'34'0,"0"-5"-34"15,3-4 46-15,1 6 2 16,0 0 1-16,3-2 0 0,0 5 23 0,0-6 4 0,0 6 0 0,3-3 1 15,1 0-26-15,-1 1-6 0,5-4-1 0,-5 6 0 16,4-6-22-16,0-3-5 0,4 7-1 0,-4 2 0 16,0-3-2-16,4 3-1 0,-4 0 0 0,4-6 0 15,-4 7 0-15,0-1 0 0,4 0 0 0,-4 0 0 16,0 6-3-16,3-3-1 0,-3 6 0 0,4 0 0 16,0 0-9-16,-4 3 0 0,4 0 0 0,-1-1 0 15,1 7 0-15,-4-6 0 0,4 6 0 0,-4-9 0 16,0 3 0-16,0 0 0 0,0 5 0 0,0-5 8 15,0 0-8-15,4-6 0 0,-4 6 0 0,0-6 0 16,-3 0-33-16,3 0-6 0,-4 0-1 16</inkml:trace>
  <inkml:trace contextRef="#ctx0" brushRef="#br0" timeOffset="170773.896">10654 7167 1337 0,'0'0'28'0,"0"0"6"0,0 0-34 16,-4 5 0-16,4-5 0 0,-3 12 0 0,3-12 58 0,0 0 5 0,0 0 1 0,0 0 0 16,0 6-52-16,3 0-12 0,-3-6 0 0,0 6 0 15,0-6 54-15,0 0 8 0,0 0 2 0,4 6 0 16,-4-6-52-16,3 6-12 0,1-3 0 0,-4-3 0 15,3 5 23-15,5-5 1 0,-1 6 1 0,-4-12 0 16,4 6-16-16,0-5-9 0,0 2 10 0,0-3-10 16,0-3 9-16,4 0-9 0,-4 3 8 0,0-6-8 15,0 7 0-15,0-1 0 0,0-6 0 0,0 3 0 16,4-3 0-16,-8 1 0 0,4-1 0 0,1-6-11 16,-5 6 0-16,1-2 0 0,-1 2 0 0,-3 0 0 15,0 0-2-15,0 1-1 0,0 2 0 0,-3-3 0 16,3 6-3-16,-4-5-1 0,1 5 0 0,-1-3 0 15,-3 0-13-15,0 6-2 0,0-3-1 0,-4 6 0 16,4 0 8-16,-3 0 2 0,-1 0 0 0,0 6 0 16,1-3 16-16,-1 9 8 0,1 0-8 0,3-1 8 15,-4 7 0-15,0 0 14 0,1 2-2 0,-4 4 0 16,3-7-12-16,1 10 0 0,-1-10 0 0,0 10 0 0,4-4 0 16,0 1 0-16,4 2 0 0,-1-2 0 0,1-4 0 0,3-2 0 15,0-6 0-15,3 0 0 0,1-4 43 0,-1 1 5 16,4 0 2-16,0-3 0 0,0 0-16 0,4-6-3 0,0 0-1 15,3 0 0-15,0 0-18 0,0 0-4 0,4 0-8 16,-1-6 12 0,4 6-32-16,-3-6-6 0,0 3-2 0</inkml:trace>
  <inkml:trace contextRef="#ctx0" brushRef="#br0" timeOffset="171612.545">11793 7073 1409 0,'0'0'29'0,"0"0"7"0,0 0-28 15,0 0-8-15,0 0 0 0,0 0 0 0,0 0 83 0,0 0 15 0,0 0 3 0,0 0 1 16,0 0-32-16,0 0-6 0,-7-6-2 0,7 6 0 15,-10 0-27-15,3 0-6 0,0 0-1 0,-4 0 0 32,4 0-14-32,-4 0-3 0,4 0-1 0,-7 0 0 0,4 0-10 0,-1 0 0 0,0 0 0 0,-3 6 8 15,4-6-8-15,-1 5 0 0,1 1 0 0,-1 0-11 16,4 9-4-16,0-9-1 0,0 6 0 0,0-1 0 16,0-2 16-16,0 9-9 0,0-1 9 0,0-5-8 15,3 9 0-15,1 2 0 0,-1-5 0 0,0 2 0 16,4 4 8-16,-3-6 0 0,6-4 0 0,-3 10 0 15,4-12 0-15,0-1 0 0,-4 7 0 0,7-3 0 16,-4-9 0-16,4-1 0 0,4 1 0 0,-4 0 0 16,7-6 0-16,-7 0 0 0,7-6 0 0,-3 0 0 15,3-5 0-15,0-4 0 0,0-3 8 0,4-5-8 16,-1-1 0-16,4 4 9 0,-3-13-9 0,7 4 0 16,-8-6 10-16,5 2-10 0,-1-8 8 0,0 3-8 15,-3-6 0-15,3 0 0 0,0-12 0 0,-3 6 0 16,-1 3 0-16,-3-9 0 0,4 6 8 0,-4-6-8 15,-3 3 8-15,-1 0 0 0,1 6 0 0,-1-8 0 16,-6 5-8-16,-4 0 0 0,0 3 0 0,-4 2 0 16,1 7-45-16,-4 0-11 0,0 3-3 0,-4-1 0 15,1 10 3-15,-1 0 1 0,0 8 0 0,-3-6 0 16,4 13 12-16,-1 2 3 0,4 3 0 0,0 6 0 16,-4 15 1-16,4 2 1 0,0 7 0 0,0 8 0 0,4 0 24 15,-4 10 5-15,0-4 1 0,3 12 0 0,-3-3 22 16,3 3 5-16,1 6 1 0,3 5 0 0,-4-11-4 0,4 6-1 15,4 0 0-15,-1 3 0 0,1-6-5 0,0 3-1 0,3-3 0 0,-4-3 0 16,4 0 6-16,-3-6 1 0,3 3 0 16,0-3 0-16,-4-12 20 0,1 9 4 0,-4-8 0 15,3 2 1-15,-3-12 6 0,4 4 1 16,-4-10 0-16,0 4 0 0,0-9-14 0,0 5-2 0,0-5-1 16,0-3 0-16,0 0-31 0,0 0 8 15,0-9-8-15,0 0 0 0,0 0 0 0,0 0 8 0,0 0-8 0,0 0 0 16,0 0-52-16,7 6-16 0,-3-6-3 15</inkml:trace>
  <inkml:trace contextRef="#ctx0" brushRef="#br0" timeOffset="172221.602">12040 7161 1190 0,'0'0'33'0,"0"0"9"0,0 0-34 16,-7 6-8-16,7-6 0 0,0 0 0 0,0 0 79 0,0 0 13 0,0 0 4 0,0 0 0 16,0 0-32-16,0 0-7 15,0 0-1-15,0 0 0 0,0 0-16 0,0 0-3 0,0 0-1 0,4 11 0 16,3-11-22-16,0 6-5 0,0-6-1 0,0 6 0 16,4-12 0-16,-1 6 0 0,4-6 0 0,0 6 0 15,-3-6-8-15,0 6 0 0,-1-5 0 0,1 5 0 16,-1-6 8-16,-3-6 0 0,0 0 0 0,0 3 0 15,-3-2-8-15,0-1 0 0,-1-3 0 0,-3 3 0 16,0 1 0-16,0-1 0 0,0 0 0 0,-3-3 0 16,-1 4 0-16,0 5 0 0,1-6 0 0,-4 0 0 15,0 1 0-15,3 2-14 16,-3 3 3-16,0-3 1 0,0 6 10 0,0 3 0 0,0-6 0 0,7 6-8 16,-11 6 0-16,1-3 0 0,-4 9 0 0,7 0 0 15,-4-1 8-15,1 13-10 0,-1-10 10 0,4 10-10 16,-4 0 10-16,4-4 0 0,-3 4 0 0,3-4 0 15,3 10 0-15,-3-7 0 0,4-2 0 0,3 2 0 16,-4 1 0-16,8-4 0 0,-4 4 10 0,3-12-10 16,4-1 12-16,-3 4-3 0,-1-3-1 0,8 0 0 15,-4-7 13-15,3 1 3 0,4 3 0 0,1-3 0 16,2-3-4-16,4-6 0 0,1 0 0 0,2-3 0 16,1 0-37-16,0-5-8 0,-1-1-2 0,1 6 0 15,-4-12-173-15,0 9-36 0</inkml:trace>
  <inkml:trace contextRef="#ctx0" brushRef="#br0" timeOffset="172965.998">12502 6964 1166 0,'0'0'49'0,"0"0"-39"16,0 0 68-16,-3 3 14 0,-4 6 2 0,3-4 1 15,-3 1-42-15,4 6-8 0,-4 3-1 0,3-4-1 16,1 7-7-16,-4-6-2 0,3 0 0 0,1 2 0 16,-1 4-2-16,0 0 0 0,4-7 0 0,-3 10 0 15,3-3-11-15,-4-1-2 0,4 4-1 0,0-4 0 16,0 7 13-16,4-12 2 0,-4 2 1 0,3-2 0 15,-3 6-11-15,0-12-3 0,4 0 0 0,-4 2 0 16,0-8-6-16,0 0-2 0,0 0 0 0,0 0 0 16,0 0 26-16,0 0 5 0,4-3 1 0,-1-2 0 15,1-1-26-15,-1-6-5 0,1-6-1 0,-1 4 0 16,1 2-12-16,-1-6 9 0,4 6-9 0,-3 1 8 16,-1-1-8-16,1-3-9 0,-1 3 9 0,1 1-13 15,-1-1 13-15,1 3 0 0,-4 9-10 0,0 0 10 0,0 0-11 16,0-3 3-16,0 3 0 0,0 0 0 0,0 0 8 0,0 0-8 15,0 0 8-15,0 0-8 0,0 0 8 16,7 0-12-16,-3 0 12 0,-1 0-12 16,4 0 12-16,0-3 0 0,-3 3 0 0,-4 0 0 0,7 0 0 0,-7 0 0 15,0 0 0-15,7 3-8 0,-4 0 8 0,1 6 0 16,3-3 0-16,-7 0 0 0,3 0 0 0,-3-1 12 0,0 7-2 0,0-6-1 16,0 3 0-16,4-3 0 0,-4 3 0 0,0-1 0 15,0-2-1-15,0-6 0 0,0 6 0 0,0 6 0 16,0-12-8-16,0 0 0 0,0 0 0 0,0 0 0 15,0 0 8-15,0 0 0 0,0 0 0 0,0 0 0 16,0 0-8-16,0 0 0 0,0 0 0 0,0 0 0 16,4-6 0-16,-1 0 0 0,4 0 0 0,-3 0 0 15,3 1 0-15,-4-1 0 0,4 0 0 0,-3 0 0 16,-1-3 0-16,4 9-11 0,-3 0 11 0,-1-6-12 16,1 6 12-16,3 0-8 0,-7 0 8 0,0 0-8 15,0 0 0-15,0 0 0 0,4 0 0 0,-4 0 0 16,0 6-1-16,3-6 0 0,-3 0 0 0,4 9 0 15,-1-3 9-15,1 0 0 0,-1 0 0 0,1-1-8 16,-1 1 8-16,1 0 0 0,3 6 0 0,-4-6 8 16,1 0-8-16,3-6 11 0,0 6-11 0,-3-3 12 15,3-1-4-15,-4 4 0 0,4-3 0 0,0 3 0 16,0-6-8-16,0 0 0 0,0 0 9 0,0 0-9 16,1 0-9-16,-1 0-7 0,3-6 0 0,-3 3-1 15,4 0-112-15,-4 0-23 0,7-5-4 0</inkml:trace>
  <inkml:trace contextRef="#ctx0" brushRef="#br0" timeOffset="173492.878">13116 7031 1409 0,'0'-14'29'0,"0"14"7"0,0-6-28 0,0 6-8 0,0 0 0 0,-7 0 0 15,7 0 77-15,-7-6 15 0,7 6 2 0,-7-6 1 16,7 6-37-16,-7 0-7 0,7 0-2 0,-7 6 0 15,0-6-27-15,0 6-6 16,0-6 0-16,0 3-1 0,0 0 14 0,0 3 3 0,0-1 1 0,0 4 0 16,0-3-21-16,-4 0-4 0,4 6 0 0,0 0-8 15,0-4 8-15,3 4-8 0,-3 6 0 0,4-6 0 16,-4 2 0-16,3 4 0 0,1-1 0 0,-1 1 0 16,4-3 0-16,-4 2 12 0,1-5-4 0,3 6-8 15,0-6 13-15,0-1-4 0,0-2-1 0,0-9 0 16,3 6 4-16,-3-6 1 0,8 6 0 0,-1 0 0 15,-4 0-3-15,4 0-1 0,0-1 0 0,-7-5 0 16,7 0 8-16,-7 0 2 0,7 0 0 0,-7 0 0 16,7-5-8-16,0 5-2 0,1-6 0 0,-8 6 0 15,3-6-9-15,1 0 0 0,3-6 0 0,-4 3 0 16,-3 1 0-16,4-1 8 0,-4-3-8 0,3 0 8 16,-3 6-8-16,0-5 10 0,0 2-10 0,0 0 10 0,0 0-10 15,0 3 0-15,0 0-10 0,0 6 10 0,0 0 0 16,0 0 0-16,0 0 0 0,0 0 0 0,0 0-16 15,0 0 4-15,0 0 0 0,0 0 0 16,0 0-13-16,0 0-3 0,0 0 0 0,0 6 0 0,4 0 28 16,-4 0-8-16,0 3 8 0,0-3 0 0,0 5 0 15,3-5 0-15,-3 12 0 0,0-12 0 0,0 3-10 0,4 2 10 0,-4 7-12 16,0-6 12-16,3 0 0 0,1-1 0 0,-1 4 0 16,1-3 0-16,-4 0 0 0,3-1 0 0,1 1 0 0,-1-6 0 15,1 0-19-15,0 3-3 0,3-9-1 0,0 0 0 16,0 0-141-16,3-6-28 15,4-3-5-15</inkml:trace>
  <inkml:trace contextRef="#ctx0" brushRef="#br0" timeOffset="173969.208">13286 7111 1013 0,'0'0'20'0,"0"0"8"16,0 0-28-16,-7 0 0 0,7 0 0 0,-7 12 0 15,3-7 88-15,0 4 13 0,1 9 3 0,-1-1 0 16,1-5-58-16,-1 6-11 0,1-3-3 0,-1 2 0 16,1 1 10-16,-1-1 2 0,4-2 0 0,0 3 0 15,-3-1-26-15,3-8-5 0,-4 9-1 0,4-6 0 16,-3-6 4-16,3-6 0 0,0 0 0 0,0 0 0 15,0 0 20-15,0 0 5 0,0 0 1 0,0 0 0 16,0 0 18-16,7 0 3 0,-4-6 1 0,1-6 0 0,-1 3-44 0,1-6-8 0,-1 1-1 0,4 2-1 16,-3-6-10-16,-1 4 0 0,1 2 0 0,-4-6 0 15,4 1 0-15,-1 5 0 0,1-3 0 16,-1 3-11-16,1 1 11 0,-1 5 0 16,-3 0 0-16,0 0 0 0,0 6 0 0,4-9 0 0,-4 9 0 15,0 0 0-15,0 0 0 0,0 0 0 0,0 0 8 16,0 0-8-16,0 0 0 0,0 0 0 15,0 0 0-15,3 3-8 0,4 3 8 16,0 0 0-16,0 0 0 0,0 0 0 0,0 5 0 0,1-5 0 0,-1 0 0 0,0 3 0 16,3-3 0-16,-3 3 0 0,4-1 8 0,-8 4-8 15,4 0-8-15,0-6-7 0,-3 3-1 0,0 2 0 16,-1 1-12-16,1-6-4 0,-4 6 0 0,0-6 0 16,3 0-9-16,-3 2-3 0,0 1 0 0,0 6 0 15,4-9-163-15,-4 0-33 0</inkml:trace>
  <inkml:trace contextRef="#ctx0" brushRef="#br0" timeOffset="174661.898">13674 7078 757 0,'0'0'21'0,"0"0"6"16,0 0-27-16,0 0 0 0,0 0 0 0,0 0 0 16,0 0 63-16,0 0 7 0,0 0 2 0,0 0 0 0,0 0 19 0,-4-5 4 15,-3 5 1-15,0-6 0 16,0 6-52-16,7 0-9 0,-7-6-3 0,-4 12 0 0,4-6 25 0,0 6 5 0,-3-6 1 0,-1 2 0 16,4 4-19-16,-4 0-3 0,4 0-1 15,-3 6 0-15,3 0-27 0,0-1-5 0,0 10-8 0,0-3 11 16,0-1 0-16,-1 1 0 0,5-3 0 0,-1 2 0 15,1 1-3-15,3-6 0 0,0 2 0 0,3 4 0 16,1-6 20-16,-1-6 3 0,5-1 1 0,-8-5 0 16,7 3-20-16,-7-3-4 0,7 3-8 0,0 0 12 15,-7-3 14-15,10 0 2 0,-3 0 1 0,0-3 0 16,0 0-2-16,0 0-1 0,1-2 0 0,2-1 0 16,-3-6-26-16,0 0 8 0,0 3-8 0,0-2 0 15,0 5 0-15,0-6 0 0,-3-6 0 0,3 7 0 16,-3-1 0-16,-1-3 0 0,1 3 0 0,-1 1 0 15,4-4-25-15,-7-3-1 0,4 7 0 0,-1-7 0 16,1-3 2-16,-4 4 1 0,3-7 0 0,-3-2 0 16,4 2-1-16,-4-5-1 0,0 2 0 0,0-8 0 15,-4 3 6-15,4-4 2 0,-3 4 0 0,-1-9 0 16,1 9 17-16,-1-7-10 0,-3 4 10 0,4 3-8 16,-1 2 8-16,-3 4 0 0,3 2 0 0,1-2 0 15,-1 8 0-15,1 7-12 0,-1-1 12 0,4 0-12 16,-3 6 12-16,3 6 0 0,0 0 0 0,0 0 0 15,-7 9 0-15,3 0-12 0,-3 8 2 0,4-5 0 0,-4 9 2 0,3 2 0 16,-3 1 0-16,4 2 0 0,-1 9 8 0,0-2 0 16,4 5 0-16,-3 3 0 0,3 3 8 0,0-3 3 15,3 4 1-15,1-1 0 0,0-3 0 0,-1 3 0 0,1 0 0 0,-1-3 0 16,4 3-12-16,0-11 12 16,0 2-12-16,0-3 12 0,0-2 11 0,0 2 2 0,0-9 1 0,1-2 0 15,-1 3-15-15,0-7-3 0,0 1-8 16,0-3 12-16,-4-4-12 0,4 1 0 15,-3-3 0-15,-1 0 0 16,4-3 0-16,-7-6 0 0,0 0 0 0,4 3 0 0,-4-3 0 0,0 0-12 0,0 0 12 0,0 0-10 16,7 2-120-1,-7-2-24-15,4-2-5 0</inkml:trace>
  <inkml:trace contextRef="#ctx0" brushRef="#br0" timeOffset="175262.333">13885 7184 1136 0,'-3'6'24'0,"-1"9"4"0,1-3-28 16,-1-1 0-16,1-5 0 0,3 6 0 0,0-6 73 15,0 3 9-15,0-9 2 0,0 0 0 16,3 3-25-16,1 2-5 0,-1-5-1 0,4 3 0 0,0-3 8 0,0-3 2 0,4 1 0 0,-4-1 0 16,4-3-35-16,-1-6-6 0,4 0-2 15,-3 0 0-15,0 1-11 0,3-1-9 16,-4-3 12-16,1 3-12 0,-1 1 13 0,-3-7-4 0,4 9-1 0,-4-2 0 15,4 5 18-15,-8-6 3 0,4-6 1 0,-3 4 0 16,-1 2-30-16,-3 0 0 0,4 0 0 0,-4-2 0 16,0 2-26-16,0 0-11 15,0 0-3-15,0 1 0 0,-4-1 23 0,4 0 4 0,-3 9 1 0,-1-9 0 16,1 6-1-16,-4 6 0 0,-4-5 0 16,1 5 0-16,-1 0-8 0,0 0-2 0,-3 0 0 15,0 5 0-15,0 1 23 0,-4 6-11 0,4-6 11 0,-3 15-8 16,-1-10 8-16,4 13-8 0,-4-7 8 0,-3 4-8 15,7 3 8-15,3-4 14 0,-3 10-3 0,4-13-1 16,3 10 10-16,0-10 1 0,3 7 1 0,1-4 0 16,3-2-10-16,0 0-1 0,3-4-1 0,4 4 0 15,-3-6 10-15,3-1 1 0,3-5 1 0,-3 6 0 16,4-3 6-16,3-3 0 0,-3 0 1 0,6 0 0 16,-3-6-15-16,0 5-3 0,1-5-1 0,-1 6 0 15,3-6-10-15,-3 0 0 0,1 0 0 0,2 0 0 16,-3 0 0-16,0 0-9 0,1 0 0 0,-1 0 0 15,-4 0-27-15,4 0-6 0,-3 0-1 0,-1 6 0 16,-2-3-27-16,-1 0-6 0,3 0 0 0</inkml:trace>
  <inkml:trace contextRef="#ctx1" brushRef="#br0">22578 10159 0,'0'0'16</inkml:trace>
  <inkml:trace contextRef="#ctx0" brushRef="#br0" timeOffset="194919.816">12287 8075 836 0,'0'18'24'0,"0"-7"4"16,4-5-28-16,-1 12 0 0,-3-6 0 0,4-1 0 15,-1 4 69-15,1 3 8 0,-1-1 2 0,1 4 0 16,3 3-33-16,-3-1-6 0,3 3-2 0,0 7 0 15,-4-4-22-15,1-2-4 0,3 2 0 0,-4 0-1 16,1 10 25-16,-1-10 4 0,1 3 2 0,-1 4 0 16,1 2-22-16,-4-9-5 0,0 10-1 0,0-7 0 15,0 0-14-15,0-2 9 0,0-7-9 0,0 1 8 16,-4-4 20-16,4-2 3 0,0-6 1 0,0 2 0 16,-3 4 3-16,3-12 1 0,3 6 0 0,-6-1 0 0,3-2 22 0,0-9 5 15,0 0 1-15,0 0 0 16,0 0-41-16,0 0-8 0,0 0-2 0,-11-3 0 0,4 0-13 0,0 0-18 15,-3-3 4-15,3-5 1 0,-4 5 13 0,0-12 0 0,1-5 0 0,-4 2 0 16,0-2-20-16,-4 2 0 0,4-8-1 0,-7-4 0 31,3 4-135-31,-3-3-28 0,3 8-4 0,1-8-459 0</inkml:trace>
  <inkml:trace contextRef="#ctx0" brushRef="#br0" timeOffset="195249.137">11896 7981 1006 0,'0'0'20'0,"0"0"7"16,0 0-27-16,0 0 0 0,0 0 0 0,0 0 0 15,0 0 40-15,0 0 2 0,-4 6 1 0,4-6 0 16,0 12-15-16,0-12-2 0,4 5-1 0,-1-2 0 16,1 3-13-16,3 3-4 0,-4 0 0 0,8-3 0 15,-1 6 2-15,1-7 0 0,3 1 0 0,0 0 0 16,4 0-2-16,-4-3 0 0,4 3 0 0,-1-3 0 16,1 6-8-16,0-9-9 0,3 6 9 0,0-1-13 15,0-5 61-15,0-5 13 0,0 5 3 0,4-6 0 16,0-3-72-16,0 6-15 0,-1 0-2 0,1 0-1 15,0 0-25-15,3 3-5 0,-4 0 0 0</inkml:trace>
  <inkml:trace contextRef="#ctx0" brushRef="#br0" timeOffset="195787.146">12502 8639 1094 0,'0'0'23'0,"0"0"5"15,0 0-28-15,0 0 0 0,0 0 0 0,0 0 0 16,0 0 56-16,0 0 7 0,0 0 1 0,0 0 0 0,0 0-24 0,0 0-4 16,8 0 0-16,-1 0-1 0,0 3-19 0,3-6-3 15,1 1-1-15,-1-1 0 0,1 3-12 0,3 0 0 16,0-3 0-16,0 0 0 0,0 3 0 0,-3-3 0 16,0 0 8-16,-1-3-8 0,1 6 0 0,-1-6 0 0,-6-6-13 0,3 6 4 31,-7 6-26-31,0 0-5 0,3-8 0 0,-3-1-1 15,4 0-10-15,-4 3-1 0,-4-6-1 0,4 1 0 0,-3 5 36 16,3-6 7-16,-4 6 2 0,-3-6 0 16,4 9 40-16,-1-3 9 0,-3 1 2 0,7 5 0 15,-7 0 16-15,0 0 3 0,7 0 1 0,-11 0 0 0,1 5-26 0,3 1-5 16,-4-3 0-16,4 9-1 0,0-3-23 0,4 6-8 16,-1 2 0-16,1 1 0 0,-1 2 0 0,4 4-18 0,0-6 2 15,0 8 1-15,0-2 15 0,4-1 12 0,-4 4-3 16,3-4 0-16,4-2-1 0,-3-4-8 0,3 1 12 0,0-3-4 15,0 2 8-15,0-5 0 0,0-6 1 0,0 3 0 16,4-3-9-16,-1 2-8 0,4-2 12 0,4-3-12 16,0-3 0-16,3-3-14 0,-4 0 1 0</inkml:trace>
  <inkml:trace contextRef="#ctx0" brushRef="#br0" timeOffset="196405.872">13871 8442 1371 0,'0'0'30'0,"0"0"6"0,0 0 2 0,-3 6 1 0,-1 0-31 0,1 3-8 0,3-9 0 0,-7 12 0 16,3-6 0-16,1 5 0 0,-5-2 0 0,5 3 0 15,-1-3 16-15,1 0 3 0,-1-3 0 0,4-6 0 16,0 0 15-16,0 0 3 0,0 0 1 0,0 0 0 16,0 0 1-16,0 0 0 0,0 0 0 0,0 0 0 15,0 0 12-15,-3-6 2 0,-1-3 1 0,1 3 0 16,3 0-39-16,-4-3-15 0,-3 0 11 0,4 4-11 16,-1-1 0-16,1 0 0 0,-4 0-13 0,0 6 4 15,-1-6-15-15,-2 0-4 0,3 3 0 0,-7 3 0 0,3-3 17 0,-3 3 11 16,0 3-13-16,-4 0 5 0,1 3 8 0,-1 0 0 15,0-6 0-15,4 6-8 0,0 6-3 0,0-7 0 16,0 4 0-16,3 3 0 0,-3-6 11 0,4 6 0 16,-1-1 0-16,0 7 0 0,4-12 0 0,0 6 0 15,4 2 0-15,-4 4-8 0,3-6 8 0,4 5-10 16,-3 4 10-16,3-3-10 0,3 2 10 0,-3-2-8 16,0 0 8-16,4 2-8 0,-1-5 8 0,4 0 0 15,-3 2 0-15,3-5 0 16,-4 0 0-16,5 2 0 0,-1-2 0 0,3-6-8 15,-3 0 8-15,-7-6 0 0,11 6 0 0,3-6 0 16,0-6-28-16,0 6 0 0,7-6 0 0,-3-6 0 16,0-5-88-16,3 2-17 0</inkml:trace>
  <inkml:trace contextRef="#ctx0" brushRef="#br0" timeOffset="197032.831">13801 8066 1241 0,'0'3'25'0,"0"6"8"15,0 6-33-15,0-4 0 0,3 7 0 0,-3 0 0 16,4-4 84-16,-4 4 9 0,3 3 3 0,1-1 0 0,3 7-36 0,-4-4-6 16,4 9-2-16,0-5 0 0,1 8-37 0,-1-5-15 15,0 8 11-15,-4-6-11 0,4 3 45 0,0-2 3 16,-3 2 1-16,3 3 0 0,-4-5-31 0,4 2-6 16,-3-9-2-16,-1 4 0 0,-3-1-10 0,4-8 8 15,-4 2-8-15,4-5 8 16,-4-3-8-16,0 2 0 0,0-5 0 0,-4-6 0 0,4 0 0 0,0 0 0 15,0-6 0-15,0 0 0 16,0 0 0-16,0 0 0 0,0 0 0 0,0 0 0 0,0 0 0 16,0 0 0-16,0 0 0 0,0 0 0 0,-7-3 0 0,0 0 0 0,0-3 0 0,3 0 0 15,1 0 30 1,-1-12 1-16,1 7 0 0,-1-4 0 0,4 3-22 0,0-14-9 16,-3 5 8-16,3 1-8 0,3-4 0 0,-3-2 0 15,4 8 0-15,-1-8 0 16,1 8-32-16,3 0 0 0,0 4 1 0,0 2 0 0,0 0 31 0,0 0 0 0,0 6 0 15,0-5 0-15,4 5 0 0,-4 3 0 0,0 0 0 0,3 3 0 16,-2 0 0-16,2 3 0 0,-3-3 0 0,0 3 0 16,0 3 0-16,4 0 0 0,-1 5 0 0,-2-5 0 15,2 3 0-15,-3 0 0 0,4-3 0 0,-1 0 0 16,-3 2 0-16,4 4-9 0,0-6 9 0,-1 6 0 16,-3-6-8-16,0 3 8 0,0-1-8 0,-3 7 8 15,3-3-12-15,-4 0 4 0,1 2 0 0,-1 4 0 16,1-6 8-16,-1-1-12 0,1 7 12 0,-4-6-12 15,4 3 12-15,-4-4-13 0,0 1 5 0,3-6 8 16,-3 6-30-16,4-4 2 0,-4 4 0 0,3-6 0 16,1 0-108-16,-1 0-20 0,1 3-5 15</inkml:trace>
  <inkml:trace contextRef="#ctx0" brushRef="#br0" timeOffset="197556.773">14273 8560 1318 0,'-3'3'56'0,"-1"6"-45"31,4-3 32-31,0 3 6 0,0 2 2 0,0 1 0 0,4-6 5 0,-1 3 0 0,1-3 1 0,-1 0 0 16,1 2-11-16,0 1-2 0,3-3-1 0,0 0 0 15,-4 0-26-15,4-6-5 0,0 0 0 0,0 0-1 16,0 0-3-16,0 0 0 0,4 0 0 0,-4 0 0 16,4-6 0-16,-4 6-8 0,-4-6 12 0,4 0-4 15,0-3-41-15,-3 3-9 0,3-2-2 0,-4 2 0 16,1-3 36-16,-1 3 8 0,5-6 0 0,-5 1 0 16,1 2 0-16,-4 3 0 0,3-3 0 0,-3 6 0 15,4-9 0-15,-1 6 0 0,1 1 0 0,-4 5 0 16,0-6 0-16,0 6 0 0,0-6 0 0,-4 3-8 15,4-3 8-15,-7 3 0 0,4 0 0 0,-4-3 0 16,-4 3 0-16,4 0-10 0,-4 3 1 0,1 0 0 16,-1 0 9-16,-6 0 0 0,2 3 0 0,1 0 0 15,0 6 0-15,0 3 12 0,0 0-2 0,3 5-1 16,1-2-9-16,-1 3 12 0,1-1-12 0,-1 4 12 16,8-1-12-16,-1 7 0 0,0-1-12 0,1-2 12 15,3 2 0-15,3-5 0 0,-3-1 0 0,8 1 0 16,-1-3 0-16,3-1 0 0,-3-5 0 0,4 0 12 0,-1-3-4 0,5-1-8 15,-5-2 12-15,4 0-4 0,-3-3 4 0,3 3 0 0,4-12 0 16,-4 3 0 0,0-3-12-16,0 0 10 0,0-2-10 0,0-1 10 15,0 3-83-15,-3-6-17 0,-1 0-3 0,1-2-1 16,0 2-134-16,-1 0-26 0</inkml:trace>
  <inkml:trace contextRef="#ctx0" brushRef="#br0" timeOffset="198010.801">14598 8622 1337 0,'0'0'56'16,"0"0"-44"0,0 0 41-16,0 0 9 0,0 0 2 0,-4 6 0 15,4 0 1-15,0 2 1 0,4 4 0 0,-4 0 0 16,0 0-26-16,3-4-4 0,1 7-2 0,-4 0 0 15,4-9-6-15,-1 6-2 0,1-7 0 0,-1 7 0 16,-3-3-8-16,4 0-2 0,-4 6 0 0,0-4 0 16,3-5-4-16,-3 0-2 0,0-6 0 0,0 0 0 15,0 6-2-15,0-6-8 0,0 0 12 0,0 0-4 16,0 0 2-16,0 0 0 0,0 0 0 0,0 0 0 16,0 0 3-16,0 0 1 0,0 0 0 0,0 0 0 0,0 0-2 0,0 0-1 15,4-6 0-15,-4 0 0 0,3 0-11 0,-3-5 0 16,0-1 9-16,-3 3-9 0,3-3 0 0,0-5 0 15,-4 5 0-15,1-9 0 16,-1 4 0-16,1-7 0 0,-1 1-10 0,-3 2 10 16,3-3 0-16,4 4-8 0,-3 2 8 0,-1 1 0 15,4 2 0-15,0 3 0 0,0 0 0 0,4 1 0 16,-4-1-12-16,3 6 4 0,1-6 8 0,0 6-13 0,3-3 5 16,0 4 8-16,0-1-13 0,0 0 5 0,3 0-7 15,1 0-1-15,-1 0 0 0,1 6 0 16,0-6-12-16,3 3-2 0,-4 0-1 0,4 1 0 15,-3 2-14-15,0-3-3 0,-4 0-1 0,3 3 0 16,1 0-24-16,-1 3-5 0,1 0-1 0</inkml:trace>
  <inkml:trace contextRef="#ctx0" brushRef="#br0" timeOffset="198399.121">15113 8501 999 0,'0'0'42'15,"0"0"-34"1,-7-3 39-16,7 3 7 0,-7 0 2 0,0 0 0 16,7 0 48-16,0 0 9 0,0 0 3 0,-7-6 0 15,7 6-36-15,-7 0-8 0,7 0 0 0,-7 0-1 16,7 0-34-16,-11 0-6 0,4 6-2 0,0-3 0 15,0 0-2-15,0 3-1 0,7-6 0 0,-7 6 0 16,0 0-26-16,0 3 8 0,0-3-8 0,0-1 0 0,3 1 0 16,1 6 0-16,-5-6 0 0,5 0 0 0,-1 3-10 0,1 2-7 0,3-5-2 0,-4 6 0 15,4 0 19-15,-3-6 0 0,3 3 0 16,0-1 0-16,3 7 0 0,1-9 0 0,-1 0 0 16,1 0 0-16,3 0 0 0,0-1 0 0,4 4 0 0,-1-3 0 15,1 0 0-15,3 0 0 0,-3 0 0 0,6-6 0 16,-3 6 0-16,4-6 0 0,0 0-8 0,-1-6 8 15,1 0-20-15,-1 0-1 0,5-3 0 0,-5-6 0 16,1 7-67 0,0-4-14-16,-1-9-2 0</inkml:trace>
  <inkml:trace contextRef="#ctx0" brushRef="#br0" timeOffset="198938.785">15275 8049 1089 0,'4'26'22'0,"-1"-8"7"16,-3-7-29-16,0 7 0 0,4 6 0 0,-4-4 0 16,0 4 108-16,3-1 16 0,-3 10 4 0,0-10 0 15,4 3-32-15,-4 4-5 0,3-4-2 0,-3 4 0 16,0-4-34-16,0 4-7 0,0 2-2 0,0-9 0 15,0 4-46-15,4 2 0 0,0-5 0 0,-1 2-10 16,-3-2 38-16,4-9 7 0,-4 8 1 0,0-5 1 0,3-4-26 0,-3 4-11 16,0-6 8-16,0 0-8 0,4-7 24 0,-4-5-1 15,0 9 0-15,0-9 0 0,0 0-23 0,3 6-10 16,-3-6 1-16,0 0 0 0,0 0 9 0,0 0 0 0,0 0 0 0,7 0 0 16,-3-3-8-16,3 0 0 0,-7 3 0 15,3-3 0-15,4-8-7 0,-3 5-1 0,-1-6 0 0,1 0 0 16,3-3 16-16,-3 4 0 0,-1-1 0 0,1 0 0 15,-1-5-12-15,1 8 12 0,-1-3-13 16,1 0 5-16,-1 0 8 0,-3 7 0 0,4-4 8 16,-1 3-8-16,-3 0 0 0,4 0 0 0,-1 0 0 15,-3 6 0-15,4-6 0 0,-4 6 0 0,0 0 0 0,0 0 0 16,0 0 0-16,7 0-8 0,0 0 0 0,-4 12 0 16,5-12-10-16,-1 3-2 0,0 3 0 15,0-3 0-15,3 0 20 0,-3 3 0 16,4-6 0-16,-4 3 0 0,0 5-9 0,0-2 9 0,0 6-13 0,0 0 5 15,0 0 8-15,-3 8 0 0,3-2 0 0,-4-6 0 16,1 5 0-16,-4-2 0 0,3 3 0 0,-3-1 0 16,4-2 0-16,-4 3 0 0,0-7 8 0,0 1-8 15,0-3 0-15,0 0 8 0,4-6-8 0,-4-3 0 16,0 0-45-16,0 0-14 0,0 0-2 0</inkml:trace>
  <inkml:trace contextRef="#ctx0" brushRef="#br0" timeOffset="199457.016">15702 8660 1337 0,'4'0'56'0,"3"0"-44"16,0 6 41-16,0-6 9 16,3 0 2-16,1 0 0 0,0 0 0 0,-1 6 0 0,4-6 0 0,-3 0 0 15,-1-6-52-15,5 6-12 0,-5-6 0 0,1 6 0 16,-1-6 52-16,4-3 8 0,-3 6 2 0,0-2 0 16,-1 2-48-16,-3-3-14 0,0 3 0 0,0 0 8 15,-7 3-8-15,4 0 0 0,-4 0 0 0,3-6 0 16,1 0 0-16,-1-6 0 0,-3 1 0 0,0 11 0 15,0 0-20-15,0 0-1 0,0 0-1 0,-3-6 0 16,-1 0 6-16,1-3 2 0,-4-3 0 0,0 0 0 16,0 1 14-16,0 2 0 0,0 0 0 0,-4-3 0 15,4 3 0-15,-4 4 0 0,4-1 0 16,-3 0 0-16,3 6 12 0,0 0-12 0,0 0 12 0,-4 6-12 16,4 0 0-16,0-1 0 0,-4 4 0 0,4 6-12 15,0 0 12-15,0-4 0 0,0 7-10 0,0-3 10 16,0 2-26-16,0 7-1 0,0-9 0 0,0 8 0 15,3-5 51-15,1-6 9 0,-1 8 3 0,1-2 0 0,3-6-24 0,0 2-4 16,0-5 0-16,3 0-8 0,-3 3 15 0,4-1-4 16,-1 1-1-16,4-3 0 0,0-3-10 0,0 3 0 15,4-1 9-15,-4 4-9 0,4 0 0 0,-1-6 0 16,4 0 0-16,0-3 0 16,4 3-43-16,0-3-9 0,-1 2-3 0,5-2-482 15,-5-3-97-15</inkml:trace>
  <inkml:trace contextRef="#ctx0" brushRef="#br0" timeOffset="200627.573">16623 8054 512 0,'-11'6'10'0,"4"0"4"0,4-3-14 0,-4 0 0 0,3 3 0 0,4-6 0 15,0 0 96-15,0 0 16 0,0 0 3 0,0 0 1 16,0 0-28-16,0 0-4 0,0 0-2 0,0 0 0 16,0 0-38-16,0 0-8 0,0 0-2 0,-7 6 0 15,7 3-12-15,0-3-2 0,0-1-1 0,4 1 0 16,-1 6 5-16,1 3 0 0,-1-1 1 0,4 1 0 16,-3 9 0-16,3-10 0 0,0 10 0 0,-4-1 0 15,1 4-8-15,3 2-1 0,-3 1-1 0,-1 2 0 16,1-3 4-16,-4 10 1 0,0-7 0 0,3 0 0 15,-3 4-9-15,-3-7-2 0,3-3 0 0,-4 4 0 16,4-10 11-16,-3 4 3 0,-1-6 0 0,4-1 0 16,0-2-13-16,-4 3-2 0,4-1-8 0,0 1 12 0,0-3-12 0,0 8 0 15,0-5 0-15,4 2 0 16,-4-2-21-16,4 0-7 0,-4 2-2 0,0-2 0 0,3 2 38 0,1-5 8 16,-1 0 2-16,-3-4 0 0,4-5-31 15,-1 0-7-15,1 0 0 0,-4-6-1 16,0 0-36-16,0 0-7 0,3 0-2 0,4-6 0 15,0 0-98-15,-3-5-19 0,6-13-4 0,-3 6-1 0</inkml:trace>
  <inkml:trace contextRef="#ctx0" brushRef="#br0" timeOffset="201191.679">16958 8686 851 0,'0'0'36'16,"0"0"-36"0,0 0 109-16,0 0 15 0,0 0 4 0,0 0 0 15,-7 0-52-15,7 0-9 0,-7-2-3 0,3 2 0 16,-3 0 0-16,0-6 0 0,4 6 0 0,-4-6 0 15,7 6-14-15,-7 0-3 0,7 0-1 0,-7 0 0 16,7 0-29-16,-7 0-5 0,7 0-2 0,-8 0 0 16,1 6-10-16,0 0 0 0,4-1 0 0,-8 10 0 15,8-3-10-15,-4 0-1 0,3 5 0 0,-3-2 0 16,4 3 11-16,3-1-10 0,0 1 10 0,0-3-10 0,0 2 10 0,3 1 0 16,1-6 8-16,-1 2-8 0,1 4 0 0,-1-12 0 15,4 6 0-15,-3-7 8 0,-4-5-8 0,0 0 11 0,7 6-11 16,-7-6 12-16,10 0-2 0,1-3 0 0,-4-5 0 15,4 2 0-15,-1 0 3 0,1 0 1 16,-4-12 0-16,3 7 0 0,-3 2-14 0,1-3 0 0,-1 0 0 0,0-5 0 16,0 5-20-16,-4 3-1 0,4-3 0 0,-3 1 0 15,3 5-3-15,-4-6 0 0,-3 6 0 0,0-3 0 16,4 6 1-16,-4 3 0 16,0 0 0-16,0 0 0 0,0 0 10 15,0 0 1-15,0 0 1 0,0 0 0 0,0 0-13 16,0 0-4-16,0 0 0 0,0 0 0 0,7 3 11 0,-3 3 1 0,3-3 1 0,-4 6 0 15,1 0 15-15,-1-3 0 0,1 5 0 0,-4 1 0 16,3-3 0-16,1 3 0 0,3 5 0 0,-4-5 10 16,1 3-10-16,3-6 8 0,-4 5-8 0,1-2 8 15,3 0-8-15,-3-6 0 0,3 5 0 0,0-5 8 16,3 0-33-16,1-3-7 0,-1 3-2 0</inkml:trace>
  <inkml:trace contextRef="#ctx0" brushRef="#br0" timeOffset="201884.334">17918 8122 1094 0,'0'0'23'0,"0"0"5"16,-4-6-28-16,4 6 0 0,0-6 0 0,0 6 0 16,0 0 62-16,0 0 7 0,0 0 2 0,0 0 0 15,0 0-44-15,0 0-9 0,4-6-2 0,-4 6 0 16,0 0 11-16,3 6 1 0,4 0 1 0,-3 0 0 15,-1 0-8-15,1 6-1 0,-1-1-1 0,1 4 0 16,-4 3 12-16,3-4 2 0,1 4 1 0,-4 6 0 0,0-4 0 0,0 10 0 0,0-7 0 16,0 4 0-16,0 8-12 15,0-9-2-15,-4 10-1 0,4 2 0 16,0 0-8-16,0-3-2 0,0 1 0 0,4 2 0 0,-1 0-9 16,1-9 8-16,3 10-8 0,0-10 8 0,0-2-8 0,0-1 0 0,0-3 9 15,0 7-9-15,0-12 0 0,0 8 0 0,0-14 0 16,0 5 0-16,1-2-14 0,-1 3-7 0,-4-7-2 0,1 1 0 31,-1-3-38-31,1-3-8 0,-4-6-2 0</inkml:trace>
  <inkml:trace contextRef="#ctx0" brushRef="#br0" timeOffset="202228.759">17678 8498 1094 0,'0'0'23'0,"0"0"5"0,0 0-28 16,0 0 0-16,0 0 0 0,0 0 0 0,0 0 41 0,0 0 3 0,7 0 1 15,3 3 0-15,-3 6-21 0,7-3-4 16,-3 3 0-16,3 3-1 16,4-7-19-16,-4 1 0 0,4 0 0 0,-1 0 0 15,1-3 55-15,3 3 7 0,0 0 2 0,0-3 0 16,4-3-52-16,0 0-12 0,-1 0 0 0,1-3 0 0,0 3 43 0,0 0 5 0,-4-3 2 0,0 0 0 16,0 0-31-16,-3-3-7 15,3 6 0-15,-7-6-1 16,0 0-60-16,0 6-12 0,-3 6-3 0</inkml:trace>
  <inkml:trace contextRef="#ctx0" brushRef="#br0" timeOffset="202753.082">18267 8795 1314 0,'-7'0'37'0,"0"0"8"0,0-6-36 0,0 1-9 0,3 5 0 0,4 0 0 16,-7 0 11-16,7 0 0 0,-7 0 0 0,7 0 0 16,-7 0 4-16,7 0 1 0,0 0 0 0,-7 0 0 15,7 0-16-15,-7 11 0 0,3-5 0 0,-3 0 0 16,4 3 0-16,-1 0 0 0,1 5 8 0,-1-2-8 15,1 0 31-15,3-3 3 0,0 5 1 0,0-2 0 16,0 3-35-16,3-9 0 0,1 8 0 0,-1-5 0 0,4 0 16 0,0 0-4 16,0 0-1-16,0-3 0 0,0-1 5 15,4 1 2-15,0-6 0 0,-1 0 0 0,1 0 14 0,3 0 2 0,-4 0 1 0,1-6 0 16,-4 6-35-16,0-5 0 0,4-1 0 0,-4 0 0 16,0 0 0-16,0 0 0 0,4 0 0 0,-4-3 0 15,0 3 0-15,0 1 0 0,-4-7 0 16,1 6 0-16,-1-3 32 15,1 0 0-15,-4-5 0 0,-4 8 0 0,4-6-18 0,-3 0-4 0,3 0-1 0,-4 4 0 16,-3-4-1-16,4 6-8 0,-4-6 12 16,3 1-4-16,-3 5-8 0,3-6 0 0,-3 3 0 0,-3 0 0 15,3 0 0-15,-4 4 0 0,1-1 0 0,3 0 0 16,-4 6-9-16,0 0 9 0,4 0 0 0,0 0 0 16,0 6-41-16,0 0-2 15,0-1 0-15,0 1 0 0,3 0 43 0,4 6 20 0,-3 3-1 0,3-9-1 16,0 11-27-16,0-8-6 0,3 0-1 0,1 0 0 15,0 2-142-15,3-5-29 0</inkml:trace>
  <inkml:trace contextRef="#ctx0" brushRef="#br0" timeOffset="203046.162">18620 8807 1314 0,'0'0'37'0,"0"0"8"0,-4 6-36 0,1 0-9 0,-1 3 0 0,1 2 0 15,-1 1 53-15,4-6 9 0,-4 6 2 0,1-6 0 16,3 8-46-16,-4-5-9 0,1 0-1 0,3 3-8 15,-4-6 20-15,4 5-4 0,-3-5 0 0,3 3 0 16,0-3-16-16,0 0 0 0,0 0 0 0,3 5 0 16,-3-11-17-16,0 6-4 0,0 0-1 0</inkml:trace>
  <inkml:trace contextRef="#ctx0" brushRef="#br0" timeOffset="203282.578">18443 8204 1146 0,'0'9'32'0,"0"0"8"16,0 3-32-16,0-6-8 0,0 5 0 0,0-5 0 15,0-6 27-15,0 6 4 0,0-6 1 0,0 6 0 0,0-6 0 16,0 0 0-16,0 0 0 0,0 0 0 16,7 6-133-16,-7-6-27 0</inkml:trace>
  <inkml:trace contextRef="#ctx0" brushRef="#br0" timeOffset="203658.92">18874 8316 1384 0,'-7'18'39'0,"3"-1"9"16,-3 1-38-16,3-3-10 0,1 2 0 0,-1 7 0 16,4-7 26-16,0 10 3 0,0-9 1 0,0 8 0 15,4-2 38-15,-1-1 8 0,1-2 2 0,0 8 0 16,3-8-62-16,0 8-16 0,0-3 0 0,0 10 0 16,0-13 0-16,0 1 0 0,3 2 0 0,-3-8 0 15,-3 2 29-15,3 4 0 0,-3-9 0 0,3 5 0 16,-4-5-29-16,4 3 0 0,-3-7-11 0,-4 1 11 15,3-3-43-15,-3-3-1 0,0-6 0 0,0 0 0 16,0 0-49-16,-3 6-11 0,3-6-1 0,-4 6-1 16,4-6-60-16,-7 0-12 0</inkml:trace>
  <inkml:trace contextRef="#ctx0" brushRef="#br0" timeOffset="210714.189">19279 8660 832 0,'-14'0'17'0,"4"6"4"0,-1 0-21 0,0-6 0 0,1 6 0 0,3 0 0 15,-4-1 49 1,1 4 6-16,-1-6 1 0,0 3 0 0,4-3 3 0,-3 3 1 0,6-6 0 0,-3 0 0 15,0 0-6-15,4 0-1 0,3 0 0 0,0 0 0 16,0 0-20-16,0 0-4 0,0 0-1 0,0 0 0 16,0 0-28-16,0 0 0 0,0 0 0 0,0 0 0 15,0 0 0-15,0 0 0 0,0 0 0 0,0 0 0 16,0 0 0-16,0 0 0 0,0 0 0 0,0 0 0 16,0 0 0-16,0 0 0 0,7 6 0 0,-7-6 0 15,7 0 31-15,3 6 0 0,-3-6 0 0,0 0 0 16,4 0-20-16,-4 0-11 0,-3 0 12 0,6-6-12 15,-3 0 13-15,0 6-4 0,0-9-1 0,4 0 0 16,-4-3-8-16,0 4 0 0,0-4 9 0,0 6-9 16,-3-12 8-16,3 10-8 0,0-1 10 0,-4 0-10 15,4 3 15-15,-7-6-3 0,0 12-1 0,0 0 0 16,4-6-11-16,-4 1 12 0,0 5-12 0,0 0 12 16,0 0-12-16,0 0 0 0,0 0 9 0,0 0-9 15,-7 0 0-15,7 0-15 0,-7 0 3 0,0 0 0 16,0 5 3-16,0-5 1 0,0 0 0 0,-4 6 0 15,11-6 8-15,-7 0 16 0,-4 0-4 0,4 0-1 16,0 0-11-16,7 0 0 0,-7-6 0 0,4 6 0 16,3 0 0-16,0 0 0 0,-7-5 0 0,7 5 0 15,-4-6 0-15,4 6 0 0,0-6 0 0,0 6 0 16,0 0-9-16,0 0-1 0,0 0 0 0,0 0 0 0,-3 9 10 16,3-1 16-16,0 4-4 0,0 0-1 0,0 3-29 0,0-1-6 15,0 7 0-15,0-3-1 0,0 2 25 0,0-2 0 16,0-1 0-16,0-2 0 0,0 0 0 15,0 0 0-15,0 8 0 0,3-8 0 0,-3 2 0 0,4 1-8 16,-4-6 8-16,3 0 0 0,1-1 0 0,-1 4 0 16,1-3 0-16,-1-6 8 15,4 5-8-15,-3 1 9 0,3-6-9 0,3 3 10 16,-2-3-10-16,6 0 0 0,-4-1 0 0,4-5-11 0,4 0 11 0,0 0 0 0,-1-5 0 0,4-1 0 31,1-3-37-31,-1-3-12 0,0 0-3 0</inkml:trace>
  <inkml:trace contextRef="#ctx0" brushRef="#br0" timeOffset="211088.238">19576 8234 874 0,'0'0'18'0,"0"0"4"16,0 0-22-16,0 0 0 0,3 6 0 0,-3-6 0 15,0 6 87-15,4-1 13 0,-4 4 2 0,3 0 1 0,-3 6-17 0,0 2-3 0,0-5-1 16,0 12 0-16,0-4-35 0,0 4-7 15,4 2-2-15,-4 4 0 0,3-4-10 0,-3 9-3 0,4-2 0 0,-1 2 0 16,-3-3-25-16,4 4 8 0,-4 2-8 0,3-3 0 16,1-3 0-16,-1-2 0 0,1 8 0 0,0-12 0 15,-4 4 32-15,3-1 0 0,1-8 1 0,-1 2 0 16,-3-2-53 0,4-3-10-16,-4-7-2 0,0 4-1 15,0-3-117-15,0 5-23 0,0-5-5 0</inkml:trace>
  <inkml:trace contextRef="#ctx0" brushRef="#br0" timeOffset="211401.139">19396 8707 832 0,'0'0'17'0,"0"0"4"16,0 0-21-16,0 0 0 0,0 0 0 0,0 0 0 15,0 0 88-15,0 0 12 0,0 0 4 0,0 0 0 16,0 0-45-16,0 0-9 0,0 0-2 0,3 3 0 0,4 3-27 0,4-6-5 16,-1 6-2-16,1-6 0 0,3 0-14 0,4 0 11 15,-1-6-11-15,5 6 10 0,-1-9 13 0,0 3 2 16,0-3 1-16,4 1 0 0,0 2-26 15,-1 0 0-15,1-6 0 0,0 6 0 16,-4-6-46-16,-4 4-14 0,5 2-4 0,-5 3 0 16,1 0 0-16,-1-3 0 0,-2 0 0 0</inkml:trace>
  <inkml:trace contextRef="#ctx0" brushRef="#br0" timeOffset="211730.403">19953 8284 1022 0,'-7'0'21'0,"7"0"5"16,-7 0-26-16,7 0 0 0,0 0 0 0,0 0 0 16,-4 6 24-16,-3-1-1 0,4 1 0 0,3 0 0 15,-4 9 11-15,4-3 2 0,-3-1 1 0,3 7 0 16,0 0-4-16,0 2-1 0,3 4 0 0,-3-1 0 15,0 4 1-15,4-1 0 0,-1 4 0 0,-3 2 0 16,4-3-1-16,-4 4-1 0,3 2 0 0,-3-3 0 16,4 4-10-16,-4-1-1 0,4 3-1 0,-4-8 0 0,3 2-10 0,-3 0-1 15,0-2-8-15,-3-1 12 0,3-8-12 0,0 2 9 16,-4-5-9-16,4 8 8 0,-4-14-8 0,1-3 0 0,3 3 9 16,-4-4-9-16,4 1 0 0,0-9-10 15,0 0 1-15,0 0 0 16,0 0-40-16,0 0-8 0,0-12-2 0</inkml:trace>
  <inkml:trace contextRef="#ctx0" brushRef="#br0" timeOffset="212006.533">19780 8634 850 0,'0'0'17'0,"0"0"6"0,0 0-23 15,0 0 0-15,0 0 0 0,4 5 0 0,-1 1 56 0,4 3 6 0,-3-3 2 0,3 0 0 16,0 0 0-16,4-6 0 0,-4 6 0 0,3 0 0 16,4-4-35-16,-3 4-6 0,3 3-2 0,-3-3 0 15,3-3 7-15,0-3 0 0,0 6 1 0,0-6 0 16,0-9-15-16,0 6-3 0,0 0-1 0,4-6 0 15,-4 1-56-15,0 2-11 0,0-6-3 0</inkml:trace>
  <inkml:trace contextRef="#ctx0" brushRef="#br0" timeOffset="212496.196">20098 8839 1314 0,'0'0'37'0,"0"0"8"0,0 0-36 16,0 0-9-16,0 0 0 0,0 0 0 0,0 0 53 0,0 0 9 0,0 0 2 0,0 0 0 15,0 0-52-15,0 0-12 0,0-6 0 0,0 6 0 32,7-2 28-32,0-1 2 0,0 6 1 0,0-3 0 15,4 0-50-15,-4 0-9 0,0 0-3 0,3 2 0 0,-3 4 31 0,0 0 0 0,4 0 0 0,-4-6 0 16,4 6 0-16,-1-6 0 0,1 0 0 0,-1 0 0 15,4-6 0-15,1 0 0 0,-1 0 0 0,0-2 0 16,0-1 8-16,0-3 8 0,0 3 2 0,-3-8 0 16,-1-1-18-16,1 3 0 0,-1-2 0 15,1 5-9-15,-7-6-17 0,-1 0-3 16,1 10-1-16,-4-10 0 0,0 3 1 0,0 4 0 0,-4 2 0 16,1 0 0-16,-4-3 20 0,3 0 9 0,-3 7-8 0,3-1 8 15,-3 3 0-15,0 3 0 0,-3 0 0 0,3 3 0 16,-4 3-12-16,4 5-4 0,-4 1-1 0,1 0 0 15,-1-3 65-15,1 2 12 0,-1 7 4 0,0 0 0 16,1 5-52-16,-1-2-12 0,4 5 0 0,0-2 0 16,0-1 0-16,0-2 0 0,0-4 0 0,0 7 0 15,3-12 54-15,1 5 8 0,-1-5 2 0,4 3 0 16,0-3-52-16,0-4-12 0,0 1 0 0,4 0 0 16,-4-3 8-16,0-6-8 0,3 6 11 0,5 0-11 15,-1 0 0-15,0 5 0 0,3-5 0 0,1 3-12 16,-1-6 12-16,4 3 0 0,4-3 0 0,-4 0 0 15,4 0-80-15,0-6-14 0,-1 0-2 0</inkml:trace>
  <inkml:trace contextRef="#ctx0" brushRef="#br0" timeOffset="213457.823">21586 8548 850 0,'-14'6'17'0,"0"3"6"0,0 0-23 15,0 3 0-15,0-4 0 0,0 10 0 0,0-6 32 0,3-6 1 16,-3 3 1-16,3-1 0 0,4 7 3 0,-3-9 1 0,3 0 0 0,-4 0 0 16,4 0 4-16,7-6 1 0,-7 0 0 0,0 2 0 15,7-2 19-15,-7 3 4 0,-4 0 1 0,4-3 0 16,0 6-31-16,7-6-7 0,-7 0-1 0,-3 6 0 15,3-3-28-15,-1 6 0 0,5-3 0 0,-4 6 0 16,3-7-14-16,4 10 4 0,-3-3 1 0,3 0 0 16,0 5 9-16,0-5-8 0,3-6 8 0,-3 6-8 15,4-4 8-15,-4 4-8 0,3 0 8 16,1-6-8-16,-1 3 8 0,5 0 0 0,-5 2 0 16,1-2 0-16,3-3 0 0,0 0 0 0,0-6 0 0,0 6 0 15,0-12 0-15,0 6 0 0,0-6 0 0,0-3 0 16,4 0 11-16,-4-5-3 0,3 2 0 0,1-6 0 15,-1-5 11-15,5 2 1 0,-5-11 1 0,4 2 0 16,-3 1 5-16,3-3 1 0,-4-1 0 0,1 4 0 16,0-3 11-16,-1-4 2 0,-3 7 1 0,0-3 0 15,0 2-7-15,-3 4-2 0,-1 2 0 0,-3-2 0 16,4 2-32-16,-4 4 0 0,0-1 0 0,0 0 0 16,0 1 0-16,0-4 0 0,0-5 0 0,0 3 0 15,-4 2-17-15,1-2-11 0,-4 2-1 0,3-5-1 16,-3 2 0-16,0 4 0 0,-3-4 0 0,3 10 0 0,-4-13 15 15,0 13 3-15,4-4 1 0,-3 9 0 0,3-5 11 16,0 5 0-16,0 6 0 0,3 3 0 0,4 3-11 16,-7 3 0-16,0 0 0 0,3 12 0 0,1 2-5 0,-1 1-2 15,1 5 0-15,-1 10 0 16,4-4-8-16,0 9-2 0,-3 1 0 0,3 5 0 0,3-3 56 0,1 3 12 0,-1-3 1 16,4 6 1-16,1 0-29 0,-1-9-5 15,0 3-8-15,3 4 11 0,-3-10-3 0,4 3-8 16,-4-6 12-16,0 1-4 0,0-4 3 15,0 1 0-15,-3 2 0 0,-1-3 0 0,1-5-11 0,-4 2 0 0,3-8 0 16,-3 2 0-16,0-2 16 0,-3-6 7 0,3-3 1 0,-4-3 1 16,4-6-16-16,0 0-9 0,0 0 10 0,0 0-10 15,0 11 9-15,0-11-9 0,0 0 8 0,0 0-8 16,0 0-17-16,0 0-9 0,4-3-2 0,3-2 0 16,0-1-33-16,3 0-7 0,1-6-2 0</inkml:trace>
  <inkml:trace contextRef="#ctx0" brushRef="#br0" timeOffset="213998.215">21904 8604 665 0,'0'0'28'16,"0"0"-28"-1,0 0 147-15,0 0 24 0,-7 0 5 0,7 0 0 0,-11 0-68 16,4 0-15-16,-3-6-2 0,3 6-1 0,0 0-20 0,7 0-4 0,-7 0-1 0,-4-6 0 31,4 6-25-31,0 0-6 0,0 6-1 0,-4-6 0 16,1 6-23-16,-1 0-10 0,4-6 8 0,-4 6-8 0,-3 0 8 0,7 0-8 0,-3 3 0 0,-1-1 8 16,4 7-8-16,-4-3 0 0,4 0 0 0,0 5 0 15,0-2-12-15,4 3 12 0,-1-4-10 0,1 1 10 16,-1 0-9-16,4 2 9 0,4-11-8 15,-1 3 8-15,1 0 0 0,-1-3 0 0,1 0 0 16,3 2 0-16,-4-2 0 0,4 0 0 0,4 0 0 16,-4-6 0-16,4 0 0 0,-1 6 0 15,1-6 0-15,-1-6 0 0,1 6 0 0,0 0 0 0,-1 0 8 0,1-6-8 16,-4 0 11-16,0 6-3 0,0-6 0 0,0-5 0 16,-4 2 1-16,5-3 0 0,-1 0 0 0,-4-5 0 15,1-1-9-15,-1-3 0 16,-3 4-10-16,4 2 10 0,-4-6-10 0,0 7 10 0,0-4-10 0,0-2 10 15,0 8 0-15,0 0-9 0,0-6 9 0,0 10 0 16,0 2 0-16,0 6 0 0,0 0 0 0,0 0 0 16,0 0 0-16,0 0-13 0,0 0 3 0,0 0 1 15,0 0-4-15,0 6-1 0,0 8 0 0,-4 4 0 16,4-9 14-16,0 8 0 0,-3 1 0 0,3 0 0 16,0-4 0-16,0 10 0 0,0-6 0 0,0-4 0 15,3-2 0-15,-3 6 0 0,0-7 0 0,4 1 0 16,-1 0 0-16,1 0 0 0,-1-4 0 0,4 4 0 15,0 0-14-15,4 0 0 0,-4-6 0 0</inkml:trace>
  <inkml:trace contextRef="#ctx0" brushRef="#br0" timeOffset="214561.298">22066 8654 1074 0,'0'0'30'0,"0"0"8"0,0 0-30 16,0 0-8-16,0 0 0 0,0 0 0 0,0 0 104 0,-3 6 19 0,3-6 4 0,-4 12 1 16,4-6-52-16,0 0-9 0,0 2-3 0,0 4 0 15,0 0-26-15,0-6-6 0,4 6 0 0,-4-7-1 16,0 4-11-16,0 0-3 0,0-9 0 0,0 0 0 15,0 0-1-15,0 6-1 0,0 0 0 0,0-6 0 0,0 0-15 0,0 0 0 16,0 0 0-16,0 0 0 16,0 0 14-16,0 0-3 0,0 0-1 0,0 0 0 15,0 0-10-15,0 0-14 0,0 0 3 0,0 0 1 16,0 0 22-16,0 0 5 0,0 0 1 0,0 0 0 16,3 3-29-16,1-3-5 0,3-3-2 0,-4 3 0 15,4-3 18-15,-3-3 14 0,-1 0-2 0,1 0-1 16,0-3-11-16,3 4-16 0,-4-7 4 0,1 6 1 15,-1-6 11-15,1 0 0 0,-1 4 0 0,1 2 0 16,-4-6 0-16,0 6 0 0,0 0 0 0,0-6 0 16,0 12 0-16,0 0 0 0,0 0 0 0,3-5 0 15,-3 5 0-15,7-3 0 0,-3 0 0 0,3 0 0 16,0 3-9-16,0 0 9 0,0 3-10 0,0 0 10 0,0 0 0 16,4-1-9-16,-4 4 9 0,0 3 0 15,0 3 0-15,0-6 0 0,0 6 0 0,-3-4 0 0,3 10 0 0,-7 0 0 0,3-1 0 0,1 1-8 16,-4 3 8-16,0-4-10 0,0-5 10 0,-4 3-10 15,4 2 10-15,-3 1 0 0,3-9 0 0,0 8-8 16,-4-5 19-16,4 0 4 0,0 0 1 0,-3 2 0 16,3-5-39-16,0-3-7 15,0 0-2-15,0-6 0 0,3 9-26 0,-3-9-6 16,0 0 0-16,4 0-444 0,3 0-88 0</inkml:trace>
  <inkml:trace contextRef="#ctx0" brushRef="#br0" timeOffset="-214417.89">22535 8560 1181 0,'0'0'24'0,"0"0"7"16,-3-12-31-16,-4 6 0 0,0 1 0 0,7 5 0 15,0 0 104-15,0 0 14 0,0 0 3 0,0 0 1 16,0 0-33-16,-7 0-6 0,0 0-2 0,0 0 0 16,7 0-28-16,-11 5-5 0,4-5-2 0,0 6 0 0,-4 6-46 15,4-6 0-15,0 3 0 0,0 3 0 0,0-1 0 16,0 1-8-16,0 0 8 0,4-6-10 0,-1 3 10 16,0-1 0-16,4 1 0 0,-3 3 0 0,3-12 0 0,0 0-10 0,0 0 10 15,0 0-10-15,3 6 1 0,-3-6 0 0,0 0 0 0,0 0 0 16,4 0 9-16,-4 0 0 0,4 6-9 0,3 0 9 15,-7-6 0-15,0 0 0 16,3 2 0-16,1 1 0 0,-4-3 0 0,7 3 0 0,0 3-9 0,-4-6 9 16,4 3 0-16,-3 0 0 0,3 0-8 0,-7-3 8 15,3 3 0-15,4 3 0 0,1-6 0 0,-5 6 0 16,4 0 0-16,-3-6 0 0,-1 6 0 0,1-1 0 16,-1 4 0-16,-3-6 0 0,4 3 0 0,-1 3 0 15,-3-3 0-15,0 6 0 0,0-7 0 0,0 7 9 16,0-3-1-16,-3 6 0 0,-1-1 0 0,1 4 0 15,-1-6-8-15,1-3 12 0,-4 5-12 0,3 1 12 16,-3-3-12-16,0-6 12 0,0 5-12 0,0 1 12 16,0-6-4-16,0 0 0 0,0-3 0 0,-4 3 0 0,1 0-8 0,2-6 0 15,8 0 0-15,-10 0 0 16,-1 0-44-16,1 0-2 0,3 0 0 16,-4 0 0-16,4 0-113 0,3-6-22 0</inkml:trace>
  <inkml:trace contextRef="#ctx0" brushRef="#br0" timeOffset="-213788.737">23195 8037 732 0,'0'0'15'0,"0"0"5"16,0 0-20-16,0 0 0 0,0 0 0 0,0 0 0 15,0 0 80-15,0 0 12 0,0 0 2 0,0 0 1 16,-3 6-10-16,3-6-1 0,0 6-1 0,0-6 0 16,0 0-33-16,0 0-6 0,0 0-2 0,-4 5 0 0,4 1 13 15,-3 0 2-15,3 0 1 0,0 3 0 16,-4 3-23-16,4-6-5 0,0 5-1 0,0 1 0 0,0 6-13 16,0 2-4-16,0-2 0 0,4 5 0 0,-1 4-12 15,-3-4 9-15,4 4-9 0,-1 2 8 16,-3-2-8-16,4 2 0 0,-1 3 0 0,1 4 0 0,3 2 0 15,-7-9 0-15,3 10 0 0,1-1 0 16,-4-3 0-16,3 0 8 0,1 4-8 0,-4-1 0 0,0-3 0 0,-4 3 8 16,1-8-8-16,-1 8 0 0,1-12 0 0,-1 4 8 0,1-7-8 15,-1 4 0-15,1-10 8 0,-1 1-8 0,1-3 0 16,-1 2 8-16,1-11-43 16,3 0-9-16,0-6-1 0,0 0-1 0,0 0 12 0,0 0 2 0,0 0 1 15</inkml:trace>
  <inkml:trace contextRef="#ctx0" brushRef="#br0" timeOffset="-213134.829">23333 8660 699 0,'0'0'29'16,"0"0"-29"0,0 6 89-16,0-6 12 0,-4 6 3 0,4-6 0 0,0 0-48 0,0 0-8 15,0 0-3-15,0 0 0 0,4 6 3 0,3 0 0 16,-4-4 0-16,1 4 0 0,-4-6-13 0,7 6-3 0,0 0 0 0,-4-3 0 15,5-3-8-15,-1 0-3 0,0 0 0 16,0 0 0-16,0 0-13 0,0 0-8 0,3 0 8 0,-3 0-8 16,1 0 9-16,-8 0-9 0,7-3 12 0,-4-3-12 15,4 0 14-15,0 0-4 0,0-2-1 0,-3 2 0 16,3 0 0-16,0-6 0 0,0 0 0 0,-4 4 0 16,5-1-9-16,-1 0 0 15,0 3 0-15,0 0 0 0,-4-6 16 0,1 7 2 0,3-1 0 16,-7 0 0-16,3 3-18 0,-3 3-12 0,4-6 1 0,-4 6 1 15,3-6 10-15,-3 6 12 0,-3-6-2 0,-1 0-1 16,1 0-9-16,-4 1 0 0,0 5 0 0,-4-6 0 16,4 6 0-16,-4 0 0 0,4 0 0 0,-3 6 0 15,3-6 0-15,0 0 0 0,-4 0 0 0,4 5 0 16,0-5 20-16,0 6-2 0,0 0 0 0,0 0 0 16,7-6-18-16,-4 3 0 0,4-3 0 0,-7 6 0 15,4 3-16-15,-1 0 2 0,1 2 1 0,3 1 0 16,0 0 13-16,0 0-9 0,0 8 9 0,0-8-8 15,3 0 8-15,-3 2 0 0,4 1-9 0,-4 0 9 16,3-3 0-16,-3 2 0 0,4-2-9 0,-1 0 9 0,-3 0 0 0,4 5 0 16,-1-11 0-16,-3 6 0 0,4-3 0 0,-1 8 0 15,-3-11 11-15,4 0-11 0,0 6 8 0,-1-3-8 0,4-1 0 16,-3-2 0-16,3 0 0 0,-4 3 0 0,8-3 0 16,-4-6 0-16,3 6-12 0,-3-6-5 15,4-6-2-15,0 6 0 16,3-6-72-16,0-3-14 0,-4 3-3 0,5-5-521 0</inkml:trace>
  <inkml:trace contextRef="#ctx0" brushRef="#br0" timeOffset="-212299.02">24119 8569 923 0,'0'0'39'0,"0"0"-31"16,0 0 29-16,0 0 7 0,0 0 0 0,0 0 1 15,0 0 15-15,0 0 4 0,0 0 0 0,0 6 0 16,0 3-52-16,0-1-12 0,4-2 0 15,-4 6 0-15,3 0 54 0,-3-6 8 0,8 3 2 0,-5-1 0 16,1 7-52-16,3-3-12 0,-4 0 0 0,1-4 0 16,-1 7 0-16,-3 0 0 0,4-9 0 0,-1 5 0 15,1 1 13-15,-4 0 0 0,3 3 0 0,-3-4 0 16,0 1-13-16,0-6-18 0,0 3 4 0,0-3 1 16,0-6 13-16,0 0 0 0,0 9 0 0,0-9 0 15,0 0 20-15,0 0 6 0,0 0 2 0,0 0 0 0,0 0-16 0,0 0-2 16,0 0-1-16,0 0 0 0,0 0 6 0,0 0 1 15,0 0 0-15,0 0 0 0,-3-6 10 0,-4 0 2 16,3-3 1-16,1 0 0 16,3-3-8-16,-4 1-1 0,1-4-1 0,-1 3 0 15,1 0-11-15,-1-5-8 0,1 2 12 0,-1 0-12 16,0 1 0-16,1-4 0 0,-1-5 0 0,1 8 0 16,-1-3 0-16,4-2 0 0,0 5 0 0,-3 0 0 15,3-2 0-15,3 2 0 0,-3 3 0 0,4 0 0 16,-1 1-8-16,1 5 8 0,-1-6 0 0,1 6-9 15,0-3-22-15,-1 3-4 0,4 3-1 0,-3 0 0 16,3 1 48-16,0-1 8 0,0 3 3 0,0 0 0 0,3 0-37 0,1 0-7 0,0 0-2 16,-1 0 0-16,1 0 23 0,3 0 0 15,-4-6 0-15,5 6 0 0,-1-6-23 0,-4 0 0 0,4 0 0 16,-3 0 0 0,0 6-127-16,3-6-26 0</inkml:trace>
  <inkml:trace contextRef="#ctx0" brushRef="#br0" timeOffset="-211836.67">24328 8598 760 0,'0'0'16'0,"0"0"3"16,0 0-19-16,0 0 0 0,0 0 0 0,-4 12 0 15,4-6 47-15,0 3 5 0,0-3 2 0,0 0 0 16,0-6 14-16,4 5 2 0,-4-5 1 0,3 12 0 16,1-12-30-16,3 6-5 0,0-6-2 0,0 6 0 15,0-6-8-15,0 0-2 0,0-6 0 0,4 6 0 16,-1-6-7-16,1-6-1 0,-4 4-1 0,3-1 0 16,-3 0 1-16,0-3 1 0,-3 0 0 0,3 4 0 15,-7 2-17-15,4 0 0 0,-4 6 0 0,-4-6 0 0,4 0 0 16,0 6 0-16,-3-6 0 0,-1 0 0 0,-3 0 0 0,0 1 0 0,0 5 0 15,0-6 0-15,0 6 58 16,-4 0 5-16,1 0 1 0,2 0 0 0,-2 6-52 0,3-6-12 16,0 5 0-16,-4 1 0 0,4-6 0 0,0 12 0 0,-4-12-9 15,4 9 9-15,0-3-9 0,0 3 9 16,0 5-8-16,0-2 8 0,4 0 0 0,-1 0 0 0,1-1 0 16,-1 4 8-16,1-3-8 0,-1 0 9 15,4 2-9-15,0-2 10 0,0 0-10 16,0 0 0-16,4-1 0 0,-1 1 0 0,-3-3 0 0,4-3 0 0,-1 6 0 0,4-7 0 15,0 1 0-15,0 0 0 0,4 0 0 0,-4 0 0 16,4-6-18-16,-1 3-6 0,4 0 0 0,-3-3-1 16,-1 0-109-16,5-3-22 15,9-6-4-15,-3 3 0 0</inkml:trace>
  <inkml:trace contextRef="#ctx0" brushRef="#br0" timeOffset="-211352.833">24747 8504 1120 0,'0'0'32'0,"-3"-6"6"0,3 6-30 0,-7 0-8 0,7 0 0 0,0 0 0 16,-7-6 109-16,0 6 21 15,0 0 4-15,0 0 1 0,0 0-57 0,-1 6-11 0,1-3-3 0,0 6 0 16,0-6-41-16,0 3-9 16,0-3-2-16,-3 6 0 15,-1-9-3-15,4 6-1 0,-4-6 0 0,4 5 0 0,0 1 14 0,4 6 2 0,-4-6 1 0,3 3 0 16,4-3-25-16,-3 5 0 0,-1-5-9 0,1 6 9 16,3-6 0-16,-4 0 0 0,8 0 8 0,-4 0-8 15,0 2 0-15,3 4 0 0,-3-6 0 0,4 0 0 16,-4 0 0-16,3 0 0 0,-3 0 0 0,4 2 0 15,-1 1 0-15,4-3 0 0,-3 3 0 16,-1-3 0-16,4 0-8 0,-7-6 8 0,0 0 0 0,11 6 0 16,-4-1-9-16,0 4 9 0,-7-9 0 0,7 6-9 15,0 0 9-15,-3 3 0 0,-4-9 0 0,3 9-8 16,-3-9 8-16,4 6 0 0,-4 5-9 0,0-5 9 16,-4 0-16-16,1-3 2 0,-1 6 0 0,-3-3 0 15,4 2-18-15,-8 4-3 16,4-6-1-16,0 0 0 0,-4 0 36 0,4 0 0 0,-3-6 0 0,3 3 0 0,0 0 0 15,-1-3 0-15,1 0 0 0,0-3 0 16,-3 3-160-16,-1-3-26 0,-3-3-5 0,0-6-1 0</inkml:trace>
  <inkml:trace contextRef="#ctx0" brushRef="#br0" timeOffset="-210868.863">24871 7857 1250 0,'0'0'35'0,"0"0"9"0,0 0-36 0,0 0-8 0,0 0 0 0,0 0 0 15,0 6 31-15,0 6 4 0,0-6 1 0,0 6 0 16,0 2 17-16,0 4 4 0,0 0 1 0,0-4 0 16,-4 4-11-16,4 6-3 0,0-10 0 0,-3 10 0 15,3-1-12-15,-4 1-2 0,1 8-1 0,3-2 0 16,0 2-4-16,-4 0-1 0,4 4 0 0,0 2 0 15,0-6-13-15,0 9-3 0,0-5-8 0,4 8 12 0,-4-12-12 16,0 3 0-16,0 3 0 0,-4 1 0 0,4-4 0 0,0 3 17 16,0-8-3-16,-3 2-1 0,3 0-5 0,0-8-8 15,0 5 11-15,-4-11-11 0,4 8 0 0,0-2 0 16,-3-12 0-16,3 5-12 0,-4 4 12 0,4-7 0 16,0-2 0-16,-3 0 0 0,3 0-10 0,0-6 1 15,0-6 0-15,0 0 0 16,0 0-47-16,0 0-10 0,0 0-2 0,0 0 0 15,3 0-37-15,-3 0-8 0,4 0-2 0,-1-6 0 0</inkml:trace>
  <inkml:trace contextRef="#ctx0" brushRef="#br0" timeOffset="-210550.482">24666 8378 1014 0,'0'0'43'15,"0"0"-35"1,0 0 64-16,0 0 13 0,0 0 3 0,0 0 0 16,0 0-53-16,7 3-11 0,0-3-1 0,4 6-1 15,-4-3-6-15,4 2 0 0,-1 1-1 0,-3 0 0 16,4 6 21-16,-1-6 4 0,1 0 0 0,3 0 1 15,-3-1-5-15,-1-2-2 0,-3 0 0 0,7 0 0 16,-3 3-2-16,0-6 0 0,-1 6 0 0,4 0 0 16,-3-6-21-16,-1 0-11 0,1 0 10 0,0-6-10 15,3 6 0-15,-4-6 8 0,1 0-8 0,3 3 0 16,-3-3-24-16,3 1-8 0,-4-1-2 0,1-6-484 16,-1 0-97-16</inkml:trace>
  <inkml:trace contextRef="#ctx0" brushRef="#br0" timeOffset="-209835.978">25171 8622 1094 0,'0'0'46'16,"0"0"-37"-1,0 0 44-15,0-6 9 0,-4 0 2 0,4 0 0 16,0 6-52-16,0-6-12 0,0 6 0 0,-3-6 0 16,3 6 0-16,0-8 0 0,0-1 0 0,0 9 0 15,0 0 44-15,0 0 5 0,0 0 2 0,0 0 0 16,0 0-6-16,-11 0-1 0,11 0 0 0,-11-3 0 16,4 3 7-16,-3-3 1 0,-1 3 0 0,1 0 0 15,-1 0-36-15,0 0-8 0,4 0 0 0,-3 3-8 16,-1 3-14-16,1 3-10 0,3 2-1 0,-4 7-1 15,0-6 26-15,-3 5 0 0,4 4 0 0,-1-1 0 0,1 1 0 0,-1 0 0 16,8-1 0-16,-5-5 0 0,5 6 0 0,3-4 0 16,0-8 0-16,0 3 0 0,0-1 28 0,3 1 10 15,5 0 2-15,2-6 1 0,1 0-25 0,-4 0-4 16,3-3-2-16,1-3 0 0,3 0-10 0,0 0 12 0,0-9-12 0,-3 3 12 16,3-6-4-16,0 0-8 0,-3-2 12 0,-1-1-4 31,1 0-57-31,-4-2-12 0,0-1-3 0,0 3 0 0,-4-2 52 0,-3-1 12 0,4 0 0 15,-4 4 0-15,0-4 0 0,-4 0 0 0,1 7 0 16,-1 2 0-16,1-3 0 0,-1 0 0 0,1 6 0 0,-1 1 0 16,1-1 27-16,-1 0 8 0,1 3 1 0,3 3 1 15,0 0-18-15,0 0-4 0,0 0-1 0,0 0 0 16,0 0 14-16,0 0 4 0,0 0 0 16,-4 6 0-16,1 0-32 0,-1 2-13 0,1 10 1 0,3-3 0 15,-4-1 4-15,4 7 8 0,0-3-13 0,0-4 5 16,4 10 8-16,-4-12 9 0,0 8-1 0,0-2-8 15,3 0 0-15,-3-1 0 0,4 1-10 0,-4-4 10 16,3 4 0-16,1-6 0 0,-4 3 9 0,3-1-1 16,1 1-64-16,-1-9-12 0,1-6-2 0,3 6-475 15,-4 0-95-15</inkml:trace>
  <inkml:trace contextRef="#ctx0" brushRef="#br0" timeOffset="-208995.78">25273 8634 649 0,'0'0'28'0,"0"0"-28"16,0 0 76-16,0 0 11 0,0 0 1 0,0 0 1 16,0 0 3-16,0 0 0 0,0 0 0 0,0 0 0 15,0 0-49-15,0 0-10 0,0 0-1 0,0 0-1 16,0 0 12-16,0 0 2 0,0 0 1 0,0 5 0 15,0-5 0-15,-4 6 0 0,4 3 0 0,-3 3 0 16,3-12-7-16,0 6-2 0,0-6 0 0,-4 6 0 16,4-6-17-16,0 6-3 0,0-1-1 0,0-5 0 0,0 0-16 0,0 0 8 15,0 0-8-15,0 0 0 0,0 0 24 0,0 0-3 16,0 0 0-16,0 0 0 0,0 0-21 0,0 0-8 16,-3 12 0-16,3-12 0 0,0 6 36 0,0-6 8 15,0 0 2-15,0 0 0 16,0 0-28-16,0 0-10 0,0 0 0 0,0 0 9 0,0 0-9 0,0 0 0 15,0 0 9-15,0 0-9 0,0 9 0 0,0-9 8 16,0 0-8-16,0 0 0 0,0 0 0 0,0 12 0 16,0-12 0-16,0 0 0 0,0 0 0 0,0 0 0 15,-4 6 0-15,4-6 8 0,0 0-8 0,0 0 0 0,0 0 0 0,0 5 8 16,-3 7-8-16,3-12 0 0,0 0 0 0,0 0 0 16,0 0 0-16,0 9 0 0,0-9 0 0,0 0 0 15,0 0 0-15,0 0 0 0,0 0 0 0,0 0 0 16,0 0 0-16,0 0 0 0,0 0 0 0,0 0 0 15,0 0 0-15,0 0 0 0,0 0 0 0,0 0 0 16,0 0 0-16,0 6 0 0,0-6 0 0,0 0 0 16,0 0 8-16,0 12-8 0,0-12 8 0,0 0-8 15,0 0 0-15,0 0 9 0,0 0-9 0,0 0 0 16,0 0 9-16,0 0-9 0,0 0 0 0,0 0 9 16,0 6-9-16,0-6 0 0,0 0 0 0,0 0 0 0,0 0 0 15,0 0 0-15,0 0 0 0,0 0 0 16,0 0 0-16,0 0 0 0,0 0 0 0,0 0 0 15,0 0 0-15,0 0 0 0,0 0 0 0,0 0 0 16,0 0 0-16,0 0 0 0,0 0-11 0,0 0 11 16,0 0-9-16,0 0 9 0,0 0-10 0,0 0 10 15,0 0-16-15,0 0 4 0,0 0 0 0,0 0 0 0,0 0-3 0,0 0 0 16,0 0 0-16,0 0 0 16,0 0-13-16,0 0-4 0,0 0 0 0,0 0 0 15,0 0-29-15,0 0-7 0,0 0 0 0,0 0-1 16,0 0-7-16,0-6-2 0,0 0 0 0,3 0 0 15,-3 0-13-15,0 3-2 0,4-3-1 0,-4 6-433 0</inkml:trace>
  <inkml:trace contextRef="#ctx0" brushRef="#br0" timeOffset="-208155.363">25361 8784 590 0,'0'0'12'0,"0"0"4"0,0 0 0 0,0 0 1 0,0 0-17 0,0 0 0 0,0 0 0 0,0 0 0 15,-3 0 0-15,3 0 0 0,0 0 0 0,0 0-9 16,0 0 9-16,0 0-10 0,0 0 10 0,0 0-10 15,0 0 1-15,0 0 0 0,0 0 0 0,0 0 0 16,0 0 9-16,0 0 0 0,0 0 10 0,0 0-10 16,0 0 47-16,-7 0 3 0,7 0 1 0,0 0 0 15,0 0-1-15,-4 11 0 0,4-11 0 0,-7 0 0 16,7 0-20-16,0 0-4 0,0 0-1 0,0 0 0 16,0 0-11-16,-7 6-2 0,7-6-1 0,-4 6 0 15,4-6 13-15,0 0 2 0,0 0 1 0,0 0 0 16,0 0 9-16,0 0 1 0,-7 0 1 0,7 0 0 15,-3 6-11-15,3-6-3 0,-4 6 0 0,4 3 0 16,0-4-24-16,0 7 8 0,0-6-8 0,0 6 0 16,4-6 19-16,-4 3-2 0,3-1 0 0,-3-2 0 0,4 0 8 15,-1 3 2-15,-3 3 0 0,4-6 0 0,-1 5-3 0,1-5-1 16,-4-6 0-16,7 6 0 0,-3-3 12 0,3 3 2 16,0-6 1-16,0 0 0 15,0-3 2-15,3 0 1 0,-3 0 0 0,4-3 0 16,-4-3-17-16,4 1-4 0,-4-4-1 0,3-3 0 0,-3-5-19 0,4 5 0 15,-4-3 0-15,0-5 0 0,0 8 55 0,0-8 7 16,-3-1 2-16,-1 3 0 16,1 4-75-16,-1-7-14 0,-3 4-3 0,0 2-1 15,0 0-12-15,-3 1-3 0,3 2 0 0,-4-3 0 16,1 4-20-16,-4-1-4 0,3-6 0 0,-3 10-1 16,4-4-11-16,3 0-3 0,-4 6 0 0,1 4 0 15,-1-1-20-15,0 0-4 0,4 6-1 0</inkml:trace>
  <inkml:trace contextRef="#ctx0" brushRef="#br0" timeOffset="-207662.59">25608 8734 1407 0,'0'0'31'0,"0"0"6"0,0 0 2 0,0 0 1 0,0 0-32 15,0 0-8-15,0 5 0 0,0 4 0 0,-3 0 72 0,3 0 12 16,0 3 4-16,0-1 0 0,0 1-39 0,0-3-7 16,0 3-2-16,0-1 0 0,-4 7-20 0,4-12-4 15,0 6 0-15,0-6-1 0,0-6-15 0,0 6 0 16,0-6 0-16,0 8 0 15,0-8 12-15,0 0-4 0,0 0-8 0,0 0 12 16,0 0-12-16,0 0 0 0,0 0 8 0,0 0-8 0,0 0 0 0,0 0 0 16,0 0 0-16,0-8 0 0,4 5 0 0,-4-3 0 15,0 3 0-15,0-3 0 16,0 6 0-16,0-6 0 0,0 6 0 0,0-6 0 0,0 0 0 0,-4-6 0 0,4 4 0 0,0 2 0 16,0 0 0-16,0 0 0 0,-3 0 0 0,-1-6 0 15,4 1 0-15,-4-1 0 0,1 3 0 0,-1-9 0 16,1 7 40-16,3-7 4 0,-4-3 2 0,4 4 0 15,0-1-36-15,4 1-10 0,-4 5 0 16,0-3 0-16,3-3 0 0,1 7 0 16,-1-1 0-16,1 3 0 0,0-3 0 0,-1 1-10 15,1 5 10-15,-1-3 0 0,1 3-11 0,3 3 11 0,0-6-10 16,0 9 10-16,0-3-24 0,0 3 0 16,4-3 1-16,-1 3 0 0,-3 0-29 15,4 0-7-15,-1 0-1 0</inkml:trace>
  <inkml:trace contextRef="#ctx0" brushRef="#br0" timeOffset="-207062.042">26031 8672 1036 0,'0'0'23'0,"-3"-6"5"0,-4 0 0 0,3 0 1 0,1-6-29 16,-4 4 0-16,3 2 0 0,-3 0 0 15,0 0 57-15,4 0 6 0,-4 0 1 0,3 0 0 0,-3 6 0 0,7 0 0 0,-4-6 0 0,4 6 0 16,0 0-8-16,-3 0 0 0,3 0-1 0,-7 0 0 16,0 0-37-16,3 6-7 15,-3-6-2-15,0 6 0 0,0 0-9 16,0 6 0-16,0-3 0 0,0 2 0 0,-4 7 16 15,1-6 2-15,-1 0 0 0,1 5 0 0,3-2-7 0,-4-3-2 0,0-1 0 16,4 4 0-16,0-3-1 0,0 0-8 0,0-1 12 0,0 1-4 16,4-3-8-16,-1 0 0 0,4-3 0 0,-3 0 8 15,3-6 4-15,0 8 0 0,0-8 0 0,0 0 0 16,0 0 8-16,0 0 1 0,10 6 1 0,-3 0 0 16,4-6-22-16,-4-6 0 0,3 0-10 15,-3 0 10-15,4 1 15 0,0-1 9 0,-1-3 3 0,-3 3 0 16,0-6-15-16,-3 1-4 0,3 5 0 0,0-6 0 15,0 3-8-15,-3 0 8 0,-1-5-8 0,-3 8 8 16,4-6-8-16,-4 3 0 0,0 3 0 0,0-6 8 16,0 7-8-16,0-1 0 0,-4 0 0 0,4 6 8 15,0 0-8-15,0 0 0 0,0 0 0 0,0 0 0 16,0 0 0-16,0 0-17 0,0 0 4 0,0 0 1 16,0 0 12-16,0 0-11 0,4 6 11 0,-1 0-10 0,-3 8 10 0,4-5-13 15,-1 0 5-15,1 9 8 16,-1-7-23-16,-3 4 3 0,4-3 1 0,-4 5 0 15,3 1 19-15,-3-6 0 0,0 8 0 0,0-2 0 16,0-6 0-16,0 0 0 0,4-1 0 0,-4 4 0 16,0-9 0-16,3 0 0 0,-3-6 0 0,0 0 0 15,0 0-55-15,0 0-7 0,0 0-2 0,0 0 0 16,7 0-102-16,0 6-21 0</inkml:trace>
  <inkml:trace contextRef="#ctx0" brushRef="#br0" timeOffset="-206636.558">26137 8645 1036 0,'0'0'23'0,"0"0"5"0,0 0 0 0,0 0 1 0,-3 9-29 0,3-3 0 0,0 6 0 0,0-6 0 15,0 2 57-15,0 4 6 0,3 0 1 0,-3 0 0 16,4 5 0-16,-4-5 0 0,3-3 0 0,1 9 0 15,-1-7 0-15,-3 1 0 0,4 0 0 0,-4 0 0 16,0 2-52-16,0-2-12 0,0-6 0 0,0 6 0 16,0-9 36-16,0 3 4 0,0 2 0 0,0-8 1 15,0 0-25-15,0 0-6 0,0 0-1 0,0 0 0 0,0-8 4 16,0-1 1-16,0-3 0 0,0 0 0 0,0-5-14 0,0 2 0 16,0-3 0-16,0 1 0 0,0-4 13 0,0 3 0 15,3 1 0-15,-3-1 0 0,0 0-13 16,4 4 0-16,-4 2 0 0,0 6 0 15,0-6 0-15,4 4-18 0,-4 2 4 0,0 6 1 16,0 0 13-16,0 0 12 0,0 0-3 0,0 0 0 16,0 0-9-16,0 0 0 0,3 3-12 0,4 0 12 0,0 0-11 0,0 2 11 15,-3 7-8-15,3-6 8 0,0 0 0 0,0 0 0 16,4 0 0-16,-4 0-8 16,3-4 8-16,-3 10 0 0,4-6 0 0,-4 6 0 15,3-6-20-15,1 0-3 0,-4 5 0 0,4-2 0 16,-4 0-129-16,0 0-25 0,0 3-6 0,0-6-1 0</inkml:trace>
  <inkml:trace contextRef="#ctx0" brushRef="#br0" timeOffset="-206102.707">26420 7696 1074 0,'-4'6'30'0,"-3"0"8"15,3 2-30-15,1-2-8 0,-1 0 0 0,1 0 0 16,-1 0 104-16,1 6 19 0,3-12 4 0,0 8 1 16,-4 1-52-16,4 6-9 0,0-3-3 0,4-1 0 15,-4 4-51-15,3 0-13 0,1 5 0 0,-1-2 0 16,1 9 52-16,-1-4 8 0,4 6 2 0,-3 4 0 0,0-7-48 0,3-2-14 15,-4 8 0-15,1 3 8 0,-1-8 8 0,-3 8 3 0,0 3 0 16,4-2 0-16,-4 2-9 0,3-3-2 0,-3 3 0 0,0-2 0 16,0 2-8-16,0-12 8 0,0 4-8 15,4 2 8 1,-4-8-31-16,3 2-6 0,1-2-2 0,-1 5 0 0,-3-8 56 0,4 2 11 0,-1 1 3 16,-3-7 0-16,4-2-31 0,-4 3-8 15,0-4 0-15,0-2 0 16,3 0-30-16,-3 0-7 0,-3-7-2 0,3 1 0 0,0-6 39 0,0 0 0 0,0 0 0 0,0 0 0 31,0 0-110-31,0 0-14 0,0 0-4 0,0 0 0 0,0 0 52 0,0 0 9 16,0 0 3-16,0 0 0 0</inkml:trace>
  <inkml:trace contextRef="#ctx0" brushRef="#br0" timeOffset="-205676.35">26183 8266 1337 0,'0'0'28'0,"0"0"6"15,0 0-34-15,0 0 0 0,0 0 0 0,0 0 0 16,0 0 58-16,0 0 5 0,0 0 1 0,0 0 0 16,0 0 21-16,0 0 5 0,0 0 1 0,0 0 0 0,0 0-45 0,0 0-9 0,0 0-1 15,0 0-1-15,0 0-5 0,0 0-1 0,0 0 0 0,4-6 0 16,-4 6-29-16,3-3 0 0,4 0-8 0,0 0 8 16,0 3-11-16,4 0 11 0,0 0-10 0,-1 0 10 15,4 0-8-15,0 0 8 0,4 3 0 0,-4 0-9 16,4 0 9-16,-1 0 0 0,1 0 0 0,0 0 0 15,-4-3 0-15,0 6 0 0,0-6 0 0,0 0-8 16,-3 0-3-16,3 0 0 0,-4-6 0 16,1 3 0-16,0 3-42 0,-4-3-9 15,0 0-2-15,0 0 0 0,0-3 0 0,3 6 0 16,-3-5 0-16,4-7 0 0,-4 6 0 0,-3-6 0 16,3 9 0-16,0 0 0 0</inkml:trace>
  <inkml:trace contextRef="#ctx0" brushRef="#br0" timeOffset="-204343.733">27464 8513 930 0,'0'18'19'0,"0"-18"5"15,0 0-24-15,0 0 0 0,0 0 0 0,0 0 0 16,0 0 103-16,0 0 15 0,0 0 3 0,0 0 1 16,0 0-14-16,0 0-4 0,-7 0 0 0,0-6 0 15,3 0-46-15,1 0-10 0,-4-3-1 0,3 3-1 16,-3 0-37-16,0 1-9 0,3-1 0 0,-3 0 0 16,0 0 9-16,4 0 0 0,-4 0 0 0,3 3 0 15,1 0-9-15,-4 3 10 0,3 0-10 0,-3 0 10 16,3 0-10-16,4 0 0 0,0 0 0 0,-7 0 0 15,4 3 0-15,-4 0 0 0,3 3 0 0,1 0 0 16,-4 0-13-16,3 0 5 0,-3-6 8 0,4 6-13 0,-1-1 13 0,-3 1 13 16,0-3-2-16,0 0-1 0,0 6-10 0,3-3 0 0,-6 6 0 15,6-6 0-15,-3-1 0 0,4 1 0 0,-4-6 0 0,3 12 0 16,-3-6 0-16,3 3 18 0,1 3-2 16,-1-1 0-16,1 7-16 0,3-12 0 0,0 6 0 0,-4-1 0 15,4 4 0-15,0-3 0 0,0 0 0 0,4-4 0 16,-4 4-13-16,3-6-7 0,-3 0 0 0,4 6-1 15,-4-12 33-15,3 6 8 0,1-1 0 0,-4-5 1 16,7 9-21-16,-7-9 0 0,7 3 0 0,0 3 0 16,0 0 0-16,0 0 0 0,4 3 0 0,-1-3 0 15,1-1 0-15,0 1 0 0,-1 0 0 0,4 0 0 16,-3-6 0-16,-1 3 0 0,5-3 0 0,-5 3 0 0,1-3 0 16,-1-3 0-16,1 3 0 0,-1-3 0 15,-2-3 38-15,2 0 3 0,1-5 1 0,-4-1 0 16,3 0-67-16,-3-3-14 0,0-2-2 15,-3 5-1-15,3-12 82 0,0 10 16 0,-3-10 3 0,-1 4 1 16,1 2-60-16,-4-6 0 0,3 7-10 0,-3 2 1 16,0-3 9-16,0 7 11 0,-3-4-3 0,3 3 0 15,-7 0-8-15,3 7 0 0,-3-7 0 0,0 6-11 16,0-6 11-16,0 6 0 0,0 0-9 0,0 3 9 16,0 1 0-16,-4-1 0 0,4 3 0 0,-4 0 0 15,4 0 0-15,0 3 0 0,-3-3 0 0,3 2 0 16,0 4-11-16,0-3 11 0,0 3-8 0,-1 0 8 0,1 0-10 15,4-6 10-15,-4 6-12 0,7-6 12 0,0 0-18 16,-4 0 3-16,4 0 1 0,0 0 0 16,0 0-171-16,0 0-35 0</inkml:trace>
  <inkml:trace contextRef="#ctx0" brushRef="#br0" timeOffset="-203691.877">27838 8475 1335 0,'0'0'29'0,"0"0"7"0,0 0 0 0,0 0 2 0,-7 0-30 0,3 6-8 0,-3 0 0 0,4-1 0 16,-1 1 0-16,-3-3 11 0,3 9-11 0,-3-6 12 16,4 6-1-16,-1-6 0 0,1-1 0 0,-1 1 0 15,4-6 29-15,0 0 5 0,0 0 2 0,0 0 0 16,-3 12-20-16,-1-9-4 0,4 3-1 0,0 0 0 15,0-6 1-15,0 0 0 0,0 0 0 0,0 6 0 16,0 5-23-16,0-5 0 0,0 0 0 0,0 6 0 0,0-12 0 0,4 6 0 16,-4-3 0-16,3 6 0 0,-3 2 56 0,4 4 6 0,-4-3 2 15,0 0 0-15,0 5-52 0,3-2-12 0,-3 3 0 16,0-4 0-16,0-2 0 0,0 6 0 0,4-12 0 16,-4 11 0-16,0-8 0 0,0 0 0 0,3 0 0 15,-3 8 0-15,4-11 0 0,-1 0 0 0,-3-6 0 0,4 12 0 16,3-6 0-16,0 0 0 0,-7-6 0 0,0 0 0 15,7 8 0-15,4-2 0 0,-11-6 0 0,10 3 0 16,1 0 54-16,-11-3 8 0,10-3 2 16,1-3 0-16,-4 0-52 0,0-5-12 0,0-1 0 0,4 0 0 15,-4 0 0-15,0-8 0 0,0 2 0 0,0-5 0 16,0 2 0-16,0-2 0 0,0 5 0 0,4-12 0 16,-4 10 0-16,0-7 0 0,3 10 0 0,-2-7 0 15,2 7 24-15,-3-4 1 0,0-2 1 0,0 5 0 16,0-3-26-16,-3 4 0 0,3 5 0 0,-4-6 0 15,4 9 0-15,-3-2-11 0,0 5 1 0,-1 0 0 16,-3-6-15-16,4 3-3 0,-4 4-1 0,0 5 0 16,3-3-5-16,-3-3-1 0,0 0 0 0,0 6 0 15,0 0-172-15,0 0-34 0,4-15-7 0,-4 15-2 0</inkml:trace>
  <inkml:trace contextRef="#ctx0" brushRef="#br0" timeOffset="-203048.43">27693 7969 608 0,'0'0'25'0,"0"0"-25"16,0 0 84-16,0 0 12 0,0 0 3 0,0 0 0 15,0 0-35-15,0 0-6 0,0 0-2 0,0 0 0 16,0 0 5-16,0 0 1 0,0 0 0 0,0 0 0 16,7 0-3-16,-7 0-1 0,0 0 0 0,0 0 0 15,4 6-32-15,-4-6-6 0,0 0-2 0,7 0 0 16,-7 0-3-16,0 0-1 0,0 0 0 0,0 6 0 15,0-6-14-15,0 0 0 0,0 0 0 0,0 0 0 16,0 0 31-16,0 0 6 0,0 0 2 0,0 6 0 16,0-6-22-16,3 12-4 0,-3-7-1 0,4 4 0 15,-1-3-12-15,1 0 0 0,-1 0 0 0,1 6 0 0,3-1 0 0,0-5 0 0,0 0 0 16,4 3 0-16,-1-3 10 16,1 6-1-16,-1-6 0 0,1-1 0 0,0 7-9 0,3-6 0 15,-4 9 0-15,4-1 0 0,-7-5 0 0,4 3 8 16,-4 6-8-16,0-10 8 0,0 7-8 0,0 0 0 0,4-3 0 15,-4-1 0-15,3-2 0 0,-3 6 0 0,1-6 0 0,-1 2 0 16,-4-5 0-16,4 6 0 0,0-9 0 0,0 3 0 31,0 0-23-31,-3-3-6 0,3 0-2 0,0 0 0 16,0-3-26-16,0 0-6 0,0 0-1 0,-3 0 0 16,3 0 7-16,0-3 1 0,-4 3 0 0,1 0-584 0</inkml:trace>
  <inkml:trace contextRef="#ctx0" brushRef="#br0" timeOffset="-202227.797">28790 8569 903 0,'0'0'25'0,"0"0"7"0,0 0-32 0,0 0 0 0,0 0 0 0,0 0 0 0,7-3 32 0,-7 3 1 16,0 0 0-16,4 0 0 0,3 0-4 0,-7 0-1 15,0 0 0-15,0 0 0 0,0 0-1 0,0 0-1 16,0 0 0-16,0 0 0 0,0 0 16 0,0 0 3 15,0 0 1-15,3 0 0 0,-3 0-16 0,7 6-3 16,-3 0-1-16,-1 0 0 0,5 2 16 0,-5 4 3 16,1 6 1-16,-1-9 0 0,1 5-28 0,3 7-6 0,0-3 0 15,-4 2-1-15,4 4 1 0,0-4 1 0,0 4 0 16,8 11 0-16,-5 3 2 0,4-8 0 16,-3 14 0-16,-1-6 0 0,-3 6 12 0,1 3 2 15,-1-3 1-15,0-3 0 0,-4 3-6 0,1-5-2 0,-4-1 0 16,0 3 0-16,-4-9-4 0,1 10-1 0,-1-4 0 0,1 0 0 15,-4 3-1-15,3 3 0 0,-3-9 0 0,0 4 0 16,3-13-16-16,-3 4 0 0,4-13 0 0,3 7 0 16,-4-10 9-16,1 4-9 0,3-6 0 15,-4-3 9-15,4-9-9 0,0 0 0 0,0 0-10 0,0 0 10 16,0 0 0-16,0 0 0 0,0-9 0 0,-3 3 0 16,-1-6 9-16,1 0 2 0,-1-8 0 0,-3 2 0 15,3 1-11-15,1-4-11 0,-1 0 3 0,-3 1 0 16,0-10-30-16,-3 10-6 15,3-10 0-15,-7 4-1 0,3 2-15 0,0 1-4 0,1 2 0 16,3-8 0-16,0 11-15 0,0-2-3 0,0 2-1 16</inkml:trace>
  <inkml:trace contextRef="#ctx0" brushRef="#br0" timeOffset="-201928.08">28854 8301 1190 0,'0'0'33'0,"0"0"9"0,0 0-34 16,0 0-8-16,0-6 0 0,0 6 0 0,0 0 15 0,0 0 1 0,0 0 0 0,0 0 0 16,0 0-16-16,0 0 9 0,0 0-9 0,0 0 8 31,0 0-32-31,0 0-6 0,0 0-2 0,0 0 0 0,0 0-71 0,0 0-14 0,0 0-3 16</inkml:trace>
  <inkml:trace contextRef="#ctx0" brushRef="#br0" timeOffset="-201355.985">29101 8451 990 0,'0'0'21'0,"0"0"5"0,0 0 1 0,0 0 1 0,0 12-28 0,-4 0 0 0,4-6 0 15,4 5 0-15,-4-5 83 0,0 6 10 0,0 0 3 0,0-3 0 16,0-9-52-16,3 6-9 0,-3 5-3 0,4 1 0 16,-1 0 7-16,1-3 1 0,-1 2 0 0,1-5 0 15,-1 6-15-15,1-6-2 0,3 0-1 0,-4 0 0 16,-3-6 18-16,4 6 4 0,3-3 1 0,0-3 0 15,0 2-20-15,-3-2-4 0,3-2-1 0,0-1 0 16,-4-3-20-16,4 0 0 0,0 0 0 16,-3 0 0-16,3-6 0 0,-3 6 0 15,3-5-12-15,-4 5 4 0,4-3 8 0,-3-3-10 0,-1 0 10 0,1 1-10 16,-1 2-1-16,1-3 0 0,-1 0 0 0,-3 6 0 16,0 1 11-16,0-1 0 0,0 6 0 0,0-6 0 15,-3 0-9-15,3 6 0 0,-4-6 0 0,1-3 0 16,3 9-25-16,-7-3-5 15,0 0-1-15,0 0 0 0,0 3 22 0,-1 0 4 0,1 3 1 0,4 3 0 16,-4 3-13-16,0-3-2 0,3 6-1 16,-3-6 0-16,4 5 29 0,-4 1 0 0,0 0 0 0,-1 3 0 15,5 2 0-15,-1 1 0 0,-3-3 0 0,4 2 0 0,-1 1 0 16,1-3 0-16,-1 2 0 0,1-5 0 0,3 0 0 0,0-1 0 16,0 7 0-16,0-3 0 0,3-9 19 0,1 5 9 15,-1-2 3-15,4 3 0 0,0-3-19 0,0 6-3 16,1-4-1-16,2 1 0 0,1-6-8 0,-1 3 0 15,1 0 9-15,-1-1-9 0,5-2-10 16,-1 0-6-16,0 0-2 0,3-6-460 16,1 0-92-16</inkml:trace>
  <inkml:trace contextRef="#ctx0" brushRef="#br0" timeOffset="-200318.36">30402 8622 1141 0,'0'0'24'0,"-7"3"6"0,-3 0 1 0,-1 3 2 16,4-3-33-16,0 2 0 0,-4-2 0 0,4 6 0 0,-3-9 130 0,-1 6 19 16,1-6 4-16,-1 6 1 0,1-6-50 0,-1 6-11 15,4-6-1-15,-4 0-1 0,1 0-72 0,3 0-19 0,-4 0 0 16,0 6 0-16,1-6 12 15,-1 0-4-15,4 0-8 0,-3 0 12 0,-4 6-12 0,3-4 8 0,0 10-8 0,1-3 0 16,-4 0 0-16,3 3 0 16,-3-6 0-16,3 8 0 0,1 1 0 15,-4 0 0-15,3 2 0 0,1 1-10 16,-5 2 10-16,5 4 0 0,3-6 0 0,0 5 0 0,0-2 0 0,3 2-8 16,4 4 8-16,0-10 0 0,0-2-23 0,4 0 1 0,-4-1 0 0,7-8 0 31,-4 6-37-31,4-12-7 0,4 6-2 0,0-6 0 15,-1 0 22-15,1 0 4 0,-1 0 1 0,4-6 0 0,-3 6 41 0,3-6 12 0,-3 6 1 0,3-12 0 16,0 1 35-16,0-4 8 0,4-3 0 0,-1 1 1 16,-3-7-28-16,0-2-5 0,1-1-2 0,2-2 0 15,-3-6-22-15,4-4 0 0,0-2-12 0,-1-3 4 16,-3 0-55-16,4 0-10 0,-4-3-3 16,0 3 0-16,-3 0 13 0,-4 3 3 0,0-1 0 0,0 1 0 15,-4 0 75-15,1 9 15 0,-4-6 3 0,0 2 1 16,-4 4-2-16,1 8 0 0,-4-2 0 0,0 8 0 15,0 1-20-15,0-10-12 0,0 10 12 0,0-1-12 0,-4-3 0 0,4 10 0 16,0-7 0-16,3 6 0 0,-3-5 0 0,4 8 0 16,-1-3-9-16,1 0 9 15,3 6 0-15,0-5-8 0,0 2 8 0,0 3 0 16,0 6-12-16,0 0 2 0,0 0 1 0,0 0 0 16,0 0 9-16,0 0 12 0,0 0-2 0,0 0-1 15,0 0-9-15,0 0 0 0,0 9 0 0,0 8 0 16,-4-5 0-16,1 6 12 0,-1-1-2 0,1 4 0 0,-1 2 3 0,1-2 1 15,-1 8 0-15,-3-2 0 0,4 8 18 0,-1 0 3 16,0 7 1-16,1-1 0 0,-1 0-3 0,4 0 0 0,-3 6 0 16,3-9 0-16,-4 3 0 0,4 4 0 15,-3-1 0-15,-1-9 0 0,4 9-33 0,-3-9 0 0,-1 4 0 0,4-1 0 16,0-3 8-16,0-3-8 0,0-2 9 16,4 2-9-16,-1-5 9 0,1 2-9 0,-1-11 8 15,1 8-8-15,-4-8 0 0,3-1 0 0,1-5 0 16,-4 0 0-16,3 0 8 0,1-4-8 0,0-2 8 0,-1 0-8 15,4 0 0-15,-3 0 0 0,3 0-14 16,-4-6 5-16,-3 0-3 0,4 3 0 0,3 0 0 0,-4 0 0 16,8 3-36-16,-4-6-7 15,0-6-1-15,4 6-1 16,-4-3-114-16,3 0-22 0,-3 0-5 0</inkml:trace>
  <inkml:trace contextRef="#ctx0" brushRef="#br0" timeOffset="-200001.913">30660 8692 1181 0,'0'15'24'0,"-4"-6"7"0,4-3-31 0,0 6 0 0,-3-1 0 0,3 1 0 15,-4 3 79-15,1 2 9 0,-1 1 3 0,1-6 0 16,-1 8-31-16,4-2-5 0,-3-6-2 0,-1-3 0 16,4 5-21-16,-3 1-4 0,3-9 0 0,-4 6-1 15,4-4-18-15,0-8-9 0,0 0 10 0,0 0-10 31,0 0-28-31,0-967-12 0,0 1934-3 0</inkml:trace>
  <inkml:trace contextRef="#ctx0" brushRef="#br0" timeOffset="-199780.387">30572 8322 915 0,'0'0'39'16,"0"0"-31"-1,3-6-17-15,-3 6-3 0,4-3-1 0</inkml:trace>
  <inkml:trace contextRef="#ctx0" brushRef="#br0" timeOffset="-199151.415">30882 8572 847 0,'0'0'36'0,"0"0"-36"16,0 0 39-16,0 0 1 0,0 0 0 0,0 9 0 16,0 2 28-16,0-5 7 0,0 6 1 0,0-6 0 15,0 6 20-15,0-1 5 0,0 4 1 0,0 3 0 16,0-6-33-16,-3 2-6 0,3 4-2 0,0-6 0 0,-4 5-16 0,4-2-3 15,-3-3-1-15,3 5 0 16,-4 1-10-16,1-3-3 0,-5 8 0 0,5-11 0 16,-1 6-17-16,4-1-11 0,-3-2 12 0,3 3-12 0,0-4 11 0,-4-2-11 15,4-6 10-15,0-6-10 16,0 0 10-16,0 0-10 0,0 0 10 0,0 0-10 16,0 0 22-16,0 0-2 0,0 0 0 0,0 0 0 0,0 0 7 0,0 0 1 15,0 0 0-15,-3-6 0 0,3-6-28 0,0 3 0 0,3-2-14 16,-3-1 5-1,4-6-18-15,-1 4-3 0,-3 2-1 0,4-6 0 0,-4 1 11 16,3-1 1-16,1 3 1 0,-4-11 0 0,4 8 18 0,-1-5-8 0,-3 5 8 16,4 0 0-1,-4 4-8-15,3-4 8 0,1 0 0 0,-1 4 0 0,-3 8 0 0,4-6 0 16,-1 6 0-16,1 0 0 16,-4 6 0-16,0 0 0 0,3 0 0 0,-3 0 0 0,7 0 0 0,4 6-8 0,-4 0 8 0,4 6-10 15,-4-6 10-15,0 3-10 0,3-1 10 0,-3 7-10 16,4-3 10-16,-4 0 0 0,4 2 0 0,-4-2 0 15,0 0-14-15,0 0-1 0,0-1 0 0,0 1 0 16,0 0 15-16,0 3-11 0,0-4 11 0,-3 1-10 16,-1 0 10-16,1 0 0 0,3 2 0 0,-7-2-8 15,0 0-4-15,0 0 0 0,0-1 0 0,0 4 0 16,-4-3 12-16,1-1-10 0,-1 1 10 0,1-3-10 16,-1 0-7-16,4-9-2 0,0 0 0 0,0 9 0 15,0-9-113-15,0 0-22 0,0 0-5 0</inkml:trace>
  <inkml:trace contextRef="#ctx0" brushRef="#br0" timeOffset="-198521.085">31256 8734 1204 0,'4'5'51'0,"-1"1"-41"16,1 0 45-16,-4 3 9 0,3 0 1 0,1 0 1 16,-1 2-16-16,-3 1-3 0,4-3-1 0,-4 0 0 15,3-3-16-15,-3 2-3 0,4-2-1 0,-4-6 0 16,0 0-15-16,3 6-3 0,-3-6-8 0,0 0 12 16,0 0 27-16,7 0 5 0,-3 0 0 0,3 0 1 15,0-6-18-15,-3 0-4 0,3 4-1 0,0-4 0 16,0-3-6-16,3 0-2 0,1 3 0 0,-4-6 0 0,4 1-14 0,-4-1 0 15,3 0 0-15,1 3 0 0,-4 3 0 0,3-5 0 16,-3 5 8-16,1 0-8 0,-5-3 0 0,4 0 0 16,-3 0 0-16,-1 4 0 0,1-1-8 0,-4 0-5 15,0 6-1-15,3-6 0 0,-3 0-8 0,0 0-2 16,0-6 0-16,0 7 0 16,0-4-20-16,-3 3-4 0,-1 0 0 0,4 6-1 15,-3-6 27-15,-1 6 6 0,-3-12 0 0,0 6 1 0,3 6 4 0,-3-8 1 16,0 5 0-16,0 3 0 0,0 0 10 0,-3 0 14 15,-1 3-3-15,4 5-1 0,-4-2-10 0,4 0 0 0,-3 6 0 16,-1-6 0 0,4 6 13-16,-3-1 7 0,-1 10 2 0,4-9 0 15,0-1 1-15,0 7 0 0,3-3 0 0,1 2 0 0,-1-2 2 0,4 0 1 16,0 0 0-16,4 2 0 0,-1-8-11 0,4 6-3 0,0-1 0 0,1-2 0 16,2 0-4-16,-3-6 0 0,7 6-8 0,-3-4 12 15,-1-2-28-15,1-3-7 0,0 6-1 0</inkml:trace>
  <inkml:trace contextRef="#ctx0" brushRef="#br0" timeOffset="-197749.783">30491 8363 630 0,'0'0'27'15,"0"0"-27"-15,0 0 72 0,0 0 10 0,0 0 2 0,0 0 0 16,0 0-1-16,0 0 0 0,0 0 0 0,0 0 0 15,0 0-10-15,3 6-1 0,-3-6-1 0,0 0 0 16,0 0-5-16,0 0-1 0,0 0 0 0,0 0 0 16,0 0-13-16,0 0-4 0,0 0 0 0,0 0 0 15,0 0-14-15,0 0-3 0,0 0-1 0,0 0 0 16,0 0-12-16,0 0-2 0,0 0-1 0,4 6 0 16,3-6 1-16,-4 0 1 0,4 0 0 0,0-6 0 15,4 0 3-15,0 0 0 0,-1 0 0 0,1 0 0 16,-4-2-8-16,3 2 0 0,1-3-1 0,-1 0 0 15,1-3 0-15,-4 1 0 0,4-1 0 0,-4-3 0 16,0 3-11-16,0 7 10 0,-4-7-10 0,1-6 10 16,3 9-2-16,-4 0 0 0,-3 1 0 0,0-4 0 0,0 0-8 15,0 6 12-15,0 0-12 0,0-2 12 16,-3 2-12-16,-1 3 0 0,4 3 0 0,0 0 8 0,-3-9-8 0,3 9 0 16,0 0-10-16,0 0 10 15,0 0-16-15,0 0 4 0,0 0 0 0,0 0 0 0,0 0 12 0,0 0 0 16,0 0 0-16,7 3 0 0,-4 6-16 15,1 0-4-15,3 2-1 0,-3-5 0 16,3 6 12-16,-4 0 9 0,4-1-12 0,-3 1 12 16,3 3-9-16,0-3 9 0,-4-1 0 0,4 4-9 0,-3-3 9 0,0 5 0 0,3-5 0 15,0-3 0-15,-4 6 0 0,1-6 0 16,-1 2 0-16,1-5 0 16,-1 0 0-16,4 0 0 0,-3 0 0 0,-1-3 0 0,4 0 0 0,4 3 0 0,-4-3 0 0,0 0-12 31,4-1-16-31,-4-2-4 0,3 0-1 0,-3 3 0 15,4-6-163-15,0 1-33 0,-4-1-7 0</inkml:trace>
  <inkml:trace contextRef="#ctx0" brushRef="#br0" timeOffset="-196773.241">31754 8895 1945 0,'0'0'40'0,"0"0"10"0,0 0-40 0,0 0-10 0,0 0 0 0,0 0 0 0,0 0 19 0,0 0 1 16,0 0 1-16,0 0 0 16,0 0-44-16,0 0-9 0,0 0-1 0,0 0-1 15,0 0 11-15,0 0 3 0,0 0 0 0,0 0 0 16,0 0 31-16,0 0 6 0,0 0 2 0,0 0 0 0,0 0-31 0,0 0-5 16,0 0-2-16,-4-3 0 15,4 3-133-15,0 0-28 0,0 0-4 0</inkml:trace>
  <inkml:trace contextRef="#ctx0" brushRef="#br0" timeOffset="-193776.267">27563 9351 1013 0,'3'-18'20'0,"-3"9"8"15,4 4-28-15,-4-1 0 0,0 6 0 0,0 0 0 16,0 0 44-16,0 0 3 0,0 0 1 0,0 0 0 16,0 0-20-16,0 0-3 0,0 0-1 0,0 0 0 15,0 0 2-15,0 0 0 0,0 0 0 0,0 0 0 16,-4 6-5-16,-3-1-1 0,3 1 0 0,-3 3 0 16,0-3-7-16,4 0-1 0,-4 6-1 0,-4-4 0 15,4 4-3-15,-3 0-8 0,-1 6 12 0,-3-1-4 16,3-2 4-16,-3 3 0 0,0-1 0 0,0-5 0 15,-4 3 6-15,1-4 2 0,-5 1 0 0,-2 0 0 16,3 0-4-16,-4 2 0 0,0 4 0 0,1 6 0 0,-5-13 32 16,5 7 5-16,-5-3 2 0,1 2 0 0,0-8-25 0,0 6-5 0,0 0-1 15,-1-4 0-15,1-5 7 0,0 6 1 0,3-6 0 0,-3-3 0 16,0 0-32-16,-1-3 0 0,-2-3 0 0,3 0 0 16,-4-3 0-16,4 0 0 0,-1 0 0 15,1-6 0-15,-4 1-26 0,1 2-11 16,-1-9-3-16,0 6 0 0,4 1 32 0,0-10 8 0,7 3 0 15,-4 7 0-15,0-10-16 0,0 6 2 0,1 4 0 0,3-4 0 16,-1-3-25-16,1 1-5 16,0 2 0-16,0-3-1 0,0 7-32 0,3-10-7 0,-3 9 0 15,3-5-1-15,-3 5 14 0,0-3 3 16,0 3 1-16,3 1 0 0,0-1 67 0,1 0 0 0,-1 3 8 0,4 3 1 16,4-2-9-16,-1 2 0 0,4-3 0 0,0 9 0 15,7 0-33-15,0 0-9 0,0 0-2 0</inkml:trace>
  <inkml:trace contextRef="#ctx0" brushRef="#br0" timeOffset="-149846.462">12538 9739 1094 0,'0'0'23'0,"0"0"5"15,0 0-28-15,0 0 0 0,0 0 0 0,0 0 0 16,0 0 43-16,0 0 3 0,0 0 1 0,0 0 0 16,0 0-24-16,0 0-5 0,0 0-1 0,0 0 0 0,0 0-17 0,0 0 0 0,0 0 0 15,0 0 0-15,0 0 0 0,0 0 0 0,0 0 0 0,0 0 0 16,0 0 35-16,0 0 3 0,-4 6 1 0,1 3 0 15,-1-1-27-15,4 1-4 0,0-9-8 0,0 12 11 16,0 0 5-16,0-3 2 0,0-1 0 0,0 7 0 16,0-9 22-16,0-6 5 0,0 0 1 0,4 6 0 15,-4-6-22-15,0 0-4 0,0 0 0 0,0 0-1 16,0 0 34-16,0 0 7 0,0 6 2 0,0-6 0 16,0 0-48-16,0 0-14 0,0 0 0 15,0 0 8-15,0 0-8 0,0 0 0 0,0 0 0 0,0 0 0 16,0 0 29-1,0 0 5-15,0 0 1 0,0 0 0 0,0 0-25 0,-4 6-10 0,-3 0 8 0,7-6-8 16,-3 5 0-16,3-5 0 0,-11 3 0 0,4-3 0 16,-4 3 8-16,4-3-8 0,-3 6 8 0,-1-3-8 15,11-3 0-15,-10 0 0 0,-1 3 0 0,-3-3 0 16,3 3 0-16,-3 0 0 0,0-3 0 0,3 3 0 16,-3-3 0-16,0 6 0 0,-3 0-12 0,2 0 12 15,1-1-36-15,0 1 0 0,0 0 0 0,-3 3 0 16,6 0 36-16,-3 3 0 0,-4 8 0 0,8-8 0 15,-5-3 0-15,8 0 21 0,-3 2-2 0,-1 4-1 16,4-3-18-16,0 2 0 0,0 7-8 0,0 0 8 16,0 2-9-16,3-2 9 0,1 2-8 0,-1-2 8 15,1 8 0-15,-1-2 0 0,4 8 0 0,-3-6-8 16,3-2 8-16,3 2 0 0,-3-5 0 0,0 8-8 16,7-3 8-16,-3 4 0 0,3 5 0 0,0-3 0 15,4-2 0-15,-1-10 0 0,1-2 0 0,-1 2 8 16,4-2-8-16,1-1-13 0,-1 1 3 0,0 2 1 0,0-8 21 15,0 3 5-15,0-6 1 0,-3-1 0 16,-1-5-18-16,4 0 0 0,-3 3 0 0,0-3-9 16,3-3-107-16,0 0-20 0,0 3-5 0</inkml:trace>
  <inkml:trace contextRef="#ctx0" brushRef="#br0" timeOffset="-149476.59">12756 9851 1463 0,'0'6'61'16,"-3"2"-49"0,3 4 38-16,0-6 7 0,0 3 2 0,0 0 0 15,-4 2-19-15,4 1-3 0,0-6-1 0,-3 6 0 0,3 2 6 0,0 4 1 0,3-6 0 16,-3 0 0-1,4-4-33-15,-1 4-10 0,1-6 0 0,0 6 0 16,3-6-29-16,-4 3-13 0,4-4-2 0</inkml:trace>
  <inkml:trace contextRef="#ctx0" brushRef="#br0" timeOffset="-148824.309">13085 10383 801 0,'-8'12'16'0,"8"-12"5"15,0 0-21-15,0 0 0 0,0 0 0 0,0 0 0 16,0 0 66-16,0 0 9 0,0 0 1 0,0 0 1 15,0 0-10-15,0 0-3 0,4 11 0 0,3-11 0 16,0 6 0-16,0-6 0 0,7 6 0 0,-3-6 0 16,-1 0 0-16,5 6 0 0,-1-6 0 0,0 3 0 15,0 0-36-15,0 0-8 0,0 3-2 0,0-3 0 0,-3-3-18 0,-1 5 10 0,1-5-10 16,-4 3 8-16,4-6-8 0,-4 3 0 0,0-5 0 0,0-4 0 16,0 3 0-16,-4 3-14 0,4-3 2 0,-3 0 0 15,-1-6 4-15,-3 4 8 0,4-4-13 0,-4 0 5 16,0 6 8-16,0-11-12 0,-4 2 12 0,4 0-12 15,-3 6 12-15,-4-2 0 0,3-1 0 0,-3 6 0 16,4-3 9-16,-4 3-9 0,0 0 12 0,0 3-12 16,0 3 15-16,0 0-4 0,-4 0-1 0,4 3 0 15,-4 3-10-15,4 3-9 0,-3 3 9 0,3 5-13 16,-4-5 5-16,4 6 8 0,-4 8-13 16,1-8 5-16,-1 8 8 0,1-2 0 0,-1-1 0 0,0 4 0 15,4-4 0-15,0-2 0 0,0 8 0 0,4-8-8 16,-4 2 8-16,3-5 0 0,4 0 0 0,-3-4 0 15,3 4 0-15,3-6 0 0,-3-3 0 0,4 0 0 16,-1-4 0-16,1 4 0 0,3-3 0 0,0 0 0 16,3-6 18-16,1 6 6 0,0-6 0 0,3 0 1 15,3 0-25-15,1-6-11 0,0 6 1 0</inkml:trace>
  <inkml:trace contextRef="#ctx0" brushRef="#br0" timeOffset="-148341.113">13652 10245 1552 0,'-14'0'44'0,"-3"5"10"0,3-2-43 0,-4 0-11 0,4 0 0 15,-4 3 0-15,4-3 53 0,0 6 9 0,0-3 2 0,0 0 0 16,0 8-52-16,0-2-12 0,3-3 0 0,0 6 0 16,1-4 0-16,3-5 0 0,-4 0 0 0,8 0 0 15,-4 3 27-15,7-3 2 0,-4 3 1 0,4-9 0 16,0 8-21-16,0-8-9 0,4 6 8 0,-4-6-8 16,0 0 0-16,3 6 8 0,-3-6-8 0,11 6 0 15,-11-6 12-15,10 0-4 0,-3 0 0 0,4 6 0 16,-4-6 0-16,0 0-8 0,0 3 12 0,4 0-4 15,-4 6-8-15,3-9 0 0,-3 3 0 0,-7-3 0 16,0 0 0-16,4 5 0 0,3 1 0 0,-7 3 0 16,4-3 0-16,-1 0 8 0,1 0-8 0,-1 3 8 15,-3-9-8-15,4 5 8 0,-4-5-8 0,3 6 8 16,-3-6-8-16,0 6 10 0,0 3-10 0,0 0 10 16,0 3-10-16,-3-6 0 0,3 2 0 0,0 4 0 15,-4 0 0-15,4 0 0 0,0-1 0 0,-3 1 0 16,3-6 0-16,-4 0 0 0,4-6 0 0,-7 9 0 15,0-3 17-15,3-1 2 0,-6 1 0 0,3 0 0 16,-4 0-30-16,1 0-5 0,-1-6-2 0,-3 0 0 16,0 6-89-16,0-6-17 0,0 3-4 0</inkml:trace>
  <inkml:trace contextRef="#ctx0" brushRef="#br0" timeOffset="-147923.163">13741 9660 1534 0,'0'17'32'0,"-4"1"8"0,4-3-32 0,-3 2-8 0,3-5 0 0,-4 3 0 16,1 2 44-16,3 1 8 0,-4 0 2 0,1 5 0 16,3-2 7-16,0 5 2 0,0-2 0 0,-4-1 0 15,4-2-27-15,0 2-6 0,4-2-1 0,-4-1 0 16,0 7-9-16,3 2-3 0,1-2 0 0,3 5 0 15,-4-3-9-15,1 4-8 0,3 2 12 0,0-3-12 16,-4 4 11-16,4-4-11 0,-3 9 10 0,3-3-10 0,-3-11 9 16,-1 8-9-16,-3-5 8 0,4-4-8 0,-4 3 0 15,-4-8-11-15,4 8 1 0,-3-11 0 16,3 3-22-16,-4-4-4 0,0-5 0 0,1-3-1 16,-1 0-31-16,4-9-5 0,-3 6-2 0</inkml:trace>
  <inkml:trace contextRef="#ctx0" brushRef="#br0" timeOffset="-147635.798">13441 10192 1337 0,'-4'-6'28'0,"4"6"6"16,0 0-34-16,0 0 0 0,0 0 0 0,4 0 0 16,-1 0 58-16,4 3 5 0,0 0 1 0,1 0 0 15,-1-3 0-15,3 0 0 0,-3-3 0 0,4 0 0 16,3 0 0-16,0 3 0 0,4-3 0 0,-1 3 0 16,1 0-56-16,0 0-8 0,6 3-8 0,-3-3 8 15,-3 0 0-15,3 0 0 0,0-3 0 0,-3 0 0 16,3 0-40-16,-3 3-15 0,0-6-2 0,-1 0-752 0</inkml:trace>
  <inkml:trace contextRef="#ctx0" brushRef="#br0" timeOffset="-147140.259">14880 9783 1580 0,'0'0'67'16,"-3"0"-54"-1,3 0-13-15,-7 6 0 0,7-6 0 0,0 0 0 16,-4 6 54-16,4-6 8 0,-7 6 2 0,3 0 0 16,1-1-34-16,-1 4-6 0,1 9-2 0,3-12 0 15,-4 11-1-15,4-5 0 0,0 3 0 0,4 3 0 16,-4-1 12-16,0 4 3 0,3 2 0 0,1 1 0 15,-4 2-36-15,3 4-17 0,5 8 1 0,-8-6 1 16,3 3 15-16,1 1 0 0,-4 2 0 0,0 0 0 0,0 0 0 16,-4-2 0-16,1 2 0 0,-1 3 0 0,0-6 48 15,1 1 13-15,3-1 3 0,-4 0 0 0,1-3-64 0,-1-5-21 16,1 2 0-16,-1-11 0 0,1 3 21 0,3-13 18 16,0 7-3-16,-4-9-1 0,4 6-14 0,0-6 0 15,0-6 0-15,0 0 0 16,0 0-64-16,4-6-8 0,-1-6-3 0</inkml:trace>
  <inkml:trace contextRef="#ctx0" brushRef="#br0" timeOffset="-146650.262">14979 10453 1579 0,'0'-9'32'0,"0"4"10"0,0-7-34 16,0 3-8-16,3-3 0 0,1 6 0 16,-4 6 53-16,0 0 9 0,0 0 2 0,4 0 0 0,3 0-52 0,0 0-12 15,0 0 0-15,-4 0 0 0,4 0 0 0,0 0 0 16,0 6 0-16,4-6 0 0,-4 6 24 0,4-6 3 16,-4 0 0-16,3 0 0 15,1 0-43-15,-1 0-9 0,5 0-2 0,-5 0 0 16,4 0 47-16,-3-6 10 0,3 0 2 0,-4-2 0 15,1-4-19-15,0 6-3 0,-4-6-1 0,0 6 0 16,0-5 11-16,-4 5 3 0,4-6 0 0,-3 3 0 16,-4 0-6-16,0 0-1 0,0-2 0 0,0 5 0 0,-4 0-16 0,1-3 0 15,-1 3-8-15,1 0 8 0,-4-5-18 0,3 8 2 16,-3 0 1-16,0-3 0 0,-3 0-1 0,2 6-1 16,1 0 0-16,-3 0 0 0,3 0 30 0,-4 0 7 15,4 0 0-15,-3 6 1 0,-1 0-21 0,0-6 0 0,1 6 0 0,-1 5 0 31,1-2-17-31,-1 9-8 0,4-1-2 0,0-5 0 0,0 6 27 0,0 2 0 0,3-8 0 0,1 6 0 16,-1 2 16-16,4-2 9 0,0-3 2 0,0 2 0 16,4-11-27-16,3 6-17 0,-4 0 2 0,4 5 1 15,1-8 14-15,-1 0 10 0,3 12-2 0,1-7 0 16,-1-2-8-16,4 6 8 0,-3-7-8 0,3-5 8 16,-3 6-8-16,-1-6-9 0,1 6 9 0,-1 0-13 15,1-4-41-15,0-2-8 16,-1 6-2-16</inkml:trace>
  <inkml:trace contextRef="#ctx0" brushRef="#br0" timeOffset="-145775.062">16175 10486 1102 0,'0'0'46'16,"0"0"-37"-16,0 0 64 0,0 0 13 0,0 0 2 0,0 0 1 15,0 0 1-15,0 0 0 0,0 0 0 0,0 0 0 16,0 0-14-16,0 0-4 0,0 0 0 0,0 0 0 16,0 0-4-16,0 0 0 0,0 0-1 0,0 0 0 15,0 0-54-15,0 0-13 0,-4 6 0 0,1 2 0 16,3 7 54-16,0 0 8 0,0 5 2 0,0-2 0 0,3 0-64 15,1-1-16-15,-1 1-2 0,1 2 0 0,-1 4 18 0,1-3 0 16,-1 2 0-16,1 1 0 16,0-4 0-16,-4 10 0 0,3-13 0 0,1 7 0 15,-1 2 18-15,-3-2-2 0,4-4-1 0,-4 4 0 16,0-4-15-16,-4 4 0 0,4-6 0 0,-3-4 0 16,-1 1 0-16,4 0 0 0,-3-9-12 0,-1 5 12 15,4-11 0-15,-4 3 0 0,1 9 0 0,3-12 0 16,0 0 0-16,-4 3 0 0,1-6 0 0,-1 0 0 15,1 0-13-15,-4-3 4 0,3 3 1 0,1-3 0 16,-4-5 17-16,3-1 4 0,-3-6 1 0,0-2 0 16,4 2-14-16,-1-3 0 0,-3 4 0 0,3-7 0 15,-3 7 0-15,4-4 0 0,-1 3 0 0,1-2 0 16,-1-4 0-16,1 1 0 0,-1-7 0 0,4 4 0 16,-3 0 0-16,3-4 0 0,0 7 0 0,0-4 0 15,0 4-48-15,0-4-13 0,3 10-3 0,-3-7 0 0,4 3 81 0,-1-2 16 16,1 2 3-16,-1 1 1 0,-3 5-37 0,4 3 0 0,-1-8 0 15,-3 11 0 1,7 0-27-16,-3 3-6 0,-1 6-2 0,5-6 0 0,-1 0 35 0,-4 1 0 0,4-1 0 0,4 6 0 16,-4-6 0-16,3 6 14 0,1 0-1 0,0 0 0 15,3 0-13-15,0 0-18 0,0 0 4 16,0 0 1-16,4 0 13 0,-1 6 0 16,1-6 0-16,0 6 0 15,-8-6 0-15,4 0 0 0,-3 5 0 0,-1-5 0 0,1 6-14 0,-4 0 3 0,-3-3 1 0,-1 6 0 31,1 3-34-31,-4 2-8 0,-4 4 0 0,1-6-1 0,-1 2 41 0,-3 4 12 0,0-6 0 0,-7 0 0 16,3 2 0-16,-6 4 0 0,-1 0 0 0,-3-4 0 16,0 1 15-16,-1 0 7 0,1-4 2 0,0 1 0 15,0-6 13-15,0-6 3 0,3 0 1 0,-3 0 0 16,0-6-33-16,3 0-8 0,-3 0 0 0,3-11 0 16,1 8 0-16,3-3 0 0,-4 1 0 0,7-1 0 15,1 0-34-15,3 9-9 0,7 3-1 0</inkml:trace>
  <inkml:trace contextRef="#ctx0" brushRef="#br0" timeOffset="-145239.127">16665 10371 1496 0,'-7'-15'31'0,"7"15"8"0,0 0-31 0,0 0-8 0,0 0 0 16,0 0 0-16,-10 0 47 0,3 0 8 0,-4 0 1 0,0 6 1 16,1-6-4-16,3 9-1 0,0-3 0 0,-4 3 0 15,1 5-16-15,2 4-3 0,-2-6-1 0,-1 5 0 16,4-2-21-16,0-3-11 0,0-6 10 0,0 8-10 15,4-5 9-15,-5 3-9 0,5-3 8 0,-1 9-8 16,1-7 32-16,-1 4 0 0,1 3 1 0,3-1 0 16,0-8-19-16,3 0-4 0,1 0-1 0,-1-3 0 15,4-3-1-15,-3-1-8 0,3 4 12 0,-3-6-4 16,3 0 14-16,0 0 2 0,-4-6 1 0,4 1 0 16,0-1 3-16,0-3 0 0,0 3 0 0,1 0 0 15,-1-6-28-15,-4 1 0 0,1-4 0 0,-1 0 0 16,1 6-16-16,-1 4-4 0,1-7-2 0,-4 0 0 15,0 0 5-15,0 0 1 0,0-2 0 0,0 2 0 16,0 0 16-16,-4 3-8 0,1 1 8 0,3-1 0 16,0 3-9-16,-4 0 9 0,4 6 0 0,0 0-9 15,0 0-11-15,0 0-3 0,0 0 0 0,0 0 0 16,4 6 6-16,-1 9 1 0,1-1 0 0,-1 7 0 16,1-9 16-16,3 2 0 0,0-2 0 0,-4 0 0 0,4 6 0 15,1-4 9-15,-1 4-1 0,0-1 0 0,-4-5-8 16,4 0 0-16,0 3 9 0,-3-6-9 0,3 5 0 15,-4-2 8-15,4-3-8 0,0 0 0 16,-7-9-120-16,8 3-29 0,-1 2-6 0</inkml:trace>
  <inkml:trace contextRef="#ctx0" brushRef="#br0" timeOffset="-144766.172">16849 10494 1579 0,'0'0'32'0,"0"0"10"0,0 0-34 0,-4-2-8 0,-3-1 0 0,7 3 0 15,0 0 83-15,0 0 14 0,0 0 3 0,0 0 1 16,0 0-59-16,0 0-12 0,0 0-2 0,-3 8-1 16,3-2 16-16,0 3 3 0,0 3 1 0,0 0 0 15,0-6-28-15,0 5-6 0,0-2-1 0,0 3 0 16,0 5-12-16,3-11 11 0,-3 9-11 0,4 0 10 0,-1-6-10 0,1 2 0 15,-4-5 0-15,3 6 0 0,-3-3 0 0,4-3 0 16,-1 0 0-16,-3-6 0 0,0 3 0 0,0-3 0 16,0 0 0-16,0 0 0 15,0 0 53-15,0 0 9 0,0 0 2 0,4-6 0 16,-4 0-52-16,3-6-12 0,-3 6 0 0,4-6 0 16,-4 1 0-16,0-7 0 0,-4 3 0 0,4 3 0 15,0-5-48-15,-3-1-13 0,3 4-3 0,0-4 0 16,-4 3 52-16,4 3 12 0,-3 4 0 0,-1-1 0 0,1 3 0 15,-1-6 0-15,4 12 0 0,-3-6 0 0,-1-3 0 16,4 4 0-16,-3-4 0 0,-1 3 0 0,4 6 0 16,0-3 0-16,0-3 0 0,0 6 0 0,4-6 0 0,-4 0 0 0,3-5 0 15,4 2 0-15,-3 6 12 0,3-3 6 0,0 0 1 16,0 0 0 0,3 3-41-16,1-3-8 0,0 0-2 0,-1 6 0 0,8-5 4 15,-4-1 0-15,0 0 0 0,4 3 0 0,3-3-60 16,-4 3-12-16,1-3-3 0</inkml:trace>
  <inkml:trace contextRef="#ctx0" brushRef="#br0" timeOffset="-144378.251">17339 10256 1235 0,'-11'-3'35'0,"4"3"8"16,-3 0-35-16,-1 0-8 0,4 0 0 0,-3 3 0 15,3-3 76-15,7 0 12 0,-11 0 4 0,4 6 0 16,0-3-28-16,0 9-6 0,0-6-1 0,0 6 0 16,0-7-1-16,3 1 0 0,4-6 0 0,-7 6 0 0,0 0-28 15,3 3-5-15,-3 3-2 0,4-1 0 0,-4 1-10 0,3 0-3 0,1 0 0 16,-4 2 0-16,3-2-8 15,1 3 0-15,-4-3 0 0,3-1 8 0,1 1-8 0,-1 0 0 16,0-6 0-16,4 3 0 0,-3-1 0 16,6 1 12-16,-3 0-12 0,4 0 12 15,-4 3-2-15,4-1 0 0,3-8 0 0,-4 6 0 0,4-3-2 16,0 0-8-16,0 3 12 0,0-3-4 0,0-1-8 16,4 1 8-16,0-6-8 0,-1 6 8 0,1 0-8 0,3-6 10 0,0 0-10 0,0-6 10 15,0 12-10-15,0-6-11 0,-3 0 3 0,-4-6 0 31,7 6-90-31,0 0-18 0,0 0-3 0</inkml:trace>
  <inkml:trace contextRef="#ctx0" brushRef="#br0" timeOffset="-143626.947">18598 10239 691 0,'-21'14'14'0,"0"-5"4"0,0 6-18 0,0-9 0 0,-4 11 0 0,4-8 0 16,3 0 51-16,1 3 6 0,3-3 2 0,-4 2 0 15,7 1 12-15,1-6 2 0,-4 3 1 0,7 0 0 16,0 0-14-16,-1 2-4 0,1-5 0 0,0 0 0 16,4 0-28-16,3-3-5 0,0 3-2 0,0 3 0 15,0-4-21-15,0-5 8 0,0 9-8 0,0-9 0 16,0 0 0-16,0 0 0 0,0 0 0 0,-7 6 0 16,3 0 22-16,-3 6 0 0,0-6 0 0,4 5 0 15,-4 1-22-15,-1 3 0 0,1 8 0 0,0-11 0 16,0 3 16-16,0 2 0 0,0-5-1 0,0-3 0 15,0 0 32-15,7 3 6 0,0-6 2 0,0-6 0 16,0 0-40-16,0 0-15 0,7 2 11 0,4-2-11 0,-4 6 0 16,3-6-12-16,4 0 1 0,1 0 0 0,-1-8 47 0,0 2 8 15,3-9 3-15,1 6 0 16,3-3-37-16,0-11-10 0,-3 5 0 0,0 4 0 16,-1-4 8-16,1 9-8 0,-4 0 10 0,0 0-10 15,0-2 0-15,-7-1 0 0,4-6-13 0,-4 1 4 16,-3 2-5-16,-1 3-1 0,-3 0 0 0,0-2 0 15,0 2-13-15,-3 3-2 0,-1 0-1 0,-3 3 0 16,0-5-25-16,0 2-6 0,-4 3-1 0,1 0 0 0,-1 3 51 16,-3-3 12-16,0 3 0 0,0-3 0 0,-4 6 0 15,0 0 0-15,1 0 0 0,3 6 0 16,0-3 0-16,3 3 0 0,0 0 0 0,4 3 0 16,-3 0 0-16,3 2 0 0,0 1 0 0,0 0 0 0,3 6 0 0,1-4 0 15,-4 4 0-15,7 0 0 0,-4-4 0 0,4-2 0 0,4 0 0 16,-4 2 0-16,3-2-93 15,1 0-16-15</inkml:trace>
  <inkml:trace contextRef="#ctx0" brushRef="#br0" timeOffset="-143208.549">18722 10350 1579 0,'0'0'32'0,"0"0"10"0,0 0-34 0,0 0-8 0,0 0 0 0,0 0 0 16,0 0 68-16,0 0 11 0,0 0 2 0,-4 6 1 15,1 3-29-15,-4 3-5 0,3 11-2 0,1-5 0 16,-1-6-37-16,4 5-9 0,0-2 0 0,-3-3 0 15,3 0 53-15,0-1 9 0,3-2 2 0,-3 0 0 16,0 6-52-16,4-3-12 0,-1-4 0 0,1 1 0 16,-1 3 0-16,1 3 0 0,3-4 0 0,0-5 0 0,0 0 0 0,0 3 0 0,4-6 0 0,-4 9 0 15,0-9 54-15,0 2 8 0,0 1 2 0,0-6 0 16,4 0-52-16,-4 0-12 0,3 0 0 0,1 0 0 16,-1 0 0-16,1-6 0 0,0 6 0 0,-1-5 0 15,1-4 0-15,-1-3 0 0,1 0 0 0,-4 0 0 16,3-5-18-1,1 5-6-15,-4 0-2 0,0 4 0 0,4 2 7 0,-4-6 2 0,0 6 0 16,0-3 0-16,3 0-17 16,-6-5-3-16,3-4-1 0,0 6 0 0,-3 0-161 0,3 1-32 15</inkml:trace>
  <inkml:trace contextRef="#ctx0" brushRef="#br0" timeOffset="-142860.127">18648 9868 850 0,'-4'21'17'0,"4"-15"6"0,4 6-23 0,-4-7 0 0,3 7 0 0,1-3 0 16,-1 0 107-16,4 3 17 0,1-4 3 0,-1 4 1 15,0 0-22-15,3 0-4 0,-3-1-1 0,4 10 0 16,-1-3-59-16,1-4-12 0,0 1-2 0,3 6-1 16,-4-4-27-16,4-2 0 0,1-3 0 0,-1 11 0 15,0-11 0-15,-4 3 0 0,4 2 0 0,1-5 0 16,-1 0 0-16,-4-6 0 0,4-3 0 0,-3 0-11 31,-4 5-141-31,4-5-29 0</inkml:trace>
  <inkml:trace contextRef="#ctx0" brushRef="#br0" timeOffset="-137503.573">19614 9877 850 0,'-3'-9'17'0,"3"9"6"15,0 0-23-15,0 0 0 0,0 0 0 0,0 0 0 16,-4-3 107-16,4 3 17 0,0-3 3 0,0 3 1 16,0 0-52-16,0 0-9 0,0 0-3 0,0 0 0 15,0 0-51-15,0 0-13 0,0 0 0 0,0 0 0 16,0 0 0-16,4-5 0 0,3 5 0 0,4 0 0 15,-1 5 0-15,1-5 0 0,-1 0 0 0,4 3 0 0,1-3 37 16,-1 3 5-16,0 6 1 0,3-6 0 16,1 0-25-16,0 0-5 0,-1 0-1 0,1 3 0 15,0-6-4-15,3 6-8 0,-4-6 11 0,5 6-11 0,-5-6 9 0,1 0-9 16,-1 5 0-16,5-5 9 0,-8 0-9 0,3-5 8 0,1-1-8 16,0 6 8-16,-4-6-8 0,0 3 0 15,0 3 0-15,0-3-11 0,-3 0 11 0,3 3 0 16,0-6 0-16,0 3 0 15,-3 0-131-15,3-6-24 0</inkml:trace>
  <inkml:trace contextRef="#ctx0" brushRef="#br0" timeOffset="-123345.926">19960 9901 528 0,'-14'0'11'0,"14"0"2"0,-7 0-13 0,0 0 0 0,3 0 0 0,-3 6 0 16,7-6 36-16,-3 5 4 0,-1 7 0 0,1-12 1 15,3 0 28-15,-4 6 6 0,4-6 1 0,-3 9 0 16,3-3-3-16,-4 0 0 0,4 5 0 0,-3-5 0 16,-1 6-1-16,4-6-1 0,-3-3 0 0,3 6 0 15,0-9-22-15,-4 6-4 0,4-6-1 0,-3 5 0 16,3 10-6-16,-4-9-2 0,4 0 0 0,-3 6 0 15,3-6-7-15,0 5-1 0,-4 1-1 0,4 3 0 16,0-4-27-16,4 1 0 0,-4 3 0 0,0 3 0 16,3-1 0-16,1-2 0 0,-1 3 0 0,-3 5 0 15,4-2 0-15,-4 8 0 0,0 0 0 0,3-2 0 16,-3 2 0-16,0-2 0 0,-3 2 0 0,3 3 0 16,-4-2 0-16,4-1 0 0,-3 4 0 0,-1-7 0 15,1 3 8-15,-5-5-8 0,5 2 0 0,-4 4 8 16,0-10-8-16,0 4 0 0,-4-1 0 0,4-2 8 15,0 3-8-15,0-10 0 0,3 7 0 0,-3-6 8 16,4-4 2-16,-1 1 0 0,1-3 0 0,-1 0 0 16,4-9 8-16,0 0 2 0,0 0 0 0,0 0 0 15,-7-6 34-15,0-6 7 0,0 0 2 0,-3 1 0 16,-1-4-50-16,0-6-13 0,1 7 0 0,-4-7 0 16,0 6 0-16,-1 1 0 0,1-4 0 0,0 3 0 15,0 1 16-15,0 5-3 0,3-3 0 0,-3 6 0 0,4 0-26 0,3 0-6 16,-4-2-1-16,4 5 0 0,0 0-1 0,0 3-1 0,3 3 0 15,4-3 0 1,-7 3-30-16,4-1-7 0,-1 4-1 0,1 0 0 16,3-6-96-16,-4 6-19 0,4-6-4 0</inkml:trace>
  <inkml:trace contextRef="#ctx0" brushRef="#br0" timeOffset="-122760.035">20059 10536 1188 0,'0'0'24'0,"0"0"8"0,0 0-32 0,0 0 0 0,0 0 0 0,0 0 0 32,0 0 56-32,3 6 4 0,1-1 2 0,0 1 0 0,-4 6-18 0,0-3-3 0,0 8-1 0,0-5 0 15,0 3 0-15,0 0 0 0,-4-1 0 0,4 4 0 16,0 0 3-16,0-7 0 0,0 4 0 0,0 3 0 16,4-7-27-16,-4 4-6 0,0 3-1 0,3-6 0 15,1-1 4-15,-1-8 1 0,1 3 0 0,3 0 0 16,-4 0 21-16,4-6 4 0,-3 0 1 0,6-6 0 15,1 0-18-15,0 0-3 0,3-3-1 0,0-2 0 16,0-4 2-16,0-3 0 0,0 1 0 16,0-1 0-16,0-5-12 0,-3-4-8 0,3 4 9 0,0-1-9 15,0 3 0-15,-3-5 0 0,3 8 0 0,-7-11 0 16,4 11 0-16,-4-8 0 0,-4 5 0 0,1-2 0 16,-1 11-18-16,-3-6 0 0,0 1 0 0,0 8 0 15,0-3-38-15,-3 0-8 0,-1 1-2 0,1 2 0 16,-1 0-122-16,1 0-25 0</inkml:trace>
  <inkml:trace contextRef="#ctx0" brushRef="#br0" timeOffset="-122228.468">20602 10412 1337 0,'0'15'28'0,"0"-15"6"0,0 0-34 0,0 0 0 0,0 0 0 0,0 0 0 16,0 0 58-16,0 0 5 0,-3 12 1 0,3-12 0 16,-7 8 0-16,3-2 0 0,4-6 0 0,-7 9 0 15,0-3 10-15,0 0 2 0,7-6 1 0,-7 6 0 16,-4 6-44-16,1-4-9 0,3 1-1 0,0 6-1 15,0-3-22-15,-1-1 0 0,-2-8 0 0,3 6 8 16,3 0-8-16,-3-3 0 0,4 6 0 0,-4-7 0 16,3 1 0-16,4-6 0 0,0 12 0 0,-3-9 0 15,3-3 0-15,0 0 0 0,0 0 0 0,0 0-8 16,0 0 8-16,0 0-10 0,0 9 10 0,0-9-10 16,0 0 10-16,0 0-13 0,0 0 5 0,3 9 8 15,-3-9-24-15,0 0 2 0,4 6 1 0,-4-6 0 16,3 5 21-16,4 1 0 0,-3-6 0 0,-1 6 0 15,4-6 0-15,0 6 0 0,0-6 0 0,-3 6 0 16,3 0 0-16,0 0 0 0,4 0 0 0,-4 0 0 16,0-1 0-16,3 1 0 0,-3-3 0 0,1 3 0 15,-1 0 0-15,0 6 0 0,0-6 0 0,0-1 0 16,-4 4 0-16,1-3 0 0,-1 0 0 0,1 6 0 0,-4-6 0 16,0 5 0-16,0-11 0 0,-4 6 0 15,1 3 0-15,-1 3 0 0,-3-3 0 0,0 0 0 0,0 2 0 16,-3-5 0-16,-1 0 0 0,0 6 0 0,-3-3 0 0,4-3 0 15,-4-1 0-15,-1 1 0 0,-2 0-19 16,3-6 1-16,-4-6 0 0</inkml:trace>
  <inkml:trace contextRef="#ctx0" brushRef="#br0" timeOffset="-121795.599">20955 9845 1650 0,'-4'6'47'0,"4"-6"9"16,0 0-44-16,0 0-12 0,0 0 0 0,-3 6 0 15,-1 2 60-15,4 7 9 0,-3 0 3 0,3 2 0 16,-4 1-39-16,4-6-7 0,0 0-2 0,0 8 0 16,-3 4 4-16,3 8 1 0,-4 0 0 0,4 4 0 15,-3-4-1-15,-1 3-1 0,1-2 0 0,-1 2 0 16,4 9-11-16,-3-6-1 0,-1 9-1 0,4-3 0 0,0-3 6 0,-3 4 0 15,3-1 1-15,0-9 0 0,0 3-33 0,0 0-8 16,0-2 0-16,3-4-1 0,-3-3 40 0,0 4 8 16,4-10 1-16,-4 4 1 0,3-10-29 15,-3 4-12-15,0-6 1 0,4-1 0 16,-4-8-24-16,0 6-5 0,3-6 0 0,-3-6-1 16,0 0-91-16,0 0-19 0,0 0-3 0</inkml:trace>
  <inkml:trace contextRef="#ctx0" brushRef="#br0" timeOffset="-121496.788">20683 10406 1337 0,'-14'18'28'0,"14"-18"6"0,-7 3-34 0,0 3 0 0,7-6 0 0,0 0 0 16,0 0 88-16,0 0 10 0,0 0 2 0,0 0 1 15,0 0-30-15,0 0-7 0,0 0 0 0,0 0-1 16,0 0 0-16,0 0 0 0,0 0 0 0,0 0 0 16,0 0-27-16,4-3-6 0,3 0-1 0,0 3 0 15,0-3-29-15,3 3 0 0,5-6 0 0,-5 6 0 16,8 0 8-16,-4-6-8 0,7 0 0 0,-3 6 0 16,3-6-16-16,0 6-8 0,0-5-3 0,0 5 0 15,1-3-5-15,-1 3 0 0,-4 0-1 0,4 0 0 16,-3 0-30-16,3 0-5 0,-3 0-2 0,0 3 0 15,-4-3-46-15,0 0-10 0,0 5-2 0</inkml:trace>
  <inkml:trace contextRef="#ctx0" brushRef="#br0" timeOffset="-121240.271">21135 10494 1572 0,'0'0'32'0,"-7"-2"9"0,3-4-33 0,1 0-8 0,3 0 0 0,0 6 0 16,0 0 55-16,-4 15 9 0,1-1 1 0,-1 1 1 15,1 3-10-15,3-4-3 0,-4 1 0 0,1 6 0 16,3-10-33-16,-4 4-8 0,1 3 0 0,-1-1-1 16,1-5 19-16,3 0 4 0,-4 0 1 0,0-4 0 15,4 1-22-15,0 0-4 0,-3-3-1 0,3 6 0 16,0-12-8-16,0 6 0 0,0-6 0 0,0 0-11 15,0 0-33-15,0 0-6 0,0 0-2 0</inkml:trace>
  <inkml:trace contextRef="#ctx0" brushRef="#br0" timeOffset="-121034.883">21110 10098 1094 0,'0'0'46'15,"0"0"-37"-15,0 0 44 0,0 0 9 0,0 0 2 0,0 0 0 32,0 0-76-32,0 0-16 0,0 0-2 0,0 0-1 0,4 5 17 0,-4-5 3 0,3 6 1 0</inkml:trace>
  <inkml:trace contextRef="#ctx0" brushRef="#br0" timeOffset="-120569.284">21287 10486 1337 0,'0'8'56'15,"0"1"-44"1,0 3 41-16,0 9 9 0,0-10 2 0,0 4 0 16,0 9 0-16,0-13 0 0,3 4 0 0,-3 0 0 15,0-1-24-15,4-2-5 0,-4 0-1 0,3 0 0 16,-3-3-16-16,0-9-3 0,0 0-1 0,0 0 0 16,0 0 2-16,0 0 0 0,0 0 0 0,0 0 0 15,0-6 35-15,-3-3 7 0,3-3 2 0,0-6 0 16,0 7-45-16,0-7-15 0,0 3 9 0,0-2-9 15,0-1 0-15,0 3 0 0,0 4 0 0,0-7 0 16,0 3 0-16,0 4 0 0,0-1 0 0,3 0 0 0,-3 0 11 16,0 3-3-16,4 4-8 0,-4-4 12 0,3 3-12 15,-3 6 0-15,0-3-12 0,0 3 12 0,4 0-12 0,-4 0 12 16,0 0-12-16,0 0 12 0,7 0-11 0,0 6 11 0,0 3-10 16,0-1 10-16,0 1-9 0,0 3 9 15,0-6-8-15,0 6 8 0,0-1 0 0,4 4 0 0,-4 3 0 16,4-1-8-16,-4-2 8 0,0 9 0 15,3-13 8-15,-3 4-8 0,0 3 0 0,0-7 0 0,0 7 0 16,-3-3-8-16,3-3 8 0,-3 2 0 16,-1 1 0-16,-3-3-8 0,4-3-29 15,-1-1-6-15,-3-2-1 0,0-6 0 0,0 0-147 16,0 0-29-16</inkml:trace>
  <inkml:trace contextRef="#ctx0" brushRef="#br0" timeOffset="-119878.679">22987 10524 1592 0,'-7'-15'33'0,"0"0"7"0,0 1-32 0,-4 14-8 0,1 0 0 0,-1-6 0 15,1 0 45-15,-1 0 7 0,0-6 2 0,1 6 0 16,-1 4 5-16,1 2 1 0,-1 5 0 0,0 4 0 16,1-3-44-16,-1 0-16 0,1-6 11 0,-1 6-11 15,0 0 0-15,1 0 8 0,-1 0-8 0,1 2 0 16,-1 4 0-16,-3 0 0 0,3 11 0 0,1-11-10 16,-4 9 10-16,3-4 0 0,-3 4 0 0,0 0 0 15,3-1 0-15,1-2 12 0,-4-1-2 0,7 4-1 16,0-3-9-16,0-10-12 0,3 4 2 0,4-3 1 15,-4 0 9-15,4-9 0 0,0 6 0 0,0-6-8 16,0 0 8-16,8 6 16 0,2-6-4 0,1 0-1 16,3-6 6-16,0 0 2 0,0-6 0 0,4 3 0 15,3-3-31-15,-4 1-5 0,5-1-2 0,-1-3 0 16,-4 1 27-16,1-1 4 0,0-3 2 0,-1 4 0 16,-3 2-14-16,-3-6-10 0,0 6 2 0,-4 1 0 15,0-1 8-15,0 0 0 0,-4 3 0 0,1 3 0 16,-1-5 0-16,-3 5 0 0,0 0 0 0,0-3 0 15,0 9 0-15,0 0 9 0,0 0-9 0,0 0 0 16,0 0 0-16,0 0 0 0,0 0 0 0,0 0 0 16,0 0 0-16,0 0 0 0,0 0 0 0,0 0 0 15,0 0 0-15,4 9 0 0,-1-3-12 0,1 6 12 0,0-7 0 0,-1 7 0 16,1-3 0-16,-1 9 0 0,1-7 9 0,-1 1-9 16,1-3 0-16,-1 3 9 0,1-1-9 0,-1 1-16 15,1 0 4-15,-1-3 1 16,-3 0-22-16,4 2-5 0,-1-2-1 0,-3 3 0 0,4 0-91 15,3-6-18-15,-4-1-4 0</inkml:trace>
  <inkml:trace contextRef="#ctx0" brushRef="#br0" timeOffset="-118977.316">23541 10553 851 0,'0'0'36'16,"-4"-3"-36"-1,1 0 131-15,3 3 19 0,-4-5 4 0,4 5 1 0,0-6-71 0,0 6-13 16,0-12-3-16,0 12-1 0,0 0-25 0,0 0-5 0,4 12-1 0,-4-6 0 15,3 2-36-15,1 1 0 0,-1 3 0 0,1 8 0 16,-1-8 55-16,1 0 9 0,-1 6 3 0,1-4 0 16,0-2-56-16,-1 3-11 0,-3-6 0 0,4-1 0 15,-4-2 0-15,0-6 0 0,0 0 0 0,0 0 0 16,0 0 0-16,0 0 0 0,0 0 0 0,0 0 0 16,0 0 39-16,3-6 13 0,-3 1 2 0,0-4 1 15,0-3-37-15,0 0-7 0,4-2-2 0,-4-4 0 16,3 0-9-16,1 6 0 0,-1-11 0 0,1 5 0 15,-1 4 0-15,1-4 0 0,3 6 0 0,-4 3 0 16,1-2 0-16,-1-1-12 0,1 6 2 0,0 0 1 16,-1 6 9-16,-3-6 12 0,0 6-2 0,0 0-1 15,4 0-19-15,-4 0-4 0,7 6-1 0,-7-6 0 16,7 0 15-16,-4 12 0 0,1-6-10 0,-4 6 10 16,3-4 0-16,-3 7 0 0,0 0 0 0,4-3 0 15,-1 2-10-15,1 1 10 0,-1 5 0 0,1-8-9 16,-1-3 9-16,1 9 0 0,0-9 0 0,-1-1 0 15,4-2 0-15,-7-6 0 0,4 6 0 0,-4-6 0 16,7 0 8-16,0 0-8 0,-4 0 10 0,4 0-10 16,0-6 15-16,-3-6-3 0,3 1-1 0,0-4 0 15,0 3-11-15,-3 0 0 0,-1-5 0 0,4 5 8 0,-3 0-8 16,3 4 0-16,-4-10 0 0,1 9 0 0,-1 3 0 16,-3 6 0-16,0 0 0 0,0 0 0 0,0 0-9 0,4 0 9 15,-4 0-12-15,0 0 12 0,0 0-15 16,3 0 4-16,-3 0 1 0,7 6 0 0,-3-3 10 0,-1 3 0 0,1 6-9 0,0-6 9 15,-4-6 0-15,3 5 0 16,-3-5 0-16,4 3 0 0,-4-3 0 0,0 0 0 16,3 3 11-16,1 3-11 0,-1 0 16 0,1 3-2 15,-1 3-1-15,-3-7 0 0,0-5-13 0,4 6 8 16,-4 0-8-16,3 0 0 0,1 0 8 0,-1 0-8 0,4 3 0 0,-3-3 0 16,3-1 0-16,-3 1 0 0,3 0 0 0,0 0 0 15,0 0 0-15,0-6 8 0,0 0-8 0,0 0 0 16,0 6 0-16,0-6 0 0,4 3 8 0,-4-3-8 15,0 0 0-15,3 0-18 0,1 0 4 0,-1 0 1 16,1-3-85-16,0-3-17 0,-1 6-3 0</inkml:trace>
  <inkml:trace contextRef="#ctx0" brushRef="#br0" timeOffset="-118492.904">24246 10442 1804 0,'0'0'37'0,"-7"-3"10"16,0-3-38-16,7 6-9 0,-7-3 0 0,-3 3 0 15,10 0 82-15,-7 0 14 0,7 0 4 0,-7 3 0 16,0-6-54-16,-1 0-10 0,1 0-3 0,0 3 0 0,0 6-33 0,-3 6 0 0,3 2 0 16,-4-2 0-16,4 0 0 0,0-6 0 0,0-3 0 0,0 2 0 15,3 4 0-15,-3 0 0 0,4 3 0 0,-1 0 0 31,1 2 17-31,-1-2-3 0,4 0-1 0,-3 5 0 0,3-5-21 0,-4-3-5 16,4 6-1-16,-3-6 0 0,3 2 14 16,0-5 0-16,0 0 0 0,0 0 0 0,0-6-9 0,7 9 1 15,-4-6 0-15,4 0 0 0,0 0 8 0,0-3 0 0,4 0 0 0,-4-3-8 16,4 0 8-16,-4-3 0 0,3-6-9 16,-3 6 9-16,4-11 0 0,-4-4 0 0,0 3 0 0,0-5 0 15,-3 11 0-15,3 3 0 0,0 3 0 16,-4 1 0-16,1-1 0 0,-4-6 0 0,3-3 9 15,-3 6-9-15,4 1 17 0,-4 2-1 0,0 6 0 0,0 0 0 16,0-6-1-16,0 6-1 0,0 0 0 0,0 0 0 16,0 0 2-16,0 0 0 0,0 0 0 0,0 0 0 15,3 9-16-15,-3 2 0 0,0-2 0 0,0 6 0 16,0 3 0-16,0-7 0 0,0 4 0 0,0 3 0 16,4-7 0-16,-4 4 0 0,0 0 0 0,3-3 0 15,-3-4 0-15,4 4 0 0,-4-6 0 0,3 3 0 16,-3-9-22-16,7 3 2 0,0 0 1 0,1-6 0 15,2 0-55-15,1-6-11 0,3 3-3 0</inkml:trace>
  <inkml:trace contextRef="#ctx0" brushRef="#br0" timeOffset="-117893.275">24444 10462 1606 0,'-7'-15'33'0,"0"1"9"0,0 5-34 0,3 3-8 0,4 0 0 0,-3 0 0 16,3 6 72-16,0 0 12 0,-4-6 2 0,4 6 1 16,0 0-35-16,0 0-8 0,0 0 0 0,0 0-1 15,0 0 9-15,0 0 1 0,0 0 1 0,0 0 0 16,0 0-42-16,0 0-12 0,0 12 0 0,0-6 0 15,0 3 0-15,0 3 0 0,4-7 0 0,-4 4 0 16,0 0 42-16,3-3 4 0,-3 6 1 0,0 0 0 16,0-4-25-16,0 7-5 0,-3 0-1 0,3 2 0 15,-4-5-16-15,4 0 0 0,0 3 0 0,-3 2 0 16,3-8 0-16,0 6 0 0,-4-3 0 0,4-4 0 16,0 4 0-16,-3-6 0 0,3-6 0 0,0 0 0 15,0 0 0-15,0 0 0 0,0 0 0 0,0 0 0 16,0 0 0-16,0 0 0 0,0 0 0 0,0 0 0 15,0 0 58-15,3-6 5 0,1 0 1 0,-1-8 0 16,1 5-72-16,-4-6-15 0,3 3-2 0,1 0-1 16,-1-5 26-16,-3 5-10 0,0 0 10 0,4 4 0 15,-4-10-35-15,0 9 0 0,3-3 0 0,1 1 0 16,-4-1 35-16,3 0 0 0,1 0 0 0,-4 3 0 16,4-5 0-16,-1 5 0 0,4 3 0 0,-3 0 0 15,-1 0 0-15,-3 6 0 0,0 0 0 0,0 0 0 0,0 0 0 16,4 0 0-16,3-6 0 0,-7 6 0 0,7 6 0 0,-4-6 0 0,4 6 0 15,0-6 0-15,-3 6 0 0,3 0 0 16,0 0 0-16,0 6 0 0,-3-1 0 16,-1-2 0-16,4 3 0 0,-3-6 0 0,3 6-21 0,-4-4 2 0,4 1 1 0,-3 0 0 31,3 3-22-31,0 0-5 0,0-7-1 0,0 4 0 0,0-3 36 0,-3 0 10 0,3 0 0 0,0 6 0 16,-4-7-55-1,1-5-6-15,-4 0-2 0,0 0 0 0,0 0-154 0,0 0-31 16</inkml:trace>
  <inkml:trace contextRef="#ctx0" brushRef="#br0" timeOffset="-117234.476">24790 10453 850 0,'0'0'17'0,"0"0"6"15,0 0-23-15,0 0 0 0,0 0 0 0,0 0 0 16,0 0 56-16,3 9 6 0,-3-3 2 0,0-6 0 16,0 0 51-16,0 0 10 0,0 0 3 0,0 0 0 15,0 0 0-15,0 0 0 0,0 0 0 0,-3-6 0 16,-1 0-52-16,-3 0-9 0,4-2-3 0,3 8 0 16,0 0-51-16,-7 5-13 0,-1 4 0 0,1 3 0 0,0-6 54 15,0 0 8-15,7-6 2 0,-7 9 0 0,4-4-52 0,-4 1-12 16,3 3 0-16,1-3 0 15,3-6 0-15,-4 9 0 0,4-9 0 0,0 12 0 0,-3-1 0 0,6 7 0 0,-3 8 0 16,4-8 0-16,-1 0 0 16,4-6 0-16,-3-4 0 0,3 4 0 15,-4-6 0-15,1-6 0 0,-4 0 0 0,7 0 0 16,0 0 0-16,-4 0 0 0,5-12 0 0,-1 6 0 0,-4-2 0 0,1-4 0 0,3-3 0 16,-4 6 0-16,1-3 0 0,-1-5 0 0,1 2 0 15,-4 3 0-15,3 1 0 0,-3-1 0 0,0-3 0 16,4 6 0-16,-4 3 0 0,0 6 0 0,0 0 0 0,0 0 0 15,0-5 0-15,0 5 0 0,0 0 0 0,0 0 0 16,0 0 0-16,0 0 0 0,0 0-12 0,0 0 12 16,0 0-19-16,3 8 3 0,-3 1 1 0,0 3 0 15,0 6 15-15,0-1 0 0,0 4 0 0,4 2-9 16,-4-2 9-16,0 2 0 0,3 1 0 0,-3 5 0 16,4 4 21-16,-1-10 0 0,1 10 0 0,-4 2 0 15,4-3-33-15,-4-5-6 0,3 8-2 0,-3-9 0 16,0 10 12-16,0-7 8 0,0-2-12 0,0 2 12 0,-3-3-16 0,-1-2 4 15,4-4 1-15,-4 10 0 16,1-15-13-16,-4 2-2 0,3 1-1 0,1-6 0 0,-4-1 27 0,3 1 0 16,1 0 0-16,-1-3 0 0,1 2 30 0,3-11 11 15,0 0 3-15,0 0 0 0,-7 0-27 0,7 0-5 16,-7 6 0-16,7-6-1 16,-11-6-11-16,0 6 0 0,4-5-10 0,0-4 10 15,-3 0-11-15,3 0 11 0,-4-3-12 0,4-5 12 16,-4 2-12-16,1-3 12 0,3 1-12 0,-4-1 12 15,1-2-37-15,-1 2-1 0,0 0 0 0,4-2 0 16,0 2-21-16,4 0-4 0,3 1-1 0</inkml:trace>
  <inkml:trace contextRef="#ctx0" brushRef="#br0" timeOffset="-116603.976">25012 10424 1094 0,'0'0'46'16,"0"0"-37"0,0 0 95-16,0 0 20 0,0 0 3 0,0 0 1 15,0 0-52-15,0 0-9 0,0 0-3 0,0 0 0 16,3 6 0-16,1 3 0 0,0-4 0 0,-1 1 0 16,4-3-23-16,-3 0-5 0,3 3 0 0,3-6-1 0,-3 0-19 15,0 6-3-15,0-6-1 0,0 0 0 0,1 0-3 0,-1 0-1 16,0-6 0-16,0 6 0 0,0-6-8 0,0 0 8 0,0-2-8 15,0-1 8-15,0 3-8 0,0 3 8 0,-3-3-8 0,3 0 8 16,-4 6-8-16,1-6 0 0,-1 6 0 0,1-6-11 16,-1 1-3-16,1 2-1 0,-1-6 0 15,1 3 0 1,-4 6-23-16,0 0-5 0,0 0-1 0,0-3 0 16,0 3 31-16,3-3 13 0,-3 3-12 0,0 0 12 15,0 0-54-15,0 0-3 0,-7-6-1 0,0 3 0 0,0 3 46 0,0 0 12 0,0 0 0 0,-3-6 0 16,-5 6 49-16,5 0 12 0,-1 0 3 0,1 0 0 15,-1 6-52-15,-3-6-12 0,3 0 0 0,1 0 0 16,-1 6 0-16,4-3 0 0,-3 3 0 0,3 0 0 16,-4 6 18-16,4-1 1 0,0-5 0 0,0 6 0 15,3-3-19-15,-3 5 0 0,4 1 0 0,-1-3 0 16,1 0 13-16,-1 2-1 0,1 1 0 0,-1 0 0 16,4 2-3-16,0-5-1 0,0 9 0 0,0-4 0 15,4-5 0-15,3 0 0 0,-4 3 0 0,8-4 0 16,-4 1-8-16,3-6 8 0,1 6-8 0,0-6 8 15,3 2-8-15,0-2 0 0,3 6 0 0,1-6 0 16,0 0-39-16,-1 0-9 0,1 0-3 16</inkml:trace>
  <inkml:trace contextRef="#ctx0" brushRef="#br0" timeOffset="-116037.698">25912 9924 1138 0,'-15'3'32'0,"1"0"8"16,0-3-32-16,4 0-8 0,-5 3 0 0,5-3 0 15,-1 0 46-15,4 0 8 0,7 0 2 0,-7 0 0 16,7 0 8-16,0 0 1 0,-3 0 1 0,3 0 0 16,0 0-2-16,0 0 0 0,0 0 0 0,-7 6 0 15,3 0-10-15,4 3-2 0,-3-1-1 0,3 4 0 16,0 0-39-16,0 6-12 0,0 2 0 0,3-2 0 16,-3 8 21-16,4-2-2 0,-4 5-1 0,3 3 0 15,1-2-10-15,-1 2-8 0,1 3 9 0,3-2-9 0,-4 2-12 0,4 3-9 16,0-8-2-16,0 8 0 0,1-9 50 0,-1-2 9 0,0-1 3 15,3 4 0-15,-3-13-19 0,-3 4-3 0,3-4-1 0,0 1 0 16,-4-6-5-16,1 6-2 0,0-10 0 0,-4 4 0 16,3 3-9-16,-3-6 0 0,-3-1 0 0,3 1 0 15,0 0-8-15,0-9-4 0,0 0-1 0,0 0 0 16,0 0-31-16,0 0-5 16,0 0-2-16,0 0 0 15,0 0-17-15,0 0-4 0,0 0-1 0</inkml:trace>
  <inkml:trace contextRef="#ctx0" brushRef="#br0" timeOffset="-115461.782">26395 10515 1094 0,'0'0'46'16,"-4"-6"-37"-1,4 3 43-15,-3-6 9 0,-1 4 2 0,1-1 0 16,-1-6 1-16,-3 6 1 0,4 0 0 0,-4-3 0 16,-1 3-1-16,1 3 0 0,0 1 0 0,-7-1 0 15,4-3-8-15,-4 3-3 0,3 3 0 0,-7 0 0 16,8 0-42-16,-4 9-11 0,0-4 0 0,-1 1 0 15,1 0 0-15,4 6 0 0,-4-6 0 0,3 6 8 16,0-1 2-16,1 1 0 0,3 3 0 0,0 3 0 16,0-7-10-16,0 4 0 0,0 3 0 0,0-7 0 0,3 4 0 15,0 0 0-15,1-3 0 0,3 2 0 0,-4-8 0 16,1 6 0-16,3-3 0 0,-4-3 0 0,4-6 0 0,0 0 0 16,4 5 0-16,-4-5 0 0,3 0 0 0,4 0 0 0,1-2 0 15,-1-1 0-15,0-3 8 0,3 0 2 0,1-3 1 16,-1-3 0-16,1-5-11 0,0-1-16 0,-1 3 4 15,1-2 1-15,-1-4-7 0,-3 6-2 16,0 1 0-16,1 2 0 0,-1-3 10 0,0 6 2 16,0-2 0-16,-4 2 0 0,1 3 8 0,-1 0 0 0,1 0 0 0,-4 6 0 15,0 0 0-15,0 0 8 0,0 0-8 0,0 0 8 16,0 0-8-16,-4 6 0 0,1 6 0 0,-1 5 0 16,1 1 13-16,-4 3 2 0,3 2 0 0,-3 4 0 15,0-10-6-15,3 10-1 0,1-4 0 0,-1 1 0 16,4-7 11-16,-3 4 1 0,3-3 1 0,0-7 0 15,0 4-21-15,3-3 8 0,1 0-8 0,-1-7 0 16,5-5-14-16,-1 6-7 0,3-6-2 0,1 3 0 16,3-6-135-16,0 3-27 0</inkml:trace>
  <inkml:trace contextRef="#ctx0" brushRef="#br0" timeOffset="-114610.983">27337 10256 1094 0,'-11'27'46'0,"-3"-4"-37"15,3-5 44-15,1 3 9 0,-4-4 2 0,3-2 0 16,1 8-52-16,-1-11-12 0,0 3 0 0,1 2 0 15,3-5 54-15,-4 0 8 0,4 0 2 0,0-3 0 16,4 2-17-16,-4-2-3 0,3 6-1 0,0 3 0 16,4-7-18-16,-3 4-3 0,3 3-1 0,0-1 0 15,0 1 35-15,3 8 6 0,1 4 2 0,3 2 0 16,-3-3-52-16,3 10-12 0,0-1 0 0,0 3 0 16,0-3 26-16,0-5 2 0,0 2 1 0,0-3 0 15,0 4-13-15,0-7-4 0,0-3 0 0,0 1 0 16,-3-7-4-16,-1 7-8 0,-3-15 11 0,0 2-11 15,0 1 13-15,-3-6-4 0,3-9-1 0,0 0 0 0,0 0 16 0,0 0 2 16,-4-6 1-16,-3-3 0 0,0-3-7 0,0 1 0 16,0-1-1-16,0-9 0 15,0 4-45-15,0-1-9 0,0-11-1 0,0-1-1 0,0 10 37 0,0-10 0 0,0 10 0 0,-1-10 0 16,1 10 20-16,0-4 11 0,4 4 2 0,-4 2 1 16,3 0-3-16,-3 7-1 0,4-7 0 0,-1 0 0 15,4 9-41-15,-3-2-8 0,3-7-1 0,0 3-1 16,0-2 10-16,3-7 3 0,1 4 0 0,3-10 0 15,0 7-7-15,0-4-1 0,3-8 0 0,1 3 0 16,3-7-14-16,-3-5-3 0,3 3-1 16,0-9 0-16,0 6 22 0,0 9 12 0,4-6-12 0,-1 8 12 15,-2 1-41 1,-1 8-2-16,3-5 0 0,-3 8 0 0,-3 4 35 0,-4 2 8 0,0-2 0 0,0 11 0 16,0 0 0-16,0 6 0 0,0 0 0 0,0 6 0 15,-3 0 0-15,3 8 0 0,-4-2 0 0,1 6 0 16,3-1 49-16,-3-2 12 0,-1 3 3 0,1 5 0 15,-1-2-103-15,-3 2-20 0,0 1-4 0,-3-1-1 16,3 4 52-16,-4-4 12 0,1 4 0 0,-1-4 0 16,1-2 48-16,-1 8 13 0,0-14 3 0,-3 8 0 15,0-5-52-15,-3-6-12 0,-1 5 0 0,1-5 0 16,-1-3 0-16,0 3 0 0,1-6 0 0,-1 0 0 16,4-1 0-16,-3-2 0 0,3 0 0 0,-4 0 0 15,4 0 0-15,0 0-8 0,-4 0 8 0,1 0 0 16,3 0-23-16,0-3 3 0,7 0 0 0,0 0 0 15,-4 3-16-15,4-3-2 0,0 0-1 0,0 0 0 16,0 0-122-16,0 0-25 0,0 0-5 0</inkml:trace>
  <inkml:trace contextRef="#ctx0" brushRef="#br0" timeOffset="-114023.305">27647 10424 1579 0,'-7'-6'32'0,"0"6"10"0,4 0-34 0,3 0-8 0,-8 0 0 0,1 0 0 16,0-6 100-16,0 6 17 0,0 0 4 0,0-6 1 15,0 6-53-15,0-6-10 0,4 6-3 0,-4-5 0 16,7 5-33-16,-8 0-7 0,8 0-2 0,-7 5 0 16,4-5-14-16,3 0 0 0,-7 0 0 0,3 6 0 15,1 0 0-15,-1 0 0 0,1 0 0 0,-1 0 0 16,1 8 0-16,3-2 0 0,0 0 0 0,-4 0 0 16,8 0 0-16,-4-1 0 0,3 1 0 0,1 3 0 15,-1-3 0-15,4-4 0 0,0 4 0 0,0-3 0 16,0 0 0-16,1 2 0 0,2-11 0 0,-3 6 0 15,4-6 0-15,-1 0 0 0,1-6 0 0,-4 1 0 16,4-1 0-16,-4 0 0 0,0 0-8 0,0 0 8 16,0 0 0-16,0 0 0 0,0 3 0 0,-4-2 0 0,1-7 0 15,-1 0 8-15,-3 3-8 0,4 0 0 0,0 6 0 16,-4-2 0-16,0 5 0 0,3-6 0 0,1 0 0 0,-1 0 0 16,4 0 0-16,-7-6 0 0,4 3 0 0,-4 4 0 15,0-7 0-15,0 6 0 0,0-6-13 0,-4 0 1 16,4 4 0-16,-3-4 0 0,-1 3 12 0,-3 0 0 15,4 3 9-15,-5-5-9 0,1 5 10 16,-3-3-10-16,-1 0 10 0,-3 3-10 0,0 0 8 16,0 3-8-16,0-3 0 0,-4 6 0 0,4 0 8 0,0-5-8 0,0-1 0 0,-4 6 0 15,4 0 0-15,0 0 0 16,0 0 0-16,0-6 0 0,3 6 0 0,4 6 0 0,0-6 0 0,7 0 0 16,-3 0-45-16,-1 11-15 15,0-5-4-15,1 3 0 0,3 3-102 0,-4 6-21 0,4-1-4 16</inkml:trace>
  <inkml:trace contextRef="#ctx0" brushRef="#br0" timeOffset="-113241.978">27806 10309 1579 0,'0'0'32'0,"0"0"10"0,0 0-34 0,0 0-8 0,0 0 0 0,-4 3 0 16,-3 3 104-16,7-6 20 0,-3 3 3 0,3-3 1 16,-7 6-52-16,3 0-9 0,1 6-3 0,-1-1 0 15,4-5-28-15,-3 0-5 0,-1 3-2 0,4 0 0 16,-3 0-18-16,3 2-11 0,0-5 12 0,0 0-12 15,0 3 11-15,0-6-11 0,3 6 10 0,-3-9-10 16,0 0 9-16,0 0-9 0,0 0 8 0,0 0-8 16,0 0 10-16,4 0-10 0,-4 0 12 0,7-6-12 15,-4 3 19-15,1 0-3 0,-1 0-1 0,1-3 0 16,-1 0 7-16,-3 0 2 0,4 0 0 0,-4-2 0 16,3-1-12-16,-3 9-3 0,0 0 0 0,0-6 0 15,0 0-9-15,0 0 0 0,0 3 0 0,0 3 0 16,0 0 0-16,0 0 0 0,0 0 0 0,0 0 0 15,0 0 0-15,0 0 0 0,0 0 0 0,4-6 0 16,-4 0-8-16,3 1 8 0,-3-1 0 0,0 6 0 16,0 0 0-16,0 0 0 0,4-6-9 0,-4 6 9 15,0 0 0-15,0 0-8 0,0 0 8 0,0 0 0 16,7 6-19-16,-7-6 3 0,4 6 1 0,-1 5 0 16,1-5 4-16,-1 0 1 0,-3 3 0 0,0 0 0 15,4 5 10-15,-4-8 0 0,0 6 0 0,0-6 0 16,0 0 0-16,0-6 0 0,0 0 0 0,0 0 0 15,0 0 0-15,0 0 11 0,0 0-3 0,0 0 0 16,7 0 8-16,0-6 0 0,0 0 1 0,-4 0 0 16,4 0-3-16,-3-5-1 0,3-1 0 0,-3 3 0 15,-1 3-5-15,1 0 0 0,-1 0-8 0,-3 6 12 16,0 0-12-16,0 0-8 0,0 0 8 0,0 0-13 16,0 0-20-16,0 0-4 0,0 0-1 0,0 0 0 0,0 0 38 15,0 0 0-15,0 0 0 0,0 0 0 0,0 0 0 16,0 0 0-16,0 0 0 0,7 0 0 0,-7 0 0 15,7 0 0-15,-7 0 0 0,7 6 0 0,-7-6-15 16,7 0 5-16,-3 3 1 0,-4-3 0 0,7 3 9 16,-7-3 12-16,0 0-2 0,3 6-1 15,5-3-9-15,-1 0 0 0,-4 3 0 0,4 3 0 0,-3-4 0 0,-1 1 0 0,4 0 0 0,-3 6 0 16,3-9 0-16,0 3 0 0,0 3 0 16,0-4 0-16,0-2 0 0,0 0 0 0,0 0 0 0,0-3 0 15,0 6-49-15,0-6-12 0,4 0-3 0,-4 6 0 16,0-6 0-16,0 0 0 15,0-6 0-15,0 6 0 0,0-9-153 0,0 3-31 0,-3 1-7 0</inkml:trace>
  <inkml:trace contextRef="#ctx0" brushRef="#br0" timeOffset="-112516.618">28152 10242 1094 0,'-7'-9'23'0,"7"9"5"15,0 0-28-15,-4-6 0 0,-3 6 0 0,7 0 0 16,0 0 100-16,0 0 16 0,0 0 2 0,0 0 1 16,0 0-37-16,0 0-7 0,0 0-2 0,0 0 0 0,0 0-7 0,0 0-2 0,-4 6 0 0,1 0 0 31,3-3-51-31,0-3-13 0,-4 8 0 0,1-2 0 0,-1 3 54 0,4-3 8 16,0 0 2-16,-3 6 0 0,3-1-52 0,0-8-12 0,-4 6 0 0,4-3 0 15,0 3 54-15,-3-3 8 0,3-6 2 0,0 12 0 16,0-7-64-16,0 7 0 0,0-9-9 15,0 6 0-15,0-9 9 0,0 0 0 0,0 0 0 0,0 0 0 16,0 0 0-16,0 0 0 0,0 0 0 0,0 0-8 16,0 0 8-16,0 0 0 0,0 0 0 0,3-6 0 15,1 3 0-15,3 0 16 0,-4-3-4 0,1 0-1 16,-1-5-11-16,1 5 0 0,0-3 0 0,-1 3 0 16,1 3 0-16,-1-3 0 0,1 3 0 0,-4 3 0 15,0 0 0-15,7 0 0 0,-7 0 0 0,0 0 0 16,0 0 0-16,0 0 0 0,0 0 0 0,0 0 0 15,0 0 0-15,0 0 0 0,0 0 0 0,0 0 0 16,0 0 0-16,3 0 0 0,-3 0 0 0,0 0 0 16,7 0 0-16,-3 0-14 0,-1 3 3 0,4 0 1 15,-3 3 10-15,-1 0-13 0,-3 3 5 0,4 3 8 16,0-1 0-16,-4-5 20 0,7 6-3 0,-7-3 0 16,3 3-17-16,-3-1 0 0,0-5 0 0,0 0 0 15,0 3-10-15,0-6-6 0,0-3 0 0,4 12-1 16,-4-12 27-16,0 0 6 0,0 0 0 0,0 0 1 15,0 0-17-15,0 0 0 0,0 0 0 0,0 0 0 16,0 0 0-16,0 0 0 0,0 0 0 0,0 0 0 16,3-3 0-16,1-6 0 0,-1 3 0 0,1 0 0 15,-1 6 0-15,1-6 0 0,-1 0 0 0,-3 6 0 16,0 0 0-16,0 0 0 0,0 0 0 0,0 0 0 0,0 0 0 16,0 0 0-16,0 0 0 0,0 0 0 0,4 6 0 0,-1 0 0 15,1 0 0-15,-1-3 0 0,1 9 0 0,-4-4 0 16,0 1 0-16,4 3 0 0,-4-6 0 0,0-6 0 15,0 0 0-15,3 6 0 0,-3-6 0 0,4 6 0 16,-4-6 0-16,0 0 0 0,0 0 0 16,0 0 0-16,0 0 0 0,0 0 0 0,3 0 55 0,1 3 7 15,-4-3 2-15,3 3 0 16,1-1-103-16,3-4-20 0,0 2-4 0,0 0-1 0,-4 2 52 0,4 4 12 0,0 0 0 0,1 3 0 31,-1 0-105-31,3 3-19 0,-3-6-3 0,0-1-1 0,0 1-13 16,0-3-3-16,-7-3-1 0</inkml:trace>
  <inkml:trace contextRef="#ctx0" brushRef="#br0" timeOffset="-111917.241">28579 10227 1337 0,'0'0'56'16,"-4"6"-44"-16,0 0 92 0,1-3 20 0,3 5 3 0,-4-2 1 15,4-6-27-15,0 9-5 0,0-9 0 0,0 6-1 16,0-6-46-16,0 0-9 0,0 0-1 0,0 0-1 15,4 6 17-15,-4-6 3 0,7 0 1 0,0 0 0 16,-3-6-47-16,3 6-12 0,0-3 0 0,-4 0 0 16,4 0 0-16,0-3 0 0,0 3 0 0,0-5 0 15,0 5 0-15,-3 0 0 0,3 3 0 0,-3-6 0 16,3 0 0-16,-4 0 0 0,1 0 0 0,-1 0 0 16,1-5 0-16,-1 5 0 0,-3-3 0 0,4 3 0 15,-4 0-49-15,0-6-12 16,0 1-3-16,0 2 0 0,-4 0 0 0,4 0 0 15,-3-3 0-15,3 1 0 0,-4-1 0 0,1 6 0 16,-1-3 0-16,-3 3 0 0,0 3 52 0,0-5 12 0,0 2 0 16,-4 0 0-16,4 6 0 0,-3-6 0 0,-1 6 0 0,-3 0 0 15,3 6 48-15,1-6 13 0,-1 6 3 0,-3-3 0 16,4 8-52-16,-1-5-12 0,0 3 0 0,4 0 0 16,0 3 0-16,4-1 0 0,-1 4 0 0,1-3 0 15,3 5 40-15,0 1 6 0,3-3 1 0,1 2 0 16,-1 1-24-16,1 0-5 0,3-4-1 0,0 1 0 15,0 0-17-15,4 2 0 0,-1-5 0 0,1 0 0 16,-1 3 0-16,1-4 0 0,3-5 0 0,-3 3 0 16,-1 0 0-16,1 0 0 0,-1 3 0 0,-3-1 0 15,4-5-48-15,-4-6-12 0,4 6-4 0,-1-6 0 16,-3 0 0-16,4 0 0 0,-1 6 0 0,-2-12 0 16,-1 6-51-16,0-6-10 0,0 0-3 0,0 0-512 15</inkml:trace>
  <inkml:trace contextRef="#ctx0" brushRef="#br0" timeOffset="-104325.338">18380 10733 1314 0,'-11'8'37'0,"4"4"8"0,0-3-36 0,0 6-9 0,0-9 0 0,0 5 0 16,-4-5 53-16,1 3 9 0,-1 0 2 0,1 6 0 15,-1-10-64-15,0 7 0 0,1 3-12 0,-1-3 2 16,1-4 10-16,-1 1 0 0,4-9-9 0,-4 6 9 16,4 6 0-16,-3-6 0 0,-1 3 0 0,4-1 0 15,-3-5 10-15,2 3-10 0,1-3 12 0,0 0-12 16,4 3 8-16,-4 0-8 0,0 0 0 0,-4-6 0 15,4 6 0-15,0-6 10 0,-4 0-10 0,1 0 8 16,-1 0-8-16,-3 0 12 0,0 0-12 16,-4 0 12-16,1-6-12 0,-8 0 0 0,4 0 0 0,-4 0 8 15,1 3 2-15,-1 0 0 0,-3-3 0 0,3 6 0 16,-3 6-2-16,-1-3 0 0,1 0 0 0,-4-3 0 16,4 0-8-16,0-3 0 0,0 0 0 0,-4 0 0 15,4 0-16-15,0 0 5 0,3 3 1 0,-7-2 0 16,7-1 10-16,1-3 0 0,-1 0 10 0,4 0-10 15,-4-6 13-15,4 6-3 0,0 6-1 0,0-9 0 16,3 4 7-16,4-1 2 0,0-3 0 0,3 0 0 16,1-3-18-16,-1 1-11 0,4-4 2 0,0 0 0 15,3 6-111-15,4-2-21 0,-3-1-5 0</inkml:trace>
  <inkml:trace contextRef="#ctx0" brushRef="#br0" timeOffset="-86986.036">12749 12017 1026 0,'0'0'28'0,"0"0"8"0,0 0-28 0,0 0-8 16,0 0 0-16,0 0 0 0,0 0 64 0,0 0 11 0,0 0 2 0,0 0 1 16,0 0-26-16,0 0-6 0,0 0-1 0,0 0 0 15,0 0 5-15,0 0 1 0,0 0 0 0,0 0 0 16,-3 0-16-16,-4-6-3 0,0-2-1 0,0 5 0 15,0-3-1-15,0 3 0 0,-4-3 0 0,4 3 0 16,-4 0-22-16,4 3-8 0,-3 0 0 0,-1 0 0 16,4 0 0-16,-4 3-10 0,1 0 0 0,3 3 0 15,-4-3-10-15,-3 3-1 0,7-3-1 0,-3 2 0 16,-1 4 43-16,0-3 9 0,4 0 2 0,-3 6 0 16,-1-3-17-16,4-1-3 0,-3 4-1 0,2 3 0 15,-2 0 4-15,3-1 1 0,-4 4 0 0,4-3 0 16,0-1-16-16,0 7 11 0,0-6-11 0,0 8 10 15,0-5 15-15,3-1 3 0,1 10 1 0,-1-9 0 16,1 8-19-16,-1-3-10 0,1-2 10 0,-1 3-10 16,4 2 0-16,0-5 0 0,0 5 0 0,4-8 0 15,-4-1 0-15,3 4 0 0,1-9 0 0,3-1 0 16,0 1 0-16,0-3 0 0,4-3 0 0,-1 0 0 16,4 0 0-16,4 0 11 0,0-6-11 0,3 0 10 15,3 5-10-15,5-5 0 0,2 6 0 0,-2-3 0 16,2 0 0-16,1-3 0 0,0 3 0 0,-4 0 0 15,-3 0 0-15,-1 0 0 0,-2 0 0 0,-1 0 0 16,0 0-171-16,-7 0-26 0,4 6-6 0</inkml:trace>
  <inkml:trace contextRef="#ctx0" brushRef="#br0" timeOffset="-86368.514">13187 11885 1337 0,'0'41'56'0,"7"0"-44"15,0-8 21-15,-4-4 5 0,5 3 1 0,-5-2 0 16,4-7-19-16,-3 4-3 0,-1-10-1 0,1-2 0 15,-1 0-32-15,-3-9-6 0,0-6-2 0</inkml:trace>
  <inkml:trace contextRef="#ctx0" brushRef="#br0" timeOffset="-85721.922">13550 12297 1036 0,'0'0'23'0,"0"0"5"0,0 0 0 0,7 0 1 16,4 3-29-16,-4-3 0 0,7-3 0 0,-3 0 0 0,3 0 91 0,0 0 12 16,3 3 2-16,-2-6 1 0,2 0-56 0,-3 0-11 15,0 0-3-15,1 0 0 0,-5-2-22 0,1-4-5 16,-1 3-1-16,1-6 0 16,-4 4-50-16,-4-7-10 0,1 0-3 0,0 9 0 15,-1-2-59-15,-3-1-12 0,0 3-2 0,-3 6-1 16,-1-3 69-16,0 0 13 0,1 3 3 0,-1 0 1 15,-3 1 69-15,0 2 14 0,-3 2 2 0,-1 4 1 16,1 0 1-16,-5 0 0 0,5 6 0 0,-4 0 0 16,0-6 28-16,-1 5 5 0,1 7 2 0,4-3 0 15,-1 2-32-15,-3 1-7 0,7 0 0 0,-4 2-1 16,4-2 20-16,4-4 4 0,-4 4 1 0,3-6 0 16,1 0-11-16,3-1-1 0,0 1-1 0,0-3 0 0,3 3-31 0,1-1-5 0,3-5-2 15,0 6 0-15,-7-12-13 0,11 0 8 0,3 0-8 16,-4 0 0-1,1 0-15-15,-1 0-9 0,4 3-1 0,-3-3-1 16,0 3-26-16,-1-3-6 0,4 0-1 0,0 3 0 0,-3-3-21 16,3 0-4-16,-3 0 0 0,3 0-571 0</inkml:trace>
  <inkml:trace contextRef="#ctx0" brushRef="#br0" timeOffset="-85231.182">14108 12220 1497 0,'0'0'32'0,"0"0"8"0,0 0 0 0,0 0 4 0,0 0-36 0,0 0-8 16,0 0 0-16,0 0 0 0,0 0 84 0,0 0 16 15,-7 6 2-15,3-3 1 16,4-3-63-16,0 0-12 0,0 0-2 0,-7 3-1 16,3-3-25-16,1 3 0 0,-4-3 0 0,0 6 0 0,0-3 0 0,0 3 0 0,3 2 0 0,-3-2 0 15,0 6 0-15,0 0 0 0,0-6 0 16,0 5 0-16,0-2 0 0,0 9-17 0,0-12 2 0,0 5 1 16,3-2 4-16,-3 0 1 0,4 0 0 15,-1-3 0-15,4 0 9 0,0-6-8 0,0 0 8 16,4 6-8-16,-4-6 8 0,0 0 0 0,0 0 0 15,3 5 0-15,-3-5 0 0,11 6 8 0,-4 0-8 16,-7-6 11 0,7 6 1-16,3-3 0 0,-10-3 0 0,7 6 0 0,-7-6-4 0,11 3 0 0,-11-3 0 0,7 3 0 15,0 3-8-15,0 0 0 0,0-1 0 16,-7-5 0-16,4 6 0 0,-4-6 0 0,0 0 0 0,3 12 0 16,1-6 0-16,-4 6 0 0,0-3 0 0,0 5 0 15,0 1-19-15,-4-3-5 0,1-1-2 16,-1 1 0-16,-3-3-9 0,0-3-1 0,0 0-1 0,-4 6 0 15,1-7 27-15,3-5 10 0,-4 0 0 0,1 0-9 16,-4-5-50-16,-1-1-9 0,1-9-3 0</inkml:trace>
  <inkml:trace contextRef="#ctx0" brushRef="#br0" timeOffset="-84792.3">14436 11629 1515 0,'0'0'33'0,"0"0"7"0,0 0 2 0,0 0 1 0,0 0-35 0,-4 12-8 0,4-6 0 0,-3 6 0 16,-1-1 42-16,4 4 6 0,-3 3 2 0,-1 5 0 16,4-8-21-16,-4 14-4 0,4 4-1 0,-3 2 0 15,-1-3 4-15,1 9 0 0,-1-5 0 0,1 8 0 16,-1 0-6-16,-3 0-1 0,7-3 0 0,0 3 0 15,0 0-1-15,0 3-1 0,-3-2 0 0,3 4 0 16,-4-10 3-16,4-1 1 0,0 3 0 0,-3-9 0 16,3-2 5-16,-4-1 0 0,1-2 1 0,-1-7 0 15,1-2-18-15,-1 0-11 0,1-1 12 0,-1-8-12 16,0-3-14-16,4-3-10 0,0-3-1 0,0 0-1 16,0 0-158-16,0-6-32 0</inkml:trace>
  <inkml:trace contextRef="#ctx0" brushRef="#br0" timeOffset="-84505.263">14122 12282 1314 0,'0'0'37'0,"0"0"8"0,0 0-36 0,-7 0-9 0,7 0 0 0,0 0 0 15,-4 6 53-15,4-6 9 0,0 0 2 0,0 0 0 16,0 0-8-16,0 0 0 0,0 0-1 0,0 0 0 16,7-6-41-16,4 6-14 0,3-6 9 0,0 6-9 15,4 0 0-15,-1-6 8 0,4 0-8 0,1 6 0 16,-1-6 0-16,0 3 0 0,0-2 8 0,4-1-8 16,-4 0 0-16,4 0 12 0,-4 0-12 0,3 0 12 15,-2 0-21-15,-1 6-4 0,0-6-1 0,4 1 0 16,-4-1-128-1,4 0-26-15</inkml:trace>
  <inkml:trace contextRef="#ctx0" brushRef="#br0" timeOffset="-83995.112">15550 11729 820 0,'0'0'18'0,"0"0"4"0,-7 0 1 0,4 3 0 0,-4 0-23 0,0-3 0 0,0 3 0 0,0 0 0 16,0 3 34-16,0-3 2 0,3 3 1 0,-7 0 0 16,4 2 19-16,0-2 3 0,0 0 1 0,4 0 0 15,-4-3-27-15,7-3-5 0,-7 3 0 0,7-3-1 16,-4 9 48-16,4-9 9 0,-3 6 3 0,-5-1 0 16,5 1-37-16,3-6-7 0,0 6-2 0,-4 6 0 15,1-6-1-15,3 9-1 0,0-1 0 0,-4-966 0 16,4 1937-11-16,0-968-3 0,0 4 0 0,0 2 0 15,-3 1 31-15,3 2 7 0,-4 1 1 0,4 2 0 16,-3 3-52-16,-1 4-12 0,1-10 0 0,-1 10 0 16,1-1 0-16,-4 3 0 0,3-6 0 0,1 9 0 15,-4-8 0-15,3 2 0 0,-7-5 0 0,1-1 0 16,3-6 0-16,0 1 0 0,3-6 0 0,-3 2 0 16,0-8 0-16,4 6 0 0,-1-13 0 0,-3 7 0 15,7-9 0-15,-4 3 0 0,4-6 0 0,0 0 0 16,0 0-21-16,0 0-7 0,0 0-2 0,8-9 0 15,-1 3-157-15,0-5-31 0</inkml:trace>
  <inkml:trace contextRef="#ctx0" brushRef="#br0" timeOffset="-83439.534">15498 12326 1337 0,'0'0'56'0,"0"0"-44"15,0 0 41-15,0 0 9 0,0 0 2 0,-4 6 0 16,4-6 0-16,-4 6 0 0,4 0 0 0,0-6 0 15,0 0-8-15,0 0 0 0,0 0-1 0,0 0 0 16,4 5-27-16,-4-5-4 0,7 0-2 0,-3 6 0 16,3-3-11-16,0 0-3 0,0-3 0 0,3 6 0 15,-3-6-8-15,4 3 0 0,-4-3 9 0,4 0-9 16,-1-3 0-16,1 3 0 0,-1-6 0 0,-3 3 0 16,4 0 0-16,-4 0 0 0,0 0 0 0,0-8-12 0,0 5 1 0,-3-6 0 15,-1 3 0-15,1 0 0 0,-1 4 1 0,1-1 0 16,-4-3 0-16,-4 3 0 15,4 0-1-15,-3-6 0 0,-1 4 0 0,1 2 0 16,-4 0-32-16,0 0-6 0,0 3-2 0,-4 0 0 0,0 3 37 0,1 0 14 16,-4 0-11-16,0 0 11 0,3 0-11 0,-3 6 11 15,-4-3-12-15,4 6 12 0,4-3 0 0,-1-1 8 16,-3 4 0-16,3 3 1 0,1 0 0 0,-1-3 0 16,4-1 0-16,0 7 0 0,3-3-9 0,1 0-9 0,-1-4 9 15,4 7-13-15,0-3 50 16,0-6 11-16,4 3 1 0,-1-4 1 0,1 7-30 0,0 3-5 0,-1-3-2 15,4 5 0-15,0 1-13 0,4-6 0 0,-1-1 0 0,4 4 0 16,1-3 0-16,-1 0 8 0,3-3-8 0,1 5 0 16,0 1-15-16,-1-3-5 0,1 5-2 0,-4-8 0 31,0 0-170-31,4-6-35 0,24-6-6 0,-10 0-369 0</inkml:trace>
  <inkml:trace contextRef="#ctx0" brushRef="#br0" timeOffset="-82837.976">16736 12214 846 0,'0'0'18'0,"0"0"4"0,0 0 1 0,0 0 1 0,-7 0-24 0,0 0 0 0,0 6 0 15,0 0 0-15,3-3 62 0,-3 3 7 16,3 0 2-16,1 3 0 0,-4-1 10 0,3-2 3 0,1 6 0 16,-4-6 0-16,3 0-4 0,-3 0-1 0,4 0 0 0,-1 2 0 15,1-5-26-15,3-3-5 0,0 0 0 0,0 0-1 16,0 0-3-16,-4 15 0 0,4-9 0 0,0 0 0 16,0-6-4-16,4 11-2 0,-1-5 0 0,1 12 0 15,3-6-13-15,0 2-2 0,0-2-1 0,3 3 0 16,1 6-22-16,0 5-15 0,-1-5 3 0,1 8 0 15,-4-3 31-15,3 4 6 0,-3-7 2 0,-3 4 0 16,-1 2-16-16,1-2-3 0,0 2-8 0,-1 0 12 16,-3-2-12-16,-3-4 0 0,3 1 0 0,-4 2 0 0,0-5 0 15,1 2 0-15,-4-2 0 0,0 3-10 0,-4-1 10 16,1-5-8-16,-1 5 8 0,0-2-8 0,1-6 8 0,-1-4 0 16,1-2 0-16,3 0-8 0,-4-6 8 0,4 6-12 15,0-3 12-15,0-6-12 0,0 0 12 0,0-6 0 16,0-3 0-16,0 6 0 0,0-6-20 0,0 0 2 15,0 0 0-15,0-2 0 16,-1-1-15-16,1-12-3 0,4 4-1 0,-1-7 0 16,1 1-35-16,-1-1-8 0,-3-2 0 0,4 3-480 15,3-1-95-15</inkml:trace>
  <inkml:trace contextRef="#ctx0" brushRef="#br0" timeOffset="-82566.438">16432 11756 1094 0,'0'0'23'0,"0"0"5"0,0 0-28 0,0 6 0 0,0-6 0 0,-3 8 0 15,-1-2 108-15,4 6 16 0,0-9 3 0,0 9 1 16,0-3-52-16,0-4-9 0,0 4-3 0,0 3 0 16,0-6-51-16,0-6-13 0,0 0 0 0,0 0 0 15,0 0-100-15,0 0-22 0,0 0-5 0</inkml:trace>
  <inkml:trace contextRef="#ctx0" brushRef="#br0" timeOffset="-81939.654">17208 12399 1832 0,'0'0'40'0,"0"0"9"0,0 0 2 0,-7-5 0 0,4-1-41 0,-1 0-10 0,4 3 0 0,-7-3 0 15,4 0 73-15,-1 0 13 0,4 6 2 0,-10-6 1 16,3 3-53-16,0 0-10 0,-4 3-2 0,0 0-1 16,4-5-33-16,-7 5-6 0,4 0-2 0,-1 0 0 15,4 0-4-15,-4 0-1 0,1 5 0 0,-1-2 0 16,4 0-1-16,-3 0-1 0,-1 6 0 0,4-3 0 15,-4 3 25-15,4 3-10 0,-3-7 10 0,3 10 0 16,0-3-13-16,3-3 4 0,-3-3 1 0,4 2 0 16,-1 4 8-16,0 3 0 0,4-3 0 0,0 2 0 15,-3 7 0-15,6-9 0 0,-3-6 0 0,4 2 0 16,0 1 0-16,-1 0 0 0,4 3 0 0,0-6 0 16,-3 0 23-16,6-1 6 0,-3 4 2 0,0-6 0 0,4 0-19 0,-4 0-4 15,0 0-8-15,-7-3 12 16,11 0-2-16,-1 0-1 0,1 0 0 0,-4-3 0 15,0 0 1-15,4-3 0 0,-4 3 0 0,0-3 0 16,0 1-10-16,-4-7 10 0,4 0-10 0,-3 3 10 0,-1-8-10 0,1 5 0 16,-1 6 0-16,-3-9 0 0,0-2 0 0,4 5 0 15,-4 6 0-15,0-6 0 0,0-2 0 0,-4 5 0 16,4 0 0-16,-7 0 0 0,4 0-21 0,-1-3 3 16,-3 1 1-16,0 2 0 15,0 0-20-15,0 0-4 0,-3 0-1 0,2 6 0 16,-2-2 42-16,3-1 0 0,0 6 11 0,-4-6-3 0,4 6-8 0,0 0-9 15,0 0 9-15,0 0-13 0,3 0 2 0,-3 0 1 16,4 0 0-16,-4 6 0 0,3-6-5 0,1 0-1 0,-1 6 0 16,1-1 0-16,-1 1-4 0,1 6 0 0,3 0-1 0,-4-3 0 31,4 2-49-31,0-5-10 0,0 6-1 0</inkml:trace>
  <inkml:trace contextRef="#ctx0" brushRef="#br0" timeOffset="-81486.416">17360 12455 1234 0,'0'0'27'0,"0"0"5"0,0 0 2 0,0 0 2 16,-7 0-36-16,0-6 0 0,0 4 0 0,0-1 0 0,0 0 43 0,7 3 1 15,-7 0 1-15,0 0 0 0,7 0-13 0,0 0-4 16,0 0 0-16,0 0 0 0,0 0 15 0,0 0 2 16,0 0 1-16,0 0 0 0,0 0-35 0,0 0-11 15,0 0 0-15,0 8 0 0,0-2 0 0,3 6 0 16,1-6-10-16,-1 0 10 0,1 0 0 0,3 3 10 16,0-1 1-16,-3 7 0 0,3-9 1 0,0 6 0 15,0-3 0-15,0 2 0 0,-4 1-12 0,1 0 0 16,3 0 0-16,-4-7 0 0,4 1 53 0,-3 3 9 15,0-3 2-15,-1 3 0 0,-3-9-24 0,0 0-4 16,4 6 0-16,-4-6-1 0,3 3-12 0,-3-3-3 16,7-3 0-16,-3 0 0 0,3-3-8 0,0 0-3 15,0 0 0-15,0-9 0 0,3 4 23 0,-2-7 5 0,2 0 1 0,1 4 0 16,-1-4-30-16,-3-5-8 0,4 5 0 0,-4 3 0 16,0-5 0-16,0 5-12 0,0 0 4 0,-3-2 0 31,-1 2-16-31,1 3-4 0,-1-3 0 0,1 7 0 0,-4 2-24 15,0-6-4-15,0 6-2 0,0-3 0 0,0 3-100 16,0 6-20-16,0 0-4 0,0 0-297 0,0 0-59 0</inkml:trace>
  <inkml:trace contextRef="#ctx0" brushRef="#br0" timeOffset="-80880.839">17960 12414 1497 0,'0'0'32'0,"0"0"8"0,0 0 0 0,0 0 4 0,0 0-36 0,0 0-8 16,0 0 0-16,0 0 0 0,0 0 53 0,0 0 9 15,0 0 2-15,0 0 0 0,0 0 31 0,0 0 6 16,0 0 2-16,0 6 0 0,-4 0-70 0,4-6-13 0,0 0-4 0,0 0 0 16,0 0-6-16,0 0-2 0,0 9 0 0,0 0 0 15,0 2-8-15,0-5 0 0,4 6 0 0,-1-6 0 16,-3 6 0-16,0-1 0 0,4 4 0 0,-4-3 0 16,3-6 0-16,-3 3 0 0,0 2 0 15,0-2 0-15,0-3 0 0,0 3 0 16,0-9 0-16,0 0 0 0,0 6 0 0,0-6 0 0,-3 6 0 0,3-6 0 15,0 0 0-15,0 0 0 0,0 0 0 0,0 0 0 16,0 0 0-16,0 0 0 0,0 0 0 0,0 0 0 16,0 0 0-16,0 0 0 0,0 0 0 0,0 0 0 15,0 0-51 1,0 0-9-16,-4-6-1 0,4 6-1 0,-7 0 50 0,4-6 12 0,3-6 0 0,-4 6 0 16,1 0 30-16,-1-5 9 0,1 2 1 0,-1 3 1 15,1-6-15-15,-4-3-3 0,3 7-1 0,1-4 0 16,-4 3-22-16,3-9 0 0,0 10 0 0,-3-1 8 0,4-3-8 15,-1 0 0-15,1-3 0 0,-1-2 0 16,1 2 0-16,-4-3 0 0,3 1 0 0,1-4 0 0,3 7 29 0,-4-1 5 16,4-3 1-16,0 4 0 0,0-1-35 0,0 0 0 15,0 3 0-15,0 1 0 16,4 2-24-16,-1 0-8 0,1 0-1 0,3 3-1 16,0 3 34-16,3 0 0 0,-3 3 0 0,8-5 0 15,-1 10-48-15,0-5-2 0,3 6-1 0,1 0 0 16,3 3-13-16,-3 0-4 0,3 0 0 0,0 2 0 15,-3-5-51-15,-4 6-10 0,4-6-3 0</inkml:trace>
  <inkml:trace contextRef="#ctx0" brushRef="#br0" timeOffset="-71685.37">19036 12405 874 0,'0'-6'36'0,"0"6"-28"16,0 0 56-16,0 0 11 0,0 0 2 0,0 0 1 16,0 0-27-16,3 0-6 0,-3 0-1 0,0 0 0 15,0 0 19-15,0 0 3 0,0 0 1 0,0 0 0 16,0-5-19-16,0 5-4 0,0 0-1 0,0 0 0 16,-3-9-4-16,3 9-1 0,-4-6 0 0,4 6 0 15,-3-6-2-15,-4 0-1 0,3 0 0 0,-3 0 0 16,4 3-16-16,-4 0-3 0,0-2-1 0,-1 5 0 15,1-6-15-15,4 6 0 0,-1-6 8 0,-3 6-8 16,0-6 12-16,4 6-1 0,-4 0 0 0,0 0 0 16,3 0 2-16,-3 0 1 0,0 0 0 0,0 0 0 15,0 6-6-15,0 0-8 0,0-6 11 0,-4 11-11 16,1-8 9-16,3 6-9 0,-4 3 0 0,0 0 9 16,4-3 11-16,0 2 1 0,-3-5 1 0,3 3 0 15,0-3-31-15,3 3-7 0,-3 0 0 0,3-4-1 16,1 7 17-16,-1 0 0 0,4-9 0 0,-3 6 0 15,3-3 0-15,0-1 0 0,0 1 0 0,0 9 0 16,0-9 0-16,0 0-8 0,3 3 8 0,-3-1 0 0,4 4 0 0,-4-3 0 16,0 3 0-16,0-6 0 0,3 5 0 0,5-5 11 0,-1 3-11 0,-4-3 10 15,8 0-2-15,-4 3-8 0,3 0 12 0,-3-4-4 16,4 1-8-16,0-6 12 0,-1 0-12 0,1 0 12 16,3 0-12-16,-4 0 12 0,5 0-12 0,-1 0 12 15,0-6-12-15,0 1-9 0,0-1 9 0,-3 3-13 16,3-3 13-16,0 0 0 0,0 0 0 0,-4 0 0 15,5-6 0-15,-5 7 0 0,4-1 0 0,-3-9 10 16,-1 3-10-16,1-2 0 0,-4 5-10 16,4-9 10-16,-8 3-13 0,4 1 3 0,-3 2 1 15,-1 3 0-15,1-9 0 0,-1 4 0 0,-3-1 0 0,0 0 0 16,0-2-8-16,-3 5-2 0,-1-3 0 0,-3 3 0 16,4 1 10-16,-4 5 9 0,-4-12-13 0,1 9 5 15,2 4 8-15,-2-4 0 0,3 6 0 0,-4-3 0 16,1 0 0-16,-1 6 0 0,0-6 0 0,1 6 0 15,-1 6 0-15,1-6-20 0,-1 6 4 0,1 3 1 16,-1 0-9-16,0-1-3 0,1 10 0 0,-1-6 0 16,1-1-4-16,3-2-1 0,0 6 0 0,-4-3 0 15,4-3-12-15,0-4-2 0,7-5-1 0,-7 0 0 16,3 6-96-16,1 6-19 0,3 0-4 0</inkml:trace>
  <inkml:trace contextRef="#ctx0" brushRef="#br0" timeOffset="-70108.734">19297 12455 425 0,'0'0'8'0,"0"0"4"0,0 0-12 0,0 0 0 0,0 0 0 0,0 0 0 16,0 0 81-16,0 0 15 0,0 0 2 0,0 0 1 15,0 0 7-15,-4-6 2 0,1 1 0 0,3 5 0 16,0 0-29-16,0 0-6 0,0 0-1 0,0 0 0 15,0 0-37-15,0 0-8 0,0 0-2 0,0 0 0 16,0 0 23-16,0 0 5 0,0 0 1 0,0 0 0 16,0-6-35-16,0 6-7 0,0 0-2 0,0 0 0 15,0 0 22-15,0 0 4 0,0 0 0 0,0 0 1 16,0 0-22-16,0 0-5 0,0 0-1 0,0 0 0 16,0 0-1-16,0 0-8 0,0 0 12 0,0 0-4 15,0 0-8-15,0 0 0 0,0 0 0 0,0 0 0 0,0 0 0 0,0 0 0 16,0 0-9-16,0 0 9 0,0 0 8 0,0 0 6 15,0 0 1-15,0 0 0 0,0 0-26 0,0 0-5 16,0 0 0-16,0 0-1 0,0 0 17 0,0 0 0 16,0 0 0-16,0 0 9 0,0 0-9 0,0 0 0 15,0 0 0-15,0 0 0 0,0 0 12 0,0 0 1 16,0 0 0-16,0 0 0 0,0 0-24 0,0 0-5 16,0 0 0-16,0 0-1 15,0 0-24-15,0 0-5 0,0 0-1 0,0 0 0 0,0 0 30 0,0 0 5 16,0 0 2-16,0 0 0 0,0 0 0 0,0 0 0 15,0 0 0-15,0 0 0 0,0 0 23 0,0 0 5 16,0 0 1-16,0 0 0 0,0 0 20 0,0 0 4 0,0 0 1 0,0 0 0 16,0 0-19-16,0 0-3 0,0 0-1 0,0 0 0 15,0 0-21-15,0 0 0 0,0 0 0 0,0 0 0 16,0 0 0-16,0 0 0 0,0 0 0 0,0 0 0 16,0 0 0-16,0 0 0 0,0 0 0 0,0 0 0 15,0 0 0-15,0 0 0 0,0 0 0 0,0 0 0 16,0 9 32-16,0-1 1 0,0 4 1 0,0-6 0 15,3 0-24-15,-3 0-10 0,0 3 8 0,4-1-8 16,-4 7 8-16,3-9-8 0,1 0 8 16,-4 3-8-16,4-3 13 0,-1 5-2 0,-3-11-1 0,4 6 0 15,-1 3-2-15,4 0 0 0,0 3 0 0,0-7 0 16,0 7-8-16,0-3 0 0,0 0 0 0,1 0 8 16,-1 2-8-16,0 1 0 0,0-9 0 0,0 6 0 15,0 0 0-15,-4-3 0 0,4 5 0 0,0-5 0 16,0 0 0-16,1-6 0 0,-5 6 0 0,4-6 0 15,-3 0 11-15,3 0-3 0,-4 6-8 0,1-6 12 16,3 0-2-16,0-6-1 0,3 6 0 0,-3 0 0 16,4-6-1-16,0 0 0 0,-4 0 0 0,7-2 0 15,-4-1-24-15,1 3-6 0,3-3-1 0,-3 3 0 16,-1-11 23-16,4 5 0 0,-7 0 0 0,8-3 0 16,-8 4 0-16,3-7 0 0,-3 3 0 0,0 1 0 15,0-1 0-15,-3 3 0 0,-1-3 0 0,-3 4 0 16,4-4-56-16,-4 6-6 0,0 9-2 0,-4-12 0 0,4 4 32 0,-3-1 5 0,-1 0 2 15,-3 0 0 1,4-6-114-16,-4 9-22 0,0-5-5 0,0-1-1 0</inkml:trace>
  <inkml:trace contextRef="#ctx0" brushRef="#br0" timeOffset="-69731.183">19329 11812 1074 0,'0'0'30'0,"0"0"8"16,0 0-30-16,0 5-8 0,0-5 0 0,-4 9 0 15,8 3 104-15,-4 0 19 0,0-1 4 0,0 1 1 16,3 3-63-16,1 3-12 0,-1-4-2 0,1 1-1 0,3 6-29 0,0-1-5 16,0 4-2-16,4-1 0 0,-1 1 18 0,1-4 3 15,-1 10 1-15,1-13 0 0,3 10-25 0,-3-10-11 16,-1 4 10-16,4-3-10 0,-3-1 0 0,-1-5 0 15,1-3-11-15,0-3 11 16,3 3-86-16,-4-4-10 0,1-5-1 0,3 0-1 0</inkml:trace>
  <inkml:trace contextRef="#ctx0" brushRef="#br0" timeOffset="-69059.056">21114 12294 1203 0,'0'0'24'0,"0"0"8"0,0 0-32 0,0 0 0 0,0 0 0 0,0 0 0 32,0 0 72-32,0 0 7 0,0 0 1 0,0 0 1 0,0 0-53 0,0 8-10 0,0-2-2 0,3 0-1 15,-3 6-15-15,4 0 8 0,-1-6-8 0,1 2 0 16,-1 7 57-16,1-3 6 0,-1 3 1 0,1-4 0 15,0 1-2-15,-1 0 0 0,4 6 0 0,-3 8 0 16,-1-8-17-16,4 8-3 0,-3-5-1 0,3 8 0 16,0 0-20-16,0 7-4 0,-4 2-1 0,4 0 0 15,-3-8-6-15,0 8-2 0,-1-6 0 0,-3 6 0 16,0-11-8-16,0 5 0 0,0-2 0 0,-3 2 0 16,-1-6 0-16,0 4 0 0,1-7 0 0,3-8 0 15,-4 3 0-15,1-4 0 0,3-2 0 0,-4 3 0 16,1-1 0-16,-1-2 0 0,1-3 0 0,-1 3 0 15,-3-6-46-15,4 0-14 0,-4-4-4 0,3 1 0 16,-3-3 74-16,0 0 14 0,-4-3 4 0,1-2 0 0,-1-1-28 16,1-9 0-16,-4 6 0 0,3-6-11 0,-3-2-7 0,0 2-2 15,0 0 0-15,-1-8 0 16,-2 5-30-16,-1-8-6 0,1 2-2 0,-1-2-490 16,0-6-99-16</inkml:trace>
  <inkml:trace contextRef="#ctx0" brushRef="#br0" timeOffset="-68767.469">20920 11820 1512 0,'0'0'64'0,"0"0"-52"15,0 0 56-15,0 0 12 0,0 0 1 0,0 0 1 16,0 0-44-16,0 0-9 0,0 0-1 0,0 0-1 16,0 0-56-16,0 0-11 15,0 0-3-15,0 0 0 0,0 0-75 0,0 0-15 0,0 0-3 0</inkml:trace>
  <inkml:trace contextRef="#ctx0" brushRef="#br0" timeOffset="-68307.219">21615 12114 1112 0,'0'0'32'0,"0"0"6"0,0 0-30 0,0 0-8 0,0 0 0 0,0 0 0 15,0 0 83-15,0 0 15 0,0 0 3 0,0 0 1 16,0 0-39-16,0 0-8 0,0 0-2 0,0 0 0 0,0 9-25 15,3 0-4-15,1 0-2 0,3 3 0 0,0-4-14 16,0 10-8-16,-4-3 10 0,5-1-10 0,-1 4 35 0,-4 0 1 16,1-4 0-16,-4 10 0 15,3-12-58-15,1 5-11 0,-4 4-3 0,3-4 0 16,1 1-124-16,-1-3-26 0,8 14-5 0,-4-14-1 0</inkml:trace>
  <inkml:trace contextRef="#ctx0" brushRef="#br0" timeOffset="-67780.179">22239 12399 1497 0,'0'0'32'0,"0"0"8"0,0 0 0 0,0 0 4 0,0 0-36 0,0 0-8 0,0 0 0 0,-10 0 0 16,2 0 53-16,1 6 9 0,0-6 2 0,0 9 0 15,0 0-7-15,-3-6-1 0,3 0 0 0,-4 0 0 16,4 6-38-16,-4-1-8 0,4 4-2 0,-7 3 0 16,7 0-8-16,-3 5 0 0,3-8 0 0,-4 6 0 15,7-1 25-15,-3-2 3 0,4 3 1 0,-4-7 0 16,7-2-18-16,-4 0-11 0,8 0 12 0,-4-9-12 15,0 0 13-15,3 6-4 0,-3-6-1 0,4 0 0 16,3 0 11-16,0 0 1 0,0-3 1 0,0-3 0 0,0 0-21 0,4 0 0 16,-1-6 0-16,4 1 0 0,-3-7 0 0,0 3 0 15,-1-8 0-15,-3 5 0 0,4 0 0 0,-1 4 0 16,-3-4 0-16,0-5 0 16,1 5-36-16,-5 3-11 0,1-2-2 15,-1-1-1-15,-3-3 29 0,4 10 5 0,-4-1 2 0,0 6 0 0,0-9 14 0,0 15 0 16,0 0 0-16,0 0 10 0,0 0-18 0,0 0-4 15,0 0-1-15,0 21 0 0,0-9 1 0,0 5 0 16,3 7 0-16,-3-4 0 0,4-2 12 0,-1 0 0 16,1 8 0-16,3-8 0 0,0 8 9 0,0-8 2 15,0 2 0-15,-4 1 0 0,5-6-11 0,2 2 10 16,-3-2-10-16,4-6 10 0,-1 6-10 0,-3-10 0 16,4 1 0-16,-4 0 0 15,4-3-148-15,-1-3-31 0,11-3-6 0,-6-3-492 0</inkml:trace>
  <inkml:trace contextRef="#ctx0" brushRef="#br0" timeOffset="-67316.623">22701 12358 1497 0,'0'0'32'0,"0"0"8"0,0 0 0 0,0 0 4 0,0 0-36 0,-3 9-8 0,3 0 0 0,0-3 0 16,0 6 53-16,-4-7 9 0,4 7 2 0,0-6 0 0,0 3 0 0,0-9 0 16,0 0 0-16,0 0 0 0,0 0-14 0,0 0-2 15,0 0-1-15,0 0 0 0,4 6-24 0,-4-6-5 16,0 0-1-16,0 0 0 0,0 0 19 0,7-3 4 16,-4 0 1-16,1-6 0 0,-1-3-41 0,-3 6 0 15,0 1-13-15,0-4 3 16,4 3-18-16,-4-3-3 0,-4 0-1 0,4 9 0 0,-3-6 23 0,-1 3 9 15,-3 0-8-15,7 3 8 0,0 0-9 0,0 0 9 16,-7 0-10-16,-3 0 10 0,3 0 0 0,-4 3 0 16,-3 3 0-16,3 6 0 0,-3 0 0 0,4 0 0 15,-1-1 0-15,0 4 0 0,1-6 0 0,-1 3 0 16,4 2 0-16,-3 4 0 0,3-6 0 0,-1 2 20 16,5 4-4-16,-4-12 0 0,3 6 6 0,4-3 1 15,-3 5 0-15,3-5 0 0,0 3 9 0,0-6 1 16,0 5 1-16,0-2 0 0,3-3-34 0,1 0-12 15,-4-6 0-15,7 6 0 0,-4-3 12 0,8 3 16 16,0-3-3-16,-1 3-1 16,4-1-60-16,0 1-13 0,4-6-3 0,3 0 0 15,-7-6 0-15,4 1 0 0,3-10 0 0,0 0 0 16,4-5-98-16,0-1-20 0,21-32-4 0,-8 3-1 0</inkml:trace>
  <inkml:trace contextRef="#ctx0" brushRef="#br0" timeOffset="-66766.394">22902 11826 1060 0,'-10'6'44'16,"-1"0"-35"-1,4 0 93-15,4 0 18 0,-4 0 4 0,3 2 1 16,4-2-39-16,0-6-8 0,-4 9-2 0,4 0 0 16,0 3-9-16,0-1-3 0,4-2 0 0,-4 6 0 15,4 6 0-15,-1-10 0 0,1 7 0 0,-1 5 0 16,1-2-40-16,3 6-9 0,0-4-2 0,-4 6 0 0,4 4 0 0,0-7 0 15,0 4 0-15,-3 5 0 0,0-3-5 0,-1 4-8 16,1-4 11-16,-1-3-11 0,1 9 8 0,-1-8-8 16,1 2 0-16,-4-2 0 0,0-4 9 0,0-8-9 15,0 2 0-15,0-2 9 0,0-6-9 0,0-1 12 16,0-2-12-16,0-9 12 0,0 0 3 0,0 0 1 16,0 0 0-16,0 0 0 0,0 0 42 0,0 0 9 0,0 0 1 15,0-3 1-15,-4-3-69 0,4 1-15 0,0-7-2 0,0 0-1 16,-3 0 18-16,-1-5-8 0,4 2 8 0,-3-6 0 15,3 4-19-15,-4 5 3 0,1 0 1 0,3-2 0 16,-4 2 6-16,4 0 1 0,0 0 0 0,0 0 0 16,0 7-1-16,0-7 0 0,4 6 0 0,-4 0 0 15,3-3-3-15,1 6-1 0,3 0 0 0,-4 0 0 16,4 3 13-16,4 0-12 0,-4 0 12 16,3 3-12-16,-3 0 12 0,4 0 0 15,0 6-10-15,-1-3 10 0,1 0 0 0,-4 0 0 0,3 5 0 0,-3-5 0 16,4 3 0-16,0 0 0 0,-4-6-9 0,-4 3 9 15,4 3 0-15,-7 5 17 0,0 4-3 0,4-3-1 32,-4-1-61-32,3 7-13 0,-6-3-3 0,3-1 0 0,-4-2 52 0,4 3 12 0,0-7 0 0,-3-2 0 15,-1 3 0-15,4-3 0 0,0 0 0 0,0 2 0 16,0-11-10-16,4 6 1 0,-4 0 0 0,0-6 0 16,0 0-37-16,3 6-7 0,4-3-2 0,-3 0 0 15,3 0-58-15,0-3-12 0,14-6-3 0,-3 0 0 16</inkml:trace>
  <inkml:trace contextRef="#ctx0" brushRef="#br0" timeOffset="-66219.891">23421 12441 1074 0,'0'0'30'0,"0"0"8"0,0 0-30 0,0 0-8 0,0 0 0 0,0 0 0 16,0 0 52-16,0 0 10 0,0 0 2 0,0 0 0 16,0 0 40-16,0 0 9 0,0 0 2 0,0 0 0 15,0 0-23-15,0 0-5 0,0 0-1 0,0 0 0 16,0 0-10-16,0 0-3 0,0 0 0 0,0 0 0 16,0 0-21-16,0 0-5 0,0 0-1 0,0 0 0 15,0 0-12-15,0 0-2 0,0 0-1 0,0 0 0 16,0 0-19-16,0 0-3 0,0 0-1 0,7-3 0 15,0 3 14-15,0 0 2 0,0-3 1 0,4 6 0 16,-1 0-35-16,-3-3-7 0,4-3-2 0,0 0 0 16,-1 0 7-16,1-6 0 0,-4 3 1 0,3-6 0 15,-3 6 33-15,0-5 6 0,4-1 2 0,-7 3 0 16,3-6-63-16,-4 7-13 0,-3-4-2 16,4 6-1-16,-4-9 25 0,-4 6 6 0,1 1 1 0,-1 2 0 15,-3-6-19-15,0 0-3 0,0 6-1 16,-4 0 0-16,-3-2-5 0,0 5-2 0,0-3 0 0,0 3 0 15,-4 0 34-15,4 3 13 0,-3-3-11 0,2 6 11 16,1 0 0-16,0 0 0 0,4 3 13 0,-5 3-4 16,8 5-9-16,-3-2 0 0,3 3 0 0,0 2 0 0,0 7 0 0,3-7 0 15,1 4 0-15,-1 3 8 16,4-4 2-16,0-2 0 0,0-3 0 0,0 5 0 0,4-2-2 0,-1-1-8 16,4 4 12-16,-3-9-4 0,3 2 1 0,0 1 0 15,0 0 0-15,0-3 0 0,4 5-9 0,-4-5 8 16,0 0-8-16,3-3 8 0,-10-9-8 0,11 5 0 0,-1 1 0 15,-10-6 8-15,11 6-8 0,-11-6-16 0,14 0 4 0,0 0 1 32,0-6-43-32,-3 0-9 0,-1 1-1 0,5-10-846 0</inkml:trace>
  <inkml:trace contextRef="#ctx0" brushRef="#br0" timeOffset="-65821.332">23862 11456 1094 0,'0'0'23'0,"0"0"5"15,0 0-28-15,0 0 0 0,0 0 0 0,0 0 0 16,0 0 56-16,-7 0 7 0,7 0 1 0,-4 12 0 16,1-1 40-16,-1 4 9 0,1 3 2 0,3 5 0 15,-4-2-31-15,1 8-5 0,3-5-2 0,0 8 0 16,0 0 22-16,0 4 4 0,0-4 1 0,3 9 0 16,1 0-64-16,-1 3-13 0,1 3-3 0,-1 6 0 0,1-9 11 0,-1 1 1 0,1 2 1 15,-1 3 0-15,1-12-21 0,-1 6-5 0,-3 3-1 0,4-9 0 16,0-3-10-16,-4 4 0 0,0-1 0 0,0 3 8 15,0-12-8-15,0 7-11 0,-4-4 3 0,4 0 0 32,-4-5-21-32,4 2-4 0,-3-11-1 0,3 2 0 15,-4-2-81-15,4-9-16 0,0 0-3 0,0-9-818 0</inkml:trace>
  <inkml:trace contextRef="#ctx0" brushRef="#br0" timeOffset="-65541.148">23597 12308 1314 0,'0'0'37'0,"0"0"8"16,0 0-36-16,0 0-9 0,0 0 0 0,0 0 0 15,0 0 104-15,7 0 20 0,4-3 3 0,-4 0 1 16,0 1-1-16,4-1 0 0,-1-3 0 0,1 3 0 15,3-3-62-15,0 6-12 0,4-6-2 0,-1 0-1 16,4 0-32-16,-3 6-6 0,3-9-2 0,4 6 0 16,-4 1-10-16,0-4 0 0,0 3 0 0,1-3 0 15,-1 0-36-15,-4 3-5 0,1-3-2 0,0 6 0 16,-1-6-80-16,1 6-16 0,0-6-3 0,-1 6-1 16,-3-5-88-16,4 5-17 0,17-6-4 0,-10 6-1 0</inkml:trace>
  <inkml:trace contextRef="#ctx0" brushRef="#br0" timeOffset="-65120.393">24292 12276 1494 0,'0'0'32'0,"0"0"8"0,0 0 0 0,0 0 3 0,0 0-35 0,0 0-8 0,0 12 0 0,4-9 0 16,-1 6 105-16,-3-4 19 0,4 1 4 0,-1 9 1 15,1-9-52-15,-1 0-10 0,4 5-3 0,-3-8 0 16,3 6 0-16,0 0 0 0,-3-3 0 0,3 0 0 16,0-6-51-16,3 3-13 0,-3-3 0 0,4-3 0 15,0 0 31-15,-1-3 3 0,4-6 1 0,0 3 0 16,-3 1-5-16,3-4-1 0,0-12 0 0,4 10 0 0,-4-4-29 16,-3 0 0-16,3 1 0 0,-4 2 0 15,1 3-45-15,-8 1-15 0,1-1-4 0,-1 3 0 16,1 0 0-16,-4 9 0 0,-7-3 0 0,0 0 0 15,-4 3 52-15,-3 3 12 0,0-3 0 0,0 9 0 16,-7-3-54-16,3 3-8 0,-3 5-2 0,0-2 0 0,0 3 52 0,-1 0 12 16,5 11 0-16,-1-8 0 15,0 2 48-15,4 4 13 0,0-1 3 0,4 4 0 16,3-4-48-16,3 1-16 0,1 2 9 0,3-2-9 0,3-7 32 16,4 10 0-16,0-12 1 0,4 5 0 15,-1-5-5-15,1 2 0 0,3-5-1 0,4 0 0 0,-1 0-27 16,-3-3 0-16,8 2 0 0,-5-5 0 15,1-6-46-15,3 0-14 0,-3-6-4 0,3 0-614 16,0-5-123-16</inkml:trace>
  <inkml:trace contextRef="#ctx0" brushRef="#br0" timeOffset="-64757.754">23255 11720 1303 0,'7'21'55'15,"7"8"-44"1,-3-5 53-16,3 2 12 0,0-2 1 0,-3-1 1 16,3-2 8-16,-4 2 2 0,4-8 0 0,-3 3 0 15,0-1-43-15,3-5-8 0,-4-6-1 0,4 12-1 16,1-9 9-16,2 2 3 0,1 1 0 0,3 0 0 16,4 0-47-16,-4-4-23 0,4 4 3 0,-1 0 0 15,1 0-36-15,3-6-8 0,-3 2 0 0,3 1-1 16,-3 3-47-16,3-3-8 0,-3 3-3 0</inkml:trace>
  <inkml:trace contextRef="#ctx0" brushRef="#br0" timeOffset="-59588.051">25389 12314 1094 0,'-3'18'23'16,"-1"-12"5"-16,1 5-28 0,-1-5 0 0,1 6 0 0,3 0 0 15,-4-6 54-15,4 3 6 0,0-4 0 0,0-5 1 16,-3 6 3-16,3-6 0 0,0 0 0 0,0 9 0 16,0 0-11-16,0-6-1 0,3 6-1 0,-3-3 0 15,0 2-28-15,0 4-6 0,0 0-1 0,-3-6 0 16,3 9 39-16,0-1 7 0,0 1 2 0,0 0 0 16,-4 5-64-16,4-5 0 0,0 3-9 0,0-1 0 15,-3 1 9-15,3 2 12 0,0-2-2 0,0 0-1 0,0 2-9 0,3-8 0 16,1 0 0-16,-1 5 0 0,1-5 0 0,3 3 0 15,0-9 0-15,0 3 0 0,4 2 0 0,-4-5 0 0,3 0 0 16,1 0 0-16,-1-3 31 0,4-3 4 0,-3 0 1 0,3-3 0 16,0-3-19-16,0 0-3 0,4-6-1 0,-4-2 0 15,0 2-2-15,0-3-1 0,-3-5 0 16,-1 5 0-16,5-8-1 0,-8 5 0 0,3-3 0 16,-3 1 0-16,0 2-9 0,0 0 10 15,0 1-10-15,1-4 10 16,-5 7-10-16,1-1-12 0,-1 3 2 0,1-3 1 0,-1 1 17 0,-3 5 3 0,0-3 1 0,0 0 0 15,0 1-27-15,0 2-5 0,0 3 0 0,0 0-1 32,0 6-32-32,0 0-7 0,4-6 0 0,-4 6-1 0,0-6-111 0,3 0-21 0,4 0-5 15</inkml:trace>
  <inkml:trace contextRef="#ctx0" brushRef="#br0" timeOffset="-58760.147">25883 12438 1120 0,'0'0'23'0,"0"0"6"15,0 0-29-15,-3 6 0 0,-1-1 0 0,1 7 0 16,3 0 52-16,0 0 4 0,-4-1 0 0,4 4 1 0,0-3 6 0,0 3 1 15,0-4 0-15,-3 7 0 0,3 0-16 0,-4 2-4 16,1-2 0-16,-4 5 0 0,-1-2-19 0,5-3-4 0,-1-1-1 0,-3-5 0 16,4-3-20-16,-1 0 0 0,4-9 0 0,0 0 0 15,0 0 51-15,-3-6 5 0,-1 0 2 0,1-6 0 16,3-8-49-16,-4 2-9 0,4 0 0 0,-3-5 0 16,3 2-11-1,3 4 11-15,-3-7-13 0,4 3 5 16,-1 10 8-16,1-7-10 0,3 0 10 0,-4 7-10 0,1 2-1 0,-1 3 0 0,-3 6 0 15,4 0 0 1,-4 0-17-16,7 0-3 0,0 0-1 0,-7 0 0 0,7 3-25 0,-3 6-6 16,3 0-1-16,0 5 0 0,0 1 52 0,0 0 12 0,0 5 0 0,0 1 0 15,0-9 0-15,0 8 0 0,0-2 0 0,0-1 0 16,0 1 0-16,0-3 0 0,0 2 0 0,0 1 0 16,1-6 0-16,-1 5 0 0,0-2 0 0,0-3 0 15,0 0 20-15,3 2 8 0,-3-5 0 0,0 3 1 16,0-3-45-16,1 8-10 0,-5-11-2 0</inkml:trace>
  <inkml:trace contextRef="#ctx0" brushRef="#br0" timeOffset="-57980.001">26822 11770 1089 0,'-29'21'22'0,"19"-9"7"0,-4-1-29 0,7-2 0 0,-4 6 0 0,1 3 0 15,3-7 70-15,3 4 8 0,-3 3 2 0,3-1 0 16,4 1-25-16,0 8-5 0,0-8-1 0,0 6 0 16,4-4-8-16,-1 10-1 0,1 2-1 0,0-6 0 15,-1 10-11-15,4-4-3 0,0 3 0 0,0 6 0 16,0 1-25-16,0-1 0 0,0 0 0 0,0-9 0 16,-3-2 0-16,-1 2 0 0,5-6 0 0,-5 4 0 15,1-1 0-15,-1-2 0 0,-3 2 0 0,4 3 0 16,-4-5 0-16,0 2 0 0,0-11 0 0,0 0 0 15,0-1 56-15,-4-2 5 0,1-3 2 0,3-1 0 0,-4-5-50 0,4 0-13 16,0-6 0-16,0 0 0 0,0 0 0 16,0 0 0-16,0 0 0 0,0 0 0 0,0 0 56 0,-3-9 7 0,-1-2 1 0,0 2 0 15,4-9-52-15,0 3-12 16,0-5 0-16,0 5 0 16,4-5-48-16,0 2-13 0,-1 0-3 0,1-5 0 0,-1 5 52 15,4 3 12-15,-3-2 0 0,-1 2 0 0,1 0 0 16,3 4 0-16,-4 2 0 0,1 3 0 0,-4 0 0 0,3 0 0 0,-3 6 0 0,4-3 0 15,-4 3-12-15,3-6 1 0,4 6 0 0,-3 0 0 32,-4 0-33-32,7 0-8 0,-7 0 0 0,4 9-1 0,3-3 42 0,0 0 11 0,-4 0 0 0,4 0 0 15,-3 0 0-15,3-1 0 0,-4 7 0 0,1-6 0 16,3 3 0-16,0 3 0 0,-3-6 0 0,6-1 0 16,-3 7 0-16,4 0 0 0,3 0 0 0,-3 2 0 15,-1 1 0-15,1-3 0 0,-1 3 0 0,1 5 0 16,-4-5 0-16,0 5 0 0,0 1 0 0,0-3 0 15,-3-1 0-15,3 1 0 0,-4-3 0 0,1-1 0 16,-4-2-53-16,3-3-9 0,1 0-2 0</inkml:trace>
  <inkml:trace contextRef="#ctx0" brushRef="#br0" timeOffset="-57752.913">27242 12755 1580 0,'-8'15'67'16,"1"0"-54"-16,0 2 41 0,0-2 8 0,4 0 2 0,-1-1 0 16,1-2 0-16,-1-3 0 0,1-3 0 0,3-6 0 15,0 0-52-15,0 0-12 0,0 0 0 0,0 0 0 31,0 0-48-31,0 0-13 0,0 0-3 0</inkml:trace>
  <inkml:trace contextRef="#ctx0" brushRef="#br0" timeOffset="-57538.613">27114 12467 1074 0,'-7'-6'30'0,"4"0"8"16,-1 0-30-16,1 4-8 0,-1-1 0 0,1-3 0 15,3 6 52-15,0-3 10 0,0-3 2 0,0 6 0 16,0 0-52-16,0 0-12 0,0-3 0 0,0 3 0 16,0 0 0-16,0 0 0 0,0 0 0 0</inkml:trace>
  <inkml:trace contextRef="#ctx0" brushRef="#br0" timeOffset="-56851.741">27580 12573 1792 0,'0'0'51'0,"0"0"10"0,0 0-49 0,0 0-12 0,0 0 0 0,0 0 0 15,0 0 54-15,0 0 8 0,0 0 2 0,-7 6 0 16,4 6-51-16,-4-1-13 0,3 1 0 0,0 6 0 16,1 2 13-16,-1-2-2 0,1 3-1 0,3 8 0 15,-4 0 10-15,4 4 1 0,0 5 1 0,4 0 0 16,-4 3 7-16,3-8 2 0,1 2 0 0,-1 0 0 15,1-3-31-15,0-5 0 0,-1 2 0 0,1-5 0 16,-1 2 0-16,1-5 0 0,-1 5 0 0,1 1 0 16,-1-7 0-16,-3 1 0 0,4 5 0 0,-1-5 0 15,1 3 0-15,-1-7 0 0,-3 1 0 0,4-4 0 16,-1-2 0-16,-3 0 0 0,4-6 0 0,-4 3 0 16,0-9 0-16,0 0 0 0,0 0 0 0,0 0 0 15,0 0 0-15,0 0-8 0,-4-9-1 0,1-9 0 16,-1-5-2-16,1-4 0 0,-1-2 0 0,1-3 0 15,-1-7-26-15,1-2-6 0,3 3-1 0,0-6 0 16,0-3 36-16,0-3 8 0,0-6 0 0,0 0 0 16,0 3 0-16,3 3 0 0,-3 3 0 0,0 0-8 15,0 0 8-15,4 6 0 0,-4 6 0 0,0-6 0 16,0 14 36-16,0-5 2 0,0 2 1 0,0 10 0 0,0 2 3 0,3 0 1 16,-3 13 0-16,0-7 0 0,4 9-43 0,-4-3-11 0,0 0-1 15,0 6 0-15,0 0 20 0,0 0 3 0,0 0 1 0,0 0 0 16,0 0-23-16,7 3-4 0,-4 0-1 0,4 3 0 15,0 0 16-15,1 3 0 0,2-4-10 0,-3 10 10 16,0-3 0-16,4 6-9 0,-4 5 9 0,3-5 0 16,-2 5-12-16,-5-8 12 0,4 3-12 0,-3 5 12 15,-1 4-16 1,-3-4 3-16,-3 4 1 0,-1-1 0 0,-3-5 12 0,0 5-12 0,0-11 12 16,-4 2-12-16,4-5 12 0,-3 0 0 0,-1-6 0 0,1 0 0 15,-1-3 20-15,4 2 1 0,-4-10 0 0,1 2 0 16,3-3-21-16,-4 6 0 0,4-12 0 0,-4 6 0 15,4 0 0-15,-3-3 9 0,3-5-1 0,-4 5-8 16,4-3-198-16,0 0-46 0,4-5-10 16,-1 5-2-16</inkml:trace>
  <inkml:trace contextRef="#ctx0" brushRef="#br0" timeOffset="-56161.305">27979 12488 1036 0,'0'0'23'0,"0"0"5"0,-4 6 0 0,4-1 1 0,-3 7-29 0,-1-6 0 0,1 0 0 0,-1 6 0 15,1-9 140-15,-1 5 21 0,1 7 5 0,-1-3 1 16,1 0-63-16,-1-1-12 0,0 7-2 0,1-3-1 16,3 2-20-16,0 1-4 0,-4 0-1 0,4 8 0 15,0-11-51-15,0 11-13 0,0 1 0 0,4-7 0 16,-1 1 0-16,1 5 0 0,3 7 0 0,-3-1 0 16,-1 0 54-16,4-2 8 0,-3-1 2 0,3 1 0 15,-4-7-52-15,1 15-12 0,-1-14 0 0,-3 2 0 16,0 1 0-16,0-7 0 0,0 1 0 0,-3 0 0 15,-1-7 0-15,1 7 0 0,-1-9 0 0,1-4 0 16,-1 4 0-16,1-6 0 0,3-6 0 0,-4 6 0 16,4-6 0-16,0 0 0 0,-7-9 0 0,0 0 0 0,0 0 0 15,0-2 0-15,0-10 0 0,-4 3 0 16,4-5 0-16,0 2 0 0,0 1 0 0,0-1 0 16,0-5 0-16,0-1 0 0,0-2 0 0,3-3 0 15,-3-1 0-15,0 1 0 0,4 0 0 0,-4-4 0 16,3 1 0-16,-3 9 0 0,4-4 0 0,3 4 0 0,0-4 0 0,0 1 0 15,0 8 0-15,3-11 0 16,1 8-48-16,3-5-13 0,0 3-3 0,0 2 0 0,3 1 48 0,1 2 16 16,-1-3-12-16,1 13 12 0,0 5-19 0,-1 0 3 15,-3-3 0-15,0-3 0 0,4 6 6 0,0-2 2 16,-1-1 0-16,4 0 0 0,-3-3 8 0,-1 0 0 16,1 7 0-16,0-1 0 0,-1 0 0 0,1 3 0 0,-4 3 0 15,0 3-8-15,0 0 8 0,0 6 0 0,0-4 0 0,0 7-8 31,-3-6-19-31,3 3-3 0,-4-3-1 0,-3 6 0 0,0 5 31 0,0 1 0 0,0-1 0 0,-3 10 0 16,-1-6 45-16,-3 2 15 0,4 1 4 0,-5-1 0 16,1-5-52-16,0 8-12 0,4-11 0 15,-4 0 0-15,0-1 0 0,0-2 0 0,0-6 0 0,0-6 0 32,0 3-48-32,-1-3-13 0,-2-3-3 0,3 3 0 15,0-6-102-15,0-6-21 0,0-2-4 0,3-1-1 0</inkml:trace>
  <inkml:trace contextRef="#ctx0" brushRef="#br0" timeOffset="-55663.798">28268 12455 1267 0,'0'0'28'0,"0"0"5"0,0 0 2 0,-7 6 1 0,7-6-36 0,-7 6 0 16,0-6 0-16,0 6 0 0,0 0 109 0,3 0 15 0,-3 3 4 0,0-1 0 15,0 7-78-15,4-3-15 0,-4-3-3 0,-1 2-1 16,5 7 1-16,-1 0 1 0,1-7 0 0,-1 1 0 15,1-3-19-15,-1 0-4 0,4 0-1 0,0 2 0 16,4 1-9-16,-4-6 0 0,3 3 0 0,4 0 0 16,-3-3 0-16,3 2-12 0,-3-2 2 0,3 0 1 15,0-12 9-15,0 6 0 0,0-6 0 0,0-2 0 16,0 5 37-16,0-3 10 0,0-6 1 0,0 3 1 16,0-3-31-16,0-5-6 0,-3-1-2 0,3-2 0 15,0 8-10-15,-7-6 8 0,3-2-8 0,-3 8 8 16,-3-6-8-16,-1 1 0 0,1 2 0 15,-4 3 0-15,3 6 0 0,-3-6 0 0,0 4 8 0,-4-4-8 16,4 3 0-16,-3 0 0 0,3 3 0 0,0 0 0 16,0-5 0-16,-4 8 0 0,4 0 0 0,0 3 0 15,0 0-16-15,0 3-1 0,0 0-1 0,0 3 0 16,-4-1-22-16,1 7-5 0,-1-6-1 16,0 6 0-16,1 6-14 0,3 2-4 0,-4-2 0 0,4 5-742 15</inkml:trace>
  <inkml:trace contextRef="#ctx0" brushRef="#br0" timeOffset="-53819.15">28490 12405 801 0,'0'0'16'0,"0"0"5"0,0 0-21 0,0 0 0 0,0 0 0 0,0 0 0 16,0 0 28-16,0 0 0 0,0 0 1 0,0 0 0 16,4 6-21-16,-1 0-8 0,1 3 0 0,-4 0 0 15,3-3 12-15,-3 2-4 0,0 4-8 0,4 0 12 16,-4-6 12-16,0 0 1 0,0-6 1 0,4 9 0 16,-4-9 21-16,0 0 4 0,0 0 1 0,0 0 0 15,0 0 9-15,0 0 3 0,0 0 0 0,0 0 0 16,0 0-16-16,3 2-4 0,-3-2 0 0,0 0 0 15,0 0-11-15,0 0-2 0,0 0-1 0,4 6 0 16,-4-6 3-16,0 0 1 0,0 0 0 0,3 9 0 16,1-3-19-16,-4 6-4 0,3-6-1 0,-3 3 0 15,0 2 3-15,0-2 1 0,0 0 0 0,-3 9 0 16,3-7-5-16,-4 4-1 0,1 0 0 0,-1 5 0 16,4-5 17-16,-3 3 3 0,-1 5 1 0,0-8 0 15,1 8-21-15,-4 1-8 0,3-1 0 0,-3 4 0 16,4-1 13-16,-4 1-3 0,3 5-1 0,1-5 0 0,3 2-9 15,0-6 8-15,0 4-8 0,3-4 8 0,-3 1 0 0,4 2 0 16,-4-2 0-16,3 2 0 0,1-2-8 0,-1 2 0 0,1-2 0 16,-1 5 0-16,1-2 0 0,-4-4 8 0,3 4-8 15,1-4 8-15,-1 1-8 0,-3-7 0 0,8 4 0 0,-8-3 0 16,3-7 0-16,1-2 0 0,-4 3 0 0,3 0 0 16,-3-12 0-16,0 0 0 0,0 0 0 0,0 0 0 15,0 0 8-15,0 0 0 0,0 0 0 0,0 0 0 16,0 0 19-16,0-6 3 0,-3-12 1 0,3 6 0 15,-4-2-31-15,1-4 8 16,3 0-8-16,-4 1 0 0,0-4 0 0,4 4 0 0,0-7 0 0,-3 9 0 16,3-2 0-16,-4-4 0 0,4 7 0 0,-3-1 0 15,3-6 0-15,0 7 0 0,-4-4 0 0,4 3 0 16,-3 0 0-16,3-2 0 0,0 2 0 0,0 6 0 16,0-14 0-16,0 8 0 0,3-3 0 0,-3-5 0 15,4 2 0-15,-1-2 0 0,4-7 0 0,-3 1 0 16,3-3 0-16,0 2 0 0,0-2 0 0,0 0 0 15,4-1 0-15,-4-2 0 0,3 0 0 0,-3 2 0 16,1-5 0-16,2 3 0 0,-3-3 0 0,0 2 0 16,0 10 0-16,0-6 0 0,0 8 0 0,0 1 0 15,-3-1 0-15,-1 6 0 0,5 4 0 0,-5 8 0 16,1-6 0-16,-4 3 0 0,3 3 0 0,-3 6 0 16,0 0 0-16,0 0 0 0,0 0 0 0,0 0 0 15,0 0-29-15,4 6-3 0,-1 9 0 0,1-9 0 16,3 6 21-16,-4-1 11 0,8 4-12 0,-4 0 12 0,0-1 0 0,4 7 0 15,-4-6 0-15,3-1 0 16,1 4-41-16,-1-3-2 0,5-3 0 0,-5 5 0 0,1-5 35 0,-1 0 8 16,-3-1 0-16,0 1 0 0,-3 0 0 15,-1 3 0-15,1-9 0 0,-4 8 0 0,0-2 0 16,-4 0 0-16,-3 0 0 0,0 5 0 0,-3-8 0 0,-4 0 0 0,0 0 0 16,-1 2 0-16,1 1 0 0,-3-6 0 0,3 0 0 15,-4 0 0-15,0 0 49 0,1 0 12 0,-1-1 3 0,0-5 0 16,4 0-52-16,0 0-12 0,4-5 0 0,-1 5 0 15,0-3-9-15,4 0-5 0,-3 3-1 0,3 0 0 16,0-3 6-16,3 0 1 0,4 3 0 0,0 0 0 16,0 0-37-16,0 0-7 0,0 0-2 0,0 0 0 15,0 0-110-15,0 0-23 0,7 0-4 0</inkml:trace>
  <inkml:trace contextRef="#ctx0" brushRef="#br0" timeOffset="-53340.245">29079 12467 1337 0,'-10'12'28'0,"3"-6"6"15,3 3-34-15,1-4 0 0,-4 4 0 0,3 0 0 16,1-3 109-16,-4 6 15 0,0-6 4 0,0 8 0 0,-1-8-103 0,1 3-25 0,0 0 0 0,0-3 0 16,4 0 56-16,-4-1 7 0,0 7 1 0,3-3 0 15,1-3-52-15,-1 3-12 0,1 0 0 0,3 2 0 16,0-2 0-16,0 0 0 0,0-3 0 0,0 3 0 16,3-3 0-16,-3 5 0 0,4-5 0 0,-1 0 0 15,4-6 0-15,-3 6 0 0,3-6 0 0,-4 3 0 16,4-3 0-16,4-3 0 0,-4-3 0 0,4 0 0 15,-1-6-48-15,1-5-13 0,-4 2-3 16,3-3 0-16,1-8 52 0,-4 2 12 0,4-2 0 0,-1 0 0 16,-3-1 48-16,0-2 13 0,0 8 3 0,0-8 0 15,-3 5-52-15,-4 4-12 0,3-1 0 0,-6 0 0 16,3 7 0-16,-4 2 0 0,-3-6 0 0,4 10 0 16,-4-1 0-16,0 0 0 0,0 3 0 0,0 6 0 15,0-6 0-15,-4 6 0 0,0 0 0 0,1 6 0 16,-4-6 0-16,0 6 0 0,-1 0 0 0,1 3 0 15,0 5-48-15,-3 7-13 0,2-4-3 0,1 7 0 16,4 2 44-16,-4 1 9 0,3 2 2 0,4-5 0 16,0-1-102-16,3 4-20 0,1-12-4 0</inkml:trace>
  <inkml:trace contextRef="#ctx0" brushRef="#br0" timeOffset="-52844.231">29365 11747 1213 0,'0'0'26'0,"0"0"6"0,0 0 0 0,0 0 4 0,0 0-36 0,0 0 0 0,0 0 0 0,0 0 0 16,0 0 70-16,0 0 7 0,0 0 2 0,0 0 0 0,0 0 39 0,0 0 8 15,0 0 2-15,0 0 0 16,-7 3-103-16,4 6-25 0,-1-6 0 0,1 5 0 0,-1-2 56 0,1 6 7 15,-1-3 1-15,0 6 0 0,4 5-52 0,-3 4-12 16,3-1 0-16,0 9 0 0,0-8 24 0,0 8 3 16,3 4 0-16,-3-1 0 0,8-3-27 15,-5 3 0-15,1 7-9 0,-1-7 9 0,1-3-24 16,3 9 3-16,-4 4 0 0,1-1 0 0,-1 6 21 0,4-9 0 16,-3 0 0-16,-4 0 0 0,3-9 0 0,-3 4 0 15,4-4 0-15,-4-3 0 0,0-8-8 0,3 0 8 16,-3 5-10-16,0-11 10 0,4 5-18 0,-1-5 2 15,-3 3 1-15,4-4 0 16,-4-2-26-16,4-3-6 0,-4 0-1 0,3-3 0 16,-3-6-60-16,0 0-13 0,0 0-3 0,0 0-377 0,0 0-76 0</inkml:trace>
  <inkml:trace contextRef="#ctx0" brushRef="#br0" timeOffset="-52502.455">29206 12300 1074 0,'0'0'30'0,"0"0"8"0,-3 5-30 0,3 1-8 0,-4 3 0 0,1-3 0 0,3-6 52 15,0 12 10-15,0-12 2 0,-4 6 0 0,4-6 51 16,0 0 10-16,0 0 3 0,0 0 0 0,0 0-103 15,0 0-25-15,0 0 0 0,0 0 0 0,0 0 56 0,0 0 7 16,0 0 1-16,0 0 0 0,0 0 0 0,7 0 0 16,0 0 0-16,1-6 0 0,2 6-52 0,1 0-12 15,-1-6 0-15,1 6 0 0,3 0 0 0,0-6 0 16,0 6 0-16,4 0 0 16,-1-6-27-16,1 6-8 0,-4 0-1 0,4-6-1 15,-1 6-51-15,1-3-11 0,0 3-1 16,-4-3-1-16,4 3-16 0,-1 0-3 0,-3-3-1 0,4 0 0 15,-4 3 24-15,4-2 5 0,-4 2 0 0</inkml:trace>
  <inkml:trace contextRef="#ctx0" brushRef="#br0" timeOffset="-51912.06">29785 12417 1193 0,'-14'3'50'0,"3"0"-40"15,1 0 89-15,-4-3 17 0,3-3 4 0,0 6 1 0,4 3-37 0,-3 0-8 16,-1 0-2-16,1 5 0 0,-1 1-53 0,0-6-10 15,4 3-3-15,-3 3 0 0,-1 2-8 0,4 1 0 16,0-3-10-16,-3-3 10 16,3 5 0-16,3-2 0 0,-3 3 0 0,3-4 0 15,-3 4 0-15,4 0 12 0,-1 0-1 0,1 2 0 0,-1-5 10 0,1 3 3 16,3 2 0-16,-4-5 0 0,8 3-24 0,-4-1 0 16,0-2 0-16,3-3 0 0,1-3 0 0,-1 0 0 15,1 0 0-15,3-6 0 0,-7 0 16 0,7 0 9 16,0 0 2-16,4-6 0 0,-1 0-27 0,1-6 0 15,-1 3-14-15,1-5 5 0,-1 2 9 0,1 3 0 16,-4-9 0-16,0 1 0 0,0 2 0 0,4 3 0 0,-4-5 0 16,0 2 0-16,-4 3 0 0,1 0-12 0,0 1 12 15,-1-1-12-15,1 3 12 0,-1 3 0 0,1-3 0 16,-4 9-8-16,0 0 8 0,0 0 9 0,0 0-1 16,0 0-8-16,0 0-12 0,0 0-10 0,0 0-2 0,0 0 0 15,0 0 8-15,0 0 2 0,0 0 0 0,0 0 0 16,0 0 14-16,-4 9 0 0,4 0 12 15,-3-3-12-15,-1 6 20 0,1-1-2 0,-1-2-1 0,4 3 0 16,-4 0 5-16,4 5 1 0,-3-5 0 0,-1 0 0 16,4 3-23-16,0-4 0 0,0 1 0 0,0 0 8 15,4-3-8-15,-4 0 0 0,3-1 0 0,1-2 0 16,0 0 0-16,-1 0-13 0,-3-6 3 0,7 0 1 16,0 0-43-1,0 6-9-15,0-6-2 0,0-6-773 0</inkml:trace>
  <inkml:trace contextRef="#ctx0" brushRef="#br0" timeOffset="-50995.746">29944 12467 1384 0,'0'0'39'0,"0"0"9"0,0 0-38 0,0 0-10 0,0 0 0 0,-4 6 0 16,1 3 75-16,3-3 13 0,-4 0 2 0,8 2 1 15,-4 1-30-15,0 3-5 0,0-6-2 0,0 0 0 16,3 3-6-16,-3 2 0 0,4-2-1 0,-1 0 0 15,-3 3-24-15,0-6-5 16,4 5-1-16,-4-2 0 0,0 3-7 0,3-3-2 0,-3 0 0 0,4 8 0 16,-4-8-8-16,0 0 12 0,-4 0-12 0,4 2 12 15,0-11-3-15,0 0 0 0,0 0 0 0,0 0 0 16,0 0-1-16,0 0-8 0,0 0 12 0,0 0-4 16,0 0 9-16,0 0 2 0,0 0 0 0,0 0 0 15,0 0 5-15,0 0 0 0,0-8 1 0,0-1 0 16,0 3-17-16,0-3-8 0,-3 3 8 0,3-6-8 15,0 1 0-15,0-1 0 0,0 0 0 0,0 3 0 16,0-2 0-16,0-1 0 0,0-3-10 0,0 6 10 16,0-2 0-16,3 2 0 0,-3-3 0 0,0 6 0 15,0-3 0-15,0 0 0 0,0 9 0 0,0 0 0 0,0 0 0 0,0 0 0 16,0-5 0-16,0 5 0 16,0 0-12-16,0 0 12 0,0 0-13 0,0 0 5 0,0 0 8 0,0 0-12 15,0 0 12-15,0 0-12 16,7 0 2-16,-3 0 0 0,3-3 0 0,0 3 0 15,-3 0 1-15,-4 0 0 0,7 3 0 0,0-3 0 16,-7 0-7-16,3 2 0 0,4 1-1 0,-7-3 0 0,0 0 3 0,4 9 1 16,-1 0 0-16,1-3 0 15,-4 0 1-15,0 3 0 0,0-1 0 0,0 4 0 0,-4 0 12 16,4 3 0-16,0-4 0 0,0 1 0 0,-3-3 0 0,3 0 0 16,0 6 0-16,0-4 10 0,0-5 1 0,0 3 0 0,0-9 0 15,0 0 0-15,0 0-3 0,0 0 0 16,0 0 0-16,0 0 0 0,3 3 3 0,-3-3 0 0,7 3 0 15,-7-3 0 1,0 0 0-16,4 0 0 0,-1-3 0 0,1 3 0 0,3-3-11 0,-3-3 0 0,-1 3 0 0,1-3 8 16,-1-5-8-16,1 5 0 0,-1 0 0 15,1 0 0-15,-4 0 0 0,0 3 0 0,3-3 0 0,-3 6 0 16,0 0 0-16,0 0 0 0,0-3 0 0,0 3 0 16,4-9 0-16,-4 9 0 0,0 0 0 0,0 0 0 15,0 0 0-15,0 0 0 0,3-5 0 0,-3 5 0 16,7 0 0-16,-3 0 0 0,3 0 0 0,-4 0 0 15,1 5 0-15,3-5 0 0,-3 6 0 0,3 0 0 16,-4-3 0-16,1 3 0 0,3 0 0 0,0 3 0 16,-4 0 0-16,1 2 0 0,-4-2 0 0,3 3 0 15,1-3 0-15,-1 5 0 0,1-2 0 0,3 0 0 16,-3 0 0-16,-1 5 0 0,1-2 0 0,-1-3 8 0,1-6-8 0,-1 5 0 16,1-2 0-16,-1 0 0 15,1-3 0-15,3-3 0 0,0 3 0 0,-4-6 0 16,4 6-43-16,-3-12-10 0,3 6-3 0,0-6 0 15,-3 3-115-15,3-3-23 0,0-3-5 0</inkml:trace>
  <inkml:trace contextRef="#ctx0" brushRef="#br0" timeOffset="-50468.673">30364 12617 1566 0,'0'0'34'0,"0"0"7"0,0 0 2 0,0 0 1 0,0 0-35 0,0 0-9 0,0 0 0 0,0 0 0 16,0 0 85-16,0 0 15 0,0 0 4 0,-4 6 0 16,4-6-55-16,0 0-10 0,0 9-3 0,0-9 0 15,0 0-9-15,0 0-3 0,7 0 0 0,-3 3 0 16,3 3-11-16,0-6-2 0,0 5-1 0,0 1 0 15,3-6-10-15,-3 6 0 0,1-6 9 0,-5 0-9 0,4 0 0 16,0 0-10-16,0-6 1 0,-3 6 0 0,-4 0-10 0,7 0-1 16,-7 0-1-16,3-6 0 15,1 1 7-15,-1 5 2 0,1-6 0 0,-1 0 0 0,1 0 12 0,0 0 0 16,-4 0 0-16,3 0 0 16,-3-3 0-16,0 4 0 0,0-7 0 0,0 6 0 0,-3-3 0 0,3 0-12 15,-4-2 3-15,4 2 1 16,-4 3 8-16,1-6 0 0,-4 3 0 0,3 0 0 0,1 4-19 0,-4-1-1 15,0 3-1-15,0 0 0 16,0 0 2-16,0 3 1 0,-4 0 0 0,4 0 0 0,-4 3 18 0,4 0-12 16,0 3 12-16,0 2-10 15,0 10 2-15,0-6 0 0,4 0 0 0,-5 5 0 0,1 4 8 0,4-4 8 16,-4 4-8-16,3 3 11 0,1-7 1 16,-1 4 1-16,4 2 0 0,0-5 0 0,0 0 16 15,4 2 3-15,-1-2 1 0,1 2 0 0,3-5-7 16,0 0-2-16,0 2 0 0,0-8 0 0,0 0-6 0,0 0-2 15,4 0 0-15,-1-1 0 16,1 4-16-16,3-12 0 0,-3 6-8 0,-1-3 8 16,1 0-50-16,-1 0-4 0,4-3-1 0</inkml:trace>
  <inkml:trace contextRef="#ctx0" brushRef="#br0" timeOffset="-50139.31">30801 12820 1541 0,'-3'12'32'0,"-1"-1"8"15,0-8-32-15,4 6-8 0,-3 0 0 0,3-3 0 0,0-6 53 16,0 0 9-16,0 0 2 0,0 0 0 0,0 0-24 0,0 0-5 0,0 0-1 0,0 0 0 16,0 0-34-16,0 0 0 0,0 0 0 0,0 0-9 31,0 0-44-31,-4 6-9 0,-3 5-2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2-26T15:23:30.439"/>
    </inkml:context>
    <inkml:brush xml:id="br0">
      <inkml:brushProperty name="width" value="0.05" units="cm"/>
      <inkml:brushProperty name="height" value="0.05" units="cm"/>
    </inkml:brush>
  </inkml:definitions>
  <inkml:trace contextRef="#ctx0" brushRef="#br0">0 1 11272 0 0,'0'0'241'0'0,"0"0"0"0"0,0 0-3 0 0,0 0 534 0 0,0 0 253 0 0,0 0 51 0 0,0 0-28 0 0,0 0-162 0 0,0 0-71 0 0,0 0-14 0 0,0 0-47 0 0,0 0-197 0 0,0 0-86 0 0,0 0-21 0 0,0 0-42 0 0,0 0-168 0 0,5 8 192 0 0,-2 0-408 0 0,-2 1-185 0 0,-1-7-671 0 0,0-2-267 0 0,0 0-42 0 0,3 3-1921 0 0,-2-3 1054 0 0</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2-02-24T17:02:22.286"/>
    </inkml:context>
    <inkml:brush xml:id="br0">
      <inkml:brushProperty name="width" value="0.05292" units="cm"/>
      <inkml:brushProperty name="height" value="0.05292" units="cm"/>
      <inkml:brushProperty name="color" value="#FF0000"/>
    </inkml:brush>
  </inkml:definitions>
  <inkml:trace contextRef="#ctx0" brushRef="#br0">10167 12776 1206 0,'0'0'26'0,"0"0"6"0,0 0 0 0,0 0 3 0,0 0-35 0,0 0 0 0,0 0 0 0,0 0 0 15,0 0 20-15,-7 0-2 0,7 0-1 0,0 0 0 16,0 0 23-16,0-6 5 0,0 0 1 0,0 0 0 16,0-2-37-16,4-4-9 15,-1 3 0-15,4 0 0 0,0-3 0 0,0 7 0 0,0-7 0 0,4 6 0 16,-4 0 19-16,4 0-2 0,-1 3 0 0,-3 0 0 16,0 3-17-16,-7 0 0 15,0 0 0-15,0 0 0 0,0 0 0 0,0 0 0 0,0 0 0 0,0 0 0 0,0 0 30 0,0 0 2 16,0 0 1-16,11 0 0 0,-11 0 25 0,0 0 5 15,7 3 1-15,-7-3 0 0,7 3-27 0,-7-3-5 16,0 0 0-16,7 3-1 0,4 6 15 0,-4-6 3 16,-7-3 1-16,10 0 0 0,1 0-33 0,-4 0-6 15,3 0-2-15,-3 0 0 0,-7 0-1 16,11-3 0-16,0-3 0 0,-1 3 0 0,-3 3-8 0,-7 0 0 16,7-6 0-16,-7 6 0 0,11 0 0 0,-4-3 0 15,-4-3 0-15,-3 6 0 0,0 0-16 0,0 0-4 16,0 0-2-16,4-8 0 0,0 8-2 0,-4-12-1 15,0 12 0-15,-4-9 0 0,4 0 3 0,-4 0 1 16,-3-2 0-16,0-1 0 0,-3 6 7 0,-1-6 2 16,1 3 0-16,-5 4 0 0,-2-7 12 15,3 9-12-15,-7-3 12 0,3 3-12 16,-3-3-27-16,3 0-5 0,-3 6 0 16,3 0-1-16,4 0-32 0,0 6-7 0,7 3 0 0</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9T20:04:38.054"/>
    </inkml:context>
    <inkml:brush xml:id="br0">
      <inkml:brushProperty name="width" value="0.05292" units="cm"/>
      <inkml:brushProperty name="height" value="0.05292" units="cm"/>
      <inkml:brushProperty name="color" value="#FF0000"/>
    </inkml:brush>
  </inkml:definitions>
  <inkml:trace contextRef="#ctx0" brushRef="#br0">6068 7055 608 0,'3'12'25'16,"-3"-4"-25"-1,0-5 56-15,0-3 7 0,0 0 1 0,0 0 0 16,0 0 0-16,0 0 0 0,0 0 0 0,0 0 0 16,0 0 13-16,0 0 3 0,0 0 1 0,0 0 0 15,0 0-15-15,0 0-3 0,0 0-1 0,0 0 0 16,0 0-24-16,0 0-5 0,0 0-1 0,-10 3 0 16,3-3-22-16,-4-3-10 0,4 0 8 0,0 3-8 15,0-2 0-15,-7 2 8 0,7-6-8 0,-4 6 0 16,1 0 10-16,-1-6-10 0,0 6 12 0,1 0-12 15,-1 0 27-15,1 0-2 0,-1 0 0 0,1 6 0 16,-8-6-5-16,4 6 0 0,-4-1-1 0,4 4 0 16,-4 3-19-16,1 0 0 0,-1 0 0 0,4-1 0 15,-4 10 0-15,4-4 0 0,-3 7 0 0,2-6 0 0,-2 2 0 16,3-2 0-16,0-9 0 0,3 5 0 0,0 1 0 0,-3 3 0 16,4-4 0-16,3 10 0 0,-4-12 0 0,4 5 0 15,0 1 0-15,3-3 0 16,1-4-35-16,-1 1-1 0,1 0 0 0,3 0 0 0,3-1 58 0,-3 4 11 0,4 3 3 15,-1-9 0-15,5 8-25 0,-1-5-11 16,0 0 10-16,3 0-10 0,1 8 10 0,-1 4-10 16,5 2 10-16,-1-2-10 0,-4 5 8 15,4-8-8-15,4 2 0 0,-4 1 0 0,4-10 19 0,-4-2-3 16,7 0 0-16,-7 0 0 16,0 5-36-16,0-2-7 0,0 3-1 0,-3-7-1 0,7 1-56 15,-4-9-11-15,3 0-3 0,5-3 0 0,-12-3-23 0,11 0-5 16,-3-9-1-16</inkml:trace>
  <inkml:trace contextRef="#ctx0" brushRef="#br0" timeOffset="389.011">6410 6887 1497 0,'0'0'32'0,"0"0"8"0,0 0 0 0,0 0 4 0,-7 0-36 16,7 0-8-16,0 0 0 0,0 0 0 0,0 0 53 0,0 0 9 0,-11 0 2 0,4 3 0 16,4 0-52-16,-1 3-12 0,1 0 0 0,3 3 0 15,-4 3 0-15,4-1 0 0,4-5 0 0,-4 6 0 16,0 9 0-16,0-10 0 0,0 7 0 0,3 0 0 16,-3 2 0-16,4-2 0 0,3-4 0 0,-4 4 0 15,4 0 0-15,-3-1 0 0,-1-2 0 0,1 3 0 16,-4-7-10-16,7 7-5 15,0-9-1-15</inkml:trace>
  <inkml:trace contextRef="#ctx0" brushRef="#br0" timeOffset="1033.694">6809 7516 1552 0,'0'0'44'0,"0"0"10"0,0 0-43 16,0 0-11-16,0 0 0 0,0 0 0 0,0 0 53 0,0 0 9 0,0 0 2 0,0 0 0 15,0 12-52-15,3-3-12 0,1-9 0 0,3 6 0 32,-4 0 0-32,1 0 0 0,3 0 0 0,0-6 0 0,0 5 0 0,0-5 0 0,4 9 0 0,-1-9 0 15,-3 3 0-15,7-3 0 0,-7 3 0 0,0-3 0 16,1-3 13-16,2 3 0 0,-3-3 0 0,-3-6 0 15,3 9 15-15,0-5 2 0,-4-1 1 0,1 0 0 16,-4 0 4-16,3 0 1 0,-3-6 0 0,-3 3 0 16,3 1-19-16,-4 5-3 0,1-3-1 0,-1 0 0 15,-3-6-13-15,0 0 0 0,0 4 8 0,0-1-8 16,0 0-11-16,0-9-5 0,-4 7 0 0,-3-4-1 16,4 3-11-16,3 0-1 0,0 1-1 0,-1 5 0 15,1 0-14-15,0 0-4 0,-3-3 0 16,3 3 0-16,3 3 39 0,4 3 9 0,-7 9 0 0,4 0 0 15,-4-3-12-15,3 6-1 0,-3 5 0 0,3-2 0 16,1 3 13-16,3 5 0 0,-4-5-10 0,1 8 10 16,-1-8 0-16,4 8 0 0,-7-2 12 0,4 2-4 0,3-2 1 0,0 5 0 15,3-8 0-15,-3 2 0 0,7-2-9 0,0-6 0 16,-3-1 0-16,-1-2 0 0,1 0 45 0,3 2 7 16,4-5 2-16,-4 0 0 0,-4 3-37 0,4 0-7 15,4-1-2-15,-1-5 0 16,-3 0-8-16,4 0 10 0,0-6-10 0,-1 3 10 0,4-3-10 15,-3 3 0-15,0-3 0 0,-1 0-11 16,4 0-121-16,0-6-24 0,0 3-4 0</inkml:trace>
  <inkml:trace contextRef="#ctx0" brushRef="#br0" timeOffset="1556.638">7299 7364 1337 0,'-18'11'28'0,"18"-11"6"16,-3 9-34-16,-11 0 0 0,7-3 0 0,-4 3 0 15,4-3 89-15,-4-1 11 0,4 1 3 0,-3 6 0 16,-1-6-19-16,4-3-3 0,0 0-1 0,0 3 0 15,7-6-42-15,0 0-9 0,-7 6-1 0,7-6-1 16,-7 5-18-16,7-5-9 0,0 0 10 0,-7 9-10 16,7-9-12-16,0 6-9 0,0-6-2 0,0 12 0 15,0-6 37-15,0 3 7 0,0-3 2 0,0 5 0 16,0-5-37-16,3 6-7 0,1-6-2 0,-1 0 0 16,1 0 23-16,0 5 0 0,-1-5 0 0,1 3 0 15,-1 3 0-15,1 0 0 0,-1-1 0 0,1-5 0 0,-1 3 0 16,1-3 0-16,3 0 0 0,-4 0 0 0,-3-6 0 15,7 5 0-15,-7-5 0 0,4 0 0 0,-1 0 0 16,4 0 0-16,-3 0 0 0,3 0 0 0,-3 0 0 16,3 0 0-16,-7 0 0 0,3 6 0 15,-3-6 0-15,0 0 0 0,4 0 0 0,-4 0 0 16,7 6 0-16,-7-6 0 0,7 6 0 0,-7-6 0 0,3 6 0 0,-3-6 0 0,0 6 0 16,0 0 0-16,0 3 0 0,0 8 0 0,0-11 0 0,-3 6 0 15,-4 0 0-15,3-1 0 0,-3 1 0 0,0 3 0 16,0-9 24-16,4 0 8 0,-5 5 3 0,1-5 0 15,7-6-56-15,-7 3-11 0,0-3-3 16,7 0 0-16,-10 3 35 0,6 0 0 0,4-3 0 0,-7 3 0 16,7-3-176-16,0 0-28 0,0 0-5 0</inkml:trace>
  <inkml:trace contextRef="#ctx0" brushRef="#br0" timeOffset="2040.835">7606 6905 1241 0,'0'0'25'0,"3"-6"8"0,-3 6-33 0,0-6 0 0,0 6 0 0,0 0 0 15,0 0 93-15,0 0 12 0,0 0 3 0,0 0 0 16,0 0-29-16,0 0-6 0,0 0-1 0,-7 3 0 16,0 0-48-16,4 6-9 0,-4 3-3 0,0-1 0 15,3 7 0-15,-3 9 0 0,4-10 0 0,-1 13 0 16,0 2 16-16,4-3 4 0,0 10 0 0,0-1 0 15,4-3-41-15,0 3-8 0,3-5-2 0,-4 8 0 16,4-3 19-16,4 0 0 0,-1 3 0 0,-3-2 0 16,0 2 0-16,1-3 0 0,-1 3 0 15,-4-3 0-15,4-5 0 0,-3 2 0 0,6 3 0 0,-10-14 0 16,0 8 28-16,0-9 8 0,0-2 3 0,0-3 0 16,-3-1-11-16,3-2-3 0,-7-3 0 0,3 0 0 15,4-12-71-15,0 0-14 0,0 0-4 0,-7-6 0 16,0 3 35-16,-4-3 6 0,4 0 2 0,0 0 0 15,-3-12-69-15,-1 1-14 0,4 2-2 0,-3-3-1 16,-1-5-5-16,4 2 0 0,0 4-1 0</inkml:trace>
  <inkml:trace contextRef="#ctx0" brushRef="#br0" timeOffset="2279.646">7482 7387 1170 0,'0'0'24'0,"0"0"6"0,0 0-30 0,-3 3 0 0,3-3 0 0,-7 3 0 15,0 3 110-15,7-6 16 0,-4 3 3 0,4-3 1 16,-7 6-21-16,7-6-4 0,0 0-1 0,0 0 0 16,0 0-51-16,0 0-10 0,0 0-3 0,0 0 0 15,0 0-10-15,0 0-2 0,0 0-1 16,0 0 0-16,0 0-13 0,0 0-2 0,0 0-1 0,0 0 0 31,11 0-11-31,-1 6 0 0,1-6-12 0,3 5 12 0,-3-5-11 0,6 6 11 0,-3-6-8 0,0 0 8 16,4 0 0-16,0 0-10 0,-1 0 10 0,1 0 0 15,0 0-52 1,-1-6-4-16,1 6-1 0</inkml:trace>
  <inkml:trace contextRef="#ctx0" brushRef="#br0" timeOffset="2910.461">8996 6846 1085 0,'0'0'22'0,"-7"6"7"0,0-6-29 0,0 0 0 0,3 6 0 0,-3-6 0 16,0 6 60-16,4 0 5 0,-5-6 2 0,5 6 0 15,3-6-3-15,-4 5-1 0,4-5 0 0,0 6 0 16,0-6-18-16,0 0-3 0,0 6-1 0,0 0 0 16,4 3-2-16,-4 3-1 0,3-1 0 0,5 7 0 15,-5 3-11-15,4 2-3 0,0 4 0 0,-3 2 0 16,3 6-13-16,0 4-3 0,-4-7-8 0,1 9 12 15,-1-3-4-15,-3 0 0 0,0 4-8 0,0 2 12 16,-3-9-12-16,-1 3 11 0,1-5-11 0,-1 8 10 16,-3-9 8-16,0-3 2 0,-3-5 0 0,3 8 0 15,-4-11 8-15,4 2 1 0,0 1 1 0,-4-6 0 16,4 2-12-16,-3-2-2 0,3-1-1 0,-4-5 0 16,4 3-15-16,0-9 9 0,3 0-9 0,-3 5 8 15,7-11-8-15,0 0 0 0,0 3 0 0,0-3 8 16,0 0-8-16,0 0-11 0,0 0 3 0,0 0 0 15,0 0-43-15,7-3-8 0,0-3-1 0,4-5-1 16,0 5-135-16,3-6-28 0</inkml:trace>
  <inkml:trace contextRef="#ctx0" brushRef="#br0" timeOffset="3401.989">9109 7493 1337 0,'0'0'28'0,"0"0"6"0,0 0-34 0,0 0 0 0,0 0 0 0,0 0 0 16,0 0 86-16,0 6 10 0,3 0 3 0,-3 0 0 16,4-1-56-16,-1 7-11 0,1-3-3 0,-1-3 0 15,1 0 4-15,3-6 1 0,-4 6 0 0,5-6 0 16,-1 6-18-16,-4-6-3 0,4 0-1 0,0 5 0 15,0-10 5-15,0 5 1 0,4-6 0 0,0-6 0 16,-1 6-3-16,1-6-1 0,-4-2 0 0,3 2 0 16,1 0 2-16,-4-9 1 0,4 7 0 0,-4-1 0 15,0 3-17-15,-4 1 8 0,1-1-8 0,-1 3 0 16,-3 3 0-16,-3-6 0 0,3 6 0 0,-7 1 0 16,3-1 0-16,1 0-14 0,-4 0 1 0,-1 0 0 15,1 3-2-15,0 3 0 0,-3 0 0 0,3 3 0 16,-4 3 4-16,1 0 1 0,-1 6 0 0,0-1 0 15,4 1-3-15,0 9-1 0,0-4 0 0,0 4 0 16,4-3 14-16,-4 11-11 0,3-8 11 0,4 8-10 0,-3-11 10 0,6 5 0 16,-3-2 0-16,4-4-8 0,-1-2 8 0,1 0 0 15,3-7 8-15,-4 10-8 0,4-12 12 16,0 0-1-16,0 0-1 0,-3 0 0 0,3 0-10 0,0 2 0 0,0-2 9 16,-3 0-9-16,3 0 0 0,0 0 8 15,3 0-8-15,-3 0 0 0,4-6 0 0,-4 8 0 16,0-5 0-16,4 0 0 0,-1 0-11 0,1 3-6 15,-1-3-2-15,1 3 0 0,0-6-56 0,-1 0-11 16,4 0-2-16</inkml:trace>
  <inkml:trace contextRef="#ctx0" brushRef="#br0" timeOffset="4482.583">10781 7302 1317 0,'-4'12'37'0,"1"-4"9"0,3 7-37 0,0 0-9 0,0-3 0 0,3 8 0 16,-3-5 85 0,0 5 15-16,0 4 4 0,0-6 0 0,0 2-14 0,0-8-2 0,0 0-1 0,0-3 0 15,0-4-39-15,0-5-7 0,0 0-1 0,0 0-1 16,4 9 14-16,-4-9 3 0,0 0 1 0,0 0 0 16,0 0-19-16,-7-3-4 0,3-6-1 0,1 7 0 15,-1-4-33-15,1 3 0 0,-1-3 0 0,1 0 0 16,-4-6 0-16,3 6-16 0,1-3 4 0,-1 4 0 15,1-1-14-15,-5 3-2 0,8 3-1 0,0 0 0 16,-7-3-1-16,7 3 0 0,-7-3 0 0,-3 3 0 16,3 0-22-16,0 3-4 0,-4-3 0 0,4 3-1 15,-4 3 45-15,1 2 12 0,3 7 0 0,-4-9 0 16,4 6 0-16,-3-12 0 0,-1 0 0 0,0 6 0 16,1-6 0-16,3 6 0 0,-4-1 0 0,4 4 0 15,-3 3 0-15,2-6 0 0,1 6 0 0,0-1 0 16,4 4 0-16,-1 3 9 0,1-1-1 0,-1 1-8 15,4 0-10-15,-3 2-9 0,6-2-1 0,-3-3-1 16,4 8 4-16,-1-5 1 0,4 5 0 0,-3-2 0 16,3 2-15-16,0-5-2 0,4-3-1 0,-1 8 0 0,-3-2 34 0,4 2 0 15,-1-5 0-15,4-6 0 0,-3 8 0 0,3-8 0 0,0 0 0 16,0-6 0-16,1 0 0 0,-1-6 0 0,3 0 0 16,1-6 0-1,0 0-139-15,-4 0-21 0</inkml:trace>
  <inkml:trace contextRef="#ctx0" brushRef="#br0" timeOffset="5028.465">10908 6870 1579 0,'-4'6'32'16,"1"5"10"-16,-1-5-34 0,4 3-8 0,0 9 0 0,-3-7 0 16,3 1 48-16,-4 0 7 0,4 9 1 0,0-4 1 15,-3 1-5-15,3 2-2 0,0 4 0 0,0-1 0 16,0 4-18-16,0 2-4 0,0 4-1 0,0-10 0 16,3 9-4-16,-3-2-1 0,4 2 0 0,-4-2 0 15,3 2-6-15,-3-3-2 0,4 4 0 0,-1 2 0 16,-3-9-14-16,4 4 11 0,-4-1-11 0,0-2 10 15,3 2-10-15,-3 3 0 0,0-2 0 0,0 2 8 16,4-14-8-16,-4-1 0 0,3-2 0 0,-3-9 0 16,0 6-12-16,4-6 3 0,-4 2 0 0,0-8 0 0,0 0-3 15,0 0 0-15,0 0 0 0,4 0 0 0,-1-8-4 16,1 2-2-16,-1 0 0 0,1-6 0 0,-1 0 5 0,-3-8 1 16,4-4 0-16,-1 4 0 0,-3-1 12 0,4 6 0 15,-1 4 0-15,1-7 10 0,-1 6-10 0,1-2 0 16,3 2 0-16,-4 6 0 0,1-6 0 15,0 6 10-15,-1-3-1 0,-3 9 0 16,4-2 3-16,3 2 0 0,0 2 0 0,-4 1 0 16,4 6-12-16,0 0 8 0,0-3-8 0,0 6 8 0,-3 8 0 0,3-2 0 0,-3 11 0 15,-1-11 0-15,1 2-8 0,-1-2 12 0,1-3-12 0,3 0 12 16,-4 5-2-16,1-8 0 0,-1 0 0 0,1 2 0 16,-1-2-10-16,1 0 0 0,-4-6 0 0,7 5 0 15,-4 1 0-15,-3-3 0 0,4-3 0 0,-1 6 8 16,-3-1-8-16,0-5-14 0,0-6 3 0,0 0 1 15,0 0-56-15,0 0-11 0,4 12-3 0,0-12-772 16</inkml:trace>
  <inkml:trace contextRef="#ctx0" brushRef="#br0" timeOffset="5251.933">11307 7587 1337 0,'-8'35'56'0,"1"-8"-44"15,0 2 41-15,4-5 9 16,-4 2 2-16,3-2 0 16,4-10 0-16,-3-2 0 0,3 0 0 0,3-6 0 0,-3-6-52 15,0 0-12-15,0 0 0 0,4 0 0 16,-1-6-49-16,4-9-13 0,0 0-2 0</inkml:trace>
  <inkml:trace contextRef="#ctx0" brushRef="#br0" timeOffset="5400.386">11222 7258 1337 0,'-18'20'28'0,"15"-14"6"0,-1 6-34 0,4-6 0 0,0 0 0 0,0-6 0 15,4 6 0-15,3-6 0 0,-4 0 0 0</inkml:trace>
  <inkml:trace contextRef="#ctx0" brushRef="#br0" timeOffset="5894.827">11497 7684 1552 0,'0'0'44'0,"0"0"10"0,0 0-43 16,0 0-11-16,0 0 0 0,0 0 0 0,0 0 64 0,7-6 10 0,-7 6 2 0,7-6 1 15,0 6-28-15,0 0-5 0,0-6-2 0,0 6 0 16,-7 0-24-16,7 0-5 0,-3 6-1 0,3-6 0 15,0 6-3-15,0-6-1 0,-3 0 0 0,3 0 0 32,0 0-8-32,0 0 0 0,3-6 0 0,-10 6 0 0,4-6 12 0,-4 6 0 0,0 0 0 0,7-6 0 15,-4-8-28-15,1 2-6 0,0 0-1 0,-4-5 0 16,3 2 43-16,-3 0 9 0,4 1 2 0,-4-4 0 16,0 6-31-16,3-3-20 0,-6 7 4 0,3-1 0 15,0-3 0-15,0 0 1 0,0-2 0 0,-4 5 0 16,4 3-39-16,0 6-8 0,0 0-2 15,0 0 0-15,-11 3 52 0,4 0 12 0,0 0 0 0,-3 6 0 16,3 8-54-16,-4-5-8 0,4 9-2 0,-3 8 0 16,-1-6 103-16,0 10 20 0,1 5 4 0,-4 3 1 15,3-14-39-15,4 2-7 0,-4 0-2 0,4-2 0 16,4-10 17-16,3 4 3 0,0-9 1 0,3 5 0 16,1-5-5-16,3-3-2 0,-3-3 0 15,3 0 0-15,3 0-12 0,1 0-2 0,-1-1-1 0,4-5 0 0,1 0-15 0,-1 0 11 16,3-11-11-16,4 5 10 15,-3-3-90-15,3-9-19 0,0-5-3 0</inkml:trace>
  <inkml:trace contextRef="#ctx0" brushRef="#br0" timeOffset="6434.973">11878 6464 1690 0,'0'967'48'0,"0"-967"11"0,0 6-47 16,0 3-12-16,4-3 0 0,-4 3 0 0,0 5 66 0,0 4 11 0,3-6 3 0,-3 2 0 15,0 10-4-15,4-6-1 0,-4 5 0 0,0-2 0 16,0 2-60-16,0-5-15 0,-4 2 0 0,4-2 0 16,-3 0 0-16,3 2 0 0,-4-8 0 0,4 6 0 15,0-7 0-15,-4 1 0 0,4-3 0 0,0-3 0 16,0-6 0-16,0 0 0 0,0 0 0 0,0 0 0 15,0 0 54-15,0 0 8 0,0 0 2 0,0 0 0 16,0 0-52-16,0 0-12 0,0 0 0 0,4-6 0 16,-4-3 0-16,4-3 0 0,-1 1 0 0,4 5 0 15,-3-6-48-15,-1 0-13 0,4-5-3 0,0 5 0 16,-3 3 52-16,-1-9 12 0,4 4 0 0,-3 2 0 16,-1 3 0-16,1 0 0 0,0 3 0 0,-1 1 0 15,1-1 0-15,-1 0 0 0,1 0 0 0,-4 6 0 16,0 0 0-16,3-3 0 0,-3 3 0 0,7-3 0 15,-3 0 0-15,3 0 0 0,0 0 0 0,-4 3 0 16,4-3 0-16,1 0 0 0,-1-3 0 0,0 6 0 16,0 0 0-16,0 0 0 0,0 0 0 0,0 6 0 15,0-3 0-15,3 0 0 0,-2 3 0 0,-1 0 0 16,-4 3 0-16,4 3 0 0,0-1 0 0,-3-5 0 16,3 6 0-16,-4 3 0 0,4 2 0 0,0 1 0 0,-3 0 0 15,3 2 0-15,-3 4 0 0,-1-4 0 0,-3-2 0 0,4 5 0 0,-4-8 0 0,0 3 0 16,0-1 0-1,0-5 0-15,0-3 0 0,3 0 0 0,-3 5 0 0,0-8 0 16,0-6 0-16,4 6 0 16,-4-6 0-16,0 0-11 0,3 0 11 0,-3 6-10 15,4-6-59-15,-1 6-12 0,4-6-3 0</inkml:trace>
  <inkml:trace contextRef="#ctx0" brushRef="#br0" timeOffset="7579.873">13321 7699 1212 0,'0'0'25'0,"-11"6"6"0,4-3-31 0,0 5 0 0,-3-2 0 0,3 0 0 16,-4 0-19-16,0 0-9 0,4 0-3 15,-3 0 0-15,-4-6 76 0,3-6 15 0,0 0 4 0,1 0 0 16,-1 0 51-16,-3 0 10 0,0 6 3 0,0-6 0 16,0-2-52-16,3 8-9 0,4-3-3 0,-3 3 0 15,3-3-52-15,7 3-12 0,-7-3 0 0,7 3 0 16,-8 6 0-16,1 2 0 0,0 7 0 0,0-3 0 16,0 0 0-16,0 2-17 0,4 4 3 0,-4 0 1 15,3 2 13-15,1-2 0 0,-4 5 0 0,3-8 0 16,0 3 0-16,1-1 0 0,-1-5 0 0,1 6 0 15,-1-7 0-15,4 4 0 0,-3-3 0 0,-1 0 0 16,4-6 0-16,0-6 0 0,0 0 0 0,0 0 0 16,0 8 0-16,0-8 0 0,0 0 0 0,0 0 0 15,7-3 12-15,-3 3 0 0,3-5-1 0,0 5 0 16,0-12-11-16,4 0 0 0,-1 0 0 0,1 3 0 0,3-2 0 0,0-1 0 0,0 0 0 16,0 0 0-16,0 1 0 15,0-1 0-15,1 3 0 0,-1 3 0 0,-4-6 0 0,1 1 0 0,-1-1 0 16,1 3 0-1,-4-3 16-15,4 1 2 0,-1 5 0 0,-3-6 0 16,0 0-18-16,0 0 0 0,0-2 0 0,-3 2 0 16,3 6 0-16,0-14 0 0,0 8 0 0,-3 0 0 15,3 0 0-15,-4-8 0 0,1 5 0 0,-1 6 0 16,1-8 8-16,-4 11-8 0,0-6 9 0,-4 6-9 0,4 6 28 0,0 0 0 0,0 0 0 0,0 0 0 16,0 0-19-16,0 0-9 0,0 0 8 0,-3 12-8 15,-4 5 0-15,0 7-12 0,3 8 0 0,-3-2 1 16,4 8 11-16,-4-3 0 0,3 3-9 0,0 6 9 15,1-11 0-15,-4 8 0 0,3 3 0 0,-3 0 0 16,4 6 0-16,-1-3 0 0,-3-3 0 0,4-6 0 16,-4 4 0-16,3 2 0 0,1-6 0 0,-5 3 0 15,1 3 0-15,0-6 0 0,0 4 11 0,0 2-11 16,0-3 10-16,0-3-10 0,4-3 10 0,-4 6-10 16,-1-5 8-16,1-1-8 0,0 3 0 0,0-8 0 15,0 2 0-15,4-3 0 0,-4 4 0 0,3-16 0 16,-3 4 0-16,4-3 8 0,-1-1-8 0,1 1 0 0,-1 2 0 15,0-8 9-15,1 0-9 0,-1 3 8 16,1-1-8-16,3-5 10 0,0-3-10 0,0-6 10 16,0 0-10-16,0 0 0 0,0 0 0 0,0 0 0 0,0 0 53 0,-4-12 9 15,4 1 2-15,0-4 0 0,0-3-52 0,0-2-12 16,0-1 0-16,0 6 0 0,4-8 0 0,-1 5 0 16,-3-2 0-16,4 8 0 0,-1-6 0 0,1-2 0 15,0 2 0-15,-4-6 0 0,3 4 0 0,1 2 0 0,-1-8 0 16,4 5 0-16,-3 1 9 0,-1-7-1 0,1 4 0 15,3-10 0 1,-4 10-42-16,4-7-9 0,0 4-1 0,4 2-1 16,0-2-18-16,3 2-3 0,-4 7-1 0,8-10 0 15,-4 10 2-15,4-7 0 0,-1 1 0 0,5 2 0 16,-1-2-31-16,3-4-5 0,5 4-2 0,-1-7-599 0</inkml:trace>
  <inkml:trace contextRef="#ctx0" brushRef="#br0" timeOffset="7982.726">13575 7763 1314 0,'0'0'37'0,"0"0"8"16,0 6-36-16,0-6-9 0,-4 9 0 0,4-3 0 16,0 0 53-16,-3 0 9 0,3 0 2 0,0 5 0 15,0-5-3-15,0 0 0 0,0 3 0 0,3 3 0 16,-3-6-46-16,4 5-15 0,-4-5 8 0,3 0-8 16,1 3 55-16,-4 0 7 0,3 0 2 0,-3 2 0 15,4-5-20-15,0 6-4 0,-1 0-1 0,4-3 0 0,-3-7-2 16,-1 4 0-16,-3-6 0 0,7 3 0 0,0 3 3 0,0-6 1 0,4-6 0 15,-4 6 0-15,7-3-5 0,-3-3-2 16,-1 1 0-16,4-7 0 0,0 6-18 0,1-6-4 16,-1 6-1-16,0-11 0 0,-4 2-11 15,5 3 8-15,-5-11-8 0,-3 5 8 0,4 3-8 0,-4-2 0 0,0-1 0 16,-4 0 0 0,1 4-36-16,-1-4-5 0,-3-2-2 0,0 5 0 15,0 0-114-15,0-3-23 0,0 7-5 0</inkml:trace>
  <inkml:trace contextRef="#ctx0" brushRef="#br0" timeOffset="8271.787">14076 7763 1580 0,'0'0'67'16,"0"0"-54"-1,-4 6 41-15,1 0 8 0,-1 3 2 0,4-3 0 16,-3 6 0-16,3-1 0 0,0 1 0 0,3 3 0 16,-3 2 0-16,0-5 0 0,0-3 0 0,0 3 0 15,0 0-64-15,4-1-15 0,-4 1-1 0,0-6-1 16,0 6 17-16,0-6 9 0,0-1-1 0,3 4 0 15,-3-9-50-15,0 0-10 0,0 0-3 0</inkml:trace>
  <inkml:trace contextRef="#ctx0" brushRef="#br0" timeOffset="8464.94">13970 7393 1624 0,'0'0'46'0,"-4"6"10"0,1 3-45 0,-1-3-11 0,1-1 0 0,3 1 0 15,-4 6 0-15,1-6 0 0,3-3 9 0,0-3-9 16,0 0-37-16,0 0-12 0,7 3-3 0</inkml:trace>
  <inkml:trace contextRef="#ctx0" brushRef="#br0" timeOffset="9289.834">15402 7807 1637 0,'0'0'34'0,"0"0"8"15,0 0-34-15,0 0-8 0,-7-5 0 0,4-1 0 16,-4 0 92-16,3 0 17 0,-3 0 3 0,0 0 1 16,0-3-90-16,-4-2-23 0,4 5 0 0,-3-6 0 15,-1 0 0-15,4 3 0 0,-3-5 0 0,-1 5 0 16,4 3 0-16,-4-6 0 0,1 0 0 0,3 7 0 16,-4-1 0-16,4 3 0 0,-4 3 0 0,4 0 0 15,0-3 0-15,-3 3 0 0,3 0 0 0,-4 3 0 16,4 3 0-16,-4 2 0 0,1-2 0 0,-4 6 0 15,7 0 25-15,-7 0 1 0,3 8 0 0,-3-8 0 16,7 6-42-16,-4-4-8 0,4 4-1 0,0-6-1 16,4 5 61-16,-1-5 12 0,1 0 2 0,3 3 1 0,0-4-34 0,0-5-8 15,3 0 0-15,1 0-8 0,-1 0 12 0,1 0-4 16,-1-3 0-16,4 3-8 0,0-6 0 0,4 0 0 16,-1-9 0-16,1 6 0 0,0-3 0 15,3 0 0-15,-4 3 0 0,4-3 0 0,1-6 0 0,-1-5 0 16,0 2 0-16,0-3 0 0,0 7 0 15,-3-7 0-15,3 6 0 0,-4-2 0 0,1 8 0 0,-1-6 0 0,-2 6 0 0,-1-6 0 16,0 4 0-16,-4 2 0 0,1 0 0 16,-1 0 0-16,-3 6 0 0,0 0 0 0,0 0 0 0,0 0 0 15,0 0 0-15,0 0 0 0,0 0 0 0,0 9 0 16,4 0 0-16,-8 5 0 0,4 4 0 0,0-6 0 16,0-1 0-16,0 1 0 0,0 3 0 0,0-9 0 15,0 5 0-15,4-2 0 0,-4 0 0 0,0 0 0 16,3 3 0-16,-3-1 0 0,4 1 0 0,-1-6 0 15,4 3 0-15,-3-3 0 0,3 0 0 0,0 5 0 16,0-5-45-16,4 6-16 0,-1-6-3 0</inkml:trace>
  <inkml:trace contextRef="#ctx0" brushRef="#br0" timeOffset="10038.707">15663 6908 1534 0,'-24'0'32'0,"13"-3"8"0,4 3-32 16,7 0-8-16,-7-3 0 0,7 3 0 0,0 0 36 0,0 0 5 0,0 0 2 0,0 0 0 15,-7 0 25-15,7 0 4 0,0 0 2 0,0 0 0 16,-7 6-36-16,3 6-7 0,4-6-2 0,0 5 0 16,0 7-5-16,4 3-2 0,-4 2 0 0,3 3 0 15,1-2 2-15,-1 8 0 0,-3 4 0 0,4-1 0 16,-1 3 2-16,1 6 1 0,-4-3 0 16,4 3 0-16,-4 1-11 0,3-7-1 0,-3 3-1 0,4-3 0 15,-1-5-6-15,1 2-8 0,-1 0 11 16,-3-3-11-16,4-2 9 0,-4 2-9 0,3-11 0 0,-3 8 9 15,0-11-9-15,0-1 0 0,0-2 9 0,0-3-9 16,0 0 8-16,0-1-8 0,0-5 10 0,0 3-10 16,0-9 9-16,0 0-9 0,0 0 8 0,0 0-8 15,0 0 10-15,0 0-10 0,0 0 12 0,0 0-12 16,0 0 15-16,0 0-4 0,4-6-1 0,-1 0 0 16,-3-3-10-16,4-2 0 0,-4 5 0 0,3-9 0 15,1 0 0-15,-4-5 0 0,3 2 0 0,1-8 0 16,-1 8-16-16,1-5 2 0,-1 5 0 0,1-3 0 15,3 4-5-15,0-7-1 0,-3 4 0 0,3 2 0 16,0 0 8-16,3 7 2 0,-3 2 0 0,4 3 0 16,-4 0 10-16,0-6 0 0,4 3-9 0,-4 4 9 15,0 2-21-15,3 0 0 0,1 3 0 0,-4 3 0 0,4 0 13 0,-1 0 8 16,-3-1-10-16,4 7 10 0,-1-3-8 0,-3 0 8 16,1 0 0-16,-1 6-9 0,0-6 9 0,-4 2 0 15,4 4 10-15,-3 0-10 0,-1 0 25 0,1-1-1 16,-1 4 0-16,-3-3 0 0,4 6-24 15,-4-1 0-15,-4-5-14 0,1 3 5 16,-1 8 0-16,1-11 0 0,-1 3 0 0,-3 8 0 0,4-11 9 0,-4 0 0 0,0-1 0 0,-1 1 0 16,5-3 0-16,-8 3 0 0,4-6 0 0,0 5 0 15,4-5 0-15,-4 0 0 0,0 3 0 0,3-3 0 16,4-6 15-16,-7 6 5 0,7-6 0 0,-11 0 1 16,11 0-33-16,-7 6-8 0,7-6 0 0,-10 0-1 15,3 0 47-15,-4-6 10 0,4 6 1 0,-3-9 1 16,2 3-38-16,-2-6-16 0,-1 0 0 0,1-5 1 15,-1-1-37-15,4-2-7 0,-4 2-1 16,4-8-1-16,4 11-127 0,-1 0-24 0,4 3-6 0</inkml:trace>
  <inkml:trace contextRef="#ctx0" brushRef="#br0" timeOffset="10611.922">16136 7660 1824 0,'0'0'38'0,"0"0"8"0,-3-5-37 16,-5 2-9-16,1-3 0 0,0 0 0 0,0-3 53 0,0 6 9 0,0-3 2 0,0-5 0 15,-3 5-30-15,3 6-6 0,-1-6 0 0,-2 0-1 16,3 3 1-16,0 0 0 0,7 3 0 0,-7 0 0 16,7 0-17-16,-7 3-3 0,0 0-8 0,3 3 12 15,-3 6-12-15,3-7 0 0,1 7 0 0,-1-3 0 16,-3 6 0-16,7 5-10 0,-3-2 10 0,3 5-12 16,0-8 12-16,0 3 0 0,3-1 0 0,-3-2 0 15,4-3 0 1,-1 0 12-16,1 2-2 0,-1-2-1 0,1-6-9 0,0 0 0 0,3 0 0 0,0 0 0 15,0-1 53-15,0-5 9 0,0 0 2 0,0-5 0 16,0-1-52-16,4 6-12 0,-4-9 0 0,3 0 0 16,4 0 0-16,-3 3 0 0,3-11 0 0,-3 5 0 15,3 0 0-15,-4 0 0 0,1 4 0 0,-1-10 0 16,1 12-25-16,-4-9-2 0,0 1 0 0,0 5 0 16,-3-3-6-16,-1 6-2 0,-3-11 0 0,4 8 0 15,-4 0 15-15,-4 3 2 0,4 3 1 0,-3-3 0 16,-4-5-1-16,3 5 0 0,-3 0 0 0,0 0 0 15,0 0 18-15,0 3 0 0,0-3-8 0,-4 3 8 16,4-6 0-16,-3 9 0 0,-1 0 0 0,-3 0 0 16,3 0 0-16,1 0 0 0,-4 9 8 0,3-6-8 0,-3 0 0 15,3 0 0-15,1 0 0 0,-1 3 0 16,1 0-22-16,3 6-7 0,3-1-2 0,-3-5 0 0,3-3 11 16,4-3 3-16,0 0 0 0,0 6 0 15,4 0-229-15,-1-3-46 0</inkml:trace>
  <inkml:trace contextRef="#ctx0" brushRef="#br0" timeOffset="10884.392">16390 7587 1440 0,'0'0'30'0,"0"0"6"0,0 0-28 0,0 0-8 0,0 0 0 0,0 12 0 16,0-6 69-16,-3 5 13 0,3 1 2 0,-4 0 1 15,4 0-14-15,-4 2-3 0,-3 4-1 0,4-6 0 16,-1 5-43-16,1-2-9 0,-1-3-2 0,1 0 0 16,3-4 41-16,-4 1 8 0,1 0 2 0,3 3 0 15,-4-6-103-15,4 0-20 0,0 5-4 0,-3-5-1 16,6 0 41-16,-3 0 8 0,0 0 2 0</inkml:trace>
  <inkml:trace contextRef="#ctx0" brushRef="#br0" timeOffset="11080.49">16263 7222 1178 0,'0'0'49'16,"0"0"-39"-16,0 0 12 0,0 0 2 0,0 0 1 0,0 0 0 16,-3 6-15-16,3-6-10 0,0 0 12 0,3 6-12 15,1 0-30-15,3 0-13 16,3-6-2-16</inkml:trace>
  <inkml:trace contextRef="#ctx0" brushRef="#br0" timeOffset="11604.694">16577 7599 1094 0,'0'0'23'0,"0"0"5"15,-3 6-28-15,-1 0 0 0,0 5 0 0,1-5 0 16,3-3 108-16,0 6 16 0,-4 3 3 0,4-4 1 16,0 4-52-16,4-6-9 0,-4 0-3 0,3 0 0 15,1-3 0-15,0 3-1 0,-1 0 0 0,4 2 0 16,-3-5-50-16,3 3-13 0,3-6 0 0,-3 6 0 16,4-6 36-16,-4 0 3 0,4 0 0 0,-4 0 0 0,3-6-20 15,4 6-4-15,-3-9-1 0,-1 4 0 16,1-4-14-16,0 0 0 0,-1-3 0 0,-3-6 0 0,4 10 0 15,-4-4-8-15,0 3-1 0,0 0 0 16,-3-2-8-16,-1-7-2 0,-3 6 0 0,4-3 0 0,-4 10 8 0,-4-7 2 0,1 6 0 0,-1 0 0 16,0 0 9-16,1 0 0 15,-1-3 0-15,-3 7 0 0,0-1 0 0,0 0 12 0,4 3 0 0,-4 0-1 16,0 0 1-16,0 6 0 0,-1-1 0 0,1 7 0 16,0 0-12-16,0 0 0 0,0-1 0 0,0 7 0 15,0 3 0-15,0-4 12 0,4 1-12 0,-4 2 12 16,-1 4 5-16,5-9 2 0,-4 8 0 0,3 1 0 15,-3-4-19-15,4 4 0 0,-1-7 0 0,4 4 0 16,-3-3 0-16,3-1 0 0,0-2 0 0,3-3 0 16,-3 5 0-16,4-5 0 0,-4 0 0 0,3-6 0 15,4 0 0-15,0 3 0 0,0-7 0 0,1 1 0 16,2 0 0-16,1 0 0 0,3 3 0 0,0 0 0 16,4-6-50-16,-4 0-10 15,3 0-3-15</inkml:trace>
  <inkml:trace contextRef="#ctx0" brushRef="#br0" timeOffset="12321.838">17741 6852 782 0,'-7'0'33'15,"7"0"-33"1,-7 6 0-16,7-6 0 0,0 0 0 0,-7 6 0 16,7-6 16-16,0 0 10 0,0 0 2 0,-4 6 0 15,4-6 13-15,0 0 3 0,-3 11 1 0,3-11 0 16,0 6-4-16,0-6-1 0,0 6 0 0,0 0 0 16,0 3 12-16,3 3 1 0,-3-6 1 0,4-1 0 0,-4 1-16 15,0 6-3-15,4-9-1 0,-4 9 0 16,0 0 13-16,3-1 2 0,1 1 1 0,-1 0 0 15,1 5-4-15,-1-2-1 0,1 9 0 0,-1-7 0 16,4 4-8-16,-3-3-1 0,3-1-1 0,-4 10 0 16,4-10-19-16,-3 4-4 0,3 2-1 0,-3 1 0 0,3-1-11 0,-4 4 0 0,1-1 0 15,-1 4 0-15,1-4 0 0,-1-2 0 0,-3 5 0 0,0-5 0 16,0 8 0-16,0-11 0 0,0 8 0 16,-3-6 0-16,-1 1 33 0,-3-3 5 0,4 2 1 15,-4-2 0-15,0-4-23 0,3 1-5 0,-3-6-1 16,3 8 0-16,-3-8-10 0,4 0 0 0,-1 5 9 0,1-5-9 15,-1-3 0-15,4 3-13 0,0-12 1 0,0 0 1 16,0 6-25-16,0-6-4 0,0 5-2 0,0-5 0 16,0 6-5-16,0-6-1 0,0 6 0 0,0-6 0 15,0 0-14-15,0 0-3 0,7 0-1 0</inkml:trace>
  <inkml:trace contextRef="#ctx0" brushRef="#br0" timeOffset="12682.022">17399 7443 1094 0,'0'0'46'15,"0"0"-37"-15,0 0 95 0,0 0 20 0,0 0 3 0,7 0 1 16,0 0-103-16,0-6-25 0,4 6 0 0,3-6 0 16,0 0 56-16,4 6 7 0,3-6 1 0,0 1 0 15,4-1-22-15,-1-3-4 0,1 0-1 0,3 3 0 16,4-3-15-16,-4 3-3 0,4 1-1 0,3-1 0 16,-3 0-18-16,0 6 10 0,0-6-10 0,-1 6 8 15,-3 0-8-15,1 0 0 0,-1 0 0 16,-7 6 0-16,4-6 0 0,-8 6 0 0,1-6 0 0,-4 6 0 15,-3-1-13-15,3-5-2 0,-4 6 0 16,-2 0 0 0,2-3-22-16,-3-3-5 0,4 0-1 0,-4-3 0 0,3 3-17 0,-3-6-3 0,0 6-1 0</inkml:trace>
  <inkml:trace contextRef="#ctx0" brushRef="#br0" timeOffset="13197.002">18221 7469 1576 0,'-18'18'32'0,"11"-12"9"15,0 0-33-15,-3-6-8 0,3 6 0 0,-4-3 0 16,4 0 88-16,-4 0 16 0,1-1 4 0,3 7 0 16,-4-6-45-16,4 0-9 0,0-3-2 0,0 6 0 0,7-6-17 15,-7 0-4-15,7 0-1 0,0 0 0 0,-7 6-22 16,3 0-8-16,1 0 0 0,3 5 9 15,0 1-9-15,0 3 8 0,0 3-8 0,3-1 8 16,1-5-8-16,-4 3 0 0,3 2 0 0,1-5-11 16,-1 3 11-16,1-1 0 0,0 1 0 0,-1-9 0 0,1 0 8 0,-4-6-8 15,0 0 10-15,0 0-10 0,7 6 12 0,0-6-3 0,-7 0-1 16,10-6 0-16,-3 0 8 0,0 0 0 0,-3 0 1 16,3 0 0-16,0-5-6 0,4 2-2 0,-4-3 0 15,0 6 0-15,0 0-9 0,0-6 0 0,0 7 0 0,0-1 8 16,-4 0-8-16,4 0 0 0,-3-3 0 0,0 3 0 15,-1-5 0-15,1 5-11 0,-4 0 3 0,3-3 0 16,-3 0-22 0,4 0-4-16,-4-2-1 0,0-1 0 0,0-6 15 0,-4 1 2 0,1 2 1 0,-1-3 0 15,1-2-47-15,-1 2-8 0,-3 0-3 16,0 1 0-16,0-1 29 0,0 3 6 16,0-2 0-16,-4 5 1 0,4-6 30 0,-3 12 9 0,2-2 0 0,-2 8 0 15,3 0 0-15,0 5 0 0,0 4 0 0,0 3 9 16,0 6-9-16,0-7-16 0,0 10 4 0,3-3 1 15,-3 5 11-15,3-2 0 0,1 2 0 0,-1 1-8 16,4-4-14-16,4 4-2 0,-1-6-1 0,1-1 0 16,3-2-25-16,0 3-5 0,4-7-1 0,-4-2 0 15,7 0 18-15,-4-3 3 0,4-6 1 0</inkml:trace>
  <inkml:trace contextRef="#ctx0" brushRef="#br0" timeOffset="13599.1">18489 7537 1579 0,'0'0'32'0,"0"0"10"0,0 0-34 0,0 0-8 0,-7 0 0 0,7 0 0 16,-7 6 53-16,7-6 9 15,-7 6 2-15,0 0 0 0,7-6-52 0,0 0-12 0,-4 0 0 0,-3 6 0 16,4-1 0-16,3 7 0 0,-4-6 0 0,8 3 0 16,-4 3 44-16,3-6 5 0,1 5 2 0,-1 1 0 15,4-3-26-15,0 3-5 0,0 5 0 0,-3-5-1 16,3-6-9-16,0 3-2 0,0 0 0 0,0 5 0 16,-3-8 4-16,3-6 0 0,0 6 0 0,0-6 0 15,-4 6 2-15,-3-6 1 0,8-6 0 0,-1 6 0 16,-7 0 10-16,7 0 3 0,0-6 0 0,-4 0 0 15,4 0-8-15,-3-5-2 0,3 2 0 0,-7-3 0 16,3 6 18-16,1-12 4 0,-1 7 1 0,1-1 0 16,0 3-33-16,-4-3-8 0,3 1 0 0,1 5 0 15,-4-6-37-15,0 3-10 0,0 3-1 0,3-5-1 16,-3 5-6-16,0 0-1 0,-3 0 0 0,3 6 0 16,-4-6-46-16,4 6-10 0,0-9-1 0</inkml:trace>
  <inkml:trace contextRef="#ctx0" brushRef="#br0" timeOffset="14844.131">18838 7023 544 0,'-7'-6'15'0,"4"0"5"0,-4-6-20 0,3 6 0 0,1-6 0 0,-1 7 0 16,1-10 31-16,3 3 2 0,0 0 1 0,0 6 0 16,0-5 4-16,0-4 1 0,0 9 0 0,0-3 0 15,3 6-6-15,-3-3-1 0,0 1 0 0,-3-1 0 16,3 6 20-16,-4-6 3 0,1 0 1 0,-1 6 0 16,4 0-29-16,0 0-6 0,0 0-1 0,0 0 0 15,0 0-3-15,0 0-1 0,0 0 0 0,4 12 0 16,-1-6 16-16,-3 5 4 0,4-5 0 0,-4 3 0 15,3 9 16-15,-3-7 3 0,0 1 1 0,0 0 0 16,0 3-24-16,-3-4-4 0,6 1 0 0,-6 6-1 16,-1-6 5-16,1 2 2 0,-1 4 0 0,4 0 0 15,-4-7-19-15,4 4-4 0,0-3-1 0,0 0 0 16,0-1-2-16,0 4 0 0,-3 3 0 0,3-1 0 16,0 1-8-16,0 2 0 0,3 4 0 0,1-6 8 15,0 2-8-15,-1 4 0 0,1-4 0 0,3 10 8 16,0-7-8-16,0 4 0 0,0 8 0 0,0-12 0 15,0 10 8-15,0-7-8 0,0-2 8 0,-3 2-8 16,-1 4 0-16,4-1 0 0,-7 3 0 0,4-2 0 16,-1-4 0-16,-3-8 0 0,0 2 8 0,0-5-8 0,0 0 0 0,0-3 0 15,0-1 0-15,0-5 0 0,0-6 0 0,0 0-9 0,0 0 9 16,0 0-13 0,0 0-19-16,0 0-4 0,0 0-1 0</inkml:trace>
  <inkml:trace contextRef="#ctx0" brushRef="#br0" timeOffset="15117.722">18549 7272 850 0,'0'0'17'16,"0"0"6"-16,0 6-23 0,4 0 0 0,-1 6 0 0,1-6 0 16,3 0 73-16,3-6 11 0,1 6 1 0,-1-1 1 15,8-5-20-15,3 0-4 0,0-5-1 0,1 5 0 16,2-6-13-16,4 0-2 0,1 0-1 0,-1-6 0 16,4 3 15-16,-4-2 4 0,4-1 0 0,-1 6 0 15,-6-12-103-15,3 7-20 0,-7 2-4 0</inkml:trace>
  <inkml:trace contextRef="#ctx0" brushRef="#br0" timeOffset="15625.071">20140 6931 680 0,'0'0'14'0,"-7"12"3"15,0-6-17-15,0 6 0 0,-4 3 0 0,4-4 0 16,0 1 106-16,-3 3 18 0,3-1 3 0,0 1 1 16,-1 9-44-16,5-10-8 0,3 10-1 0,-4-6-1 15,4 14-16-15,0-3-3 0,4 9-1 0,-1-2 0 16,5 2-8-16,-5-3-2 0,4 9 0 0,0-5 0 15,4-1-34-15,-4-3-10 0,0-3 0 0,-4 10 0 16,4-10 19-16,-3 3-1 0,3-3 0 0,-7-2 0 16,4 8-18-16,-4-11 0 0,-4 8 0 0,1-3 0 0,-1-2 0 15,0-7 10-15,-3 4-10 0,0-4 8 16,0 1-8-16,0-4 10 0,0-2-10 0,0 2 10 0,0-5-10 16,0 0 0-16,0-3-10 0,3-1 10 15,4-11-28-15,0 0 1 0,0 0 0 0,0 0 0 16,-3-11-103-16,3-1-21 0</inkml:trace>
  <inkml:trace contextRef="#ctx0" brushRef="#br0" timeOffset="16179.657">20334 7531 1314 0,'0'0'37'0,"-3"12"8"16,3-12-36-16,-4 0-9 0,4 0 0 0,-7 12 0 15,0-6 53-15,0-1 9 0,0 7 2 0,-4-6 0 16,4 0 0-16,4 3 0 0,-4-3 0 0,0 0 0 15,-1 5-17-15,1-5-3 0,0 3-1 0,0 0 0 16,0 5-15-16,4-2-4 0,-4 0 0 0,3-3 0 16,1 3-6-16,-4 5-2 0,3-5 0 0,1 6 0 15,3-7-3-15,0-2-1 0,0 3 0 0,0-6 0 16,3 6-3-16,-3-1-1 0,4-2 0 0,-1 0 0 16,1 0-8-16,3-3 12 0,-7-6-12 0,7 6 12 15,0-1-12-15,3-5 0 0,-3 0 0 0,4 0 8 0,0-5 8 0,-1-1 0 0,1 6 1 16,-4-9 0-16,3 3-17 0,1-6 0 0,0 0-13 15,-4 1 5-15,3-7 8 0,-3 3 0 0,0 4-9 0,0-7 9 16,0 6-17-16,1-11 1 0,-1 8 0 16,0-3 0-16,-4 4 4 0,1 2 2 0,-1 3 0 15,1 6 0-15,-4-3 1 0,0 6 0 16,0-11 0-16,0 11 0 0,0 0-2 0,0 0 0 16,0 0 0-16,0 0 0 0,3 11-6 0,-3 4-2 15,0 0 0-15,0 11 0 0,4-5 19 0,-4 8-8 0,3-5 8 0,-3 8 0 16,4-9 0-16,-1 4 0 0,1 2 0 0,-4-5 0 15,3 2 0-15,1-8 0 0,-1 3 8 0,1-10-8 16,0 1 0-16,-1 0-16 0,1-6 3 0,3 0 1 16,0-6-164-16,3-12-33 0</inkml:trace>
  <inkml:trace contextRef="#ctx0" brushRef="#br0" timeOffset="16946.237">21205 7431 1552 0,'-3'6'44'0,"3"-6"10"16,-4 9-43-16,4-3-11 0,-7 6 0 0,4-1 0 15,-1 1 53-15,1 0 9 0,-1 3 2 0,1-1 0 16,-1 1-4-16,4 3-1 0,-3-4 0 0,-1 4 0 16,1-6-43-16,3 5-16 0,0-5 11 0,0 0-11 15,0 2 21-15,0-2-1 0,3 0-1 0,-3-6 0 16,4 3-8-16,-4 0-2 0,3 5 0 0,-3-8 0 15,0 0 0-15,0 0 0 0,0-6 0 0,0 0 0 16,0 0 1-16,0 0 0 0,0 0 0 0,0 0 0 16,0 0-10-16,0 0 12 0,0 0-12 0,4-6 12 15,-1 0-12-15,1-6-11 0,-4 1 3 0,3-1 0 16,-3 3-30-16,4 3-6 0,-4-6 0 0,0 1-1 16,0 2 61-16,3-3 12 0,1 0 2 0,-1 1 1 15,1-1-31-15,-1-3 0 0,1 6 0 0,0-5 0 16,-1 8-19-16,-3 0-9 0,7 0-3 0,-7 6 0 0,0 0 31 0,0 0 0 15,0 0 0-15,0 0 0 0,7-6 0 0,-3 6 0 16,3-6 0-16,0 6 0 0,-4 0 0 0,8 6 0 16,-4 0 0-16,4-6 0 0,-1 6 0 0,-3-6 0 15,7 0 0-15,-3 6 0 0,-1 0 11 0,5 5 8 16,-1 1 1-16,0 3 1 16,0-3-21-16,-3 5 0 0,3-8-12 0,-4 9 4 0,-3-1-4 0,4 4-1 0,-4-1 0 0,0 1 0 15,-4 5-2-15,1-2 0 0,0-6 0 0,-1 5 0 16,-3-2-1-16,-3-4 0 0,3 1 0 0,-4-6 0 15,4 2-14-15,-4-2-3 0,4-6-1 16,0-6 0-16,-3 6 42 0,3-6 8 0,0 0 1 0,0 0 1 16,0 0-43-16,-4-6-9 0,4 0-2 0,-3-6 0 15,6-8-88-15,-3 8-19 0,4-6-3 0</inkml:trace>
  <inkml:trace contextRef="#ctx0" brushRef="#br0" timeOffset="17396.97">21615 7584 1094 0,'0'0'23'0,"0"0"5"0,0 0-28 16,0 0 0-16,0 0 0 0,0 0 0 16,0 0 56-16,0 9 7 0,0 9 1 0,0-7 0 0,0 1 51 0,0 6 10 0,0 2 3 0,0-2 0 15,0-3-73-15,0 8-15 0,0-5-2 0,3 2-1 16,-3-2 7-16,0-6 2 0,4 5 0 0,-4-5 0 16,7 3-10-16,-4 2-1 0,1-5-1 0,-1 0 0 15,4-3-18-15,-3 3-4 0,3-7-1 0,-3 7 0 16,3-12-11-16,0 6 0 0,0-6 0 0,0 6 0 15,3-6 53-15,1-6 9 0,0 6 2 0,-1-6 0 16,1 6-52-16,3-6-12 0,-4-5 0 0,1-1 0 16,0 0 0-16,-1 3 0 0,4-8 0 0,-3-1 0 15,-4 3 0-15,0-2 0 0,0-1 0 0,0 0 0 16,0-2 0-16,-3 2 0 0,-1-5 0 0,1 2 0 16,-1 3-11-16,1 1-5 0,-1 2 0 0,4 3-1 15,-7-5-19-15,0-1-3 0,0-3-1 0,0 10 0 16,0-1-32-16,0-6-6 0,0 7-2 0,4 2 0 15,-4 3-41-15,0 0-9 0,3-6-2 0</inkml:trace>
  <inkml:trace contextRef="#ctx0" brushRef="#br0" timeOffset="17733.851">22049 7599 1686 0,'0'0'35'0,"0"0"9"0,-4 6-36 0,1 0-8 0,-1 5 0 0,4-5 0 16,-4 0 25-16,4 3 3 0,0 0 1 0,0 5 0 15,0-2-3-15,0 0-1 0,0 0 0 0,0 8 0 16,-3-8 3-16,3 0 0 0,0 5 0 0,0-2 0 16,-4-3-8-16,4 0-2 0,0-1 0 0,-3-2 0 15,3 0-18-15,0 0 0 0,0-3 0 0,0-6 0 16,0 0 18-16,0 0 0 0,0 0 0 0,0 0 0 16,0 0-132-16,0 0-26 0,0 0-6 0</inkml:trace>
  <inkml:trace contextRef="#ctx0" brushRef="#br0" timeOffset="17955.246">22042 6931 1400 0,'-11'-5'40'0,"0"5"8"0,4-6-39 16,-3 12-9-16,3-6 0 0,-4 5 0 16,4 1 0-16,-4 0 0 0,4 0 0 0,0 0 8 15,0 6-8-15,0-3 0 0,4-4 0 0,3-5 8 16,0 0-79-16,0 6-16 0,7 0-3 0</inkml:trace>
  <inkml:trace contextRef="#ctx0" brushRef="#br0" timeOffset="18385.232">22394 6881 1500 0,'0'0'31'0,"0"9"8"16,-3 3-31-16,-1 0-8 0,4 0 0 0,-3-1 0 15,3 4 84-15,0 3 16 0,-4-1 4 0,4 7 0 16,0-10-32-16,0 10-7 0,0 0-1 0,0 2 0 16,4 3-41-16,-4 4-9 0,3-4-2 0,1 3 0 15,-4 4-12-15,3-10 9 0,-3 9-9 0,0-2 8 16,4-10-8-16,-1 10 0 0,-3 2 0 0,4-9 0 15,-1 10 0-15,1-10 0 0,0 4 11 0,-1 2-11 0,1 3 26 16,-4-8-1-16,0 8 0 0,3-3 0 16,-3-2-25-16,0 2 0 0,0-3 0 0,0-5 0 0,0 2-12 0,0 1-7 0,0 2-1 15,0-5-1-15,0-4 33 16,0 4 8-16,0-4 0 0,0 4 1 0,0-6-21 16,0-1 0-16,0-8 0 0,0 9 0 0,0-7 0 0,0-5 0 15,0-6 0-15,0 0 0 16,0 0-35-16,0 0-11 0,0 0-2 0,0 0-1 15,0 0-24-15,0 0-5 0,0 0-1 0</inkml:trace>
  <inkml:trace contextRef="#ctx0" brushRef="#br0" timeOffset="18701.627">22218 7561 1440 0,'-4'-6'30'0,"4"6"6"16,-3-6-28-16,3 0-8 0,-4 0 0 0,1 0 0 15,3 0 80-15,0-3 16 0,0 4 2 0,0-1 1 16,0 6-12-16,3-6-3 0,-3 0 0 0,0 6 0 16,0 0-50-16,7 0-10 0,0 0-3 0,1 0 0 0,2 0-8 15,4 0-1-15,0 0-1 0,0 0 0 16,4 6-11-16,0-6 0 0,-1 0 0 0,1 0 8 0,0 0-8 15,3 0 0-15,-4 0 0 0,5 0-11 16,-5 0 11-16,4-6-12 0,1 6 12 0,-5-6-12 16,4 0-2-16,-3 6-1 0,0-6 0 0,-4 0 0 15,0 3-26-15,0 1-6 0,0 2-1 0,-3-3 0 16,-1 3-16-16,1 0-3 0,-1 3-1 0</inkml:trace>
  <inkml:trace contextRef="#ctx0" brushRef="#br0" timeOffset="19020.073">22719 8263 1580 0,'-4'6'67'15,"1"3"-54"1,3-9-13-16,0 12 0 0,0-12 0 0,-4 5 0 0,4-5 54 0,0 0 8 16,0 0 2-16,0 0 0 0,0 0 0 0,0 0 0 15,0 0 0-15,0 0 0 0,0 0-52 0,0 0-12 0,0 0 0 0,0 0 0 31,0 0-100-31,0 0-22 0,0 0-5 0</inkml:trace>
  <inkml:trace contextRef="#ctx0" brushRef="#br0" timeOffset="52080.886">13705 9586 1219 0,'-7'-9'25'0,"7"9"7"0,-7-6-32 0,4 3 0 0,-1 0 0 0,-3 3 0 31,0-2 82-31,0 2 10 0,0 0 3 0,0 2 0 0,-4-2-3 0,4 0-1 0,-3 3 0 0,-1 0 0 16,1-3-59-16,-1 3-12 0,0-3-3 0,1 3 0 16,-1 3 2-16,-3 3 0 0,4 3 0 0,-5-6 0 15,5 2-19-15,-4 1 0 0,3 3 0 0,-3 3 0 16,0-4 0-16,0 1 0 0,0 9 0 0,0-4 0 15,-1 7 0-15,5-6 0 0,-4 8 0 0,3-8 0 16,1 8 0-16,3-2 0 0,-4 2 0 0,4 4 0 16,3-10 0-16,-3 1 0 0,4 5 0 0,3-8 0 15,0-1 0-15,0 4 0 0,3-3 0 0,1 2 0 16,-1-2 0-16,1-1 0 0,3 4 0 0,0-6 0 16,0-1 0-16,4-2 0 0,-4-12 0 0,3 6 0 15,4 0 0-15,1-3 0 0,-1 3 0 0,0 0 0 16,0-3 0-16,4 0 0 0,-1-6 0 0,4 0 0 15,-7 0 0-15,8-3 0 0,-5 0 0 0,1-6 0 16,0-11 0-16,3 5 0 0,0-8 0 0,-4 5 0 16,1-5 0-16,-4 5 0 0,4-8 0 0,-4 8 0 0,4-5 0 0,-8 2 0 15,1 1 8-15,-1-4-8 0,-3 4 8 0,1 5-8 16,-8-12 9-16,3 10-9 16,-3-4 10-16,-3 7-10 0,-1-4 10 0,0 4-10 0,1 2 0 0,-4-3-12 15,-4 1 1-15,1-4 0 0,-4 0 20 16,3 7 4-16,-7-10 1 0,1 9 0 0,-1 4-14 0,0-7 0 0,-3 6 0 15,0 1 0-15,3 5 0 0,1 3 11 0,-4-9-11 0,3 6 10 16,0 6-23 0,4 0-5-16,0 6-1 0,0-6 0 15,3 12-9-15,1-6-1 0,3 2-1 0,3 4 0 16,-3 6-135-16,7 2-27 0,-3 4-6 0</inkml:trace>
  <inkml:trace contextRef="#ctx0" brushRef="#br0" timeOffset="52398.964">13564 9809 1337 0,'0'0'28'0,"0"9"6"16,-3 0-34-16,3-3 0 0,0 6 0 0,0-6 0 16,0 0 58-16,0 2 5 0,3 4 1 0,-3-3 0 15,4 0-28-15,-1 3-6 0,4-7-1 0,-3 7 0 16,3 3-9-16,4 0-3 0,-4 5 0 0,3-2 0 16,1-4-17-16,-1 4 0 0,4 0 0 0,1-6 0 15,-5 8 0-15,4-2 0 0,-3 5-8 0,-1-5 8 16,1 2-55-16,-4-2-5 0,4-3 0 0,-4 2-1 15,-4-5-123-15,1-6-24 0</inkml:trace>
  <inkml:trace contextRef="#ctx0" brushRef="#br0" timeOffset="52810.965">13885 9760 1337 0,'0'0'28'0,"-3"5"6"16,-1 7-34-16,4-6 0 0,-3 6 0 0,-1-3 0 16,4-1 58-16,-3 7 5 0,3-3 1 0,0-6 0 15,0 6 0-15,0-7 0 0,0 7 0 0,0-3 0 16,3 3-52-16,1 0-12 0,-4 5 0 0,3-2 0 15,1 0 28-15,-1-1 4 0,4 4 0 0,-3-3 0 16,3 2-32-16,0 1 8 0,-3-6-8 0,3 2 0 16,0-5-24-16,0 0-7 0,-7-9-1 0,7 6-1 15,-4 6 61-15,4-7 12 0,-3 7 2 0,-4-12 1 16,7 3-23-16,-7-3-5 0,11 6-1 0,-11-6 0 16,14 0-6-16,-4-6 0 0,1 3-8 0,3-9 12 15,-7 7 6-15,4 5 1 0,-1-6 0 0,1-6 0 16,-4 3-6-16,0-8-1 0,0 5 0 0,-4 0 0 0,4-3-4 15,1-2 0-15,-5 5-8 0,1-6 12 0,-1 4 12 16,1-4 1-16,-4 6 1 0,0-5 0 16,0 2-63-16,0 6-13 0,0 0-2 0,-4-3-1 15,4 7-120-15,-3-7-24 0</inkml:trace>
  <inkml:trace contextRef="#ctx0" brushRef="#br0" timeOffset="53057.103">14316 10001 1409 0,'0'0'60'16,"-4"5"-48"-1,4-5 33-15,0 0 7 0,0 0 2 0,-3 12 0 16,-1-6 6-16,4 6 0 0,-3-6 1 0,3 0 0 15,-4 2-28-15,4 4-5 0,0-3-2 0,-3 0 0 16,3-3-26-16,0 0 8 0,0-1-8 0,0-5 0 16,0 0-73-16,0 0-20 0,0 0-4 0</inkml:trace>
  <inkml:trace contextRef="#ctx0" brushRef="#br0" timeOffset="53221.4">14298 9560 1552 0,'0'0'44'0,"0"0"10"0,-7 5-43 15,4 4-11-15,-1 3 0 0,-3 6 0 0,3-7 0 0,1-2 0 0,-1 0 0 0,1 6 0 32,3-3-96-32,0-7-25 0</inkml:trace>
  <inkml:trace contextRef="#ctx0" brushRef="#br0" timeOffset="53897.842">15342 9883 1552 0,'-28'3'44'0,"14"0"10"0,3-3-43 0,-3 0-11 0,0 0 0 0,0 0 0 16,-4 0 69-16,1 0 12 0,3 0 3 0,-4 6 0 16,0-6-43-16,4 6-8 0,-3 0-1 0,3-1-1 15,-4 7-31-15,4-3 0 0,0 0 0 0,3 3 0 16,1 8 0-16,2-8-8 0,-2 0 8 0,6-1-13 15,1 10 27-15,-1-9 6 0,4 8 0 0,4-2 1 16,-4 0-37-16,7-1-7 0,-4-8-1 0,1 0-1 16,3-3 25-16,-3 3 0 0,-1-4 0 0,1 1 0 15,3-6 0-15,-4 0 0 0,4 0 0 0,-3-6 11 16,-1 6 1-16,4 0 0 0,0-5 0 0,0-7 0 16,-3 3-4-16,7-3 0 0,-8-5 0 0,4 5 0 15,0-3 19-15,0-2 3 0,0 5 1 0,0 0 0 16,-3-3-50-16,3 1-9 0,-4 5-3 0,1-3 0 15,-1 6 31-15,1-6 0 0,-4 4 0 0,4 2 0 16,-4 6 15-16,0 0 9 0,0 0 1 0,0 0 1 16,0 0-35-16,0 0-7 0,0 0-2 0,0 0 0 15,3 6 1-15,1 2 0 0,-1 4 0 0,1 0 0 16,-1-6 17-16,1 3-10 0,-1-1 10 0,1 7-8 16,-1-3 8-16,1 6 0 0,-1 2 0 0,1-2 0 15,-1-1 0-15,1-2 0 0,-4-3 0 0,7 0 0 16,-3-1 0-16,3 1 0 0,0-6 0 0,0-3 0 15,0-3-109-15,7-3-27 0,-4 3-4 0</inkml:trace>
  <inkml:trace contextRef="#ctx0" brushRef="#br0" timeOffset="54497.731">15378 9277 1094 0,'-4'6'23'0,"1"6"5"0,3-6-28 0,0 12 0 0,0-4 0 0,0 4 0 15,0 5 62-15,0 4 7 0,3 2 2 0,-3 4 0 16,4-4-11-16,-1 3-3 0,4 7 0 0,-3-4 0 15,3 0 11-15,0 3 1 0,0 1 1 0,0-1 0 16,0 3-18-16,0-9-4 0,0 4-1 0,-3 2 0 16,3-3-29-16,0-3-6 0,0 1 0 0,0 2-1 15,-4-14-11-15,4 5 0 0,0-5 0 0,-3-4 0 16,0-2 40-16,-4-3 5 0,3-1 2 0,-3-5 0 16,0-6-8-16,0 0-2 0,0 0 0 0,0 0 0 15,-3-11 5-15,3 2 1 0,-4-3 0 0,0 0 0 16,4-11-43-16,0 2 0 0,0-8-8 0,0 5 8 15,4-8-24-15,0 8 2 0,-1-5 1 0,4 3 0 16,-3 2 8-16,3 3 1 0,0 4 1 0,-4-1 0 16,4 0 11-16,0 10-13 0,0 2 5 0,-3 0 8 15,3 0-20-15,0 0 4 0,0 0 1 0,-3 6 0 16,3 0 3-16,0 6 1 0,0 0 0 0,0 0 0 0,3 0 11 16,-2 0 0-16,2-6 0 0,-3 8 0 15,4-2 0-15,-1 9 0 0,-3-6 0 0,4 3 0 16,-4-1 0-16,0 4 0 0,0-3 0 0,0 6 0 0,-3-7 0 0,-1 4 9 0,1 0-9 15,-1-1 0-15,1 4 9 0,-4-3-9 16,0-1 0-16,-4 7 9 0,4-9-9 0,-3 0 0 0,-1 2 0 0,1-2 0 16,-4 0 0-16,3-1 0 0,-3 1 0 0,4-6 0 15,-5 3 17-15,5-3-1 0,-1 0-1 0,-3 0 0 16,0 5-6-16,7-11-1 0,-7 0 0 0,0 0 0 16,0 0-8-16,0 0 0 0,0 0-12 0,0-11 12 15,-4-1-129-15,4-3-19 16,-3-8-3-16</inkml:trace>
  <inkml:trace contextRef="#ctx0" brushRef="#br0" timeOffset="54989.218">16066 9886 806 0,'0'0'17'0,"0"0"4"0,-4-6 1 0,0 0 2 0,4-3-24 0,-3 6 0 0,-1-2 0 0,-3 5 0 16,4-6 107-16,-4 0 17 0,0 6 3 0,0 0 1 16,7 0 0-16,-7 0 0 0,0 0 0 0,-4 6 0 15,0 0-52-15,4 2-9 0,-3 4-3 0,-1-3 0 16,4 6-15-16,-4 2-3 0,1 4-1 0,3 2 0 15,0 1-21-15,0-12-4 0,3 5 0 0,1 4-1 16,3-9-19-16,0 5 0 0,3 4 0 0,1-4 0 16,3-5 0-16,0-3 0 0,3 3 0 15,-3 0 0-15,4-7 0 0,0 1 0 0,-4-6 0 0,0 0 0 16,3 0 0-16,1 0 0 0,0 0 0 0,-4 0 0 16,0-11 0-16,0 5 0 0,-4-3 0 0,1 3 0 15,3-3 0-15,-4-6 0 0,1 4 0 0,-4-4 0 16,0 0 0-16,-4 1 0 0,4-4-8 0,-3-3 8 15,3 4 0-15,-7 5 0 0,3-12 0 0,-3 7 0 16,0 2 0-16,0-2 0 0,0-1 0 0,0 3 0 0,-4 3 0 0,4 1 0 16,0 5 0-16,-3 0 0 0,3 6 0 0,0 0-9 15,7 0 9-15,0 0-12 0,-8 0 4 0,5 6 0 16,3-6 0-16,-7 12 0 16,3-4-34-16,1 13-6 0,3 5-2 0,-4-5 0 15,4-3-22-15,0 5-5 0,0-8-1 0</inkml:trace>
  <inkml:trace contextRef="#ctx0" brushRef="#br0" timeOffset="55265.932">16298 9956 1720 0,'0'0'48'0,"0"0"12"0,0 0-48 15,0 0-12-15,0 0 0 0,0 0 0 0,0 0 18 0,0 0 1 0,0 0 0 0,0 12 0 16,-3 0 14-16,3-6 3 0,0 6 1 0,-4-6 0 16,4-6-9-16,0 0-3 0,-3 5 0 0,3 10 0 15,-4-3-17-15,1-6-8 0,3 3 0 0,-4-4 8 16,4-5-28-16,0 0-7 0,0 0-1 0,0 0-816 15</inkml:trace>
  <inkml:trace contextRef="#ctx0" brushRef="#br0" timeOffset="55444.375">16143 9536 1151 0,'-3'-6'48'0,"-1"0"-38"32,1-2 31-32,3 2 7 0,3-3 0 0,-3 0 1 15,0 9-90-15,0 0-19 0,7 6-3 0</inkml:trace>
  <inkml:trace contextRef="#ctx0" brushRef="#br0" timeOffset="55938.214">16429 9865 1094 0,'0'15'46'0,"0"-3"-37"16,0 3 44-16,0-4 9 0,0 1 2 0,3-3 0 16,-3 0 0-16,4-1 0 0,-1-2 0 0,4 6 0 15,1-6 0-15,-1 0 0 0,0 0 0 0,3 0 0 16,1-3-52-16,-1 0-12 0,-3-1 0 0,4-2 0 0,0 0 34 0,-1-2 4 16,1-1 1-16,-1-3 0 0,1-3-11 0,0 3-3 15,-1 0 0-15,-3-12 0 0,0 4-1 0,0-1-1 16,4 0 0-16,-8 10 0 0,4-13-23 0,-7 6 0 15,0-3 0-15,0 4-12 16,0-1-4-16,0 0-2 0,-3-3 0 0,-1 7 0 0,1-1 18 0,-1 3 0 16,1-6 0-16,-4 0 0 15,0 9-11-15,3-2 2 0,-3 5 0 0,0 0 0 0,0 0 9 16,0 5 12-16,3 4-2 0,-3 9-1 16,0-6-9-16,0 2 0 0,0 4 0 0,0 6 0 15,0 5 0-15,0-3 0 0,4 13 0 0,-5-4 0 16,5-12 0-16,-1 4 0 0,4-12 0 0,0 2 0 15,4 1 53-15,-1-1 9 0,1 4 2 0,3-6 0 0,0-1-52 0,0-2-12 0,0 0 0 16,4-6 0-16,-1 0 0 0,5 0 0 0,-5 2 0 0,8-2 0 31,-1-6-48-31,1 6-13 0,0-6-3 0,-1 0-844 0</inkml:trace>
  <inkml:trace contextRef="#ctx0" brushRef="#br0" timeOffset="56520.304">17558 9145 892 0,'0'0'18'0,"0"-3"6"0,0 3-24 0,-4-9 0 0,1 3 0 0,3 6 0 15,0 0 115-15,0 0 18 0,0 0 4 0,0 0 1 16,0 0-34-16,-7 6-6 0,0-3-2 0,3 3 0 16,-3 6-44-16,3-6-10 0,-3 6-2 15,4 2 0-15,-1 1-7 0,1 6-1 0,-1 2-1 0,1-2 0 16,3 2-3-16,0 1-1 0,0 2 0 0,3 4 0 15,1-4-5-15,-1 9-1 0,4-2 0 0,-3 8 0 16,-1 3-12-16,5 0-9 0,-5 3 12 0,4 0-12 16,-3 0 8-16,-1-3-8 0,1-6 0 0,-4 9 0 15,0-8 0-15,0-1 0 0,-4-3-12 0,1-5 3 16,-1 2-3-16,1-6-1 0,-4 4 0 0,-1-4 0 16,5-2 5-16,-1-1 8 0,-3-2-13 0,4-4 5 15,-1 1-16-15,1-12-4 0,-1 6 0 0,4-12 0 16,0 0-15-16,0 0-3 0,0 0-1 0,0 0 0 15,0 0-21-15,0 0-5 0,0-12-1 0</inkml:trace>
  <inkml:trace contextRef="#ctx0" brushRef="#br0" timeOffset="56822.884">17092 9939 1116 0,'0'0'24'0,"0"0"6"0,0 0 1 0,0 0 0 0,0 0-31 0,0 0 0 0,0 0 0 0,0 0 0 16,7-3 56-16,-3 0 6 0,6 3 1 0,1-3 0 15,3 3 15-15,0-3 3 0,0 0 1 0,7 3 0 16,-3-12-33-16,7 12-6 0,3 0-2 0,-3 0 0 16,3 0-13-16,0 0-2 0,0 0-1 0,0 0 0 15,1 0-9-15,-1 0-1 0,-3 0-1 0,3 6 0 16,-3 0-14-16,-1-6 11 0,-3 3-11 0,1 0 10 15,2 0-21-15,-3-3-4 16,1-3-1-16,2-3 0 0,1 0-26 0,0 0-6 16,-1-5 0-16,1-1-1 0,0 0-9 15,-1 0-2-15,5 4 0 0,-5 2 0 16,-2 0-84-16,-1-6-16 0</inkml:trace>
  <inkml:trace contextRef="#ctx0" brushRef="#br0" timeOffset="57181.775">17882 10009 1552 0,'-17'0'44'0,"10"0"10"16,0 0-43-16,-4 0-11 0,4-3 0 0,0 1 0 15,3-1 53-15,-3 3 9 0,7 0 2 0,0 0 0 16,0 0 0-16,-7 0 0 0,7 0 0 0,0 0 0 16,0 0-8-16,0 0 0 0,-3 3-1 0,-1 2 0 0,4 4-55 0,0-9 0 0,0 0-8 0,0 12 0 15,0-6 8-15,0 0 0 0,4 6 0 0,-4 2 0 16,3 4 0-16,1-6 0 0,-1-1 0 0,1-2-8 15,-1 0 8-15,4 0 0 0,-7-9 0 0,7 6 0 16,1 0 0-16,-8-6 0 0,10-6 0 0,1 0 0 16,3 0 0-16,-4-6 0 0,1-3 0 0,0 4 0 15,-1-4 0-15,1 0 8 0,-4 1-8 0,0 2 0 16,3 0 8-16,-3-6-8 0,-3 4 8 16,-1 2-8-16,1 6 0 0,-4-12 0 0,4 7 0 0,-4 2 8 15,-4 3-8-15,0 0 0 0,1-6-11 0,-1 7 11 16,-3 5-12-16,4-6 3 0,-4 6 1 0,0 0 0 15,-4-6 8-15,4 3 0 0,-3 0 8 0,-1 6-8 16,0-3 0-16,1 9 0 0,3-3 0 0,-4-6 0 16,4 5-32-16,0 1-10 0,0 0-2 15</inkml:trace>
  <inkml:trace contextRef="#ctx0" brushRef="#br0" timeOffset="57543.405">18009 10001 1579 0,'-7'-6'32'0,"-3"3"10"0,6 0-34 16,-3 0-8-16,4-3 0 0,3 6 0 0,0 0 53 0,0 0 9 0,0 0 2 15,0 0 0-15,0 0 0 0,0 0 0 0,0 0 0 16,0 0 0-1,0 0-21-15,0 0-4 0,0 0-1 0,0 0 0 16,0 0-30-16,0 0-8 0,7 6 0 0,-4 0 0 0,4 0 10 0,0 0-2 0,0-1-8 16,0 4 12-16,0 3-3 15,0-6-1-15,4 6 0 0,-4-4 0 0,4 4 2 0,-4-3 0 0,3 0 0 0,1-3 0 16,3 0 0-16,-3-1 0 0,6 7 0 0,-3-12 0 16,0 3-2-16,-3-3-8 0,3-3 12 15,0-3-4-15,0 0-20 0,0 1-4 0,-3-1 0 0,3-6-1 16,-3 0 17-16,-4-2 0 0,3 11 0 0,-3-6 0 15,1 3 0-15,-5-6 0 0,1-8 0 0,-1 5 0 16,-3 0-106-16,0-5-18 16,0 2-3-16</inkml:trace>
  <inkml:trace contextRef="#ctx0" brushRef="#br0" timeOffset="57888.262">18419 9210 1728 0,'0'0'36'0,"0"0"8"15,-4 6-35-15,-3 0-9 0,7-6 0 0,-4 11 0 0,4-11 56 16,0 0 10-16,0 0 2 0,-3 12 0 0,3 0-21 0,3 8-4 0,1-2-1 0,-1 0 0 15,5 2-7-15,-1 4-2 0,0-4 0 0,3 10 0 16,-3-4-8-16,0 9-1 0,0-2-1 0,0 2 0 16,0 3-12-16,1-2-3 0,-1 2 0 0,0 0 0 15,0-3-8-15,-4 1 0 16,1 2 0-16,-1-6 8 0,1 3-8 0,-4-2 0 16,0 5 0-16,0-9 0 0,0 1-25 0,-4-4 2 0,4 4 1 0,-3-1 0 31,3-3-32-31,0-2-6 0,3-3-2 0,-3-4 0 15,4 1-61-15,-1-3-12 0,1 2-2 0</inkml:trace>
  <inkml:trace contextRef="#ctx0" brushRef="#br0" timeOffset="58164.569">18380 9654 1074 0,'0'0'30'0,"-7"6"8"16,0-6-30-16,0 11-8 0,3-2 0 0,1 6 0 16,-5-6 104-16,8 2 19 0,-3 1 4 0,-1 0 1 15,4-3-12-15,0 0-3 0,0-9 0 0,0 5 0 16,-3 1-43-16,3 3-9 0,0 3-1 0,0-12-1 0,0 0-31 0,3 6-7 16,-3 0-1-16,4 0 0 0,3-4 20 0,-7-2 3 0,7 6 1 0,4-6 0 15,3 0-32-15,0 0-12 16,3 0 11-16,1-3-11 0,0-2 0 0,3-1-12 15,0 6 1-15,4-6 0 16,-1 6-89-16,-2-6-19 0,2 6-3 0,1-6-493 0,3-9-98 16</inkml:trace>
  <inkml:trace contextRef="#ctx0" brushRef="#br0" timeOffset="58684.442">19318 9172 1314 0,'-3'5'37'0,"-1"1"8"0,1 0-36 0,-1 3-9 0,0 0 0 0,1 6 0 15,-1-4 53-15,1 7 9 0,-1 3 2 0,1-4 0 16,3 7 0-16,-4-7 0 0,1 4 0 0,3 2 0 16,-4 4-11-16,4 2-1 0,0 4-1 0,-3-4 0 15,3 3-31-15,0 1-5 0,3 2-2 16,-3-3 0-16,4 4-13 0,-4 2 0 0,3 3 0 0,1-9 0 16,-4 6 34-16,0 4 4 15,0-7 1-15,0 3 0 0,0-11-31 0,-4 2-8 0,1-3 0 0,-1 4 0 16,1-4 0-16,3 4 0 0,-4-7 0 0,1-5 0 15,3 2 21-15,0-2 3 0,0-12 1 0,0 3 0 16,0-9-91 0,0 6-18-16,0 0-4 0,3-1-1 0,1-5-6 15,-1-5-1-15,1 2 0 0</inkml:trace>
  <inkml:trace contextRef="#ctx0" brushRef="#br0" timeOffset="59168.947">19636 9889 1558 0,'-7'-3'32'0,"-4"-3"8"0,4 3-32 15,0-6-8-15,-4 3 0 0,4 6 0 16,-3-5 24-16,3 5 4 0,0 0 1 0,-4 0 0 15,4 0 26-15,0 5 5 0,0-5 0 0,-4 0 1 16,4 3-30-16,0 6-7 0,-4 0 0 0,4 3-1 16,0 5-23-16,0 1-10 0,4 0 1 0,-4 8 0 15,3-8 9-15,4 5 0 0,-3-2 0 0,3-6 0 0,0 2 11 0,3-5-3 0,1 6 0 0,-1-13 0 16,4 7 3-16,0-3 0 0,0-6 0 0,0 0 0 16,4-3 2-16,0 0 1 0,-1 0 0 0,4-3 0 15,-3-3-14-15,0 0 0 0,3 0-9 0,-4 0 9 16,4-5 38-16,-3-1 14 0,0-3 2 0,-1 4 1 15,1 8-39-15,-1-6-8 0,-3-3-8 0,0 0 11 16,0-2-20-16,0 2-4 0,-3 6-1 0,0-6 0 16,-4 0-11-16,3 4-3 0,-3 8 0 0,0-6 0 15,4 0 7-15,-4 6 1 0,0 0 0 0,0 0 0 16,0 0-17-16,0 6-3 16,0 2-1-16,3 10 0 0,-3-6 20 0,4 0 4 0,-1 5 1 0,-3 4 0 15,4-6 16-15,-1 8 0 0,1 1 0 0,3-1 0 16,0-5 0-16,-4 8 0 0,4-11 9 0,0 0-9 15,4 5 8-15,-4-8-8 0,0 3 8 0,4-1-8 16,3-5 0-16,0-3-19 0,4-6 3 0</inkml:trace>
  <inkml:trace contextRef="#ctx0" brushRef="#br0" timeOffset="59988.315">20345 9939 1337 0,'0'0'28'0,"0"0"6"16,0 0-34-16,0 0 0 0,0 0 0 0,0 6 0 15,0 3 58-15,0-1 5 0,3 4 1 0,-3 0 0 0,4-3-52 0,-4 0-12 16,3 2 0-16,-3-2 0 0,0-9 0 0,4 6 0 16,-1 0 0-16,-3 6 0 15,0-4 0-15,0 4 0 0,0-3 0 0,0 0 0 16,-3 3 36-16,3-7 4 0,0 7 0 0,-4-3 1 15,4 0-20-15,-3 0-4 0,3-3-1 0,-4 5 0 16,4-11-7-16,0 6-1 0,0-6-8 0,0 0 12 16,0 0 35-16,0 0 6 0,0 0 2 0,0 0 0 15,0 0-35-15,0 0-6 0,0 0-2 0,0 0 0 0,0 0-12 0,0 0 0 0,0 0 0 0,0 0 0 16,7 0 0-16,-7 0 0 0,7 0 0 0,-3 0 0 16,-4 0 37-16,7-6 15 0,-4 0 2 0,1 1 1 15,0-4-37-15,-1 0-7 0,1 0-2 0,-1 3 0 16,-3-6 32-16,4 7 7 0,-1-1 0 0,-3 0 1 15,4-3-33-15,-1 3-8 0,-3-3 0 0,4-2-8 16,3 8 0-16,-4-3 0 0,1 0 0 0,3 6 0 16,0-6 0-16,0 6-9 15,0-6 1-15,0 0 0 0,0 3-1 0,4-3 0 0,-4 3 0 16,3 1 0-16,1 2-4 0,-4 2-1 0,4 1 0 0,-4 6 0 16,0-9-2-16,3 0-1 0,-6-3 0 0,3-3 0 15,-7 6 6-15,7 6 2 0,0 3 0 0,-3-3 0 16,3 0 9-16,-4 0-13 0,1 3 5 0,-1 2 8 15,1 4 0-15,-1 0 0 0,-3 8 0 0,0-8 0 16,0 8 0-16,0-5 0 0,-3 3 0 0,-1 2 0 16,4-5 0-16,-3-1 0 0,-1-2 0 0,4 3 0 15,-3-12-12-15,3 5 12 0,0-11-10 0,0 0 10 16,0 0-46-16,0 0-3 0,0 0-1 0,0 0 0 16,3 0-11-16,4 0-3 0,0-5 0 0,0-1 0 15,0 6-8-15,0-6-3 0,4 6 0 0</inkml:trace>
  <inkml:trace contextRef="#ctx0" brushRef="#br0" timeOffset="60592.321">20913 10036 1060 0,'-7'12'44'16,"-4"-4"-35"-1,4 7 70-15,0 0 13 0,0-3 4 0,0-1 0 16,3 1-44-16,1-3-9 0,-1-3-2 0,1 0 0 16,3-6 6-16,0 6 1 0,0-6 0 0,0 11 0 15,0-5-2-15,3 6 0 0,1-9 0 0,3 3 0 0,0 6-21 16,3 5-4-16,1-5-1 0,0 0 0 0,-1 2-20 0,1 1 0 16,-1 0 0-16,1 2 8 0,0-5-8 0,-1 3 0 0,1-3 0 0,-1 5 0 15,-3-11 0-15,0-3 0 16,0 3 0-16,0-3 8 0,1-6-8 0,-5 0 9 15,4 0-9-15,-3 0 10 0,3-9-10 0,0 1 12 0,0-4-12 16,-4 0 12-16,4 1-12 0,0-4 0 0,1-3 0 16,-1-2 0-16,0-1 0 15,-4-2 0-15,1 2 0 0,3 1 0 16,-4 2-55-16,-3 4-13 0,4-1-2 0,-1 3-1 16,-3-2-142-16,0 5-29 0</inkml:trace>
  <inkml:trace contextRef="#ctx0" brushRef="#br0" timeOffset="60861.4">21343 10006 1579 0,'0'0'32'0,"0"0"10"15,-3 3-34-15,-5 12-8 0,5-9 0 0,-1 6 0 16,1-6 0-16,-1 8 0 0,4-2 0 0,-3 6 0 0,3-7 53 0,0 4 9 16,-4 0 2-16,4 0 0 15,0 2-11-15,0-2-1 0,0 0-1 0,0 5 0 0,0-8-32 0,4 0-7 0,-4 2 0 0,0-2-1 16,3 0-11-16,-3 0 0 0,0-12 0 0,0 0 0 31,0 0-99-31,0 0-21 0,0 0-5 0,0 0-616 0</inkml:trace>
  <inkml:trace contextRef="#ctx0" brushRef="#br0" timeOffset="61039.455">21244 9407 1972 0,'-10'0'83'16,"3"0"-67"-1,0 6 0-15,0-6 0 0,-1 6 0 0,1-6 0 16,0 5-137-16,4 1-28 0,-1-3-6 0</inkml:trace>
  <inkml:trace contextRef="#ctx0" brushRef="#br0" timeOffset="61383.347">21611 9172 1302 0,'0'0'27'0,"0"0"7"0,0 5-34 16,0 4 0-16,4 0 0 0,-4 3 0 0,3 8 80 0,1-8 10 0,3 3 2 0,-4 8 0 15,4 1-19-15,0 2-3 0,1 10-1 0,-5-10 0 16,8 9-34-16,-4 4-7 0,0-4-2 0,0 3 0 15,0 0-10-15,0 3-1 0,-4 4-1 0,1-4 0 16,-1 3 18-16,-3 0 3 0,4-3 1 0,-4 3 0 16,0-6-18-16,-4 1-3 0,4-1-1 0,-3 3 0 15,-1-3 0-15,1-3 0 0,-4 1 0 0,0 2 0 16,3 0-14-16,1-8 0 0,-4 2 0 0,7 0 0 16,0-2 0-16,0-1 0 0,0 3 0 0,3-14 0 15,1-6-21 1,3 2-7-16,-4-2-2 0,4 6 0 15,-3-12-54-15,3-6-12 0,4 0-1 0</inkml:trace>
  <inkml:trace contextRef="#ctx0" brushRef="#br0" timeOffset="61641.06">21452 9895 1642 0,'0'0'46'0,"0"0"11"0,0 0-45 16,0 0-12-16,0 0 0 0,0 0 0 0,0 0 64 15,0 0 10-15,4 6 2 0,3 0 1 0,-3-1-15 0,3-5-3 0,0 12-1 0,0-12 0 16,3 6-32-16,4-3-6 16,-3 3-2-16,3 0 0 0,0 0-18 0,0-1 10 0,4 1-10 0,-4 0 8 31,4 0-20-31,-1-6-5 0,1 6-1 0,0-6 0 15,-1-6-152-15,4 6-30 0</inkml:trace>
  <inkml:trace contextRef="#ctx0" brushRef="#br0" timeOffset="62195.277">22338 9086 1459 0,'0'0'41'0,"0"0"10"16,0 0-41-16,7 0-10 0,0 0 0 0,0 0 0 15,0 6 44-15,0-6 6 0,0 0 2 0,4 0 0 16,-4 0 5-16,0 0 2 0,4 0 0 0,-1 0 0 16,1 0-17-16,-1 0-3 0,1 0-1 0,3 0 0 0,-3 0-9 0,-1 0-1 0,4 0-1 0,-3 6 0 15,-1-6-15-15,1 6-4 0,0 0 0 0,-1 0 0 16,1-6-8-16,-4 11 0 0,3-5 0 0,-3 3 0 15,0 3 0-15,1-6 0 0,-1 6 0 0,-4-1 0 16,4-2 0-16,-3 3 0 0,-1 6 0 0,-3-7-11 16,0 4 11-16,0 3 0 0,0-1 0 0,0-5 0 15,0 6 0-15,0-1-8 0,0 4 8 0,-3-3-8 16,-1 2 8-16,-3 4 0 0,0-4 8 16,0 4-8-16,-4-7 34 15,4 1 2-15,-3 0 1 0,-1 2 0 0,1-2-29 0,3-6-8 0,-1 2 0 0,1 4 0 16,0 0 23-16,0-7 3 0,4 1 1 0,-4 9 0 15,0-15-27-15,3 5 0 0,4-2 0 0,-3 3 0 16,3-3 0-16,-4-3 0 0,4 2 0 0,-3-2 0 16,3 0-41-16,0 6-7 0,3-3-2 0,-3 0 0 15,4-1-106-15,-4 4-20 0,3 0-5 0</inkml:trace>
  <inkml:trace contextRef="#ctx0" brushRef="#br0" timeOffset="62479.967">22550 10374 1720 0,'-15'26'36'0,"8"-20"8"0,0 0-35 0,0 6-9 0,-3-9 0 0,3 0 0 16,7-3 9-16,-4 9 0 0,-3-4 0 0,7-5 0 16,0 0 0-16,0 0 0 0,0 0 0 0,0 0 0 15,0 0 0-15,4-2 0 0,-4-7 0 0,3 3 0 16,1-3-58-16,-1 3-12 0,4-6-3 0,-3-5 0 16,3 8 0-16,-4-3 0 0,4 0 0 0</inkml:trace>
  <inkml:trace contextRef="#ctx0" brushRef="#br0" timeOffset="79204.194">13490 10330 922 0,'0'0'19'16,"-3"9"5"-16,3-9-24 0,-7 6 0 0,7-6 0 0,-4 5 0 16,4-5 63-16,-3 6 7 0,3-6 2 0,0 0 0 15,0 0-4-15,0 0 0 0,0 0 0 0,0 0 0 16,0 6-28-16,3 0-7 0,-3 0-1 0,7 3 0 15,-3 0-32-15,3-1-12 0,0 4 0 0,0-6 0 16,3 6 35-16,1 0 7 0,3-1 2 0,0 4 0 16,0-9-51-16,4 0-9 0,-4 3-3 0,7-4 0 15,-3 1-32-15,0 0-6 0,3 0-2 0,0 0 0 16,0 0-30-16,4-6-7 0</inkml:trace>
  <inkml:trace contextRef="#ctx0" brushRef="#br0" timeOffset="125670.71">7793 12802 836 0,'-7'0'24'0,"3"0"4"0,-6 0-28 0,10 0 0 0,-7 0 0 0,7 0 0 31,-7 0 57-31,7 0 6 0,0 0 1 0,0 0 0 16,-7 0-52-16,7 0-12 0,0 0 0 0,0 0 0 0,0 0 54 0,-4-3 8 0,4 3 2 0,0 0 0 16,0 0-52-16,0 0-12 0,0 0 0 0,0 0 0 15,0 0 0-15,0 0 0 0,0 0 0 0,0 0 0 16,0 0 0-16,0 0 0 0,0 0 0 0,0 9 0 15,0 0 36-15,0 6 5 0,0 2 1 0,4 4 0 16,-1 8-3-16,1-8-1 0,-1 14 0 0,1-3 0 16,-1 4-22-16,1-4-5 0,-4 3-1 0,7 1 0 15,-7-4 5-15,3-3 1 0,-3 4 0 0,0-7 0 16,0 4 17-16,0-7 4 0,0 9 1 0,0-8 0 16,0-1-10-16,0-2-3 0,0-3 0 0,0-4 0 15,0-2-16-15,0 6-9 0,0-12 10 0,0 0-10 16,0-1 13-16,0-5-3 0,0 0-1 0,0 0 0 15,0 0-1-15,0 6 0 0,0-6 0 0,0 0 0 16,4 3 1-16,-1-3 0 0,4 3 0 0,0-3 0 16,0 0-9-16,1 0 0 0,-1-3 0 0,3 6 0 15,1-3 0-15,-1 0 0 0,1 0 0 0,0 0 0 16,-4 6 0-16,3-3 0 0,1 3 0 0,-4 0-11 16,3 0 11-16,1-1 0 0,0 1-9 0,-4 3 9 15,0 6 0-15,3-6 0 0,-3 2-9 0,4 7 9 16,-4-3-9-16,4-1 9 0,3 7-13 0,0-3 5 15,0 2-4-15,0 4-1 0,0-9 0 0,0-1 0 16,-3-5-28-16,3-3-6 0,0-6-1 0,0-3 0 16,0-3-111-16,0-9-22 0,0 7-5 0</inkml:trace>
  <inkml:trace contextRef="#ctx0" brushRef="#br0" timeOffset="126286.061">8280 13290 1267 0,'0'0'28'0,"0"0"5"0,0 0 2 0,-7 0 1 0,7 0-36 0,0 0 0 15,-7 0 0-15,7 0 0 0,0 0 58 0,0 0 5 16,0 0 1-16,0 0 0 0,0 0-20 0,0 0-4 16,0 0-1-16,0 0 0 0,0 0-26 0,0 0-5 15,0 0 0-15,0 0-8 0,0 0 0 0,0 0 0 16,3 0-10-16,8 0 10 0,-8 3 0 0,4-3 0 16,4 3 0-16,-4-3 0 0,3 0 0 0,1 3 0 15,3-3 0-15,-3 0 0 0,-1 0 0 0,1 0 0 0,0 0 0 16,-1 0 0-16,1-3 0 0,-4 3 0 0,3-3 0 0,-3 3 0 15,0-3 0-15,1 0 0 0,-5 0 0 16,4 3 0-16,-3-3 0 0,-4 3 0 16,3-5 0-16,1 5 0 0,-1-6-12 0,1 0 0 15,-4-6-1-15,0 3 0 0,0 3 13 0,0 0-9 0,-4-2 9 0,1 2-8 16,-4-3 8-16,0 3 0 0,0-3 0 0,-1 3 0 16,1 0 0-16,0 4 0 0,0-4 0 0,-3 3 0 15,3-6 16-15,-4 6 4 0,0 3 2 0,4 0 0 16,-3 3 14-16,3 3 4 0,-4-3 0 0,-3 3 0 15,3-1-17-15,-3 1-3 0,4 3-1 0,-4 3 0 16,7-3-19-16,-4 3 0 0,4-4 0 0,-4 4 0 16,8 3 0-16,-1-3 0 0,1 2 0 0,3 4-9 15,0 0 9-15,0-7 0 0,0 7-9 0,3-6 9 16,1-1-32-16,3-2-1 0,-4 9-1 16,5-12 0-16,-1 6 34 0,0-4 0 0,0 1 0 0,0 6 0 15,0-9 15-15,3 0 9 0,-3 2 3 0,4 1 0 16,0-3-27-16,-1 6 0 0,4-3 0 0,4-3 0 15,-4 5 0-15,4-8 0 0,-1 3 0 0,1 3 0 16,0-3-31-16,-1-3-11 0,4-3-2 16</inkml:trace>
  <inkml:trace contextRef="#ctx0" brushRef="#br0" timeOffset="127109.284">9793 12726 1074 0,'-14'-6'30'0,"14"6"8"0,-4-6-30 0,-3 6-8 0,0-12 0 0,4 6 0 16,-4-5 0-16,3 5 0 0,-3 0 0 0,0 3 0 15,0-3 52-15,0 3 10 0,0 0 2 0,0 3 0 0,7 0-40 0,-7 0-7 16,0-6-1-16,0 6-1 0,7 0 26 0,-7 6 6 15,3-3 1-15,-3 6 0 0,4-3-38 0,3 3-10 16,-4 2 0-16,4 1 0 0,0 0 40 0,0 3 4 16,0 5 1-16,4 1 0 0,-4 2-21 15,3 4-4-15,4 2 0 0,0 9-1 0,-3-8-19 0,3 8 0 16,0-3 0-16,0 6 0 0,0 1 0 0,0-13 0 16,0 9 0-16,0-5 0 0,-3-4 27 15,-1-3 1-15,4-5 1 0,-3 5 0 0,-4-11-17 16,3 3-4-16,-3-6-8 0,0-1 12 0,0-11 3 0,0 0 0 15,0 0 0-15,0 0 0 0,0 0 17 0,0 0 3 16,0 0 1-16,0 0 0 0,0-11-19 0,-3 2-3 16,-1 0-1-16,4-6 0 0,0 3-13 0,0 7 0 0,0-16 0 15,0 12 0-15,4-3 0 0,3 1-12 0,-4 2 12 0,1-3-10 16,-4 0 10-16,3 3 0 0,1-2 0 0,-1-1 0 16,5 6-8-16,-5 0 8 0,4-6-8 0,0 7 8 15,4-1-24-15,-4-3 0 0,0 3 0 0,3 3 0 16,1-3 36-16,0 3 7 0,-1-3 1 0,4 6 1 15,-3-6-21-15,3 6 0 0,0 0 0 0,0 0 0 16,0 0-13-16,0 6 2 0,1-6 1 0,-1 9 0 16,0-3-2-16,0 3 0 0,0 6 0 0,-3-4 0 15,3 4 12-15,-4 3-10 0,-3-4 10 0,4 1-10 16,-4 3 10-16,0-1 0 0,-3-2 0 0,-1 9-8 16,1-13 8-16,-4 10 0 0,0-3 0 0,0-1 0 15,-4-2 0-15,1 0 0 0,-1-1 10 0,0-8-10 16,-3 6 11-16,0-6-11 0,0 0 12 0,0-3-12 15,-3-3 36-15,3 0 1 0,-4 0 0 0,0-3 0 16,1-3-17-16,-1 0-4 0,1 0-1 0,-1-6 0 0,1 6-15 0,-5-2 0 16,5-1 0-16,-1 0 0 0,1 0-16 0,-1 0 0 15,1 3 0-15,-1-5 0 16,0 5-16-16,1 0-2 0,3-6-1 0,0 6 0 16,0 0-26-16,0 3-6 0,3-2-1 0,4 5 0 15,0 0-90-15,0 0-18 0,0 0-4 0</inkml:trace>
  <inkml:trace contextRef="#ctx0" brushRef="#br0" timeOffset="127607.162">10368 13055 1466 0,'-7'0'62'0,"0"0"-50"16,-4 3 48-16,1 0 8 0,3-3 3 0,-4 3 0 15,1 0-37-15,-1 3-7 0,-3 0-2 0,3-1 0 16,1 1 6-16,-1-3 1 0,1 3 0 0,-1 3 0 16,4 3-19-16,0-3-3 0,0 2-1 0,0 1 0 15,7 3-9-15,0-3 0 0,0 2-12 0,3 7 12 16,1-6-12-16,3-1 12 0,0 7-10 0,0-4 10 15,0-8 0-15,0 9 0 0,4-9 0 0,-4 5 0 16,3-8 0-16,-3 0 16 0,4 0-1 0,0 3-1 16,-1-9-14-16,1-3 0 0,-1 3 8 0,1-9-8 15,-1 0 0-15,1-2 8 0,-4-7-8 0,0 0 0 16,-3-2 8-16,3-4-8 0,-4 1 0 0,1-4 0 16,-1 4-36-16,-3-4-14 0,0 1-2 0,4 2-1 15,-8 7 42-15,4-7 11 0,-3 9 0 0,3 4 0 16,-4-1 0-16,1 0 0 0,-1 3 0 0,4 9 0 15,0 0 0-15,0 0 0 0,0 0 0 0,0 9-12 16,4 3 1-16,-4 5 0 0,3 1 0 0,4 9 0 16,-3-1 11-16,3 3 0 0,0 7 0 0,0 2 8 0,4-6 0 15,-4 4 0-15,0-1 0 0,3 0 0 0,-3 0-8 16,4-2 0-16,-4 2 8 0,0-9-8 0,0-2 0 16,0-6 0-16,0-7 0 0,-3-5 0 15,-1-3-68-15,1-6-17 0</inkml:trace>
  <inkml:trace contextRef="#ctx0" brushRef="#br0" timeOffset="128060.756">10703 13190 1580 0,'0'12'67'0,"0"6"-54"16,0-7 18-16,0 4 3 0,0 3 1 0,0-6 0 16,0 2-12-16,4-2-3 0,-4 3 0 0,3-6 0 15,-3 2-10-15,4-2-2 0,-4 3-8 0,0-12 12 16,0 0-12-16,0 0 0 0,0 0 0 0,0 0 0 16,0 0 0-16,0 0-12 0,0 0 3 0,0 0 0 15,0 0 17-15,0 0 4 0,3-3 1 0,4-3 0 16,-3 3 12-16,0 0 3 0,-1-3 0 0,-3-5 0 15,4 2-7-15,-4 0-1 0,0-3 0 0,0 0 0 16,0 4-4-16,3-4 0 0,-3-3-1 0,4 3 0 16,-4 4-6-16,3-1-1 0,-3-3 0 0,0 6 0 15,4-3-8-15,-4 3-12 0,3 0 2 0,-3 6 1 0,4-5 18 16,-1-1 4-16,1 3 1 0,3-3 0 0,-4 6-14 16,4-3 0-16,0 3 0 0,-3 0 0 0,3 0 0 0,4 0-18 15,-4 3 2-15,3 6 1 0,1-3 15 16,3-1 0-16,-3 1 12 0,-1 3-12 15,1 3 0-15,-1 3 0 0,1-4-12 0,-4 4 3 0,0 6-10 0,0-7-1 16,0 4-1-16,-3 6 0 16,-1-7-16-16,1 1-3 0,-1-1-1 0,1-2 0 15,-4 0-95-15,3-3-18 0,-3-1-4 0</inkml:trace>
  <inkml:trace contextRef="#ctx0" brushRef="#br0" timeOffset="128904.068">11278 13202 1337 0,'0'0'28'0,"0"0"6"0,-3-6-34 0,-1-3 0 15,-3 1 0-15,4 2 0 16,-4-6 88-16,0 9 10 0,0-3 2 0,-4 0 1 0,0 6-8 0,4-6-1 0,0 6-1 0,-3-6 0 16,3 3-22-16,-4 1-4 0,4 2-1 0,-4 0 0 15,1 5 0-15,3 1 0 0,-4 6 0 0,1-3 0 16,2 3-64-16,1-4 0 0,0 1-18 0,0-3 4 15,4 6 2-15,-4-3 1 0,3 0 0 0,1 2 0 16,3-2 11-16,-4 9-12 0,4-6 12 0,0-1-12 31,0 4-17-31,4 0-4 0,-1-1-1 0,1-2 0 0,-1 3 34 0,4-3 0 0,-3-4 0 16,-1 1 0-16,1-3 0 0,-4-6 0 0,0 0 0 16,0 0 0-16,7 6 0 15,0-6 0-15,0-6 0 0,0 0 0 0,0-3 0 0,0-2 0 0,0-1 0 0,-3-6 0 16,3 1 0-16,0-1 0 0,0-3 0 0,-3 10 0 15,3-4 17-15,0 6 11 0,0 3 1 0,-4 0 1 16,4 1-30-16,-3-1 0 0,-1 0 0 0,4 3 0 16,-7 3-17-16,0 0 0 0,0 0 0 0,0 0 0 15,0 0 5-15,0 0 2 0,4 0 0 0,-4 0 0 16,7 6-21-16,-3 0-4 0,-1-1-1 0,1 10 0 16,-4 9 7-16,3 2 1 0,-3 9 0 0,0 1 0 15,-3 2 28-15,3-3 0 0,-4 9 0 0,-3 0 0 16,3 0 33-16,-3-8 13 0,0 8 2 0,0 0 1 15,0-3-13-15,0 3-4 0,0-6 0 0,4 4 0 16,-1-4-17-16,4-9-4 0,0-2-1 0,4 2 0 16,-4-3-10-16,0-2 0 0,3-3 0 0,-3 2 0 15,4-8 0-15,-1 5 0 0,4-5 0 0,-3 3 0 0,-1-7 0 16,4 4 0-16,-3-3 0 0,3 0 0 16,-4-1 0-16,1 1-11 0,0 0 11 0,-1 0-12 0,1 2 0 15,-1-8-1-15,1 3 0 0,-4 0 0 16,3 0 13-16,-3-9-12 0,0 0 12 0,0 0-12 15,0 0 12-15,0 0 0 0,0 0-10 0,0 0 10 16,0 0-10-16,-3-9 10 0,-1 0-13 0,4 0 5 0,-3-2 8 0,-1-7 0 0,1 3-9 0,3 3 9 16,-4-5 0-16,4-1-9 0,0 3 9 0,0-2 0 15,4-1-9-15,-1 4 9 0,1-4 0 0,-1 6-9 16,1-3 9-16,3-2 0 0,-4 5 0 0,1 0-8 16,3 0 8-16,0-2 0 0,-4 5-9 0,4 3 9 15,0-3 0-15,4 3-9 0,-4 1 9 0,4-1 0 16,-1 6-37-16,4-6-1 0,-3 6 0 15,0-6 0-15,-4 3-72 0,3 0-14 0</inkml:trace>
  <inkml:trace contextRef="#ctx0" brushRef="#br0" timeOffset="129369.108">11462 13246 1824 0,'0'0'38'0,"0"0"8"0,0 0-37 0,0 0-9 0,0 0 0 0,0 0 0 16,-7 0 53-16,7 0 9 0,-7 0 2 0,7 0 0 15,0 0 0-15,0 0 0 0,0 0 0 0,-4 6 0 16,1 6-52-16,-1-6-12 0,4 5 0 0,4-2 0 16,-1 9 0-16,1 0 0 0,3-1 0 15,3 10 0-15,-3-4 0 0,4 4 0 0,-4-4 0 0,0 4 0 16,4-7 0-16,-4 1 0 0,3-4 0 0,-3 4 0 15,4-9 0-15,-1-1 0 0,-2-11 0 0,2 6 0 16,1-6 0-16,-4-6 0 0,7 6 0 0,-7-8 0 16,3-1 52-16,-2-9 8 0,-5 3 2 0,4-2 0 15,0-4-48-15,-3 4-14 0,3-13 0 0,-4 4 8 16,1 2-58-16,3 1-11 0,-4 2-3 0,1-5 0 16,-4 5 0-16,0 1 0 0,0 8 0 0,0-9 0 15,0 7-102-15,0-1-21 0</inkml:trace>
  <inkml:trace contextRef="#ctx0" brushRef="#br0" timeOffset="129608.398">11924 13293 1664 0,'-4'27'70'16,"-3"-1"-56"-16,4 1 33 0,-1-1 6 0,4-2 2 0,-3-4 0 15,-1 4-26-15,1-13-5 0,3 1 0 0,-4 0-1 16,4-12-83 0,0 0-16-16,0 0-3 0,0 0-1 0,7-3-54 15,-3-6-11-15</inkml:trace>
  <inkml:trace contextRef="#ctx0" brushRef="#br0" timeOffset="129757.448">11927 12967 1930 0,'-10'0'55'0,"-1"3"11"16,4 0-53-16,0 3-13 0,0-1 0 0,7-5 0 15,-3 3 11-15,3-3-1 0,0 0 0 0,0 0 0 16,0 0-97-16,0 0-19 0,0 0-4 0</inkml:trace>
  <inkml:trace contextRef="#ctx0" brushRef="#br0" timeOffset="130220.621">12277 13337 1386 0,'0'0'30'0,"0"0"6"0,0 0 2 0,-7-6 2 0,7 1-32 16,-4-1-8-16,1 0 0 0,3 0 0 0,0-3 23 0,0 9 3 0,0-6 1 0,0 6 0 15,0-6 18-15,0 6 4 0,0 0 1 0,0 0 0 16,7-3-36-16,-7 3-14 0,0 0 11 0,0 0-11 16,7 3 14-16,0 0-3 0,0 3-1 0,0-3 0 15,0 6-10-15,0 0 0 0,0 0 9 0,0-4-9 16,0 1 0-16,-3-6 0 0,3 0 0 0,0-6 0 15,0 6 0-15,0-5-13 0,3-1 1 0,-3 0 1 16,4-6-10-16,-4-3-3 0,0-2 0 0,0-4 0 16,-3 6 9-16,3 4 2 0,-7-4 0 0,3 3 0 15,-3 0-35-15,0-2-8 0,-3-4 0 16,-1 6-1-16,1-2-18 0,-4 2-3 0,3 3-1 0,-6 0 0 16,-1 3 45-16,0 0 9 0,1 1 1 0,-1 5 1 15,-3 5 57-15,0 1 11 0,0-3 3 0,0 9 0 16,0 9 34-16,0-1 7 0,0 1 2 0,-1 8 0 15,1 4-17-15,4 8-3 0,-4-3-1 0,7-9 0 16,-1 1-23-16,1-4-5 0,4 1-1 0,-1-4 0 0,4 1-16 0,0-4-3 16,7 4-1-16,0-7 0 0,4 7 15 0,3-9 2 15,0 2 1-15,0-5 0 0,4-3-19 0,0 0-3 16,-1-6-1-16,1-3 0 16,3-3-70-16,0-3-14 0,-3 0-4 0,-4 0 0 0</inkml:trace>
  <inkml:trace contextRef="#ctx0" brushRef="#br0" timeOffset="130613.028">12679 13326 1497 0,'0'11'32'0,"0"-5"8"0,0 6 0 0,3-3 4 0,-3 2-36 0,4 1-8 0,3 6 0 0,0-6 0 16,0-1 104-16,0-2 20 0,0 3 3 0,-3 0 1 15,3 2-103-15,0-5-25 0,0-3 0 0,0 3 0 16,-4-3 28-16,5 0 1 0,-5 5 0 0,-3-5 0 16,0-6-21-16,4 6-8 0,-4 15 0 0,3-12 0 0,-3-9 8 15,0 0-8-15,0 0 0 0,0 0 0 0,0 0 16 0,-7-3-2 16,0-3-1-16,3 3 0 0,-3-3-4 0,4-9-1 16,-4 1 0-16,0-1 0 0,0 3-8 0,3 0 0 15,-3 1 0-15,0-13 0 0,4 9 10 16,-1 1 0-16,-3-7 0 0,3 3 0 15,1 4-10-15,-1-4 0 0,1 1 0 0,-1 2 0 0,4 0 0 16,0 3 0-16,4 4 0 0,-4-4 0 0,3-3 0 0,1 6 0 16,3 0 0-16,0 1 0 0,7-1 19 0,-3-3 1 15,6 6 1-15,1-3 0 16,3 1-45-16,0-1-8 0,8-3-3 0,-1 6 0 16,7 0-21-16,0 0-4 0,1-3 0 0,6 4-1 15,0-7-96-15,1 6-19 0,-1-3-4 0,0 0-1 0</inkml:trace>
  <inkml:trace contextRef="#ctx0" brushRef="#br0" timeOffset="131877.544">14132 13032 1552 0,'0'0'44'0,"0"5"10"16,4 4-43-16,-4 0-11 0,3 3 0 0,4 5 0 0,-3 1 53 15,3 9 9-15,0-4 2 0,0 6 0 0,0 4 2 0,0-7 1 0,-3 10 0 0,3-10 0 16,-4 3-33-16,4 1-6 15,-3-4-2-15,3 12 0 0,0 4 7 0,-3-13 2 16,-1-8 0-16,1 8 0 0,-1 3-35 0,-3-5-20 0,0-10 2 16,0 7 1-16,-3-9 17 0,-1 8 0 0,4-5 0 15,-3-6 0-15,-1-7 15 0,0 1 0 0,-3 3 0 0,4-3 0 16,-1-3-15-16,1 0 0 0,-1 0 0 0,1-3 0 16,-1 0 0-16,1-3 0 0,-1-3 0 0,1-3 0 15,-1-5 24-15,1 5 1 0,-1 3 1 0,1-9 0 16,-1-5-42-1,4 5-8-15,-4-9-1 0,1 7-1 0,3-4 26 0,0 3 0 0,-4-8 0 0,1 2 0 16,3 4 30-16,0-4 11 0,0 7 3 0,-4-10 0 16,1 10-26-16,-1-1-5 0,1 0-1 0,-1 4 0 15,1-4-4-15,-4 6-8 0,3 1 11 0,-3-4-11 16,0 3 8-16,4 3-8 0,-5 0 0 0,5 4 0 16,-4-7 0-16,3 0 0 0,1 0 0 0,-1 3 0 15,4-2 0-15,-3-1-11 0,3-6 0 0,0 4 0 16,0-4-33-16,0 6-8 15,0-5 0-15,0 2-1 0,-4 3-9 0,4 0-2 0,0 1 0 0,-3-7 0 16,3 9 39-16,-4 3 7 0,4 0 2 0,-7 0 0 0,4 4 16 0,-8 2-8 16,4 2 8-16,-4 7 0 0,1 0 0 0,-1 0 0 15,-3 9 0-15,-4-1 0 0,4 7 0 0,-3 2 0 16,-1 1 0-16,0 2 0 0,4 3 16 0,-3 4 1 16,-1 2 0-16,4-3 0 15,0 0 10-15,3 4 1 0,1-1 1 0,3-3 0 16,0-3-13-16,7-2-4 0,0-4 0 0,0-2 0 15,3-7-12-15,1 4 0 0,3-9 8 0,0-3-8 0,0-3 0 0,-7-6 8 16,7 0-8-16,7 0 0 0,-3-3 12 0,3 0-3 0,0-3-1 16,7 3 0-16,-3-3-8 0,3 0 12 0,0-6-12 0,-3-5 12 15,3-10-12-15,-4 7 0 0,1 2 9 0,0 0-9 16,-4-8 0-16,-4-3 0 0,1 5 0 0,-4-5 0 31,0 2-47-31,0 4-13 0,-3-1-4 0,-4 4 0 0,0 2 64 0,0-3 18 0,0 10 1 0,-4-10 0 16,4 12-19-16,0-3 0 0,-3 4 0 0,-1 2 0 15,4 0 12-15,-4 6 0 0,4-6-1 0,-3 6 0 16,3 6-3-16,-4 0 0 0,4 3 0 0,-3 2 0 16,-1 13-8-16,4-4 0 0,-3 13 0 0,3 5-11 15,0 0 11-15,0 3 0 0,3 0 8 0,-3 6-8 16,0-14 0-16,4 2 9 0,-1 0-9 0,1 7 0 16,3-1 11-16,-3 0-11 0,-1 0 10 0,4 6-10 0,0-12 12 0,0 4-4 15,-3-1-8-15,3-3 12 0,-4 3-12 16,1 0 0-16,-1-5 0 0,-3-1 0 0,0 3 0 0,0-5 0 15,0-1 0-15,0 1 9 0,-3-4-9 0,3 3 10 16,-4-2-10-16,1-1 10 0,3-2 10 0,-4-1 1 16,1-5 1-16,-1 3 0 0,4-4-8 0,-3-5-2 15,3 3 0-15,0-3 0 0,0-1-12 0,3-5 0 16,-3 0 0-16,0 6 0 16,4-9-21-16,-1 0-7 0,-3 0-2 0,4 0 0 0,-4-1 54 0,0-2 10 15,0-2 2-15,3-1 1 0,-3-3-20 0,4 0-4 16,-1-3-1-16,1-3 0 0,-1-2 3 0,1-4 0 15,-1 0 0-15,5-14 0 0,-5 5-15 0,1-5 0 16,3 0-12-16,-4-1 12 0,4-2-23 0,-3-6 3 0,3 3 0 0,0 3 0 31,-4-1-15-31,4 1-2 0,1 3-1 0,-5 2 0 0,4 1 38 0,0 5 0 0,0-2 0 0,0 5 0 32,0-2-25-32,0 5-1 0,0-2 0 0,1 8 0 15,2 3-30-15,1 6-7 0,-4-3-1 0,-7 6 0 16,0 0-6-16,14-6-2 0,-14 6 0 0,14 0-438 0,-14 0-88 0</inkml:trace>
  <inkml:trace contextRef="#ctx0" brushRef="#br0" timeOffset="132296.372">14538 13187 1036 0,'0'0'23'0,"0"0"5"0,0 0 0 0,0 0 1 0,0 9-29 0,4-3 0 16,-1 0 0-16,-3 6 0 0,4-3 57 0,-1-1 6 15,-3 1 1-15,4 9 0 0,-1-6 0 0,1-7 0 16,-4 7 0-16,3 6 0 15,1-3 0-15,-1 2 0 0,1 7 0 0,-1-4 0 16,1 4-8-16,3 2 0 0,0 4-1 0,0-10 0 16,0 4 3-16,4-4 1 0,-4 4 0 0,3-7 0 0,1 4-20 15,-4-9-4-15,3-3-1 0,-2-1 0 0,2-2-11 16,-3 6-3-16,-7-12 0 0,7 0 0 0,4-6 4 16,-4-6 1-16,0 4 0 0,4-7 0 0,-1-12-13 0,-3 7-2 0,4-4-1 15,-1-5 0-15,1 0-9 0,0-1 8 16,-4 4-8-16,0-7 8 0,-4 7-17 0,1 2-4 0,-1 1-1 0,-3-1 0 31,0 10-19-31,-3-10-4 0,-1 9-1 0,1 1 0 16,-1-1-107-16,1-3-22 0,-1 4-4 0,1-1-671 0</inkml:trace>
  <inkml:trace contextRef="#ctx0" brushRef="#br0" timeOffset="132540.212">14990 13229 1758 0,'-4'11'36'0,"0"4"10"16,1 11-37-16,-1-5-9 0,1 8 0 0,-4 4 0 15,7-4 16-15,-4 3 0 0,1 4 1 0,3-7 0 16,0-2 38-16,0-10 7 0,3 1 2 0,-3-3 0 15,0-4-64-15,0 1-20 0,4-3 0 0,-4-9 0 16,0 0-70-16,0 0-14 0,7-9-4 0</inkml:trace>
  <inkml:trace contextRef="#ctx0" brushRef="#br0" timeOffset="132743.426">14919 12876 1497 0,'0'0'32'0,"0"0"8"0,0 0 0 0,0 0 4 0,0 0-36 0,0 0-8 0,-4 3 0 0,-3 5 0 16,7-8 0-16,0 0 0 0,0 0 0 0,0 0 0 15,0 0-152-15,0 0-32 0</inkml:trace>
  <inkml:trace contextRef="#ctx0" brushRef="#br0" timeOffset="134202.916">16023 13176 900 0,'0'0'38'0,"0"0"-30"15,0 0 45-15,0 0 10 0,0 0 1 0,-3 5 1 16,3-5 5-16,0 0 1 0,0 0 0 0,0 0 0 16,-4 6-12-16,-3-3-3 0,0 0 0 0,-4 0 0 15,1 3-34-15,-1-6-7 0,1 6-2 0,-4-6 0 16,3 6 12-16,-3-6 3 0,-4 0 0 0,4 3 0 16,-4 0-15-16,1 0-2 0,-1 3-1 0,4-1 0 15,0 1-10-15,0 3 0 0,3-3 0 0,1 9 0 16,-1-4 0-16,4 4 8 0,0 6-8 0,-4-7 8 15,4 4-8-15,4 6 0 0,-1-4 0 0,1 1-11 16,-1-4 11-16,1 1 0 0,3 0 0 0,0-4 0 16,0 4 0-16,3-6 0 0,-3 5 8 0,0-11-8 15,0 3 16-15,0-9-2 0,0 0 0 0,0 0 0 16,0 0 15-16,11-6 3 0,3 3 1 0,-3-3 0 16,-1 0-16-16,4-5-3 0,0-1-1 0,0-6 0 15,4 4-13-15,-4-13 0 0,4 4 0 0,-1-1 0 16,-2-2 20-16,2 2 0 0,-3 7 1 0,0-10 0 15,-3 9-21-15,3 1 8 0,-3-7-8 0,-1 7 0 16,-3 2 0-16,4 3 0 0,-4 3 0 0,-3 6 0 16,-1-2 0-16,-3 5 0 0,0 0 0 0,0 0-8 15,0 0 8-15,0 0 0 0,0-6 0 0,0 6 0 16,0 0-9-16,0 0 9 0,0 0-10 0,0 0 10 16,0 0-12-16,-7 6 12 0,0-1-13 0,0 4 5 0,0 6 8 0,3-3 0 15,1-1-9-15,-1 4 9 0,1 3 0 0,-1-1 0 16,1 1 0-16,3 3 0 0,0 2 0 0,0 1 0 0,3 2 0 15,-3-2 0-15,4-1 0 0,-1 4 0 16,4 2 0-16,-3-8 0 0,3-1 0 0,0-2 0 0,0-6 0 16,0-1 0-16,0 1 0 0,0-6 0 0,0 0-11 0,0 0 11 15,0-6-32 1,0 3-2-16,4-3 0 0</inkml:trace>
  <inkml:trace contextRef="#ctx0" brushRef="#br0" timeOffset="134474.951">16281 13264 1461 0,'0'0'32'0,"0"0"6"0,0 0 2 0,-4 6 2 0,1 5-34 15,3-2-8-15,-4 3 0 0,1 3 0 0,-1-1 10 0,1 1 0 16,3 3 0-16,-4-1 0 0,0 7 33 0,4-9 6 16,0-1 2-16,-3 7 0 0,3-9-36 0,0-6-7 0,0 2-8 0,0-2 11 31,0 3-25-31,3 0-5 0,1-3-1 0,0 0 0 16,-1-1-155-16,4-5-31 0,-7 0-6 0</inkml:trace>
  <inkml:trace contextRef="#ctx0" brushRef="#br0" timeOffset="134650.975">16171 12887 1512 0,'-7'6'32'0,"0"-6"6"0,0 6-30 0,7-6-8 0,0 0 0 0,0 0 0 15,0 0 0-15,0 0 0 0,0 0 0 0</inkml:trace>
  <inkml:trace contextRef="#ctx0" brushRef="#br0" timeOffset="135430.601">16443 13226 1552 0,'0'8'44'0,"-4"4"10"0,1-3-43 15,-1 12-11-15,1-13 0 0,-1 7 0 0,1 6 53 0,3-4 9 0,0-5 2 0,-4 9 0 16,4-4-4-16,0 1 0 0,0-3 0 0,0-4 0 16,0 7-44-16,4 0-16 0,-4-10 9 0,3 1-9 15,-3-3 0-15,0-6 0 0,0 0 0 0,0 0 0 16,0 0 22-16,0 0-1 16,0 0 0-16,4-6 0 15,-4-3-13-15,3 1-8 0,-3 2 10 0,0-6-10 0,4 0 10 0,-4 3-10 0,0 1 10 0,0-4-10 16,0 3 0-16,0-3 0 0,0 3 0 0,0 1 0 15,3 2 0-15,-3 6 0 0,0 0 0 0,0 0 0 16,4-6 0-16,-4 6-13 0,3-3 4 0,-3 3 1 16,8 0 8-16,-5 0-13 0,4 3 5 0,0-3 8 15,-3 3 0-15,3-3 0 0,-4 0 0 0,8 6 0 16,-4 0 0-16,0 8 0 0,0-2 0 0,0 0 0 16,0 0-14-16,0-1-2 0,0 4 0 0,-3-3 0 15,3-6 28-15,-4 2 4 0,1-2 2 0,-1 0 0 16,-3 3-18-16,4 0 8 0,0 3-8 15,-4-7 0-15,0 1 8 0,0-6-8 0,3 6 0 0,-3-6 0 16,0 0 12-16,0 0-12 0,0 0 12 0,0 0-12 16,0 0 0-16,-3-6 0 0,3 0 0 0,-4 1 0 15,4-1 0-15,-4-3 0 0,1 3 0 0,3-3 0 16,-4 0 0-16,4 4-11 0,0-1 11 0,0 6-10 16,0 0 10-16,0 0-13 0,0 0 5 0,0 0 8 15,0 0-16-15,0 0 4 0,0 0 0 0,0 0 1 16,0 0-2-16,0 0-1 0,7 0 0 0,-3 6 0 15,3-4 14-15,-7-2 0 0,7 6-10 0,-7-6 10 0,0 0 0 16,4 3 0-16,-4-3 0 0,0 0 0 0,7 0 0 0,-7 0 15 0,7 3-3 16,-7-3 0-16,0 0 4 0,0 0 0 0,7 0 0 0,-7 0 0 15,10 3-16-15,-10-3 0 0,7 6 0 0,-7-6 0 16,7 3 0-16,-7-3 0 0,8 3 0 0,-1 6 0 16,-4-3 12-16,1 5 2 0,3-5 1 15,-4 6 0-15,1-3-4 0,-1 0-1 0,1-1 0 16,-4 4 0-16,3 0-1 0,1-3 0 0,-4 3 0 15,0-1 0-15,3 7-9 0,-3-12 0 0,4 0 0 0,-4 3 0 16,3-7 0-16,-3-2-11 0,0 0 3 0,0 0 0 16,7 0-147-16,1-5-29 0</inkml:trace>
  <inkml:trace contextRef="#ctx0" brushRef="#br0" timeOffset="136034.807">16845 13355 1094 0,'0'9'23'0,"0"-3"5"0,-3-3-28 0,3 2 0 15,0-2 0-15,0 3 0 0,0 0 108 0,3 6 16 0,-3-9 3 0,0 3 1 16,4 0-52-16,-1-3-9 0,1-3-3 0,-1 5 0 15,1-2 0-15,3 3-1 0,0 6 0 0,-4 0 0 16,4-6-50-16,1-3-13 0,2 2 0 0,-3 1 0 16,4-3 38-16,-4 0 2 0,3 0 1 0,1-3 0 15,-4 0-22-15,4 0-5 16,-1 0-1-16,1 0 0 16,-1 0-4-16,-3-3-1 0,0 0 0 0,1 0 0 0,-1-3-8 0,-4 1 0 0,1-4 0 15,-1 3 0-15,1 0 0 0,-1-3 0 0,1 6 0 16,-4 0 0-16,3-3 0 0,-3 1 0 0,0-1 0 0,0 3 0 15,0 3 0-15,0 0 0 0,0 0 0 0,0 0 0 16,0-6-15-16,-3-3 5 0,3-3 1 0,-4 0 0 16,1 7 9-16,3 5 0 0,0 0 0 0,-7-6 0 15,0 3 0-15,7 3 0 0,-7-3 0 0,-1 0 0 16,1-3 0-16,0 0 8 0,7 6-8 0,-10 0 0 16,10 0 0-16,-7 0 0 0,7 0 0 0,-11 3 0 15,4 6 0-15,0-3-12 0,3 3 12 0,-3-1-12 16,0 7 12-16,4-3-8 0,-1 3 8 0,-3-1-8 15,4 7 8-15,-1-9 0 0,1-4 0 0,3 7 0 16,-4 0 8-16,4-3-8 0,4-1 10 0,-4 4-10 16,3-3 15-16,1 5-3 0,-1-11-1 0,4 9 0 15,-3-3 1-15,3-3 1 0,0-4 0 0,4 4 0 16,-4-3-4-16,3 0-1 0,1 0 0 0,3 0 0 16,-4-3-8-16,1 3 0 0,3 0 9 0,-3-1-9 15,-1 7 0-15,1-6 0 0,0 0 0 0,-1 6 0 16,1-6-10-16,3-3-6 0,-4 2-2 0,4 4 0 15,-3-6-23-15,0 3-5 0,-1-3-1 0,4 0 0 16,-3 0-29-16,-1 0-5 0,5-3-2 0</inkml:trace>
  <inkml:trace contextRef="#ctx0" brushRef="#br0" timeOffset="137020.777">18150 12685 1234 0,'0'-6'27'0,"0"6"5"0,0 0 2 0,-3-6 2 0,-1 0-36 15,4 0 0-15,-3 3 0 0,-1-3 0 0,4-5 60 0,-3 5 6 0,3 6 1 0,0 0 0 16,0 0-16-16,0 0-3 0,0 0-1 0,0 0 0 16,0 6-31-16,0 5-5 0,0 1-2 0,0 3 0 15,0 8-9-15,0 4 0 0,3 8 0 0,-3 0 0 16,0 4 0-16,4-1 0 0,-4 3 0 0,3 3 0 15,-3-3 0-15,0 3 0 0,4 0 0 0,-4 0 0 16,3-2 0-16,-3-4 10 0,4-3-10 0,-1 3 10 16,-3 1-1-16,0-4 0 15,0-3 0-15,-3 3 0 0,3-2 15 0,-4-7 2 16,1-2 1-16,-1-1 0 0,1 4-11 0,-1-10-1 0,-3 7-1 0,4-7 0 16,-4 4-14-16,3-9 8 0,1 0-8 0,-1-1 0 15,1 1 8-15,-1-9-8 0,1 3 0 0,-1-6 0 16,4 0-11-16,0 0-8 0,0 0-1 0,0 0-1 15,0 0-64-15,0 0-13 0,0 0-2 0</inkml:trace>
  <inkml:trace contextRef="#ctx0" brushRef="#br0" timeOffset="137503.569">18277 13337 1579 0,'-7'6'32'0,"4"-3"10"0,3-3-34 15,0 0-8-15,-7 3 0 0,7-3 0 0,-4 12 72 0,1-9 12 0,3 3 2 0,0-6 1 16,0 0-55-16,0 5-12 0,0-5-1 0,7 12-1 16,0-6-7-16,0 6-2 0,3-9 0 0,5 6 0 15,-1-3-9-15,-4 2 0 0,4 1 0 16,1 0 0-16,2-9 8 0,1 6 0 0,-1 0 0 0,1 0 0 15,0-6 0-15,-1 0-8 0,-3-6 12 0,4 0-4 16,-4-6 0-16,-3 0-8 0,-1-5 12 0,1 2-4 16,-4 3-8-16,0 0 0 0,-3-2 0 0,-4-4 0 15,0 6 0-15,0-2 0 0,-4-4 0 0,1 3 0 16,-5 7 11-16,5-13-3 0,-8 12-8 0,4 0 12 16,-3 1 0-16,3 2 0 0,-7 0 0 0,3 3 0 0,-3-3 2 15,3 12 0-15,-3-6 0 0,0 3 0 16,0 3 6-16,3 2 2 0,-3 1 0 0,4 3 0 15,-1 6-69-15,4-4-13 0,0 1-4 0,0 6 0 16,0 2 52-16,0-2 12 0,3 8 0 0,1-2 0 16,-1-4 0-16,4 4 0 0,4-1 0 0,-4 0 0 15,3 4 0-15,1-10 0 0,-4 7 0 0,7-4 0 16,-4 7 0-16,8-13 0 0,-4 10 0 0,4-9 0 16,-1-1 0-16,1-2 0 0,-1 3 0 0,4-13 0 15,1 7-23-15,-1-9-1 0,3 0-1 0,1-3 0 16,0-3-11-16,3-3-3 0,-4-3 0 0</inkml:trace>
  <inkml:trace contextRef="#ctx0" brushRef="#br0" timeOffset="138255.587">19844 13240 1959 0,'-14'3'40'0,"3"3"12"0,0 0-42 16,1 3-10-16,-1-9 0 0,4 6 0 0,7-6 0 0,0 0 0 0,0 0 0 0,0 0 0 31,0 0-27-31,-3 6-7 0,3-6-2 0,0 0 0 0,0 0 62 0,0 0 12 0,0 0 2 0,0 0 1 31,0 0-65-31,0 0-14 0,3-6-2 0,4 6-1 0,-3 0 51 0,3-6 10 0,-4-3 3 0,1 6 0 16,-1-6-15-16,-3 3-8 0,0 6 8 0,0 0-8 15,0-6 0-15,0 6 8 0,-7-2-8 0,-3 2 0 16,3 0-19-16,-4 0-8 0,-6 5-1 0,-5 4-1 16,5 0 29-16,-8 9 0 0,4-7 0 0,-4 7 0 15,1 3 12-15,-5 2 8 0,5-2 1 16,-5 2 1-16,8-2-4 0,-4-1-1 0,4 1 0 0,0-3 0 15,4-1-17-15,2 4 0 0,5-9 8 0,-1-1-8 0,8 10 0 16,-4-9 8-16,3-1-8 0,1-5 0 0,3 9 20 0,0-3-4 16,3-3 0-16,4-1 0 0,0 10-4 0,4-12-2 15,3 6 0-15,0-3 0 0,0-1 2 0,4 4 0 16,3-3 0-16,0-3 0 16,-3-6-12-16,3 6 0 0,0-6 0 0,0 0 0 15,0 0-36-15,1-6-2 0,-1 0-1 0,0-12 0 16,0 7-169-16,0-4-33 0</inkml:trace>
  <inkml:trace contextRef="#ctx0" brushRef="#br0" timeOffset="138672.962">20073 13367 1132 0,'-7'0'48'0,"0"3"-39"16,-4-3 95-16,4 3 18 0,-3-1 4 0,-4 1 1 15,-1 6-58-15,1-9-11 0,-3 0-2 0,3 6-1 16,0 6-23-16,-1-3-4 0,5-3 0 0,-1-1-1 16,1 4-12-16,3 6-3 0,0 3 0 0,3-10 0 15,1 7-12-15,-1 6-8 0,4-4 8 0,4 4-13 16,-1 2 13-16,1-5 0 0,3 0 0 0,0-1-9 16,0 4 9-16,0-9 0 0,0 2 0 0,3-2 0 15,-3 0 0-15,1-6 9 0,-5-6-1 0,4 6-8 16,0-6 33-16,0-6 0 0,0 6 0 0,0-6 0 15,0-6-33-15,4-5 0 0,-4 2 0 0,0-9-12 0,4-2 46 16,-4-4 10-16,0 4 1 0,0-3 1 16,0-4-36-16,-4 10-10 0,1-15 0 0,-1 8 0 0,1 10 8 15,-4-4-8-15,0 6 10 0,0 4-10 16,-4-1 12-16,1 6-3 0,-1 0-1 0,-3 6 0 16,0-2-8-16,0 5 0 0,0 0-10 0,0 0 10 15,0 5-17-15,-4 7 2 0,4 6 1 0,-3 2 0 16,-1 4-22-16,4 2-4 0,-3 7 0 0,-1 2-1 15,4-3 41-15,0 4 20 0,0-4-1 0,3-3-1 16,1-5-18-16,-1-4-12 0,1-2 1 0,3-6 1 16,3-6-92-16,-3-6-18 0,4 3-4 0</inkml:trace>
  <inkml:trace contextRef="#ctx0" brushRef="#br0" timeOffset="138989.272">20503 12555 1447 0,'0'0'32'0,"0"0"6"0,-3 6 2 15,-4 0 0-15,3 0-32 0,4 6-8 0,0-6 0 0,0 5 0 16,0 1 36-16,0 3 4 0,4 8 2 0,-4-5 0 15,3 14-2-15,1-5-1 0,3 8 0 0,-4 9 0 0,5-3-16 0,-5 3-3 16,1 3-1-16,-1 6 0 0,1-3-5 0,3 3-1 16,-4 3 0-16,1 0 0 0,-4 0-13 15,0-3 9-15,-4-3-9 0,4 0 8 16,-3-6-8-16,-1-9 12 0,1-3-12 0,-1 1 12 16,1-10-12-16,3-2-11 0,-4-4 3 0,1 1 0 15,-1-6-140-15,4-3-27 0,-4-3-5 0</inkml:trace>
  <inkml:trace contextRef="#ctx0" brushRef="#br0" timeOffset="139262.255">20207 13123 851 0,'-7'11'36'15,"0"1"-36"-15,3-3 58 0,1 6 5 0,-1-4 1 0,4 1 0 16,4-3 0-16,-1 3 0 0,5-3 0 0,-1-3 0 16,0-1 0-16,3 1 0 0,1-3 0 0,-1 0 0 15,4-3-52 1,-3 0-12-16,3-3 0 0,4 0 0 0,-4 0 64 0,4 0 11 0,3 0 1 0,-4 1 1 16,1 2-35-16,3-3-7 0,-3 0-2 0,3-3 0 15,0 3-25-15,-3-3-8 0,6 6 0 0,-2-6 0 16,-5 0-37-16,-3 0-15 0,4 3-2 15,-4 0-476-15,0 0-95 0</inkml:trace>
  <inkml:trace contextRef="#ctx0" brushRef="#br0" timeOffset="140529.027">20832 12843 1051 0,'0'0'21'0,"0"0"7"0,0 0-28 0,0-5 0 0,0-1 0 0,0 6 0 16,0 0 52-16,0 0 5 0,0 0 1 0,0 0 0 16,0 0-14-16,0 0-4 0,0 0 0 0,0 0 0 15,0 0-18-15,0 0-4 0,0 0-1 0,0 0 0 16,0 0 15-16,0 0 2 0,0 0 1 0,0 0 0 15,3 11-11-15,4-5-1 0,-3 6-1 0,3 6 0 16,0 2-7-16,0 4-2 0,0 2 0 16,3 7 0-16,-2-4-1 0,-1 3-1 0,0 4 0 15,0-7 0-15,0 9-11 0,-4-3 10 0,1 4-10 0,-1-4 10 16,1 0-10-16,-4 6 8 0,3-8-8 0,-3 2 8 16,0-6-8-16,0 10 0 0,0-10 0 0,0 3 0 15,0-5-13-15,0-4 1 0,0 7 1 0,0-4 0 0,4-5-2 0,-4-1-1 16,0 1 0-16,-4-3 0 15,4-10-6-15,0 4 0 0,4-6-1 0,-4-6 0 16,0 0-66-16,0-6-13 0</inkml:trace>
  <inkml:trace contextRef="#ctx0" brushRef="#br0" timeOffset="140758.746">20743 13370 1580 0,'0'0'67'0,"0"0"-54"15,0 0-13-15,7-3 0 0,4 0 0 0,0 0 0 16,-1 3 17-16,4-6 1 0,4-3 0 0,0 6 0 16,-1-3-29-16,4-5-5 0,1 2-2 0,-5 3 0 15,4-3 18-15,-3 3 11 0,0 3-2 0,-4 0 0 16,3-3-85-16,-3 3-18 0,1 3-3 0,-1 0-1 15</inkml:trace>
  <inkml:trace contextRef="#ctx0" brushRef="#br0" timeOffset="141840.257">20948 13375 1235 0,'0'0'35'0,"0"0"8"0,0 0-35 0,0 0-8 0,0 0 0 0,0 0 0 31,0 0 67-31,0 0 11 0,0 0 2 0,0 0 1 0,0 0-33 0,0 0-8 0,0 0 0 0,0 0-1 15,0 0-26-15,0 0-5 0,0 0 0 0,0 0-8 16,3 6 0-16,5 0 0 0,-1-6 0 0,0 6 0 16,3-6 0-16,1 0 0 0,6-6 0 0,-2 6 0 15,2-12 15-15,4 7-1 0,-3-4 0 0,3-9 0 16,-3 1-4-16,3-1-1 0,-3-9 0 0,-1 10 0 16,1-10-9-16,-8 7 0 0,5-4 0 0,-8 7 0 15,0-1 60-15,0 6 9 0,-7-3 3 0,0 4 0 16,0-1-34-16,-4 6-6 0,-3 0-2 0,0 0 0 15,-3 6-10-15,-1-6-3 0,0 6 0 0,-6 0 0 16,-1 6-17-16,-3-6 0 0,0 9 0 0,0 0 0 16,-4 3 0-16,0-1 0 0,0 4 0 0,-3 0 0 15,7 3-8-15,-4-1 8 0,1 4 0 0,3-1-9 16,-1 7 9-16,5-10-10 0,-1 13 10 0,4-4-10 16,3-2 10-16,4 2-12 0,0-5 12 0,4-1-12 15,3 7 12-15,3-9-10 0,1-1 10 0,3 4-10 0,3-4 10 0,1 1-8 0,3-3 8 16,0 2-8-16,4-2 8 0,0 0 0 15,-1-4 0-15,4 4 0 16,-3-3-25-16,3-3-3 0,0-3-1 0,0 2 0 0,1 1 29 0,-1 0 0 0,-4 0 0 0,5-9 0 16,-5 6-20-16,4-6 1 0,-6 0 1 0,2-6 0 31,1 6-30-31,-1-6-5 0,1 0-2 0,0-9 0 16,-1 4-89-16,1-1-19 0,0-6-3 0</inkml:trace>
  <inkml:trace contextRef="#ctx0" brushRef="#br0" timeOffset="142219.074">21407 12652 1295 0,'-4'12'55'15,"1"-3"-44"1,3 3 0-16,-4 5 0 0,4-5 0 0,0 3 0 16,0 2 26-16,0 1 6 0,0 3 1 0,4 2 0 15,-1 1 14-15,1 5 3 0,3 3 1 0,-4-5 0 0,4 8-10 16,-3 3-3-16,3 1 0 0,-4 2 0 0,4 0-10 0,-3 3-3 0,-1 0 0 0,1 3 0 15,-1 0-3-15,1 0-1 0,0-3 0 0,-4-3 0 16,3 1-10-16,1-1-2 0,-4-3-1 0,3 3 0 16,-3-9-8-16,0 4-2 0,4 2 0 0,-4-12 0 15,0 1-9-15,3-7 0 0,-3 7 0 0,4-9 0 32,-4-1-100-32,3-11-24 0,1 0-6 0,-1-3-706 0</inkml:trace>
  <inkml:trace contextRef="#ctx0" brushRef="#br0" timeOffset="142577.346">21622 12658 888 0,'0'0'18'0,"0"6"6"15,-4 3-24-15,1-3 0 0,3 3 0 0,0 5 0 16,-4-2 72-16,4-3 11 0,4 6 1 0,-4 2 1 16,0 4 10-16,0-1 1 0,3 1 1 0,-3 5 0 15,4 1-26-15,-4 8-6 0,3-3-1 0,4 4 0 16,-3 8-16-16,-1 0-4 0,1 3-1 0,-1 3 0 15,1 6-23-15,0 0-4 0,-1-6 0 0,-3 5-1 0,4-2-15 0,-4-6 11 16,3 6-11-16,1-9 10 0,-4 1-10 0,0-7 0 0,0-3 0 0,0-6 0 16,0 1 0-16,3-10 0 0,-3-2 0 0,4-6 0 31,-4-6-100-31,3-3-23 0,4-3-4 0,-3-3-375 0,-1-6-75 0</inkml:trace>
  <inkml:trace contextRef="#ctx0" brushRef="#br0" timeOffset="142991.64">21900 13314 1857 0,'-10'3'82'0,"-1"0"18"0,8 3-80 0,-4-1-20 0,7-5 0 0,-4 6 0 16,1 0 35-16,3-6 3 0,0 6 1 0,0-6 0 15,0 0-25-15,3 6-5 0,4 0-1 0,0 0 0 16,4 0-8-16,-4-4 8 0,4 1-8 0,-1 0 8 0,1-3-18 0,-1-3-4 16,4 0-1-16,-3-2 0 0,0-7-7 0,-1-3-2 15,1-2 0-15,-1-7 0 0,1 3 14 0,-4 4 10 16,0-7-13-16,-4 7 5 0,1-4-1 0,-4 3 0 16,0 4 0-16,-4-1 0 0,1 6 9 0,-4-6 0 15,0 4 10-15,0-1-10 16,-4 3 15-16,4 6-3 0,-3 0-1 0,-1 3 0 15,0 3 2-15,-3 3 1 0,4 0 0 0,-4 9 0 0,3 2-14 16,0-2 8-16,1 9-8 0,-4-1 0 0,3 6 0 0,1 4 0 16,-1-7 0-16,4 10 0 0,0-1 0 0,3-3 0 0,1 3 0 15,-1 4 0-15,8-4 8 0,-4-6-8 0,3-2 0 16,1-7 0-16,3-2 0 0,0-3 0 16,0-4 0-16,4 1 0 15,-1-6-19-15,4-6-9 0,0 0-3 0,1 0-533 0,2-15-108 0</inkml:trace>
  <inkml:trace contextRef="#ctx0" brushRef="#br0" timeOffset="143317.165">22154 12546 1094 0,'4'12'23'0,"0"-3"5"16,3 3-28-16,-4 0 0 0,1 2 0 0,3 4 0 15,-4 5 108-15,1-2 16 0,-1 8 3 0,1-2 1 16,-4 2-52-16,0 1-9 0,0 2-3 0,-4 6 0 16,4 3-16-16,0-2-4 0,0 2-1 0,-3 9 0 15,3-9-18-15,-4 3-3 0,4 0-1 0,-3-3 0 0,-1 0 32 0,4 6 7 16,0-2 0-16,0-1 1 0,4 0-46 0,-4 3-15 15,3-6 8-15,1 0-8 0,-1-6 0 0,1 1 0 16,-1-4 0-16,1-6 0 0,3 4 0 0,0-7 0 16,-4-2 0-16,5-3 0 15,-5-7-152-15,4-5-32 0,7-6-5 0,-3-12-2 0</inkml:trace>
  <inkml:trace contextRef="#ctx0" brushRef="#br0" timeOffset="143669.414">22356 12608 1465 0,'0'-17'30'15,"0"11"9"-15,0 6-31 0,0 0-8 0,0-6 0 0,0 6 0 16,0 0 56-16,0 0 11 0,0 0 1 0,0 0 1 16,0 0-48-16,7 6-9 0,-4 0-3 0,1 8 0 15,3-2 4-15,0 6 1 0,0 5 0 0,-4-2 0 16,4 14 20-16,-3-6 4 0,3 10 1 0,-3-1 0 16,-1 3-10-16,1-3-1 0,-1 3-1 0,1 3 0 0,-4 1-27 0,3-7 0 15,1 3 0-15,-1 6 0 0,1 0 56 0,-1-6 7 16,-3 0 1-16,0 6 0 15,4-11-78-15,-1 2-15 0,-3-3-3 0,4 0-1 16,-4-5-23-16,0-4-4 0,0 1 0 0,0-7-1 16,0-5-151-16,0-3-29 0,0 2-7 0,0-14 0 0</inkml:trace>
  <inkml:trace contextRef="#ctx0" brushRef="#br0" timeOffset="143898.033">21985 13223 892 0,'-10'23'25'0,"-1"1"6"0,4-4-31 0,0 4 0 0,0-7 0 0,3 1 0 15,1 3 68-15,-1-4 8 0,4-5 2 0,0 0 0 16,0-3-34-16,4-6-8 0,3-1 0 0,0-2-1 16,7-2 63-16,0-1 13 0,4-3 2 0,6 0 1 15,1-3-80-15,3-3-16 0,4 3-3 0,0 1-1 16,3-1 4-16,0-3 1 0,1 0 0 0,2 1 0 15,-2-4-184-15,-5-3-37 0,29-11-7 0,-17 5-2 0</inkml:trace>
  <inkml:trace contextRef="#ctx0" brushRef="#br0" timeOffset="144305.91">22666 13152 1497 0,'-4'3'32'0,"4"3"8"0,0 9 0 0,-3-7 4 0,3 4-36 0,-4 0-8 16,4 3 0-16,4-4 0 0,-4-2 53 0,3-3 9 0,-3 0 2 15,4 3 0-15,3-3-24 0,0 0-5 0,-3-6-1 0,3 0 0 16,0 0-3-16,0 0-1 0,3 0 0 0,-3-6 0 16,0 0-30-16,1-6-16 0,2 0 1 0,-3 1 1 31,4-1-29-31,-4-3-5 0,0 0-2 0,-4 4 0 15,1-10 17-15,-4 6 3 0,0 1 1 0,0-4 0 0,0 6-5 0,-4 0-1 16,1-5 0-16,-4 5 0 0,0-3 35 0,0 4 0 0,0 5 0 0,-4 0 0 16,0 0 0-16,1 6 0 0,3 6 0 0,-4 0 0 15,4 0 0-15,-3 2 0 0,-1 7 0 0,0 12 0 16,4-7 44-16,-3 10 16 0,-1-4 4 0,1 9 0 16,6 4-64-16,1 2 0 0,-1-12-14 0,4 9 2 15,0 0 12-15,7 1 16 0,-3 2-4 0,3-9-1 16,3 3-11-16,-3-8 0 0,4-4 0 0,0 4 0 0,-1-7 0 15,1 1 0-15,3-6 0 0,-4-3 0 16,4-4 0-16,1 1 0 0,-5 3 0 0,1-6 0 16,-1-6-203-16,-10 0-42 0,29 6-9 0,-29-6-2 0</inkml:trace>
  <inkml:trace contextRef="#ctx0" brushRef="#br0" timeOffset="150011.403">5715 12911 1530 0,'0'0'43'0,"0"0"10"15,-4 3-42-15,-3 3-11 0,0 0 0 0,4 3 0 16,-1-1 56-16,-3 4 10 0,4-6 2 0,-1 6 0 15,1 2-53-15,-4-2-15 0,3 0 0 0,1 6 8 16,-4-10 17-16,3 4 4 0,0-3 1 0,4 6 0 16,-7-4-48-16,7-5-10 0,0-6-1 0,0 0-1 15,0 0 53-15,0 0 10 0,0 0 3 0,0 0 0 16,0 0-25-16,0 0-11 0,0 0 10 0,0 0-10 16,0 0 10-16,0 0-10 0,-7 0 10 0,0-6-10 15,0 6 12-15,0 0-4 0,-3 0-8 0,-1 0 12 0,0 0 4 0,-3 0 1 0,0 0 0 0,0 6 0 16,-7 3 5-16,3 0 1 0,-3 9 0 0,0-4 0 15,3 4-9-15,1 8-2 0,6-2 0 0,-3 8 0 16,0-2-12-16,7-4 0 0,0 4-9 0,0 2 9 16,7-3-35-16,0 4-1 0,7 2 0 0,-4-6 0 15,8 4 50-15,3-1 10 0,0-3 1 0,-3 1 1 16,6 2-26-16,1-8 0 0,3 8 0 0,0-9 0 16,7 7 0-16,-10-4 0 0,7-5 0 0,-4-3 0 15,4 5-23-15,-1-14 0 0,5 3 0 0,-1 2 0 16,7-8-144-1,-3-6-29-15,60-14-5 0,-29 2-2 0</inkml:trace>
  <inkml:trace contextRef="#ctx0" brushRef="#br0" timeOffset="150294.014">6255 12887 884 0,'0'0'24'0,"0"0"8"0,3 12-32 0,1-6 0 0,-1 3 0 0,4 9 0 16,0-7 47-16,0 7 3 0,-7-6 1 0,8 8 0 15,-5-2 10-15,1 0 3 0,3-7 0 0,0 4 0 16,-4 9-1-16,1-13 0 0,-1-2 0 0,1 3 0 15,-1 3-50-15,1-1-13 0,-1-8 0 0,1 6 0 16,-1 3 0-16,1 2 0 0,0 1 0 0</inkml:trace>
  <inkml:trace contextRef="#ctx0" brushRef="#br0" timeOffset="150729.968">6608 13614 836 0,'0'0'24'0,"0"0"4"0,3 8-28 0,1-2 0 16,-1 6 0-16,4-6 0 0,0 0 0 0,0 0 0 15,7 0 0-15,-7-1 0 0,1-2 12 16,2 0-3-16,-3-3-1 0,4 0 0 0,-1-6 25 0,1 1 5 16,-1-4 1-16,-2 0 0 0,2-3-10 0,-3-5-1 0,0-1-1 15,0-3 0 1,4 4 6-16,-8-7 2 0,1 9 0 0,-4-8 0 16,0 2-14-16,0 10-2 0,0 5-1 0,0 0 0 0,0-9-5 15,-4 9-1-15,1 0 0 0,-8 6 0 0,4 3-12 0,-3 6-15 0,-1 6 3 0,0 3 1 16,1-1 36-16,-4 4 7 0,0-1 2 0,3 7 0 15,1-1-4-15,-1 1-1 16,4 2 0-16,-7-2 0 0,7 2-29 0,0-6 8 0,0 4-8 16,0-4 0-16,3-5 38 0,0-6 5 0,4 0 1 15,-3-7 0-15,3 10-20 0,0-9-3 16,3 0-1-16,1 3 0 0,3-3 8 0,-3-3 2 0,-4-3 0 0,14 5 0 16,0-5-48-16,3 6-10 15,-2-6-1-15,-1-6-757 0</inkml:trace>
  <inkml:trace contextRef="#ctx0" brushRef="#br0" timeOffset="151075.828">7101 13393 1586 0,'0'0'44'0,"-10"0"12"0,-1 0-45 0,1 0-11 16,3 6 0-16,-4 0 0 0,4-3 46 0,-4 0 7 15,8 3 2-15,-11 2 0 0,7 1-10 0,-4 6-1 16,4-3-1-16,0 2 0 0,3 1-27 0,-3 6-4 16,4-4-2-16,-4 1 0 0,7-3-10 0,-4 2 0 0,4-2 0 15,0-3 0-15,0 0 0 0,4-1 0 0,-1 1 0 0,1 0 0 16,-1-12 0-16,1 6-9 0,3-3 9 0,-3 3 0 16,-1-4-25-1,4 1 1-15,0-3 1 0,4 3 0 16,-1-3-1-16,-3 3-1 0,0 3 0 0,0-3 0 15,4-961 25-15,-4 1925 0 0,4-961 0 0,-1 0 0 16,-3 3 0-16,4-1 0 0,-4 7 0 0,0 3 0 0,-3-1 0 0,-1 4 0 0,1-1 0 16,-4 10 0-16,0-4 0 0,-4 1 0 0,1 2 0 15,-4-8 0 1,-1 2-27-16,1-11 0 0,-3 0 0 0</inkml:trace>
  <inkml:trace contextRef="#ctx0" brushRef="#br0" timeOffset="151434.006">7200 12782 1577 0,'0'23'66'16,"0"4"-53"-1,0-1-13-15,4 3 0 0,-4 1 0 0,3 8 0 0,1-6 44 16,-1 4 4-16,1-1 0 0,3 9 0 0,-4 0-26 0,4 0-5 0,1 3-1 0,-5 3 0 15,4 0-16-15,0 0 0 0,0 0 0 0,4 3 0 16,-8-9 31-16,1 0 2 0,-1-8 1 0,1 2 0 16,3-12-118-16,-7 4-24 15,3-7-5-15,-3-5-595 0</inkml:trace>
  <inkml:trace contextRef="#ctx0" brushRef="#br0" timeOffset="151662.544">7020 13214 608 0,'7'9'12'0,"-3"2"4"0,-1 1-16 0,4-3 0 16,0 0 0-16,1-3 0 15,-1 0 54-15,3-1 8 0,-3-2 2 0,7 0 0 16,-3-3-52-16,3-3-12 0,0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2/28/2024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2/28/2024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ustomXml" Target="../ink/ink4.xml"/><Relationship Id="rId1" Type="http://schemas.openxmlformats.org/officeDocument/2006/relationships/slideLayout" Target="../slideLayouts/slideLayout2.xml"/><Relationship Id="rId9" Type="http://schemas.openxmlformats.org/officeDocument/2006/relationships/image" Target="../media/image6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674361"/>
          </a:xfrm>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vingt-neuf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72649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There is no written homework due Friday, March 1</a:t>
            </a:r>
          </a:p>
          <a:p>
            <a:pPr marL="0" indent="0" algn="ctr">
              <a:buNone/>
            </a:pPr>
            <a:r>
              <a:rPr lang="en-US" b="1" dirty="0"/>
              <a:t>ÉTUDIEZ!</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28999EF1-EE43-404C-BB89-D193CD0FCAE2}"/>
                  </a:ext>
                </a:extLst>
              </p14:cNvPr>
              <p14:cNvContentPartPr/>
              <p14:nvPr/>
            </p14:nvContentPartPr>
            <p14:xfrm>
              <a:off x="3657600" y="4508280"/>
              <a:ext cx="93240" cy="91440"/>
            </p14:xfrm>
          </p:contentPart>
        </mc:Choice>
        <mc:Fallback xmlns="">
          <p:pic>
            <p:nvPicPr>
              <p:cNvPr id="4" name="Ink 3">
                <a:extLst>
                  <a:ext uri="{FF2B5EF4-FFF2-40B4-BE49-F238E27FC236}">
                    <a16:creationId xmlns:a16="http://schemas.microsoft.com/office/drawing/2014/main" id="{28999EF1-EE43-404C-BB89-D193CD0FCAE2}"/>
                  </a:ext>
                </a:extLst>
              </p:cNvPr>
              <p:cNvPicPr/>
              <p:nvPr/>
            </p:nvPicPr>
            <p:blipFill>
              <a:blip r:embed="rId3"/>
              <a:stretch>
                <a:fillRect/>
              </a:stretch>
            </p:blipFill>
            <p:spPr>
              <a:xfrm>
                <a:off x="3648240" y="4498920"/>
                <a:ext cx="111960" cy="110160"/>
              </a:xfrm>
              <a:prstGeom prst="rect">
                <a:avLst/>
              </a:prstGeom>
            </p:spPr>
          </p:pic>
        </mc:Fallback>
      </mc:AlternateContent>
    </p:spTree>
    <p:extLst>
      <p:ext uri="{BB962C8B-B14F-4D97-AF65-F5344CB8AC3E}">
        <p14:creationId xmlns:p14="http://schemas.microsoft.com/office/powerpoint/2010/main" val="2613534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07952"/>
          </a:xfrm>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Write a sentence which uses qui as a relative pronoun.</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5753408A-00DB-4947-813B-E50BE73350FA}"/>
                  </a:ext>
                </a:extLst>
              </p14:cNvPr>
              <p14:cNvContentPartPr/>
              <p14:nvPr/>
            </p14:nvContentPartPr>
            <p14:xfrm>
              <a:off x="1929240" y="2327040"/>
              <a:ext cx="6280560" cy="2910600"/>
            </p14:xfrm>
          </p:contentPart>
        </mc:Choice>
        <mc:Fallback>
          <p:pic>
            <p:nvPicPr>
              <p:cNvPr id="4" name="Ink 3">
                <a:extLst>
                  <a:ext uri="{FF2B5EF4-FFF2-40B4-BE49-F238E27FC236}">
                    <a16:creationId xmlns:a16="http://schemas.microsoft.com/office/drawing/2014/main" id="{5753408A-00DB-4947-813B-E50BE73350FA}"/>
                  </a:ext>
                </a:extLst>
              </p:cNvPr>
              <p:cNvPicPr/>
              <p:nvPr/>
            </p:nvPicPr>
            <p:blipFill>
              <a:blip r:embed="rId3"/>
              <a:stretch>
                <a:fillRect/>
              </a:stretch>
            </p:blipFill>
            <p:spPr>
              <a:xfrm>
                <a:off x="1919880" y="2317680"/>
                <a:ext cx="6299280" cy="2929320"/>
              </a:xfrm>
              <a:prstGeom prst="rect">
                <a:avLst/>
              </a:prstGeom>
            </p:spPr>
          </p:pic>
        </mc:Fallback>
      </mc:AlternateContent>
    </p:spTree>
    <p:extLst>
      <p:ext uri="{BB962C8B-B14F-4D97-AF65-F5344CB8AC3E}">
        <p14:creationId xmlns:p14="http://schemas.microsoft.com/office/powerpoint/2010/main" val="245907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2025597"/>
          </a:xfrm>
        </p:spPr>
        <p:txBody>
          <a:bodyPr>
            <a:normAutofit/>
          </a:bodyPr>
          <a:lstStyle/>
          <a:p>
            <a:pPr algn="ctr"/>
            <a:br>
              <a:rPr lang="en-US" sz="2800" b="1" dirty="0"/>
            </a:br>
            <a:br>
              <a:rPr lang="en-US" sz="2800" b="1" dirty="0"/>
            </a:br>
            <a:r>
              <a:rPr lang="en-US" sz="2800" b="1" dirty="0"/>
              <a:t>Travail de cloche</a:t>
            </a:r>
            <a:br>
              <a:rPr lang="en-US" sz="2800" b="1" dirty="0"/>
            </a:br>
            <a:endParaRPr lang="en-US" sz="2800" b="1" dirty="0"/>
          </a:p>
        </p:txBody>
      </p:sp>
      <p:sp>
        <p:nvSpPr>
          <p:cNvPr id="6" name="Content Placeholder 5"/>
          <p:cNvSpPr>
            <a:spLocks noGrp="1"/>
          </p:cNvSpPr>
          <p:nvPr>
            <p:ph idx="1"/>
          </p:nvPr>
        </p:nvSpPr>
        <p:spPr>
          <a:xfrm>
            <a:off x="689919" y="1690688"/>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Translate </a:t>
            </a:r>
            <a:r>
              <a:rPr lang="fr-FR" dirty="0" err="1"/>
              <a:t>into</a:t>
            </a:r>
            <a:r>
              <a:rPr lang="fr-FR" dirty="0"/>
              <a:t> French: As </a:t>
            </a:r>
            <a:r>
              <a:rPr lang="fr-FR" dirty="0" err="1"/>
              <a:t>soon</a:t>
            </a:r>
            <a:r>
              <a:rPr lang="fr-FR" dirty="0"/>
              <a:t> as </a:t>
            </a:r>
            <a:r>
              <a:rPr lang="fr-FR" dirty="0" err="1"/>
              <a:t>they</a:t>
            </a:r>
            <a:r>
              <a:rPr lang="fr-FR" dirty="0"/>
              <a:t> </a:t>
            </a:r>
            <a:r>
              <a:rPr lang="fr-FR" dirty="0" err="1"/>
              <a:t>see</a:t>
            </a:r>
            <a:r>
              <a:rPr lang="fr-FR" dirty="0"/>
              <a:t> the signal (le signe), </a:t>
            </a:r>
            <a:r>
              <a:rPr lang="fr-FR" dirty="0" err="1"/>
              <a:t>they</a:t>
            </a:r>
            <a:r>
              <a:rPr lang="fr-FR" dirty="0"/>
              <a:t> </a:t>
            </a:r>
            <a:r>
              <a:rPr lang="fr-FR" dirty="0" err="1"/>
              <a:t>will</a:t>
            </a:r>
            <a:r>
              <a:rPr lang="fr-FR" dirty="0"/>
              <a:t> </a:t>
            </a:r>
            <a:r>
              <a:rPr lang="fr-FR" dirty="0" err="1"/>
              <a:t>scream</a:t>
            </a:r>
            <a:r>
              <a:rPr lang="fr-FR" dirty="0"/>
              <a:t> « surprise ».</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B0F0BAC6-3B78-4348-93B8-2DF5CB9FA9E0}"/>
                  </a:ext>
                </a:extLst>
              </p14:cNvPr>
              <p14:cNvContentPartPr/>
              <p14:nvPr/>
            </p14:nvContentPartPr>
            <p14:xfrm>
              <a:off x="1172160" y="2257200"/>
              <a:ext cx="9437760" cy="778320"/>
            </p14:xfrm>
          </p:contentPart>
        </mc:Choice>
        <mc:Fallback>
          <p:pic>
            <p:nvPicPr>
              <p:cNvPr id="2" name="Ink 1">
                <a:extLst>
                  <a:ext uri="{FF2B5EF4-FFF2-40B4-BE49-F238E27FC236}">
                    <a16:creationId xmlns:a16="http://schemas.microsoft.com/office/drawing/2014/main" id="{B0F0BAC6-3B78-4348-93B8-2DF5CB9FA9E0}"/>
                  </a:ext>
                </a:extLst>
              </p:cNvPr>
              <p:cNvPicPr/>
              <p:nvPr/>
            </p:nvPicPr>
            <p:blipFill>
              <a:blip r:embed="rId3"/>
              <a:stretch>
                <a:fillRect/>
              </a:stretch>
            </p:blipFill>
            <p:spPr>
              <a:xfrm>
                <a:off x="1162800" y="2247840"/>
                <a:ext cx="9456480" cy="797040"/>
              </a:xfrm>
              <a:prstGeom prst="rect">
                <a:avLst/>
              </a:prstGeom>
            </p:spPr>
          </p:pic>
        </mc:Fallback>
      </mc:AlternateContent>
    </p:spTree>
    <p:extLst>
      <p:ext uri="{BB962C8B-B14F-4D97-AF65-F5344CB8AC3E}">
        <p14:creationId xmlns:p14="http://schemas.microsoft.com/office/powerpoint/2010/main" val="263433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934888"/>
          </a:xfrm>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vingt-neuf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22904"/>
          </a:xfrm>
        </p:spPr>
        <p:txBody>
          <a:bodyPr>
            <a:normAutofit/>
          </a:bodyPr>
          <a:lstStyle/>
          <a:p>
            <a:pPr algn="ctr"/>
            <a:r>
              <a:rPr lang="en-US" sz="2800" b="1" dirty="0" err="1"/>
              <a:t>Gioachino</a:t>
            </a:r>
            <a:r>
              <a:rPr lang="en-US" sz="2800" b="1" dirty="0"/>
              <a:t> Rossini was born on February 29, 1792. He wrote over 30 operas which were so popular that be became very wealthy and retired at age 36, at which time he moved to Paris where he spent his next 30 years as a celebrated </a:t>
            </a:r>
            <a:r>
              <a:rPr lang="en-US" sz="2800" b="1" i="1" dirty="0"/>
              <a:t>bon vivant</a:t>
            </a:r>
            <a:r>
              <a:rPr lang="en-US" sz="2800" b="1" dirty="0"/>
              <a:t>.</a:t>
            </a:r>
          </a:p>
        </p:txBody>
      </p:sp>
      <p:pic>
        <p:nvPicPr>
          <p:cNvPr id="5" name="Content Placeholder 4">
            <a:extLst>
              <a:ext uri="{FF2B5EF4-FFF2-40B4-BE49-F238E27FC236}">
                <a16:creationId xmlns:a16="http://schemas.microsoft.com/office/drawing/2014/main" id="{91284AC9-98CC-4BB1-8BE1-B727B6E4C231}"/>
              </a:ext>
            </a:extLst>
          </p:cNvPr>
          <p:cNvPicPr>
            <a:picLocks noGrp="1" noChangeAspect="1"/>
          </p:cNvPicPr>
          <p:nvPr>
            <p:ph idx="1"/>
          </p:nvPr>
        </p:nvPicPr>
        <p:blipFill>
          <a:blip r:embed="rId2"/>
          <a:stretch>
            <a:fillRect/>
          </a:stretch>
        </p:blipFill>
        <p:spPr>
          <a:xfrm>
            <a:off x="3974320" y="2437624"/>
            <a:ext cx="4902306" cy="3671998"/>
          </a:xfrm>
          <a:prstGeom prst="rect">
            <a:avLst/>
          </a:prstGeom>
        </p:spPr>
      </p:pic>
    </p:spTree>
    <p:extLst>
      <p:ext uri="{BB962C8B-B14F-4D97-AF65-F5344CB8AC3E}">
        <p14:creationId xmlns:p14="http://schemas.microsoft.com/office/powerpoint/2010/main" val="2434319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46030"/>
          </a:xfrm>
        </p:spPr>
        <p:txBody>
          <a:bodyPr>
            <a:normAutofit/>
          </a:bodyPr>
          <a:lstStyle/>
          <a:p>
            <a:pPr algn="ctr"/>
            <a:br>
              <a:rPr lang="en-US" sz="2800" b="1" dirty="0"/>
            </a:br>
            <a:br>
              <a:rPr lang="en-US" sz="2800" b="1" dirty="0"/>
            </a:br>
            <a:r>
              <a:rPr lang="en-US" sz="2800" b="1" dirty="0"/>
              <a:t>AVERTISSEMENT</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err="1"/>
              <a:t>examen</a:t>
            </a:r>
            <a:r>
              <a:rPr lang="en-US" dirty="0"/>
              <a:t>, </a:t>
            </a:r>
            <a:r>
              <a:rPr lang="en-US" dirty="0" err="1"/>
              <a:t>unité</a:t>
            </a:r>
            <a:r>
              <a:rPr lang="en-US" dirty="0"/>
              <a:t> 5</a:t>
            </a:r>
          </a:p>
          <a:p>
            <a:pPr marL="0" indent="0" algn="ctr">
              <a:buNone/>
            </a:pPr>
            <a:r>
              <a:rPr lang="en-US" dirty="0" err="1"/>
              <a:t>Demain</a:t>
            </a:r>
            <a:r>
              <a:rPr lang="en-US" dirty="0"/>
              <a:t>: </a:t>
            </a:r>
            <a:r>
              <a:rPr lang="en-US" dirty="0" err="1"/>
              <a:t>vendredi</a:t>
            </a:r>
            <a:r>
              <a:rPr lang="en-US" dirty="0"/>
              <a:t>, le premier mars</a:t>
            </a:r>
          </a:p>
          <a:p>
            <a:pPr marL="0" indent="0" algn="ctr">
              <a:buNone/>
            </a:pPr>
            <a:endParaRPr lang="en-US" dirty="0"/>
          </a:p>
          <a:p>
            <a:pPr marL="0" indent="0" algn="ctr">
              <a:buNone/>
            </a:pPr>
            <a:r>
              <a:rPr lang="en-US" dirty="0" err="1"/>
              <a:t>Vous</a:t>
            </a:r>
            <a:r>
              <a:rPr lang="en-US" dirty="0"/>
              <a:t> </a:t>
            </a:r>
            <a:r>
              <a:rPr lang="en-US" dirty="0" err="1"/>
              <a:t>devrez</a:t>
            </a:r>
            <a:r>
              <a:rPr lang="en-US" dirty="0"/>
              <a:t> </a:t>
            </a:r>
            <a:r>
              <a:rPr lang="en-US" dirty="0" err="1"/>
              <a:t>écrire</a:t>
            </a:r>
            <a:r>
              <a:rPr lang="en-US" dirty="0"/>
              <a:t> de </a:t>
            </a:r>
            <a:r>
              <a:rPr lang="en-US" i="1" dirty="0"/>
              <a:t>La </a:t>
            </a:r>
            <a:r>
              <a:rPr lang="en-US" i="1" dirty="0" err="1"/>
              <a:t>Cigale</a:t>
            </a:r>
            <a:r>
              <a:rPr lang="en-US" i="1" dirty="0"/>
              <a:t> et La </a:t>
            </a:r>
            <a:r>
              <a:rPr lang="en-US" i="1" dirty="0" err="1"/>
              <a:t>Fourmi</a:t>
            </a:r>
            <a:r>
              <a:rPr lang="en-US" dirty="0"/>
              <a:t>.</a:t>
            </a:r>
          </a:p>
          <a:p>
            <a:pPr marL="0" indent="0" algn="ctr">
              <a:buNone/>
            </a:pPr>
            <a:r>
              <a:rPr lang="en-US" dirty="0" err="1"/>
              <a:t>Vous</a:t>
            </a:r>
            <a:r>
              <a:rPr lang="en-US" dirty="0"/>
              <a:t> </a:t>
            </a:r>
            <a:r>
              <a:rPr lang="en-US" dirty="0" err="1"/>
              <a:t>devrez</a:t>
            </a:r>
            <a:r>
              <a:rPr lang="en-US" dirty="0"/>
              <a:t> </a:t>
            </a:r>
            <a:r>
              <a:rPr lang="en-US" dirty="0" err="1"/>
              <a:t>écrire</a:t>
            </a:r>
            <a:r>
              <a:rPr lang="en-US" dirty="0"/>
              <a:t> d’un </a:t>
            </a:r>
            <a:r>
              <a:rPr lang="en-US" dirty="0" err="1"/>
              <a:t>emploi</a:t>
            </a:r>
            <a:r>
              <a:rPr lang="en-US" dirty="0"/>
              <a:t> possible.</a:t>
            </a:r>
          </a:p>
        </p:txBody>
      </p:sp>
    </p:spTree>
    <p:extLst>
      <p:ext uri="{BB962C8B-B14F-4D97-AF65-F5344CB8AC3E}">
        <p14:creationId xmlns:p14="http://schemas.microsoft.com/office/powerpoint/2010/main" val="1143706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3422A-FC8B-4624-A4A9-38F4B8C5D8E9}"/>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242B6E6-32EA-4205-967F-E6A0AC920146}"/>
              </a:ext>
            </a:extLst>
          </p:cNvPr>
          <p:cNvSpPr>
            <a:spLocks noGrp="1"/>
          </p:cNvSpPr>
          <p:nvPr>
            <p:ph idx="1"/>
          </p:nvPr>
        </p:nvSpPr>
        <p:spPr>
          <a:xfrm>
            <a:off x="838200" y="501927"/>
            <a:ext cx="10515600" cy="5675036"/>
          </a:xfrm>
        </p:spPr>
        <p:txBody>
          <a:bodyPr/>
          <a:lstStyle/>
          <a:p>
            <a:pPr marL="0" indent="0">
              <a:buNone/>
            </a:pPr>
            <a:r>
              <a:rPr lang="en-US" dirty="0"/>
              <a:t>un </a:t>
            </a:r>
            <a:r>
              <a:rPr lang="en-US" dirty="0" err="1"/>
              <a:t>entretien</a:t>
            </a:r>
            <a:r>
              <a:rPr lang="en-US" dirty="0"/>
              <a:t>        la formation	    </a:t>
            </a:r>
            <a:r>
              <a:rPr lang="en-US" dirty="0" err="1"/>
              <a:t>appeler</a:t>
            </a:r>
            <a:r>
              <a:rPr lang="en-US" dirty="0"/>
              <a:t>        </a:t>
            </a:r>
            <a:r>
              <a:rPr lang="en-US" dirty="0" err="1"/>
              <a:t>gagner</a:t>
            </a:r>
            <a:r>
              <a:rPr lang="en-US" dirty="0"/>
              <a:t>      le </a:t>
            </a:r>
            <a:r>
              <a:rPr lang="en-US" dirty="0" err="1"/>
              <a:t>niveau</a:t>
            </a:r>
            <a:r>
              <a:rPr lang="en-US" dirty="0"/>
              <a:t>  </a:t>
            </a:r>
          </a:p>
          <a:p>
            <a:pPr marL="0" indent="0">
              <a:buNone/>
            </a:pPr>
            <a:endParaRPr lang="en-US" dirty="0"/>
          </a:p>
          <a:p>
            <a:pPr marL="0" indent="0">
              <a:buNone/>
            </a:pPr>
            <a:r>
              <a:rPr lang="en-US" dirty="0"/>
              <a:t>un pompier       </a:t>
            </a:r>
            <a:r>
              <a:rPr lang="en-US" dirty="0" err="1"/>
              <a:t>dont</a:t>
            </a:r>
            <a:r>
              <a:rPr lang="en-US" dirty="0"/>
              <a:t>         </a:t>
            </a:r>
            <a:r>
              <a:rPr lang="en-US" dirty="0" err="1"/>
              <a:t>une</a:t>
            </a:r>
            <a:r>
              <a:rPr lang="en-US" dirty="0"/>
              <a:t> </a:t>
            </a:r>
            <a:r>
              <a:rPr lang="en-US" dirty="0" err="1"/>
              <a:t>entreprise</a:t>
            </a:r>
            <a:r>
              <a:rPr lang="en-US" dirty="0"/>
              <a:t>         </a:t>
            </a:r>
            <a:r>
              <a:rPr lang="en-US" dirty="0" err="1"/>
              <a:t>rester</a:t>
            </a:r>
            <a:r>
              <a:rPr lang="en-US" dirty="0"/>
              <a:t> sur </a:t>
            </a:r>
            <a:r>
              <a:rPr lang="en-US" dirty="0" err="1"/>
              <a:t>ligne</a:t>
            </a:r>
            <a:r>
              <a:rPr lang="en-US" dirty="0"/>
              <a:t>       </a:t>
            </a:r>
            <a:r>
              <a:rPr lang="en-US" dirty="0" err="1"/>
              <a:t>où</a:t>
            </a:r>
            <a:r>
              <a:rPr lang="en-US" dirty="0"/>
              <a:t> </a:t>
            </a:r>
          </a:p>
          <a:p>
            <a:pPr marL="0" indent="0">
              <a:buNone/>
            </a:pPr>
            <a:endParaRPr lang="en-US" dirty="0"/>
          </a:p>
          <a:p>
            <a:pPr marL="0" indent="0">
              <a:buNone/>
            </a:pPr>
            <a:r>
              <a:rPr lang="en-US" dirty="0" err="1"/>
              <a:t>lettre</a:t>
            </a:r>
            <a:r>
              <a:rPr lang="en-US" dirty="0"/>
              <a:t> de motivation      un stage      </a:t>
            </a:r>
            <a:r>
              <a:rPr lang="en-US" dirty="0" err="1"/>
              <a:t>lequel</a:t>
            </a:r>
            <a:r>
              <a:rPr lang="en-US" dirty="0"/>
              <a:t>       </a:t>
            </a:r>
            <a:r>
              <a:rPr lang="en-US" dirty="0" err="1"/>
              <a:t>dès</a:t>
            </a:r>
            <a:r>
              <a:rPr lang="en-US" dirty="0"/>
              <a:t> que      </a:t>
            </a:r>
            <a:r>
              <a:rPr lang="en-US" dirty="0" err="1"/>
              <a:t>une</a:t>
            </a:r>
            <a:r>
              <a:rPr lang="en-US" dirty="0"/>
              <a:t> </a:t>
            </a:r>
            <a:r>
              <a:rPr lang="en-US" dirty="0" err="1"/>
              <a:t>carrière</a:t>
            </a:r>
            <a:endParaRPr lang="en-US" dirty="0"/>
          </a:p>
          <a:p>
            <a:pPr marL="0" indent="0">
              <a:buNone/>
            </a:pPr>
            <a:endParaRPr lang="en-US" dirty="0"/>
          </a:p>
          <a:p>
            <a:pPr marL="0" indent="0">
              <a:buNone/>
            </a:pPr>
            <a:r>
              <a:rPr lang="en-US" dirty="0"/>
              <a:t>un poste        </a:t>
            </a:r>
            <a:r>
              <a:rPr lang="en-US" dirty="0" err="1"/>
              <a:t>dring-dring</a:t>
            </a:r>
            <a:r>
              <a:rPr lang="en-US" dirty="0"/>
              <a:t>      </a:t>
            </a:r>
            <a:r>
              <a:rPr lang="en-US" dirty="0" err="1"/>
              <a:t>quand</a:t>
            </a:r>
            <a:r>
              <a:rPr lang="en-US" dirty="0"/>
              <a:t>      jour de </a:t>
            </a:r>
            <a:r>
              <a:rPr lang="en-US" dirty="0" err="1"/>
              <a:t>congé</a:t>
            </a:r>
            <a:r>
              <a:rPr lang="en-US" dirty="0"/>
              <a:t>    le patron    qui</a:t>
            </a:r>
          </a:p>
          <a:p>
            <a:pPr marL="0" indent="0">
              <a:buNone/>
            </a:pPr>
            <a:endParaRPr lang="en-US" dirty="0"/>
          </a:p>
          <a:p>
            <a:pPr marL="0" indent="0">
              <a:buNone/>
            </a:pPr>
            <a:r>
              <a:rPr lang="en-US" dirty="0"/>
              <a:t>de la part de    un </a:t>
            </a:r>
            <a:r>
              <a:rPr lang="en-US" dirty="0" err="1"/>
              <a:t>plombier</a:t>
            </a:r>
            <a:r>
              <a:rPr lang="en-US" dirty="0"/>
              <a:t>	</a:t>
            </a:r>
            <a:r>
              <a:rPr lang="en-US" dirty="0" err="1"/>
              <a:t>lettre</a:t>
            </a:r>
            <a:r>
              <a:rPr lang="en-US" dirty="0"/>
              <a:t> de </a:t>
            </a:r>
            <a:r>
              <a:rPr lang="en-US" dirty="0" err="1"/>
              <a:t>recommandation</a:t>
            </a:r>
            <a:r>
              <a:rPr lang="en-US" dirty="0"/>
              <a:t>      un métier</a:t>
            </a:r>
          </a:p>
          <a:p>
            <a:pPr marL="0" indent="0">
              <a:buNone/>
            </a:pPr>
            <a:endParaRPr lang="en-US" dirty="0"/>
          </a:p>
          <a:p>
            <a:pPr marL="0" indent="0">
              <a:buNone/>
            </a:pPr>
            <a:r>
              <a:rPr lang="en-US" dirty="0"/>
              <a:t>le </a:t>
            </a:r>
            <a:r>
              <a:rPr lang="en-US" dirty="0" err="1"/>
              <a:t>salaire</a:t>
            </a:r>
            <a:r>
              <a:rPr lang="en-US" dirty="0"/>
              <a:t>       </a:t>
            </a:r>
            <a:r>
              <a:rPr lang="en-US" dirty="0" err="1"/>
              <a:t>chômage</a:t>
            </a:r>
            <a:r>
              <a:rPr lang="en-US" dirty="0"/>
              <a:t>       la poste      </a:t>
            </a:r>
            <a:r>
              <a:rPr lang="en-US" dirty="0" err="1"/>
              <a:t>plein</a:t>
            </a:r>
            <a:r>
              <a:rPr lang="en-US" dirty="0"/>
              <a:t>-temps     </a:t>
            </a:r>
            <a:r>
              <a:rPr lang="en-US" dirty="0" err="1"/>
              <a:t>rendez-vous</a:t>
            </a:r>
            <a:r>
              <a:rPr lang="en-US" dirty="0"/>
              <a:t>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F4FDD88E-7E62-4BA3-8A6A-ACD4C80E5125}"/>
                  </a:ext>
                </a:extLst>
              </p14:cNvPr>
              <p14:cNvContentPartPr/>
              <p14:nvPr/>
            </p14:nvContentPartPr>
            <p14:xfrm>
              <a:off x="1496160" y="-154800"/>
              <a:ext cx="8753040" cy="4561920"/>
            </p14:xfrm>
          </p:contentPart>
        </mc:Choice>
        <mc:Fallback>
          <p:pic>
            <p:nvPicPr>
              <p:cNvPr id="4" name="Ink 3">
                <a:extLst>
                  <a:ext uri="{FF2B5EF4-FFF2-40B4-BE49-F238E27FC236}">
                    <a16:creationId xmlns:a16="http://schemas.microsoft.com/office/drawing/2014/main" id="{F4FDD88E-7E62-4BA3-8A6A-ACD4C80E5125}"/>
                  </a:ext>
                </a:extLst>
              </p:cNvPr>
              <p:cNvPicPr/>
              <p:nvPr/>
            </p:nvPicPr>
            <p:blipFill>
              <a:blip r:embed="rId3"/>
              <a:stretch>
                <a:fillRect/>
              </a:stretch>
            </p:blipFill>
            <p:spPr>
              <a:xfrm>
                <a:off x="1486800" y="-164160"/>
                <a:ext cx="8771760" cy="4580640"/>
              </a:xfrm>
              <a:prstGeom prst="rect">
                <a:avLst/>
              </a:prstGeom>
            </p:spPr>
          </p:pic>
        </mc:Fallback>
      </mc:AlternateContent>
    </p:spTree>
    <p:extLst>
      <p:ext uri="{BB962C8B-B14F-4D97-AF65-F5344CB8AC3E}">
        <p14:creationId xmlns:p14="http://schemas.microsoft.com/office/powerpoint/2010/main" val="1952507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036CF-BAE6-4F48-9018-3BB413E144F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0163E1F-93DF-4CD9-992F-3A384AA2A899}"/>
              </a:ext>
            </a:extLst>
          </p:cNvPr>
          <p:cNvSpPr>
            <a:spLocks noGrp="1"/>
          </p:cNvSpPr>
          <p:nvPr>
            <p:ph idx="1"/>
          </p:nvPr>
        </p:nvSpPr>
        <p:spPr/>
        <p:txBody>
          <a:bodyPr/>
          <a:lstStyle/>
          <a:p>
            <a:pPr marL="0" indent="0">
              <a:buNone/>
            </a:pPr>
            <a:r>
              <a:rPr lang="en-US" dirty="0"/>
              <a:t>Les </a:t>
            </a:r>
            <a:r>
              <a:rPr lang="en-US" dirty="0" err="1"/>
              <a:t>pronoms</a:t>
            </a:r>
            <a:r>
              <a:rPr lang="en-US" dirty="0"/>
              <a:t> </a:t>
            </a:r>
            <a:r>
              <a:rPr lang="en-US" dirty="0" err="1"/>
              <a:t>relatifs</a:t>
            </a:r>
            <a:endParaRPr lang="en-US" dirty="0"/>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7A74F62A-0E57-4786-AC67-A472A69C3A8E}"/>
                  </a:ext>
                </a:extLst>
              </p14:cNvPr>
              <p14:cNvContentPartPr/>
              <p14:nvPr/>
            </p14:nvContentPartPr>
            <p14:xfrm>
              <a:off x="2093040" y="1990440"/>
              <a:ext cx="9338760" cy="2855880"/>
            </p14:xfrm>
          </p:contentPart>
        </mc:Choice>
        <mc:Fallback>
          <p:pic>
            <p:nvPicPr>
              <p:cNvPr id="4" name="Ink 3">
                <a:extLst>
                  <a:ext uri="{FF2B5EF4-FFF2-40B4-BE49-F238E27FC236}">
                    <a16:creationId xmlns:a16="http://schemas.microsoft.com/office/drawing/2014/main" id="{7A74F62A-0E57-4786-AC67-A472A69C3A8E}"/>
                  </a:ext>
                </a:extLst>
              </p:cNvPr>
              <p:cNvPicPr/>
              <p:nvPr/>
            </p:nvPicPr>
            <p:blipFill>
              <a:blip r:embed="rId3"/>
              <a:stretch>
                <a:fillRect/>
              </a:stretch>
            </p:blipFill>
            <p:spPr>
              <a:xfrm>
                <a:off x="2083680" y="1981080"/>
                <a:ext cx="9357480" cy="2874600"/>
              </a:xfrm>
              <a:prstGeom prst="rect">
                <a:avLst/>
              </a:prstGeom>
            </p:spPr>
          </p:pic>
        </mc:Fallback>
      </mc:AlternateContent>
    </p:spTree>
    <p:extLst>
      <p:ext uri="{BB962C8B-B14F-4D97-AF65-F5344CB8AC3E}">
        <p14:creationId xmlns:p14="http://schemas.microsoft.com/office/powerpoint/2010/main" val="40633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DB8C3-AE01-4505-AB02-8B30FAA830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05D0E8-196F-425F-A9F7-040DCBDD1986}"/>
              </a:ext>
            </a:extLst>
          </p:cNvPr>
          <p:cNvSpPr>
            <a:spLocks noGrp="1"/>
          </p:cNvSpPr>
          <p:nvPr>
            <p:ph idx="1"/>
          </p:nvPr>
        </p:nvSpPr>
        <p:spPr/>
        <p:txBody>
          <a:bodyPr/>
          <a:lstStyle/>
          <a:p>
            <a:pPr marL="0" indent="0">
              <a:buNone/>
            </a:pPr>
            <a:endParaRPr lang="en-US" dirty="0"/>
          </a:p>
          <a:p>
            <a:pPr marL="0" indent="0">
              <a:buNone/>
            </a:pPr>
            <a:r>
              <a:rPr lang="en-US" dirty="0"/>
              <a:t>La </a:t>
            </a:r>
            <a:r>
              <a:rPr lang="en-US" dirty="0" err="1"/>
              <a:t>cigale</a:t>
            </a:r>
            <a:r>
              <a:rPr lang="en-US" dirty="0"/>
              <a:t> et la </a:t>
            </a:r>
            <a:r>
              <a:rPr lang="en-US" dirty="0" err="1"/>
              <a:t>fourmi</a:t>
            </a: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2">
            <p14:nvContentPartPr>
              <p14:cNvPr id="72" name="Ink 71">
                <a:extLst>
                  <a:ext uri="{FF2B5EF4-FFF2-40B4-BE49-F238E27FC236}">
                    <a16:creationId xmlns:a16="http://schemas.microsoft.com/office/drawing/2014/main" id="{13EFDAF6-BCF8-4104-A993-074E74C4100E}"/>
                  </a:ext>
                </a:extLst>
              </p14:cNvPr>
              <p14:cNvContentPartPr/>
              <p14:nvPr/>
            </p14:nvContentPartPr>
            <p14:xfrm>
              <a:off x="11518889" y="2045309"/>
              <a:ext cx="5040" cy="11160"/>
            </p14:xfrm>
          </p:contentPart>
        </mc:Choice>
        <mc:Fallback xmlns="">
          <p:pic>
            <p:nvPicPr>
              <p:cNvPr id="72" name="Ink 71">
                <a:extLst>
                  <a:ext uri="{FF2B5EF4-FFF2-40B4-BE49-F238E27FC236}">
                    <a16:creationId xmlns:a16="http://schemas.microsoft.com/office/drawing/2014/main" id="{13EFDAF6-BCF8-4104-A993-074E74C4100E}"/>
                  </a:ext>
                </a:extLst>
              </p:cNvPr>
              <p:cNvPicPr/>
              <p:nvPr/>
            </p:nvPicPr>
            <p:blipFill>
              <a:blip r:embed="rId9"/>
              <a:stretch>
                <a:fillRect/>
              </a:stretch>
            </p:blipFill>
            <p:spPr>
              <a:xfrm>
                <a:off x="11509889" y="2036669"/>
                <a:ext cx="22680" cy="28800"/>
              </a:xfrm>
              <a:prstGeom prst="rect">
                <a:avLst/>
              </a:prstGeom>
            </p:spPr>
          </p:pic>
        </mc:Fallback>
      </mc:AlternateContent>
    </p:spTree>
    <p:extLst>
      <p:ext uri="{BB962C8B-B14F-4D97-AF65-F5344CB8AC3E}">
        <p14:creationId xmlns:p14="http://schemas.microsoft.com/office/powerpoint/2010/main" val="306392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CB014-F90F-443B-B2F1-9377106911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FEEB37-993A-4769-A400-37C05D946DF6}"/>
              </a:ext>
            </a:extLst>
          </p:cNvPr>
          <p:cNvSpPr>
            <a:spLocks noGrp="1"/>
          </p:cNvSpPr>
          <p:nvPr>
            <p:ph idx="1"/>
          </p:nvPr>
        </p:nvSpPr>
        <p:spPr/>
        <p:txBody>
          <a:bodyPr>
            <a:normAutofit/>
          </a:bodyPr>
          <a:lstStyle/>
          <a:p>
            <a:pPr marL="0" indent="0">
              <a:buNone/>
            </a:pPr>
            <a:endParaRPr lang="en-US" dirty="0"/>
          </a:p>
          <a:p>
            <a:pPr marL="0" indent="0">
              <a:buNone/>
            </a:pPr>
            <a:r>
              <a:rPr lang="en-US" dirty="0" err="1"/>
              <a:t>une</a:t>
            </a:r>
            <a:r>
              <a:rPr lang="en-US" dirty="0"/>
              <a:t> profession</a:t>
            </a:r>
          </a:p>
        </p:txBody>
      </p:sp>
    </p:spTree>
    <p:extLst>
      <p:ext uri="{BB962C8B-B14F-4D97-AF65-F5344CB8AC3E}">
        <p14:creationId xmlns:p14="http://schemas.microsoft.com/office/powerpoint/2010/main" val="1229596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44194</TotalTime>
  <Words>219</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Bonjour!</vt:lpstr>
      <vt:lpstr>  Travail de cloche </vt:lpstr>
      <vt:lpstr>Bonjour!</vt:lpstr>
      <vt:lpstr>Gioachino Rossini was born on February 29, 1792. He wrote over 30 operas which were so popular that be became very wealthy and retired at age 36, at which time he moved to Paris where he spent his next 30 years as a celebrated bon vivant.</vt:lpstr>
      <vt:lpstr>  AVERTISSEMENT</vt:lpstr>
      <vt:lpstr>PowerPoint Presentation</vt:lpstr>
      <vt:lpstr>PowerPoint Presentation</vt:lpstr>
      <vt:lpstr>PowerPoint Presentation</vt:lpstr>
      <vt:lpstr>PowerPoint Presentation</vt:lpstr>
      <vt:lpstr>                                                                                   </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511</cp:revision>
  <cp:lastPrinted>2017-02-27T15:51:41Z</cp:lastPrinted>
  <dcterms:created xsi:type="dcterms:W3CDTF">2016-10-03T16:25:09Z</dcterms:created>
  <dcterms:modified xsi:type="dcterms:W3CDTF">2024-02-29T20:23:27Z</dcterms:modified>
</cp:coreProperties>
</file>