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31" r:id="rId2"/>
    <p:sldId id="392" r:id="rId3"/>
    <p:sldId id="416" r:id="rId4"/>
    <p:sldId id="417" r:id="rId5"/>
    <p:sldId id="403" r:id="rId6"/>
    <p:sldId id="420" r:id="rId7"/>
    <p:sldId id="421" r:id="rId8"/>
    <p:sldId id="423" r:id="rId9"/>
    <p:sldId id="424" r:id="rId10"/>
    <p:sldId id="422" r:id="rId11"/>
    <p:sldId id="419" r:id="rId12"/>
    <p:sldId id="393" r:id="rId13"/>
    <p:sldId id="387" r:id="rId14"/>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331"/>
            <p14:sldId id="392"/>
            <p14:sldId id="416"/>
            <p14:sldId id="417"/>
            <p14:sldId id="403"/>
            <p14:sldId id="420"/>
            <p14:sldId id="421"/>
            <p14:sldId id="423"/>
            <p14:sldId id="424"/>
            <p14:sldId id="422"/>
            <p14:sldId id="419"/>
            <p14:sldId id="393"/>
            <p14:sldId id="387"/>
          </p14:sldIdLst>
        </p14:section>
        <p14:section name="Untitled Section" id="{6B2FDA42-E83C-46BA-9F96-D3ED0EDCB642}">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83" d="100"/>
          <a:sy n="83" d="100"/>
        </p:scale>
        <p:origin x="40" y="14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21F8FC56-A933-49CA-AB00-C90420C690BB}" type="datetimeFigureOut">
              <a:rPr lang="en-US" smtClean="0"/>
              <a:t>2/22/2024</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733D89F-18B8-414D-8041-7D6D10F61C48}" type="slidenum">
              <a:rPr lang="en-US" smtClean="0"/>
              <a:t>‹#›</a:t>
            </a:fld>
            <a:endParaRPr lang="en-US"/>
          </a:p>
        </p:txBody>
      </p:sp>
    </p:spTree>
    <p:extLst>
      <p:ext uri="{BB962C8B-B14F-4D97-AF65-F5344CB8AC3E}">
        <p14:creationId xmlns:p14="http://schemas.microsoft.com/office/powerpoint/2010/main" val="102880884"/>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4-02-22T18:31:14.531"/>
    </inkml:context>
    <inkml:brush xml:id="br0">
      <inkml:brushProperty name="width" value="0.05292" units="cm"/>
      <inkml:brushProperty name="height" value="0.05292" units="cm"/>
      <inkml:brushProperty name="color" value="#FF0000"/>
    </inkml:brush>
  </inkml:definitions>
  <inkml:trace contextRef="#ctx0" brushRef="#br0">8117 11153 943 0,'0'0'20'0,"0"-6"5"0,0 6 1 0,0 0 1 0,0 0-27 0,0 0 0 0,4-12 0 0,-4 12 0 15,0 0 28-15,0 0 1 0,0 0 0 0,0 0 0 16,0 0-29-16,0 0 0 0,0 0 0 0,0 0 0 16,-4 12 21-16,4-12 8 0,0 0 2 0,-7 6 0 15,0 0-31-15,4 0 0 0,3-6 0 0,0 0 0 16,-7 6 32-16,7-6 0 0,-7 6 0 0,7-6 0 15,0 0 13-15,-7 0 3 0,7 0 1 0,-7-3 0 16,-1 0-16-16,1-3-3 0,7 6-1 0,-3-6 0 16,-1 0-17-16,1 0-4 0,3 6-8 0,0 0 12 15,-4-9-12-15,-3 0 0 0,4 4 8 0,-1-1-8 16,-3 3 0-16,7 3 0 0,-7-3 0 0,0-3 0 16,0 3-15-16,0 3-5 0,0-6-2 0,0 0 0 0,0 0 35 15,0 6 7-15,0 0 2 0,0-8 0 0,0 8-22 0,0-6 8 16,-1 3-8-16,1 0 0 0,0 0 0 0,0 0 0 15,7 3 0-15,-3-3 0 0,3 3 0 0,-11 0 8 16,11 0-8-16,0 0 0 16,-7 3-16-16,4-3-8 0,-4 6-2 0,3-3 0 15,0 3 50-15,-3 5 11 0,4-5 1 0,-1 9 1 0,1-3-22 0,-4 2-5 16,3 7-1-16,1-3 0 0,-4-4 5 0,0 10 1 16,3-7 0-16,-3 1 0 0,3-3-15 0,-3 2 8 15,4 7-8-15,-1 0 0 0,1 2 40 0,-1-5 3 16,4 8 0-16,-3-8 0 0,3 2-27 0,0 1-4 15,0-1-2-15,0-2 0 0,3 2-10 0,-3-11 0 16,4 9 0-16,-1-4 8 0,1-5-8 0,-1-3 0 0,1 5 0 16,-1-2 0-16,5-3 0 0,-1 3 0 0,0 2 0 15,3-2 0-15,1-3 0 0,-1 0 0 0,1 3 0 0,3-7 0 16,0 7 0-16,-3-9 0 0,6 3 0 0,1 0 0 16,0 0 0-16,-1 3 0 0,5-6 0 0,-5 2 0 15,-3 1-12-15,4-6 1 0,-4 6 1 0,0-6 0 16,0 0-26-1,0 0-6-15,-3 0-1 0,3 0 0 0,0 0-89 16,0 0-19-16,0 0-3 0,0-6-1 0</inkml:trace>
  <inkml:trace contextRef="#ctx0" brushRef="#br0" timeOffset="375.551">8502 10900 1026 0,'0'0'28'0,"-4"6"8"0,1 6-28 0,3-3-8 0,-4 2 0 0,1 1 0 16,-1 6 62-16,1-4 11 0,3 1 3 0,-4 3 0 15,4-3-10-15,-3-4-2 0,3 7 0 0,0-6 0 16,0 2 0-16,0-2 0 0,0-3 0 16,0 3 0-16,3-1-28 0,1 7-7 15,3-6-1-15,0 0 0 0,-4-1-12 0,4 7-4 0,1-3 0 0,-1-4 0 16,0 4-12-16,0-3 9 0,0 6-9 0,0-1 8 15,-4-8-35 1,4 3-7-16,-3 0-2 0,-1-1-500 0,4 1-100 0</inkml:trace>
  <inkml:trace contextRef="#ctx0" brushRef="#br0" timeOffset="1163.715">8886 11421 1364 0,'0'0'30'0,"0"0"6"0,0 0 2 0,0 0 0 0,0 0-30 0,0 0-8 0,0 0 0 0,0 0 0 16,0 0 54-16,0 0 10 0,8 8 1 0,-5-5 1 16,1 3-25-16,3 0-5 0,-4-3 0 0,4 6-1 15,0-3-15-15,0 0-4 0,0-1 0 0,-3 4 0 16,3-3-8-16,-3-3-8 0,3 3 12 0,0 0-12 16,0-3 8-16,-4 0-8 0,4 0 0 0,-3-3 0 15,3-3 0-15,-4 0 10 0,1 0-10 0,3-3 8 16,-4-3 2-16,1 0 0 0,3-2 0 0,-3 5 0 15,3-9-1-15,-4 3 0 0,1-5 0 0,-1 5 0 0,1 0-9 16,-1 0 8-16,1-2-8 0,-4 2 8 16,3 6-8-16,-3 0 0 0,4-6 0 0,-4 4 0 0,-4-1 0 0,4 6 0 15,-3-3 0-15,-1 0 0 0,1 3 0 0,3 3 0 16,-4-3 0-16,-3 3 0 0,0-6-10 0,-3 6 10 16,2 0-13-16,-2 0 5 0,-1 0 8 0,-3 0-10 15,4 0 10-15,-4 0-10 0,-1 0 10 0,1 0 0 16,4 0 0-16,-4 0 0 0,3 0 0 0,-3 6 0 15,3-6 0-15,1 3-8 0,-1 3-1 0,1-3 0 16,2 6 0-16,1-3 0 0,4 5-13 16,-4 1-2-16,3 0-1 0,1 0 0 0,-1 5 25 0,1 4 0 0,3-9 9 15,-4 8-9-15,4 4 0 0,0-7 0 16,0 1 0-16,0 8 0 0,4-8 0 0,-1-9 0 16,1 9 0-16,-1-1 0 0,1-5 0 0,3-6 0 15,0 8 0-15,4-2 0 0,-1-6 0 0,1 6 12 0,-1-6-4 0,4 0-8 16,1 0 10-16,-1-1-10 0,0 1 8 15,0-3-8-15,4 0 0 0,-4-3 0 0,0 0 0 0,0 0 0 16,0-3 0-16,0-3-12 0,-3 3 0 0,-1-2 1 31,4-1-43-31,0-6-9 0,1 6-1 0,-1-3-413 0,0 3-83 0</inkml:trace>
  <inkml:trace contextRef="#ctx0" brushRef="#br0" timeOffset="1710.104">9447 11332 1101 0,'-3'-17'24'0,"3"5"4"0,0 6 2 0,0 6 2 0,-4 12-32 0,-3 0 0 15,7-12 0-15,-3-6 0 0,-4-15 92 0,3 3 12 16,1 13 3-16,-1-7 0 0,1 9-19 0,3 3-4 16,-7 15-1-16,3-10 0 0,-3-16-21 0,0 5-4 0,0 6-1 0,0 0 0 15,0-9-22-15,0 9-5 0,0 9-1 0,-4 3 0 16,4-12-14-16,-4 0-3 0,4 5-1 0,0 13 0 16,0-6-11-16,-3 6 0 0,3 2 0 0,0 1 0 15,-1-1 9-15,1 1 7 16,4-6 0-16,-4 2 1 0,3-8-17 0,1 6 0 0,3-9 0 15,-4 5 0-15,1-5-11 0,3-6-5 0,0 0-2 0,0 0 0 16,0 0 18-16,0 0 11 0,0 0-2 0,0 0 0 16,0 0 0-16,0 0 0 0,0 0 0 0,0 0 0 15,0 0-9-15,7 0 0 0,0 0 0 0,0 0 0 16,-4 0 24-16,4 0 2 0,1 0 1 0,-1 0 0 16,0 0-27-16,0 3 0 0,0-3 0 0,0 3 0 15,0 0 0-15,0 0 0 0,0 0 0 0,-4 3 0 16,1-3-19-16,3 6 1 0,-3-4 0 0,-1 7 0 15,-3-6-9-15,4 3-1 16,-1 3-1-16,-3-1 0 0,0 1-7 0,0 0 0 0,0-3-1 16,-3 5 0-16,3-2 13 0,0 3 4 0,-4-9 0 0,4 8 0 0,-3-5 12 15,-1 3 8-15,1-6-10 0,-1 3 10 0,0 2-11 0,-3-5 11 16,4-6-12-16,-4 6 12 0,0-6-15 0,0 0 4 16,-4 3 1-16,4-6 0 15,-3 3-116-15,-1 0-23 0,0-6-5 16,-3 0-1-16</inkml:trace>
  <inkml:trace contextRef="#ctx0" brushRef="#br0" timeOffset="2265.377">9641 10709 836 0,'0'0'24'0,"0"0"4"0,0 0-28 0,0 0 0 0,0 0 0 0,0 0 0 0,-3 6 108 0,3-6 16 16,-4 12 4-16,4-6 0 0,0-1 0 0,0 1 0 16,0 0 0-16,0 3 0 0,0 3-65 0,0 0-13 15,4-7-2-15,-4 7-1 0,3 3-24 0,-3 3-5 16,4-1-1-16,-1 1 0 0,1 2 38 0,0 13 7 15,-1 14 2-15,1-3 0 0,-1-3-52 0,1-9-12 16,3-26 0-16,-4 18 0 0,1 20 24 0,-1-12 1 16,1-14 1-16,-1-1 0 0,1-11-26 0,-1 0 0 15,1 6 8-15,-4 9-8 0,3 5 0 0,1-5 0 16,0-1 0-16,-4 1 8 0,3 8-8 0,1 1 0 0,-4-7 0 16,3-2 0-16,-3 2 0 0,4-5 8 0,-4 2-8 15,3-8 0 1,1 0-20-16,-4-3-10 0,3 3-2 0,-3-10 0 0,0-2 32 0,0 0 15 15,0 0-2-15,0 0 0 16,0 0-37-16,0 0-7 0,0 0-1 0,0 0-1 16,0 0-111-16,-3-2-23 0,3-10-4 0,-4 3-1 0</inkml:trace>
  <inkml:trace contextRef="#ctx0" brushRef="#br0" timeOffset="2588.023">9518 11185 1206 0,'0'12'26'0,"0"0"6"0,0 0 0 0,0-7 3 16,0-5-35-16,0 0 0 0,0 6 0 0,0-6 0 0,0 0 100 0,0 9 12 15,0-3 4-15,0-6 0 0,0 0-40 0,0 0-8 16,0 0-2-16,7 3 0 0,-3 0-31 0,3 0-7 15,0-3 0-15,-4 0-1 0,4 0 25 0,0-3 6 16,0 3 1-16,4 0 0 0,-1 3-25 0,5-6-5 16,-1-3-1-16,-4-3 0 0,8 3 11 0,-4 0 1 15,4 1 1-15,-1 5 0 16,1 0-61-16,0 11-12 0,-1 1-2 0,1-12-1 16,0-12-4-16,-4 6-1 0,0 6 0 0,0 6 0 15,-4-6-119-15,5 6-24 0,-8 0-5 0,3 9-578 0</inkml:trace>
  <inkml:trace contextRef="#ctx0" brushRef="#br0" timeOffset="3305.511">10721 10824 1220 0,'0'0'27'0,"0"0"5"0,0 0 2 0,0 0 0 0,0 0-34 0,0 0 0 0,0 0 0 0,0 0 0 16,0 0 74-16,0 0 8 0,0 0 2 0,0 0 0 15,0 0-38-15,0 0-7 0,0 0-2 0,0 0 0 16,0 0-22-16,0 0-5 0,0 0-1 0,0 0 0 16,0 0 1-16,0 0 0 0,3 9 0 0,-3-4 0 15,0-5-10-15,4 6 0 0,0 6 0 0,-4 0 0 16,3 0 0-16,1 2 0 0,-4 4 0 0,0 3 0 15,3 8 0-15,-3 0 0 0,0 15 0 0,0 12 0 16,0 0 0-16,0-18 0 0,0-20 0 0,4 0 0 16,-4-7 56-16,0 1 7 0,3-6 1 0,-3-6 0 15,0 0-52-15,0 6-12 0,4 9 0 0,-1-10 0 0,1-10 54 16,-1 10 8-16,-3 25 2 0,4-4 0 0,-1-14-56 16,-3 3-8-16,0 14 0 0,4 1-10 0,-4-10 10 15,0 4 0-15,3-7 0 0,-3 1 8 0,0-3-8 16,0 2 0-16,0-5 0 0,0-3 0 0,0 0 0 0,0 2 8 15,0-2-8-15,0-9 0 0,0 0 0 0,0 0 0 16,0 0 0-16,0 0 8 0,0 0-8 0,0 0-13 16,0 0 3-16,0 0 1 0,0 0-12 15,0 0-3-15,0 0 0 0,0 0 0 16,0 0-29-16,0 0-7 0,4-6 0 0,-1 1-519 16,1-4-103-16</inkml:trace>
  <inkml:trace contextRef="#ctx0" brushRef="#br0" timeOffset="3905.853">10961 11294 1337 0,'-4'30'56'0,"4"-30"-44"0,0 0-12 16,0 0 104-16,0 0 20 0,0 14 3 0,0-8 1 16,0 0-52-16,0 0-9 0,4 3-3 0,-4-9 0 15,0 0-51-15,3 6-13 0,1 8 0 0,-1 1 0 0,4-9 0 16,1 6 0-16,-1-4 0 0,0 4 0 16,3-3 0-16,-3 0 0 0,0-3 0 0,4 0 0 15,-4-1 34-15,4 1 4 0,-4-3 1 0,3-3 0 0,-3 3-25 0,0 0-5 16,4-3-1-16,-4-3 0 0,0 3 0 0,-7 0 0 15,3-3 0-15,-3 3 0 0,8-3 0 0,-1 3-8 16,-4-11 12-16,1 5-4 0,-1 0-8 0,-3-3 0 16,0 0 0-16,0-3 0 0,0 4 0 0,0-4 0 15,-3 0 0-15,3 0 0 0,-4-2 0 0,1 5 0 16,3 9 0-16,-7-3 8 0,-1-3-8 0,5 6-14 16,-4 0 3-16,0-6 1 0,0-6 10 0,0 4 14 0,0 5-3 15,0-3-1-15,3 3-20 0,-3-3-4 16,4 3-1-16,3 3 0 0,-8-3 15 0,8 3 0 15,-3-3 0-15,3 3-9 0,0 0-4 0,0 0-1 0,0 0 0 16,0 0 0-16,0 0-3 0,-4 6-1 0,-3 3 0 0,4 0 0 16,-1 8 5-16,1-5 1 0,-1-3 0 15,1 11 0-15,-1 1 12 0,1 0-9 16,3 2 9-16,-4 1-8 0,1-7 8 0,-1 4 0 0,4-4 0 0,-3 1 0 16,3-3 8-16,0 2 3 0,0-5 1 0,3 0 0 15,-3 0-12-15,4-1 0 0,-4-2 9 0,3 3-9 16,1-6 8-16,3 0-8 0,-4 6 10 0,4-7-10 15,0-2 12-15,0 3-3 0,4 0-1 0,0 0 0 16,3-3-8-16,-4 0 8 0,8 3-8 0,-4 0 8 16,0-6-31-16,4 5-6 0,-4-5-2 15,4 0-564-15,-1 0-113 0</inkml:trace>
  <inkml:trace contextRef="#ctx0" brushRef="#br0" timeOffset="4625.065">12241 11238 1342 0,'0'0'29'0,"0"0"7"0,0 0 0 0,0 0 3 0,0 0-31 0,-3 6-8 0,3-6 0 0,-7 0 0 0,7 0 92 0,-7 3 18 16,7-3 3-16,-11 3 1 15,8 3-56-15,-4 0-11 0,3 3-3 0,4-9 0 0,0 0-10 0,0 0-2 16,-3 5-1-16,-1 7 0 15,4-12-4-15,0 9-1 0,-4 0 0 0,4 6 0 0,-3 8-5 0,6-2-1 16,-3 8 0-16,4-2 0 0,0-1-20 0,-1 6 0 16,4-8 0-16,-3 2 0 0,3-2 0 0,-4 8 0 15,1-14 0-15,3 11 0 0,-4-2 0 0,1-4 0 16,-1 9 0-16,1-11 0 0,-1 8 0 0,-3 1 0 16,0 2 0-16,4 3 0 0,-4 4 0 0,-4-7 0 15,4 3 0-15,-3 1 0 0,-1-10 10 0,1 6-2 16,3-2-8-16,-4-7 12 0,4 4-12 0,-3-10 8 15,-1 4-8-15,1-9 0 0,3 5 8 0,-4-11-8 16,4 6 0-16,-3-6 0 0,3-6 10 0,0 0-10 0,0 0 10 16,0 0-10-16,0 0 18 0,-7 3-2 0,-4-3-1 15,4 0 0-15,-4-3-15 0,1-3 11 16,-1 0-11-16,-3-6 10 0,4 1-10 0,-5 2 0 0,1-9 0 0,0 6 0 16,0 1-15-16,0-10 2 0,3 6 0 0,-3 1 0 31,0-10-30-31,0 7-5 0,4-1-2 0,-5-3 0 15,5 4-7-15,-1-1-2 0,4 3 0 0,4 4 0 0,-4-1-25 16,3-3-4-16,4 3-2 0,0 1-412 0,0-1-82 0</inkml:trace>
  <inkml:trace contextRef="#ctx0" brushRef="#br0" timeOffset="4956.763">12047 10924 1206 0,'0'0'26'0,"0"0"6"0,0 0 0 0,0 0 3 0,-3 6-35 0,3-6 0 0,0 5 0 0,-4 4 0 16,4-9 57-16,0 0 5 0,4 6 1 0,-4-6 0 15,0 12-37-15,0-12-7 0,0 0-2 0,0 0 0 16,3 6-17-16,-3-6-9 0,0 0 1 0,0 0 0 31,4 0-38-31,-4 0-7 0,3 6-2 0,4-6 0 0</inkml:trace>
  <inkml:trace contextRef="#ctx0" brushRef="#br0" timeOffset="5611.513">12569 11315 1267 0,'0'0'28'0,"0"0"5"0,0 0 2 0,-7 0 1 0,7 0-36 0,-7-3 0 15,7 3 0-15,-7 0 0 0,7 0 109 0,-7 0 15 0,7 0 4 0,-7 0 0 16,7 0-66-16,-7 0-13 0,7 0-2 0,0 0-1 15,-7 3-23-15,7-3-5 16,-7 3-1-16,0 3 0 0,7-6-4 0,-4 8-1 16,1 4 0-16,-4-6 0 0,3 0-3 0,1 3-1 0,-1-1 0 15,1 7 0-15,-1-3 4 0,1 6 0 16,-1-7 0-16,1 1 0 0,-1 3-4 0,1-3 0 0,-1 5 0 16,1-5 0-16,-1 3 2 0,4 2 0 0,-4-5 0 15,1-3 0-15,3 9-2 0,0-7 0 0,0 1 0 0,3 0 0 16,-3-6-8-16,0 5 12 0,4-2-12 0,0 3 12 15,-1-6-4-15,4 6-8 0,-3-6 12 0,3 2-4 16,0-2-8-16,0 3 8 0,0-6-8 0,0 3 8 16,0-3-8-16,4-3 0 0,-4-3 9 0,0 3-9 15,3-6 0-15,-3 3-16 0,0-6 2 0,4 3 1 16,-4-2 13-16,0-4 0 0,0 0 0 0,0 0 0 16,0 0 0-16,-3-2 0 0,-1 2 0 0,1 0 0 15,-1 1 0-15,1-7 12 0,-4 9-3 0,0-3 0 16,0-5-9-16,0 2 0 0,0 3 0 0,-4 0 0 15,1 1 0-15,-1-4 0 0,1 3 0 0,-4-2 0 0,3 5 8 16,-3-3-8-16,4 6 0 0,-4-6 8 0,-1 1-16 0,-2 2-4 16,-1 3-1-16,1 0 0 0,-1-6 13 0,-3 6 0 15,3 0 0-15,1 1 0 16,3-1 0-16,-4 6 0 0,4 0 0 0,0 0 0 0,7 0-20 0,-7 9 0 16,4-1-1-16,-1 4 0 15,0 0-28-15,1 3-6 0,-1 2-1 0,1 1 0 16,3-3-20-16,0 8-5 0,-4-5-1 0,4-1 0 15,0-2-40-15,4-3-8 0,-4 5-2 0,3-5 0 0</inkml:trace>
  <inkml:trace contextRef="#ctx0" brushRef="#br0" timeOffset="6122.393">12725 11444 1497 0,'0'0'32'16,"0"0"8"-16,0 0 0 0,0 0 4 0,0 0-36 0,0 0-8 0,0 0 0 0,0 0 0 15,0 0 92-15,0 0 16 0,0 0 3 0,0 0 1 16,0 0-77-16,0 0-15 0,0 6-4 0,0 0 0 0,0 6 31 0,3-7 5 16,-3 4 2-16,4 0 0 0,-4 3-30 0,3-3-7 15,1 2-1-15,-1 1 0 0,1-3-16 0,3 3 10 16,-4 0-10-16,1-1 8 0,3 1-8 0,0 0 0 16,0-9 0-16,0 8 8 0,-3-2-8 0,3 0-17 15,0 3 4-15,-4-6 1 0,4-6 28 0,0 12 7 16,1-12 1-16,-5 2 0 0,1-2-6 0,3 3-1 15,-4-3 0-15,4-3 0 0,0 1 5 0,-3-4 1 16,-1 0 0-16,4 0 0 0,-3 0-23 16,-1-6 0-16,4 3 0 0,-3-2 0 0,0 5 0 0,-1-6 0 15,1 0 0-15,-1 1 0 0,1-4 0 0,-4 3 0 16,3 6 0-16,-3-6 0 0,4-8 0 0,-4 8 0 0,0 0 0 16,0 1 0-16,0-1 0 0,0-6 0 0,0 1 0 0,0 2 0 15,0 3 0-15,0-3-13 0,0 1 1 0,-4-1 1 31,4 3-33-31,0-2-8 0,0 2 0 0,-3 0-1 16,3 0-155-16,0 0-32 0,0-2-5 0,0 14-2 0</inkml:trace>
  <inkml:trace contextRef="#ctx0" brushRef="#br0" timeOffset="6737.406">13053 11276 1314 0,'0'0'37'0,"0"0"8"0,0 0-36 0,0 0-9 15,0 0 0-15,0 0 0 0,0 12 104 0,0-6 18 16,0 0 4-16,0 0 1 0,3 3-51 0,-3-3-9 15,4 11-3-15,-1-11 0 0,1 6-50 0,-1-3-14 16,1 5 0-16,3 1 0 0,-3-3 38 0,3 0 2 16,-4 5 1-16,4-5 0 0,0 3-30 0,0 2-11 0,0-5 0 15,0 3 9-15,-3 2-9 0,3-5 0 0,0 0 0 0,-3 0 8 16,-1 2-8-16,4-2 0 0,-3-6 0 16,-1 6 0-16,-3-6 0 0,4 2 0 15,-1-2 0-15,-3-6 0 0,0 0 0 0,0 0 8 0,4 3-8 0,-4-3 0 16,0 0 20-16,0 0 0 0,0 0-1 0,0 0 0 15,0 0 5-15,0 0 2 0,0 0 0 0,0 0 0 16,3-6 6-16,-3 1 2 0,0-4 0 0,-3 6 0 16,3-9-34-16,-4 0-20 0,1 1 2 0,-1-4 1 15,1 3 17-15,-1-6 0 0,1-2 8 0,-4 2-8 16,-1-5 16-16,1 5-4 0,0 0 0 0,0-2 0 16,0-1-12-16,4 1 0 0,-4 5 0 0,0 3 0 15,3-5 0-15,1 5 0 0,-1 3 0 0,4 3 0 16,0-6 0-16,0 1 0 0,0 5 0 0,0 0 0 15,4 3 0-15,3 0 0 0,0-970 0 0,0 1943 0 16,3-973-48-16,1 3-13 0,3 0-3 16,0-3 0-16,0 3 64 0,0 0 0 0,0 0 0 0,1-3 10 15,2 0-34-15,-3 3-8 0,4 0 0 0,0-6-1 16,-4 6-15-16,0-6-2 0,0 1-1 16,0-1 0-16,-3 0-5 0,-1 6-2 0,1-6 0 15,-4 3 0-15,7-3-2 0,-3 3-1 0,-1-6 0 16,-3 6 0-16,4-5 1 0,-1 2 0 0,1 0 0 0,-4 0-540 0</inkml:trace>
  <inkml:trace contextRef="#ctx0" brushRef="#br0" timeOffset="11153.49">14499 11191 1267 0,'0'0'28'0,"-3"6"5"0,-1 0 2 0,-3 0 1 0,7-6-36 0,-7 6 0 0,0 5 0 0,0-5 0 15,0 6 89-15,0-6 11 0,3 3 3 0,1-6 0 16,3-3-31-16,-4 9-7 0,-3-4-1 0,7-5 0 16,0 0-31-16,-3 6-6 0,-1 6-2 0,4-12 0 15,0 0-25-15,-3 3 0 0,3-3 0 0,0 0 0 16,-8 6 43-16,8-6 3 0,-7 3 1 0,4 3 0 16,3-6-38-16,-7 3-9 0,0 6 0 0,0-1 0 15,3 4 0-15,-3-6 0 0,4 3 0 0,-1 3 0 16,-3 5 0-16,4 1 0 0,-5-6 0 0,5 8-11 15,-1-2 11-15,4-1-10 0,-3-2 10 0,3 0-10 0,0 0 10 0,3-4 0 16,-3 1 0-16,4-6 0 0,-1 0 0 0,-3 0 0 16,4 3 10-16,3-4-10 0,-3 1 14 0,3-6-3 15,0 0-1-15,0 0 0 0,3 0 1 0,-3 0 0 16,4 0 0-16,-4 0 0 0,4 0-11 0,-1-6 0 16,4 3 0-16,-3-5 0 0,-1 2 14 0,5-3 1 15,-5 3 0-15,4-6 0 0,0-5-24 0,-3 5-5 16,3-3-1-16,-3-2 0 0,-1-1 15 0,1 0 0 0,-1-2 0 15,-3 2 0-15,4-3 0 0,-7 7 0 16,3 5 0-16,-4-9 0 0,1 4 0 0,-4 2 0 0,0 0 0 16,0 0 0-16,0 1 0 0,0-1 0 0,-4 3 0 15,1 0 0-15,-1-6-20 0,1 10 1 16,-8-1 1-16,4 6 0 16,-4-6-6-16,1 0-2 0,-1 3 0 0,1 0 0 0,-4 0 6 0,-1 0 0 0,1 3 1 15,0-6 0-15,-3 3 2 0,-1 3 0 0,4 0 0 0,0 0 0 16,0 0 5-16,3 0 2 0,0 0 0 0,4 3 0 15,0 3-22 1,7-6-4-16,-3 3 0 0,3-3-1 0,-4 6 37 0,4-6 0 0,0 9 0 0,0-3 0 16,4 5-110-16,-1-5-14 15,4 6-4-15,-7-12 0 0</inkml:trace>
  <inkml:trace contextRef="#ctx0" brushRef="#br0" timeOffset="11669.932">14732 11215 1051 0,'-4'6'23'0,"1"5"5"0,3 1 0 0,-4 0 2 0,1 3-30 0,-1 2 0 0,4-8 0 0,-3 6 0 16,3-1 54-16,0 10 5 0,0-15 1 0,0 11 0 16,0-5-12-16,3-3-1 0,1 3-1 0,-1-1 0 15,1-2-22-15,-1 3-5 0,5-4-1 0,-1-2 0 16,0 3 35-16,0-3 7 0,3 6 2 0,-3-4 0 15,0 1-28-15,4-6-6 0,-4 3 0 0,0 3-1 16,4-1-9-16,-4 1-2 0,3-6 0 0,1 3 0 16,-4 2-5-16,4-5-2 0,-1 0 0 0,-3 0 0 15,4 0-9-15,-4 0 0 0,3-6 9 0,-3 6-9 16,4-6 13-16,-4 0-1 0,0 0-1 0,0 0 0 16,0 0-11-16,0-6 0 0,0 6 0 0,0-6 0 15,0 6 0-15,1-9-11 0,-5 6 3 0,1-3 0 16,3 0 8-16,-4-2 9 0,1 2-1 0,-4-6-8 15,3 6 0-15,1-6 0 0,-4 1 0 0,0 5 0 0,3-9 0 16,-3 9 0-16,4-6 0 0,-1-5-9 16,4 5-19-16,-3 3-4 0,-1-3-1 0,1 1 0 15,3 5-96-15,0-6-19 16,4-14-4-16,-4 14-1 0</inkml:trace>
  <inkml:trace contextRef="#ctx0" brushRef="#br0" timeOffset="12186.772">14750 10806 836 0,'0'0'24'0,"0"0"4"0,0 0-28 0,0 0 0 0,0 0 0 0,0 0 0 0,0 0 47 0,0 0 3 15,0 0 1-15,0 0 0 0,0 0-31 16,0 0-5-16,0 0-2 0,0 0 0 16,0 0 41-16,0 0 8 0,0 0 2 0,3 9 0 0,4-6 0 0,0 3 0 15,-3-3 0-15,-1 3 0 0,4-1-9 0,-3 1-2 16,-1 0 0-16,5 0 0 0,-5 3-33 0,4 0-8 15,0 2 0-15,0-2-1 0,0 9-3 0,0-9-8 16,4 5 12-16,-4-2-4 16,4 3-8-16,-1-3-9 0,1-6 9 0,-1-4-13 15,4 7-41-15,-3-3-8 0,-4 6-2 0,4-6 0 16,-4 3 0-16,0 2 0 0,3-5 0 0,1 9 0 16,-4-9-83-16,0 3-17 0,11 5-3 0,-8-8-1 0</inkml:trace>
  <inkml:trace contextRef="#ctx0" brushRef="#br0" timeOffset="14531.829">15935 10788 806 0,'0'0'17'0,"0"-5"4"0,0-7 1 0,0 3 2 0,3 6-24 0,1-3 0 0,-4 0 0 0,0 6 0 16,0 0 44-16,0 0 4 0,0-6 0 0,0 6 1 16,0 0 4-16,0 0 1 0,0 0 0 0,0 0 0 15,0 0-23-15,0 0-5 0,0 0-1 0,0 0 0 16,0 0 22-16,0 0 4 0,0 9 1 0,0-3 0 0,-4 9-32 0,4-9-7 16,0 0-1-16,-3-1 0 0,3 4-12 0,3 0 0 15,-3 3 0-15,0-3 0 0,4 2 41 0,-4-5 6 16,4 6 1-16,-4 0 0 0,3 3-30 0,1-4-6 15,-4 1 0-15,3 0-1 0,1 3-11 16,-1 2 0-16,1 7 9 0,-1-1-9 0,1 4 0 0,3 2 8 16,-4-3-8-16,4 7 0 0,0 2 13 0,1-5-1 15,-1 8-1-15,-4-3 0 0,4 3-11 0,-3-2-16 16,-4 5 4-16,3 6 1 0,-3-15 31 16,0 6 5-16,0-2 2 0,-3-4 0 0,3 3-7 0,0-11 0 15,-4-4-1-15,1-2 0 0,3 0-8 0,-4-7-2 16,4-2 0-16,-3-3 0 0,3 0-9 0,0 0 8 15,0-6-8-15,0 0 8 0,0 0-8 0,0 0 8 16,0 0-8-16,0 0 8 0,0 0-8 0,0 0-14 0,0 0 3 0,0 0 1 31,0 0-47-31,0 0-10 0,0 0-1 0,0 0-460 0,7 0-91 0</inkml:trace>
  <inkml:trace contextRef="#ctx0" brushRef="#br0" timeOffset="15158.074">16468 11456 1036 0,'0'0'23'0,"0"0"5"0,0 0 0 0,0 0 1 0,0 0-29 0,0 0 0 16,-4-9 0-16,4 9 0 0,-3-3 108 0,-1 0 15 15,4 3 3-15,-3-3 1 0,-1 0-63 0,-3 0-12 16,3-3-2-16,-3 1-1 0,0 5-26 0,0-3-6 16,0 3-1-16,0 0 0 0,-3 0 22 0,3 0 4 0,-1 0 1 15,-2 8 0-15,3-8-25 0,0 6-5 0,3 0-1 0,-3 3 0 16,4 0-12-16,-1-3 8 0,-3 5-8 0,4 1 0 15,3-6 10-15,-4 6-10 0,4-3 10 0,-4 2-10 16,8 1 9-16,-4-6-9 16,0 3 8-16,4 3-8 0,-4-1 13 0,3 1-2 0,-3-6-1 0,0-6 0 15,0 0 0-15,7 6 0 0,0 0 0 16,-7-6 0-16,0 0 5 0,0 0 1 16,0 0 0-16,7 3 0 0,4-3-7 0,-4-3-1 0,3 3 0 0,-10 0 0 15,0 0-8-15,0 0 12 0,8-6-12 0,-1 0 12 16,0 6-12-16,-7 0 0 0,0 0 0 0,7-6 0 15,-4 0 0-15,-3 6 0 0,0 0-12 0,0-9 12 16,4-2-9-16,-1 8 9 0,-3-3 0 0,0 6 0 16,0-6-12-16,0 6 12 0,0-3-12 0,0 3 12 15,0 0 0-15,0 0 0 0,0 0 0 0,0 0 0 16,0 0-13-16,0 0 4 0,0 0 1 0,0 0 0 16,0 0 8-16,0 0 0 0,11 3 0 0,-11-3-8 0,7 3 8 0,0 3 0 15,0 0 0-15,-3 5 0 0,3-2 0 16,-4 3 8-16,1 0-8 0,-4-6 0 0,0-6 0 15,0 0 0-15,7 8 0 0,0 1-12 16,-7-9-13-16,7 3-3 0,3 0-1 0,1 0 0 16,0-3-24-16,-1 6-5 0,1-6-1 0,-1 6 0 15,4-6-38-15</inkml:trace>
  <inkml:trace contextRef="#ctx0" brushRef="#br0" timeOffset="16156.421">17293 11529 1036 0,'0'0'23'0,"0"0"5"0,0 0 0 15,0 0 1-15,0 0-29 0,0 0 0 0,0 0 0 0,0 0 0 0,-7 6 57 16,4-6 6-16,3 0 1 0,-7 6 0 15,7-6 40-15,0 0 9 0,0 6 2 0,-4 3 0 16,4-3-33-16,-4 2-6 0,8 1-2 0,-4-3 0 0,0 6-27 0,4-6-6 16,-4 0-1-16,3 5 0 0,-3-5-17 0,0 3-4 15,4 3-1-15,-1-6 0 0,-3 0-6 0,4 0-2 16,-4-1 0-16,0-5 0 0,3 6-10 0,-3-6 10 16,0 0-10-16,0 0 10 0,0 0-10 0,0 0 0 15,0 0-12-15,0 0 12 0,0 0 0 0,0 0 0 0,0 0 0 0,0 0 0 16,-3-6 0-16,3 1 0 0,0-1 0 0,-4-6 0 15,4 6 0-15,-3 0 0 0,3 0 0 0,-4 0 0 16,4-2 0-16,-3-1 0 0,3 6 0 0,0-3 0 16,-4-6 0-16,4 6 0 0,0 6 0 0,0-6 0 15,0-5 0-15,0 2 0 0,-4 3 0 0,8 0 0 16,-4 0 0-16,0 6 0 0,4-6 0 0,-4 0 0 16,0-5 0-16,3 5 0 0,1 3 0 15,-1-3 0-15,-3 6 0 0,4-3 0 0,-1 0 0 0,-3 3 0 16,4-3 0-16,-1-3 0 0,4 3 0 0,-7 3 0 15,4 0 0-15,-4 0 0 0,3 3 0 0,4 3 0 16,-3-3 0-16,-1 3 0 0,5 0 0 0,-5 3 0 16,4 2-28-16,-3 1 3 0,-4-6 0 0,3 3 0 15,1 0-11-15,-1 5-3 0,1-2 0 16,-4-6 0-16,3 6 59 0,1-9 11 0,-1 6 2 0,1-4 1 16,-4-5-24-16,3 6-10 0,-3-6 8 0,0 0-8 15,4 3 12-15,-4-3-2 0,0 0-1 0,0 0 0 0,0 0 6 0,0 0 1 16,3 0 0-16,-3 0 0 0,4-3-16 0,-4-3 0 15,0 3 0-15,3-5 0 0,-3 8 20 0,0-6-3 16,0 0 0-16,0 0 0 0,0 0-27 0,0 0-6 16,0-3 0-16,0 1-1 0,0 8 17 0,0-6 0 15,0 0 0-15,0 6 0 0,0-6 0 0,0 3 0 16,0-3 0-16,0 0 0 16,0 6 0-16,0 0 16 0,8-6-4 0,-5-5 0 0,1 5-12 0,3 0 0 15,0 0 0-15,0 0 0 16,0 3 0-16,0-3 0 0,0 0 0 0,0 1 0 0,0-1 0 0,4 6 0 15,-4-6 8-15,0 6-8 0,3-6 8 0,-3 3-8 16,-3 3 0-16,3-3 9 0,0 6-9 0,-3-3 0 0,-4 0 0 0,3 9 8 16,4-3-8-16,-3-6 0 15,3 6 0-15,-4-1 0 0,1 1 8 0,-1-3-8 0,1 3 0 0,-4 3 8 16,3 0-8-16,1 3 0 0,-4-1 0 0,3 1 8 16,1-3-8-16,-4 3 0 0,3 5 0 0,-3-5 0 15,4 0 0-15,0 2-11 0,-1-2 11 0,1 6-8 16,-1-6 0-16,1-1 0 0,-4-2 0 0,3 0 0 15,1 0-8-15,-1 3 0 0,1-7-1 0,-1 1 0 16,-3-6-34 0,4 6-6-16,-4-6-2 0,0 0 0 0,0 0-49 0,0 0-11 15,0 0-1-15</inkml:trace>
  <inkml:trace contextRef="#ctx0" brushRef="#br0" timeOffset="16776.279">17819 11541 978 0,'0'0'28'0,"0"0"5"0,0 0-33 16,0 9 0-16,0-9 0 0,3 6 0 0,1 0 130 0,-1 2 19 0,-3 1 4 0,4-3 1 16,-1 0-45-16,1 0-9 15,0 3-1-15,3 0-1 0,-7-9-46 0,3 5-8 0,4 1-3 0,0 0 0 16,0-3-41-16,0 3-9 0,0 0-2 0,0-6 0 16,0 0 11-16,4 0 0 15,-4 0 0-15,0 0 0 0,0-6 0 0,0 6 0 0,0-6 0 0,0 3 0 16,-3-3 0-16,3 0 0 0,-4 1 0 0,1-1 0 15,0 0 25-15,-4 0 7 0,0 0 2 0,3 0 0 16,-3 0-24-16,0-3-10 0,0 1 8 0,0 2-8 16,-3-3 26-16,3 3 0 0,0 0 0 0,0 6 0 15,-4-6-72-15,0 0-14 16,1 1-4-16,-1-7 0 0,-3 3 52 0,0 3 12 0,0 3 0 0,0 0 0 16,0 0 0-16,0 3 0 0,0-3 0 0,0 3 0 15,0 0 0-15,0 0 0 0,0 0 0 0,0 0 0 0,0 3 0 16,0 3 0-16,3 3 13 0,-3 0-4 0,4 8-9 0,-4-5-9 15,3 3 9-15,-3 3-13 0,3-1 25 0,1 1 6 16,-4-1 1-16,3-2 0 0,4 3-31 16,-3-4-5-16,-1-2-2 0,4 0 0 0,0 0 53 0,0-1 10 15,0 1 3-15,0-6 0 0,4 3-24 0,-1 0-5 16,-3 0-1-16,4 2 0 0,-1-5-17 0,1 6 0 16,-1-9 0-16,1 9 0 0,3-9 0 15,0 5 0-15,0-2 0 0,0 6 0 0,4-6 0 0,-4 0 0 16,3-6 0-16,-3 0 0 0,4 6 0 0,0-6 0 15,3 3 0-15,-4-3 0 16,1 0-48-16,3 0-12 0,-3-3-4 0,-1-3 0 16,4 6-51-16,0-6-10 0,-3 6-3 0,0-6-375 15,3-3-75-15</inkml:trace>
  <inkml:trace contextRef="#ctx0" brushRef="#br0" timeOffset="17429.35">18228 11570 955 0,'0'0'27'0,"0"0"6"0,0 0-33 0,0 0 0 0,0 0 0 0,0 0 0 16,-4 3 114-16,1 3 16 0,3 6 3 0,-4-6 1 15,4 0-35-15,-3-3-7 0,3 6-2 0,0-4 0 16,0 4-16-16,0-9-3 0,0 0-1 0,0 6 0 0,0-6-30 0,3 6-5 16,-3 6-2-16,0-6 0 0,0 2-1 0,4-2-1 15,-4 0 0-15,0-6 0 0,0 6-15 0,3 3-4 16,-3 0 0-16,0 2 0 0,4-5-12 0,-4 3 11 16,4 0-11-16,3 0 10 0,-4 3-10 0,4-1 0 15,-3-5 0-15,3 6 0 0,-4-6-16 0,1 6-6 16,-1-6-1-16,1 2 0 0,3 4 23 15,-4-6 0-15,5-6 0 0,-8 0 0 16,3 6 0-16,4 0 0 0,-7-6-9 0,0 0 9 0,0 0 0 0,0 0 0 0,0 0 0 16,0 0 0-16,0 0 0 0,0 0 0 0,0-6 0 0,4 0 0 15,-8-6 0-15,4 6 0 0,-3 0 0 16,3-2 0-16,-4-1 0 16,1 3 9-16,-5-3-9 0,5 3 8 0,-4 0-8 0,0-2 0 15,3 5 0-15,-3-6-11 0,4 3 11 0,-4 0 0 16,3 0 0-16,-3 0 0 0,4 6 10 0,-5 0 4 0,5-6 1 0,-4 6 0 15,0-6-7-15,3-5-8 0,1 5 11 0,-4 0-11 16,7 0-10-16,-4 0-9 0,1-3-1 0,3 4-1 16,0-13 47-16,0 12 10 0,0-6 1 0,-4 0 1 15,4 1-29-15,4 2-9 0,-4-3 0 0,0 6 0 16,0-11 9-16,0 5-9 0,0 3 0 0,3 3 9 16,-3-6-9-16,0 7 0 0,0-4 0 0,0 3 0 15,0 6 0-15,4-6 0 0,-4 0 0 0,3-3 0 16,-3 6 0-16,4-3 0 0,-4 6 0 0,3-5 0 0,1-1 0 15,-4 6 0-15,0 0-10 0,0 0 10 0,7-6-23 0,0 0 2 16,4 3 0-16,-4 0 0 16,7-3-14-16,-4 3-2 0,1 3-1 15,3-3 0-15,0 3-28 0,0-3-6 0,0-5 0 16,0 5-1-16,4-3-20 0,0 6-4 0,-1-6-1 0,-3 0-626 0</inkml:trace>
  <inkml:trace contextRef="#ctx0" brushRef="#br0" timeOffset="18879.75">19106 11468 1087 0,'0'0'24'0,"0"0"4"0,0 0 2 0,0 0 1 0,0 0-31 0,0 0 0 0,0 0 0 0,0 0 0 16,0 0 61-16,0 0 7 0,0 0 0 0,0 0 1 15,0 0-13-15,0 0-4 0,0 0 0 0,0 0 0 16,0 0-14-16,0 0-3 0,0 0-1 0,0 0 0 16,0 0 6-16,0 0 0 0,0 0 1 0,0 0 0 15,0 0-17-15,0 0-4 0,0 0-1 0,0 0 0 16,4 5-8-16,-4-5-2 0,0 6 0 0,0-6 0 15,0 6-9-15,0 0 10 0,0 0-10 0,4 0 10 0,-4-6-10 0,0 9 10 16,0-9-10-16,0 11 10 16,0-5-2-16,0 0-8 0,0-6 12 0,3 6-4 0,-3 3 2 0,4-3 0 15,-4-6 0-15,0 6 0 0,3 5-10 16,1-5-12-16,-1 0 2 0,-3 6 1 16,4-6 28-16,-1 0 5 0,-3 2 2 0,4-2 0 15,-1 0-18-15,1 0-8 0,-4 6 8 0,0-6-8 16,0 6-19-16,0-7-9 0,0 1-1 0,0 0-1 0,0 0 53 15,0 0 10-15,0-6 3 0,0 0 0 0,0 6-24 0,0-6-12 16,0 0 12-16,-4 9-12 0,4-9 17 0,0 0-3 16,0 0-1-16,0 0 0 0,0 0 9 0,0 0 2 15,0 0 0-15,0 0 0 0,0 0 1 0,0 0 1 16,0 0 0-16,0 0 0 0,0 0-18 0,0-6-8 0,0 6 0 16,0-6 8-16,0 0-8 0,0 0 0 0,0 6 0 15,0 0 0-15,0 0-8 0,0 0-1 0,0 0 0 16,4-6 0-16,-4 6-3 0,0 0-1 0,0 0 0 0,0 0 0 15,0 0-5-15,0 0-1 0,0 0 0 0,0 0 0 16,0 0 3-16,0 0 0 0,0 0 0 0,0 0 0 16,0 0 3-16,-4-6 1 0,4 3 0 15,0 3 0-15,0 0-4 0,0 0-1 16,0 0 0-16,0 0 0 0,0 0-3 0,0 0 0 0,0 0 0 0,0 0 0 31,0 0-7-31,0 0-1 0,0 0-1 0,0 0 0 16,0 0-13-16,0 0-2 0,0 0-1 0,0 0 0 0,0 0 6 0,0 0 2 15,0 0 0-15,0 0 0 0,0 0 4 0,0 0 1 0,0 0 0 0,0 0 0 16,4-5 12-16,-4 5 4 0,0 0 0 0,0 0 0 16,0 0-15-16,0 0-2 0,0 0-1 0,0 0 0 15,0 0 20-15,0 0 4 0,0 0 1 0,0 0 0 16,0 0-26-16,10 0-5 0,-10 0 0 0,0 0-1 16,0 0 14-16,0 0 3 0,0 0 1 0,0 0 0 0,11 2 3 0,-11-2 1 15,0 0 0-15,0 0 0 0,0 0 6 0,0 0 1 16,0 0 0-16,0 0 0 0,0 0-5 0,0 0-1 15,0 0 0-15,0 0 0 16,0 0-24-16,0 0-5 0,0 0-1 0,0 0 0 16,0 0-25-16,0 0-6 0,0 0-1 0,0 0 0 15,0 0 80-15,0 0 12 0,0 0 4 0,0 0 0 0,0 0 80 0,0 0 16 16,0 0 4-16,0 0 0 0,0 0-15 0,0 0-2 16,0 0-1-16,0 0 0 0,0 0-22 0,0 0-4 15,0 0 0-15,0 0-1 0,0 0-47 0,3-2-10 16,-3 2-2-16,0-6 0 0,0 0-12 0,-3 6 0 0,3 0 0 15,-4 0 0-15,1 0 0 0,3 0 0 0,-4 0 0 0,1 0 0 32,-1 0-19-32,4 0-9 0,-3 0-3 0,3 0 0 15,0 0 3-15,-4 6 1 0,1 0 0 0,-1-6 0 0,4 0-12 16,0 5-2-16,0-5-1 0,0 0 0 0,0 3 9 16,0-3 1-16,0 0 1 0,0 0 0 0,0 0-5 0,0 0-2 15,0 0 0-15,0 0 0 0,0 0 16 0,0 0 3 0,0 0 1 0,0 0 0 16,0 0 18-16,0 0 0 0,0 0 0 0,0 0 0 15,0 0 0-15,0 0 0 0,0 0-8 0,0 0 8 16,0 0-28-16,0 0-1 0,0 0-1 16</inkml:trace>
  <inkml:trace contextRef="#ctx0" brushRef="#br0" timeOffset="22605.772">19463 11665 728 0,'0'0'20'0,"0"0"5"0,0 0-25 0,0 0 0 0,0 0 0 0,0-12 0 0,0 12 61 0,0-6 7 16,0 6 2-16,0 0 0 0,0 0-48 0,0 0-10 0,0 0-1 15,0 0-1-15,-4-6 37 0,1 6 7 0,-1-9 2 0,4 9 0 16,0 0 16-16,-3-3 4 0,3 3 1 0,-7-3 0 16,3-3-5-16,4 6-2 0,0 0 0 0,0 0 0 15,0 0-25-15,0 0-5 16,-3-3 0-16,-5 1-1 0,5-4-5 0,3 6-1 0,-4-3 0 0,4 3 0 16,0 0-10-16,0 0-3 15,0 0 0-15,0 0 0 0,0 0-9 0,0 0-3 0,-7 0 0 16,4 0 0-16,-4-3-8 0,3 3 10 0,-3 3-10 15,4 0 10-15,3-3-10 0,-4 6 0 0,1-1 0 0,-1-2 0 16,4-3 0-16,-7 6 0 0,4 0 0 0,-1 6 0 16,4-12-9-16,0 0 9 0,0 0 0 0,0 0 0 15,0 0-34-15,0 0 0 0,0 0 0 0,0 0 0 16,0 0 18-16,0 0 4 0,0 0 1 0,0 0 0 16,7 0-42-16,4-6-9 0,-4 0-2 0</inkml:trace>
  <inkml:trace contextRef="#ctx0" brushRef="#br0" timeOffset="25632.089">19265 11256 687 0,'0'0'15'0,"0"0"3"0,0 0 1 0,0 0 1 0,0 0-20 0,0 0 0 0,0 0 0 0,0 9-302 16</inkml:trace>
  <inkml:trace contextRef="#ctx0" brushRef="#br0" timeOffset="26254.02">19293 11350 544 0,'0'0'15'0,"0"0"5"0,7 0-20 0,1 0 0 0,-1-6 0 0,0 6 0 15,0-6 45-15,-4 6 6 0,4-14 1 0,0 8 0 16,0 3-2-16,-3 0 0 0,3-3 0 0,-3 0 0 15,3 3 5-15,-4 3 1 0,4-3 0 0,-3-3 0 16,-4 6 8-16,0 0 3 0,0-6 0 0,0 6 0 16,0 0-9-16,0 0-2 0,0-11 0 0,-4 5 0 0,4 6-22 15,-7-6-5-15,0-3-1 0,0 3 0 0,-4 0-13 16,1 0-3-16,3 0-1 0,-4 1 0 0,1-1-11 16,-1 0 0-16,-7 0 9 0,4 0-9 0,0 3 13 15,0 3-1-15,-4-3-1 0,4 6 0 16,0 0-11-16,-3 0 0 0,2 6 0 0,-2-3 0 15,3 0 0-15,-4 5 0 0,0-2 0 0,4 3 0 0,-3 6 0 0,3-1 0 16,-4 1 0-16,4 0 0 0,0 8 0 0,0-5 0 16,-1 8 0-16,1 0 0 0,4-11 37 0,-1 8 6 15,1-2 1-15,-1 2 0 0,4-8-20 0,3 0-4 16,-3 8-1-16,4-8 0 0,-1-1-4 0,4-2-1 16,-3-3 0-16,3 0 0 0,0-1 7 0,3-2 2 15,-3 0 0-15,4 0 0 0,3-3-6 0,0 5-1 0,-4-5 0 0,5 0 0 16,2-6-4-16,-3 3-2 0,7-3 0 0,-3 3 0 15,-4-3-2-15,3 0 0 0,5-3 0 0,-1 3 0 16,3 3-8-16,-3 0 0 0,1 3 0 16,-1-6 0-16,0 0 0 0,0 0 8 0,0 0-8 0,0 0 0 15,0 0 0-15,-3 0-9 0,-1 0 0 0,1 3 0 16,-4-3 9-16,0 3 0 0,0-3 0 0,0 3 0 16,-3-3 0-16,3 6 0 0,-7-6 0 0,0 0 0 15,0 0 0-15,0 0 0 0,3 6 0 0,1 2 0 16,-4-8 0-16,3 0-13 0,-3 0 5 0,0 0 8 15,0 0-17-15,0 0 4 0,4 12 1 0,-4-6 0 16,0 3-27-16,-4 3-5 16,1-4 0-16,-4 7-1 0,-4-9 35 0,1 9 10 0,-1-1 0 0,4 1 0 15,-4 3-12-15,-3-4 1 0,-3-2 1 0,-1 6 0 16,-3-1 10-16,3-5 0 0,-3 6 0 0,-4-3 0 0,4-4 0 16,0 1 11-16,0-6-3 0,3-3 0 0,1 0-8 15,2-6-11-15,1 0 3 0,0-3 0 0,4 0-4 16,3 0 0-16,0 0 0 0,0-2 0 0,3 2-5 0,0-6-2 15,4 3 0-15,0 0 0 16,0-2-133-16,0 2-26 16</inkml:trace>
  <inkml:trace contextRef="#ctx0" brushRef="#br0" timeOffset="26870.966">19470 11473 358 0,'0'0'10'0,"0"0"2"0,-4 9-12 0,1-3 0 0,3 3 0 0,-4-3 0 15,1 3 105-15,-1 2 19 0,-3-5 3 0,4 0 1 16,-1 0 0-16,1 0 0 0,3-6 0 0,-4 3 0 16,4-3-12-16,-7 6-3 0,7-6 0 0,-7 3 0 15,7-3-27-15,-7 9-6 0,0-9 0 0,3 2-1 16,-3 1-45-16,4 3-9 0,-4-6-1 0,3 6-1 16,-3-6-6-16,4 6-1 0,-5 0 0 0,5 0 0 15,-4 6-6-15,3-1-2 0,1 4 0 0,-1-3 0 16,4 5-8-16,-3 1 0 0,3-3 9 0,3 8-9 0,-3-5 0 15,0 2 0-15,4-2 0 0,-1 3 0 0,4-10 0 16,0 7 0-16,-3-6 0 0,0 3 0 0,3-4 0 0,3-2 0 16,-3-6 0-16,-7-3 0 0,11 0 0 0,-1 0 0 15,1-3 8-15,0-3-8 0,-1-3 13 0,1 1-1 16,-4-4-1-16,3 0 0 0,-3-6-11 0,0 7 0 16,0-4 0-16,4-3 0 0,-4 4 0 0,0-4 0 15,-7 6 0-15,4 0 0 0,-1-8 0 0,1 8 0 16,-4 3 0-16,0 1 0 0,0-10 22 0,0 12-1 15,0-6 0-15,-4 3 0 0,1-2-21 0,-1 5 0 16,1 0 0-16,-4 0 0 0,0 0-15 0,3 0-4 16,-3-3-1-16,3 1 0 0,-3 2 20 0,0 3 0 0,4 0 0 0,-4 0 0 15,3 0-15-15,-3 0-2 0,0 3-1 16,0 0 0-16,0 0-1 0,0 0 0 16,0 0 0-16,0 6 0 0,0-3-1 0,0 3 0 0,0 0 0 0,0 5 0 31,0 1-24-31,0 0-4 0,-1-3-2 0,5 5 0 0,-4-5-45 15,0 3-9-15,3 0-1 0,1 5-367 0,3-8-72 0</inkml:trace>
  <inkml:trace contextRef="#ctx0" brushRef="#br0" timeOffset="27502.043">19727 11412 1074 0,'0'0'30'0,"0"0"8"0,0 0-30 0,-3 6-8 0,-1 2 0 0,4 1 0 16,-3 0 83-16,3 3 15 0,0 0 3 0,-4-1 1 16,4 4-17-16,0-3-3 0,0 5-1 0,0 1 0 15,4-6-57-15,-4 5-12 0,3-2-3 0,-3-3 0 16,4 0 24-16,-4 5 5 0,0-2 1 0,3-3 0 16,-3 0-22-16,0-4-4 0,4 1-1 0,-4 0 0 15,0-9-12-15,0 3 9 0,0 3-9 0,0-6 8 16,0 0 1-16,0 0 0 0,0 0 0 0,0 0 0 15,7-3-9-15,-4-6 0 0,1 3 0 0,-1-6 0 16,1 1 0-16,0-1 0 0,-1 0 0 0,4-3 0 16,-3-2 0-16,-1-1 0 0,4 6 0 0,-7-975 0 15,4 969 20-15,-4 959 3 0,3-962 0 0,1 1 0 16,-4 2-15-16,3 0-8 0,1 4 8 0,-4 2-8 16,3 0 0-16,1 0 0 0,-4 3 0 0,3 4-8 15,-3 5-12-15,0 0-3 0,4-9 0 0,-4 9 0 16,0 0 37-16,0 0 7 0,0 0 2 0,0 0 0 0,0 0-23 15,0 0 0-15,0 0 0 0,7 9 0 0,0-4-14 16,0 7-7-16,-3 3-2 0,-1-3 0 0,4 5 23 0,-3-2 0 16,-4 3 0-16,3-1 0 0,-3 1 11 15,0 3 6-15,4 2 2 0,-4-8 0 0,3 8-19 0,-3 1 0 16,4-7 0-16,-8 4 0 0,8-3 0 0,-4 2 0 16,0-5 0-16,0 5 0 0,0-8 0 0,0 0 0 15,-4 0 8-15,8-3-8 0,-4 2 0 0,0-11 0 16,0 0-8-16,0 0 8 0,0 0-26 0,0 0 1 15,0 0 0-15,0 0 0 16,0 0-98-16,0 0-19 0,0 0-4 0,0 0-563 0</inkml:trace>
  <inkml:trace contextRef="#ctx0" brushRef="#br0" timeOffset="28184.517">20034 11444 1097 0,'0'18'31'15,"0"-18"7"-15,0 0-30 0,-3 6-8 0,3 5 0 0,0-2 0 0,-4 3 99 0,4 0 18 16,0-1 4-16,-3 1 1 0,3-3 0 0,-4 6 0 16,4 5 0-16,0-8 0 0,0 6-93 0,0-1-18 15,4-2-11-15,-4-3 12 0,3 2 28 0,-3-2 5 16,4-3 2-16,-1 0 0 16,1 3-24-16,-4-1-5 0,3-5-1 0,1 3 0 0,-4 0-17 0,3-3 0 15,-3-6 0-15,4 9 0 0,-4 2 0 0,0-11 0 16,0 0 0-16,0 0 0 0,0 0 14 0,0 0-1 15,0 0 0-15,0 0 0 0,0 0-13 0,0 0-18 16,0 0 4-16,0 0 1 0,3-8 13 0,-3 2 0 16,4-6 0-16,-1 3 0 0,1 0 0 0,-4 3 0 0,4-11 0 0,-1 5 0 15,-3-3 0-15,4 4 0 0,-1-7 0 0,-3 6 0 16,4-3 0 0,-1-2 0-16,1-1 0 0,3-8 0 0,-4 8 0 0,1-5 0 15,3-4 0-15,-4 4 0 0,1-1 0 0,-1 1 0 16,5 8 0-16,-5-6 0 0,4 4 0 0,-3 5 0 15,3 0 0-15,-4-6 0 0,4 10 0 0,0 2 0 0,-3-3 0 16,-1 6 0-16,-3 3 0 0,7-3 0 0,-7 3 0 0,7 3 0 16,4 3 0-16,-4 0 0 0,-3 3 0 0,-1 2 0 15,4 1-54 1,-3 0-8-16,-1 0-2 0,4 5 0 0,0 4 52 0,-3-6 12 0,6 8 0 16,-6 1 0-16,3-10 0 0,-3 7 0 0,3-1 0 0,-4 1 0 15,1 3 0-15,-1-7 0 0,1 4-8 0,-1 2 8 16,1-5 0-16,-1 2 0 0,1-5 0 0,-4 0-9 15,3 2 9-15,1-2 0 0,-4-3 0 0,0 6-8 16,0-7-9-16,0-5-2 0,0 6 0 0,3-6 0 0,-3 6-4 16,0-12-1-16,0 0 0 0,0 0 0 15,0 0-20-15,0 0-5 0,0 0-1 0,0 0 0 16,0 0-27-16,8-3-6 0,-5-6-1 0,4 3 0 0</inkml:trace>
  <inkml:trace contextRef="#ctx0" brushRef="#br0" timeOffset="28837.037">20553 11556 1576 0,'0'0'35'0,"0"0"7"0,-4 12 2 0,1-1 0 0,-1-5-36 0,1 6-8 0,3-6 0 0,-4 6 0 15,4-4 68-15,0-2 12 0,0-6 3 0,0 0 0 16,0 0-30-16,0 12-5 0,0-12-2 0,0 0 0 16,0 0-8-16,0 0-2 0,7 6 0 0,-7-6 0 15,4 0-19-15,-4 0-4 0,10 6-1 0,-3-6 0 16,0 0-12-16,1-6 8 0,-8 6-8 0,7 0 0 15,0 0 0-15,-7 0 0 0,7 0 0 0,-7 0 0 0,7 0 0 16,-7 0 0-16,10 0-13 0,-3 0 4 0,-7 0-7 0,11 0 0 16,-4-6-1-16,0 6 0 0,0-9 5 0,-3 3 2 15,6 0 0-15,-3-5 0 0,-3 5 10 0,3-12 0 16,0 6 0-16,-4-5 0 0,1 5 0 16,3 3 0-16,-3-14 8 0,3 8-8 0,-4-3 8 15,-3 1-8-15,4 2 8 0,-8 3-8 0,4-5 0 0,-3 11 0 16,-1-6 0-16,-3 6 0 0,0 0 8 0,0 3-8 15,-4-3 8-15,1 0-8 0,-1 6 0 0,-3 6 0 16,4-3 0-16,-5 3-8 0,1 0 8 0,0 6 0 16,0-6 0-16,0 0 0 0,0 5 0 0,0-2 0 15,0 0 0-15,3 6 0 0,-3-9 0 0,7 8 0 0,-4-5 0 16,4 0 0-16,4 3 0 0,-1-1 0 0,1 1 0 0,-1-3 0 16,1 0 0-16,3 6 0 0,0 2 0 0,3-5 0 15,1 6-8-15,-1-4 8 0,4 4-8 0,-3 0 8 16,3-4-10-16,-4 4 10 0,4 5-12 0,4-2 12 15,0 8-36 1,-1-11 0-16,1 6 0 0,-1-4 0 0,1 4 36 0,-1-4 0 0,1 4 0 0,0-10 0 16,-1-2-13-16,1-3 4 0,-1 3 1 15,1-3 0-15,0-4 0 0,-1 1 0 0,4-6 0 0,0 6 0 16,0-6 8-16,-3 3 0 0,3-3 0 0,-3-3 0 16,3 3 11-16,-4 0 4 0,5-6 1 0,-1 6 0 15,-4-6-47-15,4 6-9 0,-3 0-1 16,0-5-787-16</inkml:trace>
  <inkml:trace contextRef="#ctx0" brushRef="#br0" timeOffset="29224.406">21121 11844 1190 0,'0'0'33'0,"0"0"9"0,0 0-34 0,-4 6-8 0,4 3 0 0,-3-4 0 16,3 4 112-16,0 0 21 0,0 3 4 0,0-12 1 16,0 0-54-16,0 6-10 0,0 0-2 0,0-6-1 15,0 0-51-15,0 0-11 0,0 0-1 0,0 0-8 16,0 0 0-16,0 0 0 0,0 0-10 0,0 0 10 16,0 8-28-16,0-8 3 0,0 0 0 0,0 0 0 15,0 0-29-15,0 0-6 0,0 0 0 0,0 0-684 16</inkml:trace>
</inkml:ink>
</file>

<file path=ppt/ink/ink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4096" units="dev"/>
          <inkml:channel name="T" type="integer" max="2.14748E9" units="dev"/>
        </inkml:traceFormat>
        <inkml:channelProperties>
          <inkml:channelProperty channel="X" name="resolution" value="336.48792" units="1/cm"/>
          <inkml:channelProperty channel="Y" name="resolution" value="403.81378" units="1/cm"/>
          <inkml:channelProperty channel="F" name="resolution" value="0" units="1/dev"/>
          <inkml:channelProperty channel="T" name="resolution" value="1" units="1/dev"/>
        </inkml:channelProperties>
      </inkml:inkSource>
      <inkml:timestamp xml:id="ts0" timeString="2024-02-22T18:33:16.744"/>
    </inkml:context>
    <inkml:brush xml:id="br0">
      <inkml:brushProperty name="width" value="0.05292" units="cm"/>
      <inkml:brushProperty name="height" value="0.05292" units="cm"/>
      <inkml:brushProperty name="color" value="#FF0000"/>
    </inkml:brush>
  </inkml:definitions>
  <inkml:trace contextRef="#ctx0" brushRef="#br0">11049 5938 612 0,'0'0'17'0,"0"0"4"0,0 0-21 0,0 0 0 0,4-6 0 0,-4 6 0 15,0 0 57-15,0 0 7 0,0 0 2 0,0 0 0 16,0 0 4-16,0-12 1 0,0 12 0 0,0 0 0 0,0 0-16 0,0 0-3 16,0 0-1-16,0 0 0 0,-8-6 10 0,8 6 3 15,-7-6 0-15,7 6 0 0,-7-3-46 0,7 3-9 16,-7-3-1-16,0-2-8 0,7-963 20 0,-7 1933-4 15,7-965 0-15,-10 0 0 0,3-6-16 0,7 6 0 16,-11 0 0-16,11 0 0 0,-7 0 14 0,-4 0 2 16,11 0 1-16,-7-6 0 0,7 6-9 0,-10 6-8 15,3-6 9-15,0 6-9 0,0-3 13 0,-1 2-3 16,-2-2-1-16,3 6 0 0,-4-3 2 0,4 6 0 16,-3-6 0-16,-5 6 0 0,5-1-11 0,-1 4 0 15,1 3 0-15,-4-1 8 0,3 4-8 0,0 2 0 16,1 1 0-16,-1 2 8 0,1-2-8 0,-1-1 0 15,1 4 0-15,3-4-11 0,-1-2 11 0,1-3 0 16,4-1-9-16,-4-5 9 0,3 0 0 0,4 2 0 0,-3-2-9 16,3 0 9-16,0-6 0 0,-4 0 0 0,4-6 8 15,0 0-8-15,0 0 0 0,0 0 0 0,0 0-11 0,4 3 11 16,-4-3 0-16,3 6 0 0,4-4 0 16,0-2 0-16,0-2 0 0,1-1 0 0,-1 0 9 0,0 0-1 15,0 0-8-15,0 0 0 0,3 3-11 0,-3-6 11 16,4 6 0-16,-4 0 0 0,4 0 0 15,-4 0 0-15,3-6 0 0,-3 6 0 0,4 0 0 16,3 6 0-16,-3-6 0 0,-4 0 0 0,3 0 0 0,-3 0 0 16,0 6 0-16,0-3 0 0,4-3 0 0,-4 3 0 15,0 8 0-15,0-2 0 0,0-3 0 0,0 0 0 16,0 6 0-16,-3 0 0 0,3-1 0 0,0-5 0 16,4 3 0-16,-4-3 0 0,0 6 8 0,0-1-8 15,-4-5 0-15,4 3 0 0,0 3 0 0,-3 6 0 16,3-7 0-16,-4 1-9 0,4 0 9 0,-3 2 0 15,0 4 0-15,-4-6 0 0,0 0 0 0,0 2 0 0,0-2 0 16,0 6 8-16,-4-7-8 0,0-2 0 0,1 3 0 16,-1 0 0-16,-3 0 0 0,0-1 0 0,4-5 39 0,-4 6 3 15,-4-3 1-15,4 8 0 0,0-11-23 0,0 0-4 16,0 0 0-16,0 0-1 0,0-6-15 0,7 0 0 16,0 0 8-16,-7 0-8 15,7 0-45-15,-11-6-12 0,8-6-3 16,-4-8-480-16,0 2-96 0</inkml:trace>
  <inkml:trace contextRef="#ctx0" brushRef="#br0" timeOffset="1977.492">11338 6476 680 0,'0'0'15'0,"0"0"3"0,0 0 1 0,0 0 0 0,0 0-19 0,0 0 0 0,0 0 0 0,-7 6 0 15,7-6 0-15,0 0 0 0,-7 0 8 0,0 0-8 0,0 0-9 16,0 0-6-16,0 6-1 0,0-6 0 15,7 0 16-15,-7 0-9 0,-4 0 9 0,4 0-8 0,0 0 44 16,0 0 10-16,0 5 2 0,0-5 0 16,7 0 16-16,0 0 4 0,0 0 1 0,0 0 0 15,0 0 30-15,0 0 5 0,0 0 2 0,0 0 0 0,0 0-56 0,0 0-11 16,0 0-3-16,0 0 0 0,0 0-27 0,0 0-9 16,7 0 0-16,0 0 0 0,0 6 15 0,4 0-4 15,-4 0-1-15,0-3 0 0,3 3-10 0,-3 3 0 16,4 5 0-16,-4-2 8 0,0 6-8 0,-3-1 0 15,3 4 0-15,-4 2 0 16,1-5-18-16,-4 3-9 0,0 5-1 0,-4-5-1 0,4 5 29 0,-3-8 0 0,-1 8 0 16,-3-8 0-1,7-3-50-15,-3-1-4 0,-1 1-1 0,1-9 0 16,-1 6 3-16,4-6 1 0,-3-1 0 0,3-5 0 16,0 0-14-16,0 0-3 0,0 0-1 0,0 0-220 0,0 0-44 0</inkml:trace>
  <inkml:trace contextRef="#ctx0" brushRef="#br0" timeOffset="2272.733">11268 6105 874 0,'0'0'19'0,"0"0"4"0,0 0 1 0,0 0 1 0,0 0-25 0,0 0 0 16,-4 0 0-16,1-8 0 0,-1 2 16 0,4-3-3 15,-3 0 0-15</inkml:trace>
  <inkml:trace contextRef="#ctx0" brushRef="#br0" timeOffset="3217.926">12474 6270 1018 0,'0'0'28'0,"-3"9"8"0,-1-3-28 0,4 0-8 0,0 5 0 0,-3 1 0 0,3 0 13 0,-4-3 2 16,4 8 0-16,0 1 0 0,0-6 39 16,0 5 8-16,0-2 2 0,0 9 0 0,4-7-3 0,-4 4 0 15,3 2 0-15,-3-2 0 0,4 8-46 0,-1-5-15 16,4 2 8-16,-3-2-8 0,3 2 40 0,0-2 4 15,-4-1 0-15,5 1 1 0,-1 2-32 0,-4-8-13 16,4 8 11-16,-3-8-11 0,3 3 16 0,-4-4-4 16,1 1 0-16,-4-1 0 0,0-8-12 0,0 3 0 15,0 6 8-15,0-7-8 0,-4 1 32 0,1-3 4 16,-1 3 1-16,1 0 0 0,-1-1-22 0,-3-5-5 0,4 6-1 16,-4-6 0-16,3 0-9 0,0 0 0 0,-3-1 0 15,7-5 8-15,0 0-8 0,-7 3-12 0,7-3 2 0,-7 0 1 16,7 0 9-16,-7-6 0 0,0 4 0 0,0-4 0 15,4 0 0-15,-4-6 9 0,3 0-9 0,-3-5 0 16,3-1 8-16,1 3-8 0,-4-2 0 0,-4-13 0 16,4 10 0-16,0-10 0 0,-3 4 0 0,-1-7 0 15,-3-2-37-15,-4 0-5 16,4 3-1-16,-4-10 0 0,4 4-96 0,-3 0-19 16,3 3-4-16</inkml:trace>
  <inkml:trace contextRef="#ctx0" brushRef="#br0" timeOffset="3447.987">12457 6038 1267 0,'0'0'28'0,"-4"6"5"0,4 5 2 0,-3-5 1 0,-1 0-36 0,4 0 0 16,0-6 0-16,0 0 0 0,0 0 28 0,0 0 0 15,0 0-1-15,-4-6-419 0,8-6-83 0</inkml:trace>
  <inkml:trace contextRef="#ctx0" brushRef="#br0" timeOffset="4037.412">12799 5944 943 0,'0'0'20'0,"0"0"5"0,0 0 1 0,7 0 1 0,-4 6-27 0,4-1 0 0,0-2 0 0,-3 3 0 16,3 6 91-16,-3-6 13 0,3 0 2 0,-4 0 1 16,4-1-29-16,-3 7-6 0,-1-3 0 0,1 0-1 15,-1 0-29-15,-3 8-6 0,4 1 0 0,-1-6-1 16,-3 8-19-16,0 4-4 0,4-4-1 0,-4 10 0 16,0-7-11-16,0 4 0 0,0-4 0 0,0-2 0 15,3-3 0-15,-3-1 0 0,4 1 0 0,-4-6 0 16,3 2-10-16,5-2-7 0,-1-6-2 0,0 6 0 31,0-12-131-31,0 0-26 0,10-6-6 0,1-12-1 0</inkml:trace>
  <inkml:trace contextRef="#ctx0" brushRef="#br0" timeOffset="4661.892">13272 6414 1267 0,'-11'12'28'0,"7"-12"5"0,4 0 2 0,-7 6 1 0,7-6-36 0,-7 0 0 0,0 6 0 0,7-6 0 16,0 0 0-16,0 0 0 0,0 0 0 0,0 0 0 15,0 0 77-15,0 0 9 0,0 0 2 0,0-6 0 16,4-6-49-16,3 6-10 0,0 6-1 0,0 0-1 16,0-12-11-16,4 0-3 0,-1 10 0 0,1-4 0 15,-1 0-13-15,-3 0 0 0,4 6 8 0,0-6-8 16,-1 6 0-16,1-6 0 0,-1 0 0 0,-3 6 0 15,4-9 0-15,-8 7 0 0,4-4 0 0,-3 3 0 16,0-3 0-16,-1 0 14 0,1 6-2 0,-4-6-1 16,3 0-3-16,-3 0-8 0,0 0 12 0,0-5-4 15,-3 2-20-15,3 0-5 0,0 0-1 0,-4-8 0 0,1 5 32 16,-1 0 6-16,0 6 2 0,-3-3 0 16,4 9-35-16,3 0-7 0,-4-6-2 0,4 6 0 15,-10 0 49-15,3 6 9 0,-4-6 3 0,1 9 0 16,3 0-31-16,-4 6-8 0,4-4 0 0,-4 10 0 15,1 3 0-15,-1-7 0 0,4 4 0 0,-3 2 8 0,-1 1 1 16,0-4 1-16,4-2 0 0,-3 0 0 0,3 5 2 16,-4-2 1-16,4 8 0 0,0-8 0 0,3 2-13 0,1 1 0 15,-1-7 0-15,4-2 0 0,0 3 0 0,0-7 0 16,4 1 0-16,-1 3 0 0,4-9 54 0,-3 6 8 16,3-7 2-16,4 7 0 0,-1-9-52 0,-3 6-12 15,4-6 0-15,3 0 0 0,-3-3 0 0,3 0 0 16,0 3 0-16,0-3 0 15,0 3-48-15,-3-3-13 0,3 0-3 0,-4 0-546 0,1-3-110 16</inkml:trace>
  <inkml:trace contextRef="#ctx0" brushRef="#br0" timeOffset="5085.326">13864 5591 705 0,'-3'-12'20'0,"-1"6"4"0,1 6-24 0,-1-6 0 0,1 0 0 0,-5 6 0 15,8 0 84-15,0 0 12 0,-3 0 3 0,3 0 0 0,0 0-39 0,-11 6-7 16,4 0-1-16,0 3-1 0,0 0 0 0,4 6 0 15,-1-4 0-15,1 7 0 0,3-3 20 0,0-4 4 16,0 7 1-16,0 0 0 0,3-1-17 0,1 4-3 16,3 2-1-16,-4-8 0 0,1 9-26 0,-1-7-5 15,4 4 0-15,0 2-1 16,0 1 9-16,1-4 1 0,-1 10 1 0,3 2 0 16,-3 3-18-16,0-5-4 0,-3-4-1 0,3 7 0 0,-4 2-11 0,-3-3 0 15,4 9 0-15,-4-2 8 0,0-4-8 0,-4 9 0 16,4-6 0-16,-7-2 0 0,4-4 0 0,-1 3 0 15,-3 3 0-15,4-11 0 0,-1 8 0 0,1-11-11 16,-4 2 3-16,7-2 0 16,-4-4-25-16,4-2-5 0,-3 5-1 0,3-14 0 0,0 3 39 0,0-3 0 0,3 5 0 15,-3-8 0 1,0-6-59-16,0 0-4 0,0 0-1 0,0 0-477 0,7 0-96 0</inkml:trace>
  <inkml:trace contextRef="#ctx0" brushRef="#br0" timeOffset="5417.425">13621 6208 1036 0,'0'0'23'0,"0"0"5"0,0 0 0 0,0 0 1 0,0 0-29 0,0 0 0 0,0 0 0 0,0 0 0 16,0 0 57-16,0 0 6 0,0 0 1 0,0 0 0 0,0 0-52 0,0 0-12 16,0 0 0-16,0 0 0 0,0 0 54 0,7-6 8 15,-4 6 2-15,4 0 0 0,4 0-52 0,-4 0-12 16,7 0 0-16,-3 0 0 0,3 6 19 0,0-3 1 16,0-3 0-16,0 3 0 0,0 0-10 0,4 0-2 15,0 0 0-15,-4 3 0 0,3-6-8 0,-6 0 0 16,3 0 0-16,4 0 0 0,-4 6 0 0,0-6 0 15,0 6-12-15,4-6 12 0,-4 5-25 0,3-5 2 16,1 12 1-16,0-12-657 0</inkml:trace>
  <inkml:trace contextRef="#ctx0" brushRef="#br0" timeOffset="5957.278">14439 6296 1448 0,'0'0'41'0,"0"0"9"0,0 0-40 0,0 0-10 0,0 0 0 0,-7 12 0 16,0-12 59-16,4 6 9 0,-5 0 3 0,1-6 0 15,0 6-56-15,-3-6-15 0,-1 0 0 0,1 0 0 16,-1 0 0-16,0 0 8 0,-3 0-8 0,0 0 0 16,0 0 0-16,4 0 0 0,-5 3 0 0,5 0 0 15,-1 0 0-15,1 0 0 0,3 2 0 0,0 10 0 0,0-9-10 16,-1 6 10-16,5 0 0 0,-1 2-9 0,1 4 9 15,3-6 0-15,-4 5 0 0,4-2 0 16,0 3 0-16,0 5 0 0,0-5 10 0,0 2-10 0,0-2 22 16,0 6-2-16,4 8 0 0,-4-15 0 15,3-14 36-15,1 3 6 0,-4 0 2 0,3 0 0 0,1 0-64 0,3 0 0 16,0-6-9-16,0 0 0 0,4 6 21 16,-1-6 5-16,-3-6 1 0,4 0 0 0,0 0-10 0,-1 0-8 15,1-3 12-15,-1 3-12 0,1-5 0 0,-1-1-17 16,-2 0 1-16,2 0 1 0,1-2 15 0,-4 2 0 15,0 0 0-15,0-5 0 0,0 2 0 0,-4 9 13 16,4-6-2-16,-3-5-1 0,0 11-10 0,-4-3-14 0,0 0 3 16,3 3 1-16,-3 3 10 0,0 3 0 0,0 0 0 0,0 0 0 15,0 0-11-15,0 0 0 0,0 0 0 0,0 0 0 16,0 0 3-16,0 0 0 0,0 0 0 0,0 0 0 16,0 0 8-16,0 6-12 0,4 3 12 0,-4 3-12 15,-4-6 20-15,4 11 3 0,0-5 1 0,0 3 0 16,-3 2-3-16,3 1 0 0,0 8 0 0,-4-2 0 15,4-1-1-15,4-5-8 0,-4-3 12 0,0 2-4 16,0-11-8-16,3 3 0 0,-3 3 0 16,4 6 0-16,3-7-11 0,-4-5-4 0,1 0-1 0,3 0 0 15,3-3-28 1,1 3-5-16,-4 6-2 0,4-1-748 0</inkml:trace>
  <inkml:trace contextRef="#ctx0" brushRef="#br0" timeOffset="6274.399">14767 6443 1267 0,'0'18'28'0,"0"-9"5"0,-3 3 2 0,-1 5 1 0,1-2-36 0,3 3 0 0,-4 5 0 0,1-5 0 16,3 2 89-16,-4-2 11 0,4 5 3 0,-3-2 0 15,3-3-58-15,0 5-11 0,-4-11-2 0,4-3-1 16,0 3-21-16,0-1-10 0,0 1 10 0,4-3-10 16,-4-3 0-16,3 0 0 0,-3 0 0 0,0-6-10 31,4 0-27-31,-4 0-6 0,3-3-1 0,-3 3 0 15,4-3-88-15,-1-6-17 0,4-3-4 0,-3-11-1 0</inkml:trace>
  <inkml:trace contextRef="#ctx0" brushRef="#br0" timeOffset="6444.413">14690 5994 1004 0,'0'0'22'0,"0"0"5"0,0 0 1 0,0 0 0 0,0 0-28 0,0 5 0 0,0-5 0 0,0 0-292 15,0 0-64-15</inkml:trace>
  <inkml:trace contextRef="#ctx0" brushRef="#br0" timeOffset="7052.744">15212 6223 906 0,'0'0'25'0,"0"0"7"0,0 0-32 0,0 0 0 0,0 0 0 0,0 0 0 15,0 0 94-15,0 0 12 0,0 0 2 0,0 0 1 16,-7 0 3-16,0 0 0 0,-4 0 0 0,4 6 0 16,-4-6-40-16,4 6-8 0,-7 0-2 0,7-6 0 15,-3 5-9-15,-1-5-1 0,-3 12-1 0,3-12 0 16,1 6-30-16,-4 0-5 0,3-3-2 0,-3 3 0 16,3 0-14-16,4 0 0 0,0-1 0 0,7-5 0 15,0 0 16-15,-3 12 1 0,-4-12 0 0,7 0 0 16,0 12-17-16,0-12 0 0,-4 6-13 0,4-6 5 15,4 3 8-15,-4-3 8 0,0 6-8 0,0-6 11 0,3 8-11 0,1 1 0 16,-1-3 0-16,-3-6 0 0,4 6 0 16,-1 0 0-16,1 0 0 0,3 6 0 0,-4-10 0 15,5 7 0-15,-5-6 0 0,4 3 0 0,0 0 0 0,0 0 0 16,0 0 0-16,0 0 0 16,0 0 0-16,0-6-9 0,0 11 9 0,4-8-10 0,-4 3 10 0,0 0-10 15,4 0 10-15,-4 0-10 0,3 6 18 0,-3-1 3 16,4-5 1-16,-4 0 0 0,4 3-12 0,-4-3 0 15,0 0 0-15,0 5 0 0,3-5 0 0,-3 0 0 16,1 0 0-16,-5 6 0 0,4-9 0 16,0 6-16-16,0-4 4 0,0 4 1 0,0-3 11 0,-3 0 0 15,-1 0 0-15,1-6 0 0,-4 6-16 0,0-6-2 16,0 0 0-16,0 6 0 16,0-1-20-16,-4-5-4 0,4 3-1 0,-3 0 0 15,-4-3 8-15,3 6 2 0,-3-3 0 0,0 0 0 0,0 0 33 0,-3 3-8 0,-1 0 8 16,0-6 0-16,1 6 0 0,-1 0 0 15,1-1 0-15,-5 1 0 0,5-6-19 0,-1 6-3 0,4-6-1 0,-3 0 0 32,-1 0-50-32,1 0-11 0,-1 0-1 0,7 3-597 0</inkml:trace>
  <inkml:trace contextRef="#ctx0" brushRef="#br0" timeOffset="7999.858">16411 6326 1280 0,'0'0'36'0,"0"0"8"0,0 0-35 0,0 0-9 0,0 0 0 0,0 0 0 15,0 0 60-15,0 0 11 0,0 0 1 0,0 0 1 16,-3 3-58-16,-4 3-15 16,0 0 0-16,3 5 0 0,-3 1 25 0,3-6 3 0,-3 6 0 15,0-6 0-15,0 8-1 0,4-2 0 16,-4 0 0-16,3 0 0 0,-3-1-9 0,4 4-2 0,-1 3 0 0,1-1 0 15,-1 1-16-15,0-3 0 0,1 8-13 0,-1-2 5 16,4 2 36-16,4 1 7 16,-1-1 1-16,1-2 1 0,3-4-18 0,4-2-4 0,-4-3-1 15,7 6 0-15,-4-7-1 0,5 1 0 0,2 0 0 0,1 3 0 16,-1-10-13-16,1 1 0 0,3 0 0 16,0 0 0-16,-3-12 0 0,0 0 0 0,3 6 0 0,-3-11 0 15,-1 5 0-15,1-6 0 0,-1 3 0 0,-2-3 0 16,-1 1 0-16,-4-10 0 0,1 3 0 15,-4-5 0-15,0 5 0 0,0 3 0 0,-4-8 0 0,-3 5 0 16,0-2-11-16,-3 2-5 16,-1 0 0-16,1-2-1 0,-1 2-24 15,-3 1-5-15,4-1-1 0,-4 3 0 0,0-8 38 0,3 11 9 0,-3-6 0 0,0 4 0 16,4 2 0-16,-1 0 0 0,0-5 0 0,4 8 0 16,0 3-35-16,0 6-5 0,0 0 0 0,0 0-1 15,8 0-57-15,-1 0-11 0,3 0-3 0,1 0 0 0</inkml:trace>
  <inkml:trace contextRef="#ctx0" brushRef="#br0" timeOffset="8589.225">16962 6505 806 0,'0'0'17'0,"0"0"4"0,0 0 1 0,0 0 2 0,0 0-24 0,0 0 0 0,0 0 0 0,0 0 0 16,0 0 107-16,-4 0 17 0,0 6 3 0,4 0 1 15,-3 3-52-15,3-3-9 0,0 5-3 0,0 1 0 16,0 0 0-16,3 8 0 0,1-2 0 0,0-6 0 15,-1 5-51-15,1 1-13 16,-1-3 0-16,1 8 0 0,-1-11 34 0,1 3 4 0,-4 2 1 0,3-11 0 16,-3-6-27-16,0 0-12 0,0 0 10 0,0 0-10 15,0 0 22-15,0 0-2 0,0-6 0 0,-3 1 0 0,3-13 17 0,-4 6 3 16,4-3 1-16,-3-2 0 0,-1 2-25 0,4-3-6 16,0 1-1-16,-3 5 0 0,3-6 0 15,0-2 0-15,-4 8 0 0,4-6 0 0,0 4-9 16,-3 2 10-16,6 6-10 0,-3 0 10 15,4 0-10-15,-4 6 0 0,0 0 0 0,7-11 0 0,-4 11-10 0,-3 0 10 16,0 0-13-16,11-6 5 0,3 6-1 16,-4 0 0-16,5 0 0 0,-5 6 0 0,1-6-7 0,-1 6 0 15,4-1-1-15,1-5 0 0,-5 6 1 0,4-6 0 16,0 6 0-16,-3 0 0 0,3-3 3 0,-3 6 1 16,-1 0 0-16,1 8 0 0,-1-5 0 0,1 0 0 15,0 5 0-15,-4 4 0 0,0 2-4 0,0-5-1 0,0 3 0 16,-4 2 0-1,1-2 6-15,-4 8 2 0,0-2 0 0,0 2 0 16,0-5-15-16,-4 2-2 0,4-2-1 0,-7-4 0 0,7 4 27 16,-3-7 0-16,3 1 0 0,-4-3 0 0,4-4 0 0,0-5 19 15,0-6-3-15,0 0-1 16,0 0-43-16,0 0-8 0,0 0-1 0,7-6-717 0</inkml:trace>
  <inkml:trace contextRef="#ctx0" brushRef="#br0" timeOffset="9349.948">18256 6388 835 0,'0'0'18'0,"0"0"4"15,0 0 1-15,0 0 1 0,0 0-24 0,-3 8 0 0,-1-2 0 0,-3-3 0 0,4 6 74 0,3-9 10 16,-4 6 3-16,-3-6 0 0,7 0-25 0,-7 6-5 15,0 0-1-15,0 0 0 0,0-6-17 0,0 0-4 16,0 0-1-16,0 0 0 0,-4 0-11 0,0 0-3 16,1 5 0-16,-1 1 0 0,1-6-3 0,-1 3-1 15,4 0 0-15,-3 6 0 0,-1 3-2 16,4 0-1-16,-4-1 0 0,1 1 0 0,3 3-5 0,0 8-8 16,0-11 11-16,-1 3-11 0,1 2 16 0,0 1-4 15,4 5-1-15,-1-8 0 0,1 3-11 0,-1-1 10 16,4-5-10-16,0 0 10 0,0 9 22 0,4-10 4 15,-1 1 0-15,1-6 1 0,3 0-14 0,0 6-3 0,4-4-1 0,-4-2 0 16,7 0-4-16,-4-6-1 0,4 6 0 16,1-6 0-16,2 0-14 0,-3 0 0 15,4 0-12-15,-4 0 12 0,0 0 0 0,0-6-8 0,0 0 8 0,4 6 0 32,-4-9-68-32,4 7-11 0,-4-4-1 0,0-3-708 0</inkml:trace>
  <inkml:trace contextRef="#ctx0" brushRef="#br0" timeOffset="10082.273">18341 5832 1036 0,'0'0'23'0,"0"0"5"0,0 0 0 0,0 0 1 0,7 0-29 0,-7 0 0 16,7 3 0-16,-7-3 0 0,0 0 57 0,4 6 6 0,3 0 1 0,0 5 0 15,0 1 0-15,0 0 0 0,3 0 0 0,-3-4 0 16,4 10 0-16,0 0 0 0,-4-6 0 0,3 5 0 15,1 10-52-15,-1-1-12 0,-3 3 0 0,0 1 0 16,4-4 51-16,0 13 7 0,-4 2 2 0,0 3 0 16,-4-6-45-16,4 3-15 15,-3 3 9-15,-1-6-9 0,1 10 0 0,-4-4 0 16,0-6 0-16,0 3 0 0,0 3 35 0,3-6 1 0,-3 3 1 0,0-5 0 16,0-10-28-16,0-5-9 0,0 8 0 0,4-11 0 15,-4 2 9-15,0-2-9 0,4 0 0 0,-4-7 9 16,3-5-9-16,1 0 8 0,-4-6-8 0,0 0 8 15,0 0 8-15,0 0 0 0,0 0 1 0,3 0 0 16,-3 0-3-16,7-3-1 0,-3 0 0 0,-1-3 0 16,1 1-13-16,-1-1-16 0,1-6 3 0,-1 6 1 15,-3-3 12-15,0 0 13 16,0 1-2-16,0-4-1 0,0 0-10 0,-3 0-16 0,3 3 4 0,-4 1 1 0,4-7 3 16,-3 3 0-16,3 0 0 0,-4-2 0 15,4 5-7-15,0 0-1 0,0-9 0 0,4 7 0 16,-4 5-18-16,0 6-4 15,3-6-1-15,-3 0 0 0,7-3 39 0,-3 3 0 0,-1 0 0 0,1-5 0 0,-1 5 0 0,1 0 0 16,0 0 0-16,3 0 0 16,-4 0 0-16,-3 6 0 0,7-3 0 0,-7 3 0 0,0 0 0 0,0 0 0 15,0 0 0-15,11 0 0 0,-11 0-8 0,10 3 8 16,-3 3 0-16,0 0 0 0,0 6 0 0,1-6-11 16,-5 5 11-16,1-2-8 0,3 3 8 0,-4 0 0 15,1 0 0-15,3 5 0 0,-4-2 0 0,1 8 0 16,-1-11 0-16,1 6 0 0,3-1 0 0,-4-2 11 15,1-9-3-15,-1 6 0 0,1 5-8 0,0-5 0 0,3 3 0 16,-4 3 0-16,4-13 0 0,-3 1 0 0,-1 3 0 0,-3-9 0 31,0 0-41-31,7 6-1 0,4 0 0 0,-11-6 0 16,7 12-138-16,-7-12-27 0,0 0-5 0,28-6-2 0</inkml:trace>
  <inkml:trace contextRef="#ctx0" brushRef="#br0" timeOffset="10628.462">19089 6605 1314 0,'0'0'37'0,"0"0"8"0,-4-6-36 0,4 6-9 0,-7-6 0 0,0 3 0 0,7 3 53 0,-7 0 9 16,-3 0 2-16,2 3 0 0,-2 3 0 0,-1-6 0 16,1 6 0-16,-1 0 0 0,1 0-34 0,-1 0-6 15,4 5-2-15,-4 1 0 0,1 3-10 0,3-3-3 16,0 5 0-16,3-5 0 0,-3 3 19 0,4 2 4 16,-1-5 1-16,0 0 0 0,4-3-33 0,0 5 0 15,0 1 0-15,0-3 0 0,0 0 0 0,0-1 0 16,4 1 0-16,0 3 0 0,-1-3 0 0,1-1 0 15,3-5 0-15,-4 3 0 0,4-3 0 0,0-3 0 0,-3 0-15 16,3 3 5-16,3-6 10 0,-3-6 0 16,4 3 0-16,-4-3 0 0,4 0 10 0,-1 0-2 0,1-5-8 15,-1 5 12-15,1-6-12 0,0-3-12 16,-4 6 3-16,0 1 0 0,3-4 9 0,-3 6-12 16,-3 0 12-16,3-6-12 0,-3 6 4 0,-1 1 0 0,1-1 0 15,-1-3 0 1,-3 6-27-16,4 0-5 0,-4 3 0 0,0-6-1 0,3 0 33 0,-3 0 8 0,0 6 0 15,0 0 0-15,0-11 0 0,0 11 0 0,0 0 0 0,0 0 0 16,0 0 0-16,0 0 0 0,0 0 0 0,0 0 0 16,4 11 0-16,-4-5 0 0,3 0 0 0,1 6 0 15,-4 3 0-15,3-4 0 0,1 7 0 0,-1 0 0 16,1-4 24-16,-1 4 8 0,-3-6 0 0,4 5 1 16,-1-8-53-16,1 3-10 0,-1 0-2 15,1-1-1-15,0-5-109 0,-4-6-22 0,14 6-4 16,-14-6 0-16</inkml:trace>
  <inkml:trace contextRef="#ctx0" brushRef="#br0" timeOffset="11231.588">19198 5770 806 0,'0'0'36'0,"0"0"7"0,0 0-35 0,0 0-8 0,0 0 0 0,0 0 0 15,0 0 20-15,0 6 3 0,4 3 0 0,-4 3 0 16,-4-6 65-16,4 5 14 15,0-5 2-15,4 9 1 0,-1-6-33 0,-3 5-6 0,4-2-2 16,-1 12 0-16,-3-4 35 0,4 4 6 0,-1-7 2 0,1 10 0 0,-1-4-69 0,4 7-14 16,-3-4-2-16,3 1-1 0,-3 2 21 15,3-2 4-15,-4 8 1 0,4-6 0 0,4 4-31 0,-4 2-7 16,0-3-1-16,3-2 0 0,-2 2-8 0,-1 3 0 16,0-2 0-16,0 5 0 0,0-3 0 0,-4-3 0 15,4-2 0-15,-3 2 0 0,3-3 0 0,-4 4 0 16,5-1 0-16,-5 3 0 0,-3-5 0 0,4 2 0 15,-1-5 0-15,-3-7 0 0,0 7 0 16,4-7 0-16,-4 4 0 0,0-1 0 0,-4-5 0 0,4 3 8 16,0-10-8-16,4 1 8 0,-4-6-8 0,3 0 0 15,-3-6 0-15,0 0-11 16,0 0-35-16,0 0-7 0,0 0-2 0,4 0 0 16,-4-12-109-16,3 0-23 0,1-8-4 0,-1-4-1 0</inkml:trace>
  <inkml:trace contextRef="#ctx0" brushRef="#br0" timeOffset="11531.536">19135 6388 1321 0,'0'0'28'0,"0"0"7"0,0 0 1 0,3 8 2 16,-3-2-30-16,0 6-8 0,0-12 0 0,4 6 0 0,-1 0 70 0,4 0 13 16,-3 0 2-16,-1-6 1 0,4 11-47 0,0-8-10 15,4 0-1-15,0 0-1 0,3 0 9 0,-4 0 3 16,4-3 0-16,1 0 0 16,6 0-31-16,-4 3-8 0,-3-3 0 0,4 3 0 0,3-3 0 0,0 6 0 15,-3-6 0-15,3 0 0 0,0 0-15 0,1 6-4 16,-1-6-1-16,-4 0 0 15,1 6-50-15,0-6-10 0,-1 5-3 0,-3-5-633 0</inkml:trace>
  <inkml:trace contextRef="#ctx0" brushRef="#br0" timeOffset="12562.968">19696 6943 1036 0,'0'0'23'0,"-4"6"5"0,-3 9 0 0,3-3 1 0,-3-1-29 0,0 7 0 0,0 0 0 0,0 2 0 15,0-2 57-15,0 5 6 0,0 4 1 0,-3-10 0 16,2 10-52-16,1-10-12 0,0 1 0 0,0-3 0 0,0 2 0 15,4-5 0-15,-4 6 0 0,0-6 0 16,0 2-42-16,-1 4-11 0,-2 0-3 0,-1-4 0 16,4 4 0-16,0-6-1 0,-3-1 0 0,3 1-360 15</inkml:trace>
  <inkml:trace contextRef="#ctx0" brushRef="#br0" timeOffset="19326.884">21004 6576 669 0,'0'0'14'0,"0"0"3"0,0 0 1 0,0 0 2 0,0 0-20 0,0 0 0 0,0 0 0 0,0 0 0 0,0 0 59 0,0 0 7 15,-3 14 2-15,-4 1 0 0,7-3 0 0,-4 5 1 16,1 1 0-16,-1 3 0 0,1-4-7 0,3-8-2 16,0 3 0-16,0 6 0 0,0 5-32 0,3-2-8 15,1 2 0-15,-1-5-1 0,1 8-19 0,3-2 10 16,-4-7-10-16,4 1 8 0,-3 9-8 0,3-10 0 15,-3 10 0-15,3-4 0 0,-4 7 0 0,1-4 0 16,-4-2 0-16,3 2-11 0,1 3-1 0,-4-2 0 16,3-4 0-16,-3 4 0 0,-3 2 12 0,3-5 0 15,-4-13 0-15,-3 10 0 0,4 3 21 0,-1-7 3 16,1 10 1-16,-5-10 0 0,1 1-25 0,0 3-20 0,0 2 3 0,-3-8 1 16,3 2 25-16,0 1 6 0,-4-6 1 0,4 3 0 15,0 2 18-15,-4-5 4 0,4-12 1 0,0 12 0 16,0-6-20-16,0 5-4 0,4-2-1 0,-4-3 0 15,7-6-2-15,-7 0-1 0,3-3 0 0,-3 0 0 16,3-3 17-16,4 6 3 0,-7 0 1 0,7 0 0 16,-3-9-32-16,-4 9-16 0,3-5 1 0,-3-1 1 15,4 0-127 1,-1-6-26-16,1-11-5 0</inkml:trace>
  <inkml:trace contextRef="#ctx0" brushRef="#br0" timeOffset="19664.592">20842 6220 1072 0,'0'0'24'0,"0"0"4"0,-3-6 2 0,3 0 0 0,0 6-30 15,0-6 0-15,0 0 0 0,0 1 0 0,0 5 36 0,0 0 0 0,0 0 1 0,0 0 0 16,0 0-25-16,0 0-4 15,0 0-8-15,0 0 11 16,0 0-42-16,0 0-8 0,7 0-1 0</inkml:trace>
  <inkml:trace contextRef="#ctx0" brushRef="#br0" timeOffset="20397.026">21280 6705 806 0,'0'0'17'0,"0"0"4"0,0 0 1 0,0 0 2 0,0 0-24 0,0 0 0 16,0 0 0-16,0 0 0 0,-4-3 62 0,4 3 8 16,0 0 2-16,0 0 0 0,0 0-13 0,0 0-3 0,0 0 0 0,0 0 0 15,0 0-9-15,0 0-3 0,0 0 0 0,0 6 0 16,4-3-20-16,-1 6-4 0,1 5 0 0,-1-8-1 15,1 0 5-15,-1 6 0 0,1-9 1 0,-1 9 0 16,-3-6-8-16,4 5-1 0,-4-5-1 0,3 0 0 16,-3-6-7-16,0 0 0 0,4 6-8 0,-4-6 12 15,7 0 0-15,-7 0-1 0,3 0 0 0,4-12 0 16,1 6 1-16,-1-5 1 0,0-10 0 0,0 3 0 16,0 7-13-16,0-1 11 0,-4-3-11 0,4 3 10 15,0 1-10-15,-3-1 0 0,0-6 0 0,-1 6 8 16,1 4-8-16,-1-4 0 0,-3 6 0 15,0-6 0-15,4 6 0 0,-4 0-11 0,0 6 11 0,0-8-8 16,0 8-1-16,0 0 0 0,0 0 0 0,0 0 0 16,-4-6-9-16,1 0-2 0,-1 0 0 0,-3 6 0 15,7 0 9-15,-7-6 2 0,0 6 0 0,0 0 0 16,0 0 9-16,0 6 0 0,0-6 0 0,-4 6-8 0,4 0 8 16,0-3 0-16,0 8-9 0,0 1 9 15,3-6 0-15,-3 0-11 0,0 0 11 0,0 0-8 0,4 8 8 0,-4 1-8 16,3 0 8-16,-3 2-8 0,3-5 8 0,1 3 0 15,-1 3 0-15,1-1-8 0,3 1 8 16,0 8 0-16,0-14 0 0,0 9 0 0,0-7 0 0,-4 1 0 16,4 3 0-16,0-12 0 0,0 5 0 15,4-5 0-15,-4 6 0 0,0 3 0 0,3-9 0 16,1-1 0-16,-4-5 0 0,7 6 0 0,0 0 8 0,4-6 4 16,-4 6 1-16,3-3 0 0,1-3-2 0,3 3-1 15,0-3 0-15,0 6 0 0,0-6-10 0,0 3 0 16,1-6 0-16,-1 3 0 15,0 3-127-15,-4 0-27 0,4 6-6 0</inkml:trace>
  <inkml:trace contextRef="#ctx0" brushRef="#br0" timeOffset="31734.797">22401 6714 597 0,'0'0'16'0,"0"0"5"0,0 0-21 0,0 0 0 0,0 0 0 0,0 0 0 16,0 0 24-16,0 0 0 0,0 6 0 0,0-6 0 0,0 0 17 0,0 0 4 16,-3 14 1-16,3-14 0 0,0 0-16 0,-4-5-3 15,1-7-1-15,3 12 0 0,0 0 17 0,0 0 3 16,0 0 1-16,-7-3 0 0,0-3 10 0,3-3 3 16,1 0 0-16,-4 3 0 0,0-5-6 0,3 11-1 15,4 0 0-15,0 0 0 16,0 0-42-16,-7 0-11 0,-4 0 0 0,4 0 0 0,7 0-16 0,-10 0-4 15,3 6-2-15,-4-1 0 0,4 1 22 0,0 3 0 16,0 6-9-16,-4 5 9 0,1-8 16 0,3 0 6 16,-4 6 2-16,1 2 0 0,-1 10-24 0,4-4-18 15,-4-8 3-15,1-1 1 0,3-8 22 0,0 0 4 16,0 0 0-16,0 8 1 0,-1 7-4 0,5 2-1 16,3-14 0-16,-4 6 0 0,4-6-8 0,0-4 0 0,0 4 0 15,4-6 0-15,3 12-8 0,-3-10 8 0,-1-5-10 16,8-3 10-16,-4 0 0 0,3 0 0 0,1 0 0 0,-1 0 0 15,-3 3 0-15,4-6 0 0,0-2 0 16,-1-7 0-16,1 0 0 0,-1 6 0 0,1 0 0 16,0-3 0-16,-1 1 17 0,-3-13 10 0,4-2 1 15,-1-4 1-15,1-2-29 0,0-1 0 0,-4 4 0 16,0-12 0 0,3-7-20-16,-3 4-6 0,4-3-2 0,-4 3 0 0,0 9 28 0,-3-6 0 0,-1 2 0 0,1-2 0 15,-1-3 17-15,1 9 9 0,-1-7 2 0,-3 4 0 31,4-3-45-31,-4 3-9 0,0-4-2 0,0 1 0 0,0 3 28 0,0 2 0 0,0 4 0 0,-4 0 0 16,1 2 46-16,3 4 14 0,-4-4 4 0,4 10 0 16,-3-1-73-16,-1-3-15 0,1 10-2 15,-5-7-1-15,5 6 43 0,-1-2 9 0,1 2 2 0,-4 6 0 16,0-6-73-16,0 6-14 0,0 0-4 16,3 1 0-16,-3-1 52 0,4 3 12 0,-5 0 0 0,5 0 0 0,3 3-20 0,-7 0-2 15,7 0 0-15,-7 3 0 0,0 0 14 0,3 6 8 16,1-4-10-16,-1 7 10 15,4 0-14-15,0 3 3 0,0-4 1 0,0 7 0 16,0 0-14-16,4-4-2 0,-4 10-1 16,3-1 0-16,1-2 27 0,-1 2 0 0,1 7 0 0,-1-4 0 0,1 4 46 0,3 2 14 15,-4-3 4-15,1 4 0 0,3-4-64 0,0 4-20 16,-3 2 0-16,-1 3 0 0,1-6 32 0,-1-2 7 16,1 2 1-16,-1-2 0 0,1-4-20 0,-4 3 0 15,0-5-11-15,0 8 11 0,0-8 0 0,-4 2 0 16,4 4 8-16,-3 2-8 0,-1-3 24 0,4-2-2 15,-3 2 0-15,3-11 0 0,0 2-6 0,0-8 0 0,0 0-1 16,0 0 0-16,0-6 9 0,0 5 3 0,0-2 0 16,3-3 0-16,-3 0-27 0,4 6 0 0,-1-6 0 0,1-1 0 15,-1 1 0-15,1 0-9 0,-1 0 0 0,1-6 0 16,-1 6 9-16,1 3-8 0,-4-9 8 0,4 12-8 16,-4-1 16-16,0-5 4 0,3 0 1 0,-3-6 0 15,0 6-13-15,0-6 0 0,0 6 0 0,0 6 0 16,0 2 0-16,-3-8 0 0,3-6 0 0,0 0 0 15,0 0-56-15,0 0-13 16,0 0-3-16,0 0-1 0,-4 6 14 0,4-6 3 16,-4-6 1-16,1 12 0 0,-1 6 44 0,4-12 11 0,-3-6 0 0,3 6 0 15,0 0-14-15,0 0-1 0,0 0 0 0,0 0 0 16,0 0 15-16,0 0-9 0,0 0 9 0,0 0-8 16,0 0 21-16,0 0 5 0,0 0 1 0,0 0-386 15,0 0-77-15</inkml:trace>
  <inkml:trace contextRef="#ctx0" brushRef="#br0" timeOffset="32411.537">22796 6802 928 0,'0'0'20'0,"-3"-6"5"0,-1 0 1 0,-3-5 0 0,0 5-26 0,4-3 0 0,-1 6 0 0,-3 0 0 16,0 3 59-16,0-6 6 0,0 6 2 0,0 0 0 16,7 0-11-16,-7 0-1 0,0 0-1 0,0 6 0 15,0 9-18-15,0-4-4 0,0 1-1 0,0-6 0 0,7-6-20 0,-7 6-11 16,0 9 12-16,-4-1-12 0,4 1 0 0,0-3 0 16,3 0 0-16,-3-1 0 0,4 4 0 0,-4 3 0 15,3-12 0-15,1 5 0 0,3 1 0 0,-4 3 0 16,4-3 0-16,-3-1 0 0,3-5 0 15,-4 6 0-15,4-3 0 0,0 0 0 0,4-1 0 0,-4-2 0 16,3 0 0-16,1 6 0 0,-1 0 0 0,4-6 0 16,-7-6 0-16,7 0 0 0,4 2 40 15,-4 1 2-15,-4 6 0 0,4 3 0 0,1 0-23 16,2-12-5-16,-3 0-1 0,0-6 0 0,-7 6 0 0,11 0 0 16,-4 0 0-16,0-12 0 0,0-3-3 0,0 4-1 15,4-1 0-15,-1 0 0 0,-3 6-9 0,0-6 0 16,0-2 0-16,0-10 0 0,-3 13 0 0,-1-10 0 15,1-3-12-15,-4 13 12 0,0-7-15 0,-4 3 5 16,1 4 1-16,-1-7 0 0,1 3 0 16,-1 3 0-16,-3 1 0 0,4-1 0 0,-4 0-3 0,-4 6 0 0,4-8 0 0,-4 2 0 31,8 6-12-31,-4 6-4 0,0 0 0 0,0-6 0 0,-4 6 12 0,4-6 3 0,-3 6 0 16,3 0 0-1,-1-6-41-15,1 6-8 0,0-6-2 0,0 6 0 0,0-5 52 0,4 5 12 0,-4 5 0 0,0-5 0 16,3 12 0-16,1-6 0 15,-1 0 0-15,0-3 0 0,4 3-54 16,-3 6-8-16,6 5-2 0,-3-17 0 0</inkml:trace>
  <inkml:trace contextRef="#ctx0" brushRef="#br0" timeOffset="33040.633">22998 6796 1022 0,'0'0'22'0,"0"0"5"0,0 0 1 0,0 0 1 0,0 0-29 0,0 0 0 0,-7 0 0 0,7 0 0 16,0 0 50-16,0 0 4 0,-8 6 1 0,1 0 0 16,4 0-30-16,-4 0-5 0,7 3-2 0,-4 2 0 15,1 1-8-15,3-6-2 0,0 6 0 0,0-6 0 16,0-1 12-16,3 4 1 0,1 0 1 0,-4 6 0 16,3-3-12-16,1 5-2 0,-1 1-8 0,-3-3 12 15,7-10-1-15,-3 1-1 0,0 6 0 0,-1-6 0 16,-3 3-10-16,4-3 0 0,-4-6 0 0,0 0 0 15,0 8 0-15,0 1 12 0,0-9-12 0,-4 6 12 16,4 0-12-16,0 6 12 0,-3 0-12 0,3-12 12 16,0 0-12-16,0 0 0 0,0 0 0 0,0 0 0 15,0 0 18-15,0 0 2 0,0 0 0 0,0 0 0 16,-4-6 19-16,0 0 4 0,1-6 1 0,-1 6 0 16,4-6-36-16,-3 1-8 0,3 2 0 0,-4-9 0 15,4 6 36-15,0 1 6 0,0-4 1 0,0 9 0 0,0-12-27 16,0 7-4-16,0-7-2 0,0 6 0 0,0 3-1 15,0-2 0-15,0-1 0 0,0-3 0 0,0 1-9 0,0-1 0 16,0 3 0-16,-3 6 0 0,3-9 0 0,0 1 0 16,0 5 0-16,3-3 0 0,-3 6 0 0,0 0 0 15,0 1 0-15,4-7 0 0,-4 12 0 16,0 0 0-16,0 0 0 0,0 0-11 0,3-6 11 16,-3 6-13-16,0 0 5 0,0 0 8 0,11 0-14 0,-11 0 5 15,0 0 1-15,14 3 0 16,0 3-28-16,-14-6-6 0,0 0-1 0,11 9 0 0,3-9 35 15,-4 0 8-15,-10 0 0 0,15 5 0 16,-5-5-104-16,4-5-20 0,-3-7-3 0</inkml:trace>
  <inkml:trace contextRef="#ctx0" brushRef="#br0" timeOffset="34215.106">23216 6773 907 0,'0'0'20'0,"0"0"4"0,0 0 0 0,0 0 2 0,0 0-26 16,0 0 0-16,0 0 0 0,0 0 0 0,0 0 57 0,0 0 7 15,0 0 0-15,0 0 1 0,0 0-24 0,0 0-5 0,0 0 0 0,-3 8-1 16,3 1-1-16,0-9 0 0,0 0 0 0,0 0 0 15,0 6 9-15,0 0 1 16,0 0 1-16,0 0 0 0,0 3-17 0,0-1-3 0,3 1-1 0,1 3 0 16,-4-6-3-16,3 6-1 0,1-6 0 0,-4 5 0 15,3-5-12-15,-3 3-8 0,4 9 10 0,-1-7-10 16,-3 1 0-16,4 0 0 16,0 9 0-16,-4-4 0 0,3 1 0 0,1-6 0 0,-4 2 0 0,3-8 0 15,-3 6 35-15,0 0 1 0,4-1 0 0,-4-2 0 16,3-3-21-16,-3-6-4 0,0 12-1 0,0-12 0 15,0 0 6-15,0 0 2 0,0 0 0 0,0-6 0 16,0 0 25-16,0 0 5 0,0-3 0 0,-3 4 1 16,3-1-29-16,0-6-5 0,-4 0-2 0,4 6 0 15,0-8-13-15,4 5 0 0,-4 6 0 0,3-9 0 16,-3 0 0-16,0 12 0 0,0 0 0 0,0-6 0 16,4-5 0-16,-4 5 0 0,0 6 0 0,3-9 0 15,1 3 0-15,-1 0 0 0,1 0 0 0,-1 0 0 16,-3 1-8-16,4-1 8 0,-1 0 0 0,1-3 0 0,-1 3 0 15,1 0 0-15,-1 0 0 0,1 0 0 16,-4 1 0-16,4-1 0 0,-1 0 0 0,1 0 0 0,-1-6-9 16,-3 6 9-16,0 6 0 0,0 0-9 15,0 0 9-15,0 0 0 0,4-6-9 0,-4 6 9 16,0 0-10-16,0 0 10 0,7-3-13 0,-7 3 5 0,0 0-6 0,0 0-1 16,7 3 0-16,-4 0 0 15,1 3-11-15,-4-6-2 0,7 9-1 0,-4-3 0 0,-3-6 29 0,7 0 16 16,-3 12-1-16,3-6-1 0,-3-1-22 0,-1 4-5 15,1 0-1-15,3 0 0 16,-7 3 14-16,3-1 0 0,1-5 0 0,-1 6 0 0,1-6 9 16,-4 9 5-16,3-4 1 0,1 1 0 0,-4 6-15 0,0-6 0 0,0 2 0 15,0 4 0-15,0-6 0 0,0-1 0 16,0 1 0-16,-4 3 0 0,4-15-12 0,0 0-1 0,0 0-1 0,0 0 0 16,0 0 14-16,0 0 0 0,0 0 0 0,0 0 0 15,0 6 0-15,0-6 0 0,0 0 0 0,0 0 0 16,7-6 0-16,-3 6 0 0,-1-12 0 0,1 6 0 15,0-3 0-15,-1 4 0 0,1-1 0 0,-4 0 0 16,3-6 0-16,1 0 0 0,-1 3 0 0,-3-2 0 16,4 5 0-16,-1-6 0 0,-3 6 0 0,4 0 0 15,-1 0 0-15,-3 1 0 0,4-4 0 0,-4 6 0 16,0 3 9-16,3-9 5 16,-3 9 1-16,4-3 0 0,-1 0-24 0,1-3-5 0,-1 0-1 0,1 0 0 15,-1 1 15-15,5-7 0 0,-5 3 0 0,1 6 0 16,-1-3 0-16,-3 6 0 0,7-6 0 0,-7 6 0 15,4-3 0-15,-4 3 0 0,7 0 0 0,-4-6 0 16,-3 6 0-16,0 0 0 0,7 6 0 0,-7-6 0 0,0 0 0 16,0 0 0-16,7 0 0 0,-7 0 0 15,7 3 0-15,-3 3 0 0,-4 0 0 0,3 0 0 0,-3-6 0 0,0 12 0 16,0-6 0-16,4 5 0 0,-4-5 0 0,4 0 0 16,-1 0 0-16,-3 6 0 0,4 2 0 0,-1-8 0 15,-3 6 0-15,4 3 0 0,-1-6 0 0,1-1 0 16,-4 4 0-16,0 0 0 0,3 0 0 0,-3-4 0 15,0 1 0-15,4-3-9 0,-4 3-11 0,0-9-3 16,0 0 0-16,0 0 0 16,0 0-17-16,3 6-3 0,1 0-1 0,-4-6 0 15,0 0-12-15,0 0-2 0,7 0-1 0,-7 0 0 16,7 0-106-16,0 0-22 0,7-6-4 0,-14 6-1 0</inkml:trace>
  <inkml:trace contextRef="#ctx0" brushRef="#br0" timeOffset="34549.753">23894 6993 1090 0,'0'0'24'0,"0"0"4"0,0 0 2 0,0 6 2 16,0 6-32-16,0-9 0 0,0 3 0 0,0-6 0 0,-4 5 79 0,1 1 9 15,3 6 3-15,0-6 0 0,-4 6-55 0,4-6-12 16,0 0-1-16,0-1-1 0,0-5 34 0,0 6 6 16,0 3 2-16,0 3 0 15,0-6-52-15,0 6-12 0,0-7 0 0,0 4 0 0,0 3 0 0,0-12 0 16,0 0 0-16,0 0 0 0,0 0 0 0,0 0-12 15,0 0 3-15,0 0 0 16,0 0-121-16,0 0-24 0,0 0-5 0,0 0-1 0</inkml:trace>
  <inkml:trace contextRef="#ctx0" brushRef="#br0" timeOffset="34770.016">23802 6493 1083 0,'0'0'24'0,"0"0"4"0,0 0 2 0,0 0 1 0,0 0-31 0,-4 0 0 0,4 0 0 0,-7 6 0 16,7-6 54-16,0 0 5 0,-3 6 1 0,3-6 0 15,0 0-48-15,0 0-12 0,0 0 0 0,0 0 0 16,0 0-52-16,0-6-12 0,0 0-2 0,3 1-278 15,1-1-56-15</inkml:trace>
  <inkml:trace contextRef="#ctx0" brushRef="#br0" timeOffset="35574.338">24116 6837 923 0,'0'0'39'0,"-4"6"-31"16,4-6-8-16,0 0 0 0,-7 3 37 0,7-3 7 16,-7 6 0-16,7-6 1 0,0 0 15 0,0 0 4 0,0 0 0 0,0 0 0 15,0 0 0-15,0 0 0 0,0 0 0 0,-3 6 0 16,3-6 0-16,0 0 0 0,0 0 0 0,0 0 0 0,0 0-52 15,-7 6-12 1,3 0 0-16,4-6 0 0,-3 6 0 0,3-1 0 0,0 1 0 16,0 0 0-16,0 0 28 0,3 0 4 0,1 3 0 0,-4 3 0 0,3-7-32 15,1 7 0-15,-4-3 0 0,3 6 0 16,1-6 8-16,-1 2-8 0,1 1 0 0,-1 0 0 16,1-3 8-16,-4 2-8 0,3 1 0 0,-3 0 0 0,4 0 0 0,-1-1 0 15,-3 1 0-15,0 3 0 0,4-3 0 0,0-1 0 16,-4-5 0-16,3 3 0 0,1 3 0 0,-4 0 8 15,0-12-8-15,0 0 0 0,0 0 11 0,0 0-1 16,3 0 0-16,-3 0 0 0,0 0 8 0,0 0 2 16,0 0 0-16,0 0 0 0,0 0 15 0,0 0 3 0,4-6 1 15,-4-3 0-15,0-3-12 0,3 6-3 16,-3-5 0-16,0 5 0 0,-3-12-13 0,-1 0-3 0,4 4-8 16,-3-4 12-16,-1 6-12 0,1-5 0 0,-1 2-9 0,-3-3 9 15,3 7-16-15,1-4 2 0,-4-3 1 16,3 6 0-16,1-5 1 0,-4-1 1 15,3 3 0-15,-3 4 0 0,7-7 11 0,-3 6-10 16,-1 1 10-16,4-4-10 16,0 9-23-16,0-6-5 0,0 6-1 0,4-5 0 0,-4 5 39 0,3-3 21 0,1 6-2 0,3 0-1 15,0-3-18-15,0 6 0 0,0 0-8 0,0 0 8 16,4 0 0-16,-1 0-9 0,1 0 9 0,-1 0 0 16,1 0 0-16,-1 0 0 0,5 0 0 0,-5-6 11 15,1 6-22-15,-1 0-4 0,1 0-1 0,-4 0 0 16,4-6 32-16,-1 0 5 0,-3 1 2 0,4-4 0 15,-4 6-23-15,0-3 8 0,0 0-8 0,-4 0 0 16,4 3-22-16,-3 3-9 0,0-6-1 0,-4 6-1 16,0 0-19-16,7-6-3 0,0 6-1 0,0 0 0 15,0 0-77-15,3 6-16 0,-3-6-3 16</inkml:trace>
  <inkml:trace contextRef="#ctx0" brushRef="#br0" timeOffset="36335.373">24567 6826 1094 0,'0'0'46'0,"0"0"-37"15,0 0-9-15,0 0 0 0,0 0 90 0,0 0 16 0,0 0 3 0,0 0 1 16,0 0-44-16,-7-3-9 16,0 0-1-16,4-3-1 0,-1 0-23 0,-3 0-4 0,4 0 0 0,-1 0-1 15,-3 0 29-15,0 1 7 0,0 2 1 0,0-6 0 16,0 6-52-16,0 0-12 0,0 3 0 0,-4-3 0 15,8 3 0-15,-4 3 0 0,3-3 0 0,-3 3 0 16,4 0 0-16,-5 6 0 0,1-4 0 0,4 4 0 16,-4-3 0-16,3 6 8 15,1-6-8-15,-1 6 0 0,-3-4 9 0,4 4-9 0,-1 0 8 0,1 6-8 16,-1-7 12-16,4-5-4 16,-3 3 0-16,3 9 0 0,0-12-8 0,0 5 0 0,0-5 9 0,0 3-9 0,3 0 14 0,-3-9-2 15,4 6 0-15,-4-6 0 16,0 0 4-16,3 9 1 0,-3-9 0 0,4 5 0 0,-4-5 0 0,7 6 0 15,-4 0 0-15,4-6 0 0,0 6-17 16,0-6 0-16,4 0 0 0,-4-6 0 0,0 6 0 0,4-6 0 16,-4 0 0-16,3 1 0 0,-3-4 0 0,4-3 0 15,-4 6 0-15,0-6 0 0,0 6 55 0,-3-5 7 16,3-4 2-16,-4 3 0 16,4 6-52-16,-3-5-12 0,-1 5 0 0,1-6 0 0,-1 6 0 0,1 6 0 15,-4 0 0-15,0-9 0 0,3 3 0 16,-3 6 0-16,0-6 0 0,0 6 0 15,0 0-48-15,0 0-13 0,0-5-3 0,0 5 0 0,0 0 52 0,0 0 12 0,0 0 0 0,0 0 0 16,0-6 0-16,0 6 0 16,0 0 0-16,0 0 0 0,0 0 0 0,0 0 0 15,0 0 0-15,0 0 0 0,-3 6 0 0,-1 2 0 16,4 4 0-16,0 6 0 0,0-6 0 0,0 5 0 0,4-2 0 0,-1 8 0 16,-3-11 0-16,0 9 0 0,4-4 0 0,-1-5 0 15,1 6 0-15,0-4 0 0,-1-2 0 0,1 0 0 16,-1 0 0-16,4-6 0 0,-3 2 0 0,-1-2 0 15,1-3 0-15,3 0 0 0,-4-3 0 0,4 3 0 16,0 0 0-16,1 3 0 0,-1 0 0 0,3-6 0 16,-3-6 0-16,4 6 0 0,-4 6 0 0,3-6 0 15,1 0-105-15,0 0-19 0,-1 0-3 16,1 0-445-16,-1 0-88 0</inkml:trace>
  <inkml:trace contextRef="#ctx0" brushRef="#br0" timeOffset="36705.137">24881 6843 914 0,'0'0'20'0,"0"0"4"0,0 0 0 0,0 0 3 0,-7-3-27 0,4-3 0 0,-1 3 0 0,4 3 0 16,-3-5 84-16,3 5 11 0,0 0 2 0,0 0 1 16,0 0-27-16,0 0-6 0,-4-3-1 0,4 3 0 15,0 0-23-15,0 0-5 0,0 0 0 0,0 0-1 16,0 0-15-16,0 0-4 0,0 8 0 0,4-2 0 16,-4 0 11-16,3 3 1 0,-3 3 1 0,4 0 0 15,-1-1 15-15,1 1 4 0,-4 9 0 0,3-10 0 16,1 1-59-16,-1 6-11 0,-3-3-2 0,4 2-1 15,3 1 25-15,-7-6 0 0,4 2 0 0,-1-2 8 16,-3 0-8-16,0 0 0 0,4-7 0 0,-4-5 8 16,0 0-8-16,0 0 0 0,0 0 0 0,0 0 0 15,0 0-40-15,0 0-4 0,0 0 0 0,0 0-748 16</inkml:trace>
  <inkml:trace contextRef="#ctx0" brushRef="#br0" timeOffset="36938.61">24740 6493 702 0,'0'0'15'0,"0"0"3"0,0 0 1 0,0 0 1 0,0 0-20 0,0 0 0 0,0 0 0 0,0 0 0 15,0 0 33-15,0 0 3 0,0 0 0 0,0 0 0 16,0-5-23-16,0 5-4 0,0 0-1 0,4-6-259 16,-1 0-52-16</inkml:trace>
  <inkml:trace contextRef="#ctx0" brushRef="#br0" timeOffset="37635.716">25319 6661 1036 0,'0'0'23'0,"0"0"5"0,0 0 0 0,0 0 1 16,-7 0-29-16,0 6 0 0,3 0 0 0,-3-6 0 0,0 6 57 0,0-1 6 15,0-5 1-15,-4 6 0 16,4 0 51-16,0-3 10 0,4 0 3 0,-8 0 0 16,4 0-100-16,0 0-20 0,0 0-8 0,-4 0 0 0,1 0 0 0,3-3 0 15,-4 9 0-15,1-9 0 0,3 5 0 0,-4-5 0 16,4 6 0-16,0 0 0 0,-4-6 0 0,8 6 0 0,-4-6 0 0,3 6 0 15,-3 0 0-15,4 6 0 0,-1-4 0 0,1 4 0 16,3-6 48-16,-4 0 12 0,4 6 4 0,0-1 0 31,0-2-75-31,0 3-14 0,0-6-3 0,0 6-1 0,4-6 29 0,-4 5 0 0,0-8 0 0,0-3 0 16,7 6 0-16,-7-6 0 0,3 9 0 0,-3-9 0 16,0 0 27-16,0 0-2 0,0 0 0 0,0 0 0 15,0 0-25-15,0 0-20 16,0 0 3-16,0 0 1 0,11 3 16 0,-11-3 0 0,0 0 0 0,0 0 0 15,7 6 0-15,-7-6 0 0,0 0 0 16,10 6 0-16,-10-6 0 0,7 6 0 0,0-1 0 0,4 1 0 16,-11-6 0-16,11 6 0 0,-4 0 0 0,0 0 0 15,-7-6 0-15,10 9 0 0,1-3 0 0,-4 0 0 16,-7-6 0-16,7 11 0 0,-7-11 0 0,7 6 0 16,4 0 0-16,-11-6 0 0,7 12 0 0,-7-12 0 15,0 0 16-15,3 3-2 0,-3-3-1 0,0 0 0 0,0 0-13 16,7 9-12-16,-3-4 3 0,-1 4 0 0,-3 3 9 15,0-6 0-15,0-6 0 0,0 12 0 0,0-6 0 0,-3 2 8 16,-1-2-8-16,1 6 0 0,-4-6 0 0,3 6 0 16,-3-12 0-16,0 6 0 0,0-1 0 0,0-5-12 15,0 6 12-15,0 0-12 0,3-3 4 0,-3 3 0 16,0-6 0-16,0 3 0 0,0-3-11 0,0-3-1 16,4 3-1-16,-5-6 0 15,1 3-26-15,0 0-5 0,4 0 0 0,-4 3-1 16,0 0-134-16,3 0-26 0,1-6-6 0,3 6-1 0</inkml:trace>
  <inkml:trace contextRef="#ctx0" brushRef="#br0" timeOffset="54319.483">26420 6061 806 0,'0'0'17'0,"0"0"4"0,0 0 1 0,-4 12 2 0,0-6-24 0,1 0 0 16,-1 0 0-16,1 0 0 0,-1 2 56 0,1 4 6 16,-1-6 2-16,1 0 0 0,-1 0 0 0,4 3 0 15,0-1 0-15,-3 7 0 0,3-3-52 0,0-6-12 0,0 11 0 0,0-5 0 16,3 3 33-16,1 2 4 16,-1-5 1-16,-3 3 0 0,4 3-18 0,-1-1-4 15,1 1-1-15,-4-6 0 0,0 8-4 0,3-2-1 0,-3 2 0 0,0 4 0 16,0-6-10-16,0 2 0 15,0 4 0-15,-3 5 0 0,3-8 0 0,0 8 0 0,-4-3 0 16,1 4 0-16,3-4 28 0,0-2 1 0,-4 5 0 0,4-8 0 16,4 8-17-16,-4-11-3 0,0 8-1 0,0-8 0 15,0 5-8-15,0-2 0 0,0 3 0 0,0-7 0 16,3 4 0-16,-3-4 0 0,0 1 0 0,0 0 0 16,0 2 0-16,0-2 0 0,0 0 0 0,0-4 0 15,-3 4 24-15,3 0 2 0,0-7 1 0,0 4 0 16,-4-3-27-16,4 0 0 0,0-7 0 0,-3 4 0 15,3-9-46-15,0 0-14 16,0 0-4-16,0 0 0 0,0 0 52 0,0 0 12 0,0 0 0 0,0 0 0 16,0-3-105-16,0-3-19 15,0-5-3-15,0 5-240 0,3-6-48 0</inkml:trace>
  <inkml:trace contextRef="#ctx0" brushRef="#br0" timeOffset="54795.623">26084 6796 485 0,'0'0'13'0,"0"0"4"0,0 0-17 0,0 0 0 0,0 0 0 0,0 0 0 15,-3 0 28-15,3 0 1 0,-4-6 1 0,1 0 0 16,-1 1 20-16,4-1 4 0,0-6 1 0,0 9 0 16,0-3-13-16,4 0-2 0,-4-6-1 0,3 7 0 15,1-4-4-15,-1 6-1 0,1-3 0 0,3 3 0 16,0 0 23-16,0 0 5 0,0 0 1 0,4 3 0 15,-1 0-18-15,-3 0-3 0,7 0-1 0,-3 0 0 16,0 3-16-16,3-3-3 0,0 0-1 0,-4 3 0 16,5-3-21-16,-5 0 9 0,4 0-9 0,-3 0 0 15,3 0 0-15,0-3 0 0,-3 0 0 0,3 0 0 16,0-3 0-16,0 0 0 0,0-5 0 0,0 5 0 16,0-6 0-16,0 3 0 0,4 3 0 0,-4 0 0 15,0-5 30-15,4 5-1 0,-4 0 0 0,0 6 0 16,0-6-61-16,-3 6-12 15,3 0-2-15,0 6-1 0,-3-6-37 0,3 6-8 0,-4 0-2 16,-3-6 0-16,4 11-40 0,-4-11-8 0,11 6-2 0,-8 0 0 16</inkml:trace>
  <inkml:trace contextRef="#ctx0" brushRef="#br0" timeOffset="55516.655">26772 6893 1036 0,'0'0'23'0,"0"0"5"0,0 0 0 0,0 0 1 0,0 0-29 0,0 0 0 0,0 0 0 0,0 0 0 16,-10 3 57-16,3-3 6 0,0 0 1 0,7 0 0 15,-7-3 4-15,0 3 0 0,-1-3 1 0,1 3 0 16,7 0-31-16,0 0-6 0,-7-3-2 0,7 3 0 16,-7 0-1-16,7 0 0 0,-7 3 0 0,7-3 0 15,-3 6-41-15,-1 0-8 0,-3 0-1 0,4 6-1 0,-1-6 22 0,1-1 0 16,-1 1 0-16,0 0 0 0,4-6 0 15,-3 9 13-15,-1 0-1 0,1-3-1 0,-1 3 0 0,1-4 0 16,-1 1 0-16,4 6 0 0,0-12-11 0,-3 0 0 16,3 0 0-16,-4 12 0 0,4-12 0 0,0 3 0 15,0-3 0-15,0 0 0 0,-3 6 20 0,3-6 3 16,0 0 0-16,0 5 0 0,0 7-37 0,3-6-7 16,-3 0-2-16,4 0 0 0,3 6 23 0,-4-6 0 15,4-4 0-15,0 7 0 0,1-3 0 16,-1 3 0-16,0-3 0 0,0 0 0 0,0 0 0 0,0 0 0 15,0-1 0-15,0-5 0 0,0 6 0 0,0-6 0 0,0 0 0 16,-3 0 0-16,3 0 0 0,0-6 0 16,0 6 0-16,-4-5 0 0,4-1 0 0,-3 0 0 0,3 0 0 15,-4-9 0-15,1 3 0 0,0 7 0 0,-1-7 0 0,1-6 0 16,-1 12 0-16,-3-8 0 0,4 5 0 0,-4 0 0 16,3-3 24-16,-3 6 8 0,0-5 3 0,0-1 0 15,0 0-5-15,0 3-1 0,0 3 0 0,-3-5 0 31,3 5-45-31,-4-6-8 0,4 3-3 0,-3 0 0 0,-1 0 18 0,1 4 9 0,-1-1-10 0,0-6 10 16,1 6-32-16,-4 0 0 16,3 3 0-16,-3 0 0 0,0-3 32 0,4 3 0 0,3 3 0 0,-7 0 0 15,7 0-17-15,-7-2 2 0,0 2 1 0,7 0 0 16,-11 2-29-16,4 1-5 0,7-3-2 16,-4 6 0-16,4-6 24 0,0 0 5 0,0 12 1 0,0-6 0 15,4 6-32-15,-1-12-5 0,-3 0-2 16,4 11 0-16,0-11-19 15,3 6-4-15,0 3-1 0,-7-9 0 0</inkml:trace>
  <inkml:trace contextRef="#ctx0" brushRef="#br0" timeOffset="56031.142">26995 6876 1036 0,'0'0'23'0,"0"0"5"0,-7 5 0 0,-1 1 1 0,5-3-29 0,-4 0 0 0,3 3 0 0,-3 0 0 15,4 3 57-15,-4-3 6 0,3 5 1 0,1-5 0 16,-1 0-52-16,1 0-12 0,3-6 0 0,-4 6 0 16,1 3 54-16,3 3 8 0,0-7 2 0,0 1 0 15,0 0-52-15,3 0-12 0,-3 6 0 0,4-6 0 16,-1 0 0-16,1 2 0 0,-1-2 0 0,1 0 0 16,3 6 32-16,-4-6 4 0,4 0 1 0,-3 0 0 15,3-4-8-15,-4 1-1 0,5-3-1 0,-1 3 0 16,0-3-27-16,3 0 0 0,-3-3 0 0,4 3 0 0,-4-3 0 15,0 1 0-15,0-4 0 0,4 0 0 16,-4-6 0-16,3 6 0 0,-3 0 0 0,0-6 0 0,4 4 29 16,-4-4 1-16,0 0 0 0,0 0 0 0,4 7 3 0,-4-7 1 15,0-3 0-15,0 3 0 0,0 1-46 0,0-1-8 16,0 0-3-16,0 0 0 0,-3 3 37 0,3-2 7 16,-4-7 2-16,1 9 0 15,-1-3-47-15,1 4-8 0,3-1-3 0,-7-3 0 16,3 6 5-16,1 0 1 0,-4 0 0 0,0 6 0 15,0 0-28-15,0 0-6 0,-4-5-1 0,1-7-640 0</inkml:trace>
  <inkml:trace contextRef="#ctx0" brushRef="#br0" timeOffset="56616.808">27414 6881 806 0,'0'-11'17'0,"0"11"4"0,0 0 1 0,0 0 2 15,0 11-24-15,0-5 0 0,4 9 0 0,-4 3 0 0,0-7 56 0,3 1 6 16,-3 0 2-16,0 9 0 0,4-4 0 0,-4 1 0 15,3-4 0-15,-3 10 0 0,4-6 0 0,-4 2 0 0,4 4 0 16,-1-7 0-16,-3-2-1 0,4 9 0 0,-1-7 0 16,1 1 0-16,-1-3-50 0,1 2-13 0,-1 1 0 0,1-9 0 15,-1 5 56-15,-3 1 7 0,4 3 1 0,-1-7 0 16,1 1-52-16,-4 3-12 16,3-3 0-16,-3-1 0 0,4-5 0 0,-4 6 0 0,0-3 0 0,0-3 0 15,0 6 0-15,0-12 0 0,0 5 0 0,0-5 0 16,0 0 0-16,-4 6 0 0,4-6 0 0,0 0 0 15,0 0 54-15,0 0 8 0,0 0 2 0,0 0 0 16,-7 0-103 0,0 0-20-16,-3-6-4 0,3 6-1 0,0-5 64 0,-4-7 24 0,0 0 0 0,1-3-1 31,-1 4-46-31,-3-7-9 0,4-3-1 0,-5 4-1 0,1-1-15 0,-3-3-3 16,3 4-1-16,-1-7 0 0,1 4-11 0,4 2-3 0,-1 0 0 15,1-5-405-15,-1 2-80 0</inkml:trace>
  <inkml:trace contextRef="#ctx0" brushRef="#br0" timeOffset="56895.779">27358 6505 1036 0,'0'0'23'0,"0"0"5"0,0 0 0 0,0 0 1 0,0 0-29 0,0 0 0 0,0 0 0 0,0 0 0 15,0 0 0-15,-7 0 0 0,7 0 0 0,-4-6 0 31,4 6-96-31,0-6-26 0,0 6-5 0,-3-5-1 0</inkml:trace>
  <inkml:trace contextRef="#ctx0" brushRef="#br0" timeOffset="57593.092">27760 6790 1036 0,'0'0'23'0,"0"0"5"0,0 0 0 0,-7 6 1 0,4 0-29 0,3-6 0 16,-8 0 0-16,1 6 0 0,4 0 91 0,-1 0 12 0,4-6 2 0,-7 6 1 15,0-1-44-15,4-2-9 0,-4 3-1 0,0-3-1 16,3 6-20-16,-3-3-4 0,0-6-1 0,0 12 0 16,3-12-8-16,-3 6-2 0,-3-6 0 0,3 5 0 15,3-5 0-15,-3 6-1 0,0-6 0 0,3 3 0 16,-3 3-6-16,4-3-1 0,-1 3 0 0,1 3 0 15,3-3-8-15,0 5 10 16,-4 1-10-16,4-6 10 0,0-6 15 0,0 6 3 0,0 6 1 0,-3-3 0 16,6 2-40-16,1 1-8 0,-4 0-1 15,3 0-1-15,4 2 21 0,-3-8 0 0,3 6 0 0,0 0 0 16,0-6 0-16,0-1 8 0,4 1-8 0,-4 0 8 16,0-3-8-16,0 3 12 0,0 0-12 0,0-6 12 15,0 0-3-15,0 0 0 0,0 0 0 0,-3-6 0 16,3-3-9-16,0 3 0 0,-4 0 0 0,1 1 0 15,-1-7 0-15,1 0 0 0,0 6 0 0,-1-9 0 16,1 4 0-16,-1 5 0 0,1-6 0 0,-1 6 0 0,1-6 0 16,-4 7 0-16,0-7 0 0,0-3 0 0,0 3 0 15,0 6 0-15,0-5 0 0,0-1 0 0,0 3 0 0,-4 0 0 16,4 0 0-16,-3 4 0 0,-1-7 0 16,-3 0 0-16,4 0 0 0,-5 3 0 0,1 1 0 0,0-1 0 15,-3 3 0-15,3 0 0 16,-4 0-49-16,4 0-12 0,-4 6-3 0,1 0 0 0,-1 6 52 15,1-6 12-15,3 6 0 0,-4 0 0 0,4 0 0 0,0 6 0 16,3-4 0-16,1 4 0 16,-1 0-54-16,4 0-8 0,0-1-2 0,0-2 0 15,0 0 0-15,4 0 0 0,-1 3 0 0,1-1 0 16,3-5 0-16,4 0 0 0,-4 3 0 0,3 0-435 0</inkml:trace>
  <inkml:trace contextRef="#ctx0" brushRef="#br0" timeOffset="58061.116">27908 6767 1090 0,'0'0'24'16,"0"0"4"-16,0 0 2 0,0 0 2 0,0 0-32 0,0 0 0 0,0 0 0 0,-7 9 0 0,4-4 45 0,-1 4 3 15,4-3 1-15,-3 6 0 0,3-6 63 0,0 0 13 16,0-6 3-16,0 11 0 0,0-2-103 0,0 3-25 16,3 0 0-16,-3 0 0 0,4-7 38 0,-1 1 2 15,4 3 1-15,-3-3 0 0,-1 6-20 0,4-6-4 16,-3 5-1-16,3-5 0 0,4 0-7 0,-4 0-1 15,0 6-8-15,3-3 12 0,1 2-12 0,-1-5 0 16,1 6 0-16,0-6 0 0,-1 0 8 0,-3 3 0 16,7-4-8-16,-3 1 12 0,-1 0-12 0,1 0-8 15,-4-6 8-15,4 0-13 0,-1 0 13 0,1 0 12 16,-1 0-3-16,1-6 0 0,0-3-1 0,-4 1-8 0,3-1 12 16,-3-3-4-16,0-6-19 0,0 4-4 15,0-1-1-15,1 0 0 0,-5-2 64 0,4-1 13 16,-3 3 3-16,-1-2 0 0,1-7-52 0,-1 9-12 0,1-2 0 15,-1-1 0 1,-3 1-48-16,0-1-13 0,0 3-3 0,0 3 0 16,0-8-153-16,-3 5-31 0,-1-17-7 0,-3 11-1 0</inkml:trace>
  <inkml:trace contextRef="#ctx0" brushRef="#br0" timeOffset="58688.65">28384 6734 1321 0,'0'0'28'0,"0"0"7"0,0 0 1 0,0 0 2 0,0 6-30 0,-3 0-8 0,3 0 0 15,0 0 0-15,0-6 70 0,0 6 13 16,0 3 2-16,0-1 1 0,0 1-47 0,0-3-10 16,0 0-1-16,3 0-1 0,-3 0 9 0,0-6 3 0,4 9 0 0,-4-6 0 15,0-3-11-15,4 8-3 0,-4-2 0 0,3 6 0 16,1-6-25-16,-4 6 0 0,3-6 0 0,1-1 0 15,-1 1 0-15,-3 0 0 0,4 3 0 0,-1-3 0 16,-3 12 0-16,4-13 0 0,-1 1 0 0,-3 0 0 16,0-6 0-16,0 0 0 0,0 0 0 0,0 0 0 15,0 0 0-15,0 0 0 0,4 6 0 0,-4-6 0 16,0 0 0-16,0 0 0 0,0 0 0 0,0 0 0 16,0 0 0-16,0 0 0 0,0 0 0 0,0-6 0 15,3 0 0-15,-3 0 0 0,0 1 0 0,-3-1 0 16,3-9 0-16,-4 9 0 0,4-6 0 0,-3 6 0 15,3-5 0-15,-4-1 0 0,1 0 0 0,-1 0 0 16,1 4 0-16,-1-4 0 0,1 6 0 0,-4-6 0 16,7 6 0-16,-4-5 0 0,0-1 0 0,1 3 0 15,-1-3 0-15,1 6 0 0,3-5 0 0,-4-4 0 16,4 6 0-16,0 0 0 0,4 3 0 0,-4-5 0 16,3 5 0-16,1 0 0 0,3-6 0 0,-3 6 0 0,3 3 11 0,0-3-3 15,0 3-8-15,0 0 12 0,3 3-12 0,-3 0-10 16,0 0 2-16,4 0 0 0,-4 0 8 0,0 0 0 15,4 0 0-15,-4 0 0 16,3 0-50-16,-3 3-11 0,4-3-3 0,-4 3 0 16,0-3-51-16,4 0-10 0,-4 0-3 15,0 0-307-15,0 0-61 0</inkml:trace>
  <inkml:trace contextRef="#ctx0" brushRef="#br0" timeOffset="59315.457">28836 6576 1148 0,'0'0'25'0,"0"0"6"0,0 0 1 0,0 0 0 0,0 0-32 0,0 0 0 0,-3 3 0 0,-5 5 0 16,1-2 83-16,4 0 10 0,-4 0 3 0,0 0 0 15,3 0-25-15,-3 0-5 0,0 0-1 0,0-1 0 0,4-2-43 0,-1 0-9 16,-3 3-1-16,3 0-1 0,1 3-11 0,3-9 8 16,-4 6-8-16,1 0 8 0,-1 0-8 0,4-6 0 15,-3 5 0-15,-1 7 0 0,4-9 0 0,0 6 0 16,-3 0 0-16,3 3 0 0,0-7-10 0,0 1-4 15,3 0-1-15,-3 0 0 0,0-6 24 0,0 9 5 16,4-6 1-16,-4-3 0 0,3 9-6 0,1-3-1 16,-1-4 0-16,-3-2 0 0,4 9 27 0,-4-9 5 15,7 0 0-15,-3 6 1 0,3-6-33 0,-4 6-8 16,4-6 0-16,-7 0 0 0,7 0 0 0,0 6 0 16,-3-6 0-16,-4 0 0 0,7 6 0 0,-4-6 0 15,-3 0 0-15,7 0 0 0,-7 0 0 0,4 9-12 0,3-6 2 16,-7-3 1-16,4 3 9 0,-4-3 12 0,3 5-2 0,1 1-1 15,-1 0-9-15,1 0-12 0,-4-6 2 0,0 6 1 16,0-6 9-16,3 12 12 0,-3-12-2 0,4 6-1 16,-4-6-9-16,0 11 0 0,0-11 0 15,0 9 0-15,0-9 0 0,-4 6 0 0,4-6 0 16,0 6 0-16,0-6 0 0,-3 12 0 0,3-12 0 0,0 6 0 16,0-6 0-16,0 0 0 0,0 0 0 15,0 0 0-15,0 0 0 0,0 0-12 0,0 0 2 0,-4 5 1 16,4-5 9-16,-3 0 12 0,3 0-2 0,0 0-1 15,0 0-58 1,-4 6-12-16,4-6-3 0,-7 6 0 16,7-6 0-16,0 0 0 0,-7 6 0 0,0-6 0 0,7 0-21 0,-7 0-5 15,0 0-1-15,0 0 0 0</inkml:trace>
  <inkml:trace contextRef="#ctx0" brushRef="#br0" timeOffset="59791.526">29101 6976 806 0,'0'0'17'0,"0"0"4"0,0 0 1 0,-4 5 2 0,1 7-24 0,3-6 0 0,-4 6 0 0,1-6 0 0,-1 0 107 0,4 2 17 16,-4 4 3-16,1-6 1 0,3 0-103 0,0-6-25 15,0 0 0-15,0 0 0 16,0 0-46-16,0 0-14 0,0 0-4 0,0 0 0 0,0 0 52 0,0 0 12 15,0-6 0-15,0 0-310 16,0 0-59-16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48DD0A07-85FA-4B78-9C5E-5A1CE49C4023}" type="datetimeFigureOut">
              <a:rPr lang="en-US" smtClean="0"/>
              <a:t>2/22/2024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6A90846C-8667-4EDA-B1E1-658FC02399AA}" type="slidenum">
              <a:rPr lang="en-US" smtClean="0"/>
              <a:t>‹#›</a:t>
            </a:fld>
            <a:endParaRPr lang="en-US"/>
          </a:p>
        </p:txBody>
      </p:sp>
    </p:spTree>
    <p:extLst>
      <p:ext uri="{BB962C8B-B14F-4D97-AF65-F5344CB8AC3E}">
        <p14:creationId xmlns:p14="http://schemas.microsoft.com/office/powerpoint/2010/main" val="2572251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2/22/2024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2/22/2024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2/22/2024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2/22/2024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2/22/2024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2/22/2024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2/22/2024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6"/>
            <a:ext cx="10515600" cy="1238906"/>
          </a:xfrm>
        </p:spPr>
        <p:txBody>
          <a:bodyPr>
            <a:normAutofit/>
          </a:bodyPr>
          <a:lstStyle/>
          <a:p>
            <a:pPr algn="ctr"/>
            <a:r>
              <a:rPr lang="en-US" b="1" dirty="0"/>
              <a:t>Bonjour!</a:t>
            </a:r>
          </a:p>
        </p:txBody>
      </p:sp>
      <p:sp>
        <p:nvSpPr>
          <p:cNvPr id="5" name="Content Placeholder 4"/>
          <p:cNvSpPr>
            <a:spLocks noGrp="1"/>
          </p:cNvSpPr>
          <p:nvPr>
            <p:ph idx="1"/>
          </p:nvPr>
        </p:nvSpPr>
        <p:spPr>
          <a:xfrm>
            <a:off x="838200" y="2145519"/>
            <a:ext cx="10515600" cy="4031443"/>
          </a:xfrm>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jeudi, le vingt-deux février</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69815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3BBDE-ED49-4E6D-B11C-2EC2750CEA99}"/>
              </a:ext>
            </a:extLst>
          </p:cNvPr>
          <p:cNvSpPr>
            <a:spLocks noGrp="1"/>
          </p:cNvSpPr>
          <p:nvPr>
            <p:ph type="title"/>
          </p:nvPr>
        </p:nvSpPr>
        <p:spPr>
          <a:xfrm>
            <a:off x="838200" y="365126"/>
            <a:ext cx="10515600" cy="19168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15BA41D8-BD39-4453-B848-6318369CAF88}"/>
              </a:ext>
            </a:extLst>
          </p:cNvPr>
          <p:cNvSpPr>
            <a:spLocks noGrp="1"/>
          </p:cNvSpPr>
          <p:nvPr>
            <p:ph idx="1"/>
          </p:nvPr>
        </p:nvSpPr>
        <p:spPr>
          <a:xfrm>
            <a:off x="838200" y="730498"/>
            <a:ext cx="10515600" cy="5446465"/>
          </a:xfrm>
        </p:spPr>
        <p:txBody>
          <a:bodyPr/>
          <a:lstStyle/>
          <a:p>
            <a:pPr marL="0" indent="0">
              <a:buNone/>
            </a:pPr>
            <a:endParaRPr lang="en-US" dirty="0"/>
          </a:p>
          <a:p>
            <a:pPr marL="0" indent="0">
              <a:buNone/>
            </a:pPr>
            <a:r>
              <a:rPr lang="en-US" dirty="0" err="1"/>
              <a:t>Regardez</a:t>
            </a:r>
            <a:r>
              <a:rPr lang="en-US" dirty="0"/>
              <a:t> le </a:t>
            </a:r>
            <a:r>
              <a:rPr lang="en-US" dirty="0" err="1"/>
              <a:t>déssin</a:t>
            </a:r>
            <a:r>
              <a:rPr lang="en-US" dirty="0"/>
              <a:t> aux pages 248 – 249.</a:t>
            </a:r>
          </a:p>
          <a:p>
            <a:pPr marL="0" indent="0">
              <a:buNone/>
            </a:pPr>
            <a:r>
              <a:rPr lang="en-US" dirty="0" err="1"/>
              <a:t>Choissisez</a:t>
            </a:r>
            <a:r>
              <a:rPr lang="en-US" dirty="0"/>
              <a:t> </a:t>
            </a:r>
            <a:r>
              <a:rPr lang="en-US" dirty="0" err="1"/>
              <a:t>une</a:t>
            </a:r>
            <a:r>
              <a:rPr lang="en-US" dirty="0"/>
              <a:t> </a:t>
            </a:r>
            <a:r>
              <a:rPr lang="en-US" dirty="0" err="1"/>
              <a:t>personne</a:t>
            </a:r>
            <a:r>
              <a:rPr lang="en-US" dirty="0"/>
              <a:t> qui </a:t>
            </a:r>
            <a:r>
              <a:rPr lang="en-US" dirty="0" err="1"/>
              <a:t>vous</a:t>
            </a:r>
            <a:r>
              <a:rPr lang="en-US" dirty="0"/>
              <a:t> y </a:t>
            </a:r>
            <a:r>
              <a:rPr lang="en-US" dirty="0" err="1"/>
              <a:t>voyez</a:t>
            </a:r>
            <a:r>
              <a:rPr lang="en-US" dirty="0"/>
              <a:t>. Les trois </a:t>
            </a:r>
            <a:r>
              <a:rPr lang="en-US" dirty="0" err="1"/>
              <a:t>doivent</a:t>
            </a:r>
            <a:r>
              <a:rPr lang="en-US" dirty="0"/>
              <a:t> </a:t>
            </a:r>
            <a:r>
              <a:rPr lang="en-US" dirty="0" err="1"/>
              <a:t>choississent</a:t>
            </a:r>
            <a:r>
              <a:rPr lang="en-US" dirty="0"/>
              <a:t> </a:t>
            </a:r>
            <a:r>
              <a:rPr lang="en-US" dirty="0" err="1"/>
              <a:t>une</a:t>
            </a:r>
            <a:r>
              <a:rPr lang="en-US" dirty="0"/>
              <a:t> </a:t>
            </a:r>
            <a:r>
              <a:rPr lang="en-US" dirty="0" err="1"/>
              <a:t>personne</a:t>
            </a:r>
            <a:r>
              <a:rPr lang="en-US" dirty="0"/>
              <a:t> </a:t>
            </a:r>
            <a:r>
              <a:rPr lang="en-US" dirty="0" err="1"/>
              <a:t>differente</a:t>
            </a:r>
            <a:r>
              <a:rPr lang="en-US" dirty="0"/>
              <a:t>.</a:t>
            </a:r>
          </a:p>
          <a:p>
            <a:pPr marL="0" indent="0">
              <a:buNone/>
            </a:pPr>
            <a:r>
              <a:rPr lang="en-US" dirty="0" err="1"/>
              <a:t>Écrivez</a:t>
            </a:r>
            <a:r>
              <a:rPr lang="en-US" dirty="0"/>
              <a:t> 3 – 4 phrases qui </a:t>
            </a:r>
            <a:r>
              <a:rPr lang="en-US" dirty="0" err="1"/>
              <a:t>décrivent</a:t>
            </a:r>
            <a:r>
              <a:rPr lang="en-US" dirty="0"/>
              <a:t> </a:t>
            </a:r>
            <a:r>
              <a:rPr lang="en-US" dirty="0" err="1"/>
              <a:t>votre</a:t>
            </a:r>
            <a:r>
              <a:rPr lang="en-US" dirty="0"/>
              <a:t> </a:t>
            </a:r>
            <a:r>
              <a:rPr lang="en-US" dirty="0" err="1"/>
              <a:t>personnage</a:t>
            </a:r>
            <a:r>
              <a:rPr lang="en-US" dirty="0"/>
              <a:t>, </a:t>
            </a:r>
            <a:r>
              <a:rPr lang="en-US" dirty="0" err="1"/>
              <a:t>il</a:t>
            </a:r>
            <a:r>
              <a:rPr lang="en-US" dirty="0"/>
              <a:t> </a:t>
            </a:r>
            <a:r>
              <a:rPr lang="en-US" dirty="0" err="1"/>
              <a:t>faut</a:t>
            </a:r>
            <a:r>
              <a:rPr lang="en-US" dirty="0"/>
              <a:t> dire </a:t>
            </a:r>
            <a:r>
              <a:rPr lang="en-US" dirty="0" err="1"/>
              <a:t>si</a:t>
            </a:r>
            <a:r>
              <a:rPr lang="en-US" dirty="0"/>
              <a:t> </a:t>
            </a:r>
            <a:r>
              <a:rPr lang="en-US" dirty="0" err="1"/>
              <a:t>il</a:t>
            </a:r>
            <a:r>
              <a:rPr lang="en-US" dirty="0"/>
              <a:t> / </a:t>
            </a:r>
            <a:r>
              <a:rPr lang="en-US" dirty="0" err="1"/>
              <a:t>elle</a:t>
            </a:r>
            <a:r>
              <a:rPr lang="en-US" dirty="0"/>
              <a:t> </a:t>
            </a:r>
            <a:r>
              <a:rPr lang="en-US" dirty="0" err="1"/>
              <a:t>aime</a:t>
            </a:r>
            <a:r>
              <a:rPr lang="en-US" dirty="0"/>
              <a:t> son travail, </a:t>
            </a:r>
            <a:r>
              <a:rPr lang="en-US" dirty="0" err="1"/>
              <a:t>l’entreprise</a:t>
            </a:r>
            <a:r>
              <a:rPr lang="en-US" dirty="0"/>
              <a:t> </a:t>
            </a:r>
            <a:r>
              <a:rPr lang="en-US" dirty="0" err="1"/>
              <a:t>où</a:t>
            </a:r>
            <a:r>
              <a:rPr lang="en-US" dirty="0"/>
              <a:t> </a:t>
            </a:r>
            <a:r>
              <a:rPr lang="en-US" dirty="0" err="1"/>
              <a:t>ils</a:t>
            </a:r>
            <a:r>
              <a:rPr lang="en-US" dirty="0"/>
              <a:t> </a:t>
            </a:r>
            <a:r>
              <a:rPr lang="en-US" dirty="0" err="1"/>
              <a:t>travaillent</a:t>
            </a:r>
            <a:r>
              <a:rPr lang="en-US" dirty="0"/>
              <a:t> et </a:t>
            </a:r>
            <a:r>
              <a:rPr lang="en-US" dirty="0" err="1"/>
              <a:t>s’il</a:t>
            </a:r>
            <a:r>
              <a:rPr lang="en-US" dirty="0"/>
              <a:t> / </a:t>
            </a:r>
            <a:r>
              <a:rPr lang="en-US" dirty="0" err="1"/>
              <a:t>elle</a:t>
            </a:r>
            <a:r>
              <a:rPr lang="en-US" dirty="0"/>
              <a:t> </a:t>
            </a:r>
            <a:r>
              <a:rPr lang="en-US" dirty="0" err="1"/>
              <a:t>est</a:t>
            </a:r>
            <a:r>
              <a:rPr lang="en-US" dirty="0"/>
              <a:t> bien </a:t>
            </a:r>
            <a:r>
              <a:rPr lang="en-US" dirty="0" err="1"/>
              <a:t>aimé</a:t>
            </a:r>
            <a:r>
              <a:rPr lang="en-US" dirty="0"/>
              <a:t> par </a:t>
            </a:r>
            <a:r>
              <a:rPr lang="en-US" dirty="0" err="1"/>
              <a:t>ses</a:t>
            </a:r>
            <a:r>
              <a:rPr lang="en-US" dirty="0"/>
              <a:t> </a:t>
            </a:r>
            <a:r>
              <a:rPr lang="en-US" dirty="0" err="1"/>
              <a:t>collegues</a:t>
            </a:r>
            <a:r>
              <a:rPr lang="en-US" dirty="0"/>
              <a:t>.</a:t>
            </a:r>
          </a:p>
          <a:p>
            <a:pPr marL="0" indent="0">
              <a:buNone/>
            </a:pPr>
            <a:r>
              <a:rPr lang="en-US" dirty="0" err="1"/>
              <a:t>Vous</a:t>
            </a:r>
            <a:r>
              <a:rPr lang="en-US" dirty="0"/>
              <a:t> </a:t>
            </a:r>
            <a:r>
              <a:rPr lang="en-US" dirty="0" err="1"/>
              <a:t>êtes</a:t>
            </a:r>
            <a:r>
              <a:rPr lang="en-US" dirty="0"/>
              <a:t> le </a:t>
            </a:r>
            <a:r>
              <a:rPr lang="en-US" dirty="0" err="1"/>
              <a:t>personnage</a:t>
            </a:r>
            <a:r>
              <a:rPr lang="en-US" dirty="0"/>
              <a:t> </a:t>
            </a:r>
            <a:r>
              <a:rPr lang="en-US" dirty="0" err="1"/>
              <a:t>dont</a:t>
            </a:r>
            <a:r>
              <a:rPr lang="en-US" dirty="0"/>
              <a:t> </a:t>
            </a:r>
            <a:r>
              <a:rPr lang="en-US" dirty="0" err="1"/>
              <a:t>vous</a:t>
            </a:r>
            <a:r>
              <a:rPr lang="en-US" dirty="0"/>
              <a:t> </a:t>
            </a:r>
            <a:r>
              <a:rPr lang="en-US" dirty="0" err="1"/>
              <a:t>avez</a:t>
            </a:r>
            <a:r>
              <a:rPr lang="en-US" dirty="0"/>
              <a:t> </a:t>
            </a:r>
            <a:r>
              <a:rPr lang="en-US" dirty="0" err="1"/>
              <a:t>écrit</a:t>
            </a:r>
            <a:r>
              <a:rPr lang="en-US" dirty="0"/>
              <a:t>. </a:t>
            </a:r>
            <a:r>
              <a:rPr lang="en-US" dirty="0" err="1"/>
              <a:t>Vous</a:t>
            </a:r>
            <a:r>
              <a:rPr lang="en-US" dirty="0"/>
              <a:t> trois </a:t>
            </a:r>
            <a:r>
              <a:rPr lang="en-US" dirty="0" err="1"/>
              <a:t>vous</a:t>
            </a:r>
            <a:r>
              <a:rPr lang="en-US" dirty="0"/>
              <a:t> </a:t>
            </a:r>
            <a:r>
              <a:rPr lang="en-US" dirty="0" err="1"/>
              <a:t>retrouvez</a:t>
            </a:r>
            <a:r>
              <a:rPr lang="en-US" dirty="0"/>
              <a:t> à la salle de repose. </a:t>
            </a:r>
            <a:r>
              <a:rPr lang="en-US" dirty="0" err="1"/>
              <a:t>Vous</a:t>
            </a:r>
            <a:r>
              <a:rPr lang="en-US" dirty="0"/>
              <a:t> </a:t>
            </a:r>
            <a:r>
              <a:rPr lang="en-US" dirty="0" err="1"/>
              <a:t>vous</a:t>
            </a:r>
            <a:r>
              <a:rPr lang="en-US" dirty="0"/>
              <a:t> </a:t>
            </a:r>
            <a:r>
              <a:rPr lang="en-US" dirty="0" err="1"/>
              <a:t>discutez</a:t>
            </a:r>
            <a:r>
              <a:rPr lang="en-US" dirty="0"/>
              <a:t> </a:t>
            </a:r>
            <a:r>
              <a:rPr lang="en-US" dirty="0" err="1"/>
              <a:t>votre</a:t>
            </a:r>
            <a:r>
              <a:rPr lang="en-US" dirty="0"/>
              <a:t> jour et </a:t>
            </a:r>
            <a:r>
              <a:rPr lang="en-US" dirty="0" err="1"/>
              <a:t>vos</a:t>
            </a:r>
            <a:r>
              <a:rPr lang="en-US" dirty="0"/>
              <a:t> pensées sur </a:t>
            </a:r>
            <a:r>
              <a:rPr lang="en-US" dirty="0" err="1"/>
              <a:t>votre</a:t>
            </a:r>
            <a:r>
              <a:rPr lang="en-US" dirty="0"/>
              <a:t> travail et </a:t>
            </a:r>
            <a:r>
              <a:rPr lang="en-US" dirty="0" err="1"/>
              <a:t>l’entreprise</a:t>
            </a:r>
            <a:r>
              <a:rPr lang="en-US" dirty="0"/>
              <a:t>.</a:t>
            </a:r>
          </a:p>
        </p:txBody>
      </p:sp>
    </p:spTree>
    <p:extLst>
      <p:ext uri="{BB962C8B-B14F-4D97-AF65-F5344CB8AC3E}">
        <p14:creationId xmlns:p14="http://schemas.microsoft.com/office/powerpoint/2010/main" val="4196000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897E1-0B16-4C9C-81B8-440AA5954F4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6C7DD10-2CC2-4917-BC39-049B56E5AB80}"/>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err="1"/>
              <a:t>Écoutez</a:t>
            </a:r>
            <a:endParaRPr lang="en-US" dirty="0"/>
          </a:p>
          <a:p>
            <a:pPr marL="0" indent="0" algn="ctr">
              <a:buNone/>
            </a:pPr>
            <a:r>
              <a:rPr lang="en-US" dirty="0"/>
              <a:t>p. 249</a:t>
            </a:r>
          </a:p>
        </p:txBody>
      </p:sp>
    </p:spTree>
    <p:extLst>
      <p:ext uri="{BB962C8B-B14F-4D97-AF65-F5344CB8AC3E}">
        <p14:creationId xmlns:p14="http://schemas.microsoft.com/office/powerpoint/2010/main" val="2806827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a:t>Devoirs</a:t>
            </a:r>
          </a:p>
        </p:txBody>
      </p:sp>
    </p:spTree>
    <p:extLst>
      <p:ext uri="{BB962C8B-B14F-4D97-AF65-F5344CB8AC3E}">
        <p14:creationId xmlns:p14="http://schemas.microsoft.com/office/powerpoint/2010/main" val="2613534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066464"/>
          </a:xfrm>
        </p:spPr>
        <p:txBody>
          <a:bodyPr>
            <a:normAutofit/>
          </a:bodyPr>
          <a:lstStyle/>
          <a:p>
            <a:pPr algn="ctr"/>
            <a:br>
              <a:rPr lang="en-US" sz="2800" b="1" dirty="0"/>
            </a:br>
            <a:br>
              <a:rPr lang="en-US" sz="2800" b="1" dirty="0"/>
            </a:br>
            <a:r>
              <a:rPr lang="en-US" sz="2800" b="1" dirty="0"/>
              <a:t>Billet de sortie</a:t>
            </a:r>
          </a:p>
        </p:txBody>
      </p:sp>
      <p:sp>
        <p:nvSpPr>
          <p:cNvPr id="3" name="Content Placeholder 2"/>
          <p:cNvSpPr>
            <a:spLocks noGrp="1"/>
          </p:cNvSpPr>
          <p:nvPr>
            <p:ph idx="1"/>
          </p:nvPr>
        </p:nvSpPr>
        <p:spPr>
          <a:xfrm>
            <a:off x="838200" y="2211927"/>
            <a:ext cx="10515600" cy="3965035"/>
          </a:xfrm>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err="1"/>
              <a:t>Écrivez</a:t>
            </a:r>
            <a:r>
              <a:rPr lang="en-US" dirty="0"/>
              <a:t> </a:t>
            </a:r>
            <a:r>
              <a:rPr lang="en-US" dirty="0" err="1"/>
              <a:t>une</a:t>
            </a:r>
            <a:r>
              <a:rPr lang="en-US" dirty="0"/>
              <a:t> phrase </a:t>
            </a:r>
            <a:r>
              <a:rPr lang="en-US" dirty="0" err="1"/>
              <a:t>en</a:t>
            </a:r>
            <a:r>
              <a:rPr lang="en-US" dirty="0"/>
              <a:t> </a:t>
            </a:r>
            <a:r>
              <a:rPr lang="en-US" dirty="0" err="1"/>
              <a:t>français</a:t>
            </a:r>
            <a:r>
              <a:rPr lang="en-US" dirty="0"/>
              <a:t> qui </a:t>
            </a:r>
            <a:r>
              <a:rPr lang="en-US" dirty="0" err="1"/>
              <a:t>parle</a:t>
            </a:r>
            <a:r>
              <a:rPr lang="en-US" dirty="0"/>
              <a:t> de </a:t>
            </a:r>
            <a:r>
              <a:rPr lang="en-US" dirty="0" err="1"/>
              <a:t>notre</a:t>
            </a:r>
            <a:r>
              <a:rPr lang="en-US" dirty="0"/>
              <a:t> </a:t>
            </a:r>
            <a:r>
              <a:rPr lang="en-US" dirty="0" err="1"/>
              <a:t>semaine</a:t>
            </a:r>
            <a:r>
              <a:rPr lang="en-US" dirty="0"/>
              <a:t> </a:t>
            </a:r>
            <a:r>
              <a:rPr lang="en-US" dirty="0" err="1"/>
              <a:t>scolaire</a:t>
            </a:r>
            <a:r>
              <a:rPr lang="en-US" dirty="0"/>
              <a:t>.</a:t>
            </a:r>
          </a:p>
        </p:txBody>
      </p:sp>
    </p:spTree>
    <p:extLst>
      <p:ext uri="{BB962C8B-B14F-4D97-AF65-F5344CB8AC3E}">
        <p14:creationId xmlns:p14="http://schemas.microsoft.com/office/powerpoint/2010/main" val="2459075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5"/>
            <a:ext cx="10515600" cy="2281016"/>
          </a:xfrm>
        </p:spPr>
        <p:txBody>
          <a:bodyPr>
            <a:normAutofit/>
          </a:bodyPr>
          <a:lstStyle/>
          <a:p>
            <a:pPr algn="ctr"/>
            <a:br>
              <a:rPr lang="en-US" sz="2800" b="1" dirty="0"/>
            </a:br>
            <a:br>
              <a:rPr lang="en-US" sz="2800" b="1" dirty="0"/>
            </a:br>
            <a:br>
              <a:rPr lang="en-US" sz="2800" b="1" dirty="0"/>
            </a:br>
            <a:r>
              <a:rPr lang="en-US" sz="2800" b="1" dirty="0"/>
              <a:t>Travail de cloche</a:t>
            </a:r>
            <a:br>
              <a:rPr lang="en-US" sz="2800" b="1" dirty="0"/>
            </a:br>
            <a:endParaRPr lang="en-US" sz="2800" b="1" dirty="0"/>
          </a:p>
        </p:txBody>
      </p:sp>
      <p:sp>
        <p:nvSpPr>
          <p:cNvPr id="6" name="Content Placeholder 5"/>
          <p:cNvSpPr>
            <a:spLocks noGrp="1"/>
          </p:cNvSpPr>
          <p:nvPr>
            <p:ph idx="1"/>
          </p:nvPr>
        </p:nvSpPr>
        <p:spPr>
          <a:xfrm>
            <a:off x="689919" y="1690688"/>
            <a:ext cx="10515600" cy="4351338"/>
          </a:xfrm>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Write a sentence which uses </a:t>
            </a:r>
            <a:r>
              <a:rPr lang="en-US" dirty="0" err="1"/>
              <a:t>où</a:t>
            </a:r>
            <a:r>
              <a:rPr lang="en-US" dirty="0"/>
              <a:t> as a relative pronoun.</a:t>
            </a:r>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73EDD50B-F04A-406E-A882-0BBCFFCB5B36}"/>
                  </a:ext>
                </a:extLst>
              </p14:cNvPr>
              <p14:cNvContentPartPr/>
              <p14:nvPr/>
            </p14:nvContentPartPr>
            <p14:xfrm>
              <a:off x="2802960" y="3700800"/>
              <a:ext cx="4800960" cy="704160"/>
            </p14:xfrm>
          </p:contentPart>
        </mc:Choice>
        <mc:Fallback>
          <p:pic>
            <p:nvPicPr>
              <p:cNvPr id="2" name="Ink 1">
                <a:extLst>
                  <a:ext uri="{FF2B5EF4-FFF2-40B4-BE49-F238E27FC236}">
                    <a16:creationId xmlns:a16="http://schemas.microsoft.com/office/drawing/2014/main" id="{73EDD50B-F04A-406E-A882-0BBCFFCB5B36}"/>
                  </a:ext>
                </a:extLst>
              </p:cNvPr>
              <p:cNvPicPr/>
              <p:nvPr/>
            </p:nvPicPr>
            <p:blipFill>
              <a:blip r:embed="rId3"/>
              <a:stretch>
                <a:fillRect/>
              </a:stretch>
            </p:blipFill>
            <p:spPr>
              <a:xfrm>
                <a:off x="2793600" y="3691440"/>
                <a:ext cx="4819680" cy="722880"/>
              </a:xfrm>
              <a:prstGeom prst="rect">
                <a:avLst/>
              </a:prstGeom>
            </p:spPr>
          </p:pic>
        </mc:Fallback>
      </mc:AlternateContent>
    </p:spTree>
    <p:extLst>
      <p:ext uri="{BB962C8B-B14F-4D97-AF65-F5344CB8AC3E}">
        <p14:creationId xmlns:p14="http://schemas.microsoft.com/office/powerpoint/2010/main" val="2634335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1223581"/>
          </a:xfrm>
        </p:spPr>
        <p:txBody>
          <a:bodyPr>
            <a:normAutofit/>
          </a:bodyPr>
          <a:lstStyle/>
          <a:p>
            <a:pPr algn="ctr"/>
            <a:r>
              <a:rPr lang="en-US" b="1" dirty="0"/>
              <a:t>Bonjour!</a:t>
            </a:r>
          </a:p>
        </p:txBody>
      </p:sp>
      <p:sp>
        <p:nvSpPr>
          <p:cNvPr id="5" name="Content Placeholder 4"/>
          <p:cNvSpPr>
            <a:spLocks noGrp="1"/>
          </p:cNvSpPr>
          <p:nvPr>
            <p:ph idx="1"/>
          </p:nvPr>
        </p:nvSpPr>
        <p:spPr>
          <a:xfrm>
            <a:off x="838200" y="2237469"/>
            <a:ext cx="10515600" cy="3939493"/>
          </a:xfrm>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jeudi, le vingt-deux février</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C483856F-006A-484A-B824-40D2433DB47F}"/>
                  </a:ext>
                </a:extLst>
              </p14:cNvPr>
              <p14:cNvContentPartPr/>
              <p14:nvPr/>
            </p14:nvContentPartPr>
            <p14:xfrm>
              <a:off x="3850560" y="1774440"/>
              <a:ext cx="6626160" cy="957240"/>
            </p14:xfrm>
          </p:contentPart>
        </mc:Choice>
        <mc:Fallback>
          <p:pic>
            <p:nvPicPr>
              <p:cNvPr id="2" name="Ink 1">
                <a:extLst>
                  <a:ext uri="{FF2B5EF4-FFF2-40B4-BE49-F238E27FC236}">
                    <a16:creationId xmlns:a16="http://schemas.microsoft.com/office/drawing/2014/main" id="{C483856F-006A-484A-B824-40D2433DB47F}"/>
                  </a:ext>
                </a:extLst>
              </p:cNvPr>
              <p:cNvPicPr/>
              <p:nvPr/>
            </p:nvPicPr>
            <p:blipFill>
              <a:blip r:embed="rId3"/>
              <a:stretch>
                <a:fillRect/>
              </a:stretch>
            </p:blipFill>
            <p:spPr>
              <a:xfrm>
                <a:off x="3841200" y="1765080"/>
                <a:ext cx="6644880" cy="975960"/>
              </a:xfrm>
              <a:prstGeom prst="rect">
                <a:avLst/>
              </a:prstGeom>
            </p:spPr>
          </p:pic>
        </mc:Fallback>
      </mc:AlternateContent>
    </p:spTree>
    <p:extLst>
      <p:ext uri="{BB962C8B-B14F-4D97-AF65-F5344CB8AC3E}">
        <p14:creationId xmlns:p14="http://schemas.microsoft.com/office/powerpoint/2010/main" val="1769914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40999-95B9-4123-85DF-A71E851AC9CD}"/>
              </a:ext>
            </a:extLst>
          </p:cNvPr>
          <p:cNvSpPr>
            <a:spLocks noGrp="1"/>
          </p:cNvSpPr>
          <p:nvPr>
            <p:ph type="title"/>
          </p:nvPr>
        </p:nvSpPr>
        <p:spPr>
          <a:xfrm>
            <a:off x="838200" y="365125"/>
            <a:ext cx="10515600" cy="1729312"/>
          </a:xfrm>
        </p:spPr>
        <p:txBody>
          <a:bodyPr>
            <a:normAutofit/>
          </a:bodyPr>
          <a:lstStyle/>
          <a:p>
            <a:pPr algn="ctr"/>
            <a:r>
              <a:rPr lang="en-US" sz="2800" b="1" dirty="0"/>
              <a:t>February 22 is the birth-date of George Washington: commander in chief of the revolutionary army, chairman of the constitutional convention, and first president of the United States. First in war, first in peace, and first in the hearts of his countrymen. </a:t>
            </a:r>
          </a:p>
        </p:txBody>
      </p:sp>
      <p:sp>
        <p:nvSpPr>
          <p:cNvPr id="3" name="Content Placeholder 2">
            <a:extLst>
              <a:ext uri="{FF2B5EF4-FFF2-40B4-BE49-F238E27FC236}">
                <a16:creationId xmlns:a16="http://schemas.microsoft.com/office/drawing/2014/main" id="{4E1B85EA-C82C-48CC-B2DF-5095000A776A}"/>
              </a:ext>
            </a:extLst>
          </p:cNvPr>
          <p:cNvSpPr>
            <a:spLocks noGrp="1"/>
          </p:cNvSpPr>
          <p:nvPr>
            <p:ph sz="half" idx="1"/>
          </p:nvPr>
        </p:nvSpPr>
        <p:spPr>
          <a:xfrm>
            <a:off x="838200" y="2722766"/>
            <a:ext cx="5181600" cy="3454196"/>
          </a:xfrm>
        </p:spPr>
        <p:txBody>
          <a:bodyPr>
            <a:normAutofit lnSpcReduction="10000"/>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5" name="Content Placeholder 4">
            <a:extLst>
              <a:ext uri="{FF2B5EF4-FFF2-40B4-BE49-F238E27FC236}">
                <a16:creationId xmlns:a16="http://schemas.microsoft.com/office/drawing/2014/main" id="{84870289-D421-4B26-A465-405B4235CAE0}"/>
              </a:ext>
            </a:extLst>
          </p:cNvPr>
          <p:cNvSpPr>
            <a:spLocks noGrp="1"/>
          </p:cNvSpPr>
          <p:nvPr>
            <p:ph sz="half" idx="2"/>
          </p:nvPr>
        </p:nvSpPr>
        <p:spPr>
          <a:xfrm>
            <a:off x="6172200" y="3200400"/>
            <a:ext cx="5181600" cy="2976562"/>
          </a:xfrm>
        </p:spPr>
        <p:txBody>
          <a:bodyPr>
            <a:normAutofit lnSpcReduction="10000"/>
          </a:bodyPr>
          <a:lstStyle/>
          <a:p>
            <a:pPr marL="0" indent="0">
              <a:buNone/>
            </a:pPr>
            <a:r>
              <a:rPr lang="en-US" dirty="0"/>
              <a:t>…the government of the United States, which gives to bigotry no sanction, to persecution no assistance, requires only that they who live under its protection should demean themselves as good citizens in giving it on all occasions their effectual support.</a:t>
            </a:r>
          </a:p>
        </p:txBody>
      </p:sp>
      <p:pic>
        <p:nvPicPr>
          <p:cNvPr id="6" name="Picture 5">
            <a:extLst>
              <a:ext uri="{FF2B5EF4-FFF2-40B4-BE49-F238E27FC236}">
                <a16:creationId xmlns:a16="http://schemas.microsoft.com/office/drawing/2014/main" id="{6E5D3D72-9131-40FE-B706-D1F169FE03E5}"/>
              </a:ext>
            </a:extLst>
          </p:cNvPr>
          <p:cNvPicPr>
            <a:picLocks noChangeAspect="1"/>
          </p:cNvPicPr>
          <p:nvPr/>
        </p:nvPicPr>
        <p:blipFill>
          <a:blip r:embed="rId2"/>
          <a:stretch>
            <a:fillRect/>
          </a:stretch>
        </p:blipFill>
        <p:spPr>
          <a:xfrm>
            <a:off x="1507249" y="3151777"/>
            <a:ext cx="3152295" cy="3152295"/>
          </a:xfrm>
          <a:prstGeom prst="rect">
            <a:avLst/>
          </a:prstGeom>
        </p:spPr>
      </p:pic>
    </p:spTree>
    <p:extLst>
      <p:ext uri="{BB962C8B-B14F-4D97-AF65-F5344CB8AC3E}">
        <p14:creationId xmlns:p14="http://schemas.microsoft.com/office/powerpoint/2010/main" val="3109833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5005"/>
          </a:xfrm>
        </p:spPr>
        <p:txBody>
          <a:bodyPr>
            <a:normAutofit fontScale="90000"/>
          </a:bodyPr>
          <a:lstStyle/>
          <a:p>
            <a:endParaRPr lang="en-US" dirty="0"/>
          </a:p>
        </p:txBody>
      </p:sp>
      <p:sp>
        <p:nvSpPr>
          <p:cNvPr id="3" name="Content Placeholder 2"/>
          <p:cNvSpPr>
            <a:spLocks noGrp="1"/>
          </p:cNvSpPr>
          <p:nvPr>
            <p:ph idx="1"/>
          </p:nvPr>
        </p:nvSpPr>
        <p:spPr>
          <a:xfrm>
            <a:off x="838200" y="580768"/>
            <a:ext cx="10515600" cy="5596195"/>
          </a:xfrm>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The doctor died the day when the nurse was born.</a:t>
            </a:r>
          </a:p>
          <a:p>
            <a:pPr marL="0" indent="0">
              <a:buNone/>
            </a:pPr>
            <a:r>
              <a:rPr lang="en-US" dirty="0"/>
              <a:t>__________________________________________________________</a:t>
            </a:r>
          </a:p>
          <a:p>
            <a:pPr marL="0" indent="0">
              <a:buNone/>
            </a:pPr>
            <a:r>
              <a:rPr lang="en-US" dirty="0"/>
              <a:t>Justin and you sleep in the room where there is a bed.</a:t>
            </a:r>
          </a:p>
          <a:p>
            <a:pPr marL="0" indent="0">
              <a:buNone/>
            </a:pPr>
            <a:r>
              <a:rPr lang="en-US" dirty="0"/>
              <a:t>__________________________________________________________</a:t>
            </a:r>
          </a:p>
          <a:p>
            <a:pPr marL="0" indent="0">
              <a:buNone/>
            </a:pPr>
            <a:r>
              <a:rPr lang="en-US" dirty="0"/>
              <a:t>He is the taxi driver that Margaret Mitchell is scared of.</a:t>
            </a:r>
          </a:p>
          <a:p>
            <a:pPr marL="0" indent="0">
              <a:buNone/>
            </a:pPr>
            <a:r>
              <a:rPr lang="en-US" dirty="0"/>
              <a:t>__________________________________________________________</a:t>
            </a:r>
          </a:p>
          <a:p>
            <a:pPr marL="0" indent="0">
              <a:buNone/>
            </a:pPr>
            <a:endParaRPr lang="en-US" dirty="0"/>
          </a:p>
        </p:txBody>
      </p:sp>
    </p:spTree>
    <p:extLst>
      <p:ext uri="{BB962C8B-B14F-4D97-AF65-F5344CB8AC3E}">
        <p14:creationId xmlns:p14="http://schemas.microsoft.com/office/powerpoint/2010/main" val="4168472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2B7E4-D494-4DC8-8D36-7C2BD130AAD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CB7A694-E18F-48A3-92B2-184E655B8471}"/>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err="1"/>
              <a:t>aérobique</a:t>
            </a:r>
            <a:r>
              <a:rPr lang="en-US" dirty="0"/>
              <a:t> alphabet</a:t>
            </a:r>
          </a:p>
        </p:txBody>
      </p:sp>
    </p:spTree>
    <p:extLst>
      <p:ext uri="{BB962C8B-B14F-4D97-AF65-F5344CB8AC3E}">
        <p14:creationId xmlns:p14="http://schemas.microsoft.com/office/powerpoint/2010/main" val="1908447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E3B91-CEAE-4402-BC0A-F247B2777B24}"/>
              </a:ext>
            </a:extLst>
          </p:cNvPr>
          <p:cNvSpPr>
            <a:spLocks noGrp="1"/>
          </p:cNvSpPr>
          <p:nvPr>
            <p:ph type="title"/>
          </p:nvPr>
        </p:nvSpPr>
        <p:spPr/>
        <p:txBody>
          <a:bodyPr>
            <a:normAutofit/>
          </a:bodyPr>
          <a:lstStyle/>
          <a:p>
            <a:pPr algn="ctr"/>
            <a:r>
              <a:rPr lang="en-US" sz="2800" b="1" dirty="0"/>
              <a:t>Camille Saint-Saens</a:t>
            </a:r>
            <a:br>
              <a:rPr lang="en-US" sz="2800" b="1" dirty="0"/>
            </a:br>
            <a:r>
              <a:rPr lang="en-US" sz="2800" b="1" dirty="0"/>
              <a:t>1835 - 1921</a:t>
            </a:r>
          </a:p>
        </p:txBody>
      </p:sp>
      <p:pic>
        <p:nvPicPr>
          <p:cNvPr id="6" name="Content Placeholder 5">
            <a:extLst>
              <a:ext uri="{FF2B5EF4-FFF2-40B4-BE49-F238E27FC236}">
                <a16:creationId xmlns:a16="http://schemas.microsoft.com/office/drawing/2014/main" id="{A7006012-1D7F-4D07-9F31-E4079D57CE82}"/>
              </a:ext>
            </a:extLst>
          </p:cNvPr>
          <p:cNvPicPr>
            <a:picLocks noGrp="1" noChangeAspect="1"/>
          </p:cNvPicPr>
          <p:nvPr>
            <p:ph idx="1"/>
          </p:nvPr>
        </p:nvPicPr>
        <p:blipFill>
          <a:blip r:embed="rId2"/>
          <a:stretch>
            <a:fillRect/>
          </a:stretch>
        </p:blipFill>
        <p:spPr>
          <a:xfrm>
            <a:off x="4643517" y="2096763"/>
            <a:ext cx="2842221" cy="3726790"/>
          </a:xfrm>
          <a:prstGeom prst="rect">
            <a:avLst/>
          </a:prstGeom>
        </p:spPr>
      </p:pic>
    </p:spTree>
    <p:extLst>
      <p:ext uri="{BB962C8B-B14F-4D97-AF65-F5344CB8AC3E}">
        <p14:creationId xmlns:p14="http://schemas.microsoft.com/office/powerpoint/2010/main" val="2648030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98329-7649-4FDA-B50C-EAFD2B2C183E}"/>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9BFF1FA3-EC4F-4640-939F-214049BC7B3A}"/>
              </a:ext>
            </a:extLst>
          </p:cNvPr>
          <p:cNvPicPr>
            <a:picLocks noGrp="1" noChangeAspect="1"/>
          </p:cNvPicPr>
          <p:nvPr>
            <p:ph idx="1"/>
          </p:nvPr>
        </p:nvPicPr>
        <p:blipFill>
          <a:blip r:embed="rId2"/>
          <a:stretch>
            <a:fillRect/>
          </a:stretch>
        </p:blipFill>
        <p:spPr>
          <a:xfrm>
            <a:off x="1323070" y="1966455"/>
            <a:ext cx="3913290" cy="3913290"/>
          </a:xfrm>
          <a:prstGeom prst="rect">
            <a:avLst/>
          </a:prstGeom>
        </p:spPr>
      </p:pic>
      <p:pic>
        <p:nvPicPr>
          <p:cNvPr id="5" name="Picture 4">
            <a:extLst>
              <a:ext uri="{FF2B5EF4-FFF2-40B4-BE49-F238E27FC236}">
                <a16:creationId xmlns:a16="http://schemas.microsoft.com/office/drawing/2014/main" id="{A0AF232F-B5B7-4EAA-B813-DDBDAB108607}"/>
              </a:ext>
            </a:extLst>
          </p:cNvPr>
          <p:cNvPicPr>
            <a:picLocks noChangeAspect="1"/>
          </p:cNvPicPr>
          <p:nvPr/>
        </p:nvPicPr>
        <p:blipFill>
          <a:blip r:embed="rId3"/>
          <a:stretch>
            <a:fillRect/>
          </a:stretch>
        </p:blipFill>
        <p:spPr>
          <a:xfrm>
            <a:off x="6554051" y="2427850"/>
            <a:ext cx="4557797" cy="3033007"/>
          </a:xfrm>
          <a:prstGeom prst="rect">
            <a:avLst/>
          </a:prstGeom>
        </p:spPr>
      </p:pic>
    </p:spTree>
    <p:extLst>
      <p:ext uri="{BB962C8B-B14F-4D97-AF65-F5344CB8AC3E}">
        <p14:creationId xmlns:p14="http://schemas.microsoft.com/office/powerpoint/2010/main" val="12140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B8D44-FEFB-44FD-9A51-EE14D97DD5B7}"/>
              </a:ext>
            </a:extLst>
          </p:cNvPr>
          <p:cNvSpPr>
            <a:spLocks noGrp="1"/>
          </p:cNvSpPr>
          <p:nvPr>
            <p:ph type="title"/>
          </p:nvPr>
        </p:nvSpPr>
        <p:spPr/>
        <p:txBody>
          <a:bodyPr/>
          <a:lstStyle/>
          <a:p>
            <a:endParaRPr lang="en-US"/>
          </a:p>
        </p:txBody>
      </p:sp>
      <p:pic>
        <p:nvPicPr>
          <p:cNvPr id="4" name="Content Placeholder 3">
            <a:extLst>
              <a:ext uri="{FF2B5EF4-FFF2-40B4-BE49-F238E27FC236}">
                <a16:creationId xmlns:a16="http://schemas.microsoft.com/office/drawing/2014/main" id="{C1788FCC-20AD-43B0-A8C9-C32DF722F1E4}"/>
              </a:ext>
            </a:extLst>
          </p:cNvPr>
          <p:cNvPicPr>
            <a:picLocks noGrp="1" noChangeAspect="1"/>
          </p:cNvPicPr>
          <p:nvPr>
            <p:ph idx="1"/>
          </p:nvPr>
        </p:nvPicPr>
        <p:blipFill>
          <a:blip r:embed="rId2"/>
          <a:stretch>
            <a:fillRect/>
          </a:stretch>
        </p:blipFill>
        <p:spPr>
          <a:xfrm>
            <a:off x="3361314" y="1952920"/>
            <a:ext cx="5031096" cy="3768465"/>
          </a:xfrm>
          <a:prstGeom prst="rect">
            <a:avLst/>
          </a:prstGeom>
        </p:spPr>
      </p:pic>
    </p:spTree>
    <p:extLst>
      <p:ext uri="{BB962C8B-B14F-4D97-AF65-F5344CB8AC3E}">
        <p14:creationId xmlns:p14="http://schemas.microsoft.com/office/powerpoint/2010/main" val="37683193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38848</TotalTime>
  <Words>288</Words>
  <Application>Microsoft Office PowerPoint</Application>
  <PresentationFormat>Widescreen</PresentationFormat>
  <Paragraphs>69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Bonjour!</vt:lpstr>
      <vt:lpstr>   Travail de cloche </vt:lpstr>
      <vt:lpstr>Bonjour!</vt:lpstr>
      <vt:lpstr>February 22 is the birth-date of George Washington: commander in chief of the revolutionary army, chairman of the constitutional convention, and first president of the United States. First in war, first in peace, and first in the hearts of his countrymen. </vt:lpstr>
      <vt:lpstr>PowerPoint Presentation</vt:lpstr>
      <vt:lpstr>PowerPoint Presentation</vt:lpstr>
      <vt:lpstr>Camille Saint-Saens 1835 - 1921</vt:lpstr>
      <vt:lpstr>PowerPoint Presentation</vt:lpstr>
      <vt:lpstr>PowerPoint Presentation</vt:lpstr>
      <vt:lpstr>PowerPoint Presentation</vt:lpstr>
      <vt:lpstr>PowerPoint Presentation</vt:lpstr>
      <vt:lpstr>PowerPoint Presentation</vt:lpstr>
      <vt:lpstr>  Billet de sortie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496</cp:revision>
  <cp:lastPrinted>2017-02-27T15:51:41Z</cp:lastPrinted>
  <dcterms:created xsi:type="dcterms:W3CDTF">2016-10-03T16:25:09Z</dcterms:created>
  <dcterms:modified xsi:type="dcterms:W3CDTF">2024-02-22T20:04:38Z</dcterms:modified>
</cp:coreProperties>
</file>