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1" r:id="rId2"/>
    <p:sldId id="400" r:id="rId3"/>
    <p:sldId id="434" r:id="rId4"/>
    <p:sldId id="372" r:id="rId5"/>
    <p:sldId id="367" r:id="rId6"/>
    <p:sldId id="397" r:id="rId7"/>
    <p:sldId id="398" r:id="rId8"/>
    <p:sldId id="399" r:id="rId9"/>
    <p:sldId id="432" r:id="rId10"/>
    <p:sldId id="438" r:id="rId11"/>
    <p:sldId id="439" r:id="rId12"/>
    <p:sldId id="440" r:id="rId13"/>
    <p:sldId id="441" r:id="rId14"/>
    <p:sldId id="431" r:id="rId15"/>
    <p:sldId id="442" r:id="rId16"/>
    <p:sldId id="401" r:id="rId17"/>
    <p:sldId id="404" r:id="rId18"/>
    <p:sldId id="387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00"/>
            <p14:sldId id="434"/>
            <p14:sldId id="372"/>
            <p14:sldId id="367"/>
            <p14:sldId id="397"/>
            <p14:sldId id="398"/>
            <p14:sldId id="399"/>
            <p14:sldId id="432"/>
            <p14:sldId id="438"/>
            <p14:sldId id="439"/>
            <p14:sldId id="440"/>
            <p14:sldId id="441"/>
            <p14:sldId id="431"/>
            <p14:sldId id="442"/>
            <p14:sldId id="401"/>
            <p14:sldId id="404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04T19:26:57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13889 6729 740 0,'0'0'15'0,"-4"-12"5"0,1 9-20 0,-1-3 0 0,1 3 0 0,3 3 0 16,-4-6 78-16,4 6 12 0,-3-3 2 0,3 3 1 15,-4 0-33-15,4 0-8 0,0 0 0 0,-7-6-1 16,7 6-31-16,-7-6-5 0,7 6-2 0,-7-5 0 16,7 5 16-16,0 0 3 0,0 0 1 0,0 0 0 15,-4-6-25-15,4 6-8 0,0 0 0 0,0 0 0 16,0 0 0-16,0 0 0 0,0 0 0 0,0 0 0 16,0 0 0-16,0 0 10 0,0 0-10 0,0 0 8 15,0 0 14-15,0 0 2 0,0 0 1 0,0 0 0 16,0 0 6-16,0 0 1 0,0 0 0 0,0 0 0 15,0 0 5-15,0 0 2 0,0 0 0 0,-3 11 0 16,3-5-15-16,0 3-2 0,0-3-1 0,0 6 0 16,0 0-3-16,0-1-1 0,0 1 0 0,0-3 0 15,3 9 1-15,-3-1 0 0,0-5 0 0,0 6 0 16,0-1-2-16,0 4 0 0,0 2 0 0,0-8 0 16,0 9 4-16,-3-1 0 0,3 4 0 0,-4-4 0 15,4 1-2-15,0 2 0 0,-3 3 0 0,3 4 0 16,0-10-5-16,-4 10-1 0,4-10 0 0,-3 9 0 15,3-8-12-15,-4-1 0 0,4 4 0 0,-3-9 0 16,3-1 20-16,-4 4 0 0,4-4 1 0,0-2 0 16,0-3-21-16,0 0 8 0,0-1-8 0,0-5 0 0,-3 6 0 15,3-3 0-15,0 0 0 0,0-3 0 0,0 2-14 16,0 10-7-16,0-12-2 0,0 6 0 0,0-1 23 16,0 10 0-16,0-3 12 0,0-7-4 15,3 10-28-15,-3 3-7 0,0-4-1 0,0 1 0 16,0-1 4-16,0-2 0 0,4 0 0 0,-8 2 0 15,4-2 12-15,0-9 4 0,-3 2 0 0,3-2 0 0,0 0-10 0,0-9-2 16,0 0 0-16,0 0 0 16,0 0-28-16,0 0-5 0,0 0-2 0</inkml:trace>
  <inkml:trace contextRef="#ctx0" brushRef="#br0" timeOffset="469.74">13610 7123 957 0,'-10'-6'20'0,"3"6"4"15,-1-6-24-15,1 6 0 0,0-6 0 0,4 6 0 16,3 0 78-16,-7 0 10 0,7 0 3 0,-7 0 0 16,7 0-15-16,0 0-2 0,0 0-1 0,-4 6 0 0,4-6-25 0,0 0-6 0,0 0-1 0,-3 6 0 15,3-6-14-15,-4 6-3 0,4-6-1 0,4 5 0 16,-1 1-33-16,4-3-6 0,-3 3-2 0,3 3 0 15,0-6 29-15,3 3 5 0,-2-6 2 0,2 6 0 16,1-6-18-16,-1 0 0 0,1 0 0 0,3 0 0 16,-3 0 0-16,3 0 0 15,-4 0 0-15,4 0 0 0,4-6 0 16,-4 6 0-16,0-6 0 0,0 6 0 0,0-3 33 0,1 0 3 16,-1-3 1-16,0 3 0 0,0 3-37 0,-4 0 0 0,5-3 0 0,-1 3 0 15,0 0 0-15,3 0-13 0,-2 0 5 0,2 0 8 31,-3 3-62-31,0-3-5 0,4 3-1 0</inkml:trace>
  <inkml:trace contextRef="#ctx0" brushRef="#br0" timeOffset="1158.9">14090 7384 1094 0,'0'0'46'16,"0"0"-37"-16,0 0 44 0,0 0 9 0,0 0 2 0,-7 0 0 15,7 0-8-15,0 0-2 0,0 0 0 0,0 0 0 16,-4 0-24-16,4 0-5 0,0 0-1 0,0 0 0 31,0 0-12-31,0 0-2 0,0 0-1 0,0 0 0 16,-7 6-25-16,7-6-6 0,0 0-1 0,0 0 0 0,0 0 35 0,0 6 6 0,0-6 2 0,0 0 0 15,0 6-20-15,0-6 0 0,4 6 0 0,-4-6-9 16,7 6 9-16,0-1-10 0,0 1 10 0,0-6-10 16,0 6 10-16,4-6 0 0,-4 0 0 0,3 6 0 15,1-6 8-15,-4-6-8 0,4 6 10 0,-4-6-10 16,3 6 15-16,-3-6-3 0,0 6-1 0,0-5 0 15,-3-1-3-15,3 0 0 0,-4 0 0 0,1 0 0 16,3 0-8-16,-3-3 0 0,-1 3 0 16,-3-5 8-16,4 5-26 0,-4 0-6 0,0-9 0 15,3 6-1-15,-3 6-4 0,-3-8-1 16,3 5 0-16,0 0 0 0,-4 0 10 0,4 6 3 0,-7-6 0 0,4 0 0 16,-5 0 17-16,1 3 0 0,0-2 0 0,0 2 0 15,0 0 16-15,-3 3 1 0,3 0 0 0,-4-6 0 16,4 6 15-16,-4 0 4 0,1 0 0 0,-1 0 0 15,1 0-4-15,-4 6-1 0,3-6 0 0,4 3 0 16,-4 0-31-16,4 2 0 0,0 1 0 0,4 3 0 16,-4 3-12-16,3-6 0 0,4 6 1 0,-3-4 0 15,3 7 0-15,0 0 0 0,0-9 0 0,3 11 0 16,-3-8 11-16,4 3 0 0,-1 0 0 0,1-1-8 16,-4 1 8-16,3 0 0 0,1-3 0 0,-4 0 0 15,3-1 0-15,1 4 0 0,-1-6 0 0,-3 6 0 0,4-6 15 0,-1 0-2 16,1-1 0-16,-1 7 0 0,1-3-2 0,-1-3-1 15,1 0 0-15,0 0 0 0,3 0-10 0,0-1 0 16,0 4 0-16,0-3 0 0,0-3 0 0,3 3 0 16,1-3 0-16,0 3 0 0,-1-6-15 0,4 0-5 15,0-6 0-15,0 0-1 0,4-3-92 16,-4-3-19-16,4 1-3 0</inkml:trace>
  <inkml:trace contextRef="#ctx0" brushRef="#br0" timeOffset="1624.562">14414 6729 1094 0,'0'0'23'0,"-3"5"5"0,3 7-28 0,-4-6 0 16,4 3 0-16,-3 6 0 0,3-1 75 15,0-2 9-15,0 0 3 0,3 5 0 0,-3-5-37 0,0 3-7 0,4 8-2 0,-4-11 0 16,0 3 19-1,3 8 3-15,-3-11 1 0,4 9 0 0,-4 2 0 0,4 1 0 0,-4-7 0 16,3 10 0 0,-3-7-52-16,0 10-12 0,0-7 0 0,0 1 0 0,0 2 17 0,0-5 1 0,0 2 0 0,0 1 0 15,0-3-29-15,0 2-5 16,0-5-2-16,0 2 0 0,0 4 18 0,0-7 0 0,0-2 0 0,0 0 0 16,4 0 0-16,-4 2 0 0,0-5 0 15,0 3 0-15,3-4 0 0,-3 7 0 0,0-6 0 16,4 0 0-16,-4 5 0 0,0-2 0 0,3-3 0 0,1 5 0 15,-4-5-55-15,3 3-7 16,1-3-2-16,-4-1 0 0,3-5-102 0,1 3-21 16,-4-6-4-16</inkml:trace>
  <inkml:trace contextRef="#ctx0" brushRef="#br0" timeOffset="2087.438">14690 6611 1310 0,'0'0'37'0,"0"0"8"0,-4 6-36 16,-3 0-9-16,4 0 0 0,-1 2 0 0,-3 1 54 0,3 0 9 0,4 3 1 0,-3 0 1 15,-1-1-5-15,1 4 0 0,3 0-1 0,-4 5 0 16,1-2-26-16,3 3-5 0,-4-4 0 0,4 7-1 16,0-4-3-16,0 4-1 0,-3-1 0 0,3-2 0 15,0 8-6 1,3-2-1-16,-3-4 0 0,0 10 0 0,4-4-16 0,-4 0 8 0,0 4-8 0,0-4 0 15,0 3 31-15,0 1-1 0,0-4 0 0,0-2 0 16,0-4-4-16,0 7-1 0,0-7 0 0,0-2 0 16,0 2-13-16,0-2-2 0,0-4-1 0,0 7 0 15,0-6-9-15,-4 2 0 0,4-2 0 0,0-3 0 16,0 8 0-16,0-11 0 0,0 0 0 0,0 2 0 16,0-5 0-16,0 0 0 0,0-3 0 0,0-6 0 15,0 0-12-15,0 0-4 0,0 0 0 0,0 0-1 16,4-6-159-16,3 0-32 0,0-3-7 0</inkml:trace>
  <inkml:trace contextRef="#ctx0" brushRef="#br0" timeOffset="2719.037">14803 7414 1541 0,'0'0'32'0,"0"0"8"0,0 0-32 0,0 0-8 0,0 0 0 0,0 0 0 31,0 0 61-31,0 0 11 0,0 0 1 0,0 0 1 0,0 0-31 0,0 0-7 0,0 0 0 16,0 0-1 0,0 0-56-16,0 0-11 0,0 0-3 0,0 0 0 0,0 0 35 0,0 0 0 0,0 0 0 0,7 0 0 15,0 5 0-15,0-5 0 0,0 0 0 0,3 0 0 16,-3 0 0-16,0 0 0 0,4 6 0 0,-4-6 0 15,0 0 0-15,4-6 0 0,-4 6 0 0,0 0 0 16,3 0 0-16,-3-5 0 0,-3 5 0 0,3-6 0 16,-7 6 0-16,7 0 0 0,-3-6 0 0,-1 0 0 15,1-3 0-15,-1-3 0 16,1 1 0-16,-1 5 0 0,-3 0 0 0,0 6 0 0,0 0 0 0,0 0 0 16,0 0 0-16,0 0 0 0,4-6 10 0,-4-3-2 15,0 0-8-15,0 6-10 0,0-3 10 0,0 6-13 16,0-5-3-16,0 5 0 0,-4-6 0 0,1 6 0 15,-1-6 26-15,1 0 5 0,-1 6 1 0,-3-6 0 16,4 0-16-16,-4 0 0 0,-1 6 0 0,-2-3 0 16,3 0 0-16,0 3 0 0,-4-3 0 0,1 3 0 15,3 0 48-15,-4 3 8 0,0-3 0 0,1 3 1 16,3 0-40-16,-4 3-8 0,4-6-1 0,0 12-8 16,0-6 0-16,0 0 0 0,0 0 0 0,0 2 0 15,3 1 0-15,1 6 0 0,-1-9 0 0,1 6 0 16,-1-7 0-16,4 7 0 0,0-3 0 0,-3 0 0 0,3 0 0 15,0-3 0-15,0-1-11 0,3 7 11 0,-3 0-10 16,4-6 10-16,-1 3-8 0,1 2 8 0,-1 1 0 0,4 0-8 16,0 0 8-16,1-3 0 0,-1 2 0 15,0 1 0-15,0 0 0 0,0 5 0 0,3-8 0 0,1 3 0 16,-4 0 0-16,4 0 0 0,-1-1 0 16,1-2 0-16,-1 0 0 0,1-3 0 15,-1 0-16-15,1-3 1 0,0 2 1 0,-1-5 0 0,-3 0-38 16,4 0-8-16,-1-5-2 0,1 2 0 15,0-3-98-15,-4 0-19 0,3-3-4 0</inkml:trace>
  <inkml:trace contextRef="#ctx0" brushRef="#br0" timeOffset="3663.573">15095 7264 1120 0,'0'0'23'0,"0"0"6"15,0 5-29-15,0-5 0 0,0 6 0 0,0 3 0 16,0-9 87-16,0 6 11 0,0 6 2 0,0-6 1 16,0 0-24-16,0-1-5 0,0 4 0 0,0 3-1 15,0 0-19-15,0-6-4 0,0 5-1 0,0-5 0 16,0 9-11-16,0-3-3 0,0 0 0 0,0-1 0 15,0 7-33-15,4-9 0 0,-4 5 0 0,0 7 0 16,0-9 28-16,0 3 9 0,0 8 2 0,0-11 0 16,3 5-11-16,-3 1-3 0,0-3 0 0,0 2 0 0,4-5-25 15,-4 0-9-15,0 0 0 0,0-4 0 0,3 4 9 0,-3-6 11 16,0-6-3-16,0 0 0 0,0 0-8 0,0 0 0 16,0 0 0-16,0 0 0 0,0 0 56 0,0 0 5 0,4-6 2 0,-4-6 0 15,4 1-50-15,-4-1-13 0,0 3 0 16,0-8 0-16,0-1 0 0,3 3 0 15,-3 3 0-15,0-5 0 0,4 5 0 0,-4-9 0 0,0 13 0 16,0-1 0-16,0-3 0 0,0 0 0 16,0 1 0-16,0 2 0 0,3 3 0 0,-3 0 0 0,0 0 0 0,0 6 0 15,4-6 0-15,-4 0 0 16,3 0 0-16,-3 6 0 0,4-5 0 0,-4 5 0 0,0-6 0 0,0 6 0 16,3-6 0-16,-3 6 0 0,4-3 0 0,-4 3 0 15,0 0 0-15,3-6-11 0,-3 6 3 0,4-3 0 16,-1 0 8-16,-3 3 12 0,7-3-2 0,-3 3-1 15,-1-3-21-15,4 3-4 0,-3 0 0 0,0 0-1 16,-4 0 27-16,7 3 6 0,-4 0 0 0,4 0 1 16,-3 0-33-16,3 3-8 0,-4 3 0 0,1-3-1 15,-1-1 40-15,1 1 8 0,-4 6 1 0,3-3 1 16,1 0-33-16,-4 0-8 0,3 8 0 0,1-5-1 16,-4-6 27-16,4 6 6 0,-4 2 0 0,0-2 1 15,3 0-28-15,-3-6-5 0,0 5-2 0,0-5 0 16,4 0 18-16,-4 3 0 0,0-3 0 0,0-6 0 15,3 6 0-15,-3-6 0 0,0 0 0 0,0 0 0 0,0 0 0 16,0 0 0-16,0 0 0 0,0 0 0 16,0 0 0-16,0 0 0 0,0 0 0 0,4 0-10 0,3-6 10 0,-4 0 0 15,1 0 0-15,-4 0 0 0,3-8 0 16,1 2-12-16,-4 0 12 0,3 0-12 16,-3-2 12-16,4 2 0 0,-4 0 0 0,0 0 0 15,3 1 0-15,-3-1 0 0,4 3 0 0,-1 3 0 16,-3-6 0-16,4 6-8 0,0-5 8 0,-4 5-12 15,3 0-16-15,-3 0-4 0,0 0-1 0,0 6 0 0,4-3 33 0,-4 3 0 0,0 0 0 16,0 0 0-16,3-6 0 0,-3 6 0 0,4 0 0 0,-4 0 0 16,0 0 0-16,7-6 0 0,-7 6 0 0,7 0 0 15,-7 0 0-15,7 6 0 0,-7-6 0 0,7 0 0 16,0 9 12-16,0-3 8 0,0 0 3 0,-3 0 0 16,3 0-37-16,0 0-7 0,-4 5-2 0,4 1 0 15,-3-6 48-15,-1 6 10 0,1-3 1 0,3 8 1 16,-4-5-28-16,-3 3-9 0,4 2 0 0,-1 1 0 15,-3-6 27-15,4-1-2 0,-1 7 0 0,1-3 0 16,-4-3-25-16,4 5 0 0,-1-8 0 0,-3 3 0 16,4-1 0-16,-1 1 0 0,1-6 0 0,-4 0 0 15,3 3-46-15,1-3-14 0,-4 0-4 0,0-6 0 16,3 8-51-16,-3-8-10 0,0 0-3 0</inkml:trace>
  <inkml:trace contextRef="#ctx0" brushRef="#br0" timeOffset="4236.074">15565 7437 1337 0,'0'0'56'0,"0"0"-44"15,0 0 92-15,-4 9 20 0,4-9 3 0,0 0 1 16,4 6-103-16,-4-6-25 0,0 0 0 0,3 6 0 16,4-3 56-16,-3 0 7 0,3-1 1 0,3 1 0 15,-3-3-52-15,7 6-12 0,-3-6 0 0,0 0 0 16,3-6 0-16,0 6 0 16,0-3-12-16,-3 1 12 0,-1-1 0 0,1 0 0 0,-1 0 0 0,-3 0 9 15,4-3-9-15,-4 3 12 0,0 3-12 0,-3-6 12 16,3 0 0-16,-4 0 1 0,1 0 0 0,-1 6 0 15,1-5 4-15,-1-1 1 0,1 0 0 0,-4 3 0 16,0 3-6-16,3-6 0 0,-3 0-1 0,0 6 0 16,0-6-3-16,0 0 0 0,-3 0 0 0,3 6 0 15,0-5-8-15,-4 5 0 0,1-6 0 0,-1 0 0 16,4 6 0-16,-7-6 0 0,4 6 0 0,-4-6 0 16,0-3 0-16,-1 9 0 0,-2-3 0 0,3 3 0 15,0 0 0-15,-4 0 10 0,4 3-10 0,0 6 10 16,-4-3-10-16,4 0 0 0,4 6-12 0,-4-7 12 15,0 10-17-15,0-3 4 0,0 6 1 0,3-7 0 16,-3 7-24-16,4 0-5 0,-1 2-1 0,1-2 0 16,3-1 62-16,-4 10 13 0,4-9 3 0,0-1 0 0,0-2-36 15,4 3 0-15,-4-7 0 0,3 4 0 0,-3-6 12 16,4 5-12-16,-1-2 12 0,1-6-12 0,3 0 13 16,0 3-4-16,0 0-1 0,3-3 0 0,-3 2-8 15,4-2 0-15,-4 0 0 0,4 0 8 16,-1 0-8-16,-3 0 0 0,4-6 0 0,-1 6 8 0,1-6-8 0,0 0-16 15,-1 0 4-15,1 0 1 16,-1-6-48-16,1 0-9 0,3 0-3 0</inkml:trace>
  <inkml:trace contextRef="#ctx0" brushRef="#br0" timeOffset="4774.244">15960 7337 915 0,'0'9'39'15,"0"3"-31"1,3-1 82-16,-3-5 17 0,4 9 3 0,-4 3 1 16,0-7-38-16,3 7-7 0,-3-3-2 0,0-1 0 15,0 7 0-15,0-3 0 0,0 2 0 0,0 4 0 16,0-7-21-16,0 1-5 0,0 3-1 0,0-4 0 15,0-8-15-15,0 3-3 0,0-3-1 0,0-1 0 16,0-8 44-16,0 0 9 0,0 0 1 0,0 0 1 16,0 0-73-16,0 0-14 0,0 0-3 0,0 0-1 15,0 0 47-15,0 0 10 0,0 0 1 0,0-8 1 0,4-1-27 16,-4-3-6-16,0 3 0 0,3-2-8 0,-3-7 0 0,4 3 0 0,-1-2 0 0,4 5 0 16,-3-6 0-1,-1 1 0-15,1 2-11 0,0 3 11 0,3-6-16 16,-4 7 4-16,1-1 1 0,3 3 0 0,-4-3 11 0,1 1-12 15,3 5 12-15,0-3-12 0,-4 3 12 0,4 0-8 0,1-6 8 16,-1 6-8-16,0 1 8 0,0-1 0 0,0 0-9 16,0 6 9-16,0-6 0 0,0 0-9 15,3-3 9-15,-2 6 0 0,-1 0-9 16,0 3 9-16,0 0 0 0,0 0-9 0,0 3 1 0,0 6 0 0,3-6 0 0,-6 9 0 16,3-6 0-16,-3 0 0 0,3-1 0 0,-4 1 0 15,4 9 8-15,-3-3 0 0,-1 5 8 0,-3 1-8 16,4-3 0-16,-1 2 0 0,-3 7 0 0,0-9 0 15,4 5 0-15,-4 1 8 0,0-4-8 0,3 1 0 16,1 3 8-16,-1-4-8 0,1-8 10 0,-4 3-10 16,3 0 8-16,1-1-8 0,0 1 0 0,-1-6 0 15,4-6 0-15,-3 6-18 0,3-6 2 0</inkml:trace>
  <inkml:trace contextRef="#ctx0" brushRef="#br0" timeOffset="5331.614">16422 6449 1094 0,'0'0'23'0,"0"0"5"0,0 0-28 0,0 0 0 0,0 0 0 0,0 0 0 16,0 0 108-16,0 0 16 0,0 0 3 0,0 0 1 15,0 0-52-15,0 0-9 0,0 0-3 0,0 0 0 16,0 0 0-16,0 9 0 0,0-3 0 0,0 6 0 15,0 5-51-15,0 1-13 0,0-3 0 0,-4 8 0 16,4 1 54-16,0 2 8 0,-3-2 2 0,3 8 0 16,0-3-52-16,0-2-12 0,3 8 0 0,-3-8 0 15,4 2 40-15,-1-2 6 0,1 2 1 0,-1 0 0 16,1 4-31-16,3-10-7 0,-4 10-1 0,5 2 0 16,-1-3-8-16,0 3 0 0,0 4 9 0,0-1-9 15,0-3 0-15,0-3 0 0,0 4 0 0,0-10 0 16,-3 4 0-16,-1-4 8 0,4-2-8 0,-3 2 0 15,-1-2 8-15,-3-1-8 0,4 1 10 0,-4 2-10 16,0-2 14-16,0 2-3 0,0-2-1 0,-4-4 0 16,4-2-1-16,0-1 0 0,0-2 0 0,0-3 0 15,-3-3-9-15,3-1 8 0,0-8-8 0,0 0 8 16,0 0-8-16,0 0 0 0,0 0 9 0,0 0-9 16,0 0-17-16,0 0-8 0,0 0-2 0,0 0 0 15,0 0-84-15,0 0-17 0,0 0-3 0,0 0-1 16,3 0-63-16,4 0-13 0,-3-5-2 0</inkml:trace>
  <inkml:trace contextRef="#ctx0" brushRef="#br0" timeOffset="5756.076">16274 7078 1522 0,'0'0'43'0,"0"0"10"16,0 0-42-16,0 0-11 0,0 0 0 0,0 0 0 15,0 0 78-15,0 0 14 0,0 0 2 0,0 0 1 16,0 0-54-16,0 0-10 0,0 0-3 0,0 0 0 16,0 0-16-16,0 0-4 0,0 0-8 0,0 0 12 0,3 6-4 15,4 0-8-15,0-3 11 0,0 3-11 0,4 0 41 0,3-6 2 0,0 0 0 0,4 0 0 16,3-6-26 0,0 6-5-16,4-6 0 0,-1 3-1 0,1 0-11 15,0 0 12-15,0-3-12 0,-1 3 12 16,1 1-12-16,-4-4 0 0,4 0 9 0,-4 6-9 15,-3-12 0-15,-1 12 0 0,-3-6 0 0,4 0 0 16,-4 6-39-16,0 0-2 0,0-6-1 0,0 6 0 16,1-3-83-16,-1 0-17 0,-4 3-3 0</inkml:trace>
  <inkml:trace contextRef="#ctx0" brushRef="#br0" timeOffset="174928.165">3492 6135 1074 0,'0'6'30'0,"-3"-1"8"15,3 4-30-15,0 3-8 0,0-6 0 0,0 6 0 16,0-1 52-16,0-5 10 0,0 9 2 0,0-3 0 16,3 0 0-16,-3-1 0 0,4 1 0 0,-4 0 0 15,4 3 4-15,-1-4 2 0,-3 7 0 0,4-9 0 0,3 3-16 16,-4 5-3-16,1-5-1 0,-1 6 0 0,1-4-9 0,-1 4-1 16,1 0-1-16,3-1 0 0,-4 4-8 0,-3 2-2 15,4-2 0-15,-1 8 0 16,1-5-20-16,0 8-9 0,-1 0 8 0,1 4-8 15,3-7 56-15,-4 3 7 0,1-5 1 0,-4 2 0 16,3 1-52-16,-3-7-12 0,4 10 0 0,-4-13 0 0,0 10 0 0,3-7 0 16,-3-2 0-16,0 2 0 0,0-2 0 0,4 2 0 0,-4-5 0 0,0 0 0 15,0-4 0-15,0 4 0 0,0-12 0 16,0 6 0-16,0-7 54 0,-4 1 8 0,4-6 2 0,0 0 0 16,0 0-52-16,0 0-12 0,-3 6 0 0,3-6 0 15,-4 3 0-15,4-3 0 0,-10 0 0 0,-1-3 0 16,4 0 0-16,-4 0 0 0,4-3 0 0,-7 1 0 15,4-7 0-15,-8 0 0 0,4-3 0 0,-4 4 0 16,4-7-48-16,-3 0-13 0,2 1-3 0,1-4 0 16,-3 9 51-16,-1-8 13 0,4 5 0 0,0 0 0 15,3-2-23-15,-3-1 1 0,4 3 0 0,2-2 0 16,1 5-16-16,-3-6-3 16,3 7-1-16,3-4 0 0,1 3-97 0,-1 0-19 0,4-2-4 0</inkml:trace>
  <inkml:trace contextRef="#ctx0" brushRef="#br0" timeOffset="175340.144">3083 5994 1552 0,'0'0'44'0,"-7"0"10"0,7 0-43 0,-10 0-11 16,10 0 0-16,0 0 0 0,-4 5 69 0,4-5 12 0,0 0 3 0,0 0 0 16,0 0-24-16,0 0-4 0,0 0 0 0,0 0-1 15,0 0-27-15,0 0-4 0,0 0-2 0,0 0 0 16,0 0-22-16,7 0 0 0,0 0 0 0,4 0 0 15,-1 0 0-15,5 6-10 0,9-6 10 0,-6 6-10 16,3-6 10-16,4 6 0 0,-1-3-9 0,8 3 9 16,7 3 0-16,-11 0 0 0,7-4 0 0,4 1 0 15,-7 6 0-15,3 0 0 0,1-3 0 0,2 0 0 16,-6-1 0-16,3 10 0 0,1-12 0 0,-5 6 0 16,8-7 0-16,-7 4 0 0,7-3 0 0,-7 0 0 15,6 0-28-15,-6-6 0 0,3 6-1 0,1-6 0 16,-5 0-92-16,5 0-19 0,-5 0-3 15</inkml:trace>
  <inkml:trace contextRef="#ctx0" brushRef="#br0" timeOffset="176161.567">3923 6864 1029 0,'0'0'21'15,"0"0"6"-15,0 0-27 0,0 0 0 0,0 0 0 0,-4 6 0 16,4-6 107-16,0 0 16 0,-7 0 3 0,7 0 1 15,0 0-36-15,-3 0-7 0,3 0-2 0,0 0 0 16,0 0-14-16,0 0-4 0,0 0 0 0,0 0 0 16,0 0-51-16,0 0-13 0,0 0 0 0,0 0 0 15,0 0 0-15,3 6 0 0,1-1 0 0,-1 1 0 16,4-3 24-16,0 3 1 0,4 0 1 0,3 0 0 16,-3 6-26-16,3-6 8 0,3-6-8 0,5 5 0 15,-1 1 8-15,-7-6-8 0,4 0 0 0,-1 6 8 16,-3-6-8-16,0 0 10 0,1-6-10 0,-1 6 10 0,-4-6 0 15,-3 6 0-15,0-5 0 0,0-1 0 0,0-6 6 16,-3 6 2-16,7-3 0 0,-8 3 0 0,1-5-18 16,-4-7 0-16,3 3 0 0,-3 3 0 0,0 1 12 15,0-1-2-15,-3 0 0 0,-1 6 0 0,1-5-10 16,-1-4-14-16,1 9 3 0,-5-6 1 16,5 0 10-16,-4-2 0 0,0 5 0 0,0 0-8 0,0 3 8 0,0 6 0 15,0 0 0-15,-7 0 0 0,3 0 0 0,4 0 0 0,-4 0 0 16,1 3 0-16,-1 0 0 0,1 6 0 0,-1-3 0 0,0 6 8 15,4-1-8-15,-3 1 0 0,3-3-11 0,-7 6 11 16,3-1-8-16,4-2 8 0,0 0 0 0,0 0-9 16,0 2 9-16,3-2 0 0,-3 6 0 0,4-12 0 15,-1 5 0-15,4 1 0 0,-3-3 0 0,3 3 8 16,0-1-8-16,3 1 0 0,-3-3 0 0,0 3 8 16,4 0-8-16,-1 5 0 0,-3-5 0 0,4 0 0 15,3-1 0-15,0 4-10 0,0-9 10 0,3 6 0 16,1 0-9-16,3-7 9 0,0 1 0 0,-3 0-9 15,-4 3 9-15,7-3-8 0,4-6 8 0,-4 6-8 16,3-6 8-16,1 0 0 0,3 0-9 0,0 0 9 16,4 0-8-16,0 0 8 0,-4-6-10 0,7 6 10 15,-7-12-43-15,0 6-2 0,8-3-1 0,-8 4 0 16,7-1-159-16,-3-12-32 0</inkml:trace>
  <inkml:trace contextRef="#ctx0" brushRef="#br0" timeOffset="178775.375">5447 6567 1029 0,'3'6'21'0,"-3"-6"6"0,0 0-27 0,0 0 0 0,0 0 0 0,0 0 0 16,0 0 82-16,0 0 11 0,0 0 3 0,0 0 0 15,0 0-22-15,0 0-4 0,0 0-1 0,0 0 0 16,-7-6-15-16,7 6-3 0,0 0-1 0,0 0 0 16,-7 0-5-16,0 0-1 0,0 0 0 0,7 0 0 15,-7 0-17-15,0 0-4 0,7 0-1 16,-7 0 0-16,-7 6-7 0,3-6-2 0,1 3 0 0,-4 6 0 15,3-4-27-15,-3 4-6 0,0-3 0 0,3 0-1 16,1-6 45-16,-1 6 8 0,0 0 3 0,-3-6 0 16,7 6-56-16,-3-1-11 0,3-2-3 0,-4 3 0 15,4-3 59-15,7-3 12 0,0 0 3 0,-7 6 0 16,0-3-39-16,3 3 0 0,4-6 0 0,-3 6 0 16,-1 0-31-16,4 5-4 0,0-11-1 0,-3 6 0 15,3 0 36-15,-4-3 0 0,4 3 0 0,0 0 0 16,-3 3 0-16,3 0 0 0,0 2 0 0,0-5 0 15,0 0 0-15,0-6 0 0,0 6 0 0,3-3 0 16,-3-3 12-16,0 0 10 0,0 0 2 0,0 6 0 16,0-6-39-16,4 9-7 0,-4-9-2 0,3 5 0 0,1 4 24 15,-4-9 0-15,7 0 0 0,0 6 0 0,-3 0 0 16,3-6 0-16,-4 6 0 0,4-6 0 16,0 6 0-16,0-6 0 0,0 6 0 0,0-3 0 0,7 0 0 15,-6 2 0-15,-1-5 0 0,0 3 0 0,0 3 0 16,0-3 0-16,0 6 0 0,0-3 0 15,0-6 0-15,0 12 0 0,-3-12 0 0,3 6 0 16,-4 5 0-16,1-8 0 0,-1 6 0 0,1 0 0 0,-4 3 11 0,3-6 6 0,-3 5 2 16,0-5 0-16,0 3-19 0,-3 3 0 0,3 0 8 15,-4-1-8-15,4 1-13 0,-3 0-7 0,-1-3 0 0,1-1-1 16,-1 1 21-16,-3 3 0 0,3 0 0 0,-3-6 0 16,0 2 0-16,4-5 0 0,3-3 0 0,-7 6 0 15,0-3 0-15,3 3 0 0,1 0 0 0,-4 0 0 16,0 0 30-16,7-6 10 0,0 0 3 0,-8 0 0 15,-2 0-31-15,-1 6-12 0,4-6 8 0,-3 0-8 16,3 0 0-16,-4-6-9 0,0 0 0 0,1 6 0 16,-1-12-38-16,4 6-7 0,0-3-2 0,0 4 0 15,4-1-124-15,-4 0-24 0,3-6-6 16</inkml:trace>
  <inkml:trace contextRef="#ctx0" brushRef="#br0" timeOffset="179285.379">5616 6802 1234 0,'0'0'25'0,"0"0"7"0,0 0-32 0,0 0 0 0,0 0 0 0,0 0 0 15,-7 0 76-15,7 0 9 0,0 0 2 0,0 0 0 16,0 0-15-16,0 0-4 0,0 0 0 0,0 0 0 16,0 0-68-16,-7 6-21 0,7-6-1 0,0 6 0 15,0 3 22-15,0-3 0 0,0-1 0 0,4 4 0 16,-1 6 0-16,1-3 0 0,-1 5 10 0,1-2-10 15,3 9 16-15,0-7-4 0,3 4-1 0,-2-4 0 16,2 1-2-16,-6 6 0 0,6-4 0 0,4-2 0 16,-3-4-9-16,7 1 0 0,-4 6 0 0,3-9-11 15,-3-1 11-15,8-5 0 0,-8 9 0 0,3-3 0 16,1-7 22-16,-4 1 6 0,4-6 2 0,-4 6 0 16,3-6 2-16,-2-6 1 0,-5 0 0 0,8-5 0 15,-4 2 8-15,0-3 2 0,0 6 0 0,0-5 0 16,-3-7-10-16,3-3-1 0,-4 4-1 0,-2-7 0 15,-1 6-14-15,0 4-2 0,0-4-1 0,-4 1 0 16,1-4-30-16,-1 9-5 0,1-5-2 0,-4-1 0 16,0 6 23-16,0-3 0 0,3 4 0 0,-6-1 8 15,3-6-46-15,-4 9-10 0,1 1-1 0,-1-1-1 16,4 3-24-16,-3 0-5 0,-1 0-1 0</inkml:trace>
  <inkml:trace contextRef="#ctx0" brushRef="#br0" timeOffset="179652.871">6368 6802 1094 0,'0'0'23'0,"0"0"5"16,0 6-28-16,0 6 0 0,-4-3 0 0,4 2 0 16,-3 1 108-16,3 6 16 0,0-7 3 0,0 1 1 15,3 3-52-15,-3 8-9 0,0-5-3 0,4 0 0 16,-4 2-51-16,0 4-13 0,3-4 0 0,-3 10 0 15,0-13 47-15,4 10 6 0,-1-4 2 0,-3-11 0 16,0 9-37-16,4-10-7 0,-4 1-2 0,3-6 0 16,-3 0-21-16,0-6-4 0,0 0 0 0,0 0-1 15,0 0-121-15,0-12-24 0</inkml:trace>
  <inkml:trace contextRef="#ctx0" brushRef="#br0" timeOffset="179832.901">6311 6617 908 0,'0'0'38'0,"0"0"-30"16,0 0-19-16,7 0-3 0,4 0-1 0,-1 6 0 15,5-6 29-15,-1-6 6 0</inkml:trace>
  <inkml:trace contextRef="#ctx0" brushRef="#br0" timeOffset="180396.586">6943 6690 1579 0,'0'0'32'0,"0"0"10"0,0 0-34 16,0 0-8-16,0 0 0 0,-11 0 0 16,4 0 104-16,0 0 20 0,0 0 3 0,3 0 1 0,-3 0-52 15,-7 0-9-15,7 6-3 0,-3-6 0 16,-1 0-51-16,4 0-13 0,-4 0 0 0,1 3 0 15,-1 0 0-15,1 3 0 0,3-3 0 0,-4 6 0 0,4 0 0 16,-4 2 0-16,1-5 0 0,-1 6 0 0,4 3 0 16,0-4 0-16,4 7 0 0,-5-6 0 0,5 0 0 0,-1-4 0 0,1 1 0 15,-1 6 0-15,4-9 0 0,0 0 0 0,0 0 0 16,0-1 0-16,0-5 0 0,0 6 0 0,4 0 0 0,-1 0 0 16,-3-6 0-16,4 3 0 0,-4-3 0 0,3 3 0 15,5 0 0-15,-8-3 12 0,3 0-3 0,4 0-1 16,0 0-8-16,0 6 10 0,0-6-10 0,7 6 10 15,-10-6-10-15,3 0 0 0,4 0 0 16,-1 6 0-16,-3-6 0 0,0 5 0 0,4-5 0 16,-1 6 0-16,1 0 0 0,0 0 0 0,-4 0 0 15,3 6 8-15,4-3-8 0,-3 2 0 0,-8 1 0 0,8 0 0 16,-4 0 0-16,0-4 0 0,-3 4 0 0,3 0 0 16,-4 0 12-16,-3-4-4 0,4 1 0 0,-4 0 0 15,-4 3 3-15,1-6 0 0,-1 0 0 0,1 0 0 16,-4 5 1-16,0-8 0 0,3 0 0 0,-3 6 0 15,0-3 0-15,3 0 0 0,-10-6 0 0,7 0 0 16,0 0-12-16,-3 0 12 0,3 0-12 0,-4-6 12 16,0 0-61-16,-3-6-12 0,0 3-3 0,4-2 0 15,-1-1-102-15,4 0-21 0</inkml:trace>
  <inkml:trace contextRef="#ctx0" brushRef="#br0" timeOffset="181996.419">7271 7234 1094 0,'0'0'46'16,"0"0"-37"0,0 0 44-16,0 0 9 0,0 0 2 0,0 0 0 15,0 0 0-15,0 0 0 0,0 0 0 0,0 0 0 16,0 0-52-16,0 0-12 0,0 0 0 0,0 0 0 16,0 0 54-16,0 0 8 0,0 0 2 0,0 0 0 15,0 0-50-15,0 0-14 0,0 0 0 0,7 6 8 16,-4 0-8-16,-3 6 0 0,4-6 0 0,3 2 0 15,-4 4 0-15,1 0 0 0,3 0 0 0,0-1 0 16,0-2 18-16,0 9 9 0,4-6 1 0,-4-1 1 0,3-5-15 16,1 6-3-16,0 0-1 0,-1 3 0 0,4-10-1 15,-7 7 0-15,4 0 0 0,3 0 0 0,-3-3-1 0,3 8-8 0,0-5 12 0,0 0-4 16,0-1-8-16,0 10 8 0,4-9-8 0,-4 0 8 16,4 2-8-16,-1-5 8 0,1 0-8 15,-4 3 8-15,4-6-8 0,3 11 0 0,-4-8 0 0,5 6 0 16,-5-1 0-16,8-2 0 0,-4 0 0 0,11 6 0 15,-4-4 0-15,4 4 0 0,0-6 0 16,-4-1 0-16,4 1 0 0,-4 3 0 0,3 2 0 16,1-2 0-16,-4-3 0 0,4 6 0 0,0-7 0 15,3 4 0-15,-10-3 0 0,3 5 0 0,4 1 0 0,0 0 0 16,-4-1 56-16,4 4 7 0,-1 2 1 0,1-5 0 16,0 3-52-16,3-4-12 0,-3 1 0 0,3 3 0 15,0-4 0-15,1-2 0 0,-1 3 0 0,4-7 0 16,-4 1 0-16,4 6 0 0,-4-10 0 0,4 1 0 15,0 0 0-15,-4-3 0 0,4 6 0 0,3-6 0 16,-7 5 32-16,4-8 4 0,0 3 1 0,0 0 0 16,0 6-21-16,-4-6-5 0,4 5-1 0,-4-5 0 15,0 0-10-15,1 3 0 0,-1 0 0 0,0 0 0 16,0-3 16-16,-3-1 0 0,3 1 1 0,1 0 0 16,-5 0-17-16,1 6-12 0,-4-12 1 0,4 6 1 15,0 0 10-15,0 0-8 0,-4-1 8 0,4 4-8 0,-1 3 8 16,1-6 0-16,-4 6 8 0,4-7-8 0,-4 1 0 15,1 3 0-15,-1 3 0 0,0-6 0 0,0 0 0 16,0 0 0-16,1-1-10 0,-1 4 10 0,0 0 0 0,4-3 0 16,0 0 0-16,3 3 0 0,-3-3 0 15,-1-1 0-15,1 1 0 0,0 0 0 0,0 0 12 16,-4-3 0-16,4 0 0 0,-1 3 0 0,1 0 7 16,-4-3 1-16,4 3 0 0,0-1 0 0,0 1-20 0,-1 0 0 0,1 0 0 15,-4 0 0-15,4 0 0 16,-4-3 0-16,4 3 0 0,-4 0 0 0,-3-1 0 0,3 7 0 0,0-6 0 0,-3 0 0 15,0 0 0-15,0 0 0 0,-1 0 0 0,1-1 0 16,-4 4 0-16,4-3 0 0,-1-3 0 0,1 0 0 16,-4 3 0-16,8-6 0 0,-5 6 0 0,1-6 0 15,-4 6 10-15,4-6-2 0,3 0 0 0,-3 0 0 16,-1 0-8-16,-2 0 0 0,2 6 0 0,5-6 0 0,-5 0 0 16,1 0 0-16,-4 0 0 0,-3 0 0 15,3 0 11-15,0 0-3 0,4 0-8 0,-1 0 12 0,1 0-12 16,0 0 9-16,0 5-9 0,3-5 8 15,0 0-8-15,0 0 0 0,0 9 0 0,-3-9 0 0,0 0 0 0,-1 0 0 16,5 3 0-16,-1-3 0 16,0 0 0-16,0 0 0 0,-3-3 0 0,3 3 0 0,4-3 0 0,-4 3 8 15,0-6-8-15,4 6 8 16,0 0-8-16,-4-5 0 0,4 5 0 0,-11 0 0 16,7-6 0-16,-3 6 0 0,3 0 0 0,-3 0 0 0,3-6 12 0,4 6 0 15,0 0 0-15,10-6 0 0,0 6-12 0,-3-9 0 16,-4 6 0-16,1 0-11 0,-5 0 11 0,1-3 0 15,0 0 0-15,-4 4 0 0,0 2 0 0,1-6 0 16,-1 6 8-16,0-6-8 0,-3 6 12 0,-1-6-3 0,1 0 0 16,0 6 0-16,0-6-9 0,-1-3 0 0,-3 6 0 0,4-2 0 15,-4 2 0-15,-3-3 0 0,3 3 0 0,-3 0 0 16,-1-3 0-16,-3 6 0 0,4-6 0 0,-4 0 0 16,0 0 0-16,0 0 0 0,1 1 0 0,-5-1 0 15,4 0 0-15,0-3 0 0,-3 3 0 0,-1 0 0 16,1 0 15-16,0-5 4 0,-4 5 1 0,0-3 0 15,3 3-20-15,-3-6 0 0,4 6 0 0,-4 0 0 16,0 1 0-16,4-1 0 0,-1 0 0 0,-3 0 0 16,4-6 0-16,-4 3 0 0,0 3 0 0,4 1 0 15,-4-1 0-15,3 0 0 0,1 0 0 0,-4-6 0 16,3 3 0-16,1 4 0 0,0-1 0 0,-1 0 0 16,1 0 0-16,-1 6 0 0,1-12 0 0,-4 6 0 15,4 0-8-15,-4 0-6 0,0 1-1 0,0-1 0 16,0 0 15-16,0 0 16 0,-7 6-3 0,7-9-1 15,-4 3-12-15,5 0 0 0,-5 0 0 0,4 1 0 0,0-7 0 0,0 3 8 16,-3 3-8-16,3 0 0 0,0 0 0 0,-4-5-20 16,4 5 4-16,1-6 0 0,-1 3 24 0,0 0 4 15,-4 1 2-15,4 2 0 16,0-6-37-16,0 6-7 0,-3 0-2 0,3-6 0 0,0 7 32 16,0-1 0-16,-3 0 0 0,3-3 0 0,-7 9-9 0,7-6 1 15,-7 6 0-15,7 0 0 0,-7 0-13 0,7-6-3 16,-7 6 0-16,7 0 0 15,0-6-36-15,-7 6-7 0,10 0-1 0,-3 0-1 16,1 6-88-16,-1-6-18 0,0 6-3 0,0-6-377 0,3 6-75 16</inkml:trace>
  <inkml:trace contextRef="#ctx0" brushRef="#br0" timeOffset="183566.318">17403 6097 1267 0,'0'0'28'0,"0"0"5"0,0 0 2 0,0 0 1 0,0 0-36 0,0 0 0 0,0 0 0 0,0 0 0 15,0 0 58-15,0 0 5 0,0 0 1 0,0 0 0 16,0 8 0-16,-4 4 0 0,8-6 0 0,-4 6 0 16,0-6-16-16,-4 2-4 0,4 4 0 0,0 6 0 15,0-6-19-15,4-1-4 0,-1 10-1 0,-3-3 0 0,4 5-20 0,-1-8 0 16,1 8 0-16,-1 1 0 0,-3 2 0 15,4-2 0-15,-1 2 0 0,1 4 0 0,-1-7 36 16,1 10 2-16,-1-1 1 0,1 9 0 0,-1-3-26 16,-3 3-5-16,4 3 0 0,-1-8-8 0,1 2 13 0,-1 0-4 15,1 0-1-15,-4 4 0 0,4-10 1 0,-4 9 0 16,0-3 0-16,0 6 0 16,3-2 3-16,-3-4 1 0,0 0 0 0,0-3 0 15,0-2-3-15,-3-4-1 0,3-6 0 0,0 4 0 16,0-4-9-16,0-2 10 0,0 3-10 0,0-7 10 15,0 1-10-15,0 2 0 0,0-2 0 0,-4-3 0 16,4-3-16-16,0 11-9 0,-4-11-2 0,4 3 0 16,0 2 46-16,-3-5 9 0,3 0 1 0,-4 5 1 15,4-5-22-15,-3-3-8 0,-1 3 0 0,1-1 0 0,3 1 10 0,0-9-10 16,-4 3 10-16,4 0-10 0,0-6 16 0,0 0-2 16,0 0-1-16,0 6 0 0,0-6 8 0,0 0 2 15,-3 3 0-15,3-3 0 0,0 0 2 0,0 0 1 16,0 0 0-16,0 0 0 0,0 0-9 0,-4-3-1 0,4-3-1 0,0 0 0 15,0 0-3-15,0-3-1 0,4-8 0 0,-4 2 0 16,3 0-11-16,1-5-9 0,-4 2 9 16,3-5-13-16,-3 8 13 0,4-9 0 15,3 1 0-15,-4 2-9 0,1-2 9 16,0 2-8-16,-1 3 8 0,1-5-8 0,-1 2 8 0,1 4 0 0,-1 5-9 16,-3-9 9-16,4 7 0 0,-1 5 0 0,1-9-9 0,-1 6 9 15,1 1 0-15,-1 2-12 0,1-3 12 0,-1 0-10 16,1 6 0-16,-1 1 0 0,1-1 0 0,0-3 0 15,-1 0 10-15,4 3-8 0,-3 3 8 0,-4 3-8 16,0 0-2-16,7 0 0 0,-7 0 0 0,0 0 0 16,7 0-2-16,-4 3-1 0,4-3 0 0,0 6 0 15,-3 0 3-15,3 0 1 0,0 6 0 0,-3-7 0 16,3 1 9-16,-4 6 0 0,4-3-9 0,-3 3 9 16,3-1 0-16,0 7 0 0,0 0 0 0,0-7 0 15,0 4 0-15,0 9 0 0,0-10 0 0,0 10 0 16,0-6 0-16,0 5 0 0,0-2 0 0,0 2 0 15,-3-2 0-15,3 2 0 0,0 1 0 0,-3 2 0 16,-1-2 12-16,1-1-4 0,-1 4 0 0,-3-4 0 16,0-8-8-16,0 3 0 0,0-1-10 0,0-5 10 15,0 0 0-15,0 0 0 0,0-4 0 0,0-8 0 0,0 0 0 16,0 0 0-16,0 0 8 0,0 0-8 16,0 0-38-16,0 0-11 0,0 0-3 0,0 0 0 15,0 0-93-15,0 0-19 0,4-8-4 0</inkml:trace>
  <inkml:trace contextRef="#ctx0" brushRef="#br0" timeOffset="184119.419">17896 7337 2172 0,'0'0'61'0,"0"0"15"0,0 0-61 0,0 0-15 0,0 0 0 0,0 0 0 16,0 0 24-16,0 0 1 0,0 0 1 0,0 0 0 15,0 0-26-15,0 0 0 0,0 0 0 0,0 0 0 16,4 3 0-16,3-3 0 0,4 6 0 0,-4-6 0 16,3 0 0-16,4 0 0 0,-3 6 0 0,3-6 0 15,0 0 20-15,0 6-2 0,0-6 0 0,0 6 0 16,-3-6-29-16,0-6-5 0,3 0-2 0,-7 6 0 15,3-6 18-15,-3 0 0 0,1-3 0 0,-5 6 0 16,4-3 24-16,0 3 9 0,-3-2 2 0,3-1 0 16,-4 0-5-16,1 0-1 0,-4 0 0 0,3-6 0 15,-3 6-74-15,0-2-15 0,-3 2-4 0,3 0 0 0,-4 0 52 16,1-6 12-16,-1 6 0 0,1 0 0 16,-4-5-54-16,0 5-8 0,0-9-2 0,-1 9 0 0,1-6 52 15,0 7 12-15,-3-1 0 0,3-3 0 0,-4 6 0 0,4-3 0 16,-4 6 0-16,4 0 0 0,-3 6 12 0,-1-6 4 0,1 6 2 15,3 0 0-15,-4 0-18 0,4 5 0 16,-4 1-13-16,4-3 5 0,0 3 0 0,0 5 0 0,0-5 0 16,0 6 0-16,0-9 8 15,0 2 0-15,0 7-9 0,0-6 9 0,3 2 0 16,1 4 0-16,-1 0 0 0,1-7 0 0,3 4 0 0,-4 0 0 16,4 0 0-16,0-4 0 0,0 1-8 15,4 3 8-15,-1-3 0 0,1 5 0 0,3-5 0 0,0 0 0 0,0-3 0 0,0 5 0 16,4 1 0-16,3-9 0 0,-4 6 0 0,4-1 0 15,1-5-12-15,-1 3 3 0,3-3 0 0,-3 0 0 16,1 0-121-16,-1-6-24 16</inkml:trace>
  <inkml:trace contextRef="#ctx0" brushRef="#br0" timeOffset="184618.211">18362 7211 1579 0,'0'0'32'0,"0"0"10"0,0 0-34 0,0 0-8 0,0 0 0 0,0 0 0 31,0 0 97-31,-7 6 18 0,4-1 3 0,-1 7 1 0,0-6-88 0,1 6-18 0,-1-6-3 0,1 0-1 16,-1 5 24-16,4 4 5 0,-3-3 1 0,3 0 0 15,0-1-12-15,0 4-3 0,0-3 0 0,3 0 0 16,-3-1-24-16,4 1 0 0,-4-3 8 0,3 3-8 16,1-1 53-16,-1-5 9 0,5 6 2 0,-5 0 0 15,4 0-52-15,0 2-12 0,0-2 0 0,0 0 0 16,0-6 0-16,4 3 0 0,-4-4 0 0,4 4 0 15,-4 0 30-15,0-9 3 16,3 6 1-16,-3-6 0 0,4 0-3 0,-1 0-1 0,1 0 0 0,-4-6 0 16,4 0-30-16,-4-6 0 0,0 1 0 0,0 2 0 15,0-3 0-15,0 0 0 0,0-2 0 0,0-1 0 16,0 0 0-16,0 3 0 0,-3-5 0 0,-1 2 0 16,1-3 0-16,-1 7 0 0,1-1 0 0,-1-6 0 15,1 4 0-15,-4-4 0 0,0-3 0 0,3 7 0 16,-3-1-45-16,0-3-15 0,0-2-4 0,0 2 0 15,-3 6 0-15,3 1 0 0,-4-4 0 0,1 0 0 16,3 6-92-16,0-2-18 0,0 5-4 0</inkml:trace>
  <inkml:trace contextRef="#ctx0" brushRef="#br0" timeOffset="185370.43">18863 7278 1571 0,'0'0'44'0,"0"0"11"0,0 0-44 15,0 0-11-15,0 0 0 0,0 0 0 0,0 0 82 16,0 0 14-16,0 0 4 0,0 0 0 0,0 0-36 0,-7 6-6 0,7-6-2 16,-4 6 0-16,4-6-28 0,-3 12-5 0,-1-6-2 0,4 0 0 15,0 2-21 1,0 1 0-16,0 6 0 0,4-3 8 15,-1-1-8-15,-3 7 0 0,4-6 0 0,0 3 0 0,-1-4 0 0,1 7 0 0,-1-3 0 0,4 2 0 16,-3 1 0-16,-1-6 0 0,1-1 0 0,-4 4 0 16,3-3 0-16,-3-6 9 0,4 0-9 0,-4-6 10 15,0 0 5-15,0 0 1 0,0 0 0 0,0 0 0 16,0 0 35-16,0 0 7 0,0 0 2 0,-7-6 0 16,3 0-28-16,1 0-4 0,-1-6-2 0,-3-2 0 15,4 2-18-15,-4 0-8 0,3 0 0 0,0-2 8 16,-3 2-8-16,4 0 0 15,-1 0 0-15,-3 1 0 0,4-1 0 0,-1 0 0 0,1-3 0 16,-1 9 0-16,1-5 16 0,-1-1 12 0,1-6 1 0,3 9 1 16,-4 4-30-16,4-7 0 0,0 6 0 0,0-6 0 15,0 6 0-15,0-3 0 0,0 4 0 0,0-1 0 16,0 0 0-16,4 0 0 0,-1 6 0 0,-3-12 0 16,4 6 0-16,3 0 0 0,-4 1 0 0,4-1 0 15,0 0-33-15,0 0-13 0,4 3-2 0,0-3-1 16,3 6 16-16,0 0 3 0,3 0 1 0,-2 0 0 15,-1 6-42-15,0-3-8 0,3 0-1 0,-3 0-1 16,4 3-108-16,-4 0-22 0,4-1-4 0</inkml:trace>
  <inkml:trace contextRef="#ctx0" brushRef="#br0" timeOffset="185968.355">19142 7296 1530 0,'0'0'43'0,"0"0"10"0,0 0-42 0,0 0-11 0,0 0 0 0,0 0 0 16,0 6 49-16,3-6 8 0,1 6 2 0,-1 0 0 15,-3-6-13-15,4 5-2 0,-1-2-1 0,1 3 0 16,-1-3-9-16,4 3-2 0,-3-3 0 0,3 3 0 16,0-6 19-16,-3 6 3 0,3-6 1 0,0 0 0 15,-4 0-20-15,4 6-4 0,-3-6-1 0,3-968 0 16,-4 1936-9-16,1-968-1 0,3 0-1 0,-3-6 0 16,-1 6-3-16,1 0-1 0,-4 0 0 0,3-6 0 15,1 6-5-15,-1-6-1 0,1-3 0 0,-1 3 0 16,4 0-9-16,-3 1 0 0,-1-1 0 0,1-6 0 15,-4 6 0-15,3 0 0 0,-3-3 0 0,0 1 0 16,0-1 0-16,-3 3 0 0,-1 0 0 0,1-6 0 16,-1 0 0-16,-3 4-14 0,4 2 3 0,-4-3 1 15,0 0-6-15,0 3 0 0,-1 0-1 0,1 0 0 16,-3 6-16-16,3-5-3 0,0 5-1 0,0 0 0 16,7 0 37-16,-11 0 0 0,4 5 0 0,0 7 0 15,0-6-9-15,3 9 9 0,-3-3 0 0,0 5 0 16,4 1-12-16,-4-1 4 0,3-2 8 0,1 9-13 15,-4-7 13-15,3 4 0 0,1-3 0 0,-1 2 0 0,1-2 0 0,-1-1 0 16,4 1 0-16,0-3 0 0,0-3 0 16,0 5 0-16,0-5 0 0,0 0 10 0,4-3-10 0,-1 5 12 0,1 1-12 15,3-9 12-15,-4 6 1 0,4-7 1 0,0 4 0 0,-3-3 0 16,3-3-23-16,-4 0-5 0,4-3-1 0,0 0 0 16,4 0 15-16,-4 0 0 0,4 0 0 15,3 0 0-15,0-3 0 0,0 0 0 0,0 0 0 16,0-3 0-16,0-5-156 0,4 5-29 15,-4-6-6-15</inkml:trace>
  <inkml:trace contextRef="#ctx0" brushRef="#br0" timeOffset="186519.902">19526 7258 1337 0,'0'0'56'15,"0"0"-44"1,0 0 121-16,0 0 25 0,-3 3 5 0,3-3 1 16,-4 6-72-16,1-1-15 0,-1 1-2 0,4 6-1 0,-3-6-31 0,3 6-7 15,0-6 0-15,0-1-1 0,0 4-14 0,0 3-2 16,0 0-1-16,0 0 0 0,0-7-1 0,3 7 0 0,-3-3 0 15,0 0 0-15,4 0-4 0,-4-3-1 0,3 5 0 0,1 1 0 16,-4-3-12-16,3 0 0 0,1 0 0 16,-1 8 0-16,4-5 21 0,-3-6 2 0,-1 3 0 0,4-1 0 15,1 1 14-15,-5 3 3 16,4-6 1-16,0 0 0 0,0 0-51 16,-3-6-10-16,3 6-3 0,0-6 0 0,-4 0 37 0,4 0 7 0,1 0 2 15,-1 0 0-15,-4-6-8 0,4 0-2 0,0 0 0 0,0 0 0 16,0 0-13-16,0-6-18 0,0 7 4 0,0-4 1 15,1 3 35-15,-1-6 7 0,0 0 2 0,0 1 0 16,0-1 1-16,0 3 1 0,-4-9 0 16,1 7 0-16,3-1-33 0,-4 3 0 0,1-3 0 0,-4 0 0 15,3 1 0-15,1-1 0 0,-4-6 0 0,4 9 0 16,-4-2-20-16,0-7-10 0,0 3-2 16,0 1-1-16,-4 5 12 0,4-9 2 0,-4 1 1 0,1 2 0 15,3 3 4-15,-4-6 1 0,1 7 0 0,-1-7 0 16,1 3-31-16,-1 4-7 0,1-7-1 15,3 3 0-15,-4 4 20 0,4-1 4 0,-3 0 1 0,3 0 0 16,0 6-17-16,0 0-4 0,0 1-1 0,0 5 0 16,0 0-12-16,0 0-3 0,0 0 0 0,7-3 0 15,0 3-153-15,0 0-31 0,0 0-7 0</inkml:trace>
  <inkml:trace contextRef="#ctx0" brushRef="#br0" timeOffset="187347.72">20228 6931 1485 0,'-14'0'63'16,"4"0"-51"0,-5 6 77-16,5-6 15 0,3 0 4 0,-4 6 0 15,1 0-75-15,3-6-14 0,-4 6-3 0,4 3-1 16,-4 3-15-16,4-7 8 0,0 1-8 0,0 6 0 15,0 0 0-15,4-3 0 0,-4 2 0 0,0 7 0 16,-1 0 0-16,5-4 0 0,-4 10-8 0,3-12 8 16,-3 5 0-16,0 4 0 0,4 2 0 0,-4-2 0 15,0 2 0-15,3 7 0 0,-3-10 0 0,-4 16 0 16,8-4 0-16,-4 3 0 0,3-2 0 0,4-4 0 16,-3-2 0-16,3 2 0 0,3-6 8 0,-3-2-8 15,4 3 0-15,-1-7 0 0,4 10 0 0,4-4 0 16,0-5-33-16,-1 2-3 0,1-2-1 0,3 3 0 15,4-4-137-15,-4 1-27 0,3-6-6 0</inkml:trace>
  <inkml:trace contextRef="#ctx0" brushRef="#br0" timeOffset="187692.603">20338 7161 1337 0,'0'0'28'0,"0"6"6"0,0-1-34 0,0 1 0 0,0 6 0 0,0-3 0 16,0 0 58-16,3 5 5 0,-3-8 1 0,4 12 0 15,-1-6 0-15,-3-6 0 0,4 5 0 0,-1 4 0 16,-3 3-22-16,4-7-4 0,-1-2-1 0,1 9 0 16,3-6-19-16,-4 5-4 0,5-5-1 0,-5 3 0 15,1-3-5-15,-1 5-8 0,1 1 11 0,3-1-11 16,-4 4 8-16,1-3-8 0,-1-4 0 0,1 10 0 16,-1-6 0-16,1-4 0 0,3 4 0 0,0 5-9 15,-4-8-87-15,5 0-16 0,-5-1-4 0</inkml:trace>
  <inkml:trace contextRef="#ctx0" brushRef="#br0" timeOffset="188041.872">20264 7572 1337 0,'0'9'56'0,"-4"0"-44"16,4 0 41-16,-4 3 9 0,4-7 2 0,0 7 0 15,0-9 0-15,0-3 0 0,0 6 0 0,0-6 0 16,0 0-15-16,4 3-2 0,-4-3-1 0,0 0 0 16,0 0-22-16,0 0-5 0,0 0-1 0,0 0 0 15,4 3 35-15,3-3 7 0,0-3 2 0,-4 0 0 16,4-3-45-16,0-3-9 0,0 3-8 0,0-5 12 15,0 5-12-15,4-9 0 0,0 6 0 0,-1-5-11 16,1 2 11-16,-1 0 0 0,5-9 8 0,-5 10-8 16,4-7-21-16,-3 0-9 0,-1 4-2 0,4 2 0 15,1-12-44-15,-5 13-8 0,4-10-3 0,0 3 0 16,4 1-39-16,-4-7-8 0,0 4-2 0</inkml:trace>
  <inkml:trace contextRef="#ctx0" brushRef="#br0" timeOffset="188487.805">20733 6714 1094 0,'0'15'23'0,"0"-10"5"0,3 7-28 0,1 0 0 0,-4-3 0 0,3 5 0 16,1 1 108-16,-1-3 16 0,4 6 3 0,-3-4 1 15,-1 4-52-15,5 0-9 0,-5-7-3 0,4 4 0 16,-3 9 0-16,3-7 0 0,-4 7 0 0,4 2 0 16,0-5-51-16,-3 2-13 0,3 1 0 0,-4 2 0 15,5 4 44-15,-5 2 7 0,1-3 1 0,-4 1 0 16,3-4-33-16,-3 1-7 0,0-4 0 0,0 7-1 16,0 2-11-16,0-9 0 0,0 1 0 0,0 2 0 15,0-2 0-15,-3-6 0 0,3 8 0 0,0-14 0 16,-4 0 0-16,4 5 0 0,-3-2 0 0,-1-3 0 15,0-1-46-15,1 1-14 0,-1-3-4 0,1 3 0 16,-4-6-153-16,0 0-31 0</inkml:trace>
  <inkml:trace contextRef="#ctx0" brushRef="#br0" timeOffset="189124.321">21188 6981 1664 0,'0'0'47'0,"0"0"11"0,0 0-46 0,0 0-12 0,0 0 0 0,-7 0 0 15,7 0 54-15,0 0 9 0,-7 0 1 0,0 0 1 16,7 0-29-16,-7 6-7 0,0-6-1 0,0 0 0 16,-1 6-18-16,-2 0-10 0,3-6 10 0,0 12-10 15,-4-6 32-15,4 0 1 0,0 2 0 0,-4 4 0 16,4 0-33-16,0 6 0 0,0-10 0 0,4 1 0 15,-4 6 0-15,3-971 0 0,-3 1935 0 0,4-967-9 16,-1 3 9-16,1-3 0 0,-1-1 0 0,4 1 0 16,-4 0 0-16,4-3 0 0,0 2 0 0,0-5 0 15,0-6-22-15,0 6-6 0,4 6 0 0,-4-12-1 0,4 6 53 16,-4-6 10-16,3 6 2 0,1-6 1 16,3 3-21-16,-4 0-5 0,4-3-1 0,-7 0 0 15,7 3-10-15,-3-1 0 0,3 1 0 0,-4 0 0 0,4 0 0 16,1-3 0-16,-5 6 0 0,4-6 8 0,0 6-8 15,-3 0 0-15,-1 0 0 0,4-6 0 0,-3 6 0 0,-1 0 0 16,1-1 0-16,-1-2 0 0,1 3 0 0,-1 3 8 0,1 0-8 16,0-3 8-16,-4 0 2 0,3 5 0 0,-3-5 0 15,0 6 0-15,0-3-10 0,-3 3 12 0,3-6-12 16,-8 5 12-16,5-5-12 0,-4 6 0 0,0-6 0 0,0 0 0 16,0 3 8-16,0-4-8 0,0 7 0 0,-4-6 8 15,4-6-8-15,0 6 0 0,0-6 9 0,0 0-9 16,0 0-8-16,0 0-7 0,0 0-1 0,0 0 0 15,-1-6-35-15,1 6-7 0,0-6-2 16,0 6 0-16,4-6 9 0,-4 0 2 0,3 1 0 16</inkml:trace>
  <inkml:trace contextRef="#ctx0" brushRef="#br0" timeOffset="189766.499">21322 7234 1337 0,'0'0'56'15,"0"0"-44"-15,0 0 92 0,0 0 20 0,0 0 3 0,0 0 1 16,0 0-52-16,0 0-9 0,0 0-3 0,0 0 0 16,0 0-51-16,0 0-13 0,7 0 0 0,-4 6 0 15,5 0 0-15,-1-6 0 0,-4 0 0 0,4 0 0 16,0 0 0-16,-3 0 0 0,3-6 0 0,0 6 0 16,0-6 34-16,-4 6 4 0,5-6 1 0,-1 6 0 15,-4-6-11-15,4 1-3 0,-3-1 0 0,-1 0 0 16,1 0-25-16,-1-3 0 0,1 3 0 0,-1 0 0 15,1 0 0-15,-4 1 0 0,3-1 0 0,-3-6 0 16,4 0 0-16,-4 3 0 0,0 4 0 0,0-1 0 16,0 6 0-16,0 0-9 0,0 0 0 0,0 0 0 15,0 0 1-15,0 0 0 0,-4-6 0 0,4 6 0 16,-3-6 20-16,-1 0 4 0,-3-3 0 0,4 6 1 16,-4-3-33-16,0 3-8 0,3 0 0 0,4 3-1 15,-10 0 25-15,2 0 0 0,1 0 0 0,0 3 0 16,-3 0 15-16,3 0 8 0,0 3 1 0,-4-3 1 15,4 9-71-15,-4-12-14 0,4 6-4 0,0 0 0 16,-3 0 52-16,3 5 12 0,0-2 0 0,-4 9 0 16,4-7 0-16,0 1 0 0,0 0 0 0,3 0 0 0,-3 2 0 15,4-2 0-15,-1 0 0 0,1 0 0 16,-1-6 0-16,1 5 0 0,-1-2 0 0,4 9 0 16,-3-12 0-16,3 5 0 0,0-8 0 0,0 6 0 15,0 6 0-15,3-9 0 0,-3 0 0 0,4 0 0 0,-1 5 0 16,4-2 0-16,4-3 0 0,-4 3 0 15,3 0 0-15,1 2 0 0,0 1 0 0,3 0 0 16,-4-3 0-16,4 0 0 0,1 5 0 0,-1-2 0 0,0-6 0 0,0 6 8 16,0-9 0-16,0 3-8 15,0-4-139-15,-3 7-34 0,6-9-7 0</inkml:trace>
  <inkml:trace contextRef="#ctx0" brushRef="#br0" timeOffset="190844.367">23121 7140 1659 0,'-11'-3'34'0,"-3"0"10"0,0 3-36 0,0-6-8 0,0 1 0 0,-4 5 0 15,4-6 36-15,-3 0 6 0,3 0 1 0,-4 0 0 16,4 0 4-16,3 0 1 0,-3 3 0 0,4 0 0 15,-1 0-37-15,0 3-11 0,4 0 0 0,-3-3 0 16,3 6 0-16,-4 0 0 0,0 0 0 0,1 3-12 16,-1 9 1-16,1-3 1 0,-1-1 0 0,4 1 0 15,-4 3-19-15,1 2-4 0,-1 1-1 0,1-3 0 16,-4 2 47-16,3 1 10 0,4 0 1 0,-7-1 1 16,7 4-40-16,0-3-8 0,3-4-1 0,1 4-1 15,-1-6 53-15,4-1 10 0,0 1 2 0,4-3 1 16,-1 0-14-16,4-6-3 0,0 3-1 0,-3 0 0 15,6-6 9-15,-2 0 1 0,2 0 1 0,4 0 0 16,0-6-18-16,-3 0-3 0,3-3-1 0,0 0 0 16,0 0-2-16,0-8-1 0,0 5 0 0,1-9 0 0,-5 4-9 15,4-1 0-15,-3-3 0 0,-1 4 0 16,1-1-13-16,-4 1 5 0,4 2 8 0,-4-3-13 0,0 6 13 16,0-5 0-16,0-4 0 0,-4 10 0 15,4 5 0-15,-3 0 0 0,-4 0 0 0,0 6 0 0,0 0 0 16,4-6 0-16,-4 6 0 0,0 0 0 0,0 0 0 15,0 0-9-15,0 0 1 0,0 0 0 16,0 0 0-16,0 0 0 0,0 0 0 0,0 12 0 16,-4 5 0-16,0-2 0 0,-3 9 0 0,4-1 0 0,-4 9 8 0,0-2 0 15,-4 2 0-15,4 3 0 0,0-2 0 0,-3 2 0 0,2-3 0 0,1 1 8 16,0 2-8-16,0-8 0 0,-3 14 0 0,3-9 8 16,0 3-8-16,0 3 0 0,-1-2 8 0,1 14-8 15,0-12 0-15,0 3 0 0,0-3 0 0,0 6 0 16,-3-8 0-16,3 2 8 0,-1 3-8 0,1-3 0 15,0 1 0-15,0-10 0 0,0 3 0 0,0 4 0 16,4-10 0-16,-4 3 0 0,3-11 0 0,1 8 8 16,-1-5-8-16,-3 0 0 15,3-1 0-15,1-2 8 0,-1-6-8 0,4-1 0 0,-3 4 8 0,3-3-8 16,-4-6 8-16,4 0-8 0,0-6 10 0,-3 5-10 16,3-5 20-16,0 0-1 0,0 0-1 0,0 0 0 15,0 0 6-15,0 0 0 0,0 0 1 0,0 0 0 16,3-5-11-16,1-1-2 0,-1-6-1 0,1 0 0 15,-1-5 3-15,1 5 1 0,0-3 0 0,-1-3 0 16,1 4-2-16,-1-4 0 0,1 0 0 0,-1-8 0 16,1 8-2-16,-1 1-1 0,1-10 0 0,-1 10 0 15,4-13-10-15,-3 10 12 0,-1-4-12 0,4 1 12 16,-3-4-12-16,3 10 0 0,0-7 0 0,0 3 0 0,0 4-19 16,4-1 1-16,-4 1 0 0,3-4 0 15,1 9-18-15,0-11-4 0,3 8-1 0,0-3 0 16,0 1-19-16,0-1-4 0,4 3-1 0,-4-8 0 15,3 8-115-15,1-5-22 0,-4 5-5 0</inkml:trace>
  <inkml:trace contextRef="#ctx0" brushRef="#br0" timeOffset="191343.318">23262 7246 1314 0,'0'0'37'0,"0"0"8"0,0 0-36 0,0 0-9 0,0 0 0 0,0 0 0 16,-7 0 97-16,7 0 18 0,0 0 3 0,-7 6 1 15,4 0-53-15,-1-6-10 0,-3 6-3 0,3-1 0 16,1 1-21-16,3 3-5 0,0 3-1 0,-4-6 0 16,4 0-4-16,0 5-1 0,-3-2 0 0,3 3 0 15,0 0-9-15,0 0-3 0,0-1 0 0,3 1 0 0,-3-3 1 0,0 3 0 16,4-1 0-16,-4 7 0 0,3-9-10 0,1 6 12 0,-1-1-12 16,5 4 12-1,-1-3-12-15,0-4 0 0,0 7 9 0,0-12-9 0,0 6 10 16,0-6-2-16,3-1-8 0,-3-5 12 15,1 9 14-15,-1-9 2 0,0 3 1 0,0-6 0 16,0 3-8-16,0-9-1 0,0 9-1 0,0-5 0 0,-4-1-3 0,5 0 0 16,-1 0 0-16,-4-6 0 0,4 0 0 0,0 4 0 15,-3 2 0-15,3-6 0 0,-4 0-16 0,4-5-19 16,-3 8 4-16,3-3 1 0,-3 0 36 0,-1 0 7 0,1 1 2 0,-1-1 0 16,1 0-31-16,-4-3-21 0,3 4 3 0,1-1 1 15,-4-6-31 1,0 4-5-16,3 2-2 0,-3-6 0 0,0 3-77 0,4 4-15 15,-4-13-3-15</inkml:trace>
  <inkml:trace contextRef="#ctx0" brushRef="#br0" timeOffset="191806.981">24183 6802 922 0,'0'0'19'0,"0"0"5"0,0 0-24 0,0 0 0 0,0 0 0 0,0 0 0 15,-7 6 56-15,7-6 7 0,-7 6 1 0,0-6 0 16,3 9-36-16,-3-1-6 0,4-2-2 0,-1 0 0 15,-3 9 29-15,7-3 6 0,-3-6 1 0,-1 5 0 16,4-2 6-16,-4 3 2 0,4 6 0 0,0-7 0 16,0 1-32-16,0 3-7 0,0-3-1 0,0-1 0 15,0 7-24-15,4-3 0 0,-4 2 0 0,0-5 0 16,4 6 0-16,-4-7 13 0,0-2 0 0,3 3 0 16,-3 0-164-16,0 0-33 0,0-1-6 0</inkml:trace>
  <inkml:trace contextRef="#ctx0" brushRef="#br0" timeOffset="192438.072">24702 7208 1824 0,'-11'-6'38'0,"0"3"8"0,1 0-37 0,-1-3-9 0,1 0 0 0,-1 0 0 16,0 6 53-16,1-6 9 0,-1 6 2 0,1-5 0 15,-1 5-14-15,0-6-2 0,4 6-1 0,-3 0 0 16,3 0-24-16,-4 6-5 0,1-6-1 0,3 5 0 15,-4 7-27-15,0-6-6 0,1 3 0 0,3 0-1 16,-4 5 27-16,4-2 6 0,0 0 0 0,0 3 1 16,0 2-17-16,0 1 0 0,0 0 0 0,3-1 0 15,1 4 0-15,-1-9 0 16,1 5 0-16,3-2 0 0,-4 3 0 0,4-7 0 0,0 7 0 0,0 0 0 16,4-4-18-1,-1 4-7-15,4-6-2 0,-3-6 0 0,3 2-8 0,0 1-1 0,0 0-1 16,4-9 0-16,-4 6 81 0,3-6 16 0,1 0 3 0,-1 0 1 15,-3-6-64-15,4 0-15 0,0 0-1 0,-1-5-1 16,-3 2 27-16,4 3 6 0,-1-6 0 0,1-6 1 16,-4 4-17-16,4 2 0 0,-1-6 0 0,1 7 0 15,-4-7 0-15,0-3-11 0,4 10 2 0,-4-7 0 16,0 0 9-16,-4 9 0 0,1-2 0 0,-4-1 0 16,3-6 0-16,1 12 12 0,-4-2-2 0,0 2-1 15,0 6-9-15,0 0-12 0,0 0 2 0,0 0 1 16,0 0 9-16,0 0 0 0,0 0 0 0,-4 6 0 0,1 5-9 15,-1-2 9-15,1 9-10 0,-1-6 10 0,-3-4 0 16,4 10 18-16,-1-6-2 0,0 5-1 0,1 1-15 0,-1 3 0 16,4-4 0-16,-3 4 0 0,3-1-12 0,0 1-6 15,0-3-1-15,0-4 0 0,3 4 19 0,-3-6 0 16,4 0 0-16,-1-7 0 16,1 10-35-16,0-6-9 0,3 0-3 0,0 3 0 15,0-7-167-15,0 1-34 0</inkml:trace>
  <inkml:trace contextRef="#ctx0" brushRef="#br0" timeOffset="192904.704">24899 7252 1337 0,'0'0'56'16,"0"0"-44"0,0 0 92-16,0 0 20 0,0 0 3 0,0 0 1 0,0 0-72 0,0 0-13 0,-3 6-3 15,3-6-1-15,-4 3-11 0,4 3-3 0,0 2 0 16,0 1 0-16,0 3 8 0,0 0 2 0,4-6 0 15,-4 8 0-15,3 4-11 16,-3-6-1-16,4-1-1 0,-4 4 0 16,3 0-12-16,1 0-2 0,-1 2-8 0,1-2 12 0,-1 0-12 0,1 5 0 0,-1-2 0 15,4-3 0-15,-3 2 0 0,-1 1 0 16,4-6 0-16,1 2 0 0,-1-2 31 0,0 0 3 0,0-6 1 16,3 11 0-16,-3-11-5 0,4-3-1 0,-4 0 0 15,0 0 0-15,0-3 28 0,-3-3 6 0,3 0 1 0,-4 0 0 16,4-3-52-16,0-5-12 0,0-7 0 15,0 3 0-15,0-2 0 0,4-1 0 0,0-6 0 16,-4 4 0-16,3 2-24 16,1-5-7-16,-4 8-1 0,0-9-1 0,4 1-57 15,-4 2-11-15,0-2-3 0,0-7 0 0,0 10-165 0,-4-7-34 16</inkml:trace>
  <inkml:trace contextRef="#ctx0" brushRef="#br0" timeOffset="193474.897">25499 7234 1789 0,'0'0'37'0,"0"0"9"0,0 0-37 0,0 0-9 0,0 0 0 0,0 0 0 16,0 0 112-16,0 0 20 0,0 0 4 0,0 0 0 15,0 0-57-15,-4 12-12 0,4-12-3 0,-3 6 0 16,3 0-51-16,-4 3-13 0,1-1 0 0,3 1 0 15,0 9 54-15,0-6 8 0,0 2 2 0,3 10 0 16,1-7-52-16,-1 4-12 0,1 3 0 0,-1 5 0 16,-3-3 0-16,4 10 0 0,-4 2 0 0,3-6 0 15,-3 4 0-15,0 2 0 0,0-3 0 0,-3 9 0 16,-1-12 0-16,4 4 0 0,-3-7 0 16,-1 9 0-16,1-8 0 0,-1 8 0 0,1-6 0 0,-1 4 0 15,-3-4 0-15,4 3 0 0,-1 3 0 0,-3-11 0 16,3 2 0-16,1 1 0 0,-4-10 0 15,3 4 0-15,1-4 0 0,-1 1 0 0,1-1 0 0,-1-8 0 16,1 6 0-16,-1-6 0 0,4-4 0 0,-3-2 0 16,-1 6 0-16,4-6 0 0,0-6 0 0,0 0 0 15,0 0 0-15,0 0 0 0,0 0 0 0,0 0 0 16,0 0 0-16,0 0 0 0,-7-6 0 0,-4-6 0 16,4 6-19-16,-3-11-6 0,3-4-2 0,-4 4 0 15,1-13-8-15,-1 10-1 0,0-13-1 0,1 4 0 16,-4-3-12-16,3-4-3 0,-3-2 0 0,0-3 0 15,0 9-44-15,0-7-10 0,0-2-2 0</inkml:trace>
  <inkml:trace contextRef="#ctx0" brushRef="#br0" timeOffset="193746.499">25336 6617 1998 0,'0'0'84'0,"0"0"-67"16,0 0 52-16,0 0 11 0,-3 6 1 0,-1 5 1 15,-3-11-66-15,7 0-16 0,-3 6 0 0,-1 3 0 16,4-9 0-16,-3 6 0 0,3-6 0 0,0 12 0 15,0-6 0-15,0 5-19 0,3-5 4 0,1 3 1 16,3 0-131-16,3 3-27 0,1 2-4 0</inkml:trace>
  <inkml:trace contextRef="#ctx0" brushRef="#br0" timeOffset="194314.052">25852 7217 1579 0,'0'0'32'0,"0"0"10"0,0 0-34 0,0 0-8 0,0 0 0 0,-8 0 0 16,8 0 56-16,-7 5 10 0,0-5 2 0,0 6 0 15,0 0-20-15,4-6-3 16,-4 6-1-16,0 0 0 0,0 0 17 0,0 0 3 0,3-3 1 0,-7 3 0 16,4-1-40-16,0 1-8 0,0 6-1 0,-3 0-1 15,3-6 13-15,0 5 4 0,0-2 0 0,-1 9 0 16,1-6-52-16,0-1-9 0,0 4-3 0,0-3 0 16,0 6 32-16,4-7 0 0,-1 7 0 0,1-3 0 15,3 2 0-15,0 1 0 0,0-3 0 0,3 2 0 16,1-5 0-16,-1 0 0 0,1 0 0 0,3 2 0 15,-4-8 24-15,4 0 12 0,0 0 1 0,-3 0 1 16,3 0-17-16,0 0-3 0,0-6-1 0,0 5 0 16,0-5-5-16,0-5 0 0,0 5-1 0,0 0 0 15,0 0-11-15,0-6 10 0,1 6-10 0,-1-6 10 16,0 0-10-16,-4 0 0 0,4 0 0 0,0 0 0 16,-3-3 0-16,3 4 8 0,0-7-8 0,0 6 0 15,-4-6 0-15,1 0 0 0,0 1 0 0,-1 2 0 16,1 3 0-16,-4-6 0 0,0-3 0 0,0 4 0 15,-4 2 0-15,1 0 0 0,-1-3 0 0,0 1-11 16,-3 5-6-16,4-9-2 0,-4 6 0 0,0 0 0 16,0-2-10-16,0-1-3 0,-4 0 0 0,1-3 0 15,-1 4 2-15,0 5 0 0,1-6 0 0,-1 0 0 16,1 3 2-16,-1 3 0 0,0 1 0 0,-3-1 0 16,7 6-8-16,-3 3-2 0,3 0 0 0,-4 2 0 15,4 1-112-15,3 3-22 0,-3 9-5 0</inkml:trace>
  <inkml:trace contextRef="#ctx0" brushRef="#br0" timeOffset="194780.053">26010 7369 1824 0,'0'0'38'0,"0"0"8"15,0-5-37-15,0 5-9 0,0 0 0 0,0 0 0 16,0 0 104-16,0 0 20 0,0 0 3 0,0 0 1 16,0 0-52-16,0 0-9 0,0 0-3 0,0 0 0 15,0 0-51-15,0 0-13 0,-7 5 0 0,0 1 0 16,4 0 0-16,3 0 0 0,-4 3 0 0,4-3 0 15,0 6 0-15,0-7 0 0,4 13 0 0,-4-9 0 16,0 0 0-16,3 2 0 0,-3 4 0 0,4 3 0 16,-1-9 0-16,1 2 0 0,-1 7 0 0,4-6 0 15,-3 0 0-15,3-1 0 0,0-5 0 0,0 3 0 0,4-3 0 16,-4 0 0-16,0-6 0 0,3 6 0 0,-3-12 54 16,4 6 8-16,0-9 2 0,-4 3 0 15,3-3-52-15,1-5-12 0,-1 2 0 0,1 0 0 16,-4 0 0-16,4-5 0 0,-4 8 0 0,0-9 0 15,0 3 0-15,0 1 0 0,-4 5 0 0,1-9 0 0,-1 7 0 0,1-4 0 16,-4-3 0-16,0 1 0 16,0 5-40-16,-4-12-10 0,4 10-2 0,-3 2-1 0,-1-12-1 15,-3 10 0-15,4 2 0 0,-4-6 0 0,0 1-26 16,0 5-6-16,3-3-1 0</inkml:trace>
  <inkml:trace contextRef="#ctx0" brushRef="#br0" timeOffset="195512.578">26384 7396 1485 0,'0'0'42'0,"0"0"10"0,0 0-42 0,0 0-10 0,0 0 0 0,0 0 0 16,0 0 83-16,0 0 14 0,0 0 3 0,0 0 1 16,0 0-56-16,0 0-11 0,0 0-2 0,0 0-1 15,0 0 1-15,0 0 1 0,0 0 0 0,0 0 0 16,0 0-13-16,0 0-4 0,0 0 0 0,0 0 0 15,4 6-6-15,-1 0-2 0,1 0 0 0,-1-1 0 16,1 1-8-16,-1 6 8 0,1-3-8 0,-1 0 8 16,1 2-8-16,-4 4 0 0,4-3 0 0,-1 0 8 15,1-1-8-15,-1 4 0 0,1-3 0 0,-1-6 8 16,-3 6-8-16,4-7 0 0,-4 4 0 0,0-9 0 16,0 0 0-16,0 0 0 0,0 0 0 0,0 0 0 15,0 0 40-15,0 0 5 0,0 0 2 0,0 0 0 16,0 0 1-16,-7-9 0 0,3 4 0 0,-3-1 0 15,0-6-48-15,0 0-8 0,3-5-3 0,-3 2 0 16,0 3 11-16,4-6 14 0,-1 7-3 0,-3-4-1 16,4 3-22-16,-1-5-5 0,1 5-1 0,3-3 0 0,-4 3 4 15,4-5 1-15,-3 5 0 0,3-6 0 16,0 9 13-16,0-2 0 0,3-1 0 0,-3 0-9 0,4-3 9 16,-4 7 14-16,3-1-3 0,1 3-1 15,-1-6-10-15,1 6-9 0,-1-5 9 0,1 5-13 16,-1-3 13-16,4 6 0 0,-3-6 0 0,3 3-9 15,-4 0 9-15,5 0 0 0,-5 6 0 0,4-5 0 0,0-1-13 0,4 6-1 16,-4-6 0-16,3 6 0 16,1 0-40-16,-4 0-8 0,4 6-2 0,-1-6 0 15,1 6-140-15,3-6-29 0</inkml:trace>
  <inkml:trace contextRef="#ctx0" brushRef="#br0" timeOffset="196192.321">26906 7258 1579 0,'-10'0'32'0,"-1"-6"10"16,1 6-34-16,-1 0-8 0,0-6 0 0,1 6 0 15,-4 0 53-15,3 0 9 0,-3 0 2 0,0 0 0 16,0 6 0-16,0-6 1 0,-4 6 0 0,4 0 0 16,3 5-45-16,-3-2-10 0,4 9-2 0,-1-6 0 15,-3 5-8-15,3 4-12 0,1-4 2 0,3 4 1 16,-4 3 9-16,4-7 0 0,4 4 0 0,-4-4 0 0,7 7 0 16,-4-9 0-16,4 2 0 0,0 1 0 0,4-6 28 0,-1-1 8 0,1 1 2 15,-1-3 0-15,1-3-10 0,3 0-3 16,0 0 0-16,0-6 0 0,3 0-25 0,1 0 0 0,0-6 8 15,-1 0-8-15,4 0 32 0,0-6 4 0,1-2 0 16,-1 2 1-16,3-6-26 0,1-2-11 0,0 2 8 16,-1-9-8-16,1 7 24 0,-1-7-1 0,1 7 0 15,-4-4 0-15,0 1-23 0,0-4 0 16,-3 4 0-16,0-10 0 16,-4 10 0-16,3-9 0 0,1 2 0 0,-4-5 0 0,0 9 0 0,-4-10 0 0,1 10 0 15,0-10 0-15,-4 10 0 0,-4-3 0 0,0 2 0 0,-3-2 0 16,0 2 0-16,0-2 0 0,0-3 0 0,0 2 0 15,-3-2-47-15,-1 2-13 16,0-2-4-16,-3 9 0 0,4-4 52 0,-4 9 12 0,3-5 0 0,0 11 0 16,4 0 12-16,0 1 4 0,4 8 2 0,3 3 0 15,0 0-30-15,0 0-5 0,-7 0-2 0,0 6 0 16,3 5 1-16,1 4 0 0,-1 3 0 0,1 5 0 16,-1-2 7-16,4 8 2 0,-3 4 0 0,3-4 0 15,0 3 9-15,0 1 0 0,3 2 0 0,-3-3-8 16,4 9 8-16,-1-5 0 0,-3 8 0 0,4-6 0 15,-1 6 0-15,1 0 0 0,3 3 0 0,0-3 0 16,-4-5 0-16,4 2 8 0,0-3-8 0,-3-3 0 16,-1-2 0-16,-3-1 0 0,4 3 0 0,-4-8 0 0,0 2 8 15,-4-5-8-15,4-1 8 0,0 4-8 16,0-10 0-16,4-2 0 0,-4 2-12 0,4-5 4 16,-1 0-36-16,-3-6-8 0,4 0 0 0,-1-3-1 15,4 0-46-15,-3 0-9 0,3-3-1 0</inkml:trace>
  <inkml:trace contextRef="#ctx0" brushRef="#br0" timeOffset="196733.884">27249 6505 623 0,'3'15'26'0,"1"8"-26"16,3-5 67-16,-4 0 8 0,4 2 1 0,0 4 1 16,-3 2-45-16,3-2-8 0,0-1-3 0,0 1 0 15,-3 2-9-15,3-5-3 0,-4 2 0 0,1 1 0 16,-1-4-9-16,1 4 12 0,-1-6-12 0,-3-1 12 15,0-2-24-15,4 3-5 0</inkml:trace>
  <inkml:trace contextRef="#ctx0" brushRef="#br0" timeOffset="197464.345">27739 6729 1500 0,'-4'5'31'0,"1"1"8"0,-1 6-31 0,1-6-8 0,-1 3 0 0,1 5 0 15,-1 1 84-15,1-3 16 0,-1 3 4 0,1-1 0 16,3 1-59-16,-4 3-11 0,1-1-2 0,3 1-1 16,0 8-5-16,0-8-1 0,0 9 0 0,0-4 0 15,0 6-10-15,0 4-3 0,3-4 0 0,-3 9 0 16,0-5-12-1,4 2 8-15,-4-3-8 0,0 7 0 0,3-4 8 0,-3-6-8 0,0 4 0 0,4 2 0 16,-4-9 8-16,0 7-8 0,3-4 0 0,-3-2 9 16,0 2-32-16,4-6-6 15,-4-2-2-15,0 3 0 0,0-7 76 0,0-5 15 0,0 3 4 0,0-4 0 16,3 1-52-16,-3-6-12 0,0-6 0 0,0 0 0 16,0 0 0-16,0 0 0 0,0 0 0 0,0 0 0 15,0 0 0-15,0-6 0 0,0-6 0 0,0-2 0 16,0 2 0-16,0 0 0 0,0-5 0 0,0-7 0 15,0 3 18-15,0 4 1 0,0-1 0 0,4-5 0 16,-4 8-19-16,3-9 0 0,1 7 0 0,-1 2 0 16,1-8 0-16,-1 5 0 0,5-3 0 0,-5 4 0 15,4 5 0-15,-3-6 0 0,-1 4 0 0,4 8 0 16,-3-6-25-16,3 0-6 0,0 3-1 0,0 1 0 16,-4 5 32-16,4 0 15 0,1 0-2 0,-5 3 0 15,4 0-13-15,0 0-10 0,0 0 2 0,0 3 0 16,0 0 0-16,0 2 0 0,0 1 0 0,0 3 0 15,1 3 8-15,-1 0 0 0,0-6 0 0,-4 5-8 16,4 4 8-16,-3 3 0 0,3-7 0 0,-4 4-8 16,1 0 8-16,-1 5 8 0,1-2-8 0,-4-3 11 0,0-1-11 0,0 7 12 15,0 0-12-15,0 2 12 0,-4-5-12 0,4 5 8 0,0-2-8 16,-3-3 8-16,3 2-8 0,0-5 0 0,-4-1 9 16,4-2-9-16,0 0 0 0,0-6-20 0,0-6 4 0,0 0 1 15,0 0-49 1,4 3-9-16,-4-3-3 0,7 0 0 0,0-3-120 0,-3-3-25 15</inkml:trace>
  <inkml:trace contextRef="#ctx0" brushRef="#br0" timeOffset="197914.07">28116 7322 1337 0,'0'0'28'0,"0"0"6"0,0 0-34 0,0 0 0 0,0 0 0 0,0 0 0 15,0 0 109-15,0 9 15 0,0 0 4 0,-3 3 0 16,3-6-52-16,0 5-9 0,0-5-3 0,0 9 0 16,0-6 0-16,0 6 0 0,0-4 0 0,0 1 0 15,0 0-51-15,0 0-13 0,0 8 0 0,0-8 0 16,0 3 36-16,3 2 4 0,1 1 0 0,-1 0 1 0,1-1-30 0,-1-2-11 15,5-3 0-15,-5 5 9 0,4-8-9 0,-3 0 0 0,6 3 9 0,-3-4-9 16,0 4 11-16,0-6-3 0,0-6 0 0,4 6 0 16,-4-6 9-16,4-6 2 0,-4 6 0 15,0-6 0-15,3-6-9 0,1 4-2 16,-4-7 0-16,4 0 0 0,-4-2 3 0,3-4 0 16,-3-2 0-16,0 5 0 0,0-9-11 0,0 10 0 15,1-13 0-15,-5 10 0 0,4-4 0 16,-3 1 0-16,-1 2 0 0,1-2 8 0,-4 2 20 0,3-2 4 0,-3 5 1 0,0-970 0 31,0 1938-77-31,-3-968-16 0,-1 0-4 0,4 1 0 0,-3 2 52 0,3 3 12 0,-4 1 0 0,4-1 0 16,0 6 0-16,-3-3 0 0,3 6 0 0,0 3 0 15,0 0-105-15,0 0-19 16,0 0-3-16,0 0-1 0,0 0-104 0,0 0-22 0</inkml:trace>
  <inkml:trace contextRef="#ctx0" brushRef="#br0" timeOffset="198249.025">28614 7322 1337 0,'0'0'28'0,"0"0"6"0,0 0-34 0,0 0 0 0,0 0 0 0,-4 6 0 16,1 6 109-16,-1-6 15 15,4 6 4-15,-3-6 0 16,-1 5-52-16,1 1-9 0,-1 0-3 0,1 3 0 0,-1-4 0 0,4 7 0 0,-3-6 0 0,-1 8 0 16,0-2-51-16,4 0-13 0,-3 2 0 0,-1 4 0 15,1-7 0-15,3 4 0 0,-4-3 0 0,4 2 0 16,-3-2 0-16,3 5 0 0,0-11 0 0,0 3 0 15,0-1-11-15,0 1-5 0,0-9 0 0,3 0-1 16,-3-6-127-16,0 0-24 16,0 6-6-16</inkml:trace>
  <inkml:trace contextRef="#ctx0" brushRef="#br0" timeOffset="198458.252">28550 6908 1728 0,'-7'0'36'0,"0"6"8"0,7-6-35 0,-7 0-9 0,7 0 0 0,-7 6 0 16,7-6 22-16,-7 6 2 0,7-6 1 0,0 0 0 15,-3 5-25-15,3-5 0 0,0 0 0 0,-4 6 0 16,4 0-62-16,4 0-14 0,-1 0-4 0</inkml:trace>
  <inkml:trace contextRef="#ctx0" brushRef="#br0" timeOffset="199674.161">29908 7408 1697 0,'0'0'35'0,"0"0"9"0,0 0-35 16,0 0-9-16,0 0 0 0,0 0 0 0,0 0 80 0,0 0 15 0,-7 6 2 0,4-1 1 16,3-5-42-16,-7 6-8 0,0 12-1 0,0-9-1 15,0 3-8-15,0 5-2 0,0 1 0 0,0-6 0 16,-1 8-22-16,5-2-5 0,-1-6-1 0,4 2 0 15,0 1-8-15,-3 6 0 0,-4-4 0 0,0-5 0 16,3 3 0-16,1 2 0 0,-1-5 9 0,-3-3-9 16,7 0 8-16,-3-3-8 0,-1 2 8 0,4-8-8 15,0 0 12-15,0 0-3 0,0 0 0 0,0 0 0 16,0 0 6-16,0 0 1 0,4-8 0 0,-1-1 0 16,1 0-16-16,3-3 0 0,0-6 0 0,-4 1 0 15,4-4-13-15,0-2-6 0,-3-4-1 0,3-2 0 0,4 2 0 16,-1 4-1-16,1-6 0 0,-1 2 0 15,4 4 13-15,-3-1 8 0,3-2-10 0,-3 8 10 16,-1-9 0-16,1 10 0 0,-4-1 0 0,4 3 0 16,-4 4 0-16,-4-1 0 0,4 0 11 0,-3 0-3 0,-1 7 9 0,1-1 3 15,-4 6 0-15,0 0 0 16,0 0-20-16,0 0 8 0,0 0-8 0,0 0 0 0,0 0 0 0,0 6 0 16,0 5 0-16,0-5-12 15,0 12 4-15,0-6 8 0,0 2-13 0,3 10 5 0,-3-7 8 16,0 4 0-16,0 3 0 0,4-4 0 15,-4 4 0-15,0-7 0 0,3 10 0 0,-3-4 0 16,0 1 0-16,0-7 0 0,0 4 0 0,0-3 0 16,0 2 0-16,0-8 0 0,0 0 0 0,0 0 0 0,0 5 0 0,0-8-8 0,-3 3 8 15,3-1-8 1,0-5-24-16,0 0-5 0,0-6-1 0,0 0 0 16,0 12-47-16,0-12-10 0,0 6-1 0</inkml:trace>
  <inkml:trace contextRef="#ctx0" brushRef="#br0" timeOffset="200199.816">30177 7369 1393 0,'0'-17'28'0,"0"17"9"0,0 0-29 0,-4-6-8 0,4-3 0 0,0 9 0 15,0 0 76-15,0 0 13 0,0 0 3 0,0 0 1 16,0 0-57-16,0 0-11 0,-7 3-2 0,3 9-1 16,-3-6-7-16,4 5-2 0,-1 7 0 0,1-3 0 0,-4 2 15 0,3 1 2 15,1 0 1-15,-1 8 0 16,1-8 8-16,-1 8 1 0,1-2 1 0,3-7 0 0,-4 1-8 0,4-3-1 15,0 8-1-15,4-11 0 16,-1 3-12-16,1-4-3 0,-1 7 0 0,1-12 0 0,3 6 7 0,-4-3 1 0,4-1 0 16,4 1 0-16,-4-3-7 15,4-6-1-15,-4 6 0 0,0-6 0 0,3 0-8 16,1-6-8-16,-1 6 12 0,1-6-12 0,0 0 8 16,-4-5-8-16,0 5 0 0,3-3 0 0,-3-3 0 0,0-6 0 0,1 4 8 15,-1-1-8-15,-4 0 0 0,-3-2 0 16,4-1 0-16,-4 3-9 0,0-2-4 0,0-7-1 0,-4 4 0 0,-3-4 0 15,4 1 6-15,-5 2 8 0,5 3-13 16,-1-2 5-16,1 5 8 0,-1 0 0 0,-3 4-9 0,0-1 9 16,0 3 0-16,0-3 0 0,4 6 12 0,-4 1-4 15,-1-1-8-15,-2 6 0 0,3 0 0 0,0 0 0 16,0 0-17-16,0 6-6 0,0-1-1 0,0 1 0 16,-1 6-31-1,-2 3-6-15,3-3-2 0,3-1 0 0,1 7-98 0,-1-3-20 0,1 2-4 16</inkml:trace>
  <inkml:trace contextRef="#ctx0" brushRef="#br0" timeOffset="200648.917">30565 7387 1541 0,'0'0'32'0,"0"0"8"0,0 0-32 16,0 0-8-16,-7 3 0 0,0 3 0 0,0-3 79 0,-1 6 13 0,5-3 4 0,-4 5 0 16,0 1-45-16,3-6-9 0,-3 6-2 0,0-3 0 15,4 8-4-15,-1-5 0 0,1 0-1 0,-1-3 0 16,4 5-11-16,0 1-3 0,0-3 0 0,4-1 0 15,-1-2 5-15,-3 0 1 0,4-3 0 0,3 3 0 16,-4-3-3-16,4 0 0 0,0-1 0 0,0 1 0 16,0 0-4-16,1-6 0 0,-1 3-1 0,0 0 0 15,0-3 2-15,0 0 1 0,0-3 0 0,0 0 0 16,3 3-10-16,-3 0-1 0,4-6-1 0,-4 6 0 16,4-11-10-16,-4 5 0 0,3-6 0 0,-3 0 8 15,4-3-8-15,-4 4 0 0,-3-1 0 0,3 0 0 16,-4-5-12-16,4 2 12 0,-3 3-12 0,-1-9 12 15,1 7-13-15,-1-1 5 0,1-3 8 0,-1 7-13 16,-3-10-13-16,0 3-2 0,-3-5-1 16,-1-1 0-16,1 10-30 0,-1-10-5 0,1 7-2 0,-1 2 0 15,1-3-102-15,-1 6-20 0,1-2-4 0</inkml:trace>
  <inkml:trace contextRef="#ctx0" brushRef="#br0" timeOffset="201356.775">31129 7319 1655 0,'0'0'34'0,"0"0"10"0,0 0-36 0,0 0-8 0,0 0 0 0,0-5 0 15,0-1 74-15,0 6 13 0,0-6 2 0,0 0 1 0,-3 0-50 16,3 0-11-16,0 6-1 0,-4-9-1 16,4 9-6-16,-3-8-1 0,-1 2 0 0,4 6 0 0,-4-3 11 0,4 3 1 15,-7-6 1-15,7 6 0 16,-7-6-8-16,0 6-1 0,0 0-1 0,-3 0 0 0,3 6-15 0,0-6-8 16,-4 6 10-16,4-6-10 15,-4 6 0-15,1 2 0 0,3 4 0 0,-4 0 0 0,4 0 9 0,0-6-9 16,-4 2 8-16,4 1-8 15,0 6 0-15,0-9 8 0,4 0-8 0,-1 5 0 0,1-5 0 0,-4 3 0 16,3 0 0-16,-3 0 0 16,3-3 0-16,1 5 0 0,3-5 0 0,0 0 0 0,0-6 0 0,0 12 0 15,3-9 0-15,-3 3 0 16,0-6-8-16,0 6 8 0,0-6-10 0,0 6 10 0,4-1-8 0,0 7 8 0,-4-12 0 16,7 0-9-16,-7 0 9 0,3 6 0 0,-3-6 0 15,7 0 0-15,-7 0 0 0,4 6 0 0,3 0 0 0,0-6 0 16,-4 0 0-16,4 6 0 0,0-6 0 15,-7 0 0-15,4 3 0 0,-4-3 0 0,0 0 0 0,4 3 8 16,-4-3 1-16,7 5 1 0,-7-5 0 0,3 3 0 16,-3-3 4-16,4 12 1 0,-4-6 0 0,0-6 0 15,3 6-4-15,-3-6-1 0,0 6 0 16,0-6 0-16,-3 12 10 0,-1-7 1 0,1 4 1 0,3-9 0 16,-7 6-22-16,7-6 0 0,-11 3 0 0,4 3 0 15,-4-3-15-15,1 3-4 0,-4 0-1 0,3-6 0 31,0 6-11-31,-3-6-2 0,4 5-1 0,-4 1 0 0,0-6-30 0,-1 0-5 16,1 0-2-16</inkml:trace>
  <inkml:trace contextRef="#ctx0" brushRef="#br0" timeOffset="202866.979">3588 8487 1489 0,'0'0'31'0,"0"0"7"0,-7 0-30 0,7 0-8 0,0 0 0 0,0 0 0 15,0 0 84-15,0 0 15 0,0 0 3 0,0 0 1 16,0 0-71-16,0 0-13 0,0 0-3 0,0 0-1 16,0 0-5-16,0 0-1 0,0 11 0 0,0-11 0 15,3 3-9-15,-3 6 0 0,4-3 0 0,-1 0 0 16,-3-6 17-16,4 9 8 0,-1-3 2 0,-3-6 0 15,4 0-27-15,-4 0 0 0,0 0 0 0,0 0 0 16,0 0 0-16,0 0 0 0,0 0 0 0,0 0 0 16,0 0 0-16,0 0 0 0,0 0 0 0,0 0 0 15,0 0 0-15,-4 0 0 0,1-6 0 0,-4 6 0 16,3-12 0-16,-3 6 0 0,-3-9 0 0,-1 9 0 16,4-5 0-16,0-1 0 0,-4-6 0 0,4 9 0 15,-3 4-8-15,-1-1-8 0,0 0 0 0,4 0-1 16,-3 6-24-16,-1-6-5 0,4 6-1 0,-3 6 0 0,-1-6 47 0,0 12 15 0,8-6 0 15,-8 5 0-15,1 10-25 0,3-9-5 16,-7 5-1-16,3 7 0 0,0-4 16 0,4 7 0 0,0 2 0 16,-3-2 0-16,3 2 0 0,0-5 0 0,0 5 0 15,0-2 0-15,3-1 0 0,0-2 0 0,1-1 0 16,-1-2 0-16,4 8 52 0,-3-14 9 0,3 8 3 16,0-5 0-16,3-1-54 0,1-5-10 15,-1 0 0-15,1 3 0 0,3-9 0 16,4 11 0-16,-1-11 0 0,1 3 0 0,-1-3 0 0,5-3 0 0,-1 0 0 15,3-6 0-15,-6 0 0 0,3-3 0 0,0 0 0 0,4-3 0 32,-1 3-98-32,4-5-24 0,8-4-5 0</inkml:trace>
  <inkml:trace contextRef="#ctx0" brushRef="#br0" timeOffset="203455.354">3746 8628 1102 0,'-7'3'46'0,"0"0"-37"16,-3 0 48-16,3 2 10 15,0-2 1-15,-4 6 1 0,4-3-16 16,0 6-3-16,3-6-1 0,1 0 0 16,-1-1-24-16,1 7-5 0,-1-6 0 0,1 3-1 0,3 3-8 0,-4-1-2 0,4 1 0 0,0 3 0 15,0-3-1-15,4 5 0 0,-1-5 0 0,4 0 0 16,-3 0 3-16,-1 2 0 0,5 4 0 0,-1-9 0 16,0 5 16-16,-4-2 3 0,4-3 1 0,-3 3 0 15,3-6 5-15,-4 2 2 0,4-2 0 0,0 0 0 16,0 0 1-16,1-3 0 0,6 0 0 0,-4-3 0 15,1-3-1-15,-4-3 0 0,3 0 0 0,1-3 0 16,3 1-10-16,-3-4-3 16,-1-3 0-16,1 3 0 0,-4-2-34 0,4-1-7 15,3 3-2-15,-7-8 0 0,0 5 39 0,0 0 8 0,-4-2 2 0,1-1 0 16,3-3-50-16,0 10-9 0,-3-10-3 16,-1 0 0-16,4 7 31 0,-7-4 0 0,4-2 11 0,-4 8-3 15,-4-6-39-15,4 6-7 16,-7-2-2-16,4 2 0 0,-5 6 10 0,5-12 2 0,-4 7 0 0,3-1 0 15,-6 3 11-15,3 0 2 0,-4 0 1 0,-6 9 0 16,2-5 14-16,1 5-9 0,-3 0 9 0,-1 5-8 16,4 1-2-16,0 9 0 0,0-3 0 0,-4 5 0 15,0 1-23-15,4 0-5 0,4 2-1 0,-4 4 0 16,-1-1 51-16,8 4 11 0,-3-7 1 0,-1 4 1 16,4-1-40-16,4-5-8 0,-4 3-1 0,3-4-1 15,4-2-19-15,0-3-3 0,0 5-1 0,4-5 0 16,3 0-42-16,0-6-9 0,0 0-1 0</inkml:trace>
  <inkml:trace contextRef="#ctx0" brushRef="#br0" timeOffset="204269.554">4120 8634 1196 0,'-7'8'24'0,"4"4"8"0,-1-6-32 0,4 6 0 0,-3-6 0 0,-1 0 0 15,4-1 100-15,0 4 13 0,0-9 3 0,0 9 1 16,0 0-46-16,0-3-10 0,0 0-1 0,4 0-1 15,-4-1-29-15,0-5-6 0,0 6 0 0,0-6-1 16,0 0-9-16,3 6-2 0,-3-6 0 0,0 0 0 16,0 0 0-16,0 0 0 0,0 0 0 0,0 0 0 15,0 0 10-15,0 0 2 0,0 0 0 0,0 0 0 16,0 0 9-16,0 0 3 0,0 0 0 0,0 0 0 16,4-6-21-16,-4 0-4 0,3-5-1 0,1 5 0 15,-1 0-10-15,1-6 0 0,0-3 0 0,-1 4 0 16,8-1 0-16,-8 0 0 0,1 0 0 0,3 4 0 15,-4-1 0-15,1 6 0 0,-1-3 0 0,1 0 0 16,-4 0 0-16,3 0 0 0,-3 6 0 0,0 0 0 0,0 0 0 16,0 0-14-16,0 0 5 0,0 0 1 15,4-6-1-15,3 6 0 0,0 0 0 0,-3 6 0 0,3-6-2 16,0 12 0-16,0-6 0 0,-4 0 0 0,4 0 11 0,0 5-13 0,-3 4 5 16,-1-3 8-16,1 0-9 0,-1 2 9 0,1 1 0 15,-1 0 0-15,-3 2 0 0,4-2 0 0,-4 0 0 16,0 0 0-16,0-4 0 0,0-5 11 15,0 0-3-15,0-6-8 0,0 0 10 0,0 0-10 0,0 0 8 16,0 0-8-16,0 0 14 0,0 0-2 0,0 0-1 16,0 0 0-16,0 0 8 0,0 0 1 0,7 0 1 15,-3-6 0-15,-1 0-21 0,1-5 0 0,3 5-12 0,-4 0 4 16,1 0 8-16,-1-3 0 0,-3 3 0 0,4-6 0 16,-1 12 0-16,1-5 0 0,-4-1 0 0,0 6 0 15,3-6 0-15,1 0 0 0,-1 6 0 0,5-9 0 16,-5 6-9-16,4-3 0 0,-3 0 0 0,-1 0 0 15,4 4 9-15,-3-4 0 0,3 0 0 0,0 0 0 16,-4 0 0-16,4 0-8 0,1-3 8 0,-5 6-8 16,8 0 8-16,-4 1-8 0,-4 2 8 0,4-3-8 15,-7 3 8-15,0 0 0 0,4 0 0 0,-4 0 0 16,3 3 0-16,1 5 11 0,-1 1-3 0,-3 3 0 16,4 0 1-16,-4-1 0 0,3 4 0 0,-3-3 0 15,-3 6-9-15,3-13-12 0,-4 10 2 0,4-3 1 16,-3 0 9-16,3-1 12 0,0 1-2 0,0-6-1 0,0 3 3 0,0-9 0 15,0 0 0-15,3 6 0 0,1-3-12 16,-1 3-17-16,1-4 4 0,3 4 1 0,0 0-7 16,4-6-1-16,-4 0 0 0,3 6 0 15,1-6-172-15,-1 6-36 0,8-6-6 0</inkml:trace>
  <inkml:trace contextRef="#ctx0" brushRef="#br0" timeOffset="205138.856">4741 8610 1265 0,'0'0'53'15,"-3"6"-42"1,-4 0 57-16,3 3 12 0,1-1 3 0,3 7 0 15,-4-3-8-15,4-6-2 0,-3 6 0 0,3 2 0 16,0-2-14-16,0 6-3 0,3-7-1 0,-3 4 0 16,0 0-33-16,4 0-6 0,-1 2-2 0,-3 1 0 15,0-4 6-15,4 4 0 0,-4-6 1 0,0-3 0 16,0 5-5-16,3-5-2 0,-3 3 0 0,0-6 0 16,0 0 2-16,0-6 1 0,0 0 0 0,0 0 0 15,0 0 20-15,0 0 4 0,0 0 1 0,0 0 0 16,0 0 34-16,0 0 6 0,-3-12 2 0,3 3 0 15,-4-3-74-15,1-2-10 0,3-1-11 0,0 3 3 16,0-5 8-16,0 2 0 0,0-3 0 0,0 1-8 16,3 2 8-16,-3 3 0 0,0 0 0 0,4 1 0 0,-4-1-8 0,0 6 8 15,3-3-8-15,-3 0 8 0,0 9-8 0,0 0 8 16,0 0-8-16,0 0 8 0,4-6-11 0,-1 4 11 0,1-4-13 16,-1 6 5-16,4-6-4 0,-3 0-1 15,-1 0 0-15,8 6 0 0,-7-6 13 0,-1-3 0 0,4 3 0 16,-3 4-9-16,-1-1 9 0,1 3 0 0,3-3 0 15,-7 3-8-15,7 0 8 0,-4 0 0 0,-3 0 0 16,7 3 0-16,1 0 0 0,-1-1 0 0,-4 4 0 16,1 3 0-16,-1 3 0 0,1-6 0 0,-4 6 0 15,0-7 0-15,0 10 0 0,0-3 8 16,0 0-8-16,-4-1 0 0,4 1 36 0,-3 3 2 0,3-3 1 16,-4 5 0-16,1-5-58 15,3-6-11-15,0 0-2 0,0-6-1 0,-4 6 53 0,4-6 10 0,0 0 2 0,0 0 1 16,0 0-47-16,0 0-10 0,0 0-1 15,0 0-1-15,0 0 26 0,0 0 0 0,0 0 0 0,0 0 0 16,0 0 0-16,7-3 0 0,0 0 0 0,0-3 0 16,-3 0 0-16,3 0-12 0,-4 0 2 0,1-5 0 15,3-4-17-15,-4 6-3 0,8 0-1 0,-7-3 0 16,3 1 31-16,-4 5 0 0,1-6 0 0,3 3 0 16,-7-3 0-16,3 7 0 0,1-7 0 0,-1 6 0 15,1-6 0-15,-1 3 0 0,1 3 0 0,-1 1 0 16,1-1 0-16,3 0 0 0,-3 6-8 0,-1-6 8 15,-3 6 0-15,0 0-9 0,4-6 9 0,-4 6-8 16,7 0 8-16,-7 0 0 0,3 0 8 0,-3 0-8 0,7 6 0 16,-7-6 0-16,4 0 0 0,3 9 8 15,-4-3-8-15,1 2 0 0,3 7 0 0,-4-3 0 16,-3 0 0-16,4-4 0 0,-4 10 0 0,0-6 0 16,0 6 0-16,0-7 0 0,-4 1 0 0,1 0 0 15,3 3 0-15,0-4 0 0,0 1 0 0,-4-3 0 16,4 0 52-16,0-3 10 0,0 2 2 0,0-2 0 0,0 0-52 0,0 0-12 15,0 6 0-15,0-9 0 0,4 3 0 0,-4 2 0 0,0-5 0 0,3 0 0 32,-3-3-45-32,4 6-12 0,-4-6-3 0,7 3 0 0,-3 3-72 15,3 0-14-15,-4-6-3 0</inkml:trace>
  <inkml:trace contextRef="#ctx0" brushRef="#br0" timeOffset="206072.94">5225 8672 1337 0,'0'0'28'0,"0"0"6"0,0 0-34 16,0 0 0-16,0 0 0 0,0 0 0 15,0 0 58-15,0 0 5 0,0 0 1 0,0 0 0 0,-7 0-9 0,7 0-2 0,0 0 0 0,0 0 0 16,-4 6-33-16,4-6-8 0,-3 6 0 16,3-6-1-16,-4 2-11 0,4-2 0 0,0 6 0 0,-4 6 0 15,4-12 31-15,-3 6 4 0,3-6 1 0,-4 6 0 16,4-6-8-16,0 6-2 0,0-6 0 0,0 0 0 15,0 0-26-15,0 0 8 0,0 0-8 0,0 0 0 16,0 0 60-16,0 0 6 16,0 0 2-16,0 0 0 0,0 0-58 0,0 0-10 0,0 0 0 0,0 0 0 15,0 0 44-15,0 0 16 0,0 0 3 0,0 0 1 16,0 0-64-16,0 0 0 0,0 0-16 0,0 0 3 16,0 0 13-16,0 0 0 0,0 0 12 0,0 0-12 15,0 0 16-15,0 0-4 0,0 0-1 0,0 0 0 16,0 0-2-16,0 0 0 0,0 0 0 0,0 0 0 15,0 0-18-15,0 0-4 0,0 0-1 0,0 0 0 16,0 0 23-16,0 0 5 0,0 0 1 0,0 0 0 16,0 0-24-16,0 0-5 0,0 0-1 0,0 0 0 15,4 0 15-15,3 6 15 0,0-6-3 0,0 0-1 16,0 0-11-16,0 6 0 0,-3-6 0 0,3 0 0 16,-4 0-9-16,1 0-1 0,3-6 0 0,-4 6 0 15,8-6 32-15,-4 0 6 0,0 6 2 0,-3-9 0 16,3 3-10-16,-4-3-3 0,4 3 0 0,0 4 0 15,-3-4-17-15,-1 0 0 0,4 0 0 0,-3 0 0 16,0 0 0-16,-4 6 0 0,3 0-10 0,-3 0 10 16,4-9-23-16,-4 9 0 0,3-6 0 0,-3 6 0 15,0 0-4-15,0-5-1 0,0-1 0 0,0 6 0 16,0 0-21-16,0 0-5 0,-3-3-1 0,-1 0 0 16,4 3 65-16,-3-6 13 0,3 6 2 0,-8 0 1 15,8 0-26-15,-7-6 0 0,0 6 0 0,0 0 0 16,0 0 0-16,7 0 0 0,-7-6 0 0,4 6 0 0,3 0 0 0,-7 6 0 0,0-6 0 0,3 0 0 15,-7 0 0-15,4 6 0 0,4-6 0 16,3 0 0-16,-7 0-8 0,0 6 8 0,7-6-10 16,-4 6 10-16,-3 0-10 0,4 2 10 0,-1 4-10 15,-3 0 10-15,4 0-9 0,-1-6 9 0,-3 8-8 0,3-5 8 16,1 0 0-16,-1 3 0 0,1-6 0 0,-1 5 0 16,1-2 0-16,3 0 0 0,-4 0 0 0,4 3 0 15,0-1 0-15,-3 1 0 0,3-6 0 0,0 3 0 16,3-3 0-16,-3 5 0 0,4 1 0 0,-1-6 0 15,4 0 0-15,-3 3 0 0,3 0 0 16,4-1 0-16,-4 1 0 0,0 0 0 0,0-3 0 0,3 0 0 16,-3 0-12-16,4-6 2 0,-1 8 1 0,1-8 0 15,0 3 9-15,-4-6 0 0,3 3 0 0,4-3 0 16,-3-2-53-16,3-1-9 0,0 0-2 0,-3-6 0 16,3 3 0-16,0-5 0 0,0 5 0 0,-7-3 0 15,4 0-153-15,-1-5-31 0,1 2-7 0</inkml:trace>
  <inkml:trace contextRef="#ctx0" brushRef="#br0" timeOffset="206551.019">5528 8660 1337 0,'-7'6'28'0,"0"0"6"0,3 0-34 0,-3 2 0 0,4 4 0 0,-1-3 0 15,1 6 109-15,-4-9 15 0,3 5 4 0,1 1 0 16,-1-3-52-16,1 0-9 0,-1 6-3 0,1-4 0 15,3 1 0-15,-4-6 0 0,0 3 0 0,4-3 0 16,-3-1-20-16,3-5-5 0,0 0-1 0,0 0 0 16,0 0-23-16,0 0-5 0,0 0-1 0,0 0 0 15,0 0 3-15,7 6 0 0,-7-6 0 0,4 0 0 16,-4 0-12-16,7-6 10 0,-4 6-10 0,4-5 10 16,-3 2-10-1,3-3 0-15,0 0 0 0,-4 0 0 0,4 0 0 0,4 0 0 0,-8-5-12 0,5-4 12 16,-1 9-12-16,-7-3 12 0,3 3-10 0,4-3 10 15,-3 4 0-15,-1-7 0 0,1 6 0 0,-1-6 0 16,1 6 0-16,-4 0 0 0,3 0 0 0,-3 6 0 16,4-2 0-16,-4 2 0 0,7 0-8 0,-7 0 8 15,3-6 0-15,-3 6 0 0,4 0 0 0,-4 0-9 16,7 0 9-16,0 0 0 0,-3 0 0 0,3 0 0 16,0 6 0-16,-4-4 0 0,4 4 0 0,-3 3 0 15,6 0 0-15,-6 3 0 0,3-6 0 0,0 5 0 16,-3 1 0-16,-1 0 0 0,1 3 0 0,-1-9 8 15,1 11-8-15,-4-8 9 0,3 3-9 0,-3-1 10 16,4 7-10-16,-4-12 8 0,3 6-8 0,-3 0 8 16,0 2-8-16,0-2 0 0,0 0 0 0,0-6 8 15,0 2-8-15,0 1 0 0,0-3-12 0,4 0 12 16,-4 0-48-16,0-6-3 0,0 0 0 0,0 0 0 16,0 0-113-16,0 0-22 0,0 0-5 0</inkml:trace>
  <inkml:trace contextRef="#ctx0" brushRef="#br0" timeOffset="207256.258">6160 8563 1326 0,'0'0'28'0,"0"0"5"0,0 0-33 0,0 0 0 0,0 0 0 0,-8 6 0 15,8-6 110-15,-3 3 15 0,3-3 3 0,-11 3 1 16,11-3-50-16,-7 3-11 0,7-3-1 0,-7 3-1 16,0 0-16-16,0-3-3 0,0 3-1 0,0 2 0 15,0-5-22-15,-4 0-4 0,4 6 0 0,0-6-1 16,-3 6-3-16,3 0 0 16,-4 0 0-16,7-6 0 0,-6 6-8 0,-4 0-8 0,3 0 12 0,1 2-12 15,-1 4 0-15,0 0 0 0,1-6 0 0,-1 6 0 16,4 2 0-16,0 4 0 0,0-6 0 0,0-1 0 15,4 4-19-15,-4-3-1 0,-8 0 0 0,8 5 0 16,0-11 20-16,4 6 0 0,-4-3 0 0,3 0 0 16,1-1 0-16,-1-2 0 0,4-6 0 0,0 6 0 15,0 0 0-15,0-6 0 0,0 6 0 0,4 0 0 16,-1-6 28-16,1 6 8 0,-1-3 3 0,1 0 0 16,-1 5-11-16,4-5-3 0,-3-3 0 0,6 6 0 15,-2-6-36-15,-1 9-7 0,-4-9-2 0,4 6 0 16,0-6 20-16,0 6 0 0,0 0 0 0,4 2 0 15,-1-5-14-15,1 3 4 0,-4-6 1 0,7 3 0 16,-3-3-31-16,3 0-7 0,0-3-1 16,-7-3 0-16,4 6-48 0,-1-6-9 0,1 1-3 0</inkml:trace>
  <inkml:trace contextRef="#ctx0" brushRef="#br0" timeOffset="208170.526">5937 9030 684 0,'0'0'28'16,"0"0"-28"-1,0 0 92-15,0 0 13 0,0 0 3 0,0-8 0 16,0 8-36-16,0 0-6 0,0 0-2 0,0 0 0 16,0 0 0-16,0 0 0 0,0 0 0 0,0 0 0 15,0 0 0-15,0 0 0 0,0 0 0 0,0 0 0 16,0 0-20-16,0 0-4 0,0 0 0 0,0 0-1 16,0 0-15-16,0 0-2 0,0 0-1 0,0 0 0 0,0 0-13 0,0 0-8 15,0 0 8-15,0 0-8 0,0 0 0 0,4 8 0 0,-4-8 0 16,0 0 0-16,3 6 38 0,-3-6 3 0,0 0 1 0,0 0 0 15,0 6-26-15,0-6-4 0,0 0-2 0,0 0 0 16,0 0-10-16,0 0 0 0,0 0 0 0,0 6 8 16,0-6-8-16,0 0 0 0,0 0 0 15,0 0 0-15,0 0 0 0,0 0 0 16,0 0 0-16,0 0 0 0,0 0 0 0,0 0 0 16,0 0 0-16,0 0 0 0,0 0 8 0,0 0-8 0,0 0 8 0,0 0-8 15,0 0 8-15,0 0-8 0,0 0 8 0,0 0-8 16,0 0 0-16,4 0 0 0,-4 0 8 0,3 0-8 15,4 0 0-15,-3 0 12 0,-1 0-12 0,-3 0 12 16,4-6-12-16,0 6 0 0,-4 0-12 0,7 0 12 16,-7 0 0-16,3-6 0 0,-3 6 0 0,4 0 0 15,3 0-8-15,-4 0 8 0,1 6-10 0,3-6 10 16,-4 0 0-16,8 0 0 0,-8 0-8 0,4 6 8 16,-3-6 0-16,-4 6 0 0,7 0 0 0,-3-3 0 15,-1 3 0-15,4 2 0 0,-3-2 0 0,-1 3 0 16,1-9 0-16,-1 12 0 0,1-6 8 0,-4 0-8 15,0 3 0-15,3-4 0 0,-3 1 0 0,0 3 0 16,0 0 19-16,0-9-3 0,0 6-1 0,-3 6 0 16,3-7-24-16,-4 1-5 0,1 0-1 0,-1 3 0 15,-3-3 47-15,4 6 8 0,-4-6 3 0,0 5 0 16,-1-5-19-16,1 0-4 0,-7-3-1 0,7 6 0 16,-3 0-19-16,-1-3 0 0,1 5 8 0,-5-5-8 15,5 0 0-15,-1-6 0 0,1 6 0 0,-1 0 0 16,4-3 55-16,0 0 7 0,-4 0 2 0,4 0 0 15,0-3-77-15,0 0-15 0,-3 0-4 0,3 0 0 16,-4 0 0-16,4-3 0 0,-4 3 0 0,1-3 0 0,3 0 32 0,0 0 13 16,0-3-1-16,3 0 0 15,-3 0-35-15,0 6-7 0,3-6-2 0,4 6 0 16,-10 0-27-16,10 0-5 0,0 0-2 0,0 0 0 0,0 0-106 16,0 0-20-16,0 0-5 0</inkml:trace>
  <inkml:trace contextRef="#ctx0" brushRef="#br0" timeOffset="213981.396">6604 8566 1004 0,'0'0'28'0,"-7"0"7"0,7 0-35 0,-11 0 0 0,4 0 0 0,0 0 0 16,7 0 52-1,-7 0 3-15,7 0 1 0,0 0 0 0,-7-3-24 0,7 3-4 0,-7-3 0 0,7 3-1 16,-3-6 12-16,3 6 2 0,-8-6 1 0,8 6 0 16,0 0-7-16,-3-6-2 0,3 6 0 0,0 0 0 15,-4-5 7-15,4 5 2 0,0 0 0 0,-7 0 0 16,7 0-12-16,-10 0-2 0,6 0-1 0,-3 5 0 16,0-5-27-16,0 6-20 0,4-6 3 0,-4 12 1 15,-1-9 38-15,1 6 8 0,0-3 2 0,0 0 0 16,0 2-32-16,0-2 0 0,0 6 0 0,4-6 0 15,3-6 0-15,-4 6 0 0,4-6 0 0,-3 6 0 16,3 0 0-16,0-3 0 0,0 2 0 0,0 7 0 16,0-6 0-16,0 0 0 0,3 0 0 0,1 0 0 15,-1 2 0-15,1-2-10 0,-1 6 10 0,1 0-8 16,3-6-14-16,-4 0-2 0,8 5-1 0,-8-5 0 16,4 3 43-16,1 0 9 0,-1 6 1 0,0-9 1 15,0 5-21-15,0 1-8 0,0-6 0 0,7 3 9 16,-11-3-9-16,1 5 10 0,3-5-10 0,0 6 10 15,-3-6 1-15,3 0 0 0,0-3 0 0,-4 0 0 16,4 0 13-16,0 0 2 0,0-3 1 0,0-3 0 16,1 3 21-16,2-3 4 0,-3 0 0 0,0 0 1 15,4 3-53-15,3-6-18 0,-11 0 0 0,8 0 0 0,0-6 18 16,-4 1 8-16,3 2-8 0,1-3 12 0,-4 0-12 16,-4 1 9-16,4-7-9 0,-3 3 8 15,0 3-8-15,-1 1-17 0,1-1 4 0,-4 0 1 16,0-3-27-16,0 10-5 0,-4-7 0 0,1 0-1 0,-1-3 36 0,0 7 9 15,-3-1 0-15,4 3 0 0,-4-6 0 16,-4 0-8-16,4 6 8 0,-3 1-8 16,-1-1 8-16,0 3 0 0,4-3 0 0,-7 6 0 0,0-3 11 0,4 3-3 15,-5 3 0-15,-2-3 0 0,3 3-8 0,-4 0 0 0,4 0-12 16,3 0 12-16,-6 5 8 0,6-8 8 0,-3 6 3 0,3-6 0 16,-3 6-31-16,4 0-5 0,-1-6-2 0,1 6 0 15,3 0 19-15,0-3 17 0,7-3-3 0,-4 6-1 16,4-6-13-16,0 6-8 0,0-6 8 0,4 8-13 15,-1 7-34-15,8-9-6 0,-4 6-2 16</inkml:trace>
  <inkml:trace contextRef="#ctx0" brushRef="#br0" timeOffset="214520.221">6964 8622 1170 0,'-18'38'24'0,"11"-26"6"0,0 2-30 15,0 4 0-15,0 0 0 0,0-1 0 0,0-2 60 0,-4 0 5 0,4 0 2 0,0 2 0 16,4-8-22-16,-4 0-4 0,3 0-1 0,1 2 0 16,3-11-31-16,0 0-9 0,0 0 0 0,0 0 0 15,0 0 0-15,0 0 0 0,0 0 0 0,0 0 0 16,0 0 56-16,0 0 6 0,3-11 2 0,1 2 0 16,3 0-52-16,-4 0-12 0,4-8 0 0,-3 2 0 15,6 3 28-15,-6-6 4 0,3 1 0 0,-4 2 0 16,5-3-23-16,-1 7-9 0,0-7 8 15,0-3-8-15,0 7 8 0,0 5-8 0,0-9 0 0,-4 12 8 16,4-2-8-16,-3-1 0 0,-1 3 0 0,1 3 8 16,0-3-8-16,-4 6 0 0,7 0 0 0,0 0 8 15,-4 0-8-15,4 3 0 0,0 0-12 0,0 3 12 16,0 3-8-16,-7-3 8 0,7 5 0 0,-3 1 0 16,-1 0 0-16,1 0 12 0,0-1-2 0,-1 10 0 15,-3-9 3-15,4 8 1 0,-4-2 0 0,0 0 0 16,0-4-14-16,0 1 9 0,0 0-9 0,0 2 8 15,0-11-8-15,0 6 12 0,0-6-12 0,0 3 12 16,0-9-12-16,0 0 0 0,0 0 0 0,0 0 8 16,0 0-17-16,0 0-4 0,0 0-1 0,0 0 0 15,7-3-138-15,-4 0-27 0</inkml:trace>
  <inkml:trace contextRef="#ctx0" brushRef="#br0" timeOffset="-214356.929">7370 8616 1337 0,'0'0'56'0,"0"0"-44"16,0 0 92-16,-4-6 20 0,-3-6 3 0,3 12 1 15,-3-6-68-15,7 6-14 0,-3-5-2 0,3 5-1 16,-7-3-18-16,7 3-3 0,-7-3-1 0,7 3 0 16,-7-3-21-16,0 0 0 0,-4 3 0 0,4 3 0 15,0 0 42-15,-4-3 4 0,8 3 1 0,-11 0 0 16,7 2-47-16,0 1 0 0,0 0 0 0,3 0 0 16,-3 0-11-16,3 0 2 0,1 0 0 0,3-6 0 15,-4 6 9-15,4-6 0 0,-3 5-9 0,3-5 9 16,0 6 0-16,0-6 0 0,0 0 0 0,0 9 0 15,0-9-11-15,0 12 11 0,0-12-8 0,0 6 8 16,0-6 0-16,3 6-10 0,1-6 10 0,-1 6 0 16,-3-6-10-16,7 2 10 0,-7-2-8 0,4 3 8 15,3 0-8-15,-3 3 8 0,3-6-8 0,-4 3 8 16,4 0-17-16,-7-3 1 0,11 3 1 0,-8-3 0 16,4 3 24-16,0 3 5 0,0-6 1 0,1 0 0 15,-8 0-24-15,0 0-5 0,0 0-1 0,3 6 0 16,4-6 15-16,0 0 0 0,0 0 0 0,0 6 0 15,0-6 12-15,-3 6 4 0,3-1 2 0,0-5 0 0,-3 9-10 16,3-6-8-16,-4 3 12 0,1 0-12 0,-1 0 16 16,1-3-3-16,-4-3-1 0,3 12 0 0,4-12 2 15,-3 11 0-15,-1-5 0 0,-3 0 0 0,0 3-4 0,0 0-1 16,0-3 0-16,0 8 0 0,0-8-9 0,-3 0 8 16,3 0-8-16,-4 3 8 15,4 0-8-15,-7-1 0 0,0-2 0 0,4 0 0 16,-1 0 0-16,4-6 0 0,-7 0 9 0,0 6-9 0,0-6 8 0,0 0-8 0,0-6 10 15,0 6-10-15,0-9 0 16,0 6-20-16,3-3 4 0,-3-2 0 16,-4 5-29-16,4-3-6 0,0 3-1 0,0-3 0 0,-7 0-63 0,7 0-13 15,-3 0-2-15</inkml:trace>
  <inkml:trace contextRef="#ctx0" brushRef="#br0" timeOffset="-213520.059">8262 8751 832 0,'-7'0'35'0,"0"6"-35"16,0-6 62-16,3 3 6 0,-3-3 0 0,7 0 1 15,-7 3-4-15,7-3-1 0,0 0 0 0,-7 3 0 16,7-3 0-16,-7 3 0 0,7-3 0 0,-7 0 0 16,7 0 0-16,-7 3 0 0,3 3 0 0,4-6 0 15,0 0-16-15,0 0-3 0,0 0-1 0,0 0 0 16,0 0-19-16,0 0-4 0,-3 6-1 0,3-6 0 16,-7 0 0-16,7 0-1 0,-4 11 0 0,4-11 0 15,0 6-31-15,-3 0-5 0,3 0-2 0,0 3 0 16,0-3 34-16,0 5 6 0,0-5 2 0,0 6 0 15,3-6-12-15,-3 6-3 0,4-1 0 0,-1 1 0 0,1-3 5 16,3 3 1-16,-3-6 0 0,3 5 0 0,-4-2-5 0,4 3-1 16,0 0 0-16,0 5 0 0,4-11-8 0,-4 3 0 15,0-3 0-15,4 0 8 0,-4-3 4 0,3 0 1 16,1 0 0-16,-4-3 0 0,3 0 12 0,1 8 3 16,-4-8 0-16,4 0 0 0,-1-8-1 15,1 5 0-15,-1-3 0 0,1-3 0 16,0 3-12-16,-1 0-3 0,1-11 0 0,-1 11 0 0,1-9-4 0,-4 3 0 0,4-5-8 15,-4 5 12-15,0 0-12 0,0 0 9 0,0-2-9 16,0 2 8-16,-4 6-8 0,1-12 10 0,-1 4-10 0,1 2 10 16,-1 6-10-16,1-6 0 0,-4 1 0 0,4 5 8 15,-4-6-8-15,0 3 0 0,-4 0 9 0,4 0-9 16,-4-2 0-16,4 5 0 0,-3 0 0 0,-1-6-8 16,4 0-4-16,-3 4 0 0,-1-4 0 0,4 6 0 15,0-6-7-15,0 3-1 0,0 1-1 16,0 2 0-16,0 0-28 0,0 3-6 0,4-3-1 0,-4-6 0 15,3 6-171-15,1 6-34 0</inkml:trace>
  <inkml:trace contextRef="#ctx0" brushRef="#br0" timeOffset="-212946.571">8717 8784 1094 0,'-7'11'46'0,"4"-5"-37"15,-4 3 44-15,3 0 9 0,0 0 2 0,1 2 0 16,-1 1 44-16,1 0 8 0,-1 3 3 0,1 2 0 15,-4 1-70-15,3-6-13 0,1 5-4 0,-4-5 0 16,7 3 0-16,0-4 0 0,-4 1 0 0,4-6 0 16,0-3-18-16,0-3-4 0,0 0-1 0,0 0 0 15,0 0 44-15,0 0 9 0,0 0 2 0,0 0 0 16,0 0 0-16,0 0 0 0,0 0 0 16,0-3 0-16,4-9-52 0,-1-5-12 0,4 5 0 0,-3-3 0 15,3-2 0-15,3-1 0 0,-3 0 0 0,8-2 0 16,-5 2 0-16,1-2 0 0,-1 5 0 0,-3 0 0 15,0 3-13-15,4 1-6 0,-4-4-1 0,0 3 0 16,-3 6 20-16,3 0-12 0,-4 1 12 0,1-1-10 16,-4 6-23-16,0 0-5 0,7 6-1 0,-7-6 0 15,7 0 39-15,-7 0 16 0,3 5 0 0,-3-5-1 16,4 6-15-16,-1 0-10 0,-3-6 2 0,7 6 0 16,-3 0 8-16,0 0 0 0,3 3 0 0,-4-3 0 15,1-1 0-15,-1 7 0 0,1-6 0 0,-1 0 0 16,1 6 0-16,-4-4 0 0,3 10 0 0,1-12 0 15,-4 6 9-15,3 0-9 0,-3 2 12 0,0-2-12 16,0 0 12-16,0 5-12 0,-3-5 12 0,-1 0-12 0,4 3 0 16,-3-4 0-16,3-5 0 0,0 3 0 0,0-9 0 15,0 0-12-15,0 0 0 0,0 0 0 16,0 0-95-16,0 0-18 0,0 0-4 0,3 0-1 16,4 3-30-16,4-6-7 0,-4 0-1 0</inkml:trace>
  <inkml:trace contextRef="#ctx0" brushRef="#br0" timeOffset="-212316.831">9063 8828 1235 0,'0'5'52'0,"-4"7"-42"16,4-12 116-16,0 6 23 0,-3 0 5 0,3-6 1 15,0 6-62-15,0-6-12 0,0 0-2 0,0 0-1 16,3 6-34-16,-3-6-8 0,4 3 0 0,3 3-1 16,0-6-11-16,0 3-3 0,4-3 0 0,-4 0 0 15,0 0-21-15,0 0 0 0,3 0-10 0,1-3 10 16,0 3 0-16,-1-3 0 0,1 0 0 0,3 0 0 16,-4-3 8-16,1 0 8 0,0 6 1 0,-4-6 1 15,0 0-29-15,-4 0-5 0,4 0-2 0,-3 1 0 16,-1 2 18-16,-3 3 0 0,4-6 0 0,-4 6 9 15,3-6-9-15,-3 6 0 0,4-3 0 0,-4 3-11 16,0 0 11-16,0 0 9 0,0 0-1 0,0 0-8 16,0 0 0-16,0 0 0 0,0 0-10 0,0 0 10 15,-4-3 0-15,4 3 12 0,-3-6 0 0,3 6 0 16,0 0-12-16,-4 0-17 0,4 0 4 0,-7-6 1 0,0 6 12 0,0 0 0 16,0 0 0-16,-3 0 0 0,2 6 0 0,1-6 0 0,0 0 0 0,0 6 0 15,0-6 0-15,0 0 0 0,7 0 0 0,-7 3 0 16,0 0 0-16,4 0 0 0,3-3 0 0,-8 3 0 15,8-3 0-15,0 0 0 0,-3 3 0 0,3-3 0 16,-7 6 12-16,7-6 4 0,-7 5 2 0,3 7 0 16,4-12-29-16,-3 6-5 0,3-6-2 0,0 6 0 15,-4 0 18-15,4 0 12 0,0-3-1 0,0 6-1 16,0-1-10-16,4-2-14 0,-4 0 3 0,0 0 1 16,3 6 10-16,-3-6 8 0,4-1-8 0,-4 1 11 15,3 3-11-15,1-3 0 0,-1 6 0 0,1 0 0 16,-1-1 0-16,1-5 0 0,0 3 0 0,3 0 0 15,-4-3 0-15,4 0 0 0,-3 2-9 0,3-2 9 16,0-6 0-16,-4 6 0 0,4-6-8 0,0 0 8 16,-3 0 0-16,3 0 8 0,0 6-8 0,0-6 12 15,0 0-4-15,4 6-8 0,-4-6 11 0,0 0-11 16,3-970 0-16,1 1940 0 0,3-970-10 0,0-6 10 16,0 6-86-16,0 0-10 0,4 0-1 0</inkml:trace>
  <inkml:trace contextRef="#ctx0" brushRef="#br0" timeOffset="-211045.931">10333 8745 915 0,'-11'6'19'0,"11"-6"5"16,0 0-24-16,-7 3 0 0,7-3 0 0,0 0 0 15,0 0 100-15,0 0 16 0,0 0 4 0,0 0 0 16,0 0-4-16,0 0 0 0,0 0 0 0,0 0 0 0,0 0-63 0,0 0-13 0,0 0-2 0,0 0-1 31,0 0-14-31,0 0-3 0,0 0-1 0,0 0 0 16,0 0-19-16,0 0 8 0,0 0-8 0,-3 6 0 0,3-6 12 0,-4 3-4 0,1 3 0 0,-1 3-8 15,4-3 8-15,-3-1-8 0,-1 1 0 0,1 6 0 16,-1-6 12-16,0 0-4 0,1 3 0 0,-1 2-8 16,1-5 9-16,-1 6-9 0,1-6 0 0,-1 0 9 15,1 3-9-15,-1 2 0 0,1-2 0 0,-1 0 8 16,1-3-8-16,3-6 0 0,0 0 0 0,0 0 0 16,0 0 0-16,0 0 0 0,0 0 0 0,0 0 0 15,0 0 8-15,0 0 0 0,0 0 0 0,0 0 0 16,0 0 16-16,0 0 4 0,0 0 0 0,0 0 0 15,0 0-15-15,0 0-2 0,3-6-1 0,4-6 0 16,0-2-10-16,0 2 0 0,0 0 0 0,0 0 0 16,1-5 0-16,2 2 8 0,-3 3-8 0,4 0 0 15,-4 1 0-15,0-7 0 0,0 9 0 0,0-3 0 16,0 1 0-16,0 5 0 0,-3 0 0 0,3-6 0 16,-4 6 0-16,1 0 0 0,-1 0 0 0,1 6 0 15,-4 0 0-15,7-2-11 0,-7 2 11 0,3 2-8 16,4 1-1-16,0 6 0 0,-3-3 0 0,3 0 0 15,0 6 9-15,0 0-13 0,0-1 5 0,0 1 8 16,-3 0 0-16,3 3 0 0,-4-4 0 0,4 4 0 16,-3-3 0-16,3-1 0 0,-3 1 0 0,-1 0 0 15,1 0 0-15,3-6 0 0,-4 0 0 0,1 2 0 0,-1-2 0 16,1 0 8-16,-1 0-8 0,1 0 0 0,-1-6 0 16,1 6 0-16,-1-6 0 0,1 6 0 0,3-6 0 0,-3 0 0 0,3 0 0 15,-4 5 0 1,1-2-33-16,3-3-9 0,0 0-2 0</inkml:trace>
  <inkml:trace contextRef="#ctx0" brushRef="#br0" timeOffset="-210471.527">10915 8784 1465 0,'0'0'30'0,"0"-6"9"0,0 6-31 0,-4-9-8 0,1 3 0 0,3 0 0 15,0 6 69-15,-4-6 13 0,1 3 2 0,3 3 1 16,-4-9-61-16,1 9-12 0,3 0-2 0,-7 0-1 16,7 0 44-16,-7-5 9 0,0 5 2 0,0 0 0 15,-1 5-64-15,1 1 0 0,0 0 0 0,-3 0-10 16,3 3 10-16,0 3 9 0,0 5-1 0,0-5-8 15,0 0 0-15,-4 2 0 0,4 10 0 0,0-12 0 16,3 8 0-16,-3-2 0 0,4 0 0 0,-1-1 0 16,4-2 0-16,-3-3 0 0,3-1 0 0,0 1 0 15,0-6 0-15,0-6 0 0,3 3 0 0,1 0 0 16,-1 3 58-16,4-3 5 0,0 0 1 0,0 0 0 16,4-3-52-16,0-3-12 0,-1 0 0 0,1 0 0 15,-1-3 0-15,1 0 0 0,-1 0 0 0,1 0 0 0,0-5 0 16,-1-4 0-16,1 6 0 0,-1 0 0 0,-3-3 0 15,4 1 0-15,-4 5 0 0,0-6 0 0,-3 0 54 16,-1 1 8-16,1 2 2 0,-4-3 0 0,0 6-64 0,3-12-18 0,-3 10-1 16,0-1 0-1,0 0-21-15,0 3-4 0,0-6 0 0,0 1-1 0,-3 2 36 0,3 0 9 0,-4 0 0 16,1-3 0-16,-1 7 0 0,1-1 0 16,-1 0 0-16,-3 0 0 0,4 0-13 0,-5 0 2 15,1 0 1-15,0-3 0 0,0 4-3 16,0 5-1-16,0-6 0 0,-3 6 0 0,-1 0-20 15,4 0-4-15,-4 0-1 0,1 6 0 0,3-1 39 0,0 4 0 0,0 0 0 0,0 0 0 16,0 3 0-16,-1-1 0 0,1 1 0 16,4 3 0-16,-1-3 0 0,4-1 0 0,-3 1 0 0,3 0 0 15,3-3-67-15,1 2-5 0,3 1-2 16</inkml:trace>
  <inkml:trace contextRef="#ctx0" brushRef="#br0" timeOffset="-210036.63">11187 8807 1337 0,'0'0'28'0,"0"0"6"0,0 0-34 16,-4 6 0-16,4-6 0 0,-7 6 0 0,3 0 58 0,1 0 5 0,-1 2 1 0,1-2 0 16,3-6 0-16,0 12 0 0,0-6 0 0,-4 0 0 15,4-3-52-15,0 3-12 0,0-6 0 16,0 11 0-16,0-11 39 0,0 6 5 0,0-6 0 0,0 6 1 16,0-6-21-16,0 6-4 0,4 0 0 0,-1 0-1 15,4 0 15-15,-3 2 3 0,3-2 1 0,0 0 0 16,0 0-22-16,0 3-4 0,4 0 0 0,-1-3-1 15,-3 5 0-15,4-5 0 0,0-6 0 0,-1 6 0 16,-3-6-1-16,4 3 0 0,-4-3 0 0,0 3 0 16,0-6 2-16,-3 3 0 0,3-3 0 0,-4-3 0 15,1 0-24-15,-1 0-5 0,4 1-1 0,-7-1 0 16,4-3 46-16,-1 0 10 0,1-3 2 16,-4-2 0-16,3 8-40 0,4-6-18 0,-3-3 2 0,-1 1 0 15,-3 5-36-15,4-3-6 16,-4 0-2-16,0-2 0 0,0 2-148 0,0 3-29 0</inkml:trace>
  <inkml:trace contextRef="#ctx0" brushRef="#br0" timeOffset="-209525.691">11546 8863 1579 0,'0'0'32'0,"0"0"10"0,0 0-34 0,0 0-8 0,0 0 0 0,0 0 0 15,0 0 100-15,0 0 17 0,0 0 4 0,4 9 1 16,-1-3-65-16,-3 5-13 0,4-5-2 0,0 6-1 16,3-6-18-16,-4 6-4 0,4-4-1 0,0 1 0 15,0 3-6-15,0 3-2 0,4-4 0 0,-4 1 0 16,-4-3-10-16,5 0 0 0,-1 3 0 0,-4 2 0 15,4-2 0-15,-3 0 0 16,3-6 0-16,-4 8 0 0,4-2 11 0,-3-6-3 0,-1 0-8 0,4 0 12 16,-7-6-12-16,0 0 8 0,0 0-8 0,0 0 0 15,0 0 15-15,4 6-3 0,-4-6-1 0,0 0 0 16,0 0 1-16,0 0 1 0,0 0 0 0,7 0 0 16,-3-6-5-16,3 0-8 0,-4 0 11 0,1 0-11 15,3 6 8-15,-4-9-8 0,4 6 0 0,-3-2 0 16,-1-4 0-16,1 3 0 0,-1 0 0 0,5 0 0 15,-5 0 0-15,4 6 0 0,0-6 0 0,0 0 0 16,-3-2 0-16,3 2 0 0,0-3 0 0,0 0 0 16,-4-3 0-16,4 1 0 0,1-1 0 0,-5 0 0 15,4 0 0-15,0-2 0 0,4 8 0 0,-4-6 0 16,3-3 0-16,1 1 0 0,-4 5 0 0,4-3 0 16,-1 6-8-16,-3-6 8 0,0 4 0 0,4-1-9 15,-4 3-16-15,0 3-3 0,0-3-1 0,-3 6 0 16,3-6-51-16,-4 6-11 0,4 0-1 0,-3 0-1 15,3 0-129-15,0 0-26 0</inkml:trace>
  <inkml:trace contextRef="#ctx0" brushRef="#br0" timeOffset="-208999">12076 8872 1094 0,'0'0'23'0,"0"0"5"0,0 0-28 0,0 0 0 0,0 0 0 0,0 6 0 16,0-6 78-16,-4 11 10 0,4-5 3 0,0 6 0 16,0-6-28-16,4 0-6 0,-1 0-1 0,1 2 0 15,-1-2-28-15,1 0-5 0,3-3-2 0,-7 3 0 16,7 0 18-16,-4 3 3 0,1-3 1 0,-1 5 0 16,1-5-17-16,3 0-3 0,-4-6-1 0,-3 0 0 15,8 0 16-15,-8 0 3 0,7 0 1 0,0 0 0 16,-7 0-3-16,0 0-1 0,7 0 0 0,-4 0 0 15,-3 0-10-15,7-6-3 0,-3 0 0 0,-1 0 0 16,-3 6-13-16,4-5-4 0,-4 5 0 0,7-6 0 16,-7 6-8-16,0 0-16 0,3 0 4 0,-3 0 1 15,0 0 0-15,4-9 0 0,-4 6 0 0,0 3 0 16,0 0-5-16,0 0-2 0,0 0 0 0,0 0 0 16,0 0 2-16,0 0 0 0,0 0 0 0,-7-3 0 15,7 3 16-15,0 0-8 0,-7 0 8 0,7 0 0 16,-7 0-10-16,0 3 10 0,7-3-8 0,-7 3 8 15,0 6 0-15,0-9 0 0,0 6 0 0,-1-1 0 0,5 1 0 0,-1 0 8 0,4-6 0 16,-3 9 0-16,-1-3 0 0,1 0 0 0,-4 0 0 0,3 5 0 16,1-5 10-16,-1 0 2 0,1 0 1 0,-1 6 0 15,4-6-30-15,0 5-7 0,0-5 0 0,0 3-1 16,0-9 27-16,0 12 6 0,0-6 0 0,0 0 1 16,4 3-17-16,-4-1-11 0,3-2 2 15,1 0 0-15,3 3 9 0,-4-3 12 16,4-6-2-16,0 6-1 0,0 0-27 15,1-6-6-15,2 0 0 0,1 0-1 0,3 0-5 16,3-6-1-16,1 0 0 0,0 0 0 16,3-6-25-16,-3 3-6 0,3-2-1 0</inkml:trace>
  <inkml:trace contextRef="#ctx0" brushRef="#br0" timeOffset="-208687.286">12619 8684 1314 0,'0'0'37'0,"0"0"8"16,-4 0-36-16,4 0-9 0,0 0 0 0,-7 2 0 16,7-2 104-16,-3 6 20 0,-4 3 3 0,7-3 1 0,-4 3-53 0,4 3-11 0,4-6-1 15,-4 8-1 1,0-2-10-16,0 6-3 0,-4-1 0 0,4-5 0 15,0 0-14-15,-3 2-3 0,3 10-1 0,0-6 0 0,-4 5-15 16,1-2-4-16,3-4 0 0,-4 7 0 16,4-4-12-16,-3-2 0 0,3-6 0 0,-4 0 0 15,4-965 8-15,0 1932-8 0,-4-967 0 0,4-6 9 16,0 3-9-16,0-1 0 0,4 1 0 0,-4-3 0 16,0-6-29-16,0 0-8 0,0 0-2 0,7-6 0 15,-3 6-166-15,3-12-34 0</inkml:trace>
  <inkml:trace contextRef="#ctx0" brushRef="#br0" timeOffset="-208416.085">12767 8684 1085 0,'0'0'22'15,"0"0"7"-15,0 0-29 0,0 0 0 0,0 0 0 0,0 5 0 16,4 4 86-16,-4 0 11 0,0 0 3 0,0 3 0 15,0-1-56-15,0 1-12 0,0 3-1 0,0 3-1 16,0-1 38-16,-4 1 7 0,1-4 1 0,3 4 1 16,-4 0-33-16,0 2-8 0,-3 4 0 0,4-4-1 15,-1 4 1-15,-3-1 1 0,4-5 0 0,-4 6 0 16,0 2-7-16,3-8-2 0,1 2 0 0,-1-2 0 16,1 0-14-16,3-7-3 0,-4 1-1 0,4 3 0 15,0-9-10-15,4 0 0 0,-4-1 0 0,0-5-11 16,7 0-127-16,3-5-26 0</inkml:trace>
  <inkml:trace contextRef="#ctx0" brushRef="#br0" timeOffset="-207965.385">12936 8886 1634 0,'-3'9'68'0,"-1"3"-54"15,1 0 83-15,-1-1 17 0,1 1 3 0,3-3 1 16,-4 3-47-16,4 0-10 0,0-1-1 0,0-5-1 16,4 3-32-16,-4 0-7 0,3 0 0 0,4 2-1 15,-3-5-11-15,3 0-8 0,0 0 12 0,0-6-12 16,0 6-12-16,0-6-10 0,4-6-2 0,-1 6 0 16,-3 0 44-16,4 0 8 0,3-6 1 0,-3 6 1 15,-1-6 3-15,1 0 1 0,-1-8 0 0,4 2 0 16,-3 0-34-16,0 0 0 0,3-5 0 0,-7 5 0 15,0 0-12-15,0-2-8 0,-4 2-3 0,1 6 0 16,-1-9 11-16,1 4 3 0,-4 5 0 0,0 0 0 16,0 0-19-16,0 0-3 0,-4 0-1 0,1 0 0 15,3 6 32-15,-4 0 0 0,-3 0 0 0,0 0 0 16,0 0 0-16,0 0 0 0,-3 6 0 0,-1-6 0 16,4 12 0-16,0-6 0 0,-4 6 0 0,4 5 0 15,-3 4 0-15,-1-4 0 0,1 1 0 0,3 3 0 16,-4 2 0-16,4-8 0 0,3 8 0 0,-3-11 0 15,7 3 0-15,-3 2 0 0,3-5 0 0,3 0 0 0,-3 0 0 16,4-1 0-16,-1 1 0 0,4 3 0 16,0-9 0-16,4 6 0 0,0-1-8 0,-1-8 8 15,1 3 0-15,3 0 0 0,0 0 0 0,0-6 0 16,7 0-154-16,0-3-31 0</inkml:trace>
  <inkml:trace contextRef="#ctx0" brushRef="#br0" timeOffset="-207320.707">14048 8807 1165 0,'-11'-6'24'0,"11"6"7"0,-7 0-31 16,0 0 0-16,0 0 0 0,7 0 0 0,-7-6 76 0,3 6 8 0,4 0 3 0,-7 0 0 15,7 0-15-15,0 0-4 0,0 0 0 0,-7 6 0 16,7-6-2-16,0 0-1 0,-7 0 0 0,7 0 0 16,0 0-7-16,-7 6-2 0,7-6 0 0,-7 3 0 15,3 0-9-15,1 3-3 0,-1 3 0 0,1-4 0 16,3 7-28-16,-4 0-7 0,1-6-1 15,3 3 0 1,0 8 0-16,-4-5 0 0,4 6 0 0,0-4 0 0,4 1-8 0,-4 0 0 0,3 2 0 0,-3 1 0 16,4-6 0-16,-1 0 12 0,4 2-12 15,-3-8 12-15,3 6 8 0,0-3 3 0,0 5 0 0,4-5 0 16,-4 3-23-16,0-6 0 0,0 0 0 0,0 0 0 16,0 0 56-16,4-3 6 0,-1-1 2 0,-3-2 0 15,4-2-52-15,-1-7-12 0,1 3 0 0,-4 0 0 16,7-6 0-16,-3 3 0 0,-1-5 0 0,1 5 0 15,-1-3 18-15,1 0 1 0,0-8 0 0,-1 8 0 16,1 0-19-16,-4-5-14 0,3 2 2 0,1 0 1 16,-4 0-4-16,4-2-1 0,-4 2 0 0,-4-2 0 15,4 5-16-15,-3 0-4 0,3 0-1 0,-4-5 0 16,1 8-58-16,0-3-11 0,-4 0-2 0,3 1-1 16,-3-4-133-16,4 3-26 0,-4 0-6 0</inkml:trace>
  <inkml:trace contextRef="#ctx0" brushRef="#br0" timeOffset="-206773.394">14485 8784 1937 0,'0'0'55'0,"-7"11"12"0,3-11-54 0,1 6-13 0,-1 0 0 0,-3 0 0 15,4 0 44-15,-1 0 7 0,1 2 1 0,-1 4 0 16,1-6-29-16,-1 0-6 0,1 6-1 0,-1-6 0 16,4 0-6-16,-3 5-2 0,3-5 0 0,-4 3 0 15,4-9-8-15,0 0 0 0,0 0 0 0,0 6 0 16,0-6 12-16,0 0 0 0,0 0 0 0,0 0 0 15,-3 6 4-15,3 0 2 0,0-1 0 0,0-5 0 16,0 0-1-16,0 0 0 0,0 0 0 0,0 0 0 16,3-5-7-16,4-7-2 0,-3 6 0 0,-1-6 0 15,4 6-8-15,0-8 0 0,-3 8 0 0,3-6 0 16,0 0 0-16,-4-2 0 0,5 2 0 0,-1 3 0 16,0 0 0-16,0-3 0 0,0 1 0 0,0 2 0 15,-4 3 0-15,1 0 0 0,-1 0 0 0,-3 0 0 16,4 0-9-16,-4 1 9 0,0-1 0 0,0 6 0 15,0 0 0-15,0 0 0 0,0 0 0 0,0-968 0 16,0 1936-10-16,0-968 2 0,7 6 0 0,0-1 0 16,-3 4 8-16,3 0 0 0,0 0-9 0,0 3 9 15,-4 5-14-15,4-5 2 0,-3 0 0 0,-1 2 0 0,1 4 12 16,-1 0 0-16,-3-1 0 0,0 4 0 0,0-3 0 16,4-4 0-16,-1 4 0 0,-3 0 0 0,0-7 8 15,0 1-8-15,0-3 0 0,0 0 0 0,0-3 0 0,0-6-11 0,0 0 0 16,0 0 0-16,0 0-117 15,0 0-23-15,0 0-5 0</inkml:trace>
  <inkml:trace contextRef="#ctx0" brushRef="#br0" timeOffset="-206549.545">14721 8819 1431 0,'-3'6'29'0,"-1"2"9"0,1 4-30 0,3 0-8 0,-4-6 0 0,1 3 0 15,3 0 69-15,-4 5 13 0,4-2 2 0,-3 0 1 16,3-6-48-16,0 8-9 0,-4-5-3 0,4 0 0 16,0 3-10-16,0-6-3 0,0-1 0 0,0 1 0 15,0-6-23-15,4 6-5 0,-4 0 0 0</inkml:trace>
  <inkml:trace contextRef="#ctx0" brushRef="#br0" timeOffset="-206358.158">14743 8351 1302 0,'0'0'36'0,"0"0"10"0,0 0-37 0,0 0-9 0,0 0 0 16,0 0 0-16,0 0 23 0,0 0 2 0,0 0 1 0,0 0 0 16,0 0-26-16,-4 6 8 0,4-6-8 0</inkml:trace>
  <inkml:trace contextRef="#ctx0" brushRef="#br0" timeOffset="-205907.118">15088 8301 1824 0,'0'0'38'0,"0"0"8"0,0 0-37 16,0 0-9-16,0 0 0 0,-3 6 0 0,3 3 53 0,0 0 9 15,-4 0 2-15,4 2 0 0,-3 1 0 0,-1 0 0 0,4 0 0 16,-3 2 0-16,3 10 0 0,-4-6 0 16,4 2 0-16,0 10 0 0,0-4-52 0,-3-2-12 0,-1 5 0 0,4 3 0 15,-3-5 0-15,-1 2 0 0,1-5 0 0,-1 2 0 16,-3-2 54-16,3-1 8 15,-3 4 2-15,0-10 0 0,0 1-52 16,4 2-12-16,-4 10 0 0,3-12 0 16,1 8 0-16,-4-8 0 0,7 5 0 0,-8 4 0 0,5-10 0 0,-1-2 0 0,4-3 0 15,0-1 0-15,-3 1 0 0,6 0 0 0,-3-3 0 16,0-3 0-16,0 2-48 16,0-8-13-16,4 3-3 0,-4-3 0 0,0 3 0 0,0-3 0 15,0 0 0-15,0 9 0 0,0-9-51 0,7 0-10 0,0 0-3 16,0 0 0-16,-3-6-102 0,3 0-21 15</inkml:trace>
  <inkml:trace contextRef="#ctx0" brushRef="#br0" timeOffset="-205636.345">14961 8654 1579 0,'-7'6'32'0,"-3"0"10"15,3 0-34-15,3 0-8 0,-3 0 0 0,3-1 0 16,4-5 84-16,-7 3 16 0,7-3 2 0,0 0 1 16,0 0-22-16,0 0-4 0,0 0-1 0,0 0 0 15,0 0-6-15,0 0-2 0,4 9 0 0,-1-6 0 16,1 0-47-16,3 0-9 0,0 3-3 0,0-6 0 0,0 0 44 0,0 6 9 0,0-6 2 0,4 6 0 16,0-6-52-16,-1 6-12 0,1-6 0 0,-1 0 0 31,1 0-49-31,-1 0-13 0,5 0-2 0,-5 0-1 15,1 0-15-15,-1 0-2 0,1 0-1 0,3 5 0 16,-3-5-122-16,-1 0-25 0,1 6-5 0</inkml:trace>
  <inkml:trace contextRef="#ctx0" brushRef="#br0" timeOffset="-205080.813">15240 8710 1337 0,'-7'6'28'0,"0"0"6"0,3 6-34 0,1-7 0 0,-1 4 0 0,1-3 0 0,3 0 96 0,-4 3 13 16,4-9 3-16,-3 9 0 0,3-3-39 0,0-6-7 16,0 0-2-16,0 11 0 0,3-5-15 0,-3-6-3 15,0 0-1-15,0 0 0 0,4 0-5 0,3 6 0 16,0-6-1-16,0 3 0 0,0-3-11 0,0 3-1 15,0-3-1-15,0 0 0 0,4 0-14 0,-4 3-4 16,0-6 0-16,0 3 0 0,0-3-8 0,0 3 10 16,-3-3-10-16,-4 3 10 0,7 0 9 0,-7 0 1 0,7-6 1 15,-7 6 0-15,3-6-33 0,-3 6-8 0,7-11 0 0,-3 5-1 16,-1 0 10-16,1-3 3 0,-4 3 0 0,3-3 0 16,-3 9 8-16,4-9-10 0,-4-2 10 0,-4-1-10 15,4 3 1-15,-3 0 0 0,-1-3 0 16,4 12 0-16,-3-2-4 0,-1-4-1 0,4 6 0 0,-3-6 0 15,-4 0 14 1,0 0 0-16,7 6 0 0,-7 0 0 0,0 0 10 0,-1 0-2 0,5 0 0 16,-8 0 0-1,8 6-8-15,-4 0 0 0,-4 0 0 0,4 2 0 0,0-2-9 0,4 6 9 0,-5 0-12 16,1 0 12-16,4-1 0 0,-4-2 0 0,3 3 0 0,1-3 0 16,3 6 0-16,-4-4 0 0,4 4 0 0,0-3 0 15,4-3 0-15,-4 5 0 0,3-2 0 0,1 0 0 16,-1 0 0-16,4 2 0 0,-3-2 0 0,3 6 0 15,0-7 0-15,0 1 8 0,-3 0-8 0,3-3 0 16,3 8 0-16,-3-5 0 0,0-6 0 0,4 6 0 16,-4 2 0-16,0-8 0 0,4 0-13 0,-1 0 4 15,1-6-25-15,3 6-5 0,-3-6-1 0,-1 6 0 16,1-6-44-16,-1 3-8 0,1-3-3 0,-1 0-461 16,-3 0-93-16</inkml:trace>
  <inkml:trace contextRef="#ctx0" brushRef="#br0" timeOffset="-195099.286">16457 8754 1337 0,'0'0'28'0,"-7"-3"6"0,7 3-34 0,-7 0 0 0,0 0 0 0,0 0 0 16,0 0 94-16,-4 3 12 0,-3 0 2 0,4 0 1 15,-5 0-73-15,1 0-14 0,0 3-3 0,0 0-1 16,3 0-18-16,-3 5 0 0,4-5 0 0,-1 3 0 16,1 0 57-16,-4 0 5 0,3 8 1 0,-3-11 0 15,3 6-25-15,1-3-5 0,-1 5-1 0,4-2 0 16,0-3-50-16,0 3-10 0,0-1-3 0,3 1 0 15,1-3 31-15,-1 0 0 0,4 0 0 0,0-3 0 16,0 5 31-16,0-11 12 0,0 0 2 0,0 6 1 16,0-6-30-16,7 0-5 0,0 0-2 0,0 0 0 15,0 0-9-15,1-6 10 0,2 0-10 0,1 1 10 16,-1-1-10-16,4-6 12 0,1 3-12 0,-1-3 12 16,3 1-12-16,1-7 8 0,0 3-8 0,-1-2 8 15,1-1-8-15,-1 0 0 0,1-2-12 0,0 2 12 16,-1-11 0-16,-3 5 8 0,4-2 2 0,-4-7 0 0,-3 4-10 15,3-6 0-15,-3-6 9 0,-4 5-9 16,3-8 0-16,-3 15 0 0,-3-9-10 0,3-1 10 0,-4 4-13 0,1 3 4 16,-4 2 1-16,3-5 0 0,-3 9 8 0,-3-4 0 15,3 4 0-15,-4 2 0 0,4 1 0 0,0 2 0 16,-3 9 0-16,3-8 0 0,-4 11 9 0,4 0-9 16,-3 3 12-16,3 6-12 0,0 0 13 15,0 0-4-15,0 0-1 0,0 0 0 16,0 0-8-16,0 0 0 0,-4 9 0 0,1 0 0 0,-1 6 0 0,1 2-9 0,-1-5 9 15,1 9 0-15,-1-4 0 0,1 1 0 16,-1 5 0-16,0-8 0 0,1 3 0 0,-1-1 0 0,1 7 0 0,-1-4 0 16,-3 7 0-16,0 2 0 0,0-2 0 0,0 14 0 15,0-9 0-15,-4 9 0 0,4-2 8 0,0-10-8 16,4-5-9-16,-4 8-5 0,3-3-1 0,1 10 0 16,-1-7 15-16,1 0 0 0,-4 4 0 0,0 2 0 15,3-3 0-15,-3 0 0 0,3-2 0 0,-3-7 0 16,4 3 0-16,-4-8 0 0,7 0 0 0,-4 5 0 15,4-14 0-15,0 3 0 0,0-7 0 0,0 1 0 16,4-3 0-16,-4-6 0 0,0 0 0 0,0 0 0 16,3 6-54-1,-3-6-8-15,4 0-2 0,3-6 0 0,0 6-132 0,0-6-26 0</inkml:trace>
  <inkml:trace contextRef="#ctx0" brushRef="#br0" timeOffset="-194530.475">16609 8807 1630 0,'0'0'68'16,"0"0"-54"-16,0 0 83 0,0 0 17 0,0 0 3 0,0 0 1 15,0 0-51-15,0 0-11 0,-4-6-1 0,4 6-1 16,0 0-34-16,0 0-8 0,0 0 0 0,0 0-1 16,0 0-11-16,0 0-11 15,0 0 3-15,7 9 0 0,-3-6 8 0,3 3-10 0,0 0 10 0,0-3-10 16,0 0 10-16,0-1 0 0,0-2 0 0,0 0 0 16,4 0 0-16,-4-2 8 0,0-1 0 0,0 0 0 15,0 3-8-15,0-6 0 0,0 3 0 0,0 0 8 16,0-3 21-16,0 0 5 0,0 0 1 0,-3-5 0 15,-1 5-22-15,1-6-4 0,-1 3-1 0,1 3 0 16,0-6-8-16,-1 7 0 0,-3-7 0 0,4 6 0 16,-1-3 0-16,-3 3 0 0,0-3-9 15,4 3 9-15,-4 4-37 0,0-4-1 0,0 0 0 16,0 0 0-16,0 6 38 0,-4-6 0 0,4 6 0 0,-3-6 0 16,-1-3 0-16,1 3 0 0,-1 4 14 0,-3-1-4 15,0-3-10-15,0 3-11 0,-4 0 3 0,4 3 0 16,-3 0 8-16,3 0 0 0,-4 0 0 0,4 0 0 15,0 0 0-15,0 3 0 0,-4 0 0 0,4 3-8 16,-3 2 0-16,3 4 0 0,-1 0 0 0,-2 6 0 16,-4 2-1-16,7-2 0 0,-4-1 0 0,1 1 0 15,3 3 9-15,3-4-8 0,0 1 8 0,1-3-8 16,-1 8 8-16,4-11 0 0,0 0 0 0,4 5 0 16,-1-2 0-16,1-3 0 0,3-1 0 0,-3 1 0 0,6 0 0 15,-3-3 0-15,4 3 0 0,-1-1 0 0,1-5 0 0,0 0-8 16,-1 0 8-16,1 0 0 0,3 0-21 0,-4 0 1 15,4 2 0-15</inkml:trace>
  <inkml:trace contextRef="#ctx0" brushRef="#br0" timeOffset="-193943.142">17706 8178 1094 0,'0'0'23'0,"0"0"5"0,0 0-28 16,0 0 0-16,0 0 0 0,0 0 0 0,0 0 139 0,0 0 22 0,0 0 5 0,0 0 1 15,-4 6-66-15,1 0-13 0,-4 0-2 0,3 2-1 16,-3 1-32-16,0 6-6 0,-3-3-2 0,3-1 0 15,-1 4 1-15,-2 9 0 0,-1-13 0 0,1 13 0 16,3-4-6-16,0-2 0 0,-4 0-1 0,4-4 0 16,0 10-15-16,0-6-4 0,-4 2 0 0,1 10 0 15,-1-4-12-15,4-2-8 16,-4 8 10-16,1 3-10 0,-1-2 8 16,1 2-8-16,-1-6 0 0,1 4 0 0,2-7 8 0,-2 3-8 0,-1-5 0 0,4 8 9 15,-3-8-1-15,3-1-8 0,0 4 12 0,0-10-4 16,-1 1 17-16,5-3 3 0,-1 8 1 0,-3-11 0 15,4 6-29-15,-1 2 0 0,1-8 0 0,-4 3 0 16,3-1 0-16,1-5 0 0,-1 3 0 0,1-6 0 16,-1 0 0-16,4-6 0 0,0 0 0 0,0 0 0 15,0 0-45-15,0 0-15 0,0 0-4 0,4 6 0 16,-4-6-51-16,0 5-10 0,3-2-3 0,-3-3 0 16,7 3 44-16,0-3 9 0,0 3 2 0</inkml:trace>
  <inkml:trace contextRef="#ctx0" brushRef="#br0" timeOffset="-193401.129">17858 8795 1580 0,'-11'-11'67'16,"0"11"-54"-16,1-6 92 0,-1 6 19 0,1-6 3 0,-1 3 1 16,1 3-52-16,-1 0-9 0,4-3-3 0,-4 3 0 15,1 3-12-15,-1-3-2 0,1 3-1 0,-1 3 0 16,4-6-41-16,-4 6-8 0,4 5 0 0,-3-5 0 16,3 0 0-16,-4 0-12 0,4 6 12 0,0 2-12 15,0-2 12-15,0 0 0 0,0-3-10 0,0 5 10 16,3-2 0-16,1 3-9 0,-1-3 9 0,4-1 0 15,-3 1 0-15,3-3 0 0,3 3 0 0,-3 5 0 16,4-11 0-16,-4 0-8 0,3 0 8 0,4 0 0 16,0-3-31-16,0 0-2 15,0-3-1-15,4 0 0 0,0-3 51 0,-1-3 11 0,4 0 1 0,-3-3 1 16,3 3-18-16,-3-11-4 0,-1 8-8 0,4-3 12 16,-3 0-4-16,-1 1-8 0,-3-1 11 0,4 6-11 15,-4-6 0-15,-3 3 0 0,3 1 0 0,-4-1 0 16,1 3 0-16,-4 6 0 0,3 0 0 0,-3 0 0 15,0 0 0-15,0 0-9 0,0 0 9 0,0 0 0 16,0 0-35-16,0 0-1 0,0 0-1 0,0 0 0 16,0 0 37-16,-3 6 0 0,3 6 0 0,-4 2 0 15,1 4 0-15,-1-6 0 0,1 5 0 0,-1-2 0 16,4-3 0-16,-3 5 0 0,3-11 0 0,0 3 0 0,0 0 0 16,3 0 0-16,-3 2 0 0,4 1 0 15,-1-6 0-15,1 0 0 0,-1 0 0 0,4 3 0 16,4-3-8-16,-4-1 8 0,4-2 0 0,-1-3 0 15,4-3-157-15,4 0-27 0</inkml:trace>
  <inkml:trace contextRef="#ctx0" brushRef="#br0" timeOffset="-192756.357">18792 8610 1337 0,'-7'15'28'0,"7"-15"6"16,0 9-34-16,0-4 0 0,0 10 0 0,0-9 0 16,0 0 58-16,0 6 5 0,0-6 1 0,0-1 0 0,0 4 0 0,0 0 0 15,0 0 0-15,0-3 0 16,0 0-14-16,0 0-2 0,0-1-1 0,0-5 0 15,0 9-25-15,0-9-5 0,-3 9-1 0,3-9 0 0,0 0-16 0,0 0 0 0,0 0 0 16,0 0 0-16,0 0 54 0,0 0 4 0,0 0 1 0,0 0 0 16,0 0-43-16,0 0-16 0,0 0 11 0,-4-6-11 15,1 3 0-15,-1-6 0 0,4 9 0 0,-3-5 0 16,-1-1 0-16,-3 0 0 0,4 0 0 0,-4-6 0 16,0 0 0-16,-1 6 0 0,1-2 0 0,-3 2 0 15,3 0 0-15,0 0 0 0,-4 6 0 0,1 0-10 16,-1 0 2-16,0 0 0 0,1 0 0 15,-1 0 0-15,1 6 8 16,-1 0-12-16,1-6 12 0,-1 12-12 0,0-4-1 0,4 7-1 0,-3 0 0 16,3-3 0-16,0 5 6 0,-4 1 8 0,4 2-13 0,0-2 5 15,3 0-13-15,1 2-3 0,-1-2 0 0,1 5 0 16,-1-2 38-16,4-3 7 0,4-1 2 0,-4 1 0 16,7-3-37-16,-4 2-7 0,4-8-2 0,4 3 0 15,-4-3 23-15,4 5 0 0,-1-2 0 0,4 0 0 16,-3-9 0-16,3 3 0 0,0 0 0 0,0-4 0 15,4-4 0-15,-4-4 0 0,4 3 0 0,3-3 0 16,-4-6-107-16,1 0-17 0,0-5-3 0</inkml:trace>
  <inkml:trace contextRef="#ctx0" brushRef="#br0" timeOffset="-192378.462">19078 8054 1387 0,'-3'12'58'0,"-1"-6"-46"16,1 6 68-16,-4 8 13 0,3-2 3 0,1 0 1 15,-1 2-26-15,-3 10-6 0,3-10-1 0,1 10 0 16,-1-4-17-16,-3 3-4 0,4-2-1 0,-1 2 0 16,-3 4-11-16,4 2-3 0,-1-9 0 0,-3 10 0 15,4-1-2-15,3-3-1 0,-4 4 0 0,4 2 0 16,-4-6-2-16,4-2-1 0,0-4 0 0,-3 3 0 16,3 1-11-16,0-4-3 0,-4-2 0 0,4 2 0 15,0-2-8-15,-3-1 0 0,3 4 0 0,0 2 0 16,0-8 0-16,-4 2-16 0,4-14 4 0,0 3 1 15,0 5-25-15,0-5-4 0,0-6-2 16,0 6 0-16,4-12-36 0,-4 0-7 0,0 0-2 16</inkml:trace>
  <inkml:trace contextRef="#ctx0" brushRef="#br0" timeOffset="-191819.4">19315 8698 1789 0,'-4'-9'37'0,"-3"4"9"0,3-1-37 16,1 0-9-16,3 0 0 0,-4 0 0 0,1 0 60 0,-1-3 11 0,4 3 1 0,-3 1 1 15,3 5-58-15,-4-6-15 0,4 6 0 0,0 0 0 16,-3-3 40-16,3 3 6 0,0 0 1 0,-7-3 0 15,7 3-31-15,-7 3-7 0,0 0-1 0,0 3 0 16,-1-1-8-16,1 10-11 0,0-3 3 0,0 0 0 16,0 2 0-16,0 10 0 0,0-6 0 0,0-4 0 15,0-2 8-15,0 6 0 0,3-1 0 0,-3-2 0 16,0 3 9-16,4-1-9 0,-1 1 12 0,-3 0-12 16,4-1 19-16,3-8-3 0,0 3-1 0,0-6 0 15,0-6-15-15,0 0 0 0,0 0 8 0,3 0-8 16,1 0 0-16,3-6 11 0,0 6-11 0,3-6 10 15,5 0-10-15,-1-3 0 0,0 3-10 0,0-5 10 16,0 2 0-16,0 0 0 0,0-3-8 0,-3 0 8 16,-1-2 0-16,1 2 0 0,0 0-10 0,-1 6 10 15,-3-5 0-15,0-1 0 0,-3 6 0 0,-1-3 0 16,1 3-9-16,-4 6 9 0,0-3 0 0,0 3 0 16,0 0 0-16,0 0 0 0,0 0 0 0,0 0 0 15,0 0 0-15,0 0 11 0,0 0-11 0,0 0 10 16,-4 6-10-16,1 0 0 0,-4 3 0 0,3 6 0 15,1-4 0-15,-1 1 0 0,1-3 0 0,-1 6 0 16,1-1 0-16,-1-2 0 0,1 0 0 0,-1 5 0 16,0-5 0-16,1 3 0 0,3-3 0 0,-4-4 0 15,4 1 0-15,0 0 0 0,4-3 0 0,-4 6 0 16,0-12 0-16,3 6 0 0,-3 5 0 0,0-11 0 16,8 0-104-16,-5 6-19 0,4-6-4 0</inkml:trace>
  <inkml:trace contextRef="#ctx0" brushRef="#br0" timeOffset="-191285.139">19734 8625 1580 0,'-7'-3'67'16,"0"-3"-54"0,0 0 127-16,0 0 24 0,0 0 6 0,0 6 1 15,-4-6-71-15,4 6-13 0,-3 0-3 0,-1 0-1 16,4 0-67-16,-3 0-16 0,3 6 0 0,0 0 0 16,-1 0 0-16,-2 6 0 0,3-6 0 0,0 3-9 15,0-1 9-15,0 7 0 0,3-3-9 0,-3 0 9 16,0 5 0-16,3-2 0 0,1-3 0 0,-1-1 0 15,1 1 0-15,-1-3 0 0,1 0 0 0,-1 6 0 16,1-4 0-16,3-5 0 0,0 0-9 0,0 3 9 0,0 0 0 16,0-9-8-16,0 0 8 0,0 0 0 0,0 0-12 0,0 0 12 0,0 0-12 15,0 0 12-15,3 3-9 0,-3-3 9 0,7 3 0 0,-3-1-9 16,-1 4 9-16,1 0 0 16,-4-6 0-16,7 0 0 0,0 0 0 0,-3 6-10 0,3-6 10 15,0 6 0-15,-4-6-11 0,4 6 11 0,0-6-10 0,-3 6 10 16,3-3 0-16,-4 3 0 0,5 2 0 15,-5-2 0-15,1 3 0 0,-4-3 0 0,3 6 0 16,-3-6 0-16,0 2 8 0,-3 4-8 16,-1-3 9-16,-3 6-9 0,3-9 8 15,-3 11-8-15,0-11 0 0,0 0 9 0,0 3-9 0,0-3 0 0,-3-3 0 0,3 5 0 16,-1-8 0-16,1 0 0 0,0 0-9 0,0 0 9 16,0 0-32-16,0 0 0 15,0 0 0-15,0 0 0 0,0 0-16 0,0-8-4 0,3 5 0 0,-3-3 0 16,0 0-28-16,0-3-5 0,4 3-2 0</inkml:trace>
  <inkml:trace contextRef="#ctx0" brushRef="#br0" timeOffset="-190701.689">19925 8722 1845 0,'0'0'38'0,"0"0"10"0,0 0-38 15,0 0-10-15,-4-6 0 0,4 6 0 0,-3 0 76 0,3 0 12 0,-4-9 4 0,1 3 0 16,-1 3-62-16,1-6-12 0,-1 4-2 0,1 5-1 15,3 0-15-15,-4-6 8 0,4 6-8 0,0 0 0 16,0-6 8-16,0 6-8 0,0 0 0 0,0 0 0 16,0 0 8-16,0 0-8 0,0 0 0 0,0 0 9 15,-7 0-9-15,7 0-11 0,-7 6 3 0,4 0 0 16,-5 2-2-16,5 4 0 0,-1 0 0 0,-3-6 0 16,4 6 10-16,-4-1 0 0,3 1 0 0,-3 0 0 15,0 3 0-15,4-4 0 0,-1 1 0 0,1 0 0 16,-1-3 0-16,4 2 9 0,-4-5-9 0,4 6 0 15,0-12 12-15,0 0-12 0,0 0 12 0,0 0-12 16,0 0 11-16,0 0-11 0,4 6 10 0,0 0-10 16,-4-6 8-16,7 3-8 0,0 3 0 0,-4-3 0 15,4 5 0-15,0-5 0 0,0 3 0 0,-3 3 0 16,3-3 0-16,0 0 0 0,-3 0 0 0,-1-1 0 16,1 1 0-16,-1 0 0 0,1 3 0 0,-1 0 0 15,-3 0 0-15,4 2 0 0,-4 1 9 0,-4-6-9 16,1 0 10-16,3 0-10 0,-4-3 12 0,-3 3-12 15,4 5 0-15,-5-5 0 0,1 6 0 0,0-6 0 16,-3 0 0-16,3 3 0 0,-4-1 0 0,1-2 0 16,2 3 0-16,1-9 0 0,0 0 0 0,7 0 0 0,-7 0 0 0,0-6 0 15,0 0 0-15,4 1 0 16,-1-1-20-16,-3 0-7 0,4-3-1 0,3 3-1 16,-4 0-88-16,0 0-18 0,4 0-3 0</inkml:trace>
  <inkml:trace contextRef="#ctx0" brushRef="#br0" timeOffset="-190144.103">20073 8801 2035 0,'0'0'42'0,"0"0"11"0,0 0-42 0,0 0-11 0,0 0 0 0,0 0 0 16,0 0 68-16,0 0 11 0,0 0 2 0,0 0 1 16,0 0-50-16,0 0-9 0,0 0-3 0,0 0 0 15,0 0-12-15,7 0-8 0,-3 6 10 0,3-6-10 16,-4 0 8-16,4 0-8 0,0 0 0 0,0-6 0 16,0 6 0-16,4-6 0 0,-4 0 0 0,0 1 0 15,0-1-9-15,-3 0 9 0,3 0-13 0,0 3 5 16,-4 0 8-16,1-3 0 0,-1 3-9 0,-3-3 9 15,4 0 0-15,-1 1 0 0,-3-1 0 0,0 0 0 16,0 0 0-16,0-3 0 0,0 3 0 0,0-3 0 16,0 3-21-16,-3 4-7 0,-1-4 0 0,1 0-1 15,-1-6-4-15,1 6-1 0,-1-3 0 0,-3 1 0 16,4 5 4-16,-1-3 1 0,-3 0 0 0,0 0 0 0,4 6 17 16,-1-6 12-16,-3 0-13 0,7 6 5 0,-7 0 8 15,3-6 0-15,4 6 10 0,-7 6-10 0,0 0 0 0,0 0 0 16,4 0 0-16,-4-3 0 0,3 6 0 0,-3-1 0 0,4 4 0 0,-5 0 0 15,1 0 13-15,4 2 10 0,-1 1 1 0,1 0 1 16,-1 2-25-16,4 4-12 0,-3-3 0 0,3-1 1 16,-4-5 11-16,4 3 9 0,4 8-1 0,-1-11-8 15,-3 6 13-15,4-1-4 0,-1-2-1 0,1 3 0 16,3-4-8-16,0 1 0 0,0 0 0 0,0 2 8 16,4-5-8-16,-4-6 0 0,0 3 0 0,3 0 0 15,1 5 0-15,0-8-17 0,3 0 4 0,-4-6 1 16,1 6-51-1,3 0-9-15,-3-3-3 0,3 0-472 0,-4 0-94 0</inkml:trace>
  <inkml:trace contextRef="#ctx0" brushRef="#br0" timeOffset="-188283.206">21304 8863 1165 0,'0'0'24'0,"0"0"7"16,0 0-31-16,0 0 0 0,0 0 0 0,0 0 0 0,0 0 73 0,0 0 9 15,-3-6 2-15,3 6 0 16,-4-6-4-16,4 6-1 0,-7-6 0 0,4 6 0 0,3 0-6 0,-7-6-1 0,-1 0 0 0,1 6 0 15,0-2-25-15,0-1-6 0,-3 3-1 0,3 0 0 16,-4-3 3-16,4 3 0 0,-4 0 0 0,4 3 0 16,0-3-29-16,0 3-6 0,-3-1 0 0,3 10-8 15,0-12 9-15,-4 6-9 0,4 0 0 0,-7 6 9 16,3-9-9-16,4 6 0 0,-3-1 0 0,3 1 0 16,0 0 0-16,3-3 0 0,0 0 0 0,1 0 0 15,-1-1 0-15,4-5 0 0,0 6 0 0,0 0 0 16,0-6 0-16,0 6 0 0,0-3 0 0,0-3 0 15,4 6 0-15,-1 0 0 0,5 0 0 0,-5-6 0 16,8 6-9-16,-1-6 9 0,1 0-12 0,3 0 12 16,-3 0 0-16,3 0 0 0,-4-6 0 0,4 0 0 15,0 0 0-15,1 0 0 0,-1-3 8 0,0 0-8 16,-4 1 8-16,4-4-8 0,-3-3 0 0,0-2 0 16,-1-1 10-16,-3 0-10 0,0-8 10 0,0 8-10 15,-3-14 27-15,3 8-1 0,-4-5 0 0,-3-3 0 16,4 8-10-16,-4-11-1 0,4 8-1 0,-4-5 0 15,0 3-2-15,0-4-1 0,-4 10 0 0,4-7 0 16,-4 4-3-16,1-1-8 0,3 7 12 0,-4-1-4 16,1 1-8-16,3-1 0 0,-4 6 0 0,1 4 0 15,-1-10 0-15,1 12 13 0,-4 0-1 0,3 4-1 16,1-7 0-16,3 6 0 0,0 6 0 0,0 0 0 0,0 0-11 0,0 0 0 16,0 0 0-16,0 0 0 0,0 0 0 0,0 0-16 15,0 12 4-15,3-1 1 0,1 4 0 0,-4 9 0 16,3-7 0-16,1 4 0 0,-1 2 11 0,1 4 0 15,-1 2 0-15,-3 1 0 0,0 2 0 0,0 0 0 0,0 4 0 16,0 2 0-16,-3-3 0 0,-1-3 0 0,1 4 0 0,-1-4 8 16,-3-3-8-16,4-2 0 0,-1 2 0 0,1-5 0 15,3 2 0-15,-4-2 9 0,4-7-9 0,-3-2 0 16,3 3 8-16,0-12-8 0,0 5 0 0,3-2 0 16,-3-3 29-16,0 0 3 0,4-3 0 0,-4 0 0 15,3 3-99 1,4-6-19-16,-3 0-4 0,3 0-1 15,0 0-85-15,0-6-18 0,0 3-3 0,0 0-372 0,0-6-75 0</inkml:trace>
  <inkml:trace contextRef="#ctx0" brushRef="#br0" timeOffset="-187799.761">21523 8778 1688 0,'0'0'37'0,"0"0"8"0,0 0 2 0,0 0 0 0,0 0-38 0,0 0-9 16,0 0 0-16,0 0 0 0,0 0 116 0,0 0 22 16,0 0 4-16,0 0 1 0,0 0-55 0,0 0-10 15,0 0-2-15,0 0-1 0,0 0-39 0,0 0-7 0,0 0-1 0,0 6-1 16,3-1-27-16,1 1 0 0,3 0 8 0,0 0-8 16,0-3 0-16,0 0 0 15,4 3 0-15,-1-6 0 0,1 3 0 0,0-3-9 16,-1 0 9-16,1 0 0 0,-1-3-12 0,1 0 4 0,-4 3 8 0,0-3-13 15,0 0 13-15,0-6 0 0,0 3 0 0,0-5 0 16,-3-1 0-16,-1 3 10 0,-3 0-2 0,0 0 0 16,0-2 0-16,-3-1-8 0,-1 0 12 0,1 0-4 15,-1 0-18-15,-3 4-4 0,4-4-1 0,-4 0 0 16,0 0 1-16,-1 4 0 0,1 2 0 0,-3 0 0 16,3 0 14-16,0 0 10 0,0 6-2 0,0-6 0 15,0 6-17-15,-1 6-4 0,5 0-1 0,-4 0 0 16,0 0-1-16,-4 5 0 0,8 4 0 0,-4 3 0 15,-4-6 7-15,4 8 8 0,3-2-13 0,1-1 5 16,-4 7 8-16,3-3 0 0,4 2 0 0,0-8 0 16,0 8 0-16,0-5 0 0,4-3 0 0,-4 5 0 15,7 1 0-15,-4-7 0 0,5 4 0 0,2 0 0 16,-3-7 0-16,4 7-8 0,-1-6 8 0,4-3 0 16,-3 2-26-16,3-5 0 15,0 6 0-15,4 0 0 0,-4-6-152 0,-3 5-30 0,3-5-7 16,-4 3-580-16</inkml:trace>
  <inkml:trace contextRef="#ctx0" brushRef="#br0" timeOffset="-187149.959">23396 8419 1378 0,'0'0'30'0,"0"0"6"0,0 0 2 0,0 0 2 0,0 0-32 0,0 0-8 0,-7 0 0 0,0-12 0 0,4 3 89 0,-4 1 17 16,3-4 3-16,-3-3 1 0,0 3-62 0,0-5-12 15,0-4-2-15,0 3-1 0,0 1-1 0,-4-7-1 16,0 4 0-16,1-4 0 0,-4 4-3 0,-4-4 0 16,4-2 0-16,-4 2 0 0,1 7 18 0,3-10 3 15,0 9 1-15,-4-5 0 0,0 8-21 0,-3 6-4 16,3 1-1-16,1-4 0 0,-1 12 1 0,-3-6 0 16,3 6 0-16,-3 0 0 0,4 6-25 0,-1 6 0 15,-3-7-14-15,7 4 5 0,0 9-1 0,-1 0 0 16,-2-1 0-16,-1-2 0 15,1 8 10-15,-1 1 0 0,0 2-9 0,-3 13 9 0,3-4 0 0,1-3-9 0,-1 9 9 0,1-5 0 16,2 2 0-16,1 0-8 0,0 0 8 0,4 9 0 16,6-8 0-16,1-1 17 0,-4 3-3 0,3-3-1 15,4-3-13-15,-4 4 0 0,4 2 0 0,0-3 0 16,-3-6 0-16,3 1-18 0,0-4 4 0,0 3 1 16,0-5 21-16,0-1 4 0,0-11 0 0,0 3 1 15,3 5-61-15,1-11-13 16,-4 0-3-16,4 2 0 0,-1-2 32 0,1-6 5 0,-1 0 2 0,1 0 0 15,-1 0-165-15,-3-6-33 0,0 0-6 16</inkml:trace>
  <inkml:trace contextRef="#ctx0" brushRef="#br0" timeOffset="-186833.865">22384 8631 1126 0,'0'0'24'0,"0"0"6"0,0 0 1 0,0 0 1 0,0 0-32 16,-7 3 0-16,7-3 0 0,0 0 0 0,0 0 80 0,0 5 8 0,0-5 3 16,0 0 0-16,3 6-31 0,1 3-5 0,3-3-2 0,3 0 0 15,-3-6-15-15,8 6-3 0,-1-6-1 0,0 6 0 16,3-6-2-16,1 0 0 0,0 0 0 0,3-6 0 15,0 6 7-15,0 0 1 0,7-6 0 0,-6 6 0 16,2-6-16-16,-3 6-4 0,1-6 0 0,-5 6 0 16,1-9-10-16,3 6-2 0,-3 0-8 0,-1 3 12 15,-3 0-12-15,1 0-13 0,-1-2 2 0,0 2 1 16,0 2-153 0,0 1-30-16,0 0-7 0</inkml:trace>
  <inkml:trace contextRef="#ctx0" brushRef="#br0" timeOffset="-186352.189">22994 8754 1497 0,'0'0'32'0,"0"0"8"0,0 0 0 0,0 6 4 0,-3 3-36 0,3 0-8 15,-8-3 0-15,5 5 0 0,3 1 90 0,0-6 16 16,0 6 3-16,0 2 1 0,-4-2-74 0,4 0-14 15,0 3-3-15,-3-1-1 0,3 1 12 0,-4 3 2 16,4-7 1-16,0 7 0 0,4-3-13 0,-4 2-4 16,-4-5 0-16,4 0 0 0,0 0-1 0,-3-4-1 15,3 4 0-15,0-6 0 0,0-6 10 0,0 0 3 16,0 0 0-16,0 0 0 0,0 0 9 0,0 0 1 16,0 0 1-16,0 0 0 0,0 0-3 0,0 0-1 15,0 0 0-15,0 0 0 0,0 0-14 0,0 0-4 16,0 0 0-16,0 0 0 0,0 0-16 0,0 0 10 0,0 0-10 15,0 0 8-15,0-6 2 0,0 0 0 0,0-8 0 0,0 2 0 16,0 0-10-16,0-6 0 0,0-2 0 0,0-1-11 16,3 1 11-16,-3-1 0 15,0 1 0-15,0-1 0 0,4-5 0 0,-1 5 0 0,1 6 0 0,-1-8-8 16,1 8 8-16,0-3-8 0,-1 1 8 0,4 5-8 16,0-6 8-16,0 10-10 0,-3-4 10 0,3 6-10 15,0-6 20-15,-4 0 4 0,4 7 1 0,4-4 0 16,-4 6-32-16,4 0-7 15,-1-3 0-15,1 6-1 0,3 0 4 0,0 0 1 0,-3 0 0 0,3 0 0 16,3 6-37 0,1 0-7-16,3 3-2 0,-3-1 0 15,-1 1-90-15,-2 3-17 0,2 0-4 0,1-6-383 0,-4 8-76 0</inkml:trace>
  <inkml:trace contextRef="#ctx0" brushRef="#br0" timeOffset="-185826.888">23499 8728 1220 0,'0'0'27'0,"0"0"5"0,0 0 2 0,0 0 0 0,0 0-34 0,0 0 0 16,0 0 0-16,0 0 0 0,0 0 109 0,-11 0 15 16,4-6 4-16,0 6 0 0,0 0-43 0,-4 0-8 15,4 0-1-15,0 0-1 0,0 0-15 0,-4 0-2 16,4 0-1-16,0 0 0 0,0 0-26 0,0 0-6 0,-3 6-1 0,3 0 0 15,0-1-24-15,3 4 0 0,-3-3 0 0,0 3 0 16,3 6-9-16,-3-9 9 0,4 11-12 0,-1-8 12 16,1 3 0-16,-1 5 0 0,1 1 0 0,-1-6 0 15,1 5-10-15,-1 4 10 0,1-3-8 0,3-1 8 16,-4 1 0-16,4-3 0 0,0 2 0 16,0-8 0-16,0 3 0 0,4-3 0 15,-4 5 0-15,3-8 8 0,1 0-8 0,-4-6 0 0,0 0 0 0,3 0 0 16,-3 0 0-16,7 0 12 0,0 0-4 0,0 0 0 15,0-6 6-15,4 0 2 0,-4 0 0 0,0-8 0 16,4 2-4-16,-4 0-1 0,3 0 0 0,-3 1 0 16,0-7-11-16,0 6 0 0,1-2 9 0,-1 2-9 15,0 0 0-15,-4 3 0 0,4-2 0 0,-3 2 8 16,-1 0-8-16,1 3 0 0,-4 6 0 0,0 0 8 16,0 0-8-16,0 0 0 0,0 0 0 0,0 0-8 0,0 0 8 0,0 0 0 15,0 0-9-15,0 0 9 0,0 0-11 0,0 0 3 16,-4 12 0-16,1-3 0 0,-1 5 8 0,1 1 0 15,-1 3 0-15,1-4-8 0,-1 4 8 0,1 5 0 16,-1-2 0-16,1-3 0 0,3-1 0 0,-4 1 0 16,0-3 0-16,4 8 8 0,-3-5-8 0,3-3 0 15,0-4 0-15,0 7 0 0,3-6-12 0,-3-1 0 16,4 1 0-16,0-6 0 16,-1 0-137-16,1 0-28 0,-1 3-6 0</inkml:trace>
  <inkml:trace contextRef="#ctx0" brushRef="#br0" timeOffset="-185306.606">23682 8913 1267 0,'0'0'28'0,"0"0"5"0,0 0 2 0,-4 6 1 0,1 0-36 0,-1 2 0 0,1 1 0 0,-1-3 0 16,1 3 109-16,3 3 15 0,-4-1 4 0,1 1 0 16,-1 0-52-16,1 0-9 0,-1 8-3 0,-3-8 0 15,7 0 0-15,-3 3 0 0,3 2 0 0,-4-11 0 16,4 6-13-16,0 0-3 0,0-7-1 0,-3 4 0 16,3-9-28-16,0 0-6 0,0 0-1 0,0 0 0 15,0 0-12-15,0 0 11 0,0 0-11 0,0 0 10 16,0 0 43-16,3-6 9 0,1-2 2 0,3-4 0 15,0 6-52-15,0-6-12 0,0 0 0 0,0-5 0 16,3 2 0-16,5-3-18 0,-5-5 4 0,1 2 1 16,3 4 13-16,-4-1 0 0,1 0 9 0,-4 4-9 0,4 2 0 15,-4 3 0-15,0-3 0 0,-4 4 0 0,4 2 0 16,-3 3 0-16,-4 3 0 0,0 0 0 0,0 0-12 0,0 0 12 16,0 0-12-16,0 0 12 0,3 0-11 0,1 3 11 15,-1 3-10-15,1 5 10 0,-4 1-8 0,3 0 8 16,-3 0 0-16,0 8-9 0,0-2 9 0,-3 5 0 15,3-2 0-15,-4 2 0 0,1-5 0 0,-1-3 0 16,4 5 0-16,-3 1 0 0,-1 0 0 0,4-4 0 16,0 1 0-16,-3-1 0 0,3-2 21 0,0 0 3 15,-4 0 1-15,4-4 0 16,4-5-74-16,-1 0-15 0,-3 3-4 0,0 3 0 16,4-6-7-16,-1-1-1 0,1 1-1 0,-1 0 0 15,-3-6-130-15,7 6-25 0,4-6-6 0,-11 0-1 0</inkml:trace>
  <inkml:trace contextRef="#ctx0" brushRef="#br0" timeOffset="-184597.472">24197 8869 1407 0,'0'0'31'0,"0"0"6"0,0 0 2 0,0 0 1 0,0 0-32 0,0 0-8 0,0-6 0 0,0 6 0 16,0 0 87-16,0 0 16 0,0-6 3 0,0 6 1 15,0 0-47 1,0 0-8-16,0 0-3 0,0 0 0 0,0 0 6 0,0 0 1 0,0 0 0 0,0 0 0 16,0 0-16-16,0 0-4 0,-3 0 0 0,3 0 0 15,-4 0-28-15,4 0-8 0,-7-6 0 0,0 6 0 16,0 0 10-16,0 0-2 0,0 0-8 0,0 6 12 15,0-6-12-15,3 6-10 0,-3 0 2 0,0-3 0 16,3 3 8-16,-3 2 0 0,-3 1 0 0,-1 3 0 16,4-6 0-16,-3 6-10 0,2-4 10 0,1 1-10 15,0 0 10-15,4 0 0 0,-1 6 0 0,1-4 0 16,-1 1 0-16,4-3 0 0,0 3 0 0,4-1 0 16,-4-11 0-16,7 12 0 0,-4-6 0 0,4 0 0 15,0 0-20-15,1 3-6 0,-1-1-1 0,0 1 0 16,3-3 27-16,1 0 0 0,-1-6 0 0,1 6 0 15,3-6 0-15,-3 6 0 0,-1-6 0 0,4 0 0 16,-3 0-13-16,0 0 2 0,-1 0 1 0,4-6 0 16,-3 0-35-16,-1 0-7 0,1 0-2 0,3-3 0 15,-3 1-21-15,-1 5-4 0,4-3-1 0</inkml:trace>
  <inkml:trace contextRef="#ctx0" brushRef="#br0" timeOffset="-184210.516">24172 9254 1579 0,'0'0'32'0,"0"0"10"0,0 0-34 0,0 0-8 0,0 0 0 0,0 9 0 16,0-9 104-16,0 6 20 0,0 2 3 0,-3 4 1 16,3-6-60-16,-4 0-11 0,1 3-2 0,-1-3-1 15,4-1-35-15,-3 1-7 0,-1 6-2 0,1-6 0 16,-4 0 43-16,3 6 9 0,-3-6 2 0,0 2 0 15,0 1-52-15,0 0-12 0,0 3 0 0,0 0 0 16,-4-7 0-16,4 7 0 0,-4 6 0 0,1-4 0 16,-4-8-24-16,3 0-8 0,-3 0-2 0,-4-6 0 15,4 6-6-15,-3-6 0 0,3 6-1 0,3-3 0 16,-3 0-110-16,3 3-21 0,1-6-5 0</inkml:trace>
  <inkml:trace contextRef="#ctx0" brushRef="#br0" timeOffset="-183482.293">24726 8869 1579 0,'0'0'32'0,"-7"0"10"0,0 0-34 15,-3 0-8-15,2 0 0 0,-2 0 0 0,3 0 53 16,-4 0 9-16,1 0 2 0,-4 0 0 0,3 0 2 0,0 0 1 16,4 0 0-16,-3 0 0 15,3 3-41-15,-4 0-8 0,4 0-2 0,0 5 0 16,0-2-28-16,-4 0-5 0,4 3-2 0,-3-3 0 0,3 6 30 0,0-4 5 0,-4 4 2 0,4 0 0 15,3 6-18-15,-3-1 10 0,4-5-10 0,-1 3 8 16,1 2-8-16,-1-5-9 0,4 0 9 0,0-3-13 16,0 5 13-16,0-5 0 0,0 3 0 0,4-6 10 15,-1 0-2-15,4 3 0 0,-3-4 0 0,3-2 0 16,-4-3 12-16,5 0 1 0,2-3 1 0,-3 0 0 16,0 1 6-16,-3-7 0 0,3 9 1 15,-4-12 0-15,4 6-29 0,0-6-16 0,0 3 1 16,1-5 1-16,-1 11 62 0,-4-3 13 15,-3 6 3-15,4-6 0 0,3 0-52 0,-4-6-12 0,1 1 0 0,-4 5 0 16,0 6 0-16,0 0 0 0,3-9 0 0,-3 9 0 16,0-6 0-16,0 6 0 0,0 0 0 0,0 0 0 15,0 0 0-15,0 0 0 0,0 0 0 0,0 0 0 16,0 0 0-16,-3 3 0 0,3 0 0 0,-4 6 0 0,-3-3 0 16,4 5 0-16,-1-5 0 0,1 6 0 0,-1-6 0 15,4 6 0-15,0 5 0 0,-3-2 0 0,3 3 0 0,0-1 0 16,3-5 0-16,1 3 0 0,-1-3 0 0,1 2 0 15,-1-2 0-15,4-3 0 0,0 0 0 0,0 2 0 16,0-5 0-16,0 0 0 16,4-6-48-16,0 0-13 0,3 0-3 0,-4 0-614 15,4-6-123-15</inkml:trace>
  <inkml:trace contextRef="#ctx0" brushRef="#br0" timeOffset="-183151.043">24938 9060 1850 0,'0'0'40'0,"0"0"9"0,0 0 2 0,0 0 1 0,-7-6-41 0,7 6-11 0,-7 0 0 0,7 0 0 15,0 0 64-15,0 0 10 0,-7-6 2 0,7 6 1 0,0 0-59 16,-4 6-18-16,1 3 8 0,-1-3-8 0,1 5 8 0,-1 1-8 16,4 0 8-16,0 0-8 0,0 5 12 0,4-5-3 15,-4 3 0-15,0 2 0 0,3-5 1 0,-3 3 0 16,0 3 0-16,0-7 0 0,0 1-10 0,0 0 8 16,0 3-8-16,0-4 8 0,0-5-8 0,0 0 0 15,0-6 0-15,0 0 8 0,0 0-19 0,0 0-4 16,0 0-1-16,0 0 0 15,4 6-140-15,-4-6-28 0,10-6-5 0,-3-6-2 0</inkml:trace>
  <inkml:trace contextRef="#ctx0" brushRef="#br0" timeOffset="-182916.528">24871 8689 1497 0,'0'0'32'0,"0"0"8"0,0 0 0 0,0 0 4 0,0 0-36 0,0 0-8 0,0 0 0 0,0 0 0 15,0 0 68-15,0 0 11 0,0 0 2 0,0 0 1 16,0 0-62-16,0 0-20 0,0 0 10 0,0 0-10 16,3 3-21-16,1 3-10 0,3 0-1 0,0-3-1 15,0 6-170-15,4-9-33 0,6 12-8 16,-3-6 0-16</inkml:trace>
  <inkml:trace contextRef="#ctx0" brushRef="#br0" timeOffset="-182291.729">25315 8925 1497 0,'0'0'32'0,"0"0"8"0,0 0 0 0,0 0 4 0,0 0-36 0,0 0-8 16,4-6 0-16,-4 6 0 0,0 0 89 0,0 0 16 16,0-6 3-16,0 6 1 0,0-6-21 0,0 6-4 15,-4-9 0-15,4 9-1 0,-3-3-15 0,-4 0-4 0,0 0 0 0,0 0 0 16,-4 3 0-16,4 0 0 0,-4 0 0 0,1 3 0 16,3 0-51-16,-4 0-13 0,4 0 0 0,-3 6 0 15,3-9 0-15,-1 6 0 0,1 6 0 0,-3-7 0 16,3 1 0-16,0 0 0 0,0 3 0 0,3 0 0 15,-3 0 0-15,0-3 0 0,3 5 0 0,1-5 0 16,-1 3 0-16,1-3 0 0,3 0 0 16,-4 0 0-16,4-6 0 0,0 11 0 0,0-5 0 0,0-6 0 15,0 6 0-15,0 0 0 0,0-6 0 0,0 6 0 16,0-6 0-16,4 6 0 0,-4-6 0 0,3 6 0 16,1 3 0-16,-4-9 0 0,3 2 0 0,5 4 0 15,-5-3 0-15,4 3 0 0,-3-6 0 0,3 6 0 16,-7-6-10-16,7 0-5 0,0 6-1 0,0-6 0 15,0 0 16-15,0 6 0 0,-3-6 0 0,3 0 0 16,-4 0 0-16,4 6 0 0,0-6 0 0,0 6 0 16,0-1 0-16,0 1 0 0,0-3 0 0,-3 3 0 0,3-3 0 15,-7-3 0-15,7 9 0 0,0-3 0 0,-3-6 0 0,-4 0 8 16,0 0-8-16,0 0 0 0,3 12 10 0,1-7-10 16,-4-5 8-16,3 9-8 0,-3-3 12 0,0-6-2 15,0 0-1-15,0 9 0 0,-3 6-9 0,-1-4 0 16,1-5 0-16,-1 0 8 0,-3 0-8 0,4 0 8 15,-8-3-8-15,4 6 8 0,0-3-8 0,0 2-11 16,0-2 3-16,-4 0 0 0,4 0 8 0,-3 0 0 16,2-6 0-16,-2 9 0 0,3-6 0 0,-4 3 0 15,4-6 0-15,-3 0 0 0,3 2 0 0,-4-2 0 16,4 0 0-16,0 3 0 16,3-3-53-16,-3 0-9 0,4 3-2 0,-1 0 0 15,1 0-51-15,-1 3-10 0,1-6-3 0,-1 6 0 16,4-6-84-16,0 0-16 0,0 6-4 0,0-6-1 0</inkml:trace>
  <inkml:trace contextRef="#ctx0" brushRef="#br0" timeOffset="-181942.953">25562 9239 1314 0,'0'0'37'0,"0"0"8"0,0 0-36 0,0 0-9 16,0 0 0-16,0 0 0 0,0 0 145 0,0 0 27 15,0 0 6-15,-3 6 1 0,3-6-99 0,0 0-19 16,-7 3-4-16,0 3-1 0,7-6-32 0,0 0-6 16,-4 3-2-16,4-3 0 0,0 0-16 0,0 0 0 15,-3 9 0-15,3-9 0 0,0 0 0 0,0 0-16 16,0 6 4-16,0-6 0 16,0 5-80-16,0-5-15 0,0 0-3 0,0 0-725 0</inkml:trace>
  <inkml:trace contextRef="#ctx0" brushRef="#br0" timeOffset="-173796.439">15423 8407 836 0,'0'-970'24'0,"-3"1952"4"16,-4-976-28-16,0 0 0 0,3 0 0 0,-3-3 0 15,0 5 0-15,4-2 0 0,3-6 0 0,-4 9 0 16,-3 3 57-16,7-12 6 0,-3 6 1 0,-5 0 0 16,8-6 0-16,-3 5 0 0,3-5 0 0,-4 9 0 15,4-9-52-15,0 0-12 0,0 0 0 0,0 0 0 16,0 0 54-16,0 0 8 0,0 0 2 0,0 0 0 0,-3 9 0 0,3-9 0 15,0 0 0-15,0 0 0 0,0 0-52 0,0 0-12 16,0 0 0-16,0 0 0 0,7-6 0 0,0 3 0 0,-3 0 0 16,3-3 0-16,0 1 0 0,-4-1 0 0,8 0 0 0,-4-6 0 15,0-3 0 1,0 4 0-16,0-1 0 0,4-6 0 16,-1 1 17-16,1 2 1 0,3-3 0 0,0 1 0 0,0-1-29 0,0 3-5 0,-3-2-2 0,3-7 0 31,-4 12-7-31,1 4-2 0,0-4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04T20:04:28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22941 9327 851 0,'-3'-3'36'0,"-1"3"-36"15,1-3 88-15,-4 1 10 0,3 2 2 0,0-3 1 16,-3 0-18-16,4 3-4 0,-4-3-1 0,0 3 0 15,0-3-27-15,-4 3-6 0,4-6-1 0,-4 6 0 16,4 0-17-16,-3 6-4 0,-1-6-1 0,1 3 0 16,-1-3-11-16,-3 0-3 0,3 3 0 0,-3-3 0 15,4 3 4-15,-4 0 0 0,3-3 0 0,0 0 0 16,1 2 6-16,-1-2 2 0,-3 3 0 0,4 0 0 16,3-3-7-16,-4 3-1 0,4 0 0 0,-4-3 0 15,4 6-12-15,0 0 11 0,0-6-11 0,0 6 10 16,0 6-10-16,0-6 0 0,3-4 0 0,-3 7 8 0,0 0-8 15,0 9 0-15,4-6 0 0,-4-7 0 0,3 10 0 0,1-3 0 16,-1 0 0-16,1-1 0 0,-1 1 0 0,4 0 0 16,-4-3 0-16,4 0 0 0,0-9 0 0,0 8 0 15,0-8 0-15,0 0 0 0,0 0 0 0,0 0 0 16,0 0 0-16,0 0 0 0,0 0 0 0,0 0 0 16,0 0 0-16,4 6 0 0,-4-6 12 0,0 0 4 0,0 0 1 15,4 6 0-15,-4-6-29 16,3 0-7-16,1 12-1 0,-4-12 0 15,7 0 20-15,0 6 0 0,-4-6 0 0,4 3 0 0,-3 3 0 0,3-4 0 0,0 4 0 16,0 0 0-16,0 0 0 0,0 3 0 0,0-3 0 0,0 6 0 16,0-12 0-16,4 5 0 0,-4 4 0 0,0-3 0 15,-3-3 0-15,3 9 0 0,0-3 0 0,0-3 0 16,0-1 0-16,0 1 0 0,0-6 0 0,3 6 0 16,-3-3 0-16,1 3 0 0,-1-3 0 0,0 3 0 15,0 0 0-15,0 0 0 0,-4 2 0 0,4-8 0 16,-3 6 0-16,-1-6 0 0,-3 0 0 0,0 0 0 15,0 0-8-15,0 0 8 0,4-6 0 0,-4 6 0 16,0 0-28-16,0 0 2 0,0 0 0 0,0 0 0 16,0 0 3-16,-4 6 1 0,1 0 0 0,-1 6 0 15,-3-9 22-15,4 3-11 0,-8 3 11 0,4-4-8 16,4 4 8-16,-4 3 0 0,-1-6 8 0,-2 0-8 16,3 0 17-16,0-6-1 0,0 6 0 0,-4-4 0 15,4-2 4-15,7 0 1 0,0 0 0 0,-7 3 0 16,0-3 6-16,0 0 1 0,-4-3 0 0,4 1 0 15,-3-4-18-15,-1 0-10 0,1 0 12 0,-1 0-12 16,4-6 0-16,-4 3 0 0,4 4 0 0,0-1 0 16,4 3 0-16,3 3 0 0,-7 3 0 0,7-3 0 15,-7 3-44-15,7-3-16 0,-4-6-4 0,-3 3 0 16,3-3-58-16,4-6-12 0,0 6-2 0</inkml:trace>
  <inkml:trace contextRef="#ctx0" brushRef="#br0" timeOffset="767.536">23079 9510 850 0,'0'0'17'0,"0"0"6"15,-7-3-23-15,7 3 0 0,-7 0 0 0,7 0 0 16,-7 0 106-16,-1-3 17 0,8 3 3 0,-7 0 1 0,0 0-50 0,0-3-9 0,0 3-3 16,0 0 0-16,7 0-13 0,-10-3-4 0,3 6 0 15,7-3 0-15,-7-3-25 16,7 3-6-16,0 0-1 0,-8 3 0 0,8-3-16 0,-7 3 0 0,7-3 0 0,-7 3 0 16,0 3 0-16,0-3 0 0,4 5 0 0,-4-2 0 15,0 0 0-15,0 0 0 0,0 6 0 16,3-6 0-16,-3 2 16 0,7 4 0 0,-4 6 0 15,4-12 0-15,0 0-25 0,0-6-6 0,0 0-1 16,0 0 0-16,0 0 26 0,0 8 5 0,-3-2 1 0,3-6 0 16,0 9-26-16,0-9-5 0,3 9-1 0,-3 3 0 15,4-1 16-15,-4 1 0 0,3-3 0 0,1 3 0 16,0-6 9-16,-4-6 5 0,7-3 1 0,0 3 0 16,0 0-24-16,3 0-5 0,-3 0-1 0,4 3 0 15,-1-3 15-15,1 0 0 0,0-3 0 0,-1 3 0 16,4 0 0-16,-3-3 0 0,-1 0 0 0,1-3 0 15,0 3 15-15,-1-6 5 0,1 9 2 0,-4-12 0 16,0 7-14-16,0-1-8 0,-3-6 10 16,3 0-10-16,-7 3 8 0,3-2-8 0,4 5 0 0,-3-6 9 15,-1-3-9-15,1 6 8 0,-1-2-8 0,1 2 8 16,-4-3-8-16,3 6 0 0,-3 0 9 0,0-5-9 16,0 5 8-16,0 0-8 0,-3-3 8 0,-1 3-8 15,1 0 0-15,-4 0 9 0,0 0-9 0,0 1 0 16,0 5 12-16,-1-6-4 0,1 3 0 0,0 0-8 15,-3-3 8-15,3 6-8 0,0-3 0 0,-4 3 0 16,0 0 0-16,4 3 0 0,-3-3 0 0,-1 6 0 16,4 0-13-16,0 0 0 0,0-1 0 0,4-5 0 15,-1 12-19-15,1-6-4 0,-1 0-1 0,4 6 0 0,-4-3 18 16,4 2 4-16,0 1 1 0,0 0 0 16,4-6-48-16,0 5-10 0,-1-2-1 0</inkml:trace>
  <inkml:trace contextRef="#ctx0" brushRef="#br0" timeOffset="1321.073">23319 9345 1314 0,'0'0'37'0,"0"0"8"0,0 0-36 0,-4 6-9 0,1 0 0 0,-1 6 0 16,0-7 53-16,1 7 9 0,3-3 2 0,-4 9 0 16,1-7-37-16,3-2-7 0,0 3-2 0,-4 6 0 15,4-7-10-15,-3 7-8 0,3-6 12 0,0 2-12 16,-4-2-12-16,4 6-10 0,0-12-2 0,0 3 0 15,0-4 53-15,0-5 11 0,0 0 1 0,0 0 1 16,0 0-7-16,0 0-2 0,0 0 0 0,0 0 0 16,0 0-17-16,0 0-4 0,0 0-1 0,0 0 0 15,0 0-11-15,0 0 10 0,7-3-10 0,-7-2 10 16,4-1-10-16,-1-6 0 0,1 0 9 0,-4 6-9 16,3-5 0-16,-3 2 8 0,4-3-8 0,0 6 0 15,-1 0 8-15,-3-6-8 0,4 7 10 0,-1-7-10 16,-3 3 9-16,4 0-9 0,-1 6 8 0,-3 3-8 15,4-6 0-15,-4 6 8 0,0 0-8 0,0 0 0 0,0 0 0 0,0 0 0 16,0 0 0-16,0 0 0 0,0 0 0 0,7 0 0 0,0 0-11 0,-7 0 11 16,7 6 0-16,0 0 0 0,-4 3 0 15,5 0-8-15,-5 0-23 16,4 2-4-16,0-5-1 0,-3 6 0 0,3 0 36 0,-4 0 0 16,1 2 0-16,-1 4 0 0,-3-6 0 0,4 2 0 15,-1 4 0-15,-3 0 0 0,4-7-8 0,-1 1 8 16,1 0 0-16,0 3 0 0,-1-4-27 15,1-5 2-15,-4 9 0 0,3-3 0 0,1-1-112 0,3-5-23 16,-4-6-4-16</inkml:trace>
  <inkml:trace contextRef="#ctx0" brushRef="#br0" timeOffset="1725.934">23742 9022 1036 0,'0'0'23'0,"-7"8"5"0,0-8 0 0,0 6 1 0,0-6-29 0,0 6 0 0,0-6 0 0,0 6 0 16,0-6 57-16,-1 6 6 0,8-6 1 16,0 0 0-16,0 0 0 0,-3 0 0 0,-1 6 0 0,4-6 0 15,0 0-52-15,0 0-12 0,0 0 0 0,0 0 0 16,0 0 0-16,0 0 0 0,0 0 0 0,0 0 0 15,-3 3 31-15,3 9 3 0,0-7 1 0,0 1 0 16,0-6-35-16,3 12 0 0,-3 0 0 0,4 3 0 16,3 2 19-16,0 1-3 0,0 5-1 0,0-2 0 15,0 2-1-15,0 1 0 16,-3 8 0-16,3-5 0 0,0 2-4 0,-4 1-1 0,4-4 0 0,-3 9 0 16,0-2-9-16,-1-10 8 0,-3 7-8 15,4 2 8-15,-1-9-8 0,-3 4 0 0,4-1 0 0,-4-2 0 16,0-1-17-16,3-8 1 0,-3-3 0 0,0 0 0 15,0-1-2-15,0-5 0 0,0 6 0 0,0-12 0 16,0 0-31-16,0 0-7 0,0 0 0 16,0 0-1-16,0 0-41 0,0-6-8 0</inkml:trace>
  <inkml:trace contextRef="#ctx0" brushRef="#br0" timeOffset="2041.263">23555 9419 1306 0,'0'0'28'0,"0"0"7"0,0 0 1 0,0 0 1 0,0 0-29 0,0 0-8 0,0 0 0 0,0 0 0 16,0 0 91-16,0 0 17 15,0 0 3-15,0 0 1 16,0 0-59-16,0 0-11 0,0 0-2 0,0 0-1 15,0 0-21-15,0 0-4 0,0 0-1 0,0 0 0 16,7 0-4-16,0 0-1 0,4 0 0 0,-1 0 0 0,1 0 0 0,3 0-8 0,-3 0 12 0,3 0-4 16,0 0-8-16,0 0 0 0,0 0 0 0,0 0 0 15,0 0 0-15,4-6 0 0,-4 6-12 16,0 0 12-16,0 0-49 16,0 0-3-16,0 6 0 0,0-6 0 0,-3 0-36 0,0-6-8 15,3 0-2-15,-4 6 0 0,1-12-21 0,0 6-4 16</inkml:trace>
  <inkml:trace contextRef="#ctx0" brushRef="#br0" timeOffset="2824.685">24761 9319 1340 0,'0'0'38'0,"0"0"8"0,0 0-37 0,0 0-9 0,0 0 0 0,0 0 0 16,0 0 25-16,0 0 3 0,4 2 1 0,-4 4 0 15,4 0-5-15,-1 0-2 0,1 6 0 0,-4 0 0 0,0-6 5 0,3 2 1 16,-3 4 0-16,4 0 0 0,-1 0-2 0,-3-1 0 16,0-5 0-16,4 0 0 0,-4-6-5 0,0 0-1 15,0 0 0-15,0 0 0 0,0 0 5 0,0 0 1 16,0 0 0-16,0 0 0 0,0 0 19 0,0 0 4 15,0 0 1-15,0 0 0 0,0 0-26 0,0 0-6 16,-7-6-1-16,3 0 0 0,1 1-17 0,-4-1 0 16,3 0 0-16,-3 0 0 0,3-3 0 0,-3 6 0 15,0-3 0-15,0 3 0 0,0 0 0 0,0-3 0 16,0 6 0-16,0 0 0 0,0 0 0 0,-4 0 0 16,4 3-8-16,0 0 8 0,0-3-10 0,-3 3 10 15,3 0-10-15,-4 3 10 0,0-3-9 0,4 6 9 16,0 3-8-16,0-6 8 0,0-1 0 0,0 4 0 15,-3-3 0-15,2 9 0 0,-2-1-12 0,3-2 4 0,0 0 0 0,-4 3 0 16,4-4 8-16,0 7-8 0,4 0 8 0,-4-4-8 16,-1-5 8-16,5 6-8 0,3 3 8 0,-4-13-8 15,4 4 8-15,4 0-8 0,-4 12 8 0,3-10-8 16,1 1 8-16,0-3 0 0,3 0 0 0,0 0 0 16,0-3 0-16,0 5 0 0,3-5 0 0,4 6 0 15,-3-6 52-15,0 0 5 0,3 0 2 0,0-3 0 16,3-1-125-16,-2-2-25 15,2 0-5-15,-3-2 0 0,4-1-117 16,0 0-23-16,13 0-5 0,-2-3-1 0</inkml:trace>
  <inkml:trace contextRef="#ctx0" brushRef="#br0" timeOffset="3397.99">24871 9504 686 0,'0'0'19'0,"0"0"5"0,0 0-24 0,0 6 0 16,3 2 0-16,-3 4 0 0,4-6 73 0,-1 6 10 15,1-3 1-15,-1 2 1 0,1-2-1 0,3 0-1 0,-3 3 0 0,3-6 0 16,-4 0-15-16,4-1-4 0,0 1 0 0,0 0 0 15,0-3-51-15,-3 0-13 0,3-3 0 0,0 6 0 16,0-12 54-16,0 6 8 0,0-3 2 0,0 3 0 16,0-3-52-16,0-3-12 0,4 0 0 0,-4 1 0 15,0-1 15-15,-3 0 0 0,-1-9 0 16,4 9 0-16,-3-3-15 0,-1 1 8 0,1 2-8 0,-4-6 0 16,0 0 13-16,0 0-3 0,0 4-1 0,-4-1 0 15,1-6 6-15,-4 9 1 0,3-6 0 0,-3 1 0 16,0 5-7-16,-4-6-1 0,4 6 0 0,-3-3 0 15,-1 4-8-15,4-7 0 0,-3 0 0 0,-1 6 8 16,0 0-8-16,4 3 0 0,-3 3-12 0,3 0 12 16,0 0-14-16,3 0 5 0,-6 0 1 0,2 3 0 15,5 0-16-15,-4 0-4 0,0 3 0 0,0 12 0 16,0-7 14-16,0-2 2 0,0 9 1 0,0-6 0 0,-1-1 11 16,5 7 9-16,-4 0-1 0,0 2-8 0,0 4 0 0,3-10 0 15,1 10-12-15,-1-6 3 0,1-1 9 16,3 1 0-16,0-3 0 0,0 2-8 0,0-5 8 0,3 0-12 15,1 2 12-15,-1-8-12 0,4 12 12 0,0-12 11 16,0 3-3-16,0-1 0 0,4 7-8 0,-4-3 0 16,0-6 0-16,4 0 0 0,-4 2 0 15,-7-8 0-15,10 6 0 0,1-3 0 16,-11-3-19-16,18 3-5 0,-8-3-2 0,1 0 0 16,3 0-111-16,-3 0-23 0,-1-6-4 0</inkml:trace>
  <inkml:trace contextRef="#ctx0" brushRef="#br0" timeOffset="3946.06">25178 9498 1267 0,'0'0'28'0,"0"0"5"0,0 0 2 0,0 0 1 0,0 0-36 0,0 0 0 0,0 0 0 0,0 0 0 16,0 0 52-16,0 0 3 0,0 0 1 0,0 0 0 16,0 0-9-16,0 0-2 0,0 6 0 0,0 3 0 0,0-4-9 0,0-5-3 15,0 0 0-15,0 0 0 0,0 0-4 16,0 12-1-16,0-6 0 0,-4 6 0 0,4-3-7 16,0-1-1-16,0 1-1 0,0 0 0 0,4 6-7 15,-4-3-2-15,0-1 0 0,0 1 0 16,0 3-10-16,0-3 8 0,3 5-8 0,-3-5 8 15,4 0-8-15,-1-3 0 0,1 2 9 0,-1 7-9 0,4-12 8 0,-3 3-8 16,0-1 10-16,3 1-10 0,0 3 16 0,0 0-2 16,-4-6-1-16,4-3 0 0,0 2 3 0,-3-2 1 15,3 0 0-15,-7-3 0 0,7 0 1 0,0 0 0 16,-7 0 0-16,7 0 0 0,-3-3-5 0,3 0-1 16,0 1 0-16,-4-1 0 0,1 0-3 0,3 3-1 15,-4-6 0-15,1 6 0 0,3-6-8 0,-4 0 0 0,1-6 9 16,3 6-9-16,-3 1 0 0,-1-1 9 0,1 0-9 0,-1-3 0 15,1-3 8-15,-1 6-8 0,1-8 0 16,-1 5 0-16,4 0 8 0,-3-3-8 0,-1 0 0 16,1 7 0-16,3-10 0 0,-4 0 0 0,1 3 0 15,0 4 0-15,-1-4 0 0,1-3 0 0,-1 6-11 16,1 0 11 0,-4-2-28-16,3 5 0 0,-3 0 1 0,0 0 0 15,0-6-10-15,0 6-3 0,-3-2 0 0,3 2 0 16,-4-6-1-16,4 0-1 0,-3 6 0 0,-1 0 0 15,1-5-47-15,-1-1-10 0,-3 0-1 0,3 9-1 0,1-3 16 16,-1 1 3-16,4 5 1 0</inkml:trace>
  <inkml:trace contextRef="#ctx0" brushRef="#br0" timeOffset="4384.647">25601 9424 1267 0,'0'0'28'0,"0"0"5"0,0 0 2 0,0 0 1 0,0 0-36 15,0 0 0-15,0 0 0 0,0 0 0 0,0 0 109 0,-3 6 15 16,-1 3 4-16,4-3 0 0,0-6-103 0,-4 9-25 0,4 0 0 16,0-4 0-16,0 7 56 0,0 0 7 0,0 0 1 0,0-3 0 15,0-9-27-15,0 0-5 0,4 11 0 0,0 1-1 16,-1-6-13-16,1 6-2 0,-1-3-1 0,4 5 0 16,-3 1-15-16,3-3 0 0,0-1 0 0,0-2 0 15,0 6 0-15,0 0 0 0,4-4 0 0,-4 1 0 16,0 0 8-16,3 0-8 0,-3 2 0 0,4 4 0 15,-4-6 0-15,4 0 0 0,-4-1 0 0,0 4 0 16,3-3 0-16,-3-6 0 0,0 2 0 0,0-2 0 16,0 6-11-16,1-6-1 0,-5 0-1 0,4 0 0 15,-7-6-22-15,4 6-4 16,-4-6-1-16,0 0 0 0,7 0-34 0,-7 0-7 16,0 0-2-16,3 0-441 0,-3 0-88 0</inkml:trace>
  <inkml:trace contextRef="#ctx0" brushRef="#br0" timeOffset="4823.632">25552 9939 1036 0,'0'0'23'0,"0"0"5"0,0 0 0 0,0 0 1 0,0 0-29 0,0 0 0 0,0 0 0 0,0 0 0 16,0 0 108-16,0 0 16 16,0 0 4-16,0 0 0 0,0 0-52 0,0 0-9 15,0 0-3-15,0 0 0 0,0 0 0 0,3-6 0 0,-3-3 0 0,4-3 0 16,-1 7-29-16,4-7-7 0,-3 0 0 0,3-3-1 15,-4 9-8-15,1-11-2 0,3 2 0 0,0-3 0 16,0 7 1-16,0-7 0 0,0-3 0 0,0 7 0 16,0-1-1-16,4-3 0 0,0 4 0 0,-4-1 0 15,3-6-17-15,-3 10 8 0,4-13-8 0,-4 9 0 16,3 4 0-16,1-1 0 0,-4-6 0 0,4 7 0 16,-4 5 0-16,0-3 0 0,0-3 0 0,3 0 0 0,-3-2-9 15,1 5-6-15,-1 0-1 0,0-3 0 16,0 0-18-16,0 7-4 0,3-13-1 0,-3 6 0 15,0 3-118-15,4-2-24 16,0-7-5-16,3 6-539 0</inkml:trace>
  <inkml:trace contextRef="#ctx0" brushRef="#br0" timeOffset="14655.482">26815 9604 850 0,'0'0'17'0,"0"0"6"0,0 0-23 15,0 0 0-15,0 0 0 0,0 0 0 16,0 0 61-16,0 0 8 0,0 0 2 0,0 0 0 16,0 0 40-16,0 0 8 0,0 0 1 0,0 0 1 0,-7 0-45 0,0 0-10 0,7 0-2 15,-8 0 0-15,-2 0-38 0,3 6-8 0,-4-6-2 0,4 0 0 16,-3 0-2-16,-1 0-1 0,0 5 0 0,1-5 0 15,-4 3-13-15,0 0 0 0,3 0 0 0,-3-3 0 32,-4 3-20-32,4 0-8 0,0 0 0 0,0-3-1 0,0 6 53 0,0-3 10 0,3-3 2 0,-3 3 1 15,3-3-22-15,1 3-5 16,-1 3-1-16,1-6 0 0,-1 6-9 0,4-6 0 16,0 5 0-16,0 1 0 15,0 0-8-15,3 3 8 0,-3-3-10 0,4 3 10 0,-1 0-12 0,1 2 12 0,-1-5-13 0,1 9 5 31,3-3-20-31,-4-1-3 0,4 1-1 0,0 0 0 0,0 0 32 0,0-6 0 0,4 2 0 0,-1 4 0 16,-3-12-15-16,4 6 3 0,3 0 1 0,-4 0 0 16,4 0-1-16,-7-6 0 0,7 0 0 0,1 0 0 15,-1 0 12-15,3 0 0 0,-3 0 0 0,4-6-8 16,-1 6 26-16,1-6 6 0,0-3 0 0,3 0 1 16,-4 0-34-16,4-2-7 0,-3 5-2 0,3-6 0 15,-3-3 18-15,-1 7 0 0,4-1 8 0,-3 0-8 16,-1 0 11-16,1 3-11 0,0-6 12 0,-4 7-12 15,0-1 8-15,3-3-8 0,-3 3 0 0,-3 3 0 16,3-6 0-16,-3 9 0 0,-1-6 0 0,1 6 0 16,-4 0 9-16,0 0-9 0,0 0 0 0,0 0 9 15,3-6-9-15,-3 6 0 0,4-5 0 0,-4 5 8 16,0 0-8-16,0 0 12 0,0 0-12 0,0 0 12 16,0 0-12-16,0 0 0 0,0 0-12 0,0 0 12 15,0 0 0-15,0 0 0 0,0 0 0 0,0 0 0 16,0 0 0-16,0 0 0 0,0 0 0 0,0 0 0 15,0 11 18-15,-4-5 11 0,4 3 3 0,0 0 0 16,-3 0-32-16,3 2 0 0,0 1 0 0,0 0 0 16,0 0-24-16,-4-1-5 0,4 10-1 0,0-9 0 0,-3 2 30 0,3 7 0 15,0-6 0-15,0 2 0 0,0 4 0 0,0 3 0 0,0-1 0 16,-4 1 0-16,4 2 0 0,0-2 0 0,0 8 0 0,0-6 0 16,0 4 0-16,0-4 0 0,0 4 0 0,-4 2 0 15,4 3 0-15,-3-5 0 0,3 8 0 0,-4 0 0 16,4 3 17-16,-3-3 10 0,-1 1 1 15,1 2 1-15,-1-6-46 16,1 3-10-16,-1 0-1 0,1-2-1 0,-1-4 46 0,1 3 10 16,-1-2 1-16,1-4 1 0,-4 3-29 0,3-2 8 0,0-4-8 0,-3 4 0 15,4-4 0-15,-1-5 0 0,1-1 8 0,-1 1-8 16,1-3 0-16,-1-4 0 0,1 1 8 0,-1-6-8 16,4 3 16-16,0-12 1 0,0 0 0 0,0 0 0 15,0 0-3-15,0 0-1 0,0 0 0 0,0 0 0 16,0 0-13-16,0 0 0 0,0 0 0 0,0 0 0 15,0 0 30-15,0 0 3 0,0 0 1 0,0 0 0 16,0-12-34-16,0 6 0 0,0 0 0 0,0-6 0 16,0 3 8-16,0 4-8 0,0-7 0 0,0 6 0 15,4-6 0-15,-4 3 0 0,0 1 0 0,3-1-9 16,-3-3-18-16,4 0-3 0,3-3-1 0,-4 7 0 16,4-7 31-16,-3 3 0 0,3-5 0 0,0 2 0 15,-3 0 0-15,3 0 0 0,0-2 0 0,0-1 0 0,-4 1 0 16,4-4 0-16,0 0 0 0,0 4 0 0,-3 5 0 15,3-6 0-15,0 7 0 0,-3-4 0 0,-1 6 0 16,4 0 0-16,-3 3 0 0,-1-5 0 0,1 5 0 0,3-6 0 16,-4 6 0-16,4 3 0 0,-3-3-17 0,-1 3 2 15,5 0 1-15,-5-2 0 16,4 5-29-16,0-6-5 0,0 0-2 0,0 0 0 16,0 6-11-16,0-6-3 0,0 3 0 0,4-3 0 15,-4 0-51-15,4 0-10 0</inkml:trace>
  <inkml:trace contextRef="#ctx0" brushRef="#br0" timeOffset="15360.452">26952 9560 858 0,'0'0'24'0,"0"0"6"0,0 0-30 0,0 0 0 0,-7 0 0 0,7 0 0 15,-7 3 45-15,7-3 3 0,0 0 1 16,-7 2 0-16,7-2-32 0,-7 3-6 0,7-3-2 0,0 0 0 16,0 0 24-16,0 0 5 0,0 0 1 0,-4 3 0 15,4-3-11-15,-3 6-3 0,3-6 0 0,-4 3 0 16,4-3-25-16,0 0 0 0,0 0 0 0,-3 12 0 15,-1-6 0-15,1 6 0 0,-1-7 0 0,4 1 0 16,0 3 36-16,0 3 3 0,0-6 0 0,0 6 0 16,0-7-11-16,0 7-3 0,0 0 0 15,4 0 0-15,-4 2-25 0,3-2 0 0,-3 0 0 16,4 3 0-16,-1-4 0 0,-3 7 0 0,4-6 0 0,-4-3 0 16,3 2 0-16,1 4 0 0,0 0 0 0,3-3 0 15,-4-4 0-15,1 4 0 0,3-3 0 0,-4 6 0 16,4-9 56-16,0 5 7 0,0-5 1 0,0 3 0 15,4-3-52-15,-4 0-12 0,0-3 0 0,4 3 0 16,-4-4 0-16,3 4-12 0,-3-6 3 0,4 0 0 16,0 0 9-16,-4-6 0 0,3 4 8 0,-3-4-8 15,4-3 8-15,-4 0-8 0,3-9 10 0,1 7-10 16,-4-4 0-16,0-3 0 0,0 7 0 0,4-7 0 16,-4 0 0-16,0-2 0 0,0 2 0 0,0-3 0 15,-3 4 0-15,3-7 0 0,0 7 0 0,-4-1 0 16,4-3 0-16,-3 4 0 0,-1-4 0 0,1 4 0 0,-1 5 57 15,-3-9 6-15,0 7 1 0,0-1 0 16,0 3-103-16,-3 0-20 0,-1-2-4 0,1 5-1 16,3 0 0-16,-4 3 0 0,1 0 0 0,3 6 0 15,-4-6-102-15,4 6-21 0</inkml:trace>
  <inkml:trace contextRef="#ctx0" brushRef="#br0" timeOffset="15781.887">27407 9554 972 0,'-3'11'41'0,"-4"7"-33"16,3 3 57-16,1-10 11 15,-4 7 3-15,3 3 0 0,1-10-38 16,-1 10-7-16,0-6-2 0,4-1 0 16,-3 4-32-16,3-3-17 0,0-3 1 0,-4-1 1 0,4 1 31 15,0 0 5-15,4-6 2 0,-4 0 0 0,0 2-37 0,3-2-7 0,-3 3-2 16,4 0 0-16,-4-3 23 0,4 0 0 0,-1 0 0 0,-3 2 0 31,4 1-69-31,-1-3-10 0</inkml:trace>
  <inkml:trace contextRef="#ctx0" brushRef="#br0" timeOffset="16051.121">27291 9036 1314 0,'-7'6'37'0,"3"0"8"16,-3 0-36-16,4 0-9 0,-4-3 0 0,3 3 0 16,4-6 53-16,0 0 9 0,-3 8 2 0,3-8 0 15,0 0-64-15,0 0 0 0,0 0-9 0,0 0 0 16,0 0-22-16,0 0-4 0,0 0-1 0</inkml:trace>
  <inkml:trace contextRef="#ctx0" brushRef="#br0" timeOffset="17506.799">28152 9480 877 0,'0'0'24'0,"0"0"7"0,0 0-31 0,0 0 0 0,0 0 0 0,0 0 0 0,0 0 48 0,0 0 4 15,0 6 1-15,-4 0 0 0,1 0 9 16,-1 0 2-16,1 3 0 0,-1-4 0 0,0 7-56 0,1-6-8 15,-1 6 0-15,1-3-10 0,-1-1 41 16,4 1 8-16,-3 0 1 0,-1 6 1 0,4-9 9 0,-3 5 2 16,-1-5 0-16,4 3 0 0,0 6-23 0,0 0-4 15,0-10-1-15,0 7 0 0,0 3-16 0,0-3-8 16,0-1 0-16,0 1 8 0,0 6-8 0,0-3 8 16,-3 2-8-16,3-5 8 0,-4 0-8 0,4-4 0 15,-3 4 0-15,-1 0 8 0,1 0-8 0,-1-6 8 16,1 0-8-16,3-6 8 0,-4 5 17 0,4-5 3 15,0 0 1-15,0 0 0 0,0 0 4 0,0 0 1 16,-7 3 0-16,7-3 0 0,0 0-9 0,0 0-1 0,0 0-1 0,0 0 0 16,0 0-15-16,0 0-8 15,0 0 10-15,0 0-10 0,-4-3 0 0,4-2 0 16,-3-1 0-16,3 0-10 0,3-6 10 0,1 0-12 16,0 3 12-16,-1-2-12 15,4-1 12-15,0-6-8 0,0 1 8 0,0 2-8 0,0-3 8 0,4 1 0 0,-4-1 0 16,0 3 0-16,0-2 0 0,0 2 0 15,0 0 0-15,0 6 0 0,-3-2 0 0,-1-7 0 0,4 3 0 16,-3 7 0-16,-4-1 0 0,3 3 0 0,-3-6 0 0,0 12 0 16,0 0 8-16,4 0-8 0,-4-6 8 0,0 6-8 15,0 0 8-15,0 0-8 0,0 0 8 0,0 0-8 16,0 0 0-16,0 0 0 0,3-6 0 0,-3 6 0 16,0 0 0-16,0-6 0 0,0 6 0 0,0 0-8 15,4-5 8-15,-4 5-12 0,0 0 12 0,0 0-12 16,7 0 12-16,-3 0-12 0,3 0 12 0,-4 0-12 15,4 3-4-15,-3 5-2 0,3-2 0 0,-4-6 0 16,1 6 3-16,-1 6 1 0,4-6 0 0,-3 0 0 0,0 2 5 0,-1 4 1 16,1 0 0-16,-1 6 0 0,1-7 8 0,-4 7-10 15,3-3 10-15,-3-4-10 0,0 1-10 16,0 3-1-16,0-3-1 0,4-1 0 0,-1 1 22 16,-3 0 0-16,4-3 0 0,-4 0 0 0,0-4 0 0,3 1 0 15,-3-6 0-15,0 0 0 0,0 0 0 16,4 9 0-16,-4-9 0 0,0 0 0 0,0 0 0 0,0 0 0 15,0 0 0-15,0 0 0 0,0 0 0 0,0 0 0 16,0 0 0-16,0 0 0 0,3-6 0 0,1 0 0 0,3-2 0 16,-4 2 0-16,4-3 0 0,-3 0 0 0,-4-3 0 15,4 1 0-15,-1-4-14 0,-3 0 5 0,4 6 1 0,-1-8 0 16,-3 5 8-16,4-6 0 0,-1 9 0 16,-3-2 0-16,4-7 0 0,-4 9 0 0,3-3 0 0,-3 4 0 15,4-1 0-15,-1-3 0 0,1 6 0 0,-1-6 0 16,1 7 0-16,-1-1 11 0,-3 6-3 0,4-3 0 15,-1 0-8-15,-3 3 0 0,4-9 0 0,-4 9 0 16,0 0 0-16,0 0 0 0,7 0 0 0,-7 0 0 16,0 0 0-16,4 0 0 0,-4 0 0 15,7 0 0-15,-4 9 0 0,4-6 0 0,-3 3 0 0,-1 0 0 16,1 2 0-16,-1-2 0 0,-3 6 0 0,4 0 0 16,-1-3 0-16,-3 2 0 0,4 1 0 0,-4 6 0 15,3-7 0-15,1 4 0 0,-4 0 0 0,3 0 0 16,-3 2 0-16,4-5 0 0,-4 3 0 0,4 2 0 15,-4 1 0-15,0-9 0 0,0 5 0 0,0 1 0 16,0-3 0-16,0 0-9 0,0-6 0 0,3 2 0 0,-3-2 9 16,0 6 12-16,0-12-2 0,0 0-1 15,0 0-58-15,0 0-12 0,4 6-3 0,-4-6 0 16,0 0 52-16,0 0 12 0,0 0 0 0,0 0-668 16</inkml:trace>
  <inkml:trace contextRef="#ctx0" brushRef="#br0" timeOffset="18284.364">28758 9583 1497 0,'0'0'32'0,"0"0"8"0,0 0 0 0,0 0 4 0,0 0-36 0,0 0-8 0,0 0 0 0,0 0 0 0,0 0 53 16,0 0 9-16,0 0 2 0,0 0 0 0,0 0-52 0,0 0-12 15,-7-3 0-15,7 3 0 0,-3-3 0 0,-4 3 0 16,7 0 0-16,-7-3 0 0,7 3 0 16,-7-3 0-16,0 0 0 0,0 3 0 0,3-3 30 0,-3 3 3 15,7 0 1-15,-7 0 0 0,7 0-3 16,-7 3-1-16,0 0 0 0,7-3 0 16,0 0-75-16,-7 3-15 0,3 3-4 0,-3 0 0 0,4 0 52 15,-1 0 12-15,1 6 0 0,-1-7 0 0,4 1 0 0,-3 3 0 16,3 3 0-16,0 0 0 0,0-6 0 0,0 5 0 15,0-5 0-15,3 9 0 0,1-6 0 0,-4 0 0 16,3 2 0-16,1-5 0 0,-1 6 0 0,-3-3 0 16,4-3 0-16,-4 2 0 0,3-5 0 0,-3-3 0 15,0 0 0-15,4 6 0 0,-1 6 0 0,-3-12 0 0,0 0 0 0,0 0 0 16,4 0 0-16,-4 0 0 0,3 6 0 16,-3-6 0-16,7 0 0 0,0 0 0 0,-3-6 0 0,0 6 0 15,3-6 0-15,0-3 0 0,0 3 0 0,0 1 0 16,0 2 0-16,0-6 0 0,0 3 0 0,0-6 0 15,-3 6 0-15,3 0 0 0,0-5 0 0,0 5 0 16,-4-3 0-16,1-3 0 0,3 6 0 16,-4-5 0-16,1 5 0 0,-1-6 0 0,-3 3 0 0,4 0 0 15,-4 3 0-15,3-2 0 0,-3 8 0 0,0-6 0 16,0 6 0-16,0 0 0 0,0-6 0 0,0 6 0 16,0 0 0-16,0 0 0 0,0 0 0 0,0 0 0 15,0 0 0-15,0 0 0 0,0 0 0 0,0 0 0 16,0 0 0-16,0 0 0 0,0 0 0 0,0 0 0 15,-7 0 48-15,4 6 13 0,-1 0 3 0,4 2 0 16,-3 1-103-16,3 3-20 0,0 3-4 16,0-9-1-16,3 5 52 0,-3 4 12 0,0-6 0 0,4 3 0 0,-4 2 0 15,3-8 0-15,1 9 0 0,-1-3 0 0,1-4 0 16,-1 1 0-16,5 3 0 0,-5 0 0 16,-3-6-54-16,4 2-8 0,-1-2-2 0,1 0 0 15,-1 3 0-15,4-6 0 0,-3 3 0 0,-1 0 0 16</inkml:trace>
  <inkml:trace contextRef="#ctx0" brushRef="#br0" timeOffset="18979.365">29009 9557 1041 0,'0'0'29'0,"0"0"7"0,0 0-28 0,0 8-8 0,-4-2 0 0,4 3 0 15,0 3 60-15,0 0 10 0,0-6 2 0,0 2 1 16,0 1-7-16,4 3-2 0,-4-3 0 0,0 3 0 0,3-7 0 0,-3 7 0 15,0-3 0-15,0 3 0 0,4-3-51 0,-4 5-13 16,0-8 0-16,0 9 0 0,0-3 54 0,0-4 8 16,0 7 2-16,0-3 0 15,0 0-52-15,0-4-12 0,0 1 0 0,-4 3 0 16,4-3 0-16,0-9 0 0,0 6 0 0,0-6 0 16,0 0 0-16,0 0 0 0,0 0 0 0,0 0 0 15,0 0 0-15,0 0 0 0,0 0 0 0,0 0 0 16,0 0 0-16,0 0 0 0,0 0 0 0,0 0 0 15,0 0 0-15,0-6 0 0,4-3 0 0,0-3 0 16,-1 3 0-16,-3-5 0 0,4 2 0 0,-4-6 0 16,0 7 18-16,-4-4 1 0,4 3 0 0,-3-5 0 0,3 5-9 0,0-6-2 0,-4 9 0 15,4-2 0 1,-4-7-8-16,4 3 0 0,0 3 0 0,0 7 0 0,0-7 0 0,0-3 0 0,0 6 0 16,0 0 0-16,0 1 0 0,0-1-14 15,4 3 5-15,-4 0 1 0,4 0 8 0,-1-6 11 0,1 7-3 0,-1 2 0 16,1-3-8-16,-4 6 0 15,3-3 0-15,-3 3 0 0,0 0 0 0,0 0-11 0,4-3 3 0,-4 3 0 16,0 0 8-16,0 0 0 0,0 0 0 16,0 0 0-16,10 3 0 0,-3 0 0 15,-7-3 0-15,7 6 0 0,0-3-18 16,-3 2-2-16,-1 1 0 0,1 0 0 0,0 0 2 0,-1 6 0 0,1-6 0 0,-1 3 0 16,1 5 1-16,-1 1 0 0,4 3 0 15,-3-7 0-15,3 7 5 0,-4 3 2 0,4-4 0 0,-3 1 0 16,3 2 10-16,0 4 0 0,-3-9 0 0,3 2 0 15,0 7-36-15,-4-12-11 16,1 2-2-16,-1 10-1 0,1-12 0 0,-1-4 0 16,1 7 0-16,-1-3 0 0,1-3-18 0,-4 2-3 0,3-5-1 0</inkml:trace>
  <inkml:trace contextRef="#ctx0" brushRef="#br0" timeOffset="19957.955">29471 9654 1190 0,'0'0'33'0,"0"0"9"0,0 0-34 0,0 0-8 0,0 0 0 0,0 0 0 15,0 0 100-15,0 0 19 0,0 0 3 0,0 0 1 16,0 0-47-16,0 0-8 0,-7 0-3 0,7 0 0 15,-7-6-31-15,3 3-6 0,4 3-2 0,-7-3 0 16,0-6 3-16,0 6 1 0,0-3 0 0,0 3 0 16,-3-3-8-16,2 6-2 0,-2-5 0 0,3-1 0 0,-4 6-6 0,4 0-2 15,0-6 0-15,-3 6 0 16,3 0-12-16,7 0 0 0,0 0 8 0,-11 0-8 0,4 6 0 16,0 0 0-16,-4-1 0 0,4-2 0 15,4 3 0-15,-4 0 0 0,0 6-12 0,3 0 12 16,1-6 0-16,-1 5 0 0,0 4 0 0,4-6 0 15,0 3-13-15,0 2 4 0,0-2 1 0,4 0 0 0,-4 0 8 0,0-4 0 16,4 10 0-16,-1-12 0 16,1 6-8-16,-1-9 8 0,-3-3-8 0,4 5 8 0,3 1 0 0,0-3 0 15,0 0 0-15,0-3 0 16,0 6 0-16,0-6-10 0,0 0 10 0,0 0 0 0,0 0-10 0,4-6 10 16,-4 6-8-16,0-6 8 0,3 3-12 15,-3-2 4-15,0-1 0 0,1 0 0 0,-1 0 8 0,-4 0 0 0,1-6 0 0,-1 6 0 16,1 1-18-16,-4-1-2 15,3-3 0-15,1 3 0 0,-4-6 20 16,3 6-12-16,-3 6 12 0,4-6-10 0,-4 6 10 0,0-8 0 16,-4 2 0-16,4 6 0 0,0 0 0 0,0 0 0 0,0 0 0 15,0 0 0-15,0-3 0 0,0 3 8 16,0 0-8-16,0 0 0 0,0 0 0 0,0 0 0 16,0 0 0-16,0 0 0 0,0 0 16 0,0 0 6 15,-7 3 1-15,4 3 0 0,-1 2-23 0,1-2 0 0,-1 0 0 16,1 6 0-16,3-3 0 0,0 3 0 0,-4-1 0 15,1 7 0-15,3-6-8 0,-4 2-7 0,0 10-1 0,4-6 0 16,-3 2 64-16,3 4 13 0,-4-1 3 0,4-5 0 16,-3 2-52-16,3 7-12 0,0 2 0 0,0-5 0 15,0 8-36-15,0-3-9 16,0 1-3-16,0 2 0 0,0-2 39 0,0 2 9 0,0-3 0 0,0 4 0 16,0-4-24-16,0 3-2 15,0-5-1-15,0 8 0 0,0-8 18 0,0 2 9 0,0-5-10 0,-4-1 10 16,1 4 0-16,3-7 0 0,-4 4-8 0,1-1 8 15,-1-5-9-15,1 2 1 0,-1-8 0 0,1 3 0 16,3-3 8-16,-7-4-8 0,3 1 8 0,1-3-8 0,3-6-4 0,0 0-1 16,-7 6 0-16,7-6 0 15,-11 0 13-15,4 0-12 0,-4-6 12 0,1 6-12 0,3-9 12 0,-4 0 0 16,-3 1 0-16,3-4-9 16,1 0-18-16,-4-8-3 0,3-1-1 0,1 0 0 0,-5 4 6 15,5-1 1-15,-4 3 0 0,0-8 0 16,-1 5 12-16,5-2 2 0,-1 2 1 0,1-3 0 15,-1 1-19-15,4 5-4 0,0 3-1 0,0-8 0 16,3 8 21-16,1 6 4 0,-1-6 8 0,4 7-428 0,0-7-79 0</inkml:trace>
  <inkml:trace contextRef="#ctx0" brushRef="#br0" timeOffset="20792.081">29510 9648 741 0,'0'0'31'0,"0"0"-31"16,0 6 62-16,0-6 6 0,3 6 2 0,1-1 0 16,-4-5-13-16,3 6-2 0,1 0-1 0,0-6 0 15,-1 9-29-15,4-6-5 0,0 3-2 0,0 0 0 16,0 0-18-16,0 2 10 0,4-2-10 0,-4-6 8 15,4 6 2-15,-4-6 0 0,3 6 0 0,-3 0 0 16,4-6 14-16,-4 0 4 0,0 0 0 0,0 0 0 16,-4 0-14-16,-3 0-2 0,8 0-1 0,-5-6 0 15,4 0 27-15,-3 0 6 0,-1 6 0 0,1-6 1 16,-1-2-10-16,-3-1-3 0,4 0 0 0,-4-3 0 16,0 0 0-16,3 7-1 0,1-10 0 0,-4 3 0 0,0 3-31 0,0 0 8 15,-4-2-8-15,4-1 0 16,-3 0 0-16,-1 6 0 0,1 0 0 0,-1 1 0 15,1 2 0-15,-1-3 11 0,-3 6-11 0,0-6 10 16,0 0-10-16,0 0 0 0,0 0-10 0,-4 6 10 0,4-6 0 0,-3 6 0 16,-1 0 0-16,4 0 10 15,-4 0-10-15,4 0-9 0,0 6 9 0,-3-6-13 0,3 6-5 0,3 0-1 16,-3 0 0-16,4 0 0 16,-4-3 10-16,3 5 9 0,0-2-13 0,4 3 5 0,-3 3 8 0,3-6-10 15,0 6 10-15,0-7-10 16,3 7 2-16,1 0 0 0,0 3 0 0,-1-9 0 0,1 5-3 0,3 4 0 15,0-6 0-15,-4 0 0 0,4 2 11 16,0 1 0-16,0 0-9 0,0-3 9 0,4 0 0 0,-4 2 0 0,0 4 0 0,4-3 0 16,-4-3 0-16,0-1 0 0,3 1 0 15,-3 9 0-15,4-12 0 0,0 6 0 0,-1-4 0 0,-3 4 0 16,4-6 0-16,-1 0-11 0,1 0 11 16,0 0-8-16,-1 0-9 0,-3-1-2 0,4-5 0 0,-1 0 0 31,-3 0-47-31,4-5-10 0,0-1-1 0</inkml:trace>
  <inkml:trace contextRef="#ctx0" brushRef="#br0" timeOffset="21362.723">29863 9610 1120 0,'0'0'23'0,"0"0"6"16,0 5-29-16,-4-2 0 0,1 3 0 0,3 3 0 15,0 0 80-15,0 3 9 0,0-6 3 0,3 5 0 0,-3-5-21 0,4 6-4 0,-4-3-1 0,-4-3 0 16,4 5-10-16,0-11-3 0,0 0 0 0,4 6 0 15,-4 0-33-15,0 6-8 0,0-12 0 0,0 0-1 16,0 0 0-16,0 0 0 0,0 0 0 0,0 0 0 16,0 0-3-16,0 0-8 0,0 0 12 0,0 0-4 15,0 0-8-15,0 0-9 16,0 0 9-16,0 0-13 0,0 0 3 0,0 0 1 16,0 0 0-16,0 0 0 0,0 0-6 0,0 0-1 0,0 0 0 0,0 0 0 15,0 0 16-15,0 0-11 0,0 0 11 0,3-6-10 16,-3 0 10-16,0 0 0 0,4-5 0 0,-4 2 0 15,0 0 0-15,3-6 11 0,-3 3-3 0,0 7 0 16,4-13-8-16,-4 3 12 0,3 3-12 0,-3 1 12 16,4-7-12-16,-1 6 0 0,1 1 0 0,-1 2 0 15,1 3 0-15,-4 6 8 0,0 0-8 0,3 0 0 16,4-6 0-16,1 0 0 0,-1 6 0 0,-4 0 0 16,4 6-12-16,4 0 12 0,-4-6-10 0,0 6 10 15,3 3-31-15,-2-1 0 16,-1 1 0-16,3 9 0 0,-3-6-1 0,0-1-1 0,0 7 0 15,0 3 0-15,0-10-24 0,1 7-5 16,-1-3-1-16,-4 2 0 0,4 4 3 16,-3-6 0-16,-1 5 0 0,1-2 0 0,-1-9 35 0,1 2 7 0,3 4 2 0,-4-6 0 15,1 3-12-15,-4-1-1 0,3-8-1 0</inkml:trace>
  <inkml:trace contextRef="#ctx0" brushRef="#br0" timeOffset="21844.095">30201 8807 1432 0,'0'0'32'0,"0"0"6"0,0 0 2 0,-3 3 0 0,-1 0-32 16,1 3-8-16,-1 0 0 0,1 2 0 0,-1 4 86 0,1-6 16 0,-1 0 3 0,1 6 1 15,-1-3-58-15,-3 5-11 0,7 1-2 0,-4-3-1 0,1 2 6 0,3 4 0 16,-4 0 1-16,4-1 0 16,-3-2-13-16,-1 6-2 0,4 5-1 0,-3 1 0 0,3-4-1 0,0 4-1 15,0 2 0-15,0 0 0 16,3 4-23-16,-3-4 0 0,4 9 0 0,-4-8 8 0,3 8-8 16,-3-3 0-16,4 3 0 0,-1 6 0 15,4-8 8-15,-3-4-8 0,3 6 8 0,-3 3-8 0,-1-2-8 0,4-4-7 16,-3-3-1-16,-1 4 0 15,1 2-24-15,-1-12-6 0,1 10-1 0,-1-7 0 16,1-3-15-16,-1-5-3 0,1 2-1 0,-1 1 0 16,1-9-38-16,3-1-7 0,-3 1-1 0,-1-3-582 0</inkml:trace>
  <inkml:trace contextRef="#ctx0" brushRef="#br0" timeOffset="22263.498">30021 9357 1109 0,'0'0'47'0,"0"0"-38"0,0 0 66 0,0 0 13 16,0 0 2-16,0 0 1 15,0 0-15-15,0 0-4 0,0 0 0 0,0 0 0 0,0 0-30 0,0 0-6 16,0 0-2-16,0 0 0 16,0 0-13-16,0 0-2 0,0 0-1 0,0 0 0 0,0 0-6 0,0 0-2 15,0 0 0-15,4 6 0 16,3-6-10-16,4 6 0 0,-4-4-10 0,3 1 10 15,1 3 0-15,-1 0-9 0,4-3 9 0,-3 3 0 16,7 6-15-16,-4-6 3 0,3 0 0 0,1-6 0 16,0 5-15-16,-4-5-2 0,0 6-1 0,4-3 0 15,-4 3-30-15,0 0-7 0,0 0-1 0,4-6 0 16,-4 0-13-16,0 0-3 0,0-6-1 0,0 3 0 16,-3 3 0-16,3-3 0 0,-4 3 0 0,-3 0-335 0</inkml:trace>
  <inkml:trace contextRef="#ctx0" brushRef="#br0" timeOffset="24980.172">2872 10944 850 0,'0'0'17'0,"0"0"6"0,0 0-23 0,0 0 0 0,0 0 0 0,0 0 0 16,0 0 56-16,0 0 6 0,-4-6 2 0,4 6 0 16,0 0-64-16,-3-3-15 0,3 3-1 0,0 0-1 15,0 0 17-15,0 0-10 0,0 0 10 0,0 0-8 16,0 0 23-16,0 0 5 0,0 0 0 0,0 0 1 15,0 0-21-15,0 0 0 0,0 0 0 0,3 6 0 16,1 3 0-16,-4 3 0 0,3 0 0 0,-3-4 0 0,4 4 55 0,-4 3 6 16,0 0 2-16,7-4 0 15,-7 7-19-15,0-3-3 0,3 2-1 0,1 1 0 16,-4-6-12-16,0 5-4 0,3 4 0 0,-3-3 0 16,0-4-24-16,4 10 0 0,-1-7 8 0,-3 1-8 15,0-3 53-15,4-3 9 0,-4 5 2 0,0-5 0 16,3 0-52-16,-3 2-12 0,0 4 0 0,0-6 0 0,0 3 0 15,0 2 0-15,0 1 0 0,-3 2 0 0,3-5 0 0,0 6 0 0,-4-4 0 16,4 1 0-16,0-3 0 0,0 2 0 0,-3-2 0 0,3-3 0 16,0 2 0-16,0-5 0 0,0 3 0 0,0-6 0 15,0 0 0-15,0-6 0 0,0 0 0 0,0 0 0 16,0 0 34-16,0 0 4 0,0 0 1 0,0 0 0 16,0 0-11-16,0-6-3 0,-4-6 0 0,4 6 0 15,0-5-25-15,0-4 0 0,0 3-14 16,4 0 5-16,-4-5 9 0,0 5 0 15,3-3 0-15,-3 3 0 0,4-5 0 0,-1 5-8 0,-3-3 8 0,4 4 0 16,-4-1-12-16,3 0 2 0,1 3 1 0,0-3 0 16,-1 4 23-16,1 2 5 0,3 3 1 0,-4-3 0 15,4 0-40-15,-3 0-8 0,-1 0-2 16,4 0 0-16,-3 4 14 0,-1-1 4 0,4 0 0 0,-3 3 0 16,3 0-8-16,0 0-2 0,4 3 0 0,-1-3 0 15,1 3 10-15,-1-1 3 0,1 4 0 0,-4 0 0 16,4 0 9-16,-1 0 12 0,1 0-2 0,-1 0-1 15,1 3-58-15,-4 5-12 0,0 1-3 0,0-3 0 16,4 5 64-16,-8 1 10 0,1 3 3 0,-1 2 1 16,1-5-14-16,-4 8 0 0,0-8 0 0,0 8 0 15,0-8 0-15,-4 0-13 0,1-4 4 0,-4 4 1 16,3 0 8-16,-3-7 0 0,0 1 8 0,4-3-8 0,-4-3 10 16,-1 5-2-16,1-5-8 0,0-6 12 0,-3 6 3 15,-1-6 0-15,1 0 0 0,-1 0 0 0,4-6-2 16,-4 6 0-16,1-6 0 0,-4-5 0 0,0 5-13 0,3-3 0 15,-3 0 0-15,3-3 0 16,1 4 0-16,-1-4-12 0,1 0 12 0,6 3-10 16,-3-2-29-16,0-1-5 0,3 6-2 0,-3 0 0 15,4 0-106-15,-1 0-22 0</inkml:trace>
  <inkml:trace contextRef="#ctx0" brushRef="#br0" timeOffset="25557.456">3189 11371 767 0,'7'0'32'15,"0"0"-32"1,4 2 41-16,-4-2 2 0,3 6 0 0,1-3 0 16,0 3 9-16,3 0 1 0,0 0 1 0,-4 0 0 15,-3 0-16-15,4 0-3 0,0-3-1 0,-1 5 0 16,-3-2-19-16,4-3-4 0,-1 3-1 0,1 0 0 16,0 0-1-16,3 0 0 0,-4-6 0 0,1 6 0 15,-4-6-9-15,4 0 0 0,-1 0 0 0,1 0 0 16,-1 0 0-16,-3-6 0 0,0 6 0 0,4-6 0 15,-4 0 12-15,-3 0 1 0,3-3 0 0,0 0 0 0,-7 1 10 0,3-4 1 0,-3 6 1 0,0-9 0 16,0 3-9-16,-3 4-3 0,-4-1 0 16,3 3 0-16,-3-6-13 15,3 6 11-15,-3-5-11 0,0 5 10 0,0 3-2 0,0-3 0 16,0 0 0-16,-3 3 0 0,3 0-8 0,-4 3 0 16,4-6 0-16,0 6 0 0,0 0 0 0,-4 0 0 15,1 0 0-15,-1 6 0 0,1-3 27 16,-1 3 3-16,4 3 1 0,-4 0 0 0,4 2-50 15,-3 1-9-15,3 0-3 0,0 0 0 0,3 5 44 0,0-2 9 0,1 3 2 0,-1-1 0 16,4 4-24-16,0-974 0 0,4 1941-10 16,-4-970 10-16,3 2-10 0,1-2 10 0,0 3-8 0,3-4 8 15,3 1-16-15,-3-1 1 0,0-2 1 0,0 3 0 16,0-1 14-16,4-5 0 0,0 3 0 0,3 2 0 16,-4-11 0-16,1 6 0 0,-1-3 0 0,-3-3 0 15,4 6 0-15,3-7 0 0,-3 1 0 0,3 0 0 16,0-6-54-16,0 6-5 0,4-6-1 0</inkml:trace>
  <inkml:trace contextRef="#ctx0" brushRef="#br0" timeOffset="26156.572">3849 11379 1094 0,'-7'0'23'0,"-4"3"5"0,4-3-28 0,-3 3 0 0,-1-3 0 16,4 9 0-16,0-9 83 0,0 6 11 0,-4 0 2 0,4 6 1 15,-7-9-55-15,3 8-11 0,4 1-3 0,-3 0 0 16,-1 0-20-16,4 2-8 0,-3 1 0 0,3 6 9 15,-1-4-9-15,1-5 0 0,4 9 0 0,-4-4 0 16,3 1 33-16,-3-1 5 0,4 4 1 0,-4-9 0 16,0 8-27-16,7-5-12 0,-4 0 10 0,4 2-10 15,0-5 0-15,0 0 0 0,0 3 0 0,4-4 0 16,3-5 8-16,-4 0-8 0,1 0 0 0,3-6 0 16,0 3 10-16,0-3-10 0,0 0 10 0,4 0-10 15,3-3 12-15,-4-3-3 0,4 0-1 0,0 0 0 16,1-8-8-16,2-1 0 0,-6 3 0 0,3-3 8 15,-7-2-8-15,4-1 0 0,-1 4-12 0,-3-4 12 16,4-3-11-16,-4 4 11 0,-4 5-8 0,4 0 8 16,-3-5 0-16,-1-1 0 0,1 9 0 0,0-3-8 15,-4 1 8-15,0-4-12 0,0 6 12 0,-4 3-12 16,4-3 12-16,0 3 0 0,-4 1 0 0,4 5 0 16,0 0 17-16,0 0-1 0,0 0 0 0,0 0 0 15,0 0 16-15,0 0 4 0,0 0 0 0,-3 5 0 16,3-5-27-16,-4 9-9 0,1-3 0 0,-1 3 9 15,4 0-9-15,-3 8 0 0,3-5 0 0,0-6 8 0,3 9-8 0,-3-1 10 16,4 1-10-16,-4-3 10 0,3 6-10 16,-3-4 0-16,0-2 0 0,4 6 8 0,-1-4 8 0,-3 1 2 15,4-3 0-15,0 2 0 0,-1-2-27 16,1 0-6-16,-1-3-1 0,4 6 0 0,0-7 4 0,0-2 0 16,0 0 0-16,0 0 0 15,0 0-129-15,4-6-26 0,0 3-5 0</inkml:trace>
  <inkml:trace contextRef="#ctx0" brushRef="#br0" timeOffset="26529.918">4135 11523 1045 0,'0'0'44'15,"-4"12"-36"1,1-6 40-16,-1 3 8 0,4 0 2 0,-4 2 0 16,4 4 4-16,0-9 1 0,0 6 0 0,0 5 0 15,0-5-11-15,4 3-3 0,0 3 0 0,-1-4 0 16,1 1-25-16,6 5-4 0,-3-8-2 0,0-3 0 16,0 3-8-16,-3 3-2 0,3-7 0 0,0 4 0 15,0-6 5-15,4-3 1 0,-4 0 0 0,0 6 0 0,-4-9-14 16,4 3 0-16,0-3-9 0,-3-3 9 15,3-3 32-15,-4 0 12 0,4 3 2 0,-3-9 1 16,7 0-24-16,-8-2-5 0,4-1-1 0,-3 0 0 16,3-2-2-16,-4-1-1 0,-3-2 0 0,4 2 0 15,-1-3-14-15,1 1 11 0,-1 5-11 0,-3-6 10 0,0 4-10 0,4-1 8 16,-4 1-8-16,0-4 8 16,0 3-29-16,0 1-7 0,-4 2 0 0,1 0-1 15,3 1-111-15,-4-4-21 0,4 3-5 0</inkml:trace>
  <inkml:trace contextRef="#ctx0" brushRef="#br0" timeOffset="27161.522">4734 11488 1337 0,'-3'6'28'0,"-1"0"6"0,4-6-34 16,-3 6 0-16,-1 0 0 0,1 5 0 0,3-11 58 0,-4 6 5 0,4-6 1 0,0 0 0 16,0 0 0-16,0 0 0 0,0 0 0 0,0 0 0 15,0 0 0-15,0 0 0 0,0 0 0 0,0 0 0 16,0 0-52-16,-7-6-12 0,4 1 0 0,-5-4 0 16,5 3 0-16,-1 0 0 0,1 0 0 0,-1 3 0 15,1-3 0-15,-1 3 0 0,4 3 0 0,-3-6 0 31,-1 1-48-31,4-1-13 0,-3 6-3 0,-1-6 0 0,1 6 52 0,3 0 12 0,-7-6 0 0,0 6 0 16,-4 0 0-16,4 6 0 0,0-6 0 0,0 6 0 16,-4-6 0-16,4 6 0 0,0 5 0 0,-3-8 0 15,-1 3 0-15,4 3 0 0,0 0 0 0,0 8 0 16,3-5 0-16,-3-3 0 0,0 3 0 0,4 2 0 16,-4 1 0-16,-1-3 0 0,5-3 0 0,-1 5 0 15,1-5 0-15,-1 3 0 0,1 0 0 0,-1 2 0 16,1-5 36-16,-1 3 11 0,4-3 1 0,0 8 1 15,-3-5-29-15,3-3-5 0,0 3-2 0,3 3 0 16,-3-7-13-16,4 4 8 0,-1-3-8 0,4 6 0 16,-3-7 0-16,3 1 0 0,4 0 0 0,-4-3 0 15,3 6 0-15,-3-6 0 0,0-3 0 0,4 2 0 16,-4-5 0-16,7 3 0 0,-3 0 0 0,-1-3 0 0,1 0-8 0,-1-3-5 16,5 0-1-16,6-2 0 15,-4-4-124-15,1-3-25 0,3 0-5 0</inkml:trace>
  <inkml:trace contextRef="#ctx0" brushRef="#br0" timeOffset="27715.442">5087 11603 1074 0,'0'0'30'0,"0"0"8"0,0 0-30 0,-3 0-8 0,3 0 0 0,-11 0 0 15,0 3 80-15,4 0 14 0,-3 3 3 0,6-6 1 16,-3 2-28-16,-3 1-6 0,-1-3 0 0,4 3-1 16,0 0-26-16,3 0-5 0,-3 3 0 0,0 0-1 15,0-6-31-15,0 6 0 0,0 0 0 0,4 6 0 16,-1-4 0-16,0 1 0 0,1 3 0 0,-1 3 0 16,4-4 0-16,0 4 0 0,0-3 0 0,4 0 0 15,-4-1 0-15,3 1 0 0,1 0 0 0,0 3 0 16,-1-4 26-16,1 1-1 0,-1 0 0 0,4 5 0 15,-3-5 11-15,3 0 3 0,-4 3 0 0,4-9 0 16,-3-1-39-16,-4-5-18 0,0 0 2 0,0 0 0 16,7 0 31-16,0-5 6 0,4-1 2 0,-4 0 0 15,0-3 2-15,-4 3 1 0,8 0 0 0,-8 0 0 16,4-2-10-16,0-1-1 0,-3-3-1 0,3 0 0 16,-3 0-14-16,-1 1 11 0,1-4-11 0,-1 3 10 15,-3-2 2-15,0-1 0 0,0 3 0 0,0 3 0 16,0-3-12-16,-3-5 0 0,3 5 0 0,-4 0-11 15,1 4 11-15,-1-10 0 0,0 12 0 0,1-9 0 16,-1 4 0-16,-3-1 0 0,4 0-9 0,-1 0 9 0,-3 3 0 16,0-2 0-16,0 5-9 0,0 0 9 0,-7 0-11 15,3 6 2-15,1-6 0 0,-1 0 0 16,1 6-30-16,-4 0-5 0,-1 0-2 0,5 0 0 0,-4 6 37 0,3 0 9 16,-3 3 0-16,-4 0 0 0,4 5 0 15,4 4 0-15,-4-6 0 0,3 11 0 0,0-2 0 16,4-3 0-16,0-1 0 0,0 1 0 15,4 2 0-15,3-8 0 0,0 0 0 0,0 3 0 16,0-4-53-16,0-5-9 0,0 6-2 0,3-9 0 16,4 3 0-16,0 0 0 0,4-3 0 0</inkml:trace>
  <inkml:trace contextRef="#ctx0" brushRef="#br0" timeOffset="28194.843">5239 11606 1278 0,'0'0'28'0,"0"0"5"0,0 0 2 0,0 0 1 0,0 0-28 16,0 0-8-16,-4 9 0 0,1-4 0 0,-1 4 50 0,4-3 9 0,-3 6 1 16,-1-6 1-16,4 8-5 0,0-2 0 15,0-3-1-15,0 0 0 0,0 8-37 0,4-11-7 16,-4 3-2-16,3 0 0 0,1 0 44 0,-4-6 9 0,3 6 2 0,1-6 0 16,-1-1-52-16,4 4-12 0,0 0 0 15,0 0 0-15,4 0 0 0,0 0 0 0,-4-3 0 0,0 3 0 16,3-6 0-16,-3 3 0 0,4-3 0 0,0 0 0 15,-4-3 0-15,0 3 0 0,3-6 0 16,-3 3 0-16,0-3 54 0,0 0 8 16,4-6 2-16,-4 1 0 0,0-1-52 0,-3 3-12 15,-1 3 0-15,4 0 0 0,-3-6 0 16,-4 1 0-16,3-1 0 0,1 0 0 0,-4 3 20 0,0-2 0 0,3-1 1 0,-3 6 0 16,0-9-33-16,0 4-8 0,0-7 0 15,0 6-1-15,0-3 21 0,0-5 0 0,0 5 0 0,-3 3 0 16,-1-8-56-16,1 2-6 15,-4 1-2-15,3 5 0 0,1-9-153 0,-1 4-31 0</inkml:trace>
  <inkml:trace contextRef="#ctx0" brushRef="#br0" timeOffset="28564.878">5613 11606 1497 0,'0'0'32'0,"0"0"8"0,-7 3 0 0,3 5 4 0,4-8-36 0,-3 6-8 0,-1 3 0 0,1 0 0 15,-1 3 52-15,4 0 9 0,0-4 2 0,0 7 0 16,0-3 1-16,0 2 1 0,0 1 0 0,0 0 0 15,4 3-52-15,-4-4-13 0,3 1 0 0,-3 6 0 16,4-1 36-16,-1-2 4 0,-3-1 0 0,4 1 1 16,-1 3-24-16,-3-7-5 0,4 4 0 0,-1 5-1 15,-3-11-3-15,4 6-8 0,-1-3 12 0,-3-4-4 16,0 1 0-16,4 3-8 0,-4-3 12 0,0-4-4 16,3 1-8-16,-3 3 10 0,4-6-10 0,-4-6 10 15,0 0-10-15,0 0 0 0,0 0 0 0,0 6 0 16,3 0-57-16,-3-6-11 0,0 0-1 0,0 0-1 15,0 0-56-15,7 0-11 0,1-6-3 0</inkml:trace>
  <inkml:trace contextRef="#ctx0" brushRef="#br0" timeOffset="29036.804">5634 11585 1155 0,'0'0'25'0,"0"0"6"0,0 0 1 0,0 0 0 0,0 0-32 0,0 0 0 0,-4-6 0 0,4 6 0 16,-3-6 75-16,3 1 8 0,0-4 1 0,0 0 1 15,3 3-60-15,-3 3-12 0,4-9-2 0,-1 6-1 16,8-8 43-16,-7 8 9 0,3-3 2 0,0 3 0 31,0-3-75-31,3 9-14 0,1-11-3 0,-1 11-1 0,1-6 29 0,3 6-9 0,0 0 9 0,-3 0 0 16,-1 0 0-16,4 0 9 0,-3 6 0 0,-4 5 0 15,4-8 7-15,3 0 0 0,-4 3 1 0,5 0 0 16,-1 3-9-16,-4 3-8 0,1-1 9 16,-4 1-9-16,7-3 0 0,-7 3 0 0,-3-1 0 15,3 1 0-15,0-6 24 0,0 6 0 16,0-9-1-16,-4 6 0 0,-3-9-11 0,4 8-3 0,-4-2 0 0,0 0 0 15,0 0-1-15,-4 0-8 0,4 0 12 0,-7 6-4 16,0-7-8-16,-3 4-9 0,-1 0 9 0,-7 0-13 16,1 3-17-16,-1-1-3 0,-3-5-1 15,-4-3 0-15,4 3 9 0,-7 0 1 0,3 0 1 0,0 3 0 16,-3-3 0-16,4-4 0 0,-8 4 0 0,0-6 0 16,4 0-22-16,3 6-5 0,4-6-1 0,-4 6 0 15,8-6 18-15,3 0 3 0,3 0 1 0</inkml:trace>
  <inkml:trace contextRef="#ctx0" brushRef="#br0" timeOffset="29951.757">6826 11550 1062 0,'0'0'23'0,"0"0"5"0,-7-3 0 0,0 3 3 0,0 0-31 16,0 0 0-16,0 0 0 0,0 3 0 0,-4 0 80 0,-6 3 11 16,3 3 1-16,-1 2 1 0,-2-5-2 0,-1 6-1 15,-3-6 0-15,7 8 0 0,-11-2-13 0,4 6-2 16,0-6-1-16,-4-1 0 0,4 1-37 0,10-3-7 16,-10 0-2-16,4 0 0 0,3 2-18 15,-1-5-10-15,1 0 10 0,0 3-10 0,4-3 0 0,-1 9 0 16,4-7 0-16,3 4 0 0,-3-3 0 0,7-3-8 0,-7 3 8 0,7-1-10 31,0-8-19-31,11 3-4 0,-4 0-1 0,0 0 0 0,7-6 34 0,0 3 0 16,7-6 0-16,1 1 0 0,2-10 0 0,1 3-15 0,3 0 2 0,4-11 0 15,-7 2 13-15,10-2 0 16,-10-1 0-16,3-2 0 0,-3-1 0 0,3-2 12 16,-4-9-3-16,-6 8 0 0,0-2-9 0,-4 3-11 15,-4-4 3-15,-3 4 0 0,1-4 8 0,-1 10 9 0,-4-12-1 0,1 8-8 16,-4-5 10-16,0 2-10 0,-4-2 8 0,1 3-8 15,-1-4 57-15,1 4 7 0,-5-3 0 0,1 5 1 16,0 7-106 0,-3-1-22-16,3-2-4 0,-4 5-1 0,1-9 55 0,2 10 13 0,-2-7 0 0,3 10 0 15,-7-4 0-15,3 6 0 0,4 0 0 0,-3-2 0 16,2 5 0-16,1 0 0 0,0 6 0 0,0-3 0 0,4 6 0 16,3 0 0-16,-4 0 0 0,1 6 0 0,-4 0 0 15,3 6 0-15,1 0 0 0,-1 5 0 16,4 1 0-16,-3-1 0 0,3 10 0 0,0-1 0 15,3 4 0-15,1-4 0 0,-1 10 0 0,4-7 0 0,0 3 0 0,0 4 0 16,0 2 0-16,0 0 0 0,0-3 0 0,1 3 0 16,-1 1 0-16,0 2 0 0,0-9 0 0,0 1 0 15,-4 2 0-15,8-3 0 0,-4-8 0 0,-7 5 0 16,7 0 0-16,-4-2 0 0,1-15 0 0,3 8 0 16,-3-2 0-16,-1 0 0 0,1-7 0 0,-1 1 0 0,1-3 0 15,-1 3 0-15,-3-12 0 0,0 0 0 0,0 0 0 16,0 0 0-16,11 5 52 0,-4 7 12 15,0-6 4-15,-7-6 0 16,0 0-153-16,11 3-31 0,-1 3-5 0</inkml:trace>
  <inkml:trace contextRef="#ctx0" brushRef="#br0" timeOffset="30507.724">7140 11559 1396 0,'0'0'31'0,"-7"9"6"0,0-7 2 0,4 7 0 0,-4-9-31 16,3 6-8-16,-3 0 0 0,7-6 0 0,0 0 93 0,0 0 18 15,-7 6 3-15,7-6 1 0,0 0-59 0,0 0-12 16,0 0-3-16,0 0 0 0,0 0-20 15,0 0-4-15,-4 0-1 0,4 0 0 0,0 0-8 16,0 0-8-16,0 0 9 0,7 6-9 0,0-6 8 0,1 3-8 16,6 0 0-16,-4 3 9 0,8-15-26 0,-11 6-6 15,7 3-1-15,0-6 0 0,0 0 24 0,-3 0 0 16,3 0 0-16,-3 0 0 0,-1 1-9 0,-3-7 9 16,0 6-12-16,-3 0 12 0,6-3-12 0,-10-3 4 15,7-2 8-15,-3 5-13 16,3-3-31-16,-4 3-5 0,1-2-2 0,0-1 0 15,-4 0-11-15,3 3-2 0,-3-5-1 0,0 5 0 16,0-3-6-16,-3 6-1 0,3-6 0 0,0-2 0 16,-4 5 14-16,0 0 2 0,1 3 1 0,-4 0 0 0,3-6 44 0,-3 7 11 0,7-1 0 0,-14 3 0 15,7 3 49-15,-3 0 12 0,-1 0 3 0,0 3 0 16,1 3-32-16,-4-1-5 0,3 7-2 0,-3 0 0 16,7-3 15-16,-4 5 4 0,4 7 0 0,-3 3 0 15,-1 2-8-15,4 9-2 0,4-2 0 0,-4 2 0 16,3 3-2-16,0-14 0 0,1 8 0 0,-1-3 0 15,4-5-8-15,-3 8-1 0,3-11-1 0,0 8 0 16,3-11-8-16,1 5-2 0,-1-2 0 0,1-9 0 16,3-1-12-16,4-2 11 0,-1 0-11 0,4-6 10 15,-7 0-10-15,8-3 0 0,-1-3 0 0,0 3 0 16,3-6-35-16,1 0-9 0,3 0-1 16</inkml:trace>
  <inkml:trace contextRef="#ctx0" brushRef="#br0" timeOffset="31123.1">8872 10885 1314 0,'0'0'37'0,"-7"0"8"0,0 3-36 0,0 3-9 0,0-6 0 0,7 0 0 16,-7-6 71-16,0 3 12 0,3-2 2 0,1 2 1 16,-4 0-35-16,3-3-7 0,4-6-2 0,-3 6 0 0,-1-11-2 0,1 5-1 15,-4-6 0-15,0 3 0 0,-4-11-20 0,1 8-4 16,-1 1-1-16,0-1 0 16,-3-5-2-16,0 11-1 0,0-3 0 0,3 3 0 0,-3 4-11 0,4 2 0 15,-4 3 0-15,0 0 0 0,-1 3 0 0,1 3 0 16,-3 0 0-16,-1 3 0 0,0 2 0 15,-3-2-12-15,4 6 2 0,-5 6 1 0,5-4 9 0,-4 4 12 16,-1 5-2-16,1 1-1 0,0 2-9 0,3 7 0 16,8-4 0-16,-4-2 0 0,0-4 0 0,3 7 0 15,0 2 0-15,4-3 0 0,0 4-16 0,4-1-6 16,-1-3-1-16,4 1 0 0,0 2 23 0,4-5 0 16,3 8 0-16,0-3 0 15,0-2 14-15,0 5 7 0,0 3 2 0,4-9 0 16,-1 4-23-16,-3-1 0 0,4 3 0 0,0-5 0 0,-1 2 0 15,1-8 0-15,-4 8 0 0,3-8 0 16,-3 2-47-16,-3-8-13 0,-1-4-4 0,1-2 0 0,0 0 64 16,-4 0 0-16,0 5 9 0,0-11 0 15,0-3-45-15,0 0-8 0,0-3-3 0,-4 3 0 16,0-3-22-16,1 0-5 0,-1-6-1 0,1 3-557 0</inkml:trace>
  <inkml:trace contextRef="#ctx0" brushRef="#br0" timeOffset="31454.927">8244 11418 806 0,'0'0'17'0,"0"0"4"0,0 0 1 15,-7 0 2-15,4-6-24 0,-1 0 0 0,1 6 0 0,-1-6 0 0,1-6 85 0,3 6 13 16,0 6 2-16,-4-9 1 0,4 9-29 0,0 0-5 15,0 0-2-15,0 0 0 0,7-2-31 0,0-4-6 16,0 6-2-16,4 0 0 0,0 0-26 0,-1 6 0 16,4-6 0-16,4 2 0 0,-4 7 32 0,4-6 0 15,3 6 1-15,-4-3 0 0,5 0-23 0,-5 0-10 16,4 0 8-16,-3-3-8 0,3 5 0 0,-3-5 8 16,-1-3-8-16,1 0 0 0,0-3 8 15,-4 3-8-15,3-3 0 0,-2-5 8 0,2 2-20 0,-3 0-5 16,4 0-1-16,-4-6 0 15,0-3-47-15,4 7-10 0,-4-7-1 0,4 3-1 16,-1-5-103-16,1 5-21 0</inkml:trace>
  <inkml:trace contextRef="#ctx0" brushRef="#br0" timeOffset="31933.239">8834 11356 1267 0,'0'0'28'0,"0"0"5"0,0 0 2 0,0 0 1 0,0 0-36 0,-4 6 0 0,0 3 0 0,1-1 0 16,-1-2 58-16,4 3 5 0,-3 3 1 0,3-6 0 0,0-6 0 15,0 6 0-15,0 11 0 0,0-2 0 0,3-3-17 0,1 5-3 16,-4-8-1-16,3 0 0 0,-3 0-18 0,0 8-3 16,0-5-1-16,0-6 0 0,0 3-5 0,0 3-2 15,0 5 0-15,0-5 0 0,4 0-22 0,-4-6-5 16,0 5-1-16,0-2 0 0,0 3 14 0,0-6 0 15,4 6 0-15,-4-12 0 0,0 0 0 0,0 0 0 16,0 6 0-16,0-6 0 0,0 0 22 16,0 0 7-16,0 0 2 0,0 0 0 0,0 0-17 0,0 0-3 15,0 0-1-15,0 0 0 0,3-6-10 0,4 0 12 16,-3-6-12-16,-1 3 12 0,1-3-12 0,-1 1 0 16,1-1 9-16,-4 0-9 0,3-3 0 0,-3-2 8 15,4 5-8-15,-4-6 0 0,3-5 14 0,1 5-2 16,-4-2 0-16,0-1 0 15,0-2-12-15,3 5 0 0,1 0 0 0,-4 1 0 0,0 2 0 0,0-3-12 16,0 4 3-16,0 2 0 0,0 0 9 0,3 0 12 16,1 1-2-16,-4 5-1 0,4 0-9 0,-4 6 0 0,7-3 0 0,-7 3 0 31,10-3-49-31,-3 3-12 0,0 0-3 0,4 3 0 0,-4 3 52 0,4-3 12 0,3 3 0 0,0-6 0 16,-4 5 0-16,1 7 0 0,3-12 0 0,-3 6 0 15,-1-3-55 1,4 0-8-16,-3 0-1 0,-1-3-1 0,5 0-83 15,-1 3-16-15,-4-3-3 0,4 0-1 0</inkml:trace>
  <inkml:trace contextRef="#ctx0" brushRef="#br0" timeOffset="32566.63">9412 11312 1314 0,'0'0'37'0,"0"0"8"0,-7 0-36 0,0 3-9 15,0-3 0-15,-4 0 0 0,4 3 53 0,-3-3 9 16,-1 3 2-16,-3 0 0 0,7-1 32 0,-4 4 8 16,1 0 0-16,-1-6 1 0,-3 0-65 0,4 6-14 15,-1-6-2-15,0 6-1 0,1-6-23 0,-1 6 0 0,1-3 0 0,-1 3 0 16,4 0 0-16,0 5 0 0,0 1 0 0,3 0 0 15,-3 0 0-15,4 2 0 16,-1 1 0-16,1 0 0 0,3 5 0 0,0 1-8 16,0 5 8-16,3-5-12 0,1-1 12 0,-1 1 0 15,1-6 0-15,-1 2-8 0,1-5 8 0,-1 6 0 0,1-6 0 0,-1-4 0 16,1-2 0-16,0 0 0 0,-4-6 0 0,0 0 8 16,0 0 9-16,7 3 3 0,-7-3 0 0,7-6 0 15,-4 0 10-15,4 0 2 0,0 1 1 0,-3-7 0 16,3 6-16-16,0-9-3 0,-4 0-1 0,4 1 0 15,-3-4-13-15,0 3 8 0,-4-5-8 0,3 5 0 16,1 3 0-16,-1-5 0 0,-3 2 0 0,4 6 0 16,-1 0 0-16,1-2 8 0,-4 5-8 0,3-3 0 15,-3 6 0-15,0 3 0 0,0-6 0 0,0 6 0 16,0 0 0-16,4-6 0 0,-4 0 0 0,0 6 0 16,0 0 0-16,0 0 0 0,0-8 0 0,0 8-10 15,0 0-1-15,0 0 0 0,0 0 0 0,0 0 0 16,0 0-5-16,0 0-2 0,0 0 0 0,0 0 0 15,0 0-10-15,0 0-3 0,0 0 0 0,3 8 0 16,-3 1 31-16,4 0-9 0,-4 3 9 0,3 5 0 0,-3 1 0 0,0-3 0 16,0 8 0-16,4-5 0 0,-1-3 0 0,-3 8 0 15,4-5 0-15,-1 2 0 0,-3-2 10 0,7-6 1 16,-3 5 0-16,0-5 0 0,-1 0-3 0,1-3-8 16,-1 2 12-16,-3-11-4 0,0 0-8 0,7 6 0 15,4 6 0-15,-4-9 0 0,-7-3-17 0,10-3-6 16,1 3-1-16,3-6 0 15,0 0-111-15,-3 0-22 0,3 1-5 0</inkml:trace>
  <inkml:trace contextRef="#ctx0" brushRef="#br0" timeOffset="32897.739">9631 11429 1437 0,'0'0'40'0,"0"0"10"0,0 0-40 0,0 0-10 0,-7 0 0 0,7 0 0 15,0 0 85-15,-7 3 15 0,7-3 4 0,-7 3 0 16,7-3-40-16,-4 9-8 0,1-3-2 0,-1 6 0 0,1-6-18 0,3 8-3 15,-4-5-1-15,4 0 0 0,0-3-16 0,4 6-4 16,-4-1-1-16,0 1 0 0,3-3-3 0,-3 3-8 16,0 5 12-16,4 1-4 0,-1-12-8 0,-3 8 8 15,4-2-8-15,-1-6 8 0,-3-6-17 0,0 0-4 16,7 6-1-16,-3 0 0 16,3-6-115-16,-4 0-23 0,4-6-5 0,0-3-618 0</inkml:trace>
  <inkml:trace contextRef="#ctx0" brushRef="#br0" timeOffset="33118.5">9504 11097 1386 0,'0'0'30'0,"0"0"6"0,0 0 2 0,0 0 2 0,0 0-32 0,-4 6-8 0,4-6 0 0,0 9 0 15,0-9 12-15,0 0 0 0,0 3 1 0,0-3 0 16,0 0-13-16,0 0 0 0,0 0 8 0,7 6-8 16,-3-3-14-16,3 0-6 0,0-3 0 0,4 2-394 15,-1-2-78-15</inkml:trace>
  <inkml:trace contextRef="#ctx0" brushRef="#br0" timeOffset="33720.758">10061 11332 1267 0,'0'0'28'0,"0"0"5"0,0 0 2 0,0 0 1 0,0 0-36 0,0 0 0 0,-7 6 0 16,4 0 0-16,-4 0 111 0,3-6 15 0,-3 6 3 0,0-3 1 16,0 3-42-16,0-3-8 0,0 2-1 0,0 1-1 15,0 0-35-15,0 3-7 0,0-3-2 0,-4 0 0 16,0 0-20-16,4 0-4 0,-3-6-1 0,3 8 0 16,0-2-9-16,0-3 0 0,0 3 9 0,-1-3-9 15,1 3 0-15,4 0 0 16,-4 6 0-16,3-7 0 0,1 1 0 0,-1 0 0 15,1 0 0-15,3-6 0 0,0 0 0 0,0 6 0 0,-4 3 0 0,4-3 0 16,0-6 0-16,0 0 0 0,0 11 0 0,0-11 0 16,0 0 0-16,0 0 0 0,0 0 0 0,4 6 0 15,-4-6 0-15,3 6 0 0,1-6 0 0,-4 0 0 16,0 0 0-16,7 6 0 0,-4-3 0 0,4 0 0 16,4 0 0-16,-4-3 0 0,0 0 0 0,-3 3 8 15,3-3-8-15,0 0 0 0,3 3 0 0,-3 0 0 0,0 0 0 16,-3 5 0-16,7 1 0 0,-4-9 0 15,0 6 0-15,-4-6 0 0,4 6 0 0,0 0 0 0,-3 0 0 16,3-6 0-16,-4 6 0 0,1 5 0 0,-1-5 0 16,1 3 0-16,-4 3 0 0,0 0 0 0,4-4 0 0,-4 4 0 15,0 0 0-15,0 0 0 0,-4-1 0 0,0 1 0 16,4-3 0-16,-3 3 0 0,-1-3 0 0,1-1 0 16,-1 4-9-16,1-6 9 0,3-6-11 0,-7 6 3 15,3-6 0-15,4 0 0 0,-7 3-1 16,-3-3 0-16,3-3 0 0,-4 3 0 15,7 0-15-15,-3 0-4 0,7 0 0 0,-7-6 0 16,0 6-24-16,4-6-4 0,3 6-2 0,-7-6 0 16,0 6-112-16,7 0-22 0,0 0-5 0,-4-8-1 0</inkml:trace>
  <inkml:trace contextRef="#ctx0" brushRef="#br0" timeOffset="34543.425">10312 11494 860 0,'0'0'19'0,"0"0"4"0,0 0 1 0,0 0 0 15,0 0-24-15,0 0 0 0,0 0 0 0,0 0 0 0,0 0 95 0,0 0 14 16,-4 6 3-16,4-6 1 0,0 0-39 0,0 0-8 15,0 0-2-15,0 0 0 0,0 6 0 0,0-6 0 0,0 0 0 16,0 0 0-16,0 0-51 0,0 0-13 16,0 6 0-16,0-6 0 0,0 0 0 0,0 0 0 0,4 11 0 15,-4-11 0-15,0 0 28 0,3 6 4 0,1-6 0 0,-4 0 0 16,3 6-16-16,1 0-4 0,3-3 0 16,0 0 0-16,0 0-4 0,-4-3-8 0,5 3 11 0,-1 0-11 15,-4-3 0-15,4 3 0 16,0-3 0-16,0 0 0 0,-7 0 9 0,7 3-9 0,-3-3 0 0,3 0 9 15,0 0-1-15,-3-3-8 0,-1 0 12 0,4-3-4 16,-3 3 2-16,3-3 0 0,0 6 0 0,0-6 0 16,-4 0-10-16,1 0 0 0,-1-5 0 0,4 5 0 15,-3-3 0-15,0 3-9 0,-4-3 9 0,0 9-13 16,0 0 5-16,0 0 8 0,3-3-13 0,-3-8 5 16,-3 5 8-16,3 0 0 0,-4-3 0 0,4 3 0 15,-4 0 0-15,4 6 0 0,0 0 8 0,-7-3-8 16,0 0 12-16,0 0-1 0,-3-2-1 0,3 2 0 15,0 3 2-15,-4 0 1 0,0-6 0 0,1 6 0 16,3 0 5-16,-4 0 1 0,1 0 0 0,-1 0 0 0,0 0-19 16,1 0 8-16,3 0-8 0,-4 6 0 0,4-6 0 15,0 8 0-15,0-2 0 0,0 0 0 16,0-3-33-16,3 3-4 16,-3 9-1-16,4-4 0 0,-1-2 38 0,1 6 0 0,3 0 0 0,-4 8 0 15,4-11 0-15,4 3 0 0,-4 2 0 0,0 1 0 16,3-9 0-16,1 8 0 0,-1-5 0 0,4 6 0 0,-3-6 0 0,-1-4 0 15,5 7 0-15,-1-3 0 0,0 2 12 0,0-2 9 16,0-3 3-16,-4-3 0 0,4 0-24 0,0-3 0 16,0 6 0-16,0-6 0 0,1 5 0 0,2-8 0 15,1 6 0-15,-1-6 0 0,1 0-13 0,-1 0 2 0,1 0 1 16,3 0 0 0,0 0-26-16,0-6-6 0,4 6-1 0,0-8 0 15,-1-4-49-15,4 3-9 0,-3 0-3 0,3-3-611 16</inkml:trace>
  <inkml:trace contextRef="#ctx0" brushRef="#br0" timeOffset="35192.22">10841 11265 1337 0,'0'0'28'0,"0"0"6"0,0 0-34 0,-7 0 0 0,0 6 0 0,0-6 0 16,-4 0 112-16,4 5 16 0,0-5 4 0,0 0 0 15,0 6-7-15,-4-6-1 0,4 0 0 0,-3 0 0 16,-1 6-99-16,4-6-25 0,-4 0 0 0,1 6 0 16,3-3 19-16,0 3-2 0,0 0 0 0,0 0 0 15,0 0-17-15,0-1 0 0,-1 7 0 0,1-6 0 16,4 0 0-16,-4 0 0 0,3 3 0 0,1 5-9 15,-1-5 9-15,1 3 0 0,-1-6-9 0,4 6 9 0,-3-9-12 0,3 5 3 16,-4-2 0-16,1 0 0 0,3 0-7 0,0 3-2 16,3-3 0-16,-3 0 0 0,0 5 5 0,4-8 1 15,-1 0 0-15,1 0 0 0,-1 0 12 0,1 0-9 16,3-3 9-16,-7 0-8 0,0 0 8 0,7-3 0 16,0 6 0-16,0-3 0 0,0 0 0 0,-7 0 0 15,0 0 0-15,0 0 0 0,11-3 0 0,-1 3 0 0,1 0 0 16,-1 0 8-16,1 0 17 0,0-3 4 0,-1 3 1 15,-3 0 0-15,-7 0-30 0,7-6-21 0,0 9 3 0,4 0 1 16,-4-3 17-16,0 3 0 0,0 0 8 16,0 0-8-16,0 0 8 0,0 3-8 0,0 6 0 0,0-7 0 15,0 7 0-15,0-6 8 0,0 3-8 0,-3 0 0 16,3 0 0-16,0-4 0 0,0 7 0 0,-3-6 0 16,3 6 0-16,-4-9 0 0,1 6 0 0,-1-4 0 15,-3 1 0-15,4 3 0 0,-1 3 8 0,-3 0-8 16,0-6 0-16,-3 2 0 0,3 1 8 0,-4-3-8 15,4 3 0-15,-3-3 8 0,-1 0-8 0,1-1 0 16,-1 1 8-16,1 0-8 0,-4 0 0 0,0-3 0 0,7-3 0 16,-7 3 0-16,-1 0 0 0,-2 3 0 15,3 6 24-15,0-9 0 0,7-3-1 0,0 0 0 0,-11 0-37 0,4 0-7 16,0 0-2-16,0 2 0 0,0-4 23 0,7 2 0 16,-11 0 0-16,1-3 0 15,-1 0-12-15,4-3 3 0,7 6 0 0,-10-3 0 16,10 3-37-16,-7 0-7 0,-4-3-2 0,0 0 0 15,11 3-110-15,0 0-23 0,0 0-4 0,-7-6 0 0</inkml:trace>
  <inkml:trace contextRef="#ctx0" brushRef="#br0" timeOffset="35618.083">11236 11703 1519 0,'0'0'43'0,"-7"11"9"0,7-11-41 0,-7 6-11 15,0-6 0-15,0 6 0 0,7-6 49 0,-4 6 8 16,1 0 2-16,-1 3 0 0,4-9-38 0,-3 3-7 15,3-3-2-15,0 0 0 0,0 0-12 0,0 0 0 16,0 0 8-16,0 0-8 0,0 0 0 0,0 0 0 16,0 0 0-16,0 0 0 15,0 0-48-15,0 0-13 0,0 0-3 0,0 0-409 16,0 0-83-16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6681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French 2</a:t>
            </a:r>
          </a:p>
          <a:p>
            <a:pPr marL="0" indent="0" algn="ctr">
              <a:buNone/>
            </a:pPr>
            <a:r>
              <a:rPr lang="fr-FR" dirty="0"/>
              <a:t>lundi, le 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2789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Quelle langue </a:t>
            </a:r>
            <a:r>
              <a:rPr lang="en-US" sz="2800" b="1" dirty="0" err="1"/>
              <a:t>parlent</a:t>
            </a:r>
            <a:r>
              <a:rPr lang="en-US" sz="2800" b="1" dirty="0"/>
              <a:t> les vaches?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84" y="1964453"/>
            <a:ext cx="699795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4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5704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 err="1"/>
              <a:t>Elles</a:t>
            </a:r>
            <a:r>
              <a:rPr lang="en-US" sz="2800" b="1" dirty="0"/>
              <a:t> </a:t>
            </a:r>
            <a:r>
              <a:rPr lang="en-US" sz="2800" b="1" dirty="0" err="1"/>
              <a:t>parlent</a:t>
            </a:r>
            <a:r>
              <a:rPr lang="en-US" sz="2800" b="1" dirty="0"/>
              <a:t> </a:t>
            </a:r>
            <a:r>
              <a:rPr lang="en-US" sz="2800" b="1" dirty="0" err="1"/>
              <a:t>grèc</a:t>
            </a:r>
            <a:r>
              <a:rPr lang="en-US" sz="2800" b="1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84" y="1964453"/>
            <a:ext cx="699795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6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 err="1"/>
              <a:t>Elles</a:t>
            </a:r>
            <a:r>
              <a:rPr lang="en-US" sz="2800" b="1" dirty="0"/>
              <a:t> </a:t>
            </a:r>
            <a:r>
              <a:rPr lang="en-US" sz="2800" b="1" dirty="0" err="1"/>
              <a:t>disent</a:t>
            </a:r>
            <a:r>
              <a:rPr lang="en-US" sz="2800" b="1" dirty="0"/>
              <a:t>...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84" y="1964453"/>
            <a:ext cx="699795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84" y="1964453"/>
            <a:ext cx="6997959" cy="3918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7481D7-868D-4050-A81F-57DF487B7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304" y="3266903"/>
            <a:ext cx="872097" cy="103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5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6189"/>
          </a:xfrm>
        </p:spPr>
        <p:txBody>
          <a:bodyPr>
            <a:normAutofit/>
          </a:bodyPr>
          <a:lstStyle/>
          <a:p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Les vaches qui </a:t>
            </a:r>
            <a:r>
              <a:rPr lang="en-US" sz="2800" b="1" dirty="0" err="1"/>
              <a:t>donnent</a:t>
            </a:r>
            <a:r>
              <a:rPr lang="en-US" sz="2800" b="1" dirty="0"/>
              <a:t> le plus de lait </a:t>
            </a:r>
            <a:r>
              <a:rPr lang="en-US" sz="2800" b="1" dirty="0" err="1"/>
              <a:t>sont</a:t>
            </a:r>
            <a:r>
              <a:rPr lang="en-US" sz="2800" b="1" dirty="0"/>
              <a:t> </a:t>
            </a:r>
            <a:r>
              <a:rPr lang="en-US" sz="2800" b="1" dirty="0" err="1"/>
              <a:t>celles</a:t>
            </a:r>
            <a:r>
              <a:rPr lang="en-US" sz="2800" b="1" dirty="0"/>
              <a:t> qui </a:t>
            </a:r>
            <a:r>
              <a:rPr lang="en-US" sz="2800" b="1" dirty="0" err="1"/>
              <a:t>mangent</a:t>
            </a:r>
            <a:r>
              <a:rPr lang="en-US" sz="2800" b="1" dirty="0"/>
              <a:t> la </a:t>
            </a:r>
            <a:r>
              <a:rPr lang="en-US" sz="2800" b="1" dirty="0" err="1"/>
              <a:t>meilleure</a:t>
            </a:r>
            <a:r>
              <a:rPr lang="en-US" sz="2800" b="1" dirty="0"/>
              <a:t> </a:t>
            </a:r>
            <a:r>
              <a:rPr lang="en-US" sz="2800" b="1" dirty="0" err="1"/>
              <a:t>herbe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128" y="2581984"/>
            <a:ext cx="5934102" cy="33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6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B2E5-521B-4945-BE27-63A7C260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9A498-C32E-41C7-A68D-1E8AFB6F4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règle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d’orée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5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règle</a:t>
            </a:r>
            <a:r>
              <a:rPr lang="en-US" dirty="0"/>
              <a:t> </a:t>
            </a:r>
            <a:r>
              <a:rPr lang="en-US" dirty="0" err="1"/>
              <a:t>dorée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Celui</a:t>
            </a:r>
            <a:r>
              <a:rPr lang="en-US" dirty="0"/>
              <a:t> qui </a:t>
            </a:r>
            <a:r>
              <a:rPr lang="en-US" dirty="0" err="1"/>
              <a:t>possède</a:t>
            </a:r>
            <a:r>
              <a:rPr lang="en-US" dirty="0"/>
              <a:t> le plus d’or, fait des </a:t>
            </a:r>
            <a:r>
              <a:rPr lang="en-US" dirty="0" err="1"/>
              <a:t>règles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6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406029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Completez</a:t>
            </a:r>
            <a:r>
              <a:rPr lang="en-US" dirty="0"/>
              <a:t> la phrase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un </a:t>
            </a:r>
            <a:r>
              <a:rPr lang="en-US" dirty="0" err="1"/>
              <a:t>pronom</a:t>
            </a:r>
            <a:r>
              <a:rPr lang="en-US" dirty="0"/>
              <a:t> </a:t>
            </a:r>
            <a:r>
              <a:rPr lang="en-US" dirty="0" err="1"/>
              <a:t>démonstratif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Les castors qui </a:t>
            </a:r>
            <a:r>
              <a:rPr lang="en-US" dirty="0" err="1"/>
              <a:t>construient</a:t>
            </a:r>
            <a:r>
              <a:rPr lang="en-US" dirty="0"/>
              <a:t> les </a:t>
            </a:r>
            <a:r>
              <a:rPr lang="en-US" dirty="0" err="1"/>
              <a:t>meilleurs</a:t>
            </a:r>
            <a:r>
              <a:rPr lang="en-US" dirty="0"/>
              <a:t> barrages…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Prends</a:t>
            </a:r>
            <a:r>
              <a:rPr lang="en-US" dirty="0"/>
              <a:t> </a:t>
            </a:r>
            <a:r>
              <a:rPr lang="en-US" dirty="0" err="1"/>
              <a:t>garde</a:t>
            </a:r>
            <a:r>
              <a:rPr lang="en-US" dirty="0"/>
              <a:t>!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devez</a:t>
            </a:r>
            <a:r>
              <a:rPr lang="en-US" dirty="0"/>
              <a:t> </a:t>
            </a:r>
            <a:r>
              <a:rPr lang="en-US" dirty="0" err="1"/>
              <a:t>écrire</a:t>
            </a:r>
            <a:r>
              <a:rPr lang="en-US" dirty="0"/>
              <a:t> la phrase complete.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BEE95A-1DFE-45FE-B668-9208AB2E7934}"/>
                  </a:ext>
                </a:extLst>
              </p14:cNvPr>
              <p14:cNvContentPartPr/>
              <p14:nvPr/>
            </p14:nvContentPartPr>
            <p14:xfrm>
              <a:off x="1031400" y="3170520"/>
              <a:ext cx="9911160" cy="118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BEE95A-1DFE-45FE-B668-9208AB2E79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2040" y="3161160"/>
                <a:ext cx="9929880" cy="12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1045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I am so happy that today we begin a new unit in French class.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17B4AD-5CCF-4A9D-9255-95857809A9E0}"/>
                  </a:ext>
                </a:extLst>
              </p14:cNvPr>
              <p14:cNvContentPartPr/>
              <p14:nvPr/>
            </p14:nvContentPartPr>
            <p14:xfrm>
              <a:off x="1102320" y="2157840"/>
              <a:ext cx="10104480" cy="126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17B4AD-5CCF-4A9D-9255-95857809A9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960" y="2148480"/>
                <a:ext cx="10123200" cy="12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52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78848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0178"/>
          </a:xfrm>
        </p:spPr>
        <p:txBody>
          <a:bodyPr>
            <a:normAutofit/>
          </a:bodyPr>
          <a:lstStyle/>
          <a:p>
            <a:pPr algn="ctr"/>
            <a:br>
              <a:rPr lang="fr-FR" sz="2800" b="1" dirty="0"/>
            </a:br>
            <a:br>
              <a:rPr lang="fr-FR" sz="2800" b="1" dirty="0"/>
            </a:br>
            <a:r>
              <a:rPr lang="fr-FR" sz="2800" b="1" dirty="0"/>
              <a:t>Claude Raymond était le premier </a:t>
            </a:r>
            <a:r>
              <a:rPr lang="fr-FR" sz="2800" b="1" dirty="0" err="1"/>
              <a:t>Québecois</a:t>
            </a:r>
            <a:r>
              <a:rPr lang="fr-FR" sz="2800" b="1" dirty="0"/>
              <a:t> qui jouait pour </a:t>
            </a:r>
            <a:br>
              <a:rPr lang="fr-FR" sz="2800" b="1" dirty="0"/>
            </a:br>
            <a:r>
              <a:rPr lang="fr-FR" sz="2800" b="1" dirty="0"/>
              <a:t>les Expos de Montréal.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58" y="2464130"/>
            <a:ext cx="2715319" cy="36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61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0195"/>
            <a:ext cx="10515600" cy="5546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pronoms démonstratifs </a:t>
            </a:r>
          </a:p>
          <a:p>
            <a:pPr marL="0" indent="0">
              <a:buNone/>
            </a:pPr>
            <a:r>
              <a:rPr lang="fr-FR" dirty="0"/>
              <a:t>celui		celle</a:t>
            </a:r>
          </a:p>
          <a:p>
            <a:pPr marL="0" indent="0">
              <a:buNone/>
            </a:pPr>
            <a:r>
              <a:rPr lang="fr-FR" dirty="0"/>
              <a:t>ceux		celles</a:t>
            </a:r>
          </a:p>
          <a:p>
            <a:pPr marL="0" indent="0">
              <a:buNone/>
            </a:pPr>
            <a:r>
              <a:rPr lang="fr-FR" dirty="0"/>
              <a:t>Les pronoms démonstratifs tous veulent dire « the one » or « </a:t>
            </a:r>
            <a:r>
              <a:rPr lang="fr-FR" dirty="0" err="1"/>
              <a:t>those</a:t>
            </a:r>
            <a:r>
              <a:rPr lang="fr-FR" dirty="0"/>
              <a:t> »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 pronom démonstratif doit être suivi par:</a:t>
            </a:r>
          </a:p>
          <a:p>
            <a:pPr marL="0" indent="0">
              <a:buNone/>
            </a:pPr>
            <a:r>
              <a:rPr lang="fr-FR" dirty="0"/>
              <a:t>une proposition prépositionnelle.</a:t>
            </a:r>
          </a:p>
          <a:p>
            <a:pPr marL="0" indent="0">
              <a:buNone/>
            </a:pPr>
            <a:r>
              <a:rPr lang="fr-FR" dirty="0"/>
              <a:t>un pronom relatif</a:t>
            </a:r>
          </a:p>
          <a:p>
            <a:pPr marL="0" indent="0">
              <a:buNone/>
            </a:pPr>
            <a:r>
              <a:rPr lang="fr-FR" dirty="0"/>
              <a:t>ci, là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0356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2043"/>
            <a:ext cx="10515600" cy="5274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 pronom démonstratif peut être suivi par:</a:t>
            </a:r>
          </a:p>
          <a:p>
            <a:pPr marL="0" indent="0">
              <a:buNone/>
            </a:pPr>
            <a:r>
              <a:rPr lang="fr-FR" dirty="0"/>
              <a:t>une proposition prépositionnelle.</a:t>
            </a:r>
          </a:p>
          <a:p>
            <a:pPr marL="0" indent="0">
              <a:buNone/>
            </a:pPr>
            <a:r>
              <a:rPr lang="en-US" dirty="0" err="1"/>
              <a:t>Duquel</a:t>
            </a:r>
            <a:r>
              <a:rPr lang="en-US" dirty="0"/>
              <a:t> </a:t>
            </a:r>
            <a:r>
              <a:rPr lang="en-US" dirty="0" err="1"/>
              <a:t>président</a:t>
            </a:r>
            <a:r>
              <a:rPr lang="en-US" dirty="0"/>
              <a:t> </a:t>
            </a:r>
            <a:r>
              <a:rPr lang="en-US" dirty="0" err="1"/>
              <a:t>parlez-vous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Celui</a:t>
            </a:r>
            <a:r>
              <a:rPr lang="en-US" dirty="0"/>
              <a:t> sans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barbe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Ceux</a:t>
            </a:r>
            <a:r>
              <a:rPr lang="en-US" dirty="0"/>
              <a:t>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barbe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3" y="3108026"/>
            <a:ext cx="2606117" cy="1700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277" y="3123351"/>
            <a:ext cx="2298355" cy="1700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6E29D-3639-47FD-813F-5EDEB79CC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720" y="2975208"/>
            <a:ext cx="1690897" cy="20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5707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015"/>
            <a:ext cx="10515600" cy="4941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Un pronom démonstratif peut être suivi par:</a:t>
            </a:r>
          </a:p>
          <a:p>
            <a:pPr marL="0" indent="0">
              <a:buNone/>
            </a:pPr>
            <a:r>
              <a:rPr lang="fr-FR" dirty="0"/>
              <a:t>un pronom relatif</a:t>
            </a:r>
          </a:p>
          <a:p>
            <a:pPr marL="0" indent="0">
              <a:buNone/>
            </a:pPr>
            <a:r>
              <a:rPr lang="fr-FR" dirty="0"/>
              <a:t>Quelle voiture voulez-vous?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Celle qui </a:t>
            </a:r>
            <a:r>
              <a:rPr lang="en-US" dirty="0" err="1"/>
              <a:t>est</a:t>
            </a:r>
            <a:r>
              <a:rPr lang="en-US" dirty="0"/>
              <a:t> noire.</a:t>
            </a:r>
          </a:p>
          <a:p>
            <a:pPr marL="0" indent="0">
              <a:buNone/>
            </a:pPr>
            <a:r>
              <a:rPr lang="en-US" dirty="0" err="1"/>
              <a:t>Celles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rouges.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27" y="2834781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41" y="2716297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82" y="278239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3924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751"/>
            <a:ext cx="10515600" cy="50772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 pronom démonstratif peut être suivi par:</a:t>
            </a:r>
          </a:p>
          <a:p>
            <a:pPr marL="0" indent="0">
              <a:buNone/>
            </a:pPr>
            <a:r>
              <a:rPr lang="fr-FR" dirty="0"/>
              <a:t>ci, là</a:t>
            </a:r>
          </a:p>
          <a:p>
            <a:pPr marL="0" indent="0">
              <a:buNone/>
            </a:pPr>
            <a:r>
              <a:rPr lang="fr-FR" dirty="0"/>
              <a:t>Quelle boisson est empoisonnée?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Celle-ci?						Celle-</a:t>
            </a:r>
            <a:r>
              <a:rPr lang="en-US" dirty="0" err="1"/>
              <a:t>là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0619"/>
            <a:ext cx="264795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588" y="25667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84" y="1964453"/>
            <a:ext cx="699795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3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44980</TotalTime>
  <Words>267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Bonjour!</vt:lpstr>
      <vt:lpstr>  Travail de cloche </vt:lpstr>
      <vt:lpstr> Bonjour!</vt:lpstr>
      <vt:lpstr>  Claude Raymond était le premier Québecois qui jouait pour  les Expos de Montréal.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Quelle langue parlent les vaches?</vt:lpstr>
      <vt:lpstr>  Elles parlent grèc.</vt:lpstr>
      <vt:lpstr> Elles disent...</vt:lpstr>
      <vt:lpstr>PowerPoint Presentation</vt:lpstr>
      <vt:lpstr>  Les vaches qui donnent le plus de lait sont celles qui mangent la meilleure herbe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533</cp:revision>
  <cp:lastPrinted>2017-03-02T18:34:36Z</cp:lastPrinted>
  <dcterms:created xsi:type="dcterms:W3CDTF">2016-10-03T16:25:09Z</dcterms:created>
  <dcterms:modified xsi:type="dcterms:W3CDTF">2024-03-04T20:29:44Z</dcterms:modified>
</cp:coreProperties>
</file>