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31" r:id="rId2"/>
    <p:sldId id="442" r:id="rId3"/>
    <p:sldId id="482" r:id="rId4"/>
    <p:sldId id="272" r:id="rId5"/>
    <p:sldId id="261" r:id="rId6"/>
    <p:sldId id="477" r:id="rId7"/>
    <p:sldId id="480" r:id="rId8"/>
    <p:sldId id="423" r:id="rId9"/>
    <p:sldId id="424" r:id="rId10"/>
    <p:sldId id="425" r:id="rId11"/>
    <p:sldId id="426" r:id="rId12"/>
    <p:sldId id="481" r:id="rId13"/>
    <p:sldId id="441" r:id="rId14"/>
    <p:sldId id="422" r:id="rId15"/>
    <p:sldId id="421" r:id="rId16"/>
    <p:sldId id="478" r:id="rId17"/>
    <p:sldId id="443" r:id="rId18"/>
    <p:sldId id="444" r:id="rId19"/>
    <p:sldId id="432" r:id="rId20"/>
    <p:sldId id="440" r:id="rId21"/>
    <p:sldId id="431" r:id="rId22"/>
    <p:sldId id="433" r:id="rId23"/>
    <p:sldId id="434" r:id="rId24"/>
    <p:sldId id="435" r:id="rId25"/>
    <p:sldId id="479" r:id="rId26"/>
    <p:sldId id="387" r:id="rId27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42"/>
            <p14:sldId id="482"/>
            <p14:sldId id="272"/>
            <p14:sldId id="261"/>
            <p14:sldId id="477"/>
            <p14:sldId id="480"/>
            <p14:sldId id="423"/>
            <p14:sldId id="424"/>
            <p14:sldId id="425"/>
            <p14:sldId id="426"/>
            <p14:sldId id="481"/>
            <p14:sldId id="441"/>
            <p14:sldId id="422"/>
            <p14:sldId id="421"/>
            <p14:sldId id="478"/>
            <p14:sldId id="443"/>
            <p14:sldId id="444"/>
            <p14:sldId id="432"/>
            <p14:sldId id="440"/>
            <p14:sldId id="431"/>
            <p14:sldId id="433"/>
            <p14:sldId id="434"/>
            <p14:sldId id="435"/>
            <p14:sldId id="47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05T16:30:24.4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5316 6790 774 0,'0'0'16'15,"-3"0"4"-15,3 0-20 0,0 0 0 0,-4 6 0 0,4-6 0 16,-3 6 72-16,-1 0 9 0,1 0 3 0,3-6 0 0,0 0-24 0,0 0-4 0,0 0 0 0,0 0-1 31,-4 6-37-31,1 0-7 0,-1-1-2 0,1 4 0 16,3-9 42-16,0 0 8 0,0 0 1 0,0 0 1 16,0 0-46-16,0 0-15 0,0 0 8 0,0 0-8 0,0 0 0 0,0 0 0 0,0 0 0 15,0 0 0-15,-4 3 0 0,-3 0 0 0,3 9 0 0,-3-12 0 16,7 0 0-16,0 0 0 0,0 0 0 0,-3 12 0 15,3-1 40-15,0 4 5 0,-4 15 1 0,4-7 0 16,0-2-21-16,-3 2-4 0,3 1-1 0,0 2 0 16,0-2-20-16,0-1 0 0,0 10 0 0,3-7 0 15,-3 3 49-15,0-2 12 0,4 2 3 0,-4-5 0 16,0 2-64-16,3-2-8 0,-3-4-4 16,0 4-1-16,7-1 21 0,-7-8 4 0,4 3 0 15,-4-1 1-15,0 1-13 0,4-6 0 16,-4 8 0-16,0-2 0 0,3-6 0 0,-3 8 0 0,4-2 0 0,-4-6 0 15,0 8 0-15,3-5 0 0,-3 6 0 0,0-4 0 16,0-2 0-16,0 2 0 0,0 1 0 0,0-3 0 16,-3 0 0-16,3 5 0 0,0-2 0 0,-4-4 0 15,1-2 0-15,-1 0 0 0,0 0 0 0,-3-1 0 16,4-2 0-16,-1-3 0 0,1 0 0 0,3-6 0 16,-7 0 0-16,-4-6 0 0,1 3 0 0,-1-9 0 15,-3-5 0-15,0-4 0 0,-4-2 0 0,4 5-10 16,-7-14 10-16,3 8 0 0,1-8 8 0,-5 8-8 15,1-2-28-15,7 2-11 0,-3 1-1 0,-5 5-1 16,8-2-135-16,4 2-26 0</inkml:trace>
  <inkml:trace contextRef="#ctx0" brushRef="#br0" timeOffset="437.576">4808 6646 1337 0,'-3'-12'28'0,"-1"1"6"0,1 5-34 0,3 0 0 0,0 0 0 0,0 6 0 16,0 0 58-16,0 0 5 0,0 0 1 0,0 0 0 16,0 0-27-16,0 0-5 0,0 0 0 0,3 0-1 15,4 0-6-15,0 0-1 0,4 6 0 0,-4-6 0 16,4 6-12-16,-4-6-2 0,3 6-1 0,4 0 0 16,4-1-9-16,-4-5 0 0,0 6 0 0,4-3 0 15,3 0 0-15,4 0 0 0,-1 0 0 0,5-3 0 16,-8 3 0-16,7-3 0 0,-3-3 0 0,7 3 0 15,-11-3 0-15,-4 3 0 0,8-3 0 0,-4 6 0 16,-3-3 0-16,6 6 0 0,-2 0 0 0,-5 0 0 16,4 0 33-16,1-6 5 0,-5 0 1 0,1 6 0 15,7-12-63-15,-11 6-12 0,3 0-2 0,1-6-1 16,-4 12 39-16,0-6 0 0,0 0 0 0,4 6 0 16,0-1-161-16,-8 1-25 0</inkml:trace>
  <inkml:trace contextRef="#ctx0" brushRef="#br0" timeOffset="813.696">5920 6814 1386 0,'7'15'28'0,"-4"-1"8"16,4 1-28-16,0 3-8 0,0-1 0 0,0-2 0 15,-3 8 77-15,-1-11 15 0,1 6 2 0,0-3 1 16,-1-4-31-16,-3 7-7 0,0-3-1 0,4-4 0 15,-4 7-28-15,0-6-7 0,0 0-1 0,0-1 0 16,0-2-12-16,0 3-8 0,0 0 8 0,3-6-8 16,-3-1-14-16,4 1-7 0,-4-3-2 0,7 9 0 15,-4-6-165-15,8 0-32 0</inkml:trace>
  <inkml:trace contextRef="#ctx0" brushRef="#br0" timeOffset="1547.292">6717 7222 1824 0,'-14'6'76'0,"0"-6"-60"32,0 6 21-32,-1 6 5 0,5-6 1 0,-8 0 0 15,4 0-28-15,0-3-6 0,0-1-1 0,0 1 0 0,3 0-8 16,1 0 0-16,3 3 0 0,-1 6 0 0,5-6-15 0,-1 0 5 0,4 5 1 0,-3-2 0 15,3 3 0-15,0 0 0 0,3 0 0 16,1-1 0 0,-1 1-17-16,1 0-3 0,0 3-1 0,-1-10 0 0,4 13 30 0,-3-12 0 0,-1 6 0 0,1-3 0 15,-4-4 20-15,3 7 9 0,-3-12 3 16,4 6 0-16,-4-6-4 0,0 0 0 0,3 0 0 0,4 0 0 31,0 0-19-31,0 0-9 0,1-6 8 0,-1 0-8 0,3 0 32 0,1-2 0 0,3 2 1 0,-4-3 0 16,-2 0-20-16,-1-9-4 0,3 13-1 0,-3-10 0 15,4 3-8-15,-4 0 8 0,3-5-8 16,-3 11 8-16,-3-9-8 0,3 0 0 0,-3 7 0 0,-1 2-11 16,1 0-24-16,-1 0-5 15,-3 6 0-15,0 0-1 0,0 0 28 0,0 0 13 0,0 0-12 0,0 0 12 16,0 0-24-16,0 0 2 0,0 0 1 0,0 0 0 16,0 0 21-16,0 0-9 0,0 0 9 0,-7 0 0 15,7 0 0-15,-7 6 0 0,4 6 0 0,-1-4 0 16,0 1-8-16,4 6 8 0,0-9 0 0,0 6 0 15,4-1 0-15,0 1 0 0,3 3 10 0,0 2-2 16,0 1-8-16,0-3 12 0,3 2-4 0,-3 7 0 16,-3-12-8-16,3 8 8 0,0-2-8 0,0-6 8 15,0-1-8-15,-3-2 0 0,-1 0 0 0,4-3 0 16,-3-3-146-16,6-3-24 0</inkml:trace>
  <inkml:trace contextRef="#ctx0" brushRef="#br0" timeOffset="1848.727">7048 7402 1348 0,'-3'-6'28'0,"-4"3"7"0,7 3-35 0,0 0 0 0,0 0 0 0,0 0 0 16,-4 6 85-16,4-6 11 0,0 9 1 0,0-9 1 16,-3 11-31-16,3-11-7 0,0 0 0 0,0 6-1 15,0-6-23-15,0 6-5 0,0-6-1 0,0 12 0 16,3-3-19-16,-3 3-11 0,0 5 12 0,4 1-12 16,-1-9 0-16,4 11 0 0,-3-5 0 0,0 3 0 15,-1-4 0-15,1 1-9 0,-1 0-1 0,1-4 0 16,-4 1-104-16,3-9-21 0,-3-3-4 0</inkml:trace>
  <inkml:trace contextRef="#ctx0" brushRef="#br0" timeOffset="2044.706">6978 6905 1333 0,'0'0'28'0,"-4"9"6"0,4-3-34 0,-3 0 0 0,-1-1 0 0,1 1 0 15,3-6 26-15,-4 6-2 0,-3 0 0 0</inkml:trace>
  <inkml:trace contextRef="#ctx0" brushRef="#br0" timeOffset="2882.177">7257 7381 1337 0,'0'0'56'15,"0"6"-44"1,0 3 59-16,0 3 12 0,0-6 2 0,0 5 1 0,0 1-35 0,0-6-7 0,3 3-2 0,-3 0 0 16,0 5 12-16,4-2 2 15,-4 0 1-15,0-3 0 16,3-1-40-16,-3 7-8 0,0-3-1 0,0-6-8 0,0 0 0 15,0 5 0-15,0-11 0 0,0 0 0 16,0 0 25-16,0 0-1 0,0 0-1 0,0 0 0 16,0 0-6-16,0 0-1 0,0 0 0 0,0 0 0 15,0 0-1-15,0 0-1 0,0 0 0 0,0 0 0 0,0 0-4 0,0-5-1 0,4-7 0 0,3 6 0 16,-7-9-9-16,0 1 0 0,3 5 0 0,-3-3 8 16,0 0-8-16,0 0 0 0,0 1 0 0,0 2 0 15,0 3 0-15,0-6 0 0,4 0 0 16,-4 7 0-16,3-1 0 0,-3 0 0 0,4 3 0 0,-1-3 0 15,1 0 0-15,-1 3 0 0,1-6 0 0,0 9 0 16,3-6 0-16,0 1 0 0,0-1 0 0,3 0 0 16,-3 0 0-16,0 6 0 0,4-6 0 0,-4 3 0 15,4-3-12-15,-4 6-4 16,3 0 0-16,-3 0-1 0,0 0-24 0,0 6-5 16,-3-3-1-16,3 3 0 0,-3 0 38 0,-1 6 9 0,1-7 0 0,-1 7 0 15,1 0 0-15,-4-3 0 0,0 3 0 0,0-1 0 16,0 1 0-16,0-3 0 0,0-3 0 0,0 3 0 15,0-9 49-15,0 0 12 0,0 0 3 0,0 0 0 16,0 5 0-16,0 4 0 0,0-3 0 0,0-6 0 16,0 0-52-16,0 0-12 0,0 0 0 0,0 0 0 15,0 0 54-15,3-6 8 0,1-5 2 0,-4 2 0 16,3 0-103-16,1 0-20 0,-1-3-4 0,1 6-1 16,-1 1 52-16,1-1 12 0,-1 0 0 0,-3 6 0 15,7-3 0-15,-7 3 0 0,4-6 0 0,-4 6 0 16,0 0 0-16,0 0 0 0,7 0 0 0,-3 0 0 15,3 0-54-15,0 3-8 0,-4-3-2 0,8 3 0 0,-11 0 51 16,7 3 13-16,-4 0 0 0,4-1 0 0,-3 1 0 16,3 0 0-16,0 0 0 0,4 0 0 0,-1 0 0 0,-3 0-13 0,4-3 5 0,-4 3 8 15,0-4 0 1,0 7 0-16,4-3 9 0,-4 0-1 0,3 6-8 16,-6-6 0-16,3 3-11 0,0 2 11 15,-4 1 0-15,1-6 0 0,3 6 0 0,-3-1 0 0,-4 4 0 0,0 3 0 0,0-6 8 16,0 5-8-16,0-5-8 0,0 0-6 0,0 2-1 0,-4-2 0 31,4-6-27-31,0 0-6 0,0-6 0 0,0 0-1 16,0 0-13-16,0 0-2 0,0 0-1 0,0 0-741 0</inkml:trace>
  <inkml:trace contextRef="#ctx0" brushRef="#br0" timeOffset="3377.727">7888 7419 1497 0,'0'0'32'0,"0"0"8"0,0 0 0 0,0 0 4 0,0 0-36 0,0 0-8 16,0 0 0-16,0 0 0 0,0 0 104 0,0 0 20 0,4 0 3 15,6 6 1-15,-6 6-91 0,-4-12-17 16,7 6-4-16,0-3-1 0,0 3 2 0,0-3 1 15,0 0 0-15,4 0 0 0,-1 0-7 0,1-1-2 0,3 1 0 16,-4-3 0-16,1 0-9 0,0 0 10 16,-1-3-10-16,-3 1 10 0,4-1-10 0,-4 0 0 15,0 0 0-15,4-3 0 0,-4 0 0 0,-4 0-9 0,4-6 9 0,0 1-10 16,0-4 10-16,-3 3 0 0,-1 0 0 0,1 1 0 16,-4 5 0-16,0-6 0 0,0 3 0 0,-4 0 8 15,4 0-8-15,-3 4 0 0,-1-1 8 0,-3 0-8 16,0 0 0-16,-3 0 0 0,3 6-10 0,-4-6 10 15,-3 6-21-15,3-6 2 0,-3 12 1 0,0 0 0 16,3 6-1-16,-3-6 0 0,4 5 0 0,-4 7 0 16,3 3 3-16,4-4 1 0,-4 7 0 0,4 2 0 15,0 1 15-15,0 2 0 0,4 1 0 0,-8-4 0 0,8-2 8 16,-1 2 5-16,1-2 1 0,3 2 0 16,0-8 17-16,0 5 3 0,0-8 1 0,3 5 0 15,1-5-6-15,6 3-1 0,-6-12 0 0,6 8 0 0,1-5-14 16,0 0-3-16,3-3-1 0,3 0 0 0,1-6-10 15,0 0 0-15,6 0 0 0,-6 0 0 16,3-6-64-16,4 0-17 0,-1 0-4 16,-2 3-823-16</inkml:trace>
  <inkml:trace contextRef="#ctx0" brushRef="#br0" timeOffset="4176.581">9543 7419 1728 0,'0'0'38'0,"0"0"8"0,0 0 2 0,0 0 0 0,0 0-39 0,0 0-9 16,0 0 0-16,0 0 0 0,0 0 104 0,-7 0 18 15,0 0 4-15,-1 0 1 0,8 0-58 0,0 0-11 0,-7 0-2 16,0 6-1-16,0-6-38 0,-3 0-7 0,3 6-2 15,-4 0 0-15,1-6-8 0,-1 6-9 16,0 0 9-16,1 0-13 0,-1 3 13 0,4 2 12 0,-3 1-3 0,2 0 0 31,-2 0-58-31,3 2-12 0,0 4-3 0,0-6 0 0,3 5 64 0,-3 1 0 0,4-3 0 16,-1 2 10-16,-3-11-10 0,7 6-9 0,-4 0 9 0,4-4-13 16,0 4 13-16,4-6 0 0,-4 0 0 0,4 3 0 15,-1-3 0-15,1 0 0 0,-4-6 0 0,3 3 0 16,4-3 0-16,0 5 16 0,0-10-3 0,0 5-1 15,4-3-12-15,0-3-16 0,-1-3 3 0,4 3 1 16,-3-12 12-16,-1 4 0 0,5-1 0 0,-5 0 0 16,1-2 0-16,-4-1 13 0,0 3-2 0,0-2-1 15,0 5-10-15,0 0 0 0,0-3 0 0,-3 7-11 16,-1 5 11-16,1-3-10 0,-4 6 10 0,0 0-10 16,0 0-13-16,0 0-2 15,7 0-1-15,-4 6 0 0,4 3-2 16,-3 8 0-16,-1-5 0 0,1 11 0 0,-1-5 20 0,1 3 8 0,-4 2-8 0,3 1 8 15,-3 2-11-15,0-8 11 0,-3 8-13 0,3-8 5 16,0-3 48-16,0-1 11 0,0 1 1 0,0-9 1 0,0-6-33 0,0 0-8 16,0 0 0-16,0 6-1 0,0 0-11 0,0-6 0 15,0 0 0-15,7-6 0 0,-4 0 0 0,8 0 0 16,0-3 0-16,3-3-975 16</inkml:trace>
  <inkml:trace contextRef="#ctx0" brushRef="#br0" timeOffset="4551.06">9878 6617 1270 0,'-7'6'28'0,"0"5"5"0,-4-5 2 0,0 3 1 0,4 9-28 0,-3-6-8 0,3 5 0 0,-4-2 0 16,1 8 52-16,-1-5 8 0,4 3 3 0,-4 2 0 15,4 1 1-15,0-4 0 0,4 10 0 0,-1-13 0 16,1 10-11-16,3-4-1 0,0 7-1 0,3 2 0 16,1 0-31-16,-1 4-5 0,4-10-2 0,-3 9 0 15,3 4 27-15,4-1 4 0,-1 3 2 0,-3-9 0 16,4 9-23-16,-1 9-5 0,4-5-1 0,-7-13 0 0,1 9-7 15,-1-12-2-15,0 10 0 0,-4-4 0 0,1-3-8 16,-4-2 12-16,3 2-12 0,-3 0 12 0,0-2-12 0,4-10 8 16,-4 4-8-16,0-12 8 0,3 2-8 0,-3-5-11 15,0-9 3-15,0 0 0 16,0 0-52-16,0 0-9 0,0 0-3 0,0 0-543 16,0-9-109-16</inkml:trace>
  <inkml:trace contextRef="#ctx0" brushRef="#br0" timeOffset="5015.908">9980 6758 1335 0,'0'0'29'0,"-3"-6"7"0,3 0 0 0,-4 0 2 0,1 0-30 0,-1 1-8 0,4-7 0 0,0 12 0 15,-4-6 67-15,4 6 12 0,0-3 2 0,0-3 1 16,0 6-30-16,0 0-5 0,0 0-2 0,0 0 0 16,0 0-17-16,0 0-4 0,0 0-1 0,0 0 0 15,0 0-7-15,0 9-2 0,0 9 0 0,4-7 0 16,-4 7 2-16,7 3 1 0,-7 2 0 0,4 1 0 0,-1 8 11 15,1-3 1-15,-1 10 1 0,1-4 0 0,-1 3-4 16,1 0-1-16,3 0 0 0,0 4 0 16,-4 2-25-16,4-9 0 0,-3 3 8 0,-1-3-8 15,5 4 0-15,-5-10 0 0,4 3 0 0,-3-2 0 0,3-4 0 16,-4 4 0-16,-3 2 0 0,0-11 0 0,0 8 0 0,0-11 0 16,0 2 0-16,-3-5 0 15,3 0 32-15,0 2 4 0,-4-8 0 0,4 3 1 0,0 0-37 16,-3-1 0-16,3-5 0 0,0 6 0 0,-4 0 0 0,4-3 8 15,0-1-8-15,0 1 8 16,0-9-38-16,0 0-7 0,-3 6-2 0,3-6 0 16,0 0-110-16,0 0-23 0,0 0-4 0,0 0-620 0</inkml:trace>
  <inkml:trace contextRef="#ctx0" brushRef="#br0" timeOffset="5603.457">10298 7505 1724 0,'0'0'48'0,"0"0"12"0,0 0-48 0,-7 3-12 0,3 3 0 0,4-6 0 0,0 0 17 0,-4 5 1 16,4-5 0-16,-3 9 0 0,3-9 28 15,0 9 6-15,0-3 0 0,0-6 1 0,0 0-33 0,0 6-8 16,0-6 0-16,3 6-1 0,1 0 17 0,3-1 4 16,0-5 1-16,-3 0 0 15,3 0-21-15,0 0-12 0,0 0 12 0,0 0-12 0,0-5 15 0,-4 5-4 16,4-6-1-16,-3 6 0 0,7-6-2 0,-4 0 0 15,0 0 0-15,-4 0 0 0,4 0-8 0,-3-5 12 16,3 2-12-16,-4 3 12 0,1 0-4 0,-1-6-8 16,1 0 12-16,0 4-4 0,-1-1-8 0,-3 3 0 0,4-3 0 15,-1 3 0-15,-3-6 0 0,4 12 0 0,-8-5-10 16,4 5 10-16,0-12-15 0,0 9 3 0,0-3 1 0,0 6 0 31,0 0-34-31,0 0-7 0,-3-6-2 0,3 6 0 0,-7-3 66 16,-1 3 14-16,1 3 2 0,0 0 1 15,-3 0-46-15,-1 3-10 0,1 3-1 0,-1 2-1 0,-3-5 29 0,0 12 0 0,0-6 0 16,0 8 0-16,3 4 0 0,0-7 0 0,1 10 0 0,-1-4 0 16,4 10 25-16,0-4 11 0,4-8 3 0,3 8 0 15,3-8-19-15,1 2-3 0,3 1-1 0,0-4 0 16,3-2-7-16,1 0-1 16,0-4-8-16,3-2 12 0,-4-3-12 0,4 0 0 0,-3 2 8 0,7-5-8 15,-4 0 0-15,0-6 0 0,0 0 0 0,0 0-10 31,0-6-29-31,0 0-5 0,0 1-2 0,0-7-570 0,1 3-115 0</inkml:trace>
  <inkml:trace contextRef="#ctx0" brushRef="#br0" timeOffset="6163.768">10619 7516 1267 0,'0'0'28'0,"0"0"5"0,0 0 2 0,0 0 1 0,0 0-36 0,0 0 0 0,0 0 0 15,0 0 0-15,0 0 58 0,0 9 5 0,0-3 1 0,3 6 0 16,-3 0 0-16,4-1 0 0,-4 7 0 0,3-3 0 16,1 8-8-16,-4-8 0 0,3 3-1 0,-3 5 0 15,4-2-12-15,-4 2-3 0,3-5 0 0,-3 2 0 16,0-2-7-16,0 0-1 15,0-7-1-15,4 1 0 0,-4-3-4 0,3 0-1 0,-3 0 0 0,0-3 0 16,0-6 11-16,0 0 3 0,0 0 0 0,0 0 0 16,0 0-32-16,0 0-8 0,0 0 0 0,0 0 0 15,0 0 52-15,0 0 10 0,0 0 2 0,0 0 0 16,0 0-52-16,0 0-12 0,0 0 0 0,0 0 0 16,0 0 0-16,0 0 0 0,0 0 0 0,-3-6 0 15,3-3 0-15,-4 3 0 0,1-3 0 0,3 0 0 16,-4-2 0-16,1-7 0 0,3 3 0 0,-7-2 0 15,3-1 0-15,-3 0 0 0,4-2 0 0,-1 2 0 16,-3-8 0-16,3 2 0 0,-3 1 0 0,4 2 0 0,-1-2-9 16,1 5-5-16,-1 3-1 0,4 1 0 15,0-1 15-15,0 9-9 0,0-6 9 0,0 0-8 0,0 7 8 0,0 5-12 16,0 0 12-16,0 0-12 0,4-3 0 16,-4 3 0-16,7-6 0 0,-7 6 0 15,3 0-10-15,4 0-2 0,0-3-1 0,1 3 0 16,2 0 9-16,-3 0 3 0,4 0 0 0,-1-3 0 15,1 3 1-15,3-3 0 0,-3 3 0 0,3-3 0 16,0-3-24-16,4 6-4 0,-4-6 0 0,0 0-1 0,0 0 33 0,3 1 8 16,-2-1 0-16,-1-3 0 15,0 3-54-15,3 0-9 0,-2 0-1 0,-1 0-546 16,0 0-109-16</inkml:trace>
  <inkml:trace contextRef="#ctx0" brushRef="#br0" timeOffset="14894.751">12132 7555 893 0,'-4'-6'37'0,"1"0"-29"15,3 6 80-15,-4-12 16 0,1 6 3 0,-1-5 1 16,1 5-28-16,-1 3-6 0,4 3-1 0,-7-6 0 16,4 6-14-16,-4-6-3 0,3 0-1 0,1 6 0 15,3 0-37-15,0 0-7 0,-7 0-2 0,0 6 0 16,-1-6-9-16,5 6 0 0,-4-6 0 0,0 6 0 15,0-3 0-15,0 3 0 0,0-4 0 0,-4 10 0 16,4-3 0-16,0 3 0 0,-4-6 0 0,1 5 0 16,3-5 0-16,-4-3 0 0,4 0 0 0,-3 6 0 15,2 3 0-15,5 0 0 0,-4 5 0 0,0-2 0 16,3 2 29-16,-3-5 4 0,4 0 1 0,-4 0 0 16,0 0-18-16,0-4-3 0,3-2-1 0,0 0 0 15,1 6-12-15,-1-6 0 0,4 0 8 0,-3 2-8 16,3-2 0-16,-4 0 11 0,4-6-11 0,0 12 10 15,4-6-1-15,-4 0 0 0,3 0 0 0,-3-6 0 16,7 11-9-16,-7-11 0 0,8 3 0 0,-1 0 8 16,3 0-8-16,1 0 0 0,-4 0 0 0,3 0 0 15,1-3 0-15,0 0 0 0,-1 0 0 0,1 0 0 16,-1 0 0-16,1-3 0 0,0 0 0 0,-4 0 0 0,3-6 0 0,-3 3 0 16,4-5 0-16,-4 5 0 0,0-9 33 0,-4 6 5 15,1-5 1-15,-1 2 0 0,1-6-11 0,-4-2-3 0,4 2 0 16,-4-6 0-16,0 7-25 0,0 2-11 0,0 3 1 0,0 1 0 15,0 5 10-15,-4 0 14 0,4 6-3 0,0 0-1 16,0-6-10-16,0 0-12 0,0 0 2 0,0 6 1 16,0 0 0-16,0 0 0 0,0 0 0 15,0 0 0-15,0 9-1 0,0-3 0 0,4 3 0 0,-4 3 0 16,3-1 10-16,1 1 0 0,3-3-9 16,-4 3 9-16,4-1 0 0,-3 1 0 0,3 0 0 15,0-3 0-15,-4 8 0 0,4 1 0 0,-3 0-9 0,3-1 9 16,0 4 0-16,0-4 0 0,0-2 0 0,0 0 0 15,0 5-28-15,4-2-3 0,-1-3 0 16,1 8 0-16,0-11 19 0,-1 0 3 0,4 3 1 0,-3 2 0 16,0-5-136-16,-4 11-26 0,3-8-6 0</inkml:trace>
  <inkml:trace contextRef="#ctx0" brushRef="#br0" timeOffset="15374.803">11783 6876 794 0,'0'0'33'0,"0"0"-33"16,0-968 101-16,0 1936 14 0,0-968 2 0,0 0 1 15,0 0-26-15,0 0-6 0,0 0-1 0,0 0 0 16,0 0-38-16,0 0-8 0,0 0-2 0,0 0 0 16,0 0-25-16,3 5-4 0,4 1-8 0,4-3 11 15,-4 6-11-15,4-3 0 0,-1 9 0 0,4-4 0 16,0 1 0-16,0 9-11 0,1 2 11 0,-1 1-8 16,3-4 8-16,-3 10 0 0,4-7 0 0,0 4 0 15,-4-4-28-15,4 4-4 0,-4-10-1 0,0 4 0 16,-4-9 33-16,1-1 0 0,-1 1 0 0,-2 0 0 0,-1-6 0 0,3 0 0 15,-3-3 0-15,0 0 0 16,0 0-58-16,-3-6-5 0,3 3-1 0</inkml:trace>
  <inkml:trace contextRef="#ctx0" brushRef="#br0" timeOffset="20374.781">13758 6943 1094 0,'4'-6'23'0,"-4"0"5"0,0 6-28 0,3-5 0 0,-3-1 0 0,0 6 0 15,0 0 75-15,0 0 9 0,0-6 3 0,0 6 0 16,0 0-37-16,0 0-7 0,-3-6-2 0,3 6 0 16,-7-3 8-16,3 0 2 0,4 3 0 0,-7-3 0 15,0 3-32-15,0 0-7 0,-3 3 0 0,2-3-1 16,-2 3-11-16,3-3 0 0,-4 0 0 0,1 3 0 15,3 3 0-15,0 0 0 0,-4-6 0 0,0 6 0 16,4-1-9-16,-3 1 9 0,-1 6 0 0,1-6 0 16,3 6 0-16,-4-3 0 0,0 2 0 0,4 1 9 15,-3 0-9-15,3 2 0 0,-4-2 0 0,4 0 8 16,0 0-8-16,0-6 0 0,3 0 0 0,-3-4 0 16,7 7 0-16,-3 0 0 0,-1 9 0 0,4-6 0 15,0-1 28-15,-3-5 3 0,3 3 1 0,0 3 0 16,0-6-17-16,3-1-3 0,-3 1-1 0,4 0 0 0,-4 0 3 15,3 3 1-15,-3-9 0 0,4 6 0 0,3 0-7 16,-4-3-8-16,1 5 11 0,0-8-11 0,-1 6 0 0,-3 0 0 16,4 6 0-16,-4-12 0 0,0 0 0 0,3 6 0 0,1-6 0 0,-1 6 0 15,4-3 18-15,-3 3-3 0,3-4-1 0,-4 4 0 16,4-6-14-16,-7 0 0 0,7 3 0 16,0 3 0-16,1 0 0 0,-5 0 0 15,4 0 8-15,0 0-8 0,-7-6 0 0,7 0 0 0,0 6 8 0,0 2-8 16,4-5 0-16,-4 0 0 0,0 0 0 0,0 6 0 15,-3-3 0-15,3 0 0 0,-4 6 0 0,4-7 0 16,0 1 0-16,-3 6 0 0,-1-3-8 0,1 3 8 16,-1-6 0-16,4-1 0 0,-3 7 0 0,0-6 0 15,-1 0 0-15,-3 3 0 0,4-6 0 0,-4 6 0 16,3-4 0-16,-3 7 0 0,0 0 0 0,0 0 0 16,0-3 0-16,0 2 0 0,-3 1 0 0,3 0 9 15,-4-6-9-15,1 5 0 0,3-2 0 0,-4 0 0 16,0 6 0-16,1 8 0 0,3-5 0 0,-4 8-11 15,1-8-1-15,-1 0-1 0,1 2 0 0,-1-8 0 16,1 6 13-16,-1-10 0 0,1-2-10 0,-1 0 10 16,4-6 0-16,-7 6 0 0,4 0 0 0,3-6 0 15,-7 0 0-15,-1 6 0 0,-2-12 0 0,3 6 0 16,-4 0 0-16,1 0 0 0,-1 0 0 0,-3 0 0 16,3 6-13-16,1-6 1 0,-1 6 1 0,-3 0 0 15,4-6 11-15,-1 0-10 0,0-6 10 0,1 6-10 16,-1-6-29-16,-3 6-5 0,4 0-2 0,-1-6 0 15,-3 6 46-15,3 0 0 0,1 0 0 0,-1 0 0 16,0 0-51-16,4 0-13 0,0 0-4 0</inkml:trace>
  <inkml:trace contextRef="#ctx0" brushRef="#br0" timeOffset="20947.202">14048 6870 1337 0,'0'0'28'0,"0"0"6"16,0 0-34-16,0 0 0 0,0 0 0 0,0 0 0 15,0 0 58-15,0 0 5 0,0 0 1 0,0 0 0 16,0 0-52-16,0 0-12 0,0 0 0 0,0 0 0 0,0 0 0 15,0 0 0-15,-4 6 0 0,1-1 0 0,3 1 54 16,-4 0 8-16,4 0 2 0,-3 9 0 16,3-3-52-16,0-1-12 0,-4 4 0 0,4 9 0 15,0-7 0-15,0 7 0 0,0 2 0 0,-4-2 0 16,4-4 0-16,0 10 0 0,0-10 0 0,0 10 0 16,0 2 54-16,4-3 8 0,-4 1 2 0,4 2 0 0,-1-3-52 0,-3 4-12 15,0-4 0-15,0 4 0 0,-3-1 0 0,3 3 0 0,0-2 0 16,-4 2 0-16,0-6 0 0,1 4 0 15,-4-7 0-15,3 3 0 0,1-2 34 0,-1 2 4 0,-3-5 1 0,4-1 0 16,-4-2-31-16,3-4-8 0,1-2 0 0,-1-3 0 16,1 0 0-16,-1-1 8 0,4 1-8 0,-4-6 8 15,4-6-41-15,0 0-8 16,0 0-2-16,0 0 0 0,0 0-17 0,0 0-3 16,0 0-1-16,0 0 0 0,0 0-102 0,0 0-21 0</inkml:trace>
  <inkml:trace contextRef="#ctx0" brushRef="#br0" timeOffset="21303.88">13691 7308 1094 0,'0'0'23'0,"0"0"5"16,0 0-28-16,0 0 0 0,0 0 0 0,0 0 0 15,0 0 56-15,0 0 7 0,0 0 1 0,0 0 0 0,0 0 2 16,0 6 1-16,0-6 0 0,0 0 0 0,7 5-19 0,0-5-3 0,0 3-1 0,1 0 0 16,2-3-3-16,1 3-1 0,-1-3 0 0,4 0 0 15,1 0-3-15,2-3-1 0,1 0 0 0,3 0 0 16,-3 3-24-16,3-5-12 0,0 5 10 0,0 0-10 15,0 0 0-15,-3 0 0 0,3 0 0 0,-3 0 0 16,3 5 0-16,-3-5 0 16,-1 0 0-16,1 6 0 0,-4 0 0 0,4 0 0 0,-4 3-8 15,0-3 8-15,-4-6-53 0,1 6-4 16,-1-6-1-16,1 6 0 0,0-6-5 16,-4 0-1-16,3 0 0 0</inkml:trace>
  <inkml:trace contextRef="#ctx0" brushRef="#br0" timeOffset="21891.778">14203 7605 1314 0,'0'0'37'0,"0"0"8"0,0 0-36 16,0 0-9-16,0 0 0 0,0 0 0 15,0 0 97-15,0 0 18 0,0 0 3 0,0 0 1 0,0 0-88 0,7 0-18 0,0 6-3 0,0-6-1 16,0 0 19-16,4 0 3 0,-4-6 1 0,3 6 0 16,1 0-22-16,-1 0-10 15,1 0 10-15,0 0-10 16,3 0 8-16,-4 0-8 0,4 0 0 0,1-6 0 0,-5-3 10 0,4 3-10 0,0 0 10 0,0 0-10 15,-3 0 9-15,3 1-9 0,-7-1 8 0,0 0-8 16,0 6 11-16,-7 0-3 0,0 0-8 16,0 0 12-16,4-6-3 0,-4-6-1 0,3 6 0 0,-6-5 0 15,-1 2-8-15,1 3 0 0,-4-6 0 16,0 6 0-16,0-9 0 0,0 7-12 0,-1 2 4 0,-2-3 8 16,3 3-25-16,-7-6 2 0,3 6 1 0,-3-5 0 15,0 5-9-15,3 0-1 0,-3 0-1 16,0 0 0-16,4 3 33 0,-5-3 0 0,5 6 0 15,-1 0 0-15,1 9 0 0,3-3 0 0,-4 3 0 16,4 6 0-16,0-4 0 0,0 7 0 0,0-3 0 0,3 8 0 16,-3-5 0-16,4-1 0 0,3 4 0 0,-4 3 0 15,4-1 0-15,4 4 11 0,-4 2 0 0,3-3 0 16,1-2-11-16,3-9 8 0,-4 2-8 0,4 1 8 16,0-6 8-16,4-1 2 0,-4 1 0 0,0-3 0 15,4 3-6-15,-1 5 0 0,-3-8-1 0,4 6 0 16,0-6-1-16,-1 2 0 0,1-11 0 0,-1 6 0 15,1 0-10-15,-1 0-11 0,-2-3 3 0,6 0 0 16,-7-3-31-16,7 0-5 0,-4-3-2 0,1 0 0 16,3-3-151-16,0 0-31 0</inkml:trace>
  <inkml:trace contextRef="#ctx0" brushRef="#br0" timeOffset="22478.379">14743 7531 1347 0,'0'0'38'0,"0"0"9"0,0 0-38 0,0 0-9 0,0 0 0 0,0 0 0 16,-4-3 97-16,4 3 18 0,0 0 3 0,0 0 1 15,-11-3-49-15,4-6-10 0,4 7-1 0,3 2-1 16,-11 0-29-16,4 0-5 0,0 0-2 0,0 2 0 15,-3 1-22-15,2 3 0 0,1-3 0 0,-3 6 0 16,3-9-9-16,0 6 9 0,0 0-10 0,0 6 10 16,3-7-9-16,-3 10 9 0,0-3-8 0,0 6 8 15,0-7 0-15,3 1 0 0,1 0 0 0,-4 2-8 16,3-2 8-16,1 0 0 0,3-3-9 0,-4 3 9 16,1 5 0-16,3-5 0 0,-4 0 0 0,4 2 0 15,0-2 0-15,0-6 0 0,0-6 0 0,0 12 0 16,4-6 0-16,-4-6 0 0,3 6 0 0,1-1 0 15,-1 1 0-15,1 0 0 0,3-3 0 0,0 3 8 16,0-3-8-16,0-3 10 0,0 0-10 0,0 0 10 16,4-3 0-16,-4 3 0 0,0-3 0 0,0 0 0 15,3 0-1-15,-3 3 0 0,1-6 0 0,2 6 0 16,-3-11-9-16,0-1 10 0,0 0-10 0,0 0 10 16,0-2-10-16,0 2 0 0,1 0 0 0,-1-3-11 15,-4 1 11-15,4-1-12 0,-3 3 12 0,-1 0-12 0,1-2 3 0,-1 2 0 16,-3 0 0-16,4 1 0 15,-4 5 9-15,0 6 0 0,0 0-9 0,0 0 9 0,0 0-8 0,0 0 8 16,0 0-10-16,0 0 10 0,0 0-18 0,3 6 2 0,4-1 1 16,-3 7 0-16,-1-6 15 0,1 6-9 0,0 2 9 0,-4 4-8 15,3-6 8-15,1 3 0 0,3 2 8 0,-4 1-8 16,1-3 0-16,3 2 0 0,0 1 0 0,-4-1 8 16,4-2-8-16,-3 0 0 0,-1 0 0 0,4 2 0 15,-3-11 0-15,3 3 0 0,-3 0 0 0,-1 5 8 16,1-8-53-16,-4-6-11 0,3 0-1 15</inkml:trace>
  <inkml:trace contextRef="#ctx0" brushRef="#br0" timeOffset="23302.878">15057 7655 1337 0,'0'0'28'0,"3"11"6"0,-3-11-34 16,7 12 0-16,-3-6 0 0,-1 0 0 16,-3-6 58-16,4 9 5 0,3 0 1 0,-4 5 0 0,1-8 0 0,3 6 0 0,0 0 0 0,0 2 0 15,-3-5-8-15,-1 6 0 0,4-3-1 0,-3 2 0 16,-1-5-37-16,1 0-7 0,-4-9-2 0,3 6 0 15,1 11-9-15,-1-11 0 0,-3-6 0 0,0 0 0 16,0 0 0-16,0 0 0 0,0 0 0 16,0 0 0-16,0 0 0 0,0 0 0 15,0 0 0-15,0 0 0 0,0 0 0 16,4-6 0-16,-4 1 0 0,0-1 0 0,0-6 0 16,-4 6 0-16,4 0 0 0,-3 0 0 0,3-3 33 0,0-2 5 0,-4-1 1 0,4 3 0 15,-3-3-29-15,3 1-10 0,0-7 0 0,-4 12 9 16,4-9-9-16,0 4 10 0,-3-1-10 0,6 6 10 15,-3 0-10-15,0 0 0 0,0 6 0 0,4-6 0 16,-4 0 0-16,3-2 0 0,1-1 0 0,-1 3 0 16,1 0 0-16,-1 3 0 0,1-3 0 0,-1-5 0 15,1 5-9-15,-1 0 9 0,4 0-12 0,-3 0 12 16,0 0 0-16,-4 6 0 0,7-3 0 0,-7 3 0 16,7-3-10-16,-7 3 10 0,3-3-8 0,-3 3 8 15,7 0-9-15,0 3 9 0,-3 0-10 0,3 3 10 16,-4-3-9-16,4 3 9 0,-3 6-8 0,3-6 8 15,-3 5-26-15,-1 4 0 0,-3 0 0 0,4 5 0 16,-1-8 26-16,-3 0 0 0,0 0 0 0,4 2 0 16,-4-8 0-16,0 6 0 0,3-6 0 0,-3-6 0 15,0 0 0-15,0 0 0 0,0 0 0 0,0 0 0 16,0 0 25-16,0 0 11 0,0 0 1 0,0 0 1 16,0 0-10-16,0 0-1 0,0 0-1 0,4-6 0 15,-1 6-26-15,1-6 0 0,-1-6 0 0,1 6 0 16,-1-2 0-16,1 2 0 0,-1 0 0 0,-3 6 0 0,4-6 0 15,-4 6 0-15,4 0 0 0,-4 0 0 0,0 0 0 0,7-6-11 16,-4 6 3-16,-3 0 0 0,4-6 8 0,3 6 0 0,0-6 0 16,-7 6 0-16,10 0-8 0,-3 0 0 15,0 0 0-15,0 0 0 0,1 0 20 0,-8 0 4 0,7 0 0 16,0 0 1-16,0 0-33 0,0 0-8 0,0 0 0 16,0 6-1-16,-4-6 17 0,-3 0 8 0,7 6-8 0,-3-6 8 15,-1 6 0-15,1 0 0 0,0 3 0 0,-1-1 8 16,1 1-8-16,3-3 0 0,-4 0 0 15,1 6 0-15,-1-6 8 0,1 2 0 16,-1 1 0-16,1 0 0 0,-4 3-8 0,3-6 0 0,1 5 0 0,-1-2 0 16,1-3 0-16,-1 0 0 0,1-3 0 0,-4-3 0 15,4 3-36 1,3 0-9-16,-4-3-2 0,4 0 0 0,0 0-13 0,-3 0-4 0,3-3 0 0</inkml:trace>
  <inkml:trace contextRef="#ctx0" brushRef="#br0" timeOffset="24228.452">15663 6834 1014 0,'0'0'43'0,"-3"-3"-35"15,-1-2 50-15,4 5 10 0,-3-6 1 0,3 6 1 16,0 0 32-16,0 0 6 0,0 0 2 0,0 0 0 16,0 0-30-16,0 0-7 0,0 0-1 0,0 0 0 15,0 0-41-15,0 0-9 0,0 0-2 0,-4 6 0 16,1-1-20-16,-1 4 8 0,4 3-8 0,0 0 0 16,0 5 0-16,4-5-8 0,-4 3 0 0,3 8 0 15,4-2 8-15,-3 8 0 0,3 1 0 0,0-4-8 16,3 4 32-16,-2-4 6 0,2 9 2 0,-3-2 0 15,4 5-32-15,-1-3 0 0,1 0 0 0,-8 4 0 16,5-1 0-16,-1 0 0 0,-4-3 0 0,1 7 0 16,-1-4 0-16,1 0 0 0,-4-3 0 0,3-2 0 15,-3-1-9-15,0-3-8 0,0-5-2 0,0 2 0 0,0-8 47 0,4 0 8 16,-4-7 3-16,0 1 0 0,0-3-25 0,0-9-5 16,0 0-1-16,0 0 0 0,0 0 4 0,0 0 1 15,0 0 0-15,0 0 0 16,0 0 36-16,0 0 7 0,0 0 2 0,0 0 0 15,0 0-38-15,0 0-8 0,3 0-2 0,1-9 0 16,-4 3-10-16,3 0 0 0,1-5 0 0,-1 5 0 0,-3-6 0 0,4 6 0 16,-1-6 0-16,1 1 0 0,0 2 0 0,-1-3 0 0,4 0 0 15,0-5 0-15,-3 5 0 0,3 0 0 16,0 3 0-16,-4-2 0 0,4-1 0 0,0 3 0 0,0 3 0 16,-3-3 0-16,3 0-10 0,-3 4 10 0,3-1-13 15,0 0 5-15,-4 0 8 0,1 6 0 0,3-6 0 16,-7 6 0-16,7 0-12 0,0 0 4 15,0 0 0-15,0 0 0 0,0-6 8 0,0 6 0 0,0-3 0 0,0 0-8 16,4 3 8 0,-4 0 0-16,3-6 0 0,-2 3 0 0,-1 3-10 0,0 3-3 0,-4 3-1 0,4-3 0 15,0 0 2-15,-3 3 0 0,3 0 0 0,-4 6 0 16,1-1-17-16,-4-2-3 0,3 6-1 16,-3 0 0-16,0 2 24 0,-3-2 9 0,3 0 0 0,-4 5-9 15,1-2 9-15,-1-6 11 0,-3 8-3 0,4-8 0 16,-1 6 1-16,-3-7 0 0,4 4 0 0,-1-3 0 15,1 0-9-15,-1-1 0 0,4-11 0 0,-3 6 0 16,3-6 33-16,0 0 5 0,0 0 1 0,0 0 0 16,-11 3-12-16,11-3-3 0,0 0 0 0,-11-3 0 0,4 0-24 0,-3 0 0 15,3 3 8-15,0-11-8 16,-4 5 0-16,-3-6 0 0,3 3 0 0,-3-6 0 16,0 1-14-16,-4-4-5 0,4 3-1 0,4-2 0 15,-4 5-19-15,7 0-4 0,-4-5-1 0,4 8 0 16,3 3-21-16,-3 3-5 0,7 3-1 0,0 0 0 15,0 0-142-15,0 0-29 0</inkml:trace>
  <inkml:trace contextRef="#ctx0" brushRef="#br0" timeOffset="25016.081">16446 7590 1713 0,'0'0'48'0,"0"0"12"15,0 0-48-15,0 0-12 0,0 0 0 0,0 0 0 16,0 0 92-16,0 0 16 0,0 0 3 0,-7 0 1 15,0 0-68-15,-3-3-12 0,-1 3-4 0,4 0 0 16,-3 0-20-16,-1 0-8 0,4 0 0 0,-4-967 0 16,4 1940 11-16,0-967-11 0,-3-6 12 0,3 6-12 15,3 0 0-15,-3 5 0 0,0-11 0 0,0 9 0 16,3 0 0-16,-3 0-9 0,4 2 9 0,-1 7 0 16,1-6 0-16,3-3-8 0,-4 8 8 0,4 1 0 15,0-6 0-15,-3 2 9 0,3 1 0 0,0 0 0 16,0-3-9-16,0-1-9 0,0-5 9 0,3 3-13 0,1 0 13 15,-1 0 0-15,-3 2 0 0,4-5 0 16,3 0 10-16,-4 0-10 0,1-6 8 0,-4 0-8 0,7 6 0 0,-7-6 0 16,7 0 0-16,4-3 0 0,-4 3 0 0,3-3 0 15,-3 3 0-15,4-6 0 0,-1 0 36 0,1 0 3 16,-4-5 0-16,4-1 0 0,-1 3-11 0,-3-3-3 16,0 1 0-16,4-1 0 0,-4 0-25 0,0 0 0 0,-3 1 0 15,3 2 0-15,-4-3 0 0,1 6 0 0,-1-6 0 0,1 1 0 16,-1 2 0-16,-3 3 0 15,0-6 0-15,0 6 0 0,0-6 0 16,0 12 0-16,0 0 0 0,-3-5 0 0,3 5-46 16,-4-6-14-16,4 6-4 0,-3-6 0 0,3 0 52 0,-4 0 12 0,1 3 0 0,-1-3 0 15,4 6 12-15,0 0 4 0,0 0 2 0,0 0 0 16,0 0-18-16,0 0 0 0,0 0 0 0,0 0 0 16,0 0-15-16,0 0-6 0,0 0-2 0,0 0 0 15,0 0 3-15,0 0 0 0,0 0 0 0,0 0 0 16,0 0-16-16,0 0-2 0,0 0-1 0,0 0 0 15,0 0 21-15,0 0 4 0,0 0 1 0,0 0 0 16,0 0 13-16,0 0-9 0,0 0 9 0,0 0-8 16,0 0 8-16,0 0 0 0,0 0 0 0,0 0 0 15,-7-6 0-15,7 6 0 0,0 0 0 0,0 0 0 16,0 0 0-16,-7-5-10 0,0-1 10 0,7 6-10 16,-4-6 10-16,4 6 16 0,-3-6-4 0,3 6-1 15,0 0-11-15,0 0 0 0,0 0 0 0,0 0 8 16,-7 0-8-16,7 0-9 0,0 0 9 0,0 0-13 15,0 0-3-15,0 0-1 0,0 0 0 0,0 0 0 16,0 0-29-16,0 0-6 0,0 0 0 0,-7 6-1 16,7-6-43-16,-4 6-8 0,1 0-1 0</inkml:trace>
  <inkml:trace contextRef="#ctx0" brushRef="#br0" timeOffset="25659.227">16859 7549 1698 0,'0'0'48'0,"0"0"11"15,0 0-47-15,0 0-12 0,0 0 0 0,0 0 0 16,0 0 63-16,-7 0 10 0,7 0 3 0,-10 6 0 16,3-6-20-16,0 0-3 0,7 0-1 0,-11 0 0 15,4 6-25-15,-4-6-6 0,4 0-1 0,7 0 0 16,-7 5-12-16,-3-5-8 0,10 0 8 0,-7 9-8 15,-1-3 0-15,1 0-8 0,7-6 0 0,-7 12 0 16,0 0 8-16,4-1 0 0,-1-2 0 0,-3 3-8 0,4 0 8 16,3-1-8-16,-4 1 8 0,4 0-8 0,0 0 8 15,0 2 0-15,4-2 0 0,-4 0-8 0,0-6 8 16,0-6 0-16,3 6 0 0,-3-6 0 0,4 3 0 0,-4-3 8 16,3 5-8-16,-3-5 11 0,4 3 0 0,3-3 0 0,0 0 0 15,-4-3 0-15,1 3 7 0,3-8 2 0,-3 8 0 16,-1-6 0-16,4 6-12 0,-3-6-8 15,3 0 12-15,-4 0-12 16,4 0-14-16,-3 0-10 0,-1-2-1 0,1 2-1 0,-1 0 26 0,1 0 0 0,-1 6 0 0,-3 0 0 16,4-6 0-16,-4 6 0 0,4-6 0 0,-4 6 0 15,0 0 0-15,0 0 0 0,0 0 0 0,0 0 0 16,0-6 9-16,0 6 7 0,0 0 2 0,0 0 0 16,0 0-29-16,0 0-5 0,0 0-2 0,0 0 0 15,0 0 18-15,0 0 0 0,0 0-8 0,0 0 8 16,0 0-9-16,3 6 9 0,1 0-13 0,-1 0 5 15,-3 3 0-15,4 0 0 0,-1 5 0 0,1-8 0 16,-1 6 8-16,4-6 0 0,-3 3 0 0,3 2 0 16,0-2 0-16,0 0 0 0,-4-3 0 0,5 0 0 15,-1-6-91-15,0 0-16 0,3 6-3 0</inkml:trace>
  <inkml:trace contextRef="#ctx0" brushRef="#br0" timeOffset="26167.658">17219 6684 1424 0,'0'0'29'0,"0"0"8"0,0 0-29 0,0 0-8 0,0 0 0 0,0 0 0 16,-7 0 44-16,7 0 8 0,-4 6 2 0,1 0 0 16,-1-3-6-16,1 3-2 0,-1 0 0 0,1 3 0 15,3 5-11-15,-4-2-3 0,4 0 0 0,-3 3 0 16,3 2-6-16,3 7-2 0,-3-7 0 0,4 10 0 15,-1 2 4-15,1-2 1 0,3 2 0 0,-4 4 0 16,5 2-14-16,-5-3-3 0,4 3-1 0,0 4 0 16,-3-1-11-16,-1-3 0 0,4 3 0 0,-3-2 0 15,-1 2 0-15,-3-9 0 0,4 4 0 0,-4-1 8 16,3-3 2-16,-3-2 0 0,0 2 0 0,0-5 0 16,0 2 25-16,4-2 5 0,-4-1 0 0,0 4 1 15,0-4-41-15,3-2-17 0,-3 2 1 0,4-5 0 16,0 0 64-16,-1 2 12 0,-3-2 4 0,4-4 0 15,-1 1-52-15,1 0-12 0,-1-3 0 0,1 2 0 0,-4-2-16 16,3 0-7-16,1 0-1 0,-1-1 0 16,-3 1 24-16,4-6-9 0,-1 0 9 0,-3-6 0 15,0 0-36-15,0 0-1 0,0 0 0 0,0 0 0 16,0 0-127-16,0 0-26 0,0 0-5 0</inkml:trace>
  <inkml:trace contextRef="#ctx0" brushRef="#br0" timeOffset="26499.804">17029 7437 1337 0,'0'0'56'0,"0"0"-44"16,0 0 40-16,0 0 9 0,0 0 2 0,0 0 0 15,0 0 1-15,0 0 0 0,0 0 0 0,0 0 0 16,0 0-51-16,0 0-13 0,0 0 0 0,0 0 0 16,0 0 53-16,7 0 6 0,0 0 1 0,3 0 0 15,1 0-42-15,3-6-8 0,0 6-2 0,0 0 0 16,4 0-8-16,-1-6 8 0,1 6-8 0,0-6 8 16,3 6 8-16,0-5 2 0,0-1 0 0,0 0 0 15,1 0-7-15,-5 3-2 0,4-3 0 0,-3 0 0 16,3 0-9-16,-3-5 8 0,-1 5-8 0,-2 0 8 15,2 0-8-15,-3 0-11 0,0-3 3 0,-3 6 0 16,0 0-41-16,-1 0-8 0,1 3-2 0</inkml:trace>
  <inkml:trace contextRef="#ctx0" brushRef="#br0" timeOffset="26881.432">17688 7869 1824 0,'0'0'38'0,"0"0"8"16,0 0-37-16,-3 6-9 0,3-6 0 0,-4 6 0 15,4-6 68-15,-3 3 12 0,3-3 3 0,0 9 0 16,0-9-60-16,0 0-12 0,0 0-3 0,-4 9 0 15,4-9-8-15,0 5 0 0,0-5 0 0,0 0 0 16,0 0-42-16,0 0-10 0,0 0-3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05T17:04:16.9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1979 6382 788 0,'-11'0'17'0,"1"0"4"0,-1-6 1 0,-3 0 0 0,7 0-22 0,-3 6 0 0,-1-6 0 0,0 0 0 16,1 6 0-16,-4-9-8 0,3 7 0 0,1 2 0 15,-5-3-12-15,5 3-3 0,-4 3 0 0,7-1 0 16,-7 7 23-16,-1-3 12 0,1 0-2 0,-3 6 0 16,-1-6 54-16,4 2 10 0,0 4 2 0,0 0 1 15,3 0-17-15,-3 0-3 0,0-1-1 0,3 1 0 16,1 3-35-16,3-9-7 0,3 5-2 0,1 1 0 16,3-6-4-16,0 0-8 0,0-6 11 0,3 6-11 15,4 0 18-15,0-3-3 0,4 2-1 0,-4 1 0 16,4 0 17-16,3 0 3 0,-4-6 1 0,4 6 0 0,4 0 2 15,0-6 1-15,-4 6 0 0,7 0 0 16,-3 2-10-16,-1 4-1 0,-3 0-1 0,4 0 0 16,0-1-12-16,-1 1-2 0,1 3-1 0,-4 3 0 15,-3 5 9-15,-1 4 3 0,1-4 0 0,-4 6 0 0,0 4-23 0,-4-1 0 16,-3 9-12-16,0-2 4 0,0 11 20 0,-7-3 4 16,-3 5 0-16,-1 7 1 0,-3 9-17 0,-4-1 0 15,1 4 0-15,-1-3 0 0,4 5 0 0,0-11 8 16,0 6 1-16,7-1 0 0,-4 1-9 0,4-1 10 15,0 1-10-15,0 3 10 0,7-7-10 0,-4 1 0 0,4 3 0 16,0-1 0-16,0 7 0 0,0-1 0 0,0-5 0 16,4-1 0-16,-4 7 0 0,0-1 0 0,3 4 0 15,-3-4 8-15,0-5-8 0,0 5 0 16,-3 4 0-16,3 2 0 0,-4 1 0 0,1-7 0 16,-1 9 0-16,-6 4 0 0,6 2 0 0,-3-3 10 0,0 0-10 0,0 4 10 15,0 2-10-15,0-3 0 0,-4 3 0 16,4-3 0-16,0 3 0 0,0-11 0 15,4 5 0-15,-1-3 0 0,4 4 0 0,0-16 0 16,0 7 0-16,4-7 0 0,-4 4 0 0,3-7 0 0,-3 7 0 0,7-7 0 16,0 4 0-16,0-1 0 0,-3 4 0 0,-1-4 0 15,4 4 0-15,-3 5 0 0,0-11 0 0,-1 8 0 16,1-2 12-16,-1 11 0 0,-3-3 0 0,4 10 0 16,-4-7 7-16,-4 0 1 0,4 9 1 0,-3-3 0 15,3 9-5-15,-4 0-2 0,4 3 0 0,-3-3 0 16,3 3-14-16,-4 0 0 0,0-6 0 0,1 0 0 15,3-3 0-15,-4-3-8 0,4 3 8 0,0-12 0 0,0-2 0 16,0-7 0-16,4 1 0 0,-4-1 0 0,3-2 0 16,1-4 0-16,0 4 0 0,-1-3 0 0,1-1 0 0,-1-2 0 15,1 3 0-15,-1-1 0 0,1-5 0 0,-1 6 0 16,1-7-12-16,3 1 12 0,-4 6 0 0,1-7 0 16,-1 7 0-16,1-6 9 0,-4-1-19 0,0 4-4 15,0-3-1-15,-4 3 0 0,1-1 6 16,-1-2 1-16,4 3 0 0,-3-1 0 15,-8-8 8-15,4 3 0 0,4-9-9 0,-1 0 9 0,-3 0 0 0,4-6 0 16,-1-3 0-16,0-9 0 0,1 4 0 0,-1-4 0 16,1 3 0-16,3-2 0 0,0-4 0 0,0 3 0 15,0 1 0-15,-4-7 0 0,4 7 9 0,-3-1-9 16,3 0 10-16,0 4-10 0,-4 2 10 0,4-3-10 0,0 0 10 16,-3 4-10-16,3 2 8 0,-4 0-8 0,4 3 0 0,-3 0 0 15,-1 0 0-15,4 3 8 0,-7 0-8 0,0 0 0 16,0 3 0-16,-4-3 0 0,1 3 0 0,-8 3 0 15,8-12 0-15,3 3 0 0,-4 0 0 0,4-14 0 16,0 2 0-16,-4-8 0 0,4-7 0 0,4-2 0 16,-1 0 12-16,4-6 0 0,-3-1 0 0,3-8 0 15,0 0 8-15,0 0 0 0,0 0 1 0,0 6 0 16,0-6 11-16,0 0 3 0,0 0 0 0,0 0 0 16,0 0-19-16,0 0-4 0,0 0-1 0,-4 9 0 15,4 6-11-15,0-9 0 0,4 0 0 0,-4 2 0 16,3 7 0-16,-3 0-9 0,0 2 9 0,4-8 0 15,-4 9-11-15,0-3 11 0,0 5-10 0,0 1 10 16,0-4 0-16,-4 7-9 0,4-9 9 0,-3-1 0 16,3 4 0-16,0-3 0 0,0-9 0 0,0-1 0 15,0-5 0-15,0 0 0 0,0 0 0 0,0 0 0 0,0 0 0 16,0 0 0-16,0 0 0 0,0 0 0 0,0 0 0 0,7 0 0 16,-7-3 0-16,3 1 0 0,4-1 0 0,-3 0 8 15,3-3 0-15,0 3 0 0,0-3-8 0,4 3 8 16,-1-6-8-16,1 3 8 0,6 0-8 0,-6 1 0 15,7-1 0-15,-8 0 0 0,8 0 0 0,-1 6 0 16,-2-12 0-16,2 12 0 0,4-3 0 0,-6 3 0 16,2 0 0-16,-3 3 0 0,7 3 0 0,-3 0 0 15,3-6 0-15,0 3 0 0,1 0 0 0,-5-3 0 16,4 3 0-16,1 0 0 0,-1-3 0 0,3 0 0 0,-2 0 0 16,-8-3 0-16,10 0 0 0,-2-3 0 0,2 6 0 15,1-12 0-15,-4 3 0 0,0 1 0 0,4 2 0 16,-4 0 0-16,7-6 0 0,1-3 0 15,-5 4 0-15,5-1 0 0,9-6 0 0,-6 6 0 16,3-2 0-16,4-4 0 0,7 3 0 0,-7-2 0 0,7-1 0 0,0 0 0 16,-4 1 0-16,7 2 0 0,-3-5 0 0,4-1 0 15,2 6 0-15,-2-2 0 0,10-4 0 0,-11 6 0 16,4 6 0-16,0-11 0 0,-4 5 0 0,4 1 0 16,-3 2 0-16,3-6 0 0,0 6 0 0,3-2 0 15,0-4 0-15,1-3-8 0,3-2 8 0,-4 5-12 16,8-11 12-16,-4-1-8 0,7-2 8 0,-7 0-8 15,7-1-12-15,-7-2-3 0,7 0 0 0,-4-3 0 0,4-1 15 16,-7 4 8-16,7 0-10 0,-3-3 10 16,-4 5 0-16,3 1 0 0,1-3 0 0,3 2 0 0,0 4 0 15,0 0 0-15,0 2-8 0,0-2 8 0,-4 2 0 16,1 4 0-16,3 2 0 0,3 4 0 0,-2-1 0 16,-1 0 0-16,-4 4 0 0,8 2 0 0,-11-6 0 15,7 6 0-15,-4 7 0 0,1-4 0 0,-1-6 0 16,1 6 0-16,-1 3 0 0,-3-5 0 15,7-1 0-15,0-3 0 0,0 3 0 0,0 1 0 0,0-7 0 0,0 6 0 16,0-5 0-16,-3 2 0 0,-1-6 0 0,1 4 0 16,-1-1 0-16,4 0 0 0,0 1 0 0,-7-4 0 15,7 4 0-15,-7-1 0 0,7 0 0 0,-7 9 0 16,7-14 0-16,-3 8 0 0,3 0 0 0,-4-5 0 0,4 5 0 0,0-2 0 16,4-1 0-16,-4 0 0 0,4 1 0 0,-1 2 0 15,-3 3 0-15,7-8 0 0,-7 8 0 0,4 0 0 16,-1 0 0-16,-3 1 0 0,0-4 0 0,0 6 0 15,8-3 8-15,-8 1-8 0,7 5 0 0,-4-3 0 16,-3 3 0-16,4 0 0 0,-4-3 0 0,3 3 0 16,-3-2 0-16,4-1 0 0,0 0 0 0,-1 0 0 15,4-3 0-15,-7-2 0 0,7-1 0 0,-7 0 0 16,0-2 0-16,0-1 0 0,0-3 0 0,-3 4 0 16,3-1-11-16,-7-5 11 0,3 8-12 0,1-9 12 15,3 7-8-15,-7 2 8 0,0-3 0 0,0 7 0 16,0-1 0-16,0 0 0 0,0-3 0 0,0 10 0 15,0-7 0-15,-4 6 0 0,4 0 0 0,-3-3 0 16,-1 3 0-16,0 3 0 0,1 3 0 0,-1 0 0 16,-3-3 8-16,4 1-8 0,-1 2 0 0,1-3 9 15,-1 0-9-15,4 3 10 0,0-3-10 0,0-3 10 0,-4 0-10 16,8-9 0-16,-4 6 0 0,0 1 0 16,0-7 0-16,0 0 0 0,0-5 0 0,-4 5 0 0,8-6 0 0,-4 4 8 15,0-1-8-15,-4 0 0 0,4 4 0 0,-4-7 0 16,1 4 0-16,3-1 0 0,-4 0 0 0,4 1 0 15,-3-1 0-15,-1 9 0 0,1-8 0 0,-1 2 0 16,-3 0 8-16,3 6-8 0,1-2 0 0,-1-1 0 16,1 3 0-16,-4 3 0 0,0 3 0 0,0 3 0 0,-1 0 0 15,1 0 0-15,0 0 0 0,-3 0 0 16,3 0 0-16,0 0 8 0,3 0-8 0,0 0 0 16,-3-6 0-16,4 3 0 0,-4-3 18 0,7 1-2 15,-4-7 0-15,1 0 0 0,3-3-16 0,-4 4-19 16,0-7 4-16,1-3 1 0,-4 1 14 0,3 2 0 15,1-2 0-15,-1-4 0 0,1 3 0 0,-1-2 8 0,0 2-8 0,-3-2 0 16,4-1 20-16,-4 1-4 0,0 2 0 0,0-5 0 16,-1 2-16-16,-2 1 10 0,3 2-10 0,-4-2 8 15,1-1-8-15,-5 4 0 0,1 8 0 0,4 0 0 16,-8-11 12-16,4 11-4 0,0 0 0 0,-4 3 0 16,0-6-8-16,1 10 0 0,-1-1 0 0,0 0 0 15,4 0 0-15,0 0 0 0,0 0 0 0,3 0 8 16,1 0-8-16,3 1 0 0,-4-7 0 0,4 6 0 15,-4-3 0-15,4-6 8 0,0 7-8 0,4-10 0 16,3-3 0-16,-4 4 0 0,0-1 0 0,1-8 0 16,-4 5 0-16,3-5 0 0,1 2 8 0,-1-2-8 0,4-1 0 15,0 4 0-15,0-4 0 0,0 7 0 16,0-7 0-16,4 7 0 0,-4-4 0 0,3 1 0 0,4 5 0 0,-3-6 0 16,3 4 0-16,0-4 0 0,-4 4 0 15,-3 2 0-15,0 0 0 0,7 1 0 16,-3 2 0-16,3-3 0 0,-4 4 0 0,1 2 0 0,-4 0 0 15,0 6 0-15,0-5 0 0,-4 5 0 0,4-6 0 0,0 6 0 16,-4 0 0-16,1 3 0 0,-4-3 0 0,3 0 0 16,1 1 0-16,-4-1 0 0,3-6 0 0,-3 6 0 15,3 0 0-15,-3 0 0 0,4-3 0 0,-4-2 0 16,-1 5 0-16,1-6 0 0,4-3 0 0,-1 7 0 16,4-4 0-16,0 3 0 0,-3 3 0 0,3-6 0 0,0-2 0 15,0 5 0-15,0 3 0 0,3-3 0 0,-3 0 0 16,-4 6 0-16,4-8 0 0,-3 5 0 0,-1-3 0 0,4 0 0 15,-3 3 0-15,3 3 0 0,0-6 0 0,0 1 0 16,-4 2 0-16,1 0 0 0,-1 0 0 0,-3 0 0 16,3 0 0-16,1 0 0 0,-1-2 0 0,1 2 0 15,-1-3 0-15,1 6 0 0,-4-9 0 0,-1 0 0 16,1 1 0-16,0 2 0 0,4-6 0 0,-4 6 0 16,3-2 0-16,-3-1 0 0,3 0 0 0,-6 3 0 15,3 3 0-15,-4-5 0 0,4 5 0 0,0-6 0 16,0 6 0-16,3 0 0 0,-3 0 0 0,0 0 0 15,0 3 0-15,-4 1 0 0,1-4 0 0,-1 3 0 16,-3 3 0-16,3-6 0 0,-3 6 0 0,0-6 8 16,0 6-8-16,-4-6 0 0,1 6 0 0,-1-6 0 15,-3-3 0-15,0 6 0 0,0-2 0 0,-1-4 0 0,1 0 0 16,3 0 0-16,-3-3 0 0,4 4 0 0,2-4 0 16,-2-3 0-16,3-6 0 0,-1 4 0 0,1-4 0 0,-3 4 8 15,6-7 2-15,-3 4 0 0,3 2-10 0,-3-9 0 16,0 7 0-16,0-1 0 0,3 1 0 0,-6-1 0 15,2 6 0-15,-2-2 0 0,-1-4 0 0,1 6 0 16,-1 1 0-16,0-4 0 0,0 3 0 0,1 4 0 16,-1-1 0-16,-3 0 0 0,-4 6 0 0,1-3 0 15,-1 4 0-15,-3-1 0 0,3 0 0 0,-3-3 0 16,3 3 0-16,-3 3 0 0,3-3 0 16,-3 0 0-16,3 1 0 0,0-1 0 0,0-6 0 0,1 3 0 15,-4 0 0-15,3 0 0 0,0 4 0 0,0-7 0 0,-3-3 0 16,3 3 0-16,4 1 0 0,-4-1 0 15,4-6 0-15,-3 6 0 0,6 1 0 0,-3-4 0 0,3 3 0 16,-3 0 0-16,0 4 0 0,-4-7 0 0,0 6 0 16,0 3 0-16,-3-6 0 0,3 1 0 0,-3 2 0 0,0 3 0 15,0 0 0-15,-1 0 0 0,-2 0 0 0,-1 3 0 16,0 1 0-16,-3-4 0 0,0 0 0 0,-1 0 0 16,-3 6 0-16,1-6 0 0,-1-3 0 0,0 3 0 15,0 0 0-15,0-5 0 0,4-1 0 0,0 0 0 16,-1-3 0-16,5-2 0 0,-5-1 0 0,4 1 8 15,1-7-8-15,-1 3 0 0,4 4 0 0,-4-7-11 16,0 4 11-16,-3-4 0 0,-1 1 8 0,1 8-8 16,-4-9 0-16,1 10 0 0,-5-1 0 0,-3 0 0 15,0 4 0-15,0-4 0 0,-3 6 0 0,0 3 0 16,-4-3 0-16,0 3 0 0,0 6 0 0,-7 0 0 0,0 0 8 0,0 0-8 16,0 0 8-16,0 0-8 0,0 0 0 0,0 0 0 15,0 0 0-15,0 0 0 16,0 0 0-16,0 0 0 0,0 0 0 0,0 0 0 0,0 0 0 0,0 0 0 15,0 0 0-15,0 0-8 16,0 0 8-16,0 0 0 0,0 0 0 0,0 0 0 0,0 0 0 0,0 0-8 16,0-5 8-16,3-1-12 0,-3 0 12 0,0-3 0 15,0 0-9-15,0 0 9 0,0 4 0 0,0-1 0 16,0 0 8-16,-3-6-8 0,3 6 8 0,-4-6-8 16,1 6 8-16,-1 4-8 0,1-7 0 0,-1 3 0 15,-3 0 0-15,0 3 0 0,4-3-12 0,-8 0 12 16,0 0-10-16,1 6 10 0,-1-8 0 0,1 2 0 0,-4 3 0 15,-1-3 0-15,1-3 0 0,-3 0 10 16,3 6-10-16,-4-8 12 0,0 5-12 0,-3-3 0 0,3 0 0 0,1-3-11 16,-4 6 35-16,3-2 6 0,-3 2 2 0,0-6 0 15,0-3-32-15,-4 6 0 0,4-2 0 0,-1 2 0 16,-2-9 0-16,-1 6-13 0,4 1 1 16,-4 2 0-16,-3-3 12 0,0 0 0 0,0 1 9 0,-1-1-9 15,-2-3 18-15,-5 6-2 0,5 0-1 0,-5-2 0 16,1-4-15-16,0 6 0 0,-4-3 0 0,0 4 0 15,0-4 0-15,0 0 0 0,-3-3 10 0,0 4-2 16,0-1-8-16,-4-6 0 0,0 4 0 0,3-7 0 16,-2 6 9-16,2-2-9 0,-3-7 12 0,1 9-12 15,-1-8 0-15,0 5 0 0,-7-2 0 0,4 2 0 16,-1-6 0-16,1 4 0 0,-1-4 0 0,-3 4 0 0,4 2 8 16,-7-5-8-16,3 5 0 0,-4 3 0 0,4-2 11 0,-3-1-2 15,-1 0 0-15,1-2 0 0,-4 8-9 16,4-11 0-16,-4 5 0 0,3 3 0 0,-6-2 0 0,3-4 0 15,-4-3 0-15,4 7 0 0,-3-4 12 16,-1 4-4-16,-3-1 0 0,0-3 0 0,4 4-8 0,-4-1-9 16,0-8 9-16,0 2-13 0,0 1 13 0,-4-4 0 15,0 4 0-15,1-10 0 0,-1 10 0 0,-3-10 0 16,4 4-13-16,-4 0 5 0,-4-4 8 16,0 7 0-16,1-4 0 0,-1 1-8 0,4 3 8 0,-4 2 0 15,1-8 0-15,-1 8-8 0,1-5 8 0,-1 2 0 16,0-2 0-16,1 5 0 0,-8-2 0 0,4 5 0 15,0-2 0-15,0-1 0 0,3-2 0 0,-7 2 0 16,4-2 0-16,-3 2 0 0,-1-8 0 0,-3 9 0 0,3-1 0 0,-3 3 0 16,0-2 0-16,0-9 0 0,-1 8 0 15,-2-5 0-15,2 2 0 0,-2-2 0 0,-1 2 0 0,0-2 0 16,0 0 0-16,4 2 12 0,-3-2-4 0,-1 2 0 16,0-2 3-16,0-1 1 0,1 4 0 0,-5-6 0 15,5 8-12-15,-1 1-17 0,-7-4 4 0,4 4 1 16,-4-10 12-16,0 10 0 0,-3-10 0 0,3 10 0 15,4-6 12-15,-4 2-2 0,1 1 0 0,-1-4 0 16,0 7-10-16,4-10 8 0,-4 4-8 0,0 3 8 16,-3-4 6-16,0 1 1 0,-1 2 0 0,4-5 0 15,-3 3-15-15,0-1 0 0,0-2 8 0,-1 5-8 16,-3-2 0-16,4 5 0 0,-4-8 0 0,0 3 0 16,1-1 0-16,2 4 0 0,-3-9 0 0,4 8 0 15,0-5 0-15,0 2 0 0,3 1 0 0,0 3 0 16,0-1 0-16,-3-2 0 0,-4 5 0 0,0-8 0 15,4 8-20-15,-4 1-9 0,-3-4-3 16,-1 10 0-16,5-4 32 0,2-2 0 0,-3 5 0 0,1-9 0 0,2 10 0 0,-3-10 0 16,1 10 8-16,-1-7-8 0,3-2 0 0,-2 2 0 15,2 7-13-15,1-7 5 0,0 4 8 0,-1-4 0 16,1 0 0-16,0 4 0 0,-4-4 10 0,4 4 1 16,-4-4 0-16,0 1 0 0,4 2-11 0,3 4-14 15,-3-10 3-15,3 9 1 0,-3-5 34 0,3 5 6 16,3-8 2-16,-2 8 0 0,2-2-32 0,1-4 0 0,0 6 0 15,0-5 0-15,-4 2 0 0,0-2 0 0,0 5 0 16,-3 3 0-16,0-2 0 0,3-7 0 16,0 4 0-16,0 2 0 0,4 6 0 0,0-11 0 0,-4 8 0 0,4-8 0 15,0 5 12-15,-4 3-3 0,4-2-1 0,-4-1 0 16,7 0-8-16,-3-2 0 0,0 2 0 0,-4-2 8 16,7 2 2-16,0 0 0 0,4-5 0 15,-4 2 0-15,4-2-10 0,0 2 8 0,-4 3-8 16,4 1 8-16,-4-1 0 0,1-2 0 0,3 2 0 0,-1 0 0 15,5 1-8-15,-4 2 0 0,3-9 0 0,0 7 0 16,1 2 0-16,6-3 0 0,-3 1 0 0,-4-1 0 16,4 4 0-16,-4-4 0 0,4 0 0 0,0 4 0 15,3 2 0-15,-6-6 10 0,-1 1-10 0,4-4 10 16,-7 3-10-16,3 1-11 0,11-7 3 0,-11 9 0 16,8-2 8-16,-1-7 0 0,8 13 0 0,-1-4 8 0,-3-3 12 15,7 1 4-15,-4-4 0 0,4 3 0 0,0-2-12 16,0-4-1-16,0 7-1 0,7-4 0 0,-3 3-2 0,3-5 0 15,-4 5 0-15,4 1 0 0,0 2-8 0,4-3 12 16,-4 1-12-16,0 2 12 0,3-3-12 0,5 1 0 16,-8-1 0-16,3 3 0 0,-6-2 0 0,10 5 0 15,-11-6 0-15,8 4 0 0,-8 2 0 0,4 0 0 16,4 0 0-16,-4 3 0 0,3-2 0 16,5 5 0-16,-1-6 0 0,0 0 0 0,3-5 0 15,1 2 0-15,0 3 0 0,6-5 0 0,-6 5 0 0,3-3 0 16,0 3 0-16,4 1 0 0,3-1 0 0,4 0 0 15,-8-6 0-15,5 4-11 0,6 2 11 0,-3 0 0 16,-1 0 0-16,4 1 0 0,1 2 0 0,-1-3 0 0,0 0 0 0,0 6-8 16,1-8 8-16,-5 2 0 0,8 6 0 15,0-12-8-15,3 7 8 0,-6 5 0 0,6-9 0 0,0 3 0 16,4 1 0-16,-4-1 0 0,-3 0 0 0,7-3 0 16,-4 4-8-16,4-1 8 0,3-6-8 0,1 12 8 15,-8-5 0-15,7 5 0 0,1-3 0 0,-1-3-8 16,4 6 8-16,0-5 8 0,-4 5-8 0,1-3 11 15,-1 0-11-15,4 3-11 0,3 3 3 0,1-3 0 16,-8 0 8-16,8 6 0 0,-5-5 0 0,1 5 0 16,-3-6-19-16,3 6-1 0,-1 6-1 0,1-6 0 15,4 0 21-15,-4 0-9 0,7 0 9 0,-4 5 0 16,-3-5-10-16,3 6 10 0,-3 0-8 0,0-3 8 16,4 3-12-16,-5-3 4 0,5 3 0 0,-4 3 0 15,7-9 8-15,-4 6-10 0,0-1 10 0,1-5-10 16,3 6 10-16,-7 0 0 0,7-6 0 0,0 6 0 15,7-6 0-15,-7 0 0 0,7 0 0 0,-8-6 0 0,8 6 0 0,-7 6 0 16,7-6 0-16,0 0 0 0,-7 6 0 16,7-6 0-16,-7 0 0 0,7 0 0 0,0 0 0 0,-7 0 0 15,7 0 0-15,0 0 0 0,-7 3 0 0,7-3 0 16,-3 3 0-16,3-3 0 0,0 0 0 0,0 0 0 16,0 0 0-16,-7 3 0 0,3-3 0 0,-3 0 8 15,7 0-8-15,0 0 0 0,-7-3 8 0,0 3-8 16,0-6 10-16,7 6-10 0,-4 6 0 0,4-6 0 15,0 0 0-15,0 0 0 0,0 0 0 0,0 0 0 0,0 0 0 16,0 0 0-16,0 0 0 0,0 0 0 0,0 0 0 16,0 0 0-16,0 0-9 0,0 0 9 15,0 0 0-15,0 0-9 0,0 0 9 0,0 0-13 0,0 0 5 0,-14 3 8 16,11 0 0-16,-4 3 0 0,7-6 0 0,-4 8 0 16,1-2 0-16,3-6 0 0,0 0 0 15,0 0 0-15,-4 0 0 0,4 0 0 0,0 0 0 0,0 0 0 16,-7 12 0-16,7-12 8 0,0 0-8 0,0 0 8 15,0 0-8-15,0 0 0 0,-7 0 0 0,7 0 0 16,0 0 0-16,0 0 0 0,0 0-11 0,0 0 11 16,0 0-8-16,0 0 8 0,-4 6-8 0,-3 0 8 15,4 0-9-15,3-6 9 0,-4 6-10 0,1-1 10 16,-1 1 0-16,1 9 0 0,3-9 0 0,0 6 0 16,0-6 0-16,-4-1 0 0,1 7 0 0,-1-6-9 15,4 3 9-15,0-9 0 0,0 0 0 0,-3 6 0 0,3-6 0 16,-4 6 11-16,4-6-11 0,0 0 12 0,0 0-12 15,0 0 0-15,0 0 0 0,0 0 0 0,-3 0 13 0,3 0-2 16,-7 5-1-16,7-5 0 0,0 0-10 0,-4 0 0 16,4 0-12-16,0 0 12 0,0 0-9 0,-7 6 9 15,3 0 0-15,1 6 0 0,-4-9 0 16,3 6 0-16,-3 5 0 0,7-8 0 0,-3 6-9 16,-1 6 9-16,1-9 0 0,-1 8-9 0,1 1 9 0,3-1-10 15,-4 4 10-15,4-3-10 0,0 5 10 0,-3-2 0 16,3 2 0-16,0 1 0 0,-4-4 0 0,4 4 0 15,0-6 0-15,0 14 0 0,-4-6 0 0,4 4 0 16,-3-1 0-16,3 3 0 0,-4-8 0 0,4 8 0 16,0-2 0-16,-3 2 0 0,-1 6 0 0,1-2 0 15,3-7 0-15,-4 9 0 0,4-3 0 0,-3 10 0 0,-1-1 0 16,1 0 0-16,-1-3 0 0,1 3 0 0,3 0 0 0,-7 3 0 16,3 6 0-16,-3-12 0 0,0 3 0 0,0-3 0 15,3 4 0-15,-3 5 0 0,-3-12 0 0,3 9 0 16,0-9 0-16,0 3 0 0,0 3 0 0,0 0 0 15,-1-14 0-15,5 8 0 0,-1-12 0 0,1 4 0 16,3-7 0-16,0 4 0 0,0-4 0 0,0 1 0 16,3 2 0-16,1-8 0 0,-1 3 0 0,1-4 0 15,0 1 0-15,-1-3 0 0,4-4 0 16,-3 7 0-16,3 0 0 0,-4-7 0 0,4 1 0 0,4 9-8 16,-8-10-4-16,4 1 0 0,-3 0 0 0,3 9 0 31,-3-4-12-31,-1 1-2 0,4-1-1 0,-3 4 0 0,-1 3-1 0,1-10-1 15,-4 4 0-15,0 0 0 0,0-1-6 0,3 10-1 16,-3-4 0-16,0 9 0 0,0-2 4 0,0-4 0 0,0 4 0 0,0 2 0 16,-3-3-20-16,3-2-3 0,3 2-1 0,-3-2 0 15,4 2-101-15,-4-2-21 0,7 20-4 0,-11-15-1 16</inkml:trace>
  <inkml:trace contextRef="#ctx0" brushRef="#br0" timeOffset="6181.482">4032 3692 860 0,'0'0'19'0,"0"0"4"0,4-12 1 0,-1 6 0 0,1-6-24 0,-1 4 0 0,8 2 0 0,-4-6 0 15,4 0 27-15,-1 6 1 0,-3 0 0 0,0-2 0 16,0 2 12-16,0 3 2 0,-7 3 1 0,7 0 0 15,1-3 5-15,-1 3 0 0,3 3 1 0,-10-3 0 16,7 3 6-16,-7-3 1 0,4 3 0 0,3 2 0 16,-7-5-8-16,3 6-2 0,1 6 0 0,3-12 0 15,-4 6-22-15,4 0-5 0,-7-6-1 0,11 6 0 16,0-6-18-16,-4 6 10 0,3-6-10 0,1-6 8 16,-1 6 23-16,8-6 4 0,0 0 1 0,-8 0 0 0,11-6-8 15,1 4-2-15,2-1 0 0,1 0 0 0,7 3-3 16,-8-6-1-16,5 1 0 0,-1 5 0 0,7-6-22 0,-7 6 0 15,1 3 0-15,2-3 0 0,5 0 0 16,-12 6 0-16,8 0 0 0,0 0 8 0,0 6-8 0,-4 0 0 16,7-3 0-16,-7 3 0 0,4 0 0 0,-7 6 0 15,7-1 0-15,-4 1 0 0,7 0 0 0,-10-3 0 16,10 2 0-16,-3 1 0 0,7 0 0 0,-8-6 0 16,8 0 0-16,0 0 0 0,3-6 0 15,1 0 0-15,6 0 0 0,-3 0 0 0,3 0 0 16,1-6-8-16,-1 6 8 0,0-6-8 0,4 0 8 0,-3 0 0 0,3 6 0 15,0-6 0-15,3 6 0 0,-7 0 0 0,4-6 0 16,0 6 0-16,0 6 0 0,0-6 0 16,3 0 0-16,4 6 0 0,-3 0 0 0,6-6-8 15,-6 6 8-15,3 0 0 0,-4-6 0 0,4 6 11 0,4-6-1 0,-1 0 0 16,1 0-10-16,3 0-14 0,-4 0 3 0,-3-6 1 16,4 0 10-16,-4-6 11 0,3 6-3 0,1-6 0 15,-1 1-8-15,4 2 0 0,-3-3-12 0,-1 6 12 16,4-6 0-16,0 7 0 0,0-1 0 0,0 0 0 15,4 3 0-15,-4-3 0 0,3 6 0 16,1-3 0-16,-4 6 0 0,4 0 0 0,3 0 0 0,-11 0 0 16,4 3 0-16,-3 0 0 0,-1 5 0 0,1 1 0 15,-4-6 0-15,0 3 0 0,-4 2 0 0,1 7 8 16,-1-12-8-16,-3 6 0 0,0 0 0 0,3-10 0 0,1 10 0 16,-1-6 0-16,8-6 10 0,-1 0-10 15,4-12 0-15,0 4 0 0,7 2 0 0,-3-12-12 16,3 0 12-16,-3 4 0 0,3-4 9 0,0 0-9 0,3-2 10 15,4-4-10-15,1 7 10 0,-1-4-10 16,0-2 0-16,0 5 0 0,0-9 0 0,-3 10 0 0,-1-7 0 16,1 7 0-16,-4-4 0 0,0 9 0 15,-3 1 9-15,-8 5-9 0,4-6 8 0,-7 3-8 0,0 3 0 16,-3 6 0-16,-4 0 0 0,-1 6 0 0,-6-6 0 0,4 9 0 16,-8-3 0-16,4 6 0 0,-4-7 0 0,1 1 0 15,-1 6 0-15,-3 0 0 0,3-6 0 0,0 0 0 16,1 2 0-16,-1-2 0 0,4-6 0 0,-4 0 0 15,1 0 0-15,-1 0 0 0,0 0 0 0,-3 0 0 0,7-6 0 16,-4 6 0-16,1 0 0 0,-1 0 0 0,-3 0 0 16,-1 0 0-16,5 0 0 15,-4 0 0-15,-1 0 0 0,1 0 0 0,0 0 0 0,0 0 0 0,0 0 0 16,-1 0 0-16,-2-5 0 0,3 5 0 0,-1-3 0 0,1 0 0 16,-4 0 0-16,1 0 0 0,2 0 0 0,-2-9 0 15,3 6 0-15,-1 0 0 0,5 0 0 16,-1 1 0-16,4-7 0 0,-4 0 0 0,1 9 0 15,-1-3 0-15,-3 0 0 0,3 0 0 0,0-5 0 0,1 5 0 16,-1-6 0-16,0 6 0 0,-3 0 0 0,-4 3 0 16,4-3 0-16,-3 1 0 0,-5 5 0 0,1 0 0 15,0-6 0-15,-7 6 0 0,3 0 0 0,-4 0 0 16,1 0 0-16,-4 0 0 0,0 0 0 0,1 6 0 16,-1-6 8-16,-4 5-8 0,1-5 8 0,3 0-8 15,-7-5 0-15,4 10 8 0,-4-5-8 0,0 0 0 16,0 0 9-16,-3 0-9 0,-1 0 10 0,1 0-10 0,-4 0 8 0,0 0-8 15,0 0 0-15,0 6 9 0,-3-6-9 16,-4 0 0-16,3 0 9 0,-3 0-9 0,4 6 0 0,-4-6 0 16,0 0 0-16,3 6 0 0,1-3 0 0,-4-3 0 15,0 0 0-15,0 0 0 0,0 0 0 0,0 0 8 16,3 12-8-16,-3-12 0 0,0 0 0 0,4 0 9 16,-1-6-9-16,5 6 0 0,-5-6 15 0,1 3-4 15,-1 0-1-15,1-3 0 0,-1 3-10 16,-3-3 12-16,4 1-12 0,-4-1 12 0,3 6-12 0,-3 0 12 15,0-12-12-15,0 12 12 0,0-6-12 0,0 6 0 16,0 0 9-16,0 0-9 0,0-6 0 0,0 6 9 16,-3-6-9-16,-4 0 0 0,7 6 14 0,-7-2-4 15,0-1-1-15,-1 0 0 0,1 3-9 0,-3-6 0 0,-1 6 0 0,-3 0 8 16,4-6-8-16,-5 0 0 0,1 6 0 16,0-6 0-16,0 0 0 0,0 6-9 0,3-6 9 0,1 6 0 15,-1-6 0-15,1 1 0 0,-1-4 0 0,-3-3 0 16,3 6 0-16,1 0 0 0,3 0 0 0,0 1 0 15,0-1 0-15,0 0 0 0,3 0 0 0,-3 0 0 16,3 0 0-16,-3 3 0 0,4 3 0 0,-1-6 0 16,-3 0 0-16,0 6 0 0,4-5 0 0,-4 5 0 15,0-6 0-15,-4 0 0 0,4 0 0 0,-4 6 0 16,1-6 0-16,-1 0 0 0,4 6 0 0,-7-9 0 16,4 3 0-16,-5 1 0 0,5-7 0 0,-4 6 0 15,0 0 0-15,-1-6 0 0,5 1 0 0,-4 2 0 0,3-9 0 16,-3 6 0-16,3 1 8 0,1-4-8 0,-1 9 8 0,1-6 0 15,-1 6-8-15,1-5 12 16,3 5-12-16,-1 0-10 0,8 6 2 0,-7-6 0 16,-3 6 8-16,3-6-8 0,-4 3 8 0,1 0-8 0,-1 3 8 0,4 0 0 15,-4 0 0-15,1 0 0 0,-1 3-9 0,-3 6 0 16,7-3 0-16,-4 0 0 0,1-6 9 0,-1 11 0 16,4-5-9-16,0 0 9 0,4-6 0 0,3 0 0 15,0 0 0-15,0 0 0 0,0 0 0 0,0 0 0 16,0 0 0-16,0 0 0 0,0 0 12 0,0 0-4 15,3-6 0-15,4 6 0 0,4-6-8 0,-1-5 12 16,1 5-12-16,3 0 12 0,0 0-12 0,4 0 0 0,0 3 0 16,-4-3 0-16,3 0 0 0,-3 1 0 0,4-1 0 0,3 6 0 15,-7 0-9-15,4 0 9 0,-8 0 0 0,5 6 0 16,-5-1-9-16,1-5 9 0,-4 6 0 0,-4-6-9 16,4 6 9-16,-3-3-8 0,-1 9 8 0,1 0-8 15,-4-1 8-15,4 1-13 0,-4 3 5 0,0 3 8 16,0-7-12-16,0 7 12 0,0-3-12 0,0 2 12 15,0-5-14-15,0 0 5 0,0 0 1 0,3-7 0 16,1 4 8-16,-1 3 0 0,4-6-9 0,0 0 9 16,0 6 0-16,0-12 0 0,4 5 0 0,0 1 0 15,3 0-9-15,0 0 9 0,3 3 0 0,1-9 0 16,0 12 0-16,-1-6 0 0,4-1 0 0,1-5 0 16,-5 6 0-16,4 0 0 0,-3 0 0 0,0 0 0 15,-4-6 0-15,3 9 0 0,-2-3 8 0,-1-1-8 16,0 1 0-16,-4 0 0 0,4 0-8 0,-3 0 8 0,3-6 0 15,-3 12 0-15,-1-12 0 0,1 6 0 0,-1-3 0 0,1 0 0 16,0-1 0-16,3-2 0 0,-4 0 0 0,4 0 0 16,-3 0 0-16,3 0 0 0,0 0-11 0,0-2 11 15,1 2-10-15,-1 0 10 0,-4 0 0 0,4 0-9 16,-3 2 9-16,-1 4 0 0,-2-6 0 0,2 6 0 16,1 0 0-16,-4 0-8 0,0-6 8 0,-4 12 0 15,4-1 0-15,-3-5-8 0,-1 3 8 16,1 9 0-16,-4-12 0 0,0 0 0 0,0 5 0 0,0-5 0 15,-4 9 0-15,1-3 0 0,3-1 0 0,-4-5 0 16,4 0 8-16,-3 0-8 0,-1 6 0 0,4-12 8 16,0 0-8-16,0 0 0 0,0 0 0 0,0 0 8 15,0 0-8-15,0 0 0 0,0 0 0 0,0 0 0 0,0 0 0 0,0 0 0 16,0 0 0-16,0 0 0 0,0 0 0 0,0 0 0 16,0 0 0-16,0 0 0 0,0 0 0 0,0 0 0 15,0 0 0-15,0 0 0 0,0 0 0 0,-3 3 0 16,3 6 0-16,-4-1 0 0,1-2 0 0,-1 0 0 15,-3 6 0-15,4-6 0 0,-4 6 0 0,-4-7 0 16,4 4-11-16,0 9 0 0,-4-12 0 0,4 6 0 16,-3-7 2-16,-1 4 0 0,1 3 0 0,-1-6 0 15,0 6 9-15,4-6 0 0,-3-1 0 0,-1 1-8 16,-3 6 8-16,0-9 0 0,3 6 0 0,-3 0 0 16,0-3 0-16,0-1 0 0,-4 7 0 0,1 0 0 15,-1-3 0-15,-3 8 0 0,3 1 0 0,-3 0-8 16,0-4 8-16,-4 10 0 0,-3-12 0 0,3 11 0 0,-3 4 0 15,0 2 0-15,0-8 0 0,-4 8-12 0,4 3 12 16,-4-8 0-16,0 5 0 0,0-2 0 16,-3 2 0-16,3 3 9 0,1-8-9 0,-1 8 0 0,-3-2 8 15,3 2-8-15,-7-3 0 0,4-2 0 0,-4 8 8 0,-3-3-8 16,-1 7 0-16,-3-4 0 0,-3 0 0 0,0 3 0 16,-1 1 0-16,-3-4 0 15,4 3-15-15,-4 6-6 0,0-3-2 0,0 4 0 16,0-7-138-16,0 3-28 0,0 3-6 0,1-6-497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09T21:09:11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301 989 5880 0 0,'18'-9'160'0'0,"-14"6"48"0"0,9-1-208 0 0,-4 4 0 0 0,0-8 0 0 0,-1 4-1640 0 0,-3 0-376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05T17:08:35.2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4276 6382 576 0,'0'0'12'0,"0"6"4"0,0 2 0 0,0-2 0 0,0 0-16 0,0 0 0 16,0 6 0-16,3-6 0 0,-3 0 48 0,0 5 8 15,0-8 0-15,4 3 1 0,-4 0-21 0,0 6-4 16,0-6 0-16,0 5-1 0,0 1-15 0,0-6-4 0,0 6 0 0,-4 2 0 15,4-2 3-15,-3 6 0 0,-1-6 0 0,1 8 0 16,3-2 25-16,-4-1 4 0,-3 4 2 0,3 3 0 16,4-4-2-16,-3 1 0 0,3 5 0 15,-4 1 0-15,1-4-7 0,3 4-1 0,-4-7-1 0,1 7 0 16,3-4-15-16,-4 4-4 16,4-10 0-16,0 7 0 0,-3-4 10 0,3 4 2 0,0-4 0 0,-4 4 0 15,4 0-12-15,0-10-1 0,0 10-1 0,0-1 0 16,0-5-1-16,0 2 0 0,0-2 0 0,0-3 0 15,0 2 4-15,0-5 1 0,-3 6 0 0,3-9 0 16,0 2-4-16,0 1-1 0,0 6 0 0,0-12 0 16,-4 5-28-16,4-8-5 0,0 3-2 0,0 3 0 15,0-9 42-15,0 0 8 0,0 0 1 0,0 0 1 16,0 0 3-16,0 0 1 0,0 0 0 0,0 0 0 0,4 9-14 16,-4-9-4-16,0 0 0 0,3 0 0 0,4 0-25 15,0 0-6-15,-3 0-1 0,3 0 0 0,-4 0 28 0,8-6 6 16,-7 3 1-16,3-3 0 0,0 3-19 0,0 3 0 15,-4-3 0-15,4 3 0 0,0-3-12 0,0 3-5 16,4 0-2-16,0 0 0 0,-4 0 19 0,3 0 0 16,4 3 0-16,-3 0 0 0,3 0 9 0,0 3 6 15,0-3 1-15,-3 3 0 0,3-6-26 0,0 6-5 16,-3-6-1-16,3 6 0 0,0 0 16 0,4-6 0 16,-8 0 0-16,1 5 0 0,-1-5 0 0,1 0 0 15,-1 0 0-15,1-5 0 16,0 5-180-16,-1-6-32 0,15-12-8 0,-4 3 0 0</inkml:trace>
  <inkml:trace contextRef="#ctx0" brushRef="#br0" timeOffset="757.962">5031 7055 1267 0,'0'0'28'15,"0"0"5"-15,0 0 2 0,0 0 1 0,0 0-36 0,0 0 0 0,0 0 0 0,0 0 0 0,-7 6 58 0,7-6 5 16,0 0 1-16,-11-6 0 0,4 0 0 0,0 0 0 16,0 6 0-16,0-6 0 0,0 6-52 0,0-6-12 15,0-2 0-15,0 2 0 0,3 3 0 0,-3 0 0 16,3 3 0-16,1 0 0 0,-4-6 28 0,7 0 4 16,-4 6 0-16,1-6 0 15,3 0-52-15,-4 6-9 0,4 0-3 0,0 0 0 0,0 0 60 0,0 0 12 16,-3 12 3-16,-1 0 0 0,1 0-34 0,-1 2-9 15,1-2 0-15,-1 6 0 0,1-1 20 0,-1 4 0 16,-3-9 0-16,3 5 0 0,1 4-30 0,-1-4-6 16,4-5-2-16,-3 6 0 0,-1-3 18 0,4-4 0 15,-3 7 0-15,-1-6 0 0,4-6 0 0,-3 2 0 16,3-2 0-16,0 6 0 0,0-12 11 0,0 6 5 16,0-6 2-16,0 0 0 0,0 6-18 0,0-6 0 0,0 0 0 15,0 0 0-15,3 6 11 0,4-6-2 0,4-6 0 0,3 6 0 16,-7-6-1-16,4 6-8 0,-4 0 12 0,3-6-4 15,4 0-8-15,4 0 0 0,0 3 9 0,-1 0-9 16,-3 0 0-16,4-2 8 0,-4 2-8 16,-3 0 0-16,3-3 0 0,0 0 9 0,-3-6-9 0,-1 6 0 15,1 0-12-15,-4-5-10 0,0 5-2 0,0-3 0 16,-4 3 24-16,5-6 0 0,-8 6 0 0,0-5 0 16,0-1 0-16,0-3 0 0,-8 4 0 0,5 5 0 15,-4 0 0-15,0-6 0 0,0 0 0 0,0 3 0 16,-4 4 0-16,1-1 0 0,-5 0 0 0,1 6 0 15,0-12 0-15,4 6 18 0,-8 6-3 0,4 0-1 0,0-6-14 16,3 6 0-16,-3 6 0 0,3-6 0 16,1 6-16-16,-1 0 4 0,8 0 1 0,-1 6 0 15,1-7 11-15,-1 4-12 0,1 9 12 0,-1-6-12 16,1-1 12-16,3 1 0 0,0 3-9 0,0-3 9 0,0-1 0 16,0-5 10-16,0-6-1 0,0 0 0 0,0 6-23 0,0-6-5 15,0 0-1-15,0 0 0 16,3 0-19-16,1 0-4 0,3 0-1 0,-7-6 0 15,7 0-107-15,-4 0-21 0</inkml:trace>
  <inkml:trace contextRef="#ctx0" brushRef="#br0" timeOffset="1419.348">5408 7055 806 0,'0'0'17'16,"-3"-6"4"-16,-4 0 1 0,-4 0 2 0,4 0-24 0,0 0 0 0,0 4 0 0,0-4 0 0,0 0 107 0,3-6 17 15,1 12 3-15,3 0 1 0,-7-6 0 0,7 6 0 16,0 0 0-16,0 0 0 0,0 0-92 0,0 0-19 16,0 0-3-16,0 0-1 0,0 0-13 0,0 0-18 15,0 0 4-15,0 0 1 0,0 0 13 0,0 6 0 16,-4 6 0-16,4-3 0 0,0 2 48 0,4 1 13 15,-4 6 3-15,0-6 0 16,3 2-73-16,1 4-15 0,-4 0-2 0,3-4-1 0,1 10 27 16,-1-7 0-16,1-5 0 0,3 9 8 0,-4-4 0 0,1 1 1 15,3-6 0-15,0-3 0 0,0 2 4 0,0 1 1 16,0 0 0-16,0 0 0 0,0-4-14 0,4 1 0 16,-1 0 0-16,1 3 0 0,3-6 0 0,-3 5 0 0,-1-5 0 15,4 3 0-15,-3-6 24 0,3 3 1 0,-3 0 1 0,-4 3 0 16,3-3-26-16,1-1 8 0,3-5-8 0,-7 6 0 15,4-6 9-15,-1 0-9 0,-3 0 10 0,0 0-10 16,0 0 12-16,0-6-3 0,4 6-1 0,-4-5 0 16,-3-1 3-16,3-3 0 0,-7 3 0 0,7-3 0 15,-4-6-3-15,-3 4-8 0,4-1 12 0,-1-3-4 16,-3 3-8-16,4 1 0 0,-4-7 0 0,0 3 0 16,0 1 0-16,0 5-12 0,0-9 2 0,0 6 1 15,-4 1-6-15,4-1-1 0,-3 3 0 0,3-3 0 16,-4 1 0-16,1 5 0 0,3-6 0 0,-4 0 0 15,4 3-4-15,0 4-2 0,0-1 0 0,4 0 0 16,-4 6-18-16,0-6-3 16,0 6-1-16,7 0 0 0,-4 0-32 0,4 0-6 0,0 0-2 15</inkml:trace>
  <inkml:trace contextRef="#ctx0" brushRef="#br0" timeOffset="1814.468">5881 7084 1267 0,'0'0'28'0,"0"0"5"0,0 0 2 0,0 0 1 0,0 0-36 0,-4 9 0 0,4-9 0 0,-3 12 0 16,-1 0 58-16,1-1 5 0,3-5 1 0,0 9 0 16,0-3-8-16,3-1 0 0,1 1-1 0,-4 0 0 15,3 0-37-15,1 2-7 0,-1-2-2 0,1 0 0 16,-1 0-9-16,4-3 0 0,1-1 0 0,-5 13 0 15,1-9 29-15,-4 2 4 0,3 1 1 0,1 0 0 16,-1-9-54-16,1 5-12 0,-4-5-1 0,3 6-1 16,-3-6-75-16,-3 3-15 0,3-3-4 0,0-6-512 15</inkml:trace>
  <inkml:trace contextRef="#ctx0" brushRef="#br0" timeOffset="2092.164">5973 6667 1058 0,'0'0'23'0,"0"0"5"0,0 0 0 0,-8-6 3 0,1 6-31 0,7 0 0 0,-7-6 0 0,0 3 0 16,7 3 52-16,-7-3 5 0,-3 3 1 0,10 0 0 16,-4 0 5-16,4 0 1 0,0 0 0 0,-7-3 0 15,4 0 0-15,3 3 0 0,0-6 0 0,0 3 0 16,0-8-52-16,3 11-12 0,1-12 0 0,3 6-509 16,0 0-105-16</inkml:trace>
  <inkml:trace contextRef="#ctx0" brushRef="#br0" timeOffset="2790.378">6491 6890 907 0,'0'0'20'0,"0"0"4"0,0 0 0 0,0 0 2 0,0 0-26 0,0 0 0 15,0 0 0-15,0 0 0 0,0 0 85 0,0 0 12 0,0 0 3 0,0 0 0 16,0 0 0-16,0-3 1 0,0-8 0 0,-3 5 0 16,-1-6-41-16,-3 0-8 0,3 0-1 15,1 4-1-15,-4 2-14 0,0 0-4 0,0 0 0 0,0 0 0 16,0 6-18-16,0 0-4 0,0-6-1 0,0 12 0 15,3-6-9-15,-3 6 0 0,-4 0 0 16,1 0 0-16,3 0 11 0,-4 2 0 16,4 4 0-16,-4 0 0 0,1 6-11 0,3-4-16 0,-4-2 4 0,4 12 1 15,0-7 11-15,4 4 14 0,-4-9-3 0,-1 5-1 16,8-5-10-16,-3 0-14 0,-1 2 3 0,1-2 1 16,3 6 10-16,-4-6 0 0,4-7 0 0,-7 4 0 15,7-3 10-15,0 6 4 0,0-12 1 0,0 0 0 16,7 0-24-16,-3 6-5 0,-1 0-1 0,1 0 0 15,-1-12 31-15,1 6 5 0,3-6 2 0,0 6 0 16,0 0-37-16,0 6-7 0,0-6-2 0,4 6 0 16,-4-1 45-16,0 1 9 0,4-3 1 0,-4 3 1 15,0-9-25-15,3 6-8 0,-3 6 0 0,7-6 0 0,-10 3 0 16,7 5 0-16,-1 16 0 0,1-15 0 0,-4-15 0 16,-7 3 0-16,14 0 0 0,-7 3 0 0,4 3 0 15,-4 5 0-15,3-5 0 0,-3 6 0 0,0-12 0 0,7 12 0 16,-7-9 0-16,-3 5 0 15,-1-2 0-15,5 3 0 0,-5 3 0 0,1-6 0 16,-1 0 0-16,1 5 13 0,-1-8-4 0,-3-3-1 16,0 0-8-16,0 0 12 0,0 0-12 0,0 0 12 0,0 18-4 0,-3-6 0 15,3 0 0-15,0-12 0 0,0 0-8 0,0 0 10 16,-7 0-10-16,0 5 10 0,-1 1-2 0,5-6 0 16,-8 9 0-16,1-6 0 0,-1 3-8 0,1 3 12 15,-1 8-12-15,-3-11 12 0,0 6-12 0,0-12 0 16,3 0 0-16,-3 6 8 0,3-6-25 0,-10 0-6 0,7 0-1 15,-3-6 0 1,2 6-22-16,-2 0-5 0,3-6-1 0,0 0 0 16,6 6-112-16,-6-6-22 0,-7 6-5 0,21 0-1 0</inkml:trace>
  <inkml:trace contextRef="#ctx0" brushRef="#br0" timeOffset="5178.039">7955 6949 1234 0,'0'0'27'0,"0"0"5"0,0 0 2 0,0 0 2 0,0 0-36 0,0 0 0 0,0 0 0 0,0 0 0 16,0 0 74-16,0 0 8 0,-7 3 2 0,7-3 0 15,-7-3-34-15,0 3-6 0,3-6-2 0,-3 6 0 16,7 0-22-16,-7 0-4 0,-3 0 0 0,6-6-1 16,-6 6-15-16,3 0 8 0,-4 0-8 0,4 0 0 15,0-6 8-15,-4 6-8 0,4 0 0 0,-3 0 0 16,-1 0 0-16,4 6-8 0,0 6-1 0,-4-6 0 0,4 3 9 16,0 3 0-16,4-7 0 0,-8 1 0 15,4 6 0-15,-3 0 0 0,2 0 0 0,1 8 0 16,0 4 0-16,4-4 0 0,-1 4 0 0,1-12 0 0,-1 2 0 15,1 4 0-15,-1-6 0 0,1 5 0 0,3-11 0 0,0 6 0 16,3-3 0-16,-3-3 0 0,7-1 0 0,-3 1 0 16,-1 0 0-16,1 0 0 0,3 0 0 0,0-6 0 15,4 0 0-15,-4 0 0 0,0 0 0 0,7 6 0 16,-7-6 0-16,3 0 0 0,1 6 8 0,0-12 4 16,3 6 1-16,-4-6 0 0,4 6-13 0,-3-12 0 15,0 12 8-15,-1-12-8 0,4 7-9 0,-10-4-5 16,3 0-1-16,0 0 0 0,0-3 38 0,-4 6 7 15,1-5 2-15,0-1 0 0,-4-3-13 0,3 9-3 16,-3-5 0-16,0 5 0 0,0 0 0 0,0-6 0 16,0 6 0-16,0 6 0 0,0 0-16 0,0 0 0 15,0 0 0-15,-3-6 0 0,3 0 23 0,0 6 1 16,0 0 0-16,-4 9 0 0,0 0-24 0,4 3 0 0,-3 0 0 0,3-12 0 16,0 0 0-16,0 0 0 0,0 0 0 0,0 11 0 15,3 1 0-15,-3 9 0 0,4-10 0 0,-4 7 0 16,4-9-22-16,-1 6 1 0,1-1 0 0,3 4 0 15,0-12 31-15,-4 6 6 0,4-1 2 0,0 4 0 16,0-3-34-16,0-6-6 0,0 5-2 0,1-8 0 16,-1 3-135-16,3-3-27 0,8 6-6 15,-18-9 0-15</inkml:trace>
  <inkml:trace contextRef="#ctx0" brushRef="#br0" timeOffset="6167.88">9267 7143 1267 0,'-3'-6'28'0,"-1"-3"5"0,-3 4 2 0,0-1 1 0,0-6-36 0,0 0 0 0,0 3 0 0,0 3 0 16,-3 1 109-16,2-1 15 0,-2 0 4 0,3 6 0 16,0-12-58-16,0 12-11 0,-4-6-3 0,4 6 0 15,0 0-38-15,0 0-8 0,0 0-2 0,0 0 0 16,0 0-8-16,0 0 0 0,0 6 0 0,0 0 0 15,-4 6-13-15,4-6 1 0,-4-1 1 0,1 7 0 0,3 3-3 16,-4 3-1-16,1-4 0 0,3 10 0 16,-4-7-17-1,0 4-3-15,1-3-1 0,-1-1 0 0,4 1 47 0,4-6 9 0,-4 2 1 0,0 10 1 0,3-4-22 0,0 4 0 16,4-12 0-16,-3-1 0 0,3 10 0 0,0-3 0 16,0-7 0-16,3 7 0 0,1-3 0 0,0-6 0 15,3-1 0-15,0 4 0 0,0 0 0 16,3 0 0-16,-3-9 0 0,0 3 0 0,-7-6-13 0,14 0-7 15,-3-3-2-15,3 0 0 0,-3 0 22 0,-1 3 0 16,4-6 0-16,1-6 0 0,-1 0 0 0,0-2 0 16,0-4 0-16,0-6 0 0,0 4 0 0,-3-4 0 15,3-5 0-15,-4-3 0 0,5 2 0 0,-1-2 0 0,-7-12 0 16,3 3 0-16,1-3 0 0,-4 5 0 0,0-2 0 16,-4-3 0-16,5-3 19 0,-8 3 8 0,3 6 1 0,-3-9 1 15,0 3-8-15,0-1-1 0,-3 7-1 0,-1-9 0 16,-3 9-6-16,3-6-1 0,-3 6 0 0,0 2 0 15,0 4-12-15,0 3 0 0,0 5-9 16,-3 4 9-16,3-4-13 0,-4 12 3 0,4-5 1 0,0 8 0 16,3 3 9-16,-3 0-10 0,0 6 10 0,4-6-10 15,3 6 1-15,-7 6 0 0,3-6 0 0,-3 6 0 16,3 0-19-16,1 3-3 16,-1-1-1-16,4 7 0 0,0-3 32 0,0 6 0 0,0-4 0 0,0 4 0 15,4 5 0-15,-1-2 0 0,-3 8 0 0,4-5 0 16,0 8 0-16,-1-2 0 0,1 8 0 0,3-3 0 15,0 9 23-15,-4-6 10 0,4 4 3 0,-3-4 0 16,-1 6-7-16,1-6-1 0,-1 9 0 0,-3 9 0 16,-3 0-28-16,3-6-20 0,-4-15 4 0,4 3 0 0,-3 6 16 0,-1-8 0 15,1-10 8-15,-1 4-8 0,4-4 15 0,-3 3-3 16,-1 1-1-16,1 2 0 0,3-5 19 0,0 2 4 16,0-11 1-16,0 2 0 0,3 4-25 0,-3-12-10 15,4 2 8-15,-1-2-8 0,1-6 0 16,-1 6 0-16,1-6 0 0,3 5 0 0,-4-11 0 0,4 9 0 15,-3-3 0-15,0-3 0 16,3 3-36-16,0 0 1 0,-7-6 0 0,3 3 0 16,-3-3-125-16,0 0-26 0,0 0-5 0,0 0-1 0</inkml:trace>
  <inkml:trace contextRef="#ctx0" brushRef="#br0" timeOffset="7218.813">9864 7319 147 0,'0'0'0'0,"0"0"0"0,3 3 9 0,1 6-9 0,-4 0 0 0,3 3 0 0,1-6 0 0,-1 0 0 0,1-1 48 0,-4-5 3 16,0 0 1-16,0 0 0 0,0 0 99 0,0 0 20 16,0 0 4-16,0 0 1 0,0 0-26 0,0 0-5 15,0 0-1-15,0 0 0 16,0 0-49-16,-7-5-11 0,3 5-1 0,1-6-1 16,-4 0-33-16,0 0-6 0,0-3-2 0,-1 0 0 0,5 3-24 0,-4 3-5 15,0-2 0-15,3-1-1 0,-3 0-11 0,4 0 0 16,-4 0 0-16,0 0 0 0,3-3 0 0,1 3 0 15,-1 4 0-15,4 2 0 0,0 0-8 0,-3 0 8 16,-1-3-10-16,4 3 10 0,0 0-17 0,0 0 2 16,-7 3 1-16,3-1 0 0,1 1 3 0,-1 3 1 0,1 0 0 15,-1 0 0-15,4-6 10 0,0 12 0 16,-3-6 0-16,-1 5-8 0,1-2 8 0,-4 3 0 0,0 0 0 16,0 0 0-16,-4-1 0 0,0 7 0 0,4-3 0 15,-3-4 8-15,-4 7 4 0,3-3 2 16,0 2 0-16,4 7 0 0,0-12-14 0,0-1 11 0,0 4-11 15,4-3 10-15,-1 6-10 0,4-13 0 0,0 4 0 16,4 0 0-16,3-3 0 0,0 3 0 0,3-9 0 16,1 6 0-16,3-6 8 0,4 6-8 0,-8-6 12 0,8 5-4 15,3 1 0-15,0-6-8 0,4-11 12 0,-4 11-4 16,0-12-8-16,4 3 0 0,-7 0-12 0,3 0 12 16,-7-2 0-16,0-1 0 0,-3 0 0 0,-4 3 0 15,-4-3 0-15,1 4 15 0,-4-1-1 0,-4 3 0 16,-3-6-14-16,0-5 9 0,-3-1-9 0,-5 3 8 15,1-2-25-15,-3-1-6 0,-5 3-1 0,-2-2 0 16,-1 5 10-16,0-12 2 0,4 10 0 0,-3-4 0 16,-1 0 12-16,0 4 0 0,0 2 0 0,1-6-9 0,6 12-3 15,0 0 0-15,1-2 0 0,3 5 0 16,3 0-14-16,1 3-3 0,3 3-1 0,-1 0 0 16,8-3-105-16,0 0-21 0,-3 8-4 15</inkml:trace>
  <inkml:trace contextRef="#ctx0" brushRef="#br0" timeOffset="8392.846">6650 7075 1051 0,'0'0'23'0,"0"0"5"0,0 0 0 0,0 0 2 0,0 0-30 0,0 0 0 0,0 0 0 0,0 0 0 16,0 0 54-16,0 0 5 0,0 0 1 0,0 0 0 0,3 6-17 0,4-3-3 15,-3-3-1-15,3 3 0 16,0 0-6-16,4 6-1 0,-4-3 0 0,3 0 0 0,4-6-32 0,-3 0 0 16,3-6-10-16,0 6 10 0,7 0 0 0,-10 0 0 15,0-6 0-15,3 0 0 0,-4 3 13 0,1-3 11 16,6 0 1-16,-2 1 1 0,-1-7-15 0,3 0-3 15,-6 0-8-15,3 0 12 0,-3 1-12 0,-1-4 0 16,1 9 8-16,-1-6-8 0,-3 7 0 0,0-4 9 16,1-3-9-16,-5 9 8 0,4 0-8 0,-7-3 0 15,0 6 0-15,0 0 0 0,0 0 0 0,0 0 0 16,0 0 9-16,0 0-9 0,0 0 12 0,0 0-3 16,0 0 0-16,0 0 0 0,-7-6-9 0,0 6 8 15,0 0-8-15,0-6 8 0,-4 6-8 0,1 0 0 16,-1-5 0-16,1 5 8 0,-1-6-8 0,4 0-9 15,0 0 9-15,-4 6-13 0,4-6 0 0,7 6 0 0,0 0 0 0,0 0 0 32,0 0-19-32,-7 6-4 0,7-6-1 0,-7 6 0 15,0 0-22-15,4 5-4 0,-1-5-1 0,0 6 0 0,4 0 52 0,0 3 12 0,0-4 0 0,0 7 0 16,-3-3 0-16,-1 2 0 0,1-5 0 0,-1 6 0 16,1-10 0-16,-4 7 0 0,0 12 0 0,3-10 0 15,-3 4 0-15,4-4 0 0,-4 1 0 0,3-3 0 16,-3 2 0-16,3-5 0 0,1 6 0 0,-1-6 0 15,1 2 0-15,-1-2 0 0,-3 0 0 0,4 0 0 16,3-7 0-16,-4 4 0 0,4-9 0 0,0 12 0 16,0-12 0-16,4 6 0 0,-1 0 0 0,4 0 0 15,-3 0 0-15,-4-6 0 0,7 5 0 0,-4 1 0 16,4 0 0-16,4 0 0 0,-4 3 0 0,4-3 0 16,-4-6 0-16,0 6 0 0,3 0 0 0,-3-1 0 0,1-5 0 15,-1 0 0-15,0 0 0 0,3 0 0 16,-3-5-76-16,7 5-13 0,-7-6-3 0,4 0 0 15,0 3-13-15,3-3-3 0</inkml:trace>
  <inkml:trace contextRef="#ctx0" brushRef="#br0" timeOffset="9779.517">10227 7364 1036 0,'0'0'23'0,"0"0"5"0,0 0 0 0,0 0 1 0,0 0-29 0,0 0 0 0,0 0 0 0,0 5 0 16,0 1 57-16,4 6 6 0,-4-6 1 0,3 0 0 15,1-3-52-15,-1 3-12 0,1 0 0 0,-1-1 0 16,1 1 0-16,-4 6 0 0,3-6 0 0,1-3 0 16,-1 6 54-16,1-3 8 0,-1-1 2 0,1 4 0 15,-4 3-64-15,3-6 0 0,-3-6-12 0,0 6 2 0,4 0 10 16,-4-6 14-16,0 0-3 0,0 0-1 16,0 0 18-16,0 0 4 0,0 0 1 0,0 0 0 0,0 0-7 15,0 0-2-15,0 0 0 0,0 0 0 0,0 0-3 0,-7 0-1 16,0-6 0-16,0 0 0 0,3-6-20 0,1-3-16 15,-1 4 2-15,4 2 1 0,0-6 13 0,0 3 0 16,0 1 0-16,0-7 0 0,0 3 0 0,0 4 0 16,4-1 0-16,-1 0 0 0,1 0 17 0,3 3 7 15,-4-2 0-15,4 5 1 16,-3-6-25-16,3 0 8 0,0 3-8 0,0 4 0 16,0 2-16-16,0 0-9 0,-3-3-2 0,3 6 0 0,0 0 39 0,-7 0 8 15,10-6 2-15,-3 6 0 0,4 0-22 0,-4 6 0 16,-7-6-12-16,7 0 4 0,4 0-3 0,-4 6 0 15,0-6 0-15,3 6 0 0,-2-3 11 0,-1 2-12 16,-4 1 12-16,4 0-12 0,0 6 12 0,-3-6 0 0,3 0 0 0,-4 0 0 16,1-1 0-16,-1 4 0 0,1 3 0 0,-1 0 0 15,-3 0 10-15,0-1-2 0,0 7-8 0,0 3 12 16,-3-10-12-16,3 10-8 0,0-3 8 16,0-1-13-16,-4 1 21 0,4-6 4 0,0 8 0 0,0-2 1 15,0-6-13-15,4 2-18 0,-4-2 4 16,3 0 1-16,1 0 22 0,3-1 5 0,-3-5 1 0,-1 6 0 15,4 0-39-15,-3-4-7 16,3-8-1-16,0 0-476 0,0 12-96 0</inkml:trace>
  <inkml:trace contextRef="#ctx0" brushRef="#br0" timeOffset="10378.512">10760 7234 1306 0,'0'0'28'0,"0"0"7"0,0 0 1 0,0 0 1 0,0 12-29 0,0-6-8 0,-4 3 0 16,1-1 0-16,3 7 44 0,-4-3 7 0,-3 0 1 0,4-1 1 16,3 1-17-16,-4 3-4 0,4-3-1 0,-3 5 0 15,3-5-3-15,0 0 0 16,0 3 0-16,0-4 0 0,-4 1-18 0,4-3-10 16,4 3 10-16,-4-1-10 0,3 1 29 0,-3-6 0 0,4 0 0 0,-1 0 0 15,-3 0-21-15,0-6-8 0,0 0 0 0,0 0 9 16,4 6-9-16,-4-6 10 0,0 0-10 0,0 0 10 15,3 3-2-15,-3-3-8 0,0 0 12 0,7-3-4 16,-3-3-8-16,-1 0 8 0,1-6-8 0,-1 6 8 16,1-11-8-16,-1 5 0 0,4-3-10 0,-3-3 10 15,3 1-20-15,-3-1 1 0,3-2 1 0,-4 2 0 16,1-9 18-16,3 10-8 0,-4-10 8 0,1 4 0 16,3 5 0-16,-4-2 0 0,4 2 0 0,-3 0 0 15,-1 1 0-15,-3 8 0 0,4 0 0 0,-1 6 0 16,1 0 0-16,0 0 8 0,-4-3-8 0,0 6 12 15,0 0-12-15,7 6 0 0,0-6 0 0,0 6 0 16,0 9-21-16,0-3-7 0,0-1-2 16,0 1 0-16,0 3 44 0,0 2 9 0,-3-5 1 0,-1 6 1 0,4-1-40 0,0-2-8 15,-3 9-1-15,-1-13-1 0,4 10 38 0,-3-3 8 16,-1-7 2-16,1 7 0 0,-4-6-23 0,0 3 0 16,3-4 0-16,-3 7 0 0,0-6-15 0,-3-1-4 15,3 4-1-15,0-3 0 16,-4-6-36-16,4 3-8 0,-3-1-2 0,3 7-409 15,-4-3-81-15</inkml:trace>
  <inkml:trace contextRef="#ctx0" brushRef="#br0" timeOffset="10975.543">11243 7364 1497 0,'0'0'32'0,"0"0"8"0,0 0 0 0,0 0 4 0,0 0-36 0,0 0-8 0,0 0 0 0,0 0 0 15,0 0 104-15,0 0 20 0,0 0 3 0,0 0 1 16,0 0-107-16,0 0-21 0,0 0 0 0,0 0 0 15,0 0-8-15,0 5 8 0,0 7 0 0,4-3 0 0,3-3 0 0,0 0 0 16,-4 0 10-16,4-6-10 0,4 0 18 0,-1 0-3 16,-3 0-1-16,1 0 0 0,2-6 0 0,-3 3 0 15,0-3 0-15,4 0 0 0,-4-6-2 0,3 6-1 16,-3-5 0-16,-3 5 0 0,3 0-3 0,-3-9 0 16,-1 6 0-16,-3 6 0 0,4-2-8 0,-4-1 0 15,0 0 9-15,0 0-9 0,-4-6 0 16,1 6 0-16,3 0 0 0,-7 1 0 0,3-1 0 15,-3 3 0-15,0-3 0 0,0 0-8 16,0-6 8-16,0 6-8 0,0 0 8 0,-4 1-8 0,4-1 8 0,-4 3-12 16,4 0 12-16,-3 0-12 15,3 3-19-15,0 0-4 0,-4 3-1 0,4 0 0 0,-3 3 36 0,6 2 0 0,-3 4 0 16,0 6 0-16,0-6 0 0,0 8 0 0,0-2 0 16,3-1 0-16,1 10 0 0,3-9 0 0,-4 8 0 0,1-2 0 15,3-1 0-15,0 1-8 0,-4-4 8 0,4 4 0 16,4-10 0-16,-1 10 0 0,-3-12 0 0,4-1 0 15,3 4 0-15,-4-3-10 0,-3-12 10 0,7 6-12 16,0 0 12-16,0 0 0 16,-7-6 0-16,11 11-8 0,-4-11 8 0,4 6 0 0,-4-6 0 15,3 3 0-15,4 0 0 0,-3-6 0 0,3 0 0 0,0 3 0 16,0-6-11-16,0 6-6 0,0-11-2 0,-3-1 0 16,3-3-173-16,0-3-34 15,18-11-7-15,-11-3-2 0</inkml:trace>
  <inkml:trace contextRef="#ctx0" brushRef="#br0" timeOffset="11336.297">11391 6905 1522 0,'0'0'33'0,"0"0"7"0,0 0 2 0,0 0 2 0,0 0-36 0,0 0-8 0,0 0 0 0,0 0 0 16,0 0 76-16,0 0 14 0,0 0 2 0,0 0 1 15,0 0-37-15,0 0-8 0,4-6-2 0,-4 0 0 16,3 0-32-16,1 0-6 0,-1 1-8 0,4-1 11 15,-3-6-11-15,-1 6 12 0,4-3-12 16,1 3 12-16,-1 0-12 0,0 1-9 0,0 2 9 0,0-6-13 16,0 3-1-16,0-6 0 0,0 6 0 0,0 6 0 31,4-9-48-31,-1 1-10 0,1-1-1 0,-4 3-1 0,3 0-155 0,-3 0-31 0,15-6-7 16,-8 7-1-16</inkml:trace>
  <inkml:trace contextRef="#ctx0" brushRef="#br0" timeOffset="19910.06">12802 6826 806 0,'-17'5'17'0,"10"-2"4"0,0 0 1 0,-4 0 2 0,0 3-24 0,4 0 0 0,0 0 0 0,-3 6 0 16,3-6 0-16,3-1 0 0,-3-5 0 0,7 0 0 15,0 0 87-15,-3 6 13 0,3-6 2 0,-4 6 1 16,4-6-63-16,0 0-12 0,0 0-2 0,0 6-1 15,0 0 31-15,0 3 7 0,-4 3 1 0,4-12 0 16,0 0-16-16,0 0-2 0,0 11-1 0,4 1 0 16,-4 3-16-16,0 2-3 0,0 1-1 0,-4 0 0 15,4 2-9-15,-3 4-1 0,-1 2-1 0,1 4 0 16,-1-10 2-16,4 10 0 0,-7-1 0 0,4 3 0 16,-1-2-5-16,1-10-1 0,-1 10 0 0,1 2 0 0,-1-8-10 15,1 2 8-15,3-2-8 0,-4-1 8 16,4-5-8-16,0 2 0 0,-3 4 0 0,-1-4 0 0,4-2 0 15,0 0 8-15,4-7-8 0,-4-5 0 16,3 0-24-16,-3-6-11 0,0 0-1 0,0 0-511 16,7-12-101-16</inkml:trace>
  <inkml:trace contextRef="#ctx0" brushRef="#br0" timeOffset="20228.578">13056 6684 1314 0,'0'0'37'0,"0"0"8"0,0 6-36 0,0 0-9 0,-3 3 0 0,3 3 0 16,0 5 0-16,0 1 0 0,0 3 0 0,0-4 0 16,0 13 70-16,0-4 12 0,0 4 2 0,0-7 1 15,0 9-49-15,0-2-11 0,0-4-1 0,0 1-1 0,0-4-10 0,0 1-1 16,0-7-1-16,0-2 0 16,3 3-2-16,-3-12 0 0,4 0 0 0,-4-6-772 15</inkml:trace>
  <inkml:trace contextRef="#ctx0" brushRef="#br0" timeOffset="20861.579">13850 7222 1432 0,'0'0'32'0,"0"0"6"0,-7 0 2 0,0 0 0 0,7 0-32 0,-7 0-8 0,-4 6 0 0,1 0 0 16,-1 6 40-16,-3 0 8 0,0-6 0 0,0 5 1 15,0-2-4-15,-4 9-1 0,4-6 0 0,-4-4 0 16,1 1 8-16,3 6 0 0,-1-3 1 0,5-6 0 16,3-1-53-16,-4 1 0 0,1 3-11 0,-1-3 2 15,4 0 9-15,0 0 0 0,0 0 0 0,0 5 0 16,3-5 0-16,1 6 0 0,-1-6-10 0,1 6 10 0,3-3-8 16,3 2 8-1,-3 1 0-15,4 0 0 0,-1-6 0 0,4-3 0 0,-7-3 0 0,0 0 0 0,4 6 0 16,-4-6 14-16,7 5-4 0,-7-5-1 15,7 0-9-15,0 0 8 0,4-3-8 0,-4 1 8 0,3-4-8 16,-3-3 0-16,4-3 0 0,-4-6 0 0,4 1 11 16,-4 2 0-16,0-8 0 0,0 5 0 0,0-3-11 15,0 4 0-15,0-1 0 0,0 0 8 16,0 4-16-16,0 8-4 0,0-6-1 0,0 6 0 0,-7 6 13 0,0 0 0 16,0 0 0-16,0 0 0 0,0 0-13 0,0 0 0 15,7 12 0-15,4 0 0 0,-4-1 4 0,-4 1 1 16,1 9 0-16,-4-4 0 0,0 7 16 0,-4-3 3 15,1 2 1-15,-1-2 0 0,1 8-3 0,-1-5 0 16,-3 2 0-16,4-2 0 0,-1-1-9 16,-3-2 0-16,4 2 0 0,-4-11 0 0,3 3 0 0,4-4 0 0,0-11 0 15,-4 6 0-15,4 6 0 0,0-6 0 0,0-6 0 0,0 0 0 16,8-6 0-16,6 0 0 16,-4-6 0-16,4-2 0 15,0 2-146-15,8-6-31 0,23-29-7 0,-9 9-501 0</inkml:trace>
  <inkml:trace contextRef="#ctx0" brushRef="#br0" timeOffset="21455.275">14192 7222 1258 0,'0'0'36'16,"0"0"7"-16,0 0-35 0,0 0-8 0,0 0 0 0,0 0 0 0,0 0 65 0,0 0 11 15,-3 6 3-15,-1 0 0 0,1 6-12 0,-4 0-3 16,3-6 0-16,-3 8 0 0,3 4-10 0,-3-6-2 16,0-1-1-16,4 1 0 0,-1 9-31 0,-3-9-7 15,4 5-1-15,-4 1 0 0,3-3-12 0,-3 2 0 0,4-2 0 16,-4 3 0-16,3-1 0 0,0-5 0 0,1-6 0 0,3 0 0 15,0-6 42-15,0 0 2 0,0 0 1 0,0 0 0 16,0 0-21-16,0 0-4 0,0 0 0 0,0 0-1 16,0 0-19-16,0 0 0 0,0 0 0 0,0 0 0 15,0 0 0-15,7 0 0 0,-3 0 0 0,3 0 0 16,0 0 16-16,-4-6-1 16,4 0 0-16,0 0 0 0,0 0-24 0,0-9-5 0,0 4-1 15,0-1 0-15,-3-6 15 0,3 7 0 0,0-4 0 0,0-3 0 16,-3 1 0-16,3 5 8 0,-4-9 0 0,1 9-8 15,-1 1 0-15,1-1 0 0,-1-6-10 0,1 12 10 16,-1-2 0-16,1 5 0 0,-4 0 0 0,0 3 0 16,0 0-8-16,0 0 8 0,7 0 0 0,0 0 0 15,0 0-11-15,0 3 3 0,0 3 0 0,4-1 0 16,-4 1 8-16,0 0 12 0,4 0-2 0,-4 0-1 16,0 0-9-16,3 0 0 0,-3 0 0 0,4-1 0 15,-4 4 0-15,4 3 0 0,-4 0 0 0,0 0 0 16,0-1-9-16,3 7-4 0,-6-3-1 0,3 2 0 0,-4 4 14 15,1-3 0-15,-1 11-10 0,-3-8 10 0,0 8-17 16,-3-11 1-16,-1 2 0 0,4-2 0 16,-3 5-12-16,-1-8-3 0,4-6 0 15,-3 0 0-15,3 2 31 0,0-5 0 0,0-6 0 0,0 0 0 16,0 0-91-16,0 0-12 0,3-6-2 0,4-5-411 16,-3-1-83-16</inkml:trace>
  <inkml:trace contextRef="#ctx0" brushRef="#br0" timeOffset="22093.204">14771 7408 836 0,'0'0'24'0,"0"0"4"0,0 0-28 0,0 0 0 0,0 0 0 0,0 0 0 15,0 0 127-15,0 0 19 0,0 0 4 0,0 0 1 16,0 0-37-16,0 0-7 0,0 0-2 0,0 0 0 16,0 0-33-16,0 0-6 0,0 0-2 0,0 0 0 15,0 0 0-15,0 0-1 0,-7 0 0 0,7 0 0 16,-4-6-50-16,-3 6-13 0,7 0 0 0,-3-3 0 16,-8 3 0-16,4 0 0 0,0 0 0 0,3 0 0 15,-3 0 0-15,4 0 0 0,-4 3 0 0,0 3 0 16,0-6 0-16,3 6 0 0,-3-1 0 0,0 1 0 0,0 0 0 15,0 0 0-15,0 3 0 0,3 0 0 0,-3 5 0 16,0-2 0-16,0 0 0 0,0 3 0 0,4 2 0 16,-1 1 0-16,-3-6 0 0,0-1 0 0,7-2 0 15,-4-3 0-15,4-6 0 0,0 0 0 0,0 0 0 0,0 0 0 16,0 0 0-16,0 0 0 0,0 0 16 0,0 0 2 16,0 0 0-16,0 0 0 0,11 3 3 0,-11-3 1 15,14-6 0-15,0 3 0 0,-3-6-22 0,-1 9 0 16,1-5 0-16,0-1 0 0,-1 0 0 0,-3 0 11 15,0 0-11-15,0-6 12 0,-3 3-12 0,3 1 0 16,-4 5 0-16,4-3-11 0,-3-6 3 0,3 6 0 16,-3 6 0-16,-1-12 0 15,1 7-20-15,-4-1-3 0,3 0-1 0,1 3 0 0,-4-3 40 0,3 0 7 0,-3 0 1 16,0 0 1-16,0 0-27 0,0 6-6 0,0 0 0 16,0 0-1-16,0 0 25 0,0 0 6 0,0 0 1 0,0 0 0 15,0 0-24-15,0 0-5 0,0 0-1 0,0 0 0 16,0 0 15-16,4 18 0 0,-4-6 0 0,0 3 0 15,0 8 0-15,3-5 0 0,1 8 0 0,-4-8 0 16,3-1 0-16,1 4 0 0,-1-3 0 0,1-1 0 16,-1-5 0-16,1 0 0 0,0-3 0 0,3 2 0 15,-4-5 0-15,1 0 0 0,3 0 0 0,-7-6 0 16,7-6-54-16,0 6-8 16,0-6-2-16,3-6-546 0,-3 1-110 0</inkml:trace>
  <inkml:trace contextRef="#ctx0" brushRef="#br0" timeOffset="22723.256">15074 7443 1267 0,'0'0'28'0,"0"0"5"0,0 0 2 0,0 0 1 0,0 0-36 0,0 0 0 0,0 0 0 0,0 0 0 15,0 0 94-15,0 0 12 0,0 0 2 0,0 0 1 16,0 0-45-16,0 0-8 0,4 6-3 0,-1 0 0 16,1 0-18-16,-1 2-4 0,-3-8-1 0,4 12 0 15,-1-6 7-15,4 6 2 0,-3-6 0 0,-1 5 0 16,1 10-11-16,0-9-3 0,-4 0 0 0,0 2 0 15,0-8-4-15,0 3-1 0,0 6 0 0,0-9 0 16,-4 5-4-16,4-2-2 0,-7-3 0 0,7 0 0 16,-4 3-3-16,4-9-1 0,0 0 0 0,0 0 0 15,0 3 1-15,0-3 0 0,0 0 0 0,0 0 0 16,0 0-2-16,0 0 0 0,0 0 0 0,0 0 0 16,0 0-9-16,-3-6 0 0,-1-3 0 0,4 0 0 15,0 0 0-15,0-8 0 0,4 11 0 0,-1-3 0 16,1-6 0-16,3 1 0 0,0-4 0 0,0 3 0 15,0-5 0-15,-3 5 0 0,3-9 0 0,0 7 0 16,-4 2 0-16,4-3 0 0,0 7 0 0,0-4 0 16,1 6 0-16,-5 0 0 0,4-2 0 0,-3 5 0 15,-1 0 0-15,1 0-14 0,-1 6 5 0,-3 0 1 0,7 0 8 16,-3 0 12-16,-4 0-2 0,7 0-1 0,-4 0-21 0,4 6-4 16,4 0 0-16,-4 0-1 0,0 5 6 0,0-2 2 15,0 0 0-15,-3 0 0 0,3 3 9 0,0-1 0 16,-4 7 0-16,1-6 0 0,0-1 0 15,-1 10 0-15,1-9 0 0,-1 3 0 16,1 8 0-16,-1-11 0 0,1-6 0 0,-1 5 0 0,-3 4 0 0,4-3 0 16,-1 6-9-16,1-7 9 15,-1-2-32-15,1 0-3 0,-1 6 0 0,1 2 0 16,3-5-11-16,0-6-2 0,0-6-1 0,0 6 0 16,0-3-115-16,0 0-22 0,4-3-5 0,-4 0-1 0</inkml:trace>
  <inkml:trace contextRef="#ctx0" brushRef="#br0" timeOffset="23230.785">15819 7408 1090 0,'0'0'24'0,"0"0"4"0,0 0 2 0,0 0 2 0,0 0-32 0,0 0 0 0,0 0 0 0,0 0 0 0,0 0 114 0,-11 0 17 16,4 0 3-16,-4 0 1 0,1 0-75 0,-1 6-14 16,1-6-3-16,-1 5-1 0,-3-5 28 0,3 0 6 15,-3 6 0-15,4 0 1 0,-5 0-30 0,5 3-7 16,-4-3 0-16,3 6-1 0,4 5-23 16,-3-5-4-16,3 0 0 0,-1-1-1 15,-2 10-11-15,6-9 0 0,1-6 0 0,3 0 0 0,0 5 0 0,0-2 0 16,3 0 0-16,-3 0 0 0,4-3 0 0,-1 0 0 15,4-6-12-15,1 0 12 0,-1 5 0 0,3-5 0 16,1 6 9-16,-1-6-1 0,1-6-8 0,-4 1 0 16,4-7 0-16,-1 6 0 0,1 0 0 0,-1 0 0 0,4 0 0 15,-3-3 0-15,0-2 0 0,-4 5 0 0,0 0 0 0,0 0 0 16,0 0 0-16,-4 0 0 0,1 0 0 0,-4 6 0 16,0 0 0-16,0 0 0 0,0 0 0 0,0 0 0 15,0 0 0-15,0 0 0 0,0 0 0 0,0 0 0 16,0 0 0-16,0 0 0 0,0 0 0 0,0 0 0 15,0 0 0-15,0 0 0 0,3 12 0 0,1 0 0 16,-4-6 0-16,3 0 0 0,1 5-9 0,0-2 9 16,-4-9 0-16,3 6 0 0,1 12 0 0,-1-6 8 15,1-1-8-15,-1-5 0 0,1 3 0 0,-1 0 0 16,1 0 0-16,-1-4 0 0,1 7 0 0,-1-12 0 16,4 6-103-1,-3-6-19-15,6 0-4 0,-2 0-445 0,-1 0-89 0</inkml:trace>
  <inkml:trace contextRef="#ctx0" brushRef="#br0" timeOffset="23791.037">16327 7264 1659 0,'0'0'36'0,"0"0"8"0,0 0 2 0,0 0 1 0,-8 0-38 0,1 0-9 0,7 0 0 0,-7 3 0 16,-3-1 61-16,3-2 11 15,0 3 1-15,0 0 1 0,-4 0-21 0,4 3-4 0,-4 6-1 0,1-6 0 16,-1 0-28-16,4 0-7 0,-3-1-1 0,3 4 0 16,-1 0-12-16,-2 0 9 0,3-3-9 0,0 6 8 15,3-7-8-15,-3 1 0 0,4 3 0 0,-1-3 0 16,4-6 9-16,-3 6 0 0,3 0 0 0,0 6 0 15,-4-7-9-15,4-5 0 0,0 0 0 0,4 0 0 16,-4 6-14-16,0-6-5 0,0 0-1 0,3 12 0 16,-3-6 20-16,0-6-8 0,4 0 8 0,3 6 0 15,-4-3-8-15,4 0 8 0,-7-3 0 0,4 6 0 16,3-6 0-16,-4 3 0 0,4-1 0 0,1 1 0 16,-1 3 0-16,0 0 0 0,0 0 0 0,-4-6 0 15,4 6 0-15,-3-6 0 0,3 6 0 0,0 0 0 16,0-6 0-16,-3 3 0 0,-1 0 0 0,4 0 0 15,-3 2 0-15,-1 1 0 0,4 0 0 0,-3 0 0 16,-1 0 0-16,1 0 0 0,-1 0 0 0,1-6 0 16,-4 6 0-16,0-6 0 0,0 0 8 0,0 0-8 15,3 5 8-15,-3 7-8 0,0-3 0 0,0 3 0 16,0 0 20-16,-3-1-3 0,-1-2 0 0,-3 3 0 0,0 0-17 16,0-1-11-16,-3 1 2 0,-1-6 0 0,0 6 9 15,-3-3 8-15,4 2-8 0,-4 1 11 0,3-6-11 0,0 0 0 16,1 0-12-16,-1-6 12 15,1 0-33-15,3-6 1 0,-4 6 0 0,0-6 0 16,4 0-44-16,-3 0-9 0,3-8-2 0,0 2-465 16,0 6-94-16</inkml:trace>
  <inkml:trace contextRef="#ctx0" brushRef="#br0" timeOffset="24586.29">17639 7431 1022 0,'0'0'22'0,"0"0"5"0,0 0 1 0,0 0 1 0,0 0-29 0,0 0 0 0,0 0 0 15,0 0 0-15,0 0 44 0,0 0 2 0,-7-6 1 16,7 6 0-16,-7 0 9 0,7 0 3 0,0 0 0 0,-7 0 0 16,0 0 1-16,0-6 1 0,0 6 0 0,0 0 0 15,-1 6 2-15,-2-6 0 16,3 0 0-16,-4 0 0 0,1 6-34 0,-4 0-6 0,3 0-2 0,-3-3 0 15,-4 3-21-15,4 0 0 0,0 0 0 0,0-4 0 16,0 7 0-16,3 3 0 0,1-6 0 0,3 0 0 16,-4 0 10-16,-3 3-2 0,3-4-8 0,1 13 12 15,-1-12-12-15,1 6 0 0,-1-1 0 16,0 1 0-16,4 0 0 0,0 3 0 0,0 2-12 0,0 1 12 16,0-3 0-16,4 2 0 0,-1-5 12 0,0 3-3 15,4 2-17-15,4-5-4 0,-4 0-1 0,7 0 0 16,0-4 4-16,0-5 1 0,0 3 0 15,0-3 0-15,4 0-28 16,-1 0-6-16,5-3-1 0,-5-3 0 0,1 0 35 0,-1-3 8 0,1-5 0 0,-1 2 0 16,5 3 18-16,-5-6 6 0,1-3 0 0,-1 1 1 15,-3-1-14-15,0 3-3 0,0 0-8 0,1 1 12 16,-1-1-12-16,-4 3 9 0,4 3-9 0,-7 0 8 16,4 1-8-16,-4 5 10 0,0 0-10 0,0 0 10 15,0 0-10-15,0 0 10 0,0 0-10 0,0 0 10 0,0 0-10 16,0 0 0-16,-4 11 0 0,1 1 0 0,-1 6-12 15,1 2 12-15,-1-2-12 0,4 0 12 0,-3 2-8 0,3 4 8 16,0-4 0-16,0 4 0 0,0-7 0 0,3 1 0 16,-3 8 0-16,4-8 0 0,-1-3 0 15,1 2 0-15,-1-5 0 0,4 0 0 0,0 0-12 0,-3-6 3 16,3-1 0-16,0 1 0 16,4-3-80-16,-1 3-16 0,1-12-3 0</inkml:trace>
  <inkml:trace contextRef="#ctx0" brushRef="#br0" timeOffset="24990.069">17297 6976 1105 0,'0'0'24'0,"-4"-9"4"0,1 6 2 0,-1-6 2 0,1 6-32 16,3 3 0-16,-4-3 0 0,4 3 0 0,0 0 56 0,0 0 5 15,0 0 1-15,-3-6 0 0,3 6-24 0,0 0-5 16,0 0-1-16,0 0 0 0,0 0 8 0,0 0 0 15,0 0 1-15,0 9 0 0,3 3-14 0,1 0-3 16,-1-1-1-16,4 7 0 0,-3 0 9 0,3-4 1 16,0 4 1-16,3 2 0 0,1-2-22 0,-4 6-4 15,-3-4 0-15,-1 4-8 0,4-13 8 0,0 1-8 16,4 6 0-16,-1-6 0 0,4 2 0 0,-3-8 0 16,3 0 0-16,0 0 0 15,0 0-41-15,4-6-6 0,0 0-1 0,3-6-461 16,-4 6-93-16</inkml:trace>
  <inkml:trace contextRef="#ctx0" brushRef="#br0" timeOffset="25753.716">18507 6643 669 0,'0'0'14'0,"0"0"3"0,-7 6 1 0,0 6 2 0,0-6-20 0,-1 6 0 0,1-1 0 0,0 1 0 16,0-3 76-16,4 0 10 0,-4 5 2 0,3-2 1 15,1-6-9-15,-1 3-1 0,4 3-1 0,-3-4 0 16,3 1-13-16,0 3-2 0,3 0-1 0,1 3 0 15,-1-1-16-15,4 1-3 0,0 3-1 0,0 2 0 16,0 10-12-16,4-7-2 0,0 4-1 0,3 8 0 16,-4-15-11-16,1 10-1 0,-1-1-1 0,1 9 0 15,-4 1-2-15,0-7-1 0,4 3 0 0,-4-2 0 0,-4 2-11 16,1 0 10-16,-1-3-10 0,-3 1 10 0,0 2-2 0,-3-8-8 16,3 2 12-16,-7-6-4 0,3 4-8 0,-3-4 8 15,0-5-8-15,0 3 8 0,0-4 9 0,-4 1 2 16,4-3 0-16,-3 2 0 0,3-5-19 0,-4 0 0 15,4-3 0-15,-3 2 0 0,2 1 20 0,-2-6 6 16,3 0 2-16,0 0 0 0,0-6-7 0,0 0-1 16,7 0 0-16,-4 6 0 0,4-6-8 0,0 0-3 15,-7 0 0-15,7 0 0 0,-7-6 3 0,4 6 1 16,-1-6 0-16,-3-6 0 0,3 6-13 0,1-11 0 16,-1 2 0-16,1-3-10 15,-1 6-28-15,1-8-6 0,-4 2 0 0,3-11-1 16,4 2-31-16,-3 4-7 0,3-12-1 0,0 8-466 15,3 1-94-15</inkml:trace>
  <inkml:trace contextRef="#ctx0" brushRef="#br0" timeOffset="26188.712">18182 6579 853 0,'0'0'18'0,"-7"0"4"16,0 6 1-16,0-4 2 0,0-2-25 0,-4 3 0 0,4 0 0 0,0 3 0 16,-3-6 76-16,3 6 9 0,0 0 3 0,-4-6 0 15,7 6-31-15,-3 0-5 0,7-6-2 0,-7 0 0 0,7 0-2 0,0 0 0 16,0 0 0-16,0 0 0 0,0 0-3 0,0 0-1 15,0 0 0-15,0 0 0 0,0 0 1 0,0 0 0 16,0 0 0-16,0 0 0 0,0 0-32 0,0 0-13 16,4 11 11-16,3-5-11 0,0-3 0 0,0-3 0 15,0-3 0-15,4 3 0 0,-4-3 9 0,3 3-9 16,1 0 8-16,-1 0-8 0,1-3 10 0,0 3-10 16,3 3 12-16,-4-3-12 0,4 0 13 0,1 0-4 15,2 3-1-15,-3 0 0 0,4 0 0 0,0-3 0 16,-1-3 0-16,8 0 0 0,-4 0-8 0,7 0 0 15,-3 3-10-15,3-11 10 0,-3 11 0 0,-4-6 0 16,4 6 0-16,-4-6 0 0,4 6 0 0,-4 0 0 16,-4 0-10-16,1 6 10 15,0-6-125-15,-4 6-18 0,3 5-3 0,-6-8-563 0</inkml:trace>
  <inkml:trace contextRef="#ctx0" brushRef="#br0" timeOffset="26770.162">18768 7414 832 0,'0'0'24'0,"0"0"4"0,0 0-28 0,0 0 0 16,0 0 0-16,0 0 0 0,0 0 92 0,0 0 13 16,0 0 3-16,0 0 0 0,0 0-13 0,0 0-3 15,0 0 0-15,0 0 0 0,0 0-28 0,0 0-7 16,0 0-1-16,0 0 0 0,3 11-19 0,-3-5-4 15,0 0-1-15,4 0 0 0,-4 3-12 0,3 0-4 0,1-1 0 0,3 4 0 32,-4 0 16-32,1 0 4 0,0-1 0 0,-1 4 0 0,4 3-23 0,-3-6-4 15,-1 2-1-15,1-2 0 0,3 0 2 0,0 0 0 0,-4-1 0 0,4-2 0 16,-3 6 0-16,3-6 0 0,-3 2 0 0,3 1 0 16,-4-6-10-16,4 0 0 0,0 0 0 15,-3 3 0-15,-1-6 16 0,4 2 0 0,-3-2 1 0,3 3 0 16,-4-6-17-16,4 0 0 15,1 6 0-15,-5-6 0 0,4-6 0 0,4 6 0 0,-4 0 0 16,0-6 0-16,0-5 0 0,-4 5 0 0,4-3 0 0,0 3 0 16,-3-12 55-16,3 1 7 0,-3 2 2 0,-1 3 0 15,1-11-64-15,-1 2-28 0,1-2 3 16,-4-1 0-16,0 1 10 0,0 2 3 0,0-5 0 0,0 8 0 16,-4-6-24-1,1 1-5-15,-1 2-1 0,-3 4 0 0,4-1-14 0,-1 0-4 16,0 4 0-16,1 8 0 0,-1-6-14 0,4 6-3 0,0 0-1 15,0 6 0-15,0 0-150 0,0 0-31 0,0 0-5 16</inkml:trace>
  <inkml:trace contextRef="#ctx0" brushRef="#br0" timeOffset="27325.53">19325 7375 1235 0,'0'0'35'0,"0"0"8"0,0 0-35 0,0 0-8 0,0 0 0 0,0 0 0 15,-7-6 85-15,7 6 15 0,-3-5 4 0,3 5 0 16,-7-6-58-16,7 6-11 0,0 0-3 0,0 0 0 15,0 0 7-15,-8 0 1 0,1 0 0 0,0 6 0 16,0-6-32-16,0 0-8 0,0 5 0 0,0 1 0 16,0-6 0-16,0 9 0 0,-4-3 0 0,4 0 0 15,4 0 0-15,-4 0 0 0,3 0 0 0,1-1 0 16,3-5 0-16,-4 6-13 0,1 6 5 0,3-6 8 16,0-6 0-16,0 0 0 0,0 0 0 0,0 0 0 0,3 6 0 15,1 0 0-15,-1 0 0 0,-3-6 0 0,4 3 0 0,-1 2 0 16,4 1 12-16,-3 0-4 0,3 0 0 15,0 0 0-15,-3 0 0 0,3 0 0 0,-4-3-8 0,1 3 0 16,-1-4 0-16,1 7 0 0,-1-3 0 0,1 0 8 16,-1 0-8-16,1 0 8 0,3 0-8 0,-4-6 0 15,1 6 0-15,-1-1 0 0,1 7 8 0,0-6 0 16,-4-6 0-16,3 9 0 16,1 3 4-16,-4-12 0 0,0 0 0 0,0 0 0 0,7 6-12 0,-4 5 8 15,1-5-8-15,-1 0 8 0,-3 0 10 0,0 3 2 16,-3 2 0-16,-1 1 0 0,8 0-20 0,-8-3 0 15,1 0 0-15,-4 2 0 16,3-2-12-16,-3-3-5 0,-4 6-2 0,4-6 0 0,-3 0 7 0,-1-6 0 16,1 3 1-16,-5-3 0 15,5 0-33-15,-1-3-8 0,-3-3 0 0,4 0-1 16,-1-6-9-16,0-8-2 0,1 2 0 0,3 0-640 0</inkml:trace>
  <inkml:trace contextRef="#ctx0" brushRef="#br0" timeOffset="27879.932">19558 6617 866 0,'0'0'24'0,"0"0"6"0,0 0-30 0,0 0 0 16,0 0 0-16,0 0 0 0,0 0 37 0,0 0 2 0,0 0 0 15,0 0 0-15,-7 0 10 0,7 0 3 0,0 0 0 16,0 0 0-16,0 0 21 0,0 0 5 0,-7 0 1 0,7 0 0 16,-7 6-48-16,3 0-10 15,4-6-1-15,-7 5-1 0,0 1 9 0,4 3 1 0,-4 3 1 0,3 0 0 16,1 5-3-16,-1 1-1 0,4 8 0 0,-4-2 0 16,8-1-13-16,-4 10-2 0,4-7-1 0,-1 10 0 15,1-7 5-15,3 9 1 0,-4 0 0 0,4-2 0 16,0-4-4-16,0 3-1 0,0 4 0 0,0 5 0 15,-3-9-3-15,3 3-8 0,-3-3 12 0,-1 4-4 16,1-1-8-16,-1-3 10 0,1-3-10 0,-4 4 10 16,0 2-2-16,0-12-8 0,-4 4 12 0,4-4-4 15,-3-2-8-15,-1-1 0 0,1-2 0 0,-1 2 8 16,1-5-8-16,-1-3 0 0,0-1 0 16,-3 1-11-16,4-3-16 0,3-6-3 15,0-6-1-15,0 0 0 0,0 0-21 0,0 0-5 16,0 0-1-16,0 0 0 0,0 0-14 0,0 0-2 0,3-6-1 15,4-6-557-15</inkml:trace>
  <inkml:trace contextRef="#ctx0" brushRef="#br0" timeOffset="28208.066">19346 7278 914 0,'0'0'25'0,"0"0"7"0,0 0-32 0,0 0 0 0,0 0 0 0,0 6 0 16,0-6 56-16,0 12 5 0,0-12 1 0,0 6 0 16,4 0-24-16,-1 0-5 0,1-1-1 0,-1-2 0 15,5 6 13-15,-5 0 3 0,4-3 0 0,0 0 0 16,0-6-8-16,4 6-2 0,-1-6 0 0,-3 6 0 15,4-6 1-15,0 0 0 0,-1 0 0 0,1 0 0 16,-1-6-21-16,1 6-4 0,-1 0-1 0,1-6 0 16,0 6-13-16,-1 0 8 0,1 0-8 0,-1-6 0 15,1 6-10-15,0 0-8 0,-1 6-2 0,1-6 0 32,-1 0-106-32,1 0-22 0,3 0-4 0,0 6 0 0</inkml:trace>
  <inkml:trace contextRef="#ctx0" brushRef="#br0" timeOffset="28525.255">19819 7493 1105 0,'0'0'24'0,"0"0"4"0,0 0 2 0,0 6 2 0,0 3-32 0,0 2 0 0,-3 1 0 15,-1 0 0-15,0 0 32 0,1-1 0 16,-1 1 0-16,1 0 0 0,-1-3 0 0,4 3 0 16,-3-1 0-16,3-2 0 0,-4 0-16 0,1 0-3 0,3 2-1 0,0 1 0 15,0-6-3-15,0 0-1 0,0 3 0 0,0-3 0 16,3 0-8-16,-3-6 0 0,0 0 0 0,0 0 0 15,0 11 0-15,0-11-11 0,0 0 3 0,0 0 0 16</inkml:trace>
  <inkml:trace contextRef="#ctx0" brushRef="#br0" timeOffset="28749.868">19787 7161 1407 0,'0'0'31'0,"0"0"6"0,0 0 2 0,0 0 1 0,0 0-32 0,0 0-8 16,0 0 0-16,0 0 0 16,0 0 0-16,0 0 0 0,0 0 0 0,0 0 0 15,0 0-40-15,0 0-10 0,0 0-2 0,0 0-521 0</inkml:trace>
  <inkml:trace contextRef="#ctx0" brushRef="#br0" timeOffset="29304.136">20034 7528 1362 0,'0'0'38'0,"-3"9"10"0,-1-3-39 0,1 6-9 0,-4-1 0 0,3-2 0 16,1 0 40-16,-1-3 7 0,0 9 1 0,1-9 0 15,-1 5-14-15,1-5-2 0,3 3-1 0,0 3 0 16,0-1-7-16,0-5 0 0,0 0-1 0,0-6 0 15,0 0-5-15,0 0-1 0,0 0 0 0,0 0 0 16,0 0 1-16,0 0 0 0,0 0 0 0,0 0 0 0,0 0 2 0,0 0 1 16,0 0 0-16,0 0 0 0,0 0-21 0,0 0 0 15,0 0 0-15,0 0 0 0,0-6 0 0,0 0 9 16,0-5-1-16,3 2-8 0,-3 3 24 0,4 0-1 16,-1-11-1-16,1 5 0 0,-4 0-2 0,4 0 0 15,-4-2 0-15,3-4 0 0,1 6-8 0,-4-3-1 16,3 4-1-16,1-1 0 0,-1 0-2 15,1 0 0-15,-1 1 0 0,-3 2 0 0,4 3-8 16,-1 0 10-16,1-6-10 0,-1 12 10 0,-3-6-10 0,0 6 0 16,0 0 0-16,7-5 0 0,-3 5 0 0,-4 0-9 15,7 0 9-15,-3 0-13 0,3 0-3 0,0 5 0 16,-4-5 0-16,4 6 0 0,4 6 5 0,-1-6 1 16,1 3 0-16,0 3 0 15,-4 5-18-15,0-5-3 0,0 0-1 0,0 8 0 0,0-8 20 0,0 6 12 16,-4-7-13-16,4 1 5 0,-3 3 8 0,0-3 0 0,3 5 0 0,-4-8 0 15,1 6 0-15,3-6 0 0,-4 8 0 0,1-5-8 16,-1-6-4-16,-3 3 0 16,4 0 0-16,-1 5 0 0,1-8-29 15,-1 0-7-15,1 0 0 0,-1 0-715 0</inkml:trace>
  <inkml:trace contextRef="#ctx0" brushRef="#br0" timeOffset="29622.848">20496 7831 1177 0,'0'0'25'0,"0"0"6"0,0 0 1 0,-3 6 2 0,-1 3-34 0,1-3 0 0,-1-1 0 15,4-5 0-15,-3 6 50 0,3-6 3 0,0 0 1 0,0 0 0 16,0 0-34 0,0 0-6-16,0 0-2 0,-4 6 0 0,4-6-20 0,0 0-5 0,0 0-1 0,0 0 0 31,0 0-174-31,0 0-34 0,0 0-7 0</inkml:trace>
  <inkml:trace contextRef="#ctx0" brushRef="#br0" timeOffset="32119.573">21601 6981 806 0,'0'0'17'0,"0"0"4"0,0 0 1 0,-4-5 2 0,4-4-24 0,0 6 0 15,-3-6 0-15,3 3 0 0,0 0 16 0,-4 0 0 16,4 0-1-16,0 1 0 0,0-1 27 0,0 6 6 15,0-12 0-15,0 6 1 0,0 3-39 0,-4-3-10 0,4 3 0 16,0 0 0-16,0 3 53 0,0 0 9 0,0 0 2 0,0 0 0 16,0 0-52-16,0 0-12 0,0 0 0 0,0 0 0 15,0 9 54-15,-3 0 8 0,3 6 2 0,-4-4 0 16,4-5-52-16,0 9-12 0,0 3 0 0,0 5 0 16,4 1 41-16,-8 2 6 0,4-2 1 0,0 2 0 15,0 4-26-15,0-4-5 0,0-3-1 0,0 7 0 16,0-4-16-16,0-2 0 0,0-1 0 0,-3-2 0 15,3 2 0-15,0-5 0 0,0-3 0 0,3 2 0 16,-3 1 31-16,0-3 2 0,0 2 1 0,4-5 0 16,-4 3-26-16,0 3-8 0,3 5 0 0,-3-5 0 15,4-4 0-15,-4 4 0 0,4-6 0 0,-1 0 0 16,1-1 0-16,-4 1 0 0,3 3 0 0,-3-3 0 16,0-1-22-16,4-2-11 0,-4 0-3 15,3-3 0-15,-3 0-22 0,4-3-5 0,-1 2-1 0,4-5-640 16</inkml:trace>
  <inkml:trace contextRef="#ctx0" brushRef="#br0" timeOffset="32771.945">21668 6729 1036 0,'-4'5'23'0,"-3"-5"5"0,0 6 0 0,3 0 1 0,1-6-29 0,3 0 0 0,0 0 0 0,0 0 0 16,0 0 88-16,0 0 11 0,0 0 2 0,0 0 1 15,0 0-10-15,0 0-1 0,0 0-1 0,0 0 0 16,0 0-43-16,0 0-9 0,0 12-2 0,0-12 0 16,0 0-57-16,3 3-12 0,5 0-3 15,-1 6 0-15,0-6 36 0,3 0 0 0,-3 2 0 0,0 1 0 16,4 0 0-16,-1 0 0 0,-2 0 0 0,2 0 0 16,1 3 15-16,-1-6 9 0,1-6 3 0,3 6 0 15,-3 2-27-15,-1 1 0 0,4-3 0 0,0 0 0 16,0-3 0-16,1 0 0 0,-1 0-8 0,3 0 8 15,-3 0 0-15,1 0 0 0,2 0-9 0,-3 0 9 16,0 3 0-16,4 3 0 0,-4-6-8 0,0 6 8 16,4 6-18-16,-8-1 0 0,5-5 0 0,-5 6 0 0,4 9 18 0,-7-10 0 15,4 10 0-15,-4 3 0 0,0-1 0 0,-3 1 0 16,-1-4 0-16,-3 10 0 0,0-4 0 0,-3 3 0 16,-4-2 0-16,-1-4 0 15,1 7 0-15,0-4 0 0,0 1 0 0,0-4 0 0,-3 1 0 0,-1-4 0 16,0 10 0-16,1-7 0 0,-4-5 0 0,3 2 0 15,-3-2 0-15,4-3 0 0,-5-6 22 0,5 11 8 16,-4-2 2-16,0-3 0 0,3-1-23 0,0 1-9 0,-3 3 8 16,4-7-8-16,-4-2 8 0,7 0-8 0,-4 0 0 15,4-3 8-15,0-6 1 0,0 0 0 0,0 0 0 16,0 0 0-16,0 0 20 0,0-6 4 16,0 6 1-16,-4-6 0 0,4 3-14 0,-4 0-4 0,4-3 0 15,-3-3 0-15,-1 3-16 0,1-5 0 0,-1 5 0 0,0-6 0 31,1 0-82-31,3-2-10 0,-4 2-3 0,4 0-461 16,0-6-93-16</inkml:trace>
  <inkml:trace contextRef="#ctx0" brushRef="#br0" timeOffset="33200.508">22292 7381 1447 0,'0'0'32'0,"0"0"6"0,0 0 2 0,-4 6 0 0,1 3-32 0,-1-3-8 0,4 0 0 0,-3 5 0 15,3-5 64-15,0 0 12 0,0 0 1 0,-4 3 1 16,4-3-62-16,-3 3-16 0,-1-4 0 0,4 10 0 15,0-9 26-15,0 0 2 0,0 6 1 0,-3-6 0 16,3 8-29-16,0-2 8 0,-4 0-8 0,4-6 0 16,0 5-21-16,0-2-7 0,0 0-2 15,0-3 0-15,0 3 4 0,4-3 1 0,-4-6 0 0,-4 6-719 16</inkml:trace>
  <inkml:trace contextRef="#ctx0" brushRef="#br0" timeOffset="33427.877">22250 7073 1036 0,'0'0'23'0,"0"0"5"0,-4 5 0 0,1 4 1 0,-1 3-29 0,4 0 0 16,-3-6 0-16,-1 0 0 0,4-6 20 0,0 0-1 0,0 0-1 0,0 0-336 31,0 0-67-31</inkml:trace>
  <inkml:trace contextRef="#ctx0" brushRef="#br0" timeOffset="34352.743">22437 7369 1267 0,'0'0'28'0,"0"0"5"16,0 0 2-16,0 0 1 0,0 0-36 0,0 0 0 0,0 0 0 0,0 0 0 0,0 0 22 0,0 0-2 16,0 0-1-16,0 0 0 0,0 0 3 0,0 6 1 15,0 6 0-15,0-6 0 0,3 3-1 0,-3-3 0 16,0 0 0-16,4-1 0 0,-4 7-22 0,3 0 0 15,1 0 0-15,-4-3 0 0,3 8 48 0,1-5 6 16,-1 0 1-16,-3-1 0 0,4 4-28 0,-4 3-6 16,0-6-1-16,0 2 0 0,0-5 3 0,3 0 0 0,-3-9 0 15,0 0 0-15,0 0-2 0,0 0 0 0,0 0 0 16,0 0 0-16,0 0 17 0,0 0 3 16,0 0 1-16,0 0 0 0,0 0-14 0,0 0-4 0,0-6 0 0,0 0 0 15,0-3-24-15,0-2 8 0,4-1-8 0,-4 6 0 16,0-12 0-16,0 4 0 0,0 2 8 0,0 0-8 15,0 0 0-15,3 1 0 0,-3 2 0 0,0 0 8 16,4 0-8-16,-4-3 0 0,4 6 0 0,-4 1 0 16,0-1 0-16,0-3 0 0,0 9 0 0,0-6 0 15,3-3 0-15,-3 9 0 0,0 0 0 0,0 0 0 16,0 0 0-16,0 0 0 0,7-3-14 0,-7 3 5 16,0 0 1-16,0 0 0 0,0 0 0 0,0 0 0 15,0 0 8-15,0 0-8 0,0 0 8 0,7 6-8 16,-7-6 8-16,7 6-10 0,4 3 10 0,-4 3-10 15,-4-7 10-15,1 1-8 0,-4 6 8 0,3-3-8 16,-3 3 8-16,0-4 0 0,0 1 10 0,4 3-10 16,-8-6 12-16,4-6-4 0,0 0-8 0,0 0 12 15,0 0-12-15,0 0 0 0,0 6 0 0,0-6 0 0,0 0 14 0,0 0-3 16,0 0-1-16,0 0 0 0,0 0-2 16,0 0-8-16,0 0 12 0,0 0-4 0,0 0-8 0,0 0 0 15,0 0 0-15,0 0 0 0,4-6 0 0,-4 6 0 16,3-6 0-16,-3 6 0 0,0 0 0 0,0 0 0 15,0 0 0-15,0 0 0 0,8-6 0 0,-8 6 0 16,0 0 0-16,0 0 0 0,0 0 0 0,0 0 0 16,7-6 0-16,-7 6 0 0,7-9 0 0,-7 9 0 15,0 0 0-15,7-2 0 0,-7 2 0 0,7-3 0 0,-7 3 0 16,0 0 0-16,10 0 0 0,-3 0 0 16,-7 0 0-16,11-3 0 0,-11 3 0 0,0 0-14 0,7 3 5 15,0 0 1-15,0 2 0 0,0 1 0 16,0 0 0-16,0 0 0 0,-3 0 8 0,-1 0-12 0,1 0 12 15,-1 3-12-15,5-7 12 0,-5 10-13 16,-3-3 5-16,4-3 8 0,-4 6 0 0,3-1 0 0,-3-2 0 0,4 3 0 16,-4 0 0-16,0-12 0 15,0 0 0-15,0 0 0 0,0 0 0 0,0 0 0 0,3 6 8 0,-3-6-8 16,0 0-20-16,4 0-7 16,-1 0-1-16,1 0 0 0,3 0-140 0,-4-6-28 0,11-3-5 15,-3 3-2-15</inkml:trace>
  <inkml:trace contextRef="#ctx0" brushRef="#br0" timeOffset="34920.679">23022 7487 1476 0,'0'0'32'0,"0"0"8"0,0 0 0 0,0 0 1 0,0 0-33 0,0 0-8 16,0 0 0-16,0 0 0 0,0 0 58 0,0 0 10 0,0 0 1 15,0 0 1-15,0 0-5 0,-7 0-1 16,7 0 0-16,-10-6 0 0,10 6-24 0,-7 0-6 16,0 0-1-16,-1 0 0 0,5 0-13 0,-4 6-2 0,0-6-1 0,0 0 0 31,0 6 1-31,0-6 0 0,3 0 0 0,-3 0 0 0,0 0-18 0,4 6 0 0,-1-6 0 15,-3 0-9-15,7 0 9 0,-4 6 0 0,1 3 8 0,-1 2-8 16,4 1 0-16,-3-6-8 0,3 0 0 0,0 6 0 16,0-7 8-16,0 7-10 0,3-3 10 0,-3-9-10 15,0 0 10-15,0 0 0 0,0 0 0 0,4 6 0 16,-1 0 0-16,-3-6 0 0,0 0 8 0,7 6-8 16,-7-6 9-16,0 0-9 0,0 0 12 0,11 0-12 15,-4 0 16-15,-7 0-4 0,11 0-1 0,-4-6 0 16,0-3-3-16,-4 3 0 0,4 0 0 0,-3-6 0 15,-1 7-22-15,-3-1-5 0,4 0-1 0,-4 0 0 16,0 6 35-16,3-6 6 0,-3 6 2 0,0 0 0 16,0 0-37-16,0 0-7 0,0 0-2 0,0 0 0 15,0 0 23-15,0 0 0 0,0 0 0 0,0 0 0 16,0 0 0-16,0 0 0 0,0 0 0 0,0 0 0 0,0 0 0 0,0 0 0 16,0 0 0-16,0 0 0 0,0 0 0 15,4 6 0-15,0 6 0 0,-1-6 0 0,-3-1 0 0,4 4 0 16,-4-3 0-16,3 0 0 0,-3 0 0 0,4 0 0 15,-4 0 0-15,0-6 0 0,0 6-8 16,0-6 8-16,0 0-10 0,3 11 10 16,4-11-58-16,-7 0-6 0,7 6 0 0,0-3-540 15,4 3-108-15</inkml:trace>
  <inkml:trace contextRef="#ctx0" brushRef="#br0" timeOffset="35539.454">23255 7452 1497 0,'0'0'32'0,"0"0"8"0,0 0 0 0,0 0 4 0,0 0-36 0,0 0-8 0,-7 3 0 0,7-3 0 0,0 0 53 0,-3 6 9 16,-5-3 2-16,5 2 0 0,-1 7 0 0,1-6 0 16,3 0 0-16,-4 0 0 0,4 0-52 0,0 3-12 15,0-4 0-15,0 7 0 0,0 0 0 0,0 6 0 16,0-13 0-16,0 10 0 0,0-9 0 0,0 6 0 16,4-12 0-16,-4 0 0 0,0 0 0 15,0 0 0-15,0 6 0 0,0-6 0 0,3 6 34 0,-3-6 4 16,0 0 1-16,0 0 0 0,0 0-22 15,0 0-4-15,0 0-1 0,0 0 0 0,0 0 1 0,0 0 0 16,4-6 0-16,-1 0 0 0,1-6-13 0,-4 3 8 16,4-3-8-16,-4 7 0 0,0-7 0 0,3 6-13 15,-3-9 1-15,0 3 0 0,0 4 12 0,4-1-12 16,-8 3 12-16,4-6-12 0,4 0 12 0,-4 1 0 16,3 2 0-16,-3 3-9 0,4-6 9 0,-4 6 0 0,3 0 0 15,1 1 0-15,-1-1 0 0,1-3 0 0,-4 9 0 0,3-3 0 16,-3 3-8-16,0 0 8 0,0 0-8 0,0 0 8 15,7 0-12-15,-7 0 4 0,11 0 0 0,-1 3 0 16,-10-3 8-16,11 3 0 0,-4 3-9 0,-7-6 9 16,7 6 0-16,0-1 0 0,4-5-9 0,-4 6 9 15,0 6 0-15,-4-6 0 0,5 0 0 0,-5 0 0 16,1 3 0-16,-1 2 0 0,1 1 0 0,-1 0 0 16,-3-6-29-16,0 0 1 15,0 2 0-15,0 4 0 0,0 0 28 0,-3 0 0 0,3-1 0 0,-4 1 0 16,4-12 0-16,0 6 12 0,0 0-1 0,0 3 0 15,0-3-69 1,0 0-14-16,0 5-2 0,0-5-1 16,0 0-42-16,0-6-9 0,0 0-2 0,0 0 0 0</inkml:trace>
  <inkml:trace contextRef="#ctx0" brushRef="#br0" timeOffset="36138.081">23876 7390 1497 0,'0'0'32'0,"0"0"8"0,0 0 0 0,0 0 4 0,0 0-36 0,0 0-8 0,0 0 0 0,0 0 0 15,0 0 53-15,0 0 9 0,0 0 2 0,0 0 0 16,0 0 0-16,-7-3 0 0,3 0 0 0,-3 0 0 16,0-3-20-16,4 6-4 0,-4 0-1 0,0-6 0 15,3 6-31-15,-3-5-8 0,7 5 0 0,-7 0 0 16,0 0 0-16,7 0 0 0,-7-6 0 0,0 6 8 0,0 0 12 0,0 0 2 16,0 0 1-16,0 6 0 15,0-1-70-15,0-5-13 0,-1 6-4 0,1 3 0 0,0-6 52 16,0 3 12-16,0 0 0 0,0 3 0 0,0-3 0 0,0-1 0 15,4 7 0-15,-4-6 0 16,-1 0 28-16,5 3 9 0,-1-3 2 0,1 2 0 0,3-8-31 0,-4 9-8 16,1-3 0-16,3-6 0 15,0 0-30-15,0 12-7 0,-4-6-2 0,4-6 0 0,4 6 39 0,-4 3 0 16,3 5 0-16,1-5 0 0,-4-9 0 0,3 12 0 16,4-6 0-16,1 5 0 0,-1-5 0 0,0 0 0 15,0 0 0-15,0-6 0 0,3-6 0 0,-3 6 0 0,4 3 0 16,0 0 0-1,-1 0-212-15,4 0-36 0,11-9-6 0,-4-3-2 0</inkml:trace>
  <inkml:trace contextRef="#ctx0" brushRef="#br0" timeOffset="36692.497">23961 6887 1119 0,'0'0'24'0,"0"0"6"0,0 0 1 0,0 0 1 0,0 0-32 0,7 6 0 0,-4 0 0 0,1 0 0 16,3 9 44-16,0-9 4 0,-4 5 0 0,4 4 0 15,-3 3 6-15,0-1 2 0,-1 7 0 0,1-7 0 0,-1-2-15 0,1 9-2 16,-1-7-1-16,-3 10 0 0,0-4-9 0,0 4-1 15,0-4-1-15,0 1 0 0,0 2 9 0,0-2 3 16,-3 2 0-16,3-2 0 0,-4-4-19 0,1 4-3 16,3-7-1-16,-4 4 0 0,4-3-5 0,-3-7-2 15,3 7 0-15,0-6 0 0,-4-3-9 0,4-3 0 16,0-1 0-16,0-5 0 0,0 0 20 0,0 0 3 16,0 0 0-16,0 0 0 0,0 0 14 0,0 0 3 15,0 0 1-15,4-5 0 0,-4-4-33 0,3 3-8 16,-3 6 0-16,4-6 0 0,-1 0 0 0,1-6 0 15,-1 6 0-15,4 1 0 0,-3-1 0 0,-1-6-16 16,4 3 4-16,-3 3 1 16,3 0-33-16,0 0-8 0,-4 1 0 0,5-1-1 0,-5 6 42 0,-3-6 11 0,4 0 0 15,-4 6 0-15,0 0 0 0,3-6 0 0,-3 6 0 0,0 0 0 16,7 6 0-16,-7-6 0 0,7 0 0 0,0 0 0 16,-3 6 0-16,3 0 0 0,0 0 0 0,0-1 0 15,-3 1 0-15,-1 6 0 0,1 0 0 0,-1 3 0 16,1-10 0-16,-1 13 0 0,1-9 0 0,-1 3 0 15,1-4 0-15,-1 7 0 0,-3-3 0 0,0 0 0 16,0-3 0-16,0 2 0 0,0 1 0 0,0 0 0 16,-3-6-53-16,3 0-9 0,0-1-2 15,0-5 0-15,0 0-102 0,0 0-21 0,0 0-4 16,0 0-1-16</inkml:trace>
  <inkml:trace contextRef="#ctx0" brushRef="#br0" timeOffset="37157.789">24250 7414 1497 0,'0'0'32'0,"0"0"8"0,0 0 0 0,0 0 4 0,0 0-36 0,0 5-8 15,0-5 0-15,0 6 0 0,0 6 42 0,3-6 6 16,-3-3 2-16,4 0 0 0,-4-3-3 0,7 6-1 0,-3-3 0 0,3 0 0 15,0 0-13-15,-4-3-2 0,4 2-1 0,0-2 0 16,0-2-7-16,0 2-2 0,-3-3 0 0,3-3 0 16,4 3-9-16,-4-3-1 0,0-3-1 0,-4-3 0 15,4 6-2-15,-3 1-8 0,-1-7 12 0,1 3-4 16,-1 3-8-16,-3-6 0 0,4 12 9 0,-4-6-9 16,0 1 0-16,0 5 8 0,0-6-8 0,0 0 0 15,-4 0 0-15,4 0 0 0,0-3 0 0,-3 6 0 16,3-3 0-16,0 6 0 0,-4-3 0 0,1-2-8 15,-1-1 8-15,-3 0 0 0,4 0 0 0,-1 6 0 16,1-12 0-16,-1 12 0 0,-3-6 0 0,0 3 0 16,7 3 22-16,-4 0 3 0,4 0 1 0,-7 0 0 15,7 0-54-15,-7 9-10 16,4-3-2-16,-4 0-1 0,3 6 14 0,1-1 3 0,-1 1 1 0,1 9 0 16,3 2 23-16,-4-2 0 0,4 2 0 0,0 4 0 15,0-4 0-15,0 7 0 0,4-15 0 0,-4 14 0 0,0-11 0 16,3 5 0-16,1 4 0 0,-1-10 0 0,1 4 0 15,-1-4 0-15,4-5 0 0,-3 0 0 16,3-3-63-16,0-3-8 0,4-3-1 0,-4-3-726 16</inkml:trace>
  <inkml:trace contextRef="#ctx0" brushRef="#br0" timeOffset="41721.439">25404 7461 597 0,'0'0'16'0,"0"0"5"0,-8 3-21 0,1 2 0 0,0 1 0 0,4 0 0 16,3-6 112-16,-7 0 17 0,7 0 4 0,-4 6 1 16,4-6-55-16,-7 6-11 0,7-6-3 0,-3 6 0 15,3-6-14-15,-7 0-3 0,7 0-1 0,0 0 0 16,0 0 19-16,0 0 4 0,0 0 1 0,-7 6 0 15,7-6-16-15,0 0-3 0,0 0-1 0,0 0 0 0,0 0-28 0,-4 0-6 16,4 0-1-16,0 0 0 0,0 0-16 16,0 0-11-16,-7 3 2 0,7-3 0 0,0 0 9 0,0 0-12 15,0 0 12-15,0 8-12 0,0-8 12 0,0 9-12 16,0-979 12-16,3 1946-12 0,-3-976 12 0,4 12-8 16,3-12 8-16,-3 6-8 0,3 0 8 0,0-6 0 15,0 0 0-15,0 0 0 16,0 0 8-16,3 0-8 0,1-6 10 0,-4 6-10 15,4-6 10-15,-1 0-10 0,1 0 10 0,-4 0-10 0,4-3 8 0,-1 7-8 16,-3-7 0-16,4 3 0 0,-4 0 0 0,3-6-10 16,-3 0 0-16,-3 7 0 0,3-4 10 0,-3 3-13 15,-1 0 5-15,1 0 8 0,-1 0-13 0,-3 0 5 16,4 0 8-16,-8 1-13 0,4-1-3 0,0 0 0 16,0 3 0-16,0-3 0 0,0 0 16 0,-3 3 0 15,-4-6 9-15,3 9-9 0,-3-6-11 0,0 1-8 0,0-1-1 0,0 0-1 16,-4 6 33-16,1 0 8 0,-1-6 0 0,0 0 1 15,1 6-2-15,-4-3-1 0,3-3 0 0,-3 3 0 16,0 3 1-16,3 0 0 0,-3 0 0 0,0 0 0 16,4 3-19-16,-5 6 0 15,5-3 0-15,-1 0-9 0,1 0 9 0,-1 5 0 0,4-5-9 16,0 9 9-16,-4-3-13 0,8 0 1 0,-4 5 1 16,3 1 0-16,4-3 11 0,-3 2-13 0,-1 1 5 0,4-6 8 15,0 8-10-15,4-8 10 0,-4-6 0 0,0 6-9 16,3-1 9-16,1 1-13 0,-1-3 5 0,1 3 8 15,-1 5-24-15,4-8 4 0,1 0 0 0,-1 0 0 16,0 2 33-16,3 1 7 0,-3 0 2 0,4-6 0 16,-1 3-14-16,5-3-8 0,-5 5 10 0,4-5-10 15,0 0-16-15,4-6-8 0,0 6-3 16,-1-12 0-16,1 6 27 0,3-6 0 0,-3 0 0 0,6-5-8 16,1-4-147-16,0 3-29 0</inkml:trace>
  <inkml:trace contextRef="#ctx0" brushRef="#br0" timeOffset="42178.517">25795 6814 1242 0,'0'0'27'0,"0"0"5"0,0 0 2 0,0 0 2 0,0 0-36 0,0 0 0 0,0 0 0 0,-3 9 0 16,-1-6 88-16,1 5 12 0,-1-2 1 0,4 6 1 15,-4 0-42-15,1 0-9 0,3-1-2 0,-4 4 0 16,4 3-17-16,-3-1-4 0,3 1-1 0,0 3 0 16,0 2-3-16,3-5 0 0,-3-4 0 0,7 4 0 15,-7 8-10-15,8-2-2 16,-5 5-1-16,1-2 0 0,-1 2-11 0,4-5 8 0,4 2-8 0,-4 4 8 16,0 2-8-16,-4-6 0 0,4 10 0 0,-3-7 0 15,-1 3 12-15,1-5-4 0,0 8 0 0,-1-11 0 16,-3 2-8-16,4-2 0 0,-4-4 0 0,-4 4-11 15,4-7-9-15,-3-2-3 0,-1 0 0 0,0-1 0 16,4-2-4-16,-3-6-1 0,3 0 0 0,-4 0 0 16,4-6-57-16,0 0-12 0,0 0-3 0,0 0-390 15,0 0-78-15</inkml:trace>
  <inkml:trace contextRef="#ctx0" brushRef="#br0" timeOffset="42586.478">25964 6870 990 0,'0'0'21'0,"0"0"5"0,-3 6 1 0,3 5 1 0,-4 1-28 0,4 3 0 0,0 2 0 0,-3-5 0 16,3 6 83-16,0 2 10 0,0-2 3 0,0 6 0 15,0 2-42-15,0-2-8 0,0-4-2 0,0 4 0 16,0-4-3-16,0 10-1 16,0-7 0-16,-4 4 0 0,4 2-19 0,0-6-4 0,0 10-1 0,0-13 0 0,0 10 8 0,0-7 0 15,0 4 1-15,0-4 0 0,-3 4-25 0,3 2 8 16,0-5-8-16,3-1 0 0,-3-2 0 15,4-4 0-15,-1 7 0 0,-3-3 0 0,4 2-9 0,-1-2-7 16,-3 2-2-16,0-5 0 0,0 2 7 0,0-2 2 16,4-6 0-16,-4 5 0 15,4-5-37-15,-4-3-7 0,0-3-2 0,0-6 0 16,0 0-7-16,0 0-2 0,0 0 0 0,7 0-341 16,-4-6-69-16</inkml:trace>
  <inkml:trace contextRef="#ctx0" brushRef="#br0" timeOffset="43165.046">26148 7469 738 0,'0'0'20'0,"0"0"7"0,0 0-27 0,0 0 0 0,0 0 0 0,0 0 0 15,0 0 56-15,0 0 7 0,7 6 1 0,-4 0 0 0,5 0-31 16,-1 0-5-16,0 0-2 0,0-6 0 0,-4 6-8 0,4 0-2 16,-3-1 0-16,3 4 0 0,0-6 1 15,0 6 0-15,0-9 0 0,4 6 0 16,-4 0-5-16,0-6-2 0,3 0 0 0,-3-6 0 15,0 6 5-15,0-6 1 0,1 0 0 0,-5 0 0 16,4-5 6-16,-3 5 2 0,-1-970 0 0,-3 1937 0 0,4-973-24 0,-4-3 0 16,0 4 0-16,0 2 0 0,0 0 0 0,-4-9 14 15,1 7-3-15,3 2-1 0,-4 0-10 16,1 3 0-16,-1-3 0 0,1 3 0 0,-1-5 24 0,-3 5 2 16,0 0 1-16,0-9 0 0,0 9 1 0,0 0 0 15,0 6 0-15,0-5 0 0,3 5-16 0,-3 0-4 16,0 0 0-16,0 5 0 0,0-2-8 0,3 3 0 15,1 3 0-15,-4 0 0 0,3 3-8 0,1-1 8 0,-1 1-10 16,1 0 10-16,-1 3-17 0,1-4 2 16,-1 7 1-16,1 0 0 0,-1 2 22 0,4-2 5 0,-4 0 1 15,4 8 0-15,-3-8-24 0,3-7-5 0,0 4-1 16,0-3 0-16,0 6 16 0,3-7 0 0,1 1-10 0,-4 3 10 16,4-4 0-16,-1 7 10 0,1-6-1 0,-1-3 0 15,1 8-9-15,-1-5-12 0,1 0 2 0,-1-6 1 16,1 3 9-16,3-1 0 0,0-2 0 0,0 0 0 15,0 3 0-15,0-3 0 0,4 0 0 0,-4 0 0 16,0-6-15-16,3 5-1 0,-3-5 0 0,4 6-418 16,-4-6-84-16</inkml:trace>
  <inkml:trace contextRef="#ctx0" brushRef="#br0" timeOffset="44331.846">27407 6808 1105 0,'0'0'24'0,"0"-6"4"0,0 0 2 0,0 0 2 0,4-3-32 0,-4 4 0 0,3-7 0 0,-3 9 0 16,4 0 48-16,-4-3 4 0,3 0 0 0,-3 6 0 16,0 0-7-16,0 0-1 0,0 0 0 0,0 0 0 15,0 0 0-15,0 0 0 0,0 0 0 0,0 0 0 16,0 0-19-16,0 0-4 0,0 0-1 0,0 0 0 16,-3 6 4-16,3 3 0 0,-4 3 0 0,1-4 0 15,-1 1-16-15,-3 3-8 0,4 0 8 0,-4 0-8 16,3 2 0-16,-3 4 9 0,0 0-9 0,3-4 0 15,-3 4 0-15,4 5 0 0,-1-5 0 0,-3 9 0 0,4-10 0 16,-1 1 0-16,4 2 0 0,-3-2 0 0,3 0 0 0,0-7 0 16,0 10 0-16,0-3 0 0,0-1 11 15,3-2-11-15,-3 3 10 0,4-1-10 0,-1 4 12 16,-3 2-3-16,4-5-1 0,-1 5 0 0,-3 4-8 0,4-4 0 16,-4 4 0-16,0-9 0 0,0 2 0 0,0 4 12 15,0-7-4-15,-4 7 0 0,1-4 4 0,-1 4 0 16,1-6 0-16,-1 8 0 0,-3-8 10 0,0 2 2 15,4-2 1-15,-4 0 0 0,3-1-25 0,-3-2-12 16,3-3 0-16,1 5 1 0,3-11 60 0,-4 6 12 0,1-6 3 0,-1 0 0 16,4 0-64-16,0-6-23 0,0 0 1 0,0 8 0 15,0-8 22-15,0 0 0 0,0 0 0 0,0 6 0 16,0-6 0-16,4 6 0 0,-4-6 0 0,0 0 0 16,0 0 0-16,0 6-9 0,3 0 9 0,-3-6 0 31,0 0-38-31,4 0-1 0,-4 0 0 0,3 6 0 0,-3 0 39 0,0-6 0 0,4 8 0 0,-4-2 0 15,4 0-12-15,-4 0 12 0,0 0-12 0,0 0 12 16,0 0-13-16,0 0 5 0,0-6 8 0,0 0-13 16,0 0 21-16,0 0 4 0,0 0 0 0,0 0 1 15,0 0-61-15,0 0-13 0,0 0-3 0,0 0 0 16,0 0-61-16,0 0-13 0,7-6-2 16,0-6-1-16</inkml:trace>
  <inkml:trace contextRef="#ctx0" brushRef="#br0" timeOffset="45014.28">27534 7519 1011 0,'0'0'28'0,"0"0"8"0,0 0-36 0,0 0 0 0,0 0 0 0,0 0 0 16,0 0 106-16,0 0 14 0,0 0 4 0,-3 9 0 15,3-9-34-15,0 0-6 0,0 0-2 0,0 0 0 16,0 0-38-16,-4 9-8 0,4-9-2 0,0 0 0 16,0 6-18-16,0-6-3 15,0 6-1-15,0-6 0 0,4 6 10 0,-1 0 2 16,1-1 0-16,-4-5 0 0,7 0-24 0,-4 6 0 0,4-3 0 0,-3 0 0 15,3-3 0-15,-7 0 0 0,7 0 0 0,0-3 0 16,0 3 21-16,-3-3 10 0,3 3 1 0,-4-6 1 16,4 6-21-16,-3-5-12 0,-1 5 12 0,4-6-12 15,-3 0 0-15,-4 0 0 0,4 0 0 0,-1-3 0 16,1-3 0-16,-4 7-9 0,3-1 9 0,-3 0-12 16,0-6 0-16,0 6 0 0,0-9 0 0,0 7 0 15,0-1-7-15,0 3-1 0,-3-6-1 0,-1 0 0 16,1 7 6-16,-1-7 2 0,-3 3 0 0,3 0 0 15,1 0 13-15,-1 3 0 0,1 1-10 0,-1-1 10 0,-3 0-14 16,4 0 2-16,-1 6 0 0,4 0 0 0,-7 0 3 16,7 0 1-16,-3-6 0 0,-4 6 0 0,7 0 8 15,-7 6-12-15,-1-6 12 0,1 6-12 0,0-6 12 16,0 6 0-16,4-6 0 0,3 0 0 16,-7 6 0-16,0-1-8 0,3 1 8 0,-3 0 0 0,0 0 0 0,0 0 0 15,3 0 0-15,1 3 0 0,3-9 0 0,-4 6 0 16,4-6 0-16,-3 5 0 0,-1 1 0 0,4 6 0 15,-3-6 0-15,3 3 0 0,0 0 0 0,3-1 0 16,1 4 0-16,-1 0 0 0,1 0 0 0,3-3 0 16,0 8 0-16,0-5 0 0,4 0-16 0,-4 5-2 0,3-5 0 15,-3 3 0-15,4-3 18 0,-4-1 0 0,4 1 0 0,-1-3 0 16,-3-3-18-16,4 0 0 0,-1-1 0 0,1 7 0 31,-4-6-6-31,0-6-2 0,4 6 0 0,-1 0 0 0,-3-6 5 0,4 3 1 0,-4-3 0 16,4 3 0-1,-1-3-36-15,1 0-6 0,3 0-2 0,-4-3-537 0</inkml:trace>
  <inkml:trace contextRef="#ctx0" brushRef="#br0" timeOffset="46295.051">28621 6623 477 0,'0'0'13'0,"0"0"4"0,0 0-17 0,0 0 0 0,0 0 0 0,0 0 0 15,0 0 54-15,0 0 7 0,0 0 2 0,0 0 0 16,-7 6 9-16,7-6 1 0,0 0 1 0,0 0 0 15,-4 5-29-15,4-5-5 0,-3 3-2 0,3 3 0 16,-4 0-8-16,1 0-2 0,3 6 0 0,0-6 0 16,-4 11 16-16,4-5 4 0,0 3 0 0,0 8 0 15,0-5-20-15,0 3-4 0,0 2-1 0,0-2 0 0,0 2-2 0,0 7 0 16,0-13 0-16,0 10 0 0,0-4 3 0,-3 1 0 16,3 2 0-16,0-2 0 0,-4 2-4 0,4 4 0 15,0 2 0-15,-3-3 0 0,-1 4 8 0,1-4 0 16,3 3 1-16,-4-2 0 0,0 2-18 0,1-3-11 15,-1 4 12-15,1-10-12 0,-1 4 13 0,1-4-4 16,-1 1-1-16,1-4 0 0,-1 4-8 0,4-9 8 16,-3 2-8-16,-1 1 8 0,4-6-8 0,0-1 10 15,0-2-10-15,0 0 10 0,0-3 1 0,0-6 0 16,0 0 0-16,0 0 0 0,0 0 1 0,0 0 0 0,0 0 0 16,0 0 0-16,0 0-12 0,0 0 0 0,0 0 0 15,0 0 0-15,0 9 0 0,0-3-16 16,0 0 3-16,0-6 0 0,0 0-7 0,0 0 0 0,0 0-1 0,0 11 0 15,4-5 9-15,-4-6 1 0,0 0 1 0,0 3 0 32,3 3-27-32,-3-6-6 0,4 6-1 0,-4-6 0 0,0 0 20 0,0 0 3 0,0 0 1 0,0 0 0 15,0 6 20-15,0-6 0 0,0 0 0 0,0 0 0 16,0 0 0-16,0 0 8 0,0 0 0 0,0 0 0 16,0 0-8-16,0 0 0 0,0 0 0 0,0 0 0 15,0 0 0-15,0 0 0 0,0 0 0 0,0 0 0 16,0 0 0-16,0 0-11 0,0 0 3 0,0 0 0 15,0 0-36-15,0 0-6 0,0 0-2 16,0 0 0-16,0 0-12 0,0 0-4 16,0 0 0-16,0 0 0 0,0 6-37 0,0-6-8 15,3 5-2-15</inkml:trace>
  <inkml:trace contextRef="#ctx0" brushRef="#br0" timeOffset="47010.235">28811 7387 612 0,'0'0'17'0,"0"0"4"0,0 0-21 0,0 0 0 0,4-3 0 0,-1-6 0 16,-3 9 119-16,0 0 19 0,0 0 4 0,0 0 1 15,0 0-49-15,0 0-10 0,0 0-1 0,0 0-1 16,0 0-23-16,0 0-5 0,0 0-1 0,0 0 0 16,0 0 0-16,0 0 0 0,0 0 0 0,0 0 0 0,0 0-36 0,-7 9-7 15,4-3-2-15,-4 0 0 0,3 0 10 0,1 0 2 16,-4 0 0-16,0-1 0 0,3 1 57 0,1 0 12 16,-1 0 3-16,1 0 0 15,3-6-109-15,-4 6-22 0,4 0-4 0,-4 0-1 0,4-6 44 0,0 8 0 16,0 4 0-16,0-6 0 0,4 0 17 0,-4 0-1 15,0 3 0-15,4-3 0 0,-1 5-16 0,1 1 0 16,-4-6 8-16,3 0-8 0,1 6 0 0,-1-7 10 16,1 7-10-16,-1-6 8 0,1 3-8 0,-1 3 0 15,1-6 0-15,-4-1 8 0,3 1-8 0,1 0 0 16,-4-6 0-16,0 0 0 0,0 0 8 0,3 6 0 0,-3-6 0 16,0 0 0-16,7 3 10 0,-7-3 2 15,0 0 0-15,0 0 0 0,7 0-20 0,1-3-16 16,-1 0 4-16,3 0 0 0,-3 3 12 0,0-6 0 15,0 6 0-15,0-6 0 0,-3 6 0 0,3-5 0 0,0 5 12 16,0-6-12-16,0 0 0 0,0-3 0 0,0 3 0 0,4-3 0 16,-4 0 8-16,0-2-8 0,-4-1 0 0,5 0 0 15,-1 0 0-15,-4 1 0 0,4 2-12 0,-7 3 3 16,4-6-12-16,-4-5-3 0,3 5 0 0,-3 3 0 31,4-3-24-31,-4 0-6 0,0 1-1 0,0 2 0 0,0-3-11 0,3 0-2 16,1 6-1-16,-4 1 0 0,0-7-12 15,3 6-3-15,1 0 0 0,-4-3-579 0</inkml:trace>
  <inkml:trace contextRef="#ctx0" brushRef="#br0" timeOffset="47367.451">29206 7402 1036 0,'0'0'23'0,"0"0"5"0,-3 6 0 0,3 5 1 0,0-5-29 0,0 6 0 0,0-6 0 0,0 3 0 16,0 3 55-16,0 5 5 0,0-5 0 0,-4 0 1 16,4-1-17-16,-3 4-3 0,3 3-1 0,-4-6 0 15,4-7 4-15,-3 7 0 0,3 0 0 0,-4 3 0 16,4 2-35-16,-3-8-9 0,-1 0 0 16,1 0 0-16,-1 2 11 0,1-5-3 0,3-6 0 0,0 0 0 31,0 0-63-31,0 0-13 0,0 0-2 0,0 0-566 0</inkml:trace>
  <inkml:trace contextRef="#ctx0" brushRef="#br0" timeOffset="47630.074">29150 6896 1515 0,'0'0'43'0,"0"0"9"15,0 0-41-15,0 0-11 0,0 0 0 0,0 0 0 0,0 0 12 0,0 0 1 16,0 0 0-16,0 0 0 0,0 0-23 0,0 0-5 0,0 0-1 0,0 0 0 16,0 0 16-16,0 0 0 0,0 0 0 15,0 0-9 1,0 0-43-16,0 0-8 0,0 0-1 0,0 0-330 15,0 0-65-15</inkml:trace>
  <inkml:trace contextRef="#ctx0" brushRef="#br0" timeOffset="48708.859">30244 7537 327 0,'0'0'0'0,"0"0"14"0,0 0-4 0,0 0 0 0,0 0-10 0,0 0 0 0,0 0 0 0,0 0 0 15,0 0 0-15,0 0 0 0,0 0 0 0,0 0 8 16,0 0 9-16,0 0 2 0,0 0 0 0,0 0 0 16,3 0 28-16,-3 0 5 0,0 0 2 0,0 0 0 15,7 6 24-15,-7-6 5 0,4 0 1 0,-4 0 0 16,0 0 0-16,0 0 1 0,0 0 0 0,0 0 0 0,0 0 12 16,0 0 3-16,0 0 0 0,0 0 0 0,0 0-24 0,0 0-5 15,0 0-1-15,0 0 0 0,0 0-10 0,0 0-1 16,0 0-1-16,0 0 0 0,0 0-40 0,0 0-8 15,0 0-2-15,0 0 0 0,-7 0-23 0,3-6-5 16,-3 0 0-16,4 3-1 0,-4 0 21 0,-1-6 0 16,5 9 0-16,3 0 0 0,-7-2-11 0,0-1 3 15,3 0 0-15,4 3 0 0,-7 0 8 16,0-3-13-16,0 3 5 0,0 3 8 0,0 3 0 0,0-4 0 16,0 7 0-16,0-3 0 0,-4 0-9 0,4 0 9 15,0 6 0-15,0-6 0 0,0 5-11 0,0-2 11 16,3-3-10-16,-3 0 10 0,0 0 0 0,0 0-9 15,0 5 9-15,4-5 0 0,-1 3 0 0,4-3-8 0,-3 0 8 16,3 0 0-16,0-6 0 0,0 6-10 0,0-6 10 0,0 5 0 16,3 7-8-16,-3-12 8 0,4 6 0 0,-4 0 0 15,3 0 0-15,1 0 0 0,-4-6 0 0,3 3 0 16,-3-3 0-16,4 6 0 0,3 2 0 0,-4 1 0 16,4-3 0-16,-3-6 8 0,3 0-8 0,-7 0 0 15,7 6 0-15,0-6 9 0,0 0-9 0,0 0 8 16,4 0-8-16,-4 0 10 0,3-6-10 0,1 6 10 15,-4-6-10-15,0-3 0 0,0 1 0 0,0 2 8 16,0-3-8-16,0 3 0 0,0 0 9 0,1-6-9 16,-5 1 0-16,4 5 0 0,-3-3 0 0,-1 3 0 15,1 0 0-15,-4 6 0 0,0 0 0 0,0 0 8 16,0 0-8-16,0 0 0 0,0 0 0 0,0 0 0 16,0 0-8-16,0 0 0 0,0 0 0 0,0 0 0 15,0 0 8-15,0 0 0 0,3-6 10 0,-3 6-10 16,0 0 0-16,0 0 0 0,0 0 0 0,0 0 0 0,4 6 12 15,-1 0-3-15,-3 0-1 0,4 3 0 0,-4-3 10 0,0 5 2 16,3 1 0-16,-3-6 0 0,-3 0-20 0,3 0-16 16,3 0 4-16,-3 0 0 0,4 2 3 0,-1-2 1 15,4 0 0-15,1-6 0 16,-1 6-30-16,0 0-6 0,3 0 0 0,1 0-508 16,-1-3-102-16</inkml:trace>
  <inkml:trace contextRef="#ctx0" brushRef="#br0" timeOffset="50007.69">31376 7605 224 0,'0'0'0'0,"0"0"12"0,0 0-12 0,0 0 0 0,-7 0 0 0,-4-6 0 0,4 0 140 0,4 3 26 16,-4-3 5-16,0 0 1 0,3 3-20 0,-3-6-4 16,0 9-1-16,0-5 0 0,4-1-15 0,-5 0-4 15,1 0 0-15,0 6 0 16,0-6-57-16,0 0-12 0,7 6-3 0,0 0 0 15,-7-3-38-15,0 3-8 0,0-3-2 0,0 3 0 16,0 0-8-16,0 3 0 0,-4-3 0 0,4-3 0 0,-3 3 0 0,-4-6 0 16,3 6 0-16,0 0 0 0,-3 0 0 0,0 0-14 15,0 0 5-15,-4 6 1 0,1-3-4 0,3 6 0 16,-4-3 0-16,0 0 0 0,1 0-1 0,-1 0-1 16,0 8 0-16,4-2 0 0,0 0 14 0,0 0-11 15,0-1 11-15,3 1-10 0,1 0 10 0,3 2 0 16,3-2 0-16,1 0 0 0,-4-3 0 0,7 3 0 0,0-4 0 15,0 7 0-15,3-9 0 0,1 6 0 16,-1-6 9-16,1-3-9 0,3 5 20 0,0-2-2 16,0 0-1-16,0-3 0 0,0 3 4 0,4-6 1 0,-4 0 0 15,0 0 0-15,3-6-12 0,1 3-2 0,0-3-8 16,3 0 12-16,-4-5-3 0,8-7-1 16,-4 6 0-16,4-8 0 0,-1 2-8 0,1-6-9 0,0 1 9 15,-4 2-13-15,3-2 13 0,1-4 0 0,-4 4 0 0,0-4 0 16,-3 4 0-16,-4-6 0 0,3 2 0 0,1-2 10 15,-4-4-10-15,0 4 0 0,0-3 0 0,0-4-11 16,-7 10-19 0,4-9-4-16,-1 8-1 0,1-2 0 0,-4-9-5 15,0-1 0-15,3 4-1 0,-3 3 0 0,0-4 11 0,-3 4 2 16,3-3 1-16,0 2 0 0,0-2 11 0,-4 3 1 0,4 2 1 0,-3 4 0 16,3 2 14-16,-4-2-9 0,4 14 9 0,-3-5-8 15,-1 5 8-15,1 0 11 0,-1 6-3 0,4 0 0 0,0 0 16 16,0 6 4-16,0 0 0 0,0 0 0 0,0 0-28 0,0 0 0 15,0 0 8-15,0 0-8 0,-7 6 0 0,3 0 0 16,4-6 0-16,-7 6 0 0,4 6 0 0,-1 0 0 16,1 5 0-16,-1-2 0 0,4 8 0 15,0-5 0-15,0 9-8 0,0 2 8 16,0-3 0-16,4 10 18 0,-4-7-3 0,3 15-1 0,-3-6 0 0,4 4 0 16,-4 2 0-16,3 0 0 0,1-3-6 0,-4 6 0 15,0 0-8-15,0-3 12 0,0-3-12 0,-4 3 11 16,4 0-11-16,-3-2 10 0,3 2-2 0,-4-6-8 15,4-9 12-15,-3 4-4 0,-1-7-8 0,4 3 0 0,0-5 0 16,0 0 0-16,0 2 8 0,0-8-8 16,0 2 8-16,0-8-8 0,-3 0 8 0,3-1-8 0,0 1 0 15,0-6 8-15,3 0-8 0,-3-6 0 0,0 9 9 0,0-9-9 16,0 0 8-16,0 0-8 0,0 0 8 0,0 0-8 16,0 0-11-16,0 0-6 0,0 0-2 0,0 0 0 31,0 0-35-31,0 0-7 0,0 0-2 0,0 0 0 15,0 0-106-15,4-6-22 0,-1 0-4 0,1 0-1 0</inkml:trace>
  <inkml:trace contextRef="#ctx0" brushRef="#br0" timeOffset="50750.942">31556 7561 882 0,'0'0'19'0,"0"0"4"0,0 0 1 0,0 0 1 0,0 11-25 0,0-11 0 0,0 0 0 0,0 0 0 16,-4 6 80-16,4-6 12 0,0 9 1 0,0-9 1 15,0 0 10-15,0 0 3 0,0 0 0 0,0 0 0 16,0 0-41-16,0 0-8 0,0 0-2 0,-7 6 0 16,4 0-16-16,3-6-3 15,0 0-1-15,0 0 0 0,-7 6-9 0,7-6-3 0,0 0 0 0,-7-6 0 16,0 6-8-16,7 0-3 0,-7 0 0 0,7 0 0 15,-7 6-13-15,0-6 8 0,7 0-8 0,-4 6 0 16,-3-1 0-16,0 1 0 0,0 3 0 0,3 0 0 16,-3 0 0-16,0 2 0 0,4 1 0 0,-4 0 0 15,0-6 0-15,-1 6 0 0,5 2 0 0,-4-2 0 16,0 0 0-16,3 0-12 0,1-1 12 0,3-2-10 16,-4-3 10-16,4 6 0 0,-3-6 0 0,3 0 0 15,0-6 0-15,3 11 0 0,-3-11 0 0,4 6 0 16,-1-3 0-16,4 3 0 0,-3 0 10 0,-4-6-10 0,7 6 10 15,-4 0-10-15,5 0 10 0,-8-6-10 0,0 0 15 16,0 0-3-16,3 0-1 0,4 0 0 0,-3-6 3 16,-4 6 1-16,7 0 0 0,-7 0 0 15,3-9-3-15,1 3 0 0,-1 3 0 0,1-3 0 0,-1-3-12 16,1 3 0-16,-4-5 0 0,3 5 0 16,-3-6-9-16,0 3-2 0,4-5 0 0,-1 5 0 0,-3-3 11 0,4 0-13 15,0-2 5-15,-4 2 8 0,3 0-14 0,1 0 5 16,-1-5 1-16,-3 5 0 0,4 0 0 0,-1 9 0 15,-3 3 0-15,0 0 0 0,-3-6-6 0,-1-5-1 16,4 5 0-16,0 6 0 0,-3-6 6 0,-4 0 1 0,3 0 0 16,4 6 0-16,-4-3-10 0,4 3-2 15,-3-6 0-15,3 6 0 0,0 0 4 0,0 0 0 0,-7 3 0 0,0 0 0 16,0 3-7-16,0 3-1 0,0-3 0 16,3 0 0-16,1 5 2 0,-1-2 0 0,1 3 0 0,-1-3 0 31,4-1-18-31,-4 4-4 0,4 0-1 0,0-6-438 0,0-6-87 0</inkml:trace>
  <inkml:trace contextRef="#ctx0" brushRef="#br0" timeOffset="51884.573">31785 7611 684 0,'0'0'15'0,"0"0"3"0,0 0 1 0,0 0 0 0,0 0-19 0,0 0 0 15,0 0 0-15,0 0 0 0,0 0 73 0,0 0 11 16,0 0 3-16,0 0 0 0,0 0-30 0,0 0-5 0,0 0-2 0,0 0 0 16,0 0-30-16,0 0-7 0,0 0-1 0,0 0 0 15,0 0 16-15,0 0 4 0,0 0 0 0,0 0 0 16,0 0 3-16,0 0 1 0,-3 11 0 0,-1-5 0 16,-3-3 3-16,4 3 1 0,-1 3 0 0,-3 0 0 15,4 2 7-15,-1 7 1 0,0-9 1 0,1 3 0 16,-1 5-28-16,1-5-5 0,-1 0-2 15,1 2 0-15,3-5 3 0,0 6 1 0,0-9 0 16,0 0 0-16,0 5-2 0,0-5-1 0,0 0 0 0,0-6 0 16,0 0-4-16,0 0-1 0,0 0 0 0,0 0 0 15,0 0 6-15,0 0 0 0,0 0 1 0,0 0 0 16,0 0-17-16,0 0 0 0,0 0 8 0,0 0-8 16,0 0 8-16,0 0-8 0,0 0 12 0,-4-6-12 15,4 0 12-15,0-5-4 0,0 5 0 0,4-6-8 16,-4 0 15-16,3-2-4 0,1 2-1 0,-1 0 0 15,-3 0-10-15,4-5 0 0,3 2 0 0,0 3 0 16,-3-5 0-16,3 5 0 0,0 3-10 0,0 3 10 0,0 0 0 16,3-5-9-16,-3-1 9 0,1 3 0 0,-1 3 0 0,0-3-8 15,0 0 8-15,0 4 0 0,0 5-8 0,0-6 8 16,-4 0-8-16,4 6 8 0,0-6 0 16,1 6-8-16,-1 0 8 0,-7 0 0 0,3 0 0 0,-3 0-10 15,7 6 10-15,0 0 0 16,0 0-10-16,-3-1 10 0,3 4-8 0,-4 0 8 0,1 0-9 0,-4 3 9 15,0-12-10-15,3 6 10 0,-3 5 0 0,-3-2 0 16,3 3-8-16,0 0 8 0,-4 5 0 0,4-5 0 16,-3 0 0-16,3 0 0 0,-4 2 8 0,4-2-8 15,-3 0 0-15,3 2 0 0,0-2 0 0,0 0 0 16,-4 0 0-16,4-6 0 0,4 5 0 0,-4-5 0 0,0-6 0 0,0 3 0 16,0 6 0-16,0-9 0 0,0 0-15 0,0 0 5 31,0 0-33-31,0 0-6 0,3 6-2 0,-3-6 0 15,0 0-169-15,0 0-33 0,0 0-7 0,0 0-2 0</inkml:trace>
  <inkml:trace contextRef="#ctx0" brushRef="#br0" timeOffset="52606.686">32075 7593 1335 0,'0'0'29'0,"0"0"7"0,0 0 0 16,0 0 2-16,0 0-30 0,0 0-8 0,0 12 0 0,0-6 0 0,0 5 58 0,-4-5 10 15,4 3 3-15,0 0 0 0,0 0-35 0,0 2-8 16,0 1 0-16,0 0-1 0,0-3 13 0,0 5 2 16,0-5 1-16,0 3 0 0,4 0 0 0,-4-3 0 0,0 2 0 0,0 1 0 15,0 0-23-15,0 0-4 0,0 2 0 0,0-2-1 16,0-3-3-16,0 6-1 16,0-4 0-16,0 1 0 0,0-6-2 0,-4 3 0 0,4 3 0 0,0-1 0 15,0-11-9-15,0 0 0 16,0 0 9-16,0 6-9 0,0-6 9 0,0 0-9 15,0 0 12-15,0 0-12 0,0 0 11 0,0 0-11 0,0 0 10 0,0 0-10 16,0-6 8-16,0-5-8 0,0-1 0 16,0 0 9-16,0 3-9 0,-3-3 0 0,3 1 0 0,0-4 8 15,0 3-8-15,0 0 0 0,0 1 0 0,0-1 0 16,0 0-9-16,0 3 9 0,0-2-12 0,0-1 12 16,0 6-15-16,0 0 4 0,0 0 1 0,3-8 0 15,-3 5 1-15,4 0 0 0,-1 3 0 0,1 0 0 16,-1 0-3-16,1-6 0 0,-1 4 0 0,1-4 0 15,3 3 12-15,-4 6-13 0,4-3 5 0,0 0 8 16,0 1-8-16,1-1 8 0,-1-6 0 0,0 6 0 16,0 0 0-16,-4 0-9 0,4-3 9 0,-7 9 0 0,7 0-10 15,-7 0 10-15,7 0-8 0,-7 0 8 0,0 0-18 16,0 0 2-16,0 9 0 0,4-3 0 0,3 0 6 0,-7-6 2 16,0 0 0-16,3 6 0 0,1 0 8 15,0 0 0-15,-1 0 0 0,1 5 0 16,-4-2 0-16,3 0 11 0,-3 3-3 0,0 8 0 0,0-8 7 0,0 3 1 15,0-1 0-15,0 1 0 0,0-3 3 0,0 0 1 16,0 2 0-16,0-2 0 0,4 0-20 0,-4 0 0 16,0-1 0-16,3-5 0 0,-3 3 10 0,4-3-2 15,-1 0 0-15,-3 0 0 0,4 5-8 0,-4-11 0 16,3 6 0-16,-3-6 0 16,0 0-30-16,0 0-8 0,4 0-2 0,-1 6 0 15,-3-6-147-15,4 0-29 0,3 0-7 0,-7 0-1 0</inkml:trace>
  <inkml:trace contextRef="#ctx0" brushRef="#br0" timeOffset="53396.301">32427 7652 1265 0,'0'0'36'0,"0"0"8"0,0 0-36 0,0 0-8 0,0 0 0 0,-7 0 0 0,7 0 87 0,0 0 15 16,0 0 3-16,0 0 1 0,0 0-75 0,-7 3-15 15,7-3-4-15,0 0 0 0,0 0 5 0,0 0 1 16,0 0 0-16,0 0 0 0,0 0 13 0,0 0 2 15,0 0 1-15,4 5 0 0,3 1-10 0,-7-6-1 16,3 6-1-16,-3-6 0 0,4 6-12 0,-4-6-2 16,7 0-8-16,0 6 12 0,-7-6-12 0,3 0 11 15,5 6-11-15,-5-3 10 16,-3-3-10-16,0 0 8 0,0 0-8 0,4 3 8 0,-4-3-8 0,0 0 0 16,7 6 9-16,-7-6-9 0,0 0 0 0,0 0 9 0,0 0-9 15,3 0 0-15,4-3 10 0,-7 3-10 16,4-3 8-16,3 0-8 0,-4 0 0 0,1-3 0 15,-4 0 0-15,3 0 0 0,1 0 0 0,-4-5-14 0,3 8 2 0,-3-6 0 16,4 3 12-16,-4-3-11 0,0 3 11 0,0 6-10 16,0 0 10-16,0 0 0 0,0-11 0 0,0 11 8 15,-4 0-8-15,4-6 0 0,-3 0 0 0,3 0 8 16,-4 0-19-16,1 3-3 0,-1-3-1 0,1 0 0 16,-1 0 1-16,1 1 0 0,-1-1 0 0,-3 0 0 15,4 0 14-15,-1 0-12 0,1-3 12 0,-4 0-12 16,3 6 12-16,4 3-11 0,-7-5 11 0,3 2-10 15,-3 0 10-15,7 3 8 0,-3-6-8 0,3 6 11 16,0 0-11-16,-7 0 0 0,7 0 0 0,0 0-11 16,-7 0 3-16,7 0 0 0,-7 0 0 0,0 6 0 15,7-6-12-15,-7 3-1 0,0 3-1 0,3-1 0 0,0 7 22 16,-3-6-11-16,4 0 11 0,-1 6-8 0,1-6 8 16,-1-1 0-16,4-5 8 0,-3 12-8 15,-1-3 0-15,4 9 0 0,-3-7 0 0,-1 4 8 16,4 0 16-16,0-1 4 0,-3 4 1 0,3-6 0 0,0-3-15 0,-4 8-3 15,4 1-1-15,0-6 0 0,0 2 6 0,-3-2 2 16,-1 0 0-16,4 0 0 0,0-1-4 0,0 1-1 16,0-3 0-16,4 3 0 0,-4 0-5 0,0-1 0 15,3-5-8-15,-3 3 12 0,4-3-12 0,-1 0 0 16,-3 0 8-16,4 5-8 0,-1-5 0 0,1-6 0 16,-4 0 0-16,7 6 0 0,0 0 0 0,0-6-15 0,0 0 2 15,0 0 0 1,0 6-26-16,4-6-5 0,-4 0 0 0,3 0-1 15,1 0-127-15,-4-6-26 0,0 0-5 0</inkml:trace>
  <inkml:trace contextRef="#ctx0" brushRef="#br0" timeOffset="54000.259">32579 7228 948 0,'0'0'27'0,"0"0"5"0,0 0-32 0,0 0 0 0,0 0 0 0,0 0 0 15,0 0 107-15,0 0 14 0,0 0 3 0,0 0 1 16,0 0-63-16,0 0-13 0,0 0-2 0,0 0-1 16,0 0-14-16,0 0-4 0,7 0 0 0,0-6 0 15,-7 6-8-15,4 0-3 0,3-8 0 0,-4 5 0 16,4-3-7-16,0 0-2 0,-3-3 0 0,3 3 0 15,0 0 15-15,0-5 2 0,0 5 1 0,0-6 0 16,-7 3-18-16,0 3-8 0,7 0 0 0,-3 1 8 16,3-7-8-16,-4-6 10 0,4 9-10 0,-3 0 10 15,-1 1-10-15,-3 2 0 0,4-6-10 0,-1 6 10 16,-3 0-42-16,0 6-2 16,0 0-1-16,4 0 0 15,0-9-3-15,-4 9-1 0,3-3 0 0,-3 1 0 0,4-4 13 0,-1 6 4 0,1 0 0 16,-1-3 0-16,4 3-20 0,-3 0-3 0,3 0-1 0</inkml:trace>
  <inkml:trace contextRef="#ctx0" brushRef="#br0" timeOffset="54707.587">32840 7896 1425 0,'0'0'31'0,"0"0"6"0,0 0 2 0,0 0 2 0,0 0-33 0,0 0-8 0,-3 11 0 0,3-11 0 16,-7 6 37-16,7-6 6 0,-8 0 1 0,1 6 0 16,0 0-24-16,0-6-4 0,7 0 0 0,0 0-1 15,0 0-33-15,0 0-6 0,-10 0-2 0,10 0 0 16,0 0-30-16,0 0-7 0,0 0-1 0,0 0 0 0</inkml:trace>
  <inkml:trace contextRef="#ctx0" brushRef="#br0" timeOffset="67325.207">20158 5982 493 0,'0'0'10'0,"0"0"2"0,0 0 1 0,3 0 3 0,-3-6-16 0,0 6 0 0,0 0 0 0,0-9 0 16,0 6 72-16,4-3 12 0,-4 3 3 0,0 3 0 16,0 0 0-16,0 0 0 0,0 0 0 0,0 0 0 15,0 0-37-15,0 0-7 0,0 0-2 0,0-5 0 16,0 5 16-16,0 0 3 0,0 0 1 0,0 0 0 16,0 0-46-16,0 0-15 0,0 0 8 0,0 0-8 15,0 0 0-15,3 0 0 0,1-6 0 0,-1 6 0 16,4-6 0-16,0 6 0 0,1-6 0 0,-5 6 0 0,4-6 0 0,0 0 0 15,-3 0 0-15,3 0 0 0,-4 0 0 0,1 1 0 16,3-4 0-16,-4 3 0 0,4-12 0 0,-3 12 13 16,-1-8-4-16,-3 5-1 0,0-6 3 0,0 3 0 15,-3 7 0-15,-1-7 0 0,1-3-23 0,-1 6-5 16,-3 0-1-16,4-2 0 0,-1 5 18 0,-3-6 0 16,0 0 0-16,0 3 0 0,0 4 0 0,0-1 0 15,0-6 0-15,0 6 0 0,3 0 0 0,-3-967 0 16,7 1940 0-16,0-967 0 0,0 0 0 0,0 0-8 15,-7 0 8-15,7 0 0 16,-7-6-56-16,7 6-4 0,0 0 0 0,-7 6-1 0,4 6 35 0,-4 0 7 16,3 3 2-16,-3-1 0 0,0 7 7 0,3-4 2 15,1-5 0-15,-4 9 0 0,3-4 8 0,-3 1 0 16,4 0 0-16,-4-4 0 0,3-2 19 0,1 6-1 16,3-9 0-16,-4-1 0 0,1 7 17 0,-1-3 3 0,4-6 1 0,0 6 0 15,0-7-15-15,0 1-4 0,0 0 0 0,4 3 0 16,-1-3-8-16,1 6-1 0,-1-7-1 0,1 1 0 15,3 0-10-15,-4 0 0 0,4 0 0 0,0-3 0 16,0 0 0-16,0 3 0 0,4-3 0 0,-4 3 0 16,0-6 0-16,0-6 0 0,4 3 0 0,-1-3 0 15,-3-3 0-15,4 0 0 16,0 3 0-16,-1-5 0 0,1-1-54 0,-1-6-10 0,1 4-1 0</inkml:trace>
  <inkml:trace contextRef="#ctx0" brushRef="#br0" timeOffset="67756.66">20493 4994 914 0,'0'0'20'0,"0"0"4"0,0 0 0 0,0 0 3 0,0 0-27 16,0 0 0-16,0 0 0 0,-7 0 0 0,7 0 37 0,0 0 3 0,-7 0 0 0,7 0 0 16,0 0 4-16,-4 6 0 0,-3 0 1 0,4 0 0 15,-1 0 3-15,1-1 1 0,-1-2 0 0,1 9 0 16,3 0-13-16,-4 0-2 15,4-1-1-15,0 7 0 0,4 9-17 0,-4 2-4 16,0 3-1-16,0-2 0 0,3 2-3 0,-3 3 0 0,4 4 0 0,-4 10 0 16,3-10-8-16,1 8 8 0,-4-9-8 0,3 3 8 15,-3-3-8-15,4 1 10 0,-4-10-10 0,3 9 10 16,-3-8-10-16,4-4 0 0,-1 3 0 0,1-8 8 16,-1 3-8-16,1-7 0 0,-1-2 0 0,1-6 8 15,-1 5-8-15,1-8-12 0,-4 0 2 0,3 6 1 16,-3-6-47-16,0-6-8 0,0 6-3 15,0-6-577-15</inkml:trace>
  <inkml:trace contextRef="#ctx0" brushRef="#br0" timeOffset="68065.743">20316 5470 1036 0,'0'0'23'0,"0"0"5"0,0 0 0 0,0 0 1 0,0 0-29 0,0 0 0 0,0 0 0 0,0 0 0 16,0 0 61-16,0 0 7 0,8 0 0 0,-5-3 1 15,1 3-8-15,3-3-1 0,-4 1-1 0,4-1 0 16,4 0-16-16,-1-3-3 0,8 0-1 0,-4 6 0 15,0 0-19-15,4 0-3 0,0-6-1 0,-4 6 0 16,3 0-7-16,1-6-1 0,0 6-8 0,-4-6 12 16,3 6-12-16,1-6-8 0,-4 0 8 0,4 1-512 15,-1-4-94 1</inkml:trace>
  <inkml:trace contextRef="#ctx0" brushRef="#br0" timeOffset="69146.553">20941 5382 781 0,'0'0'16'0,"0"0"4"0,0 0 1 0,3 12 3 0,-3-6-24 0,0 3 0 0,4 2 0 0,-4-5 0 15,3 6 48-15,-3 0 4 0,4-3 2 0,-4-1 0 0,4 7 5 0,-1-9 1 16,-3 12 0-16,4-13 0 0,-1 7-32 0,-3 0-5 16,4 3-2-16,-1-4 0 0,-3 1 47 0,4-3 10 15,-4 0 2-15,0 6 0 0,0-4-24 0,0-5-5 16,3 6-1-16,-3-6 0 0,0 3-42 0,0-3-8 16,0-1 0-16,0 1 0 0,0-6 0 0,0 0 0 15,0 0 0-15,0 0 0 0,0 0 32 0,0 0 10 16,0 0 2-16,0 0 0 0,0 0-20 15,0 0-3-15,0 0-1 0,0-9 0 16,0 4-20-16,0-4 0 0,0-6 0 0,0 3 0 0,0 1 0 0,0-10 0 16,0 9 0-16,0 0 0 0,-3-5 0 0,3 5 0 15,0-3 0-15,0 4 0 0,0-7 0 0,0 3 9 16,0 4-9-16,-4-1 0 0,4-6 0 0,0 6 0 16,0 1-15-16,0-4 5 0,4 3 2 0,-1 0 0 0,-3 1 0 15,4-1 0-15,-1 0 8 0,1 3-8 0,-4 3 8 16,3-5-8-16,1-1 8 0,-1 6 0 0,4 0-9 0,-3 3 9 15,-4 3 0-15,7-3-11 0,-3 0 11 16,-1 0-8-16,-3 3 8 0,7-3-10 16,-7 3 10-16,0 0-10 15,4 0-19-15,3 3-4 0,-4 3-1 0,1 0 0 0,3 0 34 0,-4 0 0 0,4 6 0 16,-3-1 0-16,-4 4 0 0,3 0 0 0,1-1 0 0,-4 4 0 16,4-3 0-16,-1 2 0 0,-3 1 0 0,4 0 0 15,-4-4 0-15,3-2 0 0,-3 0 0 0,4 0 0 16,-4-1 0-16,0-2 0 15,0-3 0-15,0-3 0 0,0-3 0 0,0 0 0 0,0 0 0 0,0 0 0 16,0 0 0-16,0 0 0 0,0 0 0 0,0 0 0 16,0 0 0-16,0 0 0 0,0 0 0 0,0 0 0 15,0 0 0-15,0 0 0 0,0 0 0 0,3-9 0 16,1 0 0-16,3 4 0 0,-4-13 0 0,1 12 0 0,-1-9 0 0,1 7 0 16,3-7 0-16,-4 3 0 0,5 0 0 0,-5 1 0 15,1-4 0-15,3 3 0 0,-4 0-9 16,1 1 9-16,3-4 0 0,-4 6-9 0,4 0 9 0,-7 9 0 15,4-11 0-15,-4 11 0 0,0 0 0 0,0 0 0 16,0 0 0-16,0 0 0 0,0 0 0 0,0 0 0 16,0 0 0-16,3 5 8 15,1-5-58-15,-1 6-11 0,1 0-3 0,-1 0 0 16,1 3 52-16,3-3 12 0,-3 5 0 0,3-5 0 0,0 6 20 0,0 0 6 16,0-3 2-16,0 2 0 0,0 1-28 0,0 0 0 0,-4 0 0 15,5 0 0-15,-1-1 0 0,-4 4 0 16,1-3 8-16,-1-1-8 0,1 1 0 0,-4 0 0 15,0-3 0-15,0 8 0 16,0-11-23-16,-4 6-3 0,4-9-1 0</inkml:trace>
  <inkml:trace contextRef="#ctx0" brushRef="#br0" timeOffset="69785.274">21541 5297 1454 0,'0'0'32'0,"0"0"6"0,0-6 2 0,-4-3 1 0,1 3-33 15,3 0-8-15,-4 1 0 0,0-1 0 0,4 6 59 16,-3-6 9-16,-1 0 3 0,4 6 0 0,0 0-26 16,0 0-5-16,0 0 0 0,0 0-1 0,0 0-15 0,0 0-2 15,0 0-1-15,0 0 0 0,-3 6-21 0,-4-6 0 16,3 6 0-16,1 0 8 0,-1 2-8 0,-3-2-8 16,4 6 8-16,-1 0-12 0,-3 5 12 0,4-5-8 0,-4 3 8 0,3 2-8 15,-3-5 8-15,3 0 0 0,1 3 0 0,-4 8 0 16,3-11 0-16,1 0 0 0,-1 5 0 0,1-2 0 15,-1 3 0-15,4-7 0 16,0 1 0-16,0 0-8 0,4 3 8 0,-1-4 0 0,1 1 0 0,-1-6 0 16,1 3 0-16,-1 3 0 0,-3-12 0 0,7 6 0 15,-7-6 8-15,0 0-8 0,11 5 8 0,-11-5-8 16,11 0 9-16,-1 0-9 0,1-5 12 0,-1-1-12 16,1-3 14-16,-1 0-4 0,1 0-1 0,-4-3 0 15,4 1-9-15,-1-4 0 0,-3 0 0 0,0 1 0 16,0-4 0-16,1 0 0 0,-1 7 0 0,-4-4 0 15,1-3 0-15,-4 1-14 0,0-4 5 0,0 3 1 16,0-2-2-16,-4 2 0 0,1-5 0 0,-1 5 0 16,-3 3 10-16,0-2 0 0,0 5 0 0,-4 6 0 15,4-12 0-15,0 4 0 0,-3 8 0 0,3-6 0 16,-1 6 0-16,1 0 8 0,-3-5-8 0,3 5 0 0,0 6 0 16,3 0 0-16,1 0 0 0,-4 6-8 0,3 5-5 0,-3 1-1 15,0-6 0-15,0 6 0 16,0 2 2-16,0 4 0 0,0 0 0 0,0 5 0 15,3-2-23-15,1-4-4 0,-1 1-1 0,1 3 0 16,-1-4-24-16,4 1-4 0,0 2-2 0,0-2-378 16,4 0-76-16</inkml:trace>
  <inkml:trace contextRef="#ctx0" brushRef="#br0" timeOffset="70127.196">21809 5197 1036 0,'0'0'23'0,"0"0"5"0,0 0 0 0,0 0 1 0,0 0-29 0,0 0 0 0,-4 6 0 0,-3 0 0 16,0-6 57-16,4 6 6 0,-1 2 1 0,-3-2 0 16,3 0 0-16,1 0 0 0,-1 6 0 0,1-6 0 15,3 5-52-15,-4-5-12 0,4 3 0 0,0 3 0 0,-3 0 0 16,3-1 0-16,0 4 0 0,0-3 0 16,0 5 0-16,0 1 0 0,3-3 0 0,1 2 0 0,-4 1 0 15,3 0 0-15,-3-1 0 0,4-2 0 16,-4-3 0-16,0 5 0 0,3-5 0 0,-6 0-663 15</inkml:trace>
  <inkml:trace contextRef="#ctx0" brushRef="#br0" timeOffset="70442.435">21713 4680 1191 0,'0'0'26'0,"0"0"6"0,-7 0 0 0,7 0 2 0,-7 0-34 0,4 0 0 0,3 0 0 0,-7 0 0 15,7 0 13-15,0 0-4 0,-7 5-1 0,7-5 0 16,0 0-8-16,0 0 8 0,0 0-8 0,0 0 8 16,0 0-8-16,0 0 0 0,0 0-12 0,0 0 12 15,0 0-126-15,0 0-18 0</inkml:trace>
  <inkml:trace contextRef="#ctx0" brushRef="#br0" timeOffset="83908.799">27023 8448 806 0,'0'0'17'0,"0"0"4"0,0 0 1 0,0-6 2 0,-4 1-24 0,4 5 0 0,0-6 0 0,0 6 0 16,-3-6 90-16,3 6 14 16,0-6 2-16,0 6 1 0,0 0-18 0,0 0-3 0,0 0-1 0,0 0 0 15,0 0-41-15,0 0-9 0,0 0-2 0,0 0 0 16,0 0-9-16,0 0-1 0,0 0-1 0,0 0 0 15,0 0-10-15,0 0-3 0,0 0 0 0,0 0 0 16,0 0-9-16,0 0 0 0,0 0 0 0,-4 12 0 16,4-3 12-16,-3 2 1 0,3 7 0 0,0-6 0 15,0-1-13-15,-4 10-18 0,4-3 4 0,-3-1 1 16,3 7 13-16,0-4 0 0,-4 4 0 0,4-6 0 16,-3 2 48-16,3-2 13 0,-4-6 3 0,4-4 0 15,-3 7-52-15,3-6-12 0,0-3 0 0,-4 0 0 0,4-6 0 16,0 0 0-16,0 0 0 0,0 0 0 0,0 0 8 0,0 0 0 15,0 0-8-15,0 0 12 0,0 0 0 0,0 0-1 16,0 0 0-16,0 0 0 0,0 0-23 0,0 0-5 16,0 0-1-16,0 0 0 0,0 0 18 0,0 0 0 15,0 0 0-15,0 0 0 0,0 0 0 16,0 0 0-16,4-6 0 0,-1 0 0 0,-3-3 0 0,4 0 0 16,-1-5 0-16,-3 2 0 0,4-6 0 15,-1-8 0-15,1 8 0 0,-1-8 0 0,1 2 0 0,-1 1 0 16,1-1 0-16,-1-2 0 0,1 8 0 0,-1-6 0 15,1 10 0-15,3-10 0 0,-4 7 0 0,1 2 0 16,3 3 0-16,-3 0 0 0,-1-2 0 0,1 2 0 0,-1 0 0 16,-3 6 0-16,4 0 0 0,-1 0 0 0,-3 1 0 15,4-1 0-15,-4 6 0 0,3-6 0 0,1 3 0 0,-4 3 0 16,0 0 0-16,0 0 0 0,3-6 0 0,-3 6 0 16,4 0 0-16,3 6 0 0,-4-3 0 0,1 3 0 15,3 0 0-15,-3-1 0 0,3 7 0 0,0-6 0 16,-4 6 0-16,4 0 0 0,-3-4 0 0,3 4 0 15,-4 0 0-15,1 0 0 0,3-3 0 0,-4 8 0 16,1-5 0-16,3 6 0 0,-3-7-8 0,-1 10 8 16,1-9 0-16,-1 5 0 0,1-2 0 0,-1 3 0 15,4-7 0-15,-3 7 0 0,-1-6 0 0,1 0 0 16,-4 2 0-16,3 4 0 0,1-6 0 0,-4-3 0 16,3 8 0-16,-3-11 0 0,0 6 0 0,4-6 0 0,-4 0 0 15,0-6 0-15,0 8 0 0,0-8 0 16,0 9 0-16,0-9 0 0,0 0 0 0,0 0 0 15,0 0-48-15,0 6-13 0,0-6-3 0,0 0 0 16,4 9-153-16,-4-9-31 0,0 12-7 0,0-12-1 16</inkml:trace>
  <inkml:trace contextRef="#ctx0" brushRef="#br0" timeOffset="85440.908">27457 8390 961 0,'0'0'20'0,"0"0"5"0,0 0 1 0,0-6 2 0,0 6-28 0,-4-3 0 0,4-3 0 0,0-6 0 15,0 12 57-15,0 0 6 0,4-6 1 0,-4 6 0 16,0-6-28-16,0 6-4 0,0 0-2 0,0 0 0 16,0 0-18-16,0 0-3 0,0 0-1 0,0 0 0 15,0 0-8-15,0 0-11 0,0 0 3 0,0 0 0 16,0 0 0-16,0 0 0 0,0 0 0 0,0 0 0 0,0 0 8 0,0 0 0 15,0 0 0-15,0 0 0 0,0 0 14 0,0 0-2 16,0 0 0-16,0 0 0 0,-7 0 19 0,0 6 3 16,7-6 1-16,-7 0 0 0,7 0 11 0,-8 0 2 15,8 0 1-15,-7 6 0 0,7-6-16 16,-7 0-3-16,7 0-1 0,-7 6 0 16,7-6-29-16,-7 6 0 0,0-3 0 0,4 3 0 15,3-6 0-15,-4 6 0 0,1-1 0 0,-1 7 0 0,1 0 0 0,3-6 0 16,0 6 0-16,-4-4 0 0,4 4 0 0,-4 6 0 15,4-6 0-15,0-1 0 0,-3 1 0 0,3 0 0 16,0 3 0-16,0-4 0 0,0 4 44 16,0-3 4-16,0-3 0 0,0-1 0 0,3 4-27 0,1-6-5 15,0 6 0-15,-1-9-1 0,1 0 0 0,-1 3 0 0,4-1 0 16,-3 1 0-16,3 3-4 0,0-3-1 0,0-6 0 16,0 6 0-16,0-6-27 0,0 6-6 15,0-6-1-15,0 0 0 0,0-6 54 0,0 6 10 0,0-6 3 16,0 0 0-1,-3-3-69-15,3 3-14 0,0 1-2 0,0-4-1 0,-3 0 86 0,-1-3 17 0,4 0 3 16,-3-5 1-16,3 5-48 0,-4-3-16 16,1-2 9-16,-1 5-9 0,1-6 0 0,-4 9 0 0,3-2 0 0,-3-7 0 15,4 3 0-15,-4 4 0 0,-4-1 0 0,4-6 12 16,-3 9-12-16,-1-2 0 0,1 2-12 0,-4 0 12 16,0-3-12-16,0 6 12 0,0-5-10 0,0 2 10 15,-4 0-26-15,4 0 1 0,-4 3 0 0,4 0 0 16,-3 6 0-16,3-6 0 0,0 6 0 0,0-5 0 15,3 5 5-15,-3 5 2 0,7-5 0 0,-7 0 0 16,0 6-30-16,7-6-5 0,-7 0-2 0,3 6 0 0,1 3 28 16,-1 0 6-16,1-3 1 0,-1 3 0 15,4 2-122-15,0 1-24 0,0 9-5 0,4 2-1 0</inkml:trace>
  <inkml:trace contextRef="#ctx0" brushRef="#br0" timeOffset="86009.494">27711 8363 1321 0,'0'0'28'0,"0"0"7"0,0 0 1 0,0 0 2 0,-4 6-30 0,-3 0-8 0,4 0 0 0,-4 0 0 15,3 0 38-15,0-1 6 0,1 4 2 0,3 3 0 16,-4-6-15-16,4 6-3 0,0-9-1 0,-3 5 0 15,3 1-7-15,0 3-2 0,0 0 0 0,3-1 0 16,-3-5-4-16,0 9-1 0,4-6 0 0,-4 0 0 16,0 2-3-16,3-5-1 0,-3 6 0 0,4-6 0 0,-4 0-9 0,4 0 0 15,-4 0 0-15,3 2 0 0,1-2 40 0,-4 0 5 16,3 0 2-16,-3-6 0 0,4 6-24 16,3 0-5-16,-4-3-1 0,-3-3 0 0,7 3-17 15,-3-3 0-15,3 0 0 0,0-3 0 16,0 0 55-16,0 3 7 0,4-12 2 0,-4 6 0 0,0-6-52 0,3-2-12 15,1 2 0-15,-1-6 0 0,5 7 0 0,-5-7 0 16,1 0 0-16,-4 4 0 0,3 2 0 0,-3-6 0 16,4 6 0-16,-4 4 0 0,0-4 54 0,0-6 8 15,-3 9 2-15,-1 1 0 0,1-1-52 0,-1 3-12 0,-3-6 0 16,0 6 0-16,0 0 0 0,-3 0 0 0,3 1 0 16,-4 2 0-1,-3-3-48-15,4 0-13 0,-4-3-3 0,0 6 0 0,-1-3 32 0,1 0 5 0,0 0 2 0,0 1 0 31,0-1-31-31,4 6-7 0,-4-6-1 0,7 6-519 0,0 0-104 0</inkml:trace>
  <inkml:trace contextRef="#ctx0" brushRef="#br0" timeOffset="86585.201">28208 8196 1176 0,'0'0'33'0,"0"0"7"0,0 0-32 0,0 0-8 0,0 0 0 0,-7 5 0 0,0 1 70 0,0 0 12 15,0 3 2-15,0 3 1 0,0-6-4 0,-4 5-1 16,1-2 0-16,3 0 0 0,-4 6-40 0,0-4-8 16,1 1-1-16,-1-6-1 0,4 6-7 0,0-6-2 15,4 3 0-15,-4-4 0 0,3 1-7 0,4-6-2 16,-4 6 0-16,4-6 0 0,0 0 4 0,-3 6 1 16,3-6 0-16,0 0 0 0,0 0-17 0,0 0 0 15,-4 0 0-15,4 0 0 0,0 0 0 0,0 12 0 16,0-12 0-16,0 0 0 0,0 0 8 0,4 3-8 0,-4-3 0 0,0 0 0 15,3 6-12-15,-3-6-8 0,4 6-3 0,0-3 0 16,-4-3 9-16,7 2 2 0,0 1 0 0,-4 0 0 16,4 3 4-16,-3-6 8 0,3 0-13 0,-4 6 5 15,4 0 8-15,0-6 0 0,-3 0 0 0,3 6-8 16,0 0 8-16,0-6 0 0,0 6-9 0,0-3 9 16,-3-1 0-16,3 4 0 0,-4 0 0 0,4 3 0 15,-3 3 0-15,-1-6-11 0,1 0 11 0,0-1-8 16,-1 4 8-16,-3 3 0 0,4-3 8 15,-4 0-8-15,3 2 12 0,-3 7-1 0,0-12-1 0,0 6 0 16,0 2 6-16,-3-2 2 0,-1 0 0 0,1-3 0 16,-5 0-18-16,1-1 0 0,0 4 0 0,-3-6 0 15,-4 0 0-15,-4-6 0 0,4 0 0 0,-4 0 0 16,1-6-105-16,-5 0-25 16,1-6-5-16</inkml:trace>
  <inkml:trace contextRef="#ctx0" brushRef="#br0" timeOffset="87289.037">28995 8190 933 0,'0'0'26'16,"0"0"6"-16,0 0-32 0,0 0 0 0,0 0 0 0,0 0 0 0,0 0 108 15,0 0 16-15,0 0 2 0,0 0 1 0,0 0-39 0,0 0-8 16,-7-6-2-16,7 6 0 0,0 0-15 0,0 0-3 16,0 0-1-16,0 0 0 0,-4 0-8 0,4 0-2 15,0 0 0-15,0 0 0 0,0 0-40 0,0 0-9 16,0 0 0-16,-7 6 0 0,7-6 0 0,0 0 0 15,-3 6 0-15,-1 2 0 0,4 1-16 0,0 6-2 0,0-3-1 0,0 2 0 16,4 1 19-16,-1 6 0 0,1 2 0 0,3 1 0 16,-4-4 0-16,1 7 0 0,-1-4 0 0,1 7 9 15,-4-4-1-15,3 3-8 0,-3-8 12 0,0 3-4 16,0 2 0-16,0-2-8 0,0-1 12 0,-3 1-4 16,-1 2-8-16,1-2 0 0,-1-4 0 0,1 4 8 15,-1-7-8-15,1-2 0 0,-4 3 0 0,3-1 8 16,1-5-20-16,3-6-5 0,-4 0-1 0,4-6 0 15,0 0-34-15,0 0-6 16,0 0-2-16,0 0 0 0,-3-6-70 0,3 0-14 0,-4-17-4 16,8-4 0-16</inkml:trace>
  <inkml:trace contextRef="#ctx0" brushRef="#br0" timeOffset="87661.807">29192 8137 1407 0,'0'0'31'0,"0"0"6"0,0 0 2 0,0 0 1 0,0 0-32 0,0 0-8 0,0 0 0 0,0 0 0 16,0 0 44-16,0 0 8 0,0 9 2 0,0-1 0 15,-3 4-33-15,3-6-6 0,-4 12-2 0,1-10 0 16,3 4 22-16,-4 0 4 0,1 6 1 0,3-7 0 16,-4-5-27-16,1 6-5 0,3 3 0 0,0-4-8 15,0 1 16-15,0-6-4 0,3 9-1 0,-3-6 0 16,0-1-11-16,4-2 0 0,-1 6 0 0,-3-6 0 15,4 0 0-15,-1 0-19 0,4-3 3 0,-3 3 1 32,3-1-157-32,-4-2-32 0,8 6-7 0,-11-9-380 0</inkml:trace>
  <inkml:trace contextRef="#ctx0" brushRef="#br0" timeOffset="90852.535">29884 8628 1242 0,'0'0'35'0,"0"0"9"0,0 0-36 0,0 0-8 0,0 0 0 0,0 0 0 15,0 0 60-15,0 0 11 0,0 0 1 0,0 0 1 16,0 0-55-16,0 0-18 0,0 0 10 0,-7-3-10 16,7 3 0-16,-4-3 0 0,1-3 0 0,3 6 0 15,0 0 9-15,0 0-9 0,-7-6 10 0,7 6-10 16,0 0 22-16,-4 0-2 0,4 0 0 0,0 0 0 15,-7-6-4-15,7 6-2 0,0 0 0 0,0 0 0 16,-7-6-14-16,7 6-10 0,0 0 2 0,0 0 0 16,0 0-21-16,0 0-4 0,0 0-1 0,0 0 0 15,-7 6-2-15,7-6 0 0,0 0 0 0,0 0 0 16,0 0 4-16,-7 0 0 0,7 0 0 0,0 0 0 0,0 0 32 0,0 0 0 16,0 0 0-16,0 0-368 15,-7-6-68-15</inkml:trace>
  <inkml:trace contextRef="#ctx0" brushRef="#br0" timeOffset="91532.763">29831 8598 1335 0,'0'0'29'0,"0"0"7"0,0 0 0 0,0 0 2 0,0 0-30 0,0 0-8 0,-11 0 0 0,4 0 0 0,-3 0 58 0,-1 0 10 16,1 6 3-16,-5-6 0 0,1 6-12 0,0-6-3 16,0 0 0-16,0 6 0 0,-4 0-37 0,1-3-8 15,-1-3-2-15,0 3 0 0,4 3-9 0,-3-3 0 16,3 2 0-16,-1-2 0 0,-2 6 0 0,6-3 0 15,-3 6 0-15,4-12 0 0,-1 12 0 0,0-10 0 16,4 10-9-16,4-6 9 0,-4 0 0 0,3 0 0 16,1 6 0-16,3-12 0 0,0 6 0 0,0-6 0 15,0 0 0-15,3 5 0 0,1 1-8 0,3 0 8 16,0-6 0-16,0 6 0 0,3-6-8 0,1 3 8 0,0-3 0 0,3-3 0 16,0 0 0-16,0-3 0 0,0-3 0 0,0 4 0 15,0-1 0-15,-3-6-8 0,3-3 8 0,0 0 0 16,-3 1 0-16,-4 2 0 0,3-6 0 0,-3 7 0 15,0 2 0-15,-3-3 0 0,3 0 0 0,-7 12 0 16,4-6 0-16,-1-2 0 0,-3 8 0 0,0 0 0 16,0 0 0-16,0 0 0 0,0 0 0 0,0 0 0 15,0 0 0-15,0 0 0 0,0 0 0 0,0 0 0 16,0 8 0-16,0 10 0 0,4-6 0 0,-4 3 0 16,0 8 16-16,0-5 0 0,0-4 0 0,0 10 0 15,0-12 1-15,0 5 1 0,0-2 0 0,0 3 0 16,3-12-18-16,-3 11 0 0,4-11 0 0,-4-3 0 15,0-3 0-15,0 0 0 0,7 3 0 0,0-6 10 16,3 0-141-16,1-3-28 16</inkml:trace>
  <inkml:trace contextRef="#ctx0" brushRef="#br0" timeOffset="92324.517">30603 8795 1414 0,'0'0'40'0,"0"0"9"0,0 0-39 0,0 0-10 0,0-11 0 0,0 11 0 16,0 0 56-16,0 0 10 0,0 0 2 0,0 0 0 16,0-6 3-16,0 6 1 0,-3 0 0 0,3 0 0 15,0 0-29-15,0 0-6 0,0 0-1 0,-7 0 0 16,0 0-4-16,0 0 0 0,7 0-1 0,-7 0 0 15,-4 0-3-15,4 6 0 0,0-6 0 0,-4 5 0 16,1 1-8-16,-1 0-1 0,1-6-1 0,3 6 0 0,-4 0-18 0,4 0 0 16,-4 3 8-16,4-4-8 0,0 7 0 0,0-6 0 15,0 6 0-15,4-6 0 0,-4 0 0 0,3 5-9 16,1-5 9-16,-1 0-8 0,0 3-7 0,1-3-1 16,3-6 0-16,0 6 0 15,0-6-16-15,0 0-4 0,0 0-1 0,0 6 0 16,0-6-11-16,0 0-3 0,0 0 0 0,11 0 0 15,-4 0 20-15,3-12 4 0,1 6 1 0,3-9 0 0,-4 1 26 0,5-1 12 16,-1-3 0-16,0-5-1 0,3 2-11 0,-2-2 0 16,-1-1 9-16,0-2-9 0,0 2 8 0,0-2-8 15,-3 2 8-15,-1-5-8 0,-3 2 0 0,0 7 9 16,0 2-9-16,-3-11 0 0,-1 2 14 0,1 10-4 0,-1-1-1 16,-3-9 0-16,0 10 19 0,0-1 4 0,-3 1 1 0,-1 2 0 15,-3 3-33-15,4-6 0 0,-4 7 0 0,0-7 0 16,0 9-9-16,-4-3 9 0,4 1-8 0,-4-4 8 15,4 3-9-15,-3 6 9 0,-1 1-10 0,4-7 10 16,4 6 0-16,-1 0 18 0,4 6-2 0,0 0-1 16,0 0-7-16,0 0 0 0,0 0-8 0,-3 12 12 15,-1 0-12-15,1-1-16 0,3 7 3 0,0 2 1 16,0-2 12-16,3 9 0 0,-3 2 0 16,0-3 0-16,4 10 8 0,-4-10 5 0,3 9 1 0,-3-5 0 15,4 8-2-15,-1-6-1 0,1 1 0 0,-1 2 0 16,1-9-11-16,-1 4 10 0,1-7-10 0,-1 4 10 15,1 2-10-15,-1-14 12 0,-3 0-12 0,4 5 12 16,-1-8-3-16,1 0 0 0,-4-6 0 0,3 5 0 16,1-2-9-16,0 3 8 0,-1-6-8 0,4 0 8 15,-3 0-8-15,-1-6-11 0,4 5 3 0,0-2 0 16,0-3-47-16,0 0-9 0,4 0-1 0</inkml:trace>
  <inkml:trace contextRef="#ctx0" brushRef="#br0" timeOffset="92840.201">30829 8710 1191 0,'0'0'26'0,"0"0"6"0,0 0 0 0,0 0 2 0,0 0-34 0,0 0 0 0,-7-3 0 0,7 3 0 16,0 0 104-16,-3-3 15 0,3 3 2 0,0 0 1 16,0 0-54-16,0 0-12 0,0 0-1 0,0 0-1 15,0 0-24-15,0 0-5 0,0 0-1 0,0 0 0 16,-7 3 7-16,0 6 1 0,3-9 0 0,1 12 0 16,-1-6-32-16,0 5 0 0,1 1 0 0,-1-3 0 15,1 3 12-15,-1 5 5 0,1-5 2 0,-1-3 0 16,4 3-6-16,0 5-1 0,-3-11 0 0,3 6 0 15,3 0-3-15,-3-1-1 0,4-5 0 0,-4 3 0 16,0-9 0-16,3 6 0 0,1 0 0 0,-1 0 0 16,1 0 10-16,-4-6 2 0,7 0 0 0,0 0 0 0,-7 0-20 15,7 0 0-15,0 0 0 0,0-6 0 0,-3 0 13 16,3 0-1-16,0 0 0 0,-4 0 0 0,4 0-4 16,-3-2 0-16,3-1-8 0,-3 6 12 0,-4-9-12 15,3 6 0-15,1 0 8 0,-4-8-8 0,0 8 0 16,0-3 0-16,0 0-12 0,0 3 12 15,-4 0-13-15,1-5 4 0,-1-1 1 0,0 3 0 0,-3-3 8 0,4 0-12 16,-4 1 12-16,0-1-12 0,-4 0 1 0,4 0 0 16,0 4 0-16,4 2 0 15,-4 0-13-15,7 6-2 0,0 0-1 0,0 0 0 16,-8 0 0-16,8 0 0 0,0 0 0 0,-7 6 0 16,4 0-60-16,-1-1-12 0,1 7-2 0,-1 3-698 0</inkml:trace>
  <inkml:trace contextRef="#ctx0" brushRef="#br0" timeOffset="93380.812">30988 8666 1384 0,'0'0'39'0,"0"0"9"0,0 0-38 0,0 0-10 0,0 0 0 0,0 6 0 0,0 6 63 16,0-7 10-16,-4 10 3 0,4-3 0 0,0-6-45 0,0 6-9 15,0-1-2-15,0 1 0 0,0-3 10 0,0 3 2 16,0 5 0-16,0-11 0 0,0 3-20 0,4 0-3 15,-4 0-1-15,0 2 0 0,4 1 0 0,-1-6 0 16,-3 0 0-16,4 3 0 0,-4-9 7 0,0 0 1 16,0 0 0-16,0 0 0 0,0 0-4 0,0 0 0 15,0 0 0-15,0 0 0 0,0 0 16 0,0 0 4 16,3-9 0-16,1 3 0 0,3 0-16 0,-4-12-4 16,-3 4 0-16,4 2 0 0,-1-6-12 0,-3 1-16 15,4 2 3-15,-1-3 1 0,-3 1 12 0,4 2-9 16,-1-6 9-16,-3 7-8 0,4 2 0 0,-1-3 0 15,-3 7 0-15,4 2 0 16,-4-3-16-16,4 3-4 0,-4 6 0 0,0 0 0 16,0 0-6-16,0 0-2 0,7 0 0 0,-7 0 0 15,7 6 7-15,0 0 1 0,0 3 0 0,0-1 0 0,0 7 28 0,0-3 0 0,0 0 0 0,0 2 0 16,0 4 0-16,0-6 0 0,0 5 0 0,4-2 0 16,-4 3 0-16,0-1 0 0,0-5 0 0,0 0 0 15,0 2 0-15,-3 4-9 0,3-6 9 0,-4-3 0 16,1 0-144-1,-1 2-24-15,1 4-5 0,-4-15-1 0</inkml:trace>
  <inkml:trace contextRef="#ctx0" brushRef="#br0" timeOffset="93988.49">31330 8604 952 0,'0'0'27'0,"0"12"5"0,0 0-32 0,0-1 0 0,-3 4 0 0,-1-3 0 16,1 0 109-16,-1 2 15 0,1 4 4 0,-1 0 0 15,1-7-27-15,-1 7-5 0,4-3 0 0,-4 8-1 16,4-11-35-16,-3 3-6 0,3 2-2 0,0-5 0 16,3 0-29-16,1-3-7 0,-4 0 0 0,4 2-1 15,-1-2 9-15,1-3 1 0,3 0 1 0,-7-6 0 16,3 6-18-16,-3-6-8 0,7 0 8 0,-3 0-8 15,3-6 0-15,0 0 0 0,0-6 0 0,-4 3 0 16,1-5 0-16,3-1-16 0,0 3 3 0,-3-8 0 16,3 2-1-16,-4 6 0 0,1-14 0 0,-1 11 0 15,1 0 23-15,-1-2 5 0,1-1 1 0,-1 0 0 16,-3 4-15-16,4 2 0 0,-1-6 0 0,-3 7 0 16,4 2 0-16,-4 3 0 0,0 0 0 0,3 0 0 0,-3 6 9 0,0 0-1 15,0 0 0-15,0 0 0 0,0 0-8 0,0 0 0 16,0 0 0-16,0 0 0 0,0 0 0 0,0 0-11 15,4 6 3-15,-1 6 0 0,1-6 8 0,0 3-8 16,-1-1 8-16,1 7-8 0,-1-3 8 0,1 0 0 16,3-4 0-16,0 7 0 0,-4 0 0 0,4 2-8 15,4-5 8-15,-4 3-8 0,0-3-2 0,0 5 0 16,0-5 0-16,4 0 0 0,-1-3-11 0,1 2-3 16,0 1 0-16,-1-6 0 15,-3 6-22-15,4-3-5 0,-4-6-1 0,3 5-729 16</inkml:trace>
  <inkml:trace contextRef="#ctx0" brushRef="#br0" timeOffset="94520.322">31676 8766 1393 0,'0'0'30'0,"0"0"6"0,0 0 2 0,0 0 2 0,0 0-32 0,0 0-8 0,0 0 0 0,0 0 0 15,7 3 60-15,-4 0 11 0,5 3 1 0,-1-6 1 16,-4 0-21-16,-3 0-4 0,4 0 0 0,3 6-1 0,-4-6-13 16,4 0-2-16,0 5-1 0,0-5 0 0,0 0-5 15,1-5-1-15,-1 5 0 0,0 0 0 0,0 0-13 16,-4 0-2-16,4 0-1 0,-3-6 0 15,-4 6 2-15,3-6 0 0,4 3 0 0,-7 3 0 0,0 0-11 16,4-6 0-16,-1 0 0 0,1 0 0 0,0 3 0 0,-4-6-11 16,3 4 3-16,1-7 0 0,-1 6 8 0,-3-6 0 15,4-3 0-15,-4 4 0 0,0-1-12 0,-4 0 0 16,1-3 0-16,-1 4 0 0,1-1 12 0,-5 6 0 16,5-6 0-16,-4 6 0 0,0-2-12 0,0 2 0 15,0 3 0-15,0 0 0 0,0 0 12 0,7 3 0 16,0 0 0-16,-7 3 0 0,7-3 0 0,-8 3-8 15,8-3 8-15,-7 6-8 0,0 5 16 0,4-5 3 16,-4 6 1-16,3 0 0 0,1 0 6 0,-1-1 2 16,1 4 0-16,-1 3 0 0,4-10-4 0,0 10 0 0,0-6 0 15,0 6 0-15,4-7-3 0,-1 1-1 16,-3 0 0-16,7-3 0 0,0 8-1 0,4-11-1 16,-1 0 0-16,1 3 0 0,3 0-10 0,-3-3 12 15,3 2-12-15,-4 4 12 0,1-6-12 0,0 0-12 0,3-6 2 0,-4 6 1 31,1-3-35-31,-1 0-6 0,1 0-2 0,0 0 0 16,-4 2-119-16,3-2-24 0,1-3-5 0</inkml:trace>
  <inkml:trace contextRef="#ctx0" brushRef="#br0" timeOffset="94886.734">31768 8146 1681 0,'0'0'36'0,"0"0"8"0,0 0 2 0,0 0 2 0,0 0-38 0,0 0-10 0,0 0 0 16,0 0 0-16,0 0 79 0,0 0 13 16,-4 8 4-16,4-8 0 0,0 0-68 0,0 6-14 0,4 6-2 0,-4-12-1 15,0 6-11-15,0-6 0 0,7 0 0 0,-7 0 0 16,3 6 0-16,4-6 0 0,4-6 0 0,-4 6 0 16,0 0 0-16,4-6 0 0,-1 6 0 0,1 0 0 31,-1-6-20-31,1 0-10 0,-1 6-2 0,1 0 0 15,3-6-105-15,0 3-22 0,0 3-4 0,0-2-1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0073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2" y="4481453"/>
            <a:ext cx="5622291" cy="36667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0073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34" Type="http://schemas.openxmlformats.org/officeDocument/2006/relationships/image" Target="../media/image8.png"/><Relationship Id="rId33" Type="http://schemas.openxmlformats.org/officeDocument/2006/relationships/customXml" Target="../ink/ink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3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2222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171061"/>
            <a:ext cx="10515600" cy="40059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cinq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                                    le complément d’objet indirect (COI)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Jacques donne un ananas à Justin.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763069" y="2729552"/>
            <a:ext cx="436728" cy="627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97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 le complément d’objet direct (COD)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Jacques donne un ananas à Justin.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698543" y="3680571"/>
            <a:ext cx="436729" cy="6414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87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1E78A-F8C1-442A-9FC4-87F9A5116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A92CD-08F6-4B73-9B6A-E35E2A05D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</a:t>
            </a:r>
          </a:p>
          <a:p>
            <a:pPr marL="0" indent="0">
              <a:buNone/>
            </a:pPr>
            <a:r>
              <a:rPr lang="en-US" dirty="0"/>
              <a:t>la</a:t>
            </a:r>
          </a:p>
          <a:p>
            <a:pPr marL="0" indent="0">
              <a:buNone/>
            </a:pPr>
            <a:r>
              <a:rPr lang="en-US" dirty="0"/>
              <a:t>les</a:t>
            </a:r>
          </a:p>
        </p:txBody>
      </p:sp>
    </p:spTree>
    <p:extLst>
      <p:ext uri="{BB962C8B-B14F-4D97-AF65-F5344CB8AC3E}">
        <p14:creationId xmlns:p14="http://schemas.microsoft.com/office/powerpoint/2010/main" val="995027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mère</a:t>
            </a:r>
            <a:r>
              <a:rPr lang="en-US" dirty="0"/>
              <a:t> </a:t>
            </a:r>
            <a:r>
              <a:rPr lang="en-US" dirty="0" err="1"/>
              <a:t>chante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berceuse à son </a:t>
            </a:r>
            <a:r>
              <a:rPr lang="en-US" dirty="0" err="1"/>
              <a:t>bébé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mère</a:t>
            </a:r>
            <a:r>
              <a:rPr lang="en-US" dirty="0"/>
              <a:t> la </a:t>
            </a:r>
            <a:r>
              <a:rPr lang="en-US" dirty="0" err="1"/>
              <a:t>chante</a:t>
            </a:r>
            <a:r>
              <a:rPr lang="en-US" dirty="0"/>
              <a:t> à son </a:t>
            </a:r>
            <a:r>
              <a:rPr lang="en-US" dirty="0" err="1"/>
              <a:t>bébé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donne</a:t>
            </a:r>
            <a:r>
              <a:rPr lang="en-US" dirty="0"/>
              <a:t> un </a:t>
            </a:r>
            <a:r>
              <a:rPr lang="en-US" dirty="0" err="1"/>
              <a:t>ananas</a:t>
            </a:r>
            <a:r>
              <a:rPr lang="en-US" dirty="0"/>
              <a:t> à mon frère.</a:t>
            </a:r>
          </a:p>
          <a:p>
            <a:pPr marL="0" indent="0">
              <a:buNone/>
            </a:pPr>
            <a:r>
              <a:rPr lang="en-US" dirty="0"/>
              <a:t>Je le </a:t>
            </a:r>
            <a:r>
              <a:rPr lang="en-US" dirty="0" err="1"/>
              <a:t>donne</a:t>
            </a:r>
            <a:r>
              <a:rPr lang="en-US" dirty="0"/>
              <a:t> à mon frère.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jours</a:t>
            </a:r>
            <a:r>
              <a:rPr lang="en-US" dirty="0"/>
              <a:t>, Cyrano </a:t>
            </a:r>
            <a:r>
              <a:rPr lang="en-US" dirty="0" err="1"/>
              <a:t>envoie</a:t>
            </a:r>
            <a:r>
              <a:rPr lang="en-US" dirty="0"/>
              <a:t>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lettres</a:t>
            </a:r>
            <a:r>
              <a:rPr lang="en-US" dirty="0"/>
              <a:t> à Roxanne.</a:t>
            </a:r>
          </a:p>
          <a:p>
            <a:pPr marL="0" indent="0">
              <a:buNone/>
            </a:pPr>
            <a:r>
              <a:rPr lang="en-US" dirty="0"/>
              <a:t>Cyrano les </a:t>
            </a:r>
            <a:r>
              <a:rPr lang="en-US" dirty="0" err="1"/>
              <a:t>envoie</a:t>
            </a:r>
            <a:r>
              <a:rPr lang="en-US" dirty="0"/>
              <a:t> à Roxanne.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1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du bois à Justin.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l’avons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à Justin.</a:t>
            </a:r>
          </a:p>
        </p:txBody>
      </p:sp>
    </p:spTree>
    <p:extLst>
      <p:ext uri="{BB962C8B-B14F-4D97-AF65-F5344CB8AC3E}">
        <p14:creationId xmlns:p14="http://schemas.microsoft.com/office/powerpoint/2010/main" val="120019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9763" y="2310714"/>
            <a:ext cx="4819134" cy="329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33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4220" y="2315822"/>
            <a:ext cx="4819134" cy="3299254"/>
          </a:xfrm>
          <a:prstGeom prst="rect">
            <a:avLst/>
          </a:prstGeom>
        </p:spPr>
      </p:pic>
      <p:sp>
        <p:nvSpPr>
          <p:cNvPr id="3" name="AutoShape 2" descr="Kaushik, Kavya Nmn photo">
            <a:extLst>
              <a:ext uri="{FF2B5EF4-FFF2-40B4-BE49-F238E27FC236}">
                <a16:creationId xmlns:a16="http://schemas.microsoft.com/office/drawing/2014/main" id="{AC045549-4245-4033-B33D-9B854938A0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AE5197-4410-42C5-B8C2-26B39060B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2036" y="3596299"/>
            <a:ext cx="60959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667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a sentence which has a past participle: if the direct object comes before the conjugated verb, the past participle must agree in number and gender with the direct object.</a:t>
            </a:r>
          </a:p>
        </p:txBody>
      </p:sp>
    </p:spTree>
    <p:extLst>
      <p:ext uri="{BB962C8B-B14F-4D97-AF65-F5344CB8AC3E}">
        <p14:creationId xmlns:p14="http://schemas.microsoft.com/office/powerpoint/2010/main" val="1670420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du bois à Justin.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l’avons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Nous avons donné une calculatrice à Justin.</a:t>
            </a:r>
          </a:p>
          <a:p>
            <a:pPr marL="0" indent="0">
              <a:buNone/>
            </a:pPr>
            <a:r>
              <a:rPr lang="fr-FR" dirty="0"/>
              <a:t>Nous l’avons donné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fr-FR" dirty="0"/>
              <a:t> à Justin.</a:t>
            </a:r>
          </a:p>
          <a:p>
            <a:pPr marL="0" indent="0">
              <a:buNone/>
            </a:pPr>
            <a:r>
              <a:rPr lang="fr-FR" dirty="0"/>
              <a:t>Nous avons donné deux stylos à Justin.</a:t>
            </a:r>
          </a:p>
          <a:p>
            <a:pPr marL="0" indent="0">
              <a:buNone/>
            </a:pPr>
            <a:r>
              <a:rPr lang="fr-FR" dirty="0"/>
              <a:t>Nous les avons donné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fr-FR" dirty="0"/>
              <a:t> à Justin.</a:t>
            </a:r>
          </a:p>
          <a:p>
            <a:pPr marL="0" indent="0">
              <a:buNone/>
            </a:pPr>
            <a:r>
              <a:rPr lang="fr-FR" dirty="0"/>
              <a:t>Nous avons donné deux calculatrices à Justin.</a:t>
            </a:r>
          </a:p>
          <a:p>
            <a:pPr marL="0" indent="0">
              <a:buNone/>
            </a:pPr>
            <a:r>
              <a:rPr lang="fr-FR" dirty="0"/>
              <a:t>Nous les avons donné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es</a:t>
            </a:r>
            <a:r>
              <a:rPr lang="fr-FR" dirty="0"/>
              <a:t> à Justin.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7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7237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7037"/>
            <a:ext cx="10515600" cy="395992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aimez-vous</a:t>
            </a:r>
            <a:r>
              <a:rPr lang="en-US" dirty="0"/>
              <a:t> </a:t>
            </a:r>
            <a:r>
              <a:rPr lang="en-US" dirty="0" err="1"/>
              <a:t>aller</a:t>
            </a:r>
            <a:r>
              <a:rPr lang="en-US" dirty="0"/>
              <a:t> pour skier?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52DE8AB-ED5E-4530-A18B-E6BBE08A9E1C}"/>
                  </a:ext>
                </a:extLst>
              </p14:cNvPr>
              <p14:cNvContentPartPr/>
              <p14:nvPr/>
            </p14:nvContentPartPr>
            <p14:xfrm>
              <a:off x="1727280" y="2126880"/>
              <a:ext cx="4640760" cy="760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52DE8AB-ED5E-4530-A18B-E6BBE08A9E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17920" y="2117520"/>
                <a:ext cx="4659480" cy="77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5005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Nous avons donné une calculatrice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l’avons donnée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avons donné deux stylos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les avons donnés </a:t>
            </a:r>
            <a:r>
              <a:rPr lang="fr-FR" dirty="0">
                <a:solidFill>
                  <a:srgbClr val="FF0000"/>
                </a:solidFill>
              </a:rPr>
              <a:t>à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avons donné deux calculatrices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les avons données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03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Nous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les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lui</a:t>
            </a:r>
            <a:r>
              <a:rPr lang="fr-FR" dirty="0"/>
              <a:t> avons donnés.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09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</a:t>
            </a:r>
          </a:p>
          <a:p>
            <a:pPr marL="0" indent="0">
              <a:buNone/>
            </a:pPr>
            <a:r>
              <a:rPr lang="en-US" dirty="0"/>
              <a:t>		la</a:t>
            </a:r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				</a:t>
            </a:r>
            <a:r>
              <a:rPr lang="en-US" dirty="0" err="1"/>
              <a:t>lui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le				y		</a:t>
            </a:r>
            <a:r>
              <a:rPr lang="en-US" dirty="0" err="1"/>
              <a:t>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nous				</a:t>
            </a:r>
            <a:r>
              <a:rPr lang="en-US" dirty="0" err="1"/>
              <a:t>leur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les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E524DB8-DB7B-447D-A6E8-A5BBF6F7F1D6}"/>
                  </a:ext>
                </a:extLst>
              </p14:cNvPr>
              <p14:cNvContentPartPr/>
              <p14:nvPr/>
            </p14:nvContentPartPr>
            <p14:xfrm>
              <a:off x="556200" y="995760"/>
              <a:ext cx="8740440" cy="5263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E524DB8-DB7B-447D-A6E8-A5BBF6F7F1D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6840" y="986400"/>
                <a:ext cx="8759160" cy="528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7864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stylo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donne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Merci, et </a:t>
            </a:r>
            <a:r>
              <a:rPr lang="en-US" dirty="0" err="1"/>
              <a:t>maintenant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retourne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3520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stylo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donne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Merci, et </a:t>
            </a:r>
            <a:r>
              <a:rPr lang="en-US" dirty="0" err="1"/>
              <a:t>maintenant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retourne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</a:t>
            </a:r>
          </a:p>
          <a:p>
            <a:pPr marL="0" indent="0">
              <a:buNone/>
            </a:pPr>
            <a:r>
              <a:rPr lang="en-US" dirty="0"/>
              <a:t>la</a:t>
            </a:r>
          </a:p>
          <a:p>
            <a:pPr marL="0" indent="0">
              <a:buNone/>
            </a:pPr>
            <a:r>
              <a:rPr lang="en-US" dirty="0"/>
              <a:t>les</a:t>
            </a:r>
          </a:p>
        </p:txBody>
      </p:sp>
    </p:spTree>
    <p:extLst>
      <p:ext uri="{BB962C8B-B14F-4D97-AF65-F5344CB8AC3E}">
        <p14:creationId xmlns:p14="http://schemas.microsoft.com/office/powerpoint/2010/main" val="4237600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40972-BE29-4CD2-B365-B58F17F54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19959-9517-46C1-A1F6-39904322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101576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2993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Louise gave the pineapple to Justin. Sunday she gave it to him.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7C58379A-86C2-4F4E-B840-7C3E6C36985A}"/>
                  </a:ext>
                </a:extLst>
              </p14:cNvPr>
              <p14:cNvContentPartPr/>
              <p14:nvPr/>
            </p14:nvContentPartPr>
            <p14:xfrm>
              <a:off x="5481329" y="4976789"/>
              <a:ext cx="24120" cy="1188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7C58379A-86C2-4F4E-B840-7C3E6C36985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363969" y="4623989"/>
                <a:ext cx="198000" cy="49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A8A42D3-2381-441C-8FE5-938617E6B63D}"/>
                  </a:ext>
                </a:extLst>
              </p14:cNvPr>
              <p14:cNvContentPartPr/>
              <p14:nvPr/>
            </p14:nvContentPartPr>
            <p14:xfrm>
              <a:off x="1518840" y="1684800"/>
              <a:ext cx="10303920" cy="1531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A8A42D3-2381-441C-8FE5-938617E6B63D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509480" y="1675440"/>
                <a:ext cx="10322640" cy="155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2129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cinq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les pronoms COD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use direct </a:t>
            </a:r>
            <a:r>
              <a:rPr lang="fr-FR" dirty="0" err="1"/>
              <a:t>object</a:t>
            </a:r>
            <a:r>
              <a:rPr lang="fr-FR" dirty="0"/>
              <a:t> </a:t>
            </a:r>
            <a:r>
              <a:rPr lang="fr-FR" dirty="0" err="1"/>
              <a:t>pronouns</a:t>
            </a:r>
            <a:r>
              <a:rPr lang="fr-FR" dirty="0"/>
              <a:t>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7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0083"/>
          </a:xfrm>
        </p:spPr>
        <p:txBody>
          <a:bodyPr>
            <a:normAutofit/>
          </a:bodyPr>
          <a:lstStyle/>
          <a:p>
            <a:pPr algn="ctr"/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 err="1"/>
              <a:t>Pourquoi</a:t>
            </a:r>
            <a:r>
              <a:rPr lang="en-US" sz="3200" b="1" dirty="0"/>
              <a:t>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75D83-0886-483F-B526-E4C4C17B2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Edgar Degas (1834 – 1917) is well known for his paintings </a:t>
            </a:r>
            <a:br>
              <a:rPr lang="en-US" sz="2800" b="1" dirty="0"/>
            </a:br>
            <a:r>
              <a:rPr lang="en-US" sz="2800" b="1" dirty="0"/>
              <a:t>of ballet dancers.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F1255-F285-48BB-83C8-6A878A7A4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3970C3-E19B-45BA-81AF-BA180D7B0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05" y="2344746"/>
            <a:ext cx="5053838" cy="37035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7B7F211-541F-45C4-9A0B-022147A45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7057" y="2344320"/>
            <a:ext cx="3714219" cy="371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66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F2380-BC07-490B-A03E-7402AA28B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B1583-0761-43DF-9AA4-1B3B1022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donne</a:t>
            </a:r>
            <a:r>
              <a:rPr lang="en-US" dirty="0"/>
              <a:t> un </a:t>
            </a:r>
            <a:r>
              <a:rPr lang="en-US" dirty="0" err="1"/>
              <a:t>ananas</a:t>
            </a:r>
            <a:r>
              <a:rPr lang="en-US" dirty="0"/>
              <a:t> à Justin.</a:t>
            </a:r>
          </a:p>
        </p:txBody>
      </p:sp>
    </p:spTree>
    <p:extLst>
      <p:ext uri="{BB962C8B-B14F-4D97-AF65-F5344CB8AC3E}">
        <p14:creationId xmlns:p14="http://schemas.microsoft.com/office/powerpoint/2010/main" val="4224668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sujet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Jacques donne un ananas à Justin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1269242" y="2552131"/>
            <a:ext cx="382137" cy="532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46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         le verbe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Jacques donne un ananas à Justin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2524836" y="2729552"/>
            <a:ext cx="395786" cy="45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2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53084</TotalTime>
  <Words>444</Words>
  <Application>Microsoft Office PowerPoint</Application>
  <PresentationFormat>Widescreen</PresentationFormat>
  <Paragraphs>143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 Bonjour!</vt:lpstr>
      <vt:lpstr>  Travail de cloche</vt:lpstr>
      <vt:lpstr> Bonjour!</vt:lpstr>
      <vt:lpstr>  Pourquoi tombons-nous?</vt:lpstr>
      <vt:lpstr>PowerPoint Presentation</vt:lpstr>
      <vt:lpstr>Edgar Degas (1834 – 1917) is well known for his paintings  of ballet dancers.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607</cp:revision>
  <cp:lastPrinted>2024-03-04T20:45:58Z</cp:lastPrinted>
  <dcterms:created xsi:type="dcterms:W3CDTF">2016-10-03T16:25:09Z</dcterms:created>
  <dcterms:modified xsi:type="dcterms:W3CDTF">2024-03-05T17:28:41Z</dcterms:modified>
</cp:coreProperties>
</file>