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1" r:id="rId2"/>
    <p:sldId id="416" r:id="rId3"/>
    <p:sldId id="436" r:id="rId4"/>
    <p:sldId id="272" r:id="rId5"/>
    <p:sldId id="261" r:id="rId6"/>
    <p:sldId id="482" r:id="rId7"/>
    <p:sldId id="419" r:id="rId8"/>
    <p:sldId id="421" r:id="rId9"/>
    <p:sldId id="424" r:id="rId10"/>
    <p:sldId id="422" r:id="rId11"/>
    <p:sldId id="423" r:id="rId12"/>
    <p:sldId id="426" r:id="rId13"/>
    <p:sldId id="427" r:id="rId14"/>
    <p:sldId id="432" r:id="rId15"/>
    <p:sldId id="435" r:id="rId16"/>
    <p:sldId id="434" r:id="rId17"/>
    <p:sldId id="433" r:id="rId18"/>
    <p:sldId id="437" r:id="rId19"/>
    <p:sldId id="439" r:id="rId20"/>
    <p:sldId id="425" r:id="rId21"/>
    <p:sldId id="428" r:id="rId22"/>
    <p:sldId id="387" r:id="rId23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31"/>
            <p14:sldId id="416"/>
            <p14:sldId id="436"/>
            <p14:sldId id="272"/>
            <p14:sldId id="261"/>
            <p14:sldId id="482"/>
            <p14:sldId id="419"/>
            <p14:sldId id="421"/>
            <p14:sldId id="424"/>
            <p14:sldId id="422"/>
            <p14:sldId id="423"/>
            <p14:sldId id="426"/>
            <p14:sldId id="427"/>
            <p14:sldId id="432"/>
            <p14:sldId id="435"/>
            <p14:sldId id="434"/>
            <p14:sldId id="433"/>
            <p14:sldId id="437"/>
            <p14:sldId id="439"/>
            <p14:sldId id="425"/>
            <p14:sldId id="428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1" y="0"/>
            <a:ext cx="3044719" cy="467231"/>
          </a:xfrm>
          <a:prstGeom prst="rect">
            <a:avLst/>
          </a:prstGeom>
        </p:spPr>
        <p:txBody>
          <a:bodyPr vert="horz" lIns="93352" tIns="46676" rIns="93352" bIns="46676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6"/>
            <a:ext cx="3044719" cy="467230"/>
          </a:xfrm>
          <a:prstGeom prst="rect">
            <a:avLst/>
          </a:prstGeom>
        </p:spPr>
        <p:txBody>
          <a:bodyPr vert="horz" lIns="93352" tIns="46676" rIns="93352" bIns="46676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06T16:24:08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2833 6529 694 0,'0'0'15'0,"0"0"3"0,0 0 1 0,0 0 1 0,-4-6-20 0,4 6 0 0,-3-6 0 0,3 6 0 16,-4-6 62-16,4 0 8 0,-3 0 2 0,3 6 0 15,-4-6-10-15,4 1-2 0,0-1 0 0,0 6 0 16,-3-6-11-16,3 6-2 0,0-9-1 0,0 9 0 0,0 0-3 0,-4-3-1 16,8-3 0-16,-4 3 0 15,-4-3-2-15,4 6 0 0,0 0 0 0,0 0 0 0,0 0-10 0,0 0-2 16,0 0-1-16,-3 6 0 0,-1 0-27 16,1 0-16-16,3 3 3 0,-4 3 0 15,0-1 13-15,4 1 10 0,-3-3-2 0,3 3 0 16,0 5-8-16,-4 1 10 0,4 2-10 0,0-2 10 0,-3 6 10 0,3-4 3 15,0 4 0-15,-4 11 0 0,4-3-6 0,-3-5-1 16,-1 8 0-16,1-6 0 0,-1 4-4 0,-3-7-2 16,4 4 0-16,-1-1 0 0,1-2-10 0,3-4 8 15,-4 3-8-15,1-2 8 0,3 0 3 0,-4-4 0 16,4 4 0-16,0-4 0 0,-4-2-11 0,1-1-12 16,3-5 2-16,-4 3 1 0,1-6 9 0,3 0 0 0,0 2 0 15,0-5 8-15,-4 6-8 0,4-12 0 0,4 6 0 0,-4-6 8 16,0 6-8-16,3-3 0 0,1 0 0 0,-1 2 8 15,5 1-8-15,-5-3 0 0,4 3 0 16,-3-6 0-16,6 6 0 0,1 0 0 0,-1 0 0 16,1-6 0-16,-4 6 0 0,4 0 0 0,-1-1 0 15,1-2 0-15,-1 3 0 0,5 3 0 0,-5 0 0 16,1-3-12-16,6 0-5 0,-6 0-2 16,-1-1 0-16,1 1 0 15,0 6-16-15,-1-3-3 0,1-3-1 0,-1 6 0 0,4-1 27 0,1 7 12 0,-1-15-10 0,-7 3 10 31,3-6-32-31,-3-3-1 0,-3 0 0 0,-1 0 0 0,1-3-26 0,-4-6-5 0,4 1 0 16,-4-4-579-16</inkml:trace>
  <inkml:trace contextRef="#ctx0" brushRef="#br0" timeOffset="384.391">2773 6790 1267 0,'0'0'28'0,"0"0"5"0,0 0 2 0,-4 6 1 0,-3 0-36 0,7-6 0 0,0 0 0 0,0 0 0 15,0 0 52-15,0 0 3 16,0 0 1-16,-7 6 0 0,7-6-2 0,0 0 0 0,0 0 0 0,0 0 0 16,0 0-34-16,0-961-8 0,7 1934 0 0,-3-967-1 15,3-3-11-15,0 2 8 0,0-2-8 0,4 0 8 16,-4 0-8-16,7-3 0 0,0 3 0 0,0 3 0 16,0-6 8-16,0 0-8 0,4 0 8 0,-4 0-8 15,-4 6 0-15,-2-12 0 0,6-12 0 0,0 10 0 16,-4 8 0-16,4 5 0 0,1 1 0 0,6-3 0 15,-7-9-49-15,0 1-6 16,-3 2-1-16,-1 0-421 0,4 3-85 16</inkml:trace>
  <inkml:trace contextRef="#ctx0" brushRef="#br0" timeOffset="740.333">2865 6267 537 0,'0'0'15'0,"0"0"4"0,0 0-19 0,-7-3 0 16,7 3 0-16,-8 0 0 0,1 0 72 0,7 0 12 16,0 0 1-16,-7 0 1 0,0 0-30 0,7 0-5 0,0 0-2 0,0 0 0 15,-7 0-17-15,7 0-4 0,0 0-1 0,0 0 0 16,0 0-5-16,0 0-1 0,0 9 0 0,0-3 0 15,0 0-4-15,4 0-1 0,-1-1 0 0,4 1 0 16,0 6-3-16,4-6-1 0,0 0 0 0,-1 0 0 16,4 0-3-16,0 8-1 0,-3-8 0 0,0 0 0 15,-1-6-8-15,4 6-16 16,-7-6 4-16,4 0 1 0,-4 0 11 0,3 0 0 16,1 12 0-16,0-6 0 15,3-4 28-15,-4-2 8 0,1-2 2 0,-4-4 0 0,-3 0-30 0,6 12-8 16,1 2 0-16,-1 7 0 0,4-6-46 0,-3-9-10 15,0-6-3-15,-1 3 0 0</inkml:trace>
  <inkml:trace contextRef="#ctx0" brushRef="#br0" timeOffset="1248.329">3478 6332 918 0,'0'0'20'0,"0"0"4"0,0 0 0 0,0 0 3 0,0 0-27 0,0 0 0 0,0 0 0 0,0 0 0 16,0 0 83-16,0 0 11 0,0 0 2 0,0 0 1 16,0 0 5-16,0 0 1 0,-7 3 0 0,7-3 0 15,-3 6-63-15,-1-4-12 0,1 13-2 0,-1-9-1 16,1 0-25-16,3 6 0 0,-4-6 0 0,4 11 0 16,0-2 38-16,4 8 2 0,-4 1 1 0,3 14 0 15,4-6-20-15,-3 4-4 0,3 8-1 16,0-6 0-16,0-9-7 0,0 7-1 0,4 17-8 15,-4-18 12 1,0 3-12-16,0 3 0 0,-4-8 0 0,-3 2 0 0,4 9 47 0,-4 0 6 0,3-6 2 16,-3 15 0-16,0-3-37 0,-3-12-7 0,-1-2-2 0,-3 2 0 15,4-9-9-15,-4 4 0 0,-4-7 0 0,8-2 0 16,-1-7 53-16,-3 4 9 0,3-9 2 0,1-4 0 16,-1 7-52-16,1-9-12 0,-1-6 0 0,1 6 0 15,-1-6 0-15,4 0-12 0,-3 0 3 0,-1-6 0 16,4 6-38-16,0-6-7 0,4-6-2 0,-1 1 0 15,1-4-210-15,3-3-42 0,10-11-9 0,-6 2-2 0</inkml:trace>
  <inkml:trace contextRef="#ctx0" brushRef="#br0" timeOffset="1824.66">3803 6405 806 0,'0'0'17'0,"0"0"4"0,0 0 1 0,0 0 2 0,0 0-24 0,0 0 0 0,0 0 0 0,0 0 0 0,0 0 93 16,0 0 15-16,0 0 2 0,0 0 1 0,0 0-34 0,0 0-6 15,0 0-2-15,0 0 0 16,0 0-45-16,3 9-10 0,5-3-2 0,-5 6 0 0,1-6 42 0,-1 5 8 15,1 4 2-15,-1 3 0 16,1 11 0-16,-1-8 0 0,1 8 0 0,3 3 0 0,-7-2-52 0,3 8-12 16,4-3 0-16,-3 3 0 0,-1-8 0 0,1 8 0 15,0-6 0-15,-1 10 0 0,4-13 0 0,0 3 0 16,-3-14 0-16,-4 3 0 16,3 2 8-16,1 3 0 0,-1 10-8 0,1-7 12 15,3 4-12-15,-4-7-8 0,-3 3 8 0,4 4-13 0,-4-4 25 0,3-5 6 0,-3-4 1 16,0 4 0-16,0-4 21 0,0 4 4 0,-3-1 0 15,-1-5 1-15,4 3-36 0,0-4-9 0,-3 4 0 16,-1-4 0-16,1 13-12 0,3-15-5 0,-4 8-1 0,1-5 0 16,3-1 18-16,-4-2 0 15,4-3 0-15,0 0 0 0,0-1 0 0,0-5 0 0,0-6 0 16,0 3 0-16,-3 0-16 0,3 0-4 0,0-3 0 16,0 0 0-1,0-6-56-15,0 3-12 0,0-9-3 0</inkml:trace>
  <inkml:trace contextRef="#ctx0" brushRef="#br0" timeOffset="2543.875">4057 7234 850 0,'0'0'24'0,"0"0"6"0,0 0-30 0,0 0 0 0,0 0 0 0,0 0 0 15,0 0 105-15,0 12 15 16,0-12 4-16,0 0 0 0,0 0-48 0,0 0-10 0,0 0-2 0,0 6 0 16,0-6 0-16,0 0 0 0,3 6 0 15,-3-6 0-15,0 0-26 0,0 0-6 0,4-6 0 0,3 6-1 16,0 0-9-16,0 0-2 0,4 0 0 0,-1 0 0 16,1 6-3-16,0-3-1 0,-4-6 0 0,7-3 0 15,-7 0-8-15,3 6-8 0,-3 0 9 0,0 0-9 16,4 0 10-16,-4 0-10 15,0-6 10-15,0 6-10 0,0-6 0 0,-3 6-15 16,3 0 2-16,0-6 0 0,0-5 25 0,-4 5 6 0,4-3 1 16,-3 3 0-16,3 0-19 0,-3 0 10 15,-1 0-10-15,-3 6 8 0,0 0-24 0,0-6-6 0,4-5-1 0,-4-1 0 16,0 3 31-16,0 3 7 0,0-5 1 0,0 5 0 16,-4 0-16-16,1 0 0 0,-1-6-9 0,-7 6 9 15,8 0-10-15,-1 0 10 0,-3 4-10 0,0-4 10 16,0 6 0-16,0-6-9 0,-3 6 9 0,3-6 0 15,0 0-12-15,-1 6 4 0,1 0 0 0,-3 6 0 16,6 0-8-16,-3 0 0 0,4 2-1 0,-4 4 0 16,0 6 3-16,0 0 1 0,0-1 0 0,3 10 0 0,-3-4 13 0,3-2 0 15,1 2-10-15,-1-5 10 0,4-3 0 0,-3 2 0 16,3 7 0-16,0-1 0 0,0 4 0 0,0-10 0 16,0 4 0-16,0-3 0 0,0-7 0 0,3 7 0 15,-3-12 0-15,4 3 0 0,-1-3 13 0,1 5 1 16,-1-5 0-16,-3 0 0 0,4 0-2 0,-4-6 0 15,0 0 0-15,11 6 0 0,-1 0-12 0,1-3 11 16,-11-3-11-16,14 0 10 0,-4 3-10 0,5 0 0 16,2-3 0-16,-6 0 8 0,3 0-23 0,0-6-5 15,7 3 0-15,-7-3-546 16,-3 0-109-16</inkml:trace>
  <inkml:trace contextRef="#ctx0" brushRef="#br0" timeOffset="3284.65">4674 6981 1337 0,'0'0'28'0,"0"0"6"16,0 0-34-16,0 0 0 0,-7 6 0 0,7-6 0 0,0 0 58 0,-3 0 5 16,-1 6 1-16,4-6 0 0,-7 6 0 15,7-6 0-15,-3 6 0 0,-4 0 0 0,0 0-52 0,3 0-12 16,0 2 0-16,1-2 0 0,3-6 24 0,-7 6 3 15,3 0 0-15,1 6 0 0,-1-6-18 0,-3 0-9 16,4-4 10-16,-4 4-10 0,3 0 9 0,-3 6-9 0,0-6 8 16,0 6-8-16,0-6 28 0,3-6 0 15,4 0 0-15,-7 11 0 0,4-2-28 0,-1 3 0 0,1 0-14 0,-4-7 5 16,7-5 9-16,-4 6 11 0,4 6-3 0,-3-3 0 16,3 0-8-16,0-6 0 0,0-3 0 0,0 0 0 15,0 0 0-15,0 0 0 0,3 6 0 16,1-1 0-16,-1 1 0 0,1 0 0 0,3 6 0 15,0-6 0-15,0 0 19 0,0 0 1 16,0-1 1-16,0-2 0 0,0 0-12 0,4-3-9 0,-1 3 12 16,1 3-12-16,-1-6 0 0,5 6 0 0,-5 0 0 0,1 0 0 15,-4-6 0-15,0 0 0 0,3 0 0 16,-3 0 0-16,1 6 0 0,-8-6 0 16,0 0 8-16,0 0-8 0,10 0 0 0,-10 0 8 0,0 0-8 0,4 6 0 15,3-1 0-15,-7-5 0 0,0 0 0 0,0 0 0 16,0 0 12-16,0 0-12 0,0 0 12 0,0 0-12 15,0 0 0-15,0 0 0 16,10 9 0-16,-6 9 0 0,-1 0 0 0,1-7 0 0,-1 7 0 0,1-3 10 0,-4-4 13 16,0 1 2-16,-4 0 1 0,1-6 0 15,3 3-47-15,-4-1-10 0,1 7-1 0,-4-9-1 0,3 6 25 16,1-3 8-16,-4-1 0 0,0 4 0 0,0-3 0 0,-1-3 0 16,-2 6 0-16,3-6 0 0,-4-1 0 0,4 1 11 15,-3-3-3-15,-8-3-8 0,4-9 0 0,0 9 0 16,-4-5 0-16,4-1-9 15,0 0-14-15,0 0-2 0,7 6-1 16,-4-6 0-16,4 6-38 0,-4 0-7 0,8-6-1 0,-4 3-737 0</inkml:trace>
  <inkml:trace contextRef="#ctx0" brushRef="#br0" timeOffset="26060.843">6258 7105 806 0,'0'0'17'0,"0"0"4"0,-3-6 1 0,3 6 2 0,-7 0-24 0,0-6 0 15,0 0 0-15,7 6 0 0,0 0 107 0,-7 0 17 16,7 0 3-16,-11 0 1 0,11 0-66 0,-7-3-13 16,7 3-2-16,-7 0-1 0,7 0 2 0,-11 0 1 15,11 0 0-15,-7 6 0 0,4-3-22 0,-4 9-5 16,0 0-1-16,3-6 0 0,4 8-7 0,-7 4-2 15,0-1 0-15,-4 1 0 16,4 0-40-16,0 2-8 0,0 4-1 0,-7-4-1 16,3 4 2-16,-3-6 0 0,0-4 0 0,0 4 0 0,0 0 27 0,3-7 9 15,-3 1 0-15,4 0 0 0,3-3-8 0,-4 2 8 0,4 1 0 16,0 0 0-16,3-3-8 0,1 0 8 0,3-1 0 16,0 10 0-16,0-12 0 0,3 6 19 0,1-3-3 0,0 2 0 15,3 1-16-15,0-6-16 0,0 6 4 0,3-6 0 16,1-1 12-16,-1-5 0 0,1 0 0 0,-4 0 10 15,4 0-10-15,-1-11 10 0,4 5-10 0,0-6 10 16,-3-9 14-16,3 4 2 0,-3-7 1 0,3-2 0 16,0-4 10-16,-3 4 3 0,-1-9 0 15,4-9 0-15,0-3-8 0,0 2-2 0,4-5 0 0,0 1 0 16,-1 4-3-16,-3-8-1 0,4-17 0 0,3 2 0 16,0 15-10-16,-3-2-1 0,3-10-1 0,0 6 0 15,-3 9-14-15,-4 0 8 0,4 0-8 0,-4-6 0 16,0 3 0-16,-3-2-15 0,-1 5 2 0,-3-6 0 31,4 6-38-31,-8 0-7 0,1 9-2 0,-4 8 0 0,0-2 48 0,-4 8 12 0,1 4 0 0,-4-3 0 16,0 14 0-16,3 0 0 0,1 0 0 0,-4 12-8 15,3-6 8-15,4 6 0 0,-7 6 0 0,0 0 0 0,3 6-8 0,-3 0-7 16,0 5-1-16,0 10 0 0,0-4 16 0,4 15-9 16,-8 1 9-16,8 8-8 0,-4-9 8 0,3 6 0 15,-3 3 0-15,7-15 0 0,0 4 0 0,0 2 8 16,0 6-8-16,0-9 0 0,0-961 0 0,-4 1932 0 15,1-962 0-15,-1 6 0 0,-3-12 8 0,0 0-8 16,4 3 10-16,-4-17-10 0,3 2 22 0,1 4-2 0,-1 2 0 0,-3-3 0 16,0-5-11-16,0 2-9 0,3 7 12 0,1-10-12 15,-1 1 8-15,1-4-8 0,-1 10 0 16,-3-10 0-16,4 4-9 0,-1-6-6 0,-3-4-1 16,4 10 0-16,-1-7 16 0,-3 1 0 15,3 3 0-15,4 8 0 0,-3-3 0 0,-1 4 0 0,1-10 0 16,-1 10 0-16,-3-13 0 0,0 4 0 15,4-3 0-15,-1-1 0 0,1-5 0 0,-1-3 0 16,4 0 0-16,0-9 0 0,0 0 23 0,0 0 7 0,0 0 2 0,0 0 0 16,0 0-23-16,0 0-9 0,0 0 8 0,0 0-8 31,0 0-24-31,0 0-9 0,4 3-3 0,-4 0 0 16,3-3-73-16,1-3-15 0,3 0-4 0</inkml:trace>
  <inkml:trace contextRef="#ctx0" brushRef="#br0" timeOffset="26785.822">6798 7275 1036 0,'0'0'23'0,"0"0"5"0,0 0 0 0,0 0 1 0,0 0-29 16,0 0 0-16,0 0 0 0,0 0 0 0,-4-3 18 0,4 3-2 0,0 0-1 0,-7-3 0 15,7 3 33-15,-3-5 6 0,3 5 2 0,-4-3 0 16,4 3 6-16,-7 0 2 0,7 0 0 0,0 0 0 16,-10 0-6-16,3 3-1 0,0-3 0 0,0 5 0 15,0 1-45-15,-4 3-12 16,4 3 0-16,0 0 0 0,-4-6 0 0,4 2 0 0,0 1 0 0,-3 6 0 16,-1-9 0-16,7 6 0 0,-3-1 0 0,-3-5 0 15,6 6 53-15,-3-3 9 0,4 3 2 0,-4-1 0 16,3 1-52-16,4-3-12 0,-3 0 0 0,-1 2 0 31,4 4-48-31,0-9-13 0,0-6-3 0,0 12 0 0,0-6 52 0,4 0 12 0,-1-1 0 0,1 7 0 16,-4-12 0-16,10 3 0 0,-3 3 0 0,7 0 0 15,-7 6 0-15,1-6 0 16,-1-1 0-16,3-5 0 0,1 6 0 0,3-3 0 0,-4-3 0 0,1 0 0 0,0 0 0 0,6-3 0 16,4-3 0-16,-10 1 0 0,3-7 0 0,0 0 0 15,0-6 0-15,0 4 0 0,-3-4 0 0,0 0 0 16,-4 1 0-16,0-4 0 0,-4-2 0 0,1-1 0 15,-1-8 0-15,4-6 0 0,-7 8 0 0,0 4 0 16,0-4 0-16,-7 1 0 0,4 2 15 0,-1 4 5 16,1 2 2-16,-1 4 0 0,1-7-35 0,-4 12-7 15,-4 4-2-15,4 2 0 0,-4-6 22 0,1 12 0 16,-4 0 0-16,0 0 0 0,3 6 0 16,4 0 0-16,-4 6 0 0,1 2 0 0,3 10 0 0,0-1 0 15,0 4 0-15,-4 2 0 0,7 3 0 0,-3 4-9 16,0 2 9-16,4-9 0 0,-4 4 0 0,3-4 0 15,4-2 0-15,-3 2 0 0,-1-11 0 0,1 2 0 0,3-2 0 0,-4-6 0 16,4-4 0-16,0 4 0 0,4-6 0 0,-4 0 0 31,0-6-56-31,0 0-4 0,0 0 0 0,0 0-1 0</inkml:trace>
  <inkml:trace contextRef="#ctx0" brushRef="#br0" timeOffset="35376.919">7250 7161 806 0,'0'0'17'0,"0"6"4"0,0 5 1 0,0 1 2 0,0-3-24 0,0 3 0 0,0-1 0 0,0 1 0 0,0 6 107 0,0-9 17 15,0 5 3-15,0 1 1 0,0 3-76 0,-4-7-14 16,4-2-3-16,0 9-1 15,-3-6 8-15,3 5 2 0,0-5 0 0,-4 9 0 16,0-4-16-16,4 1-2 0,-3-6-1 0,3 2 0 16,-4-2 0-16,4 0 0 0,-3-6 0 0,3 3 0 0,0-9-25 0,0 0 0 15,0 0 0-15,0 0 0 0,0 0 27 0,0 0 0 16,0 0 0-16,0 0 0 0,0 0-11 0,0 0-1 16,0 0-1-16,0 0 0 0,0 0-3 0,0 0-1 15,0 0 0-15,0 0 0 0,0 0 1 0,0 0 0 16,0 0 0-16,0 0 0 0,-4-9-11 0,4-3 0 0,0 0 0 0,-3-2 8 15,3-4-8-15,0 0 0 0,0 1 0 0,-4-1 0 16,4-3 0-16,0 4 0 0,-3-7 0 16,3 10 0-16,0-4 0 0,0-6 0 0,0 10 0 0,0-10-11 15,0 12 11-15,0-5 0 0,0 2 0 16,3 3 0-16,-3 1 0 0,0-1-8 0,0 0 8 0,4 6 0 16,-4 3 0-16,0 3-8 0,3-6 8 15,-3 6 0-15,4-5-11 0,3 5 11 0,-4-6-13 16,1 6 5-16,3-6 8 0,-7 6-8 15,4 0 8-15,3 0-8 0,0 0 8 0,-4 0 0 0,8 0-9 0,-8 6 9 16,1 0 0-16,3-1-11 0,0 4 11 0,0 6-8 16,0-6 8-16,0 2 0 0,0 7 0 0,4-3 0 15,-4 2 0-15,3-5 0 0,1 6 0 0,-4-3 0 16,4 2 17-16,-1 1 9 0,4-1 2 0,-7 4 0 16,4-3-28-16,0-7 0 0,-4 13 0 0,0-3 0 15,3-10-15-15,1 7-8 0,-8-6-1 0,4 2-1 0,-3-2 25 16,3 0 0-16,-3-6 0 0,-1 0 0 0,-3-6-22 0,0 0 1 15,0 0 0-15,0 0 0 16,0 0-115-16,0 0-24 0</inkml:trace>
  <inkml:trace contextRef="#ctx0" brushRef="#br0" timeOffset="36015.395">7736 7078 1267 0,'0'0'28'0,"-3"9"5"0,-1 9 2 0,1-6 1 0,-1-1-36 0,4 1 0 0,-3 9 0 0,3-4 0 16,0-5 109-16,0 6 15 0,0-4 4 0,0 4 0 16,0-6-103-16,3 0-25 0,-3-1 0 0,0 4 0 15,4-3 38-15,-4 0 2 0,3-4 1 0,-3 7 0 16,4-6-25-16,-1 3-6 0,-3-6-1 0,0-1 0 16,0-5-9-16,4 6 10 0,-4-6-10 0,0 0 10 15,0 0-10-15,0 9 0 0,0-9 9 0,0 6-9 16,0-6 8-16,0 0-8 0,0 0 8 0,0 0-8 15,0 0 0-15,0 0 8 0,0 0-8 0,0 0 0 16,0 0 36-16,0 0 2 0,0 0 1 0,-7-3 0 16,3-9-11-16,-3 6-3 0,4-5 0 0,-1 5 0 0,4-15-35 0,-3 9-7 15,-1 1-2-15,1-1 0 0,3-6 9 0,0 4 2 16,0-4 0-16,0-6 0 16,0 4-24-16,3 2-4 0,4 1 0 0,-3-1-1 15,3-3 37-15,0-2 0 0,0-1 0 0,0 10 12 0,4-10-22 0,-1 9-4 16,1 1-1-16,-4-1 0 0,3 3 15 0,1 1-9 15,0-1 9-15,-1 3-8 0,4 3 16 0,-7 0 4 0,4 0 1 0,-1 6 0 16,-2-6-13-16,-1 6 0 0,3 6 0 0,1-6 0 16,-8 12-16-1,8-6-5-15,-4 6-2 0,0 2 0 0,0 4 23 0,-3 3 10 16,3 2-1-16,0 1 0 0,-4-4-1 0,1 10-8 0,3-4 12 16,-7 3-4-16,3 1-8 0,1-4 0 0,-1 4 0 15,-3-4 0-15,4-2 11 0,-4-4-3 16,0 4-8-16,3-7 12 0,1 1-4 0,-1-6 0 15,1 3-8-15,-4-10 12 0,4 1-12 0,-4 0 0 0,0-6 0 0,0 0 0 32,0 0-33-32,7-6-10 0,-4 0-1 0</inkml:trace>
  <inkml:trace contextRef="#ctx0" brushRef="#br0" timeOffset="36582.069">8156 7061 734 0,'0'0'16'0,"0"0"3"0,0 0 1 0,0 0 1 0,0 0-21 0,-7 12 0 15,7-7 0-15,-3 4 0 0,3 3 123 0,-4-6 20 16,4-6 4-16,-3 12 1 0,3-6-68 0,-4-1-12 15,4 4-4-15,0 3 0 0,0-6 20 0,0 6 4 16,0-7 1-16,4 1 0 0,-1 0-41 0,1 0-9 16,-1 6-2-16,4-6 0 0,0 0-28 0,0 2-9 15,4-2 0-15,-1-6 0 0,1 6 0 0,3-6 0 0,0 0 0 16,0 0 0-16,1-6 34 0,-1 0 0 0,3 1 0 0,-3-4 0 16,4-9-22-16,-4 6-4 0,4-5 0 0,-1-7-8 15,-2 10 25-15,-1-10-1 0,0 3-1 0,-4 4 0 31,1-1-59-31,0 0-11 0,-1 4-2 0,1-4-1 0,-4 6 29 0,0-2 5 0,-4 2 2 0,1 6 0 16,-4 0 4-16,0 0 1 0,0 6 0 0,0-6 0 16,0 6 9-16,0 0-8 0,-7-5 8 0,0-1-8 15,0 6 8-15,-4 0-10 0,1 0 10 16,-1 0-10-16,-7 6 1 0,1-1 0 0,-1 1 0 0,0 6 0 16,1-6 9-16,-1 9-10 0,0 2 10 0,1 7-10 15,6-7 10-15,-3 10 0 0,4 2-9 0,-1 10 9 31,4-7-28-31,0-3 0 0,0 9-1 0,7-8 0 0,0-4 29 0,0 4 0 0,0 2 0 0,3-3 0 16,1-5 0-16,-1 2 0 0,1-2 0 16,3-12 0-16,0 2 27 0,-3 4 11 0,-1-12 2 0,4 6 1 0,4-3-25 0,-1 2-6 15,1-5-1-15,-1 0 0 0,5 0-1 0,2 0 0 16,-6-6 0-16,3 0 0 0,4-6-16 0,-1 6-4 16,1-12-1-16,-1-3-553 15,-2 4-110-15</inkml:trace>
  <inkml:trace contextRef="#ctx0" brushRef="#br0" timeOffset="37099.051">8717 7023 1267 0,'0'5'28'0,"-3"10"5"0,3 3 2 0,0-4 1 0,0 10-36 0,3 0 0 0,-3 5 0 0,0-3 0 16,0 4 102-16,0-4 14 0,0 1 2 0,0-4 1 16,0-5-43-16,0-1-8 0,0-5-1 0,-3 9-1 15,3-4-47-15,0 1-10 0,0-3-1 0,-4-3-8 16,4-1 38-16,0-5 1 0,0-6 0 0,0 0 0 0,0 0-11 15,0 0-3-15,0 0 0 0,0 0 0 0,-3-12-25 0,3 7 0 16,-4-1 0-16,4-6 0 16,4-9 0-16,-1 4 0 0,-3-13 0 0,4 4 0 15,-1-7-10-15,4-2-7 0,-3 6-2 0,3-4 0 16,0 4-21 0,0 3-4-16,3-1 0 0,-2 10-1 0,6-7 36 0,-7 12 9 0,3-2 0 0,-3 2 0 15,4 0 0-15,-4 6 0 0,0-6 0 0,0 12 0 16,4-5 0-16,-1 5 0 0,-3 5 0 0,0-5 0 0,4 12 0 0,0-6 0 15,-4 12 0-15,0-4 0 0,0 10 0 0,0-4 0 16,0 10 0-16,0-1 0 0,-4 4 0 0,4-4 0 16,-3 3 0-16,0 1 0 0,-1 8 0 0,-3-15 0 15,4 4 0-15,-1-7 0 0,1-5 29 0,-4 2 8 0,3-2 2 16,1-6 0-16,-4-3-25 0,0-1-5 0,3 7-1 16,1-9 0-1,-1 0-44-15,4 0-8 0,0 0-3 0,0-3 0 16,4 3-99-16,0-4-20 0,-1-2-4 0,1-5-1 0</inkml:trace>
  <inkml:trace contextRef="#ctx0" brushRef="#br0" timeOffset="37497.08">9176 6296 1310 0,'-4'12'37'0,"1"-12"8"0,3 6-36 0,0 0-9 15,-4 0 0-15,4 0 0 16,0-3 0-16,0 5 0 0,0 1 0 0,0 3 0 0,4-6 56 0,-4 6 7 16,0-6 1-16,3 8 0 0,1-2 0 0,3 0 0 15,-4 11 0-15,1-11 0 0,3 9-52 0,0 8-12 16,4 9 0-16,-4 0 0 0,0-2 45 0,0 8 7 15,0-9 0-15,0 3 1 0,0 3-37 0,3 9-7 16,-2-5-1-16,-1 5-8 0,-4-12 12 0,4 9-4 16,-3 3 0-16,3 0-8 15,-4-9 13-15,1-3-4 0,-1 0-1 0,1 3 0 0,-4-2 10 16,3-1 2-16,-3 3 0 0,4 3 0 0,-1-9-6 16,-3-2-1-16,4-1 0 0,-4-14 0 15,0-1-2-15,3-11-1 0,-3 0 0 0,0-6 0 0,0 0-10 0,0 0 0 16,0 0 0-16,0 0 0 15,0 0-18-15,4-3-9 0,0-6-1 0,-1-2-594 0,1-7-118 0</inkml:trace>
  <inkml:trace contextRef="#ctx0" brushRef="#br0" timeOffset="37851.08">9105 6858 997 0,'0'0'21'0,"0"0"5"0,0 0 1 0,0 0 2 16,0 0-29-16,0 0 0 0,-7 0 0 0,7 0 0 0,0 0 66 0,0 0 7 16,0 0 2-16,0 0 0 0,0 0-10 15,0 0-1-15,0 0-1 0,0 0 0 0,0 0-15 0,0 0-2 16,0 0-1-16,0 12 0 15,4-6-25-15,-1-1-6 0,4 4-1 0,0 0 0 0,4 6-5 0,-1-3 0 16,5-7-8-16,6 7 12 0,0-6-12 0,0 0 0 16,-3 3 0-16,3-6 0 0,4-3 30 0,-4 0 3 15,0 0 1-15,4 0 0 0,-4 0-22 0,3-3-4 16,-6 0 0-16,7-6-8 0,-4 9 9 0,0 0-9 0,-3 0 0 16,3 0 9-16,-3-3-19 0,-1 3-4 0,-3 3-1 15,4 0 0 1,0 3-62-16,-4 0-13 0,3 3-2 0,-3 2-630 0</inkml:trace>
  <inkml:trace contextRef="#ctx0" brushRef="#br0" timeOffset="43342.211">10453 7061 418 0,'0'0'12'0,"3"12"2"0,1-10-14 0,-4 7 0 0,3 0 0 0,1 9 0 16,-1-6 72-16,1-1 11 0,0 4 2 0,-4 3 1 15,3-1 3-15,-3 1 1 0,4-3 0 0,-4 2 0 16,0 1-72-16,3-1-18 0,1 16 0 0,-1-16 0 16,1-5 67-16,-4 3 9 0,3-3 3 0,-3-6 0 15,0-1-25-15,0-5-5 0,0 0-1 0,0 0 0 16,0-11 7-16,0 5 1 0,-3-6 0 0,-1 3 0 16,4-3-36-16,-3 7-8 0,3-7 0 0,-4 0-1 0,1-3-11 0,-1 4 0 15,1 5 0-15,-5-6 0 0,1 0 0 0,0 6 0 16,0 6 0-16,0-6 8 0,-3 1-16 0,-1 2-4 15,0 0-1-15,-3 0 0 0,0-3 1 0,4 3 1 16,-1 3 0-16,0 3 0 0,1 3-1 0,-1 3-1 16,4 2 0-16,-3-5 0 0,-1 6 13 0,4 0-11 0,-4-3 11 15,4 2-10-15,0 1 10 0,0 0 0 0,0-6 0 16,4 5-8-16,-4-8 8 0,0 3 16 16,3-6-4-16,1 9-1 0,-1 0 3 0,1-3 1 0,-5 0 0 15,8 0 0-15,0-6-5 0,0 5-1 16,0 1 0-16,0 6 0 0,0 0-9 0,0 3 0 15,4 2 9-15,0-2-9 0,3 5 0 0,0 1 0 0,-4-9 0 0,4 5 0 16,0 4 0-16,0-3 0 0,0 5 0 0,4-11 0 16,-4-3 0-16,4-9 0 15,-4 6 0-15,3-6 0 0,1 6 0 0,3-6 8 0,0 5-8 0,4 1 0 16,-4-6 0-16,7 6 0 0,0-6 0 0,0 0 0 16,0-6-12-16,-3 6-6 0,3-11-2 0,0 5 0 15,4-6-104-15,0 0-22 0</inkml:trace>
  <inkml:trace contextRef="#ctx0" brushRef="#br0" timeOffset="43702.924">10851 7364 780 0,'0'0'22'0,"0"0"5"0,0 0-27 0,0 0 0 0,0 0 0 0,0 0 0 16,0 0 56-16,0 5 7 16,0 7 1-16,-3 0 0 0,3-3 3 0,0 3 1 0,0-12 0 15,3 5 0-15,-3 1-17 0,0 6-3 0,0-3-1 0,0 3 0 16,0-1-5-16,0 1-1 0,-3 0 0 0,3 0 0 15,3-9-5-15,-3 5-2 0,0 7 0 0,-3-3 0 16,3 6-14-16,3-4-2 0,-3-2-1 0,0 0 0 16,0 0-6-16,0-12-2 0,0 0 0 0,4 11 0 15,-4-5-9-15,0 6 0 0,3-3 0 0,-3 2 8 16,4 1-8-16,-4-12-9 16,0 0 9-16,0 0-13 15,0 0-44-15,0 0-9 0,0-6-2 0</inkml:trace>
  <inkml:trace contextRef="#ctx0" brushRef="#br0" timeOffset="43891.602">10802 7073 1250 0,'0'0'35'0,"0"0"9"0,0 0-36 15,0 0-8-15,0 0 0 0,-7 0 0 0,7 0 0 0,0 0 0 16,0 0 0-16,0 0-362 16,0 0-65-16</inkml:trace>
  <inkml:trace contextRef="#ctx0" brushRef="#br0" timeOffset="44477.425">11077 7308 1177 0,'0'0'25'0,"0"6"6"0,0 2 1 0,0 7 2 0,0 0-34 0,0-3 0 0,0-1 0 0,0-2 0 16,0 3 57-16,0 0 5 0,0-1 1 0,4 1 0 15,-4 0 21-15,0-6 5 0,0 3 1 0,0-1 0 16,0 7-72-16,3-3-18 0,-3 0 0 0,0 2 0 0,0 4 40 16,0-12 4-16,0 6 0 15,-3-1 1-15,3-2-21 0,3 0-4 0,-3-9 0 0,0 0-1 0,0 0-19 0,0 0 0 16,0 0 0-16,0 0 0 16,-3 6 0-16,3-6 0 0,0 0 0 0,0 0 0 15,0 0 0-15,0 0 0 0,0 0 0 0,0 0 0 16,0 0 22-16,0 0 1 0,0 0 0 0,0 0 0 15,7-3-23-15,-4-3 0 0,1-9 0 0,-4 4-8 16,3-1-9-16,-3-3-2 0,4 1 0 0,-1-1 0 0,1 3 19 0,-1-9 0 16,-3 7 0-16,4-1 0 0,-4-3 0 0,0 1 0 15,4 5 0-15,-1-3 0 0,1-2 0 0,-4 5 0 16,3-3 0-16,1 6 0 0,-4 6 0 0,0 3 0 16,3-5 0-16,-3 5 0 0,0 0 0 0,0 0 0 0,11-6 0 0,-11 6 0 15,0 0 0-15,10 6 0 0,1-1 0 0,-4 1 0 16,4 0 0-16,-1 3 0 0,-3-3 0 15,4 6 0-15,3-6 0 0,-7 5 0 16,0 4 0-16,0 3 0 0,0-7 0 0,0 7 0 0,-3-3 0 0,3 2 9 16,-4 7-9-16,1-3 0 0,-1 2 0 15,-3 1-11-15,4-10 26 0,-1-5 5 16,-3 0 0-16,0-9 1 0,0 0-33 0,0 0-8 0,0 0 0 0,0 0-1 16,0 0 21-16,0 0 0 15,0 0 0-15,0 0 0 16,0 0-36-16,7-3-2 0,1 0-1 0,-1-3-517 0,-4-3-104 0</inkml:trace>
  <inkml:trace contextRef="#ctx0" brushRef="#br0" timeOffset="45310.594">11596 7455 1267 0,'0'0'28'0,"0"0"5"0,0 0 2 0,0 0 1 0,0 0-36 0,0 0 0 15,0 0 0-15,0 0 0 0,0 0 95 0,0 0 12 16,-7-3 2-16,0-3 1 0,0 3-22 0,0 3-5 16,0-6-1-16,-1 6 0 0,5-6-72 0,3 6-10 15,-7 0-11-15,0-6 3 0,0 6 8 0,0 0 0 16,0 0 0-16,-4 0 0 15,8 0 0-15,-4 0 0 0,7 0 0 0,-4 6 0 0,-3 0-8 0,3 3 0 16,1-3 0-16,-1 3 0 0,1-1 8 0,-1 10-10 0,4-6 10 0,0 0-10 16,0 5 10-16,0-2-8 0,0 3 8 15,0-4-8-15,0-2 8 0,0 0 0 0,0 0 8 0,0-12-8 16,0 0 21-16,0 0 0 0,0 0 0 0,0 0 0 16,4 11-21-16,-1-5 0 0,-3-6 0 0,0 0 0 15,0 0 56-15,7-6 6 0,-3-5 2 0,3 5 0 16,0-6-52-16,-3 3-12 0,3 3 0 0,-4-6 0 15,1 1 0-15,-1-1 0 0,1 6 0 0,-1-12 0 16,1 10 0-16,-4 2 0 0,3 0 0 0,-3-6 0 16,0 6 0-16,-3-6 0 0,3 12 0 0,0-3 0 15,0 1 0-15,0-1 0 0,0 3 0 0,0 0 0 16,0 0-48 0,0 0-13-16,0 0-3 0,0 0 0 0,0 0 80 0,0 0 15 0,0 0 3 0,0 0 1 15,0 0-56-15,-4 3-11 0,1 2-3 0,3 7 0 16,0-12 35-16,-4 6 0 0,4 6 0 0,0 3 0 15,4 8 0-15,-1-5 0 0,-3 8 0 0,4-8 0 16,3-6 0-16,-4 5 0 0,4-5 0 0,-3 8 0 16,-1 4 0-16,1-3 0 0,0 8 0 0,-4-3 0 0,3 4 21 15,1 2 11-15,-4 3 3 0,0 4 0 0,3 8-19 0,-3-3-3 16,0 0-1-16,0-3 0 0,-3-3 4 0,3 1 1 16,0-4 0-16,-4 3 0 0,1-9-17 0,-1 4 0 15,0-4 0-15,1 3 0 0,3-8 0 0,0 0 0 0,3 2 0 16,-3-8 0-16,-3-4 33 0,3 10 3 0,0-12 1 15,3-1 0-15,-6-8-8 0,3 6-1 16,0-3-1-16,0-3 0 0,0 0-27 0,3-3 0 0,-3 3 0 0,0-3 0 31,0-3-18-31,0 3-9 0,0 0-1 0,0 0-1 16,0 0-5-16,0 0-1 0,0 0 0 0,0 0 0 0,0-18 35 0,0 6 0 0,0 1 0 0,0-13 0 16,-3 9 17-16,3-2 11 15,-4-1 1-15,1-5 1 16,-1 2-48-16,1-5-10 0,-1 2-1 0,1 1-1 0,-1-4 49 0,4 10 9 0,-3-13 3 0,3 10 0 15,3-4-31-15,-3 1-12 0,7 2 1 0,-3-3 0 16,3-5 11-16,0 8-13 0,0-2 5 0,0 5 8 16,4 4-18-16,-4-4 4 0,3 0 1 0,1 9 0 15,-1-2-41-15,5 5-8 0,-5-6-2 0,4 6 0 16,0 6-102-16,-3 0-21 0,21-6-4 0,-11 6-1 16</inkml:trace>
  <inkml:trace contextRef="#ctx0" brushRef="#br0" timeOffset="46274.132">12538 7055 680 0,'0'0'15'0,"0"0"3"0,0 0 1 0,0 0 0 0,0 0-19 0,-4 6 0 15,1 0 0-15,3 2 0 16,-4 4 52-16,4 0 8 0,-3 6 0 0,3-7 1 15,-4 10 33-15,1-3 6 0,3 5 2 0,-4-5 0 16,4 2-30-16,0 4-7 0,-3-4-1 0,3 10 0 0,0-7-4 0,0 4 0 16,3-4-1-16,-3 4 0 0,4 2-29 0,3 9-6 15,-4-2 0-15,1-4-1 16,3-8-33-16,-4 2-6 0,4-2-2 0,-3 5 0 0,3 3 46 0,-4-5 8 16,1 2 3-16,-1 12 0 0,1-3-23 0,0-8-4 15,-1 8 0-15,-3-11-1 0,-3 2 5 0,3-6 0 0,0 4 1 16,0-9 0-16,0-1-17 0,0-2 0 0,0-3 0 15,0-1 0-15,0-5 16 0,0-6 8 0,0 0 3 16,0 6 0-16,0-12-6 0,0 6-1 16,0-6 0-16,0 1 0 0,0-7-20 0,0-6 0 0,-4 3 0 0,0-8 0 15,4 11-13-15,-3-8-1 0,-1 2 0 16,1-6 0-16,-1-2 5 0,4 2 1 16,-3-2 0-16,-1-3 0 0,1-1-12 0,3-2-3 0,-4 0 0 0,1 2 0 15,-1-5 23-15,4 3 0 0,-3 5 0 0,3-2 0 16,0 5 0-16,0-2 0 0,-4 2 0 0,4-2 0 15,0 8 8-15,0-11 5 0,4 5 2 0,-1-2 0 16,1-4-15-16,-1 10 0 0,4-4 0 0,0 1-10 16,-3-4 10-16,3 7 0 0,4-4 0 0,-4 6 0 15,0 1 0-15,0-1-8 0,0 9 8 0,-4-2-8 16,8 5 8-16,-4-6-13 0,0 6 5 0,-7 6 8 16,11 12-12-16,-1 0 12 0,1-6-12 0,3-1 12 15,-4 1-12-15,5 0 12 0,-5 3-10 0,-3-3 10 0,7 6-8 16,-3-1 8-16,-1 1 0 0,-2 3-9 15,2-3 9-15,-3 5 0 0,-3 1-9 0,-4-3 9 16,0 2 0-16,3 7 0 0,-3-10 0 0,-3 10 0 16,-1-6 0-16,1 5 0 0,-4-2 14 0,0-4-4 15,-4 1 4-15,0-3 1 0,4 8 0 0,-7-11 0 0,4 0 9 0,-5-3 3 16,5 2 0-16,-4 1 0 16,0-12 3-16,3 0 1 0,-3 0 0 0,3-6 0 0,4 3-15 0,0 0-2 15,-3-6-1-15,3 7 0 0,-4-4-13 0,4 3-18 0,0-3 4 16,0 0 1-16,0 6 13 0,0-6 0 15,0 0 0-15,3 6 10 16,4 0-47-16,0 0-10 0,-7-6-1 0,7 6-1 16,0 0-36-16,-3-6-7 0,3 6-2 0,0 0-450 0,0 0-91 0</inkml:trace>
  <inkml:trace contextRef="#ctx0" brushRef="#br0" timeOffset="46913.878">13046 7246 1267 0,'0'0'28'0,"0"0"5"0,0 0 2 0,0 0 1 0,0 0-36 0,0 0 0 16,0 0 0-16,-7 6 0 16,0 0 49-16,0 0 3 0,7-6 1 0,-4 5 0 15,1 1-16-15,-5-3-3 0,5 3-1 0,-1 0 0 0,4-6-21 0,-3 12-12 16,-4-6 12-16,3 0-12 0,1 2 0 0,-1 1 0 16,4 12 0-16,0-9-12 0,0-7 12 0,0 13 0 15,0-3 0-15,0 2 0 0,4 1 0 0,-4 0 0 16,3 8 0-16,1-14 0 0,-1 3 0 15,1-4 0-15,-1 7 12 0,4-12-12 0,-3 6 26 16,0-1-2-16,3-2 0 0,-7-9 0 0,0 0 3 0,0 0 0 16,0 0 0-16,0 0 0 0,7 3 9 0,-7-3 1 15,0 0 1-15,10 0 0 0,1 0-22 0,-4-3-4 16,0-6 0-16,0 4-1 0,-4-7 9 0,1 0 3 16,0 0 0-16,-1-5 0 0,4 2-37 0,-3-3-7 15,-1 1-2-15,1 2 0 0,3 3 23 0,-4 0 0 0,1-5 0 0,-4 2 0 16,0 3 0-16,0 1 0 0,3-1 0 0,-3 6 0 15,0-3 0-15,0 0 0 16,0 0 0-16,-3 4 0 0,3-1 0 0,-4 0 0 0,1 0 0 0,-4-6 0 16,3 6 0-16,1 3 0 0,-1-3 0 0,1 1 0 15,-4 2-56-15,-1 0-6 0,5-3-2 16,-4 0 0-16,-4 6 0 0,1 0 0 0,-1-6 0 0,-3 0 0 16,0 6 52-16,0 0 12 0,0 0 0 0,0 0 0 15,-1 6 0-15,5 0 10 0,-1 6-10 0,1-3 12 0,-1 8-12 16,8 1 12-16,-4-1-12 0,3 1 12 0,0 3-12 0,4 2 0 15,0 4 0-15,4 2 0 0,0-11 0 16,-1 8 0-16,1-2-12 0,3-1 12 0,0-2-13 16,3-4 5-16,1 4 8 0,3-9-453 15,-3-18-83-15</inkml:trace>
  <inkml:trace contextRef="#ctx0" brushRef="#br0" timeOffset="47288.783">13370 7340 996 0,'0'0'28'0,"0"0"7"0,0 0-35 0,0 0 0 0,0 0 0 0,0 0 0 16,0 0 76-16,0 0 8 0,-3 6 1 0,3-6 1 15,0 0-18-15,-7 6-4 0,3 0-1 0,1 0 0 16,3 5-27-16,-4 1-6 0,4-3-1 0,0 3 0 16,0 5-4-16,0-5-1 0,0 3 0 0,0-3 0 15,0 5-5-15,0 1-2 0,0-9 0 0,0 8 0 16,0-5-5-16,0 0-2 0,0 5 0 0,0-2 0 15,0-6-10-15,4 6 12 0,-1-9-12 0,-3-6 12 16,0 0-12-16,0 0 0 0,0 0 0 0,0 0 0 16,4 11-57-16,-4-11-7 0,0 0-2 0,3-11-668 15</inkml:trace>
  <inkml:trace contextRef="#ctx0" brushRef="#br0" timeOffset="47493.942">13370 6976 1335 0,'0'0'29'0,"0"0"7"0,-7 0 0 0,4 5 2 0,-4 1-30 0,3 0-8 16,4-6 0-16,-7 6 0 0,7-6 43 0,0 0 7 15,0 0 2-15,0 0 0 0,0 0-40 0,0 0-12 16,0 12 0-16,0-12 0 15,0 0-49-15,0 0-17 0,14 3-3 0,0 3-1 0</inkml:trace>
  <inkml:trace contextRef="#ctx0" brushRef="#br0" timeOffset="48419.545">13857 7337 954 0,'0'0'20'0,"0"0"5"0,0 0 1 0,-7 0 2 0,7 0-28 0,0 0 0 0,-7-6 0 0,7 6 0 16,0 0 74-16,0 0 10 0,-7-3 1 0,7 3 1 16,0 0-17-16,0 0-3 0,0 0-1 0,0 0 0 15,0 0-13-15,-4-3-4 0,-3 0 0 0,0 0 0 16,7 3-31-16,-3-5-6 0,-4-1-2 0,0 6 0 16,7 0-9-16,-7 0 8 0,0 0-8 0,0 0 8 15,7 0-8-15,-11 0 0 0,4 0 0 0,0 0 0 16,0 0 8-16,7 0-8 0,-7 6 8 0,3-1-8 15,4-5 0-15,-7 0 0 0,0 3 0 0,4 3 0 16,-5 3-8-16,5 0 8 0,-4-3 0 0,0-6 0 0,7 12 0 0,-4-7 0 16,-3 1 0-16,7-6 0 0,0 0 0 0,-3 6 0 15,-4 0 0-15,3 3 0 0,4-9 0 0,0 0 8 16,-3 6-8-16,-1 6 0 0,4-12 0 0,-3 5 0 16,-1-5 0-16,4 0 0 0,0 0 0 0,0 0 0 15,0 12 0-15,0-12 0 0,0 6 0 0,4 0 0 16,-4 0 0-16,3 0 0 0,1 0 0 0,-1-1 0 15,1-2 0-15,-1 9 0 0,4-12 0 0,-3 6 0 16,3-6 8-16,-4 0-8 0,4 0 18 0,0 0-2 0,1 0 0 16,-1 0 0-16,0 0-1 0,3-6-1 15,-3 6 0-15,0-6 0 0,4 0-14 16,-4 1 11-16,0 2-11 0,0 0 10 0,0 0-10 0,0 3 0 16,0 0 0-16,-3 0 0 0,3 0 0 0,0 3 0 15,-4-3 0-15,4 3 0 0,1 0 0 0,-5 2-9 16,4 7 9-16,-3-6 0 0,3 6 0 0,-4 0 0 0,4 8 0 0,-7-8 9 15,4 0 3-15,-4-1 0 0,0 4 0 0,0-3 0 16,0-12 4-16,0 0 0 0,0 6 1 0,0-6 0 16,0 0 11-16,0 0 3 0,0 0 0 0,0 0 0 15,0 12-15-15,0-12-4 0,0 0 0 0,0 0 0 16,-4 11 0-16,1-11 0 0,3 0 0 0,0 0 0 16,-11 0 0-16,4 0 0 0,0 0 0 0,0 0 0 15,0 6-12-15,0-6-10 0,0 0 2 0,0 0 0 16,0 0-14-16,0 0-2 0,-4 0-1 0,4 0 0 0,-4 0 0 15,1-6 0-15,3 12 0 0,-4-6 0 16,4 3 2-16,-3 0 1 0,3-6 0 0,-1 3 0 0,1 0 5 16,4 0 1-16,3 0 0 0,0 0 0 15,-7 0-81-15,3 3-16 0,-3 0-3 16,4 3-598-16</inkml:trace>
  <inkml:trace contextRef="#ctx0" brushRef="#br0" timeOffset="49165.381">14288 7337 1267 0,'0'0'28'0,"0"0"5"0,0 0 2 0,0 0 1 0,0 0-36 0,-4-6 0 0,-3 3 0 0,3-3 0 16,1 3 76-16,-1-2 8 0,4 5 1 15,-7-6 1-15,4 6-35 0,-1-6-7 0,1 0-2 0,-1-6 0 16,4 12-26-16,0 0-6 0,0 0-1 0,-3 0 0 15,3 0-1-15,0 0-8 0,-7-6 12 0,7 6-4 16,0 0-8-16,-7 6 12 0,-1 0-12 0,-2 6 12 16,-1-6-12-16,4 5-9 0,0 1 9 0,-3 3-13 15,3-3-2-15,-1 5 0 0,1-2 0 0,0 3 0 16,0-12 15-16,0 5 0 0,0 7 0 0,0-9 0 16,4 0 0-16,-4-1 0 0,0 4 0 0,3-6 0 0,0 6 30 0,4-12 9 15,0 0 1-15,0 0 1 0,0 0-21 0,0 0-5 16,0 0-1-16,0 0 0 0,0 0-5 0,0 0-1 15,0 0 0-15,0 0 0 0,0 0-8 0,0 0 0 16,0 0 0-16,4 0 0 0,3 6 0 0,0-6 0 0,0 0 0 16,0 3 0-16,-7-3 8 0,7 0-8 15,0 0 8-15,4 3-8 16,-4-3 0-16,0 3 0 0,4-3 0 0,-1 2 0 0,-3-2 0 16,0 9 0-16,4-6 0 0,-1 0 0 0,1 3 0 0,0 0 0 15,-4 0 0-15,3 0 0 0,-3-6 0 0,0 6 0 16,-3-1 0-16,3 4 0 0,-3-3 0 0,3-3 0 0,-4 0 0 15,1 3 0-15,-4-6 0 0,0 0 0 0,3 6 0 0,-3-6 0 16,7 6 0-16,-3 0 0 0,-4-6 0 0,0 0 0 16,0 0 0-16,0 0 10 0,0 0-10 0,0 0 10 15,0 0-2-15,0 0 0 0,0 0 0 0,-4 11 0 16,1-2 0-16,-1 3-8 0,-3-3 12 0,0-1-4 16,0 4-8-16,-4-6 0 0,4 0 9 0,0 0-9 15,-3 0 8-15,-1 3-8 0,4-1 10 0,-4 1-10 16,1-9 8-16,-1 0-8 0,4 0 0 0,-3-6 9 15,3 6-1-15,-4 0 0 0,0-8 0 0,1 5 0 16,-1 0-8-16,4 0 0 0,-3 0 0 0,3 0 0 16,3 0-41-1,4 3-7-15,-3 0-2 0,3 0 0 0,0 0-184 0,0 0-37 0</inkml:trace>
  <inkml:trace contextRef="#ctx0" brushRef="#br0" timeOffset="49866.248">14552 7487 1062 0,'0'0'47'0,"0"0"9"0,0 0-44 0,0 0-12 0,-3-6 0 0,-4 6 0 16,7 0 99-16,0 0 17 0,-4-12 4 0,4 12 1 16,-7 0-61-16,7 0-12 0,-4-5-2 0,4 5-1 15,0 0-21-15,-7 0-5 0,7 0-1 0,-7 0 0 16,7 0-18-16,-7 5 0 0,4 7 0 0,-4-6 0 15,3 6 0-15,-3-6 0 0,4 0 0 0,-1 8 0 16,0-2 0-16,4 0 0 0,-3 5 0 0,-1-5-9 16,4-6 9-16,-3 9 0 0,-1-3 10 0,1-1-10 15,3-2 33-15,-4 3 1 0,4-3 0 0,0 5 0 16,-3-2-9-16,6 0-1 0,-3-6-1 0,0 0 0 0,4 0-13 0,-4-6-2 16,0 0-8-16,7 8 12 0,-7-8-12 0,3 6 0 15,-3-6 0-15,7 6 0 0,4 0 32 16,-11-6 4-16,11 0 1 0,-1-6 0 15,-3 6-17-15,4 0-3 0,-11 0-1 0,7-6 0 0,-4-3-8 16,5 1-8-16,-5-1 12 0,4-3-12 16,0 0 0-16,-3 0 0 0,-1 4 0 0,1 2 0 0,-4-3-15 15,0 9 3-15,0 0 1 0,0 0 0 16,0 0 11-16,0 0-10 0,10-6 10 0,-10 6-10 0,4-9 10 0,-1 3-10 16,-3 6 10-16,4-11-10 0,-4 5 10 0,0-3 0 15,0 3 0-15,0 6 0 16,0-6-32-16,0-6 0 0,-4 12-1 0,1-5 0 0,-4-1 23 0,0 0 10 15,3 0-8-15,-3 6 8 16,-3-6-53-16,3 0-6 0,-4 3-1 0,0 0 0 0,-3-3 48 0,0 6 12 16,-4 0 0-16,1 0 0 0,3 6 0 0,0-3 0 0,-1 6 0 0,1-3 0 15,7 0-19-15,-3 6-1 0,3-7-1 0,-4 10 0 16,8-3 33-16,-4-6 8 0,3-6 0 0,4 0 1 16,0 0-21-16,-4 6 0 0,4-6 0 0,0 17 0 15,0-11-17-15,4 3-8 0,-4-9-2 16,11 9 0-16,-4 0-8 0,3-4-1 15,1 1-1-15,3-6-424 0,0 0-85 0</inkml:trace>
  <inkml:trace contextRef="#ctx0" brushRef="#br0" timeOffset="50496.515">14813 7437 1440 0,'0'0'40'0,"0"0"11"0,0 0-41 0,0 0-10 0,0 0 0 0,0 0 0 16,0 0 52-16,0 0 9 0,0 0 2 15,0 0 0-15,0 0 9 0,0 0 1 0,0 6 1 0,-3 3 0 16,3-3-42-16,0 2-8 0,0 7-1 0,-4-3-1 15,4 0-7-15,0-1-2 0,0 10 0 0,4-9 0 16,-4 0-21-16,0 2-5 0,0-2-1 0,0-6 0 16,0-6 42-16,0 6 8 0,0 6 1 0,3-1 1 15,-3-5-30-15,0-6-8 16,0 0 0-16,0 9 0 0,4 0 0 0,-4 5 8 16,0-8-8-16,0-6 0 0,0 0 0 0,0 0 9 0,0 0-9 0,3 6 0 15,-3-6 16-15,0 0-4 0,0 0-1 0,0-6 0 16,4 0-1-16,-1-2 0 0,-3-4 0 0,4 3 0 15,-1 6-10-15,-3-14 0 0,4 5 0 0,-4-6 0 16,3 3 0-16,-3-8 0 0,7 5 0 0,-3-2 0 16,-4 8 0-16,3-6 0 0,-3 1 0 0,0 2 0 15,4 3 0-15,-4 0 0 0,4 12 0 0,-4 0 0 0,3-5 0 16,-3 5-11-16,0 0 11 0,0 0-8 0,4-6-4 16,-4 6 0-16,7 0 0 0,0 6 0 0,-4-6 3 0,4 5 0 15,4-5 0-15,-4 12 0 0,0-6 28 0,4 3 5 16,-1-3 2-16,1 0 0 0,-4 5-26 0,0 7 0 15,0-12 0-15,0 6 0 16,0-1-18-16,0 4-9 0,0-3-1 16,-3 0-1-16,3 5-5 0,-4-8-1 15,-3-9 0-15,-3 6 0 0,3 6 56 0,0 0 11 0,-4 5 3 0,4-8 0 0,4 0-22 16,-4 5-4-16,0 4-1 0,0-6 0 16,0 3-8-16,3 2 8 0,-3-11-8 0,0 6 8 0,4 0-8 0,-4-4 0 15,0-8 0-15,3 6 0 0,1 3 0 0,-1 0 0 16,-3-9 0-16,0 0 0 15,0 0-101-15,0 0-23 0,7-6-4 0,-3 3 0 0</inkml:trace>
  <inkml:trace contextRef="#ctx0" brushRef="#br0" timeOffset="51285.655">15434 7190 1177 0,'0'0'25'0,"0"0"6"0,0 0 1 0,0 0 2 0,0 0-34 0,0 0 0 15,0 0 0-15,0 0 0 0,4-6 119 0,-4 6 17 16,0 0 3-16,0 0 1 0,0-6-36 0,0 6-6 16,-8 0-2-16,-2 0 0 0,10 0-56 0,-7 6-11 0,0 0-2 15,0-6-1 1,0 9-26-16,0-3 8 0,-4 0-8 0,4 0 0 0,0-1 0 0,0 1 0 0,0 0 0 0,0 0 0 15,0 0 0-15,3 0 0 0,-3 0 0 16,0 0 0-16,4-1 0 0,-1 1 0 16,-3 3 0-16,3 3 0 0,1-6 0 0,-1 6 0 0,1-7-14 0,-1 4 5 15,1 9 9-15,3-12 0 0,-4 6 0 16,1-1 0-16,3-2 0 0,0 3 0 16,0 0 0-16,0-1 0 0,0 1 0 0,0-6 0 15,0 0 0-15,3 0 0 0,-3 3 0 0,4-3 0 0,-1 5 0 0,1-5 0 16,-1 0 0-16,1 0 0 0,-1-6 0 0,1 6 0 15,0-6 0-15,-1 6 0 0,4-3 0 0,-3 0 0 16,3 0 0-16,-4-1 0 0,4-2 0 0,0 0 0 16,-3 9 8-16,3-9-8 0,0 3 8 0,4 0-8 15,-8 3 0-15,4-6 0 0,-3 6-10 0,-1 0 10 16,1-6 0-16,3 6 0 0,-4-6 0 0,1 6 0 0,-1-1 0 16,1-5 0-16,-1 6 0 0,1 0 0 0,-1 0 0 15,1-3 0-15,-4-3 0 0,0 3 0 0,0-3 0 0,3 3 0 16,-3 3 0-16,0 0 0 0,0 0 12 0,0-6-3 15,0 0-1-15,0 0 0 0,0 0 4 0,0 0 1 16,0 0 0-16,-3 0 0 0,-1 5-13 0,4 1 0 16,-3 0 0-16,-1-3 0 0,4 9 0 0,-3 0-15 15,3-7 3-15,-4 7 1 0,4-6 11 16,-3 0 16-16,3 3-4 0,-4 3-1 16,1-4-11-16,-1 1 0 0,1-3 0 0,-1 0 0 0,-3 0 0 0,0 6-12 15,0-12 2-15,0 8 1 0,3-2 9 0,-3-6 8 16,0-3-8-16,0 0 11 0,-3-2-11 0,-1 2 0 15,1-3 9-15,-1 0-9 0,4-6 0 0,0 6-13 16,-4-8 1-16,4 2 1 16,-3 6-30-16,3-6-7 0,-4 6 0 0,4-6-1 15,0 7-76-15</inkml:trace>
  <inkml:trace contextRef="#ctx0" brushRef="#br0" timeOffset="66254.875">16633 7358 1126 0,'0'0'24'0,"0"0"6"0,0 0 1 0,0 0 1 0,0 0-32 0,0 0 0 16,-10-6 0-16,10 6 0 0,0 0 100 0,0 0 12 15,0 0 4-15,-4 6 0 0,4-6-40 0,-7 6-7 0,0-1-1 0,7-5-1 16,0 0-13-16,0 0-2 0,-7-5-1 0,7 5 0 16,0 0-23-16,-7 0-4 0,7 0 0 0,-7 0-1 15,7 0-23-15,-7 0 0 0,0 0 0 0,0 0 0 16,0 5-18-16,-4-5-2 0,4 6 0 0,0-6 0 31,-3 9-38-31,3-3-8 0,-4 0-2 0,-3 0 0 0,3 6 55 0,-3-7 13 0,4 7 0 0,2 0 0 16,1 3 12-16,4 2 4 0,-8 1 2 15,4-6 0-15,0 8-29 0,0-2-5 16,4-6-2-16,-4-1 0 0,0 7 50 0,-1-9 11 16,1-9 1-16,7 0 1 0,0 0-25 0,-3 6-4 0,3 6-2 0,-4-7 0 15,8 1-14-15,-4 3 9 0,0-9-9 0,3 6 8 16,1 0-8-16,-1 0 0 0,5 0 0 0,-1-1 0 15,3-5 0-15,-3 0 0 0,-7 0 0 0,7 0 0 16,0 0 0-16,4-5 0 0,-1 2 0 0,1-3 0 16,0 0 0-16,-1 3 0 0,1-6 0 0,-1 3 0 0,1-5 0 15,-4 5 0-15,4-6 8 0,-4 0-8 0,3-3-9 0,-3 4-4 16,-3-1-1-16,3-6 0 0,-4 4 6 0,1 2 8 16,3 0-13-16,-3 0 5 0,-1-2 8 0,-3 5 0 15,4 0-9-15,-1-3 9 0,-3 0 0 0,0 7 0 16,4-1 0-16,-4 6 0 0,0 0 0 0,0 0 0 15,0 0-9-15,0 0 9 0,0 0 0 0,0 0-12 16,0 0 12-16,0 0-10 0,0 0-6 16,0 0-2-16,0 0 0 0,0 0 0 0,0 0 2 15,3 6 0-15,-3-6 0 0,4 5 0 16,-1 1 16-16,-3 6 0 0,4-6-8 0,-4 3 8 0,0 0 0 0,0 5 0 16,3 10 0-16,-3-9 0 0,0 2 0 0,4-5 0 15,-4 0 0-15,0-1 9 0,3-5 0 0,1 0 0 16,-1 3 0-16,4 3 0 0,-3 0-9 0,3-1-16 0,0-2 4 0,4 6 1 31,-4-1-13-31,3-2-2 0,1-6-1 0,-4 0-714 0</inkml:trace>
  <inkml:trace contextRef="#ctx0" brushRef="#br0" timeOffset="66620.297">16302 6520 982 0,'0'0'21'0,"0"0"5"0,0 0 1 0,0 0 1 0,-7 3-28 0,0-3 0 16,7 0 0-16,0 0 0 0,-4 6 48 0,1 2 3 15,3-8 1-15,0 12 0 0,0-6-5 0,0 6-1 16,3 0 0-16,4 8 0 0,0-2-6 0,0-1 0 0,7 1-1 16,-3 3 0-16,7 5-27 0,-1 4-4 0,1-1-8 0,0 3 11 15,-1-8-11-15,1 2 0 0,0-8 0 0,-4 5 0 16,0-14 0-16,0 3 0 15,4 6 0-15,-4-1-442 16,0 1-90-16</inkml:trace>
  <inkml:trace contextRef="#ctx0" brushRef="#br0" timeOffset="67325.048">17364 6634 680 0,'0'0'15'0,"0"0"3"0,-4 9 1 0,4 0 0 0,-3 0-19 0,-1 3 0 0,4-1 0 0,-3 4 0 16,3-6 32-16,0 3 2 0,0 8 1 0,0-8 0 15,0-3-35-15,0 6 0 0,0-1 0 0,0-2 0 16,3 0 62-16,-3 5 6 0,4-5 0 0,-4 3 1 15,7 3-8-15,-4-7-1 0,4 4-1 0,-3 9 0 16,3-7-3-16,-4 1-1 0,1 2 0 0,-4 4 0 16,7-1-6-16,0 4-1 0,-3-1 0 0,3 4 0 15,0-4-18-15,-4 4-4 0,1-7-1 0,-1 1 0 16,-3 8 27-16,0-9 4 0,4 10 2 0,-8-7 0 16,1 4-42-16,-1-4-8 0,1 4-8 0,-1-1 12 15,-3-3 28-15,4 4 5 0,-1-10 2 0,-3 4 0 16,3-1-25-16,1-5-5 0,-1-3-1 0,4-3 0 15,0-1-16-15,-3-5 0 0,-1 3 0 0,4-9 0 0,0 0 0 0,0 0 0 16,0 0 0-16,0 0 0 0,0 0 0 0,0 0 0 16,-3 0 0-16,3-3 0 0,3-3 0 0,-3 0 0 15,0 0 0-15,-3 1 0 16,-1-1-44-16,1 0-16 0,-1-9-4 0,-3 3 0 16,-3-5-71-16,-1 5-14 0,0-6-3 15,1-2-566-15</inkml:trace>
  <inkml:trace contextRef="#ctx0" brushRef="#br0" timeOffset="67771.027">17057 6646 1011 0,'0'0'22'0,"0"0"5"16,0 0 1-16,0 0 0 0,0 0-28 0,0 0 0 0,0 0 0 0,-11 3 0 0,11-3 16 0,0 0-2 15,0 0-1-15,0 0 0 0,0 0 53 0,0 0 10 16,0 0 3-16,0 0 0 0,0 0-27 0,0 0-4 15,0 0-2-15,0 0 0 0,0 0-28 0,0 0-6 16,0 0 0-16,4-6-1 16,-1-3-11-16,1 4 12 0,-1-1-12 0,1 0 12 15,-4 6-12-15,7 0 0 0,4-6 0 0,-1 6 8 0,-3-6-8 0,4 6 0 16,3 0 0-16,-4 0 0 0,5 6 0 0,-1-6 0 16,0 0 0-16,3 6 0 0,1-6 0 0,0 0 12 15,3 6-12-15,-4-6 12 0,5 11 5 0,-5-11 2 0,-3 6 0 16,1-3 0-16,-1 0-10 0,0-3-1 15,0 0-8-15,0-6 12 0,0 3-12 16,0 3 0-16,0-3 0 0,4 3-10 16,-4 6-68-16,-3-6-14 0,3 0-2 0</inkml:trace>
  <inkml:trace contextRef="#ctx0" brushRef="#br0" timeOffset="68565.925">17473 7646 595 0,'0'0'12'0,"0"0"4"0,0 0-16 0,0 0 0 0,-7 0 0 0,0-6 0 16,3 0 25-16,-3 0 2 0,4 0 0 0,-4 0 0 15,3 1-16-15,-3-7-3 0,4 3-8 0,-1 3 12 16,8-3-54-16,-1 0-11 0,-6 4-3 0,3-1 0 16,0 6-1-16,0 0-1 0,0 0 0 0,0 0 0 15,0 0 10-15,-7 0 3 0,0 6 0 0,0-6 0 0,7 0 36 0,-4 5 9 16,4-5 0-16,-7 6 0 0,3 0 104 0,-3-3 22 15,7-3 5-15,-7 3 1 0,7-3-58 0,-3 3-11 16,3-3-3-16,-7 6 0 0,7-6 48 16,0 0 8-16,-7 6 3 0,7-6 0 15,-4 0-58-15,4 0-11 0,0 0-2 0,-7 0-1 16,7 0-17-16,-7 0-3 0,0-6-1 0,0 3 0 0,7 3 2 0,-7-3 0 16,3-3 0-16,4 6 0 15,0 0-45-15,-3-3-9 0,3 3-2 0,0 0 0 0,-7-3 28 0,7 3 16 16,-7-9-3-16,3 9 0 0,4 0-13 0,0 0-18 15,0 0 4-15,-7-5 1 0,0-1 13 0,4 0 0 16,-1 0 0-16,-3 0 0 0,3 0 0 0,4 6 8 16,0-6 0-16,-3-3-8 0,-1 4 0 0,4-1 0 0,0 0 0 15,0 6 0-15,0 0-12 0,0-6-2 0,0 6-1 0,4-6 0 32,-4 0-54-32,3 6-11 0,-3 0-3 0</inkml:trace>
  <inkml:trace contextRef="#ctx0" brushRef="#br0" timeOffset="69168.046">17642 7419 781 0,'0'0'16'0,"0"0"4"0,0 0 1 0,0 0 3 0,-3 0-24 0,3 0 0 0,-4 6 0 0,1 6 0 16,-1-6 66-16,-3 0 9 0,4 0 1 0,-1 3 1 15,4 8-9-15,0-5-3 0,-3-6 0 0,3 3 0 16,0 2-16-16,0 7-3 0,0-6-1 0,3 5 0 15,-3 1-15-15,4 3-3 16,3-15-1-16,0 5 0 0,0-11 3 0,3 6 1 0,-2-6 0 0,2 3 0 16,1 3 4-16,-1-6 1 0,4 0 0 0,-3 3 0 15,0-3-17-15,3 0-3 0,0 6-1 0,-4 0 0 16,1-3-2-16,0-3 0 0,-1-3 0 0,-3-6 0 16,4 0 2-16,-4 3 0 0,-7 6 0 0,7 0 0 15,3-6 2-15,-2-11 0 0,-1 5 0 0,-4-6 0 16,1 4-16-16,-1-4-8 0,1-6 8 0,-1 10-13 0,-3-4 13 15,4-5 0-15,-4 2 0 0,0 3 0 16,-4 1 0-16,4-1 0 0,0 3 0 0,0-2 0 16,0 5 0-16,0-3-12 0,0 6 12 0,-3 6-12 15,3-2-37-15,0 5-7 16,0 0-2-16,0 0-481 0,0 0-96 0</inkml:trace>
  <inkml:trace contextRef="#ctx0" brushRef="#br0" timeOffset="69867.302">18217 7284 806 0,'0'0'17'0,"0"0"4"0,0 0 1 0,0 0 2 0,0 0-24 0,0 0 0 16,0 0 0-16,0 0 0 0,0 0 56 0,0 0 6 0,0 0 2 0,0-6 0 15,-3-3-20-15,3 1-4 0,0 5-1 0,0-9 0 16,-4 6-11-16,4 0-3 0,0 0 0 0,-3 0 0 16,-4 1 31-16,3 2 7 0,4 3 1 0,-3-3 0 15,-1 0-14-15,-3 3-2 0,4 3-1 0,-4 0 0 16,0 0-23-16,-1 2-4 0,5 1 0 0,-8 0-1 15,8 6-19-15,-4-6 0 0,0 3 0 0,0 2 0 0,3 1 0 0,1 6 0 16,-1-12 0-16,4 5-9 16,-3-5 9-16,3 9 0 0,0-3 0 0,0 0 0 0,0-1 0 15,0 1 0-15,3 0 0 0,-3 3 0 16,4-4 0-16,-1 1 0 0,1-6 0 0,-4 6 0 0,3-1 0 0,1 10 0 16,-1-9 0-16,1 0 0 0,-4 5 0 15,3-2-15-15,1-3 4 0,-1-1 1 0,-3 1 2 16,0-12 0-16,0 0 0 0,0 0 0 15,0 0 8-15,0 0-12 0,0 0 12 0,0 0-12 16,0 0 23-16,0 0 4 0,0 0 1 0,0 0 0 0,0 0-6 0,7-3-1 16,-3 0 0-16,-4 3 0 15,3-6-9-15,-3 6 0 0,0 0 0 0,0 0 0 0,0 0 0 0,0 0 0 16,0 0 0-16,0 0 0 0,0 0 0 0,0 0 0 16,0 0 0-16,0 0 0 0,11 0 0 0,-11 0 0 15,7 0 0-15,-7 0 0 0,7 9 14 0,-7-9 1 0,7 6 0 0,-7-6 0 16,7 6-24-16,-7-6-5 15,0 0-1-15,0 0 0 0,7 0 15 0,-7 0 0 0,0 0 0 0,0 12 0 16,4 5-12-16,-4 1 3 0,-4-3 1 0,4 8 0 16,-3-5 8-16,-4 5-8 0,3-2 8 0,-3-3-8 15,-3-7 8-15,3 4 0 0,-1-3 0 0,1 0 0 16,0-7 8-16,0 1 3 0,-3-3 1 0,3 0 0 16,-4 0-12-16,4-3 0 0,0 0 0 0,-4-3 0 15,1 0 0-15,-1-6 0 0,1-2 0 16,-1-1 0-16,-3 0-46 15,3 3-14-15,1-2-4 0,-4-7-409 0,7 6-83 0</inkml:trace>
  <inkml:trace contextRef="#ctx0" brushRef="#br0" timeOffset="70419.096">18397 6708 996 0,'0'0'28'0,"0"0"7"0,-3 0-35 0,3 6 0 0,0 0 0 0,-4 3 0 15,4-9 13-15,0 5-4 0,0 1-1 0,0 0 0 16,4 0 29-16,-4 3 6 0,0 3 1 0,0 5 0 15,3-5 6-15,1 0 2 0,-1 8 0 0,1 4 0 16,-1-6-32-16,1 2-7 0,3 10-1 0,0-7 0 0,-3 15 32 0,3-5 7 16,0 2 1-16,0 3 0 15,0-3-6-15,0 4-1 0,-4-7 0 0,4 3 0 16,1-2-36-16,-5 2-9 0,4 0 0 0,-3-3 0 0,-1 1 0 0,-3 2 0 16,4-8 0-16,-4 2 0 0,0-3 53 0,-4-2 9 15,4-24 2-15,0 18 0 0,-3-1-52 16,-1 4-12-16,1-4 0 0,3-2 0 15,0-15 0-15,0 15 0 0,0-15 0 0,0 0 0 0,0 0 0 16,0 14 0-16,0-14 0 0,0 0 0 16,3 18-48-16,-3-18-13 0,0 0-3 0,0 0 0 15,0 0-51-15,0 0-10 0,7 6-3 0,-3-6-307 16,-1 0-61-16</inkml:trace>
  <inkml:trace contextRef="#ctx0" brushRef="#br0" timeOffset="70754.578">18284 7302 975 0,'0'0'21'15,"0"0"5"-15,0 0 1 0,0 0 1 0,0 0-28 0,0 0 0 0,0 0 0 0,0 0 0 0,0 0 68 16,4-6 8-16,0 6 1 0,3-6 1 0,0 0-19 0,-4 0-4 15,-3 6-1-15,4-3 0 0,6-3-34 0,1 1-6 16,-1 5-2-16,1 0 0 0,3 0 7 0,-3 0 1 16,3-3 0-16,0 3 0 15,0 0-10-15,-3 0-2 16,3 0 0-16,-4 3 0 0,1 0-8 0,-1-1 0 0,1-2 0 0,0 3 0 16,-1 0 0-16,1-3 0 0,-1-3 11 0,1 3-11 0,0-3 0 15,-4 1 0-15,3 2 0 0,-3-3 0 0,4 3-12 0,-1-3-1 16,-2 3-1-16,2-3 0 0,1 3-8 0,-4-6-2 15,3 6 0-15,-3 0-421 16,4 0-85-16</inkml:trace>
  <inkml:trace contextRef="#ctx0" brushRef="#br0" timeOffset="71061.009">18750 7369 794 0,'0'0'33'0,"0"0"-33"16,0 0 58-16,0 0 5 0,0 0 1 0,0 0 0 16,0 0 0-16,0 0 0 0,0 0 0 0,0 6 0 15,0 9-6-15,0-3-1 0,4 0 0 0,-4-1 0 16,-4 7 2-16,4-6 0 0,4-1 0 0,-4 10 0 15,-4-9-27-15,1 3-4 0,3 8-2 0,0-11 0 16,-4 5-15-16,4-2-3 0,0-15-8 0,0 0 12 0,0 6-12 0,0 6 0 16,4-6 0-16,-4-6 0 0,0 0 0 0,0 0-8 15,0 0 8-15,0 0-13 16,0 0-143-16,0 0-28 0,10 6-5 0,-10-6-2 0</inkml:trace>
  <inkml:trace contextRef="#ctx0" brushRef="#br0" timeOffset="71250.808">18697 6976 990 0,'0'0'21'0,"0"0"5"0,0 0 1 0,0 0 1 0,0 0-28 0,0 0 0 0,0 0 0 0,0 0 0 15,0 11 0-15,0-5 0 0,0 0 0 0</inkml:trace>
  <inkml:trace contextRef="#ctx0" brushRef="#br0" timeOffset="71974.42">19011 7352 1105 0,'0'0'24'0,"0"0"4"0,0 0 2 0,-3 6 2 0,3-6-32 0,-4 6 0 16,1-1 0-16,-1 1 0 0,1 6 64 0,-1 0 7 15,0 3 1-15,1-4 0 0,-1 1-13 0,1 3-3 0,3-3 0 0,0 5 0 16,0-5-28-16,0-6-7 0,0 3-1 0,0 2 0 16,0 7-6-16,3-6-2 0,-3 0 0 0,4 2 0 15,-4-2 26-15,3-6 5 16,-3-6 1-16,0 0 0 0,4 12-18 0,0-6-3 15,-4-6-1-15,0 5 0 0,0 1-9 0,0-6-1 16,0 0-1-16,0 0 0 0,0 0-11 0,0 0 0 16,0 0 0-16,0 0 0 0,0 0 28 0,0 0 4 15,0 0 1-15,0 0 0 0,0 0-10 0,0 0-3 0,0 0 0 0,0 0 0 16,-8-6-20-16,1-5 0 0,4-1 0 0,-4-3-8 16,3-2 8-16,1 5-12 0,3-9 12 0,-4 1-12 15,4 5 12-15,-3-3-8 0,3-2 8 0,0 8-8 16,0-6 8-16,0 1 0 0,0 5 0 0,0 0 0 15,0-3-8-15,0 4 0 0,3 5 0 0,1 0 0 16,-4 6 8-16,0 0 0 0,0 0 0 0,7-6 0 0,0 3-12 16,3-3 0-16,-10 6 0 0,8 6 0 0,6-3-6 15,-7 3-2-15,3 0 0 0,1 0 0 16,-1 0 2-16,1 5 0 0,0-2 0 0,-1 3 0 16,1 0 18-16,-4-1 0 0,3-5 0 15,1 6 0-15,0 0-8 0,-1 0 8 0,-3-4-12 0,0 10 12 16,0-6 0-16,0 0 0 0,0 2 0 0,1-2 0 15,-5 0 0-15,4 0 0 0,-3 2 0 0,-1-5 0 0,-3-9 16 0,0 0-4 16,0 0 0-16,4 9 0 16,-1 3-3-16,-3 5-1 0,7-8 0 0,-3 0 0 0,-1 0-8 0,1 2 0 15,-1 1 0-15,1 0 0 0,-1-6 0 0,1 0 0 16,-1 3 0-16,1-1 0 0,-4-8 0 0,7 9 0 16,-3-3 0-16,-4-6 0 0,0 0-8 0,0 0-8 15,0 0 0-15,0 0-1 16,0 0-179-16,0 0-35 0,0 0-7 0,0 0-2 0</inkml:trace>
  <inkml:trace contextRef="#ctx0" brushRef="#br0" timeOffset="80717.91">20147 7437 806 0,'0'0'17'0,"0"0"4"0,0 0 1 0,0 0 2 0,0 0-24 0,0 0 0 0,0 0 0 0,0 0 0 15,0 6 56-15,0 0 6 0,0 0 2 0,0 0 0 16,0-6 0-16,0 0 0 0,0 3 0 0,0-3 0 0,0 0 0 0,0 0 0 15,4 5 0-15,-4-5 0 0,0 0-52 0,0 0-12 16,0 12 0-16,0-6 0 0,3-6 54 0,1 6 8 16,-1 0 2-16,-3 0 0 0,4-3-52 0,-1 3-12 15,-3-1 0-15,0-5 0 0,0 0 0 0,7 6 0 16,-3-3 0-16,3 0 0 0,0-3 0 0,0 0 0 16,0 6 0-16,0-6 0 0,0 0 40 0,0 0 4 15,-7 0 2-15,7-9 0 0,0 0-22 0,4 4-5 16,0-1-1-16,-1-3 0 0,1 3-2 0,-4-6 0 15,3 0 0-15,1 4 0 0,0 2-16 0,-1-3 8 16,-3 0-8-16,0-3 0 0,0 1-8 0,0 5-9 16,-3 0-2-16,-1 3 0 0,1-3 19 0,-4 6 0 15,0 0 0-15,0 0 0 0,0 0-19 0,0 0 0 16,0 0 0-16,0 0 0 16,0 0-9-16,0 0-1 0,0 0-1 0,-7 0 0 0,0 0 12 0,-4-3 2 0,1 3 1 0,-1 0 0 15,-3 0 15-15,3-3 0 0,-3 0 0 0,4 0 0 16,-4-3 0-16,3 0 0 0,0 1 0 0,-3-1 0 15,0 0 44-15,4 6 12 0,-5-6 3 0,5-3 0 16,-1 3-39-16,1 6-7 0,-1 0-1 0,4 0-1 16,-3 0-11-16,2 6 0 0,8-6-10 0,-7 9 10 15,4-3-14-15,-1 6 3 0,-3-7 1 0,7 10 0 16,-3-6 10-16,3 6-10 0,0-4 10 16,0 7-10-16,0-6 10 0,0 0-8 0,0-4 8 0,3 4-8 0,-3 6 8 15,0-9 0-15,4 8 0 0,-1-5-8 0,1-6 8 0,-4 6 0 16,3-1 0-16,1-2 0 0,-1-3 10 15,5 3-2-15,-5 0-8 0,4-3 12 0,0 5-1 16,0-5-1-16,0 0 0 16,4-12 0-16,-1 6-10 0,-3-6 0 0,1 6 0 0,2 6 0 15,-3-6 0-15,7 6 0 0,0 3 0 0,0 0 0 0,4 0 0 16,-4-4-17-16,0 7 2 0,-3-6 1 16,3 0-42-16,-3 0-9 0,-1-3-2 0,-3-3 0 15,4 0-35-15,-1-3-7 0,1-3-2 0,-4-6-519 0</inkml:trace>
  <inkml:trace contextRef="#ctx0" brushRef="#br0" timeOffset="81244.471">20694 6549 806 0,'0'0'17'0,"0"0"4"15,0 0 1-15,0 0 2 0,0 0-24 0,0 6 0 0,0-6 0 0,0 6 0 16,3 6 56-16,-3-6 6 0,0 14 2 0,4-8 0 15,-4 0 0-15,0 5 0 0,0-2 0 0,4 3 0 0,-4 8 0 0,0 4 0 16,3-13 0-16,-3 13 0 0,0-4-52 0,0 1-12 16,0 2 0-16,4 6 0 0,-8 3 54 0,4-5 8 15,0 2 2-15,-3-3 0 0,6 10-52 0,-3-10-12 16,0 3 0-16,0 9 0 0,-3-6 30 16,3-2 3-16,-4 2 1 0,0-3 0 0,4 3-14 0,-3-8-2 15,-1-4-1-15,1 4 0 0,-1-4-3 16,1-2-1-16,3-10 0 0,-4 10 0 0,1-1-13 0,-1-2 0 15,4-3 0-15,-3-12 0 0,3-6 0 0,0 0 0 16,0 0 0-16,0 0 0 0,0 0 28 0,0 0 2 16,0 0 1-16,0 0 0 0,0 0-31 0,0 11 0 15,0-5 0-15,3 0 0 0,-3 0 0 0,0 0 0 0,0-6-13 16,4 6 4-16,-4-6-3 0,0 0 0 0,0 0 0 0,0 0 0 16,0 0 0-16,0 0-1 0,0 0 0 0,0 0 0 15,0 0-5-15,0 0-1 0,-7-6 0 0,3 0 0 31,1-3-122-31,-4 0-25 0,3-2-5 0,1-7-1 0</inkml:trace>
  <inkml:trace contextRef="#ctx0" brushRef="#br0" timeOffset="81550.996">20472 7128 1080 0,'0'0'24'0,"0"0"4"0,0 0 2 0,-4 6 0 15,-3-6-30-15,7 0 0 0,0 0 0 0,0 0 0 16,0 0 61-16,0 0 7 0,0 0 0 0,0 0 1 16,0 0-10-16,0 0-3 0,0 0 0 0,0 0 0 0,0 0-12 0,0 0-2 15,0 0-1-15,4-6 0 0,-1 1-7 0,1 5-2 16,3-6 0-16,3 6 0 0,-3 0-22 0,4 6-10 15,0-6 8-15,3 5-8 0,0-5-12 0,0 0-8 16,4 0-2-16,-1 6 0 0,1 0 22 0,-1 3 0 16,5-3 0-16,-5 0 0 0,1 0 0 0,0 5 0 0,-4-5-9 15,3 6 9 1,-3-6-104-16,4 0-18 0,-4 3-3 0</inkml:trace>
  <inkml:trace contextRef="#ctx0" brushRef="#br0" timeOffset="82442.127">21773 7402 836 0,'0'0'24'0,"0"0"4"0,0 0-28 0,0 0 0 0,0 0 0 0,0 0 0 16,0 0 57-16,0 0 6 15,0 0 1-15,0 0 0 0,0 0 51 0,0 0 10 0,0 0 3 0,0 0 0 16,-3 0-52-16,-4-3-9 0,0 3-3 0,0-3 0 16,0 0 0-16,-4 0 0 0,4 0 0 0,-4 0 0 15,-3 0-51-15,0-3-13 0,0 6 0 0,0 0 0 16,0-6 31-16,0 6 3 0,0 0 1 0,3 0 0 16,1 0-25-16,2 0-10 0,1 0 8 0,0 6-8 15,0-6 10-15,0 0-10 0,4 6 12 16,-1-6-12-16,1 3 0 0,-4 0 0 0,3 0 0 0,1 0-12 15,-1 3 12-15,0 3 0 0,1-3 0 0,-1-1 0 16,1 7 0-16,-1 0-9 16,-3-3 9-16,4 3 0 0,-1-1 0 0,4 1-8 0,-3 0 8 0,-1 0 0 15,4 2 0-15,0-2 0 0,0 0 0 0,4 0 0 16,-4-1 0-16,3 1 0 0,1-3 0 0,3 3-8 16,0-6 8-16,-4 5 0 0,4-5 0 0,1-6 0 15,-1 0-28-15,3 0-4 0,1-6-1 0,-1-5 0 0,1 11 33 16,0 0 0-16,3-6 0 0,-4 6 0 0,4 0 0 0,-3-6 0 15,0 6 0-15,-1-6 0 0,4 0 0 0,-3 0 0 16,-1-3 0-16,1-2 0 0,0-1-20 0,-1 0 2 16,1-6 1-16,-1 4 0 0,1 2 27 0,-4 0 6 15,0-5 0-15,-4 5 1 0,5 3-17 0,-5-3-19 0,1 0 4 0,-1 1 1 16,1 5 22-16,-4-3 4 0,3 6 0 0,-3 0 1 16,0 3-13-16,0-3 0 0,0 3 0 0,0 0 0 15,0 0 0-15,0 0 0 16,0 0 0-16,0 9 0 0,4 6 0 0,-4-4 0 0,0 7 0 15,3-3 0-15,-3-1 0 0,4 13 0 16,3-12 0-16,-4 14 0 0,1-11 0 0,-1 2 0 16,1-5 0-16,3 6 0 15,-3-4 16-15,3-2-2 0,-4 2-1 0,1 7 0 0,-1-6-24 0,4 2-5 0,-3-8 0 0,3 0-1 32,-4-6-86-32,4 5-17 0,-3-2-3 0,-1-3-1 0</inkml:trace>
  <inkml:trace contextRef="#ctx0" brushRef="#br0" timeOffset="82892.289">21498 6890 806 0,'0'0'17'0,"0"0"4"0,0 0 1 0,0 0 2 0,0-3-24 0,0 3 0 16,0 0 0-16,0 0 0 0,0 0 74 0,0 0 10 0,4-6 3 0,-4 6 0 16,0 0-8-16,0 0-2 0,0 0 0 0,0 0 0 15,0 0-39-15,3 0-8 0,4 6-2 0,-3 0 0 16,3 0 22-16,0 3 4 0,0 3 1 0,0-1 0 16,4 1-38-16,3 6-7 0,-4-3-2 0,5 8 0 15,-1-5-8-15,0 2 0 0,0 4 0 0,-4-7 0 16,1-2 0-16,3 9 0 0,-3-13 0 0,-1 4 0 15,-3 3 0-15,4-7 0 0,0-5 0 0,-1 0 0 32,-3 6-97-32,0-6-25 0,4 0-5 0</inkml:trace>
  <inkml:trace contextRef="#ctx0" brushRef="#br0" timeOffset="83912.837">22631 6734 806 0,'0'0'17'0,"0"0"4"0,7 6 1 0,-4 0 2 0,1 6-24 16,-1-6 0-16,4 9 0 0,-3-4 0 0,-8 1 56 0,4 0 6 16,4 0 2-16,-1-1 0 0,1 4-55 0,0-3-9 15,-1 0 0-15,-3-1 0 0,4-972 0 0,-4 1928 0 16,0-967 0-16,0 0 0 0,0 6 56 0,0 0 7 0,0-6 1 0,0 0 0 15,0 0-20-15,0 0-4 0,0 0-1 0,0 0 0 16,0 0-11-16,0 0-3 0,0 0 0 0,0-6 0 16,0-3-25-16,-4 0 0 0,8-2 0 0,-4-1 0 15,-4-6 0-15,4 7 0 0,0-4 0 0,0-3 0 16,0 3 0-16,0-2 0 0,0 5 0 0,-3-6 0 16,-1 1-46-16,0-1-14 0,-3 3-4 15,-3 4 0-15,3-1 38 0,-4-3 7 0,4 3 2 0,-3 1 0 16,2-1 17-16,-2 0 0 0,3 6 0 0,0 0 9 15,3 4 19-15,-3-4 3 0,4 3 1 0,-1 0 0 16,-3 6-32-16,4 0 0 0,-5 3 0 0,5-1 0 16,-4 4 0-16,3-3 0 0,-3 6 0 0,0-6 0 0,0 11-14 15,4 4-2 1,-4-9-1-16,0 11 0 0,3-8 17 0,-3 8 0 0,3-5 0 0,1-3 0 16,-1 8 0-16,1-5 0 0,3 0 0 0,0 2 0 15,-4 4 32-15,4-7 9 0,-3 4 3 0,3 2 0 16,0-2-20-16,0 3-3 0,0-1-1 0,0 1 0 0,0-4 36 0,0-2 6 15,-4 2 2-15,4 4 0 0,0-1-19 0,0 4-3 16,0-4-1-16,0 1 0 0,0-4-15 0,4 4-3 16,-1-3-1-16,1 2 0 0,-1 1-22 0,1-7 0 15,7 4 0-15,-8 2 8 0,4-2 6 0,0-3 2 16,4 5 0-16,-1-8 0 16,1-1-16-16,-1 7 0 0,1-3 8 0,0-7-8 0,-1 4-12 0,1-3-4 0,3 0-2 0,-3-1 0 15,-1-2 18-15,1 0 0 0,-1 0 0 0,1-3 0 16,-1 0 0-16,1 0 0 0,3-6 0 0,-3 0 0 15,-1 0 0-15,1 5 0 0,-1 1 0 0,1-6 9 32,0 0-38-32,-4 0-8 0,0-11-2 0,0 11 0 15,0-6-43-15,3 0-9 0,-6-3-1 0</inkml:trace>
  <inkml:trace contextRef="#ctx0" brushRef="#br0" timeOffset="84434.886">22920 7364 1220 0,'0'0'34'0,"0"0"9"0,0 0-35 15,0 0-8-15,-4 5 0 0,1 1 0 0,3-6 28 0,0 6 3 16,3 3 1-16,-3-3 0 0,0-6 20 0,4 6 5 16,0 0 1-16,3 0 0 0,0-1-12 0,0-5-2 15,0 6-1-15,-4-6 0 0,4 6-14 0,0-6-2 16,0 6-1-16,0-6 0 0,1 0-10 0,-1 0-1 16,0 0-1-16,3-6 0 0,1 0-3 0,-4 6-1 15,0-6 0-15,0 1 0 0,-4-1-2 0,5-6-8 16,-1 0 12-16,-4 3-4 0,1-8-8 0,-4 5 0 0,3-3 0 0,-3 3 0 31,-3 1 0-31,3-7 0 0,-4 3 8 0,1 1-8 0,-1 5 15 0,1-3 1 16,-1 0 0-16,-3 6 0 0,3-2 3 0,-3 2 1 0,0 0 0 0,-3 3 0 15,-1 0-20-15,1 3 0 0,3 0 0 16,-4 3 0-16,4 0 0 0,3 3-16 0,-3 3 4 0,-3 8 0 16,3 1 0-16,0-3 0 0,0 8 0 0,0 1 0 15,3-7 12-15,-3 10 0 16,3-4 0-16,-3-2 0 0,7 2 0 0,-3 1 0 0,-1 2 0 0,1-2 0 15,3-4 0-15,0 4 0 0,3-1 0 0,-3-11 0 16,0-12 0-16,0 0 0 0,4 9 0 16,3 9 0-16,0-1 0 0,0-8 0 0,4-3 0 0,-4 0 0 15,3 0-9-15,-3 5 1 0,4 1 0 0,-4-6 0 32,3 0-43-32,1 0-8 0,7-3-1 0,-1 0-716 0</inkml:trace>
  <inkml:trace contextRef="#ctx0" brushRef="#br0" timeOffset="84897.982">23357 6673 1074 0,'0'0'30'0,"0"0"8"0,0 0-30 0,0 0-8 0,0 0 0 0,0 0 0 16,-3 6 52-16,-1-1 10 16,4 7 2-16,-3-9 0 0,3 6 0 0,-4-3 0 0,4 9 0 0,0-10 0 15,0 7 0-15,4 0 0 0,-4 3 0 0,0-4 0 16,3 7-52-16,-3-6-12 0,4 5 0 0,-4 4 0 15,7-3 54-15,-4-1 8 0,5 4 2 0,-1 14 0 16,0-2-52-16,0 2-12 0,3-9 0 0,-3 4 0 16,4-4 0-16,-4 9 0 0,0 4 0 0,0-1 0 15,0 3 0-15,0-9 0 0,-3 4 0 0,-1 2 0 16,-3-6 34-16,0 3 4 0,0-5 1 0,0 2 0 16,-3-2-27-16,-1 2-4 15,1-9-8-15,-1-8 11 0,1-6-1 0,-1 0 0 0,4-979 0 0,0 1946 0 0,0-959-2 16,0-8-8-16,0-9 12 0,0 0-4 0,0 9-8 15,0-9 0-15,0 0 0 0,0 0 8 0,0-3-24 0,0 3-6 16,0 0-1-16,0 0 0 16,7-3-168-16,0-3-33 0,-3-6-8 0,3 7 0 15</inkml:trace>
  <inkml:trace contextRef="#ctx0" brushRef="#br0" timeOffset="85237.798">23707 7346 1552 0,'0'0'44'0,"0"0"10"0,0 0-43 0,0 0-11 0,0 0 0 0,-7 6 0 16,3 0 0-16,1 5 0 0,-1-5 0 0,1 0 0 16,-1 0 0-16,0 0 0 0,4 3 0 0,0 3 0 15,0-7 53-15,0 13 9 0,0-6 2 0,0 0 0 16,-3 2-52-16,3-2-12 0,0 0 0 0,0-6 0 16,3 3 0-16,-3-4 0 0,4 7 0 0,-4 0 0 15,0-12 0-15,0 0 0 0,0 0 0 0,0 0 0 16,0 0 0-16,0 0 0 0,0 0 0 0,0 0-509 15,-14 0-105-15</inkml:trace>
  <inkml:trace contextRef="#ctx0" brushRef="#br0" timeOffset="85444.868">23558 7031 1384 0,'0'0'39'0,"0"0"9"0,0 0-38 0,0 0-10 0,0 0 0 0,0 0 0 16,0 0 12-16,0 0 0 0,0 0 0 0,0 0 0 15,0 0-4-15,-3 12-8 16,3-12 12-16,-4 6-4 0,4 0-21 0,4 0-5 16,-4 0-1-16,3 0 0 0</inkml:trace>
  <inkml:trace contextRef="#ctx0" brushRef="#br0" timeOffset="86100.85">23865 7314 1267 0,'0'0'28'0,"0"0"5"0,0 0 2 0,0 0 1 15,0 0-36-15,0 0 0 0,0 0 0 0,0 0 0 16,0 0 58-16,0 0 5 0,0 0 1 0,0 0 0 16,0 0-8-16,0 0 0 0,4 5-1 0,-1-2 0 0,5 3-37 0,-5 3-7 15,1 0-2-15,-4 3 0 0,3-1 32 0,1 4 7 16,-4-6 0-16,3 6 1 0,-3-4-27 0,0 1-6 15,0 0 0-15,0-6-1 0,-3 6-15 0,-1-4 0 0,4 4 0 16,-3-6 0-16,3-6 42 0,0 6 6 0,-4 0 0 0,4-6 1 16,0 0-27-16,0 0-6 0,0 0 0 0,0 0-1 15,0 0-15-15,0 0 0 0,0 0 0 0,0 0 0 16,0 0 0-16,0 0 0 0,0 0 0 0,0 0 0 16,0 0 0-16,0 0 0 0,0 0 0 0,0 0 0 15,0 0 24-15,4 0 1 0,3-6 1 0,-4 0 0 16,1 0-18-16,-4-6-8 0,3 7 8 0,-3-4-8 15,0 0 9-15,4 0-9 0,-4-3 10 16,3 1-10-16,-3-1 0 0,4 0 0 16,-1-3 0-16,1 4 0 0,-4-1 0 0,3-9 0 0,1 9 0 0,-1 1 0 15,5-1 0-15,-5 0-8 0,1 0 8 0,3 4 0 32,-4 2-30-32,1 0 1 0,3 0 0 0,0 6 0 0,0-6 37 0,0 0 8 0,-7 6 2 0,7 0 0 15,0 6-29-15,0-6-5 0,0 6-2 0,4-6 0 16,-4 6 18-16,0 0 0 0,0 0 0 0,0 2 0 0,0-2 0 15,0 0 0-15,-3 6 0 0,-1-6 0 0,4 6 0 0,-3-7 0 16,-1 4 0-16,4 9 0 0,-3-12 0 0,-4 6 0 16,-4-1 0-16,1-2 0 0,-1 3 0 0,1 0 0 15,6 5 0-15,-6 1 0 0,-11-6 0 0,6 2 0 16,12 4 0-16,0-6 0 0,-1 0 0 0,-3 2 0 16,0-2 0-16,4-6 0 0,-4 6 0 0,3-6 0 15,-3-1 0-15,0-5 0 16,0 0-55-16,0 0-7 0,4 6-2 0,-4-6-546 15,7 0-110-15</inkml:trace>
  <inkml:trace contextRef="#ctx0" brushRef="#br0" timeOffset="86810.698">24282 7275 1036 0,'0'0'23'0,"0"0"5"0,0 0 0 0,-4 9 1 0,4-9-29 0,-3 12 0 0,-1-6 0 0,4 6 0 0,-3-7 108 15,-1 1 16-15,4-6 4 0,0 0 0 0,0 0 0 0,0 6 0 16,0-6 0-16,0 0 0 0,0 0-53 0,0 0-11 15,0 0-1-15,0 0-1 0,0 0-48 0,0 0-14 16,0 0 0-16,7 0 8 0,-3 6 33 0,3-6 7 16,0 0 2-16,0-6 0 15,0 6-38-15,0-3-12 0,0 3 8 0,0 0-8 16,0 0 12-16,0 3 0 0,4-6-1 0,-4 3 0 16,0 3-31-16,3-3-5 0,-3 0-2 0,1 0 0 0,2 0 2 0,1 0 0 15,-4 0 0-15,3 0 0 16,1-6-1-16,-4 3 0 0,4 0 0 0,-1-2 0 15,1-1 7-15,-4 6 2 0,0-12 0 0,0 6 0 0,0 0 2 0,0 0 1 16,0 3 0-16,-3-5 0 16,-1-1-22-16,1-3-4 0,-1 0 0 0,-3 0-1 15,0 4 18-15,0-1 4 0,0-6 1 0,-3 9 0 16,-1-6-15-16,-3 1-3 0,0-1-1 0,0 0 0 0,-4 3 53 0,1 4 10 16,3-1 2-16,-4 0 1 0,4 0-21 0,0 6-8 0,0 0 0 15,0 6 0-15,-4 0 0 0,4 0 8 16,-3-6-8-16,3 11 0 0,-4-5 9 0,4 9-1 15,-4-3 0-15,4-1 0 0,0 1 0 0,0 6-8 0,0 2 12 0,0-2-4 16,0-3 2-16,0 2 0 0,3 1 0 0,-3-6 0 16,0 5 1-16,4 4 0 0,-1-9 0 0,1-1 0 15,-1 4 13-15,4-6 4 0,-3 0 0 0,3 3 0 16,0-1-13-16,0 7-3 0,0-9 0 0,3 3 0 16,-3-7 8-16,0 7 0 0,4-6 1 0,-1 6 0 15,1-6 8-15,3 3 2 0,0-4 0 0,0 7 0 16,0 0-31-16,4 0-10 0,-1-6 0 0,1-1 0 0,-1 7 10 15,1-3 0-15,3 3 0 0,-3-12 0 0,-1-6 0 16,4 3-13-16,1 6 3 0,-1-3 1 16,0-3-45-16,0 3-9 0,0 0-1 0,-3 0-1 15,-1-3 1-15,-3 3 0 0,0 6 0 0,4-6 0 16,-1-6-52-16,1 6-9 0,0 3-3 16,3 0-512-16</inkml:trace>
  <inkml:trace contextRef="#ctx0" brushRef="#br0" timeOffset="87176.624">24948 7611 1720 0,'0'0'38'16,"0"0"8"-16,0 0 2 0,0 0 0 0,0 0-39 0,0 0-9 0,0 0 0 0,0 0 0 0,0 0 18 0,0 0 2 15,0 0 0-15,0 0 0 0,0 0-9 16,-7 5-2-16,7-5 0 0,-3 6 0 0,3-6-1 0,0 0-8 16,0 0 12-16,0 0-4 15,-4 6-35-15,4-6-7 0,0 0-2 0,0 0-490 16,0 0-98-16</inkml:trace>
  <inkml:trace contextRef="#ctx0" brushRef="#br0" timeOffset="99323.229">13296 5900 1278 0,'0'0'28'16,"0"0"5"-16,-7 0 2 0,0 0 1 0,0 0-28 0,0 2-8 0,7-2 0 0,-11 0 0 15,4 0 63-15,0 0 11 0,-3 0 2 0,3 0 1 16,-4 3-37-16,4-3-8 0,3 9-2 0,-3-9 0 0,0 0-11 0,0 6-3 16,0 0 0-16,4 0 0 0,-4 0 4 0,3-6 1 15,-3 6 0-15,0-6 0 0,3 6-21 0,-3-1 0 16,4 1 0-16,-4 9 0 0,0-9 0 0,0 6 0 15,-4-7 0-15,4 7 0 0,0 0 0 0,0 0 0 16,0 2 0-16,3-2 0 0,-3 6-12 0,4-6-6 16,-1-6-2-16,1 2 0 0,-4 10 20 0,3-6 0 0,1-6 0 15,-1 2 0-15,1 10-13 0,3-6 1 16,-4-6 0-16,4 5 0 0,0-5 21 0,0 3 5 16,0 0 1-16,0 6 0 0,4-9 1 0,-4 5 0 15,3-5 0-15,1 0 0 0,-1 3-16 0,1 0 0 16,-1 0 0-16,-3-4 0 0,4 1 0 0,-4 0 0 15,3 6 0-15,1-6 0 0,3-3 0 0,3 6 0 16,-2 5 0-16,2-8 0 0,-3 6 0 0,4 0 0 0,-1-6 0 0,1 5 0 31,-4-2-22-31,4-3-10 0,-4 0-3 0,3 0 0 0,-3 0 11 0,0 0 1 0,4-6 1 0,-4 0 0 16,4-6 2-16,-1 6 1 0,4-6 0 0,-3 0 0 16,-1 0-86-16,5-3-18 0</inkml:trace>
  <inkml:trace contextRef="#ctx0" brushRef="#br0" timeOffset="100174.051">13561 6123 1105 0,'0'0'24'0,"0"0"4"0,0 0 2 0,-4-6 2 0,4 6-32 0,-7 0 0 0,4-12 0 0,3 12 0 15,0 0 36-15,-4 0 0 0,4 0 0 0,0 0 0 16,0 0-23-16,0 0-4 0,0-8-1 0,0 8 0 16,0 0-8-16,0 0-11 0,0-6 3 0,0 6 0 15,0 0 8-15,0 0-12 0,0 0 12 0,0 0-12 16,0 0 47-16,0 0 9 16,0 0 1-16,-7-3 1 0,7 3 11 0,-7 0 3 0,7 0 0 0,0 0 0 15,-7 0-28-15,7 0-4 0,-11 0-2 0,4 3 0 16,0 3 2-16,0-4 0 0,-3 4 0 0,3 0 0 15,7-6-28-15,-7 6 0 0,7-6 0 0,0 0 0 16,-11 6 0-16,11-6 8 0,-7 6-8 0,0 6 0 16,3-7 0-16,1 4-11 0,3-9 1 0,-4 12 0 0,1-6 10 15,-1 0 14-15,4 6-3 0,-3-7-1 0,3-5-10 16,0 6 0-16,3 0 0 0,-3 3 0 0,4 3 0 16,-1-6 10-16,1 0-10 0,-1-1 10 0,1 1-10 0,-1 0 0 15,4 0 0-15,-3-3 0 0,3 3 8 16,0 0-8-16,0-3 8 0,0 0-8 0,-3 3 8 15,3-1-8-15,0-5 0 0,0 0 8 0,0 6-8 0,-4 0 10 16,5-6-10-16,-8 0 10 0,0 0-10 0,0 0 12 16,7 0-12-16,3-6 12 0,-3 6-12 0,4 0 0 15,-1 0 0-15,4-6 0 0,-3 6 0 0,3 0 0 16,-3 0 0-16,3 0 0 16,-4 0 0-16,1 0-9 0,3 0 9 0,-3-5-13 0,-1 5 5 0,-3 0 8 15,0-9-13-15,0 3 5 0,1 3 8 0,-1 0 0 16,0-3 0-16,-4 0 0 0,1 6 0 0,-1-12 11 15,-3 12-11-15,0-11 12 0,0 5-12 0,0-3 0 0,-3 3-12 0,-1-6 12 16,1 1-12-16,-8-1 12 0,8 0-12 0,-5 0 12 16,1 12-20-16,0-3 4 0,-3-3 1 0,3 4 0 15,-4-1 15-15,4-3 12 0,-4 0-3 0,1 0 0 16,-4 0 7-16,3 0 2 0,-3 0 0 0,0 6 0 16,3 0-18-16,1 0 0 0,3 12-13 0,-4-6 5 15,1 6-4-15,-1-6-1 0,-3-6 0 0,3 8 0 16,-3 4-14-16,4 0-2 15,-1 0-1-15,0-1 0 0,4 1 15 0,0-3 3 0,4 3 1 16,-4-6 0-16,7-6 11 0,0 0-8 0,0 0 8 16,0 0-8-16,3 6-1 0,-3-1 0 0,0-5 0 0,7 12 0 15,0-6-16 1,4 0-3-16,3 3-1 0,0 3-425 0,0 5-85 0</inkml:trace>
  <inkml:trace contextRef="#ctx0" brushRef="#br0" timeOffset="100694.864">13998 6085 1018 0,'0'0'22'0,"0"0"5"0,0 0 1 0,0 0 1 0,-7-3-29 0,7 3 0 0,0 0 0 0,0 0 0 16,0 0 81-16,0 0 11 0,0-3 1 0,0 3 1 16,0 0-29-16,0 0-5 0,0 0-2 0,0 0 0 15,0 0-41-15,0 0-8 0,0 0-1 0,0 0-8 16,-3 3 0-16,3 3 0 0,0 3 0 0,0-1 0 0,0-8 8 16,0 12-8-16,-4 0 0 0,4-6 0 0,0 5 22 15,0 4-2-15,0 3-1 0,-3-1 0 0,3-2 13 16,-4 3 2-16,4-6 1 0,0 5 0 0,0 1-15 15,0-3-2-15,0 2-1 0,0-5 0 0,0 0 3 0,0 8 0 16,0-8 0-16,0 0 0 0,0 0-10 16,0-1-2-16,0 4 0 0,0-9 0 0,0 6 8 15,0-6 2-15,0-6 0 0,0 0 0 16,0 0-35-16,0 0-7 0,0 0-2 0,0 0 0 16,0 0-120-16,0 0-24 0,0 0-5 0,7 0-1 0</inkml:trace>
  <inkml:trace contextRef="#ctx0" brushRef="#br0" timeOffset="101496.603">14019 5950 730 0,'0'0'16'0,"0"0"3"0,0 0 1 0,0 0 1 0,0 0-21 0,0 0 0 16,0 0 0-16,-3 5 0 15,-1 4 52-15,4-9 7 0,0 0 1 0,-3 12 0 16,3-12-7-16,-4 6-1 0,4 0 0 0,0-6 0 0,0 0-12 0,0 0-4 16,0 0 0-16,-3 6 0 0,3-1 12 0,0-5 3 15,0 0 0-15,0 0 0 0,0 0 8 0,0 0 1 16,0 0 1-16,0 0 0 0,0 0-14 0,0 0-3 16,0 0-1-16,0 0 0 0,0 0-18 0,0 0-3 15,0 0-1-15,0 0 0 0,0 0-4 0,0 0-1 0,0 0 0 16,0 0 0-16,0 0 4 0,0 0 0 0,3-5 0 15,-3 5 0-15,0 0-20 0,0 0 0 0,0 0 0 0,0 0 0 16,4-6-12-16,-4 6-7 0,7-6-1 16,-7 6 0-16,3 0 20 0,4 0 0 0,-7 0 0 0,4 0 0 15,3 0 0-15,-3-6 0 16,3 6 0-16,0 0 0 0,3-9 0 0,-3 9 0 0,0-3 0 16,0 3 0-16,4-3-15 0,-4 3 1 15,0 3 0-15,0-3 0 0,0 0 14 0,-3-3 0 0,3 0 0 0,-7 3 0 16,3 3 0-16,4-3 0 0,0 0 0 0,0 0 0 15,1 3 0-15,-1 9 0 0,0-12 0 0,0 12 0 16,0-6 0-16,0-1 0 0,0 7 0 0,-4-6-9 16,4 6 1-16,1-3 0 0,-5 2 0 0,1 1 0 15,-1 6 0-15,1-9 0 0,-1-3 0 0,1 5 0 16,-1 1 8-16,-3 6 0 0,4-4 0 0,-4 4 0 16,0 6 0-16,-4-7-8 0,4 4 8 0,0-4-8 0,0 1 8 0,0-3 0 15,-3 2 8-15,3 1-8 0,0-3 0 0,-4-1 0 16,4 7 0-16,-3-9 0 0,3 2 11 0,-4 4-3 15,-3-6 0-15,4 6 0 0,-1-7 12 0,-3 1 1 16,3 3 1-16,1-3 0 0,-4-1 0 16,0 1 0-16,3-3 0 0,-3 0 0 0,4 5-22 0,-4-8 0 15,0 0 0-15,-1 0 0 0,1 0 11 16,0 0-3-16,0-6 0 0,0 3 0 0,-3-3-8 16,3 0-11-16,-4 0 3 0,0-3 0 15,1 3-32-15,-1-6-7 0,1 0-1 0,-1 0 0 16,-3 0-25-16,3-6-6 0,1 1-1 0,-4 2 0 15,7 3-28-15,-4 0-7 0,1 0-1 0,6 6-278 16,4 0-56-16</inkml:trace>
  <inkml:trace contextRef="#ctx0" brushRef="#br0" timeOffset="109718.845">18792 5938 694 0,'0'0'15'0,"0"0"3"0,0 0 1 0,0 0 1 0,0 0-20 0,0 0 0 0,0 0 0 0,0 0 0 16,0 0 70-16,0 0 10 0,0 0 1 0,0 0 1 16,0 0 10-16,0 0 1 0,0 0 1 0,0 0 0 15,0 0-24-15,0 0-5 0,0 0-1 0,0 0 0 16,0 0-41-16,0 0-9 0,0 0-2 0,0 0 0 15,0 0-3-15,0 0-1 0,0 0 0 0,0 0 0 16,0 0 8-16,-3 6 0 0,-4 0 1 0,7-6 0 0,-4 0-6 0,1 5-2 16,3-5 0-16,-7 0 0 0,0 3 25 0,3-3 5 15,4 0 1-15,-7 0 0 0,0-3 0 0,7 3 0 16,0 0 0-16,-7 0 0 0,0 3-24 0,3-3-4 16,4 0 0-16,-7 0-1 0,0 3-11 0,0-3 0 15,7 0 0-15,-7 3 0 0,4 0 0 0,-4 6-9 16,7-9 9-16,-7 12-13 0,3-6 4 0,-3-1 1 15,3 7 0-15,-3 0 0 0,4 0 8 0,-1 2 0 16,1-2 0-16,-1 0 0 0,1-3 0 0,3 0 8 16,-4-1 0-16,1 4 0 0,3-12-16 15,-4 6-4-15,4 0 0 0,0-6 0 0,-3 6 12 0,3-6 0 16,0 6 0-16,0 0 8 0,3 2 10 0,-3-2 2 16,0-6 1-16,0 0 0 0,4 12-9 0,-4-12-3 15,3 0 0-15,1 6 0 0,3 0 6 0,-4 0 1 16,4 0 0-16,0-6 0 0,4 5-16 0,-4 1 0 0,4 0-12 0,-4 0 12 15,3-3 0-15,1 0 16 0,-1-3-2 0,1 3 0 16,0-3-14-16,-1 0-16 0,-3 6 3 0,-3 0 1 16,-1 0 0-16,1-1 0 0,3 7 0 0,4-12 0 15,-4 0-26-15,0 6-5 0,0-6-1 16,0 6 0-16,0 0 4 0,3-3 0 0,-3 0 0 0,4 0 0 16,0-3-20-16,-1-3-3 0,1 3-1 0,-1-3 0 15,1 3-102-15,3-3-21 0,7-3-4 16,-3 0-1-16</inkml:trace>
  <inkml:trace contextRef="#ctx0" brushRef="#br0" timeOffset="110502.128">19459 5976 1148 0,'0'0'25'0,"0"0"6"0,0 0 1 0,0 0 0 0,0 0-32 0,0 0 0 0,0 0 0 0,0 0 0 15,0 0 64-15,0 0 6 0,0 0 2 0,0 0 0 16,0 0-13-16,-10 0-3 0,10 0 0 0,-7 0 0 16,7 0-4-16,0 0 0 0,-7 0-1 0,-1-9 0 15,1 9-34-15,7 0-6 0,-7 0-2 0,0 0 0 16,0 0-9-16,0 0 0 0,0 0 0 0,0 0 0 15,7 0 0-15,-7 0 0 0,-4 9 0 0,4-3 0 16,0 0 0-16,4-6 0 0,-8 6 0 0,4-1 0 16,0 1 12-16,-3 0 0 0,2 0 0 0,-2 3 0 0,3 0-4 0,0 5 0 15,3-8 0-15,-3 6 0 0,4 0 3 16,-4-3 0-16,0 2 0 0,-1 1 0 0,5 0-11 0,3-12 10 16,0 0-10-16,0 0 10 0,-7 6-10 0,3 6 0 15,1-7 0-15,3 1 0 0,-4 9 18 16,4-9 2-16,0-6 0 0,4 6 0 15,-4 0-20-15,3 0 0 0,4-1-8 0,0-5 8 16,1 6 0-16,-1 3 0 0,0-3 0 0,3 0 10 16,-3-6-2-16,7 6 0 0,-3 0 0 0,3 0 0 0,0-1-8 0,0-5 0 15,0 6 0-15,1 0 0 0,-1-6-8 0,0 0-4 16,0-6-1-16,4 0 0 0,-4 6 13 0,0-5 0 16,-4-1 0-16,4 0 0 0,-3-6 0 0,0 3 0 15,-4-3 0-15,3 1 0 0,-3-1 0 0,4 6 12 0,-4-6-3 0,0 3 0 16,0 4-1-16,-3-7-8 0,3 6 12 0,-4-12-4 15,-3 7-8-15,4-1 0 0,-4 3 0 0,-4-3 0 16,1 6-12-16,-1 0 0 0,1-5-1 0,-4 5 0 16,3 3-14-1,-7 0-2-15,4-3-1 0,-3 3 0 0,-4 3-3 0,3 0-1 16,-3 3 0-16,3 0 0 0,1 3 6 0,-4 3 0 0,0 2 1 0,3 1 0 16,-3 6 11-16,3-6 1 0,1 8 1 0,-1-8 0 15,1-6 5-15,3 0 1 0,-1-6 0 0,1 0 0 16,0 6 8-16,7-6 0 0,0 5 0 0,0-5 0 15,0 0-47-15,0 0-7 0,0 0-2 16,7 3-603-16</inkml:trace>
  <inkml:trace contextRef="#ctx0" brushRef="#br0" timeOffset="111007.238">20031 5864 1220 0,'0'0'34'0,"0"0"9"0,0 0-35 0,0 0-8 0,0 0 0 0,0 0 0 15,0 0 88-15,0 0 16 0,0 0 4 0,0 0 0 16,0 0-36-16,0 0-6 0,0 0-2 0,0 0 0 16,0 0-41-16,-4 6-9 0,1 6-2 0,3 0 0 0,-4-1 0 0,1 4 0 15,3 3 0-15,-4-1 0 0,1 4-3 0,-1-3-1 16,4-1 0-16,-4 1 0 0,1 2-8 0,-1-2 0 16,1 3 0-16,3-10 0 0,0-11 8 0,0 6 0 15,0 12 0-15,0-6 0 0,0-6-8 16,0 2-14-16,0 4 3 0,0 0 1 15,-4-6 10-15,4 0 0 0,0-6 0 0,0 0 0 16,0 0-98-16,0 6-24 0,0-1-5 0,0-5-1 0</inkml:trace>
  <inkml:trace contextRef="#ctx0" brushRef="#br0" timeOffset="111429.178">19854 5847 1148 0,'0'0'25'0,"0"0"6"0,0 0 1 0,0 0 0 0,0 0-32 0,0 0 0 0,0 0 0 0,0 0 0 15,0 0 72-15,0 0 8 0,0 0 1 0,0 0 1 0,0 0 13 16,0 0 2-16,0 0 1 0,0 0 0 0,0 0-53 16,0 0-10-16,0 0-3 0,0 0 0 0,0 0 10 0,0 0 2 15,0 0 0-15,0 0 0 16,0 0-36-16,0 0-8 0,0 0 0 0,0 0 0 16,7-3 0-16,-3 3 0 0,3-3 0 0,4 3 0 15,-4-3 0-15,3 3 0 0,1 0 0 0,3 3 0 0,0 0 0 0,4 0 0 16,-1 3-10-16,1-1 10 0,3-5-12 15,0 6 3-15,-3-6 1 0,3 0 0 16,0 6-9-16,0-6-2 0,1 0 0 0,-5 6 0 16,-3 0-14-16,4-6-3 0,-4 6-1 0,-3 0 0 15,-4-6-37-15,0 3-7 0,0 0-2 16,-4-1 0-16,1 1-52 0,-4-3-10 0,0 0-3 0,3 9 0 16</inkml:trace>
  <inkml:trace contextRef="#ctx0" brushRef="#br0" timeOffset="111759.805">19787 6285 1566 0,'0'0'34'0,"0"0"7"0,0 0 2 0,0 0 1 0,0 0-35 0,0 0-9 0,0 0 0 0,0 0 0 16,4 0 53-16,-4 0 9 0,0 0 2 0,0 0 0 16,3-3 0-16,-3 3 0 0,4-3 0 0,-4 3 0 15,3-3-43-15,1 0-8 0,3 0-1 0,-3 3-1 16,3 0-11-16,0-3 0 0,3 0 0 0,1 3 0 0,-4 0 0 16,7 3 0-16,0-3 0 0,0 3 0 15,0-3 0-15,0 3 0 0,4 0 0 0,0 0 0 0,-1-3-16 16,1 0 5-16,0-3 1 0,-1 0 0 15,1 0-36-15,0-3-7 0,3 0-2 0,-4 0 0 16,1 0-22-16,0 1-5 0,-4-1-1 0,0 0-644 16</inkml:trace>
  <inkml:trace contextRef="#ctx0" brushRef="#br0" timeOffset="114848.712">17480 6561 846 0,'0'0'18'0,"0"0"4"0,0 0 1 16,0 0 1-16,0 0-24 0,-7 0 0 0,0-6 0 0,7 6 0 0,0 0 57 0,-4 0 7 15,4 0 0-15,-3-6 1 0,3 0 10 0,0-5 1 16,0 5 1-16,3 0 0 0,-3 0-13 0,0 6-2 15,8-3-1-15,-5-3 0 16,1 0-35-16,-1 0-7 0,-3 6-2 0,4 0 0 16,3-5-17-16,-4 5 0 0,4 0 0 0,-7 0-9 15,0 0 9-15,4 0-8 0,3 0 8 0,-4 0-8 0,-3 0 8 0,7 5 0 16,1-5 0-16,-8 0-8 0,0 0 8 0,3 0 0 16,4 6 0-16,-3-6 0 0,3 0 0 0,0 0 0 15,-4 0 8-15,8 0-8 0,-4 0 0 0,0 0 0 16,4 0 0-16,-1-6 0 0,8 6 0 0,-4 0 0 0,4 0 0 15,-1 0 0-15,4-5 8 0,0-1-8 0,4 6 8 16,0 0-8-16,0-6 9 0,3 6-9 0,0-9 12 0,-3 6-12 16,3 0 15-16,-3 0-4 0,-1 0-1 15,1 0 0-15,0 0 4 16,-4 3 1-16,0 0 0 0,0-6 0 0,-3 1-7 0,3 5 0 0,-7 0-8 0,4 0 12 16,-1 0-12-16,-2 0 0 0,2-6 8 0,1 6-8 15,-1 0 0-15,1 0 11 16,0 0-11-16,-1 6 10 0,-3-6-1 0,4 5 0 15,3 1 0-15,4-6 0 0,0 9-9 0,-1 0 0 0,5 0 0 0,-5 3 0 16,1-1 0-16,3 1 0 0,-3-3 0 0,0 3 8 16,-4-1-8-16,0 1 0 0,0 0 0 0,4 0 0 15,-1-1 0-15,-2 4 8 0,-5-9-8 0,1 0 0 16,-4 0 10-16,4 0-10 0,-4-1 12 0,3-5-12 16,1-5 9-16,3-1-9 0,0 0 0 0,1 0 9 15,-1 0-1-15,3 0-8 0,-2-3 12 0,2-2-4 0,1 5 0 0,0 0 0 16,-1 0 0-16,1 0 0 0,0 0 8 0,-1 0 2 15,-2-5 0-15,-1 5 0 0,0 3-1 0,-3 3 0 16,-1-3 0-16,-3 3 0 0,0 0-17 0,4-3 0 16,-4-3 0-16,0 6 0 0,0 0 0 0,1 3 0 15,-5-3 0-15,4 3 0 0,0-3 0 0,-3 0 0 16,0 0 0-16,-1 0 0 0,1 0 0 0,-1 0 0 16,1 0 0-16,-1-3 0 0,1 3 0 0,-4-3 0 15,4 3 0-15,-1 0 0 0,1-6 8 16,-1 6-8-16,1 0 0 0,3-6 0 0,-3 6 0 0,-1 0 0 15,1-6 8-15,-1 6-8 0,1 0 0 0,0 0 10 16,-1-5-10-16,-3-1 8 0,0 6-8 0,-3 0 0 16,-1 0 0-16,-3 0 0 0,4 0 0 0,-4 0 0 15,0 0 0-15,0 0 0 0,0 0 11 0,0 0 0 16,0 0 0-16,0 0 0 0,0 0 2 0,0 0 1 0,0 0 0 0,0 0 0 16,0 0 6-16,0 0 2 0,0 0 0 0,0 0 0 15,0 0-22-15,0 0 0 0,0 0 0 0,0 0 0 16,0 0 0-16,0 0 0 0,0 0 0 0,0 0 0 15,0 0 0-15,0 0 0 0,0 0 0 0,0 0 0 16,0 0 0-16,0 0 0 0,0 0 0 0,0 0 0 16,0 0 0-16,0 0 0 0,0 0 0 0,0 0 8 15,0 0-8-15,0 0 0 0,0 0 0 0,0 0 0 16,0 0 0-16,0 0 0 0,0 0 0 0,0 0 0 16,0 0 0-16,0 0 0 0,0 0 0 0,0 0 0 15,0 0 0-15,0 0 0 0,0 0 0 0,0 0 0 0,0 0 0 0,0 0 0 16,0 0 0-16,0 0-8 0,0 0 8 0,0 0 0 15,0 0 0-15,0 0 0 16,0 0 0-16,0 0 0 0,0 0 0 0,0 0 0 16,0 0 0-16,0 0 0 0,0 0 0 0,0 0 0 0,3 6 0 0,-3-6 0 15,7 0 0-15,-7 0 0 0,4 5-14 0,-4-5-4 16,4 0-1-16,-4 0 0 0,7 0 19 0,0 0-8 16,-4 6 8-16,4-6 0 0,0 0-13 0,0 0 4 15,4 6 1-15,3-6 0 0,-3 6 8 0,3-3 0 16,-4 0 0-16,1 3 0 0,-1-3 20 0,-3 0 8 15,1 0 3-15,-1 2 0 0,3 1-23 0,-3 0-8 0,4-6 0 0,-4 0 0 16,3 6 0-16,1-6 0 0,-4 0 0 0,4 0 0 16,-4 0-8-16,3 0-2 0,-3 0 0 0,0 0 0 15,1 0 10-15,2-6 11 16,1 6-3-16,-1-6 0 0,-3 6 1 0,4-6 0 16,-1-2 0-16,1 2 0 0,0 6-1 0,-1-3 0 0,1 0 0 0,3-3 0 15,0 6-8-15,-3-6 10 0,3 0-10 16,-4 6 10-16,4-6-10 0,1 1 0 15,-1-1 9-15,0 0-9 0,0 6 0 0,-4-6 0 16,8 3 0-16,-4 0 0 0,0 0 0 0,0 0 0 0,1 0 0 0,-5 3 0 16,-3-3 0-16,4 0 0 0,-1 3 0 0,-3 0 0 15,7 0 0-15,-3 0 0 0,0 0 0 0,-1 0 0 16,-3 0 0-16,4-6 0 0,-1 6 0 0,1-5 0 16,3 5 0-16,-7 0 0 0,4-6 0 0,-1 6 0 15,5-6 0-15,-5 6 0 0,1-6 0 0,-4 0 0 16,7 6 0-16,-4-9 0 0,1 3 0 0,3-3 8 0,-3 7-8 0,3-4 0 15,-4 0 0-15,4 0 0 0,-3 6 0 0,0-6 0 16,-1 0 0-16,1 0 0 0,3-3 0 0,-3 7 0 16,3-4 0-16,-4 3 0 0,1-3 0 0,-1 6 0 15,1 0 0-15,0-6 0 0,-1 0 0 0,1 6 0 16,-1-6 0-16,1 6 0 0,-4 0 0 0,4 0 0 16,-4-6 0-16,3 6 0 0,1 0 0 0,-1 0 0 15,-3-6 0-15,4 1 0 0,3 5 0 16,-3 0 0-16,-1 0 0 0,1 0 8 0,-1 0-8 15,-3 0 0-15,4 5 0 0,-4-5-8 0,4 0 8 0,-1 0 0 16,-3-5 0-16,7 5-8 0,-3 0 8 0,0 0 0 16,-1 5 0-16,1-5 0 0,-1-5 0 0,1 5 0 15,-4-9 0-15,4 6 0 0,-1 0 0 0,4 0 0 16,-3 0 0-16,3 0 0 0,-3 0 0 0,-1-3 0 0,4 6 0 0,-3-6 0 16,-1 0 0-16,5 6 0 0,-5-5 0 0,4-1 0 15,0 6 0-15,-3 0 0 0,3 0 0 0,-3-6 0 16,3 6 0-16,-7 0 0 0,0-6 0 0,0 6 0 15,3 0 0-15,1 0 9 0,0-6-9 0,3 3 0 16,0 6 0-16,0-3 0 0,0-6 0 0,0 3 0 16,0-3 0-16,0 6 0 0,1-6 0 0,-1 1 0 15,3 5 0-15,-3-6 0 0,4 0 0 0,0 0 0 16,-4 0 0-16,0 0 0 0,0-3 0 0,0 9 0 16,0 15 0-16,0-9 0 0,4-6 0 15,-7 0 0-15,6-6 0 0,-3 6 0 0,0-6 0 0,1 0 0 0,-1 3 0 16,3 0 0-16,-3-2 0 0,1 2 0 15,2-3 0-15,-3 6 0 0,4-6 0 0,-4 0 0 16,0 6 0-16,4-6 0 0,-4 0 0 0,0 0 0 16,0 0 0-16,0 4 0 0,0-4 0 0,0 3 0 15,1 0 0-15,-1 0 0 0,0 0 0 0,3-3 0 0,-6-6 0 0,3 12 0 16,0-6 0-16,0 0 0 0,0 1 0 0,1 5 0 16,2-6 0-16,-3 3 0 0,0-6 0 0,-3 6 0 15,7-3 0-15,-4 0 0 0,0 0 0 0,0 0 0 16,4 1 0-16,-1-1 0 0,1 0 0 0,-4 6 0 15,-3-6 10-15,-1-6-10 0,4 6 0 0,-3 3 0 0,3 3 0 16,0-5 0-16,-3-1 0 0,3 6 0 0,0-6 0 0,-4 6 0 16,5 0 0-16,-5-6 0 0,1 6 0 0,3 0 0 15,-4-6 0-15,1 6 0 0,0 0 0 0,-4-6 0 16,3 6 0-16,1 0 0 0,-1-6 0 0,1 0 0 16,3 3 0-16,-3 0 0 15,3-2 0-15,-4 2 0 0,4-3 0 0,-3 0 0 16,3 0 0-16,0 0 0 0,0 0 0 0,0 0 0 15,4-5 8-15,-4 5-8 0,4 3 0 0,-4-3 0 16,-3 0 0-16,-1 0 0 0,4 0 0 0,0 6 0 0,1-6 0 0,-1 1 0 16,0 5 0-16,0 0 0 0,-4-6 0 0,1 6 0 15,3-6 0-15,-3 6 0 0,-1 0 0 0,1 0 0 16,-4 0 0-16,3-6 0 0,1 6 0 0,0 0 0 16,-4 6 0-16,3-6 0 0,1 0 0 0,-1 0 0 15,1-6 0-15,0 0 0 0,3 6 0 0,0-3 0 16,-4 3 0-16,5-3 0 0,-5 3 0 0,4-3 0 0,-3 3 0 15,3 0 0-15,0-3 0 0,0 3 0 0,-3 0 0 0,-1-3 0 16,1 3 0-16,-1 0 0 0,5 3 0 16,-8 0 0-16,0 0 0 0,0 0 0 0,0 0-9 0,3 3 9 15,-3 0 0-15,4-6 0 0,-4 6 0 0,4-6 0 16,-1 6 0-16,1-6 0 0,-1 5 0 0,1 1 0 16,3-6 0-16,-3 0 0 0,-1 0 0 0,1 0 0 15,-1 6 0-15,5-6 0 0,-5 6 0 0,4 0 0 16,-3-3 0-16,-1-3 0 0,1-9 0 15,3 9 0-15,0 9 0 0,0-3 0 0,0 0 0 0,1 0 0 16,-1-6 0-16,0 5 0 0,0-5 0 0,-3 6 8 16,3-6-8-16,-4 0 0 0,1 6 8 0,-1-6-8 15,1 12 0-15,0-12 0 0,-1 6 0 0,4 0 8 16,-7 0-8-16,0-1 0 0,0 4 0 0,4-3 0 0,0 6 0 16,-4-6 0-16,-7-6 0 0,3 6 0 0,4 0 0 0,4 2 0 15,-8-2 0-15,4 6 0 0,4-6 0 0,-4 0 0 16,0 0 0-16,0-1 0 0,4 1 0 0,-1 0 0 15,-3 3 0-15,0-3 0 0,0 0 0 0,1 0 0 16,-1 5 0-16,0-5 0 0,0 0 0 0,0 6 0 16,0-3 0-16,-4-3 0 0,4 0 0 0,0-1 0 15,0 7 0-15,-3-6 0 0,0 6 0 0,-4-12 0 16,7-6 0-16,-4 0 0 0,-3 6 0 0,0 0 0 16,0 0 0-16,7 6 0 0,-3 0 0 0,-1 0 0 15,1 0 0-15,-1 2 0 0,-3 4 0 0,4 0 0 16,-1-6 0-16,-3 6 0 0,4-7 0 0,-1 1 0 15,1 3 0-15,-1-6 0 0,1 3 0 0,-1-3 0 16,1 3 9-16,0 0-9 0,3 0 8 0,-4-1-8 16,1 1 0-16,3 0 0 0,-4 0 0 0,4-3 0 15,0 9 0-15,4 0 0 0,-8-12 0 0,5 5 0 0,-1 1-9 0,0 0 9 16,0 0-12-16,-4-6 12 16,1 6-34-16,-1 0 0 0,-3-6 0 0,4 0 0 15,-4 0-42-15,0 0-9 0,0 0-2 0,0 0 0 16,0 0-105-16,0 0-20 0,0 0-5 0,0 0-1 0</inkml:trace>
  <inkml:trace contextRef="#ctx0" brushRef="#br0" timeOffset="134714.018">4420 4659 734 0,'0'0'16'0,"0"6"3"0,-3 3 1 0,-1-3 1 0,1-1-21 0,-1 7 0 0,1-6 0 0,-1 0 0 16,1 3 76-16,-1 2 10 0,-3 7 2 0,4 0 1 16,-1-6-26-16,0 8-6 0,1-8-1 0,-1 6 0 15,4-1-5-15,0 4-2 0,-3-10 0 0,3 13 0 16,3-12-25-16,-3 2-4 0,0 4-2 0,4 0 0 16,-1-9-18-16,-3 8 0 0,4 1 0 0,0-6 0 15,-4 2 55-15,3-2 7 0,4 0 2 0,-7 0 0 16,4 5-52-16,-1-2-12 0,-6 3 0 0,3-1 0 15,0 1 0-15,0 2 0 16,-4-2 0-16,-3-6 0 0,7 0 0 0,-3 2 0 0,-5-2 0 0,5 0 0 16,-1 0 23-16,1-4 1 0,-1-2 1 0,4 6 0 15,0-6-25-15,-3 6 8 0,3-12-8 0,0 0 0 16,0 0-16-16,0 0-9 0,0 0-2 0,0 0 0 16,0 0 27-16,0 0-10 0,0 0 10 0,0 0 0 15,0 0-58-15,0 0-5 0,0 0-1 0,0 0-406 16,3 0-82-16</inkml:trace>
  <inkml:trace contextRef="#ctx0" brushRef="#br0" timeOffset="135435.697">4568 5141 836 0,'0'0'24'0,"-7"-6"4"0,7 6-28 0,-7-6 0 0,4 0 0 0,-4 1 0 16,7 5 108-16,0-6 16 0,-7 0 4 0,7 6 0 15,-4 0-52-15,4 0-9 0,0 0-3 0,0 0 0 16,0 0 0-16,0 0-1 0,-7 0 0 0,7 0 0 16,-3 0-50-16,3 0-13 0,0 0 0 0,-4 12 0 15,4-7 0-15,0-5 0 0,0 0 0 0,0 0 0 16,0 0 0-16,0 6 0 0,0 6 0 0,4-6 0 0,-4 0 0 0,3 0 0 16,-3-6 0-16,7 9 0 0,0-9 11 0,-3 11-3 15,3-5-8-15,0 0 12 0,0 0-12 0,0-6 0 16,0 0 0-16,0 0 0 0,0 0 0 0,0 0 9 15,4 0-9-15,-4-6 8 0,0 6-8 0,0-6-16 16,4 0 4-16,-4-5 1 0,0 5 11 16,0-3 0-16,-4 3 0 0,1 0 0 15,-1-6 0-15,4 1 0 0,-3-1 0 0,-1 3 0 0,-3-3 25 0,4 0 7 16,-4 1 2-16,0-1 0 16,0 0-54-16,0-3-12 0,0 4-1 0,-4-1-1 0,1 0 34 0,3 0 0 15,-4 7 0-15,1-1 0 0,-1 3 9 0,4 3 9 16,-3-6 2-16,-1 0 0 0,-3 6-20 0,4-6 0 0,-4 12-13 0,0 0 5 15,-4 0 8-15,4-3-12 0,0 6 12 16,-4 5-12-16,4-2 12 0,0 0-8 0,0-6 8 0,0 8-8 16,-4 4 8-16,4 0-10 0,4-7 10 0,-4 7-10 15,3 3 10-15,1-4 0 0,-1-2 0 0,-3 3 0 16,4-1 0-16,3-5 0 0,-4 0 0 0,4-12 0 16,0 0 0-16,0 0 0 0,-3 6 0 0,3-6 0 15,0 0 0-15,0 0 0 0,0 0 0 0,0 0 0 16,7 14 0-16,-4-8 0 0,4-6 0 0,-3 6 0 15,3 0 0-15,0 0 0 16,0-6 0-16,7 6 0 0,-3 0 0 0,-1-1 0 16,1 1 0-16,-1 0 0 0,1-3 20 0,3 3 0 0,0-6 0 0,-7 0 0 31,4 6-72-31,-1-6-16 0,1 6-2 0,3-6-1 0,-3 0-56 0,-1 0-11 0,4 0-2 0,-3-6-406 16</inkml:trace>
  <inkml:trace contextRef="#ctx0" brushRef="#br0" timeOffset="136307.828">4960 5012 1105 0,'0'0'24'0,"0"0"4"0,0 0 2 0,0-6 2 0,0 6-32 0,-3-6 0 16,-1 0 0-16,4 6 0 0,0 0 84 0,0 0 9 15,0 0 3-15,0 0 0 0,0 0-33 0,0 0-7 16,0 0 0-16,0 0-1 0,0 0-11 0,0 0-3 16,0 0 0-16,-7-6 0 15,-4 12-27-15,4-6-6 0,0 6 0 0,4 0-8 16,-8 0 12-16,4 0-12 0,0-6 12 0,-4 5-12 0,4 4 10 0,0-3-10 15,0 0 8-15,0 0-8 0,7-6 0 0,-3 12 0 16,-4-6 8-16,0-1-8 0,3 7 0 0,1-9 0 16,-5 3 0-16,5 6 0 0,-1 0 0 0,1-1 0 0,-1 1 0 15,4-6 8-15,0-6-8 0,-3 6 0 0,3-6-10 16,3 9 10-16,-3-9 0 0,0 0 0 0,0 0 0 0,0 0 0 16,0 11 0-16,0-11 0 0,0 0-10 0,0 0 10 15,0 0 0-15,0 0 0 0,0 0 0 0,0 0 8 16,0 0-8-16,7 6 0 0,0 6 0 0,1-12 0 15,-5 0 0-15,1-6 0 0,3 12 0 0,0-6 0 16,0 0 0-16,0 0 0 0,0 0 0 0,3 6 0 16,5-6 0-16,-8 0 0 0,3 6 0 0,-10-6 0 15,4 6 0-15,-4 0 0 16,7 2-8-16,-7-8 8 16,0 0-30-16,0 0-2 0,3 0 0 0,-3 0 0 0,7 12 32 0,-7-12 0 0,0 0 0 0,4 6 0 15,-1 0 20-15,1 0 9 0,-4-6 3 0,0 6 0 16,0-6-22-16,0 11-10 0,0-11 10 0,0 6-10 15,0-6 28-15,0 0-1 0,0 0 0 0,-4 3 0 16,4-3-27-16,0 0 0 0,0 0 0 0,-7 3 0 16,0 0 0-16,0-3 0 0,4 0 0 0,-4 6 0 15,0-6-46-15,0 6-14 0,-4-6-4 0,4 0 0 16,0-6-64-16,-4 12-14 0,1-6-2 0,10 0-1 0</inkml:trace>
  <inkml:trace contextRef="#ctx0" brushRef="#br0" timeOffset="136907.143">5592 4568 860 0,'0'0'19'0,"0"0"4"0,0 0 1 0,0 0 0 0,0 0-24 0,0 0 0 15,0 0 0-15,0 0 0 0,0 0 64 0,0 0 8 16,0 0 1-16,0 0 1 0,0 0-13 0,0 0-2 16,0 0-1-16,-4 6 0 0,4 5-30 0,-4 1-7 15,4 3-1-15,-3 3 0 0,3-7 26 0,0 10 5 16,0-3 1-16,0 5 0 15,-4 1 3-15,4 2 1 0,0 0 0 0,0 4 0 0,0-1-37 0,0-2-7 16,4 8-2-16,-4-3 0 0,0-2-2 0,0-4-8 16,0 4 12-16,0 2-4 0,0-9 2 0,-4 4 0 15,4 2 0-15,-3-8 0 0,3 2-2 0,0-5-8 0,0 0 12 0,-4-4-4 16,1-2 0-16,-1 0-8 0,1 0 12 0,-1 5-4 16,4-2-8-16,-3-3 8 0,-1 0-8 0,4-1 8 15,-3-2-8-15,-1 3 0 0,4 0 0 0,-3-1 0 16,3 1 0-16,0 0 12 0,0-9-12 0,0 9 12 15,0-7-12-15,0-5 0 0,0 0 0 0,0 0 8 16,0 0-27-16,0 0-5 0,0 0-2 0,0 0 0 16,3 0-126-16,4-2-24 0,0-7-6 15,0 3-1-15</inkml:trace>
  <inkml:trace contextRef="#ctx0" brushRef="#br0" timeOffset="137421.057">5708 5179 1162 0,'0'0'25'0,"0"0"6"0,0 0 1 0,0 0 1 0,0 0-33 0,0 0 0 16,0 0 0-16,0 0 0 0,0 0 100 0,0 0 14 16,-7 0 2-16,7 0 1 0,0 0-33 0,0 0-6 15,0 0-2-15,0 0 0 0,0 0-48 0,0 0-11 16,0 0-1-16,-4 6-1 0,8 0-7 0,-4 0 0 15,7 0-8-15,0 0 12 0,0 0-12 0,0 2 9 16,0-2-9-16,4 0 8 0,-4 0 11 0,0-6 1 0,7 0 1 0,-3-6 0 16,-8 6-21-16,8 0 0 0,-4 0 0 0,0-6 0 15,0 0 0-15,-4-2 0 0,4 2 0 0,-3 0 0 16,-1 6 0-16,1-6 0 0,-4 0 0 16,0 0 0-16,4 0 0 0,-4 6 0 15,0-11 0-15,0 5 0 16,-4 0-29-16,0 0-11 0,1 3-1 0,-1-3-1 15,4 6-3-15,-10-6-1 0,3 0 0 0,0 6 0 16,-4-11 5-16,4 11 1 0,4-6 0 0,-8 0 0 0,-3 12 14 0,7-6 3 0,-4 0 1 0,4 6 0 16,4-6 12-16,-4 5 10 0,0 1-13 0,-1 6 5 15,1 0 8-15,0 3 0 0,0-4 0 0,0 1-8 16,0 6 8-16,0 2 0 0,4-2 0 0,-1-6-8 16,1 2 8-16,3 4 0 0,-4-6 0 0,1 5 0 15,-1-5 23-15,4 0 9 0,-4-3 3 0,4 8 0 0,0-11-11 16,0 0-1-16,4 6-1 0,0-9 0 15,-1 9-13-15,1-7-9 0,3 1 12 0,-7 0-12 0,7-6 9 16,0 6-9-16,3 0 0 0,-3-6 9 0,0 6-9 16,0-6 0-16,1-6 0 0,-1 6 0 15,0 0-104 1,0-6-22-16</inkml:trace>
  <inkml:trace contextRef="#ctx0" brushRef="#br0" timeOffset="137893.903">5909 5088 645 0,'0'0'18'0,"0"0"5"0,0 0-23 0,0 0 0 0,-3 6 0 0,-1 6 0 15,0-6 84-15,-3 5 13 0,4-5 3 0,-1 6 0 16,4-12 4-16,0 6 2 0,7 3 0 0,0 3 0 16,-7-1-42-16,4 1-8 15,0 0-1-15,-4-6-1 0,0-6-16 0,0 0-3 0,0 11-1 0,0-2 0 16,0 3 4-16,0 0 1 0,0 0 0 0,0-4 0 15,-8 1-15-15,8 0-2 0,0 3-1 0,0-6 0 16,4 5-7-16,0-5-2 0,-1 0 0 0,1 0 0 16,-1 0-3-16,4-3-1 0,0 3 0 0,0 0 0 15,0-6 7-15,0 0 1 0,0 0 0 0,0-6 0 16,1 3-16-16,-1-3 0 0,-4 0 0 0,8 0 0 0,-4-6 9 0,0 1-1 16,0 5 0-16,0-6 0 0,0-3-8 0,-4 9-11 15,-3 6 3-15,4 0 0 0,0-11-2 0,-1 5 0 16,1-6 0-16,-1 6 0 0,-3-6-1 0,0 4 0 15,0 2 0-15,4 0 0 0,-4-6-3 0,3 6-1 16,-3 0 0-16,0 6 0 16,0 0-36-16,4-11-7 0,-4 11-2 0,0-9-723 0</inkml:trace>
  <inkml:trace contextRef="#ctx0" brushRef="#br0" timeOffset="138451.866">6142 5068 780 0,'0'0'22'0,"0"0"5"0,0 0-27 0,-4 5 0 0,4 7 0 0,-3-3 0 0,6 3 90 0,-3 0 13 16,0-1 2-16,0 1 1 0,0 0-20 0,4 3-4 15,3-4-1-15,-7 1 0 0,3-6-26 0,1 6-6 16,0-6-1-16,-1 14 0 0,-3-8-17 0,4 0-4 16,3 2-1-16,-4-2 0 0,1 0-15 15,-1 0-3-15,1-1-8 0,-1-5 12 0,1 3 8 16,-4-3 0-16,0-6 1 0,0 0 0 15,3 6-21-15,-3-6 0 0,0 0 0 0,0 0-12 16,0 0 25-16,0 0 5 0,0 0 1 0,0 0 0 0,0 0-6 0,0 0-1 16,0 0 0-16,-3-9 0 0,-4 3-12 0,3-6 0 15,1 1 0-15,-1 5 0 0,1-6 0 0,-4 3 0 16,3 0 0-16,4-5 0 0,-7 8 0 0,3 0 0 0,-6 6 0 0,6-6 0 16,1-6 0-16,-1 6 0 0,1-5 0 0,3 2 0 15,0 3 0-15,-4-6 0 0,4 6 0 0,0-5 0 16,0 2 0-16,0 3 0 0,0 0 0 0,0-6 0 15,4 6-8-15,-1-11 8 0,1 5 0 0,-1 3 0 16,1-9-9-16,6 13 9 0,-2-7 0 16,-5 0-9-16,8 3 0 0,-1-3 0 0,4 1 0 0,0-1 0 15,1 6-2-15,-1 0 0 0,0-8 0 16,3 8 0 0,-3 0-40-16,4 0-8 0,0 6-1 0,-1-6-1 15,1 0-28-15,0 0-6 0,-1 0-1 0,1 6 0 0</inkml:trace>
  <inkml:trace contextRef="#ctx0" brushRef="#br0" timeOffset="142792.612">5147 7431 640 0,'0'0'14'0,"0"-6"3"0,0 0 1 0,-3-5 0 0,3 2-18 0,0 3 0 0,0-3 0 0,0 0 0 16,0 9 54-16,0 0 7 0,3-6 2 0,-3 1 0 16,0 5-13-16,0 0-2 0,0 0-1 0,0 0 0 15,0 0 3-15,0 0 1 0,0 0 0 0,0 0 0 16,4 5-7-16,-1 1-2 0,1 6 0 0,-4 3 0 0,0 2-17 15,0 7-3-15,0-1-1 0,-4 10 0 0,4-7 11 0,0 10 1 16,0 8 1-16,-3 3 0 16,-1 0-12-16,1 6-2 0,-5-3-1 0,-2 5 0 0,3-10 5 15,-4-4 0-15,-3 3 1 0,0 0 0 0,-4-9 27 16,1-2 4-16,3 5 2 0,-8 3 0 0,5-6-14 0,3 3-4 16,3 1 0-16,-3-13 0 15,3 3-24-15,4-11-4 0,-3 0-2 0,6-9 0 16,4-9 8-16,-3 0 2 0,-4 0 0 0,7 0 0 0,-4-6-20 0,1 0 0 15,-1 3 0-15,4-9 0 16,-3 0-48-16,3-2-12 0,0-1-4 0,3-6 0 0,4 4 47 0,-3-10 9 16,3 4 8-16,-4-10-12 0,-3 4-2 0,4 3-1 15,6-10 0-15,-3-5 0 0,8 3 15 0,-5 6-9 0,4-18 9 16,0 3-8-16,-3 8 8 0,3-5 0 0,0 0 0 0,-7 9-8 16,7 3 28-16,-3 8 5 0,3-17 2 0,-7 9 0 15,4-1-42-15,-4-2-8 0,-4 3-1 0,4 2-1 16,-3 1 25-16,-4 2 0 0,3 4 0 0,-3-4 0 15,4 10 0-15,-4-4 0 0,0 3 0 0,0 7 0 16,0 5 0-16,-4 0 0 0,4-6 0 0,0 6 8 16,0 6-8-16,0 0-10 0,0 0 10 0,4 12-13 15,-1-6-4-15,1 12-1 0,-4-1 0 0,11 10 0 16,-4 2 18-16,0 3-12 0,0 7 12 16,-4 2-10-16,8 3 10 0,-1 0 0 0,1 6 0 0,0 3 0 15,-1-3-12-15,1 6-1 0,-1-6 0 0,1 11 0 16,-4-11 13-16,3-3 0 0,-6-2 0 0,0-10 0 0,-1 9 0 15,1-6 0-15,-1-8 0 0,1 2 0 16,-4-3 26-16,0-2 8 0,0-4 2 0,3 1 0 16,-3-4-28-16,4-8-8 0,-1 6 0 0,1-6 0 15,-1-4-26-15,-3 4-9 0,7 0-1 0,-3-6-755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9T16:10:06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14510 7461 364 0,'0'0'16'0,"0"0"-16"16,0 0 54-16,0 0 8 0,0 0 2 0,0 0 0 15,0 0 51-15,0 0 10 0,0 0 3 0,0 0 0 16,0 0-59-16,0 5-11 0,3 4-2 0,-3-3-1 16,0-6 25-16,0 0 6 0,0 0 1 0,0 0 0 15,0 0-19-15,0 6-4 0,0-6-1 0,0 6 0 16,4 0-27-16,-4 0-4 0,0 0-2 0,0-1 0 16,0 7-30-16,0-3-8 0,0 3-1 0,-4-6 0 15,4 0-19-15,0-6-3 0,0 0-1 0,0 0 0 16,0 5-32-16,4 4-6 0,-4-3-2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06T17:32:59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1633 6981 806 0,'0'0'17'0,"-7"-5"4"0,4-4 1 0,3 9 2 0,0 0-24 16,0 0 0-16,-4 0 0 0,1-3 0 15,-1-6 0-15,1 3-13 0,3 0 1 0,-4 0 1 16,4 0 11-16,0 1 16 0,0-7-4 0,-3 0-1 0,3 6-11 0,0 0 0 16,0-3 0-16,-4 4 0 15,4-1-49-15,-3 6-12 0,3 0-3 0,-4-6 0 0</inkml:trace>
  <inkml:trace contextRef="#ctx0" brushRef="#br0" timeOffset="687.46">1513 6573 579 0,'0'0'12'0,"0"0"4"0,0 0 0 0,0 0 0 0,0 0-16 0,0 0 0 0,0 0 0 0,0 0 0 15,0 0 26-15,0 0 2 16,0 0 0-16,0 0 0 0,0 0 5 0,0 0 2 0,0 0 0 0,0 0 0 16,4 12-35-16,-4-4 0 0,0 4 0 0,0 0 0 15,0 0 34-15,0-4 0 0,-4 1 0 0,4 0 0 16,0-3 10-16,0 0 1 0,0-6 1 0,0 12 0 16,0-12 2-16,-3 5 0 0,3-5 0 0,0 0 0 15,0 0-39-15,3 6-9 0,-3 0 0 0,0 0 0 16,4 3 53-16,-4-3 9 0,3 6 2 0,1-1 0 15,-4-5-52-15,4 9-12 0,-1 3 0 0,1-1 0 16,-1-5 0-16,-3 6 0 0,4-1 0 0,-4-2 0 0,3 8 0 16,-3-11 0-16,4 3 0 0,-1 3 0 0,-3-7 0 15,4 1 0-15,-4 6 0 0,0-4 0 0,0 4 47 16,0-3 6-16,0-1 2 0,0-5 0 16,0 3-37-16,0 0-7 0,0 0-2 0,0-4 0 15,3 1 13-15,-3 6 2 0,0-3 1 0,0-6 0 16,0 5 11-16,0-2 3 0,4 9 0 0,-4-12 0 0,0 5-31 0,3-5-8 15,-3 6 0-15,4-3 0 0,-4 0 0 0,3-1 0 16,-3 4 0-16,0 0 0 0,4-6 0 0,-4 0 0 16,0 0 0-16,0-6 0 0,0 0 0 0,0 0 0 15,0 0 0-15,0 0 0 0,0 0 0 0,0 0 0 16,0 0 0-16,0 0 0 0,0 0 0 0,0 0 0 0,0 0 0 16,0 0 0-16,0 0-12 0,3 3-4 0,-3-3-1 0,0 0 0 15,8 2 17-15,-5 4 0 0,-3-6 0 0,0 0 0 16,7 3 0-16,-7-3 0 0,0 0 0 0,0 0 0 15,4 6 0-15,3-6 9 0,-4 0-1 0,4 0 0 16,-7 0-8-16,4 0 0 0,-1 0 0 0,8 0 0 16,-4 0 0-16,0 0 13 0,0 0-1 0,0 0-1 15,0 0-11-15,0 0 0 0,4 0 0 0,3-6 0 16,-4 6 0-16,5 0 0 0,-1-3 0 16,3 3 0-16,-3 0 0 0,1 0 0 0,-1 0 0 0,0 3 0 15,3 3 0-15,-2-6 0 0,2 6 0 0,1 0 0 16,-4-6-8-16,0 6-4 0,0-6-1 0,-3 6 0 15,3-6 13-15,-7 6 0 0,3-6 0 0,-2 0 0 16,-1 0 0-16,0 0 0 0,0-6 0 0,3 6-9 16,-6-6-32-16,3 0-7 0,-4-6 0 0,4 6-487 15,-3-3-97-15</inkml:trace>
  <inkml:trace contextRef="#ctx0" brushRef="#br0" timeOffset="1415.515">2547 7023 828 0,'0'0'18'0,"0"-6"4"0,4 0 1 0,-4-6 0 0,0 6-23 0,0 0 0 0,0-5 0 0,0 5 0 16,3 0 85-16,-3-3 13 0,-3 3 2 0,3 0 1 15,0 6-24-15,0 0-5 0,-4-6 0 0,1 6-1 16,-5-6-16-16,-2 6-3 0,3 0-1 0,-7 6 0 15,3-6-22-15,-3 6-4 0,3 0-1 0,-3 0 0 0,0 6-16 16,0 2-8-16,4-2 0 0,-8 0 8 0,4 3-8 0,-4 2-16 16,8 1 4-16,-5 0 1 0,5-7 11 0,3 10 0 15,-4-9 0-15,4-1-8 0,4-5 8 16,3 9 0-16,-7-9 8 0,3 0-8 0,4-6 15 16,0 0-2-16,0 0 0 0,-3 6 0 15,3-6-13-15,0 0 0 0,0 0 8 0,3 11-8 16,1-11 0-16,3 6 0 0,-7 0-12 0,7 0 12 15,3-3-8-15,1 0 8 0,-1 0 0 0,1 0 0 0,0-3 0 0,-1 0 0 16,8 0 0-16,-8 0 0 0,5-3 0 0,-5-3 0 16,4-3 0-16,0 3 0 0,0-6 0 0,1 1 0 15,-1-10 0-15,3 9 0 0,-6-5-9 0,-1-7 9 16,1 10 0-16,-4-10-9 0,0 3 9 0,4 4 0 0,-4 5 0 16,0-6-8-16,0 4 8 0,-4-1 0 0,5 6 0 0,-5-3-8 15,1 7 8-15,-1-1 0 0,1 0 0 0,-1 0 0 16,1 3-15-16,-4 3-1 0,0 0 0 0,0 0 0 31,10 0-9-31,-10 0-3 0,4 0 0 0,-4 0 0 0,3 9 15 0,1-3 2 0,-4 0 1 0,3 5 0 16,-3 1 10-16,0-6 0 0,0 15 0 0,0-10 0 15,0 1 16-15,0 9 8 0,-3-4 1 0,3 1 1 16,3 2-3-16,-3-2-1 0,0 6 0 0,4-7 0 16,-1-2-3-16,1 3-1 15,3-7 0-15,-3 7 0 0,-1-6-7 0,1 2-2 0,3-2 0 0,3 0 0 16,-3 0-9-16,4-6 8 0,3 2-8 0,-3 4 8 15,-1-6-8-15,4 6-11 0,0-6 3 0,0-6 0 16,1 6-60-16,-1-1-12 0,3-5-3 0</inkml:trace>
  <inkml:trace contextRef="#ctx0" brushRef="#br0" timeOffset="2318.38">4269 6714 1295 0,'0'0'36'0,"-11"0"9"16,4-3-36-16,-4 3-9 0,4 0 0 0,-3-3 0 0,3 3 57 0,-4 0 10 16,1 0 1-16,-1 0 1 0,0 3-4 0,4-3-1 15,-3 3 0-15,-1 0 0 0,1-3-45 0,-1 3-10 16,0 6-1-16,4-9-8 15,-3 5 0-15,-1-5 0 0,4 6-10 0,-3 0 10 16,6-6 0-16,-3 6 0 0,0 0 0 0,3 0 0 0,4-6 0 0,-7 9 0 16,4-1 0-16,-4 1 0 0,3-3-9 0,1 0 9 15,3-6 0-15,0 6 0 16,0 0 0-16,-4 3-8 0,4-1 8 0,4-2 0 0,-4 0 0 0,0 3 0 16,3-3 0-16,1 6 0 0,-4-12 0 0,3 0 0 15,1 6 0-15,3-968 0 0,-7 1929 0 0,3-961 0 16,-3 0 0-16,4 0 0 0,3-3 0 0,0-3 0 0,-7 0 0 0,4 3 0 15,3 0 0-15,0-3 0 0,0 6 0 0,0-6 0 16,0 6 0-16,-4-6 0 0,4 6 0 16,-3-6 0-16,3 0 0 0,-3 0 0 0,-1 5 0 0,8-5 0 15,-8 6 0-15,4-6 0 0,-3 6 0 0,-1-6 0 16,4 6 0-16,-3-3 0 0,-4 6 0 16,3-3 0-16,1-6 12 0,3 9-4 15,-4-9-8-15,1 11 12 0,3-5-4 0,-3 0-8 0,-1 0 11 0,1 0-11 16,-1 0 9-16,1-3-9 0,-1 2 0 0,1 1 9 15,3 0-9-15,-4 0 8 0,1-6-8 0,-1 6 8 16,-3-6-8-16,4 12 0 0,-1-6 0 0,1 0 0 16,-4-4 0-16,3 7 0 0,1 0 0 0,3 3 0 15,-7-6 0-15,0 0-12 0,-7 5 2 0,7-2 1 16,-4 3-2-16,1 0 0 0,-1-1 0 0,1-5 0 0,-4 0 11 0,0 0 0 16,0-6 0-16,-4 6-8 0,4-3 8 0,-3-3 0 15,-1 0 8-15,0 0-8 0,1-3 8 0,-1-3-8 16,-6 6 8-16,-1 0-8 0,4 0 0 0,0 0 0 15,-4-6 0-15,0 6 0 0,8-12-14 0,-4 7-1 16,0-1 0-16,-1 0 0 16,8 0-13-16,4-3-2 0,3 9-1 15,0 0 0-15,0 0-49 0,0 0-11 16,-4-6-1-16,4 6-516 0</inkml:trace>
  <inkml:trace contextRef="#ctx0" brushRef="#br0" timeOffset="2999.607">4579 6976 1036 0,'0'0'23'0,"0"0"5"0,0 0 0 0,0 0 1 15,-7 0-29-15,7 0 0 0,0 0 0 0,0 0 0 0,0 0 108 0,0 0 16 16,0 0 4-16,0 0 0 0,0 0-52 0,0 0-9 16,0 0-3-16,0 0 0 0,0 0-51 0,0 0-13 15,0 0 0-15,0 0 0 16,0 0 0-16,7 5 0 0,-3 1 0 0,3-6 0 15,-4 6 0-15,4 0 0 0,0 0 0 0,0 0 0 16,4-3 0-16,0-3 0 0,-1 0 0 0,1-3 0 16,-1 3 0-16,-3-12 0 0,4 12 0 0,-1-6 0 0,1 0 0 0,-7 0 0 15,3-5 0-15,0 5 0 0,-4-6 54 0,4 9 8 16,-3-3 2-16,-1-6 0 16,1 7-103-16,-4-1-20 0,3 0-4 0,-3 0-1 0,0 0 103 0,0 0 20 15,4-3 4-15,-4 9 1 16,0 0-103-16,-4 0-20 0,1-6-4 0,-1 1-1 0,1-1 52 0,-4 6 12 0,0 6 0 0,-4-12 0 15,4 0 0-15,-4 0 0 0,1 0 0 0,-4 6 0 16,7-6 0-16,-7 3 0 0,0 0 0 16,-4 3 0-16,4 0 0 0,0-3 0 0,0 3 0 0,3 3 0 15,0-3 0-15,1 6 0 0,6 0 0 0,-3 0 0 16,0 6 0-16,4-1 0 0,-4-2 0 0,-1 0 0 16,8 6-16-16,-3 2-1 15,3-5 0-15,-4-3 0 0,4 9 27 0,-3-1 6 16,3-5 0-16,-4 9 1 0,4-10-17 0,4 1 0 0,-4 6 0 0,0-4 0 15,0-8 0-15,0 6 0 0,3 6 0 0,-3-6 0 16,4-7 0-16,-1 4 0 0,-3-9 0 0,8 12 0 16,-5 0 0-16,1-6 0 0,-1 5 0 0,4 1 0 15,0-3 0-15,-3-6 0 0,3 3 0 0,3 0 0 16,1 8 55-16,3-2 7 0,-3 0 2 0,6-6 0 0,1 0-52 16,3-1-12-16,-7-2 0 0,0 0 0 15,4-6-48-15,0 0-13 0,-1-2-3 0,4 2-477 16,1 0-96-16</inkml:trace>
  <inkml:trace contextRef="#ctx0" brushRef="#br0" timeOffset="3916.63">5062 6999 1198 0,'0'0'26'0,"0"0"6"0,0 12 0 0,-3-9 3 0,3 0-35 0,0 3 0 0,0-4 0 0,0-2 0 15,0 0 72-15,0 0 7 0,0 0 1 0,0 0 1 16,0 0-27-16,0 0-6 0,0 0 0 0,0 12-1 15,0 0-17-15,0 0-3 0,0 0-1 0,3-4 0 16,-3 4 11-16,4 6 3 0,-4 5 0 0,3 4 0 16,4-4-28-16,-3 4-4 0,0-4-8 0,-4-5 11 15,3 2 2-15,1 4 1 0,-4-6 0 0,0-1 0 16,0-2 1-16,0-9 0 0,0 0 0 0,0-6 0 16,0 0 6-16,0 0 2 0,-4 6 0 0,1-6 0 15,-1 0 24-15,0-6 5 0,-3 0 0 0,0 0 1 16,0-3-27-16,4-9-6 0,-4 1 0 0,3-7-1 15,4 7-19-15,-7 2 0 0,7-3 0 0,-3-5 0 16,3-4 0-16,-4 10-12 0,4-4 12 0,0 9-12 16,4 1-2-16,-4-7 0 0,0 3 0 0,3 4 0 0,1 5-3 0,-1 0-1 15,-3-6 0-15,4 6 0 0,-1 6-1 0,-3 0 0 16,0 0 0-16,0 0 0 0,4-6-3 0,-4 6-1 16,0 0 0-16,0 0 0 15,7-6-6-15,0 6-2 0,-7 0 0 0,0 0 0 0,0 0 42 0,7 0 8 0,0-3 1 16,-7 3 1-16,0 0-21 0,0 0 0 0,7 0 0 0,0 3 0 15,-7-3 0-15,7 6 0 0,0-6 0 0,-7 0 0 16,7 6 0-16,0-6 0 0,-3 6 0 0,3 6 0 16,-4 0 0-16,8-7-8 0,-7 4 8 15,-1-3 0-15,1 6 0 0,-1 0 0 0,1-1 0 16,-4 1 0-16,3 9 0 0,1-4 0 0,-1-11 0 16,-3 6 0-16,4-6 0 0,-1 0 0 0,-3 0 0 15,0-6 0-15,0 0-13 0,0 0-4 16,0 8-1-16,0-8 0 0,0 0 35 0,0 0 7 15,0 0 2-15,0 0 0 0,4-5-26 0,-1-1 0 0,1 0 0 0,-1 0 0 16,1-3 0-16,-1 3 0 0,1-11 8 0,0 5-8 16,-1 6 0-16,1-6 0 0,-4 3 0 0,3 4 0 15,1-7 0-15,-1 6 0 0,1-6 0 0,-1 6 0 16,1-3-24-16,-1 4-1 0,1-1 0 0,-1 0 0 16,1-6 25-16,3 0 0 0,-4 6 0 0,8-2 0 15,-7-4 0-15,-1 6 0 0,1 0 0 0,-1 0 0 0,1 0 0 0,-4 6 0 16,3-6 0-16,-3 6 0 0,0 0 0 0,7-5 0 15,-3-4 0-15,-1 6 0 0,8 6 0 0,-8 6 0 16,4 2 0-16,1-5 0 0,-1 0 0 0,-4 9 0 16,4-4 0-16,-3 7 0 0,3-6 0 0,-4 6 0 15,1-1 0-15,3 10 0 0,-4-10 0 0,1 10 0 16,3-10 0-16,-3 7 0 0,-1-4 0 0,1-2 0 16,-1 0 0-16,1-7 0 0,-1 4 10 15,-3 3 7-15,4-6 2 0,-4-7 0 16,0-5-19-16,0 0 10 0,0 0-10 0,0 0 8 0,0 0-8 0,0 0 12 15,0 0-12-15,0 0 12 16,0 0-36-16,0 0-8 0,0 0 0 0,3-5-560 16,1-1-111-16</inkml:trace>
  <inkml:trace contextRef="#ctx0" brushRef="#br0" timeOffset="4563.44">5789 7025 1267 0,'0'0'28'0,"0"0"5"0,0 0 2 0,0 0 1 16,0 0-36-16,0 0 0 0,0 0 0 0,-3 0 0 15,3 0 109-15,-8-2 15 0,1 2 4 0,-3 0 0 0,10 0-52 0,-7 2-9 16,0-2-3-16,-4-2 0 0,4-1 0 0,0 0 0 15,0 3 0-15,-4 0 0 16,4 0-51-16,0 0-13 0,-3 3 0 0,3 0 0 0,0-1 0 0,3-2 0 16,4 0 0-16,-7 0 0 15,0 3-48-15,-4 0-13 0,8 3-3 0,-1 0 0 0,-3 0 78 0,4 6 15 16,-1 0 3-16,-3-4 1 16,4-2-53-16,-1 6-10 0,1 0-2 0,-1-6-1 0,4 5 33 0,-3-5 0 15,-1 3 0-15,4 9 0 0,-4-12 8 0,4 5 9 16,-3-5 2-16,-1 0 0 0,4 6-19 15,0-6 0-15,-3 0 0 0,3 2 0 0,0 4 0 0,0 0 0 16,3-6 0-16,-3-6 0 0,0 0-12 0,4 6-5 0,-1 0-2 16,5-1 0-16,-5 1 19 0,4-3 0 15,-3 3 0-15,-4-6 0 0,7 0 30 0,0 6 10 16,-4 0 1-16,4-6 1 0,0-6-26 0,0 0-4 0,1 6-2 0,-1-6 0 16,-4 3 2-16,1-3 0 15,-1 1 0-15,1-1 0 0,-1 0-12 0,4 0 0 0,-7-6-10 0,4 12 10 16,-1-12 0-16,-3 12 0 0,0 0 0 0,4 0 10 31,-4-11-59-31,3 2-12 0,1 3-3 0,-4 6 0 0,0 0 52 0,0 0 12 0,0-6 0 0,0 6 0 16,0-6 0-16,0 6 0 0,0 0 0 0,0 0 0 15,0 0 0-15,0 0 0 0,0 0 0 0,0 0 0 16,0 0 0-16,0 0 0 0,0 0 0 0,3 6 0 16,-3 3 0-16,4 0 0 0,-4 0 0 0,3 2 0 15,1 7 0-15,0-6 0 0,-1 5 0 16,1 4 0-16,3-9 0 0,0-1 0 0,-4 1 0 0,4 3 0 0,0-3 0 15,7-1 0-15,-3 1 0 0,-4 0 0 0,7-6 0 0,0 3 0 16,0 2 0-16,4-5 0 16,-4 0-12-16,4-6 1 0,3-6 0 0,-7 6-562 15,4 0-113-15</inkml:trace>
  <inkml:trace contextRef="#ctx0" brushRef="#br0" timeOffset="4923.309">6202 7199 1263 0,'0'0'28'0,"0"0"5"0,0 0 2 0,0 0 1 0,-7-3-36 0,7 3 0 0,-4-6 0 0,4 6 0 16,0 0 46-16,0 0 2 0,0 0 1 0,0 0 0 16,-3 6-19-16,3 0-4 0,-4 0-1 0,1-3 0 15,-1 3-5-15,1 5 0 0,3-5-1 0,-4 6 0 16,4-6 5-16,-3 0 2 0,3 0 0 0,0 5 0 16,0 4-13-16,-4-3-2 0,8 0-1 0,-4 2 0 15,3 4 19-15,1 0 4 0,-4-7 1 0,3 7 0 16,1-3-10-16,-1 2-3 0,1-5 0 0,-4 3 0 15,3-6-10-15,1-1-3 0,-4 4 0 0,0-12 0 16,0 0-20-16,0 0-5 0,0 0-1 0,0 0-550 16,3-15-111-16</inkml:trace>
  <inkml:trace contextRef="#ctx0" brushRef="#br0" timeOffset="5105.589">6032 6820 1267 0,'-7'11'56'0,"4"-2"12"0,-4-6-55 0,7 6-13 0,-4-3 0 0,4-6 0 16,0 0 87-16,0 0 14 0,0 0 3 0,0 0 1 31,0 0-181-31,0 0-37 0</inkml:trace>
  <inkml:trace contextRef="#ctx0" brushRef="#br0" timeOffset="5689.321">6470 7134 1497 0,'0'0'32'0,"0"0"8"0,0 0 0 0,0 0 4 0,0 0-36 0,0 0-8 16,0 6 0-16,0-6 0 0,0 0 43 0,0 0 6 15,0 0 2-15,0 9 0 0,0 3-31 0,0-6-5 16,3 5-2-16,-3 1 0 0,4 6 19 0,-4-4 4 16,4 10 1-16,-1-9 0 0,-3-1-17 0,7 7-3 15,-3-3-1-15,-1-1 0 16,4 4 4-16,-3-4 0 0,-1-2 0 0,-3 0 0 15,4-6-20-15,-4 2-11 0,7 7 2 0,-7-12 0 0,0 3 45 0,0-3 8 16,0 0 3-16,0-6 0 0,0 0-19 0,0 0-3 16,0 0-1-16,0 0 0 0,0 0 7 0,0 0 1 15,-7-3 0-15,3-3 0 0,4 3 4 0,-3-3 0 0,-4-3 1 0,3-3 0 16,1-5-21-16,-4-1-4 0,3-3 0 0,-3-2-1 16,3-4-11-16,-3 4-11 0,4-1 3 0,-4 4 0 15,3-10-2-15,1-2 0 0,3 9 0 0,3-7 0 16,-3 10-7-16,4-7-2 0,-1 10 0 0,4-1 0 15,-3 6 7-15,-1-3 2 0,5 7 0 0,-1 2 0 16,0 3-1-16,0-3 0 0,-7 6 0 0,14 0 0 16,0 6-16-16,-7-6-3 0,4 9-1 15,3-1 0-15,-4 7 4 16,1-3 1-16,-1 0 0 0,-3 5 0 0,4 4 14 0,-4-3 4 0,0-4 0 0,0 10 0 16,-3-7 8-16,-1-5 0 0,1 6 10 0,3-4-10 15,-4 4 20-15,-3 0-3 0,4-9 0 0,-4 2 0 16,0-5-1-16,0 12 0 0,0-6 0 0,0-4 0 15,0 10-16-15,-4-6 0 0,4-6 0 0,0 5 0 16,0-5-12-16,0-6 0 0,0 0 0 0,0 0 0 16,4 6-84-16,-4-6-16 0,3 6-3 0,1 0-1 15,0-3-89-15,3 0-19 0</inkml:trace>
  <inkml:trace contextRef="#ctx0" brushRef="#br0" timeOffset="6252.833">6960 7190 1454 0,'0'0'32'0,"0"0"6"0,0 0 2 0,0 0 1 0,0 0-33 0,0 0-8 0,0 0 0 0,0 0 0 16,0 0 87-16,-3 6 15 15,-1 0 3-15,4-6 1 0,0 6-43 0,0-6-9 0,0 0-2 0,0 9 0 16,0 2-24-16,0-5-6 0,0-6-1 0,4 6 0 16,-1 0-6-16,1 0-2 0,-4-6 0 0,7 6 0 15,0-3-1-15,0-3 0 0,4 0 0 0,-4 0 0 16,3 0-1-16,4-3-1 0,-7 3 0 0,4-6 0 16,0 0-10-16,-4 6 0 0,3-12 0 0,-3 6 0 15,0 0 0-15,0-5 0 0,0 2 0 0,-3 3 0 16,-1 0 0-16,1-6 0 0,0 12 0 0,-4-6 0 15,3 1-16-15,-3-1-1 0,0 6-1 0,0-6 0 16,-3 0 1-16,-1-3 0 0,0 6 0 0,1 0 0 0,-4-3-6 16,-4 1-1-16,4-1 0 0,-3 0 0 15,-4 0 8-15,-1 0 2 0,1-6 0 0,-3 9 0 0,3 0 14 16,-1 3 0-16,5 3 0 0,-1-3 0 16,1 3 0-16,-1 3 0 0,4 0 0 0,4 6 0 0,-4 0 0 0,7-7 0 15,0 7 0-15,0 3-9 0,0-3 9 0,3-1 0 16,1 10 0-16,-1-3 0 0,1-1 0 0,-1-5 0 15,1 3 0-15,3-1 8 0,0 1-8 0,0-3 0 16,-4 0 8-16,4-1-8 0,0 4 0 0,-3-3 8 16,3 0-8-16,0-1 0 0,-3-2 0 0,3 0 0 15,-4 6-10-15,1-9 10 0,-4-6 0 0,0 0 8 16,17 5 0-16,-13 7 1 0,6-6-9 0,-2 0-12 16,2-6 2-16,-3 0 1 15,-7 0-15-15,11 0-2 0,-1 0-1 0,-3 3 0 16,4-3-130-16,0 0-27 0</inkml:trace>
  <inkml:trace contextRef="#ctx0" brushRef="#br0" timeOffset="7251.556">7902 7111 1036 0,'0'0'23'0,"0"0"5"0,0-6 0 0,0 6 1 0,0 0-29 0,0 0 0 15,4-6 0-15,-4 6 0 0,-4-9 57 0,4 9 6 16,0 0 1-16,0 0 0 0,0 0 0 0,0 0 0 16,0 0 0-16,0 0 0 0,0 0-22 0,0 0-4 0,-7 15-1 0,4-3 0 15,-1-6-37-15,4 8 0 0,-3 4 0 0,3 5 0 16,0 4 0-16,0 2 0 0,3-2 0 0,-3 8 0 15,7-6 0-15,0 4 12 0,-3 2 0 0,-1-3-1 16,4 1 5-16,-3 2 0 0,3-12 1 16,-4 16 0-16,5-7 11 0,-5 3 1 0,1-11 1 0,-1 2 0 0,-3-2 14 15,0-4 4-15,-3-2 0 0,3 0 0 16,-4-7-4-16,4 1-1 0,-3 3 0 0,-1-9 0 16,0 11-25-16,1-14-5 0,-1-6-1 0,4 3 0 15,0 6-12-15,0-6 0 0,0 0 0 0,-7 0 0 16,4 0 40-16,-1 0 12 0,1-6 3 0,-1 6 0 15,-3-6-31-15,0-5-7 0,0-1-1 0,4-6 0 0,-5 4-16 0,5-4 0 16,-1 6-13-16,1-8 5 16,-1 8 8-16,1-6 0 0,3-5 0 0,-4 2 0 15,4-2 0-15,-3-1 0 0,3-2 0 0,0-4 0 16,-4 4 0-16,4-7 0 0,-3 10 0 0,-1-6 0 0,1-1 0 0,3 4 0 0,0-4 0 0,-4 4 0 16,4-7 0-16,0 10 0 0,-3-6 0 0,3 2 0 15,3 9 0-15,1-2 0 0,-1 2 0 0,1-5 0 16,3 2 0-16,-4 6 0 0,4 1 0 0,0-4 0 15,4 12 0-15,-4-6 0 0,0 4 0 0,7 2 0 32,-7-6-53-32,7 12-9 0,-3-6-2 0,3 6 0 0,0 0 52 0,0 6 12 0,4-6 0 0,-4 12 0 15,7-9 0-15,-10 6 0 0,3 5 0 0,0-2 0 16,0 0 0-16,4 2 0 0,-4-2 0 16,-4 6 0-16,-2-6-16 0,-1-1-1 0,0 1 0 0,-4 3 0 15,4-3 17-15,-7-7 0 0,0 7 0 0,0 0 0 16,0-3 0-16,0-3 9 0,0 5-1 0,0-11 0 15,-10 6 1-15,3 0 0 0,0 0 0 0,-4 6 0 16,0-6-9-16,1 0 0 0,-1-3 0 0,-3-3 0 16,3-3 0-16,1 0 0 0,-4 3 0 0,3 0 0 15,-6-3 24-15,2 3 2 0,5-6 1 0,-4 0 0 16,3 6-36-16,1-12-7 0,3 6-2 0,0 0 0 16,-1 1-14-16,5-1-2 0,-1 3-1 0,1-3 0 15,3 6-96-15,0 0-19 0,0-3-4 0,0 3-374 16,7-9-74-16</inkml:trace>
  <inkml:trace contextRef="#ctx0" brushRef="#br0" timeOffset="7781.885">8527 7161 1267 0,'0'0'28'0,"0"0"5"0,0 0 2 0,0 0 1 0,-7-9-36 0,7 9 0 0,-4-3 0 0,-3-6 0 15,3 3 86-15,-3 0 10 0,0 1 3 0,-3 5 0 16,3-6-25-16,0 0-5 0,-4 0-1 0,-3-6 0 16,3 9-29-16,-3 0-7 0,4 0 0 0,-1 0-1 15,1 3-15-15,-1 0-2 0,0 3-1 0,4 3 0 16,0 9-25-16,-3-9-6 0,3 6-1 0,3-1 0 15,-3-2 19-15,3 9 0 0,1-1 0 0,-4-5 0 16,3 6 0-16,4-4 0 0,-3 4 0 0,3 0 0 16,0-12 0-16,0 5 0 0,-4 4 0 0,4-3 0 15,4-6 19-15,-4 0-3 0,0-6 0 0,3 5 0 16,1 1-28-16,-4-6-5 0,0 0-2 0,0 0 0 16,10 3 46-16,1 0 9 0,0-3 1 0,-11 0 1 15,14-3-24-15,-4-3-5 16,-3 3-1-16,4-2 0 0,-4-1-8 0,4 6 0 0,-4-12 0 0,-4 6 0 15,4 0 0-15,-3-6-12 0,-1 4 0 0,1 2 1 0,-1-6-5 0,1 0-2 16,-4 12 0-16,0 0 0 0,0 0 1 0,0 0 0 16,0 0 0-16,0 0 0 15,0 0-7-15,0 0-2 0,0 0 0 0,0 0 0 16,0 0 0-16,3 12 0 0,1-6 0 0,-4 6 0 0,4-1 26 0,-1 4 0 0,-3-3 0 16,4 0 0-16,-1 2 11 0,-3 4 1 0,4-12 0 15,-4 6 0-15,3-1-12 0,-3-11 10 0,0 0-10 0,4 9 10 16,-4-9-10-16,0 0 0 0,7 3 0 0,0 3 0 31,0-3-167-31,0 0-25 0</inkml:trace>
  <inkml:trace contextRef="#ctx0" brushRef="#br0" timeOffset="8461.214">8897 7090 1314 0,'0'0'37'0,"0"0"8"0,0 0-36 0,0 0-9 15,0 0 0-15,0 0 0 0,0 0 53 0,0 0 9 16,-3-3 2-16,3 3 0 0,0 0 36 0,-8-3 7 16,8 3 1-16,-3-3 1 0,3 3-72 0,-7-3-14 15,0 3-3-15,0-3-1 16,7 3-19-16,-7 0 0 0,-4-2 0 0,1 2 0 16,2 0 35-16,-2 0 3 0,-1 0 1 0,1 0 0 0,3 2-27 0,0 1-4 15,7-3-8-15,-11 3 11 0,4 0-11 0,0 0 0 16,-4 3 0-16,4 6 0 0,4-6 0 0,-4 0 0 15,7-6-12-15,-7 6 12 0,3-1 0 0,1 4 0 0,-1-3 0 16,1 6 0-16,3-12 0 0,0 6 0 0,0-6 0 0,-4 6 0 16,4-6 0-16,-3 11 0 0,3-5 0 15,0-6 0-15,0 0 0 0,0 0 0 0,0 0 0 0,0 0 0 16,0 6 0-16,0-6 0 0,0 0 0 16,0 0 0-16,0 0 0 0,0 0 0 0,0 0 0 0,7 6 0 15,-4-3 0-15,-3-3 0 0,7 3 0 0,-7-3 0 16,7 0 0-16,-7 0 0 0,7 0 0 0,0 0 0 15,0 3 0-15,4 0 0 0,-8 0 0 16,5 0 0-16,2 0-12 0,-3 2 12 0,0-5-12 16,-3 6 12-1,3 0-34-15,0-6 1 0,0 12 0 0,0-12 0 0,0 6 51 0,-3 0 10 0,3-3 3 0,-7-3 0 16,7 3-31-16,-4 2 0 0,4 1 0 0,0 3 0 16,-3-3 0-16,-1 0 14 0,1 0-4 0,-1 6-1 15,1-7 0-15,-1 4 0 0,-3 3 0 0,4-6 0 16,-4 0-1-16,0 6-8 0,0-7 12 0,0-5-4 0,0 0-8 0,-4 6 10 15,4-6-10-15,0 0 10 0,0 0-10 0,-3 9 0 16,-1-3 0-16,4-6 0 0,0 0 0 0,-7 6-17 16,0 0 4-16,7-6 1 15,-7 6-39-15,0-6-7 0,7 0-2 0,-7 6 0 16,0-6-44-16,0 0-8 0,0-12-3 0,0 9-620 0</inkml:trace>
  <inkml:trace contextRef="#ctx0" brushRef="#br0" timeOffset="9219.364">9229 6999 1220 0,'0'0'27'0,"0"0"5"0,0 0 2 15,0 0 0-15,0 0-34 0,-4 12 0 0,1-6 0 0,3-6 0 0,-11 6 108 0,8-1 14 16,-1 10 3-16,0-9 1 0,4-6-38 0,0 0-8 15,-7 0-2-15,7 0 0 0,-10 0-30 0,10 0-7 16,-7 0-1-16,-4 0 0 0,4 0-14 0,-3-6-3 16,2 6-1-16,1 0 0 15,0 0-7-15,0-6-2 0,0 6 0 0,7 0 0 16,-10-6-5-16,3 6 0 0,7 0-8 0,0 0 12 16,-7 0-12-16,7 0 0 0,0 0-9 0,0 0 9 0,-8 6-15 0,1 0 3 15,4 0 1-15,-1 6 0 0,1-6 3 0,3 0 0 16,0-1 0-16,0 4 0 0,0 3 8 0,0-6 0 15,0-6 0-15,3 12 0 0,1-6 0 0,-1-1 0 0,1 1 8 0,-4 0-8 16,0-6 0-16,3 9 0 16,-3-9 0-16,0 12-8 0,4-6 8 0,-4-6 0 0,4 0 0 0,-4 0 0 15,0 0 8-15,0 5-8 0,7 1 8 0,-7-6-8 16,0 0 8-16,0 0-8 0,0 0 10 16,3 0-10-16,4 0 0 0,-7 0 0 0,4 6 0 15,3-6 0-15,-4 6 0 0,4-6 16 0,0 0-2 0,-3 0 0 16,3 0-22-16,0 0-5 0,0 6-1 15,0 0 0-15,-3 0 14 16,3-3 0-16,0 3 0 0,-4-1 0 0,1 1 0 0,3 0 0 0,-4-6 0 0,1 12 0 16,0-12 0-16,-4 6 0 0,7 0 0 0,-4-3 0 15,-3 3 0-15,4-1 0 0,-4-5 0 0,0 6 0 16,3 0 0-16,-3 6 0 0,0 0 0 0,4-6 0 16,-4-1 0-16,-4 1 0 0,1 6 0 0,-1-3 0 15,4 3 0-15,-7-6 0 0,4-1 0 0,-1 1 0 16,-3 3 0-16,0-6 0 0,0 3 0 0,-4-3 0 15,4-3 0-15,-3 0 0 0,-5 0 0 0,5 0 0 0,-1 0 48 0,-3 0 13 16,4-3 3-16,-5 3 0 16,1-3-103-16,4 3-20 0,-1-3-4 0,4 3-1 15,0 0 12-15,7 0 1 0,-7 0 1 0,7 0 0 16,0 0-113-16,0 0-22 0,0 0-5 0,0 0-512 0</inkml:trace>
  <inkml:trace contextRef="#ctx0" brushRef="#br0" timeOffset="10133.346">9373 7111 1082 0,'0'0'30'0,"0"0"8"0,0 0-30 0,0 0-8 0,0 0 0 0,-3 6 0 15,3-6 88-15,0 0 16 0,0 0 3 0,0 0 1 16,0 0-41-16,0 0-8 0,0 0-2 0,0 0 0 16,0 0-15-16,0 0-3 0,0 0-1 0,0 0 0 15,0 0-2-15,0 0-1 0,3 0 0 0,4 6 0 16,4-1-19-16,0 1-3 0,-1-3-1 0,1 0 0 15,3 6-12-15,0-9 11 0,4 3-11 16,-4 0 10-16,0-3-10 0,0-3 0 0,0 0 0 0,0-3 0 16,0 0 11-16,-3 3 3 0,-1-3 1 0,1 6 0 15,0 0-3-15,-4 0 0 0,0 0 0 0,-4-5 0 16,4 5 7-16,-3-6 1 0,-4 0 0 0,3 0 0 16,-3 6-7-16,0-12-1 0,4 6 0 0,-4 3 0 15,0 3-12-15,0 0 0 0,0 0 8 0,0-6-8 16,-4 1 0-16,4-1-13 0,0 6 2 0,-7-6 1 15,4 0-2-15,-1 0 0 0,-3 0 0 0,0 0 0 16,0 0 12-16,-4-2-10 0,1 2 10 0,-1 0-10 0,-3-6 10 0,4 12 0 16,3-6 0-16,-4 0 0 0,0 6 0 0,1 0-10 15,3 0 10-15,0 0-13 0,-4 0 1 0,4 6 0 16,-4 0 0-16,1-6 0 0,3 12 4 0,-4-9 8 16,4 6-13-16,-3-1 5 0,3 4 8 0,-4-6 0 15,4 12 0-15,-4-10 0 0,8 1 0 0,-4-3-8 16,3 3 8-16,-3-3 0 0,4 6 0 0,3-1 0 0,-4-5 0 15,1 9 0-15,3-3 0 0,0-1 11 16,3 7-11-16,-3-6 12 0,7-3 2 16,-3 8 1-16,3-5 0 0,0 6 0 0,0-9-4 0,3 2-1 0,-3 7 0 15,4-6 0-15,0-1-10 0,-1-2 10 16,1 3-10-16,-1-6 10 0,5 0-10 0,-5 0 10 16,4 0-10-16,-3-6 10 15,3 0-30-15,-4 0-7 0,5 0-1 0,-1 0 0 16,0-6-114-16,3 0-23 0,1 6-5 0,0-12-1 0</inkml:trace>
  <inkml:trace contextRef="#ctx0" brushRef="#br0" timeOffset="10713.416">9511 6667 1004 0,'0'0'28'0,"0"0"7"0,0 0-35 0,0 0 0 0,0 0 0 16,0 0 0-16,0 0 84 0,0 0 9 16,0 0 3-16,0 0 0 0,0 0-5 0,0 0-1 0,0 0 0 0,0 0 0 15,0 0-34-15,0 0-8 0,0 0 0 0,0 0-1 16,0 0-23-16,0 0-4 0,0 0 0 0,0 0-1 16,0 0-19-16,0 0 10 0,0 0-10 0,0 0 8 15,0 0-8-15,0 0 12 0,0 0-12 0,3 6 12 16,-3-6-2-16,0 0 0 0,0 0 0 0,0 0 0 15,0 0 10-15,0 0 1 0,4 6 1 0,-4-6 0 16,0 0-2-16,0 0 0 0,7 0 0 0,-7 0 0 16,0 0 19-16,7-6 3 0,-3 6 1 0,-1-6 0 15,1 6-29-15,-4 0-6 0,7-6 0 16,-7 6-8-16,0 0 12 0,0 0-12 0,3 0 12 0,4 0-12 16,-7 0 0-16,7-6 0 0,0 0 0 0,0 3 0 15,0-3 0-15,4 3 0 0,-4 0 0 0,4-8 0 16,-1 5 0-16,-3 0 0 0,4-6 0 0,-4 6 0 15,4 0 0-15,-1-2 0 0,-3 2 0 0,0 0 0 16,4 0 0-16,-4 0 0 0,0-6 0 0,0 6 0 0,0-2 0 0,0 2-12 16,0 0 0-16,0 3 0 15,-3 0-68-15,3 3-12 0,0-6-4 0,0 0 0 16,4 0-92-16,-1-5-20 0,1 5-3 0,-4 0-1 0</inkml:trace>
  <inkml:trace contextRef="#ctx0" brushRef="#br0" timeOffset="17694.128">9899 7123 874 0,'0'0'19'0,"0"0"4"0,0 0 1 0,0 0 1 0,0 0-25 0,0 0 0 0,0 0 0 0,-4-6 0 16,4 6 92-16,0 0 14 0,0 0 2 0,0 0 1 16,0 0-61-16,0 0-12 0,-7 0-2 0,7 0-1 15,0 0-4-15,0 0-1 0,-7 0 0 0,7 0 0 16,-3 6-28-16,3-6 0 0,0 0 0 0,-7 0 0 16,3 0 8-16,4 0-8 0,-7 5 0 0,7-5 0 15,0 0 9-15,0 0-9 0,-3 6 8 0,3-6-8 16,0 3 16-16,0-3-3 0,0 0 0 0,3 6 0 15,-3-6 10-15,0 9 1 0,4 0 1 0,-4-9 0 16,7 0-1-16,-4 6-1 0,4-6 0 0,0 5 0 16,0-5-10-16,0 0-1 0,1 0-1 0,2 0 0 0,-3 0-2 0,0 0 0 15,4-5 0-15,-4 5 0 0,0 0-9 16,4 0 10-16,-1-6-10 0,-3 6 10 0,0-6-10 0,4 6 0 16,-4-6 0-16,0 6 8 15,0-9-28-15,0 6-5 0,0 0-2 0,-3 3 0 0,3-6 47 16,-4 6 10-16,-3 0 2 0,7 0 0 0,-3-5 0 0,-1 5 0 15,1-6 0-15,-1 0 0 0,4 0-46 0,-3 6-9 16,-4-12-1-16,3 9-1 0,-3-3 25 0,4 3 0 16,-4-3 0-16,0 6 0 0,0 0 0 0,0 0 0 15,0-2 0-15,-4-4 0 0,1 0 0 16,3 6 0-16,-4-6 0 0,-3 0 0 0,4 0 0 0,-1 6 0 16,-3-6 0-16,0 0 8 0,0 3-8 0,0 0 8 15,0-2-8-15,0 2 8 0,-4-3-8 0,4-6 8 16,0 6-8-16,-3 6 8 0,3-6-8 0,0 6 0 0,-4-6 0 0,4 6 0 15,0 0 0-15,0 0-8 0,7 0 8 0,-4 0-8 16,-3 6-2-16,4 0 0 0,3-6 0 0,-7 6 0 16,3-6-2-16,-3 12-1 0,4 0 0 0,-5-4 0 15,5 4-8-15,-1 6-2 0,1-6 0 0,-1-4 0 16,1 1 23-16,3 0 0 0,-4 3 10 0,4-6-10 16,-3 0 0-16,3 5 0 0,0-5 0 0,0 9 0 15,-4-3 0-15,4-7 12 0,0 7-4 0,0-6-8 16,4 6 27-16,-4-6-2 0,0 3 0 0,0 2 0 15,3-5 3-15,1 6 0 0,-1-6 0 0,1 0 0 16,-1 0-28-16,-3 2 0 0,7-2 0 0,-3 0 0 0,3 6 43 16,0-6 3-16,0 0 1 0,4 5 0 15,-1-5-38-15,1 6-9 0,3-3 0 0,-3-3 0 16,-1 0 0-16,-3 5 0 0,4-5 9 0,-1 3-9 16,1-3 0-16,-4 3 0 0,0-6 0 0,4 9 0 15,-4-7 0-15,0-5 0 0,0 6 0 0,0 0-12 0,3 0 12 0,-2 0-12 16,-1-6 12-16,0 3-12 0,-4 0 12 0,4-3-8 15,0 3 8-15,-3-3-8 16,3 0-22-16,-4 0-4 0,4 0-1 0,1 0 0 0,-1 0 35 0,0-3-8 16,0 0 8-16,0 3 0 15,0 0-56-15,3 0-7 0,-3 0-1 0,4 0-740 0</inkml:trace>
  <inkml:trace contextRef="#ctx0" brushRef="#br0" timeOffset="171583.381">11024 7134 752 0,'0'0'16'0,"0"0"4"0,0 0 1 0,0 0 0 0,-7 0-21 0,7 0 0 16,0 0 0-16,0 0 0 0,-3-6 68 0,3 6 8 15,-7-5 3-15,0 5 0 0,3-6-12 0,-3 0-3 16,4 0 0-16,-1 6 0 0,4-12-51 0,-4 6-13 16,4 3 0-16,-3-3 0 0,-1 1 40 0,4 5 6 15,0 0 1-15,0 0 0 0,0 0-24 0,0 0-5 16,0 0-1-16,0 0 0 0,0 0-17 0,0 0 0 15,-3 8 0-15,-1 4 0 0,1 6 0 0,-1-1 0 16,4 4 0-16,0 2 0 0,0-5 0 16,0 0 0-16,-3-4 0 0,6-2 0 0,4 6 0 0,-3-9 0 0,-1 2 0 15,1 1 0-15,-4 6 0 0,3-12 0 16,1 5 0-16,-4 7 0 0,-4 3 39 0,4-4 4 16,0 1 1-16,0-3 0 0,0-9-20 0,0 5-3 15,0 1-1-15,0-12 0 0,0 0-20 0,0 0 0 0,0 0 0 0,-3 9 0 16,3 0 26-16,0 0 1 0,0-9 0 0,0 0 0 31,0 0-43-31,0 0-9 0,0 0-2 0,0 0 0 0,0 0 53 0,0 0 10 0,0 0 3 0,0 0 0 16,3 5-31-16,-3-5-8 0,-3-8 0 0,3-7 0 15,3 6 0-15,-3-9 0 0,4 1 0 0,0 2 0 16,-4-3 0-16,3 1 0 0,1-4 0 0,-1 9 0 16,-3 7 0-16,4-7 0 0,-1-15 0 0,-3 10 0 15,4-7 0-15,-1 4 0 0,1-4 0 0,3 6 0 0,-4 7 0 16,1-10 0-16,3 4 0 0,0 5 0 15,-4-6 0-15,1 6 0 0,0 4 0 0,-4-4 0 16,3 0 21-16,-3 6 3 0,4 0 1 0,3 0 0 31,0 6-71-31,0 0-14 0,-7 0-4 0,3 6 0 0,4 0 52 0,0 12 12 0,0-6 0 0,-3-1 0 16,3 10 19-16,0 2 6 0,0 4 2 0,0-4 0 16,0-2-43-16,0 2-9 0,-3 1-2 0,-1-12 0 0,1-1 27 15,-1 4 0-15,1 3 0 0,-1-1 0 0,5 16 19 0,-1-10 9 16,-4-5 1-16,1-3 1 15,-1-4-48-15,1-5-10 0,-1 6-1 0,-3-3-1 0,4-3 54 0,-1 0 10 16,-3 0 2-16,0-1 1 0,4 1-29 0,-1 0-8 0,1-6 0 16,-4-6 0-1,3 6-25-15,4 0-7 0,-3 6 0 0,0-6-1 16,-1 6-182-16,4-6-36 0,0-6-7 0,-7 6-2 0</inkml:trace>
  <inkml:trace contextRef="#ctx0" brushRef="#br0" timeOffset="172139.879">11483 7123 1267 0,'0'0'28'0,"0"0"5"16,-7 0 2-16,7 0 1 0,-7 0-36 0,0 0 0 0,-4 0 0 0,4 0 0 0,-3 0 93 0,2 5 12 16,-6-5 3-16,4 0 0 0,3 0-71 0,0 0-13 15,0 9-4-15,-4 6 0 0,7-6-20 0,-6-3 0 16,-1 5 0-16,4 1 0 0,4-6 26 0,3 3 1 16,-4 3 0-16,1-1 0 0,-1-5-27 0,4 12 0 15,-3-9 0-15,3 5-11 0,0 1-9 0,3 3-1 16,-3-7-1-16,4 1 0 0,-1 3 22 0,4 3 0 15,-3-7 0-15,3 7 0 16,3-3 0-16,-3 2 0 0,4 1 0 0,-4-6 0 0,4-1 0 0,-1 4 0 16,1-3 0-16,-1 0 0 0,5-1 21 0,-5 4 9 15,1-3 2-15,-1-6 0 0,1-6-23 0,0 6-9 16,-1-12 8-16,1 0-8 0,-1 0 28 0,1-6 0 0,-1 1 0 16,-3 2 0-16,1-3-28 0,-1-15 0 0,-7 4 0 15,7-1 0-15,0 4 8 0,0 8-8 0,-4 0 0 0,1 1 8 16,-4-1 2-16,3-9 0 0,-3 4 0 0,0-1 0 15,-3 0-10-15,3 7 10 0,-7-4-10 0,0 3 10 16,0 0-22-16,0 1-5 0,-8-4-1 0,5 3 0 16,-1-6 7-16,-3 7 2 0,4 5 0 0,-4 0 0 15,6 0-6-15,8 6-1 0,-10 12 0 0,-1 0 0 16,1-7 4-16,3 7 0 0,0 6 0 0,0 2 0 16,-1-2 2-16,1 0 1 0,0-4 0 0,0 10 0 15,0-12 0-15,4 5 0 0,3 4 0 0,-4-3 0 16,1-7-39-16,3-2-7 0,0 3-1 0,0 0-670 15</inkml:trace>
  <inkml:trace contextRef="#ctx0" brushRef="#br0" timeOffset="172631.073">11776 7214 1177 0,'0'0'52'0,"0"0"11"0,0 0-51 0,0 0-12 0,0 0 0 0,-7 8 0 15,3-2 58-15,1 0 9 0,3 6 1 0,0 0 1 16,0-1-39-16,-4-2-8 0,4 3-2 0,4 6 0 15,-4-7 35-15,3 10 6 0,-3-9 2 0,4 5 0 16,-4-2-50-16,0-3-13 16,3 0 0-16,-3-1 0 0,4 7 0 0,-1-6 0 0,4 0 0 0,-3 2 0 15,-1-2 33-15,1 0 2 0,-1-6 0 0,1-3 0 16,-4-3-5-16,0 0-1 0,7 6 0 0,-3-1 0 16,-1 4-29-16,-3-9 0 0,0 0 0 0,0 0 0 15,11-3 48-15,-4-3 4 0,3 1 1 0,1-1 0 16,-1-3-26-16,1 3-6 0,0-6-1 0,-1 6 0 15,1 0-11-15,3 6-9 0,-7-5 12 0,4-4-12 16,-1 3 0-16,1 0 0 0,-4-6 0 0,7 6 0 0,-7 0 0 16,4-5-17-16,-1-1 1 0,-3 0 1 0,0 3 3 0,0-2 1 15,0-1 0-15,0 0 0 16,-3-6-33 0,-1 4-8-16,-3-4 0 0,4 0-1 0,-4 4 25 0,0-10 6 0,0 1 1 0,-4 2 0 0,1 9-3 15,-1 1-1-15,1-13 0 0,-1 9 0 0,-3 4 5 16,4-1 0-16,-1 0 1 0,1 6-501 15,3 0-100-15</inkml:trace>
  <inkml:trace contextRef="#ctx0" brushRef="#br0" timeOffset="173347.253">12492 7199 1270 0,'0'0'28'0,"0"0"5"0,0 0 2 0,0 0 1 0,0 0-28 0,0 0-8 0,-7-9 0 0,3 9 0 16,-3-6 83-16,4 0 15 0,-1-11 3 0,-3 5 1 0,4 0-36 0,-1 3-7 15,1 4-2-15,-1-1 0 16,-3-6-23-16,3 6-5 0,4-3-1 0,-7 6 0 16,7 3-16-16,-3-3-4 0,-1-3-8 0,1 3 12 15,-4 3-12-15,3 0 0 0,1 0 0 0,-4 3 0 16,0 0 0-16,3 0 0 0,-3 0 0 0,3 3 0 0,-3 6 0 0,0 0-8 16,4-1 8-16,-8 1-13 15,4 9 13-15,0-10-9 0,4 7 9 0,-4 0-8 0,-1-4 8 0,5-2 0 16,-4 6 0-16,0-12 0 0,3 3 0 0,1-1 0 15,-1 1 0-15,1-3 0 0,-1 0 0 0,1 0 0 16,3 0 0-16,-4-6 0 0,1 11 0 0,3-8 0 16,0-3 0-16,0 0 0 0,-4 6 0 0,1-3 0 15,3-3 0-15,0 0 0 0,3 15 0 0,-3-15 0 16,0 0 0-16,0 0 0 0,0 0 0 0,0 0 0 0,0 0 0 0,0 0 0 16,0 0 0-16,0 0-8 0,0 0 8 0,0 0 0 15,0 0 0-15,11 0-8 0,-11 0 8 0,10 0 0 16,1 6 0-16,-11-6 0 15,10 0 0-15,-10 0-8 0,11 6 8 0,0 0 0 16,-11-6 0-16,14 0-8 0,-14 0 8 0,10 5 0 16,1-5 0-16,-11 0 0 0,10 0 0 0,-3 6 0 15,1 0 0-15,2 0 0 0,-3 0 0 0,-3 3 9 0,-4-9-1 0,7 6-8 16,-7-6 17-16,7 6-3 0,-7-6-1 0,7 5 0 16,0-5-2-16,-4 12-1 0,5-6 0 0,-5 3 0 15,1-3-10-15,-1 3 10 0,-3 5-10 0,0-2 10 16,0 0-10-16,-3-6 8 15,-1 3-8-15,1 8 8 0,-1-5-8 0,0 0 0 0,1-1 9 0,-1 1-9 16,-3 0 0-16,4 3 9 0,-4 2-9 0,0-8 0 16,0 0 11-16,0-3-11 0,0-6 10 0,-4 0-10 15,4 0 14-15,0 3-3 0,0 0-1 0,-4-6 0 0,1-6-18 0,3 3-4 16,0 0-1-16,-4 6 0 16,4-6-127-16</inkml:trace>
  <inkml:trace contextRef="#ctx0" brushRef="#br0" timeOffset="174331.093">13991 7067 794 0,'0'0'22'0,"0"0"6"0,0 0-28 0,0 0 0 16,0 0 0-16,-7 0 0 0,0 6 97 0,4-4 14 15,3-2 2-15,-8 3 1 0,8-3-20 0,-7 3-4 0,0 0-1 0,7-3 0 16,-10 0 7-16,10 0 2 16,-7-3 0-16,-4 3 0 0,4-3-54 0,-4 3-12 15,4-3-1-15,0 3-1 0,-3-2-14 0,3 2-2 16,-4-6-1-16,1 6 0 0,3 0-13 0,-4 0 0 15,4 0 0-15,0 0 0 0,0 6-9 0,0-1 9 16,-4 1-13-16,4 3 5 0,-3 3 8 0,2 0 0 16,-2-6 0-16,-1-1 0 0,1 4 0 0,-4 6 0 0,3-6 0 0,0 8 0 15,4-5 0-15,-3 6 0 0,-1-4 0 0,4 4 0 16,0-6 0-16,0 0 0 0,0-1 0 0,3 4 0 16,1-9 0-16,3-6 12 0,0 0-2 0,0 0-1 15,0 0-9-15,0 0 0 0,0 0 9 0,0 0-9 16,0 0 0-16,0 0 9 0,3 6-9 0,4 0 0 15,-7-6 12-15,8 0-4 0,-1 0 0 0,0 0-8 16,3 0 17-16,-3 0-3 0,4-6-1 0,-4 0 0 16,4 0-4-16,-4 0-1 0,0 6 0 0,3 0 0 15,-3 0-8-15,4-6 0 0,-4 6 0 0,0 6 0 0,0-6 0 16,0 0-12-16,4 6 4 0,-4 0 8 16,0 0-12-16,0 0 12 0,0 0-10 15,-4-1 10-15,1 4 0 0,-1 3 0 0,1 0 0 0,0 0 0 16,-1-1 0-16,-3-2 0 0,0 0 0 0,0 0 0 15,0 3 20-15,0-1 8 0,-3 7 0 0,-1-9 1 16,0 5-29-16,-3 7 0 0,4-9 0 0,-4-3 0 16,0 2 0-16,-4 7-21 0,4-6 3 0,0 5 1 15,0-5 17-15,0 0 0 0,-4-3 11 0,4 3-11 16,0-1 8-16,0-5-8 0,0 3 0 0,4 0 0 0,3-9 13 0,-11 3-4 16,4 0-1-16,-4 0 0 15,1 2 3-15,-4-5 0 0,3 0 0 0,-3-8 0 0,3-1-3 0,1 0-8 16,-1 3 12-16,1 0-4 0,-1 6-8 0,1 0 0 0,2 0 0 0,-2 0 8 15,3-6-21-15,0 1-5 0,7 5-1 0,-11 0 0 16,4-6 19-16,0 0 0 16,-3 0 0-16,2 0 0 15,1 0-49-15,0 3-3 0,4-970-1 0,-1 1934 0 0,4-961-119 16,-3-5-24-16,-1-1-5 0,4 6-483 0</inkml:trace>
  <inkml:trace contextRef="#ctx0" brushRef="#br0" timeOffset="174932.439">14270 7196 892 0,'0'0'20'0,"0"0"4"0,0 0 0 0,0 0 1 0,-7 0-25 0,0 3 0 16,0-3 0-16,-4 3 0 0,4 3 94 0,-4-3 14 16,4 0 2-16,-7 5 1 0,7 4-43 0,-3-6-9 15,-1 0-2-15,0 0 0 0,4 6 15 0,-3-1 2 16,3-2 1-16,0 9 0 0,0-12-32 0,0 5-7 16,0 1 0-16,0 3-1 15,-1-3-7-15,5-1 0 0,-4 4-1 0,0 0 0 16,3 0-12-16,1-4-3 0,-1 7 0 0,1-6 0 0,-1-1-4 0,1 4 0 15,-1 3-8-15,1-9 12 16,3-1-32-16,0 7-6 0,0-3-2 0,0 0 0 0,3-6 48 0,1-1 8 16,-1 1 3-16,1 0 0 0,3 3-31 0,0-3 0 15,0 0 0-15,3-6 0 0,1 6 0 0,3-6 0 0,-3 17 0 0,-1-11 0 16,4-3 8-16,1-6-8 0,-5-3 0 0,4 6 9 16,-3-6 3-16,-1 1 1 0,1 5 0 0,-4-6 0 15,4-6-13-15,-4 6 9 0,3 0-9 0,-3-3 8 16,0-2 2-16,0-7 0 0,-3 6 0 0,3-3 0 15,-3-2-10-15,-1 5 0 0,-3-9 9 0,4 7-9 16,-4-1 8-16,3-3-8 0,-3 1 10 0,0 5-10 16,0-3 8-16,-3 4-8 15,-1-1 0-15,1-3 0 0,-1 0 0 0,-3 7-10 0,0 2 0 0,-4-6 0 16,1 0-10-16,3 3-1 0,-4 3-1 0,1 4 0 16,2-1 11-16,-2 3 3 0,6 5 0 0,-3 4 0 0,0-3-4 15,0 6-1-15,0 6 0 0,0-7 0 0,0 10 2 16,3-9 1-16,-3 5 0 0,0 7 0 0,0-4-2 15,4 4-1-15,-1-1 0 0,-3 4 0 16,4-12-19-16,-1 2-4 0,1 1-1 0,3-6 0 16,0-6-124-16,3-1-25 0,4 10-5 0,4-6-1 0</inkml:trace>
  <inkml:trace contextRef="#ctx0" brushRef="#br0" timeOffset="175653.579">14538 7275 1497 0,'0'0'32'0,"0"0"8"0,0 0 0 0,0 0 4 0,0 0-36 0,0 0-8 0,0 0 0 0,-4 9 0 16,1-3 65-16,-1 6 11 0,1-6 3 0,-1 5 0 15,4-2-48-15,-3 9-10 0,3-6-1 0,0-1-1 16,-4 7 9-16,1-3 1 0,3 2 1 0,-4 1 0 16,1-3-30-16,-1-1 0 0,4 7 0 0,0-9-10 15,-3-3 10-15,3-3 0 0,0-6 10 0,0 0-10 16,0 0 0-16,0 0 0 0,0 0 0 0,0 0 0 16,0 0 57-16,0 0 6 0,0 0 1 0,0 0 0 15,0 0-52-15,3-6-12 0,1-3 0 0,-1 3 0 0,4-6 0 0,-3-5 0 16,-1 8 0-16,1-3 0 0,3 0 0 0,-4 0 0 15,5 1 0-15,-5-4 0 0,1 6 20 0,3-6 0 16,-4 10 1-16,1-1 0 0,-1 0-21 0,1 0 0 16,-1-3 0-16,1 3 0 0,-1 0 0 0,-3 6 0 15,0 0 0-15,0 0 0 0,0 0-9 0,0 0 9 16,7 0-10-16,-7 0 10 0,4 3-16 0,-4-3 2 16,7 3 1-16,0 3 0 0,-3-3 13 0,-1 3 8 15,1 6 0-15,-1-6-8 0,1-1 8 0,-1 7-8 0,-3-6 0 16,0 6 0-16,4-3 0 0,-4 2 0 0,0 1 0 15,0 0 0-15,0-3 8 16,0-3-8-16,0-6 0 0,0 0 0 0,0 0 0 0,0 0 8 16,0 0-8-16,0 0 0 0,0 0 18 0,0 0-3 15,0 0-1-15,0 0 0 0,3-6 18 0,1 0 4 16,-1-3 1-16,1-3 0 0,-4 6-37 0,3 1-10 0,1-7-1 0,-4 6 0 16,0 0 11-16,3 3-8 0,-3-3 8 0,4 0-8 15,-4 6-3-15,0 0 0 0,3-6 0 0,-3 6 0 16,0 0-9-16,0 0-3 0,4 0 0 0,-4 0 0 15,0 0-9-15,0 0-3 16,7 6 0-16,-3-6 0 0,-4 0 12 0,3 9 3 0,1 0 0 0,-1 0 0 16,-3 3 20-16,4-7-9 0,-1 1 9 0,1 6 0 15,-4-6 0-15,3 3 0 0,1 0 12 0,-4-1-3 16,3 4 5-16,1-6 1 0,-1 6 0 0,1-12 0 0,-4 0-3 16,3 6-1-16,-3-6 0 0,7 9 0 0,1-4-11 15,-1 7 0-15,0-6 0 0,-4 6 8 0,4-6-21 16,0 0-5-16,0-6-1 0,4 5 0 15,-4 1-169-15,4 0-33 16,6 6-7-16,-3 3-2 0</inkml:trace>
  <inkml:trace contextRef="#ctx0" brushRef="#br0" timeOffset="176521.981">14919 7314 1267 0,'0'0'28'0,"0"0"5"0,-7-6 2 0,7 6 1 0,0 0-36 0,-4-6 0 0,1 0 0 0,-1-6 0 15,4 6 109-15,0 6 15 0,0 0 4 0,0 0 0 16,-3-3-76-16,3 3-14 0,0 0-3 0,0 0-1 16,0 0-24-16,0 0-10 0,0 0 8 0,3 9-8 15,1 3 0-15,-4 0 0 0,3-1 8 0,1 1-8 16,-1 9-29-16,1-9-8 0,-1 5-2 0,-3 1 0 16,4 2 83-16,-4-2 16 0,4 0 3 0,-4 8 1 15,3-8-47-15,-3-1-9 0,0 4-8 0,-3 3 12 16,3-10 16-16,0 4 4 0,0-6 1 0,0 5 0 15,0-8-6-15,0 0-2 0,0 3 0 0,0-12 0 16,0 0-25-16,0 0 0 0,0 0 0 0,0 0 0 0,0 0 0 16,0 0 0-16,0 0 0 0,0 0 0 0,0 0 56 0,0 0 7 15,0 0 1-15,0 0 0 0,0 0-52 0,0 0-12 16,0-9 0-16,0 0 0 0,0-3 0 0,0 1 0 16,0-10 0-16,0 6 0 0,0 1 0 0,0-4 0 15,3 0 0-15,-3 1 0 0,-3 2 0 16,3 3 0-16,3-5 0 0,1 2 0 15,-1-3 0-15,-3 6 0 0,0 1 0 0,4 2 0 0,-4 0 0 0,3 3-12 16,-3-3 3-16,0 9 0 0,4-6 9 0,-4 6 12 16,0 0-2-16,0 0-1 0,3 0-23 0,-3 0-5 15,0 0-1-15,0 0 0 0,0 0 20 0,7 6-12 16,0 0 12-16,-3 0-10 0,3 3 28 0,-4-3 6 0,5 6 0 0,-1-7 1 31,-4 13-41-31,4-9-9 0,-3 0-2 0,-1 5 0 0,1 4 43 0,-4-6 9 0,3-3 2 16,-3-1 0-16,4 4-27 0,-4-3 0 0,3 3 0 0,-3-6 0 15,4 0 0-15,-4-6 0 0,0 5 0 0,0-5 0 16,0 0 0-16,0 0 0 0,0 0 0 0,3-5 0 16,1-1 0-16,-1 0 0 0,1-6 0 0,0-6 0 15,-1 4-11-15,1 2-7 0,-1-12-2 0,1 10 0 16,-1-4-19-16,1 6-4 16,-4 1-1-16,3-4 0 0,1 3 36 0,-1 0 8 0,1 6 0 15,-1-5 0-15,1 5 0 0,-1 6 0 0,-3 0 0 0,0 0 0 16,0 0-14-16,0 0-1 0,7 0 0 0,-3 6 0 15,3-6-27-15,0 6-6 16,0 5 0-16,-3-2-1 0,-1 3 39 0,1 6 10 0,-1-7 0 0,1 7 0 16,-1-3 0-16,1 8 0 0,3-5 0 0,-4-1 0 15,1 4 0-15,3 3 0 0,-4-1 0 0,1 4 0 16,0-7 0-16,3 1 0 0,-4 5 0 0,1-8 0 0,-1 8 0 0,1-14 0 16,-1 6 0-16,1-7 0 0,-1 4 0 0,-3 3 0 15,4-7 0-15,-1 1 0 16,1-3 13-16,-1-3 5 0,1 0 1 0,-4-6 0 15,0 0-133-15,3 6-26 0,12-6-6 0,-15 0-1 0</inkml:trace>
  <inkml:trace contextRef="#ctx0" brushRef="#br0" timeOffset="177056.606">15300 7443 1598 0,'0'0'35'0,"0"0"7"0,0 0 2 0,0 0 1 0,0 0-36 0,0 0-9 0,0 0 0 0,0 0 0 16,0 0 75-16,0 0 13 0,0 0 2 0,7 6 1 15,0-3-48-15,0 3-10 0,0 0-1 0,4 5-1 16,-1 1-43-16,1 0-8 0,0-3-1 0,-1-1-1 15,1 7 42-15,-4-3 9 0,3-6 2 0,1 0 0 0,-4 0-19 16,4-6-3-16,-1 0-1 0,1 0 0 0,-1 0-8 0,4-6 10 16,-3 0-10-16,0-6 10 0,-1-6 8 0,-3 7 2 15,0-4 0-15,0 3 0 0,0-11 11 0,-3 8 2 16,-1-9 1-16,1 13 0 0,-4-10-22 0,-4 3-4 16,1 7 0-16,-1-7-8 0,-3-3 11 15,0 10-11-15,-3-13 10 0,3 9-10 0,0 4 20 0,-4-1-1 16,0-6-1-16,4 12 0 15,0-5-18-15,4 8 0 0,-4 3 0 0,0 3 0 16,0 0-48-16,0 5-12 0,-1 10-4 0,1 0 0 0,0 2 64 0,-3 10 21 16,3-10 0-16,0 10 0 0,0 2-33 0,3-3-8 15,-3 4 0-15,0-4-1 0,3-2 21 0,1 2 16 16,-1 0-2-16,1-5-1 0,-1-3-13 0,4-1-18 0,0-2 4 0,0 5 1 16,0-11 13-16,4 3 0 0,-4-1 0 0,0 1 0 15,3-9 20-15,1 6 8 0,3-6 0 0,-3 2 1 16,3-2-16-16,3 0-3 0,-3-3-1 0,4 0 0 15,-1 3 14-15,-3-6 2 16,8 0 1-16,-5 0 0 0,1 0-72 16,3 6-14-16,0-6-4 0,0 0 0 0,0 0-51 0,0-6-10 15,0 6-3-15</inkml:trace>
  <inkml:trace contextRef="#ctx0" brushRef="#br0" timeOffset="177793.78">15981 7228 1497 0,'0'0'32'0,"0"0"8"0,0 0 0 0,-7 6 4 0,0 0-36 0,3 0-8 0,4-6 0 0,-7 6 0 16,0 0 104-16,0-6 20 0,0 6 3 0,0-3 1 16,-4-1-52-16,4-2-9 0,-3 0-3 0,3 3 0 15,-4 0-20-15,0 0-4 0,4-3 0 0,-3 0-1 16,-1 0-31-16,1 0-8 0,3-3 0 15,0 3 0-15,0 0 0 0,3-3 9 16,-3 3-9-16,7 0 10 0,-4 0-10 0,-3 3 0 0,4 6-10 0,-1-9 10 31,1 12-37-31,-1-6-2 0,1 0 0 0,-1 5 0 0,4-5 39 0,-3 6 0 0,-1-3 0 0,4-3 0 16,0 6 0-16,0-7 0 0,0 7 0 0,0-3 0 16,0 0 0-16,0 0 0 0,0-9 0 0,4 6 0 15,-4-1 0-15,0 1 0 0,0-6 0 0,3 12 0 16,1-6 0-16,-4-6 0 0,3 3 0 0,1 3 0 15,-4-6 22-15,3 6 12 0,1-3 2 0,-1 2 1 16,-3-5-29-16,7 3-8 0,-3-3 0 0,-4 0 0 16,7 12-26-16,-3-12-10 0,-1 6-1 0,4 0-1 0,-7-6 38 0,7 6 0 15,-3-6 0-15,3 6 0 0,0-6 24 0,0 3 12 16,0-3 2-16,3 6 1 0,-2-1-31 0,2 4-8 16,-3 0 0-16,0-9 0 0,4 6 0 0,-4 0 0 15,0 0 0-15,3 5 0 0,-2-5 0 0,-1 0 0 16,0 3 0-16,0-3 0 0,0-6 0 0,0 6 0 15,0 0 0-15,0 0 0 16,0 5 16-16,-3-5 9 0,-1 0 2 0,4 6 0 0,-3-3-42 0,-1 8-8 16,1-5-1-16,-1-3-1 15,-3 0-11-15,0 2-3 0,0 4 0 0,0-9 0 0,0 6 61 0,-3 2 12 16,-1-5 2-16,1 0 1 0,-1-3-29 0,-3 6-8 16,-4-6 0-16,4-1 0 0,0 1 0 0,0 0 0 0,-3-3 0 0,3 3 8 15,0-3-8-15,0 3 0 0,7-6 0 0,-8 3 0 31,1 3-35-31,0-6-1 0,0 6-1 0,0-6 0 0,7 0-29 16,-7 5-6-16,0-5 0 0,0 6-533 0,0-6-107 0</inkml:trace>
  <inkml:trace contextRef="#ctx0" brushRef="#br0" timeOffset="184597.073">17561 7261 892 0,'0'0'25'0,"0"0"6"15,0 0-31-15,-3 6 0 0,-4-1 0 0,3 1 0 0,-3 0 24 0,4 0 0 16,-4 0-1-16,3 0 0 0,-3-6 53 0,-4 0 12 15,4 0 1-15,-7 0 1 0,0 6-9 0,0-6-1 16,3-6-1-16,-3 6 0 0,0 0-79 16,0 0-8-16,0 0-6 0,0 0-1 0,3 0 15 0,1 0 0 15,-4 6 0-15,3-6 0 0,-3 6 0 0,3-1 0 16,-3-2 0-16,0 3 0 0,0 3 0 0,0 0 0 16,0 3 0-16,0-1 0 0,3 4 30 0,-3 0 9 15,0 0 1-15,0-4 1 0,3 7-20 0,-3-6-4 0,0 2-1 0,3 4 0 16,1-12-2-16,3 6-1 0,0-6 0 0,0-1 0 15,3 4-13-15,1 3 8 0,-1-6-8 0,0 0 0 16,4-6 0-16,-3 6 0 0,3-6 0 0,0 11 0 16,3-2 0-16,-3 0 0 0,0-9 0 0,0 0 0 15,8 3 0-15,-5 3-8 0,8 6-1 0,-4-12 0 16,0 6 9-16,3-6 0 0,-3 0 0 0,4 0 0 16,-4 0 0-16,0 0 0 0,4-6 0 0,-4 6 0 15,-4 0 0-15,4 0 0 0,0 0 0 0,-3-6 0 16,-1-3 31-16,4 3 8 0,-3 0 1 0,-1-6 1 15,5 1-19-15,-5-1-4 0,1-6-1 0,-4 4 0 16,3 2-8-16,1 0-1 0,-4-9-8 0,3 7 12 0,-3 5-12 16,0-9 0-16,4 12 0 0,-4 1 0 0,0-7 0 15,0 6 0-15,0 6 0 0,0 0 0 16,0 0 0-16,0 0 0 0,0 0 0 0,0 0 0 16,0 0-14-16,0 0 1 15,0 0 0-15,3 6 0 0,1 0 5 0,-1 5 8 0,1-5-13 0,-1 6 5 0,1-3 8 0,-1 0 0 16,-3 2 0-16,4 4 0 15,-1 3 0-15,-3-9 0 0,4 2 0 0,0 7 0 0,-1-6 0 0,-3 0 0 16,4 2 0-16,-4-2 0 0,3 6 8 0,-3 5 0 16,4-11 0-16,-1 3 0 0,1 8-8 0,-1-11 0 15,4 6-8-15,0 2 8 0,4-2 0 0,-4-4 0 0,0-2 0 16,0 0-8 0,0-6-32-16,4 0-5 0,-1 0-2 0,1-6-749 0</inkml:trace>
  <inkml:trace contextRef="#ctx0" brushRef="#br0" timeOffset="185109.168">17611 7487 1384 0,'0'0'39'0,"0"0"9"0,0 0-38 0,0 0-10 0,0 0 0 0,0 0 0 16,0 0 40-16,0 0 7 0,-4 12 1 0,1-6 0 16,3-6 3-16,0 0 1 0,0 0 0 0,-4 3 0 0,1 5-17 0,3 7-3 15,-4-9-1-15,1 6 0 0,3-6-10 0,0 5-1 16,0-2-1-16,0 0 0 0,0-6-11 0,3 9-8 16,-3 0 9-16,4 5-9 0,-1 1 0 0,1 2 0 15,3-2 0-15,-4-3 0 16,4-1 9-16,0 1-9 0,-3-3 8 0,3 0-8 0,0 5 0 0,-4-2 0 15,5-9 8-15,-5 0-8 0,-3-6 8 0,4 6-8 16,-4-6 12-16,0 0-4 16,0 0 11-16,0 0 1 0,0 0 1 0,0 0 0 0,0 0 3 15,0-6 0-15,-4 0 0 0,4-6 0 16,-3 3-24-16,-1-8 0 0,0 5 0 0,-3-6 0 0,4 1-12 0,-1-4-8 16,-3 3 0-16,0-5-1 0,4 8 9 0,-1-8 1 15,1 5 1-15,-4-3 0 0,3 4 10 0,-3 5 0 0,4-9 0 16,3 10-8-16,-4 5 8 0,4 0 0 0,4-6 0 0,-1 6-8 15,-3 6-6-15,4-6-1 0,3 1 0 0,0-1 0 16,0 0 5-16,3 3 1 0,-3 0 0 0,4 0 0 16,-4 6 9-16,4-3 0 15,-4 0 0-15,3 0 0 0,-3-3 0 0,0 3 0 16,0 0 0-16,0 0 0 0,4 0-10 0,-4 0 10 0,4 0-12 0,-1 0 12 16,1 0-139-16,-1 0-21 0,1 3-4 0,0-3 0 15</inkml:trace>
  <inkml:trace contextRef="#ctx0" brushRef="#br0" timeOffset="185610.769">17956 7402 860 0,'0'0'19'0,"0"0"4"0,0 12 1 0,0-7 0 0,0 7-24 0,4 0 0 15,-4-6 0-15,0 6 0 0,3 2 95 0,1-2 14 0,-1 6 3 0,-3-4 1 16,4 10-90-16,0-6-23 0,3 5 0 0,-4 4 0 16,1-7 56-16,-4-2 6 15,7-1 2 1,-7 1 0-16,7-6-18 0,-4 0-3 0,1 2-1 0,-4-2 0 0,0-12-16 0,0 0-3 15,0 0-1-15,0 0 0 0,3 6 34 0,-3-6 6 16,0 0 2-16,0 0 0 0,0 0 0 0,0 0 0 16,0 0 0-16,0 0 0 0,0 0-21 0,-3-6-4 0,3 0-1 0,-4-6 0 15,1 4-10-15,3 2-1 0,-4-3-1 0,1 0 0 16,-1 3-38-16,1-6-7 0,3-8-1 0,-4 8-1 16,4 6 21-16,0 0-9 0,-3-5 9 0,3 5 0 15,0-6-39 1,-4 6-1-16,4-3 0 0,0-3 0 0,4 7 40 0,-4-1 20 0,0 6-3 0,0-6 0 15,3 0-27-15,-3-6-6 0,4 6 0 0,-4-5-1 16,7 2 17-16,-4-3 0 0,1 6 0 0,-1-6 0 16,1 1 0-16,3 5 0 0,-4-3 0 0,1 3-10 0,-1 0 10 15,5-6 0-15,-5 6-9 0,4 6 9 16,0-5 0-16,-3-1-11 0,3 6 11 0,0-6-8 16,0 12-91-16,0-6-17 15,4 0-4-15,3 6-447 0,0-6-89 0</inkml:trace>
  <inkml:trace contextRef="#ctx0" brushRef="#br0" timeOffset="185911.5">18443 7481 1267 0,'-3'12'28'0,"-1"-6"5"0,1 0 2 0,-1 3 1 0,4 5-36 0,-3 1 0 0,-1-3 0 0,1 8 0 16,-5-5 58-16,5 6 5 0,-1-4 1 0,4-2 0 16,-3 2 0-16,3-5 0 0,-4 0 0 0,4 0 0 15,0-3-64-15,0 2 0 0,0 1 0 0,4 0-10 16,-4-6 18-16,0-6 4 0,0 0 1 0,0 0 0 15,0 0-3-15,0 0-1 0,3-6 0 0,1-6-796 16</inkml:trace>
  <inkml:trace contextRef="#ctx0" brushRef="#br0" timeOffset="186100.731">18292 7025 1548 0,'0'0'34'0,"-4"-2"7"0,-3-7 2 0,3 6 0 0,4-9-35 0,-3 6-8 15,3 6 0-15,0 0 0 0,0 0 48 0,0 0 7 16,0 0 1-16,0 0 1 0,0 0-57 0,0 0 0 0,0 0 0 0,0 0-520 16,0 12-97-16</inkml:trace>
  <inkml:trace contextRef="#ctx0" brushRef="#br0" timeOffset="186598.265">18662 7402 1497 0,'0'0'32'15,"0"0"8"-15,0 0 0 0,0 12 4 0,0-7-36 0,0 1-8 0,0 6 0 0,0-6 0 16,3 6 49-16,-3-3 8 0,4 8 2 0,0-5 0 0,-1 3-7 16,1-4-2-16,-1 7 0 0,1 0 0 0,3-1-25 0,0-5-5 15,0-6 0-15,0 9-1 0,-4 8-19 0,4-5 0 16,-3-4 0-16,3 10 0 15,-3-9 0-15,-1 8 0 0,4-5 0 0,-3-3 0 16,-1 2 55-16,-3-5 7 0,0-6 2 0,0 0 0 16,0 11-52-16,0-11-12 0,0-6 0 0,0 0 0 15,0 9 54-15,0-3 8 0,0-6 2 0,0 0 0 0,0 0 0 0,0 0 0 16,0 0 0-16,0-3 0 0,4 0-52 0,-4-6-12 16,3 3 0-16,1-5 0 0,-1 5 0 0,1-6 0 15,-1 0 0-15,1 3 0 0,-4 9 0 0,0-11 0 16,3-1 0-16,4 0 0 0,1 0 0 0,-5 1 0 15,1 2 0-15,3-3 0 0,0-6 0 0,0 1 0 0,0-1 0 16,3-2 0-16,-3 2 0 0,4-9 0 0,0 4 0 0,3-4 0 16,-4 4 0-16,-3-4 0 0,4 4 0 15,0-1 0 1,-1 4-53-16,-3-4-14 0,0 7-2 0,-3 5-1 16,3-9-195-16,0 10-39 0,3-19-8 0,-3 7-2 0</inkml:trace>
  <inkml:trace contextRef="#ctx0" brushRef="#br0" timeOffset="187216.01">19046 7555 1036 0,'0'0'23'0,"0"0"5"0,0 0 0 0,0 6 1 0,0-6-29 0,-3 5 0 16,3 7 0-16,0-12 0 0,0 0 57 0,0 0 6 16,0 6 1-16,3-3 0 0,1 3 47 0,3 0 9 0,0-6 3 15,0 6 0-15,4 0-44 0,-1-1-9 0,1-10-2 0,0 5 0 16,-1-6-53-16,1 6-15 0,3 0 0 0,-4 0 0 15,4 0 38-15,-3 0 2 16,3-6 1-16,-3 6 0 0,-1 0-29 0,1-6-12 16,-4 3 8-16,0 0-8 0,4 3 0 0,-8-3 8 15,1-3-8-15,-4 6 0 0,0 0 10 0,7 0-10 0,-4-3 12 16,1-6-12-16,-4 9 8 0,0-5-8 0,3-1 0 0,-6-6 0 16,3 6 0-16,0 0 0 0,0 0 0 0,0-5 0 15,0 2 0-15,-4 3 0 0,-3 0 0 0,4-6 0 16,-4 0 0-16,-4 4 0 0,4-1 0 0,-4 0 0 15,4 3 0-15,0-6 0 0,-3 6 0 0,3 1 0 16,3-1 14-16,4 6-4 0,-7 0-1 0,0 0 0 16,3 0-21-16,-3 6-4 0,4-1 0 0,-1 1-1 15,1 0 5-15,-1 6 2 0,1-3 0 0,-1 0 0 16,1 5 10-16,-1 4-8 0,1-6 8 0,-1 2-8 16,1 4 8-16,-4-6 0 0,3 0 0 0,1 2-8 15,3-2 8-15,-4 6 0 0,0-1 0 0,1-5 0 0,-1 0 0 16,4 2 0-16,-3 4 8 0,3-6-8 15,0-3 0-15,3 0 0 0,1-1 0 0,-1 4 0 16,5-6 0-16,-1 0 0 0,0 0 0 0,3 0 0 16,-3 5 8-16,4 1-8 0,3-3 8 0,-3-3-8 0,-1-6 0 0,4 6 0 15,-3-6 0-15,3 0 0 16,-4 0-78-16,5 0-20 0,2 0-4 0,-3-6-728 16</inkml:trace>
  <inkml:trace contextRef="#ctx0" brushRef="#br0" timeOffset="187553.387">19195 7123 1450 0,'0'0'32'0,"0"0"6"0,0 0 2 0,0 0 1 0,0 0-33 0,-7 0-8 0,7 0 0 0,0 0 0 15,0 0 88-15,0 0 15 0,0 0 3 0,0 0 1 16,0 0-16-16,0 0-3 0,0 0-1 0,-4 0 0 16,4 0-33-16,0-12-6 0,0 6-2 0,4-6 0 15,3 6-25-15,0-3-5 0,3 4 0 0,1-7-1 16,-1 0-15-16,1 0 0 0,7 3 0 0,-4-2 0 0,3-1 0 15,1 0-8-15,3 0 8 0,-3-2-13 16,0-4-44-16,-1 6-9 0,1 1-2 16,-4-7-585-16,4 9-118 0</inkml:trace>
  <inkml:trace contextRef="#ctx0" brushRef="#br0" timeOffset="188486.447">19759 7402 529 0,'0'0'11'15,"0"0"2"-15,0 0 1 0,0-3 2 0,-3-6-16 0,3 3 0 0,0-3 0 0,0 3 0 0,3 1 48 0,-3-1 7 16,4 0 1-16,-4 0 0 16,0 6 22-16,0 0 5 0,3-6 1 0,-3 6 0 0,0 0-16 0,0 0-4 15,0 0 0-15,0 0 0 16,0 0 16-16,0 0 4 0,0 0 0 0,0 0 0 0,0 0-17 0,0 0-3 16,0 0-1-16,0 0 0 0,-10 0-24 0,2 0-5 15,8 0-1-15,-7 6 0 0,7-6 6 0,0 0 1 16,-7 0 0-16,7 0 0 0,-7 0-23 0,0 0-4 15,0 0-1-15,0 0 0 0,0 0 0 0,7 0 0 16,0 0 0-16,-7 6 0 0,-4-6-2 0,4 0-1 0,-3 6 0 0,3-6 0 16,0 6-9-16,0-6-12 15,0 5 2-15,0 1 1 0,0 3 9 16,-1-3 0-16,5 6 0 0,-4 0-8 0,3-7 8 0,1 7 0 0,-1 0 0 0,1-3-8 16,3 0 8-16,0-1-8 0,0 4 8 15,0 0-8-15,3-6 8 0,-3-6 0 0,0 6 8 16,4 3-8-16,-4-4 0 0,0 7 0 15,3-6 0-15,-3-6 0 0,0 0 11 0,0 0-3 0,0 0 0 0,0 0 0 16,4 6 0-16,-4-6-8 0,3 6 12 0,-3-6-4 16,0 0 11-16,7 0 1 0,1 6 1 0,-1-6 0 15,-4 6-21-15,4-6 0 0,0 0 0 0,-3 5 0 16,-4-5 0-16,7 0 0 0,-4 0 0 0,1 0 0 16,-4 0 0-16,7 6 0 0,0-3 0 0,-4 0 0 15,5 0 0-15,-1 0 0 0,-7-3 0 0,3 3 0 16,4-3 0-16,-3 0 0 0,3-3 0 0,0 6 0 0,0-3 0 15,0 3 0-15,-4 0 0 0,4 3 0 0,-7-6 0 16,8 6 0-16,-1 0 0 0,-4-6 0 0,4 0 0 16,0-6 0-16,0 6 0 0,-7 0 0 0,4 0-11 0,-4 0-6 15,7 6-2-15,-4-1 0 0,1 1 19 0,-1 0 0 16,-3-6 0-16,4 6 0 0,-4 0 0 0,0 3 0 16,0 2 0-16,0-5 0 0,-4 0 0 0,1 0 0 15,-1 0 0-15,4 3 0 0,-3-3 0 16,-4 3 0-16,3-1 0 0,1 4 0 15,-1-12 0-15,1 6 0 0,-4 0 0 0,0 0 0 0,0 0 32 0,-1-6 9 16,1 3 3-16,0 5 0 0,0-2-21 0,-3-3-4 16,6 0-1-16,-3 0 0 0,0 3-18 0,0 0 0 15,0 0-13-15,0 0 5 16,0-1-38-16,0 1-7 0,0 0-2 0,3 3 0 16,-3-6-7-16,0 3-2 0,4 3 0 0,-4-9 0 15,7 0-153-15,0 0-31 0,-15 11-7 0,15-11-1 0</inkml:trace>
  <inkml:trace contextRef="#ctx0" brushRef="#br0" timeOffset="199059.395">26448 7172 806 0,'0'0'17'15,"0"0"4"-15,-7 0 1 0,3-5 2 0,-3 5-24 0,0-6 0 0,0 6 0 0,-4-6 0 16,11 6 80-16,-7 0 12 0,7 0 3 0,-10 0 0 0,10 0-51 0,-7 6-9 15,7-6-3-15,-7 6 0 0,-4-6 0 0,4 11 0 16,0-5 0-16,3 0 0 16,1 3 7-16,-4-6 1 0,7-3 0 0,0 0 0 15,0 0 13-15,-4 6 3 0,4-6 1 0,0 0 0 0,0 0-11 0,0 0-2 16,0 0-1-16,0 0 0 0,0 0-18 0,0 0-3 16,0 0-1-16,0 0 0 0,0 0 21 0,0 0 4 15,0 0 1-15,7 3 0 0,4 0-35 0,-4-3-12 16,4 0 9-16,-1 0-9 0,4 0 0 0,0 3 0 15,1-6 0-15,-5 3 0 0,4-3 8 0,-3 0-8 0,-1 0 8 0,1 0-8 16,-4 0 12-16,4 0-2 0,-1-3-1 0,1 6 0 16,-4-12-18-16,3 6-4 0,-3 1-1 0,1-1 0 15,-1 0 14-15,-4 0 0 0,1-3 0 16,-1 3 0-16,1 0 8 0,-4 1 5 0,0-1 1 16,0 6 0-1,0-6-39-15,0 6-8 0,0 0-2 0,-7-6 0 0,-4 0 11 0,0-3 3 0,1 6 0 16,-1 0 0-16,-3-3 21 0,4 3-11 0,-4 1 11 15,3-4-8-15,-3 12 18 0,0-6 4 16,0 5 1-16,-1 1 0 0,-2-6-15 0,3 3 0 0,-4 3 0 0,4 12 0 16,0-6-12-16,3-1-6 0,-3-2-1 0,4 9 0 15,-1-7 19-15,0 7 0 0,1-6 0 0,3 3 0 16,0 2 0-16,0 1 0 0,3-9 0 0,-3 5 0 16,7 1 0-16,-3-3 0 0,6 0 0 0,-3-1 0 15,4 4 0-15,-1-3 0 0,4-6 0 0,0 5 0 0,4 4 0 16,-1-6 0-16,-3 0 0 0,4 3 9 0,0-7-9 0,-1 7 0 15,1 0 0-15,3-6-11 0,-4 0 3 0,5 3 0 16,-1-4 0-16,0 1 0 16,0-6-161-16,4 0-32 0,10-6-7 15,-3 1 0-15</inkml:trace>
  <inkml:trace contextRef="#ctx0" brushRef="#br0" timeOffset="199662.921">26804 6943 1249 0,'0'0'27'0,"-7"0"5"0,-4 0 2 0,4 0 2 0,7 0-28 0,-7 0-8 0,7 0 0 16,0 0 0-16,-10 0 70 0,10 0 13 0,0 0 2 0,-7 0 1 15,7 0-37-15,0 0-7 0,0 0-2 0,-7 0 0 16,7 0 3-16,0 0 0 0,-7 0 0 0,7 0 0 16,0 0-19-16,0 0-3 0,-7 6-1 0,-4-3 0 15,7 6 5-15,-3 0 1 16,0-3 0-16,0 5 0 0,0 1-26 0,0 0 0 0,0-3-12 0,0 2 12 16,0 1 0-16,0 0 0 0,0 0 12 0,0-4-4 15,3 1 0-15,1-3 0 0,-1 3 0 0,4-9 0 16,0 0-8-16,0 0 0 0,-3 6 0 0,3 0 0 15,3 6-20-15,-3-7-5 0,4 1-2 16,-1 0 0-16,4 3 40 0,-3-3 8 0,3 0 2 0,-4 0 0 0,4-1-23 0,-3 1 9 16,3 0-9-16,-3 0 0 15,3-6 0-15,0 6 0 0,-4-3 0 0,4-3 0 16,0 3-19-16,-3 0-4 0,3-3-1 0,-7 0 0 0,0 0 24 0,7 0 0 16,-7 0 0-16,0 0 0 0,4 3 0 0,3 0 0 15,-7-3 0-15,7 3 0 0,-4 0 0 0,1 2 0 16,-1 1 0-16,1 0 0 0,-1 0 0 0,1 0 0 15,-1 0 0-15,1 0 0 0,-1 0 0 0,1 5 0 16,-1-2 0-16,1 9 0 0,-1-6 0 0,-3-4 0 16,4 7 0-16,-4 0 0 0,0-3 0 0,-4-1 0 15,4 7 0-15,-3-3 0 0,3-4 0 0,-4 1 0 16,1 0 0-16,-1-3 0 0,1 0 0 0,-1 5 0 16,-3-2 0-16,4-6 0 0,-4 6 27 0,0-9 9 15,0 0 3-15,0 0 0 0,7-3-11 0,-8 2-3 0,1-2 0 0,-3 0 0 16,3 0-35-16,0 0-7 0,0-5-2 0,0-1 0 31,0 0-35-31,-4 0-7 0,4-12-2 0,-4-2-527 0,1 8-106 0</inkml:trace>
  <inkml:trace contextRef="#ctx0" brushRef="#br0" timeOffset="200069.389">26920 6637 1825 0,'0'0'40'0,"0"0"8"0,0 0 1 0,0 0 3 0,0 0-41 0,0 0-11 15,0 0 0-15,0 0 0 0,0 0 21 0,0 0 3 16,-3 9 0-16,3 6 0 0,0-3-24 0,0 11 0 16,0-8 0-16,0 14 0 0,0-8 11 0,3 8-3 15,1 7 0-15,0-4 0 0,3 6-8 0,-4 3 0 16,1-2 0-16,-1 5 0 0,1-3-14 0,-4 3 5 16,3 0 1-16,-3 6 0 0,4-3 8 0,-4 3 0 15,0 0 0-15,0-6 0 0,-4 3 12 0,4-3-1 16,-3-11-1-16,-4 8 0 0,3-6-10 0,1 3 8 0,-4-6-8 15,3 1 8-15,0 2 48 0,4-11 8 16,-3 2 3-16,-1-8 0 16,4 2-107-16,-3-5-22 0,3 0-4 0,0-4-1 15,0-5-49-15,0-6-9 0,0 0-3 0,0 0-375 0,0-6-75 16</inkml:trace>
  <inkml:trace contextRef="#ctx0" brushRef="#br0" timeOffset="200358.186">26631 7078 1623 0,'0'0'36'0,"0"0"7"0,0 0 1 0,0 0 2 0,7 0-37 0,-3 0-9 15,3 0 0-15,0 0 0 0,3 3 48 0,-2 0 8 16,2 3 2-16,4-3 0 0,0 9-4 0,0-6-1 16,4 0 0-16,-4-6 0 0,7 6-35 0,-3-6-7 0,0 0-2 0,-4 5 0 15,7 1 3-15,-3-6 0 0,-4-6 0 0,3 6 0 16,4-5-12-16,-3 5-11 0,3 0 3 0,0-6-609 31,1 0-122-31</inkml:trace>
  <inkml:trace contextRef="#ctx0" brushRef="#br0" timeOffset="201138.124">28060 7346 1213 0,'0'0'26'0,"0"0"6"0,0 0 0 0,0 0 4 0,0 0-36 0,0 0 0 0,0 0 0 0,0 0 0 16,0 0 84-16,0 0 9 0,0 0 3 0,0 0 0 16,0 0-50-16,0 0-10 0,0 0-1 0,0 0-1 15,0 6 3-15,7 0 1 0,-7-6 0 0,7 6 0 16,4-1-12-16,3 1-2 0,-4 0-1 0,1-3 0 16,3 0 9-16,-3-3 3 0,3 0 0 0,0 0 0 15,-4-6-22-15,5 0-4 0,-5 6-1 0,1-6 0 16,-1-5-8-16,-3 5 0 0,4 0 0 0,-4-9 0 15,0 9 0-15,0 0 0 0,-3-5 0 0,3 5 0 16,-4-6 0-16,1-3 0 0,-4 4 0 0,3 5 0 16,-3-6-31-16,-3 0-8 0,3-5-1 0,-7 5-1 15,3-3 8-15,1 9 1 0,-4-6 1 16,-4 7 0-16,4-1-13 0,-4-3-4 0,1-3 0 0,-1 6 0 16,-3 0 32-16,0 1 5 0,0 5 2 0,0 0 0 0,-4 5 9 0,4-5-12 15,-4 0 12-15,4 6-12 0,0 3 12 0,0 9 0 16,0-1 0-16,0-5-8 0,0 9 8 0,3 2 8 15,1 1-8-15,2-7 11 0,-2 10 10 0,3-10 3 16,0 10 0-16,3-9 0 0,1 2 8 0,3 4 3 16,0-7 0-16,0 4 0 0,3-3-35 15,1-1 0-15,3 1-12 0,0-3 3 0,0 2 19 16,0-5 4-16,4 0 1 0,-1-1 0 0,1 1-6 0,-1-3-1 16,4-3 0-16,1 0 0 0,-1 0 1 0,3-6 0 15,-3 0 0-15,4 0 0 0,-4 0-17 0,7-6-4 16,-3 0-1-16,3 0-537 15,0-6-107-15</inkml:trace>
  <inkml:trace contextRef="#ctx0" brushRef="#br0" timeOffset="201623.999">28494 7240 1058 0,'0'0'23'0,"-4"6"5"0,1 6 0 15,-1-6 3-15,1 5-31 0,3-2 0 0,0 9 0 0,0-12 0 0,-4 8 66 0,4 1 7 16,-3 0 2-16,3-3 0 0,-4-1-9 0,1-2-2 16,-1 3 0-16,4 0 0 0,-3-1-36 0,-1-5-8 15,1 6-2-15,3-12 0 0,0 0-2 0,0 0-1 16,0 0 0-16,0 0 0 15,0 0 39-15,0 0 8 0,0 0 2 0,0 0 0 0,0 0-10 0,-4-12-2 16,4 6 0-16,0 1 0 0,0-7-32 0,0 3-6 16,4 0-2-16,-4 0 0 0,3-2-12 0,1 5-8 15,3-6 8-15,-4 3-13 0,1 0 13 0,3 0 0 16,3 4-10-16,-3-1 10 0,0 0 0 0,1 0 0 0,-1 0 0 16,0 0 0-16,0 0-9 0,3 3 9 0,-3 0 0 0,0 0 0 15,4 3-10-15,0 0 10 0,-4-2-8 16,3-1 8-16,1 3-8 0,-1 0 8 0,1 0-8 15,-4 3 8-15,4-1-14 0,-1 4 2 16,1 3 1-16,-4-3 0 16,0 0-17-16,0 0-3 0,0 6-1 0,-4-7 0 0,1 4 32 0,0 0 0 0,-1 0 0 15,-3 3 0-15,0-1 0 0,0 4 0 0,0-3-10 16,-3 0 10-16,-1-1-11 0,0 1 3 16,-3 0 0-16,4-3 0 0,-1 0-3 0,1-1 0 0,3 4 0 0,-4 0 0 31,4-6-45-31,0-6-10 0,0 0-2 0,0 6-678 0</inkml:trace>
  <inkml:trace contextRef="#ctx0" brushRef="#br0" timeOffset="202074.022">28949 6649 990 0,'0'0'21'0,"0"0"5"0,0 0 1 0,0 0 1 0,0 0-28 0,0 0 0 0,0 0 0 0,0 0 0 15,0 0 89-15,0 0 12 0,0 0 3 16,0 0 0-16,0 0-23 0,0 0-4 0,0 0-1 0,0 0 0 15,0 12-19-15,0-6-4 16,0 11-1-16,3-5 0 0,-3-3 28 0,0 6 4 0,0 11 2 0,0-8 0 31,-3 8-86-31,3-2-24 0,0 5-2 0,0 4 0 0,-4-10 34 0,1 9 6 0,3 4 2 0,-4-4 0 16,4 0-4-16,-3 4 0 0,3-16 0 0,-4 16 0 16,4-10 16-16,0 9 4 15,0-2 0-15,0 8 0 0,0-9-32 0,4 0 0 0,-4 4 0 16,0-4 0-16,0-3 0 0,3 7 0 0,-3 2 0 15,-3-20 0-15,3 8 0 0,0-8 0 0,0 5 0 0,0-2 0 16,0-4 0-16,0-2 0 0,0 0 0 0,0-1 0 16,0 4-36-16,3-12-12 15,-3 0-4-15,4-3 0 0,-4-3-156 16,0 0-32-16,0 0-7 0,10-15-1 0</inkml:trace>
  <inkml:trace contextRef="#ctx0" brushRef="#br0" timeOffset="202363.273">28797 7128 1591 0,'0'0'35'0,"0"0"7"0,0 0 2 0,0 0 0 0,0 0-35 0,0 0-9 0,0-5 0 0,0 5 0 15,0 0 54-15,4-6 9 0,-1 6 1 0,-3 0 1 16,0 0-41-16,11 0-8 0,-1 0-1 0,1 0-1 16,3 6-3-16,-7-6-1 0,4 0 0 0,-4 0 0 15,3 5-10-15,5-5 0 0,-1 6 0 0,0-3 0 16,-4 3 0-16,4 6-17 16,-3-6 4-16,3 0 1 15,-3-6-135-15,3 5-26 0,-4-5-6 0</inkml:trace>
  <inkml:trace contextRef="#ctx0" brushRef="#br0" timeOffset="202870.007">29203 7258 1681 0,'0'0'36'0,"0"0"8"0,0 0 2 0,0 0 2 0,0 0-38 16,0 0-10-16,0 0 0 0,0 0 0 0,0 3 42 0,-4 5 6 16,4 1 2-16,0 3 0 0,0 0-3 0,-3-6-1 15,3 5 0-15,0-5 0 0,-4 6-30 0,4 3-7 0,0-9-1 16,0 5 0-16,0 1 7 0,0 0 1 16,0 3 0-16,-3-4 0 15,3 7-8-15,0-9-8 0,0 6 11 0,0-1-11 0,0 4 0 0,0-6 0 16,0-3 0-16,-4 8 0 0,4-5 8 0,0 0-8 15,-3-1 0-15,3 1 0 0,0-3 0 0,0 3 0 0,0-6 0 16,0-6 0-16,0 0 0 0,0 0 0 0,0 0 0 0,0 0 0 16,0 0 32-16,0 0 8 0,0 0 3 0,0 0 0 15,0 0-23-15,0 0-4 0,3-12 0 0,1 3-1 16,-1 0 21-16,-3 0 4 0,4-8 0 0,-4 5 1 16,3-6-33-16,-3 7-8 0,4-4 0 0,-4 3 0 15,0-3 0-15,0 1 0 0,0-1 0 0,-4-3 0 16,4 7 0-16,-3-7 0 0,-1 3 0 0,4-2 0 15,-3 5 0-15,3-9 0 0,-4 10 0 0,4-1 0 16,0 6-24-16,0-6-8 16,4 0 0-16,-4 7-1 0,3-1 13 0,1-3 2 0,-1 3 1 0,1-6 0 15,3 6 9-15,-3 0 8 0,6-5-12 0,-3 2 12 16,0 3-14-16,4 0 4 0,-1 0 1 0,1 0 0 16,0 0-37-1,-1 6-7-15,1 0-2 0,3 0 0 0,0 0-145 0,0 6-28 0,18 0-7 16,-8 0-1-16</inkml:trace>
  <inkml:trace contextRef="#ctx0" brushRef="#br0" timeOffset="203455.212">29492 7437 1105 0,'0'0'24'0,"0"0"4"0,0 0 2 0,0 0 2 0,0 0-32 0,0 0 0 0,0 0 0 0,0 0 0 16,0 0 68-16,0 0 6 0,0 0 2 0,0 0 0 16,0 0-15-16,0 0-2 0,7 6-1 0,-3-6 0 15,3 3-33-15,0 3-6 0,-4-6-2 0,5 3 0 16,2 0 19-16,-3-3 4 0,4 0 1 0,-4 0 0 15,3 0-29-15,-3 0-12 0,4-3 11 0,0 3-11 16,-4-3 20-16,3 0-3 0,-3-3 0 0,0 6 0 16,-3-6 0-16,3 6 0 0,-4-6 0 0,4 0 0 15,-3 0 13-15,0 1 2 0,-1-1 1 0,1-3 0 16,-4 9-17-16,3-6-4 0,-3 0-1 0,4 0 0 16,-4 0-11-16,0 0 8 0,0-5-8 0,-4 5 8 15,4 0-8-15,-3-9 0 0,-1 6-12 0,4 6 12 0,-3-8-17 0,-1 5 4 16,0 0 1-16,1-6 0 0,3 6-5 0,-4 0-1 15,4 6 0-15,-3-5 0 16,-4 2 18-16,0 0-8 0,7 3 8 0,-7-3 0 0,0 3 0 0,0 0 11 16,-4 0 0-16,4 0 0 15,0 0 1-15,0 3 1 0,-4 5 0 0,4-2 0 16,-7 9-13-16,4-3 0 0,-1 0 0 0,0-1 0 0,4 10 0 0,-3-3 9 16,-1-1-9-16,1 1 8 0,-1 2-8 0,4 4 0 15,0-3 0-15,0 2 0 0,3-5 8 0,1-7 0 16,3 10 0-16,3-9 0 0,1 0 4 0,-1 2 0 15,4-5 0-15,-3-3 0 0,-4-6 0 0,11 3 0 0,-4 3 0 0,3 0 0 16,1-6 6-16,-1 6 2 0,4-6 0 16,1 11 0-16,-1-11-35 0,0 6-6 0,0-6-2 0,0 0 0 31,4 0-92-31,-4 0-18 0,3-6-4 0</inkml:trace>
  <inkml:trace contextRef="#ctx0" brushRef="#br0" timeOffset="211861.603">29637 7031 345 0,'0'0'0'0,"0"0"14"0,-4 6-4 0,1 6 2 0,-1-6-12 0,1 0 0 0,-1 0 0 0,1 0 0 16,3-6 0-16,-4 5 0 0,1 4 0 0,-1-3 0 15,4-6 0-15,-3 12 0 0,3-6 0 0,-4 0 0 16,4-6 0-16,-3 6 0 0,3-6 0 0,0 0 0 16,-4 0 67-16,4 0 14 0,0 0 3 0,0 0 1 15,0 0 20-15,0 0 4 0,0 0 1 0,0 0 0 16,0 0-6-16,0 0-2 0,0 0 0 0,0 0 0 16,0 0-26-16,0 0-4 0,0 0-2 0,0 0 0 15,0 0-42-15,0 0-8 0,0 0-1 0,0 0-1 16,0 0 18-16,0 0 4 0,0 0 1 0,0 0 0 15,0 0-14-15,4 0-3 0,3 0-1 0,-7 0 0 16,3 0-23-16,4 0 0 0,-3-6 0 0,-1 0 0 0,1 0 0 0,-1 0 0 16,-3-3 0-16,4 0 0 0,-1 1 56 0,1-4 6 15,-1 0 2-15,4-6 0 0,-3 4-52 0,-1-4-12 16,5 6 0-16,-5-5 0 16,4-1 0-16,0 3 0 0,0 4 0 0,0-13 0 15,0 9 0-15,0-2 0 0,0 5 0 0,1-6 0 0,-1 7 0 0,-4 2 0 16,4-3 0-16,-3 6 0 0,3 0 0 0,-4 0 0 15,4-3 0-15,-7 9 0 0,0 0 0 0,0 0 0 16,0 0 0-16,0 0 0 16,0 0-48-16,4 0-13 0,-4 0-3 0,0 0 0 0,0 0 43 0,0 0 8 15,7 3 1-15,0 3 1 16,0-6-17-16,0 6-4 0,0-6-1 0,-3 6 0 16,-1 0-6-16,1-6-1 0,-1 6 0 0,-3 3 0 15,4-3-54-15,-4-6-11 0,0 5-3 0,0 4-317 0,0 0-64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0073" y="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2" y="4481453"/>
            <a:ext cx="5622291" cy="3666788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39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0073" y="8845391"/>
            <a:ext cx="3044614" cy="466884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0611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six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être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____________</a:t>
            </a:r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____________</a:t>
            </a:r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 _________</a:t>
            </a:r>
          </a:p>
          <a:p>
            <a:pPr marL="0" indent="0">
              <a:buNone/>
            </a:pPr>
            <a:r>
              <a:rPr lang="en-US" dirty="0"/>
              <a:t>nous ____________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____________</a:t>
            </a:r>
          </a:p>
          <a:p>
            <a:pPr marL="0" indent="0">
              <a:buNone/>
            </a:pP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___________</a:t>
            </a:r>
          </a:p>
        </p:txBody>
      </p:sp>
    </p:spTree>
    <p:extLst>
      <p:ext uri="{BB962C8B-B14F-4D97-AF65-F5344CB8AC3E}">
        <p14:creationId xmlns:p14="http://schemas.microsoft.com/office/powerpoint/2010/main" val="13273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74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1"/>
            <a:ext cx="10515600" cy="51142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devenir</a:t>
            </a:r>
            <a:r>
              <a:rPr lang="en-US" dirty="0"/>
              <a:t>				</a:t>
            </a:r>
            <a:r>
              <a:rPr lang="en-US" dirty="0" err="1"/>
              <a:t>descendre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revenir</a:t>
            </a:r>
            <a:r>
              <a:rPr lang="en-US" dirty="0"/>
              <a:t>				</a:t>
            </a:r>
            <a:r>
              <a:rPr lang="en-US" dirty="0" err="1"/>
              <a:t>entrer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monter</a:t>
            </a:r>
            <a:r>
              <a:rPr lang="en-US" dirty="0"/>
              <a:t>				</a:t>
            </a:r>
            <a:r>
              <a:rPr lang="en-US" dirty="0" err="1"/>
              <a:t>retourner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rentrer</a:t>
            </a:r>
            <a:r>
              <a:rPr lang="en-US" dirty="0"/>
              <a:t>				</a:t>
            </a:r>
            <a:r>
              <a:rPr lang="en-US" dirty="0" err="1"/>
              <a:t>tomber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sortir</a:t>
            </a:r>
            <a:r>
              <a:rPr lang="en-US" dirty="0"/>
              <a:t>					</a:t>
            </a:r>
            <a:r>
              <a:rPr lang="en-US" dirty="0" err="1"/>
              <a:t>rester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venir</a:t>
            </a:r>
            <a:r>
              <a:rPr lang="en-US" dirty="0"/>
              <a:t>					</a:t>
            </a:r>
            <a:r>
              <a:rPr lang="en-US" dirty="0" err="1"/>
              <a:t>aller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arriver				</a:t>
            </a:r>
            <a:r>
              <a:rPr lang="en-US" dirty="0" err="1"/>
              <a:t>mourir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naitre</a:t>
            </a:r>
            <a:r>
              <a:rPr lang="en-US" dirty="0"/>
              <a:t>					</a:t>
            </a:r>
            <a:r>
              <a:rPr lang="en-US" dirty="0" err="1"/>
              <a:t>partir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passer				</a:t>
            </a:r>
          </a:p>
        </p:txBody>
      </p:sp>
    </p:spTree>
    <p:extLst>
      <p:ext uri="{BB962C8B-B14F-4D97-AF65-F5344CB8AC3E}">
        <p14:creationId xmlns:p14="http://schemas.microsoft.com/office/powerpoint/2010/main" val="172691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a verb which has </a:t>
            </a:r>
            <a:r>
              <a:rPr lang="en-US" dirty="0" err="1"/>
              <a:t>être</a:t>
            </a:r>
            <a:r>
              <a:rPr lang="en-US" dirty="0"/>
              <a:t> as the auxiliary is conjugated in the passé compose, the past participle must agree in number and gender with the subject.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763" y="2310714"/>
            <a:ext cx="4819134" cy="32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896" y="2234088"/>
            <a:ext cx="4819134" cy="3299254"/>
          </a:xfrm>
          <a:prstGeom prst="rect">
            <a:avLst/>
          </a:prstGeom>
        </p:spPr>
      </p:pic>
      <p:sp>
        <p:nvSpPr>
          <p:cNvPr id="3" name="AutoShape 2" descr="Kaushik, Kavya Nmn photo">
            <a:extLst>
              <a:ext uri="{FF2B5EF4-FFF2-40B4-BE49-F238E27FC236}">
                <a16:creationId xmlns:a16="http://schemas.microsoft.com/office/drawing/2014/main" id="{AC045549-4245-4033-B33D-9B854938A0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9E855-D0F7-4671-9137-23036A458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94168" y="3500515"/>
            <a:ext cx="571798" cy="7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6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a verb which has </a:t>
            </a:r>
            <a:r>
              <a:rPr lang="en-US" dirty="0" err="1"/>
              <a:t>être</a:t>
            </a:r>
            <a:r>
              <a:rPr lang="en-US" dirty="0"/>
              <a:t> as the auxiliary is conjugated in the passé compose, the past participle must agree in number and gender with the subject.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Jacques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allé</a:t>
            </a:r>
            <a:r>
              <a:rPr lang="en-US" dirty="0"/>
              <a:t> au cinema.</a:t>
            </a:r>
          </a:p>
          <a:p>
            <a:pPr marL="0" indent="0">
              <a:buNone/>
            </a:pPr>
            <a:r>
              <a:rPr lang="en-US" dirty="0"/>
              <a:t>Marie </a:t>
            </a:r>
            <a:r>
              <a:rPr lang="en-US" dirty="0" err="1"/>
              <a:t>est</a:t>
            </a:r>
            <a:r>
              <a:rPr lang="en-US" dirty="0"/>
              <a:t> mont</a:t>
            </a:r>
            <a:r>
              <a:rPr lang="en-US" b="1" dirty="0"/>
              <a:t>ée </a:t>
            </a:r>
            <a:r>
              <a:rPr lang="en-US" dirty="0" err="1"/>
              <a:t>l’escalier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Jacques et Maurice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mort</a:t>
            </a:r>
            <a:r>
              <a:rPr lang="en-US" b="1" dirty="0" err="1"/>
              <a:t>s</a:t>
            </a:r>
            <a:r>
              <a:rPr lang="en-US" dirty="0"/>
              <a:t> pendant la guerre.</a:t>
            </a:r>
          </a:p>
          <a:p>
            <a:pPr marL="0" indent="0">
              <a:buNone/>
            </a:pPr>
            <a:r>
              <a:rPr lang="en-US" dirty="0"/>
              <a:t>Lisa et Charlotte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devenu</a:t>
            </a:r>
            <a:r>
              <a:rPr lang="en-US" b="1" dirty="0" err="1"/>
              <a:t>es</a:t>
            </a:r>
            <a:r>
              <a:rPr lang="en-US" dirty="0"/>
              <a:t> riches.</a:t>
            </a:r>
          </a:p>
        </p:txBody>
      </p:sp>
    </p:spTree>
    <p:extLst>
      <p:ext uri="{BB962C8B-B14F-4D97-AF65-F5344CB8AC3E}">
        <p14:creationId xmlns:p14="http://schemas.microsoft.com/office/powerpoint/2010/main" val="39706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76F4F-1559-4F15-8A5C-C8EA8B0A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DB5B0-CD9D-40F9-A1AE-A9DE44AC1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La </a:t>
            </a:r>
            <a:r>
              <a:rPr lang="en-US" dirty="0" err="1"/>
              <a:t>toute</a:t>
            </a:r>
            <a:r>
              <a:rPr lang="en-US" dirty="0"/>
              <a:t> petite </a:t>
            </a:r>
            <a:r>
              <a:rPr lang="en-US" dirty="0" err="1"/>
              <a:t>araignée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montée la </a:t>
            </a:r>
            <a:r>
              <a:rPr lang="en-US" dirty="0" err="1"/>
              <a:t>descente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37443-0384-4EC3-BC1F-22D7DF21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5" y="2219325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5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C5B775-DA6A-4F5D-81E5-F2EB38C7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E9C02-AE5B-455D-80BB-D11991917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Linda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passée</a:t>
            </a:r>
            <a:r>
              <a:rPr lang="en-US" dirty="0"/>
              <a:t> </a:t>
            </a:r>
            <a:r>
              <a:rPr lang="en-US" dirty="0" err="1"/>
              <a:t>devant</a:t>
            </a:r>
            <a:r>
              <a:rPr lang="en-US" dirty="0"/>
              <a:t> </a:t>
            </a:r>
            <a:r>
              <a:rPr lang="en-US" dirty="0" err="1"/>
              <a:t>L’Hôtel</a:t>
            </a:r>
            <a:r>
              <a:rPr lang="en-US" dirty="0"/>
              <a:t> Elizabeth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71109D0-1D5E-496A-9B80-6C134A44AE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1883" y="2724547"/>
            <a:ext cx="2305877" cy="346511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503BED-B76D-4B88-B4C4-9BA21B8E0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Linda a passé deux </a:t>
            </a:r>
            <a:r>
              <a:rPr lang="en-US" dirty="0" err="1"/>
              <a:t>nuits</a:t>
            </a:r>
            <a:r>
              <a:rPr lang="en-US" dirty="0"/>
              <a:t> à </a:t>
            </a:r>
            <a:r>
              <a:rPr lang="en-US" dirty="0" err="1"/>
              <a:t>L’Hôtel</a:t>
            </a:r>
            <a:r>
              <a:rPr lang="en-US" dirty="0"/>
              <a:t> Elizabeth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7516C7C-3FB4-4461-8CED-4D699C81AE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27880" y="3091070"/>
            <a:ext cx="4572680" cy="25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7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D1F508-E556-4326-B46B-37D9D114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BB83F7-F5B5-4F84-8F9E-59ADD164B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aérobic</a:t>
            </a:r>
            <a:r>
              <a:rPr lang="en-US" dirty="0"/>
              <a:t> alphabet</a:t>
            </a:r>
          </a:p>
        </p:txBody>
      </p:sp>
    </p:spTree>
    <p:extLst>
      <p:ext uri="{BB962C8B-B14F-4D97-AF65-F5344CB8AC3E}">
        <p14:creationId xmlns:p14="http://schemas.microsoft.com/office/powerpoint/2010/main" val="3569214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1A2C-9615-4EFD-98B3-6759F53C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Jules Massenet (1842 – 1912)</a:t>
            </a:r>
            <a:br>
              <a:rPr lang="en-US" sz="2800" b="1" dirty="0"/>
            </a:br>
            <a:r>
              <a:rPr lang="en-US" sz="2800" b="1" dirty="0"/>
              <a:t>Meditation from </a:t>
            </a:r>
            <a:r>
              <a:rPr lang="en-US" sz="2800" b="1" i="1" dirty="0"/>
              <a:t>Thaïs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93F65B-BD73-4C86-99E2-360289266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765" y="1824215"/>
            <a:ext cx="3192823" cy="4413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A45CC4-4905-4E6E-BA41-1B3AE6CE5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155" y="2497524"/>
            <a:ext cx="5222044" cy="30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5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2100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They give five fish to Justin and Celine.</a:t>
            </a:r>
          </a:p>
          <a:p>
            <a:pPr marL="0" indent="0">
              <a:buNone/>
            </a:pPr>
            <a:r>
              <a:rPr lang="en-US" dirty="0"/>
              <a:t>Rewrite the sentence replacing the COD and the and the COI with appropriate pronouns.</a:t>
            </a:r>
          </a:p>
          <a:p>
            <a:pPr marL="0" indent="0">
              <a:buNone/>
            </a:pPr>
            <a:r>
              <a:rPr lang="en-US" dirty="0"/>
              <a:t>This means you must write two complete sentences in French.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DE4530-0FA4-49D8-915E-21ED7EF1B95F}"/>
                  </a:ext>
                </a:extLst>
              </p14:cNvPr>
              <p14:cNvContentPartPr/>
              <p14:nvPr/>
            </p14:nvContentPartPr>
            <p14:xfrm>
              <a:off x="977760" y="1644480"/>
              <a:ext cx="8003880" cy="142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DE4530-0FA4-49D8-915E-21ED7EF1B9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8400" y="1635120"/>
                <a:ext cx="8022600" cy="14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26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74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1"/>
            <a:ext cx="10515600" cy="51142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roman-photo</a:t>
            </a:r>
          </a:p>
          <a:p>
            <a:pPr marL="0" indent="0" algn="ctr">
              <a:buNone/>
            </a:pPr>
            <a:r>
              <a:rPr lang="en-US" dirty="0"/>
              <a:t>pp. 270 - 271</a:t>
            </a:r>
          </a:p>
        </p:txBody>
      </p:sp>
    </p:spTree>
    <p:extLst>
      <p:ext uri="{BB962C8B-B14F-4D97-AF65-F5344CB8AC3E}">
        <p14:creationId xmlns:p14="http://schemas.microsoft.com/office/powerpoint/2010/main" val="271100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C7AB92-10D0-4824-A1DD-3D2A666FCD20}"/>
                  </a:ext>
                </a:extLst>
              </p14:cNvPr>
              <p14:cNvContentPartPr/>
              <p14:nvPr/>
            </p14:nvContentPartPr>
            <p14:xfrm>
              <a:off x="5223600" y="2685960"/>
              <a:ext cx="2880" cy="4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C7AB92-10D0-4824-A1DD-3D2A666FCD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4240" y="2676600"/>
                <a:ext cx="21600" cy="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473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0732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158" y="178841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Translate </a:t>
            </a:r>
            <a:r>
              <a:rPr lang="fr-FR" dirty="0" err="1"/>
              <a:t>into</a:t>
            </a:r>
            <a:r>
              <a:rPr lang="fr-FR" dirty="0"/>
              <a:t> French. Last </a:t>
            </a:r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arrived</a:t>
            </a:r>
            <a:r>
              <a:rPr lang="fr-FR" dirty="0"/>
              <a:t> in Paris and Pierre </a:t>
            </a:r>
            <a:r>
              <a:rPr lang="fr-FR" dirty="0" err="1"/>
              <a:t>entered</a:t>
            </a:r>
            <a:r>
              <a:rPr lang="fr-FR" dirty="0"/>
              <a:t> the Musée Louvre.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749E52-750C-40FD-A509-8A849BD37D85}"/>
                  </a:ext>
                </a:extLst>
              </p14:cNvPr>
              <p14:cNvContentPartPr/>
              <p14:nvPr/>
            </p14:nvContentPartPr>
            <p14:xfrm>
              <a:off x="543600" y="2129040"/>
              <a:ext cx="10190880" cy="702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749E52-750C-40FD-A509-8A849BD37D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240" y="2119680"/>
                <a:ext cx="10209600" cy="7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0611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380505"/>
            <a:ext cx="10515600" cy="3796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mercredi, le six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le passé composé avec être</a:t>
            </a:r>
          </a:p>
          <a:p>
            <a:pPr marL="0" indent="0" algn="ctr">
              <a:buNone/>
            </a:pPr>
            <a:r>
              <a:rPr lang="fr-FR" dirty="0"/>
              <a:t>le roman-photo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The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learn</a:t>
            </a:r>
            <a:r>
              <a:rPr lang="fr-FR" dirty="0"/>
              <a:t> to use the passé composé </a:t>
            </a:r>
            <a:r>
              <a:rPr lang="fr-FR" dirty="0" err="1"/>
              <a:t>with</a:t>
            </a:r>
            <a:r>
              <a:rPr lang="fr-FR" dirty="0"/>
              <a:t> « être » </a:t>
            </a:r>
            <a:r>
              <a:rPr lang="fr-FR" dirty="0" err="1"/>
              <a:t>verbs</a:t>
            </a:r>
            <a:r>
              <a:rPr lang="fr-FR" dirty="0"/>
              <a:t>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7217"/>
          </a:xfrm>
        </p:spPr>
        <p:txBody>
          <a:bodyPr>
            <a:normAutofit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 err="1"/>
              <a:t>Pourquoi</a:t>
            </a:r>
            <a:r>
              <a:rPr lang="en-US" sz="3200" b="1" dirty="0"/>
              <a:t>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3170" y="188843"/>
            <a:ext cx="10515600" cy="2493056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Antoine </a:t>
            </a:r>
            <a:r>
              <a:rPr lang="en-US" sz="2800" b="1" dirty="0" err="1"/>
              <a:t>Maillet</a:t>
            </a:r>
            <a:r>
              <a:rPr lang="en-US" sz="2800" b="1" dirty="0"/>
              <a:t>, née </a:t>
            </a:r>
            <a:r>
              <a:rPr lang="en-US" sz="2800" b="1" dirty="0" err="1"/>
              <a:t>en</a:t>
            </a:r>
            <a:r>
              <a:rPr lang="en-US" sz="2800" b="1" dirty="0"/>
              <a:t> 1929 au Nouveau Brunswick,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écrivaine</a:t>
            </a:r>
            <a:r>
              <a:rPr lang="en-US" sz="2800" b="1" dirty="0"/>
              <a:t> francophone qui a </a:t>
            </a:r>
            <a:r>
              <a:rPr lang="en-US" sz="2800" b="1" dirty="0" err="1"/>
              <a:t>gagné</a:t>
            </a:r>
            <a:r>
              <a:rPr lang="en-US" sz="2800" b="1" dirty="0"/>
              <a:t> le Prix Goncourt </a:t>
            </a:r>
            <a:r>
              <a:rPr lang="en-US" sz="2800" b="1" dirty="0" err="1"/>
              <a:t>en</a:t>
            </a:r>
            <a:r>
              <a:rPr lang="en-US" sz="2800" b="1" dirty="0"/>
              <a:t> 1979  pour son roman </a:t>
            </a:r>
            <a:r>
              <a:rPr lang="en-US" sz="2800" b="1" i="1" dirty="0" err="1"/>
              <a:t>Pélagie</a:t>
            </a:r>
            <a:r>
              <a:rPr lang="en-US" sz="2800" b="1" i="1" dirty="0"/>
              <a:t>-la-charrette</a:t>
            </a:r>
            <a:r>
              <a:rPr lang="en-US" sz="2800" b="1" dirty="0"/>
              <a:t>, qui </a:t>
            </a:r>
            <a:r>
              <a:rPr lang="en-US" sz="2800" b="1" dirty="0" err="1"/>
              <a:t>parle</a:t>
            </a:r>
            <a:r>
              <a:rPr lang="en-US" sz="2800" b="1" dirty="0"/>
              <a:t> du retour des </a:t>
            </a:r>
            <a:r>
              <a:rPr lang="en-US" sz="2800" b="1" dirty="0" err="1"/>
              <a:t>Acadiens</a:t>
            </a:r>
            <a:r>
              <a:rPr lang="en-US" sz="2800" b="1" dirty="0"/>
              <a:t> à </a:t>
            </a:r>
            <a:r>
              <a:rPr lang="en-US" sz="2800" b="1" dirty="0" err="1"/>
              <a:t>leur</a:t>
            </a:r>
            <a:r>
              <a:rPr lang="en-US" sz="2800" b="1" dirty="0"/>
              <a:t> </a:t>
            </a:r>
            <a:r>
              <a:rPr lang="en-US" sz="2800" b="1" dirty="0" err="1"/>
              <a:t>terre</a:t>
            </a:r>
            <a:r>
              <a:rPr lang="en-US" sz="2800" b="1" dirty="0"/>
              <a:t> après Le Grand Derangement. Elle </a:t>
            </a:r>
            <a:r>
              <a:rPr lang="en-US" sz="2800" b="1" dirty="0" err="1"/>
              <a:t>était</a:t>
            </a:r>
            <a:r>
              <a:rPr lang="en-US" sz="2800" b="1" dirty="0"/>
              <a:t> le premier </a:t>
            </a:r>
            <a:r>
              <a:rPr lang="en-US" sz="2800" b="1"/>
              <a:t>gagnante </a:t>
            </a:r>
            <a:r>
              <a:rPr lang="en-US" sz="2800" b="1" dirty="0"/>
              <a:t>du Prix Goncourt qui </a:t>
            </a:r>
            <a:r>
              <a:rPr lang="en-US" sz="2800" b="1" dirty="0" err="1"/>
              <a:t>n’était</a:t>
            </a:r>
            <a:r>
              <a:rPr lang="en-US" sz="2800" b="1" dirty="0"/>
              <a:t> pas </a:t>
            </a:r>
            <a:r>
              <a:rPr lang="en-US" sz="2800" b="1" dirty="0" err="1"/>
              <a:t>d’Europe</a:t>
            </a:r>
            <a:r>
              <a:rPr lang="en-US" sz="2800" b="1" dirty="0"/>
              <a:t>.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385A62C-DBD2-4E95-BEB0-496C180423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7457" y="2820882"/>
            <a:ext cx="4849461" cy="350851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619141-9717-4569-A1EC-8396316D3F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7240" y="2909685"/>
            <a:ext cx="3013889" cy="34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2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donne</a:t>
            </a:r>
            <a:r>
              <a:rPr lang="en-US" dirty="0"/>
              <a:t> un </a:t>
            </a:r>
            <a:r>
              <a:rPr lang="en-US" dirty="0" err="1"/>
              <a:t>hippopotame</a:t>
            </a:r>
            <a:r>
              <a:rPr lang="en-US" dirty="0"/>
              <a:t> à Justin.</a:t>
            </a:r>
          </a:p>
          <a:p>
            <a:pPr marL="0" indent="0">
              <a:buNone/>
            </a:pPr>
            <a:r>
              <a:rPr lang="en-US" dirty="0"/>
              <a:t>giving , telling, showing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tombe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donner = transitive verb: it can take an object </a:t>
            </a:r>
          </a:p>
          <a:p>
            <a:pPr marL="0" indent="0">
              <a:buNone/>
            </a:pPr>
            <a:r>
              <a:rPr lang="en-US" dirty="0" err="1"/>
              <a:t>tomber</a:t>
            </a:r>
            <a:r>
              <a:rPr lang="en-US" dirty="0"/>
              <a:t> = intransitive verb: it can not take an object.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8660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Il </a:t>
            </a:r>
            <a:r>
              <a:rPr lang="en-US" sz="2800" b="1" dirty="0" err="1"/>
              <a:t>tombe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150" y="2261286"/>
            <a:ext cx="3534033" cy="27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5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tombe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Hier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tombé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8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49695</TotalTime>
  <Words>446</Words>
  <Application>Microsoft Office PowerPoint</Application>
  <PresentationFormat>Widescreen</PresentationFormat>
  <Paragraphs>133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 Bonjour!</vt:lpstr>
      <vt:lpstr>   Travail de cloche </vt:lpstr>
      <vt:lpstr> Bonjour!</vt:lpstr>
      <vt:lpstr>  Pourquoi tombons-nous?</vt:lpstr>
      <vt:lpstr>PowerPoint Presentation</vt:lpstr>
      <vt:lpstr> Antoine Maillet, née en 1929 au Nouveau Brunswick, est écrivaine francophone qui a gagné le Prix Goncourt en 1979  pour son roman Pélagie-la-charrette, qui parle du retour des Acadiens à leur terre après Le Grand Derangement. Elle était le premier gagnante du Prix Goncourt qui n’était pas d’Europe.  </vt:lpstr>
      <vt:lpstr>PowerPoint Presentation</vt:lpstr>
      <vt:lpstr> Il tombe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Jules Massenet (1842 – 1912) Meditation from Thaïs</vt:lpstr>
      <vt:lpstr>PowerPoint Presentation</vt:lpstr>
      <vt:lpstr>PowerPoint Presentation</vt:lpstr>
      <vt:lpstr>  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590</cp:revision>
  <cp:lastPrinted>2024-03-05T22:17:40Z</cp:lastPrinted>
  <dcterms:created xsi:type="dcterms:W3CDTF">2016-10-03T16:25:09Z</dcterms:created>
  <dcterms:modified xsi:type="dcterms:W3CDTF">2024-03-06T18:24:37Z</dcterms:modified>
</cp:coreProperties>
</file>