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442" r:id="rId3"/>
    <p:sldId id="462" r:id="rId4"/>
    <p:sldId id="463" r:id="rId5"/>
    <p:sldId id="461" r:id="rId6"/>
    <p:sldId id="272" r:id="rId7"/>
    <p:sldId id="261" r:id="rId8"/>
    <p:sldId id="382" r:id="rId9"/>
    <p:sldId id="474" r:id="rId10"/>
    <p:sldId id="433" r:id="rId11"/>
    <p:sldId id="446" r:id="rId12"/>
    <p:sldId id="447" r:id="rId13"/>
    <p:sldId id="448" r:id="rId14"/>
    <p:sldId id="449" r:id="rId15"/>
    <p:sldId id="453" r:id="rId16"/>
    <p:sldId id="450" r:id="rId17"/>
    <p:sldId id="451" r:id="rId18"/>
    <p:sldId id="452" r:id="rId19"/>
    <p:sldId id="454" r:id="rId20"/>
    <p:sldId id="456" r:id="rId21"/>
    <p:sldId id="455" r:id="rId22"/>
    <p:sldId id="457" r:id="rId23"/>
    <p:sldId id="458" r:id="rId24"/>
    <p:sldId id="435" r:id="rId25"/>
    <p:sldId id="460" r:id="rId26"/>
    <p:sldId id="387" r:id="rId2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2"/>
            <p14:sldId id="462"/>
            <p14:sldId id="463"/>
            <p14:sldId id="461"/>
            <p14:sldId id="272"/>
            <p14:sldId id="261"/>
            <p14:sldId id="382"/>
            <p14:sldId id="474"/>
            <p14:sldId id="433"/>
            <p14:sldId id="446"/>
            <p14:sldId id="447"/>
            <p14:sldId id="448"/>
            <p14:sldId id="449"/>
            <p14:sldId id="453"/>
            <p14:sldId id="450"/>
            <p14:sldId id="451"/>
            <p14:sldId id="452"/>
            <p14:sldId id="454"/>
            <p14:sldId id="456"/>
            <p14:sldId id="455"/>
            <p14:sldId id="457"/>
            <p14:sldId id="458"/>
            <p14:sldId id="435"/>
            <p14:sldId id="460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93" y="2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8T16:31:48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5863 11823 806 0,'0'0'17'0,"0"0"4"0,0 0 1 0,-3-3 2 0,3-3-24 0,0 1 0 0,-4-1 0 0,4 6 0 16,0 0 28-16,0 0 2 15,-3-9 0-15,3 3 0 0,-4 0 3 0,4 6 1 0,0 0 0 0,0 0 0 16,0 0 24-16,0 0 5 0,0 0 1 0,0 0 0 16,0 0-52-16,0 0-12 0,0 0 0 0,0 0 0 15,0 0 8-15,0 0 0 0,-7 6-8 0,3 0 12 16,1 6-12-16,-1-6 0 0,4 2 0 0,0 4 0 15,0 0 0-15,0 3-10 0,0-1 2 0,4-2 0 16,-1 9 19-16,1-7 4 0,-4 13 1 0,4-1 0 0,-1-8-25 16,1 8-5-16,-1-5-1 0,1 5 0 15,-1 1 63-15,-3-1 13 0,4 4 3 0,-1-10 0 0,-3 1-2 16,0 5 0-16,0 1 0 0,-3 8 0 0,3-14-2 0,-4 8 0 16,4-3 0-16,-3-5 0 0,3 0-36 0,-4-10-7 15,1 10-1-15,-1-6-1 0,1-1-15 0,-1 4-12 16,4-3 3-16,4-1 0 0,-4 1 9 15,3-3 0-15,1-3 0 0,3-1 0 0,-4 4 8 0,1-6 4 16,3 0 1-16,0 3 0 0,3-3-13 16,5 0 0-16,-8-6 0 0,7 0 0 0,0 5 0 0,0-5 0 15,0 0 0-15,0 0-10 0,0 6-1 0,4-3 0 16,-1-3 0-16,-6-3 0 16,3 3-19-16,0-6-4 0,0 1-1 0,1 5 0 15,-5-6-30-15,1 0-7 0,-1 6 0 0,1-6-667 0</inkml:trace>
  <inkml:trace contextRef="#ctx0" brushRef="#br0" timeOffset="352.673">5913 12108 576 0,'0'0'12'0,"0"0"4"0,0 0 0 0,-4 6 0 0,4-6-16 0,-3 6 0 16,3-6 0-16,0 0 0 16,0 0 54-16,0 0 8 0,0 0 2 0,0 0 0 15,0 0 0-15,0 0 0 0,0 0 0 0,0 0 0 0,0 0 0 0,0 0 0 16,0 0 0-16,0 6 0 0,3 3-52 0,-3-9-12 15,0 0 0-15,4 0 0 0,-4 6 35 0,7-6 4 16,0 6 1-16,3-6 0 0,4 6-29 0,0-6-11 16,4 0 8-16,0 0-8 0,3 5 0 0,-3 1 0 15,-1-3 0-15,4 0 0 0,-3 0 0 0,0 3 0 16,-1-3 0-16,4-3 0 16,-6 0-55-16,2 0-3 0,-3 0-1 0,4 0 0 0</inkml:trace>
  <inkml:trace contextRef="#ctx0" brushRef="#br0" timeOffset="697.892">5958 11762 615 0,'0'0'13'0,"0"0"3"0,0 0 1 0,0 0 1 0,0 0-18 0,-10-3 0 0,3 3 0 0,7 0 0 16,0 0 58-16,0 0 8 0,-7-3 2 0,0 3 0 16,0 0-14-16,0 0-2 0,7 0-1 0,0 0 0 0,0 0-5 0,-7 0-1 15,7 0 0-15,0 0 0 0,0 0-10 0,0 0-3 16,0 0 0-16,0 0 0 0,0 0-8 0,0 0-3 16,0 0 0-16,0 0 0 0,0 0-10 0,0 0-3 15,3 6 0-15,1 2 0 0,6-2 0 0,1 6 0 16,6-9 0-16,1 9 0 15,0-9-8-15,3 5 0 0,3 1 0 0,-6 0 8 16,7-3-8-16,-4-6 0 0,4 6 0 0,3-6 0 16,-7-6-16-16,0 6-6 0,4 0-1 0,-4 0 0 15,4-6-57-15,-1 6-12 0,-9-9-3 0</inkml:trace>
  <inkml:trace contextRef="#ctx0" brushRef="#br0" timeOffset="1088.681">6636 11764 1029 0,'0'0'22'0,"0"0"5"0,0 0 1 0,0 0 2 0,0 0-30 0,0 0 0 0,0 0 0 0,0 0 0 16,-7 6 59-16,3 0 5 0,1 6 2 0,-1-6 0 16,1 6-14-16,-1-4-4 0,1 10 0 0,-1 0 0 15,4-1-25-15,-4 4-6 0,4 5-1 0,-3-2 0 16,-1 5 28-16,4-5 4 0,0 2 2 0,0 4 0 16,0-4-29-16,4 1-5 0,-4-1-2 0,3 6 0 0,1 1-14 15,0-4 0-15,-1 1 0 0,1 8 0 0,-1-15 20 0,1 15 2 16,-1-5 0-16,-3 2 0 0,0-8-35 0,4 2-7 15,-4-3-2-15,0 4 0 0,0-13 39 0,0 4 8 16,0-3 2-16,0-7 0 16,-4 4-43-16,4-3-9 0,0-3-2 15,0-9 0-15,0 0 27 0,0 0 0 0,0 0 9 0,0 0-9 16,0 0-103-16,4-12-27 0,3 0-6 0,0-5-504 0</inkml:trace>
  <inkml:trace contextRef="#ctx0" brushRef="#br0" timeOffset="1522.866">6929 11797 846 0,'0'0'18'0,"0"0"4"0,0 0 1 0,0 0 1 0,0 0-24 0,0 0 0 0,0 0 0 0,-4 9 0 16,1-3 48-16,3-6 4 0,0 0 0 0,0 0 1 0,0 0 9 0,-4 8 2 15,0-2 0-15,4-6 0 0,0 0 0 0,0 0 0 16,0 6 0-16,-3 0 0 0,3-6-52 0,0 6-12 16,0-6 0-16,0 12 0 0,0-1 0 0,0-2 0 15,0 3 0-15,0 6 0 0,0-7 54 0,0 7 8 16,0 8 2-16,-4-8 0 15,4 9-52-15,0-4-12 0,0 6 0 0,0 4 0 16,0-10 32-16,-3 10 4 0,-1-10 1 0,-3 10 0 16,4-4-15-16,3-3-3 0,-4 4-1 0,4-4 0 0,-3 4-7 0,-1-4-2 15,1-2 0-15,3-1 0 0,-7-2 24 0,3-4 5 16,4 4 1-16,-3-9 0 0,3 8-31 0,-4-5-8 16,4-3 0-16,0-6 0 0,0 8 0 0,0-8 0 15,0-6 0-15,0 0 0 16,0 0-30-16,0 0-7 0,0 0-2 0,0 0 0 15,0 0-122-15,4-6-25 0,3-5-5 0,3 2-1 0</inkml:trace>
  <inkml:trace contextRef="#ctx0" brushRef="#br0" timeOffset="2141.511">7038 12352 1350 0,'0'0'29'0,"0"0"7"16,0 0 0-16,0 0 3 0,0 0-31 0,0 0-8 0,0 0 0 0,0 0 0 0,-4 3 31 0,4-3 5 15,0 0 0-15,0 0 1 0,0 6-19 0,0-6-4 16,4 9-1-16,-1-3 0 0,4 0 9 0,-3 0 2 16,7 5 0-16,-4-5 0 0,3 0-9 0,1-3-2 15,-4 0 0-15,3 0 0 0,1 0-13 0,0-3 0 16,-1 0 8-16,4 3-8 0,-7 0 0 0,0-3 0 16,4 3 8-16,-4-3-8 0,0-3 14 0,0 0 0 15,0 0 0-15,0 3 0 16,0-3-14-16,-3 0 0 0,-1 0 0 0,1-6 0 0,-4 3 24 0,3 1 3 15,1-7 0-15,0 3 0 0,-4-6-12 0,3 6-3 16,-3-8 0-16,-3 5 0 0,3-3-12 0,-4 7 9 16,4-1-9-16,-4-3 8 0,1-6-8 0,-1 4 0 15,-3 5 9-15,4-6-9 0,-4 9 19 0,0-5-1 0,3 2 0 16,1 0 0-16,-4 3-33 0,3-3-6 0,-3 9-2 0,7 0 0 16,-7 0 0-16,3 0 0 0,-3 9 0 0,4-3 0 15,-1 3 9-15,-6 0 2 0,6 8 0 0,-3-2 0 16,0 2 2-16,4 7 1 0,-4-3 0 0,3 8 0 15,0-11 9-15,-3 11-8 0,4-3 8 0,3-2-8 16,-4-3 8-16,4 2 0 0,0-2 0 0,0 2 0 16,4-5 0-16,-4-6 9 0,3 5-1 0,-3-5-8 15,4 3 0-15,3-4 0 0,-3-2 0 0,3 0 0 16,0 0 0-16,0-3 0 0,7 0 0 0,-7 0 0 16,3 5 0-16,1-5 0 0,0-6 0 0,3 3 0 15,3 0 36-15,1-3 1 0,0-3 0 0,3 3 0 16,-4-3-59-1,5-3-12-15,2 0-2 0,-3 1-493 0,4-4-99 0</inkml:trace>
  <inkml:trace contextRef="#ctx0" brushRef="#br0" timeOffset="21161.701">12016 12244 836 0,'0'0'24'0,"0"0"4"0,0 0-28 0,0 0 0 15,0 0 0-15,-7 0 0 0,0-3 108 0,3 0 16 16,4 3 4-16,-7-6 0 0,3 0-16 0,1 0-4 16,-4 0 0-16,3 0 0 0,1 1-70 0,-1-1-14 15,1 0-4-15,3 0 0 0,-4 0 36 0,4 6 6 16,0-9 2-16,0 9 0 0,0 0-64 0,0 0-10 16,0 0-3-16,0 0-1 0,0 0 22 0,-7 0 5 15,7 0 1-15,-10 9 0 0,2 0-14 16,-2 0 0-16,-1 2 0 0,1-5 0 0,-1 9 0 0,-3-3 0 15,0-1 0-15,-4 7 0 0,4-6 0 0,0 3 0 16,0-4 0-16,0 7 0 0,0-6 0 0,3-1 0 16,1-2 0-16,-1 3 0 0,0-3 0 0,4-6 0 0,0 3 0 0,4 0 0 15,3-6 16-15,0 0-2 0,0 0-1 0,0 0 0 16,0 0 3-16,0 0 1 0,0 0 0 0,0 0 0 31,0 5-38-31,0-5-8 0,0 6-2 0,3 0 0 0,4 0 46 0,0 0 9 0,4 0 1 0,-4 0 1 16,4 0-26-16,3 0 0 0,-4 2 0 0,4-2-11 15,-3 0 1-15,3 0 0 0,0-3 0 0,0 0 0 16,-3-3-10-16,3 3-1 0,-3-3-1 0,-1-3 0 16,1 3 10-16,-4-3 3 0,3 0 0 0,-3-3 0 15,1-6 20-15,-5 6 4 0,4-2 1 0,-3-4 0 16,-1 0-16-16,1 0 9 0,-1 1-9 0,1-4 8 16,-1-3 32-16,-3 6 5 0,4 1 2 0,-1-1 0 15,-3-6-31-15,4 7-7 0,-4 2-1 0,0-3 0 16,0 0-8-16,3-2 0 0,-3 5 0 0,0 0 0 15,4-3 0-15,-4 0 0 0,3 7 0 0,-3-7 0 16,4 3 9-16,-4-3 0 0,4 3 0 0,-4 1 0 16,3 2-58-16,-3 0-12 0,0 0-3 0,0 6 0 0,4-9 48 0,-4 9 16 15,0 0-9-15,0 0 9 0,0 0-15 0,0 0 3 16,0 0 0-16,0 0 0 0,0 0 12 0,0 0-9 16,0 0 9-16,0 0-8 0,0 0 8 0,0 0 9 15,0 0-1-15,0 0-8 0,0 15 10 0,0-9-10 16,0 5 8-16,0-5-8 0,0 9 0 0,0-6 0 15,0 0 8-15,0 2-8 0,0-5 0 0,3 6 12 0,-3-6-12 16,0 3 12-16,4-3-12 0,-4 2 0 0,0-8 0 16,3 9-11-16,1-3 11 0,-4 6 8 0,3-6-8 15,1 0 11-15,-4 0-11 0,3 2 0 0,1 4 0 16,-1 0 0-16,-3 0 0 0,4-4 0 16,-1 7-12-16,1-3 12 0,-4 3-12 0,3-4 12 15,-3 1-10-15,4 0 10 0,-4-3-9 0,0 2 9 16,0 1-8-16,0 0 8 0,0-9-16 0,0 3 3 0,0-6 0 0,0 0 0 31,0 0-26-31,0 0-5 0,0 0 0 0,0 0-737 0</inkml:trace>
  <inkml:trace contextRef="#ctx0" brushRef="#br0" timeOffset="22424.221">13356 12276 928 0,'0'0'20'0,"0"0"5"0,0 0 1 0,0 0 0 0,0 0-26 0,-7 6 0 16,7-6 0-16,-7 0 0 0,0 0 111 0,0 0 17 15,-4 0 3-15,4-6 1 0,-3 0-54 0,3 0-10 0,-4-3-3 16,1 1 0-16,-1 2-48 0,0-3-9 0,1-3-8 16,-4 6 9-16,3-5-9 0,0 5-16 15,4 3 4-15,-3 0 1 0,3 0 11 0,-4 0 12 16,4 6-2-16,0-3-1 0,0 3-9 0,0 3 0 0,0 5 0 0,-4-5 0 31,4 9-34-31,0 0-6 0,-3-1 0 0,-1 4-1 0,4 0 84 0,0 2 17 0,-4 4 3 16,4-4 1-16,0 4-52 0,0-7-12 0,0 7 0 0,4-6 0 15,-1 2 44-15,1-5 5 0,-1-3 2 0,4 2 0 16,0 1-31-16,0-9-7 0,0 6-1 0,4-9 0 16,-4 3-12-16,0-6 0 0,3 5 0 0,1 4 0 15,3-6 0-15,0 0 0 0,0 0 0 16,3 0 0-16,-3 0 33 0,4-3 1 0,3 0 0 0,0 0 0 15,0-6-24-15,0 0-10 0,1 0 8 16,-1-5-8-16,0 2 0 0,0-3 0 0,0-3 0 0,0-5 0 16,0 5 0-16,0-11 0 0,-3 5 0 0,0-6 0 0,-1 4-12 15,1-4 12-15,-1-2-12 0,-3-3 12 16,0-4-11-16,0 4 11 0,0-6-8 0,1 3 8 16,-1-7-24-16,-4 4 0 0,4 0 0 0,-3-6 0 15,3 6 38-15,-4-3 8 0,1 2 2 0,-1 4 0 0,1 0-24 0,-4 2 0 16,3-5 0-16,-6 3 0 0,3 9-15 0,-4-10-7 15,1 10-2-15,-1-4 0 0,4 4 24 0,-3 8 13 16,-1-5-1-16,4 8-1 0,-3 3-11 0,-1 1 0 16,1 5 0-16,3 0 0 0,0 6-15 0,0 0 5 15,0 0 1-15,0 0 0 0,0 0-9 0,-4 12-2 0,4-1 0 16,0-2 0-16,0 6 11 0,4 5 9 0,-4-2-13 16,0 9 5-16,3-4 8 0,1 3-8 0,-1 4 8 15,-3-4-8-15,4 4 8 0,-4-1 0 0,0 1 0 0,0-1 0 16,0 3 0-16,0 1 0 0,0-4 0 15,-4 3 0-15,4-2 11 0,0-1 4 0,0 1 1 16,-3 2 0-16,-1-6 0 0,1 7 0 0,-1-7 0 0,1 9 0 16,-1-11 9-16,-3 2 3 15,3 1 0-15,1-4 0 0,3 7-4 0,-4-10-1 16,4 4 0-16,-3-4 0 0,3 4-14 0,0-6-9 0,0 5 12 0,0-5-12 16,0-4 8-16,3 4-8 0,-3-6 0 0,4 3 0 15,-4-1 0-15,3 1 0 0,1-9 0 0,0 3 0 16,-4-3 8-16,3-1-8 0,1 4 0 0,-1-6 0 15,-3-3 0-15,0 0-11 0,4 6 2 0,-4-6 0 16,0 0-56-16,0 0-11 0,7 0-3 0,0 3-794 16</inkml:trace>
  <inkml:trace contextRef="#ctx0" brushRef="#br0" timeOffset="23054.945">13600 12147 1630 0,'0'0'36'0,"0"0"7"0,0 0 1 0,-7 6 3 0,-1-6-38 0,1 5-9 0,-3-2 0 0,-1 3 0 16,4-3 24-16,-3 6 2 0,-1 0 1 0,4-3 0 15,-4 3 5-15,1-4 2 0,3 1 0 0,0 6 0 16,0-3-20-16,0-3-4 0,3 3-1 0,1-4 0 16,-1 4-1-16,0 3 0 0,4 0 0 0,0-6 0 15,0 5 3-15,0 4 0 0,4-3 0 0,-4 0 0 16,4-4-11-16,-1 7 0 0,1 0 0 0,-1-3 8 15,4-1-8-15,0 1 0 0,0 0 0 0,0-3 0 16,0 2 29-16,4-5 4 0,-4 6 1 0,4-6 0 16,-1-3-19-16,1-3-4 0,-1 3-1 0,1-3 0 15,0 0 1-15,3-3 0 0,-4 0 0 0,4-9 0 16,-3 0-11-16,-1-2 0 0,5 2 0 0,-5-6 8 0,1 1-8 0,-1-1 0 16,1-3 0-16,0 4 0 15,-4-4 0-15,3 7 0 0,-3-1 0 0,0-9 0 16,0 7 0-16,-3-4 0 0,3 4 0 0,-7-1 8 0,3 0-8 0,-6 4 0 15,3-4 0-15,-4 0 0 0,1 6-12 0,-4 4-5 16,0-10-1-16,-4 6 0 16,-3 1-11-16,0 2-3 0,3 0 0 0,-3 0 0 15,4 9 2-15,-4-6 0 0,-1 12 0 0,1 0 0 0,0 0 14 0,0 3 2 16,0 5 1-16,0 7 0 16,0-1-14-16,0 7-2 0,0-1-1 0,-1 1 0 15,1 2 30-15,4-2 0 0,-1 2 0 0,1-2 0 0,3 2 0 0,3-6 18 16,0 1-2-16,1 2-1 0,-1-8-24 0,4-3-5 15,0 0-1-15,4-1 0 0,-4-2 15 0,3-6 0 0,5 3 0 0,-1-3 0 32,3-1-112-32,1-2-20 0,-1 3-4 0,4-6-1 0</inkml:trace>
  <inkml:trace contextRef="#ctx0" brushRef="#br0" timeOffset="23729.425">13843 12126 1213 0,'0'0'26'0,"0"0"6"0,0 0 0 0,0 0 4 0,0 0-36 0,0 0 0 16,0 0 0-16,-4 9 0 0,4-9 91 0,0 0 11 15,-3 12 2-15,3-12 1 0,0 6-46 0,0-1-10 16,0-5-1-16,-4 6-1 0,4 0-11 0,0 6-1 16,0-6-1-16,0 9 0 0,0-10-8 0,0 7-2 15,4 0 0-15,-4-3 0 0,0 5-3 16,0 1-1-16,0-3 0 0,0 0 0 16,3-1-9-16,-3 4-3 0,0-3 0 0,4 0 0 0,-4-4-8 0,0 1 0 15,4 0 0-15,-4-3 8 0,0-6-8 0,0 0 0 16,0 0 9-16,0 0-9 0,0 0 0 0,0 0 9 15,0 0-9-15,0 0 0 0,0 0 0 0,0 0-11 0,0 0 0 0,0 0 0 32,0 0-15-32,0 0-3 0,0 0-1 0,0 0 0 0,3-6 30 0,1-6 0 0,-1 3 8 0,-3-2-8 15,0 5 12-15,0-15-4 0,0 10 0 0,0-1-8 16,0 0 11-16,0-9-11 0,-3 7 10 0,3-7-10 16,0 9 0-16,0-5 0 0,0-4 0 0,0 9 0 15,0 1 0-15,0-1 0 0,0-3 0 0,0 6-10 16,3 1 10-16,-3 5 0 0,4 0 0 0,-4 3-8 15,0 0 8-15,0 0 0 0,0 0-9 16,3-6 9-16,-3 6-12 0,7 0 1 0,0 0 1 0,0 6 0 16,0-6 0-16,0 6 0 0,0-4 0 0,1 4 0 15,-1 0-1-15,0 0 0 0,0-3 0 0,0 6 0 16,0-3 11-16,0 0 0 0,0 5 0 0,-4-8 0 16,5 6 0-16,-1 0 0 0,0-3 0 0,-4 0 0 15,1 6 0-15,3-7 0 0,-4 1 10 0,1 0-10 16,-4 6 21-16,3-3-1 0,1 0-1 0,-4-1 0 0,3 10-19 0,-3-6 0 15,0-3 0-15,0 2 0 0,0 7 0 0,0 0 0 16,0-7 0-16,0 10 0 0,0-3 0 0,0-7 0 16,0 4 0-16,4-3 0 0,-4 0-16 0,0-1-8 15,3 1 0-15,1-6-1 16,-4 0-11-16,0-6-1 0,4 3-1 0,-4-3 0 16,0 0-21-16,0 0-4 0,7 0-1 0,-7 0-640 0</inkml:trace>
  <inkml:trace contextRef="#ctx0" brushRef="#br0" timeOffset="24470.03">14189 12105 1004 0,'0'0'22'0,"0"0"5"0,0 0 1 0,0 0 0 0,0 0-28 16,0 0 0-16,0 0 0 0,0 6 0 15,0 0 64-15,-4 3 7 0,4 0 1 0,0 3 1 16,0-6 24-16,0-1 5 0,0 7 1 0,0 0 0 16,0 3-63-16,0-4-12 0,0 1-2 0,4 6-1 0,-4-4 34 15,3 4 6-15,1 0 2 0,-4-1 0 0,3 4-35 0,1-3-8 16,-4-4 0-16,3 7-1 0,-3-6-11 0,4-4-3 15,-4 7 0-15,3-6 0 16,-3 0-35-16,0-4-7 0,4 4-2 0,-4-3 0 16,0-6 65-16,0-3 13 0,0 0 2 0,0 0 1 0,0 0-31 0,0 0-7 15,0 0 0-15,0 0-8 16,0 0 18-16,0 0-3 0,0 0-1 0,0 0 0 0,0 0 0 0,0 0 0 16,0 0 0-16,-4-6 0 0,1 0-6 0,-1-6-8 15,4-2 11-15,-3 5-11 0,3 0 8 0,-4-3-8 16,4 0 0-16,-3-5 0 0,3 5 0 0,0-3 0 15,0 4 0-15,0-1 0 0,3-6-18 0,-3 6-4 16,0 4-1-16,0-4 0 0,4 0 23 0,-1-3 0 0,1 4 0 0,-4 2 0 16,3 0 16-16,-3-3 8 0,4 6 2 0,-1 1 0 15,1-7-26-15,-4 6 0 0,4 0 8 0,-4-3-8 16,3 6 0-16,1-3 0 0,-1 3 0 0,-3 3 8 16,4-5-8-16,-1-1 0 0,1 6 0 0,-1-6 0 15,1 0 0-15,3 3 0 0,-4-6 0 0,1 3 0 16,-1 3 0-16,4-3 0 0,-3 1 0 0,0 2 0 15,-1 0 0-15,4 3 0 0,-3-6 0 0,-1 0 0 16,1 6 0-16,3-6 8 0,-4 6-8 0,-3 0 0 16,4 0 0-16,3 0 0 0,-4 0 0 0,4 6 0 15,0 0 0-15,-3 0 0 0,3 2 0 0,0 1 0 16,0 0 0-16,-3 9 0 0,-1-6 0 0,4 2 0 16,-3 1 8-16,-1 6-8 0,1-10 0 0,-4 10 8 15,3-6 17-15,1 11 3 0,-1-8 1 0,-3 2 0 16,4 4-29-16,-1-4 0 0,-3 4 0 0,4-7 0 15,0 7-16-15,-4-6-8 0,3 2-3 0,-3-5 0 16,4-3-8-16,-4-1-1 0,3 1-1 0,1 0 0 0,-4-6 37 0,0-6 0 16,0 6 9-16,0-6-1 15,0 0-36-15,0 0-6 0,0 0-2 0,0 0 0 16,0 0-101-16,0 0-21 0,7 0-4 0,-4-6-602 0</inkml:trace>
  <inkml:trace contextRef="#ctx0" brushRef="#br0" timeOffset="25290.828">14612 12250 925 0,'0'0'26'0,"0"0"6"0,0 0-32 0,-7 5 0 0,7-5 0 0,0 0 0 15,0 0 141-15,0 0 22 0,0 0 4 0,-7 0 1 16,7 0-84-16,0 0-16 0,0 0-3 0,0 0-1 16,0 0 16-16,-7-3 2 0,7 3 1 0,0 0 0 0,0 0-55 0,0 0-10 15,0 0-2-15,0 0-1 0,0 0-15 16,0 0 9-16,0 0-9 0,0 0 8 15,0 0-36-15,0 0-8 0,0 0-2 0,0 0 0 16,0 0 55-16,0 0 11 0,0 0 3 0,0 0 0 0,0 0-31 16,7 3 0-16,0-3 0 0,0 3 0 0,0-3 0 15,0 6 0-15,0-6 0 0,0 0 0 0,-3 0 0 16,3 0 0-16,0 0 0 0,0 0 0 0,4 0 8 0,-4 0 1 16,0 0 1-16,0 0 0 0,0-6 11 0,0 3 3 15,0-2 0-15,0 2 0 0,0-3-24 0,0 0 0 16,0 3 0-16,0-3 8 0,0-6 18 0,-3 6 4 15,3 1 1-15,-4-4 0 16,1 0-50-16,-1-3-9 0,1 6-3 0,-4-3 0 0,7 4 52 0,-7-1 11 16,4 0 1-16,-4-3 1 0,3 0-34 0,-3 3 0 0,0 3 0 0,0 3 0 31,0-6-20-31,0 6-12 0,-3-5-1 0,3 2-1 0,0 3 34 0,-4-3 0 0,0-3 0 0,1-6 0 16,-4 12 0-16,3-12 0 0,-3 9 0 0,0-3 0 15,0 1 0-15,0 2 0 0,0-3 0 0,-4 3 0 16,1 0 0-16,3 0-8 0,0 3 8 15,-4 0 0-15,4 0 0 0,-3 0 0 0,2 0 0 0,1 3 0 16,0 0 0-16,0 0 0 0,0 0 0 0,-3 0 0 16,3 0 0-16,0 0 0 15,0 2 0-15,-1 1 0 0,1 0 0 0,4 0 0 0,-4 6 0 0,0-6 0 16,3 2 0-16,-3 1-15 0,4 3 5 0,-4 3 1 16,3-3 9-16,1-4 0 0,-1 1-9 0,1 6 9 15,3-3 0-15,-4-1 0 0,4 1 0 0,0 0 0 16,0 0 0-16,0-1 0 0,0-2 0 0,4 9 12 15,-1-9-4-15,1 2-8 0,-1-2 12 0,4 12-4 0,0-15-8 0,0 5 0 16,0 1 0-16,4 3 0 0,-1-3 32 0,1-1 4 16,0 1 0-16,-1 0 1 0,1 0-8 0,-1-3-1 15,1 2-1-15,-4 1 0 0,4-6-40 0,-1 0-8 16,1 3-2-16,-1-3 0 0,1-1 23 0,-4-2 0 16,4 6 0-16,-1-3 0 15,-3 0-32-15,0-6-9 0,4 6-2 0,-4-6 0 16,4 6 25-16,-4-6 5 0,0 3 1 0,0-3 0 15,-4 0-32-15,4 0-7 0,0 0-1 0,-3 0 0 16,3 0-100-16,0 0-20 0,0-3-4 0,0 3-517 0</inkml:trace>
  <inkml:trace contextRef="#ctx0" brushRef="#br0" timeOffset="25779.986">14781 11791 1036 0,'0'0'23'0,"0"0"5"0,0 0 0 0,0 0 1 0,0 0-29 0,0 0 0 16,0 0 0-16,0 0 0 15,0 0 84-15,0 0 12 0,0 0 1 0,0 0 1 0,0 0-9 0,0 0-1 16,0 0-1-16,0 0 0 0,0 0-20 0,0 0-4 15,0 0-1-15,0 0 0 0,0 0-42 0,0 0-9 16,0 0-2-16,0-3 0 0,0-3 24 0,4 0 5 16,-1-6 1-16,1 7 0 0,0-7-31 0,-1 0-8 0,4 3 0 0,0-3 0 15,0-5 8-15,4 2 0 0,-1 0 0 0,1-5 0 16,0 5 7-16,3-2 1 0,-4-1 1 16,4 0 0-16,0-5-17 0,1 8 0 15,-5-8 0-15,4 2 0 0,-3 3-16 0,-1 1-8 0,-3 2 0 0,4 3-1 31,-4-2-63-31,0 5-12 0,-3 3-2 0,3-6-458 0,0 6-91 16</inkml:trace>
  <inkml:trace contextRef="#ctx0" brushRef="#br0" timeOffset="51469.199">8474 11553 860 0,'0'0'19'0,"0"0"4"0,0 0 1 0,0 0 0 0,0 0-24 0,0 0 0 0,0 0 0 0,0 0 0 16,0 0 36-16,-7-6 4 0,3 0 0 0,1 0 0 16,3 6-20-16,0 0-4 0,0 0-1 0,0 0 0 15,0 0-15-15,0 0 0 0,0 0 8 0,0 0-8 16,0 0 11-16,0 0-1 0,0 0 0 0,0 0 0 15,0 0 1-15,0 0 0 0,0 0 0 0,0 0 0 16,-4 6-11-16,4 0 12 0,0-6-12 0,0 6 12 16,0-6 3-16,4 9 1 0,-1 8 0 0,1 1 0 15,-4-6 3-15,3 5 1 0,1-2 0 0,-4-3 0 16,0 5 5-16,3 1 2 0,-3 3 0 0,0-1 0 16,0 7 8-16,0-1 1 0,-3 1 1 0,-1 2 0 15,1 0 15-15,-1 4 2 0,-3-4 1 0,0 3 0 16,4 1-10-16,-5-4-1 0,5-2-1 0,-4 2 0 0,0-3-21 0,0 1-4 15,0-6-1-15,0-1 0 0,0 1-5 0,0-1-2 16,3-2 0-16,-3-3 0 0,3 2 3 0,1 1 1 16,-4-12 0-16,3 6 0 0,1-4-2 0,-1 4-1 15,1 0 0-15,-1-6 0 0,1 0-11 0,3-6 0 16,-4 5 0-16,1 1 8 0,3 6-8 0,0-6 0 16,0 3 0-16,-4-3 0 0,4 5 0 0,0-5 0 0,-3 0 0 0,3-6 0 15,0 0 0-15,0 0 0 0,3 15 0 0,-3-3 0 16,0-6-12-16,0-6 1 0,0 0 1 0,0 0 0 15,0 5-8-15,0 7-2 0,0-6 0 16,0 3 0-16,0-6 3 0,0-3 0 0,0 0 0 0,0 0 0 16,0 0-6-16,0 0-1 15,0 0 0-15,0 0 0 16,-7 6-5-16,3-9-2 0,-3-6 0 0,4-9 0 16,3 10-70-16,0-1-15 0,0 9-2 0</inkml:trace>
  <inkml:trace contextRef="#ctx0" brushRef="#br0" timeOffset="52321.991">8544 12182 996 0,'0'0'28'0,"0"0"7"0,0 0-35 0,-7 6 0 0,4-3 0 0,3-3 0 16,0 0 74-16,0 0 8 0,0 0 2 0,0 0 0 16,0 0-25-16,0 0-5 0,0 0-1 0,0 0 0 15,0 0-13-15,-7 0-4 0,7 0 0 0,0 0 0 16,0 0-14-16,0 0-3 0,0 0-1 0,0 0 0 16,0 0-18-16,0 0 0 0,0 0 0 0,0 0 0 15,3 6 0-15,4 0-9 0,-3 5 9 0,3-5-12 16,0-6 12-16,0 6 0 0,3-3 0 0,-2 0 0 15,-1 0 8-15,3-3-8 0,-3-6 10 0,4 3-10 16,-4-3 25-16,3 6-1 0,-2-6 0 0,2 0 0 16,1 1 0-16,-1-1-1 0,-3-3 0 0,4 3 0 15,-4-6 1-15,0 6 1 0,0 0 0 0,0-5 0 16,0-1-9-16,0 0-3 0,-3 3 0 0,3 3 0 16,-4 1-13-16,1-1 0 0,-1 6 0 0,-3 0 0 15,0-6 0-15,0 6 9 0,0-12-9 0,0 12 8 0,4-6-8 0,-4 6 0 16,0 0 0-16,0 0-11 0,0 0-5 0,0 0 0 15,0 0-1-15,0 0 0 16,0 0-23-16,0 0-5 0,0 0-1 0,-7 6 0 0,0 0 37 0,-4 0 9 16,4 0 0-16,-7 0 0 0,4 2 10 0,-1 4 4 15,0 0 1-15,-3 0 0 0,0-1-6 0,4 1-1 16,-5 3 0-16,1-3 0 0,0-1 5 0,0-5 1 16,3 6 0-16,-3-3 0 0,4-3 3 0,3 0 1 0,-4-3 0 15,4 2 0-15,0-2-6 0,0 3-2 0,7-6 0 0,-4 6 0 16,-3 0-10-16,7-6 0 0,0 0 0 15,-3 6 8-15,3-6-8 0,-4 6 0 16,4 0 0-16,0 2-11 0,0 1 11 0,4 0-10 0,-4-9 10 16,3 12-10-16,1-6 10 0,3 8 0 15,0 1-9-15,0-3 9 0,0 3 0 0,4-10 0 16,-1 1-9-16,1 3 9 0,-1 6 0 0,1-3 0 0,3-4 0 0,-3-2 0 16,3 6 11-16,0-3-1 0,0-3 0 0,0 3 0 15,-3-4-10-15,3-2 0 0,-3-3 0 0,-1 0 0 16,1 0 0-16,-1 0 0 0,1 0 0 0,-1 0 0 15,1 0 17-15,0-3 5 0,-4 1 1 0,3-1 0 16,-3 3-40-16,-7 0-8 16,4-9-2-16,3 3 0 0,-4 3-33 0,4-3-8 0,0 0 0 0,-3 0-1 15,3 0-138-15,4 1-27 0</inkml:trace>
  <inkml:trace contextRef="#ctx0" brushRef="#br0" timeOffset="53209.144">9236 12079 836 0,'0'0'24'0,"0"0"4"0,0 0-28 0,0 0 0 0,0 0 0 0,0 0 0 16,0 0 108-16,0 0 16 0,0 0 4 0,0 0 0 16,0 0-52-16,0 0-9 0,0 0-3 0,0 0 0 15,0 0 0-15,0 0 0 0,0 0 0 0,0 0 0 16,-4-6 0-16,4 6 0 0,0 0 0 15,0 0 0-15,-3-6-51 0,3 6-13 0,0 0 0 0,0 0 0 16,0 0 0-16,-4-6 0 0,1 1 0 0,3 5 0 16,0 0 0-16,0 0 0 0,-11 0 0 0,4 0 0 15,0 0 47-15,0-3 6 0,0 0 2 0,-4 3 0 16,1 0-37-16,-1 0-7 0,-3 0-2 0,3 0 0 16,-3 3-9-16,4 2 0 0,-4-2 0 0,3 3 0 15,0 0 0-15,1 0 0 0,3-6 0 0,0 12 0 16,0-12 0-16,0 6 0 0,0-3 0 0,-1 2 0 0,5 1 0 15,-4 0 0-15,3 0-8 0,4-6 8 0,-3 9 0 16,-1 0 0-16,1-3 0 16,3 0 0-16,-4-1 0 0,4-2 0 0,-3 3 0 0,3-6 0 0,0 0-9 0,0 12 9 15,0-3 0-15,0-9 0 0,0 0-9 0,0 6 9 16,3 3 0-16,-3-9-9 0,0 0 9 0,4 5 0 16,-1 7 0-16,1-6 0 0,-4-6 0 0,3 6 0 15,-3-6 0-15,7 3 0 0,-7-3 0 0,11 6 0 16,-4-6 0-16,0 3-8 0,4-3 8 15,-4 0 0-15,0 0 0 0,0 0 8 16,3 0-8-16,-3 0 8 0,4 0-8 0,-4 0 8 0,0 0-8 0,4 0 0 16,-4 0 0-16,3 0 0 0,-3 3 0 0,4 0 0 15,-4-1 0-15,4 4 0 0,-4 0 8 0,0-6-8 16,0 6 8-16,0 0-8 0,4 0 0 0,-1 0 0 0,1-6 0 0,-4 3-8 16,0 3 8-16,0-1 0 0,-4 1 0 0,4 0 0 15,0 6 0-15,-7-12 0 0,4 0 0 0,3 6 0 16,0 0 0-16,-3 0 0 0,3-1 0 0,-7-5 0 15,0 0 0-15,7 3 0 0,-7-3 0 0,3 6 0 16,4 6 0-16,-3-3 0 0,-1 0 0 0,1-3 0 16,-4-6 0-16,3 5 0 0,-3 7 0 0,4-6 0 15,-4-6 8-15,0 0-8 0,0 0 8 0,0 0-8 16,0 9 12-16,0-9-1 0,-4 6-1 0,1 0 0 16,-1 0 10-16,-3 5 1 0,0-5 1 0,0 0 0 15,-3 0 3-15,-1-3 1 0,0 3 0 0,-3 0 0 0,4-6-18 16,-1 3-8-16,-3 0 8 0,0-1-8 0,-4 1 0 0,4 0 0 15,-3-6 0-15,2 0 0 0,-2 1 0 16,3-1 0-16,-4 3 0 0,4-3 0 16,0 0 0-16,3 0-19 0,1 3 3 0,3 3 1 15,0-3-27-15,3-3-6 0,1 0 0 0,3 3-1 16,0 0-87-16,0 0-16 0,0 0-4 0</inkml:trace>
  <inkml:trace contextRef="#ctx0" brushRef="#br0" timeOffset="90180.12">10079 11503 806 0,'0'0'17'0,"0"0"4"0,0 0 1 0,0 0 2 0,0 0-24 0,0 0 0 0,0 0 0 0,0 0 0 15,0 0 61-15,0 0 8 0,0 0 2 0,0 0 0 16,0 0-20-16,0 0-4 0,0 0-1 0,0 0 0 16,0 0-13-16,0 0-2 0,-7 3-1 0,3 9 0 0,1-1-4 15,-1 1-1-15,1 3 0 0,3-1 0 0,-4 1-4 0,4-3-1 16,0 0 0-16,0 5 0 0,0-2-20 0,4 3 0 16,-4-1 0-16,0 4 0 0,3 2 0 0,1-2 0 15,-4 8 0-15,3-8 0 16,1 5 0-16,-1 1 0 0,1-4 0 0,-1 10 0 0,-3-4 0 0,0 3 0 15,4-2 0-15,-4-4 0 0,3-2 34 16,-3-7 2-16,0 4 1 0,0 3 0 0,-3-7-8 0,3 4-1 16,-4-1-1-16,4 1 0 0,-3 0-27 0,-1 2 0 15,1-2 0-15,-1-4 0 0,1 1 29 0,-1 0 1 16,-3 2 0-16,4-2 0 0,-1 2-22 0,-3 1-8 16,0-1 0-16,3-2 0 15,-3 6-20-15,4-4-9 0,-1-8-3 0,1-6 0 0,-1 0 54 0,1-6 10 16,-1 0 3-16,4 0 0 0,-3 9-35 0,-4-7 0 0,3-2-12 15,1 3 3 1,3 9-28-16,0 0-6 0,0-6-1 0,0 3 0 16,0-3-103-16,0 5-21 0,-4-8-4 0</inkml:trace>
  <inkml:trace contextRef="#ctx0" brushRef="#br0" timeOffset="90961.047">10139 12235 836 0,'0'0'24'0,"0"0"4"0,0 0-28 0,0 0 0 0,0 0 0 0,0 0 0 15,0 0 95-15,0 0 13 0,0 0 2 0,0 0 1 16,-4 9-75-16,-3-3-16 0,7-6-2 0,-3 5-1 15,3-5 5-15,0 9 1 0,0-9 0 0,0 12 0 16,0-6-37-16,0-6-7 0,3 6-2 16,-3-6 0-16,4 3 23 0,-1 0 0 15,1 5 0-15,3-2 0 0,0-3 0 0,0 0 0 16,4 3 0-16,-4 0 0 0,0-6 0 0,0 0 0 0,3 0 0 0,-3 0 0 16,8-6 22-16,-5-3 9 0,1 6 1 0,-4 0 1 15,3-2-1-15,-3-1-1 0,0 0 0 0,0 0 0 16,1 0 1-16,-5-6 1 0,4 3 0 0,-3 1 0 15,-1-1-13-15,1 0-2 0,-1 0-1 0,1-3 0 16,-4 1-4-16,0-1-1 0,0-6 0 0,-4 9 0 16,4-8-3-16,-3-1-1 0,3 6 0 0,-4 1 0 15,1-10-8-15,-1 9 0 0,1 1 9 0,-1 5-9 16,1-3 8-16,-1-3-8 0,0 6 8 16,-3 0-8-16,0 6 0 0,0-9-16 0,4 7 2 0,-4-1 1 0,3 0 28 15,-3 3 5-15,7 0 2 0,-7 6 0 16,4-4-35-16,-4 7-7 0,-1-9-2 15,1 6 0-15,4 0 2 0,-4 3 0 0,3 3 0 0,1-4 0 16,-1 4-20-16,1 9-3 0,-4-9-1 0,3 5 0 16,1 4 36-16,-1-4 8 0,1 4 0 0,-1-6 0 15,4 5 0-15,0-5 0 0,-4 3 0 0,1 5 0 16,3-5 0-16,-4-4 0 0,1 10 0 0,3-12 0 16,-4 2 0-16,4 7 0 0,0 0 0 0,0-10 0 0,0 4 28 0,-3-3 7 15,3-3 1-15,3-1 1 0,-3-2-17 0,4 6-4 16,-1 0-1-16,1 0 0 0,-1-1-15 0,5 4 8 0,-1-9-8 15,0 0 0-15,0 3 0 0,0 2 0 0,3 4 0 0,1-6 0 16,0-3 0-16,-1-6 0 0,1 6 0 0,-1-6 0 31,1 0-24-31,-1 0-4 0,5-6 0 0,-5 0-1 16,4 0-24-16,-3-6-5 0,3-8-1 0,0 8-375 0,0 0-75 0</inkml:trace>
  <inkml:trace contextRef="#ctx0" brushRef="#br0" timeOffset="91563.22">10449 12073 970 0,'0'0'27'0,"0"0"7"0,0 0-34 0,0 0 0 16,0 0 0-16,0 0 0 0,0 0 104 0,0 0 13 16,0 0 3-16,0 0 1 0,0 0-69 0,0 0-13 0,0 0-3 0,-3 12-1 15,-4-6 10-15,3 3 3 0,1-1 0 0,-1 1 0 16,1 6-26-16,-1 0-5 15,1-4-1-15,3 1 0 16,0 6-16-16,-4-3 0 0,4 2 0 0,0-2 0 0,4-3 22 0,-4 5 1 16,0-5 0-16,3 3 0 0,-3-4-2 0,4 1 0 15,-4 0 0-15,3 0 0 0,-3-6-1 0,4-1 0 16,3 4 0-16,-4 6 0 0,1-6-20 0,3 3 0 0,-4-7 0 0,1 7 0 16,3-3 0-16,0-3 0 0,0-6 0 0,0 3 0 15,0 3 0-15,0-3 0 0,-3 0 0 0,3 0 0 16,0 8 0-16,0-5 0 0,0 0 0 0,0-12 0 15,-3 6 56-15,3-6 6 0,0 0 2 0,-4 6 0 16,4 0-64-16,-3 0-15 0,6 0-1 0,-3-5-1 16,0-1 17-16,0-3 9 0,1-3-1 0,-1 6 0 15,-4 0-8-15,4 0 0 0,0 1 0 0,0-4 0 16,-3 0 0-16,3-6 0 16,-4 6 0-16,1 1 0 0,-1-4 0 0,1 0 0 0,0-3 0 0,-1 4 8 0,1-1-8 15,3 0-9-15,-4-3 9 0,1 4-13 0,3-7-1 16,-4 0 0-16,-3 1 0 0,0-4 0 0,4 4-2 15,-4-4-1-15,0-3 0 0,0 7 0 32,0-7-12-32,3 7-3 0,-3 2 0 0,0 3 0 0,0-5-66 0,0 8-14 0,0-3-2 0,4 3-383 15,-4 0-77-15</inkml:trace>
  <inkml:trace contextRef="#ctx0" brushRef="#br0" timeOffset="92402.08">10883 12123 1126 0,'0'0'24'0,"0"0"6"0,0 0 1 0,0 0 1 0,0 0-32 0,0 0 0 0,0 0 0 0,0 0 0 15,0 0 89-15,0 0 11 0,0 0 3 0,0 0 0 16,0 0-71-16,0 0-15 0,0 0-2 0,0 0-1 15,0 0-2-15,-3 3 0 0,3-3 0 0,0 0 0 0,-4 9-4 0,1-3 0 16,3 0-8-16,-4 0 12 0,1 2 0 0,3-2 0 16,0 6 0-16,-4-3 0 0,4 0-12 0,0 2 8 15,0-5-8-15,0 9 0 0,0-3 10 0,0-3-10 16,4 5 10-16,-4 4-10 0,0-6 20 0,0 2-1 16,3 4-1-16,-3 0 0 0,4-7 4 0,-1 7 1 15,-3-9 0-15,4 3 0 0,-1 5-1 0,1 1 0 16,-1-3 0-16,1-4 0 15,-4 7-14-15,3-6-8 0,1-1 8 0,-1 1-8 0,1-3 13 0,-1-3-1 0,-3-6-1 16,0 0 0-16,4 6 4 0,-4-6 1 16,0 0 0-16,0 0 0 0,0 0 8 0,0 0 3 15,0 0 0-15,0 0 0 0,0-6-8 0,0 6-2 16,0 0 0-16,-7-6 0 16,3 0-17-16,4-6 8 0,-3 4-8 0,3-1 0 0,0 0 0 0,0 3 0 0,-4-6 0 15,1 6 0-15,3 1-14 0,0-1 3 0,-4 0 1 0,4-3 0 16,-3 0 10-16,3 0 0 0,-4-2-9 0,1-1 9 15,3 6 0-15,-4-3 0 0,4 0 0 0,-3 3 8 16,3-2 3-16,0 2 0 0,0 0 0 0,0 6 0 16,-4-6-11-16,4 0-9 0,4-6 9 0,-4 6-13 15,0 4 13-15,0-7 0 0,0 0 0 0,3 3 0 16,-3-6 0-16,4 6 0 0,-1-2 8 0,4-1-8 16,-3 0 0-16,-1-3 0 0,1 6 8 0,3-5-8 15,-4 2 0-15,4 0 0 0,-3 3-11 0,3-6 11 16,-3 6-9-16,-1 3 9 0,4-2 0 0,-3-1-9 15,3 0 9-15,0 6-13 0,0-9 5 0,0 3 8 16,0 0-14-16,0 3 5 0,0 0 1 0,-3 0 0 16,3-3 8-16,0 4 0 0,0-4 0 0,0 6 0 15,0-6 0-15,-4 6 0 0,8-6 0 0,-4 0 0 16,4 6-33-16,-1 0-5 0,-3-6-1 0,4 3 0 16,-1 0 49-16,1 3 10 0,-4 0 1 0,0 0 1 15,0-3-46-15,0 3-8 0,-3 0-3 0,3 3 0 16,0-3-13-16,3 3-2 0,-2-3-1 0,2 3 0 15,-3-3-164-15,0 0-33 0,11-3-6 0,-4 3-2 0</inkml:trace>
  <inkml:trace contextRef="#ctx0" brushRef="#br0">15117 12182 248 0,'0'0'11'0,"0"0"2"0,0 0-13 0,-4 6 0 0,4-6 0 0,0 0 0 16,0 0 22-16,0 0 2 0,0 0 0 0,0 0 0 15,0 0 81-15,0 0 17 0,0 0 3 0,0 0 1 16,0 0-64-16,0 0-13 0,0 0-2 16,0 0-1-16,0-6-4 0,0 6-1 0,0 0 0 0,0-9 0 15,4 3-21-15,-4 6-4 0,3-6 0 0,-3 6-1 16,0 0 5-16,0 0 2 0,0 0 0 0,0 0 0 15,4-3-8-15,-4 3-2 0,0 0 0 0,0 0 0 16,0 0 2-16,0 0 0 0,0 0 0 0,0 0 0 16,0 0-3-16,0 0-1 0,0 0 0 0,0 0 0 0,0 0-10 0,0 0 8 15,0 0-8-15,0 0 8 0,0 0-8 0,0 0 0 16,0 0 0-16,0 0 8 0,0 0 8 0,0 0 0 16,0 0 1-16,0 0 0 0,0 0 13 0,3 3 2 15,-3-3 1-15,11 3 0 0,-11-3-21 0,0 0-4 16,3 6 0-16,-3-6-8 0,11 3 17 0,-11-3-3 15,0 0-1-15,7 9 0 0,-7-9-5 0,7 3 0 16,-7-3-8-16,10 3 12 0,-10-3-12 0,8 0 9 0,-8 0-9 16,10 3 8-16,-10-3-8 0,7 3 0 0,4 0 9 0,-4 3-9 15,3-6 0-15,-10 0 0 16,7 0 0-16,-7 0 0 0,11 0 0 0,-11 0 0 16,0 0 0-16,7 0 0 0,-7 0 0 0,11 0 8 15,-11 0-8-15,7 0 0 0,-7 0 12 0,7-6-3 16,-7 6 0-16,10-3 0 0,-3 0 14 0,1-3 2 0,-5 0 1 0,4-3 0 15,0 0-16-15,-3 6-10 0,3-8 12 0,0-1-12 16,-4 0 10-16,4 0-10 0,-3 4 8 0,-1-4-8 16,1 0 0-16,-4 0 0 0,3 3 8 0,-3 1-8 15,0-1 0-15,0-3 12 0,0 6-12 0,-3-6 12 16,3 4-12-16,-4-1 0 0,1 0 0 0,-1 3 0 16,1 3 10-16,-1 0-10 0,-3 3 12 0,0-6-12 15,4 6 0-15,-8-6-11 0,4 6 0 0,-4 0 0 16,4 0 2-16,-3 0 0 0,3 6 0 0,-4-6 0 15,4 0 9-15,0 0-10 0,-4 0 10 0,1 0-10 16,6 0 10-16,-6 0 0 0,3 0 0 0,3 0 0 0,-3 0 0 0,0 0 0 16,4 0 0-16,-5 6 0 15,5-6-16-15,-4 0 3 0,0 3 0 0,3 0 0 0,4-3 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5:45:42.9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9021 14681 686 0,'0'0'19'0,"0"0"5"0,0 0-24 0,0 0 0 0,0 0 0 0,0 0 0 16,0 0 72-16,0 0 8 0,0 0 3 0,-8 3 0 16,8-3-9-16,-3 3-2 0,-4 0 0 0,0 2 0 15,3-5-12-15,-3 6-2 0,7-6-1 0,-7 6 0 16,4-6-21-16,-4 3-4 0,7-3 0 0,-7 9-1 16,7-9-23-16,0 0-8 0,-7 3 0 0,7-3 9 15,0 0-9-15,0 0 0 0,0 0 0 0,0 0 0 16,0 0 0-16,0 0 0 0,0 0-10 0,0 0 10 15,0 0-24-15,3 3 0 0,-3-3 1 0,0 0 0 16,7 3-35 0,0 0-7-16,0 0-2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8T16:41:39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4741 13628 851 0,'-3'18'36'0,"3"-9"-36"31,-4 3 12-31,4-1-12 0,0 1 12 0,0 0-12 16,0 0 40-16,0-4 0 0,0 4 1 0,0-3 0 0,0-3-1 0,4 3 0 0,-4-9 0 0,0 6 0 15,0-6 8-15,0 0 2 0,0 0 0 0,0 0 0 16,0 0 4-16,0 0 1 0,0 0 0 0,0 0 0 15,0 0-45-15,0 0-10 0,3 0 0 0,1-6 0 16,-1 0 0-16,1 3 0 0,-1-3 0 0,1 0 0 16,-4 6 0-16,0-6 11 0,3-3-11 0,-3 9 10 15,0-5-10-15,0 5 0 0,0-3 0 0,0 3 8 16,0-6-8-16,0 6-9 0,-3-6 9 0,-1 0-13 16,4 6 13-16,-7 0 0 0,4-6 0 0,3 6 0 15,-7-3 0-15,0 0 0 0,7 3 0 0,-7 0 0 16,0-6 48-16,0 6 13 0,0 0 3 0,-1 6 0 15,-2-6-64-15,3 0 0 0,-4 3 0 0,4 0-10 16,-3 3 10-16,-4-6 0 0,3 6 10 0,0 0-10 16,-3 3 9-16,4-1-9 0,-4 4 8 0,-1 0-8 15,1 3 0-15,4 2 0 0,-1 1 0 0,-7-1 0 16,8 4 0-16,-1-3 0 0,1 5 0 0,-1-2 0 16,4-1 0-16,0-2 0 0,0 0 0 0,0-4 0 15,3-2 0-15,-3 3 0 0,4-1 0 0,-1-2 0 16,4-3 12-16,0 3 3 0,0-3 1 0,0 2 0 15,0-2 1-15,0-3 1 0,4 0 0 0,-1 0 0 0,4 0-6 0,0 0-2 16,1 0 0-16,2 2 0 0,4-2-10 16,0 6 8-16,0-6-8 0,8 9 8 0,-5-7-8 0,-3 1 0 0,8 3 0 0,-1 0 0 15,-4-1 15-15,1-2 1 0,7 0 0 0,-15 0 0 32,8-3-64-32,-4 3-13 0,0-6-3 0,-3 2 0 0,3-5 52 0,-4 0 12 0,1 0 0 0,7-5 0 15,-8-4-26-15,1 0-2 16,-1-6-1-16,4 3 0 0,4-5-41 0,0 2-8 0,-1 0-2 15</inkml:trace>
  <inkml:trace contextRef="#ctx0" brushRef="#br0" timeOffset="887.061">5394 13505 345 0,'0'0'15'0,"0"0"-15"15,0 0 118-15,0 0 21 16,0 0 4-16,0 0 1 0,0 0-44 16,0 0-8-16,0 0-1 0,0 0-1 15,0 0-43-15,0 0-9 0,0 0-2 0,0 0 0 0,0 0-11 0,0 0-2 0,0 0-1 0,0 0 0 16,0 0-1-16,0 0 0 0,0 0 0 0,7 6 0 15,-3-6 0-15,3 6 0 0,-4-6 0 0,-3 5 0 16,4 1 4-16,-1 0 1 0,1 6 0 0,-1-3 0 16,1 0 2-16,-1-1 1 0,1 4 0 0,-4 0 0 15,3-3-29-15,-3-3 0 0,0 0 0 0,0-6 0 16,0 0 28-16,0 0-1 0,0 0 0 0,0 0 0 16,0 0-3-16,0 0 0 0,0 0 0 0,0 0 0 15,0 0-8-15,0 0-3 0,4-9 0 0,-1 3 0 16,-3 0-13-16,4 0 9 0,-1 0-9 0,-3 6 8 15,0-6-8-15,4 0 0 0,-4 6 0 0,0-8 0 16,0 8 0-16,-4-6 0 0,4 0 0 0,0 6-11 16,0 0 11-16,-3-6 0 0,3 6 0 0,-4-9 0 15,1 6-9-15,-1-3 0 0,1 6 0 0,3 0 0 16,-7-6 9-16,3 1 12 0,4 5-2 0,-7 0-1 16,0 0-29-16,4 0-7 0,-1 0-1 0,-3 0 0 15,0 0 16-15,-4 0 2 0,4 5 1 0,0-5 0 16,0 6 9-16,0-3-13 0,0 3 5 0,-3 3 8 15,2 0-24-15,-2 3 4 0,3-1 0 0,-4 7 0 16,4-6 20-16,0 2 0 0,-3 4 0 0,-5-6 0 0,5 3 0 16,-1 2 0-16,1-5 0 0,-1 6 0 0,1-7 21 0,-5 7 9 15,5-3 2-15,-4-4 0 0,7 7-22 0,-7-6-10 16,-1 3 10-16,1 2-10 0,4-5 8 0,3 0-8 0,0-1 0 16,0 4 0-16,0-3 0 0,3-3 0 0,0 0 0 0,1 5 0 15,3-2 21-15,0 0 5 16,3-6 1-16,1 11 0 0,0-5-42 15,3 0-8-15,3 8-1 0,-3-8-1 16,4 3 25-16,3 5 0 0,4-5 0 0,-4 3 0 16,-7-1 0-16,7 4-8 0,0-9 8 0,0 5 0 0,-3 1 0 0,3-3 0 0,0-4 0 0,-4 1 0 15,8-3 0-15,-7 0 0 0,3-3 0 0,0 3 8 16,4-4 0-16,-1 1 1 0,1-6 0 0,3 0 0 16,-3 0-9-16,-1 0 10 0,4 0-10 0,1-6 10 15,-1 6-10-15,7-8 0 0,-7 2 9 0,4 0-9 16,-4-3 0-16,4 3 0 0,-4-3 0 0,4 3-12 15,-8-5-92-15,1 2-18 0,3-3-4 0</inkml:trace>
  <inkml:trace contextRef="#ctx0" brushRef="#br0" timeOffset="29019.028">16782 11770 41 0,'0'6'0'0</inkml:trace>
  <inkml:trace contextRef="#ctx0" brushRef="#br0" timeOffset="29513.852">16383 11288 767 0,'0'9'32'15,"0"0"-32"1,0 3 38-16,4 2 1 0,-1 4 0 0,1-3 0 15,-1 5-7-15,-3 1-2 0,4-1 0 0,-1 10 0 0,1-4-4 0,-1 4-1 0,4 2 0 0,-3-6 0 16,-1 1 25-16,4 2 5 0,0-2 1 0,-3 5 0 16,3 3-65-16,0 1-13 0,-3-1-2 0,6 18-1 15,-3-15 25-15,0 3 0 0,4-3 0 16,-4-2 0-16,-4-10 0 16,5-2 0-16,-5-7 0 0,1-2 0 15,-1 3 0-15,1-12-15 0,-4-1 4 0,0-5 1 16,0 0 10-16,0 0 0 0,0 0 0 0,0 0 0 15,0 0 0-15,0 0 11 0,0 0-3 0,0 0 0 16,0 0-44-16,0 0-10 0</inkml:trace>
  <inkml:trace contextRef="#ctx0" brushRef="#br0" timeOffset="30387.649">16372 12029 877 0,'0'0'24'15,"-3"6"7"-15,-4 0-31 0,0-3 0 0,7-3 0 0,-7 6 0 16,7-6 48-16,-4 6 4 0,4-6 1 0,0 0 0 16,0 0 7-16,-7 2 0 0,7-2 1 0,0 0 0 15,0 0-46-15,0 0-15 0,0 0 8 0,-3 6-8 16,3-6 55-16,0 0 7 0,0 0 2 0,0 0 0 16,0 0-73-16,0 0-15 0,0 0-2 0,-4 9-1 15,4-9 27-15,0 0 0 0,0 6 0 0,0-6 0 16,0 0 0-16,0 0 0 0,0 0 0 0,4 12 0 15,-4-12-30-15,0 0-7 0,3 6-2 0,-3-6 0 16,4 3 63-16,-1 2 12 0,4-2 2 0,-3 3 1 16,-1-3-31-16,4 3-8 0,-3 3 0 0,3 0 0 15,-4-3 0-15,5 0 0 0,-5-1 0 0,4 4 0 16,-3-3 0-16,3 6-8 0,0-3 8 0,-4 0-12 16,1 2 12-16,-1-5 0 0,1 6 0 0,-4-3 0 0,0 0 0 0,3 5 0 15,-3-2 0-15,0 0 8 0,4-6-8 0,-4 2 0 16,0 1 0-16,0 6 8 0,3-9-8 0,-3-6 0 0,0 6 0 0,0-6 0 15,0 0 0-15,0 0 0 0,0 0-8 0,0 0 8 16,0 0 0-16,0 0 0 0,0 0 0 0,7-6 0 16,-3 0 0-16,0-6 11 0,3 6-1 0,-4-2 0 15,1-4-10-15,3 0 0 0,0-6 0 0,0 4 8 16,0-4-20-16,3 0-4 16,5-5 0-16,-5-4-1 0,4 4-19 15,0-4-3-15,4-2-1 0,0 3 0 0,-4-4 13 0,7-2 3 0,-3-3 0 0,-1-1 0 16,1 1-56-1,3 0-10-15,0-1-2 0,0-2-1 16,1-6-1-16,2 0 0 0,-3 3 0 0</inkml:trace>
  <inkml:trace contextRef="#ctx0" brushRef="#br0" timeOffset="44159.008">7874 13255 649 0,'-4'-9'28'0,"-3"3"-28"16,7 6 28-16,0 0 1 0,0 0 0 0,0 0 0 15,0 0 23-15,-7 3 5 0,7-3 1 0,0 0 0 16,-7 3-10-16,7-3-1 0,0 0-1 0,-7 3 0 15,7-3-9-15,-7 6-1 0,7-6-1 0,-7 9 0 16,4-3-11-16,3-6-1 0,-4 6-1 0,1-1 0 16,3-2-3-16,-4 6-1 0,4 0 0 0,-4 3 0 15,4 0 15-15,0-1 3 0,-3-5 1 0,3 9 0 16,-4-3-29-16,4 5-8 0,0-966 0 0,0 1928 0 16,0-965 0-16,0 10 0 0,0-12 0 0,0 5 0 15,0 10 36-15,0-10 7 0,0 1 1 0,0 8 0 16,0-5-21-16,4 0-4 0,-4 5-1 0,3-5 0 15,1-4 3-15,-4 7 1 0,4-9 0 0,-1 5 0 0,-3 1-6 16,4-1-2-16,-1-2 0 0,1 0 0 0,-1 5-6 0,1-2 0 16,-1 2-8-16,-3-2 12 0,4-1-12 0,-4 1 8 0,0-3-8 15,0 2 0-15,0 1 15 0,0 2-3 0,0-5-1 16,-4 5 0-16,1-5-11 0,-1 6 0 0,1-7 0 16,-1-2 0-16,-3 5 0 0,4-8 0 0,-5 0 0 0,1 0 0 15,4-6 9-15,3-6 0 0,-7 5 0 0,7-5 0 16,-7 0-34-16,7 0-7 15,-4 3-2-15,-6-6 0 0,10 3 2 0,0 0 0 0,0 0 0 16,0 0 0-16,0-5-24 16,0-1-5-16,7-3-1 0</inkml:trace>
  <inkml:trace contextRef="#ctx0" brushRef="#br0" timeOffset="44949.264">8093 13864 846 0,'0'0'18'0,"0"0"4"0,0 0 1 0,0 0 1 0,0 0-24 15,0 0 0-15,-11 2 0 0,11-2 0 0,0 0 79 0,0 0 10 16,-3 6 3-16,3-6 0 0,0 0-34 0,0 0-6 16,-7 3-2-16,7-3 0 0,0 0-20 0,0 0-4 0,0 0-1 0,0 0 0 15,0 12-9-15,3-6-3 0,-3 0 0 0,4-3 0 16,-1 6-4-16,4-1-1 0,0-2 0 0,0 0 0 15,0 0-8-15,0 0 8 0,0 0-8 0,1 0 8 16,-5-6-8-16,4 6-16 0,0-6 4 0,0 5 1 16,0-2 22-16,0-3 4 0,0 0 1 0,0 0 0 15,-3 0-26-15,-4 0-5 0,7-3-1 0,-3-2 0 16,3-1 16-16,-4 0 0 0,1-3 0 16,-1 3 0-16,-3-3 48 0,4-3 13 0,-1 4 3 15,-3-4 0-15,0 6-52 0,4-9-12 0,-4 4 0 0,0-1 0 0,0 0 0 16,0 0 0-16,0 3 0 0,0 1 0 0,0 2 0 15,0 0 0-15,0 0 0 0,0 0 0 0,0 0 0 0,0 6 0 16,-4-9 0-16,4 9 0 0,0-5 0 0,0 5-12 16,-3 0 3-16,-1-6 0 15,4 6 9-15,-7-9-10 0,4 6 10 0,3 3-10 0,-4-3 10 0,-3 0-12 16,0 0 12-16,7 3-12 0,-7 0 12 0,0 3-13 16,0 0 5-16,0 0 8 0,3-3-11 0,-6 3 11 15,3 6-8-15,0-3 8 0,-4-6 0 0,4 5 0 16,0 1 0-16,-4 3 0 0,4-3 0 0,0 0 0 15,4-3 0-15,-1 6 0 0,-3-3 0 0,3-4 0 16,1 7 0-16,3-3 0 0,-4 0 0 0,4 0 0 16,4 0 0-16,-1 3 8 0,1-1-8 0,-4 4 0 0,7 3 0 0,0-3 8 15,0 2-8-15,0-2 0 0,-3 0 0 0,3 0 8 16,-4 2-8-16,4-5 0 0,-3 3 0 0,-1 0 0 16,1 2 0-16,0-5 0 0,-4 3 0 0,3 0 0 15,1 2 0-15,-4-5 8 0,3 6-8 0,-3-6 0 16,0 3 0-16,0-7 8 0,0-5-8 0,0 0 0 15,0 0 13-15,0 0-1 0,0 0-1 16,0 0 0-16,0 0-3 0,0 0-8 16,0 0 12-16,7 3-4 0,-7-3-8 0,7 6 0 0,4-6 0 0,-1 3 0 15,1-3 0-15,-4 0 0 0,4-3 0 0,-1 3 0 32,4 0-100-32,-3-6-23 0,-1 0-4 0</inkml:trace>
  <inkml:trace contextRef="#ctx0" brushRef="#br0" timeOffset="45734.478">8597 13719 1337 0,'-3'-11'28'0,"-1"5"6"0,1 0-34 0,-1-6 0 0,4 3 0 0,-3 6 0 15,3 3 81-15,-4 0 10 0,0-5 1 0,1-1 1 16,3 6-46-16,-4-3-10 0,4 0-1 0,0 3-1 15,-3-3-35-15,3 3 0 0,0 0 0 0,0 0 0 16,0 0 36-16,0 0 0 0,0 0 0 0,0 0 0 16,-7 3-36-16,7-3 0 0,-4 0 0 0,-3 3 0 15,0 0 0-15,4 0-22 0,-4 2 3 0,0 1 1 16,0-3-2-16,3 6 0 0,-3 0 0 0,0-3 0 16,0 0 20-16,0 3 0 0,-4-7 0 0,1 10 0 15,3-6 0-15,0 3 0 0,-1-3 0 0,1 6 0 16,4-12 12-16,-4 5-1 0,3 1 0 0,4-6 0 15,-3 6-11-15,-1 0 8 0,4-6-8 0,0 6 8 16,-3 0-8-16,3-6 0 0,0 6 0 0,0-6 0 16,0 6 0-16,0-6 0 0,0 0 0 0,0 8 0 15,0-8 0-15,0 12 8 0,3-6-8 0,-3-6 0 16,0 3 0-16,0-3 0 0,4 6 0 0,-1-3 0 16,1 0 0-16,-1 3 0 0,1 0 0 0,3 2 0 0,-4-2 0 0,1 3 0 15,3-3 0-15,0 3 0 0,-3 0-9 0,3 2-7 16,0-2-2-16,0 0 0 0,0 0 29 0,0-3 5 15,-4 0 2-15,4-1 0 0,1 1-29 0,-1 0-5 16,0 0-2-16,0 0 0 0,3-3 18 0,-3 3 0 16,-3-3 0-16,3 0 0 0,0 2 0 0,0 1 0 0,-3-6 0 0,3 6 0 15,0-6 0-15,0 3 0 0,-4-3 0 0,4 3 0 16,-7-3 0-16,4 0 0 0,-4 0 0 0,7 6 0 16,0-3 0-16,-4 0 0 15,-3-3 0-15,8 3 0 0,-5 3 0 0,1 0 0 0,-4 2 0 0,0 7 0 16,3 3 0-16,-3 2 0 0,0-2 0 15,0-3 0-15,-3-1 0 0,-1-2 0 0,1 0 0 16,-1 3 0-16,-3-1 24 0,3-2 8 16,-6 3 1-16,3 5 1 0,0-5-14 0,-4 3-2 0,1-4-1 0,-1 1 0 15,0 6-5-15,1-10 0 0,3 1-1 0,-4 0 0 16,1 0-11-16,-1-6 0 0,0-4 0 0,1 1 8 16,-1 0-17-16,1-6-4 0,-1 0-1 0,1 1 0 15,-1-4-46-15,4-6-10 0,0 0-2 16,0 3-450-16,3-5-90 0</inkml:trace>
  <inkml:trace contextRef="#ctx0" brushRef="#br0" timeOffset="65846.895">6488 13625 816 0,'0'15'16'0,"0"-3"6"0,-4-6-22 0,4 0 0 0,0-1 0 0,0-5 0 16,0 0 63-16,0 0 8 0,0 0 1 0,0 0 1 16,0 0-11-16,0 0-2 0,0 0-1 0,0 0 0 15,-3 3-30-15,3-3-5 0,0 0-2 0,-4 6 0 16,0 0 7-16,4 0 2 0,-3 0 0 0,-1 0 0 16,4 0-11-16,0 3-3 0,0-4 0 0,0 7 0 15,-3 0-1-15,3 0-1 0,0-6 0 0,-4 11 0 16,4-2-25-16,0 3-5 0,0 8-1 0,0-5 0 15,0 5 41-15,0-5 8 0,0 2 2 0,0 1 0 16,4-4-23-16,-4 1-4 0,0-1 0 0,0-2-8 16,0 0 12-16,0 2-12 0,0-8 12 0,-4 6-12 15,4-4 18-15,0-2-3 0,-3 0-1 0,3-12 0 16,0 0 3-16,0 0 1 0,0 0 0 0,-7 0 0 16,7 0 24-16,-7 6 5 0,0-12 1 0,0 6 0 15,3-6-5-15,-3-3-1 0,4 0 0 0,-1 3 0 16,0-2-32-16,1-1-10 0,-1 0 0 0,4 3 0 15,-7 0 0-15,7-6 0 0,0 4 0 0,0-1-9 16,0 3-24-16,0 0-5 0,0 0-1 0,0-3 0 16,7-2 48-16,-7 5 10 0,0-3 1 0,4-3 1 0,-4-5-33 0,0 5-8 0,3-9 0 15,-3 4-1-15,0-1 21 0,0 3 16 0,4-5-2 0,-4 5-1 16,0-3-13-16,0 1 0 0,0 5 0 0,4 0-10 16,-4-3 1-16,0 10 0 0,3-10 0 0,-3 15 0 15,0-6 9-15,0 6 11 0,0-9-3 0,0 9 0 16,4-9-8-16,-4 9 0 0,3-8 0 0,-3 8 0 15,0 0-9-15,4-3 9 0,3-3-12 0,-7 6 12 16,7 0-31-16,0 0 1 0,0 0 0 16,0 0 0-16,0 0-3 0,0 6-1 0,0-3 0 15,0 2 0-15,4 7 34 16,-4-3 0-16,0 6 0 0,7-4 0 0,-7 4 0 0,-4 3 0 0,5-1 0 0,-5 7 0 16,4-6 0-16,0 8 0 0,0-8 0 0,-3 2 0 15,3-2 0-15,-4 0 0 0,1-4 0 0,-1-2 0 16,1 0 0-16,-1-1 14 0,1 1-4 0,0-3-1 15,-1 0-9-15,-3 0-16 0,4 5 4 0,-4-5 1 16,0 3 11-16,0-12 0 0,0 6 0 0,0-6 0 16,0 6 29-16,0-6 8 0,0 12 2 0,0-12 0 15,0 0-39-15,0 0 0 0,0 0 0 0,0 0 0 16,-4 8-8-16,4-8-7 0,0 0-1 0,0 0 0 16,0 0-33-16,0 0-7 0,0 0-2 0,0 0 0 15,0 0-78-15,0 0-16 0,0 0-4 0</inkml:trace>
  <inkml:trace contextRef="#ctx0" brushRef="#br0" timeOffset="66538.833">6805 13808 851 0,'-7'0'36'0,"0"0"-36"15,0 0 96-15,3 3 12 0,1 0 2 0,-8-1 1 16,4-2-24-16,0 9-5 0,7-9-1 0,-7 6 0 15,0 0-13-15,0-3-4 0,0 0 0 0,0 3 0 16,0 0-16-16,7-6-3 0,-7 6-1 0,3-1 0 16,4-5-29-16,-3 12-7 0,3-12 0 0,-7 9-8 15,3 3 17-15,4-6-3 0,-3 2-1 0,3 7 0 16,-4-6-13-16,4 3-18 0,0 0 4 0,0-1 1 16,4 4 13-16,-4 0 0 0,0 5 0 0,3-11 0 15,1 0 0-15,-4-9-9 0,0 0 9 0,3 6 0 16,1 3 0-16,-1 8 0 0,1 1 0 0,-1 0 8 15,1-4-8-15,-1-2 0 0,4 0 0 0,-3-9 0 16,-1 3 11-16,-3-6 1 0,8 2 0 0,-5 1 0 16,4 0-21-16,-3-3-4 0,3 3-1 0,-7-3 0 15,7 0 22-15,-4-3 5 0,8 0 1 0,-4 0 0 0,-7 1-14 0,3-7 0 16,4 3 0-16,-3 0 0 0,0-3 9 0,-1 0 3 0,1 3 0 16,-4-5 0-16,3 2-4 0,-3 3-8 0,0-6 12 0,0 3-4 15,0-5 0-15,0 2 0 0,0 3 0 0,0-3 0 16,0-5-8-16,0 2 0 0,0 0 0 0,0 1 8 15,4 8-8-15,-1-9 0 0,1 6 9 0,3-3-9 16,-7 4 0-16,0 2 0 0,0-6 0 0,0 3-8 16,0-3-8-16,-4 4-2 15,4-1 0-15,-3 0 0 0,-1 0 0 0,1-8 0 16,-1 2 0-16,1 6 0 0,-1-3 3 16,-3 3 1-16,0 4 0 0,3-1 0 0,1-3 4 0,-1 6 1 0,-3-3 0 0,-3 0 0 15,3-3-19 1,3 3-3-16,-3 1-1 0,0 5 0 0,0 0 32 0,3 0-9 0,-3 3 9 0,4 2 0 15,-1-2-19-15,-3 3 2 0,7-6 0 0,-3 6 0 16,3-6-47-16,-4 6-10 0,4-6-2 0,4 15 0 16,-4-9-30-16,0 8-6 0</inkml:trace>
  <inkml:trace contextRef="#ctx0" brushRef="#br0" timeOffset="67214.646">6950 13784 820 0,'0'0'18'15,"0"0"4"-15,0 0 1 0,0 0 0 0,0 0-23 0,0 0 0 0,0 0 0 0,0 0 0 0,0 0 51 16,-4 6 5-16,1-3 2 0,3-3 0 0,0 0 2 0,-4 6 1 15,1 0 0-15,3 3 0 16,-4-4-17-16,4 7-4 0,-3-3-1 0,3 0 0 16,0 3-12-16,0 8-3 0,0 1 0 0,0-1 0 15,0-2 0-15,0-3 0 0,3-4 0 0,-3 1 0 16,0-3-2-16,0 0-1 0,0 0 0 0,4 2 0 16,-1-2-4-16,-3 3-1 0,4-3 0 0,3 5 0 15,-4-8-4-15,1 6 0 0,-1-6-1 0,1 0 0 16,3 3 8-16,-4 5 1 0,4-2 1 0,1 3 0 15,-1-9-5-15,-4 3-2 0,4-4 0 0,0 1 0 16,-7-6-6-16,7 6 0 0,-7-6-8 0,11 3 12 16,-11-3-2-16,0 0-1 0,7 0 0 0,3-3 0 0,-2-3 2 15,-5-3 0-15,4-2 0 0,-3-1 0 0,3 3-11 0,-4 6 0 16,-3 3 0-16,7-6 0 0,-3-2 32 0,-1-1 4 16,-3 3 0-16,0-3 1 0,4-3-25 0,-4 3-4 15,0-2-8-15,0 2 11 0,3 0-11 0,-3-3 0 0,0 6 0 0,0-11 0 16,0-1 8-16,0-2-8 0,0-7 0 0,0 1 8 15,0 5-8-15,0 6 0 0,0-2 0 16,0 2 0-16,0 0 0 0,-3-2 0 16,3 5 0-16,-4-3 0 0,4-2 0 0,0 2 0 0,0 0 0 0,0 0 0 15,0 4 0-15,-3 5 0 16,3 0 0-16,0-6 0 16,-4 0-40-16,4 4-4 0,0 2-1 0,0 0 0 15,-3-6-175-15,3 0-34 0</inkml:trace>
  <inkml:trace contextRef="#ctx0" brushRef="#br0" timeOffset="67964.801">7313 13769 1094 0,'0'-5'23'0,"0"-1"5"0,0-3-28 0,0 0 0 0,0 0 0 0,0 0 0 31,-3 1 56-31,3 2 7 0,0-6 1 0,-4 6 0 0,4-6 0 0,0 6 0 0,0-2 0 0,-4 2 0 16,4 0-52-16,0 6-12 0,0 0 0 0,0 0 0 16,0 0 40-16,0 0 6 0,0 0 1 0,-3-6 0 15,3 6 3-15,0 0 1 0,0 0 0 0,-4 0 0 16,-3 0-24-16,0 6-5 0,4-6-1 0,-8 6 0 16,4-3-10-16,4 0-3 0,-4 0 0 0,0-1 0 15,-1 1-8-15,1 0 0 0,4 6 0 0,-4-3 0 16,0 0 32-16,-4 6 0 0,4-6 1 0,0 2 0 15,4 4-21-15,-1-3-12 0,1 6 12 0,-1-9-12 16,0 5 0-16,1-5 0 0,-1-3 0 0,1 3 0 16,3 3 0-16,0-3 0 0,-4 5 0 0,4-2 0 15,-3-3 0-15,3-6 0 0,0 0 0 0,0 0 0 16,3 6 0-16,-3-6 0 0,0 6 0 0,0-6 0 16,0 0-24-16,0 0-12 0,0 0-3 0,0 0 0 15,0 0 59-15,0 0 12 0,4 3 3 0,-4-3 0 16,7 3-35-16,-7-3 0 0,7-3 0 0,-7 3 0 15,7-3 0-15,-7 3 0 0,7-3 0 0,0 0 0 16,-7 3-21-16,7 0-11 0,4 3-3 0,-4 0 0 16,-7-3 35-16,7 3 0 0,-7-3 0 0,0 0 0 15,7 3 0-15,4-3 0 0,-4 0 0 0,0 6 0 0,-4 5 8 16,1 10 8-16,-1-3 1 0,1 8 1 0,3-2-18 16,-4-7 0-16,-3 4 0 0,4 2-9 0,-1-11 9 0,1 3 0 0,-1-3 0 15,1 5 0-15,-1-5 0 0,-3 3 8 16,0 2-8-16,0 1 0 0,4-6 0 0,-4 5 0 15,0-5 0-15,0 3 8 0,-4-9-8 0,4-6 0 16,0 0 0-16,0 0 8 16,-3 11-8-16,-4-8 9 0,0 3-9 0,3 0 10 0,4-6-10 15,0 0 0-15,-10 3 9 0,10-3-9 16,-11 0-19-16,4-3-8 0,0 0-1 0,0 0-1 16,0-3-28-16,0 3-6 0,3-2-1 0,-3-1 0 15,7 6-102-15,0 0-21 0</inkml:trace>
  <inkml:trace contextRef="#ctx0" brushRef="#br0" timeOffset="68946.992">9842 14072 836 0,'-3'-23'24'0,"-1"17"4"0,4 6-28 0,0 0 0 16,0-6 0-16,-3-3 0 0,3 3 25 0,0 6-1 0,0 0 0 0,0 0 0 16,0-6-24-16,-4 0-20 15,4 6 3-15,0 0 1 16,0-8-49-16,0 8-10 0,4-6-1 0,-1 0-219 0</inkml:trace>
  <inkml:trace contextRef="#ctx0" brushRef="#br0" timeOffset="69600.985">9835 14016 1198 0,'0'0'26'0,"0"0"6"0,0 0 0 0,0 0 3 0,0 0-35 0,0 0 0 0,0 0 0 0,0 0 0 16,0 0 72-16,0 0 8 0,0 0 2 0,0 0 0 15,0 0-14-15,-3-6-2 0,3-2-1 0,0 8 0 16,0 0-52-16,0-6-13 0,-4 0 0 0,4 6 0 16,0 0 32-16,0 0 4 0,0-6 1 0,0 6 0 15,-3-3-19-15,3 3-4 0,0 0-1 0,0 0 0 16,-7 0-13-16,0 0 8 0,7 0-8 0,-4 0 0 15,-3 0 0-15,0 0 0 0,4 0 0 16,-4 3 0-16,7-3 0 0,-4 3-12 0,4-3 12 16,-7 3-13-16,0 0 13 0,0 0 15 0,0-3-3 0,0 3-1 15,-4-3-2-15,4 3 0 0,-7-3 0 0,7 3 0 16,-4 2 24-16,1 1 5 0,-1-6 1 0,1 6 0 16,-1 0-27-16,0 0-4 0,1 3-8 0,-1 0 11 15,1 11-11-15,-4-8 12 0,-1 3-12 0,5 2 12 16,-1 1-12-16,1-6 0 0,3-1 9 0,0-2-9 15,0 0 0-15,-1 0 0 0,5 3 0 0,-4-1 0 16,3-11-16-16,4 3 3 0,0-3 0 0,-3 6 0 16,3 0 5-16,0 6 8 0,0 11-13 0,3-11 5 15,1-6 8-15,-4-6-10 0,0 0 10 0,10 3-10 16,1 0-13-16,0 0-2 0,-1 0-1 0,1 0 0 0,3 3 39 16,-4-6 8-16,5 0 2 0,-5 0 0 0,1 0-37 0,3 3-7 15,-4 2-2-15,5-5 0 0,-5-2 23 0,1-4 0 16,-1-6 0-16,1 0 0 0,0 3 8 0,-1-5 7 15,4-7 1-15,-3 3 0 0,3-2-31 0,-4-1-5 0,-2-2-2 16,2-4 0-16,-3 4 6 0,0-1 0 16,0 4 1-16,0-1 0 0,-3 0 29 0,-1-2 6 15,-3 2 0-15,4-2 1 16,-4 2-33-16,-4 1-8 0,4 5 0 0,0 0-1 16,-3 1 21-16,3 8 0 0,0 0 0 0,0 6 0 0,0 0 0 0,0 0 0 0,-4 6 0 0,1 0 0 15,3 8-13-15,-4 1 1 0,1 0 1 0,-1 5 0 16,4 1 11-16,0 2 0 0,0 1 8 0,-3 8-8 15,3-11 12-15,0 8-1 0,0-11-1 0,0 8 0 16,0-8-10-16,0 3 10 0,3-4-10 0,-3 1 10 16,4-1-10-16,-4-2 0 0,3 0 0 0,-3 5 8 15,4-8-8-15,-4-3 0 0,3 0 0 0,1 0 8 16,-1-1-8-16,-3-8 0 0,0 0 0 0,0 6 0 16,4 3 12-16,-1-3-4 0,1 6 0 0,-1-3 0 15,5-1-58-15,-5-2-12 0,4 0-2 0</inkml:trace>
  <inkml:trace contextRef="#ctx0" brushRef="#br0" timeOffset="72998.312">11028 14096 1094 0,'0'-12'23'0,"0"6"5"16,0 0-28-16,-4-6 0 0,1-5 0 0,3 8 0 0,0 9 75 0,0 0 9 15,0 0 3-15,-4-6 0 0,1 0-37 0,3 0-7 16,-7 6-2-16,7 0 0 0,0 0 19 0,-4 6 3 16,-3-6 1-16,0 0 0 0,0 0 0 0,0 0 0 15,0-17 0-15,3 14 0 0,1 17-17 0,-1-8-3 16,-3 0-1-16,0 3 0 0,0-3-18 0,0 3-3 15,0-1-1-15,-4-5 0 0,4 0-2 0,-3 3-1 16,-1 0 0-16,4 0 0 0,-3-6-29 0,-1 3-5 16,0 0-2-16,1 0 0 0,-1-3 18 0,4 3 0 15,-3 3 0-15,-1 0 0 0,4-1 22 0,0-2 8 0,-4 6 2 0,1 0 0 16,3-3-22-16,0 0-10 0,0-3 10 0,0 5-10 16,3-5 0-16,-3 6 0 0,0-3 0 0,0 3 0 15,7-3 0-15,0-6 0 0,0 0 0 0,0 0 0 16,3 17-31-16,-3-11-2 15,0-6-1-15,0 0 0 0,7 0 23 0,-3 6 11 0,-1 3-10 0,5-3 10 16,2 0-22-16,-3 3 2 0,0-6 0 0,4 2 0 16,-4-5 5-16,3-8 2 0,1-7 0 0,3 0 0 15,-3 3-11-15,-1-5-1 0,4 2-1 0,-3 6 0 16,0 9 26-16,-1 3 0 0,1-3 0 0,-1-14 0 0,1-22 46 16,-1 4 14-16,-2 5 4 0,2 1 0 0,-3-3-64 0,0 5 0 15,0-2-14-15,0-1 2 16,0-2 12-16,-3-6 16 0,3 8-4 0,-3-5-1 0,-1 2-11 0,1 1 0 15,-4-3 0-15,3-4 0 0,-3 10 0 16,0-12 0-16,0 2 0 0,0 4 0 16,4-3 0-16,-4-1 0 0,0 1 0 0,0 9 0 15,3-7 0-15,-3 10 0 0,0-4 0 0,-3 10 0 16,3-4 0-16,0 9 0 0,-4 1 0 0,4 5 0 0,0-6-17 0,0 6 4 16,-3 0 1-16,3 6 0 15,0 0-30-15,0 0-6 0,-4 6 0 0,1 0-1 0,-1 12 39 0,-3-7 10 16,0 1 0-16,3 9 0 0,1 2 0 0,-1-2 0 0,1-1 0 15,3 7 0-15,-4-4 0 16,4 10 0-16,-3-7 0 0,3 9 0 0,-4-5 0 0,4 8 0 0,-3-6 0 16,3 7 0-16,3-4 0 0,-3-6 0 15,4 4 0-15,-1-1 0 0,1 3 32 0,-1-2 9 0,4 2 2 16,-3 0 0-16,-1-8-20 0,1-4-4 0,-1-2-1 0,1 2 0 16,-4 1-18-16,0 2 8 0,4 4-8 15,-8 2 0-15,4-3 0 0,0-2 0 16,-4-1 0-16,1-2 0 0,3-1 0 0,-4-5 0 15,1 5 0-15,-1-8 0 0,1-9 0 16,3 6 0-16,-4-12 0 0,4-956 0 0,-3 1929 0 0,3-964 0 0,0-3 0 0,-4 6 0 16,4-12 0-16,4 6 0 0,-4 0 0 0,3 2 0 15,-3 1 0-15,4-3 0 0,-4-6 0 0,0 0 0 16,3 6-14-16,-3-6 0 0,0 0 0 0,0 0 0 16,4 6-26-16,-4-6-6 0,0 0-1 0,0 0 0 15,0 0 23-15,0 0 5 0,7 3 1 0,-7-3 0 16,7 6-134-16,-7-6-26 0,0 0-6 0,7-9 0 0</inkml:trace>
  <inkml:trace contextRef="#ctx0" brushRef="#br0" timeOffset="73579.131">11307 14052 1621 0,'0'0'33'0,"0"0"10"16,0 0-35-16,0 0-8 0,0 0 0 0,0 0 0 0,0 0 107 0,0 0 19 0,-4-3 4 0,4 3 1 15,-7-3-38-15,7 3-7 0,-7 0-2 0,0 0 0 16,0 0-37-16,7 0-8 0,-7 0-2 0,-4 3 0 15,4 0-37-15,0 5 0 0,4-5 0 16,-5 6 0-16,1-3-9 0,4 3 0 0,-4-3 0 16,3 3 0-16,1 5 9 0,-1-2-13 0,4 0 5 0,-3 3 8 15,3-1-10-15,-4-2 10 0,1 3 0 0,3 2-9 16,0-2 9-16,-4 0-10 16,4 5 10-16,0-2-10 0,4 0 10 0,-1-7 0 0,1 4 0 0,-1-9 0 15,1 0-10-15,-1 3 10 0,-3-6-12 0,4 2 12 16,3-2-12-16,-4 3 4 0,4-3 8 0,1 3-13 15,-1-3 5-15,0 3 8 0,0-6-13 0,0 0 5 16,0 0 0-16,0 0 0 0,0 0 0 0,0-6 0 0,0-3 8 16,0 0-10-16,0-2 10 0,0-4-10 15,0 3 0-15,0-5 0 0,-3-1 0 0,-1 3 0 16,1 3 10-16,-4-8 0 0,3 8 0 0,-3-3 0 0,0 1 0 0,0 5 9 16,0 0-1-16,0 0-8 0,-3 0 0 0,-1-2 0 15,-3 8-15-15,7 3 5 0,-7-6-2 0,0 0-1 16,-3-3 0-16,-1 6 0 0,4 3 0 0,-7 0 0 15,0 0 0-15,0 3 0 0,3 6 5 0,-3-3 8 16,0 0-13-16,0-3 5 0,3 8 8 0,-3-2-10 0,7-3 10 16,-4 3-10-16,4 3-11 0,0-6-3 0,4-1 0 15,-4 4 0-15,3-3 24 16,4 0 0-16,0 0 0 0,0 0 0 0,0 3-24 0,0 5-1 16,4-8 0-16</inkml:trace>
  <inkml:trace contextRef="#ctx0" brushRef="#br0" timeOffset="74257.597">11553 14084 1249 0,'0'0'27'0,"0"0"5"0,0 0 2 0,0 0 2 0,0 0-28 16,-7-6-8-16,7 6 0 0,0 0 0 0,0 0 56 0,0 0 11 16,0 0 1-16,0 0 1 0,0 0-4 0,0 0-1 15,0 0 0-15,-3 6 0 16,3-6-11-16,-4 3-2 0,4-3-1 0,0 6 0 15,0 0-29-15,-3 5-5 0,3-2-2 0,0 6 0 16,0-3 22-16,0 2 4 0,3 1 0 0,-3 0 1 16,0 2-16-16,0 1-3 0,0 0-1 0,-3 2 0 15,3-8-21-15,0 3 8 0,-4-1-8 0,4-5 0 16,-3 3 0-16,3-12 0 0,0 0 0 0,0 0 0 0,-4 6 12 16,1 0-1-16,-1 3-1 0,1-6 0 0,3-3-10 15,0 0-14-15,0-3 3 0,-4-6 1 0,4-3 29 0,0 0 5 0,0-5 2 16,0-4 0-16,0 3-26 0,0-2 0 0,0 2 0 15,0 1 0-15,4-4-20 0,-4 6-4 0,3-5 0 0,1 8 0 16,-1-3 24-16,1 4 0 0,-1-4 0 16,1 6 0-16,-1-3 0 0,1 3 0 0,-1 1 0 15,1 2 0-15,-4 6 0 0,0 0 0 16,0 0 0-16,0 0 0 0,0 0 0 0,0 0 0 16,0 0 0-16,0 0 0 0,0 0-18 15,0 0 1-15,7-3 0 0,-7 3 0 0,11-3 7 16,-11 3 2-16,7 0 0 0,0 0 0 15,-7 0-25-15,7 0-5 0,-7 0-1 0,10 6 0 0,-3-3 59 0,0 5 11 0,-3-2 2 0,3 0 1 16,0 0-22-16,-3 0-4 0,3 0 0 0,0 0-8 16,-4 8 14-16,4-2-4 0,-3 6-1 0,-1-3 0 15,4 2 3-15,-3-2 1 0,-1 5 0 0,-3-2 0 16,4 0-1-16,-4 2-1 0,4-2 0 0,-4-3 0 16,3-1-11-16,-3 1 10 0,4-3-10 0,-4 0 10 0,3-1-19 0,1-2-4 15,-1-3-1-15,1 6 0 16,-1-6-16-16,1 0-3 0,-4-6-1 0,0 0 0 15,0 0-25-15,0 0-5 0,7-6 0 0,0 0-792 0</inkml:trace>
  <inkml:trace contextRef="#ctx0" brushRef="#br0" timeOffset="74901.757">12005 13922 1409 0,'0'0'29'0,"-3"9"7"0,3 0-28 0,-4 6-8 0,0-4 0 0,1 4 0 16,-1-3 106-16,1 0 20 0,-1 5 4 0,1-8 1 15,-1 6-71-15,1 2-15 0,3 4-2 0,-4-3-1 16,4-1 12-16,0 4 2 0,0-12 1 0,0 11 0 16,0-5-40-16,0 3-8 0,0-7-1 0,0 4-8 15,0 0 0-15,0 5 0 0,4-11 0 0,-4 6 0 16,0-3 0-16,0-1 0 0,-4 4 0 16,4-9 0-16,0 12 0 0,0-10 0 0,0 1 0 0,0 6 0 0,0-9 0 15,0-6 0-15,0 0 0 0,0 0 0 16,0 0 58-16,0 0 5 0,0 0 1 0,0 0 0 15,0 0-64-15,0-6 0 0,-3-9-16 0,3 3 3 16,0-5 13-16,0 5 13 0,3-9-2 0,-3 1-1 0,0 5-10 0,4-5-12 16,-4-1 2-16,0 3 1 0,0 4 9 0,3-7 0 15,-3 3 0-15,0 1 0 0,4-1 0 0,-4-2 0 16,3 5 0-16,1 6 0 0,-4-9 0 0,3 4-12 0,1 5 12 16,-4 0-12-16,3 3 12 0,-3 6 0 0,0-6-9 0,0 6 9 15,0 0-8-15,0 0 8 0,0 0-10 0,0 0 10 31,0 0-37-31,11-6-2 0,0 6 0 0,-4 6 0 0,0-6 39 0,3 6 16 0,-3-3 0 0,0 3-1 16,4-3-15-16,-4 0 0 0,0 3 0 0,0 0 0 16,0 5-9-16,0-5-5 0,4 0-1 15,-1 6 0-15,1 0 15 0,0 0 0 16,-1-1 0-16,1 4 0 0,-4-3 0 0,0 5 0 16,3-2 0-16,-6 3 0 0,3-4 0 15,0 4 0-15,-3-3 0 0,-1-1 0 16,4 1 0-16,-3 0 0 0,-1 0 0 0,1-4 0 0,-1 1 0 0,-3 6 0 0,4-9 0 0,-4 2 0 15,0 1-10-15,3 0 1 0,1 0 0 0,-4-10 0 32,0-2-37-32,0 0-7 0,0 0-2 0</inkml:trace>
  <inkml:trace contextRef="#ctx0" brushRef="#br0" timeOffset="75456.836">12354 14263 1698 0,'4'9'48'0,"-4"0"11"0,0 0-47 16,3 0-12-16,-3-9 0 0,0 5 0 0,0-5 73 15,7 3 13-15,-3-3 2 0,3 0 1 16,-4 0-35-16,5 0-7 0,2-3-2 0,-3 1 0 0,4-4-26 0,-1-3-6 15,1 3-1-15,0 0 0 16,-1 0-4-16,1 0 0 0,3 0-8 0,-7 1 12 16,3-4-12-16,-2 6 0 0,-1 0 0 0,0 0 0 15,0 0 0-15,-4-3 0 0,1 3 0 0,-1 0 0 0,1 0 0 0,-4 0 0 0,0 3 0 0,3-3 0 16,-3 0 8-16,4-2 0 0,-4-1-8 0,0-3 12 16,0 3-12-16,0-3-8 0,0-3 8 0,-4 1-13 15,4 2 13-15,-3 3 0 0,-1-6 0 0,1 3 0 16,-1-2 0-16,-3 2 0 0,0 0 0 0,0-3 0 15,0 3 0-15,0 6 0 0,-4-5 0 0,4 5 0 16,0 3 0-16,0 0 0 0,7 0 0 0,-10 3 0 16,3 5 0-16,-1-5 0 0,-2 6 0 0,3-3 0 15,3 3 0-15,-3 3 0 0,0 2 0 0,0 1 0 0,0 3-23 16,4-4-1-16,-5 1-1 0,5 0 0 0,-1 5 40 16,1-2 8-16,-1-3 1 0,1 5 1 15,3-8-71-15,-4 0-14 16,4 3-4-16,0-4 0 0,0 1 52 0,4-6 12 0,-4 6 0 0,3-3 0 15,-3-1 48-15,4 1 13 0,3 3 3 0,-4 6 0 16,1-13-52-16,3 4-12 0,0 0 0 0,4 0 0 16,-1 3 0-16,1-1-12 0,-1-5 3 0,5 6 0 15,-1 3 9-15,0-3 0 0,0-1 0 0,0 1 0 16,0 0-10-16,-3-9-6 0,-1 0-2 0,1 0 0 16,-1-3-119-16,1 3-24 0,0-3-5 0</inkml:trace>
  <inkml:trace contextRef="#ctx0" brushRef="#br0" timeOffset="76279.048">12534 13805 1036 0,'0'0'23'0,"0"0"5"0,0 0 0 0,0 0 1 0,0 0-29 16,0 0 0-16,0 0 0 0,0 0 0 0,0 0 57 0,0 0 6 16,0 0 1-16,0 0 0 15,0 0 0-15,0 0 0 0,0 0 0 0,0 0 0 16,0 0 0-16,0 0 0 0,0 0 0 0,4-3 0 0,3-3-8 0,0 0 0 15,0-3-1-15,0 3 0 16,0-5-22-16,0 5-4 0,4-9-1 0,-4 3 0 0,3-5-12 0,-3 5-4 16,4-3 0-16,-4-3 0 0,0 1-12 0,4 5 11 15,-1-11-11-15,1 8 10 0,-1-3-10 0,-3 6 12 16,4 1-12-16,-4 2 12 16,0-6-4-16,4 6-8 0,-4-2 12 0,0-1-4 15,0 6-8-15,-4 3 0 0,-3 3 0 0,0 0 0 0,7-6 0 16,-7 6 0-16,0 0 0 0,8 0 0 0,-1-6-19 15,-4 3 1-15,4-3 0 0,-7 6 0 16,4-2-18-16,-4 2-3 0,0 0-1 0,7-6 0 16,-7 6-112-16,0 0-24 0,7 0-4 0</inkml:trace>
  <inkml:trace contextRef="#ctx0" brushRef="#br0" timeOffset="98191.421">13077 14096 1094 0,'0'0'23'0,"0"0"5"0,0 0-28 0,0 0 0 0,0 0 0 16,0 0 0 0,0 0 56-16,0 0 7 0,0 0 1 0,0 0 0 0,0 0 51 0,0-6 10 0,0 3 3 15,-3 0 0-15,3-3-103 0,-4 0-25 0,4 0 0 16,0 6 0-16,-3-6 0 0,3 6 0 0,-4-8 0 0,-3 5 0 15,7 3 0-15,-3-6 0 0,3 6 0 0,-4-6 0 16,4 6 0-16,-7-3 0 0,7 3 0 0,-7-3 0 16,7 3 34-16,0 0 2 0,-3-3 0 0,3 3 0 15,0 0-7-15,0 0-1 0,0 0 0 0,-7 0 0 16,7 0 24-16,-7-3 4 0,7 3 0 0,-8 3 1 16,1 3-40-16,0 6-8 0,4 5-1 0,-4-8-8 15,7-9 44-15,-4 0 1 0,-3-17 1 0,0 11 0 16,7 6-22-1,0 0-5-15,-7 11-1 0,0-5 0 0,7-6-18 0,-7-6 0 0,0-8 0 0,3 8 0 16,-3 0 0-16,4 0-16 0,3 6 4 0,0 0 0 16,-7 3 12-16,3 3 0 0,-3 3-10 0,4-3 10 15,3-6-9-15,0 0 9 0,-4-3-12 0,-3-3 12 16,7 6-13-16,0 0 4 0,0 0 1 0,0 0 0 16,0 0-22-16,0 0-4 0,0 0-1 0,0 0 0 15,0 0 47-15,0 0 10 0,0 0 2 0,0 9 0 16,-4 5-24-16,4 4 0 0,0 0 0 0,0-4 0 15,0-14-22-15,0 0 1 0,0-6 0 0,0 6 0 16,0 0 33-16,4 9 8 0,-4 6 0 0,0 0 1 16,0-4-21-16,0-2 0 0,0-9 0 0,0 0 0 0,0 0 0 0,0 0 0 15,0-6 0-15,0 6 0 0,0 0 0 0,0 0 0 0,0 0 0 16,0 0 0-16,0 0-12 0,0 0-8 0,0 0 0 0,0 0-1 16,0 0 33-16,0 0 8 0,0 0 0 15,0 0 1-15,0 9-21 0,0 0 0 0,0 0 0 16,0 3 0-1,4-4 0-15,-4-8 0 0,0 0 0 0,0 0 0 16,0 0 0-16,0 0 0 0,0 0 0 0,0 0 0 16,0 0 0-16,0 6 9 0,0-6-9 0,0 0 0 0,3 6 8 0,-3-6-8 0,4 6 0 15,-4-6 0-15,3 6 8 0,1 0-8 0,-1 3 0 0,-3-9 0 32,0 0-18-32,0 0-7 0,0 0-2 0,4 8 0 0,-4-8 27 0,7 0 0 0,-7 0 0 0,7 6 0 15,-4-6 0-15,1 0 0 0,3 0 0 0,-7 0 0 16,3 0 0-16,5 6 0 0,-5-6 0 0,4 9 0 15,-3-6 0-15,-1 3 0 0,4-3 0 0,-3 6 0 16,3-4 0-16,-7-5 0 16,3 6 0-16,1 3 0 0,-1-3 0 15,1 0 0-15,-4-6 0 0,3 6 0 0,-3 0 0 0,0-6 0 0,4 6 0 0,-4-6 0 16,4 5 0-16,-4-5 0 0,0 6 0 0,0-6 0 16,3 6 0-16,-3 3 0 0,0-9 0 0,0 6 0 15,0-6 0-15,4 12 0 0,-4-12 0 0,0 6 0 16,0-6 0-16,0 8 0 0,0-2 0 0,0-6 0 15,0 6 0-15,0-6 0 0,0 9 0 0,-4 0 0 16,4-9 26-16,0 12 10 0,0-7 3 0,-3 1 0 16,-1-3-11-16,4-3-3 0,0 6 0 0,-4 3 0 15,1 0-25-15,3-9 0 0,-4 6 0 0,4-6 0 16,-3 6 0-16,-4-1 0 0,7-5 0 0,-4 12 0 16,4-12 9-16,-7 0-9 0,7 0 10 0,-10 6-10 0,3-3 10 0,0-3-10 15,7 0 10-15,-8 9-10 0,-2-6 0 0,3 0-10 16,0 0 0-16,7-3 0 0,-4 0-10 0,-3 3-3 0,7-3 0 15,0 0 0-15,-7 2 7 0,7-2 2 16,-7 0 0-16,7 0 0 0,-7 3-7 0,7-3-2 16,0 0 0-16,0 0 0 15,-7-3-5-15,7 3 0 0,0 0-1 0,0 0 0 16,0 0-39-16,0 0-8 0,0 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8T16:43:33.4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3704 3642 276 0,'18'-6'8'0,"-8"0"1"0,1 6-9 0,10 0 0 0,-3-6 0 0,-1 6 0 31,5 0 58-31,2-6 10 0,1 0 1 0,3 6 1 0,-3 0-22 0,3 0-5 0,-3 0-1 0,3 0 0 16,7 0-18-16,-10 6-3 0,7 0-1 0,-4-6 0 16,7 6 0-16,-7 0 0 0,4 0 0 0,0 0 0 15,3 2 3-15,-7-2 0 0,8 6 0 0,-4 0 0 16,6-6-11-16,-6 0-3 0,3-6 0 0,4 6 0 16,-7-6 5-16,7 0 1 0,-8 0 0 0,8 0 0 15,-3 0 14-15,2 0 3 0,5 0 1 0,-5-6 0 16,5 6-25-16,-1-6-8 0,-3 0 0 0,3 6 0 15,4-6 16-15,-7 0-4 0,10 0-1 0,-3 0 0 16,0 3-11-16,3 0 0 0,1 1 0 0,-1-4 0 16,4 6 0-16,-3 0 0 0,6 0 0 0,-7 6 0 15,4-6 0-15,-3 0 0 0,3 0 0 0,3 2 0 16,-3 1 0-16,0 0 0 0,3 3 0 0,1 0 0 16,-1 0 0-16,4 0 0 0,-3-6 0 0,3 6 0 15,0-6 0-15,3 0 0 0,1 0 0 0,-1 0 0 16,1 0 0-16,-4 0 0 0,3 0 0 0,-3 0 0 15,7-6 0-15,-3 6 0 0,3-6 0 0,-4 6 0 16,1-6 0-16,3 6 12 0,-4 0-12 0,1 0 12 0,-1 0-12 16,4 0 8-16,0-6-8 0,4 6 8 0,-4-6-8 15,3 6 8-15,-3-3-8 0,0 0 8 0,4 1-8 0,-4 2 0 0,3 0 0 0,1-6-11 16,0 0 11-16,-4 0 8 0,7 0-8 0,-7 0 11 16,7-6-11-16,-4 6 0 0,4-2 0 0,1 2-11 15,-1-6 11-15,0 0 0 0,3 1 8 0,-3-4-8 16,0 6 9-16,1-6-9 0,-1 4 12 0,0-1-12 15,0 6 13-15,0-12-4 0,-4 9-1 0,5 4 0 16,-1-1-8-16,-4 0 8 0,4 0-8 0,0 0 8 16,-3 0-8-16,-1 6 0 0,1 0 0 15,0-6 8-15,-4 6-8 0,0 0 0 16,0 0 0-16,3 6 8 0,-6-6-8 0,3 0 0 0,-4 0 0 0,4 6 8 16,-3-6-8-16,-1 0 8 0,1 0-8 0,3 0 8 15,-4 0 0-15,1-6 0 0,-1 6 0 0,1-9 0 16,-1 3-8-16,1 1 0 0,-1-1 0 0,1 6 0 15,-1-6 0-15,1 0 12 0,3 6-2 0,0-12 0 16,0 12-10-16,-4-6 0 0,4 0-12 0,-3 6 12 16,-1-5 0-16,1 2 0 0,-4-3 0 0,0 3 12 15,3 0-12-15,-6 3 0 0,3-6 0 0,-4 0 0 16,4 6 0-16,-3-6 0 0,3 6 10 0,-4 0-10 16,0 0 0-16,1-6 0 0,-1 6 0 0,1 0-12 15,-1-6 12-15,4 6 0 0,0-5 12 0,-3-1-12 16,6 6 0-16,-6-9 0 0,3 0 0 0,0 6-12 0,-4 3 12 15,0-6 0-15,4 0 12 0,-7 6-12 0,0 0 0 16,0-6 0-16,-3 6 0 0,-1-5 0 0,-3 5 0 16,-4 0 0-16,0 0 0 0,1 0 0 0,-1 0 0 15,-7 5 0-15,4-5 0 0,-4 0 0 0,-3 6 25 16,0-6-1-16,-4 6-1 0,0 0 0 16,1 3-10-16,-5-6-1 0,1 0-1 0,-4 3 0 15,0-6-11-15,1 6 0 0,-5-6 0 0,1 5 8 16,-4-5 5-16,0 0 1 0,0 0 0 0,-3 6 0 0,-1-6-14 0,1 0 0 0,-4 0 0 0,0 0 0 15,-7 0 0-15,7 0 0 0,-7 0 0 0,0 0 0 16,0 0 0-16,0 0 0 0,0 0 0 0,0 0 0 16,0 0 9-16,0 0-1 0,0 0 0 0,0 0 0 15,0 0-8-15,0 0 0 0,0 0 0 0,0 0 0 16,-3 0 0-16,-5-6 0 0,1 1 0 0,0 5 8 16,-3-6-8-16,-1-3 8 0,-3 0-8 0,0 6 8 15,0-9-8-15,-4 1-16 16,1-1 4-16,-1-6 1 0,0 3 11 0,-3 4-13 15,4-7 5-15,-1 0 8 0,-3 10 0 0,3-10 0 0,-3 0 0 0,0 7 0 16,0-4 0-16,-1 9 0 0,5-6 10 0,-1 6-10 16,0 1 0-16,1-1 0 0,3 0 0 0,-4 0 0 0,4 6 0 15,0-6 0-15,-4 3 0 0,4 3 0 16,-4 0 0-16,4 3 0 0,0-3 0 0,4 0 0 16,-4 0 0-16,3-3 8 0,4 3-8 0,-4 0 10 15,4-3-10-15,-3 0 0 0,-4 3-10 0,3-6 10 16,4 6 0-16,-4-6 0 0,4 1 0 0,-3-1 0 0,3 0 10 15,0 0-10-15,3 0 8 0,-3 6-8 16,4-6 0-16,3 6 8 0,0 0-8 0,0 0 0 0,-8-6 0 16,8 6 0-16,0 0 0 0,0 0 0 0,0 0-14 0,0 0 5 0,4-3 1 15,-4 3 0-15,7-3-3 0,0 3 0 0,4 3 0 0,3-3 0 16,3 3 3-16,1 3 0 0,7-6 0 0,-4 0 0 16,7 6 8-16,0-6 0 0,4 6 0 0,-4-6 0 15,4 0 0-15,0 12 0 0,0-12 0 0,-1 6 0 16,-2-1 0-16,2 1 0 0,-2 0 0 0,-1 0 0 15,0 3 0-15,-3 9 0 0,-1-7 0 0,-2 1 0 16,-5 3 0-16,1 2 0 0,-1 7 0 0,-2-6 0 16,-1 2 0-16,-4 4 0 0,1-1 0 15,-4 4 0-15,0-4 14 0,0 9 5 0,-7-2 1 16,0-4 0-16,-4 4-20 0,1-10 0 16,-4 10 8-16,0-13-8 0,-4 4-12 0,1-3-7 0,-1-1-1 0,-3-2 0 15,0 3-4-15,0-7 0 0,0 7-1 0,0-3 0 31,-1-4-47-31,1 7-10 0,0-6-2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8T17:08:14.4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17582 10406 623 0,'0'0'26'0,"0"0"-26"16,0 0 25-16,0 0 0 0,0 0 0 0,0 0 0 15,0 0 22-15,0 0 4 0,0 0 1 0,0 0 0 16,0 0-13-16,0 0-3 0,0 0 0 0,0 0 0 16,0 0-10-16,0 0-2 0,0 0-1 0,0 0 0 15,0 0 3-15,0 0 1 0,0 0 0 0,0 0 0 16,0 0 5-16,0 0 2 0,0 0 0 0,-3 6 0 15,3-6-11-15,0 0-3 0,0 0 0 0,0 0 0 16,0 0-4-16,0 0 0 0,0 0-1 0,0 0 0 16,0 0 1-16,0 0 0 0,0 0 0 0,0 0 0 15,0 0-1-15,0 0 0 0,0 0 0 0,0 0 0 16,0 0-3-16,0 0-1 0,0 0 0 0,0 0 0 16,0 0-2-16,0 0 0 0,0 0 0 0,0 0 0 15,0 0 2-15,0 0 0 0,0 0 0 0,0 0 0 0,3 6-2 0,-3-6 0 0,8 0 0 0,-8 0 0 16,0 0-9-16,7 0 12 0,-7 0-12 0,3 6 12 15,4-6-12-15,-7 0 0 0,7 0 0 0,0 3 0 16,-3 0 0-16,-4-3 0 0,7 0 0 0,0 3 0 16,-4 3 0-16,4-6 0 0,1 3 0 0,-5-3 0 15,4 2 0-15,0 1 0 0,0-3 0 0,4 3 0 16,-4 0 0 0,0-3 0-16,3 0 0 0,1 0 0 15,0 0 0-15,-1 0 10 0,4 0-10 0,0 3 10 0,-3-3 8 0,3 0 2 0,-3 0 0 0,3 0 0 16,0 0-20-16,-3 0 0 0,3-3 0 0,0 3 0 15,0 0 0-15,0-3-16 0,0 0 4 0,0 0 0 16,0 3 12-16,0 0 0 0,1 0 0 0,-1 0 0 16,0 0 0-16,-4 3 0 0,1-3 0 0,3 3 0 15,-3 0 0-15,3 0 0 0,-4 3 0 0,1-6 0 16,0 6 0-16,-1 0 0 0,1 0 0 0,-1 3 0 16,4-6 0-16,-3-1 0 0,0 1 0 0,-1-3 0 15,4 3 0-15,-3-3 0 0,3 3 0 0,0 0 0 16,-3 0 10-16,3 3 2 0,-4-3 0 0,4 3 0 15,-3 0-12-15,3 0 0 0,-3 0 0 0,3-1 0 16,-4 1 0-16,-3 0 0 0,4-3 0 0,-4 3 0 16,4-6 0-16,-1 0-14 0,4 0 3 0,-3 0 1 0,3-3 10 15,0 0 0-15,0 0 0 0,0-3 0 16,4 3 0-16,0 0 0 0,-4-2 0 0,3-1 0 0,1 0 16 16,0 0 0-16,-1-3-1 0,1 0 0 15,0 3-15-15,3 0 0 0,0 1 0 0,0-4 0 16,0 3 0-16,-3 0 0 0,3 0 0 0,0-6 0 15,-3 4 0-15,-4-1 9 0,0 0-9 0,0 3 12 16,0 0-12-16,0 0 0 0,4 0 0 0,0 1-11 0,-4-4 11 0,3 3 0 0,-2 0 0 16,2 3 0-16,-3-3 0 0,0 3 0 0,-3 3 0 0,3-6 0 15,-3 0 0-15,3 6 0 0,-4-5 0 0,1 5 0 16,0-6 0-16,-1 6 0 0,-3-6 0 0,4 3 0 16,-4 3 0-16,3-3 0 0,-2 3 0 0,2 0 0 15,-3 0 0-15,4-3 0 0,-4 3 0 0,0-3 0 16,3 3 0-16,-3-3 0 0,1 3 0 0,2 0 0 15,1-3 0-15,-4 3 0 0,3-3 0 0,1 0 0 16,-1 3 0-16,-2-3 0 0,2 0 0 16,-3 3 0-16,0-3 0 0,4 3 0 15,-4 0 0-15,3 0 0 0,1 0 0 0,0-5 0 0,-1-1 0 0,1 6 0 16,3 0 0-16,-3-6 0 0,6 0 0 0,-3 6 0 16,0-6 0-16,0 6 9 0,1-3-9 0,2 0 0 15,-3 0 16-15,0-3-4 0,4 3-1 0,-4 0 0 16,4-2-11-16,-4 2 10 0,4 0-10 0,-4 3 10 15,0-6-2-15,0 6-8 0,0 0 12 0,0 0-4 16,0 6-8-16,-3-6 0 0,3 0 9 0,-3 3-9 16,-1 0 8-16,1 2-8 0,-1-2 8 0,-3 0-8 15,4 0 0-15,-4 0 0 0,-4 0 0 0,5 0 8 16,-1 0 8-16,0-3 1 0,0 6 1 0,0-6 0 16,3 0-27-16,-3 6-6 0,0-6-1 0,4 6 0 0,-4-6 16 15,0 0 0-15,4 0 0 0,-4 0 0 0,3 0 0 0,-3 0 0 16,4 0 0-16,0 0 0 0,-1 0 15 0,-3 0-4 0,4 0-1 15,-1 0 0-15,-3 0-10 0,4 0 10 0,-4 0-10 16,0 0 10-16,0 0-2 16,0 0 0-16,0 0 0 0,0 0 0 0,0 0-8 0,0 0 0 15,1 6 0-15,-1-1-11 0,0-5 11 16,0 0 0-16,0 0 0 0,0 0 0 16,0 0 0-16,0 3 0 0,4 0 0 0,-4 0 0 15,0-3 0-15,0 0 0 0,3 3 0 0,1 0 0 0,-1-3 0 0,1 0 0 0,3-3 0 0,0 3 0 16,-3 0 0-16,3 0 0 0,-3 0 0 0,-1 0 0 15,4 0 0-15,0-3 0 0,0 3 8 0,1-3-8 16,-1 3 0-16,3 0 0 0,-3 0 0 0,1 0 0 16,-1 0 0-16,0 0 0 0,-4 0 0 0,1 0 8 15,0 0-8-15,-1 0 0 0,-3 0 8 0,4 0-8 16,-4 0 0-16,0 0 8 0,0 0-8 0,-4 0 0 16,4 0 8-16,1 3-8 0,-5-3 10 0,4 0-10 15,0 0 8-15,-3 3-8 0,3 0 0 0,-4 0 9 16,1-3-9-16,3 3 0 0,-7-3 0 0,0 0 0 15,3 3 0-15,-3-3 0 0,7 0 9 0,-3 3-9 16,3 0 8-16,-3 0-8 0,3 3 10 0,0 5-10 16,-4-5 8-16,4-6-8 0,0 6 0 0,-3-6 0 15,3 0 0-15,0 0 0 0,-4 0 0 0,5 0 0 16,-1 0 0-16,0 0 0 0,3-6 8 0,-3 6-8 0,0 0 0 16,0 0 0-16,4 0 0 0,0 0 0 0,-4 0 0 15,0 0 0-15,3 0 9 0,1 6-9 16,-4-6 0-16,3 0 0 0,1 0 0 0,-4-6 0 15,0 6 0-15,0 0 0 0,4 0 0 0,-4 0 0 16,0 0 0-16,3 0 0 0,-2 0 0 0,2 0-11 0,1 0 11 0,-1-6 0 0,1-5 0 0,-1 11 0 16,1 0 0-16,0 0 0 0,-4 0 0 15,3 0 0-15,-3 0 0 0,0 6 0 0,0-6 0 16,1 0 0-16,-1 5 0 0,0-5 0 0,0 0 0 0,-4 6 0 16,4-6 0-16,0 6 0 0,-3-6 0 0,3 3 0 15,0 0 0-15,-4 0 0 0,5 0 0 0,-1 0 0 16,0 0 0-16,-4 0 0 0,4 0 0 0,0 6 0 15,0-4 0-15,0-5 0 0,4 6 0 0,-4-6 0 16,0 0 0-16,4 6 0 0,-4-6 0 16,0 0 0-16,0 6 0 15,0-6 0-15,0 0 0 0,0 0 8 0,4 6-8 0,-4-6 0 0,0 3 0 0,-4-3 0 16,4 0 0-16,-3 0 0 0,-4 0 0 0,3-3 0 16,4 3 0-16,0 0 0 0,-3 0 0 0,0 0 0 15,3-6 0-15,-4 6 0 0,4-6 0 0,0 6 0 16,0 0 0-16,4-6 0 0,-4 6 0 0,3-6 0 15,-2 6 0-15,-5-5 0 0,-3 5 0 0,4 0 0 16,3-3 0-16,0 3 0 0,0 0 0 0,3 0-8 16,-3 0 8-16,0 0 0 0,0 0 0 0,-3 0 0 15,3 3 0-15,-3 2 0 0,3-5 0 0,0 6 0 16,0 0 0-16,0-6 0 0,0 6 0 0,0 0 0 16,-4-6 0-16,5 6 0 0,-5 3 0 0,1-6 0 0,3-1 0 15,-7-2 0-15,3 0 0 0,4 0 0 0,0-2 0 16,-3 2 0-16,3 0 0 0,-7 0 0 0,7-3 0 15,-7 3 8-15,0 0-8 0,7 0 0 16,-7 0 0-16,4-6 0 0,3 3 0 0,-4 0 0 0,4 0 0 0,-7 3 0 16,4 0 0-16,-4 0 8 0,7 0-8 0,0 0 0 15,-4 0 0-15,4 0 0 0,-7 0 0 16,7 0 0-16,-7 0 0 0,4 0 0 16,3 0 0-16,-3 0 0 0,3 0 0 0,0 0 0 0,-4 3 0 0,1-3 0 0,3 3 0 15,-4 0 0 1,4-3 0-16,0-3 0 0,0 3 0 0,-3 0 0 15,3-3 0-15,-3 3 0 0,3 0 0 0,-4 3 0 0,4-3 0 0,0 3 0 0,0 3 0 0,0-3 0 16,0-3 0-16,-3 0 0 0,-4 0 0 0,7 0 0 16,0 0 0-16,-3 2 0 0,3 1 0 0,-7-3 0 15,3 0 0-15,-3 0 0 0,0 0 0 0,0 0 0 16,7 3 0-16,-3 0 0 0,-1 0 0 0,-3-3 0 16,0 0 0-16,7 6 0 0,-7-6 0 0,0 0 0 15,7 0 0-15,-3 6 0 0,-4-6 0 0,0 0 0 16,7 0 0-16,-7 0 0 0,0 0 0 0,7 0 0 15,-7 0 0-15,0 0 0 0,7 0 0 0,-7 0 0 16,0 0 0-16,0 0 0 0,0 0 0 0,0 0 0 16,0 0 0-16,4 6 0 0,-4-6 0 0,7 0 0 15,-7 0 0-15,0 0 0 0,0 0 0 0,3 0 0 16,-3 0 8-16,7 0 1 0,-7 0 0 0,7 0 0 0,0 0-9 16,0 6-17-16,-3-6 4 0,3 0 1 15,-7 0 12-15,7 0 0 0,-7 0 0 0,0 0 0 0,7 0 0 16,-7 0 0-16,4 0 0 0,-4 0 0 0,0 0 0 15,0 0 0-15,7 0 0 0,-7 0 0 0,0 0 0 0,0 0 0 16,0 0 0-16,0 0 0 16,0 0 0-16,0 0 0 0,7 0 0 0,-7 0 0 15,0 0 0-15,0 0 8 0,0 0-8 0,0 0 0 0,0 0 8 0,0 0-8 0,0 0 0 0,0 0 0 16,0 0 8-16,0 0-8 0,0 0 0 0,0 0 0 16,0 0 8-16,0 0-8 0,0 0 9 0,0 0-9 15,0 0 0-15,0 0 8 0,0 0-8 0,0 0 0 16,0 0 0-16,0 0 0 0,0 0 0 0,0 0 0 15,0 0 0-15,0 0 0 0,0 0 0 0,0 0 0 16,0 0 0-16,0 0 0 0,0 0 0 0,0 0-10 16,0 0 10-16,0 0 0 0,3 0 0 0,-3 0-8 15,0 0 8-15,7 6 0 0,-7-6 0 0,4 3 0 16,-4-3 0-16,7 3-8 0,0-3 8 16,-7 0 0-16,7 0 0 0,-7 0 0 0,7-3 0 0,0 3 0 15,-7 0 0-15,4-3 0 0,-4 3 0 0,7-6 0 16,-7 6 0-16,0 0 0 0,7 0 8 0,-7 0-8 15,0 0 0-15,0 0 9 0,0 0-9 0,0 0 0 16,0 0 0-16,3-6 0 0,-3 6 0 0,0 0 0 16,0 0 8-16,0 0-8 0,0 0 0 0,0 0 0 15,0 0 0-15,7 0 0 0,-7 0 0 0,0 0 0 16,0 0 0-16,0 0 0 0,0 0 0 0,4 0 0 16,-4 0 0-16,7 0 0 0,0 0-8 0,-7 0 8 15,0 0-9-15,0 0 1 0,0 0 0 0,0 0 0 16,0 0 0-16,0 0 0 0,0 0 0 0,0 0 0 15,4 0 8-15,-4 0-10 0,7 0 10 0,-7 0-10 0,0 0 10 0,0 0 0 0,0 0 0 0,0 0-8 16,0 0 8-16,0 0-12 0,0 0 12 0,0 0-12 16,0 0-9-16,0 0-3 0,0 0 0 0,0 0 0 31,3 0-23-31,-3-6-5 0,4-6 0 0,-4 9-1 0,0-3-96 16,3 1-19-16,-3 5-4 0</inkml:trace>
  <inkml:trace contextRef="#ctx0" brushRef="#br0" timeOffset="7623.487">11984 7017 877 0,'0'0'24'0,"0"0"7"0,0 0-31 0,0 0 0 0,0 0 0 0,-7 6 0 15,3-4 52-15,4-2 4 0,-7 12 0 0,4-6 1 16,-1 0-16-16,1 0-3 0,-1 6-1 0,1-6 0 16,-1-1-5-16,4 4-2 0,-3-3 0 0,3 6 0 15,-4-6 4-15,0 6 1 0,4-7 0 0,0 4 0 16,-3 3-13-16,3 0-2 0,0-1-1 0,0 1 0 16,0 3-19-16,0 0 8 0,3-1-8 0,-3 4 0 15,0-3 0-15,4 2 0 0,-4 7 0 0,0-4 0 16,4 4 0-16,-4-1 0 0,0 1 0 0,0 2 0 15,0-2 12-15,0-6-4 0,0 8 0 0,0-8-8 16,-4 2 0-16,4-2 0 0,0-6-10 0,0-1 10 16,0 4 32-16,0-3 15 0,0 0 2 0,0-6 1 15,0 5-38-15,0-5-12 0,0-3 8 0,0 3-8 16,0-6 8-16,0 0-8 0,0 6 12 0,4 0-12 16,-4-6 9-16,0 6-9 0,0-6 0 0,3 5 9 15,4-5-9-15,-3 6 0 0,-1 0 0 0,4 0 0 16,0-6 0-16,0 0 0 0,0 0 0 0,0 6 0 15,4-6-20-15,-4 0 4 0,0 0 1 0,4-6 0 16,-1 6-23-16,1 0-5 0,3-6-1 0,-3 6 0 0,3 0 44 16,0-6 0-16,-4 0 0 0,4 6 0 15,1 0-57-15,-5-5-7 0,4 2 0 0,-3 3-1 0,3-3 52 0,-3 3 13 16,3 0 0-16,0 0 0 16,-4 0-105-16,1 0-19 0</inkml:trace>
  <inkml:trace contextRef="#ctx0" brushRef="#br0" timeOffset="8227.858">12499 7443 843 0,'0'0'17'0,"0"0"5"16,-4 0-22-16,-3 0 0 0,7 0 0 0,-7-6 0 16,0 6 73-16,0 0 11 0,7 0 1 0,-7 0 1 15,0 0-34-15,-4 0-6 0,4 0-2 0,0 0 0 16,0 0 16-16,7 0 4 0,-10 0 0 0,3 0 0 15,7 0-52-15,-7 0-12 0,7 0 0 0,-7 6 0 16,7-6 0-16,-8 3 0 0,5 3 0 0,-4 0 0 16,3 2 25-16,1 7 3 0,-1-9 0 0,1 6 0 15,3-3-28-15,0-1 0 0,0 7-12 0,0-3 12 16,0 0-10-16,3-6 10 0,1-1 0 0,-1 4-9 0,1-3-7 16,-1 0-2-16,1-3 0 0,3 0 0 0,-3 3 18 0,3-6 0 15,0 6 0-15,-4-6 0 0,4 0 14 0,-3 6 6 16,3-6 2-16,-4 0 0 0,4 0-35 0,-7 0-7 15,7 0-2-15,-7 0 0 0,8 0 22 0,-8 0 0 16,7-6 0-16,-7 6 0 0,3 0 0 0,-3 0 0 0,4-6 0 16,-4 6 0-16,7 0 27 0,-7 0 9 0,0 0 3 0,3-9 0 15,-3 9-31-15,4-3-8 0,-1-3 0 16,-3 6 0-16,0 0 8 16,0 0 0-16,0 0 0 0,0 0 0 0,0 0-8 15,0 0-12-15,0 0 4 0,0 0 0 0,0 0 8 16,0 0-8-16,7 6 8 0,-3 6-8 0,-1-6 8 0,1 5 0 0,-4 1 0 0,3 0 0 15,1 0 8-15,0 2-8 0,-1-2 10 0,1-6-10 16,-1 6 0-16,4-6 0 0,-3 0 0 0,3 8 0 16,0-14 0-16,0 6 0 0,3-6 0 0,1 6-10 15,3-6-28-15,0-6-6 0,4 6 0 0</inkml:trace>
  <inkml:trace contextRef="#ctx0" brushRef="#br0" timeOffset="8672.919">13737 6573 1161 0,'-7'6'24'0,"0"2"7"0,4-2-31 0,-5 6 0 0,5-6 0 0,-1 6 0 15,1-1 72-15,-1-2 8 0,1 3 1 0,-1 6 1 16,4-1-17-16,0 1-3 0,-3 3-1 0,3-4 0 15,0 4-21-15,3 8-4 0,-3 1 0 0,4 2-1 16,-1 6-14-16,1 3-2 0,-1 9-1 0,1 12 0 16,3 0-9-16,-3-6-1 0,-1-1-8 0,4 7 12 15,-3-9-12-15,-1-3 0 0,1 6 0 0,-4-18 0 16,3-8 0-16,-3 2 0 0,0-9 0 0,-3 4 0 16,3 2 0-16,-4-11 0 0,1 2-8 0,-4 4 8 15,0-3-12-15,-1 2 2 0,1-5 0 0,0-1 0 16,-3-2-38-16,3 3-7 0,0-12-1 0,-4 8-1 15,0-5-103-15,4 0-21 0</inkml:trace>
  <inkml:trace contextRef="#ctx0" brushRef="#br0" timeOffset="9475.113">13603 7319 684 0,'7'-17'28'0,"-3"-7"-28"16,-1 10 50-16,4 2 4 0,-3-6 1 0,-1 6 0 16,1 4-26-16,-1 2-5 0,1 0 0 0,-4 6-1 15,0 0 5-15,0 0 2 0,0 0 0 0,0 0 0 16,0 0 15-16,-4 6 3 0,1 3 1 0,-1 2 0 16,1-5-27-1,-1 6-6-15,1 0 0 0,-1-3-1 16,4-1 36-16,-3 1 7 0,3-9 2 0,3 12 0 0,-3-6-12 0,0 0-1 0,4-6-1 0,-1 6 0 15,1-1-19-15,3-2-4 0,0 3-1 0,7-3 0 16,-3 3-22-16,3-3 0 0,0 3 0 0,0-6 0 16,0 6 15-16,4-6-2 0,-1 0 0 0,1 0 0 15,0 0-13-15,-1 0 0 0,1-6 8 0,3 6-8 16,-3-6-9-16,-1 6-5 0,1-3-1 0,0-3 0 16,-1 3-39-16,1 3-8 0,0-3-2 0,-1 0 0 15,1 3 0-15,-8 0 0 0,5-3 0 0,-5 3 0 16,4 0 32-16,-3 0 5 0,-1 3 2 0,1-3 0 15,0 0-19-15,-1 0-3 16,1-3-1-16,-4 3 0 0,3 3 31 0,-3-3 5 0,0 6 2 0,-3-3 0 16,3 6 10-16,-3-3 0 0,3-6 0 0,-4 6 0 15,-3-6 0-15,4 6 0 0,-4-6 8 0,0 0-8 16,0 0 52-16,0 0 7 0,0 0 1 0,0 0 0 16,-4 6 17-16,-3-1 4 0,4 1 1 0,-8 0 0 0,4 0-26 15,-4 0-6-15,1-3-1 0,-4 3 0 0,3 0-17 16,-3-6-4-16,0 6-1 0,3-6 0 15,1 5-27-15,3 1-12 0,0 0 0 0,0 0 1 0,-1 3 11 16,5 0 0-16,-1 0 0 0,1 8 0 16,3-5 0-16,-4 3 0 0,4 2 0 0,4 1 0 0,-4-12 0 0,3 6 0 0,-3-7 0 0,4-5 0 15,-1 9 0-15,5-3 0 0,-5 0 0 0,1 6 0 16,3-12 27-16,-4 6 7 0,4 0 2 0,0-6 0 16,-3 0-24-16,3 0-4 0,0 0 0 0,3 0-8 15,-2 0 12-15,2-6-4 0,1 0 0 0,-4 0-8 16,3-3 12-16,-3 0-12 0,4-5 12 0,-4 2-12 15,0 0 8-15,0-9-8 0,0 10 0 0,0-7 0 16,0 0 0-16,0 7 0 16,0-1 0-16,0 3 0 0,1-9-21 0,-1 13-2 15,-4-7 0-15,4 3 0 0,-3 3-25 0,-4 3-4 0,3 0-2 0,-3 3 0 16,0 0-7-16,0 0-2 0,0 0 0 16,0 0 0-16,0 0 38 0,0 0 7 0,0 0 2 0,-7-6 0 15,-3 12 16-15,3-6 9 0,-4 3-1 0,4 0 0 16,-4 0 17-16,1 0 3 0,-1 3 1 0,-3 3 0 15,3-9 2-15,1 6 0 0,-1-1 0 0,1 1 0 16,-1 0-13-16,4 0-2 0,-4 0-1 0,4-3 0 16,4 3-15-16,3-6 0 0,0 0 0 0,0 0 0 15,0 6-55-15,3 0-7 0,1-1-2 0</inkml:trace>
  <inkml:trace contextRef="#ctx0" brushRef="#br0" timeOffset="9837.044">14478 7528 1314 0,'0'0'37'0,"0"0"8"0,0 0-36 0,0 0-9 0,0 0 0 0,0 9 0 15,0-9 36-15,0 6 6 0,0 6 1 0,0-12 0 16,0 0 18-16,0 0 4 0,0 0 1 0,0 6 0 15,0-1-38-15,0 10-7 0,0-3-1 0,0 0-1 16,4-6-19-16,-4 5 0 0,3-2 0 0,1 0 0 16,-4 0 0-16,3-3 0 0,1 5 0 0,-1-5 0 15,1 0 42-15,3 0 5 0,-7-6 1 0,3 0 0 16,4 0-26-16,-7 0-5 0,7-6-1 0,-3 6 0 16,3-6-16-16,0-6 0 0,0 7 0 0,0-4 0 15,0 0 14-15,4 0-1 0,-4-8 0 0,0 5 0 16,0 3-13-16,0 0 0 0,0 3 0 0,-3-3 0 15,-1-8-8-15,1 5-8 0,-1-6-2 0,1 4 0 16,-1-4-44-16,-3-8-9 0,4 8-1 16,-4-6-1-16,3-2-136 0,-3 2-27 15,0-37-6-15,0 17-1 0</inkml:trace>
  <inkml:trace contextRef="#ctx0" brushRef="#br0" timeOffset="10179.212">14824 6673 1337 0,'-7'17'28'0,"3"1"6"0,-3 3-34 0,4 2 0 0,-1-2 0 0,1 2 0 15,-1 4 58-15,4-4 5 0,0 7 1 0,0-4 0 16,0 3-16-16,0 4-2 0,4-4-1 0,-1 1 0 16,1-4-21-16,-1 3-4 0,4 4 0 0,-3-4-1 15,3 9-19-15,-4-2 0 0,4 2 0 0,-3 0 0 16,-1 0 38-16,1 3 4 0,-1-8 1 0,1 8 0 16,-4-9-32-16,0-2-11 0,0-4 0 0,0 4 9 15,-4-7-9-15,1-2 8 0,3 2-8 0,-4-5 8 16,4-4-8-16,-3 4-16 0,3-3 4 0,-4-3 1 15,1-1-73-15,3 1-16 0,0-12-2 0,0 0-626 16</inkml:trace>
  <inkml:trace contextRef="#ctx0" brushRef="#br0" timeOffset="10444.999">14721 7222 1264 0,'-10'6'26'0,"3"0"7"0,0 12-33 0,0-12 0 0,0 5 0 0,0-2 0 16,3 3 73-16,0 0 8 0,1-6 2 0,3 5 0 15,-4-8-52-15,1 3-11 0,3-6-1 0,0 12-1 16,3-6 20-16,-3-6 4 0,0 6 1 0,0-6 0 16,7 6-20-16,-3-6-4 0,3 6-1 0,0-1 0 15,4-5-2-15,-1 0 0 16,1 0 0-16,3 0 0 0,0 0-16 0,0 0 0 0,4-5 0 0,0 5-9 31,-1-6-15-31,1 0-2 0,3-6-1 0,0 3 0 0,-3 3-183 0,-1 0-37 0,15-11-7 16,-11-1-2-16</inkml:trace>
  <inkml:trace contextRef="#ctx0" brushRef="#br0" timeOffset="10914.511">15106 7408 1267 0,'0'0'28'0,"0"6"5"0,0-1 2 0,0 7 1 0,0 0-36 0,0-9 0 16,3 6 0-16,-3 0 0 0,4-4 44 0,0 7 1 16,-1-6 1-16,1 0 0 0,-4-6 7 0,3 6 2 15,4 0 0-15,0-6 0 0,-3 3-23 0,3 0-4 16,-7-3 0-16,7 0-1 0,0-3 2 0,0 0 1 15,0-3 0-15,-3 0 0 0,3 0-11 0,-4-6-3 16,1 3 0-16,-1 1 0 0,1-4-8 0,-4 3-8 0,3-3 9 0,1 6-9 16,-4 1 0-16,0-1 0 0,3-3 0 0,-3 9 0 15,0-6 9-15,0 6-9 0,0 0 8 0,0 0-8 16,-3-6 0-16,3 6 0 0,0 0 0 0,0 0 0 16,0 0 0-16,-4-6-9 0,1 0 9 0,3 6-10 15,0 0 10-15,0 0 0 0,-4-6 0 0,1 6-8 16,-4-5-1-16,7 5 0 0,-7 0 0 0,7 0 0 15,-8 0 9-15,1 0 0 0,0 5-9 0,0 1 9 16,0 3-13-16,4 0 1 0,-4 6 1 0,0-4 0 16,0 13 11-16,0-9-13 0,-1 8 5 0,5 1 8 15,-1 2-8-15,1-2 8 0,-1-7 0 16,4 4 0-16,0 2 0 0,0-2 0 0,4-3 0 0,-1 5 0 16,1-5 0-16,-1-6 0 0,5 8 0 0,-5-14 0 15,8 6 0-15,-4-6 0 0,3 5 0 0,1-5 0 16,3 0-29-16,-3-3-2 0,3-3 0 0,0 0-478 15,3-3-96-15</inkml:trace>
  <inkml:trace contextRef="#ctx0" brushRef="#br0" timeOffset="11168.278">15490 7531 1497 0,'0'0'32'0,"-3"6"8"0,-1 0 0 0,4 6 4 0,0-6-36 0,0 5-8 0,0-5 0 0,0 3 0 15,-7-3 91-15,7 0 16 0,0 6 3 0,0-12 1 16,4-6-79-16,-4 6-15 0,0 0-3 0,0 0-1 16,14 0-13-16,-3-6 0 0,-1 6 8 0,-3 0-8 31,4 6-23-31,3 0-7 0,-7-6-2 0,4 0-527 0,-1 0-105 0</inkml:trace>
  <inkml:trace contextRef="#ctx0" brushRef="#br0" timeOffset="12042.073">15938 7443 998 0,'-3'0'20'0,"-4"0"7"0,3 3-27 0,1 0 0 0,-4 0 0 0,0-3 0 15,3 3 56-15,1 0 7 0,3-3 1 0,-4 3 0 16,4-3-10-16,0 5-2 0,0-5 0 0,-3 15 0 15,3-9 4-15,0 0 0 0,0 0 0 0,0 0 0 16,0 3-29-16,0 2-6 0,3 1-1 0,-3-6 0 16,0 6 19-16,0-1 3 0,0 7 1 0,0-3 0 15,0-3-15-15,4 5-2 0,-4-5-1 0,0 8 0 16,0-2 11 0,0 3 3-16,0 8 0 0,0-5 0 0,0 8-11 0,3 0-3 0,-3-2 0 0,0 5 0 15,-3 3-4-15,3-8-1 0,0 2 0 0,0-3 0 16,0-8-20-16,-4 2 0 0,4 4 0 0,-3-4 8 15,-1 1-8-15,1-3 0 0,-1 2 0 0,1-5 0 16,-1-7 0-16,0 1 0 0,1 3 0 0,3-9 0 0,-4 0 0 16,4 0 0-16,-3-1 0 0,3-5 0 0,0 0 0 0,0 0 0 15,0 0 0-15,0 0 0 0,0 0 0 0,-4-11-13 16,1-1 3-16,3-3 1 0,0 3 1 0,0 1 0 16,0-7 0-16,0-3 0 0,0 7-4 0,0-1 0 15,0 3 0-15,3 1 0 0,-3-7 12 0,4-3-8 16,-4-2 8-16,0 2-8 0,3-2 8 0,-3-7-8 15,4 4 8-15,-4-4-8 0,0-2 8 0,3-3 0 16,-3 8 0-16,4-8 0 16,0 9 0-16,-1 2 0 0,1-5 0 0,-1 8 0 15,1-5 0-15,3 2 0 0,0 1 0 0,0-1 0 16,0 4 0-16,0 2 0 0,0-6 0 0,0 10 0 16,0 2 0-16,4 0 0 0,-4 0 0 0,3 7 0 15,-3 2 0-15,4-3-8 0,-4 3 8 0,4 3 0 16,-4 3 0-16,0-3-10 0,3 3 10 0,-3 0 0 0,0 0 0 0,0 2 0 15,1 1 0-15,-5 0 0 0,1 6-9 0,-1-6 9 0,-3 3-13 0,0 2 5 16,-3 7 8-16,-1 0-8 0,1-7 8 0,-1 4-8 16,-3-3 8-16,-4 0 0 0,4-6 0 0,-3 5 8 15,3-5-8-15,-4 3 12 0,4 0-4 0,-4-3 0 16,1 2 1-16,3 4 1 0,0-6 0 0,0 0 0 16,3 0-10-16,4-6 0 0,-7 0 9 0,7 0-9 15,0 0 0-15,0 0-8 0,0 0 0 0,0 0 0 16,0 0-104-16,0 0-20 0,-7-6-4 0</inkml:trace>
  <inkml:trace contextRef="#ctx0" brushRef="#br0" timeOffset="12492.841">16129 7505 1142 0,'0'11'32'0,"0"4"8"0,4-3-32 16,-1 0-8-16,1-1 0 0,-1 1 0 15,1-3 38-15,3-3 6 0,-4 0 2 0,4-6 0 16,0 0 50-16,4 0 9 0,-1 0 3 0,1 0 0 0,3 0-49 0,-3 0-10 0,3 6-1 16,0-6-1-16,0-6-25 0,4 6-5 0,-4-12-1 0,0 3 0 15,4-3-16-15,-4 1 10 0,0-1-10 0,0 0 8 16,-3-3-8-16,-4 4 8 0,0-1-8 0,0 0 8 15,-4-3-8-15,4 7-17 0,-3 2 4 0,-1-3 1 32,1 3-22-32,-4 0-4 0,0 0-1 0,0 6 0 0,0 0 39 15,0-6 0-15,0 6 0 0,0 0 0 16,0 0-59-16,0 0-4 0,0 0-1 0,-11 0 0 0,1 0 52 0,-4 6 12 0,-4 0 0 0,4 0 0 16,0 3 0-16,0 0 0 0,-1 0 0 15,1 8 0-15,4-5 0 0,-1 3 0 0,-3 2 9 0,4 1-9 16,2-6 0-16,-2-6 0 0,3 8 0 0,0-5 0 15,0 6 16-15,3-9-2 0,-3 11-1 0,4-11 0 16,3 3 2-16,0-3 0 0,3 0 0 0,-3 0 0 16,7-1-2-16,0 1 0 0,4 0 0 0,3 0 0 15,0-6 4-15,4 6 1 0,3 0 0 0,0-6 0 16,0 0-66-16,0-6-12 0,4 0-4 0</inkml:trace>
  <inkml:trace contextRef="#ctx0" brushRef="#br0" timeOffset="12854.185">16672 6764 801 0,'-3'26'34'16,"-1"4"-34"-16,1-7 56 0,-1 10 5 0,1-10 1 0,3 9 0 15,0-11 19-15,0 8 4 0,3 1 1 0,4-4 0 16,-3-2-18-16,6-1-3 0,-3 4-1 0,4-4 0 16,0 4-12-16,-1-4-4 0,1 1 0 0,-1 2 0 15,1 1-31-15,-4 2-6 0,4-5-2 0,-4 8 0 16,0-9 35-16,-4 7 8 0,4-4 0 15,-3 4 1-15,3-4-36 0,-7-2-7 0,3 2-2 0,1-2 0 16,-4 2-8-16,3-2 0 0,1 2 0 0,-4 3 8 0,0-5-22 16,0 0-5-16,3 2-1 0,-3-8 0 15,0-7-52 1,0-2-10-16,0 3-2 0,0-12-668 0</inkml:trace>
  <inkml:trace contextRef="#ctx0" brushRef="#br0" timeOffset="13136.29">16570 7314 899 0,'-4'14'18'0,"4"-14"6"0,0 9-24 0,0-9 0 0,0 9 0 0,0-9 0 15,0 6 56-15,0 0 5 0,0-6 2 0,4 6 0 16,-4-6-3-16,0 0-1 0,4 5 0 0,-4-5 0 15,3 0-8-15,4 6-2 0,0-6 0 0,0 9 0 16,0-6-12-16,0 3-2 0,7-3-1 0,-3 3 0 16,0 0-11-16,3-6-3 0,0 6 0 0,0-6 0 15,0 0-2-15,4 0-1 16,-4 5 0-16,3-10 0 0,1 5-17 16,0-6 0-16,-4 0 0 0,3 3 0 0,-2-3 0 0,-5 0 0 0,1 3 0 15</inkml:trace>
  <inkml:trace contextRef="#ctx0" brushRef="#br0" timeOffset="13349.254">17113 7431 1379 0,'-3'15'58'15,"-4"3"-46"1,3-1 64-16,1 1 12 0,3-3 4 0,-4 2 0 15,1-5-45-15,-1 0-9 0,4-6-2 0,-3-1 0 16,3 4-23-16,-4 0-5 0,4 0 0 0,0-9-8 16,0 0 10-16,0 0-10 0,0 0 8 0,0 0-8 15,0 0-14-15,0 0-8 0,0 0-2 0</inkml:trace>
  <inkml:trace contextRef="#ctx0" brushRef="#br0" timeOffset="13511.069">17011 7078 1337 0,'-14'-11'28'0,"10"5"6"0,1 0-34 16,-1 0 0-16,1 0 0 0,3 0 0 0,-4 0-24 0,8 0-12 0,-4-2-3 0,3 2 0 16,4-6 15-16,0 0 2 0,0 6 1 0</inkml:trace>
  <inkml:trace contextRef="#ctx0" brushRef="#br0" timeOffset="13815.694">17406 6870 1094 0,'-7'32'46'16,"0"9"-37"-1,3-8 95-15,1 2 20 0,-1-3 3 0,1 6 1 0,-1-2-52 0,1 2-9 0,-4-3-3 16,3 3 0-16,-3-2-10 0,7-4-2 0,-3 0-1 0,3 4 0 16,-4-10-32-1,4 3-7-15,0-5 0 0,0-1-1 0,0 4-11 16,0-6 0-16,4 2 0 0,-4-5 8 0,0-7-8 15,-4 7 0-15,4-9 0 0,-3 3 0 16,3-12-100-16,0 0-23 0,0 0-4 0</inkml:trace>
  <inkml:trace contextRef="#ctx0" brushRef="#br0" timeOffset="14054.67">17240 7252 836 0,'7'6'24'0,"0"-6"4"16,0 3-28-16,0 0 0 0,4 2 0 0,-4 1 0 16,4-3 108-16,-4 3 16 0,3 6 4 0,1-6 0 15,0 0-103-15,-1 0-25 0,-3-1 0 0,4-2 0 16,-1 0 0-16,4 0 0 0,1 0 0 0,-1-3 0 15,0-3 0-15,3 3 0 0,-3-6 0 0</inkml:trace>
  <inkml:trace contextRef="#ctx0" brushRef="#br0" timeOffset="14457.321">17575 7337 1340 0,'0'15'38'0,"0"-3"8"0,4-1-37 0,-4-2-9 0,3 0 0 0,-3 0 0 16,4 3 79-16,0-7 13 0,-1 7 4 0,1 0 0 15,-1-9-52-15,4 3-9 0,-3 0-3 0,3 0 0 16,3-6-16-16,-3 2-4 0,4-4-1 0,0-1 0 16,-4-3-23-16,3 0-5 0,-3-6-1 0,0 0 0 15,4 1 18-15,-4-4-12 0,0 0 12 0,0 0-10 16,0-2-39-16,-3 2-8 0,-1-3-2 15,1 7 0-15,-4-7 47 0,0 3 12 0,-4 4 0 16,1 5 0-16,-1-6 0 0,1 0 0 0,-5 12 0 16,5-6 0-16,-4 6 48 0,0 0 11 0,0 0 2 0,0 0 1 15,-4 6-36-15,4 6-7 0,-3 0-2 0,-5 2 0 16,5 4 0-16,-4 6 0 0,0-1 0 0,0 4 0 16,-1-1 1-16,5 3 0 0,-4 1 0 0,3 2 0 15,1-8-10-15,-1-4-8 0,4 4 12 0,0-7-12 16,0 1 12-16,7 3-4 0,0-4 0 0,0-2-8 15,3 0 8-15,4-1-8 0,0-2 0 0,4 0 0 16,3-3-8-16,0 0-9 0,0-1-2 0,4-2 0 16,0 0-73-16,3-6-14 0,0 0-3 0</inkml:trace>
  <inkml:trace contextRef="#ctx0" brushRef="#br0" timeOffset="15145.714">18800 7205 1437 0,'0'0'40'0,"0"0"10"0,-8-3-40 0,1 0-10 16,4-6 0-16,-8 9 0 0,4-6 16 0,-3 0 0 15,-4 0 1-15,3 1 0 0,0-1 20 0,1 0 4 16,3-6 1-16,-4 6 0 16,1 3-32-16,3-3-10 0,-4 1 0 0,0 10 0 15,1-5 8-15,-4 6-8 0,0 3 0 0,-1 9 0 16,5-7 0-16,-4 7-17 0,0 3 3 0,3 2 1 16,-3 1 13-16,0 2 0 0,3 4 0 0,1-4 0 15,-1 3 0-15,0-5 0 0,4 2 0 0,0 1 0 16,0-4 0-16,0 1 0 0,4-6 0 0,-1 2 0 15,4-8 8-15,0 0 4 0,0-6 0 0,4-1 1 16,-4-5-4-16,7 9-1 0,-7-9 0 0,7 9 0 0,0-6 13 0,3 3 3 16,-2 6 0-16,6-12 0 0,-4-6 3 0,4-3 1 0,-3-3 0 15,3-5 0-15,0-1-20 0,-3 3-8 0,-1-5 8 0,1 5-8 16,0-9 0-16,-4 7-14 0,0-4 2 16,0 4 0-16,0-1-7 0,-4 3-1 0,-3 3 0 0,4-5 0 15,-1 11 10-15,-3-9 2 0,0 9 0 0,0 0 0 16,0 6 8-16,0 0 0 0,0 0 0 0,0 0-8 15,0 0 0-15,0 3 0 0,-3 3 0 0,-1 6 0 16,1 0 8-16,3 5 0 0,-7-2 10 0,3 3-10 16,1-1 32-16,3 7 0 15,-4-6 0-15,1 8 0 0,3-8-20 0,3 2-3 0,-3-2-1 16,4 0 0-16,-1-4-8 0,1-5 0 0,3 0 0 0,-4 3 0 16,4-6 0-16,4-1 0 0,-4 1 0 0,0 0 0 31,4 3-24-31,-1-3-9 0,4 3-3 0</inkml:trace>
  <inkml:trace contextRef="#ctx0" brushRef="#br0" timeOffset="15568.57">18969 7234 957 0,'0'18'20'0,"-4"-9"4"0,4 2-24 0,0 1 0 0,-3 6 0 0,3-6 0 15,0 5 85 1,0 4 12-16,0-4 3 0,3 4 0 0,1-3-80 0,-4 5-20 0,3-2 0 0,1-4 0 31,-1 7 55-31,1-3 7 0,3 2 2 0,-3-5 0 16,-1-1-20-16,-3-2-4 0,4-3-1 0,-1 0 0 0,-3-1-11 0,0-11-3 0,0 0 0 0,0 0 0 15,0 0 27-15,0 0 6 0,0 0 1 0,0 0 0 16,0 0-11-16,0 0-1 0,0 0-1 0,-7-11 0 16,0 11-15-16,3-6-3 0,1 0-1 0,-4-3 0 15,3 0-27-15,1-6 0 0,-1-2 0 0,1 5 0 16,-1-9 0-16,1 10 0 0,3-7 0 0,0 0 0 16,-4 4 0-16,4 2 0 0,0 0-9 0,4 0 9 15,-4 1-11-15,3 2 2 0,-3 3 0 0,4-3 0 16,-1 0-1-16,1 9 0 15,3-6 0-15,0 1 0 0,0-1-18 0,4 0-4 16,3 6-1-16,-4-6 0 0,4 0-39 0,1 3-8 0,-1-6-2 16</inkml:trace>
  <inkml:trace contextRef="#ctx0" brushRef="#br0" timeOffset="16044.919">19424 7375 1094 0,'0'0'46'16,"0"0"-37"-16,-4 9 44 0,1-3 9 0,-1 3 2 0,1 0 0 15,-1-3 0-15,1 5 0 0,-1 1 0 0,1 0 0 16,-1 0 0-16,4 2 0 0,-3-2 0 0,-1 0 0 15,4-3-52-15,-3 2-12 0,3 7 0 0,-4-12 0 16,4 6 0-16,0-1 0 0,0-2 0 0,0 0 0 16,0-9 0-16,0 0 0 0,0 0 0 0,4 3 0 15,-4-3 38-15,0 0 5 0,0 0 1 0,0 0 0 16,0 0-26-16,0 0-5 0,0 0-1 0,0 0 0 16,0 0-3-16,0 0-1 0,0 0 0 0,0 0 0 15,0 0-8-15,0 0 0 0,0-3 0 0,3-3 0 16,1 0 44-16,-4 0 6 0,3-5 2 0,1-1 0 15,-1 6-42-15,1-12-10 0,-1 7 0 0,1 2 0 16,-1-9 0-16,4 1 0 0,-3 5 0 0,-1-3 0 16,1-3 0-16,3 7-9 0,0-7 9 0,-3 3 0 15,-1 4-9-15,4-7 9 0,-3 3 0 0,-1 3-9 16,4 1 1-16,0 5 0 0,0-6 0 0,-3-3 0 16,7 7-16-16,-4-1-4 0,3 3 0 0,-3 0 0 15,4-6-35-15,-1 6-7 0,-3-5-2 0,4 5 0 16,3 3 7-16,-3-3 1 0,-1 0 0 0,4 0 0 15,1 6 0-15,-5 0 0 0,4 0 0 0</inkml:trace>
  <inkml:trace contextRef="#ctx0" brushRef="#br0" timeOffset="16541.006">19918 7364 1094 0,'0'0'46'0,"-7"0"-37"15,0 0 95-15,0 0 20 0,0 0 3 0,0 0 1 16,-4-6-52-16,4 6-9 0,-4 0-3 0,1 0 0 16,-1 0 0-16,1-6 0 0,-1 6 0 0,0 0 0 15,4 0-36-15,0 0-7 0,0 0-1 0,0 6-1 16,-3-6-19-16,3 6 10 0,-4-1-10 0,0 1 8 16,1 9-8-16,3-3 0 0,-4 5 0 0,4 1-11 15,-3-3 11-15,2 2 0 0,1 7 0 0,0-9 0 16,0 5 0-16,4-5 0 0,-1 3 8 0,4-4-8 15,-3-5 11-15,3-9-3 0,0 0 0 0,0 0 0 16,3 9-8-16,1-3 8 0,3 6-8 0,-4-7 8 16,4 1 0-16,-3 0 0 0,3-6 0 0,0 0 0 15,0 3 4-15,0-3 0 0,0-3 0 0,-7 3 0 16,7 0 2-16,0-6 1 0,-3 6 0 0,3-11 0 16,-4 5-15-16,1-6 0 0,-1 0-12 0,1-3 12 15,0 4 0-15,-4-1 0 0,0 6 10 0,3-12-2 16,-3 7-8-16,0 2 0 0,0 3 0 0,0 0 0 15,0 0 0-15,0 6 11 0,0 0-11 0,0 0 12 16,0 0-12-16,0 0-11 0,0 0 3 0,0 0 0 16,0 0-5-16,0 6-1 0,0 6 0 0,0-3 0 15,0 8 14-15,0 1 0 0,0 0 0 0,4-4 0 0,-4-2 0 0,0 0 10 0,3-6-2 16,1 5 0-16,-1 1-8 0,1-6 0 0,3 6 0 0,-4-3 0 16,4 2 0-16,0-5 0 0,4 0 0 0,-4 0 0 15,4-6 0-15,-1 0-14 0,1 0 2 0,-1-6 0 16,5-6-64-16,-1 1-12 0,0-1-2 0</inkml:trace>
  <inkml:trace contextRef="#ctx0" brushRef="#br0" timeOffset="16788.496">20087 7505 1265 0,'0'0'36'0,"0"0"8"16,0 0-36-16,-3 3-8 0,3 5 0 0,-4 1 0 15,1 3 12-15,-1-6 1 0,4 6 0 0,-3-1 0 16,3-11 27-16,0 0 4 0,0 0 2 0,-8 6 0 16,5 0-32-16,3 3-6 0,-4-3-8 0,4-6 11 15,0 6-11-15,0-6 8 0,0 0-8 0,0 0 8 16,0 0-28-16,0 0-5 0,0 0-2 0</inkml:trace>
  <inkml:trace contextRef="#ctx0" brushRef="#br0" timeOffset="16954.991">20048 7161 1337 0,'-7'0'56'0,"7"0"-44"31,-3-6 12-31,3 6 2 0,0 0 1 0,0 0 0 16,0 0-43-16,0 0-9 0,0 0-2 0,0 0 0 0,-4 12 27 0,4-7 0 0,4 7 12 0</inkml:trace>
  <inkml:trace contextRef="#ctx0" brushRef="#br0" timeOffset="17608.644">20489 7408 1337 0,'0'0'56'16,"0"0"-44"-1,-7 0-12-15,4 6 0 0,3-6 0 0,-7 5 0 16,0-5 104-16,0 6 20 0,3 6 3 0,1-6 1 15,-5-3-103-15,5 3-25 0,-1 0 0 0,-3 0 0 16,0 5 0-16,0 1 0 0,0 0 0 0,0 3 0 16,0 2 56-16,0 1 7 0,4-1 1 0,-5-5 0 0,1 0-52 0,4-3-12 0,-1 3 0 0,1-7 0 15,3 1 0-15,0 0 0 0,3 3 0 0,1-6 0 16,-1 3 0-16,4-3 0 0,1 0 0 0,-1 0 0 16,0-3 0-16,3 0 0 0,-3-3 0 0,0 0 0 15,4-3 34-15,-4 0 4 0,4 0 1 0,-4 3 0 16,0-3-15-16,0 6-4 0,0-6 0 0,0 1 0 15,-4 5-7-15,1-6-1 0,-1 0-1 0,1-3 0 16,-4 3 7-16,0 6 2 0,0-6 0 0,0 0 0 16,0 6 8-16,0 0 1 0,0 0 1 0,0 0 0 15,0 0-30-15,0 0 0 0,0 0 0 0,0 0 0 16,0 0 0-16,0 0-16 16,0 0 3-16,0 0 1 0,0 0-2 15,0 0 0-15,0 0 0 0,0 12 0 0,0 3 14 0,0 2-12 0,3 1 12 0,1 8-12 16,-1-2 12-16,1 0 0 0,3 8 0 0,-3 0 0 15,3 3-21-15,-4-2-2 0,4 8 0 0,-3-3 0 16,-4-3 35-16,3-2 6 0,-3-1 2 0,0 3 0 16,0-5-29-16,0 8-6 0,-3-6-1 0,-1 4 0 0,1-13 16 0,-1 10-11 15,-3-13 11-15,0 9-10 0,0-2 10 0,-4-4 0 16,1-5-9-16,-1 0 9 0,1-4 0 0,-1-2 0 16,-3 6 0-16,0-6 0 0,3-7 0 0,1 1 0 15,-4 0 0-15,3-3 0 0,-7-3 0 0,4-3 0 16,0-3 0-16,-3 0 8 0,2-5-8 15,-2-7 0-15,3-2 0 0,-4 2 0 16,0-12 0-16,1 7 0 0,-1-4 0 0,0-8 0 0,1 9 0 0,3-4 0 0,0 4 0 0,3-1 0 31,0 4-54-31,8 11-6 0,-4 0-2 0,7-8 0 16,0 8-155-16,3-6-31 0</inkml:trace>
  <inkml:trace contextRef="#ctx0" brushRef="#br0" timeOffset="18326.844">20842 7419 969 0,'0'0'40'0,"-3"6"-32"16,3-6 61-16,0 0 12 0,0 0 3 0,-4 6 0 16,4-6-16-16,-3 6-4 0,-1 3 0 0,0-3 0 15,1 3-7-15,-1 5-1 0,1-2-1 0,-1 6 0 16,-3-7-11-16,4-951-3 0,-4 1925 0 0,3-968 0 15,-3-2-33-15,4-3-8 0,-4-6 0 0,3 5 0 16,-3-5 8-16,0 3-8 0,3 0 12 0,-3 0-4 16,4-4 4-16,3-5 1 0,0 0 0 0,0 0 0 15,0 0 47-15,0 0 10 0,0 0 2 0,-7 0 0 16,7 0-23-16,-4-11-4 16,1 2-1-16,-1 3 0 0,4 0-33 0,0 0-11 0,0-5 0 0,0 5 0 15,0 0 0-15,0-3 0 0,0 0 0 0,4 3-9 16,-4-3 9-16,0 4 0 0,0-1-9 0,3 0 9 15,-3 0 0-15,4 0 0 0,-1 0-9 0,4 0 9 16,-3 6-29-16,3-6-3 0,0 6 0 0,4 6 0 16,-4-3 20-16,7 0 3 0,-4 3 1 0,4 0 0 15,1 0-4-15,-1 0 0 0,0 0 0 0,0-1 0 16,0-5 0-16,-3 9 0 0,-1-9 0 0,1 3 0 16,-1 3-20-16,-3 0-4 0,4 3 0 0,-8 3-1 15,5-1 24-15,-5-2 5 0,1 0 8 0,-1 3-13 16,-3 2 13-16,0-2 0 0,0 0 0 0,0 3-9 15,-3-4 9-15,3 1 0 0,0 0 0 0,-4-6 0 0,4 0 0 16,0 5 0-16,0-11 0 0,0 0 0 16,0 0-27-16,0 0-9 0,0 0-3 0</inkml:trace>
  <inkml:trace contextRef="#ctx0" brushRef="#br0" timeOffset="18933.506">21181 7452 1337 0,'0'0'56'15,"0"0"-44"1,0 0 92-16,0 0 20 0,0 0 3 0,0 9 1 16,0-9-74-16,0 5-14 0,0-5-4 0,3 9 0 15,-3 3 9-15,4-6 2 0,-4 0 0 0,3-6 0 16,4 6-15-16,-3-3-4 0,3 0 0 0,4 0 0 16,-4-3-11-16,0 0-2 0,0 0-1 0,0 0 0 15,3-3-14-15,-3 0 8 0,0 0-8 0,1-3 0 16,-1 0 0-16,0 0 0 0,0 0 0 0,-4-6 0 15,1 7 0-15,-1-4 0 0,1 3 0 0,-1 0 0 16,-3 0 0-16,0 0 0 0,0 0 0 0,0 6 0 16,0-6 0-16,-3 1 0 0,3-1 0 0,-4 0 0 15,1 0 0-15,-4 0 0 0,3 0 0 0,-3-3 0 0,4 9 0 16,-1-6-8-16,-3 1-1 0,7 5 0 0,-7 0 9 0,-4-6 0 16,4 6 0-16,7 0 0 0,-10 0-10 0,10 0 0 15,-4 6 0-15,-6-1 0 0,3 1 0 0,0 0 0 16,-4 3 0-16,0 0 0 0,4 0 10 0,0 2 0 15,0-5 0-15,0 6-8 0,0-3 8 16,0-3-8-16,4 0 8 0,-1 0-8 0,-3-1 8 16,3 7 0-16,1 0-9 0,-1-6 9 0,4 3 0 0,-3-1 0 15,3 7-9-15,0-3 9 0,3 0 0 0,-3-1 0 0,0-2 0 16,4 0 0-16,3 0 0 0,0 3 0 0,0-6 0 0,0 5 0 16,0 1 0-16,0 3 0 0,-3 2 0 0,3 1 0 15,0-3-13-15,3-1 4 0,5 1 1 0,-5-9 0 16,4 0-6-16,4 0-1 0,-4-6 0 15,4 0 0-15,-4-6-90 0,3 0-19 16,1 0-3-16</inkml:trace>
  <inkml:trace contextRef="#ctx0" brushRef="#br0" timeOffset="19264.839">21170 7161 1579 0,'0'0'32'0,"0"0"10"0,0 0-34 15,0 0-8-15,0 0 0 0,0 0 0 0,4-6 53 0,-1-9 9 0,1 9 2 0,3-5 0 16,0-7-23-16,3 0-4 0,1 4-1 0,3-10 0 16,0 6-28-16,0-2-8 0,4 2 0 0,0 1 0 15,-4-7 0-15,0 9 0 0,4 4 0 0,-4-10 0 16,0 12-22-16,-4 0 1 0,4 3 0 0,-3-5 0 16,-4 5-135-16,4 0-26 0</inkml:trace>
  <inkml:trace contextRef="#ctx0" brushRef="#br0" timeOffset="19950.88">21459 7499 1029 0,'0'0'21'0,"0"0"6"0,0 0-27 0,0 0 0 16,0 0 0-16,8 0 0 0,-5 6 79 16,-3-6 10-16,7 0 3 0,0 0 0 0,-3-6-24 0,3 6-5 0,-4-6-1 0,1 0 0 15,3 6-17-15,0-6-3 0,-4 0-1 0,4-3 0 16,-3 4 3-16,0-1 0 0,-1 3 0 0,1-3 0 15,-1-3-17 1,1 3-3-16,3-6-1 0,-4 7 0 16,1-7-23-16,3 3 0 0,-4 0 0 0,4 0 0 0,0 3-12 0,-3 1 2 15,3-1 1-15,0 6 0 16,-7 0-26-16,0 0-5 0,0 0 0 0,0 0-1 16,7-6 13-16,-7 6 2 0,0 0 1 0,0 0 0 15,0 0-19-15,0 0-4 0,4 0-1 0,-4 0 0 0,0 0 24 0,0-6 5 0,-4-3 0 0,4 0 1 16,-3 0 19-16,-1 4 0 0,4-1 0 0,-7 0 0 15,4 0 19-15,-5 0 7 0,5 0 2 0,-4 0 0 16,0 3 18-16,0 0 4 0,3 0 1 0,-3 1 0 16,7 2-30-16,-3-3-5 0,-4 3-2 0,0 0 0 15,3 0-14-15,4 0 0 0,-7 3 0 0,0 2 0 16,3 1 0-16,-3 0 0 0,4-6 0 0,-4 6 0 16,0 0 0-16,3 6 0 0,-3-6 0 0,4-1 0 15,-1 1 0-15,-3 0 0 0,3 3 0 0,1 3 0 16,3-12 8-16,0 6-8 0,0-6 11 0,-4 6-11 15,1-1 14-15,3-5-4 0,-4 6-1 0,1 3 0 16,-1 0-9-16,4-9 0 0,0 6 9 0,-3 3-9 16,3-3 10-16,0-1-2 0,0 1-8 0,0 6 12 15,0-3-12-15,3-3 11 0,-3 0-11 0,4 2 10 16,-1 1-10-16,1 3 8 0,-1-6-8 0,4 6 8 16,1-3-8-16,-5 2 0 0,4 1 0 0,0-6 8 15,4 6-8-15,-4-6 0 0,3-1 0 0,-3 4 0 16,4 0-24-16,0-3-11 0,3 3-1 0,-4-9-1 15,4 6 37-15,1-12 0 0,-1 6 0 0,-4 0 0 16,4-6-59-16,0 12-4 0,-3-6-1 0,-4 0 0 16,4 6-100-16,-4 0-20 0</inkml:trace>
  <inkml:trace contextRef="#ctx0" brushRef="#br0" timeOffset="21574.164">22504 7525 1044 0,'0'0'21'0,"0"0"7"0,0 0-28 0,0 0 0 0,0 0 0 0,0 0 0 16,0 0 66-16,0 0 8 15,0 0 2-15,0 0 0 0,0 0-32 0,0 0-7 0,0 0-1 16,0 0 0-16,0 0-16 0,0 0-4 0,0 0-1 0,0 0 0 16,0 0-1-16,0 0 0 0,0 0 0 0,0 0 0 31,0 0 38-31,0 0 7 0,0 0 1 0,0 0 1 16,0 0-46-16,0 0-15 0,0 0 8 0,0 0-8 15,0 0 24-15,0 0 0 0,0 0 1 0,0 0 0 0,0 0-11 0,7 3-2 0,0 0-1 0,0 3 0 16,0-6 12-16,0 0 2 0,4 0 1 0,-4 0 0 15,3-6 2-15,-3 6 0 0,4-6 0 0,-4 0 0 16,0 3-19-16,0 1-9 0,-3-1 10 0,-4 3-10 16,3-6 9-16,-3 6-9 0,0 0 8 0,4 0-8 15,-1-6 8-15,-3 6-8 0,4-6 8 0,-4 0-8 16,0 6 0-16,3-6 0 0,-3 6 0 0,4 0 0 16,-1-12-36-16,4 7 1 0,-3-1 0 0,-1 0 0 15,-3-3 35-15,0 3 0 0,4-6 0 0,-4 6 0 16,-4 1 0-16,4-7 0 0,-3 6 0 0,-1 0 0 15,1 0 0-15,-1-3 0 0,1 3 0 0,-1 1 0 16,-3-1 12-16,4 0 8 0,-4 0 3 0,-1 0 0 16,1 3-23-16,0 3-8 0,0 0 0 0,0 3 0 15,0-3-7-15,0 6-1 0,0-6 0 0,-4 6 0 16,4-6 4-16,0 6 0 0,4 0 0 0,-4 5 0 16,-4-5 12-16,8 0 0 0,-4 3 0 0,0-3-9 15,3 6 19-15,1-7 4 0,-5 1 1 0,5 0 0 16,-1 0-27-16,4-6-4 0,0 0-2 0,-3 9 0 15,3-9 18-15,-4 6 0 0,4-6 0 0,-3 6 0 16,3-6 0-16,0 8 9 0,0-8-9 0,0 15 12 0,0-9-12 0,0-6 0 16,3 6 9-16,-3 0-9 0,4 3 0 0,-1-1 8 0,1 4-8 15,-1-3 0-15,5 3 0 0,-1 0 0 0,0-1 0 0,0 1 0 16,7-6 0-16,-4 3 0 0,1-3 0 16,3 0 0-16,-3-1 0 0,3 1 0 0,-7 3 0 0,3 0 0 15,1 0-10-15,0-3 0 0,-4-1 0 16,3 7 0-16,1-12-29 15,-1 6-5-15,-3 0-2 0,4-6 0 0,-4 0-14 16,4 0-4-16,-4-6 0 0,0 0 0 16,0 6-87-16,-4-12-17 0</inkml:trace>
  <inkml:trace contextRef="#ctx0" brushRef="#br0" timeOffset="22250.564">22973 7381 1482 0,'0'0'31'0,"0"0"6"0,0 0-29 0,0 0-8 0,0 0 0 0,0 0 0 15,0 0 71-15,0 0 13 0,0 0 2 0,0 0 1 16,0 0-67-16,0 0-20 0,0 0 8 0,-7 0-8 16,0 0 0-16,0 0 0 0,0 3 0 15,7-3 0 1,-7 0 0-16,7 0 0 0,0 0 0 0,-7 3 0 16,-4-3 22-16,4 3 0 0,0 0 0 0,7-3 0 0,-11 6-35 0,11-6-7 0,-3 3-2 0,3-3 0 15,-11 6 32-15,11-6 6 0,-3 6 2 0,3-6 0 16,-7 5-18-16,7-5 0 0,0 0 0 0,0 0 0 15,0 0-11-15,0 0-5 0,0 0-2 0,0 0 0 16,-4 6 18-16,4-6 0 0,0 0 0 0,0 0 0 16,0 0 18-16,0 0 7 0,0 0 2 0,0 0 0 15,0 0-27-15,0 0 0 0,0 0 0 16,0 0 0-16,0 0 0 0,0 0 0 0,0 0 0 0,-3 6 0 16,3-6-8-16,0 0 8 0,-4 6 0 0,4 3 0 15,4-3 0-15,-4-3-11 0,3 3 11 0,1-1-8 16,-4-2 8-16,3 9 0 0,1-12 0 0,-1 6-8 15,1 0 8-15,3 0 0 0,0-6 0 0,0 6 0 16,-4-3-17-16,4 3 1 0,1-1 1 0,-1 4 0 16,0 0 15-16,-4-3 0 0,1-6 0 0,3 12 0 15,-4-6 0-15,1-1 0 0,3 4 0 0,-4-3 0 16,4 0 0-16,-3 0 0 0,-1 0 0 0,-3-6 0 16,0 0 0-16,0 0 0 0,8 0 0 0,-8 0 0 15,0 0 0-15,7 0 0 0,-4 6 0 0,1 0 0 16,-4-6 0-16,0 11 0 0,0-5 0 0,0-6 0 15,0 0 16-15,0 3 5 0,0-3 2 0,-7 6 0 16,3-3-11-16,1 6-3 0,-5-3 0 0,1-1 0 16,0 1-9-16,-3 0 0 0,-1 0 0 0,-3-6 8 0,4 6-8 0,-5-6-9 15,1 0 9-15,0 6-13 16,0-12-19-16,0 6-3 0,3 0-1 0,-3-6 0 16,4 0-29-16,-4 0-7 0,-1-5 0 0</inkml:trace>
  <inkml:trace contextRef="#ctx0" brushRef="#br0" timeOffset="22840.003">23188 6752 1074 0,'0'0'30'0,"0"0"8"0,0 0-30 16,0 0-8-16,-3 6 0 0,3-6 0 0,-4 3 16 0,4-3 3 16,-3 6 0-16,3-6 0 0,-4 12 36 0,4-7 7 0,0-5 2 0,0 12 0 15,0-12-26-15,0 6-5 0,0-6-1 16,0 6 0 0,4 0 20-16,-4 6 3 0,3-7 1 0,-3 4 0 15,0 3-13-15,0-6-3 0,0 6 0 0,0-1 0 0,4-2-25 0,-4 3-6 0,3 12-1 0,-3-13 0 16,4 7 4-16,-1 3 0 0,-3-4 0 0,4 7 0 15,-1-4 0-15,1-2 0 0,-1 0 0 0,1 8 0 16,-1 3-12-16,4 4 0 0,0 5 0 0,-3-3 0 16,3 6 28-16,-3 3 3 0,3 1 1 0,0-1 0 15,-4-6-41-15,-3 3-8 0,0-12-2 0,0 10 0 16,0-4 43-16,0 3 9 0,0-11 2 0,0 8 0 16,-3-9-15-16,3-2-4 0,-4-1 0 0,1-2 0 15,3-3-16-15,-4-4 10 0,4-2-10 0,0 0 8 16,0 5 1-16,0-11 0 0,4 0 0 15,-4-6 0-15,0 0-9 0,0 0 0 0,0 0 0 0,0 0 0 16,0 0-16-16,0 0-6 0,0 0-1 0,0 0 0 16,0 0-65-16,0 0-14 15,3-6-2-15</inkml:trace>
  <inkml:trace contextRef="#ctx0" brushRef="#br0" timeOffset="23230.363">23008 7322 851 0,'0'0'36'0,"0"0"-36"16,0 0 109-16,7-3 15 0,-3 3 4 0,-1-5 0 15,1-1-52-15,3 6-9 0,0-6-3 0,-4 0 0 16,4-6-51-16,-3 6-13 0,3-3 0 0,0 4 0 16,4-1 0-16,-1 6 0 0,4 0 0 0,1 0 0 15,-1 0 54-15,3 0 8 0,1 0 2 0,0 0 0 16,-1 3-52-16,1 0-12 0,3 0 0 0,-3 2 0 15,3-2 0-15,-4 0 0 0,5 3 0 0,-5-6 0 16,1 6 0-16,-8-6-18 0,5 0 4 0,-5 6 1 16,1-12-19-16,-1 6-3 0,1 0-1 0,0 0 0 15,-4 0-161-15,0 0-33 0</inkml:trace>
  <inkml:trace contextRef="#ctx0" brushRef="#br0" timeOffset="30795.981">24243 7325 608 0,'0'0'25'15,"-4"6"-25"1,4-6 48-16,0 9 4 0,-3-3 0 0,3 0 1 16,-4 6 9-16,4-7 2 0,0 1 0 0,0 3 0 15,0 0 0-15,0 0 0 0,4-3 0 0,-4 5 0 16,0 1-20-16,3 0-3 0,-3 0-1 0,0 2 0 15,4 10-13-15,-4-9-3 0,0 5-1 0,3 1 0 16,-3-4-9-16,0-2-2 0,0 3 0 0,0-6 0 16,0-1-12-16,0 4 0 0,0 0 0 0,-3-1 0 15,3 4 0-15,0-6 0 0,-4 0-12 0,4 8 12 16,0-14 0-16,-3 6 17 0,3-12-1 0,0 0-1 0,0 0 32 16,0 0 6-16,0 0 2 0,-4-6 0 0,-3-6-44 0,4 6-11 0,-1-11 0 15,-3 2 0-15,4-3 0 0,-1-2 0 0,1-1 0 0,-1 1 0 16,1-4 24-1,-1-2 2-15,0 8 1 0,1-11 0 16,3 14-43-16,0-9-9 0,0 7-2 0,0 2 0 0,3-3 27 16,-3 1 0-16,0 2 12 0,4 3-4 15,0-5-8-15,-1 5 0 0,1-9 0 0,-1 9-8 16,1 1-1-16,3-1 0 0,-4 0 0 0,4-3 0 0,0 7 9 0,0 5-8 0,0-9 8 0,0 6-8 16,-3 0 8-16,3 0-8 0,0 6 8 0,-3-6-8 15,-1 6 8-15,4 0 0 0,-3 6-9 0,-1-6 9 16,4 6-9-16,-3-6 9 0,3 12-12 0,0-6 12 15,0 3-9-15,-3 2 9 0,3 7 0 0,0 0-9 16,-4-7 9-16,1 7 0 0,-1-3 0 0,-3 2-8 16,4 1 8-16,-4-3 0 0,0 2 0 0,0 1 0 15,0 0 0-15,0-4 0 0,0 4 0 0,0 0 0 16,3-9 0-16,-3 8-8 0,0-5 8 0,0 0-8 16,0-1-20-16,0-11-4 0,0 0-1 0,0 0 0 0,0 0 33 0,0 0 0 15,0 0 0-15,4 9 0 0,-1-6 0 0,-3-3 14 16,0 0-1-16,0 0 0 0,0 0-13 0,0 0 0 15,0 0-12-15,0 0 12 0,7 0-13 0,-7 0 4 16,0 0 1-16,4-12 0 0,3-5 8 16,0 5 11-16,0-11-3 0,-3 8 0 15,-1-3-8-15,4-5-9 0,-3 2 9 0,-1-2-13 0,4 2 13 0,-3 3 0 16,-1 1 0-16,4-1 0 0,-3 0 0 0,0 10 0 16,-1-4 0-16,-3 12 0 0,7-6 0 0,-7 6 0 15,0 0 0-15,0 0 0 0,0 0 0 0,0 0 0 16,0 0 0-16,4 0 0 0,3 6 0 0,-4 0 0 0,4 0 0 0,-3-1 0 15,-1 4 0-15,4 9 0 0,-3-12 0 0,3 11 0 16,0-2 0-16,-3 3 0 0,3-1 0 0,0 7 0 16,0-9 0-16,-4 8 0 0,-3-5 0 0,4-1 0 15,-4-2 0-15,3-3 0 0,-3 0 0 0,4 5 0 16,-1 4 0-16,-3-3 0 0,0-1 0 0,0-5 0 16,0 3 0-16,0 2 0 0,-3 1 0 0,3-9 0 15,-4 0 0-15,4 5 0 0,0-8 0 0,0 6 0 16,0-6-54-16,0 0-8 15,0-6-2-15,0 0-537 0</inkml:trace>
  <inkml:trace contextRef="#ctx0" brushRef="#br0" timeOffset="31381.097">24857 7425 1447 0,'0'0'32'0,"0"0"6"0,-7-6 2 0,3 6 0 0,1-5-32 0,-1-1-8 0,1 6 0 0,-5-6 0 15,5 3 64-15,-1 3 12 0,1-3 1 0,3 3 1 16,-7-3-62-16,7 3-16 0,0 0 0 0,0 0 0 15,0 0 0-15,0 0 0 0,-4 0 0 0,4 0 0 16,-7 6 13-16,4 3 0 0,-1-3 0 0,1-1 0 16,-1 7-13-16,1 0-18 15,3-6 4-15,-4 6 1 0,4 2 13 0,0 4 8 0,0-6 0 0,0-1-8 16,0 10 0-16,0-9 0 0,0 5-10 0,0-2 10 16,0-15 0-16,0 6 0 0,4 6 9 0,-4 0-1 15,3-1-8-15,1 1 0 0,-1-6 0 0,4 0 8 16,0 8-8-16,-3-2-13 0,3 0 3 0,0-3 1 15,0-3 19-15,4 0 4 0,-4-6 1 0,3 3 0 16,1 2-15-16,-4-10 0 0,3 2 0 0,1-3 0 16,0 3 8-16,-4-3-8 0,0 6 0 0,0-6 0 0,0-6-8 15,0 6-8-15,-4-5-2 0,5-4 0 0,-5-3 18 0,1 1 0 16,-1-7 0-16,-3 4 0 0,0-4 0 0,-3 1 0 16,-1 2-8-16,1-3 8 0,-1 4 0 0,-3 2 0 15,0 1 0-15,3 2 0 0,-3 0 0 0,0 0 0 16,0 4 0-16,-3-1 0 0,-1-3 0 0,4 6 0 15,0 6 0-15,0-2 0 0,0 5 0 0,7 0 0 16,-7 0 0-16,0 5 0 0,0-5 0 0,3 6 0 16,1 0 0-16,-5 9 0 0,5-9-10 0,3 6-5 15,-4-1-1-15,1 4 0 16,-1 3-9-16,1-7-3 0,3 13 0 0,0-12 0 16,0 8-40-16,3-2-9 0,1 3-2 0,-1 2-540 0</inkml:trace>
  <inkml:trace contextRef="#ctx0" brushRef="#br0" timeOffset="31905.214">25171 7408 1267 0,'0'0'28'0,"0"0"5"0,0 0 2 16,0 0 1-16,0 0-36 0,0 0 0 0,0 0 0 0,-4 6 0 0,4 5 0 0,0 1 0 15,-3-3 0-15,3 3 0 0,-4-1 58 0,4 7 5 16,-3-6 1-16,3 0 0 0,-4 5-52 0,4 4-12 16,-3-4 0-16,3-8 0 0,0-9 0 0,0 0 0 15,0 0 0-15,0 0 0 16,0 0 0-16,0 9 0 0,0 6 0 0,0-9 0 0,0-6 54 0,0 0 8 15,0 0 2-15,0-6 0 0,0-6-22 0,0 3-4 16,3-3-1-16,-3 7 0 0,0-7-29 0,4 0-8 16,-1 3 0-16,1-3 0 0,-1 4 23 0,1 5 3 15,-4-9 1-15,3 6 0 0,1-6-27 0,-1 3 0 16,1 4 0-16,-4 5 0 16,3-3-24-16,4-3-11 0,-3 3-1 0,-4 3-1 15,3-3 8-15,-3 3 1 0,4-3 1 0,-4 3 0 16,7 0 27-16,-3-6-8 0,3 6 8 0,-7 0 0 0,0 0-11 0,7 0 11 15,0-6-13-15,0 6 5 0,0 6 8 0,0-6 0 0,0 0 0 16,4 0-8-16,-4 6 8 0,3-3 0 0,1 3-9 16,-1-3 9-16,-3 6 0 0,4 2 0 0,-4 1-9 15,0 0 9-15,0-3-9 0,-3 2 9 0,3 7-13 0,-4-6 5 32,1-6-29-32,-4 5-6 0,3 4-1 0,-3-3 0 15,-3 0 13-15,3 5 3 0,-4-8 0 0,4 3 0 16,0 0-4-16,-3-1-1 0,3-11 0 0,0 6-358 0,0-6-71 0</inkml:trace>
  <inkml:trace contextRef="#ctx0" brushRef="#br0" timeOffset="32321.204">25608 6705 1165 0,'0'0'24'0,"0"0"7"16,0 0-31-16,-3 6 0 0,3-6 0 0,-4 9 0 16,4 0 24-16,0-4-2 0,0 7 0 0,-3-6 0 15,3 0 42-15,0-3 8 0,0 0 1 0,0 9 1 16,0-7-5-16,0 4-1 0,0-3 0 0,0 6 0 15,3-6-19-15,-3 9-4 0,4-4-1 0,-1 7 0 16,-3 0-19-16,4-1-4 0,-1 10-1 0,1-4 0 0,-1 4-9 0,-3-4-3 0,4 4 0 0,-1 2 0 16,1 0-8-16,-1 4 0 0,1-1 0 0,-1 9 0 15,1-8 0-15,-1 8 0 0,-3-9 0 16,0 0 0-16,4 4 0 0,-4-1 0 16,0-3 0-16,0 4 0 0,0-4 0 0,0-9 0 15,0 4 0-15,0-4 0 0,0-5 0 0,0 3 0 16,4-4 0-16,-4 1 0 0,3-3 0 0,1 2 0 15,-1-11 0-15,-3 6 0 0,4-9-48 16,-4 0-12-16,0-3-3 0,0 0 0 0,0 0-103 16,0 0-21-16</inkml:trace>
  <inkml:trace contextRef="#ctx0" brushRef="#br0" timeOffset="32623.72">25562 7346 850 0,'-17'-18'17'0,"10"12"6"16,3 3-23-16,4 3 0 0,0 0 0 0,0 0 0 15,0 0 36-15,-3 0 2 0,3 0 1 0,0 0 0 16,0 0 29-16,-4-5 7 0,4 5 1 0,0 0 0 16,0 0 16-16,0 0 3 0,0 0 1 0,0 0 0 15,0 0-52-15,0 0-9 0,-7-6-3 0,7 6 0 16,0 0 9-16,0 0 2 0,0 0 0 0,0 0 0 0,0 0-24 15,3 0-5-15,1-6-1 0,0 0 0 0,3 6-13 16,3 0 0-16,1-6 0 0,-1 0 0 16,4 6 0-16,4 0 0 0,0 0-12 0,-1-6 12 15,5 3 0-15,-5 3 0 0,1-3 0 0,-1 0 0 16,1 1-12-16,-4-1 4 0,0-3 8 0,-3 6-13 16,3-6-42-16,-7 0-8 0,4 6-1 0</inkml:trace>
  <inkml:trace contextRef="#ctx0" brushRef="#br0" timeOffset="33281.451">25933 7408 1241 0,'0'0'25'0,"0"0"8"0,0 0-33 15,0 6 0-15,0-6 0 0,0 0 0 16,3 5 92-16,-3-5 11 0,4 0 2 0,-4 0 1 15,3 6-51-15,-3-6-11 0,7 0-1 0,-3 6-1 16,3 0-14-16,0 0-4 0,-3-3 0 0,3 3 0 0,0-3-13 0,0 3-3 0,0-3-8 0,0 2 12 16,-4 1-12-16,4 0 0 0,-7-6 0 0,4 0 0 15,3 0 0-15,0 0 8 0,0-6-8 0,0 0 0 16,0 1 12-16,0 2-3 0,0-3-1 0,0 0 0 16,-3 0 0-16,-1 0 0 0,4 0 0 0,-3 0 0 15,-1 0-8-15,1 6 0 0,0-5 9 0,-4-1-9 16,3-3 0-16,-3 3 0 0,-3 0 0 0,3-6-8 31,0 6-8-31,-4 1 0 0,4-1-1 0,-4 0 0 0,4 0 6 0,-3-9 2 0,-1 9 0 16,1 0 0-16,-1 1-22 0,-3-1-4 0,4-6-1 15,-4 6 0-15,3 0 24 0,-3 6 4 0,7 0 8 0,-7 6-13 16,0 0 13-16,0 0 0 0,0-6 0 0,3 6 0 16,1 5-34-16,-1-5-4 0,1 0-1 0,-1 9 0 15,1-9 39-15,-1 6 0 0,1-1 0 0,-1-2 0 16,1 3 28-16,-1 0 14 0,4-1 2 0,0 1 1 15,-3 0-30-15,3-3-7 0,0 3 0 0,0 5-8 16,3-5 16-16,-3 0-4 0,4-1-1 0,-1 4 0 16,1-3-11-16,-1-6 0 0,1 0 0 0,-1 0 0 15,1-1 0-15,-4 4 0 0,0 0 0 0,3 0 0 16,-3 3 0-16,4-6 0 0,3 5 0 0,0-2 0 16,-3 0 0-16,3-3 0 0,0 0 0 0,3 2 0 15,-3-2 0-15,4-6 0 0,-4 6 0 0,3-6 0 16,1-6 0-16,3 0 0 0,-3-2 0 0</inkml:trace>
  <inkml:trace contextRef="#ctx0" brushRef="#br0" timeOffset="33761.592">26106 6967 1094 0,'0'0'46'15,"0"0"-37"1,0 0 44-16,0 0 9 0,0 0 2 0,0 0 0 16,0 0 0-16,0 0 0 0,0 0 0 0,0 0 0 15,0 0 0-15,0 0 0 0,0 0 0 0,0 0 0 16,0 0-52-16,0 0-12 0,0 0 0 0,0 0 0 15,0 0 54-15,0 0 8 0,3-3 2 0,-3 3 0 16,4-3-52-16,3-6-12 0,-4 6 0 0,4-3 0 16,-3 0 28-16,-1 0 2 0,4-5 1 0,-3-1 0 0,3 0-23 0,-4 3-8 0,5 3 0 15,-5-5 0-15,4-1 0 0,-3-3 0 0,3 3 0 0,-4 4 0 32,4-7-37-32,-3 3-1 0,3 6 0 0,-4-5 0 15,1-1-116-15,-1 3-23 0,5 3-5 0</inkml:trace>
  <inkml:trace contextRef="#ctx0" brushRef="#br0" timeOffset="34686.442">26391 7414 1036 0,'0'0'23'0,"0"0"5"0,0 0 0 0,0 0 1 0,0 0-29 16,0 0 0-16,0 0 0 0,0 0 0 0,0 0 57 0,0 0 6 0,0 0 1 0,0 0 0 15,0 0 0-15,0 0 0 0,0 0 0 0,0 0 0 16,0 0 8-16,0 0 3 0,0 0 0 0,0 0 0 16,0 0-29-16,0 0-6 0,-3 5 0 0,3-5-1 0,0 0-23 15,0 0-4-15,0 0 0 0,3 6-1 0,1 0-11 0,-4 0 0 16,0-6 0-16,7 6 0 0,0 0 0 0,0-3 0 15,0 3 0-15,0 0 8 0,4-4 0 0,-4-2 0 16,0 0 0-16,3 0 0 0,-3-2-8 0,-7 2-9 16,0 0 9-16,0 0-13 0,4-3 61 0,0-3 13 15,3 0 3-15,-4 3 0 0,4 0-64 0,-3-3-28 16,-4-6 3-16,3 6 0 16,1 6 25-16,-1-5 0 0,-3-1 9 0,0-3-9 15,4 6 22-15,-4 3-2 0,0-6-1 0,0 0 0 0,0-3-19 0,0 9 0 16,0-6 0-16,0 6 0 0,-4-5 0 0,1-1 0 15,3 0 0-15,-4 0 0 0,4-3 0 0,0 0 0 16,0 3 0-16,-3 3 0 16,-1-8-24-16,1 5-9 0,-1 0-2 0,1-6 0 0,-1 6 14 0,-3 6 2 0,0 0 1 15,7 0 0-15,0 0-2 0,-4 0 0 0,-3 6 0 0,0 0 0 16,0 0 4-16,4 6 0 0,-4-6 0 0,0 2 0 16,0 10 16-16,3-6-12 0,-3 5 12 0,3 1-10 31,1-6-19-31,-4 3-4 0,3-4-1 0,1 7 0 0,-1-3 58 0,1 2 12 0,-1-5 3 15,1 0 0-15,-1 0-20 0,4 2-4 0,0-2-1 16,-3 0 0-16,6-6-2 0,-6 5-1 16,3-2 0-16,0 3 0 0,0-6-11 0,0-6 0 15,0 0 0-15,0 0 0 16,0 0 0-16,3 12 0 0,1-6 0 0,3 5 0 0,0-5 0 0,-4 3 0 0,1 0 0 0,3 0 0 16,0 8 0-16,0-11 0 0,0 0 0 0,-3 0 0 15,3 3 0-15,0-3 0 0,0-3 0 0,-4 5 0 16,-3-2 48-16,0-6 7 0,0 0 1 0,0 0 1 15,11 0-149-15,-4 0-31 0,4-6-5 0,-4 3-435 16,3-2-86-16</inkml:trace>
  <inkml:trace contextRef="#ctx0" brushRef="#br0" timeOffset="39597.656">27541 6902 1257 0,'0'0'26'0,"0"0"6"0,0 0-32 0,0 0 0 15,0 0 0-15,0 0 0 0,-3-3 0 0,-1-3 0 16,1 0 0-16,-1 6 0 0,-3-6 0 0,4 1 0 16,-1 5 0-16,-3-6 0 0,4 6 48 0,3 0 4 15,0 0 0-15,0 0 0 0,-7-6-2 0,7 6 0 16,0 0 0-16,0 0 0 0,0 0-34 0,0 0-8 0,0 0 0 0,-4 6-8 15,0 5 0-15,1-5 0 0,3 3 0 0,0 3-12 16,0 6 12-16,0-7 0 0,0 4 0 0,0 9 10 16,0-7-1-16,0 7 0 15,0 2 0-15,0 4 0 0,0-4 21 0,0-2 4 16,-4-13 1-16,4 16 0 16,-3-10-6-16,-1 16-1 0,4 2 0 0,-3 3 0 0,3-3-12 0,-4 15-4 15,4-5 0-15,-3-4 0 0,-1-3-3 0,4-3-1 0,-3-2 0 0,3 5 0 16,0-3-8-16,0-3 0 0,-4-8 0 0,4 8 0 15,-3-2 0-15,3 2 0 0,0-14 0 0,0 5 0 16,0-8 8-16,0-3-8 0,0-7 8 0,0 1-8 16,0 0 8-16,0 0-8 0,0-6 0 0,0 0 8 15,3 0-111-15,-3 0-22 0,0 0-5 0</inkml:trace>
  <inkml:trace contextRef="#ctx0" brushRef="#br0" timeOffset="40280.327">27757 7575 1609 0,'0'0'35'0,"0"0"7"0,0 0 2 0,0 0 2 0,-4-9-37 0,1 9-9 0,-1-5 0 0,0-1 0 16,1 0 52-16,-1 0 9 0,1 0 2 0,-4-3 0 16,3 0-40-16,1 4-8 0,-4 2-2 0,3-3 0 15,-3 6-13-15,4-6 0 0,3 6 0 0,-4 0 0 16,4 0 0-16,-7 0 0 0,7 0 0 0,-7 0 0 15,3 0 0-15,-3 0 0 0,0 0 0 16,4 6-10 0,-4-6-20-16,3 3-4 0,1 3-1 0,-1 5 0 15,1 1 7-15,-4-6 2 0,3 6 0 0,0-1 0 0,4 1 17 0,-3-6 9 0,3-6-10 0,-4 0 10 16,1 6 0-16,3-3 0 0,0-3 0 0,0 0 0 16,0 0 0-16,0 6 0 0,0-6 0 0,0 0 0 15,0 0 9-15,0 0-9 0,0 0 0 0,3 12 9 16,1-1 3-16,-1-5 1 0,-3-6 0 0,0 0 0 15,0 0 1-15,4-6 0 0,0-17 0 0,3 17 0 16,-4 12-2-16,4 6-1 0,-7-12 0 0,0 0 0 0,0 0-11 0,11-6 12 16,-11 6-12-16,10-6 12 0,-3-3-12 0,-7 9 0 15,0 0 0-15,0 0 0 0,0 0 0 0,0 0 0 16,0 0-12-16,0 0 12 16,0 0-29-16,0 0 1 0,0 0 1 0,0 0 0 15,0 0 9-15,0 0 2 0,0 0 0 0,0 0 0 16,0 0 2-16,0 0 1 0,0 0 0 0,0 0 0 15,0 0 13-15,0 0 0 0,0 0 0 0,0 0 0 16,11-6 0-16,0-6 0 0,-4-5 0 0,0 5 0 16,-7 12 0-16,0 0 0 0,3 12 0 0,4-6 10 0,-3 5-10 15,-1-2 0-15,1-3 0 0,-1 6 0 16,1-6 10-16,-4 0-10 0,3 5 12 0,1-5-12 0,0 9 8 0,-1-3-8 16,-3-1 0-16,0 1 0 0,4 0 0 0,-4-6 0 15,3 0 0-15,1 0 0 16,-4 2-27-16,3 4-12 0,-3-6-2 0,4 6-419 0,-4-6-84 0</inkml:trace>
  <inkml:trace contextRef="#ctx0" brushRef="#br0" timeOffset="41620.67">28977 7458 1181 0,'0'0'24'0,"0"0"7"0,0 0-31 0,0 0 0 0,0 0 0 0,0 0 0 31,0 0 85-31,0 0 11 0,0 0 3 0,0 0 0 0,0 0-20 0,-3-6-4 0,3 0-1 0,0 6 0 16,0 0-14-16,-4-9-4 0,4 9 0 0,-7-6 0 15,0 0-30-15,0 0-6 0,-4 6-2 0,1 0 0 16,-1 0 29-16,1 0 5 0,-1 0 2 0,0 6 0 16,1-6-54-16,3 6 0 0,7-6 0 0,-7 6 0 15,0 0-59-15,0 0-6 16,-4 0-2-16,0 3 0 0,4 2 52 0,-3 1 15 0,3 0 0 0,-4-6 0 16,4 3 0-16,-3 2 0 0,3 1 0 0,3-6 0 15,-3 6-9-15,3-6 9 0,1-1 0 0,3 7 0 16,0-12 0-16,0 0-8 0,0 0 8 0,0 0 0 15,0 0 0-15,0 0-10 0,0 9 10 0,0 3-8 16,3-6 8-16,1 0-13 0,-4 5 5 0,7-5 8 16,-3 0-18-16,3 0 4 0,0-3 1 0,3 0 0 15,-3 0 13-15,0 0-9 0,4 0 9 0,-4-6-8 16,0 3 0-16,0-9 0 0,-3 0 0 0,-1 3 0 16,8-6 8-16,-4 1 0 0,3 5 0 0,4-9 0 15,-3-3 0-15,3 1 0 0,4-4-9 0,-8-2 9 16,4-1 0-16,-3-5 0 0,3 2 0 0,-3-2 8 15,-4 2 2-15,3-11 0 0,-3 9 0 0,4-4 0 16,-4 4-10-16,4-3 12 0,-4 2-12 0,0 1 12 16,0-3-12-16,-4-7-16 0,4 4 4 0,-3-9 1 15,-4-12-41-15,-4 0-9 0,1-17-2 0,-1 40 0 16,1 25 9-16,3 8 2 0,-7-12 0 0,3 9 0 16,1-9 11-16,-1 6 2 0,1 0 1 0,-1 1 0 0,1-7 38 0,-1 9 0 0,1 0 0 0,3 3 0 15,0 0 0-15,0 0 0 0,-11 6 0 0,7 6 0 16,1-1 0-16,-4 1 0 0,0 0 0 0,3 8 0 15,1 4 0-15,-4-1 0 0,0 4 0 0,-4 2 0 16,4-2 44-16,0 2 16 0,-7 4 3 0,3 2 1 16,1 3-52-16,-4 3-12 0,-4 3 0 0,7 6 0 15,8-6 43-15,-1 0 5 0,1 3 2 0,-8-2 0 16,1-1-29-16,3 0-5 0,-4 3-2 0,4-3 0 16,-4-3 25-16,1-3 5 0,6 0 0 0,-3-8 1 15,0 2-20-15,0-8-4 0,4 5-1 0,-1-8 0 16,0 2-10-16,1-2-2 0,3 2-8 0,-4-11 12 15,1 3-12-15,-1 2 0 0,4-5 0 0,-3-6 0 16,-1 6 8-16,4-6-8 0,0-6 0 0,0 9 0 16,0-9 0-16,0 0-10 0,0 0 0 0,0 0 0 15,0 0-28-15,0 0-6 0,0 0 0 0,0 0-1 16,0 0-128-16,0 0-26 0,7 0-5 0,0-9 0 0</inkml:trace>
  <inkml:trace contextRef="#ctx0" brushRef="#br0" timeOffset="42232.096">28981 7549 1497 0,'0'0'32'0,"0"0"8"0,0 0 0 0,0 0 4 0,0 0-36 0,0 0-8 0,0 6 0 0,-4 0 0 15,4-6 53-15,0 5 9 0,0 4 2 0,0-3 0 0,4 0 0 16,-1 0 0-16,-3-6 0 0,4 12 0 0,-1-6-27 15,1-1-5-15,-4-5 0 0,0 12-1 16,10-9-19-16,-3 3-3 0,-3 0-1 0,0 0 0 16,6-3-8-16,-3 0 8 0,0 2-8 0,0-5 8 15,4 0 0-15,-4 0 0 0,-4 0 0 0,4 0 0 16,1 0 2-16,-1-5 0 0,0 5 0 0,-4-3 0 16,4 0 8-16,-3 0 2 0,-4 3 0 0,7-6 0 15,-4 3-40-15,1-3-8 0,-1 3-2 0,1-3 0 0,-4-5 30 0,3 11-9 16,1-12 9-16,-4 6 0 0,3-3-13 0,-3 3 2 15,0-6 1-15,0 1 0 0,0-1-2 0,0 6 0 16,-3-12 0-16,3 7 0 16,0 2-12-16,-4 3-2 0,1-6-1 0,-1 0 0 0,1 7 27 15,-1 2 0-15,4 3 0 0,-7-6 0 0,4 0 0 0,3 6 0 16,-7 0 0-16,0 0 0 0,7 0 0 0,-7 0 0 0,0 0 0 16,-1 3 0-16,5 3 0 0,-4 0 0 15,0 5 0-15,0 1 0 0,3 0 0 0,-3-3 0 0,0 2 0 16,4 7 0-16,-1-6 0 0,1 5 0 0,-4-5 0 0,7 3 0 15,0 3 0-15,0-1 0 0,0-8 0 0,0 6 0 16,0-1 0-16,3 4 0 0,-3-9 0 16,4 6 0-16,3-1 0 0,0-2 0 15,-4 0 0-15,4-6 0 16,0 5-56-16,0-2-7 0,0-3-1 0,-3 0-742 0</inkml:trace>
  <inkml:trace contextRef="#ctx0" brushRef="#br0" timeOffset="42805.985">28815 7437 836 0,'0'0'24'0,"0"0"4"0,0 0-28 0,0 0 0 0,0 0 0 0,0 0 0 15,0 0 108-15,0 0 16 0,0 0 4 0,0 0 0 16,0 0-52-16,0 0-9 0,0 0-3 0,-7 0 0 16,3 6 0-16,4-6 0 0,0 0 0 0,-10 0 0 15,3 0-51-15,-4 0-13 0,4 0 0 0,0 0 0 16,0 0 0-16,0 0 0 0,7 0 0 0,-11 0 0 16,4 0 8-16,0 0 0 0,0 0-8 0,-3 0 12 15,2 3-12-15,1 3-8 0,4-3 8 0,-4 6-13 16,3 2 13-16,-3 1 0 0,4 0 0 0,-8-3 0 15,4 2 0-15,0 7 0 16,3-6 0-16,-6 5 0 0,3-5 0 0,0-3 0 0,0 9 0 0,0-1 0 16,3-11 0-16,1 6 0 0,-1-6 0 0,1 8 0 15,-1 4 0-15,4-12 0 0,0 6 0 0,-3-3 0 16,3-1 48-16,0 1 13 0,0-3 3 0,0 6 0 0,0 0-52 16,3-1-12-16,-3-11 0 0,0 0 0 15,4 3-48-15,-1 3-13 0,1 0-3 0,3 0 0 0,-4 0 52 0,4-6 12 16,4 0 0-16,-4 0 0 15,11 0-156-15,-4-6-29 0,0 6-6 0,3-9-1 0</inkml:trace>
  <inkml:trace contextRef="#ctx0" brushRef="#br0" timeOffset="43574.951">29415 7425 1004 0,'0'0'22'0,"0"0"5"0,0 0 1 0,0 0 0 16,0 0-28-16,0 0 0 0,-4 6 0 0,4-6 0 0,0 0 50 0,-7 6 5 15,-4 0 1-15,4-3 0 0,0 3-32 0,0 0-5 16,7-6-2-16,-7 6 0 0,0 5 38 0,-3 1 7 16,-1-6 2-16,4 0 0 0,0 3-52 15,0-3-12-15,0 5 0 0,-4 1 0 16,4-6 54-16,0-6 8 0,4 6 2 0,-1 6 0 0,1-7-52 0,3-5-12 16,0 0 0-16,0 0 0 0,0 6 0 0,0 0 0 15,0-6 0-15,0 6 0 0,0-6 0 0,0 6 0 0,3 3 0 16,-3-9 0-16,0 6 0 0,4 0 0 0,-4-1 0 0,3 1 0 15,-3-6 0-15,4 6 0 0,-4-6 0 0,0 6 0 16,3 0 0-16,1 0 0 0,-4-6 0 0,0 0 0 16,0 0 0-16,7 6 0 0,-4-3 0 0,4 2 0 15,-3 1 0-15,-4-6 0 0,0 0 0 0,7 6 0 16,-7-6 0-16,7 0 0 0,-4 0 0 0,5 6 0 16,-8-6 0-16,0 0 0 0,3 0 0 0,4 6 0 15,-7-6 0-15,4 6 0 0,-1-3 0 0,1 3 0 16,-1 0 0-16,1-3 0 0,-1 5 0 15,1 4 0-15,-4-12 54 0,0 6 8 0,3 0 2 0,-3 0 0 16,0 0 0-16,0 2 0 0,-3 1 0 0,3-3 0 0,-4 3-52 16,1 3-12-16,-1-6 0 0,1 5 0 15,-1 1 0-15,1-3 0 0,-4 3 0 0,0-1 0 32,-4-5-48-32,4 6-13 0,-4-9-3 0,4 3 0 0,-3-3 64 0,3 0 18 0,0 0 1 0,-4 0 0 15,4-3-31-15,-4 0-5 0,1 6-2 0,-1-6 0 0,1-9 19 0,3 3 0 16,-1 3 0-16,1-3 0 0,0 3 0 0,0-3 0 15,0 0 0-15,0 0 0 16,4 1-55-16,-4-1-7 0,0 0-2 0,3 0-477 16,0 0-96-16</inkml:trace>
  <inkml:trace contextRef="#ctx0" brushRef="#br0" timeOffset="44635.917">29658 7487 1384 0,'0'0'39'0,"0"0"9"0,0 0-38 0,0 0-10 0,0 0 0 0,0 0 0 16,0 0 56-16,0 12 8 0,0-6 3 0,0-3 0 15,0 5-19-15,0 7-3 0,-4-3-1 0,4-6 0 16,-3 6-11-16,3-1-2 0,3-2-1 0,-6-3 0 15,3-6-3-15,0 0-1 0,0 0 0 0,0 0 0 16,0 0 6-16,0 0 0 0,0 0 1 0,0 0 0 16,0 0 17-16,0 0 3 0,0-6 1 0,-4 0 0 15,1 3-42-15,3-3-12 0,0 6 0 0,-4-5 8 16,1-1-32-16,-1 0-7 0,1 0-1 0,3 6 0 16,-4-6 10-16,4 6 2 0,0 0 0 0,-3 0 0 15,-4-9-14-15,3 6-2 0,1-6-1 0,3 9 0 0,0 0 17 0,-4-2 4 0,4 2 1 0,0 0 0 16,0 0 2-16,0 0 0 0,0 0 0 0,0 0 0 15,0 0 0-15,0 0 0 0,0 0 0 0,0 0 0 16,0 0 13-16,-3 0 0 0,3 0 0 0,-7 2 0 31,7-2-28-31,-4 0 1 0,0 9 0 0,4-9 0 0,-3 3 4 0,-1 6 1 0,1-3 0 0,-1 0 0 16,1 0 22-16,-1 0-9 0,1 5 9 0,-1-2 0 16,1 0-29-1,-1 0 1-15,1 3 0 0,-1-1 0 0,1-2 50 0,3 0 10 16,0 3 3-16,-4 2 0 0,4-2-7 0,0 0-2 0,0-3 0 0,0 5 0 15,0-5-2-15,0 3-1 0,4-6 0 0,-1 6 0 16,1-4-9-16,-1 1-2 0,1-3 0 0,-1 3 0 16,1-3-12-16,-1 0 11 0,4 0-11 0,0-1 10 15,0 1-10-15,1 0 0 0,-1-3 0 0,0 3 0 16,0-3 0-16,0 0-14 0,3 0 3 0,1 0 1 16,-1-3-117-16,1 6-23 0,0-6-5 0,3 0-500 15</inkml:trace>
  <inkml:trace contextRef="#ctx0" brushRef="#br0" timeOffset="45234.297">29774 7599 1014 0,'0'0'43'0,"0"0"-35"16,0 0 77-16,0 0 15 0,0 0 4 0,4 6 0 16,0 0-60-16,-1-6-12 0,1 11-3 0,-1-11 0 15,-3 0 14-15,0 6 2 0,0-3 1 0,0 3 0 16,7 0-20-16,0 0-4 0,0-3-1 0,0 0 0 15,0-3 9-15,-3 5 2 0,3-10 0 0,0 5 0 16,-3-3-32-16,3 0 0 0,-4 0 0 0,4-3 0 16,-3 3 0-16,3-3 0 0,-4 3 0 0,1-3 0 15,3-5 0-15,-4 5-20 0,1 0 4 0,-1-3 0 16,1 0-7-16,-4 3-1 0,3-3 0 0,-3 4 0 16,0-1 24-16,4 0-11 0,-4-6 11 0,0 6-8 15,0 0 0-15,-4-3 0 0,1 4 0 0,-1-1 0 16,1 0 8-16,-1-6-10 0,1 6 10 0,-4-9-10 15,0 7 10-15,0-1 16 0,-4 3-4 0,1-6-1 16,-1 6-11-16,4 0 0 0,-4 1 0 0,11 5 8 16,-7-6-8-16,7 6 0 0,0 0 0 0,0 0 0 15,-3 6-11-15,-4-1 3 0,3 1 0 0,-3 0 0 0,4 6 8 0,-4-9-12 16,3 6 12-16,0 0-12 0,1 2 3 0,-1 1 0 16,4 0 0-16,0 3 0 0,-3-1 9 0,3 1 0 15,0 3 0-15,3-4 0 0,-3-2 0 0,4 6 12 0,-1-1-4 16,1-8 0-16,0 6 27 0,3-1 5 0,-4-2 2 0,1 0 0 15,-4 3-42-15,3-1-16 0,1 1 1 0,3-9 0 16,0 6 15-16,0-6 0 0,3 2 0 16,1-2 0-16,0 0 0 0,-1-3 0 0,1 0 0 0,3 3 0 31,-4-12-73-31,5 6-19 0,-5-6-3 0,4 0-556 0</inkml:trace>
  <inkml:trace contextRef="#ctx0" brushRef="#br0" timeOffset="45823.63">30081 7419 1060 0,'0'6'44'16,"0"6"-35"-1,0-6 120-15,0 3 24 0,0 0 5 0,0 5 1 16,0-2-71-16,-3 6-13 0,3-7-3 0,0 4-1 16,0-3-36-16,-4 0-7 0,4-12-2 0,-3 6 0 15,3-6-9-15,0 0-1 0,-4 5-1 0,1 1 0 16,3 3 2-16,-4 0 1 0,4 6 0 0,0-9 0 15,0 5-2-15,0-5-1 0,0-6 0 0,0 0 0 16,0 0-4-16,0 3-1 0,0-3 0 0,0 0 0 0,0 6-10 16,0-6 0-16,0 0 9 0,0 0-9 0,0 0 0 0,0 0 8 0,0 0-8 0,0 0 0 15,0 0 0-15,0 0 0 0,0 0 0 0,0 0-12 16,0 0 12-16,4-9 0 0,-1 3-9 0,4-11 9 16,-3 11-12-16,-4 6 1 0,3-6 1 0,4 0 0 15,-3-3-4-15,-1-3-1 0,5-5 0 0,-5-1 0 16,1 3 15-16,3 4-11 0,0-1 11 0,-4 0-10 15,1 0 10-15,-1 4 0 0,1 2 0 16,-1 0 0-16,1 0 0 16,-4 6 0-16,3 0 0 0,-3 0 8 15,0 0-8-15,0 0-8 0,7 3 8 0,-3 6-12 0,3 0 2 0,0 8 0 0,-3-5 0 0,3 3 0 16,-4 2 10-16,4 1 0 0,-3 0 0 0,-1-7 0 16,1 1 0-16,-1-6 0 0,-3-6 0 0,7 9 8 15,-7 3-8-15,4 5 9 0,-1-5-9 0,1 3 10 16,-4 2-2-16,0-5 0 0,0-6 0 0,0 6 0 15,0-1-32-15,-4-2-8 0,4-3 0 16,0 0-1-16,0-6-146 0,0 0-29 0</inkml:trace>
  <inkml:trace contextRef="#ctx0" brushRef="#br0" timeOffset="46303.04">30367 6764 1241 0,'0'-6'25'0,"0"-6"8"0,0 6-33 0,-3 0 0 0,3 1 0 0,-4 5 0 15,4 0 56-15,0 0 4 0,0 0 0 0,0 0 1 16,0 0-5-16,0 0-2 0,0 0 0 0,0 0 0 16,0 0-13-16,0 5-2 0,0 1-1 0,0 6 0 15,0 0-1-15,0 5 0 0,0-2 0 0,0 9 0 16,0-4-1-16,0 10-1 0,4-10 0 0,-4 10 0 16,3 2-3-16,1 3-1 0,-1 1 0 0,1 2 0 15,-1-6-13-15,1 3-2 16,-1-2-1-16,1-4 0 0,-4 9-6 0,3-5-1 0,1 8 0 0,-4-12 0 15,3 9-8-15,1 1 0 0,-1-4 0 0,1 3 0 16,-4-8 21-16,3 2-1 0,-3-3 0 0,0-2 0 16,0 5-20-16,0-3 0 0,4 7 0 0,-4-4 0 15,4-5-9-15,-4 2-7 0,0 0 0 0,0-8-1 16,0 2 17-16,3-5 0 0,-3-3 0 0,0 2 0 16,0-11-8-16,4 6 8 0,-4-12 0 0,0 0 0 15,0 0-13-15,0 0 4 0,0 0 1 0,0 0 0 16,0 0-9-16,0-6-2 0,3 0 0 0,-3-5 0 15,4-1-152-15,-1-3-30 0</inkml:trace>
  <inkml:trace contextRef="#ctx0" brushRef="#br0" timeOffset="46633.562">30212 7267 1661 0,'0'0'47'0,"0"0"10"0,3-6-45 0,-3 6-12 0,0 0 0 0,0 0 0 16,0 0 44-16,0 0 8 0,0 0 0 0,0 0 1 15,0 0-22-15,0 0-5 0,0 0-1 0,0 0 0 16,4 3-12-16,3-3-2 0,0 3-1 0,0-1 0 15,0 1 3-15,0 3 1 0,0 0 0 0,0 0 0 16,4 0-14-16,3-6 11 0,4 0-11 0,-4 0 10 16,3 0-10-16,1 0 0 0,-4 0 9 0,4 0-9 15,-4 0-9-15,4 0-7 0,-4 0 0 0,0 0-1 16,0 0-13-16,-4-6-2 0,5 6-1 0,-5-6 0 16,1 6-30-16,-1 0-5 15,1 0-2-15</inkml:trace>
  <inkml:trace contextRef="#ctx0" brushRef="#br0" timeOffset="47287.252">30603 7555 1197 0,'0'0'50'0,"0"0"-40"16,4 0 94-16,-4 0 20 0,4 6 3 0,3-1 1 15,-4 1-66-15,1 0-13 0,3 0-2 0,0 0-1 16,-4-3-26-16,4 3-6 0,0 0-1 0,4-6 0 16,-4 0 0-16,0 0 0 0,0 0 0 0,0 0 0 15,0 0 4-15,0-6 1 0,0 6 0 0,0-9 0 16,0 6-3-16,1-3-1 0,2 0 0 0,-6-3 0 16,-1 4-5-16,1-7-1 0,-4 6 0 0,0 0 0 15,3-6 0-15,1 1 0 0,-1 2 0 0,1 3 0 16,-1-6-32-16,1 0-6 0,-1 1-2 0,1 2 0 15,-1 0 15-15,-3 6 2 0,-3-9 1 0,3 6 0 16,-4-5-8-16,1 5-2 0,-1-3 0 0,1 0 0 16,-1 0 1-16,4-3 0 0,-3-5 0 0,-1 11 0 0,1-9 12 15,-4 6 3-15,0 6 0 0,-4-2 0 0,4-1 8 16,-4 6 12-16,1 0-2 0,-1 0-1 0,1 0-1 16,3 6-8-16,-4-6 12 0,4 5-4 0,0 4 11 15,0 3 1-15,0 0 1 0,0 0 0 0,0-1-21 0,0 7 0 16,3-3 0-16,1 2-8 0,-1 4 8 15,0-6 14-15,1 5-3 0,3-2-1 0,0-1-10 16,0 10 10-16,0-15-10 0,0 5 10 16,0-5-10-16,0-3 12 0,3-3-12 0,-3 6 12 15,4-1-12-15,-4-2 0 0,4 9 0 0,-1-1 0 0,1-5 0 0,-1 3 0 0,4-3 0 16,-3-1 0-16,-1 1 0 0,4 0 0 0,-3 0 0 0,3-4 0 16,0 1-19-16,3 0 1 0,-2 3 0 0,-1-6 0 31,3-6-17-31,1 6-3 0,3-6-1 0,-7 0 0 0,4 5-21 0,-4-5-5 0,0 6-1 15</inkml:trace>
  <inkml:trace contextRef="#ctx0" brushRef="#br0" timeOffset="48464.37">31228 7863 1900 0,'0'0'80'0,"0"0"-64"16,0 6-16-16,3 0 8 0,-3 0-8 0,0 0 0 15,0 0-11-15,4 8-8 0,-4-8-1 0,0-6-1 16,0 6-19-16,0-6-3 0,0 0-1 0,0 0 0 16,0 0-8-16,0 0-3 0,0 0 0 0</inkml:trace>
  <inkml:trace contextRef="#ctx0" brushRef="#br0" timeOffset="77120.495">14164 8475 518 0,'0'0'14'0,"0"0"5"0,0 0-19 0,0 0 0 15,0 0 0-15,-7-6 0 0,3 6 96 0,1-12 16 0,3 9 4 0,-4-3 0 16,4 0-36-16,-3 1-6 0,3-1-2 0,0 0 0 16,0 6-24-16,-4 0-4 0,4 0-2 0,0 0 0 15,0 0-2-15,0 0-1 0,0 0 0 0,0 0 0 16,0 0-8-16,0 0-2 0,0 0 0 0,0 0 0 16,0 0-19-16,0 0-10 0,0 0 10 0,0 6-10 15,0 0 0-15,0-1 0 0,0 4 0 0,-3 3 0 16,3 0 0-16,0 0 0 0,0-1 0 0,-4 1 0 15,4 3 0 1,0-3 0-16,0-1 0 0,-3 7 0 0,3-3 0 0,0 2 14 0,0 7-4 0,0-4-1 16,0 4 7-16,-4-4 0 0,4 4 1 0,0 0 0 15,-3-1-2-15,3-2-1 0,0 2 0 0,-4-2 0 16,4 2-14-16,-3-5 0 0,-1 0 0 0,-3 2 0 16,4-2 15-16,-1-7 0 0,0-2 0 0,4 3 0 15,-3 0 0-15,3 0 0 0,-4-1 0 0,4-11 0 16,0 0 15-16,0 6 3 0,4 0 1 0,-4-6 0 0,0 0-34 0,0 0 0 15,0 0 0-15,0 0 0 0,0 0-10 0,0 6-9 16,3 3-1-16,-3-9-1 0,0 0 21 0,0 0 0 16,0 0 12-16,0 0-4 0,8 0-8 0,-1 6 0 15,0-3 0-15,0 5 0 0,-7-8 13 0,0 0 1 16,7 6 0-16,-4-6 0 0,-3 0-26 0,7 0-4 16,0 6-2-16,0-6 0 0,0 6 18 0,-7-6 0 0,0 0 0 15,0 0 0-15,8 0-8 0,-1 0 8 0,-7 0 0 0,7-6 0 16,0 6-8-16,0 0 8 0,0 6 0 15,3-6 0-15,-3 0-8 0,4 0 8 16,0 6 0-16,-1 0 0 0,1-6-8 0,-1 3 8 16,5-3 0-16,-5 6 0 15,1 2-36-15,3-2-1 0,-4-3 0 0,4 3 0 0,-3 0 37 0,3 0 0 0,-3-6 0 16,-4 6 0 0,3 0-92-16,-3-6-10 0,4 0-2 0,-4 0-1 0</inkml:trace>
  <inkml:trace contextRef="#ctx0" brushRef="#br0" timeOffset="77765.86">14792 8872 1094 0,'-4'-3'46'15,"4"3"-37"1,-7 0 44-16,7 0 9 0,0 0 2 0,-7-6 0 16,0 6 22-16,-3-6 5 0,3 6 1 0,0-6 0 15,-4 0-47-15,4 0-9 0,0 0-1 0,0 1-1 16,0-1-26-16,3 3-8 0,-3-3 0 0,0 3 0 15,7 3 0-15,0 0 0 0,-7 3 0 0,0 3 0 16,0 3 12-16,0-4-12 0,3 7 12 0,-3 0-12 0,0-6 0 0,4 3 0 16,-4 0 0-16,0 2 0 15,3 4 0-15,-3-3 0 0,0-6-9 0,3 8 9 16,1-2 33-16,-4 6 12 0,3-7 3 0,-3 1 0 0,7-3-31 16,-3 0-5-16,3-9-2 0,-4 9 0 15,4 2-10-15,-3 1 0 0,3-6 0 0,0-6 0 16,0 0 0-16,0 0 0 0,3 6 0 0,1 0 0 0,3-6 0 0,-4 3 0 0,4 3 0 15,4-6 0 1,0-3-11-16,-1 0 11 0,1 0-8 0,-1-3 8 0,1 0 0 0,-1 0 0 0,5 0 0 0,-5 0 8 16,1-2-8-16,-1 2 0 0,1-3-8 0,0 3 8 15,-1-3 0-15,-3 3 0 0,4-5 0 0,-4 5 0 16,0-3 0-16,0 3-12 0,0 0 4 0,0 0 0 16,-3 0 8-16,-1 3-8 0,1-5 8 0,-4 8-8 15,0 0 8-15,0 0 0 0,0 0 0 0,0 0-8 16,0 0 8-16,0 0 0 0,0 0 0 0,0 0 0 15,0 0 0-15,3 8 9 0,-3-2-9 0,0 3 0 16,4-3 8-16,-4 0-8 0,0 3 0 0,0-3 0 16,3 5 0-16,-3-5 0 0,0 0 0 0,0 0 0 15,4 0 0-15,-4 0-9 0,3 0 9 0,-3-6 0 16,4 14 0-16,-4-14 0 0,0 0 0 0,3 6 8 16,1 6-42-16,-1 0-8 0,1 5-2 0,-4-2 0 15,3 3-16-15,1-4-3 0,-4-2-1 0</inkml:trace>
  <inkml:trace contextRef="#ctx0" brushRef="#br0" timeOffset="78742.017">15840 8769 1242 0,'0'0'35'0,"0"0"9"0,0 0-36 0,0 0-8 0,-4 9 0 0,-3-3 0 31,4-6 61-31,-1 11 11 0,4-5 1 0,-3 0 1 16,-1 3-29-16,1 0-5 0,-1-1-2 0,0 10 0 0,1-6-16 0,-1 0-3 0,4 5-1 0,-3 4 0 15,3-4-8-15,-4-2-2 0,4 0 0 0,-3 0 0 16,3 2 16-16,-4-11 4 0,4-6 0 0,0 6 0 16,0-6-13-16,0 0-3 0,0 0 0 0,0 0 0 15,0 0 4-15,0 0 0 0,0 0 0 0,0 0 0 16,0 0-16-16,0 0 9 0,4 9-9 0,-4-9 8 15,0 0 20-15,0 0 3 0,0 0 1 0,0-6 0 16,0 0-32-16,0-3 0 0,0 3 0 0,0-5 0 16,0 5 0-16,3-6 0 0,-3 0 0 0,0 3 0 15,4-2 0-15,-4 5 0 0,0-6 0 0,3 3 0 16,-3 0 0-16,0 1 0 0,4-1 0 0,-1 6 0 16,-3-3 0-16,0 6 0 0,4-6 0 0,-4 6 0 15,4 0-15-15,-4 0-2 0,7-6-1 0,-7 6 0 16,3-6 18-16,-3 6 0 0,4-6 0 0,-4 6 0 15,0 0 0-15,0 0 0 0,0 0-8 0,0 0 8 16,7 0 0-16,-4 0-10 0,4-6 10 0,-7 6-8 16,0 0 8-16,7 0 0 0,-7 0 0 0,4 6-8 15,-4-6 8-15,7 0 0 0,0 6 0 0,0-6-8 16,-7 0 8-16,7 6 0 0,-3-6 0 0,-4 0-8 16,7 6 8-16,-4-6 0 0,1 6 0 0,-1 3 0 0,1 0 0 0,-1 8 0 15,1-2 0-15,-1-3 0 0,-3 5 0 0,0 1 8 0,0-3-8 16,0 8 0-16,0-5 57 0,0 8 7 0,0-8 2 0,0 2 0 15,4-8-102-15,-4-12-21 16,0 0-4-16,3 12-1 0,-3 0 102 0,4-1 21 0,-4 1 4 0,0-12 1 16,3 9-105-16,-3-9-21 0,0 0-4 0,0 0 0 15,0 0 39-15,0 0 8 0,4 6 1 16,3-6 1-16,-3 0-126 16,-1-9-26-16,1 3-5 0</inkml:trace>
  <inkml:trace contextRef="#ctx0" brushRef="#br0" timeOffset="79465.076">16154 8960 1364 0,'0'0'28'0,"0"0"7"0,0 0-35 16,0 0 0-16,0 0 0 0,0 0 0 0,0 0 52 0,0 0 3 0,0 0 1 0,0 0 0 15,0 0-16-15,0 0-4 16,0 0 0-16,0 0 0 0,0 0-16 0,0 0-3 15,0 0-1-15,0 0 0 0,0 0-16 0,0 0 0 0,-4 9 0 0,4-9 0 32,0 0 8-32,0 0 4 0,0 0 0 0,0 0 1 0,0 0-13 0,0 0 0 0,0 0 0 0,0 0 0 15,7 0 0-15,-3 0 8 0,-4 0-8 0,7 0 9 16,0 0 11-16,3 0 1 0,-3 0 1 0,1 0 0 16,2-9-22-16,-3 6 0 0,0 0 0 0,0-3 8 15,0 3-8-15,0-3 9 0,0 0-9 0,1-2 10 16,-1 2-2-16,0 0-8 0,0 0 12 0,0 6-4 15,0-9-8-15,-4 0 12 0,1 1-12 0,-1-1 12 16,1 6-12-16,-1-9 0 0,1 0 9 0,-1 0-9 16,1 1-11-16,-4-1-6 0,4 3-2 0,-1-8 0 15,1 5-13-15,-1 0-4 0,-3 3 0 0,4-3 0 16,-4 1 8-16,0-1 0 0,-4 3 1 0,4 6 0 16,-3-3 27-16,3 6 0 0,-4-6 0 0,4 6-8 15,-7 0 21-15,0 0 5 0,3 6 1 0,-3 0 0 16,-3 0-19-16,3 6 0 0,0 0-8 0,-4 2 8 15,1 4-9-15,-1 0 9 0,-3 5-8 0,3-5 8 16,1 8 0-16,-4-8 12 0,3 2 0 0,0 4-1 16,1-7 18-16,3-2 4 0,-4 0 1 0,4 0 0 15,0 2-23-15,4-8-11 0,-1 0 10 0,0 0-10 16,1 2 20-16,3-11-1 0,0 6-1 0,0-6 0 0,3 6-10 0,-3-6-8 16,4 6 9-16,3 0-9 0,0 0 12 0,4-3-4 15,-1 0-8-15,1 0 12 0,-1-3-12 0,5 0 11 0,-1 0-11 0,0-3 10 16,3 0-10-16,1 0 0 0,0 3-10 0,3-6 10 15,-4 0-21-15,1 0 1 0,0 0 1 0,-1 0 0 16,-2-5-32-16,-1 5-6 16,-4-3-2-16,4 3 0 0,-3 0-45 0,3-11-10 0,0 11-2 15</inkml:trace>
  <inkml:trace contextRef="#ctx0" brushRef="#br0" timeOffset="79736.75">16612 8784 931 0,'0'0'39'16,"-3"11"-31"0,3-5 54-16,-4 0 11 0,1-3 3 0,-1 6 0 15,1-3-20-15,3 2-3 0,-4 4-1 0,1 0 0 16,-1-6-1-16,1 6-1 0,-1 2 0 0,4-2 0 15,-3 0-18-15,3-6-3 0,0 0-1 0,-4 5 0 16,8 1-8-16,-4 0-1 0,0 8-1 0,0-2 0 16,0-9-8-16,0 0-2 0,0 5 0 0,0-8 0 0,0-6-8 0,0 0-11 0,0 0 3 15,0 0 0 1,0 0-149-16,0 6-30 0,0-6-5 0</inkml:trace>
  <inkml:trace contextRef="#ctx0" brushRef="#br0" timeOffset="79950.94">16633 8513 1013 0,'0'0'20'0,"-7"3"8"0,7-3-28 0,-7 0 0 0,7 0 0 0,-10 6 0 15,10-6 0-15,0 0 0 0,0 0 0 0,-4 9 0 16,4-9 12-16,0 0-4 0,0 0 0 0,0 0 0 15,0 0-8-15,0 0 0 0,0 0 0 0,4 0 0 16,-1 6-24-16,4-1-6 0,0-5-2 0</inkml:trace>
  <inkml:trace contextRef="#ctx0" brushRef="#br0" timeOffset="80632.964">16965 8645 1288 0,'0'0'27'0,"0"0"5"16,0 0-32-16,-7 9 0 0,3-3 0 0,-3-6 0 16,7 0 52-16,-7 6 3 0,0-6 1 0,-3 6 0 15,3-6-13-15,0 0-3 0,0 6 0 0,0 0 0 0,-1-4-12 0,5 4-4 0,-4 6 0 0,0 0 0 16,0-6-12-16,0 6-4 0,0-7 0 0,0 7 0 15,3 3-8-15,-3-3 0 0,4 5 0 0,-1 1 0 16,4-3 0-16,-4 2 0 0,4 1 0 0,0-9 0 16,4 8 12-16,0-5 0 0,-1 0 0 0,1 0 0 15,-1-4-12-15,1-2 0 0,-1-3 9 0,-3-3-9 16,7 3 18-16,0-3-1 0,0 0 0 0,0-3 0 16,0 0-1-16,-3 0 0 15,-1 3 0-15,5-6 0 0,-5 1-3 16,1-7-1-16,3 6 0 0,-4-6 0 0,4 3-3 15,-3 1-1-15,-1 2 0 0,-3 6 0 0,4-3-8 0,-4 3 0 0,7-6 0 0,-7 6 0 16,3-6 0-16,-3 6 0 0,0-6 0 0,0 6 0 16,0 0 0-16,0 0 0 0,0 0-10 0,0 0 10 15,0 0-9-15,0 0 9 0,0 0-8 0,0 0 8 16,0 0 0-16,0 0-10 0,0 0 10 0,0 0 0 16,0 0-10-16,0 0 10 0,0 0-8 0,0 0 8 15,0 0-9-15,4 6 9 0,-4 6-10 0,0-6 10 16,-4 8 0-16,4-2 0 0,0 0 0 0,-3 5 0 15,-1 1 0-15,1 3 10 0,-1 2-2 0,-3-2 0 16,4 8 0-16,-1-11 0 0,4 5 0 0,-3 4 0 16,3-4-8-16,-4 4 8 0,4 5-8 0,0 3 8 15,0-8-8-15,-3 2 0 0,3 4 0 0,-4-4 0 0,4-5 8 16,0-1 0-16,0 4 0 0,-3-7 0 0,-1 4-8 16,4-13 0-16,-4 1 0 0,1-6 0 0,-4 6 16 0,3-6 4 15,1-3 0-15,-4 2 1 16,0 1-10-16,0-6-3 0,0 0 0 0,0 0 0 15,-4 0 10-15,4 0 2 0,0-6 0 0,-4 1 0 16,1 2-7-16,3-6-1 0,-4 0 0 0,4 3 0 0,-4-6-12 16,1 6 0-16,-1-5 0 0,4-1 0 0,0 3 0 0,0 3-16 0,0 0 3 15,3-5 1 1,-3 5-16-16,4-6-4 0,-1 6 0 0,1 0 0 16,-1 0-39-16,4 6-8 0,0-6-1 0,0 4-1 0,4-4-139 0,-1-6-27 0</inkml:trace>
  <inkml:trace contextRef="#ctx0" brushRef="#br0" timeOffset="81265.454">17237 8878 1303 0,'0'0'55'0,"-7"3"-44"31,7-3 1-31,-7 5 0 0,7-5 0 0,0 0 0 16,0 0 23-16,0 0 5 0,0 0 0 0,0 0 1 15,0 0 3-15,0 0 0 0,0 0 0 0,0 0 0 0,0 0-30 0,0 0-6 0,0 0 0 16,0 0-8-16,0 6 0 0,0-3 0 0,0 3 0 0,3 0-9 15,1 0 9-15,3 6 0 0,-4-4 0 0,8-2-8 16,-4 3 8-16,0-6 0 0,0 3 0 0,0 0 0 16,0 0 12-16,0-6 2 0,0 0 0 0,0 0 0 15,0 0 9-15,4 0 1 0,-4 0 1 0,0-6 0 16,0 3-25-16,0-3 0 16,-3 0 0-16,-1-3 0 0,4-5 0 0,0 8 0 0,0-6 0 0,-3-6 0 15,3 1 36-15,-4 8 3 0,1-9 0 0,-4 4 0 16,0 2-22-16,0 3-4 0,0 6-1 0,-4-9 0 15,1 6 0-15,3 6-1 0,-4-5 0 0,4 5 0 16,0 0-11-16,0 0 0 0,0 0 0 0,-7 0 8 16,0 11-8-16,-7-11 0 0,4 12 0 0,-4-6 0 15,-1 6 0-15,1 2 0 0,-3 4-12 0,-1-6 12 16,4 8-9-16,-4-2 9 0,4 0 0 0,0-1 0 16,0 1 0-16,0 2 0 0,3 1 8 0,1-6-8 15,3-1 11-15,0-2-11 0,-1 0 12 0,5-6-12 16,-1 0 18-16,1 3-3 0,-1-1-1 0,4 1 0 15,0 3-14-15,4-6-12 0,-1 0 3 0,4 3 0 16,4-4 9-16,0 1 0 0,3 0 0 0,0-3 0 16,7 0 17-16,0 3-1 0,4-6 0 0,0 0 0 15,-1 0-16-15,5-6 0 0,-5 0 0 0,4 0 0 16,1 0-35-16,-1 1-10 0,4-4-3 16,-1 3 0-16,-2 0-12 0,-1 0-2 0,0-6-1 0,4 6 0 15,-4 3-38-15,0 1-8 0,0 2-2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5814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				y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429A6B-F53D-4ADE-A207-D0179CD9FF64}"/>
                  </a:ext>
                </a:extLst>
              </p14:cNvPr>
              <p14:cNvContentPartPr/>
              <p14:nvPr/>
            </p14:nvContentPartPr>
            <p14:xfrm>
              <a:off x="1333440" y="1071720"/>
              <a:ext cx="3881520" cy="262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429A6B-F53D-4ADE-A207-D0179CD9FF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4080" y="1062360"/>
                <a:ext cx="3900240" cy="28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786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709" y="1825625"/>
            <a:ext cx="10653091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verbe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adverbe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adjectif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Adjectives must always agree in number and gender with the noun which they modify.</a:t>
            </a:r>
          </a:p>
        </p:txBody>
      </p:sp>
    </p:spTree>
    <p:extLst>
      <p:ext uri="{BB962C8B-B14F-4D97-AF65-F5344CB8AC3E}">
        <p14:creationId xmlns:p14="http://schemas.microsoft.com/office/powerpoint/2010/main" val="378020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heureux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44595" y="2757487"/>
            <a:ext cx="3309680" cy="330968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heureuse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78131" y="3098199"/>
            <a:ext cx="3295916" cy="277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89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Adverbs are frequently formed by adding “</a:t>
            </a:r>
            <a:r>
              <a:rPr lang="en-US" dirty="0" err="1"/>
              <a:t>ment</a:t>
            </a:r>
            <a:r>
              <a:rPr lang="en-US" dirty="0"/>
              <a:t>” to the singular feminine form of an adjective.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heureuse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heuresement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heureusement</a:t>
            </a:r>
            <a:r>
              <a:rPr lang="en-US" dirty="0">
                <a:sym typeface="Wingdings" panose="05000000000000000000" pitchFamily="2" charset="2"/>
              </a:rPr>
              <a:t>  = happily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4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2" y="2291267"/>
            <a:ext cx="6284384" cy="370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0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3161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La </a:t>
            </a:r>
            <a:r>
              <a:rPr lang="en-US" sz="2800" b="1" dirty="0" err="1"/>
              <a:t>classe</a:t>
            </a:r>
            <a:r>
              <a:rPr lang="en-US" sz="2800" b="1" dirty="0"/>
              <a:t> </a:t>
            </a:r>
            <a:r>
              <a:rPr lang="en-US" sz="2800" b="1" dirty="0" err="1"/>
              <a:t>apprend</a:t>
            </a:r>
            <a:r>
              <a:rPr lang="en-US" sz="2800" b="1" dirty="0"/>
              <a:t> </a:t>
            </a:r>
            <a:r>
              <a:rPr lang="en-US" sz="2800" b="1" dirty="0" err="1"/>
              <a:t>heureusement</a:t>
            </a:r>
            <a:r>
              <a:rPr lang="en-US" sz="2800" b="1" dirty="0"/>
              <a:t> le </a:t>
            </a:r>
            <a:r>
              <a:rPr lang="en-US" sz="2800" b="1" dirty="0" err="1"/>
              <a:t>francais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2" y="2291267"/>
            <a:ext cx="6284384" cy="370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1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9361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Elle </a:t>
            </a:r>
            <a:r>
              <a:rPr lang="en-US" sz="2800" b="1" dirty="0" err="1"/>
              <a:t>apprend</a:t>
            </a:r>
            <a:r>
              <a:rPr lang="en-US" sz="2800" b="1" dirty="0"/>
              <a:t> </a:t>
            </a:r>
            <a:r>
              <a:rPr lang="en-US" sz="2800" b="1" dirty="0" err="1"/>
              <a:t>heureusement</a:t>
            </a:r>
            <a:r>
              <a:rPr lang="en-US" sz="2800" b="1" dirty="0"/>
              <a:t> le </a:t>
            </a:r>
            <a:r>
              <a:rPr lang="en-US" sz="2800" b="1" dirty="0" err="1"/>
              <a:t>francais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2" y="2291267"/>
            <a:ext cx="6284384" cy="370176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633783" y="25949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1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050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apprend</a:t>
            </a:r>
            <a:r>
              <a:rPr lang="en-US" sz="2800" b="1" dirty="0"/>
              <a:t> </a:t>
            </a:r>
            <a:r>
              <a:rPr lang="en-US" sz="2800" b="1" dirty="0" err="1"/>
              <a:t>heureusement</a:t>
            </a:r>
            <a:r>
              <a:rPr lang="en-US" sz="2800" b="1" dirty="0"/>
              <a:t> le </a:t>
            </a:r>
            <a:r>
              <a:rPr lang="en-US" sz="2800" b="1" dirty="0" err="1"/>
              <a:t>francais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2" y="2291267"/>
            <a:ext cx="6284384" cy="370176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3373394" y="29409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13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6961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Ils</a:t>
            </a:r>
            <a:r>
              <a:rPr lang="en-US" sz="2800" b="1" dirty="0"/>
              <a:t> </a:t>
            </a:r>
            <a:r>
              <a:rPr lang="en-US" sz="2800" b="1" dirty="0" err="1"/>
              <a:t>apprennent</a:t>
            </a:r>
            <a:r>
              <a:rPr lang="en-US" sz="2800" b="1" dirty="0"/>
              <a:t> </a:t>
            </a:r>
            <a:r>
              <a:rPr lang="en-US" sz="2800" b="1" dirty="0" err="1"/>
              <a:t>heureusement</a:t>
            </a:r>
            <a:r>
              <a:rPr lang="en-US" sz="2800" b="1" dirty="0"/>
              <a:t> le </a:t>
            </a:r>
            <a:r>
              <a:rPr lang="en-US" sz="2800" b="1" dirty="0" err="1"/>
              <a:t>francais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2" y="2291267"/>
            <a:ext cx="6284384" cy="370176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3373394" y="29409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30235" y="21377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387546" y="18883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858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Elles</a:t>
            </a:r>
            <a:r>
              <a:rPr lang="en-US" sz="2800" b="1" dirty="0"/>
              <a:t> </a:t>
            </a:r>
            <a:r>
              <a:rPr lang="en-US" sz="2800" b="1" dirty="0" err="1"/>
              <a:t>apprennent</a:t>
            </a:r>
            <a:r>
              <a:rPr lang="en-US" sz="2800" b="1" dirty="0"/>
              <a:t> </a:t>
            </a:r>
            <a:r>
              <a:rPr lang="en-US" sz="2800" b="1" dirty="0" err="1"/>
              <a:t>heureusement</a:t>
            </a:r>
            <a:r>
              <a:rPr lang="en-US" sz="2800" b="1" dirty="0"/>
              <a:t> le </a:t>
            </a:r>
            <a:r>
              <a:rPr lang="en-US" sz="2800" b="1" dirty="0" err="1"/>
              <a:t>francais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9892" y="2619205"/>
            <a:ext cx="5727651" cy="337382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943586" y="29470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378891" y="29470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310507" y="26396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1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4154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the following sentence, replacing all nouns with appropriate pronouns.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Constance Contraire gave three bananas to the Andrews Sisters.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22BE64-0112-43F8-9A0F-215FA1CEE2EC}"/>
                  </a:ext>
                </a:extLst>
              </p14:cNvPr>
              <p14:cNvContentPartPr/>
              <p14:nvPr/>
            </p14:nvContentPartPr>
            <p14:xfrm>
              <a:off x="2099160" y="4099680"/>
              <a:ext cx="3431880" cy="45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22BE64-0112-43F8-9A0F-215FA1CEE2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9800" y="4090320"/>
                <a:ext cx="3450600" cy="47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Lebron</a:t>
            </a:r>
            <a:r>
              <a:rPr lang="en-US" dirty="0"/>
              <a:t> James </a:t>
            </a:r>
            <a:r>
              <a:rPr lang="en-US" dirty="0" err="1"/>
              <a:t>joue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au basket. Il </a:t>
            </a:r>
            <a:r>
              <a:rPr lang="en-US" dirty="0" err="1"/>
              <a:t>est</a:t>
            </a:r>
            <a:r>
              <a:rPr lang="en-US" dirty="0"/>
              <a:t> un bon </a:t>
            </a:r>
            <a:r>
              <a:rPr lang="en-US" dirty="0" err="1"/>
              <a:t>joueur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Breanna Stewart </a:t>
            </a:r>
            <a:r>
              <a:rPr lang="en-US" dirty="0" err="1"/>
              <a:t>joue</a:t>
            </a:r>
            <a:r>
              <a:rPr lang="en-US" dirty="0"/>
              <a:t> bien au basket. 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bonne </a:t>
            </a:r>
            <a:r>
              <a:rPr lang="en-US" dirty="0" err="1"/>
              <a:t>joueuse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/>
              <a:t>L’Éponge</a:t>
            </a:r>
            <a:r>
              <a:rPr lang="en-US" dirty="0"/>
              <a:t> </a:t>
            </a:r>
            <a:r>
              <a:rPr lang="en-US" dirty="0" err="1"/>
              <a:t>joue</a:t>
            </a:r>
            <a:r>
              <a:rPr lang="en-US" dirty="0"/>
              <a:t> mal au basket. Il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mauvais</a:t>
            </a:r>
            <a:r>
              <a:rPr lang="en-US" dirty="0"/>
              <a:t> </a:t>
            </a:r>
            <a:r>
              <a:rPr lang="en-US" dirty="0" err="1"/>
              <a:t>joueur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Patricia </a:t>
            </a:r>
            <a:r>
              <a:rPr lang="en-US" dirty="0" err="1"/>
              <a:t>L’Éponge</a:t>
            </a:r>
            <a:r>
              <a:rPr lang="en-US" dirty="0"/>
              <a:t> </a:t>
            </a:r>
            <a:r>
              <a:rPr lang="en-US" dirty="0" err="1"/>
              <a:t>joue</a:t>
            </a:r>
            <a:r>
              <a:rPr lang="en-US" dirty="0"/>
              <a:t> mal au basket. 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mauvaise</a:t>
            </a:r>
            <a:r>
              <a:rPr lang="en-US" dirty="0"/>
              <a:t> </a:t>
            </a:r>
            <a:r>
              <a:rPr lang="en-US" dirty="0" err="1"/>
              <a:t>joueuse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77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mangez</a:t>
            </a:r>
            <a:r>
              <a:rPr lang="en-US" dirty="0"/>
              <a:t> </a:t>
            </a:r>
            <a:r>
              <a:rPr lang="en-US" dirty="0" err="1"/>
              <a:t>lentement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 </a:t>
            </a:r>
            <a:r>
              <a:rPr lang="en-US" dirty="0" err="1"/>
              <a:t>lentement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bananes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montés</a:t>
            </a:r>
            <a:r>
              <a:rPr lang="en-US" dirty="0"/>
              <a:t> </a:t>
            </a:r>
            <a:r>
              <a:rPr lang="en-US" dirty="0" err="1"/>
              <a:t>lentement</a:t>
            </a:r>
            <a:r>
              <a:rPr lang="en-US" dirty="0"/>
              <a:t> </a:t>
            </a:r>
            <a:r>
              <a:rPr lang="en-US" dirty="0" err="1"/>
              <a:t>l’escalier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64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adverb which modifies an adjective comes before the adjective.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61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25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Ce </a:t>
            </a:r>
            <a:r>
              <a:rPr lang="en-US" sz="2800" b="1" dirty="0" err="1"/>
              <a:t>chien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vraiment</a:t>
            </a:r>
            <a:r>
              <a:rPr lang="en-US" sz="2800" b="1" dirty="0"/>
              <a:t> petit!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4040" y="2051222"/>
            <a:ext cx="4945689" cy="403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27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__</a:t>
            </a:r>
            <a:r>
              <a:rPr lang="en-US" u="sng" dirty="0" err="1"/>
              <a:t>adverbe</a:t>
            </a:r>
            <a:r>
              <a:rPr lang="en-US" dirty="0"/>
              <a:t>___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 </a:t>
            </a:r>
            <a:r>
              <a:rPr lang="en-US" u="sng" dirty="0"/>
              <a:t>__</a:t>
            </a:r>
            <a:r>
              <a:rPr lang="en-US" u="sng" dirty="0" err="1"/>
              <a:t>adverbe</a:t>
            </a:r>
            <a:r>
              <a:rPr lang="en-US" dirty="0"/>
              <a:t>__</a:t>
            </a:r>
            <a:r>
              <a:rPr lang="en-US" u="sng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cette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00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for the break.</a:t>
            </a:r>
          </a:p>
          <a:p>
            <a:pPr marL="0" indent="0" algn="ctr">
              <a:buNone/>
            </a:pPr>
            <a:r>
              <a:rPr lang="en-US" dirty="0"/>
              <a:t>Enjoy the time off, speak and read French,</a:t>
            </a:r>
          </a:p>
          <a:p>
            <a:pPr marL="0" indent="0" algn="ctr">
              <a:buNone/>
            </a:pPr>
            <a:r>
              <a:rPr lang="en-US" dirty="0"/>
              <a:t>and come back relaxed and refreshed.</a:t>
            </a:r>
          </a:p>
        </p:txBody>
      </p:sp>
    </p:spTree>
    <p:extLst>
      <p:ext uri="{BB962C8B-B14F-4D97-AF65-F5344CB8AC3E}">
        <p14:creationId xmlns:p14="http://schemas.microsoft.com/office/powerpoint/2010/main" val="32101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73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itsy-bitsy (</a:t>
            </a:r>
            <a:r>
              <a:rPr lang="en-US" dirty="0" err="1"/>
              <a:t>toute</a:t>
            </a:r>
            <a:r>
              <a:rPr lang="en-US" dirty="0"/>
              <a:t>-petite) spider slowly climbed up the water spout (la </a:t>
            </a:r>
            <a:r>
              <a:rPr lang="en-US" dirty="0" err="1"/>
              <a:t>descente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222DDC-E20B-46BB-AF38-EE8E7FE2AF51}"/>
                  </a:ext>
                </a:extLst>
              </p14:cNvPr>
              <p14:cNvContentPartPr/>
              <p14:nvPr/>
            </p14:nvContentPartPr>
            <p14:xfrm>
              <a:off x="4295160" y="2366280"/>
              <a:ext cx="6949800" cy="143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222DDC-E20B-46BB-AF38-EE8E7FE2AF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5800" y="2356920"/>
                <a:ext cx="6968520" cy="145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915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BF153C-FBA6-4B5C-AA3D-747F3BE7CC7A}"/>
                  </a:ext>
                </a:extLst>
              </p14:cNvPr>
              <p14:cNvContentPartPr/>
              <p14:nvPr/>
            </p14:nvContentPartPr>
            <p14:xfrm>
              <a:off x="3223440" y="5285160"/>
              <a:ext cx="24480" cy="1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BF153C-FBA6-4B5C-AA3D-747F3BE7CC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4080" y="5275800"/>
                <a:ext cx="4320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77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767F-2831-4647-851F-CD2083081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83F89-6250-444B-9A5F-F87A2180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8911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7114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19977"/>
            <a:ext cx="10515600" cy="4056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révision:  pronoms qui remplace le COI et COD</a:t>
            </a:r>
          </a:p>
          <a:p>
            <a:pPr marL="0" indent="0" algn="ctr">
              <a:buNone/>
            </a:pPr>
            <a:r>
              <a:rPr lang="fr-FR" dirty="0"/>
              <a:t>adverbes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how to </a:t>
            </a:r>
            <a:r>
              <a:rPr lang="fr-FR" dirty="0" err="1"/>
              <a:t>form</a:t>
            </a:r>
            <a:r>
              <a:rPr lang="fr-FR" dirty="0"/>
              <a:t> and use French </a:t>
            </a:r>
            <a:r>
              <a:rPr lang="fr-FR" dirty="0" err="1"/>
              <a:t>adverbs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7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8782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The Battle of the Plains of Abraham, fought on September 13, 1759, decided forever the fate of the French province of New France. The battlefield is now a park in Quebec. It was formerly a golf course.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4119" y="2750576"/>
            <a:ext cx="5450560" cy="31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329B0-4D92-4A55-9911-1CED4551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31CB3-1F4D-4759-8906-75B57C97D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Constance Contraire gave five bananas to the Andrews Sisters.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Constance </a:t>
            </a:r>
            <a:r>
              <a:rPr lang="en-US" dirty="0" err="1"/>
              <a:t>Contriare</a:t>
            </a:r>
            <a:r>
              <a:rPr lang="en-US" dirty="0"/>
              <a:t> gave us six pencils.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982720-7C47-4DF6-BFEB-81FF44BB0F20}"/>
                  </a:ext>
                </a:extLst>
              </p14:cNvPr>
              <p14:cNvContentPartPr/>
              <p14:nvPr/>
            </p14:nvContentPartPr>
            <p14:xfrm>
              <a:off x="1591200" y="4063680"/>
              <a:ext cx="4461840" cy="1175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982720-7C47-4DF6-BFEB-81FF44BB0F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1840" y="4054320"/>
                <a:ext cx="4480560" cy="119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13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57511</TotalTime>
  <Words>467</Words>
  <Application>Microsoft Office PowerPoint</Application>
  <PresentationFormat>Widescreen</PresentationFormat>
  <Paragraphs>142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 Bonjour!</vt:lpstr>
      <vt:lpstr>   Travail de cloche</vt:lpstr>
      <vt:lpstr>  Bonjour!</vt:lpstr>
      <vt:lpstr>PowerPoint Presentation</vt:lpstr>
      <vt:lpstr>  Bonjour!</vt:lpstr>
      <vt:lpstr> Pourquoi tombons-nous?</vt:lpstr>
      <vt:lpstr>PowerPoint Presentation</vt:lpstr>
      <vt:lpstr>  The Battle of the Plains of Abraham, fought on September 13, 1759, decided forever the fate of the French province of New France. The battlefield is now a park in Quebec. It was formerly a golf course.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La classe apprend heureusement le francais.</vt:lpstr>
      <vt:lpstr>  Elle apprend heureusement le francais</vt:lpstr>
      <vt:lpstr>  Il apprend heureusement le francais</vt:lpstr>
      <vt:lpstr>  Ils apprennent heureusement le francais</vt:lpstr>
      <vt:lpstr>  Elles apprennent heureusement le francais</vt:lpstr>
      <vt:lpstr>PowerPoint Presentation</vt:lpstr>
      <vt:lpstr>PowerPoint Presentation</vt:lpstr>
      <vt:lpstr>PowerPoint Presentation</vt:lpstr>
      <vt:lpstr>  Ce chien est vraiment petit!</vt:lpstr>
      <vt:lpstr>PowerPoint Presentation</vt:lpstr>
      <vt:lpstr>PowerPoint Presentation</vt:lpstr>
      <vt:lpstr>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609</cp:revision>
  <cp:lastPrinted>2024-03-08T15:45:47Z</cp:lastPrinted>
  <dcterms:created xsi:type="dcterms:W3CDTF">2016-10-03T16:25:09Z</dcterms:created>
  <dcterms:modified xsi:type="dcterms:W3CDTF">2024-03-08T17:10:53Z</dcterms:modified>
</cp:coreProperties>
</file>