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31" r:id="rId2"/>
    <p:sldId id="442" r:id="rId3"/>
    <p:sldId id="466" r:id="rId4"/>
    <p:sldId id="272" r:id="rId5"/>
    <p:sldId id="261" r:id="rId6"/>
    <p:sldId id="436" r:id="rId7"/>
    <p:sldId id="433" r:id="rId8"/>
    <p:sldId id="434" r:id="rId9"/>
    <p:sldId id="471" r:id="rId10"/>
    <p:sldId id="378" r:id="rId11"/>
    <p:sldId id="469" r:id="rId12"/>
    <p:sldId id="489" r:id="rId13"/>
    <p:sldId id="490" r:id="rId14"/>
    <p:sldId id="492" r:id="rId15"/>
    <p:sldId id="491" r:id="rId16"/>
    <p:sldId id="493" r:id="rId17"/>
    <p:sldId id="494" r:id="rId18"/>
    <p:sldId id="495" r:id="rId19"/>
    <p:sldId id="496" r:id="rId20"/>
    <p:sldId id="497" r:id="rId21"/>
    <p:sldId id="463" r:id="rId22"/>
    <p:sldId id="387" r:id="rId23"/>
    <p:sldId id="467" r:id="rId24"/>
    <p:sldId id="468" r:id="rId25"/>
    <p:sldId id="470" r:id="rId26"/>
    <p:sldId id="465" r:id="rId27"/>
    <p:sldId id="462" r:id="rId28"/>
    <p:sldId id="457" r:id="rId29"/>
    <p:sldId id="448" r:id="rId30"/>
  </p:sldIdLst>
  <p:sldSz cx="12192000" cy="6858000"/>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A88AA40-827E-4603-9E57-693A0D01EFF6}">
          <p14:sldIdLst>
            <p14:sldId id="331"/>
            <p14:sldId id="442"/>
            <p14:sldId id="466"/>
            <p14:sldId id="272"/>
            <p14:sldId id="261"/>
            <p14:sldId id="436"/>
            <p14:sldId id="433"/>
            <p14:sldId id="434"/>
            <p14:sldId id="471"/>
            <p14:sldId id="378"/>
            <p14:sldId id="469"/>
            <p14:sldId id="489"/>
            <p14:sldId id="490"/>
            <p14:sldId id="492"/>
            <p14:sldId id="491"/>
            <p14:sldId id="493"/>
            <p14:sldId id="494"/>
            <p14:sldId id="495"/>
            <p14:sldId id="496"/>
            <p14:sldId id="497"/>
            <p14:sldId id="463"/>
            <p14:sldId id="387"/>
            <p14:sldId id="467"/>
            <p14:sldId id="468"/>
            <p14:sldId id="470"/>
            <p14:sldId id="465"/>
            <p14:sldId id="462"/>
            <p14:sldId id="457"/>
            <p14:sldId id="448"/>
          </p14:sldIdLst>
        </p14:section>
        <p14:section name="Untitled Section" id="{6B2FDA42-E83C-46BA-9F96-D3ED0EDCB642}">
          <p14:sldIdLst/>
        </p14:section>
        <p14:section name="Untitled Section" id="{3566B86B-9392-4958-8144-1A959BA37BD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36" y="43"/>
      </p:cViewPr>
      <p:guideLst/>
    </p:cSldViewPr>
  </p:slideViewPr>
  <p:notesTextViewPr>
    <p:cViewPr>
      <p:scale>
        <a:sx n="20" d="100"/>
        <a:sy n="2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7231"/>
          </a:xfrm>
          <a:prstGeom prst="rect">
            <a:avLst/>
          </a:prstGeom>
        </p:spPr>
        <p:txBody>
          <a:bodyPr vert="horz" lIns="93352" tIns="46676" rIns="93352" bIns="46676" rtlCol="0"/>
          <a:lstStyle>
            <a:lvl1pPr algn="l">
              <a:defRPr sz="1200"/>
            </a:lvl1pPr>
          </a:lstStyle>
          <a:p>
            <a:endParaRPr lang="en-US" dirty="0"/>
          </a:p>
        </p:txBody>
      </p:sp>
      <p:sp>
        <p:nvSpPr>
          <p:cNvPr id="3" name="Date Placeholder 2"/>
          <p:cNvSpPr>
            <a:spLocks noGrp="1"/>
          </p:cNvSpPr>
          <p:nvPr>
            <p:ph type="dt" sz="quarter" idx="1"/>
          </p:nvPr>
        </p:nvSpPr>
        <p:spPr>
          <a:xfrm>
            <a:off x="3979931" y="0"/>
            <a:ext cx="3044719" cy="467231"/>
          </a:xfrm>
          <a:prstGeom prst="rect">
            <a:avLst/>
          </a:prstGeom>
        </p:spPr>
        <p:txBody>
          <a:bodyPr vert="horz" lIns="93352" tIns="46676" rIns="93352" bIns="46676" rtlCol="0"/>
          <a:lstStyle>
            <a:lvl1pPr algn="r">
              <a:defRPr sz="1200"/>
            </a:lvl1pPr>
          </a:lstStyle>
          <a:p>
            <a:fld id="{21F8FC56-A933-49CA-AB00-C90420C690BB}" type="datetimeFigureOut">
              <a:rPr lang="en-US" smtClean="0"/>
              <a:t>3/17/2024</a:t>
            </a:fld>
            <a:endParaRPr lang="en-US" dirty="0"/>
          </a:p>
        </p:txBody>
      </p:sp>
      <p:sp>
        <p:nvSpPr>
          <p:cNvPr id="4" name="Footer Placeholder 3"/>
          <p:cNvSpPr>
            <a:spLocks noGrp="1"/>
          </p:cNvSpPr>
          <p:nvPr>
            <p:ph type="ftr" sz="quarter" idx="2"/>
          </p:nvPr>
        </p:nvSpPr>
        <p:spPr>
          <a:xfrm>
            <a:off x="0" y="8845046"/>
            <a:ext cx="3044719" cy="467230"/>
          </a:xfrm>
          <a:prstGeom prst="rect">
            <a:avLst/>
          </a:prstGeom>
        </p:spPr>
        <p:txBody>
          <a:bodyPr vert="horz" lIns="93352" tIns="46676" rIns="93352" bIns="4667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1" y="8845046"/>
            <a:ext cx="3044719" cy="467230"/>
          </a:xfrm>
          <a:prstGeom prst="rect">
            <a:avLst/>
          </a:prstGeom>
        </p:spPr>
        <p:txBody>
          <a:bodyPr vert="horz" lIns="93352" tIns="46676" rIns="93352" bIns="46676" rtlCol="0" anchor="b"/>
          <a:lstStyle>
            <a:lvl1pPr algn="r">
              <a:defRPr sz="1200"/>
            </a:lvl1pPr>
          </a:lstStyle>
          <a:p>
            <a:fld id="{7733D89F-18B8-414D-8041-7D6D10F61C48}" type="slidenum">
              <a:rPr lang="en-US" smtClean="0"/>
              <a:t>‹#›</a:t>
            </a:fld>
            <a:endParaRPr lang="en-US" dirty="0"/>
          </a:p>
        </p:txBody>
      </p:sp>
    </p:spTree>
    <p:extLst>
      <p:ext uri="{BB962C8B-B14F-4D97-AF65-F5344CB8AC3E}">
        <p14:creationId xmlns:p14="http://schemas.microsoft.com/office/powerpoint/2010/main" val="1028808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3-03-20T14:48:53.605"/>
    </inkml:context>
    <inkml:brush xml:id="br0">
      <inkml:brushProperty name="width" value="0.05292" units="cm"/>
      <inkml:brushProperty name="height" value="0.05292" units="cm"/>
      <inkml:brushProperty name="color" value="#FF0000"/>
    </inkml:brush>
  </inkml:definitions>
  <inkml:trace contextRef="#ctx0" brushRef="#br0">27330 7802 363 0,'0'11'0'0,"-4"-8"16"0,1 3-16 0,3 3 0 0,-4 0 0 0,1-3 0 15,-1 5 55-15,1-5 7 0,-1 6 2 0,0-9 0 16,1 3 51-16,3-6 10 0,0 6 3 0,-4 6 0 16,1-7-52-16,3 1-9 0,0 0-3 0,-4 6 0 15,4-12-29-15,0 6-7 0,0 0 0 0,0 0-1 16,-3-3 8-16,3 2 1 0,0-5 1 0,0 6 0 16,0 6 22-16,0 0 4 0,0 0 1 0,0-1 0 15,0 1-52-15,0 3-12 0,0-3 0 0,0 5 0 16,0-5 0-16,0 9 0 0,3-4 0 0,-3 4 0 15,0 2 0-15,4-5 0 0,-4 5 0 0,0 4 0 16,0-4 0-16,0 1 0 0,-4 2 0 0,4-2 0 0,0-4 0 16,0 4 0-16,0-3 0 0,4-4 0 0,-4 7 0 0,0-13 0 15,0 1 0-15,0 3 0 0,0-9 0 0,0-6 0 16,0 0 0-16,0 0 0 0,0 0 0 0,0 0 0 0,0 0 0 0,0 0 0 31,0 0-48-31,0 0-13 0,0 0-3 0</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4-03-18T15:32:40.532"/>
    </inkml:context>
    <inkml:brush xml:id="br0">
      <inkml:brushProperty name="width" value="0.05292" units="cm"/>
      <inkml:brushProperty name="height" value="0.05292" units="cm"/>
      <inkml:brushProperty name="color" value="#FF0000"/>
    </inkml:brush>
  </inkml:definitions>
  <inkml:trace contextRef="#ctx0" brushRef="#br0">2925 7284 806 0,'0'0'17'0,"0"0"4"0,0 0 1 0,0 0 2 0,0-6-24 0,0 6 0 0,-8-3 0 0,1-3 0 16,4 1 80-16,-4 2 12 16,7 3 3-16,-4-3 0 0,4 3-51 0,-7-6-9 0,4 0-3 0,3 6 0 15,0-6-3-15,0 6-1 0,0 0 0 16,0 0 0-16,0 0-9 0,0 0-3 15,0 0 0-15,0 0 0 0,0 0-4 0,0 0 0 0,0 0-1 0,0 0 0 16,0 0 5-16,0 0 0 0,0 6 1 0,0 6 0 16,3-6 6-16,1 5 1 0,-4 4 0 0,3 3 0 15,1-7 7-15,-4 10 1 0,3-3 1 0,1-1 0 16,-4 1 3-16,3 3 1 0,1 2 0 0,-4 1 0 16,0 8-8-16,3-9-1 0,-3 10-1 0,4-1 0 15,-4-2-27-15,0 5 0 0,4-3 0 0,-4-5 0 16,0 2 30-16,0-8 1 0,0 2 0 0,0 1 0 15,0-7 1-15,0 1 1 0,0-3 0 0,0 2 0 0,0-8-33 0,0 3 0 16,0 0 0-16,0-1 0 0,0 1 0 16,0 0 0-16,0-6 0 0,0 5 0 0,0-2 0 0,0 3 0 15,0-6 0-15,0 6 0 16,0-6-47-16,0 2-13 0,-4-2-2 16,4 0-1-16,0 0-56 0,0 0-11 0,0 6-2 0,0-6-1 15,0-1-43-15,0 1-9 0,0 0-2 0</inkml:trace>
  <inkml:trace contextRef="#ctx0" brushRef="#br0" timeOffset="571.598">3168 7043 597 0,'0'0'16'0,"0"0"5"0,0 0-21 0,0 0 0 0,0 12 0 0,0-6 0 16,3 6 61-16,1-4 8 0,-4 4 2 0,0 0 0 15,4 6 12-15,-1-7 2 0,1 4 1 0,-4 3 0 0,3-1-4 0,1 1-1 16,-1-3 0-16,1 2 0 0,-4 7-17 0,3-10-4 16,1 10-1-16,-4-6 0 0,3-1-4 0,1 4-1 15,-1-4 0-15,-3 1 0 0,4 3-17 0,-4-10-3 16,3 13-1-16,-3-6 0 0,0 2 5 0,4 4 1 15,-4-4 0-15,0 4 0 0,0-1-27 0,3-2-4 16,-3 8-8-16,0-8 11 0,4 8-2 0,-4-8 0 16,3 8 0-16,-3-5 0 0,0 2-9 0,4-2 0 15,-4 2 0-15,0-2 0 0,4 5 0 0,-4-8 0 16,3 8 0-16,1-2 0 0,-4 2 0 0,3-3 8 16,-3 4-8-16,7-1 0 0,-7-2 0 0,4 2 8 15,-4-5-8-15,3 2 0 0,-3-5 0 0,0-1 0 16,0 1 0-16,0-4 0 0,0-8 0 0,0 9 0 0,0-6 0 15,0-7 0-15,-3 1 0 0,3-6 0 0,0 0-9 0,0 0 9 32,0 0-49-32,-14 0-3 0,7-6-1 0,-4-5 0 15,0-4-79-15,-3 3-16 0,4-5-4 0</inkml:trace>
  <inkml:trace contextRef="#ctx0" brushRef="#br0" timeOffset="959.396">2822 7702 943 0,'0'0'20'0,"0"0"5"0,0 0 1 0,0 0 1 0,0 0-27 0,0 0 0 16,0 0 0-16,0 0 0 15,0 0 51-15,0 0 5 0,0 0 0 0,0 0 1 0,0 0-19 0,0 0-4 16,0 0-1-16,0 0 0 0,0 0-17 0,0 0-4 16,4 3-1-16,3 5 0 0,0-5-11 0,0 3-16 15,4 0 4-15,-4 0 1 0,3 0 37 0,4 0 7 16,-3 0 2-16,-4 5 0 0,3 1-5 0,-2-3-1 16,2-3 0-16,-3 0 0 0,4 5 14 0,-1-5 2 0,-3 0 1 0,4-3 0 15,-4 3-15-15,4-3-3 0,3 0-1 0,-7 0 0 16,3-3-7-16,4 3-2 0,-6-3 0 0,2 0 0 15,4-3-1-15,0 3 0 0,0-3 0 0,1 0 0 16,2 0-8-16,-3 3-1 0,0-6-8 16,-3 6 12-16,7-3-12 0,-1 3 0 0,-3-3 0 0,0 3 0 31,1 3-49-31,2-3-10 0,-6 3-1 0</inkml:trace>
  <inkml:trace contextRef="#ctx0" brushRef="#br0" timeOffset="1405.985">3612 7740 1162 0,'0'0'25'0,"0"0"6"0,0 0 1 0,0 0 1 0,0 0-33 0,0 12 0 0,-3-4 0 0,-1 1 0 16,4 0 75-16,0 3 8 15,-3 0 1-15,3-1 1 0,0-2-28 0,-4 3-5 0,4 0-2 0,0-1 0 16,4 1-6-16,-4-6-2 0,0 3 0 0,3 0 0 16,-3 5-15-16,4-8-3 0,-1 6-1 0,-3 0 0 15,4-6-3-15,0 8-1 0,-1-2 0 0,-3 0 0 16,4 6-11-16,-1-10-8 0,-3 4 12 0,4 6-12 16,-4-1 8-16,7-2-8 0,-7 0 0 0,3 5 0 15,-3-2 0-15,0-3 0 0,4-1 0 0,-4 1 0 16,0-3-15-16,-4 3-9 0,4-7-3 15,-3 1 0-15,3-9-160 0,0 12-32 0</inkml:trace>
  <inkml:trace contextRef="#ctx0" brushRef="#br0" timeOffset="1656.225">3461 7269 1074 0,'0'0'30'0,"0"0"8"0,0 0-30 0,0 0-8 16,0 0 0-16,-4 6 0 0,4-6 0 0,-3 9 0 16,3-9 0-16,0 0 0 0,-4 6 52 0,4-6 10 0,0 0 2 0,0 0 0 15,0 0-52-15,0 0-12 0,0 0 0 0,0 0 0 31,0 0-48-31,0 0-13 0,0 0-3 0,18 6 0 0</inkml:trace>
  <inkml:trace contextRef="#ctx0" brushRef="#br0" timeOffset="2357.184">3842 7790 1034 0,'0'0'29'0,"-4"6"7"0,-3 0-36 0,4 5 0 15,-1-5 0-15,-3 6 0 0,4-3 69 0,-1 3 7 16,4-1 2-16,-4-5 0 0,4 3-8 0,-3-3-2 16,3 3 0-16,0 0 0 0,0-9-12 0,0 5-4 0,0-5 0 0,3 12 0 15,1-12-17-15,-4 0-4 16,4 6-1-16,-1 0 0 0,4 0-6 0,0-6 0 15,0 0-1-15,0 6 0 0,4-6-6 0,-4 0-1 0,4-6 0 0,6 6 0 16,-6 0-16-16,3 0 0 0,-4-6 0 0,1 0 0 16,7 6 0-16,-4-6 0 0,0 6 0 15,0-6 0-15,4 6-11 0,-4-6-5 0,-4 1-2 0,-3 5 0 16,0-9 3-16,0 6 1 0,1 0 0 0,-1 0 0 16,-4 0-6-16,1-3 0 0,-1 0-1 0,-3 0 0 15,4-11-7 1,-4 8 0-16,-4-6-1 0,4 6 0 0,-3-8-14 0,-1 5-2 15,-3-6-1-15,4 4 0 0,-5-4 37 0,1 6 9 0,0-2 0 0,0 2 0 16,-3 0-53-16,-1 6-9 16,-3 0-2-16,3 0 0 0,1 0 52 0,-1 6 12 0,-3 0 0 0,0 6 0 15,3 0 0-15,1 6 0 0,6 0 0 0,-6 5 0 16,3 4 0-16,0-3 0 0,-4 5 0 0,4 4 0 16,4-1 0-16,-5 3 0 0,1-2 0 0,4 8 0 15,-4-11 0-15,3 8 0 0,1-3 0 0,-1-2 0 16,1 2 60-16,3-8 16 0,-4 2 2 0,4-5 1 0,0 3-24 15,0-4-5-15,0-5-1 0,0 0 0 0,4-3 1 0,-4-1 0 16,3-2 0-16,4 3 0 0,-3-3-26 0,3 6-6 16,3-12-1-16,1 6 0 0,7 0-17 0,-8-6 0 15,4 5 0-15,0-5 0 0,4 0 12 0,-4 0 9 16,7-5 2-16,-3-1 0 16,7 0-128-16,-8-6-26 0,1 3-5 0</inkml:trace>
  <inkml:trace contextRef="#ctx0" brushRef="#br0" timeOffset="2852.815">4297 7728 1342 0,'0'0'29'0,"0"0"7"0,0 12 0 0,0 0 3 0,3-4-31 0,1 7-8 0,-1 0 0 0,1 2 0 16,-1-2 53-16,5 0 10 0,-5 5 1 0,4-8 1 15,0 3-25-15,0 3-6 0,0-1-1 0,0 1 0 0,0-3-33 16,0 2 0-16,1 7 0 0,6-4 0 0,-7-2 10 16,0 5-10-16,0-2 8 0,-4 3-8 0,1-7 9 15,-1 4-9-15,1-4 10 0,-1 1-10 0,-3-6 0 0,0 0 0 16,0-4 0-16,0 1 0 0,0-9 0 0,0 0 0 15,0 0 0-15,0 0 0 0,0 0 0 0,0 0 0 16,0 0 0-16,0 0 0 0,0 0 37 0,0 0 2 16,0 0 0-16,0 0 0 0,0 0-12 0,0 0-3 15,0 0 0-15,-7-3 0 0,0 0-24 0,7 0 0 16,-7-5 8-16,0 2-8 0,4-6 0 0,-4 0 0 16,-4-3 0-16,4 1 0 0,3-7 53 0,-3 9 9 15,0-14 2-15,0 8 0 0,0-5-64 0,0-1-18 16,4 4-1-16,-1-4 0 15,1 7-21-15,-1-4-4 0,1 9 0 0,3-11-1 0,0 8 36 0,0 3 9 16,0-5 0-16,0-1 0 0,3 3 0 0,1 3 0 0,-1 1 0 16,4-1 0-16,0 3 0 0,4 0 0 0,-1-2 0 0,5 8 0 31,6-3-53-31,-7 0-9 0,3 6-2 0,5-6 0 16,-5 6 0-16,4-6 0 0,4 6 0 0,0 0-640 0</inkml:trace>
  <inkml:trace contextRef="#ctx0" brushRef="#br0" timeOffset="7131.339">4964 8216 774 0,'0'0'16'0,"0"0"4"0,0 0 1 0,0 0 2 0,0 0-23 0,0 0 0 0,0 0 0 16,0 0 0-16,0 0 63 0,0 0 8 16,0 0 1-16,0 0 1 0,0 0-14 0,0 0-3 0,0 0-1 0,0 0 0 15,0 0-37-15,0 0-7 0,0 0-2 0,-4 6 0 16,4 6 47-16,-3-6 8 0,3 5 3 0,0-2 0 15,0 0-5-15,-4 12-1 0,4-10 0 0,-4 1 0 16,1 6-36-16,-1-4-7 0,1 4-2 0,-1 0 0 16,-3-1-25-16,0 4-6 0,4-3-1 15,-8-7 0-15,1 10 44 0,-5-3 9 16,5-7 2-16,-4 4 0 0,3 3-11 0,-3-12-3 16,-4 5 0-16,4 1 0 0,4-9-25 0,-4 3-17 0,-4-3 2 0,0 0 1 15,4-3-29 1,-3 0-5-16,-1-3-2 0</inkml:trace>
  <inkml:trace contextRef="#ctx0" brushRef="#br0" timeOffset="8663.457">6061 7128 1198 0,'0'0'26'0,"0"0"6"0,-4 0 0 0,-3 6 3 0,0-3-35 0,0 0 0 0,7-3 0 0,0 3 0 15,0-3 47-15,-7 6 2 0,7-6 1 0,0 0 0 16,0 0 10-16,-7 3 1 0,7-3 1 0,0 0 0 0,0 0-20 0,-7 9-4 16,3-3-1-16,1-1 0 15,3 7-13-15,0 3-4 0,0-3 0 0,0 11 0 0,3-5-12 0,1 5-8 16,3 4 10-16,-4-1-10 15,1 4 8-15,3 2-8 0,-7-3 0 0,4 10 9 0,-1 2 2 0,1-3 0 16,-1 3 0-16,1 3 0 0,-1-6 13 0,-3-2 2 16,0 2 1-16,-3-6 0 0,3-2 9 0,0-1 1 15,-4 3 1-15,4-8 0 0,-3 8-22 0,-1-14-5 16,4 5-1-16,0-2 0 0,-3-9-10 0,-1 5 10 16,4-8-10-16,0 0 10 0,-4 0-2 0,4-3 0 15,0-6 0-15,0 0 0 0,0 0-8 0,0 0 12 0,0 0-12 16,0 0 12-16,0 0-12 0,0 0 0 0,0 0 9 15,0 0-9-15,0 0-12 0,-3-6-6 0,-1-6-2 0,1 0 0 16,3 4 8-16,-7-10 2 16,7 0 0-16,0 4 0 0,0-4 10 0,0 0-10 15,0-5 10-15,0 8-10 0,0-8 10 0,0-1 0 0,0-2 0 0,0 8 0 16,0-11 0-16,0 2 0 0,-4-2 10 0,4 2-10 16,0-8 16-16,-3 9-2 0,3-7-1 0,-4 4 0 15,4-4-13-15,-3 10 11 0,-4-4-11 0,3 4 10 16,1-1-10-16,-1 1 0 0,-3 2 9 0,4-2-9 15,-1-4 0-15,0 10 0 0,1-13 0 0,-1 10 8 16,4-4-8-16,0-2 0 0,0-4 0 0,4 7 0 16,-1-4 0-16,-3 4 0 0,8-4-9 0,-5 4 9 15,4 5 0-15,0-2 0 0,-3 2-9 0,3 6 9 16,0 1 0-16,-4-1-8 0,8 0 8 0,-4 3 0 16,-4 3-8-16,1 0 8 0,3 1 0 0,-3 5 0 0,3-6-12 15,0 6 12-15,0-6-12 0,0 12 12 0,0-6-16 16,3 6 4-16,1-6 1 0,0 5 0 0,-1 1-1 0,-3 6 0 15,0-6 0-15,4 6 0 0,0-3 12 0,-4 2 0 16,3-5 0-16,1 6 0 0,-1-3 0 0,8 2 0 16,-4 1-8-16,-3 0 8 0,3 0 0 0,-4-6 0 15,8 2 0-15,-11 1 8 16,0-6-28-16,0 9-6 0,-3-6-1 0,-1 6 0 0,4-6 59 16,-7 5 12-16,0 7 3 0,-3-3 0 0,-1 8-35 0,-3-5-12 15,-3 2 9-15,2 4-9 0,1-9 16 0,-7 2-3 16,0 7 0-16,-3-10 0 0,2 10-13 0,-2-6-13 15,3-1 2-15,-4 4 1 0,4-4 10 0,-7 1 8 0,3 0-8 16,1-4 11-16,-1 4-11 0,0-6 0 0,4-3 9 0,0-3-9 16,3 5 8-16,-6-8-8 0,6 0 10 0,-3 3-10 15,7-6 10-15,-4 0-10 0,-3 0 10 0,7-6-10 16,0 3 8-16,0 3-8 0,0-9 0 0,0 6 9 16,4-2-9-16,3-1 0 0,-4 0-10 0,1 0 10 15,-1 0-12-15,0 0 12 0,4 0-13 0,0-3 5 16,0 4-4-16,0-1 0 0,0 0 0 0,0 6 0 15,0 0 2-15,0 0 0 16,8-3 0-16,-8 3 0 0,7-3-1 0,-4 3 0 0,4 0 0 0,4 0 0 16,-4 0-1-16,0 0-1 0,3 0 0 0,1 3 0 15,0-3-1-15,-1 3 0 0,4 0 0 0,-3 0 0 16,6 0 14-16,-6 0 0 0,3 0-10 0,0-1 10 16,4 1 0-16,-7 3 0 0,3 0-9 0,0 0 9 15,0 0 0-15,4 0 0 0,-8 0 0 0,1 3 0 16,3 2 0-16,3 7-8 0,1-6 8 0,-4-6 0 0,-3-1 0 15,6 7 0-15,-3 0 0 0,-3 3 0 0,3-4 0 0,0 1 0 16,0 0 0-16,1 8 0 0,2-8 0 0,-3 6 0 16,0-9 0-16,-3 5 0 0,-7 1 0 0,3-3 0 15,0-6 0-15,0 8 0 0,-4-5 0 0,1 6 11 16,-4-3-11-16,0-1 10 0,3 1-2 0,-3 0-8 16,-3 3 12-16,-1 2-4 0,1-5-8 0,-4 0-16 15,0 8 4-15,0-8 1 0,3 6 11 0,-3 2 0 16,-4-2 0-16,1 6 0 0,-1-13 26 0,1 10 7 15,-5-3 2-15,1-7 0 0,0 1-5 0,0 0-1 16,0 3 0-16,0-10 0 0,-4 1 5 0,1 0 1 0,3 0 0 16,-4-6 0-16,0-6-21 0,4 6-4 0,0-6-1 15,0 0 0-15,-7-5-9 0,7-4 0 16,-4 3 0-16,0 0 0 0,4 1 0 0,0-1-11 0,4 3 11 0,2 0-12 16,-2 3-8-16,-1-2-1 0,1 8-1 0,6-12 0 31,-3 6-6-31,0 0 0 0,0 0-1 0,4 6 0 15,-1-9-27-15,4 6-6 0,0 3-1 0,0 0 0 0,0-5-111 16,0 5-22-16,0-9-5 0</inkml:trace>
  <inkml:trace contextRef="#ctx0" brushRef="#br0" timeOffset="9265.275">6742 7740 1440 0,'0'0'40'0,"0"0"11"0,-7 0-41 0,-1-6-10 0,5 6 0 0,-4-6 0 16,0 6 26-16,0-6 3 0,7 6 1 0,-11 0 0 15,4 0 39-15,0-6 8 0,-3 6 2 0,2 6 0 16,1-6-55-16,-3 6-12 0,3 0-1 0,3 0-1 16,1 6-10-16,-4 5-9 0,3-2 9 0,1 3-13 15,3 2 13-15,-4-2 0 0,4 5-10 0,0-5 10 16,0 3 0-16,0-4 0 0,0 1-9 0,0-1 9 15,0 4 0-15,0-9 16 0,4 5-4 16,-4-5 0-16,3 3 23 0,1-9 4 0,-1 11 1 0,1-11 0 16,3 0-28-16,0 0-12 0,3-3 10 0,-3-3-10 15,1 3 8-15,2-3-8 0,1-3 0 0,-1-3 9 16,4 3-9-16,0-9 12 0,4-5-12 0,-4 2 12 16,7 0-12-16,-7 1 8 0,1-4-8 0,-1-3 8 15,0 4-21-15,-4-1-5 0,1 1-1 0,-4-1 0 0,0 3 37 16,0-2 7-16,-3 2 2 0,-1 0 0 15,-3 6-43-15,0-2-9 0,0-1-2 16,-3 0 0-16,-1 6 27 0,1-3 0 0,-1 1 12 0,-3-1-4 0,0 3-8 0,-4 6-12 16,-6-6 4-16,3 0 0 0,-4 6 8 0,4 0-12 15,-11 0 12-15,4 0-12 0,0 6 12 0,-4 0-12 16,8 0 12-16,-1 3-12 0,0 5 2 0,1 1 0 16,3-3 0-16,-1 5 0 0,5-2-6 0,-1-3-2 15,4 5 0-15,0-5 0 16,4-3-109-16,3 0-21 0,0 0-5 0,0 2-1 15</inkml:trace>
  <inkml:trace contextRef="#ctx0" brushRef="#br0" timeOffset="10125.314">6989 6876 1036 0,'0'0'23'0,"0"0"5"0,0 0 0 0,0 0 1 16,0 0-29-16,0 11 0 0,-4-8 0 0,0 6 0 15,4 0 57-15,0 9 6 0,0-7 1 0,0 1 0 0,4 9 0 16,-4 2 0-16,4 4 0 0,3 2 0 0,0 6 0 0,0 4 0 16,3 5 0-16,1-3 0 0,-4 3-52 0,3 0-12 15,1-9 0-15,-4 9 0 0,4 0 54 0,-4-8 8 16,3 2 2-16,-3 0 0 0,-3-3-52 0,3-2-12 15,-3-4 0-15,-1-2 0 0,-3 2 54 0,4-8 8 16,-1 2 2-16,-3-5 0 0,0 2-52 0,0-2-12 0,0-6 0 16,0 5 0-16,0-11 53 0,0 3 8 0,0-3 2 15,0-6 0-15,0 0 1 0,0 0 1 0,0 0 0 16,0 0 0-16,0 0-53 0,0 0-12 0,0 0 0 0,0 0 0 16,0 0 0-16,0 0 0 0,0 0 0 0,0 0 0 15,0 0 0-15,0 0 0 0,0 0 0 0,0-6 0 16,0 0-16-16,0-3-3 0,4 3-1 0,-1-5 0 15,-3 5 20-15,4-6-10 0,-1 3 10 16,1 0-8-16,3-5 8 0,-4 2-10 0,1 0 10 0,-4-5-10 16,7 2 32-16,-4 3 6 0,5-6 2 0,-5 4 0 15,4 2-75-15,-3 0-15 16,3 1-4-16,-4 5 0 0,1-6 52 0,3 3 12 0,0 3 0 0,-4 0 0 16,4 0 0-16,-7 6 0 0,4 0 0 0,-1-5 0 15,5 5 0-15,-1 0 0 0,-4 0 0 0,4 0 0 16,-3 0 0-16,3 5 0 0,3-5 0 0,1 9 0 15,-4-3-19-15,0 3 3 0,0 6 0 0,4 2 0 16,-4-8-25-16,3 6-5 0,-3-1-1 16,0 4 0-16,4-6 38 0,-4 3 9 0,-3 2 0 0,3-5 0 0,0 0 0 0,-4 2 0 15,-3-2 0-15,7 0 0 0,-3 0 49 0,-4 5 12 16,-4-8 3-16,4 3 0 0,0 0-52 0,-7-1-12 16,4 1 0-16,-1-3 0 0,-3 0 0 0,0 0 0 15,0 2 0-15,0 1 0 0,3-6 54 0,1 0 8 16,3-6 2-16,0 0 0 0,-7 0-52 15,0 6-12-15,7-6 0 0,0 0 0 0,-11 0 0 0,4 0 0 16,-3 0 0-16,-1 0 0 0,4 0 0 0,0-6 0 16,3 0 0-16,-10 0 0 0,4 6 0 0,-1-6 0 15,0 0 0-15,1 1 0 16,3-4-48-16,-4 3-13 0,4 3-3 0,-3-3 0 16,3 3 22-16,0-3 4 0,3 0 1 0,-3 0 0 15,0 1-95-15,7-1-18 0,-4 0-4 0,1 0-707 0</inkml:trace>
  <inkml:trace contextRef="#ctx0" brushRef="#br0" timeOffset="13439.298">8248 7755 799 0,'0'0'17'0,"0"0"4"0,0 0 1 0,0 0 1 0,0 0-23 15,-7 8 0-15,7-8 0 0,0 0 0 0,0 0 95 0,-4 3 14 16,4-3 3-16,0 0 1 16,-7 6-25-16,7-6-6 0,0 0-1 0,-7 3 0 0,7-3-13 0,-3 9-4 15,3-9 0-15,-11 0 0 0,11 0 0 0,0 0 0 16,0 0 0-16,0 0 0 0,0 0-16 0,0 0-4 16,0 0-1-16,0 0 0 0,0 0-35 0,0 0-8 0,0 0 0 15,0 0 0-15,4 6 0 0,-1 0 0 16,1 5-10-16,3-5 10 0,0-3 0 0,0 3 0 0,0-3 0 0,4 0 0 15,-1-3-9-15,1 3 1 0,-4-3 0 0,3-3 0 32,-3-3-19-32,4 3-3 0,-4 0-1 0,-3 0 0 0,3-8 56 0,0 5 11 0,-4 0 3 15,1 0 0-15,-1-3-11 0,-3 3-3 0,4-3 0 0,-4 1 0 16,0 2-34-16,-4 0-7 0,4 0-2 0,-7 0 0 16,4 0 9-16,-4-3 9 0,0-2-13 0,-1 5 5 15,-2 0-25-15,3 0-5 16,0 0-1-16,-4 0 0 0,1 6 39 0,3-6 0 0,-4 0 0 0,4 6 0 15,-4 0 0-15,4 0 0 0,0 6 0 0,-3 0 0 16,3 0 0-16,0 6 0 0,-1-3 0 0,1 8 0 16,0 1 0-16,0-6 0 0,4 2 0 0,-1 1 0 15,1 0 0-15,-1 2 0 0,4-2 0 0,-7 0 0 16,4 5 0-16,3-8 0 0,-4 0 0 0,4 0 0 16,0-3 0-16,0 2 0 0,4-5 0 0,-4 6 0 0,3-6 0 0,4 0 0 15,-7 3 0-15,7-7 0 0,0 4 0 0,0-3 0 16,0 3 0-16,4 0 0 0,3-6 0 0,-3 6 0 15,3 0 0-15,-4-6 0 0,1 0 0 0,0 6 0 16,3-6 0-16,-7 0 0 16,7-6-161-16,-4 0-25 0,26-18-5 0,-12 4-1 15</inkml:trace>
  <inkml:trace contextRef="#ctx0" brushRef="#br0" timeOffset="13873.192">8629 6896 806 0,'0'0'17'0,"0"0"4"0,0 0 1 0,-4 6 2 0,4-6-24 0,-3 6 0 0,-1 6 0 0,1-6 0 16,-1-1 65-16,1 1 9 0,3 6 2 0,-4-9 0 16,1 9-20-16,3 0-3 0,-4-1-1 0,4 1 0 15,0 0 10-15,0 2 2 0,4 4 0 0,-4 6 0 16,3-7-8-16,-3 10 0 0,4-1-1 0,-1 4 0 0,4 2-2 16,-3-3 0-16,-4-5 0 0,3 8 0 15,1-2-26-15,-1 8-6 0,5 0-1 0,-5-3 0 16,1 6 27-16,-1 1 5 0,-3-1 0 0,4 3 1 15,-4-6-33-15,3 3-8 0,-3 0 0 0,0-2-1 16,0-1 41-16,-3 0 8 0,3 3 1 0,0-3 1 0,0-8-48 0,0 8-14 16,0-9 0-16,0-2 8 0,3-4 3 0,-6-5 1 15,3 3 0-15,0-10 0 0,0 1-12 0,0 0-17 16,0-12 4-16,0 9 1 0,0-9-2 0,0 0 0 16,0 0 0-16,3-9 0 15,-3-3-149-15,0 0-29 0,-3-43-7 0,6 10-1 0</inkml:trace>
  <inkml:trace contextRef="#ctx0" brushRef="#br0" timeOffset="14179.661">8417 7499 1036 0,'0'0'23'0,"0"0"5"0,0 0 0 0,0 0 1 0,0 0-29 0,0 0 0 0,0 0 0 0,0 0 0 15,7 0 57-15,-3 0 6 0,3 0 1 0,0 0 0 16,0 0 0-16,0 0 0 0,0 0 0 0,0 0 0 16,4 0-6-16,-1 0-1 0,-3 0 0 0,4 0 0 15,3-6-35-15,0 6-7 0,-3-6-2 0,3 6 0 0,0-6-13 0,4 6 8 16,-4-6-8-16,0 0 0 0,4 3 0 0,-1 3-8 15,1-2-1-15,-4 2 0 0,4 0 9 16,-1 0 0-16,-3 0 0 0,4 5-514 16,0 1-101-16</inkml:trace>
  <inkml:trace contextRef="#ctx0" brushRef="#br0" timeOffset="15387.555">9405 7481 576 0,'0'0'12'0,"0"0"4"0,0 0 0 0,0 0 0 0,0 0-16 0,0 0 0 16,0 0 0-16,0 0 0 0,0 0 111 0,0 0 19 0,0 0 4 16,0 0 1-16,0 0-11 0,0 0-3 0,0 0 0 0,0 0 0 15,0 0-46-15,-3 6-10 0,-1 0-1 0,4 0-1 16,-4 0-6-16,1 3-1 0,3 2 0 0,0 1 0 16,0 0-37-16,-4 0-8 0,4 2-2 0,0-5 0 15,0 6-9-15,4 8 0 0,-1-8 0 0,1 3 0 16,0 5 0-16,-1-2 0 0,1 2 0 0,-1 7 0 15,4 2 0-15,-3-3 0 0,3-8 0 0,-4 8 0 16,-3-11 0-16,4 3 0 0,-4-4 0 0,0-5 0 16,0 0 0-16,0-1 0 0,0-5 0 0,0-6 0 15,0 0 37-15,0 0 6 0,0 0 1 0,0 0 0 16,0 0 8-16,-4-6 1 0,1-5 1 0,-1-7 0 16,1 6-43-16,-1-11-11 0,4 2 0 0,-3-2 0 15,3-1-25-15,0-2-7 16,0-1-2-16,3-2 0 0,-3-3 34 0,4 8 0 0,-1-8 0 0,1 8 0 0,-1-5 0 15,1 5-12-15,-1 4 12 0,1-4-10 0,-1 7 10 16,1 2 0-16,-1 3 8 0,1-6-8 0,0 10-9 16,-1-1-7-16,1 0 0 0,-1 3-1 0,1 0 17 0,-1 0 0 15,-3 6 0-15,0 0 0 0,4-6 10 0,-4 6 6 16,3 0 0-16,4 0 1 16,-7 0-65-16,4 0-12 0,3 6-4 0,0-6 0 15,-4 12 52-15,4-6 12 0,1 0 0 0,2 6 0 0,-3 2 0 0,0 4 0 16,0-3 0-16,0 8 0 0,0 1 28 0,0-4 9 15,-3 4 2-15,-1-1 0 0,5-2-31 0,-8 2-8 16,3 1 0-16,-3-1 0 0,0-2 8 0,0 0 0 16,0-1 0-16,4 1 0 0,-4-4-8 0,0-5 12 15,0-3-4-15,0 3 0 0,0-12-8 0,0 0 0 0,0 0 0 16,0 0 0-16,0 0 0 0,0 0 0 0,0 0 8 0,0 0-8 16,0 0 0-16,0 0-12 0,0 0 2 0,0 0 0 15,3-9 0-15,1 3 0 0,-1-3 0 0,4 0 0 31,-3-8-22-31,-1 5-4 0,1-3 0 0,-1-2-1 0,4-7 37 0,-3 1 0 0,-1 2 0 0,1-8 0 16,3 5-9-16,-3-2-4 0,3-1-1 0,-4-2 0 16,1 5 14-16,-1 4-9 0,4 2 9 0,0-5-8 15,0 8 8-15,-3 3 0 0,-1 0 0 0,1 6-8 16,0 1 20-16,3-1 4 0,-4 0 0 0,-3 6 1 16,0 0-65-16,0 0-12 15,0 0-4-15,4 12 0 0,-1-1 52 0,4 7 12 0,-3-3 0 0,-1 8 0 16,4 1 0-16,-3-1 0 0,3 10 0 0,-4-4 0 15,4 3 48-15,-3-2 13 0,3 2 3 0,-3-3 0 16,-1-2-52-16,1 2-12 0,-1-2 0 0,1-4 0 0,-1-2 0 0,1 2 0 16,-4-5 0-16,0-3 0 0,3 8 0 15,-3-11 0-15,0 6 0 0,0-4 0 0,0 4 0 0,0 0 0 16,-3-10 0-16,3 7 0 0,-4 0 0 0,1-3 0 16,3-7 0-16,0 1 0 15,0-6-48-15,0 0-13 0,0 0-3 0,0 0 0 16,0 0-102-16,3-11-21 0,-3-1-4 0,4-3-1 0</inkml:trace>
  <inkml:trace contextRef="#ctx0" brushRef="#br0" timeOffset="15921.864">10022 7660 1119 0,'0'0'24'0,"0"0"6"0,0 0 1 0,0 0 1 0,0 0-32 0,4-5 0 0,-1-1 0 0,-3 0 0 16,4 0 39-16,-4 0 1 0,0 3 1 0,0 3 0 15,0 0 48-15,0 0 10 0,0-6 1 0,0 6 1 16,0 0-21-16,0 0-5 0,0 0-1 0,-4 0 0 16,-3-6-46-16,0 6-8 0,0 0-3 0,0 6 0 15,4 0-17-15,-4-3 0 0,0 6 0 0,3 0 0 16,-3 2 0-16,0 7 0 0,3-6 0 0,-3 6 0 0,4 2 0 15,-4-8 0-15,3 8 0 0,1 4 0 0,3-6 0 16,0-1 0-16,-4 1 0 0,8 2 0 0,-1-2 31 16,1-9 2-16,3 9 1 0,-4-7 0 0,1 1-17 0,3 0-3 15,4 0-1-15,-4-4 0 0,0 4-4 0,3-6-1 16,-3 0 0-16,4 0 0 0,-1-6 1 0,1 0 0 16,0 0 0-16,-1 0 0 0,4-12-9 15,-3 6 0-15,7-9 0 0,-4 4 0 0,0-7 0 0,0 0 0 16,4-2 0-16,-4 2 0 0,-4-5 0 0,1-1 0 15,-1-2 0-15,-3 2 0 0,-3-2 0 0,0 2 0 16,-4-8 0-16,-4 8 0 0,0-2 0 0,1 8 0 16,-1-5 0-16,-3 2 0 15,-3 4-52-15,-4-1-8 0,0 6-3 0,-4 0 0 0,4 4 51 0,-4 2 12 16,-3 0 0-16,3 6 0 0,1-6 0 0,-1 6 0 0,0 6 0 0,1-6 0 16,-1 9 8-16,1 2 4 0,2 7 0 0,5 0 1 15,-1-1-13-15,4 4-18 0,0-3 4 0,0 8 1 16,4-8 13-16,-1 5-9 0,8-5 9 0,-1 8-8 31,1-8-48-31,3-6-8 0,0 8-3 0,0-2-730 0</inkml:trace>
  <inkml:trace contextRef="#ctx0" brushRef="#br0" timeOffset="16310.996">10389 7511 1141 0,'0'0'24'0,"0"0"6"0,-7 5 1 0,4 4 2 0,-1 3-33 0,1-6 0 0,-1 0 0 0,4 6 0 15,-3-7 86-15,3 7 10 0,-4 0 3 16,4 3 0-16,0 2-79 0,4-5-20 0,-4 3 0 0,3 2 0 16,1 1 42-16,-1-3 5 0,1 8 1 0,3-5 0 15,-4 2-30-15,4-2-6 16,-3 0 0-16,-1 2-1 0,4-2-11 0,-3 0 10 0,0-1-10 0,-1-8 10 15,1 3-10-15,-4 5 0 0,3-5 0 0,-3-6 0 32,0 0-93-32,0 0-15 0,0-6-2 0,0 0-1 0</inkml:trace>
  <inkml:trace contextRef="#ctx0" brushRef="#br0" timeOffset="16590.246">10442 6981 1645 0,'-7'6'36'0,"4"-6"7"0,-4 0 1 0,0 6 4 0,7-6-39 0,-4 6-9 16,-3-6 0-16,7 0 0 0,0 0 8 0,0 0-8 16,0 0 12-16,0 0-4 0,0 0 7 0,0 0 1 15,0 0 0-15,0 0 0 16,0 0-36-16,0 0-8 0,0 0 0 0</inkml:trace>
  <inkml:trace contextRef="#ctx0" brushRef="#br0" timeOffset="37006.812">11483 7584 653 0,'0'0'18'16,"0"0"5"-16,0 0-23 0,0 0 0 0,0 0 0 0,0 0 0 0,-4 6 16 0,4 3-2 15,0-9 0-15,-3 6 0 0,3-6-14 0,0 0 9 16,0 0-9-16,0 0 8 0,-4 6 19 0,4-6 3 16,0 0 1-16,0 0 0 0,0 0-31 0,0 0-18 15,0 0 2-15,0 0 1 0,-10 0 41 0,10 0 8 16,0 0 2-16,-7 0 0 0,0-6-17 0,3 0-3 16,-3 0-1-16,7 6 0 0,0-6 3 0,0 6 1 15,-3-6 0-15,3 6 0 0,0 0 17 0,-8-3 3 0,8 3 1 16,-7 0 0-16,7 0-21 0,-10 0-4 0,-1 3-1 0,4 0 0 15,-3 0-14-15,-1 3 9 0,4 0-9 0,-4 6 8 16,1-7 10-16,-1 1 2 0,-3 0 0 0,4-3 0 16,-1 3 10-16,0-3 2 0,1-3 1 15,-1 3 0-15,1 0-10 0,3 0-3 0,-4 0 0 16,4-3 0-16,-7 3-8 0,3 2-3 0,1 1 0 0,3 0 0 16,-4 0-9-16,7 0 0 0,1 3 0 0,-1 0 0 15,-3 5 0-15,0-2 0 0,0 0 0 0,0 0 0 16,4 2 0-16,-4 4 0 0,0-6 0 0,-1-1 0 15,5-2 0-15,-1-3 0 0,4 3 0 0,0-3 0 16,0-6 28-16,0 9 14 16,4 2 2-16,-4-5 1 0,3 0-25 0,-3-6-4 0,0 0-2 0,11 6 0 15,0-6-14-15,-1 3 11 16,4 0-11-16,0-3 10 0,1 0-10 0,-1 0 0 0,3 0 0 0,-3 3 0 16,1-6 9-16,-1 3 0 0,3 3 0 0,-6 0 0 15,3-3-9-15,-3 0 0 0,-1 0 0 0,1-3 0 0,-1 3 0 16,4-3 0-16,-3-9 0 0,3 0 8 0,-3 12 0 0,-1-5-8 15,-3-7 12-15,0 0-4 0,0 0 6 0,-3-2 1 16,0 2 0-16,-1-9 0 0,-3 4-7 0,4-1-8 16,-1-8 11-16,-3 8-11 0,0 0 12 15,0-2-12-15,-3 5 12 0,3 0-12 16,0 4 0-16,0 5 0 0,0-6 0 0,0 6 0 0,0 6 0 0,0 0 0 16,0 0 0-16,0 0 0 0,0 0 0 0,0 0 0 15,0 0 0-15,0 0 0 0,3 12 0 0,1-6-11 16,-4 11 11-16,3-8-13 0,-3 9 13 0,4 5 0 15,-1-5 0-15,-3 0-9 0,4 2 9 0,-1-2 0 16,1 2 0-16,-4-2 0 0,7-6 27 0,-7 5 1 0,3-5 0 16,1 0 0-1,-1 3-47-15,5-4-9 0,-5-5-1 0,4 0-1 0,0-6 30 0,0 6 0 16,-3 6 0-16,6 2 0 0,-3-8 0 0,0-6 0 0,0 6 0 16,-7-6 0-1,8 6-28-15,-8-6-7 0,7 6-1 0,-7-6 0 16,3 6-73-16,-3-6-15 0,0 0-4 0,0 0 0 0</inkml:trace>
  <inkml:trace contextRef="#ctx0" brushRef="#br0" timeOffset="37642.924">11737 7684 1267 0,'0'0'28'0,"0"0"5"0,0 0 2 0,0 0 1 0,0 0-36 0,0 0 0 15,0 0 0-15,0 0 0 0,0 0 58 0,0 0 5 0,0 0 1 0,0 0 0 16,0 0-52-16,-4 6-12 0,1 0 0 16,3 0 0-16,0-6 54 0,0 6 8 0,0 8 2 0,0-8 0 15,0 0-52-15,3 0-12 16,1 6 0-16,-1-1 0 0,1 1 54 0,0 3 8 0,-1-3 2 0,4 2 0 16,-3-2-52-16,3 0-12 0,0 5 0 0,-4-11 0 15,4 6 0-15,-3 0 0 16,3 3 0-16,-4-4 0 0,4 1 33 0,-3 0 4 0,-4-12 1 0,0 0 0 15,4 6-10-15,-1-6-1 0,1 9-1 0,-4-9 0 16,3 2-35-16,-3-2-7 0,4 6-2 0,-1 3 0 16,1-3 18-16,-4-6 0 0,0 0 0 0,0 0 0 15,0 0 0-15,3 6 8 0,-3-6-8 0,0 0 0 16,0 0 0-16,0 0 0 0,7 6 8 0,-7-6-8 16,0 0 0-16,11-6 8 0,-11 6-8 0,7 0 0 15,0-6 12-15,0 0-4 0,0-3-8 0,-3 1 12 16,3-1 0-16,-4-3 0 0,4 6 0 0,-3-6 0 0,3-5 1 15,-4 2 0-15,4 3 0 0,-3-5 0 0,3-4-5 16,-3 3 0-16,-1 1-8 0,4-4 12 16,0-2-12-16,-3 5 9 0,3 0-9 0,-4-2 8 0,4 8-8 0,0-12 0 15,-3 10 0-15,-1 5 0 16,1 3 0-16,0 3 0 0,-1 3 0 0,-3-6 0 0,0 6-9 0,4-6-4 16,-4 1-1-16,3-1 0 15,-3 6-35-15,0 0-7 0,0 0-2 0,0 0 0 16,0 0-128-16,0 0-26 0,0 0-4 0,0 0-478 0</inkml:trace>
  <inkml:trace contextRef="#ctx0" brushRef="#br0" timeOffset="38336.533">12407 7825 1342 0,'0'0'29'0,"0"0"7"0,0 0 0 0,0 0 3 0,0 0-31 0,0 0-8 0,-3-3 0 0,-4-3 0 15,3-3 76-15,-3 4 15 0,3-1 2 0,-3-6 1 16,4 6-34-16,-4-3-6 0,0 0-2 0,3 1 0 15,-3 2-36-15,4 6-7 0,3 0-1 0,-4-6-8 0,4 6 0 0,0 0 0 16,0 0 0-16,0 0 0 0,0 0 0 0,-7 0 0 16,0 6 0-16,4-6-9 0,-1 6 9 0,-3-3-13 15,3 2 5-15,-3 1 8 0,4 3-9 0,-1 0 9 16,1-3 0-16,-8 0 0 0,8 5 0 0,-4 1 0 16,0 0 0-16,3-3 0 0,-3 8 24 0,3-5-2 15,-6-6 0-15,3 0 0 0,0 3 14 0,0-3 4 16,3 5 0-16,-3-5 0 15,0 0-14-15,4 0-2 0,-1 0-1 16,0 0 0-16,4-6-23 0,0 0 8 0,0 0-8 0,0 0 0 0,0 0 0 0,0 0 0 16,8 6 0-16,-1 3 0 0,3-1 0 0,1 1 0 15,-1-9-9-15,1 6 9 0,0 6 0 0,3 0 0 16,-4-7 0-16,1-2 0 0,3 0 0 0,-4-3 0 16,1 3 0-16,0-3 0 0,-1-6 0 0,1 3 12 0,-1 3-2 0,1-5 0 15,-4-1-10-15,0 0-12 0,0-6 2 0,0 0 1 16,-3 3 9-16,3-2 12 0,-4-1-2 0,1 0-1 15,-1 6-9-15,-3-11 0 0,4 2 0 0,-4 3 0 16,3-5 0-16,-3 2 0 16,-3 0 0-16,3 6 0 0,-4-8 0 0,4 5 0 15,0 0 0-15,-3 3 0 0,3 1 0 0,-4 5 0 0,1-3 0 0,-1 0 0 16,1 0 0-16,3 0 0 0,-4 6 0 0,-3 0 0 16,4 6-8-16,-4 0-4 15,-1 0-1-15,1 0 0 0,0 2-31 16,0-2-5-16,0 6-2 0,0 6 0 0,4 2 41 0,-4 1 10 0,0-1 0 0,3-2 0 15,1 0 9-15,-1 2 4 0,4-2 1 0,-4 0 0 16,1 2-30-16,3-8-5 0,-4 6-2 0,4-10 0 16,0 1-11-16,0 0-2 0,0-9-1 15,0 6 0-15,4 0-3 0,-4-6-1 0,11-6 0 0,-4 6-466 16,0-9-93-16</inkml:trace>
  <inkml:trace contextRef="#ctx0" brushRef="#br0" timeOffset="38828.552">12711 7734 1074 0,'0'0'30'0,"0"0"8"0,-4 6-30 0,1 0-8 0,3-6 0 0,-4 6 0 15,0 5 52-15,1-2 10 0,3 3 2 0,0 0 0 16,-4 5 0-16,4-8 0 0,0 6 0 0,0 5 0 15,-3-8 0-15,3 0 0 0,-4 3 0 0,4 2 0 16,0-5-52-16,0 6-12 0,0-9 0 0,0 2 0 16,0 1 21-16,0 0 2 0,0 0 0 0,0-7 0 15,0-5 4-15,0 0 1 16,0 3 0-16,0 3 0 0,0 0 15 0,0-6 3 0,-3-6 1 0,3 0 0 16,0-2-23-16,0 2-4 0,0 0 0 0,3-6-1 15,-3-3-19-15,4-2 0 0,-1-1-11 0,1 6 11 16,-1-8 0-16,5 5-8 0,-5 0 8 0,4-8 0 15,-3 8-9-15,3-3 9 0,3 1-13 0,-3-1 5 0,0 1 8 16,4 8 0-16,0-9 0 0,-4 6 0 0,0-5-9 16,0 8 9-16,3 9-10 0,-3-6 10 15,0 0-32-15,-7 6-1 0,0 0 0 16,0 0 0-16,15 6 33 0,-5 0 0 0,-3 3 0 0,4 0 0 0,-4 11 0 0,0-8 0 16,0 8 0-16,-4-2 0 0,1 0 0 0,-1 2 0 15,5 1 0-15,-5 5 0 0,1-8 16 0,-1 8 9 16,1-8 3-16,-1 6 0 0,-3-4-14 15,4-2-2-15,-1-1-1 0,-3-5 0 16,4 3-11-16,-4-9 0 0,0 6 0 0,0-1 0 0,0-5-12 0,0 3 12 16,0-6-12-16,3 0 12 15,-3-3-77-15,-3-3-8 0,3 0-2 0,0 0-745 0</inkml:trace>
  <inkml:trace contextRef="#ctx0" brushRef="#br0" timeOffset="39534.914">13310 7611 1093 0,'0'0'31'0,"0"0"7"0,0 0-30 0,0 0-8 15,0 0 0-15,0 0 0 0,0 0 100 0,0 0 18 16,0 0 4-16,0 0 1 0,-7 0 3 0,7 0 1 15,-10 5 0-15,3 1 0 0,0-6-67 0,0 0-14 16,-1 6-2-16,-2 3-1 16,-1 0-17-16,4-3-3 0,-7 2-1 0,7-2 0 0,-4 0-22 0,4 0 0 15,0 0 0-15,0 3 0 0,-3-3 0 0,6 3 0 0,-3-1 0 0,0-2 0 16,4 0 0-16,-5 0 0 0,5 0 0 16,-1 0 0-16,4-6 0 0,-3 0 0 0,-1 6 0 0,1-3 0 15,3-3 0-15,0 8 0 0,0-8 0 0,0 0 0 16,0 0 0-16,0 0 0 0,0 0 0 0,0 0 0 15,0 0 0-15,0 0 0 16,0 0 0-16,0 0 0 0,0 0 0 0,0 0 0 0,0 0 0 0,7 6 0 16,-7-6 0-16,0 0 0 0,7 3 0 0,-7-3 0 15,0 0 0-15,11 0 0 0,-1 3 0 0,-10-3 0 16,11 3 0-16,-11-3 0 0,10 6 0 0,-3 0-8 16,4-6 8-16,-11 0 0 0,7 6 0 0,4 5 0 15,-1-2 0-15,-3-3 0 0,0 0 0 0,0 3 0 16,0 0 0-16,0 2 0 0,-3-5 0 0,0 6 0 15,-1-3 0-15,1 3 0 0,-1-1 0 0,1 1 0 16,-4 0 0-16,0 0 9 0,0-1-9 0,0 4 0 0,0-9 13 16,0 6-4-16,0 0-1 0,-4-7 0 0,1-2 4 15,-1 6 0-15,1 0 0 0,-1-3 0 0,-3 6 6 0,0-1 2 16,0-11 0-16,0 6 0 0,0 0-7 16,0-6-1-16,-4 0 0 0,4 3 0 0,0 0-12 0,0-3 8 15,-4 0-8-15,4 0 0 0,-3 0 0 16,3-3-20-16,-4 0 4 0,4-3 0 15,-4 0-40-15,4 6-7 0,4-5-1 0,-4-1-588 16,0 0-118-16</inkml:trace>
  <inkml:trace contextRef="#ctx0" brushRef="#br0" timeOffset="40650.367">13889 7696 806 0,'0'0'17'0,"0"0"4"0,0 0 1 0,0 0 2 0,0 0-24 0,0 0 0 0,0 0 0 0,0 0 0 15,0 0 107-15,0 0 17 0,0 0 3 0,0 0 1 16,0 0-63-16,0 0-12 15,0 0-2-15,0 0-1 0,0 0-10 0,0 0-3 0,0 0 0 0,0 0 0 16,0 6-1-16,0 0 0 0,0 8 0 0,3-8 0 16,-3 6-10-16,4 0-2 0,-4 2-1 0,0 4 0 15,3-6-13-15,-3 5-2 16,0-2-8-16,0-3 12 0,0 5 1 0,0 1 0 0,0-6 0 0,0 8 0 16,0-8-2-16,0 0-1 15,0 0 0-15,-3-3 0 0,3-1 0 0,0 1 0 0,-4 3 0 0,4-6 0 16,-3 0-10-16,3-6 12 0,0 0-12 0,0 0 12 15,0 0 40-15,0 0 9 0,0 0 2 0,0-6 0 16,0 0-33-16,-4 0-6 0,4-6-2 0,0 1 0 16,0-4-22-16,0-3 0 0,4 1 0 0,-4-4 0 15,3 3-13-15,-3-5-4 0,4 5-1 0,-1 3 0 0,-3-2-1 16,0 2 0-16,4-5 0 0,-4 5 0 0,3-9 2 16,1 4 0-16,0 8 0 0,-4-6 0 15,3 4-11-15,-3 2-1 16,4 0-1-16,-1 6 0 0,-3 6 30 0,0 0 0 0,0 0 0 0,0 0 0 15,11 0-12-15,-1-6 3 0,-10 6 1 0,11 6 0 0,-1 0-4 16,-2 3 0-16,2 0 0 0,-3 5 0 0,4-2 12 16,-4 6 0-16,3-3 0 0,1 8 0 0,-4-11 0 0,0 11 0 15,0-2 0-15,-3-3 11 0,3 2 4 0,-4-2 1 16,1 5 0-16,-4-8 0 0,3 0 1 0,-3-1 1 16,-3-2 0-16,3 0 0 0,0 0-8 0,0-3-2 0,0-9 0 15,0 0 0-15,0 0-8 0,0 0 0 0,0 0 0 16,0 0 8-1,0-9-28-15,3 3-7 0,-3-6-1 0,0 0 0 0,0 1 28 0,4-10 0 0,-4 3 0 16,-4 1-8-16,4-4 8 0,0 3 0 0,-3 1 0 0,3-4 0 16,3 4 0-16,1-1 0 0,-4 0 0 0,0 1 0 15,7 2-8-15,-4 3 8 0,4-8-8 16,-3 8 8-16,3 3-9 0,0 6 9 0,0-3-10 0,0 0 10 16,0 1-12-16,0 5 12 0,0-6-13 0,4 12 5 15,0-6 8-15,-4 5 0 0,3 1-9 16,1 0 9-16,-1 0 0 0,1 6 0 0,0 2-9 0,-1 4 9 15,-3-6 0-15,4 0 0 0,-4 8 0 0,0-2 0 16,3-6 0-16,-2 11 0 0,-1-2 0 0,0-4 0 16,0-2 8-16,0 3 0 0,-7-1-8 0,3-2 12 15,1 9-3-15,-4-1-1 0,3-11 0 0,-3 5 0 16,0 4-8-16,0-9 10 0,0 5-10 0,0-5 10 16,0 3-10-16,0-9 8 0,-3 6-8 0,3-7 8 15,0 1-8-15,0-6-17 0,0 0 4 0,0 0 1 16,0 0-43-16,0 0-8 0,0 0-1 0,0 0-468 15,0 0-92-15</inkml:trace>
  <inkml:trace contextRef="#ctx0" brushRef="#br0" timeOffset="41278.812">14693 7857 1267 0,'0'0'28'0,"0"0"5"0,0 0 2 0,0 0 1 0,0 0-36 0,0 0 0 0,0 0 0 0,0-11 0 15,0 5 109-15,0 0 15 0,0-3 4 0,-3 3 0 16,-1 0-52-16,4-5-9 0,-3 5-3 0,-1 0 0 15,4 6-52-15,-3 0-12 0,3 0 0 0,-11 0 0 16,7-6 0-16,-3 6 0 0,0 0 0 0,0 0 0 16,0 6 0-16,-3-6-12 0,3 6 3 0,-4 0 1 15,4 5 8-15,0-2-10 0,0 0 10 0,0 0-10 16,0 3 19-16,0-1 4 0,0 1 1 0,0 3 0 16,0-3-26-16,3-1-6 0,0 1-1 0,1 0 0 15,-1-6 31-15,1 0 5 0,3 2 2 0,-4-2 0 0,4 6-19 0,0-6 0 16,4 0 0-16,-4 6 0 15,3-7 0-15,1-2 0 0,-4-3 0 0,3 6 0 0,5 3 0 16,-1 0 0-16,-4-9 0 0,4 6 0 0,0-6 0 16,0 0 0-16,4 0 0 0,-4-6 0 15,3 6 34-15,5-9 3 0,-5 3 1 0,1 3 0 16,-1-6-24-16,1 4-5 0,-4-7-1 0,4 0 0 0,-4-3 0 0,0 4 0 16,-4-1 0-16,4 0 0 0,0 0-8 0,-3 1 0 15,-1-4 9-15,-3 3-9 0,4 6 0 0,-4-6 0 16,-4 1 0-16,4 5 0 0,0 6 0 0,0-6 0 0,0 6 0 15,0-6-8-15,0 6 8 0,0 0 16 0,0 0-4 16,0 0-1-16,0 0-11 0,0 0-16 16,0 0 4-16,0 0 1 0,0 0 3 0,0 0 0 0,-3 9 0 15,3 0 0-15,0 2 21 16,0 1 5-16,0 0 1 0,3 0 0 0,1 8-31 0,-1-2-5 0,1 0-2 0,-1 2 0 16,1-2 19-16,3-1 0 0,0 1 0 0,-3 3 0 15,3-4 0-15,-4-5 0 0,4 9 0 0,0-4 0 16,0-5-40-1,0-6-4-15,1 6 0 0,-5-6-557 0,-3-6-111 0</inkml:trace>
  <inkml:trace contextRef="#ctx0" brushRef="#br0" timeOffset="41800.689">14968 7954 836 0,'0'0'24'0,"0"0"4"0,0 0-28 0,-3 6 0 16,3 3 0-16,0 3 0 0,0-6 108 0,0 6 16 16,0-7 4-16,0 7 0 0,0 3-52 0,3-9-9 0,-3 6-3 0,4-1 0 15,-4-5 0-15,0-6 0 0,0 0 0 0,0 6 0 16,3 0-32-16,1 9-8 0,-4-9 0 15,3-1-1-15,-3-5 13 0,0 0 4 0,0 0 0 16,0 0 0-16,0 0-32 0,0 0-8 16,0 0 0-16,0 0 0 0,0 0 48 0,0-5 6 0,0-1 1 0,0-9 0 15,0 3-37-15,0 0-7 0,0-5-2 0,0-1 0 16,0 6-9-16,4-2-12 0,-4-4 2 0,0 0 1 16,4-2 9-16,-1 8 12 0,-3 0-2 0,4 1-1 15,-1-1-27-15,1 0-6 0,-1 3 0 0,1-3-1 31,-4 1-11-31,3 5-3 0,4 3 0 0,-3-3 0 0,-4 6 39 0,3-3 0 0,1-3 0 0,3 3 0 16,-7 3 0-16,3-3 0 0,5 0 0 0,-1 3 0 16,-4 0 14-16,4 0 10 0,0 0 3 0,0 9 0 15,4 0-43-15,-1 6-9 16,1-4-2-16,0 7 0 0,-1-9 47 0,1 9 8 0,-1-1 3 0,1 1 0 16,-4-3-19-16,0 2-4 0,0 1-8 0,0-1 12 15,0 1 12-15,-3-3 1 0,-1-3 1 0,1-7 0 0,-1 7-38 16,1-3-7-16,-4 9-1 0,0-7-1 15,3-5-18-15,-3-6-3 16,0 6-1-16,0-6 0 0,0 0 35 0,0 0 8 0,0 0 0 0,0 0-582 16,0 0-114-16</inkml:trace>
  <inkml:trace contextRef="#ctx0" brushRef="#br0" timeOffset="42536.764">15487 7831 1497 0,'0'0'32'0,"0"0"8"0,0 0 0 0,0 0 4 0,0 0-36 0,0 0-8 0,0 0 0 0,0 0 0 16,0 0 104-16,0 0 20 0,-7 3 3 0,7-3 1 15,0 0-52-15,0 0-9 0,-7 0-3 0,0 0 0 16,7 0-23-16,0 0-5 0,0 0 0 0,-7-3-1 15,0 3-21-15,7 0-4 0,0 0-1 0,-7 0 0 16,7 0-9-16,-7 3 0 0,-1 3-12 0,5 0 12 31,-4 5-38-31,3 1 0 0,1-3 0 0,-1 6 0 0,1 5 38 0,-1-2 0 0,4 0 0 0,-3 2 0 16,3 10 0-16,-4-16 0 0,4 10 0 0,0-7 0 16,0-11 0-16,0 9 0 0,4 3 0 0,-4-7 0 15,3-5 0-15,-3 6 0 0,0-12 0 0,0 0 0 0,11 6 0 16,-11-6 0-16,0 0 0 0,7 0 0 15,-7 0 44-15,10 0 16 0,1 0 3 0,0-6 1 0,-8 0-52 0,4 0-12 16,0 0 0-16,0-5 0 0,0 2 0 0,0 0 0 16,-3 0 0-16,0-3 0 0,-1 7 0 0,1-7 0 15,-1-3 0-15,1 6 0 0,-1 3-13 0,-3-2-6 16,4-4-1-16,-4 6 0 16,3 0-19-16,-3 0-4 0,0 6-1 0,0 0 0 0,4-9 36 15,-4 9 8-15,0 0 0 0,0 0 0 0,0 0 0 16,0 0 0-16,0 0 0 0,0 0 0 0,0 0 0 0,0 0 0 15,0 0 0-15,0 0 0 0,0 0 0 0,0 0-8 16,0 0 8-16,0 0-8 0,0 9 8 0,0 3 0 16,0 0 0-16,0-1 0 0,0 1 0 0,3 3 0 0,-3 3 0 0,0-7 0 15,4 4 0-15,-1 3 0 0,1-1 0 16,3 1 8-16,-4 5-8 0,1-2 0 0,3 5 0 0,0 4 8 16,-3-7-8-16,3 1 0 0,-4-4 0 0,-3 13 0 15,4-4 10-15,-4-2 1 0,0 8 0 0,0-9 0 16,0 4 7-16,0-4 2 0,-4-2 0 0,1-1 0 15,-1 4 0-15,1 2 1 0,-1-2 0 0,1 2 0 16,-4-3-11-16,3 4-2 0,-3-7-8 0,3 4 12 16,1-9-12-16,-4-1 0 0,3 1 8 0,-3-6-8 15,4 2 0-15,-1-2 0 0,-3-12 8 0,4 6-8 16,-1 0 0-16,1-3 0 0,-5-3 0 0,1-3 0 16,0-3 0-16,0 0 0 0,4 0 0 0,-4-6 0 15,-4-5 0-15,4 2-15 0,-7 3 3 0,3-11 1 16,1 5-17-1,-4-8-3-15,3-1-1 0,1-2 0 0,-1 2-15 0,4 7-3 16,0-7-1-16,0 1-589 0,7 2-119 0</inkml:trace>
  <inkml:trace contextRef="#ctx0" brushRef="#br0" timeOffset="43197.767">15706 7802 817 0,'0'0'23'0,"0"0"5"0,0 0-28 0,0 0 0 0,0 0 0 0,0 0 0 15,0 0 112-15,0 0 17 0,0 0 3 0,0 11 1 16,0-2-20-16,0-3-4 0,0-6-1 0,0 9 0 16,3 0-26-16,1-3-6 15,-1-1 0-15,4 1-1 0,0 0-23 0,0 0-4 0,0-6 0 0,1 3-1 16,-1 0-21-16,0-3-4 0,0 0-1 0,0 0 0 0,0-6-13 15,0 6-8-15,0-6 10 0,0 6-10 0,4-6 0 0,-8 6 0 16,4-6 0-16,-3 1 0 16,-1-1 57-16,1 6 6 0,-1-9 1 0,1 6 0 15,-1-3-75-15,-3 0-14 0,4 0-3 0,-4 6-1 16,0 0-5-16,-4-9-1 0,4 4 0 0,-3-1 0 16,-1 6 35-16,1-6 0 0,-4 0 0 0,0 0 0 0,0 3 0 0,-4-3-8 15,4 3 8-15,-4-3 0 0,1-2-8 0,-1 2 8 16,1 6-12-16,-1-6 12 0,0 0-9 0,1 6 9 15,3 0 0-15,0 6-9 0,0-6 9 0,3 6-10 16,-3 0 10-16,4 2-10 0,-1-2 0 0,0 3 0 16,1 6 0-16,-1-3 0 0,1-1 10 0,3 4 0 15,0 3-9-15,0-1 9 0,3 1 0 0,1 3 0 0,-4-4 0 16,3 1 0-16,1-3 0 0,0 2 0 16,-1-5 0-16,4 6 0 0,-3-7 0 0,-1 4 0 0,1-3 9 15,3 5-9-15,-4-11 8 0,4 0-8 16,4 0 8-16,-4 0-8 0,0 0 0 0,0 9 8 15,4-10-8-15,-4 1 0 0,3 0 0 16,-3-6 0-16,8 6 0 0,-5-6-8 16,1-6-28-16,3 6-6 0,0-6-1 0,0 0 0 0,-3 6-68 15,3-5-13-15,-4 5-4 0,-3-6 0 0</inkml:trace>
  <inkml:trace contextRef="#ctx0" brushRef="#br0" timeOffset="60837.441">16581 7208 828 0,'0'0'18'0,"0"0"4"0,0 0 1 0,0 0 0 0,0 0-23 0,0 0 0 0,0 0 0 0,0 0 0 0,-4 3 45 15,4-3 5-15,-3 11 1 0,-1-5 0 0,4 0-9 16,-4 6-2-16,4-12 0 0,0 12 0 0,0-12 5 0,0 3 1 16,4 3 0-16,-4-6 0 0,0 8 3 0,0-8 1 15,0 0 0-15,0 9 0 0,4-3-8 0,-4 6-2 16,3-6 0-16,-3 5 0 0,0-2-22 0,0 9-5 16,0-6-1-16,0 5 0 0,0 1 1 0,-3 3 0 15,3 2 0-15,-4-2 0 0,4 2 0 0,-4 1 0 16,1 8 0-16,-4-8 0 0,3-7 2 0,1 10 0 15,-1-4 0-15,1 4 0 16,-1 2 2-16,1 0 1 0,-1-2 0 0,1-4 0 0,-1 4-5 0,1-4-1 16,-1-2 0-16,1 2 0 0,-1-2-3 0,0-3-1 15,4-1 0-15,-3 1 0 0,3-6 4 0,-4 2 0 0,1-2 0 0,3 0 0 16,0 0-4-16,0-1 0 0,-4-8 0 0,4 6 0 16,0-3-8-16,0-6 0 0,0 0 0 0,0 0 8 15,0 0 0-15,0 9 0 0,0-9 0 0,0 0 0 16,0 0 17-16,0 0 3 0,0 0 1 0,0 0 0 15,0 0-17-15,0 0-3 0,0 0-1 0,0 0 0 16,0 0-8-16,0 0 0 0,0 0 0 0,0 0 0 16,0 0 0-16,0 0 0 0,0-9-11 15,4 3 11-15,-4 6 0 0,0 0-10 0,0-3 10 0,0 3 0 16,3-3 0-16,-3 3 0 0,0 0 0 0,0 0 0 16,0 0 0-16,0 0-8 0,0 0 8 0,0 0 0 15,0 0 0-15,0 0-8 0,0 0 8 0,0 0 0 16,0 0-8-16,0 0 8 0,0 0 0 0,0 0 0 15,0 0 0-15,0 0 0 0,0 0 0 0,0 0 0 16,0 0 0-16,0 0 0 0,0 0 0 0,0 0 0 0,0 0 0 16,0-6 11-16,4 1-11 0,-4-7 10 0,3 0-10 0,-3 0 0 15,4 3 0-15,0-2 0 0,-1-1 0 0,-3 0 0 16,4 0 0-16,-1-5 0 0,1 5 0 16,-1 3 0-16,1-3 0 0,-1 1 0 0,1-4 0 0,-1 6 0 15,1 0 0-15,-1-2 0 0,1 5 0 0,-1 0 0 16,1 0 0-16,-1 0 0 0,-3 0-9 0,4 3 9 15,-4 3 0-15,0 0 0 0,0 0 0 0,4-6-8 16,-1 3 8-16,-3 3 0 0,0 0 0 0,7 0-12 16,-7 0 12-16,4 0-10 0,-1 3 10 0,4-3-13 15,0 6 5-15,-3 0 8 0,-1 3-12 0,-3-3 12 16,7 0-10-16,-3 0 10 0,-1 8-8 0,-3-2 8 16,4 6 0-16,-1-1-9 0,1-2 9 0,-4 9-10 0,4-7 10 15,-4 7-10-15,3-4 10 0,-3 4 0 0,0-1-9 0,4-2 9 16,-4-3 0-16,0-1 0 0,0 1 0 0,0 2 0 15,0-2 0-15,0 0 0 0,0-4 0 0,0-2 0 16,0 0 0-16,0 3 0 0,0-4 0 16,0-2 0-16,0 0 0 0,0-9 0 0,0 6 0 0,0-6 0 15,0 0-41-15,0 0-11 16,0 0-1-16,0 0-530 0,0 0-105 0</inkml:trace>
  <inkml:trace contextRef="#ctx0" brushRef="#br0" timeOffset="61496.084">16796 7878 1234 0,'0'0'27'0,"0"0"5"0,0 0 2 0,0 0 2 0,0 0-36 0,0 0 0 0,0 0 0 0,0 0 0 15,0 0 79-15,0 0 9 0,0 0 1 0,0 0 1 16,0 0-47-16,0 0-10 0,0 0-1 0,0 0-1 16,0 0-23-16,0 0-8 0,0 0 0 0,0 0 9 15,0 6-9-15,0-6 0 0,0 0 0 0,0 6 0 16,3 0 0-16,-3 5 0 0,0-11 0 0,7 6 0 15,-3 0 0-15,3 0 18 0,0-6-3 0,-3 6-1 16,3 0-14-16,0 0-16 16,0-6 3-16,0 0 1 0,-7 0 34 0,3 0 7 0,4-6 2 0,0 0 0 15,0 6-18-15,4-6-3 0,-4 6-1 0,0-6 0 16,0 0 3-16,0 0 0 0,0 6 0 0,0-11 0 16,-3 5-4-16,-1 0 0 0,1-3 0 0,3 3 0 15,-7 0 0-15,3-5 0 0,1-1 0 0,-4 3 0 16,0-3-8-16,0 6 0 0,0-11 0 0,-4 11 0 15,4-6 0-15,-3 3 0 0,3 0 0 0,-4 1 0 16,1 2-12-16,3 6-5 0,-7-6-1 0,0 0 0 0,0 0 10 16,0 0 8-16,7 6-12 0,-7 0 12 0,7 0-10 15,-7 6 10-15,-4 0-8 0,0 6 8 0,1-3 0 16,-4 5 0-16,3 1 0 0,1-3-8 0,-1 5 8 16,0 1-13-16,4-3 5 0,-3 8 8 0,6-11 0 0,-3 3 0 15,0 8 0-15,4-11 0 0,-1 9 17 0,1-10 2 16,-1 7 0-16,0-6 0 0,1-1-4 0,-1-2-1 15,4 3 0-15,0 0 0 0,0-6 11 0,4 5 3 16,-1-5 0-16,1 0 0 16,-4-6-20-16,7 3-8 0,0 3 8 0,4 3-8 0,-1 0 8 0,1 2-8 15,3-5 8-15,-3 0-8 0,-1 6 0 0,4-3 0 16,0 0 0-16,0-4 0 16,1 4-30-16,-1-3-11 0,3 0-3 0,1 0 0 15,-4-6-53-15,4 6-11 0,-4 0-3 0</inkml:trace>
  <inkml:trace contextRef="#ctx0" brushRef="#br0" timeOffset="62072.823">17177 7813 1256 0,'0'0'28'0,"0"0"5"0,0 0 2 16,0 0 0-16,0 0-35 0,0 0 0 0,0 0 0 0,0 0 0 15,0 0 75-15,-4 6 8 0,4-6 1 0,0 9 1 0,-3-3-45 0,3 6-10 16,0-1-2-16,0-5 0 0,0 6-15 0,0-6-3 15,0 3-1-15,0-3 0 0,0-6-9 0,0 11 0 16,3 1 0-16,-3 0 8 0,0-12 0 0,0 6-8 16,0 0 12-16,4 5-4 0,-4-2 15 0,3-3 2 15,-3-6 1-15,0 6 0 0,4 0 2 0,-4 0 1 0,3 6 0 0,1-12 0 16,-1 8-5-16,4-2 0 0,-3 0-1 0,-1 0 0 16,1 0-9-16,3 0-2 15,-3-6 0-15,3 12 0 0,0-12-12 0,0 5 11 16,0 1-11-16,0-6 10 0,0 0 2 0,0 0 0 0,4 0 0 15,-1 0 0-15,-3-6 0 0,4 1 0 0,-1-7 0 16,-3 6 0-16,1-3-12 0,-1 3 12 0,0-6-12 0,0 7 12 16,7-7-12-16,-7 0 0 0,3 0 0 0,-3 3 8 15,1-2-8-15,-1-1 0 0,0 0 0 0,-4 0 0 16,1-2 0-16,-4 2 0 0,0 0 0 0,0-5 0 16,-4-1 0-16,1 3 0 0,3-2 0 0,-7 5 0 15,0-3 0-15,-1 0 0 0,1 1 0 0,4 2 0 16,-4-6-15-16,7 7 5 0,0-1 1 0,0 3 0 15,0 3 9-15,0-6 0 0,-4 6 0 0,4 6 0 16,0 0-8-16,0 0 0 0,0 0 0 0,0 0 0 16,0 0-41-16,0 0-8 15,0 0-2-15,0 0-821 0</inkml:trace>
  <inkml:trace contextRef="#ctx0" brushRef="#br0" timeOffset="62669.722">17635 7702 1148 0,'0'0'25'0,"0"0"6"0,0 0 1 0,0 0 0 0,0 0-32 0,-3 3 0 0,3-3 0 0,-7 8 0 15,7-8 57-15,-7 9 6 0,3-3 1 0,1 0 0 16,3 0-10-16,-4 0-2 0,4 0 0 0,-3 5 0 16,3-11-25-16,0 6-6 0,0 3-1 0,0 3 0 15,0-6 3-15,0 0 0 0,0 5 0 0,0-2 0 16,0 0-10-16,3 0-1 0,-3 3-1 0,4-1 0 15,-4 1-11-15,0-3 0 0,3 9 0 0,-3-7 8 16,0 1 0-16,4 0-8 0,-1 0 12 0,-3-1-4 0,0 4 4 16,0-3 0-16,4 0 0 0,-4-7 0 0,0 1-12 15,0 0 12-15,0-6-12 0,0 0 12 16,0 0 1-16,0 0 1 0,0 0 0 0,0 0 0 0,0 0 25 16,0 0 5-16,0 0 0 0,0 0 1 15,0 0-13-15,0 0-4 0,-7-9 0 0,3 6 0 0,4-8-19 0,-3-1-9 16,-1 6 8-16,4-9-8 0,0 7 0 0,-3-1 0 15,6 3 0-15,-3-6 0 0,0 6 0 0,-3-6 0 16,3-2 0-16,-4 5 0 0,4 3 0 0,-3-3 0 16,3-3 0-16,0 1 0 0,-4 2 0 0,4 0 0 15,0 0 0-15,0-3 0 0,-3 1 0 0,3-1 0 16,0 0 0-16,0 0 0 0,3-2 0 0,-3 2 0 16,4 0 0-16,-1-2 0 0,-3 5-12 0,4 0 3 0,-1-3 0 15,4 6 0-15,-3-6 9 0,3 1-8 0,0 2 8 0,0 0-8 16,0 0-7-16,0 9-1 0,0-11 0 0,0 11 0 31,0 0-119-31,0 0-24 0,0 5-5 0,4 1 0 0</inkml:trace>
  <inkml:trace contextRef="#ctx0" brushRef="#br0" timeOffset="63556.094">15730 7549 766 0,'0'0'16'0,"0"0"4"0,0 0 1 0,0 0 2 0,0 0-23 0,0 0 0 16,0 0 0-16,0 0 0 0,0 0 36 0,0 0 2 15,0 0 1-15,0 0 0 0,0 0 7 0,0 0 2 16,0 0 0-16,0 0 0 0,4 0 18 0,-4 0 4 16,7 0 1-16,-7 0 0 0,7 0-7 0,-3 0-2 15,3-6 0-15,0 6 0 0,0 0-30 0,0 0-5 0,0-6-2 16,-4 6 0-16,4-6 12 0,-7 6 3 15,7 0 0-15,1-6 0 0,-1 0-25 0,0 3-5 0,0 1-1 16,0-4 0-16,3 3 15 0,1-3 4 0,-1 0 0 0,1 0 0 16,0-6 0-16,3 1 0 15,0-1 0-15,0 3 0 0,4-9-28 0,-1 7 0 0,4-4 0 0,1-3 0 16,-1 1 12-16,0-1 0 0,0-9 0 0,-3 10 0 16,3-1-12-16,-3 1 8 0,-4 2-8 0,0-3 8 15,-4 6-8-15,1 4 0 0,-4-1 0 0,0 3 0 16,-3 3 0-16,-4 3-16 0,0 0 4 0,0 0 1 15,0 0-29-15,0 0-7 16,0 0-1-16,0 0 0 0,0 0-35 0,0 0-7 16,0 0-2-16,0 0-406 0,3 6-82 0</inkml:trace>
  <inkml:trace contextRef="#ctx0" brushRef="#br0" timeOffset="66194.827">17829 7819 1105 0,'0'0'24'16,"0"0"4"-16,0 0 2 0,0 0 2 0,0 0-32 0,0 0 0 0,0 0 0 0,0 0 0 0,0 0 32 0,0 0 0 15,0 0 0-15,0 0 0 0,0 0 0 0,4 6 0 16,-4-6 0-16,3 3 0 0,-3-3-32 0,4 6 0 16,-4-6 0-16,4 3 0 0,-1 6 0 0,-3-9 0 15,0 0 0-15,0 0 0 0,4 0 0 0,-4 0 0 16,0 0 0-16,0 0 0 0,0 0 13 0,0 0-4 15,0 0-1-15,0 0 0 0,0 0 23 0,0 0 4 16,0 0 1-16,0 0 0 0,0 0-7 0,0 0-1 0,0 0 0 0,0 0 0 16,0 0-14-16,0 0-3 15,0 0-1-15,0 0 0 0,0 6-2 0,0-6-8 0,0 0 12 0,0 0-4 16,0 0-8-16,0 0 0 0,0 0 9 0,0 0-9 16,3 5 0-16,1-5 0 0,-4 0 0 0,0 0 0 15,0 0 8-15,0 0 1 0,0 0 0 0,0 0 0 16,0 0 14-16,0 0 2 0,0 0 1 0,0 0 0 15,0 0 0-15,0 0 0 0,0 0 0 0,0 0 0 16,0 0-10-16,0 0-3 0,0 0 0 0,0 0 0 16,0 0-13-16,0 0 9 0,3-5-9 0,1 5 8 15,-1-6-8-15,1 6 0 0,3-6 0 0,-4 6 0 16,-3 0 0-16,4-3 0 0,-1-3 0 0,4 3 0 16,-3 3 0-16,3-3 0 0,-3 0 9 0,-1-3-9 15,1 3 20-15,-1-3-1 0,4 1 0 0,-3-1 0 16,-1 0-19-16,4 0 0 0,-3-3 0 0,3 0 0 15,0 3-9-15,0-2-9 0,0-4-2 0,0 6 0 16,0-6-5-16,4 6-2 0,-4-2 0 0,-4 5 0 16,4-3 2-16,-3-3 0 0,-1 3 0 0,1 6 0 0,-1-6 13 15,1-6 2-15,-4 6 1 0,0 6 0 0,0 0 9 0,0-8 0 16,0 8 0-16,0-9 0 0,-4 3 0 0,1-3 0 16,3 9 8-16,0 0-8 0,-7 0 0 0,0-6 0 15,0 6 0-15,-4 0 8 0,1-6-8 0,-1 6 0 16,0 0 0-16,-3 0 0 0,4 6 11 0,-1-6 1 15,-3 6 0-15,0 0 0 0,0 3-12 0,3 0 0 16,-3 5 0-16,4 4 0 0,3-3 0 0,-4 2 0 0,-3-5 0 0,7 0 0 16,-4 0 0-16,4 5 0 0,-3 4 0 0,2-4 0 15,5-2-22-15,-1 3 3 0,-3-1 1 16,4 1 0-16,-1-3 18 0,4-3 0 0,-3-1 0 16,3 1 0-16,-4 0 12 0,8-6 7 15,-4 3 1-15,0-9 0 0,3 8-8 0,-3-8 0 16,0 0-1-16,4 9 0 0,-1-3 8 0,4 0 1 15,-7-6 1-15,7 0 0 0,4 6-12 0,-4-6-9 0,0 0 12 0,4 0-12 16,-4 0 0-16,3-6-14 0,5 6 1 0,-5-6 0 16,4 0-111-16,4 0-23 15,-4-3-4-15,0 4-533 0</inkml:trace>
  <inkml:trace contextRef="#ctx0" brushRef="#br0" timeOffset="66654.613">18062 7716 968 0,'0'0'21'0,"0"0"5"0,0 0 1 0,0 0 0 0,0 6-27 0,0-6 0 16,0 6 0-16,-3 0 0 0,3 0 93 0,-4 6 14 16,4-9 2-16,0 5 1 0,0-8-14 0,-3 9-4 15,3 3 0-15,-4-6 0 0,4 0-36 0,0 5-8 0,-3 1-2 0,-1 0 0 16,4 3-22-16,0 2-5 0,4-5-1 0,-4 3 0 16,3 2-18-16,-3-5 0 0,4 6 0 0,3-3 0 15,-4-4 0-15,1 1 0 0,3-6 0 0,-4 0 0 16,4 6 16-16,0-12-3 0,1 5-1 0,-1-5 0 15,0 0 6-15,0 0 1 0,0 0 0 0,0-5 0 16,3-1-7-16,-3 0 0 0,0-6-1 0,4 0 0 16,0 3 1-16,-4-2 1 0,3-1 0 0,-3-6 0 15,0-2-13-15,0 2 0 0,0 0 0 0,1 1 0 16,-1-1 0-16,0 3 0 0,-4-2 0 0,4-7-10 31,-3-2-26-31,-1 8-6 0,1-8-1 0,-4 8 0 16,3 0-17-16,1 1-3 0,-4 2-1 0,0-2 0 0,0 5-87 0,0-3-17 0,0 6-4 15,-4 0-424-15</inkml:trace>
  <inkml:trace contextRef="#ctx0" brushRef="#br0" timeOffset="67232.347">18521 7611 1116 0,'0'0'24'0,"0"0"6"0,0 0 1 0,0 0 0 0,0 0-31 0,0 0 0 0,0 0 0 0,0 0 0 15,0 0 91-15,0 0 12 16,0 0 2-16,0 0 1 0,-7 0-41 0,-4-6-8 15,1 6-1-15,-1 0-1 0,-3 6-37 0,0-6-7 0,0 0-2 0,0 5 0 16,-1 1-9-16,1 0 0 0,0 0 0 0,0 3 0 16,0 3 0-16,7-1 0 0,3 1 0 0,1 0 0 15,-1-3 0-15,1 5-14 0,-1 1 5 0,4-9 1 16,-3 6 8-16,3-6 0 0,0-3 0 0,0-3 0 16,3 8 0-16,-3-2 0 0,0 3-9 0,0-3 9 15,0-6 0-15,0 0 15 0,4 6-3 0,3 0 0 16,0-6-12-16,0 6-13 0,0-1 2 0,0-5 1 15,4 6 10-15,-4-3 0 0,-4 0 0 0,4 0 0 0,0-3 0 16,0 3-8-16,-3 3 8 0,3-6-8 0,-7 0 8 16,0 0 0-16,4 6 0 0,3 3 0 0,-7-9 0 0,3 6 0 15,4-1 0-15,-7-5 0 0,4 6 0 0,-1 0 8 16,-3-6-8-16,4 9 8 0,3-3 0 16,-4 0 1-16,-3 11 0 0,0-11 0 0,4 6 13 15,-4-6 2-15,0 6 1 0,0-1 0 16,0-2-13-16,-4 3-2 0,-3 0-1 0,0 0 0 0,0-1-9 0,0 1 0 15,-3-3 9-15,-1 9-9 0,0-13 0 0,1 7 8 16,-1-12-8-16,-3 3 0 0,4 0 8 0,3 0-8 16,7-3 10-16,-8 0-10 0,1 3 13 0,-3 0-3 15,3-6-1-15,-4 0 0 0,4-3-9 0,-3-3 0 0,2-2-10 16,1-7 10 0,0 3-116-16,4 3-16 0,-4-5-4 0,3-1-345 0,1 1-69 0</inkml:trace>
  <inkml:trace contextRef="#ctx0" brushRef="#br0" timeOffset="67836.491">18595 7775 1036 0,'0'0'23'0,"0"0"5"0,0 0 0 0,0 0 1 0,0 0-29 0,0 0 0 0,0 0 0 0,0 0 0 0,0 0 108 16,0 0 16-16,0 0 4 0,0 0 0 0,0 0-59 0,0 0-11 16,0 0-2-16,0 0-1 0,0 0-23 0,0 0-4 15,0 0 0-15,0 0-1 0,3 0-15 0,-3 0-2 16,0 0-1-16,8 3 0 0,-1 3-9 0,0 0 0 15,0-6 9-15,0 6-9 0,0-6 0 0,3 0 9 16,-3 0-9-16,4 6 0 16,-4-6-20-16,4 0-10 0,-1 0-2 0,4 0-1 0,-3 0 52 15,-4-6 10-15,4 6 3 0,-4-6 0 0,0 0-21 0,0 6-11 16,-7 0 12-16,3-6-12 0,-3 6 11 0,7-6-11 16,-3 0 10-16,-1 0-10 0,-3-2 8 0,0 8-8 15,4-6 0-15,-4 0 9 0,0 0-9 0,0 0 0 0,0-6 0 16,0 1 0-16,0 2 0 0,0-3-9 0,-4 6 9 15,4-6-13 1,0 12-21-16,-3-6-4 0,3-5-1 0,-4 5 0 0,-3 0 39 0,7 6 0 0,0 0 0 16,-7 3 0-16,0-3-9 0,0 6 9 0,-4 0 0 0,4 2 0 15,4 4-13-15,-4 0 4 0,0-3 1 0,0 6 0 16,0 5 0-16,0-8 0 0,0 11 0 0,0-2 0 16,-1-9 8-16,5 8 12 0,-4-2-2 0,0 5-1 15,3-11 5-15,1 6 1 0,-4 2 0 0,3-8 0 16,4 6 6-16,0-3 2 0,-3-7 0 0,3 1 0 15,0 3-1-15,3-6 0 0,1 6 0 0,-1-7 0 16,1 1-9-16,3 3-1 0,-4-3-1 0,4 0 0 16,0-6-11-16,4 6 10 0,-4-6-10 0,4 0 10 15,-1 0-34-15,1 0-8 16,3 0 0-16,-3-6-532 0,-1 0-105 0</inkml:trace>
  <inkml:trace contextRef="#ctx0" brushRef="#br0" timeOffset="69350.144">19004 7778 990 0,'0'0'21'0,"0"0"5"0,-3-3 1 16,-1-3 1-16,4 6-28 0,-3-6 0 0,-5 3 0 0,8 3 0 0,0 0 57 0,-3-5 6 16,-4 5 1-16,7 0 0 0,-7 5-15 0,7-5-2 15,0 0-1-15,-7 3 0 0,7-3 3 0,-7 3 1 16,7-3 0-16,0 0 0 0,0 0-13 0,0 0-2 16,-4 6-1-16,4-6 0 0,0 0 9 0,0 6 1 0,0 0 1 0,-3 6 0 15,3-6-19-15,-4 5-4 0,4-5-1 0,0 3 0 16,0 0 6-16,4 6 1 0,-4 2 0 15,0-5 0-15,0 9-28 0,0-4 0 0,3 1 0 16,-3 5 0-16,4-2 0 0,-4-3 0 0,3-4 0 0,-3 4 0 16,0-6 0-16,0-1 0 0,0-11 0 0,0 0 0 15,0 6 17-15,0-6-1 0,0 0-1 0,0 0 0 16,0 0 37-16,0-6 7 0,0 1 1 0,-3-7 1 16,3-3-42-16,0 0-9 0,-4 7-2 15,4-10 0-15,4 0-8 0,-4-2-11 0,0 8 3 0,3-6 0 16,-3 1-8-16,0 5 0 0,4-3-1 0,-4 3 0 15,3-5 1-15,-3 5 1 0,4 0 0 0,-4-2 0 16,3 8 6-16,-3 0 1 0,4-6 0 0,-4 6 0 16,0 6 8-16,0 0 0 0,0 0 0 0,0 0 0 15,7-3-15-15,-7 3-1 0,7 0 0 0,0 0 0 16,0 0 16-16,0 0 0 0,0 0 0 0,0 6 0 0,0-6 0 0,0 3 0 16,-7-3 0-16,7 6 0 0,1 0-9 0,-1 0 1 15,0 0 0-15,-4-1 0 0,1 1 8 0,-1 3 0 16,1 0 0-16,-1 0 0 0,-3 3 0 0,0-1 11 15,0 1-3-15,0-3 0 0,0 3 5 0,0 5 1 16,0-11 0-16,0 6 0 0,0-6-14 0,0-6 0 16,0 0 8-16,0 0-8 0,0 0 0 0,4 6 9 15,-4-6-9-15,0 0 8 0,3 6-8 0,1-1 8 16,3-2-8-16,0 0 8 0,0 0-8 0,4 3 0 16,-4-6 0-16,0 6-11 15,0-6-13-15,0 0-4 0,0 0 0 0,0 0 0 16,0 0-8-16,0-6-1 0,0 0-1 0,0-3 0 0,0 4 38 0,-3-7 0 15,3 0 0-15,-4 6 0 0,1-6 23 0,-1 1-1 0,4-1 0 0,-3 3 0 16,-1-3-22-16,-3 1 0 0,4-1 0 0,0 3 0 16,3-3 8-16,-4 6 1 0,1 0 0 0,-4 6 0 15,0 0-9-15,0 0 0 0,0 0 0 0,0 0 0 16,0 0 0-16,0 0-12 0,0 0 2 0,3 6 1 16,1 0 9-16,-1 3 0 0,1 3 0 0,-1 5 0 15,1-5 0-15,3 6 0 0,-7 2 0 0,3 4 0 16,1-1-26-16,-1 4 0 15,1-4 0-15,-4 4 0 0,0-4 13 0,0-5 2 0,0 9 1 0,0-10 0 16,0 4 10-16,0-7 0 0,-4 1 0 0,4-3-8 16,-3 0 8-16,3-9 0 0,0-3 8 0,0 0-8 15,0 0 14-15,0 0-2 0,0 0 0 0,0 0 0 16,0-3-35 0,0-9-7-16,3 0-2 0,1-5-524 0,-4-1-104 0</inkml:trace>
  <inkml:trace contextRef="#ctx0" brushRef="#br0" timeOffset="70198.413">19512 7846 552 0,'0'0'16'0,"0"0"3"0,0 0-19 0,-7 6 0 0,7-6 0 0,-7 5 0 0,3 1 28 0,1 0 1 16,3-6 1-16,-4 6 0 0,4-6 18 0,-3 6 3 16,-1 0 1-16,-3 0 0 0,4 3-6 0,3-9-1 15,0 0 0-15,0 0 0 0,0 0 6 0,-4 5 1 16,4-5 0-16,0 0 0 0,0 0 11 0,0 0 2 16,0 0 1-16,-3 6 0 0,3-6-8 0,0 0-2 15,0 0 0-15,0 0 0 0,0 0-22 0,3 6-5 16,1 0-1-16,-1 0 0 0,1 0-2 0,3 0-1 15,0-6 0-15,0 6 0 0,4-1-9 0,-4-2-1 0,3 0-1 0,1-3 0 16,-1-3 0-16,1 0 0 0,0 1 0 16,-1-7 0-16,1 3-1 0,-1 0 0 0,1 0 0 15,-4 0 0-15,4-6-2 0,-4-2-1 0,0 2 0 0,-4 6 0 16,4 0-10-16,-7-6 12 0,4 1-12 0,-4 2 12 16,0 3-12-16,0 0 0 0,-4 0 9 0,1 0-9 15,-4-5 0-15,0 5-18 0,3 6 3 16,-6-6 1-16,-1 6 6 0,0 0 8 0,1-6-13 0,-1 6 5 15,-3 0 8-15,3 0 0 0,1 6 0 0,-4 0 0 16,3 0-11-16,1 5 11 0,-1-2-13 16,4 3 5-16,0 0-1 0,0 5 0 0,0-5 0 0,3 3 0 15,1 8 9-15,-1-11 0 0,4 6-9 0,0-4 9 16,0 4 0-16,4 0 0 0,-4-7 12 0,3 4-4 16,4 3 2-16,-3-6 0 0,-1-7 0 0,1 1 0 15,3 3-2-15,0 0-8 0,0-3 12 0,-3 9-4 16,3-15 0-16,0 5 0 0,0-5 0 0,0 0 0 15,0 0 0-15,3 0-8 0,1 0 12 0,0-5-4 0,3-1-16 16,0-3-4-16,0 9-1 0,4-6 0 16,-1-3-95-16,1 0-18 0,0-8-4 15,-1 5-614-15</inkml:trace>
  <inkml:trace contextRef="#ctx0" brushRef="#br0" timeOffset="70699.542">19823 7807 836 0,'0'0'24'0,"0"0"4"0,0 0-28 0,0 0 0 0,-4 6 0 0,1 3 0 16,3-9 157-16,0 6 26 0,-4 3 5 0,4 0 0 16,-4 2-96-16,4 1-20 0,-3-3-4 0,3 3-1 15,-4 5-16-15,1-5-3 0,-1 0-1 0,1 0 0 16,3 2-24-16,0-2-5 0,-4 0-1 0,4-6 0 15,-3 6 1-15,-1-7 0 0,4-5 0 0,0 0 0 16,0 0-7-16,0 0-2 0,0 0 0 0,0 0 0 16,0 0 12-16,0 0 3 0,0 0 0 0,0 0 0 15,0 0-24-15,0 0 0 0,0 0 0 0,0 0 0 16,4-5 0-16,-1-7 0 0,1 12 0 0,-1-6 0 16,1-6 0-16,-1 6 0 0,4-3 0 0,-3-2 0 15,0-1 0-15,-1-6-10 0,4 7 1 0,-3-7 0 16,3 9 9-16,-4-9 0 0,1 1-9 0,-1 8 9 0,4-3 0 15,0 6 0-15,0-5 0 0,-3-1 0 0,3 6-9 16,0 0 9-16,-3 0 0 0,3 3 0 0,-4-3-11 0,-3 6 11 16,0 0-10-16,0 0 10 0,4 3-16 0,3 3 4 15,0 0 0-15,-4 6 0 0,1-6 12 0,-1 0 0 16,-3 8 0-16,4-2 0 0,-4 6-13 0,-4-1-7 16,4-5 0-16,-3 3-1 0,-1 8 49 15,1-11 11-15,-1 6 1 0,1-1 1 0,-1 4-28 0,-3-3-5 16,4-7-8-16,-1 1 11 0,4-3-11 0,-3 3 0 15,3-6 0-15,0-6 8 0,0 11-8 0,0-11 0 16,3 6 0-16,1 0 0 0,-4-3-17 0,0-3 1 16,0 0 0-16,0 0 0 15,0 0-27-15,0 0-5 0,7 0 0 0,-7 0-536 0,0 0-108 0</inkml:trace>
  <inkml:trace contextRef="#ctx0" brushRef="#br0" timeOffset="71229.399">20182 7049 903 0,'0'0'20'0,"0"0"4"0,0 0 0 0,0 0 2 0,-7-6-26 0,0 6 0 16,7 0 0-16,-7 0 0 0,7 0 22 0,-3 0-1 15,3 0 0-15,0 0 0 0,0 0 21 0,-7 0 4 16,7 0 1-16,-11 0 0 0,11 0 4 0,-7 6 1 15,7-6 0-15,0 0 0 0,0 0-9 0,-3 6-2 16,3-6 0-16,-8 6 0 0,8 0-7 0,-3 2-2 0,3 1 0 16,0 0 0-16,0 3-8 0,0 6-1 15,0-7-1-15,3 16 0 0,-3-4 11 0,4 7 3 0,0 2 0 16,-1 0 0-16,1 4 2 0,-4 2 1 16,0 0 0-16,0 3 0 0,0-3-11 0,0 4-1 15,0-4-1-15,-4 0 0 0,4 6-10 0,0-3-1 0,-3 0-1 0,-1 1 0 16,0-1-14-16,4 0 0 0,-3-3 0 0,3 6 0 15,-4-6 0-15,1-2 0 0,-1-10 8 0,-3 9-8 16,4-14 0-16,-1 8 0 0,1-5 8 0,-1-6-8 16,1-4 0-16,3-2-13 0,-4 0 2 0,4-3 1 15,0-4-33-15,0-5-6 0,0 0-2 16,0 0 0-16,0 0-45 0,0 0-10 0,0 0-2 0,0-8-386 16,4-4-78-16</inkml:trace>
  <inkml:trace contextRef="#ctx0" brushRef="#br0" timeOffset="71547.191">19900 7561 1414 0,'0'0'40'0,"0"0"9"0,0 0-39 0,0 0-10 16,0 0 0-16,0 0 0 0,0 0 47 0,0 0 7 16,0 0 2-16,0 0 0 0,0 0 6 0,0 0 2 0,0 0 0 15,0 0 0-15,0 0 0 0,0 0 0 0,0 0 0 0,0 0 0 16,7 0-45-16,0-6-9 0,0 0-2 0,4 0 0 16,0 0-8-16,3 6 8 0,0-12-8 0,0 3 8 15,7 7-8-15,-3-7 0 0,3 3 0 0,0 0 0 16,0-6-16-16,4 6 5 0,-4-3 1 15,0 7 0 1,0-1-94-16,-3 3-18 0,3 0-4 0,-3 0-397 16,-1 3-79-16</inkml:trace>
  <inkml:trace contextRef="#ctx0" brushRef="#br0" timeOffset="72986.582">21050 7975 914 0,'0'0'20'0,"0"0"4"0,0 0 0 0,0 0 3 0,0 0-27 0,0 0 0 0,7 0 0 0,-7 0 0 16,0 0 62-16,0 0 7 0,0 0 2 0,0 0 0 15,0 0 31-15,0 0 6 0,0 0 2 0,0-12 0 16,0 6-42-16,-3 1-8 0,-1-4-1 0,1 9-1 16,-4-6-14-16,3 0-4 0,-3 0 0 0,0 0 0 0,0 0-8 0,-4 0-3 15,1 6 0-15,3-5 0 0,-4-1-29 0,1 3 8 16,-1 3-8-16,0 0 0 0,-3 3 0 0,4 3-15 16,-4-1 3-16,0 7 1 0,-1-6 2 0,1 0 0 15,0 6 0-15,0-1 0 0,3 4 9 0,1-3-13 16,-1 0 5-16,4-1 8 0,4 4-12 0,-1-3 12 15,1 0-10-15,-1-1 10 0,4-5-12 0,0-6 3 16,0 0 1-16,0 0 0 0,4 6 8 0,-1 0 0 16,4-3 0-16,-3 3 0 0,3-3 0 0,-4 6 0 15,8-3 0-15,-4-6 8 0,4 5-8 0,-4-5 8 16,7 6-8-16,-4-6 8 0,8 6-8 0,-4-12 0 16,0 6 0-16,0-6 0 0,4 1 0 0,-4 5-8 15,0 0 8-15,4-6-12 0,-4-9 12 0,4 3-10 0,-8 0 10 16,8-5-10-16,-4-4 10 0,-4 4 0 0,5-1 0 0,-5-3 0 15,4-2 9-15,-3 5-9 0,-1-11 12 0,1 8-12 16,0-11 0-16,-4 8-19 0,3-5 3 0,-6-3 0 31,-4 2-23-31,3-2-4 0,4 2-1 0,-3 1 0 0,3-3 36 0,-4-1 8 0,5-2 0 0,-8 3 0 16,3-6 0-16,-3 2 0 0,-3 4 0 0,-1 3 0 16,4-4 0-16,-4 10 0 0,1-7 0 0,-1 10 0 15,1 2 0-15,-1 6 0 0,1-2 0 0,-1 8 0 16,-3 0 0-16,7 6 0 0,0 0 0 0,-7 0 0 15,0 0-13-15,-3 6-1 0,3 3 0 0,-1 8 0 16,1-5 4-16,0 3 1 0,0 2 0 0,0 7 0 16,4-7 9-16,3 10 0 0,-4-4 0 0,4 4-8 0,0-4 8 15,4 10-13-15,-4-4 5 0,3-2 8 16,-3 2-8-16,4-5 8 0,-4 5 0 0,0 3 0 16,0-2 0-16,0 2 0 0,-4 0 10 0,-3-2-10 0,4-4 19 0,-4 4-3 15,3-4-1-15,-3 3 0 0,-4-8 4 16,4 8 1-16,0-11 0 0,-3 9 0 0,-1-4-8 0,4 1 0 15,-4-4-1-15,4-2 0 0,-3-6 5 0,6-1 0 16,-3 1 1-16,4 9 0 0,-1-10-8 0,1-5-1 16,3 6-8-16,0-6 12 0,0-6-12 0,3 3 0 15,4 6 0-15,-3-3 0 0,-1-1-18 0,4-2-3 16,0 3-1-16,0-6 0 16,1 0-14-16,2 0-4 0,-3-6 0 0,4 6-455 0,-4 0-91 15</inkml:trace>
  <inkml:trace contextRef="#ctx0" brushRef="#br0" timeOffset="73780.222">21389 7722 982 0,'0'0'21'0,"0"0"5"0,0 0 1 0,0 0 1 0,0 0-28 0,0 0 0 0,0 0 0 0,0 0 0 16,-4 6 41-16,-3 0 3 0,7 6 0 0,-3-6 0 16,-1 8 14-16,-3-2 3 0,4 0 1 0,-4 0 0 15,3 5 0-15,-3-5 0 0,4 3 0 0,-1 2 0 16,0-5-21-16,1 0-4 0,-1 3-1 0,1 2 0 15,3-5-4-15,-4 0-2 0,4 2 0 0,0-2 0 16,0 6-7-16,0-6-2 0,4 2 0 0,-1-2 0 16,1 6-7-16,-1-7-2 0,5-5 0 0,-1 3 0 15,-4-3-12-15,4 3 11 0,0 6-11 0,4-10 10 16,-4-5-2-16,3 6-8 0,1 0 12 0,0-6-4 16,-1 0 0-16,1-6 0 0,-1 0 0 0,1 1 0 0,0-1 6 15,-1-6 1-15,1-3 0 0,-1 3 0 0,1-11-3 16,-1 2 0-16,-3-2 0 0,4 5 0 0,-4-8-3 0,-3 2-1 15,3-2 0-15,-4 8 0 0,-3-5-8 0,4-1 8 16,-4 3-8-16,-4-2 8 0,4 2-8 0,-3 4 12 16,-1-1-12-16,1-5 12 0,3 8-12 0,-7 3 0 15,3-6 0-15,1 10 8 0,-5-4-8 0,5 6 0 16,-1 0 0-16,4 6 0 16,0 0-31-16,0 0-1 0,0 0-1 0,0 0 0 15,-3 3-23-15,3-3-5 0,-4 9-1 0,4-3 0 16,0 0 1-16,0 2 0 0,4 10 0 0,-1-6 0 15,1-6-60-15,3 6-12 0,4 14-3 0,-1-8 0 0</inkml:trace>
  <inkml:trace contextRef="#ctx0" brushRef="#br0" timeOffset="80401.769">22123 7755 1292 0,'0'0'28'0,"0"0"7"0,0 0 1 0,0 0 0 0,0 0-36 0,0 0 0 0,0 0 0 0,0 0 0 15,0 0 36-15,0 8 0 0,0-8 0 0,0 6 0 16,-4 3-15-16,4-3-2 0,0-6-1 0,-3 12 0 16,-1-6 3-16,1 5 1 0,3-2 0 0,-4-3 0 15,1 3-2-15,3 0 0 0,0-9 0 0,-4 11 0 16,0-5 24-16,1 6 4 0,-4-6 0 0,3 3 1 0,1 3-24 0,3-1-5 16,-4 1 0-16,4 0-1 0,-3 5-19 0,3 4 0 15,-4-3 0-15,1-1 0 0,3 4 0 0,-4-3 0 16,1-1 0-16,-1-2 0 0,4 8 9 0,-3-11-1 15,-1 0-8-15,1 3 12 0,3-7 16 0,-4 1 4 16,4-9 0-16,0 0 0 0,0 0 4 0,0 0 0 16,0 0 1-16,-4-9 0 0,1 4-4 0,-1-4-1 15,1-6 0-15,3 3 0 0,-4 1-24 0,1-4-8 16,3-3 0-16,0 1 0 0,-4-1-16 0,4-3-8 16,0-2 0-16,-3 5-1 15,3-2-6-15,0-4-1 0,0 6 0 0,3-2 0 0,-3 8 6 0,0 0 1 16,0-5 0-16,4 2 0 0,-1 3 14 0,1 0 11 0,3 1-13 15,-4 5 5-15,5-9-4 0,-5 6-1 0,1 3 0 0,3-2 0 16,0-4 13-16,-4 6 0 16,4 0 0-16,-3 0 0 0,3 0 0 0,0-2 0 0,0 5 0 0,-7 3 0 15,7-3 0-15,-7 3 0 0,7 3 0 0,0 0 0 16,0 5 0-16,-7-2 0 0,4 0 0 0,-4 6 0 16,3 0 0-16,4-1-9 0,-7 1 9 0,4 3-8 15,-4 2 8-15,0 1-8 0,0 3 8 0,3 2-8 16,-3-5 8-16,4 8 8 0,-4-8-8 0,0 5 11 15,0 4-3-15,0-4-8 0,0 4 12 0,-4-9-4 16,1-7-8-16,3 1 0 0,-4 0-10 0,1 3 10 16,-1-10 0-16,4-5 0 0,0 0 0 0,0 0 0 15,0 0 12-15,0 0-2 0,0 0 0 0,0 0 0 0,0 0 14 16,4-5 4-16,-1-1 0 0,-3-12 0 16,4 9-28-16,-1-8 0 0,1-1 0 0,-1-6 0 0,1 4 0 15,0 2 0-15,3 1 0 0,-4-4 0 0,4 3-15 16,-3-2 5-16,-1 5 1 0,1 0 0 15,-1-2-13-15,1 5-2 0,-1 0-1 0,4 3 0 16,-3-8-2-16,3 11 0 0,-4-6 0 0,1 3 0 0,3 0 7 0,0 1 0 16,0-4 1-16,0 6 0 0,0 0 8 0,0 0 2 15,0-3 0-15,0 1 0 0,0 5 9 0,-3 0 0 16,3-3 0-16,-3 3 0 0,6-3 12 0,-3 6-3 16,0-6 0-16,-3 6 0 0,-4 0 4 0,0 0 1 15,0 0 0-15,0 0 0 0,7 6 3 0,-4-6 1 16,1 6 0-16,-1 3 0 0,1 0-7 0,0 5-2 15,-1 4 0-15,-3-6 0 0,4 5-9 0,-4 4 0 0,0-4 0 16,0 4 0-16,3-3 0 0,-3 5 0 0,-3-5 0 0,3 8 0 16,0-2 0-16,-4-4 8 0,4 4-8 15,-3-1 0-15,3-11 8 0,0 9-8 16,0-4 0-16,0 4 8 0,0-3-8 0,0-1 0 0,0 1 0 16,3 0 0-16,-3-4 0 0,0 4 0 0,4-3-12 15,-4-1 12-15,0 1-27 0,0 3 3 0,3-7 0 0,-3-2 0 31,4 0-40-31,-4 0-7 0,3 3-1 0,-3-12-665 0</inkml:trace>
  <inkml:trace contextRef="#ctx0" brushRef="#br0" timeOffset="81196.801">22687 7913 1026 0,'0'0'28'0,"4"-6"8"0,-4-5-28 0,0 5-8 16,0 0 0-16,0-3 0 0,3 9 78 0,-3 0 14 16,4-6 4-16,-4 6 0 0,0-6-28 0,0 6-4 15,0 0-2-15,0 0 0 0,-4-6-24 0,4 6-5 0,-3-5-1 0,-4-1 0 16,7 6 1-16,0 0 0 0,-7 0 0 0,-4-6 0 16,4 6-33-16,0 0 0 0,0 0 0 0,0 6 0 15,0-6 0-15,-4 0 0 0,4 6 8 0,0-6-8 16,-4 5 10-16,4-5-2 0,-3 6 0 0,-1 0 0 15,4 0 1-15,-3 0 0 0,2 0 0 0,-2 0 0 16,3 8-1-16,0-8 0 0,3 6 0 0,-3 0 0 16,4 0-8-16,-4 2 12 0,3-2-12 0,1 6 12 15,-1-7-12-15,4 4 0 0,-3 3 0 0,3-6-11 16,3-7 11-16,-3 1 0 0,4 0 0 0,-1 3 0 16,-3-9 10-16,4 6-2 0,-4-6-8 0,3 12 12 15,1-6-3-15,-1-1-1 0,-3-5 0 0,0 0 0 0,0 0 5 16,0 0 1-16,11 0 0 0,-4-5 0 15,0 5 10-15,3-6 1 0,-2 6 1 0,-1-9 0 16,0 0-18-16,3 0-8 0,1-3 8 0,-1-5-8 0,1-1 0 16,0 3-14-16,-1-2 2 0,1 5 0 0,-1-6 12 15,1 4-9-15,3 2 9 0,-3 0-8 0,-1 6-13 0,1-5-3 16,-4-1 0-16,3 6 0 16,-3 3-3-16,1 0-1 0,-5 0 0 0,1 3 0 0,-4 0 6 0,0 0 1 15,0 0 0-15,0 0 0 0,0 0 2 0,0 0 1 16,0 0 0-16,0 0 0 0,0 0 18 0,0 0 0 15,0 0 0-15,-7 3 0 0,7-3 9 0,0 0 6 0,0 0 1 16,-8 6 0-16,1 0-16 0,7-6 8 0,-7 3-8 16,7-3 0-16,-3 9 0 0,3-9 0 15,-4 5 0-15,1 7 0 0,-1-6 0 0,1 0 0 0,3-6 0 0,0 6 0 16,0 0 12-16,0 5-3 0,0-2-1 16,3 3 0-16,1-6-8 0,-1 6 0 15,-3-1 0-15,4-2 0 0,-1 0 0 0,4 0-12 16,0 3 2-16,-3-1 1 0,7-5 9 0,-4 3 0 0,0-6 0 0,3 0 0 15,-3-3 0-15,4 3 0 0,-4 0 8 0,0 0-8 16,4 6 8-16,-4-3-8 0,0-6 10 0,0 5-10 16,0-5-18-1,3 6-10-15,-3-6-1 0,1 6-494 0,-5 0-98 0</inkml:trace>
  <inkml:trace contextRef="#ctx0" brushRef="#br0" timeOffset="81778.581">23054 7875 1234 0,'0'0'27'0,"0"0"5"0,0 0 2 0,0 0 2 0,0 0-36 0,0 0 0 0,0 0 0 0,0 0 0 16,0 0 50-16,0 0 3 0,0 0 1 0,0 0 0 0,0 0 2 15,0 0 0-15,0 0 0 0,0 0 0 0,0 0-4 0,0 0-1 16,0 0 0-16,0 0 0 15,0 0 6-15,0 0 2 0,0 0 0 0,0 0 0 16,0 0-42-16,-4 6-8 0,1 0-1 0,3-6-8 0,0 9 8 16,-4 2-8-16,1-5 0 0,-1 6 0 0,1-6 0 0,-4 6 0 15,3-3 0-15,1 2 0 0,3 1 0 0,-4 0 0 16,1 0 0-16,-1-4 0 0,1 4 0 0,3 0 0 16,-4 0 0-16,1-1 0 0,3-11 0 0,0 0 0 15,0 6 0-15,0 3 0 0,0-9 0 0,0 6 0 16,0 0 0-16,0-6-9 15,0 0-23-15,0 0-5 0,0 0-1 0,0 0-544 0,0 0-109 0</inkml:trace>
  <inkml:trace contextRef="#ctx0" brushRef="#br0" timeOffset="82551.488">23033 7514 392 0,'0'0'8'0,"0"0"3"0,0 0 0 0,3-6 0 0,1 3-11 0,-4 3 0 0,7 0 0 0,-7 0 0 15,0 0 108-15,0 0 20 0,3-6 4 0,-3 6 1 16,0 0-25-16,0 0-6 0,0 0-1 0,0 0 0 16,0 0-9-16,0 0-1 0,0 0-1 0,0 0 0 0,0 0-15 0,-3 0-3 15,3 0-1-15,-7 6 0 0,7-6-11 0,0 0-1 16,0 0-1-16,-4 6 0 0,4-6-26 0,-7 3-6 16,4-1-1-16,3-2 0 0,0 0-10 0,0 0-3 15,0 0 0-15,0 0 0 0,0 0-12 0,0 0 0 16,0 0 0-16,0 0 0 0,0 0-13 0,0 0-6 15,0 0-1-15,0 0 0 16,3 0-48-16,4 0-9 0,0-2-3 0,0 2-489 16,-3-3-99-16</inkml:trace>
  <inkml:trace contextRef="#ctx0" brushRef="#br0" timeOffset="89165.008">22846 7469 86 0,'0'0'0'0,"0"0"0"0,0 0 0 0,0 0 8 0,0 0-8 0,0 0 0 16,0 0 0-16,0 0 0 0,0 0 77 0,-4 12 15 16,4-12 2-16,0 0 1 0,0 0 2 0,0 0 1 15,0 0 0-15,0 6 0 0,0-6-7 0,0 0-2 16,0 0 0-16,0 0 0 0,0 0 1 0,0 0 0 15,0 0 0-15,0 0 0 0,0 0-46 0,0 0-8 16,0 0-3-16,0 0 0 0,0 0-33 0,0 0 0 16,0 0 0-16,0 0 0 0,0 0 0 0,0 0 0 15,0 0 0-15,0 0 0 0,0 0 0 0,0 0 13 16,-3 6-4-16,3-6-1 0,0 0-8 0,0 0-11 0,0 0 3 0,0 0 0 16,0 6 8-16,0-6 0 0,0 0 10 0,0 0-10 15,0 0 21-15,0 0-1 0,0 0-1 0,0 0 0 16,0 0-19-16,0 0 0 0,0 0 0 0,0 0 0 31,0 0-45-31,0 0-7 0,0 0 0 0</inkml:trace>
  <inkml:trace contextRef="#ctx0" brushRef="#br0" timeOffset="90324.854">23562 7816 1321 0,'0'0'28'0,"0"0"7"16,4-3 1-16,-4 3 2 0,0 0-30 0,0 0-8 0,0 0 0 0,0 0 0 0,0 0 73 0,0 0 14 16,0 0 2-16,0 0 1 0,0 0-24 15,0 0-5-15,0 0-1 0,0 0 0 0,0 0-28 0,0 0-5 16,0 0-2-16,0 0 0 0,0 0 0 0,0 0 0 15,0 0 0-15,0 0 0 0,-8-6-13 0,8 6-4 16,-7 0 0-16,0-5 0 0,0 5-8 0,0 5 0 16,0-5 0-16,-3 0 0 0,6 0 0 0,-3 6 0 15,0-6 0-15,-4 6-11 0,4-6 11 0,0 3-12 16,0 3 12-16,0-3-12 0,7-3 12 0,-10 6 8 16,-1-3-8-16,4 3 11 0,0 5-11 0,0-11 0 0,7 0 0 15,-7 6 0-15,3 0 0 0,4-6 12 0,0 0-12 0,-7 6 12 16,7-6 3-16,0 0 1 0,0 0 0 0,0 0 0 15,0 0-8-15,-3 3-8 0,3-3 11 0,0 0-11 16,0 0 0-16,-7 6 0 0,7-6 0 0,0 0 0 16,-4 6 0-16,4-6 0 0,0 0 0 0,-3 6 0 15,3-6-11-15,-4 11 1 0,4-11 0 0,-3 6 0 16,3-6 2-16,0 0 0 0,0 6 0 0,0-6 0 16,0 6 8-16,0-6-10 0,0 0 10 0,3 6-10 15,-3-6 10-15,0 0 0 0,0 0 0 0,4 6 0 16,-4-6 0-16,3 6 0 0,-3-6 12 0,0 0-4 15,7 6-8-15,-7-6 8 0,0 0-8 0,7 5 8 16,0-2 0-16,-3 0 0 0,-4-3 0 0,0 0 0 16,7 3-8-16,-7-3 0 0,3 6 0 0,4-6 0 15,-3 6 0-15,-4-6 0 0,0 0 0 0,4 6 0 16,-1 0 0-16,1 0 0 0,-4-6 0 0,3 6 0 0,1-1 0 0,-4-5 0 16,3 3 0-16,1 6 0 0,-4-3 0 0,0 3 0 15,3-3 0-15,-3 6 0 0,0-7 0 0,0 1 0 16,0-6 0-16,0 9 0 0,0-3 0 0,0 0 0 15,4 6 0-15,-4-1 0 0,0 1 0 0,0-6 0 16,0 0 0-16,0 3 0 0,0-3 0 0,-4 0 8 16,4-6-8-16,0 5 8 0,-3 1 19 0,-1 0 4 15,1 0 1-15,-4 0 0 0,0-6-18 0,-1 6-3 16,1 0-1-16,0-3 0 0,0 0-10 0,-3-1 12 0,3-2-12 16,-4 0 12-16,4-2-12 0,7 2-11 0,-7 0 3 15,0 0 0-15,0-3 8 0,0 0-8 0,7 3 8 16,-7 0-8-16,0-6 8 0,0 0-12 15,7 6 12-15,-7 0-12 16,-1-6-15-16,1 6-3 0,0-6-1 0,0 0 0 16,0 6-33-16,0 0-8 0,0-6 0 0,0 3-1 15,7 3-115-15,-7-2-24 0,-7-4-4 0,14 6 0 0</inkml:trace>
  <inkml:trace contextRef="#ctx0" brushRef="#br0" timeOffset="90674.403">23664 8196 1566 0,'0'0'34'0,"0"0"7"0,0 0 2 0,-3 5 1 0,-4 1-35 0,0 0-9 15,0 3 0-15,0 3 0 0,0-6 64 0,-1 5 10 16,5 1 2-16,-4 3 1 0,0-3-21 0,-4-1-4 16,4 1 0-16,0 3-1 0,0-6-51 0,0 5 0 15,0-8-9-15,0 6 1 0,3-3 8 0,1 0 0 0,-1-3 8 0,4-6-8 16,-7 5 0-16,7-5-10 0,-3 9 1 0,3-9 0 31,0 0-168-31,0 0-34 0,0 0-6 0,0 0-2 0</inkml:trace>
  <inkml:trace contextRef="#ctx0" brushRef="#br0" timeOffset="103715.56">24645 7987 990 0,'0'0'21'0,"0"0"5"0,0 0 1 0,0 0 1 0,0 0-28 0,0 0 0 0,0 0 0 0,0 0 0 15,0 0 57-15,0 0 6 0,0 6 1 0,0 0 0 16,0-1-10-16,4 4-2 0,-4 0 0 0,0 0 0 16,3-3-26-16,-3 6-6 0,0-1 0 0,4-5-1 15,-4 3 0-15,0-3 0 0,3 6 0 0,-3-6 0 16,0-1 2-16,0 1 1 0,0 0 0 0,-3 6 0 15,3-9-5-15,-4 9-1 0,4-4 0 0,-3 1 0 16,-1-3-6-16,1 6-2 0,-1 0 0 0,-3-4 0 16,7 1-8-16,-4 0 0 0,1-3 0 0,-1 6 8 15,1-6 11-15,3-6 1 0,-4 6 1 0,4-6 0 16,0 0-10-16,0 0-3 0,0 0 0 0,0 0 0 16,0 0 39-16,0 0 7 0,0 0 2 0,0 0 0 15,0 0-29-15,-7 0-6 0,4-6-1 0,-1 0 0 16,1-6-20-16,-1 3 9 0,1 0-9 0,3-5 0 0,0-4 0 0,3 0 0 15,1 1-12-15,-1-4 3 0,1 4-9 0,-1-13-2 16,4 10 0-16,0-7 0 0,-3 9 20 0,3-5 0 16,-4-1 0-16,5 4 0 0,-1 2 8 0,-4-5-8 15,4 8 0-15,-3 3 9 16,-1 6-33-16,1-5-8 0,-1-1 0 0,-3 6-1 0,4 0 33 0,-1 0 0 16,-3 0 0-16,0 6 0 0,0 0 0 0,0 0 0 15,0 0 0-15,0 0 0 0,0 0 0 0,0 0 0 0,0 0 0 16,0 0 0-16,0 0 0 0,7 3-16 0,0-3 3 0,1 0 1 15,-1 3 4-15,0 3 8 0,0-3-13 0,0 3 5 16,0 3 8-16,0 2-8 0,3 1 8 0,-3-6-8 16,4 6 8-16,-4 8-8 0,0-8 8 0,0 6-8 31,0 5-17-31,0-2-3 0,-3 2-1 0,-1 4 0 0,1-9 11 0,-4 2 2 0,0 4 1 0,0-1 0 16,-4-8 15-16,1 3 0 0,3-1 0 0,-4-5 0 15,1 0 0-15,3-6 0 0,0-6 0 0,0 0 0 16,0 0 44-16,0 0 3 0,0 0 0 0,0 0 0 15,0 0-14-15,0 0-2 0,0 0-1 0,0 0 0 16,-4-6-30-16,1-6 0 0,3 6 0 0,-4-6 0 16,4 3-12-16,0-2-1 0,0-7-1 0,4 6 0 15,-4 1 14-15,0-7 0 0,3 3-10 0,-3-2 10 16,4-1 0-16,-4 0 0 0,3 4 0 0,-3-10 0 16,4 9 0-16,-4-2 0 0,3 5 0 0,1 0 8 15,-1 0-8-15,1-5 0 0,-1 5-12 0,5 3 12 16,-5-3-11-16,1 1 11 0,3 5-8 0,-4-3 8 0,1 6 0 15,-1-3 0-15,4 0 0 0,-3 3-8 16,-1-3 8-16,-3 6 0 0,0 0 0 0,4-5 0 0,-1 5 0 16,-3 0-8-16,7-6 8 0,-7 6-8 15,0 0 8-15,0 0-10 0,4 0 10 0,-4 0-10 0,7 6 2 0,-3-1 0 16,3 1 0-16,-4 0 0 0,1 3-11 0,-1 0-1 16,-3 0-1-16,0 8 0 0,4-5 21 0,-4 3 0 15,3 2 0-15,-3 7 0 0,-3-6 0 0,3 2 0 16,-4 4 0-16,1-1 0 0,-1-2 12 0,1 2 6 0,-1-2 2 15,1 8 0-15,3-11-20 0,-4 5 0 16,1-2 0-16,-1 0 0 0,0-7 0 0,4 1 0 0,0-3 0 16,0-6 0-16,-3 0 0 0,3-6 0 0,0 0 0 0,0 0 0 31,0 0-30-31,0 0-3 0,0 0-1 0,0 0-474 0,0 0-96 0</inkml:trace>
  <inkml:trace contextRef="#ctx0" brushRef="#br0" timeOffset="104410.721">25192 7902 996 0,'0'0'28'0,"0"0"7"0,0 0-35 15,0 0 0-15,0 0 0 0,0 0 0 0,0 0 96 0,-7 0 13 16,0 0 3-16,0 0 0 0,7 0-29 0,0 0-6 16,-4-6-1-16,4 6 0 0,-7 0-25 0,7 0-6 15,0 0-1-15,-7-3 0 0,0 3-28 0,7 0-7 16,0 0-1-16,-11 0 0 0,4 0-8 0,0 0 0 15,-3 3 0-15,3 3 0 0,0-1 0 0,0 1 0 16,-4 0 0-16,0 6 0 0,1 0 0 0,-1-1-12 16,4 4 4-16,0-3 8 0,0 6-11 0,-4-1 11 15,1 4-8-15,3 2 8 0,0-11 0 0,0 9 0 0,0-4 0 16,0-5 8-16,3 6-8 0,1-7 9 0,-1 4-9 0,1-9 10 16,3 6-10-16,0-3 0 0,0-4 0 0,0-5 0 15,0 6 0-15,0-6 0 0,0 0 9 0,0 0-9 16,0 0 20-16,0 0-1 0,0 0 0 0,7 3 0 15,0-6 14-15,3 3 3 0,-6-6 1 0,3 1 0 16,3-4-37-16,-3-3 0 0,-3 6-12 0,-1-9 4 16,1 1-13-16,0-1-3 0,3 9 0 0,-4-6 0 15,1 7 24-15,-1-13 0 0,-3 6 0 0,0 3 0 16,4-8-14-16,-4 5 5 0,0-3 1 0,0 3 0 16,0 7-3-16,0-7 0 0,0 0 0 0,0 6 0 15,0-3 11-15,0 3-8 0,0 1 8 0,0-1-8 16,0 6-2-16,0 0 0 0,0-6 0 0,0 6 0 15,0 0 10-15,0 0 0 0,0 0 0 0,0 0 0 16,0 0 0-16,0 0 0 0,0 0 0 0,0 0 0 16,0 0 0-16,0 6 0 0,0 5 0 0,-4-2 0 15,4 3-24-15,0 6-5 0,0-4-2 0,0 4 0 16,0 6 31-16,-3-7 0 0,-1-5 0 0,4 9 0 0,0-4 0 0,0 4-9 16,0 2 9-16,0-5 0 0,-3 0 21 0,3-1 10 15,0 4 1-15,0-9 1 16,0-1-53-16,0 1-10 0,-4 3-2 0,4-4-1 15,4-5-84-15,-1 6-17 0,1-9-3 0,-1 3-1 0</inkml:trace>
  <inkml:trace contextRef="#ctx0" brushRef="#br0" timeOffset="104735.236">25259 7943 1116 0,'0'0'24'15,"0"0"6"-15,0 0 1 0,0 0 0 0,0 0-31 0,0 0 0 0,0 0 0 0,0 0 0 16,0 6 29-16,-4-1 0 0,4-5 0 0,0 6 0 15,-3 3 38-15,-1-3 7 0,1 0 2 0,-1 6 0 0,1-6-29 0,-1 5-6 16,1 1-1-16,-1 3 0 0,1-3-30 0,3-1-10 16,-4-5 0-16,4 6 0 0,-3 3 0 0,-1-4 0 15,4 1 0-15,-3 0 0 0,3 6 0 0,0-10 0 16,0 4 0-16,0 0 0 0,0 0-12 0,0-9-10 16,0-3-2-16,3 5-683 0</inkml:trace>
  <inkml:trace contextRef="#ctx0" brushRef="#br0" timeOffset="104950.94">25234 7705 1191 0,'0'0'26'0,"0"-9"6"0,-3 3 0 0,3 0 2 0,0 0-34 0,-4 0 0 0,4 6 0 0,0 0 0 15,0 0 44-15,0 0 1 0,0 0 1 0,0 0 0 16,0 0-26-16,0 0-4 0,0 0-2 0,0 0 0 16,0 0-27-16,0 0-6 0,0 0-1 0,0 0-585 15</inkml:trace>
  <inkml:trace contextRef="#ctx0" brushRef="#br0" timeOffset="105478.89">25615 7846 874 0,'0'0'19'0,"0"0"4"0,0 0 1 0,-3-6 1 0,3-3-25 0,0 3 0 16,0 0 0-16,0 0 0 0,-4 0 132 0,1 1 20 15,-1-1 5-15,4 6 1 0,-3-6-42 0,-5 6-8 16,1-6-1-16,0 6-1 0,0 0-62 0,-3 0-13 16,3 6-3-16,-4 0 0 0,4-6-28 0,-4 11 0 15,1-5 0-15,-1 3 0 0,1 0 0 0,-1 6 14 0,1-4-4 0,-1 1-1 16,0 0 8-16,1 0 2 0,3 2 0 16,0-8 0-16,3 6-19 0,1-6 0 0,-1 0 0 15,4-6 0-15,0 0 0 0,0 0 0 0,0 0 0 0,0 6 0 16,0-6 14-16,0 11-4 0,0-11-1 0,0 0 0 15,0 6-9-15,0-6 0 0,4 9 0 0,-1-3 0 16,1 0 0-16,-4-6 0 0,0 0 0 0,7 0 0 16,0 6 0-16,-4-6 0 0,-3 0 0 0,7 12 0 31,0-12-21-31,1 0-7 0,-1 5 0 0,-4-5-1 0,4 0 11 0,-7 0 2 0,7 3 1 0,-3 3 0 16,3-3 15-16,0 0 0 0,0 0 0 0,0 6 0 15,0-9-11-15,-3 12 1 0,3-6 0 0,-4-1 0 16,1 1 10-16,-4-6 0 0,0 0 0 0,0 6 0 15,0 3 0-15,-4 0 0 0,4 6 0 0,-3-4 0 16,-1 1 0-16,1 3 0 0,-5-1 0 0,1 1 0 0,0 3 8 16,-3-1-8-16,-1-2 10 0,1 9-10 0,-4-13 12 15,3 1-4-15,-3 3-8 0,3-3 12 16,-3-7-63-16,4 1-13 0,-5 0-2 0,5-6-460 16,-1 0-92-16</inkml:trace>
  <inkml:trace contextRef="#ctx0" brushRef="#br0" timeOffset="106678.624">26585 8066 563 0,'-14'0'16'0,"7"0"4"0,0-6-20 0,-3 6 0 16,-1 0 0-16,4 0 0 0,-4-6-15 0,1 1-6 16,3-1-2-16</inkml:trace>
  <inkml:trace contextRef="#ctx0" brushRef="#br0" timeOffset="107412.984">26451 8004 664 0,'0'0'19'0,"0"0"4"0,0 0-23 0,0 0 0 0,0-5 0 0,0 5 0 16,-3 0 124-16,3 0 20 0,3-12 4 0,-3 12 0 15,0 0-33-15,0 0-7 0,0 0-2 0,0 0 0 16,0 0-32-16,0 0-6 0,0 0-2 0,0 0 0 15,0 0-2-15,0 0 0 0,0 0 0 0,0 0 0 16,0 0-28-16,0 0-7 0,0 0-1 0,0 0 0 16,0 0-19-16,0 0-9 0,0 0 8 0,0 0-8 15,0 0 0-15,-3 12 0 0,-1-7 0 0,1 1 0 16,-1 0-20-16,1 9 3 0,3-9 1 0,0 6 0 16,0-1 16-16,0 4-10 0,0-6 10 15,3 11-8-15,-3-8 8 0,0 9 0 0,4 2 0 0,-4 1 0 16,0-4 0-16,0 4 0 0,-4-1 0 0,1 4 0 15,3-4 0-15,-4 4 0 0,1-4 0 0,-1 1 0 16,1-4 0-16,-5 4 0 0,5-6 0 0,-4 2 0 16,3 4 0-16,-3-13 0 0,4-2 0 0,-4 3-8 15,3-3 8-15,1 0 8 0,-1-3-8 0,4-6 11 16,-3 5-11-16,3-5 8 0,0 0-8 0,0 0 8 0,0 0 3 0,0 0 0 16,0 0 0-16,0 0 0 0,0 0 16 0,0 0 3 15,0 0 1-15,0 0 0 0,-4-5-6 0,-3-1-1 16,3 6 0-16,1-12 0 0,3 6-16 0,-4-6-8 15,4 3 0-15,-3 4 8 0,-1-7-8 0,4 0 0 16,-3-3 0-16,3 4 0 0,0-7 0 0,0 0 0 16,0-2 0-16,0-4 0 0,3 4 0 15,-3-4 0-15,4-5 0 0,-1-4 0 0,1 4 0 16,3 0-12-16,-7 2 4 0,4 1 8 0,3-4-12 0,-4-2 12 16,4 3-10-16,0-4 10 0,0 10 0 0,0-1 0 15,4-2 0-15,-4 8 0 0,0 0 0 0,0-2 0 16,-3 8 0-16,3-6 0 0,-4 7 0 0,4-1 0 0,-3 3 0 15,3 3 0-15,-4 0 0 0,1 0 0 0,3 1 0 16,-3-1 0-16,-4 6-12 0,0 0 3 0,7 0 1 0,-4 0 0 31,4 6-20-31,0-6-4 0,0 11-1 0,0-8 0 0,4 3 13 0,-4 3 4 0,4 6 0 16,-1-4 0-16,-3 1 0 0,4 0 0 0,-1 0 0 0,-3 8 0 16,0-8-3-16,0 0 0 0,1 3 0 0,-1-4 0 15,-4 1 19-15,1 0-12 0,-4 0 12 0,3-1-10 16,-3 4 10-16,0-3 0 0,-3 5 0 0,-1-5 0 15,1-3 0-15,-4 0 9 0,-1 6-9 0,1-4 0 16,0 1 8-16,-3-6-8 0,-1 9 0 0,1-7 0 16,-1 1 20-16,0-3-2 0,4 0-1 0,-3 0 0 15,-1 0-17-15,4 0 0 0,0-3 0 0,-3-3 0 16,10 0 14-16,-7 0-1 0,7 0 0 0,-8 0 0 16,1-3-13-16,0 3 0 0,-3-6 0 0,3 0-10 15,0 6-30-15,0-6-5 0,-4 0-2 0,4 0 0 16,0 0-8-16,0 3-1 0,0-2-1 0,0-4 0 15,0 0-12-15,0 3-3 0,0 0 0 0,-4 0-603 16</inkml:trace>
  <inkml:trace contextRef="#ctx0" brushRef="#br0" timeOffset="107941.221">26804 7893 1191 0,'0'0'26'0,"0"0"6"0,0 0 0 0,0 0 2 0,0 0-34 0,0 0 0 0,0 0 0 0,-3 14 0 16,-1-8 13-16,0 0-4 0,4-6-1 0,0 6 0 15,0 0 44-15,-3 6 9 0,3-6 2 0,-4 2 0 16,4-2-25-16,0 0-5 0,-3 6-1 0,3-6 0 0,-4 6 4 0,4-7 1 16,0-5 0-16,-3 6 0 0,-1 3-10 0,4 3-3 15,0-6 0-15,0 6 0 0,4-1-16 0,-1-5-8 16,1-3 0-16,-1 0 8 0,1 6-8 0,3 3 8 15,0-6-8-15,0-1 8 0,0 7-8 0,0-6 8 16,4 0-8-16,-4-3 8 0,3 6 0 0,-3-6 0 16,1 0 0-16,-1-3 0 0,0 0 27 0,-7 0 5 15,7-3 0-15,0 0 1 0,3 0-4 16,-6-3-1-16,-4 6 0 0,0 0 0 0,0 0-12 0,3-3-2 16,-3-3-1-16,4 0 0 0,-1 0-1 0,1 0-1 15,0-5 0-15,-1-4 0 0,-3 3-7 0,4 0 0 16,-4 1-1-16,0-7 0 0,0 3-11 0,0 4 0 0,0-13-10 15,0 3 10 1,0 4-30-16,0-1 0 0,0-8 0 0,-4 8 0 16,4 0-38-16,0 1-7 0,0-1-1 0,4 9-525 0,-4-8-105 15</inkml:trace>
  <inkml:trace contextRef="#ctx0" brushRef="#br0" timeOffset="108293.21">27097 7846 1364 0,'0'0'30'0,"0"0"6"0,0 0 2 16,0 0 0-16,0 0-30 0,0 0-8 0,0 0 0 0,0 0 0 0,0 0 97 0,0 0 19 16,0 0 3-16,0 0 1 0,0 11-84 0,0-5-17 15,-4 6-3-15,4-6-1 0,-3 6-15 0,3 2 11 16,-4-2-11-16,1 0 10 0,3 0 0 0,-4 5 0 16,1-2 0-16,-1 3 0 0,1-4 1 0,-1 1 0 15,1 0 0-15,-1 2 0 0,1-5-11 0,-1-6 0 0,4 3 0 0,0 3 8 31,0-6-31-31,-4-1-6 0,4-5-2 0,0 0 0 16,0 0-37-16,0 0-8 0,0 0-2 0,0 0-662 0</inkml:trace>
  <inkml:trace contextRef="#ctx0" brushRef="#br0" timeOffset="108493.32">27174 7525 1335 0,'0'0'29'0,"0"0"7"0,0 0 0 0,-7 3 2 0,0 0-30 0,0 3-8 0,7-6 0 0,-7 6 0 16,0 0 0-16,4 0 0 0,-4 0 0 0,7-6 0 16,-4 5-24-16,4-5-7 0,0 0-1 0,0 0-344 15,0 0-70-15</inkml:trace>
  <inkml:trace contextRef="#ctx0" brushRef="#br0" timeOffset="109028.11">27503 7705 946 0,'0'0'20'0,"0"0"5"0,0 0 1 0,0 0 2 0,0 0-28 0,0 0 0 0,0 0 0 0,0 0 0 16,0 0 116-16,0 0 19 0,-7 8 3 0,7-8 1 15,-8 3-24-15,1-3-5 0,0 0-1 0,0 0 0 16,0 0-36-16,0 0-7 0,-3 0-2 0,3 0 0 16,7 0-35-16,-11 6-7 0,4-6-2 0,0 6 0 15,-4-6-20-15,1 6-8 0,-1-6 0 0,0 6 0 16,1 0 8-16,-1 0 0 0,1-3 0 0,3 5 0 15,-4 4-12-15,4-3 0 0,0 3 0 0,0-6 0 16,3 5 12-16,-3-2-8 0,4 0 8 0,-1-3-8 16,4-6 0-16,0 9 0 0,0-9 0 0,0 11 0 15,0-5 8-15,0-6 0 0,0 0 0 0,0 0 0 16,4 6 0-16,-4-6 11 0,0 0-3 0,0 0 0 0,7 6-8 16,-4 0 0-16,-3-6 0 0,4 3 0 15,3 3 0-15,-7-6 8 0,0 0-8 0,4 3 8 0,3 6-8 16,0-4 0-16,-4 1 0 0,1 0-11 15,-1 6 11-15,1-6 0 0,3 0 0 0,-4 5 0 0,4-2 0 0,-3 3 0 16,-1 0 0-16,1 0 0 0,-1 2-11 0,1 4 11 16,0-6-13-16,-1-1 5 0,-3-5 8 0,0 6 0 15,-3-3 0-15,-1 9 0 0,0-7 0 0,1 1 0 16,-4 3 0-16,-4-1 0 0,1 1 0 0,-1-3 11 16,-6 6-3-16,-1-7 0 0,-3-2-8 0,0 3 8 15,-1 0-8-15,1-6 8 0,-3-6-17 0,-1 0-4 16,0 0-1-16,0-12 0 15,4 0-218-15,0-3-43 0,-28-20-9 0,24 9-1 0</inkml:trace>
  <inkml:trace contextRef="#ctx0" brushRef="#br0" timeOffset="134594.73">28423 7431 306 0,'0'0'8'0,"0"0"3"0,-7 6-11 0,0-6 0 16,0 6 0-16,0-3 0 0,0-3 54 0,0 3 9 15,7-3 1-15,-7 0 1 0,0 0 73 0,7 0 14 0,-7 0 4 16,7 0 0-16,-7-3-20 0,7 3-3 0,0 0-1 0,0 0 0 16,0 0-55-16,0 0-11 0,0 0-2 0,0 0-1 15,0 0-50-15,0 0-13 0,0 0 0 0,0 0 0 16,0 0 12-16,0 0-4 0,0 0 0 0,0 6 0 15,0 3-8-15,0-1 0 0,0 4 0 0,0 6 0 16,0-9 0-16,0 11 0 0,0-5 11 0,0 8-11 16,0-2 9-16,-4 3-9 0,4 5 8 0,0-3-8 15,-3 1 0-15,-4 8 8 0,3 0-8 0,-3-2 0 16,4-7 8-16,-5 4-8 0,1-4 8 0,0 3-8 16,0-5 44-16,0 2 4 0,0-2 1 0,0 2 0 15,4-2-25-15,-4 5-6 0,3-14-1 0,1 9 0 16,-1-7-7-16,0-2-2 0,4 0 0 0,-3-1 0 15,3-2-8-15,0-6 0 0,0 6 0 0,0-12 0 16,0 0 0-16,0 0 0 0,0 0 0 0,0 0 0 0,0 3-15 16,0-3-5-16,0 0 0 0,0 0-1 15,0 5-43-15,0 1-9 0,0-6-2 0,0 3 0 16,0-3-97-16,0 9-19 0,0-3-4 0,0-6-1 0</inkml:trace>
  <inkml:trace contextRef="#ctx0" brushRef="#br0" timeOffset="135389.779">28402 7887 1148 0,'0'0'25'0,"0"0"6"0,0 0 1 0,0 0 0 0,0 0-32 0,0 0 0 0,0 0 0 0,0 0 0 16,0 0 63-16,0 0 6 0,0 0 2 0,0 0 0 0,0 0-23 16,0 0-4-16,0 0 0 0,0 0-1 0,0 0-8 0,0 0-2 15,0 0 0-15,0 0 0 16,7 3 0-16,-3 0 0 0,-1 0 0 0,-3-3 0 16,7 6-20-16,0-1-4 0,-3 1-1 0,3-6 0 0,0 6-8 0,-3-6 0 15,3 0 0-15,0 0 0 0,-4 0 20 0,-3 0 3 16,7 0 0-16,0 0 0 0,-3 0-23 0,3 0 0 15,0 0 0-15,0 0 8 0,0 0 19 0,-3-6 4 16,3 6 1-16,0 0 0 0,0-6-32 0,0 6 0 16,-4-5 0-16,1-1 0 0,3 3 0 0,-4 0 0 15,4-3 0-15,1 0 0 0,-5 3 0 0,1-9 0 16,-1 6 0-16,1-5 0 16,-1-4-22-16,-3 6-10 0,0 0-3 0,0-2 0 15,0-1 4-15,0 6 1 0,0-6 0 0,-3 3 0 16,-1 1-14-16,1 5-2 0,-1-3-1 0,1 0 0 0,-5 0 47 0,1 0 0 15,0 6 8-15,0 0-8 0,0 0 39 0,0 0 1 0,-3 0 0 16,-1 6 0-16,0-6-32 0,1 6-8 16,-1 6 0-16,1-9 0 0,-1 5 0 0,1 4 0 15,-1-3 0-15,4 3 0 0,0-6 11 0,-4 5-3 0,4-5 0 0,-3 3 0 16,6-3 4-16,-3 6 0 0,3-6 0 0,1-1 0 16,-1 1-1-16,1 6 0 0,3-9 0 0,-4 3 0 15,1 0 17-15,3 6 3 0,-4-1 1 0,4-5 0 16,0 0-32-16,0 6 8 0,0-6-8 0,0 3 0 15,0-1 9-15,4 1-1 0,-1 3 0 0,-3 0 0 16,0-1-8-16,4-2 0 0,-1 3 0 0,1 0 0 16,3 5 0-16,-3-11 0 0,3 6 0 0,-4 0 0 15,4 3 0-15,0-4 0 0,0-5 0 0,-3 6 0 16,3-3-31-16,0-6-8 16,4 0-1-16,-4 0-1 0,3-3-19 0,1-3-3 0,-1-3-1 15,1-3 0-15,3-3-112 16,0 0-22-16,14-20-5 0,-3 9-1 0</inkml:trace>
  <inkml:trace contextRef="#ctx0" brushRef="#br0" timeOffset="136062.076">28847 7708 1497 0,'0'0'32'0,"0"0"8"0,0 0 0 0,0 0 4 0,0 0-36 0,0 0-8 0,0 0 0 0,-7 8 0 16,7-8 68-16,-4 0 12 0,4 0 3 0,-7 6 0 15,7-6-52-15,-4 0-11 0,4 0-1 0,-7 6-1 16,0-6-3-16,7 0-1 0,0 0 0 0,-7 6 0 15,0-6 14-15,4 6 4 0,3-6 0 0,-7 6 0 16,0 0-32-16,0-6 0 0,3 8 0 0,-3-5 0 16,0 3 0-16,3 0 0 0,4-6 0 0,-7 3 0 0,4 3 0 0,3-6 0 15,-4 6 0-15,4-6 0 16,-3 6-23-16,3-6-7 0,0 0-2 0,-4 6 0 16,4-6 32-16,-3 5 16 0,3-5-1 0,0 6-1 15,-4 0-14-15,4 0 0 0,0-6 0 0,-3 6 0 16,3 0-23-16,0-6-7 0,0 3-2 0,0-3 0 0,0 0 32 0,0 12-9 15,0-12 9-15,0 0 0 0,0 0 0 0,0 5 0 16,0-5 9-16,0 0-9 0,0 0 12 0,0 6-4 16,0-6 0-16,3 6-8 0,-3-6 0 0,0 6 0 15,0-6 0-15,4 3 0 0,-4-3 0 0,3 6 0 16,1 0 0-16,-1-3 0 0,-3-3 0 0,4 9 0 16,3-4 0-16,-4 1 0 0,1 0 0 0,-1 0 0 15,1 0 0-15,0 0 0 0,-1 0 0 0,1 0 0 16,-1-1 0-16,1 1 0 0,-1 3 0 0,1 3 0 0,-4-6 0 15,0 0 0-15,3 5 0 0,-3-2 0 16,0-3 0-16,0 6 0 0,0-6 36 0,0 0 4 16,0 5 1-16,-3 1 0 0,3-6-33 0,-7 3-8 0,3 3 0 0,-3-1 0 15,4 1 8-15,-5-6 0 0,5 0 0 0,-4 6 0 16,3-3-8-16,-3-4 0 0,0 1 0 0,4 0 0 16,-4 0 0-16,0 0 0 0,3 0 0 0,-3 0 0 31,0-6-20-31,-4 0-5 0,4 0-2 0,-3 0 0 0,-4 0 27 0,3 0 0 15,-3 0 0-15,0-6 0 0,0 0-108 16,3 0-16-16,-3 0-3 0,0-6-1 0,3 4 52 0,4-10 9 16,0 6 3-16,0 0-538 0</inkml:trace>
  <inkml:trace contextRef="#ctx0" brushRef="#br0" timeOffset="136847.45">29475 7852 1422 0,'0'0'31'0,"0"0"6"0,0 0 2 0,0 0 1 0,0 0-32 0,0 0-8 0,0 0 0 0,0 0 0 0,-4 5 45 0,4-5 7 16,0 6 2-16,0-6 0 15,0 6-22-15,0 0-5 0,0-6-1 0,0 0 0 16,0 6-12-16,0-6-2 0,0 0-1 0,0 0 0 0,4 6 6 0,3-3 2 15,-7-3 0-15,0 0 0 0,7 3-4 0,-4-3-1 16,4-3 0-16,0 3 0 0,0 3-14 0,0-6 9 16,1 3-9-16,-1-6 8 0,0 3-8 0,0-3 0 15,-4 6 0-15,4-6 0 0,0 0 0 0,0 0 0 16,-3-5 0-16,-1 5 0 0,1 3 0 0,-1-3 0 16,1 0 0-16,-4 0 0 0,4 0-8 0,-4-5-4 15,3 5-1-15,-3 0 0 0,0-6 1 0,-3 6 0 0,3 0 0 16,-4 0 0-16,4-2 12 15,-4 2-11-15,1-6 11 0,-4 6-10 0,3 0 10 0,-3-3 0 0,0 1 0 16,4 5 8-16,-4 0-8 0,0 3 0 0,-4 3 0 0,4-3 8 31,0 3-28-31,-4 0-6 0,1 11-1 0,-1-8 0 0,4 6 16 0,-3 0 11 16,-1 2-13-16,0-2 5 0,4 6 16 0,-3-7 4 0,3 4 1 16,0-3 0-16,-4 6 3 0,4-1 0 0,0-5 0 0,0 0 0 15,3 2 1-15,1-2 1 0,-1 0 0 0,1 0 0 16,-1-6-6-16,1 2-2 0,3-2 0 0,0-6 0 15,0 0 4-15,0 0 1 0,0 0 0 0,3 12 0 16,-3-6 9-16,4 0 1 0,3 0 1 0,-4 0 0 16,4-1-26-16,0-2 0 0,4 0 8 0,0 3-8 15,3 0-30 1,0 3-8-16,0-9-2 0,4 6 0 0,-4 0-131 16,3 0-26-16,5-6-6 0</inkml:trace>
  <inkml:trace contextRef="#ctx0" brushRef="#br0" timeOffset="137348.246">29570 7464 1292 0,'0'0'28'16,"0"0"7"-16,0 0 1 0,0 0 0 0,0 0-36 0,0 0 0 0,0 0 0 0,0 0 0 16,0 0 50-16,0 0 3 0,0 0 1 0,0 0 0 15,0 0 9-15,0 0 1 0,0 0 1 0,0 0 0 0,0 0-25 0,0 0-4 16,0-3-2-16,0 3 0 0,3-6-16 0,1 0-3 15,-1 0-1-15,1 0 0 0,-1 0-14 0,1-6 0 16,0 7 0-16,-1-1 0 16,1-6-43-16,3 0-1 0,0-3-1 0,3 4 0 15,-3-1-15-15,4-9-4 0,-1 10 0 0,5-7 0 16,-1 0-8-16,0 4-3 0,3 2 0 0,-2-6-321 16,2 1-65-16</inkml:trace>
  <inkml:trace contextRef="#ctx0" brushRef="#br0" timeOffset="137824.62">30036 7167 1134 0,'0'0'32'0,"0"0"8"0,-4 5-32 0,4 7-8 0,-4-6 0 0,1 3 0 0,-1 3 45 16,1-1 8-16,-1 1 2 0,1 6 0 0,-1-1-18 0,-3 10-3 15,4-9-1-15,-4 8 0 0,0-8 15 0,0 8 4 16,-1-8 0-16,1 5 0 0,0 1-17 0,0 2-3 16,0 4-1-16,0 2 0 0,4-3 1 0,-1-2 0 15,-3 8 0-15,4-8 0 0,-5 2 4 0,1-5 2 16,4 2 0-16,-1-5 0 0,1 2 0 0,-4 1 0 16,3-4 0-16,1-5 0 0,-1 5-2 0,1-2-1 15,-1-9 0-15,1 9 0 0,-1-7-20 0,1 1-4 16,3 0-1-16,-4-6 0 0,4 3-2 0,0-9-8 15,0 8 12-15,0-8-4 0,0 0-8 0,0 0-11 0,0 0 3 16,0 0 0 0,4 3-39-16,-4-3-7 0,0 0-2 0,3 6 0 15,1 0-152-15,-1 0-30 0,4 12-6 0,-7-18-2 0</inkml:trace>
  <inkml:trace contextRef="#ctx0" brushRef="#br0" timeOffset="138430.852">30036 7813 1616 0,'0'0'36'0,"0"0"7"0,0 0 1 16,0 0 1-16,0 0-36 0,0 0-9 0,0 0 0 0,0 0 0 0,0 0 44 0,0 0 8 16,0 0 0-16,0 0 1 0,7 3-42 0,-4 3-11 15,4 0 0-15,0 0 0 0,0 0 0 0,4 0 0 16,-4 5 0-16,0-11 0 0,4 6 0 0,-4 0 0 0,3 0 0 15,1-6 0-15,-1 0 0 0,4 3-9 0,1-3 9 16,-5-3-13-16,1 3-6 0,-1 0-1 0,1 0 0 0,-4-6 0 16,4 6 20-16,-8-6-12 0,1 6 12 0,-1-6-10 15,1-5 10-15,-1 5 14 0,-3 0-3 0,0 0-1 16,-3-3 2-16,-1 3 1 0,1-11 0 0,-1 5 0 16,1 3 3-16,-1-3 1 15,-3 1 0-15,0 5 0 0,0-6 1 0,0 6 0 0,0-6 0 0,0 4 0 16,0 2-2-16,-4 3-1 0,4-3 0 0,0 3 0 15,0 3 9-15,0 0 3 0,0 0 0 0,3 0 0 16,-3 3-27-16,0 3 0 0,4 0-12 0,-4 5 12 16,3-5-11-16,-3 6 11 0,0-6-8 0,3 6 8 15,-3-4-11-15,4 1 11 0,-1 0-13 0,-3 3 5 16,4 0 8-16,3 2 0 0,-4-5 0 0,1 3-8 16,3-3 8-16,0 2 0 0,3 1 0 0,-3-3-8 15,7 0 8-15,0 6-12 0,0-4 12 0,0 1-12 0,0 0 12 16,4 0-13-16,0-4 5 0,-1 4 8 0,-3-6-17 0,0 0 4 15,4 0 1-15,-4 0 0 16,3 0-34-16,-2-6-6 0,2 0-2 0,-3 0-471 16,4 0-95-16</inkml:trace>
  <inkml:trace contextRef="#ctx0" brushRef="#br0" timeOffset="138820.78">30177 7205 466 0,'0'0'12'0,"0"0"5"0,3 6-17 0,-3 0 0 0,4 5 0 0,-4-5 0 15,3 6 119-15,1 0 20 0,-4-3 4 0,3 2 1 16,1 1-52-16,-1 0-9 0,-3 0-3 0,4-7 0 16,3 4 4-16,-4 3 0 0,4 0 0 0,-3-6 0 15,3 0-41-15,0-1-8 0,0 1-2 0,0 3 0 16,4-3 0-16,-4 0 0 0,3 0 0 0,-2 6 0 15,2-7-33-15,-3 1 0 0,0 6 0 0,0-6 0 16,0 0 0-16,0 3 0 0,0-3 0 0,0 5 0 16,-3-5-43-16,0 6-9 0,-1-6-1 0,1 0-688 15</inkml:trace>
  <inkml:trace contextRef="#ctx0" brushRef="#br0" timeOffset="139432.819">30452 7684 1407 0,'0'0'31'0,"0"0"6"0,0 0 2 0,0 0 1 0,0 0-32 0,0 0-8 0,0 6 0 0,-4-3 0 15,4 3 83-15,0 3 15 0,0-1 3 0,0 4 1 16,0-6-51-16,0 0-11 0,0 6-1 0,0-4-1 0,0 1-10 0,0 0-1 15,0 3-1-15,0 0 0 0,0-1 2 0,0 1 0 16,4 0 0-16,-1 3 0 0,-3 2-4 0,4-8 0 16,-4 6 0-16,3-1 0 0,1 4-9 0,-1-6-3 15,1 3 0-15,3 2 0 0,-7-5-12 16,4 6 9-16,-1-1-9 0,1-2 8 16,-1-3-8-16,1-1 0 0,-4 1 0 0,3 3 0 0,1-3 0 0,-4-1 8 15,3 1-8-15,1-6 0 0,-1 0 0 0,-3-6 0 16,0 0 8-16,0 0-8 0,0 9 9 0,0-9 0 15,0 0 0-15,0 0 0 0,0 0-1 0,0 0-8 16,0 0 12-16,4-9-4 0,3 9-8 0,-7-12 0 16,3 6 9-16,-3 0-9 0,4 1 0 0,-1-10 0 0,1 3 0 15,0 0 0-15,-1-11 0 0,1 2-8 0,-1 4 8 0,1-13 0 16,-1 4-12-16,1 2 4 0,3-2 0 0,0 8 0 16,-4-11 8-16,4 8 0 0,0-8 0 0,0 8 0 15,-3-2 0-15,0-1-8 0,3 1 8 0,-4 2 0 16,4 3-17-16,0 1 1 0,-3 5 1 0,3 3 0 31,-4-3-21-31,1 1-5 0,-1-7-1 0,1 6 0 16,-1 3-103-16,1-8-21 0,-1 5-4 0,5 0-579 0</inkml:trace>
  <inkml:trace contextRef="#ctx0" brushRef="#br0" timeOffset="140191.416">30850 7802 1364 0,'0'0'30'0,"0"0"6"0,0 0 2 0,0 0 0 0,-7 5-30 0,0 1-8 0,7-6 0 0,-7 0 0 16,7 0 64-16,-7 3 11 0,7-3 2 0,0 0 1 16,0 0 6-16,0 0 2 0,0 0 0 0,-3 6 0 15,3-6-47-15,0 0-10 0,0 0-1 0,0 0-1 16,0 0-11-16,0 6-3 0,0-6 0 0,3 6 0 16,1 0 1-16,-4-6 0 0,0 0 0 0,3 6 0 15,-3-6-14-15,7 0 0 0,0 6 0 0,0-1 0 16,-7-5-8-16,7 0-5 0,-3 0-1 0,3 0 0 15,0 0-10 1,-3-5-1-16,3-1-1 0,0 0 0 0,-7 6 11 0,3-6 3 0,4 0 0 0,-3 0 0 16,-1-3 12-16,4 3 0 0,0-5 0 0,-3 5 0 15,3 0 0-15,-3-3-9 0,-1 3 1 0,1-3 0 0,-4 1-12 16,3 2-1-16,-3 0-1 0,4-6 0 0,-4 6 10 16,0 0 1-16,3-2 1 0,-3-1 0 0,0 3 2 0,-3 3 0 15,3-3 0-15,-4 0 0 0,1 0 8 0,3 6 11 16,-7-6-3-16,0 0 0 0,-1 6-8 0,1 0 0 15,-3 0 0-15,3 12 0 0,0-6 0 0,-4 6-11 16,-3-3 3-16,3 5 0 0,1 1 8 0,-4-3 11 16,0 8-3-16,3-5 0 0,1 6 0 0,-5-4 0 15,5-2 0-15,-1 3 0 0,1-1 4 0,-1-5 0 16,4 0 0-16,3 3 0 0,-3-4 4 0,4 1 2 16,-1-6 0-16,1 6 0 0,3-3 6 0,-4-1 2 0,4 1 0 0,0 3 0 15,0-6-18-15,4 6-8 0,-4-7 8 0,3 4-8 16,4 0 0-16,-3 0 0 0,-1-3 0 15,1 6 0-15,3-1 0 0,-3-5 0 0,3 0 0 16,-4 0 0 0,4-6-142-16,0 3-21 0,0 0-4 0,0 6-1 0</inkml:trace>
  <inkml:trace contextRef="#ctx0" brushRef="#br0" timeOffset="140757.049">31235 7649 1796 0,'0'0'40'0,"0"0"8"16,0 0 1-16,-11-3 1 0,4 3-40 0,-3 0-10 0,3-3 0 0,-4 0 0 0,0 3 62 0,1 0 10 16,-1 0 3-16,4 3 0 0,-3 0-53 0,-1 3-10 15,4-3-3-15,-4 8 0 0,1-5-9 0,-1 6 0 16,1-6 0-16,3 6-11 0,3-1 11 0,-3 4 0 16,4-9 8-16,-1 6-8 0,1-3 11 0,-1 2-3 15,4-2 0-15,-4 0 0 0,4-3-8 0,0-6 0 0,4 6 0 0,-4-6 0 16,0 0 8-16,4 11 0 0,-4-11 0 0,3 6 0 15,1 0 16-15,-4-6 4 0,7 3 0 0,-4 0 0 16,1 0-20-16,3 0-8 0,-4-3 8 0,4 3-8 16,-3 0 0-16,-1 0 0 0,4 3 0 0,-3-6 0 15,-1 0 0-15,-3 0 0 0,8 0 0 0,-8 0 0 16,7 6 0-16,-4-1 8 0,1 1-8 0,3 0 0 16,-4-6 0-16,-3 0 0 0,4 6-9 0,-1 3 9 15,-3-3-15-15,4 6 4 0,-4-12 1 0,0 11 0 16,0-5 10-16,0 6 12 0,-4-6-2 0,1 6-1 15,-1-1-23-15,1 4-5 0,-1-3-1 0,-3 0 0 16,0-1 20-16,4 4 0 0,-5-3-8 0,1 5 8 16,0-11 0-16,0 3 0 0,0 3 0 0,0 0 0 15,0-1 0-15,0-5 0 0,0 6 0 0,0-6 0 16,0 3 0-16,0 0-18 0,3-6 4 0,-3-1 1 0,7-2-7 0,-7 3-2 16,7-3 0-16,-7 0 0 15,-3 0-43-15,3-3-9 0,-4 1-2 0,-3-1-487 16,3-3-97-16</inkml:trace>
  <inkml:trace contextRef="#ctx0" brushRef="#br0" timeOffset="141660.717">29397 8954 1220 0,'0'0'27'0,"0"0"5"0,0 0 2 0,0 0 0 0,0 0-34 0,7 0 0 0,-3 0 0 0,3 0 0 16,-7 0 57-16,7 0 5 0,-7 0 1 0,7 3 0 15,-4-3-24-15,4 0-5 0,0 0-1 0,-3 3 0 16,-4-3-17-16,7 0-3 0,0 0-1 0,-3 0 0 16,3 3-3-16,0-3-1 0,0 6 0 0,3-6 0 15,-3 0-8-15,4 0 0 0,0 0 0 0,-1 0 8 16,-3 0-8-16,0-6 0 0,0 3 9 0,0 0-9 15,0-3 15-15,0 3-2 0,0-3 0 0,-3 0 0 16,3-5 10-16,-3 5 1 0,-1 0 1 0,1 0 0 16,-1-6-25-16,1 3 0 0,-4-2 0 0,3 5 0 15,-3-6-23-15,-3 0-6 0,3 0-2 16,-4 1 0-16,1 2 4 0,-1 3 1 0,-3-6 0 0,4 6 0 16,-1 1 1-16,-3 5 0 0,3-6 0 0,-6 6 0 0,3 0 25 15,-4 6-10-15,1-6 10 0,-1 11 0 0,-3-5-13 0,3 3 4 16,-3 3 1-16,-3-1 0 0,2 7 8 15,1-6 0-15,0-3 0 0,0 8 0 0,0 1 0 0,3-6 14 16,1 2-2-16,3 1 0 0,3-3-12 0,-3-3 0 16,4 8 0-16,-1-11 0 0,4-6 50 0,-3 6 4 15,3-6 1-15,0 6 0 0,0-6-37 0,0 0-7 16,0 0-2-16,3 9 0 0,1-3 44 0,-1-3 9 16,-3-3 2-16,4 8 0 0,3 4-52 0,3-6-12 15,-3 0 0-15,4 0 0 16,0-3-48-16,3 9-13 0,-4-7-3 0,1 1 0 0,3 0 52 0,-3 0 12 15,3 0 0-15,-4 0-515 0,8-6-100 16</inkml:trace>
  <inkml:trace contextRef="#ctx0" brushRef="#br0" timeOffset="142088.674">29453 8522 1157 0,'0'0'32'0,"0"0"8"0,0 0-32 0,0 0-8 16,0 0 0-16,0 0 0 0,0 0 84 0,4-3 16 16,-1-3 2-16,-3 6 1 0,4-3-41 0,0-6-8 15,3 6-2-15,0-3 0 0,0 1 4 0,3-1 0 16,-3 6 0-16,4-6 0 0,-4 0-34 0,4 0-6 15,-4-3-2-15,0 3 0 0,0 0-14 0,0 1 0 0,0-1 0 0,-4 0 0 16,4 0 0-16,-3-6 0 0,-1 3-13 0,1 4 4 31,3-4-42-31,-3 0-8 0,3-3-1 0,0 6-1 16,3-6-28-16,1-2-6 0,-1-1-1 0,1 0-344 0,7 4-70 0</inkml:trace>
  <inkml:trace contextRef="#ctx0" brushRef="#br0" timeOffset="142506.787">29986 8363 1558 0,'0'0'34'0,"0"0"7"0,0 0 2 0,0 0 1 15,-7 6-35-15,0 0-9 0,0-6 0 0,0 6 0 0,7-6 55 0,-7 3 9 16,0 3 1-16,0 2 1 0,3 1-43 0,-3 3-9 16,4-6-2-16,-1 6 0 0,4-7 0 0,-3 10 0 0,-1 3 0 15,4-1 0-15,0 1 8 0,0 3 0 0,0 8 1 0,4-8 0 16,-4 8 5-16,0-8 1 0,0 8 0 0,0-5 0 15,-4 2-19-15,4-2-8 0,-4 2 8 16,4-2-8-16,-3-7 8 0,-4 1-8 0,3 2 8 16,1-2-8-16,-1-3 20 0,-3 2-2 0,4 1 0 15,-4-6 0-15,0 5-18 0,3-2 0 16,-3 3 8-16,4-7-8 0,-5 7 0 0,8-12-12 0,0 6 1 0,0 2 1 31,0-2-28-31,0 0-6 0,-3-6 0 0,3 3-1 16,-4-1-118-16,4-2-23 0,0 3-5 0,0-9-273 0,0 0-56 0</inkml:trace>
  <inkml:trace contextRef="#ctx0" brushRef="#br0" timeOffset="142876.818">29676 8728 1267 0,'0'0'28'0,"0"0"5"0,0 0 2 0,0 0 1 0,0 0-36 0,0 0 0 16,0 0 0-16,0 0 0 0,0 0 82 0,0 0 10 15,0 0 1-15,0 0 1 0,0 0-25 0,0 0-5 0,7 0 0 0,-4 6-1 16,4-6-33-16,0 0-6 0,0 0-2 0,4 0 0 15,-4 0 8-15,4 0 2 0,3 0 0 0,0-6 0 16,0 6-32-16,0 0 0 0,-3-6 0 0,-1 6 0 16,1-6 0-16,3 6 0 0,0 0 0 0,0-9 0 31,0 9-28-31,0-3-11 0,0-3-2 0,1 0-1 16,-5 3-14-16,1-2-2 0,-1 5-1 0,1-6 0 15,-4 0-25-15,4 6-6 0,-1-6-1 0,1 0-347 0,-4 6-70 0</inkml:trace>
  <inkml:trace contextRef="#ctx0" brushRef="#br0" timeOffset="143380.035">30032 8845 981 0,'0'0'28'0,"0"0"6"0,0 0-34 0,0 0 0 16,0 0 0-16,0 0 0 0,0 0 103 0,0 0 13 15,0 0 4-15,0 0 0 0,0 0-39 0,0 0-7 16,0 0-2-16,0 0 0 0,0 0-32 0,0 0-6 16,0 0-2-16,-4 6 0 0,4-6-4 0,0 0 0 15,-3 6-1-15,-1 0 0 0,4 0-7 0,0-6 0 0,0 9-1 0,0-9 0 16,0 8 0-16,0-2 0 0,4 0 0 0,-4 3 0 15,3-3-1-15,1 0 0 0,-4-6 0 16,0 6 0-16,7 2-8 0,-3 1-2 16,-1-3 0-16,-3 3 0 0,4 3-8 0,-4-6 8 15,3-1-8-15,1 7 8 0,-4-6-8 0,3 0 0 0,-3 0 0 16,0-6 0-16,4 6 0 0,-1 0 8 0,-3-6-8 0,4 8 0 16,3-2 12-16,-7-6-4 0,3 0 0 0,4 0 0 15,-7 0 13-15,7 0 3 0,1-6 0 0,-1 6 0 16,0-11-3-16,0 5 0 0,0-3 0 0,-4 3 0 15,4-6-1-15,0-5-1 0,-3 5 0 0,3 0 0 16,0-3-19-16,-3 4 10 0,3-1-10 0,-4-3 8 16,1 1-8-16,-1-1 0 0,1 3-12 0,-4 0 12 15,0 1-24-15,0-1 2 0,0 3 1 0,0-3 0 16,-4-5-11-16,1 8-3 16,3 0 0-16,-4 3 0 0,4-3-17 0,-3 3-4 15,3-5-1-15,-4 5 0 0,1 6-106 0,3-6-21 16,-4 0-4-16,4 6-490 0</inkml:trace>
  <inkml:trace contextRef="#ctx0" brushRef="#br0" timeOffset="144323.73">30536 8969 1335 0,'0'0'29'0,"0"0"7"0,0 0 0 0,0 0 2 0,-3 0-30 0,-1-9-8 0,1 3 0 0,-1 3 0 15,4 3 116-15,-7-3 21 0,0-3 5 0,4 0 1 16,-4 0-47-16,0 1-10 0,3-1-2 0,-3 0 0 0,-4 6-37 0,4-6-8 15,0-3-2-15,0 3 0 0,4 3-18 0,-4 0-4 16,0-2-1-16,0 2 0 0,-1 3-14 0,-2 0 0 16,3 0-12-16,0 0 12 0,7 0-13 0,-7 0 4 15,0 3 1-15,0 2 0 0,0 1-1 0,3 0 0 16,-7 3 0-16,8-3 0 0,-4 0-8 0,0 5-2 16,0 1 0-16,0 3 0 0,3-3-1 0,-3-1 0 15,4 7 0-15,-4-6 0 0,3 0 4 0,-3 2 0 16,7-14 0-16,0 6 0 0,-4 0 16 15,4 0 0-15,-3 3 0 0,3-3 0 0,3 2-10 0,1-2 2 16,-4 3 0-16,4-3 0 0,-4-6 8 0,3 6 0 16,1 0 0-16,-1 0 0 0,4-6 0 0,-7 0 0 15,7 0 0-15,0 0 0 0,0 0 0 0,0 0 11 16,0-6-3-16,4 0 0 0,0-6-8 0,-1 3 0 0,1 1 0 16,-1-4 0-16,1-3 0 0,3-3 0 0,-3-2 0 0,3 2 0 15,0-5 0-15,-4-7 0 0,5 4 0 0,-5-1 8 16,4-2-8-16,-3 0 0 0,-1 2 0 0,5-5 8 15,-8-3-8-15,3 5 0 0,-3-2 0 0,0 2 0 16,0 10 0-16,-3-4-17 0,-1-2 4 0,-3 2 1 16,0 1 1-16,0-1 1 0,0 4 0 0,-3 8 0 15,3-9-4-15,-4 10-1 0,1-1 0 0,3-6 0 16,-4 9 6-16,1 1 1 0,-1 2 0 0,1 3 0 16,3 3 8-16,0 0 0 0,0 0 0 0,0 0 0 15,0 0 0-15,0 0 0 0,0 0 0 0,0 0-8 16,0 0-3-16,0 0 0 0,0 0 0 0,0 0 0 0,0 0 11 15,0 9-13-15,0-4 5 0,0 7 8 0,0 0-10 16,0 0 10-16,-4-1 0 0,1 4-9 16,3 3 9-16,-4-1 0 0,1-5 10 0,3 9-10 0,-4-4 27 0,1 4-1 15,-5 0 0-15,5 5 0 0,-4-2-3 16,3 2-1-16,-3 0 0 0,0 4 0 0,0-7-6 0,4 1 0 16,-4 2-1-16,0-2 0 0,-1 2-6 0,5-2-1 15,-4-6 0-15,3 8 0 0,1 0-8 0,-4-2 0 16,3-6 0-16,4 5 8 0,-3-2-8 0,3 2 0 15,0-5-10-15,0-1 10 16,0 4-40-16,0-3-1 0,3 2-1 0,1-2 0 16,3 0-27-16,-4-4-6 0,1-2-1 0,-1 0 0 15,4 5-150-15,-3-11-30 0</inkml:trace>
  <inkml:trace contextRef="#ctx0" brushRef="#br0" timeOffset="144718.01">30670 8933 1580 0,'0'0'35'0,"0"0"7"0,0 0 2 16,0 0 0-16,0 0-36 0,0 0-8 0,0 0 0 0,-3 9 0 0,3-9 53 0,-7 6 9 15,3-3 2-15,1 6 0 0,3 0-16 0,0-3-4 16,0 5 0-16,-4-5 0 0,1 3-10 0,3 0-2 15,0 3-1-15,-4-4 0 0,4-8-15 0,-3 12-2 16,3-6-1-16,-4 6 0 0,4-3-13 0,-3 2 0 16,3 1 0-16,0 0 0 15,-4 0-24-15,4-6-8 0,0-6-2 0,0 0 0 16,0 0-123-16,0 0-25 0</inkml:trace>
  <inkml:trace contextRef="#ctx0" brushRef="#br0" timeOffset="144915.875">30614 8666 1668 0,'0'0'47'0,"0"0"11"0,0 0-46 0,0 0-12 0,0 0 0 0,0 0 0 16,0 0 37-16,0 0 6 0,0 0 1 0,0 0 0 15,0 0-44-15,0 0-14 0,0 0 0 0,0 0-502 16,0 0-100-16</inkml:trace>
  <inkml:trace contextRef="#ctx0" brushRef="#br0" timeOffset="145571.915">30974 8939 1702 0,'0'0'37'0,"0"0"8"0,0 0 2 0,0 0 1 0,0-6-38 0,0 6-10 0,0 0 0 0,0 0 0 16,0 0 56-16,0 0 8 0,-4-3 3 0,4 3 0 15,0 0-31-15,-7-5-7 0,0 5-1 0,0 0 0 16,-3 5-4-16,-1-2-2 0,0-3 0 0,1 0 0 16,-4 3-10-16,3-3-3 0,-3 3 0 0,3 0 0 15,1 0-9-15,-1 3 0 0,1-3 0 0,3 3 0 16,0 3 0-16,0-3-12 0,0-1 4 0,-1 7 8 15,1-3-16-15,0 3 5 0,4-6 1 0,-1 5 0 16,4 1-6-16,0 6-2 0,-3-9 0 0,3 5 0 16,-4 1-8-16,4-3-2 0,0 0 0 15,4-1 0-15,-1-2 10 0,1 3 2 0,3-6 0 0,-4 0 0 0,-3-6 16 16,4 6-12-16,3-6 12 0,0 0-10 0,0 0 25 16,-3 0 5-16,-4 0 0 0,7 0 1 0,0-12 3 0,0 6 0 15,-4-3 0-15,1 3 0 0,3-3-10 16,-4-5-2-16,4 2 0 0,-3 0 0 0,0 6-12 0,-1 0 0 15,1-8 0-15,-1 2 0 0,-3 6 0 0,4-6-16 16,-1-5 3-16,-3 8 1 0,4 0 12 0,-1 0 0 16,-3-3 0-16,4 7 10 0,-4-1-10 0,3-3-11 15,-3 0 3-15,0 6 0 0,0 3 8 0,0 0 0 16,4-6 0-16,-4 6 0 0,0-6 0 0,0 6 0 16,0 0 0-16,0 0 0 0,0 0-10 0,0 0 0 0,0 0 0 15,0 0 0-15,0 0 0 0,0 9 0 0,0-3 0 0,0 3 0 16,0 6 10-16,0 2-10 0,3-5 10 0,-3 3-10 15,0 2 10-15,0-5 0 0,4 3 0 0,-4 5 0 16,3 1-11-16,-3 0 0 0,4-4 0 0,-4 1 0 31,3-1-103-31,-3-2-21 0,0-3-4 0,4 6-1 0</inkml:trace>
  <inkml:trace contextRef="#ctx0" brushRef="#br0" timeOffset="146114.465">31087 8889 1370 0,'0'0'39'0,"0"0"8"0,0 0-38 0,0 0-9 15,0 0 0-15,0 0 0 0,-4 6 76 0,4 6 14 16,0-6 2-16,0 0 1 0,-3 0-44 0,-1 8-9 16,4-2-1-16,-3 6-1 0,-4-1 5 0,3-5 1 0,-3-3 0 0,4 3 0 15,-1 5-15-15,-3-5-2 0,3 0-1 0,1 5 0 16,-1-2-26-16,1-3 0 0,-1 0 0 0,1-3 0 16,3-4 9-16,0-5-9 0,0 0 10 0,0 0-10 15,0 0 18-15,-4 6-2 0,4-6-1 0,0 0 0 16,0 0-3-16,0 0-1 0,0 0 0 0,0 0 0 15,4-9-11-15,-4 4-16 0,3-7 4 16,1 0 1-16,3 6-1 0,-4-9-1 0,4-2 0 0,-3 5 0 16,0-6 0-16,3 1 0 0,-4 2 0 0,1 3 0 15,-1-5 13-15,1 5-11 0,-1 0 11 0,1 3-10 16,-1-2 10-16,1-1 0 0,-1 6 0 0,1 6 0 16,-4 0 0-16,3-9 11 0,-3 3-3 0,0 6 0 15,0 0-8-15,0 0 0 0,0 0 0 0,0 0 0 16,0 0-28-16,7 0-2 15,-7 0 0-15,7 6 0 0,1 3 3 0,-1-3 1 16,-4 0 0-16,4 0 0 0,0 8 26 0,-3-2 0 0,3-3 0 0,-4 6-8 0,4-4-1 16,-3 4 0-16,-1-3 0 0,1-3 0 15,-1 5-18-15,-3-2-3 16,0 0-1-16,0 5 0 0,-3-2 19 0,3-3 12 0,-4 0-13 0,1-3 5 16,3-1-15-16,-4 1-2 15,1 3-1-15,3-6-448 0,0 6-90 0</inkml:trace>
  <inkml:trace contextRef="#ctx0" brushRef="#br0" timeOffset="146670.136">31443 8251 975 0,'0'0'21'0,"0"0"5"0,0 0 1 0,0 0 1 0,0 0-28 0,0 0 0 0,0 0 0 0,0 0 0 15,0 0 58-15,-3 6 6 0,3-6 2 0,-4 6 0 16,0 0 11-16,1 3 3 0,-1-3 0 0,1 0 0 0,3-6-24 0,0 11-5 16,-4-5-1-16,1 9 0 0,3-6-11 0,-4 5-3 15,4-2 0-15,0 0 0 16,-3 3-2-16,3-1-1 0,0 7 0 0,-4-3 0 16,4 2 2-16,-3 4 0 0,3-4 0 0,-4 10 0 0,1-1-23 0,3 3-4 15,-4 1 0-15,4 2-8 0,-3-3 12 0,-1 4-4 16,1-4 0-16,-1 3-8 0,1-11 11 0,3 8-11 15,-4-5 10-15,0 2-10 0,4 3 8 0,0-2-8 16,-3-7 0-16,3-2 9 0,0 2-1 0,-4-5 0 16,4 5 0-16,0-2 0 0,0-3-8 0,0 5 0 15,0-2 9-15,0-4-9 0,-3-2 0 0,3 0 8 0,0 5-8 16,0-8 0-16,0-3 0 0,0 0 0 16,0 3 0-16,0-12 0 0,0 8-11 0,0-8 0 15,0 0 0-15,0 0 0 16,0 0-21-16,0 0-5 0,0 0-1 0,0 0 0 15,0 0-24-15,0 0-5 0,0 0-1 0,0 0 0 16,0-8-64-16,3 2-12 0,1-3-4 0,-4 0 0 0</inkml:trace>
  <inkml:trace contextRef="#ctx0" brushRef="#br0" timeOffset="147043.928">31126 8763 1571 0,'0'0'44'0,"0"0"11"0,0 0-44 0,0 0-11 0,0 0 0 0,0 0 0 0,0 0 89 0,0 0 16 16,0 0 3-16,0 0 1 0,0 0-37 0,0 0-7 15,0 0-1-15,0 0-1 0,0 0-18 0,0 0-3 16,7 3-1-16,0 0 0 0,0-3-6 0,0-3-2 15,3 0 0-15,1 0 0 0,-4 3-18 0,4-3-4 16,-1 0-1-16,-3 0 0 0,0 0-10 0,0 3 0 16,4-3 0-16,-4-3 0 0,4 6-21 0,-1 0-3 15,1 0-1-15,-1 0 0 16,1 0-7-16,0 0 0 0,-1 0-1 0,1 0 0 16,-1 0-10-16,4 0-1 0,0 0-1 0,1 6 0 15,-5-3 4-15,1 0 1 0,3-3 0 0,-4 3 0 16,5-3 2-16,-1 0 1 0,0 0 0 0,0 3 0 15,-4-3-10-15,5 0-1 0,-1-3-1 0,0 0 0 16,0 3 3-16,-3-3 1 0,3 0 0 0,-4-3-626 0</inkml:trace>
  <inkml:trace contextRef="#ctx0" brushRef="#br0" timeOffset="147723.007">31683 8857 828 0,'0'0'23'15,"0"0"6"-15,0 0-29 0,0 0 0 0,0 0 0 0,0 0 0 0,0 0 60 0,0 0 7 16,0 0 1-16,0 0 0 0,0 0 12 0,0 0 2 15,0 0 1-15,0 0 0 0,0 0 31 0,0 0 6 16,-7-6 2-16,7 6 0 0,0 0-21 0,0 0-4 16,0 0-1-16,0 0 0 0,0 0-32 0,-7 0-8 15,7 0 0-15,0 0-1 0,0 0-24 0,-7 0-5 16,7 0-1-16,-11 0 0 0,4 6-11 0,0-6-2 16,7 0-1-16,-10 6 0 0,-1 0-11 0,4-3 0 0,0 3 0 15,0 2 0-15,0-2 0 0,0 0 0 16,0 3 0-16,0-3 0 0,3 0 0 0,-3 0 0 15,3 2 0-15,1 1 0 0,3-9 0 0,-7 6 0 16,3 0 0-16,4-6 0 0,0 0 0 0,0 6 0 16,-3 3 0-16,3-9 0 0,0 0 9 0,0 6 0 0,0 5 0 0,0-11 0 15,0 0-9-15,0 0 0 0,0 0-10 0,0 0 10 16,3 6 0-16,4 0 0 0,-7-6 0 0,0 0 0 16,4 6 0-16,-4-6 0 0,0 6 0 0,0-6 0 15,3 3 0-15,1 3 0 0,3-3 0 0,-7-3 0 16,4 8 0-16,-4-2 0 0,3 0 0 0,-3-6 0 15,0 0-14-15,4 0 0 0,3 0 0 0,-4 6 0 16,1 0-6-16,-4-6 0 0,7 0-1 0,-7 0 0 16,3 6 11-16,-3-6 10 0,4 0-13 0,3 3 5 15,-4 3 8-15,-3-6 0 0,4 6 0 0,-1-1-8 16,1 1 8-16,0 0 0 0,-4-6 0 0,0 6 0 16,3 6 0-16,-3-6-8 0,-3 3 8 0,3-1 0 0,-4 1 0 15,0-3 0-15,1 0 0 0,-4 0 0 0,0 6 0 16,0-1 0-16,0-5 0 0,0 0 0 0,0 0 14 15,0-3-2-15,0 3 0 0,-1 0 0 16,8-6-3-16,-7 6-1 0,0-6 0 0,7 0 0 16,-7 5-8-16,7-5 0 0,0 0 0 0,-10 0 0 15,3 6-30-15,7-6 2 0,0 0 0 0,-4 6 0 16,4-6-72-16,0 0-15 0,-10 0-2 0,2 0-776 0</inkml:trace>
  <inkml:trace contextRef="#ctx0" brushRef="#br0" timeOffset="171634.619">3454 12108 653 0,'0'0'18'0,"0"0"5"0,0 0-23 15,0 0 0-15,0 0 0 0,0 0 0 0,0 0 95 0,0 0 14 16,-7-5 3-16,7 5 1 0,-7-6-39 0,7 6-8 16,0 0-2-16,0 0 0 0,0 0 0 0,-7-6 0 15,7 6 0-15,-8-12 0 0,8 12 0 0,-3 0 0 16,3 0 0-16,0 0 0 0,0 0 0 0,0 0 0 15,0 0 0-15,-7-6 0 0,7 6 0 0,-7 6 0 16,0-6 0-16,0 0 0 0,7 0-45 0,0 0-10 0,-7 0-1 0,7 0-8 16,-14 0 0-16,14 0 0 0,-7 6 0 0,7-6-9 15,-8 0 9-15,8 0 0 0,0 0 0 0,-7 6 0 16,4 0 0-16,-4-3 0 0,3 2-8 0,1 1 8 16,-1 0 0-16,1 0-10 0,3 6 10 0,-4-6 0 15,4 0 0-15,-3 0 0 0,-1 2 0 0,4 1 0 16,-3 6 0-16,3-3 0 0,3-1 0 0,-3-5 0 15,-3 0 0-15,3 6 0 0,3 0-8 0,1-1 8 16,-1 4 0-16,-3-3 0 0,7 0 0 0,-7-1 0 16,4 4 0-16,-1 3 0 0,1-7 0 0,-1-5 0 15,1 9 0-15,-1-3 0 0,4 0 0 0,-3-7-10 16,0 1 10-16,-1 3 0 0,1 0 0 0,-1-3 0 16,8 0 8-16,-4 3-8 0,0-4 10 0,0 7-10 15,0 0 0-15,0-9 0 0,0 0 0 0,0 3 0 16,0 0 0-16,4-3-8 0,-1-1-1 0,-3 1 0 15,4-3 9-15,-4 3 0 0,0-3 0 0,0-3 0 16,4 0 0-16,-4-2-10 0,0-1 10 0,0 0-10 0,0-6 10 0,-4 0 0 16,4-2 0-16,1-1 0 0,-1 0 0 0,0 3 19 15,0-8-3-15,-4 2-1 0,4 1-15 0,-3-1-12 16,-1 0 3-16,-3 4 0 0,4-4 9 0,-4 0 0 16,0 4 8-16,0-1-8 0,0 0 0 0,0-2 9 15,-4 2-9-15,4 0 0 0,-3 1 0 0,-1 2 0 16,4-3 0-16,-3 6 0 0,-1 0 8 0,1 1-8 15,-1 5 0-15,-3-3 0 0,0-6 0 0,0 6 0 0,-4 0-11 16,4 3 11-16,0-3-15 0,-3 4 4 0,-4 2 1 16,-1 0 0-16,5-3 10 0,-1 6-10 0,4-3 10 0,-3 2-10 15,-1 4 10-15,4 0 0 0,0 3-9 0,3 3 9 32,1-6-36-32,-4 5-2 0,3-2-1 0,-3 0 0 0,4 6 39 0,-1-3 0 15,1-4 0-15,-1 10 0 16,4-3-43-16,-3-1-1 0,6-2 0 0,-3 3-509 0,4-3-103 0</inkml:trace>
  <inkml:trace contextRef="#ctx0" brushRef="#br0" timeOffset="172280.942">3768 12105 597 0,'0'0'16'0,"0"0"5"0,0 0-21 0,0 0 0 15,-4-5 0-15,4 5 0 0,0 0 60 0,0 0 8 16,0 0 2-16,0 0 0 0,0 0-2 0,0 0 0 15,0 0 0-15,0 0 0 0,4 8-8 0,-4 1-3 16,3 0 0-16,-3 6 0 0,0 2 9 0,4-5 2 16,-4 6 0-16,0-3 0 0,0 2-11 0,-4 1-1 15,4-4-1-15,0 4 0 0,0 0-43 0,0-4-12 0,0 4 0 0,0 0 8 16,0-7 30-16,0 1 6 0,0 0 2 0,0-3 0 16,-3 3-18-16,3-12-3 0,0 0-1 15,0 0 0-15,0 0 8 0,0 0 0 16,0 0 1-16,0 0 0 0,0 0-3 0,0-9-1 0,0 3 0 0,0 0 0 15,0-6-29-15,0 0 0 0,0 1 0 16,3-1 0-16,-3-3 0 0,4 4 0 16,-1-1 0-16,-3 0 0 0,4-6 0 0,-1 7 0 0,1-4 0 0,-1 3 0 15,1 0-58 1,-4-2-5-16,3 2-1 0,1 0 0 0,-1 3 52 0,-3 6 12 0,4-2 0 0,-4 5 0 16,0 0 0-16,0 0 0 0,0-6 0 0,0 6 0 15,0 0 0-15,0 0 0 0,0 0 0 0,0 0 0 16,0 0 0-16,7-6 0 0,-7 6 0 0,0 0 0 15,0 0 0-15,11 0 0 0,-11 0 0 0,10 0 0 16,-10 0 0-16,11 0 0 0,-1 0 0 0,-10 0 0 16,11 6 0-16,0 0 0 0,3-1 0 0,-7 1 0 0,0 0 0 15,0 9 0-15,-4 3 0 0,1-7-9 0,3 7 9 0,-4-3 0 16,-3 2 0-16,0 1 0 0,4 5 0 0,-4 4 0 16,0-7 0-16,0-2 0 15,0-6 0-15,0 5 0 0,0-11 0 0,0 6 0 0,0-3 0 16,4 0 0-16,-4-9 0 0,0 0-8 15,0 0-93-15,0 0-19 0,0 0-3 0,7-3-617 0</inkml:trace>
  <inkml:trace contextRef="#ctx0" brushRef="#br0" timeOffset="172764.318">4293 11620 1234 0,'0'0'27'0,"0"0"5"0,0 0 2 15,0 0 2-15,0 0-36 0,0 0 0 0,0 0 0 0,0 0 0 16,0 3 62-16,-3 3 6 0,-1 6 0 0,4 0 1 16,-3 0-1-16,3 2 0 0,-4 1 0 0,4 5 0 0,0-5-51 0,0 6-17 15,4-1 10-15,-4 4-10 0,0 2 26 0,3-2 0 16,1-1 0-16,-1 10 0 0,-3 2-8 0,7 3-2 15,0-5 0-15,0 5 0 0,1-3-7 0,2 3-1 16,-3-2-8-16,0-1 12 0,0-3-3 0,-3 0-1 16,-1 4 0-16,1-4 0 0,-4-8 12 0,3-1 1 15,-3-8 1-15,0 2 0 0,0 1-33 16,0-6-6-16,0 0-2 0,0-4 0 0,-3 4 46 0,3 0 9 0,0-9 1 16,0 0 1-16,0 0-26 0,-4-3-12 0,4 0 10 15,-3 0-10 1,3-3-28-16,-4-3-11 0,1 0-2 0,3-6-560 0,-4 1-112 15</inkml:trace>
  <inkml:trace contextRef="#ctx0" brushRef="#br0" timeOffset="173143.997">4166 11997 1036 0,'0'0'23'15,"0"0"5"-15,0 0 0 0,0 0 1 0,0 0-29 0,0 0 0 0,0 0 0 0,0 0 0 0,0 0 57 0,0 0 6 16,0 0 1-16,0 0 0 0,0 0 2 0,0 0 1 16,0 0 0-16,0 0 0 0,0 0-45 0,0 0-9 15,0 0-1-15,0 0-1 0,0 0-20 0,0 0-4 16,4-3-1-16,-1 0 0 0,1-3 34 0,3 3 6 15,0 0 2-15,4 0 0 0,-1 0-28 0,1 3 0 16,-1 0 8-16,4 0-8 0,-3 0 0 0,7 0 0 16,-4-6 0-16,-4 6 0 15,8 0-21-15,3 0-7 0,-3 0 0 0,-1 0-1 0,1 0 29 16,0 0 0-16,-4 0 0 0,3 6 0 0,-2-3 24 0,-1 3 10 16,0 3 2-16,0-6 1 0,7 0-8 0,-7 3-1 0,-3-1-1 15,-4 4 0 1,7-3-66-16,-3-6-13 0,-1 0-2 0,1-6-425 0,-1-3-85 15</inkml:trace>
  <inkml:trace contextRef="#ctx0" brushRef="#br0" timeOffset="176243.458">5457 12158 752 0,'0'0'16'0,"-3"3"4"0,-1 6 1 0,4-9 0 0,0 0-21 0,0 0 0 0,0 9 0 0,0-9 0 16,-3 9 68-16,3-9 8 0,0 0 3 0,0 0 0 15,0 3-12-15,0-3-3 0,0 0 0 0,0 0 0 16,0 0 0-16,0 0 0 0,-4 12 0 0,1-7 0 16,3-5 0-16,0 6-1 0,0-6 0 0,0 6 0 15,-4 3-32-15,4 0-7 0,-3 0 0 0,3 2-1 0,-4 7-1 0,4-3 0 16,-3-4 0-16,3 7 0 0,-4 0 49 0,1-4 9 15,-1 4 3-15,4-6 0 16,-3 5-102-16,-1-5-20 0,1 0-4 0,-1 0-1 0,4 0 44 0,-3 2 19 16,-1-2-2-16,4-6 0 0,0 0-9 0,0-6-8 15,0 0 12-15,0 0-12 0,0 0 24 0,0 0-1 16,0 0-1-16,0 0 0 0,0 0-10 0,0 0-3 16,0 0 0-16,0 0 0 0,0 0-24 0,4-6-5 15,-1 0 0-15,1-6-1 16,-1 0-25-16,1 1-5 0,-1-1-1 0,-3 0 0 0,7-3 67 0,-3-2 13 15,-4 2 2-15,3-3 1 16,-3 7-50-16,4-13-9 0,-4 10-3 0,3-4 0 0,-3 0 52 0,0 4 11 16,0-4 1-16,-3 0 1 0,3 7-19 0,0-7-4 15,-4 0-1-15,4 9 0 0,0-2 8 0,0-4 2 16,0 0 0-16,0 9 0 0,0-2-20 0,0 8 10 0,0 0-10 0,0-3 8 16,0 3-8-16,0 0 0 0,0 0 0 0,7-3 0 15,4 3 0-15,-4 3 0 0,4 0-9 0,-1 2 9 16,1 4-16-16,-1 0 1 0,-3 12 0 0,4-10 0 15,3 1-27-15,-3 9-6 16,-8-4 0-16,8 7-1 0,-4-1 70 0,0 4 15 0,-4-4 2 0,4 10 1 16,0-1-31-16,-3-3-8 0,0-11 0 0,-1 0 0 15,-3 8 0-15,4-11 8 0,-4-3-8 0,0-6 8 16,0-6-8-16,0 8 11 0,0 1-11 0,0-9 12 16,0 0 12-16,0 0 2 0,0 0 1 0,-7-3 0 0,3-6-11 15,0-2-1-15,1-4-1 0,-1-3 0 0,1 4-29 0,-1-1-5 16,4-6-2-16,0 4 0 15,0-4-6-15,4 3 0 0,-4 1-1 16,0-4 0-16,3 4-8 0,1 5-2 0,-1-6 0 0,1 1 0 16,-4 5 39-16,4-3 0 0,-1 9 0 0,1-5 0 15,-1 2 0-15,1 3 0 0,-1 3 0 0,1 3 0 16,-4 0 0-16,7 0 0 0,-7 0 0 0,7 3 0 0,0-3 0 0,-4 3 0 16,8 3 0-16,-4 0 0 0,0 5 0 0,-3-5 0 15,-1 6 0-15,4 0 0 0,0-1 0 0,0 10 0 16,0-3 0-16,4-1 0 0,-4 10 0 0,4-10 0 15,-4 7 0-15,0 2 0 0,3 1 0 0,-3-4 0 0,0-2 0 16,4-3 0-16,-4 5 0 0,0-2 0 0,0-1 0 16,0 1 0-16,0-4 0 0,-3 1 21 0,-1-9-2 0,4 0-1 15,-7 0-29-15,4-4-5 0,-4 1-2 0,0-6 0 16,0 0 18-16,0 0 0 0,0 0 0 0,0 0 0 31,0 0-157-31,0 0-28 0,0-6-6 0,0-8-1 0</inkml:trace>
  <inkml:trace contextRef="#ctx0" brushRef="#br0" timeOffset="176881.306">6237 12394 1306 0,'0'0'28'0,"0"0"7"0,0 0 1 0,-7-6 1 0,4-3-29 0,-1 3-8 16,0 0 0-16,1 0 0 0,-1-3 61 0,1 6 11 16,-1-8 3-16,1 5 0 15,-1 0-7-15,1-6 0 0,-1 6-1 0,-3-2 0 0,4 2-18 0,-4 3-3 16,3 0-1-16,-3-3 0 0,7 0-10 0,-7 6-3 0,-7-6 0 15,7 6 0-15,0-6-19 0,0 6-4 0,-4 0-1 16,1 6 0-16,2-6-8 0,-2 6 0 16,3 0 0-16,-4 0 0 0,1 0-9 0,-1 2 9 15,4 1-12-15,3 6 12 0,-6-3-10 0,-1 2 10 16,4 1-8-16,0-3 8 0,0-3 0 0,0 2 0 0,4 1 0 0,-1-3-8 31,1 3-20-31,-1-3-4 0,0-3-1 0,4 2 0 0,4 4 49 0,-4-6 11 0,4 0 1 0,-1 0 1 16,1 3-29-16,3-4 8 0,0-2-8 0,0 6 0 15,3-3 0-15,1 0 0 0,-4-6 0 0,0 0 0 16,0 0 0-16,0 0 0 0,4 0 0 0,-4-6 0 16,7 0 0-16,-7-6 0 0,4 1 0 0,-4 2 0 15,0-3 0-15,3-11-10 0,-3 5 10 0,0-9-12 16,-3 7-8-16,6-7-3 16,-6 7 0-16,0-4 0 0,-1 7 23 0,1 2 0 0,-1-6 0 0,-3 10 0 15,4-1 0-15,-4 6 0 0,0-6-9 0,0 12 9 0,0-6 0 16,0 6 0-16,0 0 0 0,0 0 0 0,0 0 8 15,0 0-8-15,-4 6 11 0,-3 6-11 0,7 3 0 0,0-1 0 16,-3 7 0-16,3 3 0 0,-4 2 8 16,4-3-8-16,0 1 0 0,0-3 0 15,4 5 0-15,-4-5 0 0,3 5 0 0,-3-5 0 0,0 2 0 0,4-5 0 16,-1-9-12-16,1-1 3 0,-1 7 9 0,1-3 16 16,3-6-4-16,-4 6-1 0,1-12-11 0,3 5-16 15,0-5 4-15,0 0-573 16,-4-5-115-16</inkml:trace>
  <inkml:trace contextRef="#ctx0" brushRef="#br0" timeOffset="177415.914">6403 12373 1127 0,'0'0'32'0,"0"0"7"0,0 0-31 0,0 0-8 0,0 0 0 0,0 0 0 15,0 0 73-15,-4 6 14 0,4 0 2 0,0-6 1 16,-7 9-34-16,4-4-6 0,-1 10-2 0,1 0 0 16,3 0-6-16,-4 2-2 0,1 1 0 0,-1-3 0 15,1 2-32-15,-1 1-8 0,1-9 0 0,-1 8 0 16,4-8 39-16,0 0 5 0,0-9 2 0,0 0 0 15,0 0-20-15,0 0-4 0,0 0-1 0,0 0 0 0,0 0-21 0,0 0 0 16,0 0 0-16,4-6 0 0,3 0 14 0,-4-6 8 16,1 7 2-16,3-4 0 0,-4-3-24 0,1 0 8 15,6-3-8-15,-6 4 0 0,3 2 0 0,-7 0 0 16,7-9 0-16,-3 7 0 0,3-1 0 0,-4 3 0 16,1-3 0-16,3 6 0 0,-4-5 0 0,4 5 0 15,0 0 0-15,-3 0 0 0,-4 6 0 16,0 0 0-16,3-9 0 0,1 6 0 0,3 0-21 0,0 3-3 15,-3-6 0-15,3 6 0 0,-4-5 38 0,1 5 7 16,3-6 2-16,-7 6 0 0,7 6-23 0,0-6 0 16,0 5 0-16,0-5 0 0,-4 3-14 0,5 0-7 15,-1 0-2-15,0 6 0 0,0 3 43 0,0 3 9 16,-4-10 2-16,4 13 0 0,0-3-19 0,-3 0-3 0,3 5-1 16,-3-5 0-16,-1-1-8 0,1 7 8 0,-4-9-8 15,0 3 8-15,0-1-8 0,0 1 0 0,-4-3 0 0,4-6 0 16,4-1 0-16,-4-5-11 0,0 0 1 0,0 0 0 31,0 0-116-31,0 0-23 0,0-5-5 0,3-1-616 0</inkml:trace>
  <inkml:trace contextRef="#ctx0" brushRef="#br0" timeOffset="178119.642">7063 12276 1728 0,'0'0'38'0,"0"0"8"0,0 0 2 0,0 0 0 0,0 0-39 15,0 0-9-15,0 0 0 0,-7 0 0 0,-4 0 72 0,4-6 13 16,3 0 3-16,-3 6 0 0,-3-6-37 0,-1 3-7 16,4 0-2-16,-3 1 0 0,2 2-42 0,-2-3 0 15,-1 3 0-15,1 0 0 0,3 0 29 0,-4 3 4 16,1-1 1-16,2 4 0 0,1 0-34 0,0 6 0 15,-3 0 0-15,3-3 0 0,3 5-13 0,1 13 3 16,-1-13 1-16,1 10 0 0,-1-1-10 0,4-5-1 0,0 3-1 16,0-4 0-16,4 1 21 0,-4-6 0 0,3-1 12 0,1 10-4 15,-1-9-8-15,1-3-9 0,3-1 9 0,-4 1-13 16,4-3 13-16,-7-6 0 0,7 3 0 0,-3 0 10 16,3-3-10-16,0-3 0 0,0-6-10 0,0-2 10 15,0 2 0-15,0-3 0 0,4-3 0 0,-4-2 0 16,0 2 0-16,0-6 0 0,0 4 0 0,-3-1 0 15,-1-3-8-15,1 7 8 0,-1 2-13 16,1-6 5-16,-1 7 8 0,-3 5 0 0,4 0 0 16,-4 0-8-16,0 6 8 0,0 0 0 0,0 0 0 0,0 0 0 15,3-12-11-15,-3 12 11 0,0 0-13 0,0 0 5 16,0 0-1-16,0 0 0 0,0 12 0 0,0 0 0 16,0-1 9-16,0 7-10 0,0-3 10 0,0 2-10 15,0-5 10-15,-3 3 0 0,3 6 0 0,0 5 0 16,0 0 0-16,0 4 0 0,0-10 0 0,0 10 0 15,3-7 0-15,-3 1 0 0,0 8 0 0,0-5 0 0,7 8 0 16,-7-6 0-16,4 4 0 0,-1 2 0 0,-3-6 0 0,0-5 0 16,0 5 0-16,4-2 0 15,-4 8 0-15,0-6 0 0,0-8 0 0,0 5 8 0,0-2-8 0,-4 8 0 16,4 1 0-16,0-7 0 0,-3 1 0 0,-1-4 0 16,-3-2 0-16,4-4 0 0,-1 7 0 0,1-7-10 15,-1-2 10-15,1 0 0 0,-1-6-12 0,-3-3 4 16,4-1 8-16,-1 1-13 0,0 0 4 0,4-6 1 15,0 0 0-15,-10-6 0 0,-1-5 8 16,1 2 11-16,3-9-3 0,-7 3 0 0,3 1 4 0,0-7 0 16,-3 1 0-16,0-1 0 0,0-3-12 0,3-2 0 15,-3-1 9-15,4 1-9 0,-1 0 0 0,1-1 0 16,-1 4 0-16,4-4 0 16,3 7-28-16,4-1-9 0,0 0-3 0,0 1 0 15,0 5-120-15,7-3-25 0,1 1-5 0,-1 5-1 0</inkml:trace>
  <inkml:trace contextRef="#ctx0" brushRef="#br0" timeOffset="178722.892">7338 12302 1250 0,'0'0'35'0,"0"0"9"16,-7-5-36-16,7 5-8 0,0 0 0 0,0 0 0 0,0 0 16 0,0 0 0 15,0 0 1-15,0 0 0 0,0 0 18 0,0 5 3 16,-4-2 1-16,1 3 0 0,3 9-11 0,0-9-3 15,3 0 0-15,-3 5 0 0,0-5-25 0,4 6 0 16,-4 0 0-16,3-3 0 0,1 2 0 0,3-5 0 16,-4 3 0-16,-3-9 0 0,0 0 0 0,0 0 0 15,0 0 0-15,0 0 0 0,0 0 36 0,7-9 3 0,0 3 0 16,1 1 0-16,-1-10-20 0,0 3-4 0,0-3-1 16,3 1 0-16,-6 2 15 0,-1-12 3 0,-3 13 1 15,4-4 0-15,-1-6-7 0,1 7-2 16,-4 2 0-16,3-3 0 0,-3 4-5 0,0 2-2 15,0 0 0-15,-3 3 0 0,-1-3 0 0,1 3 0 0,-1 0 0 0,1 6 0 16,-1-5-17-16,-6 5 8 0,-1 0-8 0,4 0 0 16,-7 0-10-16,3 0-9 0,1 0-1 0,-1 5-1 31,-3-2-33-31,3 3-6 0,-3 0-2 0,4 6 0 0,-8-3 50 0,4 5 12 0,3-2 0 16,-3 6 0-16,4-1 0 0,-4 4 0 0,7-3 0 0,-4 2 0 15,4 4 9-15,0-7 5 0,3 7 1 0,1-4 0 16,3-5-24-16,0 3-5 0,0-3-1 0,0 5 0 15,3-8 45-15,4 0 9 0,1-1 1 0,-1 4 1 16,3-3-25-16,-3-3-6 0,4-1-1 0,3 1 0 16,0-6-9-16,0 0 10 0,0-3-10 0,4 0 10 15,-1 3-10-15,-2-3-12 0,6-6 2 0,-4-3 1 16,-2 4-149-16,2-1-30 16</inkml:trace>
  <inkml:trace contextRef="#ctx0" brushRef="#br0" timeOffset="179055.917">7482 11844 1958 0,'-7'0'43'0,"-3"12"9"0,-1-4 1 0,1 1 3 0,3 0-45 0,-4-3-11 0,4 6 0 0,0-6 0 16,7-6 0-16,0 0 0 0,0 0 0 0,0 0 0 16,0 0 11-16,0 0 3 0,0 0 1 0,0 0 0 15,3-6 3-15,1-9 1 0,3 6 0 0,0-3 0 16,4 1-19-16,3-4 0 15,0-6-13-15,0 1 5 0,4-1-112 0,6-5-21 16,-6 5-5-16,3-5-1 0,7 2-43 0,-3-2-9 0,31-24-1 16,-17 9-1-16</inkml:trace>
  <inkml:trace contextRef="#ctx0" brushRef="#br0" timeOffset="186062.052">8587 12153 787 0,'0'0'22'0,"0"0"6"0,0 0-28 0,-4-6 0 0,4 6 0 0,-3 0 0 15,-1-6 20-15,4 6 0 0,0-9-1 0,0 9 0 16,0 0 19-16,0 0 4 0,0 0 1 0,-4-6 0 16,4 6 2-16,0 0 1 0,0 0 0 0,0 0 0 15,0 0-11-15,0 0-3 0,0 0 0 0,-3 9 0 16,3-3-12-16,-4 0-4 0,4 5 0 0,-3 4 0 16,6 3-6-16,-3 5-2 0,4-5 0 0,-4 14 0 15,7 1-24-15,-3-4-6 16,3-6-1-16,0 7 0 0,0-4 49 0,3 7 10 0,-3 2 1 0,0-9 1 15,0 4-24-15,1-1-5 0,-1 4-1 0,-4-4 0 16,-3-3 8-16,0-2 2 0,0 8 0 0,-3-11 0 16,3 8 37-16,-4 1 7 0,-3-4 2 0,3 9 0 0,1-11-52 15,-4 8-12-15,3-11 0 0,-3 8 0 0,0-11 30 0,0 2 3 16,4-5 1-16,-1 0 0 0,-3-3-3 0,4-4-1 16,-1-2 0-16,0-3 0 0,1 3-30 0,3-6 0 15,0 0 0-15,-7 0 0 0,3 0 44 0,4 0 2 16,-7-3 1-16,7 3 0 0,-7-6-24 0,7 6-5 15,-3-3-1-15,-4-3 0 0,3 1-17 0,4 5-11 16,-7-12 2-16,4 6 0 0,-1-9 9 0,1 6 0 16,-1-5 0-16,0 2 0 0,1-6 0 0,-1-2 0 15,1 2 0-15,-1 0 0 0,1-11 0 0,3 9-8 16,0-7 8-16,-4 6 0 0,4-5 0 0,-3 0-8 16,3 2 8-16,0-5 0 0,0 2-8 0,0-5 8 15,3 2-8-15,-3-5 8 0,0 3-8 0,4-9 8 16,-4 2-8-16,3 1 8 0,4 0 0 0,0 3 0 0,-3-3 0 15,3 2-8-15,4 4 8 0,-1-3 0 0,-3 5 0 0,4 4-8 32,-1-7-25-32,-3 10-5 0,4-1-1 0,0 7 0 0,-1-4 63 0,-3 6 12 15,0 1 2-15,0-1 1 0,4 9-39 0,0 0 0 0,-4 0 0 0,0 6 0 32,0 0-33-32,3 0-2 0,-3 6 0 0,0 0 0 0,4 0 35 0,-4 0 14 0,0 6-1 0,0-1 0 15,4 4-13-15,3 6-12 0,-4-4 3 0,1 1 0 16,3 3-1-16,0 2 0 0,0 7 0 0,0-13 0 15,-3 4 10-15,-4-4-10 0,0 4 10 0,0-6-10 16,0-1-10-16,-3 4-3 0,-1-3 0 0,-3-1 0 31,0 1-13-31,0 3-2 0,-3-12-1 0,-1 2 0 0,1 1 28 0,-1 0 11 0,-3-3-8 0,0-3 8 16,0 3 0-16,-4-3 11 0,4 3-1 0,-7-6 0 16,0 0 12-16,0 0 2 0,0-6 1 0,3 0 0 15,-3 3-16-15,0-3-9 0,-3-6 10 0,2 6-10 16,1 0-16-16,0 1-8 0,0-7-3 15,0 6 0-15,3 0 7 0,1-3 2 0,-1 3 0 0,4 1 0 16,-3 2-25-16,3 0-5 0,-1 0 0 0,8 3-1 16,-3 0-90-16,-4-3-17 0,3-3-4 0</inkml:trace>
  <inkml:trace contextRef="#ctx0" brushRef="#br0" timeOffset="186639.778">9239 12100 1267 0,'-14'0'28'0,"7"3"5"0,0-3 2 0,-4 5 1 0,1-2-36 0,-1 0 0 0,-3 0 0 0,4 3 0 16,-5-3 0-16,1 3 0 0,0-3 0 0,0 3 0 0,-4 0 30 0,4-6-1 15,-3 6 0-15,3-1 0 16,3 1-6-16,0 0-2 0,1 6 0 0,3-6 0 0,0 3-21 0,0 2 0 16,3 1 0-16,1 3 0 0,-1-3 0 0,1 5 0 15,3 1-10-15,-4 2 10 0,4 4-10 0,0-12 10 16,4 2-8-16,-1 1 8 0,1-3 0 15,-4-6 0-15,0-6 0 0,7 9 0 0,0-4 11 16,0 1 1-16,-7-6 0 0,0 0 0 16,0 0 14-16,7 0 3 0,0-6 1 0,0 1 0 0,4-1 0 0,-8-3 0 15,4-9 0-15,-3 1 0 0,-1-1-15 0,4-8-3 16,0 8-1-16,-3-12 0 16,-1 4-59-16,1-3-11 0,-1-1-2 0,1 4-1 15,-1-4-1-15,1 10 0 0,-4-4 0 0,0 7 0 16,4-4-2-16,-1 9-1 0,1-2 0 0,-1 5 0 15,-3 9 27-15,0 0 6 0,0 0 1 0,0 9 0 0,0-1 12 0,0 4 2 16,0 9 1-16,0-1 0 0,-3 1 57 0,3-1 12 0,-7 1 3 16,3 6 0-16,0-10 4 0,1 4 1 15,-1 2 0-15,1-5 0 0,-1 0 38 0,1-4 8 0,-1 4 2 0,1-6 0 16,3-1-49-16,0 4-10 0,-4-3-1 0,4 0-1 16,0-7-30-16,0-5-5 0,0 0-2 0,0 0 0 15,7 6-10-15,0-3-11 0,4 0 3 0,0-3-539 16,-1 0-107-1</inkml:trace>
  <inkml:trace contextRef="#ctx0" brushRef="#br0" timeOffset="187566.379">9384 12067 997 0,'0'0'21'0,"0"0"5"0,-4 6 1 0,1 6 2 0,-1-6-29 0,4-6 0 15,0 0 0-15,-3 6 0 0,-1 0 65 0,4 2 7 16,-3 1 2-16,3-3 0 0,0-6-38 0,0 9-8 16,3 3-2-16,1-6 0 0,-4-6 1 0,3 5 0 15,1 1 0-15,-1 3 0 0,4 6-15 0,-3-6-4 16,3 2 0-16,-3-5 0 0,3 6-8 0,0 0 0 15,0-3 0-15,-4 2 0 0,1 7 0 0,-1 0 8 0,1-4-8 0,-1 4 0 16,1-12 8-16,-4 6-8 0,0-7 8 0,0 1-8 16,0 6 13-16,0-12-2 0,0 0-1 0,0 0 0 15,0 0 10-15,0 0 1 0,-7 0 1 0,0 0 0 16,-4 0 20-16,4 0 4 0,0-9 1 0,0 6 0 16,3-3-21-16,-3 1-4 0,4-1-1 0,-1 0 0 15,1 0-21-15,-1 0 8 0,1-3-8 0,3 9 0 16,-4-6 0-16,1 1 0 0,3-4 0 0,-4 0 0 15,1 3 0-15,-1-6 0 0,4 3 0 0,-3-2 0 16,3 2 8-16,0 0-8 0,-4-3 10 0,4 6-10 16,0-5 12-16,0 2-4 0,0 0-8 0,0-3 12 15,0 3-2-15,0-2-1 0,0-1 0 0,0 0 0 16,0 6-9-16,4 0 12 0,-4 6-12 0,3-6 12 16,1 1-12-16,-1-4 0 0,1 3 0 0,-1 0 8 15,-3 6-8-15,4 0 0 0,3 0 0 0,-4-6 0 16,4 0 0-16,0 3 0 0,4 3 0 0,-4 0 0 15,0 0-16-15,4 3 4 0,-4 0 0 0,3 0 1 16,1-3-36-16,0 0-7 0,-1 6-2 0,1 0 0 16,-1 0-58-16,4 0-12 0,-3-3-2 0,3 5-1 0</inkml:trace>
  <inkml:trace contextRef="#ctx0" brushRef="#br0" timeOffset="188907.053">10033 12158 780 0,'0'0'22'0,"0"0"5"0,0 0-27 0,0 0 0 0,-4 0 0 0,4 0 0 15,0 0 78-15,0 0 10 0,0 0 3 0,0 0 0 16,0 0-16-16,0 0-3 0,0 0-1 0,0 0 0 15,0 0-26-15,-3 0-5 0,3 0 0 0,0 0-1 16,-7 0-27-16,7 0-4 0,0 0-8 0,-4 0 11 16,-3 3 32-16,0 0 6 0,0 3 2 0,0 3 0 15,0-6-33-15,4 3-6 0,-8-3-2 0,4 3 0 16,-4 0-10-16,4 5 10 0,0-5-10 0,0 0 10 16,4 3-10-16,-1-3 0 0,-3 0 0 0,4 2 8 15,3 1-8-15,-8-3 0 0,5 0-12 0,3-6 12 16,0 6-8-16,0 0 8 0,3 3 0 0,-3-4 0 15,0-5 0-15,0 0 0 0,0 0 0 0,0 0 0 16,0 0 0-16,0 0 0 0,8 3 12 0,-8-3-4 16,7 3 1-16,-7-3 0 0,10 3 0 0,1-3 0 15,-11 0 0-15,7 0 0 0,0-6 0 0,-7 6 0 0,0 0-1 0,7-3 0 16,0 1 0-16,0-4 0 16,-3 0 3-16,-4 0 0 0,0 0 0 0,3-6 0 0,-3 3-3 0,0 4-8 15,-3-1 12-15,3 3-4 0,0 3-8 0,0 0 0 16,0-6 9-16,0 6-9 0,0-3 0 0,0 3 0 15,0 0 0-15,0 0 0 0,0 0 0 0,0 0-8 16,0 0 8-16,0 0-12 0,0 0 4 0,0 0 0 16,0 0 0-16,0 6 0 0,0-6 8 0,3 9-8 15,-3-1 8-15,0-8-8 0,0 0 8 0,4 9 0 0,-4 3 0 16,0 0 0-16,3-9 0 0,-3-3 0 16,0 0 0-16,0 9 0 0,0-9 0 0,0 0 0 0,0 0 0 15,0 0 0 1,0 0-23-16,4 8-9 0,-4-8-1 0,0 0-1 15,0 0 4-15,0 0 1 0,0 0 0 0,10 3-466 0,-10-3-93 0</inkml:trace>
  <inkml:trace contextRef="#ctx0" brushRef="#br0" timeOffset="190160.324">9828 12079 801 0,'0'0'18'0,"-3"6"-18"0,-1 6 0 0,1-9 0 16,-1 2 80-16,4-5 13 0,-3 6 3 0,3-6 0 15,0 6-11-15,0 0-1 16,0-6-1-16,0 9 0 0,0 0-23 0,3-3-4 0,-3 0 0 0,0-6-1 15,0 0-11-15,0 0-1 0,7 5-1 0,-3-2 0 16,3-3-18-16,0 6-3 0,0-3-1 0,4 6 0 0,-4-6-20 0,3 3 9 16,1-6-9-16,-1 3 0 0,5 3-13 0,-5-6-10 15,1 6-1-15,3-6-1 0,-4 0 43 0,1 5 9 16,3-5 1-16,-3 0 1 16,3 6-21-16,-4-6-8 0,1 0 0 0,0 0 9 0,-1 0-9 0,1-6 0 15,-1 6 0-15,1 0 8 0,-8-5-8 0,4-1 8 16,0 3-8-16,-3 0 8 15,0 0-36-15,-1-3-8 0,-3 3-2 0,0-9 0 0,0-2 38 0,-3 8 0 16,-1-6 0-16,-3 0 0 16,0 0-48-16,0 4-3 0,0 2 0 0,-4 0 0 15,4-6 41-15,-3 6 10 0,-1-3 0 0,0 1 0 0,1 2 10 0,-4 0 4 16,3 3 1-16,-3 3 0 0,0 0 13 16,3 3 2-16,4 0 1 0,-3 0 0 0,-1 0-19 0,4 2-4 0,4 1-8 0,-5 0 12 15,5 3-12-15,-1 3 0 16,1-3 0-16,-1 2-10 0,4-2 10 0,0 6 0 15,0-3 0-15,4-1 0 0,-4-5 0 0,3 3 0 0,1 0 0 0,-1 0 0 16,1-3 0-16,3 5 0 0,0-5 0 0,4 6 0 16,-4 0 0-16,3 0 0 0,1 2 8 0,-4-2-8 15,7 3 0-15,-7-4 0 0,4 7 0 0,-1 0 0 16,-3-7 0-16,0-5 0 0,4 9 0 0,-4-3 0 16,4 0 0-16,-4-7 0 0,-4 1 0 0,4 0 0 15,4-6 0-15,-4 3 0 0,3 0 0 0,-2-6 0 16,2 0 0-16,-3-3 0 0,7 0 0 0,-3 1 0 15,3-7-53-15,0-3-9 16,4-3-2-16</inkml:trace>
  <inkml:trace contextRef="#ctx0" brushRef="#br0" timeOffset="190727.178">10569 12017 907 0,'0'0'20'0,"0"0"4"0,0 0 0 0,0 0 2 0,0 0-26 16,0 0 0-16,-7 0 0 0,4-6 0 0,3 6 85 16,-7-3 12-16,7 3 3 0,-7-2 0 0,-1 2 16 0,1-3 4 0,0 3 1 0,0-3 0 15,0 0-60-15,-3 3-12 0,3 0-2 0,0 3-1 16,0-3-16-16,-4 3-3 15,4-3-1-15,-4 3 0 0,1 2-15 0,3 1-3 16,-4 0-8-16,4-6 12 0,-4 6-12 0,4 6 0 16,-3-3 0-16,3 2 0 0,0 1 0 0,0 0 0 0,0 0 0 15,-1-4 0-15,5 1 0 0,-4 0 0 16,3 3 0-16,-3-6 0 0,7 0 0 0,-3 0 0 16,3-6-8-16,0 0 8 0,0 0 0 15,0 5 0-15,0-5 0 0,0 0 0 0,0 0 0 0,0 0 0 0,3 3 0 0,4 6 0 16,-3 0 0-16,-4-9 11 15,0 0-11-15,10 0 10 0,1-9-2 0,0 9-8 16,-11 0 12-16,7-3-4 0,3-3-8 0,1 3 10 0,-4 3-10 0,-7 0 10 16,11-5-26-16,-11 5-6 0,10 0-1 0,1 5 0 15,-11-5 23-15,7 0 13 0,3 6-1 0,-3-3-1 16,0 9-28-16,1-6-6 0,-1 3-1 0,-4 5 0 16,1-2 10-16,-4 0 2 0,0-3 0 0,0 2 0 0,-4 1 12 15,4 6 15-15,-7-6-3 0,4 2-1 16,-8 4 9-16,7-6 1 0,-3-6 1 0,0 5 0 15,-3 4-1-15,3-6 0 0,0 0 0 0,0-3 0 16,-1-1-2-16,1 1-1 0,4-6 0 16,-4 6 0-16,3-6-4 0,-3 3-1 0,0-6 0 0,4-3 0 0,-4 0-13 15,3 1 0-15,1-1-12 0,-5 0 12 16,5 3-63-16,-1 0-5 0,4-6-2 0,-3-3-526 16,3 6-104-16</inkml:trace>
  <inkml:trace contextRef="#ctx0" brushRef="#br0" timeOffset="191409.842">10763 11967 1432 0,'0'0'32'0,"0"0"6"0,0 0 2 0,0 0 0 0,0 0-32 0,0 0-8 0,0 0 0 0,0 0 0 15,-3 6 85-15,-4-3 16 0,0 0 3 0,-4 0 1 0,4 6-37 0,-4-3-7 16,4 0-1-16,4 2-1 0,-4 4-22 0,3-6-4 15,1 0-1-15,-4 0 0 16,0 3-14-16,-4-3-3 0,4 2-1 0,-4-2 0 0,8-3-14 0,-4 3 9 16,0 6-9-16,3-12 8 0,-3 6-8 0,4 0 0 15,3-6 0-15,0 0-11 0,0 0 0 0,0 5 0 16,-4 1 0-16,1 3 0 0,3-6-2 0,0-3-1 16,0 0 0-16,3 15 0 0,-3-9 5 15,0-6 1-15,0 0 0 0,0 0 0 16,0 0-19-16,0 0-3 0,0 0-1 0,0 0 0 0,0 0 53 0,0 0 10 15,0 0 3-15,0 0 0 0,0 0-25 0,0 0-10 16,0 0 8-16,7 0-8 0,-7 0 0 0,0 0 0 16,7 0 0-16,0 6 0 0,0-6 0 0,0 0 0 0,-7 0 0 15,4 0 0 1,3 0 0-16,-7 0 0 0,3 5-9 0,5-5 9 0,-1 3 0 0,0-3 0 0,0 6 0 0,0-3 0 16,0 6 0-16,-4-3 0 0,1 0 0 15,-1 6 0-15,4-12 0 0,-3 5 0 0,0 1 0 16,3 0 0-16,-4 3 0 0,1-3 0 0,-4 0 0 15,3 3 0-15,1-1 8 0,-4 4-8 0,3 0 11 0,-3 0-11 16,-3-4 12-16,3-2-4 0,0 12 0 0,0-12-8 16,-4 0 11-16,1 0-11 0,-1-1 10 0,-3 1-10 15,4 0 11-15,-5 0-11 0,8-6 12 0,-10 6-12 16,3-3 9-16,0 0-9 0,-4-3 0 0,4 0 9 16,0 3-9-16,7-3 0 0,0 0 0 15,-11-3 8-15,4 0-8 0,-3 0-14 0,3-3 3 0,0 0 1 16,-4 0-36-16,4 0-7 15,0 1-2-15,3-1 0 0,1 0-58 0,3 0-12 0,-4-6-3 16,4 12 0-16</inkml:trace>
  <inkml:trace contextRef="#ctx0" brushRef="#br0" timeOffset="192075.823">10978 12188 1076 0,'0'0'24'0,"0"0"4"0,0 0 2 0,0 0 0 0,0 0-30 0,0 0 0 0,0 0 0 0,0 0 0 16,0 0 22-16,0 0-2 0,0 0 0 0,-7 0 0 15,7 0-3-15,-7-6-1 0,4 3 0 0,-1-6 0 16,4 9 13-16,0 0 3 15,0 0 0-15,0 0 0 0,0 0 13 0,0 0 3 0,0 0 1 0,0 0 0 16,-3-3 18-16,3 3 3 0,0 0 1 0,0 0 0 16,0 0-39-16,0 0-7 0,0 0-1 0,0 0-1 15,0 0-6-15,0 0-1 0,0 6 0 0,0-6 0 16,0 0-5-16,3 9-2 0,-3-9 0 0,7 6 0 16,-3-3-9-16,-4-3 0 0,3 6 0 0,-3-6 0 15,7 6 0-15,1-1 8 0,-1-5-8 0,-7 0 0 0,7 6 9 0,-7-6-9 16,7-6 10-16,0 6-10 15,0-5 15-15,0 5-3 0,0-6-1 0,-7 6 0 0,0 0-11 0,3-6 10 16,1 0-10-16,3 0 10 0,-7 6-10 0,0 0 8 16,0 0-8-16,0 0 8 0,4-9-8 0,-4 9 0 15,0 0 0-15,0 0 0 0,3-9 0 0,-3 6 0 16,0-2 0-16,0-1 0 0,0 0 0 0,-3-9 0 16,-1 9 0-16,0-3-11 15,1 1 11-15,-4 2-8 0,3 0 8 0,1-6-8 0,-4 0 8 16,0 6 0-16,0-2 0 0,0 2 0 0,0-3 0 0,0 0 0 15,-1 3 0-15,1 0 0 0,0 6 0 0,4-6 0 16,-1 1 0-16,-3 5 0 0,4-3 0 0,-1 3 0 0,1 3 0 16,-4 2 0-16,3 1-11 0,1 6 0 0,-1 3 0 15,0-1 0-15,1 7-7 0,-4-3-2 0,3 2 0 16,1 4 0-16,3-7 20 0,0 7 0 16,-4-3 0-16,1 2 0 0,-1-5 0 0,4 2 0 0,-3 4 0 15,3-10 0-15,-4 10 0 0,4-12 0 0,0 2 0 0,0-5 0 16,0 6 10-16,4-6 9 15,-4 0 1-15,3-4 1 0,1 1-21 0,-4-6 0 0,0 0 0 0,0 0 0 16,0 0 11-16,14 6-3 0,-4-6 0 0,5 0 0 16,-1 0-21-16,-4-6-5 0,8 0-1 0,-4 1-558 15,-3-4-112-15</inkml:trace>
  <inkml:trace contextRef="#ctx0" brushRef="#br0" timeOffset="192480.544">11137 12185 1436 0,'0'0'32'0,"0"0"6"0,0 0 2 0,-7 6 0 16,7-6-32-16,-3 6-8 0,3-6 0 0,-7 6 0 0,3-1 62 0,4-5 11 0,0 0 3 0,0 0 0 15,-4 6-26-15,1 0-5 0,3-6-1 0,0 12 0 16,0-3-23-16,0-3-5 0,0 2 0 0,0 1-1 16,3 3-4-16,1 0-1 0,0-9 0 0,-1 6 0 15,1-1-10-15,3 4 0 0,-4 0 0 0,4-6 0 16,0 0 0-16,0-6 0 0,0 5 0 0,0-2 0 16,1 0 35-16,-5 0 5 0,4 0 0 0,4 3 1 15,-4-6-15-15,0-6-3 0,3 3-1 0,-6 3 0 16,3-3-22-16,0 3 0 0,0-3 0 15,0 0 8-15,0-2 24 0,-3-1 4 0,-1 0 2 16,4 0 0-16,-3-12-10 0,-4 7-1 0,3 2-1 0,1-3 0 16,-4-6-26-16,3 7 0 0,1-1-14 15,-4-3 5-15,0-2-10 0,0 2-1 0,3-3-1 0,-3 1 0 16,0 5-42-16,0-6-8 16,0 3-1-16,0-2-570 0,4-1-114 0</inkml:trace>
  <inkml:trace contextRef="#ctx0" brushRef="#br0" timeOffset="193075.658">11719 11947 1497 0,'0'0'32'0,"-3"9"8"0,-1-4 0 0,1 1 4 0,-1 0-36 0,4-6-8 0,-3 3 0 16,-1 0 0-16,4-3 53 0,-3 6 9 0,3-6 2 0,-4 6 0 16,4-6 12-16,0 0 2 0,-7 6 1 0,0-6 0 15,0 3-44-15,0-3-9 0,-4-3-2 0,4 3 0 16,-3 0-24-16,3 0 0 0,-1 0 0 0,1 3 0 31,-3 0-26-31,3 0-10 0,0-1-3 0,0 7 0 0,0-3 53 0,0 0 10 16,3 0 3-16,-3 3 0 0,0 0-43 15,3-1-9-15,1 1-2 0,3 6 0 0,-4-3 27 0,1-6 0 0,-1 2 0 16,1-2 0-16,3 0 0 0,0-6 0 0,0 0 0 0,0 0 0 16,0 0 0-16,0 0 0 15,0 0 0-15,0 12 0 0,0-12 0 0,0 0 0 0,0 0 0 16,7 6 0-16,-7-6 0 0,3 6 0 16,-3-6 0-16,0 0 0 0,11 6 0 0,-11-6 0 15,0 0 0-15,0 0 0 0,7 5 0 0,-7-5 0 16,7 3 0-16,0 3 0 0,-7-6 0 0,11 6 0 0,-8 3 0 0,-3-9 0 15,7 6 23-15,0 0 9 0,-7-6 3 0,7 9 0 16,0-4-25-16,0 1-10 0,-7-6 8 16,8 6-8-16,-1 6 0 0,-4-3 8 0,-3-9-8 0,4 9 0 15,-1-4 16-15,-3 4-3 0,0 3 0 0,0-6 0 16,0 0-2-16,0 3-1 0,0-4 0 0,0 4 0 0,0 6-10 0,-3-3 0 16,3-6 0-16,-4-1 0 0,1 4 0 0,-1 6 0 15,1-6 0-15,-1 3 0 0,-3-7 0 0,0 1 0 16,0 3 0-16,0-3 0 0,3 0 0 0,-3-3 0 15,4 0 0-15,-4-3 0 0,3-3 0 0,1 0 0 16,-4 0 0-16,-1-3 0 16,1 0-49-16,-3 0-12 0,3-5-3 0,0 2-546 15,3-6-110-15</inkml:trace>
  <inkml:trace contextRef="#ctx0" brushRef="#br0" timeOffset="193659.347">11776 12141 1116 0,'0'0'32'0,"0"0"6"0,0 0-30 0,0 0-8 0,0 0 0 0,0 0 0 0,0 0 123 16,0 0 23-16,0 0 5 0,0 0 1 16,0 0-51-16,0 0-9 0,0 0-3 0,-4 6 0 0,4-6-49 0,4 6-11 15,-1-1-1-15,1-2-1 0,-1 3-18 0,1-3-9 16,3 6 10-16,0-6-10 0,0 0 11 0,0 0-11 16,0-3 12-16,0 0-12 0,0 0 13 0,0 0-4 15,0-3-1-15,0 3 0 0,4 0-8 0,-4 0 8 16,-3-3-8-16,3 0 8 0,0-3-8 0,-4 3 0 15,-3 3 0-15,7 0 0 0,0 0 0 0,-7 0 8 16,4-3-8-16,-1-3 0 0,1 3 0 0,-4-2 0 16,0 5 0-16,3-6 0 0,-3-6 0 0,0 0 0 15,0 6 0-15,-3-3 0 0,-1 1 0 16,4 5 0-16,-3-9 0 0,-1 0 0 0,1 3 0 0,-4 1 0 16,3-1 0-16,-3 3 8 0,0 0 8 15,0 0 2-15,7 6 0 0,-7 0 0 0,0 0-4 0,0-6-1 16,3 6 0-16,-6 6 0 0,6-6-13 0,-3 6 0 0,0-3 0 15,4 3-10-15,-4 0-1 0,3 2 0 16,-3 4 0-16,3 3 0 0,-3 0 11 0,4-1-8 16,-1 4 8-16,-3 3-8 0,4-7 8 0,-1 1 0 0,4 0 0 15,-3-4-8-15,3 1 8 0,0 3 0 0,0 0 0 0,0-1 0 16,3-2 0-16,1 0 0 0,-4-3 0 0,7-1 0 16,-4 7 0-16,4-3-8 0,0 0 8 15,0-4 0-15,1 1-9 0,2 6 9 0,-3-3-10 0,4-6 10 16,-1-1-37-16,1 1-2 0,-1 6 0 15,1-3 0-15,0-6-184 0,3-3-37 0</inkml:trace>
  <inkml:trace contextRef="#ctx0" brushRef="#br0" timeOffset="194848.047">12160 12135 989 0,'0'0'28'0,"0"-9"6"0,0 3-34 0,0-3 0 16,0 1 0-16,0 2 0 0,0 0 92 0,-3-6 11 16,3 12 2-16,0-6 1 15,0 6-5-15,0 0-1 0,0-6 0 0,0 6 0 0,0 0-23 0,0 0-5 0,0 0 0 0,0 0-1 16,0 0-37-16,0 0-7 0,-4 12-2 0,1 0 0 15,3-6-16-15,-4 2-9 16,4 4 10-16,-3 6-10 0,3-6 11 0,0 2-11 0,3 7 12 0,-3-6-12 16,0 2 12-16,0-2-4 15,0 0 0-15,4-1-8 0,-4 10 14 0,0-12-4 0,3-1-1 16,-3 4 0-16,0-3 7 0,0-6 2 0,0 5 0 0,0-8 0 16,0-3-10-16,0 0-8 0,0 0 12 0,0 0-12 15,0 0 11-15,0 0-11 0,0 0 10 0,0 0-10 16,0 0 15-16,0 0-3 0,0 0-1 0,0 0 0 15,0 0-2-15,0 0 0 0,0 0 0 0,0-3 0 16,0-2-9-16,0-7 0 0,0 0 0 0,0 0 8 16,0 1-8-16,4 2 0 0,-4-9 0 0,0 3 0 15,3 4 0-15,1 2 0 0,-1 0 0 0,-3-3 0 0,0 6 0 16,0 1 0-16,4-4 0 0,-4 3 0 0,0 6 0 0,0-6 0 16,0 6 0-16,0 0 0 0,0 0 0 0,0 0 0 15,0 0 0-15,0 0 0 0,0 0 0 0,0 0 0 16,0 0 0-16,0 0 0 0,0 0-12 0,7 0 12 15,0 3-10-15,-7-3 10 0,7-3-8 0,0 6 8 16,0 0 0-16,0 6-9 16,0-3 9-16,4-1 0 0,-4 1 0 0,3 0-8 0,-2 3 8 0,-1-3 0 0,0 3-9 15,0-1 9-15,-4 4 0 0,4 0 0 0,-3 0 0 0,-4-3 0 16,3 2 0-16,-3 1 0 0,0 0 0 0,0-6 0 16,0-6 0-16,0 6 0 0,0-6 0 15,0 0 0-15,0 0 0 0,0 0 0 0,0 0 0 0,0 0 0 16,0 0 0-16,0-6 0 0,0 0-10 0,4-6 10 15,-4-6-12-15,3 4 3 0,1-4 1 0,-1-2 0 16,4 2 0-16,-3 0 0 0,0-2 0 16,3-1 0-16,0 1 8 0,-4 8-13 0,4-12 5 15,4 10 8-15,-8 2-13 0,4-6 5 0,0 9 8 0,-3 1-13 16,3 2 13-16,-3 0 0 0,3 3-10 0,-7 3 10 16,0 0-10-16,3 6 10 0,1 0-13 0,3 2 5 15,-4 4-4-15,-3 6-1 0,4-4 0 0,-4 4 0 16,0 6-13-16,0-1-2 0,0 4-1 15,-4 2 0-15,4-5 48 0,-3 8 9 0,-1-6 3 0,4 4 0 16,-3-10-16-16,3 4-3 0,0-1-1 0,-4 1 0 16,4-9-11-16,0-4 10 0,4 7-10 0,-4-9 10 0,3 0-10 15,-3-1 0-15,0-8-10 0,0 0 10 16,7 0-48-16,-3-5-4 0,3-4-1 16,0-3-832-16</inkml:trace>
  <inkml:trace contextRef="#ctx0" brushRef="#br0" timeOffset="195355.34">12541 12161 1490 0,'0'0'32'0,"0"0"8"0,0 0 0 0,0 0 3 0,0 0-35 0,0 0-8 0,0 0 0 0,0 0 0 16,0 6 55-16,0-6 9 0,4 6 1 0,-4 3 1 15,7-3-18-15,-4-3-4 0,4 3-1 0,0 0 0 16,1-1-22-16,-1 1-4 0,3 6-1 0,1-6 0 16,-1-3-8-16,1 3-8 0,-1-3 9 0,1 0-9 15,-4-3 0-15,4-3 0 0,-4 0 0 0,0 0 0 16,3-3 0-16,-6-6 0 0,3 6 0 0,-3-5 0 15,-1-4 0-15,-3 0 0 16,4 0 0-16,-4 4 0 0,0-13 36 0,0 9 2 0,0 4 0 0,0-7 0 0,-4 3-10 16,1 7-1-16,-5-4-1 0,5 3 0 15,-4-3-36-15,0 12-7 0,0-6-2 0,0 0 0 16,0 6 19-16,-4 0 0 0,4 0 0 0,-4 6 0 16,1 0 8-16,3 9-8 0,-4-3 11 0,1 5-11 0,3 7 8 0,-4-7-8 15,0 7 0-15,1-3 0 16,3 5 13-16,-4-2-4 0,4-7-1 0,4 7 0 0,-1-4-8 0,1 4 0 15,3-4 0-15,-4 4 0 0,4-7 0 0,0 1 0 16,0-6 0-16,4 3 0 0,-1-10 0 0,4 1 0 16,-3 3 0-16,6 0 0 0,-3-3 0 0,4 0 0 15,-1-6 0-15,5 3 0 0,-5 3 0 0,4-3 0 0,4-3-12 16,-4-3 12 0,4 0-156-16,-4-3-23 0,3-3-5 0,-2-3 0 0</inkml:trace>
  <inkml:trace contextRef="#ctx0" brushRef="#br0" timeOffset="195788.979">12767 12170 1497 0,'0'0'32'0,"0"0"8"0,0 0 0 0,0 0 4 0,0 12-36 0,0-3-8 0,0 3 0 0,0-1 0 15,0-5 48-15,0 6 7 0,0 0 1 0,-3-1 1 0,3-2-5 16,0 9-2-16,0-12 0 0,0 3 0 0,0-1-20 16,0-8-4-16,0 0-1 0,0 0 0 0,0 0-25 0,0 0 0 15,0 0 0-15,0 0 0 0,0 0 40 0,0 0 16 16,0 0 4-16,3-8 0 0,-3-1-52 0,4-3-8 16,-1-6 0-16,1 1-11 0,-1 2 11 15,1-3-10-15,-1 7 10 0,1-4-10 0,-1 0 10 16,1 6 0-16,-1-2 0 0,1 5 0 0,-1-9 0 15,1 6 0-15,-4 6 0 0,0 3 0 16,0 0 0-16,0 0 0 0,0 0 0 0,0 0 0 16,0 0 0-16,0 0-10 0,7 0 10 0,0 3 0 0,-3 0-8 0,3 3 8 15,-4 3 0-15,1 3 0 0,3-6 0 0,0-1-8 16,0 4 8-16,-4 6 0 0,4-3 0 0,-3 2 0 0,3-2-8 16,-4 3 8-16,1-3 0 0,0 5 0 15,-1-5-8-15,1 6 8 0,-1-4 0 0,1 4-12 0,-1-6 12 0,-3-1-10 31,4-5-19-31,-4 0-4 0,0-6-1 0,0 0 0 16,0 0-113-16,0 0-22 0,0 0-5 0,0 0-1 0</inkml:trace>
  <inkml:trace contextRef="#ctx0" brushRef="#br0" timeOffset="196214.154">13070 11547 1267 0,'0'0'28'0,"0"0"5"16,0 0 2-16,0 0 1 0,0 0-36 0,0 0 0 0,0 0 0 0,-7-3 0 0,7 3 109 0,0 0 15 15,-3-3 4-15,3 3 0 0,-4-6-52 0,4 6-9 16,0 0-3-16,0 0 0 0,0 0 0 0,0 0 0 15,0 0 0-15,0 0 0 0,0 0-51 0,-7 6-13 16,4 6 0-16,-1 5 0 0,4 4 0 0,-3-6 0 16,3 8 0-16,0 1 0 0,-4 2 54 0,4-2 8 15,0 8 2-15,0 3 0 16,0-2-52-16,0 2-12 0,0 0 0 0,0 6 0 0,0 1 0 16,4-7 0-16,-4 3 0 0,0-3 0 0,3 1 0 0,-3-4 0 15,0-3 0-15,4 1 0 0,-1-7 54 0,-3 4 8 16,4-4 2-16,-4 4 0 0,0-7-52 0,3 7-12 0,-3-16 0 15,0 7 0-15,4-3 0 0,-4-3 0 0,0-7 0 16,0 7 0-16,0-3 0 0,0-9 0 0,0 0 0 16,0 0 0-1,0 0-48-15,3 6-13 0,-3-6-3 0,0 0 0 16,0 0-102-16,0 0-21 0,0 0-4 0,0 0-692 0</inkml:trace>
  <inkml:trace contextRef="#ctx0" brushRef="#br0" timeOffset="196603.839">12848 11832 1184 0,'0'0'26'16,"0"0"6"-16,0 0 0 0,0 0 1 0,0 0-33 0,0 0 0 0,0 0 0 0,0 0 0 0,0 0 59 0,0 0 5 16,0 0 0-16,0 0 1 0,0 0-17 0,0 0-3 15,0 0-1-15,0 0 0 0,0 0 4 0,0 0 1 16,0 0 0-16,0 0 0 0,0 6 9 0,0-6 2 16,7 0 0-16,0 6 0 0,0 0-30 0,0-6-6 15,4 3 0-15,-4 0-1 16,4-3-39-16,-1 0-8 0,4 3-2 0,-3-3 0 0,3 0 26 0,0 2 0 15,4-2 0-15,-4 3 0 0,0-3 0 0,0 3 0 16,-3-3 0-16,3 3 0 0,-4-3 0 0,1 3 0 0,3-3 0 0,-3 0 0 16,-1 0 18-16,1 0 9 0,-1 0 1 15,1 0 1-15,-4 0-41 0,4 0-9 0,-4 0-2 16,0 0 0 0,3 0-134-16,-3 3-27 0,0-3-6 0</inkml:trace>
  <inkml:trace contextRef="#ctx0" brushRef="#br0" timeOffset="209678.705">13956 12141 806 0,'0'0'17'0,"0"0"4"0,0 0 1 0,0 0 2 0,0 0-24 0,0 0 0 15,0 0 0-15,0 0 0 0,0 0 107 0,0 0 17 0,0 0 3 0,0 0 1 16,0 0-28-16,0 0-6 0,0 0-1 0,0 0 0 15,0 0-55-15,0 0-11 0,-4 0-3 0,4 0 0 16,-7-6-24-16,4-3 0 0,-1 6 0 0,4 3 0 16,0 0-12-16,0 0-2 0,0 0 0 0,-7-3 0 31,7 3-18-31,-7-3-4 0,-3 3-1 0,2 0 0 0,1 0 47 0,0 3 10 0,0 3 1 0,0 3 1 16,-3 3-22-16,3-6 0 0,0 5 0 0,-4 7 0 15,0-3 0-15,1 8 0 0,-1-2 0 0,-3 2 0 16,0 7 0-16,0 2-10 0,0-6 10 0,0 10-10 15,3-4 10-15,1-3 0 0,-1 1 0 0,4-7 8 16,0 4 0-16,3-10 0 0,1 1 0 0,3-3 0 16,0-3-28-16,0-7-4 0,0-5-2 0,0 0 0 15,0 0 50-15,0 0 11 0,0 0 1 0,7 6 1 16,0-12-3-16,0 6-1 0,4-5 0 0,3-1 0 16,-4-9-13-16,4 3-2 0,0-5-1 0,1-1 0 0,-1-3-32 15,-4 1-6-15,4-1-2 0,0-5 0 0,1-4 23 0,-1 4 0 16,-4-4 0-16,4 7 0 0,-3-3 27 15,-4-4 9-15,0-5 3 0,-3 3 0 0,3-4-31 0,-4 4-8 16,-3-3 0-16,0-1 0 16,-3 1 0-16,-1 3 0 0,1-4 0 0,-4 4 0 15,3 3-8-15,-3-1-4 0,0 4 0 0,0 2 0 0,0 1 3 0,0 8 0 16,0-3 0-16,0 4 0 0,0 2 9 0,3 0 0 16,1 6 0-16,-1 0 0 0,4 6-18 0,0 0-2 15,0 0 0-15,0 0 0 0,0 0 5 0,0 0 1 16,0 0 0-16,0 0 0 0,0 0 24 0,-4 12 5 15,4 0 1-15,0 6 0 16,0-4-35-16,0 4-6 0,4 3-2 0,0 2 0 0,-4 1 27 0,3-1-8 0,1 4 8 0,3-1 0 16,-4 9 18-16,4-5 9 0,0 2 1 0,-3 3 1 31,-1 4-74-31,1 5-15 0,-1-12-4 0,-3 9 0 0,0-6 87 0,0 4 17 0,0-1 3 0,0 0 1 16,0-3-20-16,-3 1-3 0,3-4-1 0,0-6 0 15,0 4-20-15,0-10 0 0,0 4 0 0,0-6 0 16,0-4 10-16,3-2-2 0,-3 0-8 0,0 0 12 15,4-7-12-15,-4 1 0 0,0-6 0 0,0 0 0 16,0 0-131-16,0 0-19 16,0 0-4-16,0 0-1 0</inkml:trace>
  <inkml:trace contextRef="#ctx0" brushRef="#br0" timeOffset="210305.419">14030 12349 1074 0,'-4'-5'30'0,"1"-1"8"0,3 6-30 0,-4 0-8 0,4-6 0 0,0 6 0 15,0 0 104-15,0 0 19 0,0 0 4 16,0 0 1-16,0 0-56 0,0 0-10 0,-7 6-2 0,0 0-1 16,7-6-43-16,-3 5-16 0,-4 7 11 0,3 0-11 15,4 0 57-15,-3-3 6 16,3 2 1-16,0 1 0 0,0 0-52 0,0-6-12 0,3 3 0 0,1 2 0 16,-1-5 0-16,1 0 0 0,3 0 0 0,-4-3 0 15,4 0 0-15,0-3 0 0,4-3 0 0,-4 3 0 16,4-3 0-16,-1-3 0 0,-3-6 0 0,4 6 0 15,-1-2 14-15,1-1 0 0,0 0 0 0,-1 3 0 16,-3-6-14-16,0 6 9 0,0-5-9 0,0 2 8 16,-3 0-8-16,-1 0 0 0,1 0 0 0,-4 1 0 15,4 2 0-15,-4-6 0 0,0-3 0 0,0 4-11 16,0 2-11-16,-4 0-2 0,4-9-1 0,-4 9 0 31,4-2-10-31,-3-1-1 0,-1 0-1 0,-3 6 0 0,4-5 17 0,-1 2 3 0,-3 3 1 0,0 0 0 31,4 3-14-31,-4 3-2 0,0-6-1 0,0 6 0 0,3 0 33 0,-3 6 0 0,0-3 0 0,0 6 0 16,3-3 0-16,1 5 0 0,-4 1 0 0,3 0 0 16,1 6 0-16,-1-4 20 0,4 4-2 0,0 0-1 15,0-7 3-15,0 10 0 16,-3-9 0-16,3 11 0 0,-4 4 4 0,4-7 2 0,0 1 0 0,0-1 0 0,0-2-10 0,4 0-3 16,-4 2 0-16,3-8 0 0,1 0-13 0,-1-3 9 15,1-4-9-15,-1 4 8 0,1-3-8 0,-1-6 0 16,4 3 0-16,0 0 0 0,0 0-10 0,1-3 10 15,2 0 0-15,1 0-9 16,-1 6-26-16,1-6-5 0,-1 0 0 0,5 0-1 16,-1 0-135-16,-4 0-26 0</inkml:trace>
  <inkml:trace contextRef="#ctx0" brushRef="#br0" timeOffset="210808.369">14616 12135 1134 0,'0'0'24'0,"0"0"6"0,-11 0 1 0,4 0 1 0,0 0-32 0,0 6 0 0,0-6 0 0,0 6 0 16,0-6 88-16,-4 6 10 0,4-1 2 0,-4-2 1 15,4 3-29-15,-3 0-7 0,3 3-1 0,-4-3 0 16,4 0-51-16,-3 3-13 0,2-4 0 0,-2 1 0 15,3 0 32-15,0 0 4 0,3 0 1 0,1 3 0 0,-1-3-29 0,1 2-8 16,-1 1 0-16,1-3 0 0,-1 0 0 0,4 6-13 16,-3-6 1-16,3 2 1 15,0 1-13-15,0 6-2 0,0-3-1 0,3-6 0 0,-3-6 14 16,0 5 2-16,0-5 1 0,0 0 0 0,4 6 10 0,-4-6 14 16,3 6-3-16,-3-6-1 0,0 0-28 0,0 0-6 15,0 0 0-15,0 0-1 0,0 0 40 16,11 0 8-16,-4 6 1 0,3-6 1 0,-3 0-36 0,0-6-7 15,1 0-2-15,-8 6 0 0,10 0 32 0,-3-3 7 16,0 0 1-16,-7 3 0 0,11 0-20 0,-11 0-14 16,10 3 2-16,-3 0 1 0,-7-3 11 0,11 6 0 15,-4 6 0-15,0-3 0 0,0 8 12 0,-3-11-3 16,-4 12 0-16,3-9 0 0,-3 3-9 0,0-1 0 0,0 7 0 0,0-3 0 16,-3-1 20-16,-1 7 1 0,-3-6 1 0,0-4 0 15,0 4-11-15,-4-6-3 0,4 3 0 0,-3-6 0 16,-4-1 4-16,3-5 1 0,-7 0 0 0,4 0 0 15,-3 0-13-15,3-5 0 0,-4-1 0 0,4 6 0 32,-4-6-134-32,4-3-30 0,0 0-5 0,3-8-2 0</inkml:trace>
  <inkml:trace contextRef="#ctx0" brushRef="#br0" timeOffset="211695.363">15381 12255 921 0,'0'0'20'0,"0"0"4"0,0 0 0 0,0 0 4 0,0 0-28 0,0 0 0 0,0 0 0 0,0 0 0 15,0 0 56-15,0 0 5 0,4 9 2 0,-1-3 0 16,-3 6 2-16,4-6 1 0,-1 3 0 0,-3 2 0 16,4 1-28-16,-1 6-6 0,-3-7 0 0,4 10-1 15,-1-3 26-15,-3-1 6 0,4 7 1 0,-1 2 0 16,1 1-52-16,-1 2-12 0,1-2 0 0,-1 8 0 15,1 0 0-15,0-2 0 0,-1 2 0 0,1 3 0 0,-1-3 45 16,1 1 7-16,-4 5 0 0,0-6 1 0,0 3-33 16,0-5-8-16,-4 2 0 0,4-9-1 0,-3 4-11 15,-1-10 0-15,4 1 0 0,-3-1 0 0,-1-8 0 16,0-3 0-16,1-3 0 0,3-6 0 0,0 0 0 0,0 0 0 16,-7-3 0-16,0-3 0 0,-4-3 0 0,4 0 0 15,0-8 0-15,0 2 0 0,4 0 0 0,-4-5 0 16,-1 5 0-16,1-3 0 0,0-5 0 15,0 5 0-15,4-5 0 0,-4 2 0 0,0 1 0 0,3 2 0 16,-3 0 0-16,4-5 0 0,-1 5 0 0,1-2 0 16,3 2 0-16,-4 0 0 0,4-5 0 0,0 8 0 15,0 3 0-15,0-8-11 0,0-4 11 0,0-5 0 16,4 2 8-16,-1 4-8 0,1-4 0 0,-1 4 0 0,4-6 0 16,0 2 0-16,0-5 0 0,0 2 0 0,4-2 0 0,3 3 0 15,-3-4 0-15,3 10 0 0,0-7 0 16,0 7 0-16,-4-4 0 0,5 10 0 0,-1-4 0 0,-4 9 0 15,4 1 9-15,-3-1-9 0,0 0 12 0,-1 6-12 16,4 6 0-16,-3 0-9 0,-11 0-1 0,10 3 0 16,1 3-2-16,0 9 0 0,-1-3 0 0,1 2 0 15,-1 7 12-15,-3-1-8 0,0 1 8 0,-3 2-8 16,3 7 8-16,-7-10 0 0,0 10 0 0,0-4 0 16,0 1 8-16,-3-1-8 0,-5-5 10 15,-2 2-10-15,3 1 28 0,-4-7-1 0,1-5 0 0,-4 3 0 16,-1-3 5-16,1-6 0 0,0-1 1 0,0 4 0 15,0-9-16-15,0 0-3 0,-4-6-1 0,4 3 0 16,0-2-13-16,3-1-18 0,-3 0 4 0,4-6 1 16,3-6-51-16,-4 7-11 0,4-4-1 15,4-3-508-15,-5 4-102 0</inkml:trace>
  <inkml:trace contextRef="#ctx0" brushRef="#br0" timeOffset="212275.977">15879 12264 1497 0,'0'0'32'0,"-4"-6"8"0,-3 3 0 0,0-2 4 0,3-1-36 0,1 3-8 0,-1-3 0 0,-3 0 0 16,4-3 37-16,-4 9 6 0,3-6 1 0,-3 6 0 16,4-6-20-16,-4 6-3 0,7 0-1 0,-8 0 0 15,1 0-5-15,0 6-2 0,0-6 0 0,4 12 0 16,-4-3-13-16,0 3-18 0,0 5 4 0,3 1 1 15,1 0 13-15,3 2 0 0,-4 4-10 0,4 2 10 16,-4-2 0-16,4-7 0 0,0 4 0 0,-3-6 0 16,6 5 0-16,-3-5 0 0,0 2 12 0,0 1-4 0,4-12 7 15,-4 6 1-15,4-12 0 0,-1 6 0 0,1-1 2 0,-4-5 1 16,0 0 0-16,3 0 0 16,8-2-3-16,-4-7 0 0,0 3 0 0,3-6 0 0,-3-3-3 15,4 1-1-15,-4 2 0 0,0-3 0 0,4-2-12 0,-4 2 0 16,-4-3 0-16,1 1 0 15,-1 2 0-15,-3-3-12 0,4 6 3 0,-4-5 0 16,0 5 9-16,0-3 0 0,0 4 10 0,-4 5-10 0,4 0 0 0,-3-6 0 16,-1 6 0-16,1-3 0 0,3 6 0 0,-4 1 8 15,1-1-8-15,-4 3 0 0,0 0 0 0,0 3 0 16,0-1 0-16,-4 1 0 0,4 6 14 0,-4-3 0 16,4 6 0-16,-3-3 0 0,-1 2-14 0,4 7-10 15,0 0 2-15,0-4 0 0,3 4-13 0,1-3-3 0,-1-1 0 16,4 1 0-1,0-3-120-15,0 0-24 0,0-3-4 0,4-1-2 0</inkml:trace>
  <inkml:trace contextRef="#ctx0" brushRef="#br0" timeOffset="212989.065">16125 12308 1497 0,'0'0'32'0,"0"0"8"15,0 0 0-15,0 0 4 0,0 0-36 0,0 0-8 0,0 0 0 0,0 0 0 0,0 0 0 0,0 0 0 16,0 0 0-16,-7 3 0 0,7-3 39 0,-3 9 5 15,-1 3 2-15,4-6 0 0,0 5-38 0,0 1-8 16,4 6 0-16,-1 2 0 0,-3-5 0 0,4-3 0 16,-4 3 0-16,0-1 0 15,0 4 0-15,0-9 0 0,0 0 0 0,0-1 9 0,0-8 6 0,0 0 1 16,0 0 0-16,0 0 0 0,0 0 24 0,-4-5 6 0,1-4 1 0,-1-3 0 16,1-6-29-16,-1-5-6 0,-3 2 0 15,4-2-1-15,3 2-11 0,0-2 0 0,3 5 0 16,-3-3 0-16,0 7-12 0,4-1 12 0,-4 3-10 15,0-2 10-15,3 5-12 0,1 0 12 16,-1 3-13-16,-3 6 5 0,0 0-11 0,0 0-1 0,0 0-1 0,0 0 0 16,11 9-3-16,0 0 0 0,-4 2 0 0,-4 4 0 15,4 3 24-15,-3-6 0 0,-1 8 0 0,1 4 0 16,-1-7 0-16,-3 4 0 0,0-4 0 0,4 4 0 16,-4 0 9-16,0-1 10 0,0-5 1 0,3-3 1 15,-3-1 20-15,0 7 4 0,0-12 1 0,-3-6 0 16,3 6 14-16,0-6 4 0,-4-6 0 0,4 0 0 15,0 0-50-15,0-9-14 0,4-2 0 0,-4 5 8 16,0-11-8-16,0 8-16 0,0-3 4 0,3 1 0 16,-3-1-34-16,4 3-7 0,-4 6-2 15,3 6 0-15,-3-8 44 0,0 5 11 0,4 6 0 0,-4 0 0 16,0 0-53-16,0 0-9 16,0 0-2-16,3 6 0 0,-3-6 52 0,4 6 12 0,-4 5 0 0,3 1 0 0,1-3 0 15,-4 0 0-15,4 0 0 0,-4-4 0 0,0-5 33 16,0 0 10-16,3 12 1 0,1 0 1 0,-1 3-21 0,1-4-4 15,-1 1 0-15,1-6-1 16,-1 0 16-16,4-6 3 0,-3 6 1 0,3-3 0 16,-4 0-19-16,4 3-4 0,1-3-1 0,-1 2 0 0,0-5-15 0,0 0 0 15,3 3 0-15,1-3 0 0,-4 0-12 0,3 6-1 16,1-6-1-16,0 0 0 16,-1 0-71-16,-3 0-15 0,0-6-2 0,4 3-728 0</inkml:trace>
  <inkml:trace contextRef="#ctx0" brushRef="#br0" timeOffset="213733.515">16612 12264 1314 0,'0'0'37'0,"-3"6"8"0,3-6-36 0,-4 12-9 0,1-6 0 0,-1 0 0 16,4 5 53-16,-3 4 9 0,3-3 2 0,-4 0 0 16,4-4 0-16,0 7 0 0,0 0 0 0,-3 2 0 15,6-2-52-15,-3-3-12 0,0 0 0 0,0-1 0 0,4 7 54 16,-4-12 8-16,0-6 2 0,3 9 0 0,-3 5-20 0,0 7-4 16,0-15-1-16,4 6 0 0,-4-9-11 0,0-3-3 15,0 6 0-15,0-1 0 0,0-5-25 0,0 9 0 16,0-9 0-16,0 0 0 0,0 0 0 0,0 0 0 15,0 0 0-15,0-9 0 16,0-2-46-16,0-4-14 0,0-9-4 0,0 7 0 0,0 2 52 0,3-3 12 16,1-2 0-16,-4 2 0 0,3 6 0 0,-3 1 0 15,4 2 0-15,-4 0 0 0,3 0 0 0,-3 0 0 16,0 6 0-16,4-2 0 0,-4 5 0 0,0 0 0 16,0 0 0-16,0-6 0 0,0 6 28 0,0 0 9 15,0 0 2-15,0 0 0 0,0 0-11 0,0 0-3 16,0 0 0-16,0 0 0 15,0 0-71-15,0 0-14 0,0 0-4 0,0 0 0 0,0 0 52 0,0 0 12 16,7 6 0-16,4 2 0 0,-11-8 28 0,7 6 8 16,0 3 1-16,0 3 1 0,-4-3-10 0,1 2-1 0,-1-5-1 0,1 9 0 15,-1-3-34-15,-3-3-8 0,0 5 0 0,0-2-1 16,-3 6 17-16,3-7 16 0,-4 1-4 0,1-3 0 16,-1 3-12-16,1-6 11 0,3-3-11 0,-4 5 10 15,1 1-10-15,-1-3 0 0,4-3 0 0,0-3 0 16,0 0 0-16,0-3 0 0,-3-9 0 0,3 7 0 15,0 5 0-15,3-9 0 0,1-3 0 0,-1-12 0 16,1 4 0-16,3-4 0 0,0 4 0 0,0 2 0 16,0 0 0-16,-4-2-16 0,4 2 4 0,1 6 1 15,-1 1 3-15,-4-7 0 0,4 6 0 0,-3 1 0 0,-1 5 8 16,1 3-12-16,3-3 12 0,-7 6-12 0,0 0 12 16,0 0 0-16,3 6 0 0,1-3 0 0,-4 0 0 15,3 5-12-15,-3-2 12 0,0 6-12 0,4 0 12 0,-4 0 8 16,0-4-8-16,0 10 11 15,0-6 4-15,0 0 1 0,-4-7 0 0,4 1 0 16,0 6-5-16,-3 0-1 0,3 3 0 0,0-4 0 16,3 7-10-16,1-6 0 0,-1-1 0 0,1 4 0 0,0-9 0 0,-1 6 8 15,4-3-8-15,-3 2 12 0,-4-2-22 0,7-3-4 16,-4 3-1-16,4 3 0 16,-7-12-134-16,11 0-27 0,-4 0-6 0,0 6-594 0</inkml:trace>
  <inkml:trace contextRef="#ctx0" brushRef="#br0" timeOffset="214476.483">16962 12344 1267 0,'0'0'28'0,"0"0"5"0,0 5 2 0,0 4 1 0,0 3-36 0,0-3 0 15,3 0 0-15,-3 2 0 0,0-5 58 0,0 0 5 16,4 0 1-16,-4-6 0 0,0 0 0 0,0 0 0 16,0 0 0-16,0 0 0 0,3 6 0 0,-3-6 0 0,0 0 0 0,0 0 0 15,0 0-24-15,0 0-5 16,0 0-1-16,0 0 0 0,0 0-18 0,0 0-3 0,7 0-1 15,-3-3 0-15,3 3-12 0,0-3 0 16,0 3 0-16,-4 0 0 0,4 0 0 0,4 3 0 16,-4 0-8-16,4 3 8 0,-1 0-8 0,1-3 8 0,-4 0 0 0,4 0 0 15,-4 0-15-15,0-1 4 0,3-2 1 0,-3 6 0 16,4-6-2-16,-4 0-1 0,0 0 0 0,0 0 0 16,4-11-3-16,-4 5-1 0,-4 0 0 0,4-3 0 15,-3 0-3-15,-1-6 0 0,1 4 0 0,-1-1 0 16,1-3 6-16,-1 3 1 0,-3 1 0 0,0-7 0 15,0 0-1-15,0 10 0 0,-3 2 0 0,-1 0 0 16,1-6 22-16,-4 6 4 0,3-3 0 0,-3 4 1 16,0 2 20-16,4 0 4 0,-4 0 1 0,-1 3 0 15,1-3-8-15,0 6-2 0,0 0 0 0,0 3 0 16,4-1-12-16,-4 4-2 0,0 9-1 0,3-6 0 16,-3-1-13-16,4 10 0 0,-1-9 0 0,-3 2 0 0,3 7 0 15,4-6 0-15,-3 2 0 0,6-2 0 0,-3-3 0 16,0 3 0-16,4-1 0 0,-1 1 0 15,1-6 0-15,0 2 0 0,3 4 0 0,-4-3 0 16,4 0 0-16,0-3 0 0,-3 2 0 0,3-2 0 0,0 6 0 0,0-9 0 16,0 5 0-16,0-5 0 0,0 0-19 0,4-3 0 15,-1 3 0-15,-3-3 0 16,4-3-157-16,-1 0-31 0,1-3-6 0,3-3-2 0</inkml:trace>
  <inkml:trace contextRef="#ctx0" brushRef="#br0" timeOffset="-214471.369">17551 12282 1497 0,'0'0'32'0,"0"-6"8"0,0 6 0 0,-4-12 4 0,4 3-36 0,-3 1-8 0,3 2 0 0,-4 0 0 16,1-3 83-16,-1 3 14 0,1 0 3 0,-1 0 1 15,-3 6-20-15,0-5-4 0,3 5-1 0,-3-6 0 16,7 6-29-16,-7 0-7 0,0-3 0 0,0 3-1 16,0 0-19-16,0 0-3 0,7 0-1 0,-7 3 0 15,0 3-16-15,0-1 0 0,0 1 0 0,0 0 0 16,0 0 0-16,0 3 0 0,0 0 0 0,3-1-12 16,-3 4-19-16,3 0-3 0,1 0-1 0,-1 0 0 15,1-1 35-15,-1 4 0 0,4-3 0 0,0-1 0 16,0-5 0-16,0 9 0 0,4-6 0 0,-4-3 0 0,3 3 0 0,-3-4 0 15,0-5 0-15,4 12 0 0,-1-6 0 0,1 0 0 16,0 0 0-16,-4-6 0 0,7-3 12 0,-4 0 8 16,1 6 3-16,3 0 0 0,0-3-23 0,-4 0 0 15,4 0 0-15,0 0 0 0,0 3 0 0,-3-3 0 16,3 3-9-16,0-3 9 0,-3 3-12 0,3 0 3 16,3 3 0-16,-3 2 0 0,0-2 0 15,-3 0 0-15,3 0 0 0,0 0 0 0,-3 0 9 16,3-3 0-16,-4 3 0 0,1 2 0 0,-1 1 0 0,-3-3 0 15,4 0 0-15,-4-6 0 0,3 6 21 0,-3 0 0 16,4 3 0-16,-4 2 0 0,0-5-1 0,0-6 0 16,-4 6 0-16,4-6 0 0,0 6 0 0,0-6 0 0,-3 12 0 15,-1-6 0-15,4-6-20 0,-7 0 0 0,7 0 0 0,-7 5 8 16,0 1-8-16,0 0 0 0,3-3 0 0,-3 3 0 16,0-3 0-16,0-3 0 0,7 0 0 0,-7 0 0 15,0 0-15-15,4 0-4 0,-4 0-1 0,-1-3 0 16,-2 3-70-1,3-6-14-15,0 3-4 0,0-3-827 0</inkml:trace>
  <inkml:trace contextRef="#ctx0" brushRef="#br0" timeOffset="-214169.997">17886 12605 1784 0,'0'0'51'0,"0"0"10"0,0 0-49 0,0 0-12 15,0 0 0-15,0 0 0 0,0 0 32 0,0 0 3 16,-4 6 1-16,-3 0 0 0,7-6-12 0,-3 3-1 0,3-3-1 0,0 0 0 31,0 0-114-31,0 0-22 0,0 0-5 0,0 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2T21:06:34.686"/>
    </inkml:context>
    <inkml:brush xml:id="br0">
      <inkml:brushProperty name="width" value="0.05" units="cm"/>
      <inkml:brushProperty name="height" value="0.05" units="cm"/>
    </inkml:brush>
  </inkml:definitions>
  <inkml:trace contextRef="#ctx0" brushRef="#br0">22 39 8376 0 0,'0'0'190'0'0,"0"0"28"0"0,0 0 8 0 0,-1 0-28 0 0,-19-11 2327 0 0,20 0-2362 0 0,12 1-1021 0 0,-6 7-1831 0 0,2-1-908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2T21:07:08.182"/>
    </inkml:context>
    <inkml:brush xml:id="br0">
      <inkml:brushProperty name="width" value="0.05" units="cm"/>
      <inkml:brushProperty name="height" value="0.05" units="cm"/>
    </inkml:brush>
  </inkml:definitions>
  <inkml:trace contextRef="#ctx0" brushRef="#br0">1 0 5136 0 0,'0'0'216'0'0,"0"0"-216"0"0,0 0 232 0 0,0 0 8 0 0,0 0 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2T21:07:24.419"/>
    </inkml:context>
    <inkml:brush xml:id="br0">
      <inkml:brushProperty name="width" value="0.05" units="cm"/>
      <inkml:brushProperty name="height" value="0.05" units="cm"/>
    </inkml:brush>
  </inkml:definitions>
  <inkml:trace contextRef="#ctx0" brushRef="#br0">53 0 8600 0 0,'-22'8'498'0'0,"-8"32"-600"0"0,30-38-112 0 0,0-2-8 0 0,0 0 7 0 0,0 0 39 0 0,0 0 15 0 0,16 7-287 0 0,-10-7 320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2T21:08:17.908"/>
    </inkml:context>
    <inkml:brush xml:id="br0">
      <inkml:brushProperty name="width" value="0.05" units="cm"/>
      <inkml:brushProperty name="height" value="0.05" units="cm"/>
    </inkml:brush>
  </inkml:definitions>
  <inkml:trace contextRef="#ctx0" brushRef="#br0">27 5 10696 0 0,'-1'-1'116'0'0,"-1"-1"-93"0"0,1 0 1062 0 0,1 2-709 0 0,0 0-34 0 0,0 0-139 0 0,0 0-62 0 0,0 0-11 0 0,-1 3-24 0 0,-3 9-84 0 0,-4 3-17 0 0,0 0-69 0 0,7-13-251 0 0,1-2-149 0 0,0 0-42 0 0,0 0-74 0 0,0 0-286 0 0,0 0-124 0 0,0 0-30 0 0</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36.48792" units="1/cm"/>
          <inkml:channelProperty channel="Y" name="resolution" value="403.81378" units="1/cm"/>
          <inkml:channelProperty channel="F" name="resolution" value="0" units="1/dev"/>
          <inkml:channelProperty channel="T" name="resolution" value="1" units="1/dev"/>
        </inkml:channelProperties>
      </inkml:inkSource>
      <inkml:timestamp xml:id="ts0" timeString="2024-03-18T16:09:00.057"/>
    </inkml:context>
    <inkml:brush xml:id="br0">
      <inkml:brushProperty name="width" value="0.05292" units="cm"/>
      <inkml:brushProperty name="height" value="0.05292" units="cm"/>
      <inkml:brushProperty name="color" value="#FF0000"/>
    </inkml:brush>
  </inkml:definitions>
  <inkml:trace contextRef="#ctx0" brushRef="#br0">3411 6073 608 0,'-3'9'25'0,"-1"3"-25"16,1-1 68-16,3 7 9 0,-4-6 2 0,4-3 0 15,-3 2-12-15,3 7-3 0,3-6 0 0,-3 5 0 16,0-2-6-16,0 3-2 0,0 5 0 0,0-2 0 16,0 2 1-16,-3 1 0 0,3 2 0 0,0-2 0 15,-4-1 6-15,1 4 1 0,3 2 0 0,-7-2 0 16,3-4-14-16,1 1-2 0,-1 2-1 0,4 6 0 16,-7-2-24-16,3-1-5 0,1 4-1 0,-4 5 0 15,0-3 11-15,3 3 3 0,1-8 0 0,-4-4 0 16,3-2-31-16,1-7 0 0,-1-5 0 0,1 3 0 15,-1-3 0-15,4-7 11 0,0-5-11 0,0 0 10 16,0 0 1-16,0 0 0 0,0 0 0 0,0 0 0 16,0 0-3-16,0 0-8 0,0 0 12 0,0 0-4 15,0 0-8-15,0 0 0 0,-7-5 0 0,3-1-11 16,1-6 3-16,-4 3 0 0,3-3 0 0,1 1 0 16,-1-7 8-16,1 0-10 0,3-2 10 0,-4-4-10 15,4 4 10-15,-3-4 0 0,3 1-9 0,0-7 9 16,-4 4 0-16,4-4 0 0,-7-2-9 0,7 0 9 15,-3 2 0-15,3-5 0 0,0 3 0 0,0-1 0 16,-4-2 0-16,4 3 0 0,0-7 0 0,0 4 0 0,0 0 0 0,0-3 0 16,4-1 0-16,-1-2 0 15,-3 9-28-15,7 0-3 0,-3 2 0 0,-4-2 0 0,3 2 50 0,1 7 9 16,3-3 3-16,-4-4 0 0,1 12-31 0,-1-2 0 16,4 2 0-16,-7 1 0 0,8 2 0 0,-5 3 0 15,4 6-8-15,4-5 8 16,-4 11-24-16,3-6-2 0,-3 6 0 0,4-6 0 0,0 12 26 0,6-6 0 0,-3 0 0 15,-3 6 0 1,-1-6 0-16,5 5 0 0,-1 1 0 0,0-6 0 0,0-961 0 0,0 1934 0 0,7-973 0 0,-3 12 0 16,-4-3 0-16,4 2 0 0,-1 1 0 0,-3 12 8 15,-3-10-8-15,3 10 0 0,-3-6 0 0,3 8-8 16,-4-3 8-16,1 4 0 0,-8 2 0 0,4-2 0 16,-3-4 0-16,3 7 0 0,-3 2 0 0,3-3 0 15,-4 10 0-15,1-7 0 0,-1 3 0 0,1 6 0 16,-1-2 0-16,-3-7 0 0,4 3 0 0,-1-8 0 0,-3-4 22 15,4 1 10-15,-1 2 1 0,-3-8 1 0,4 2-23 0,-1-2-11 16,1-6 10-16,-1 5-10 0,1-2 0 0,0-3 0 16,-4 0 0-16,3 5 0 0,4-8 9 0,-7 0-9 15,0 0 8-15,4 3-8 0,-4-1 0 0,3-5 0 16,-3 0 0-16,0 0 0 0,0-6 0 0,0 3 0 16,0-3 0-16,0 0-11 15,0 0-21-15,0 0-5 0,0 0-1 0,0 0 0 16,-7-3-6-16,-3-9-2 0,2 0 0 0,-2-5 0 15,-1-4-35-15,1-2-7 0,3-1-2 0,-7-2-387 16,3 2-78-16</inkml:trace>
  <inkml:trace contextRef="#ctx0" brushRef="#br0" timeOffset="357.767">3397 6476 943 0,'0'0'20'0,"0"0"5"0,-7 0 1 0,-3 0 1 0,10 0-27 0,-7 0 0 0,7 0 0 0,-7-6 0 15,7 6 28-15,-8-3 0 0,8 3 0 0,-7-3 0 16,7 3 8-16,0 0 3 0,0 0 0 0,0 0 0 16,0 0-13-16,0 0-2 0,0 0-1 0,0 0 0 15,0 0-10-15,0 0-1 0,0 0-1 0,0 0 0 16,7-3-11-16,-3 0-16 0,3 3 4 0,4 0 1 0,-1 0 35 0,-3 3 8 15,4 0 0-15,-4-3 1 16,0 3-9-16,7 6-3 0,-3-9 0 0,3 6 0 16,-4-6-9-16,8 6-1 0,-4-1-1 0,-3-5 0 15,3 0 32-15,-4-5 6 0,1-1 2 0,3 6 0 0,0 0-29 0,0-6-5 16,0 6-2-16,4 0 0 0,3-6-6 0,-7 6-8 16,0-3 11-16,-3 3-11 0,3-3 8 0,0 3-8 15,-3-3 0-15,-1 0 0 16,1 3-22-16,-4-3-8 0,7 0-2 0</inkml:trace>
  <inkml:trace contextRef="#ctx0" brushRef="#br0" timeOffset="826.3">3965 6382 806 0,'0'0'17'0,"0"0"4"0,0 0 1 0,0 0 2 0,0 0-24 0,0 0 0 0,0 0 0 0,-3 6 0 16,-1 2 56-16,4-8 6 0,-3 6 2 0,3-6 0 16,0 12-8-16,0-6 0 0,-4 0-1 0,4 0 0 15,0 0-37-15,0 5-7 0,0-5-2 0,0 3 0 16,0-3 44-16,0 0 9 0,0 0 2 0,0 5 0 15,4-5 0-15,-4 0 0 0,3 0 0 0,-3 3 0 0,4-3-24 16,-1 5-5-16,1 1-1 0,-1 0 0 0,1 0-16 16,3-6-3-16,0 14-1 0,0-8 0 0,0 0-14 15,4-1 8-15,-4-2-8 0,0 0 0 16,0 0 13-16,0 3-3 0,0-6-1 0,3-1 0 16,1-5-9-16,0 6 8 0,-1-6-8 0,1 0 8 0,-1-6 4 15,1 6 1-15,0-5 0 0,3-1 0 0,-4 0-13 0,1-6-18 16,-4 3 4-16,3 0 1 0,1 1 29 0,0-4 7 15,-4 0 1-15,0 6 0 0,-4-6-39 0,4-2-7 16,-3 8-2-16,-4-6 0 0,3 0 48 0,-3 1 10 16,4 2 2-16,-4 0 0 15,0 6-58-15,-4-3-11 0,4 6-3 0,0-6 0 0,0 0 36 16,-3-5 8-16,3 11 0 0,-4-12 1 16,1 6-65-16,3 0-14 0,0-3-2 0,0 3-474 15,0-5-94-15</inkml:trace>
  <inkml:trace contextRef="#ctx0" brushRef="#br0" timeOffset="1690.655">5055 6370 1036 0,'0'0'23'0,"0"0"5"0,-3 6 0 0,-1 0 1 0,4 0-29 0,-3 5 0 16,-1-2 0-16,4 3 0 0,0-6 57 0,0 6 6 16,0-1 1-16,0-2 0 0,0 0 0 0,0 6 0 0,4-4 0 15,-4 1 0-15,3-6 0 0,1 9 0 0,-4 2 0 0,3 1 0 16,1 0-13-16,3 2-3 16,-4 4 0-16,1-1 0 0,3-2-18 0,-3 8-4 0,3-5-1 15,0 8 0-15,-4-5-25 0,1 2-9 16,3-3 0-16,-4 10 0 0,-3-16 47 0,4 10 10 0,-1-1 1 0,-3-2 1 15,0-4-29-15,0 3-5 0,0-2-2 0,0 0 0 16,4-10-14-16,-4 4 0 0,0-6 0 0,0-6 0 16,0-6 0-16,0 0 0 0,0 0 0 0,0 0 0 15,0 0 0-15,-7-6 0 0,3 0 0 0,-3-12 0 16,4 6 0-16,-1-2 0 0,-3-4 0 0,4-6 0 16,-1 10 8-16,1-10 0 0,-1 13-8 0,0-10 12 15,1 3-12-15,-1 7 0 0,1-13-12 0,-1 3 12 16,1 4-9-16,-1-7 9 0,1 4 0 0,-4-4-9 15,3-8 9-15,1 8 0 0,-1-8 0 0,1 8 0 16,-1-5 0-16,4 3 0 0,-3 2 0 0,3-5 0 16,0 8 0-16,3 3-10 0,-3-2 1 0,0 2 0 0,4 1 9 15,-1-7 0-15,1 4 0 0,-1 2 0 0,1 0 0 16,3 4-10-16,0-4 10 0,0 6 0 0,0-3-10 0,0 7 10 16,4 2-8-16,-4 3 8 0,3-3-9 15,-3 0 9-15,4 6-10 0,7 0 10 0,-8 0-12 0,1 6 3 16,-4 0 1-16,0 0 0 15,3 0-21-15,1-1-4 0,3 4-1 0,-3-3 0 16,-1 6 34-16,1-6 0 0,-1 6 0 0,-3-1 0 16,4-2 0-16,-4 3 0 0,-7-6 0 0,0 0 0 15,0 0 44-15,0-6 16 0,0 11 4 0,-3-8 0 16,-1 3-52-16,-7 3-12 0,8 0 0 0,-8 3 0 0,4-1 0 16,0-5 0-16,-3 6 0 0,-1 0 0 0,4 2 12 0,-4-8 0 0,1 6 0 0,3-6 0 15,-4 0-12 1,4 6 8-16,0-7-8 0,-3 4 0 0,-1-3 11 0,4-6-11 15,-4 6 12-15,4 0-12 0,0-6-10 0,0 0-9 0,0 6-1 16,-4-6-1-16,4 0 38 0,0 0 8 0,0 0 2 0,0-6 0 31,0 6-43-31,4-12-9 0,-4 0-2 0,0-5 0 16,-8 8-29-16,8-9-7 0,-3 1-1 0,-1 2 0 16,4-3-56-16,0 7-11 0,7-1-2 0</inkml:trace>
  <inkml:trace contextRef="#ctx0" brushRef="#br0" timeOffset="2233.645">5673 6438 1105 0,'0'0'24'0,"0"0"4"0,0 0 2 0,0 0 2 15,0 0-32-15,0-6 0 0,0 6 0 0,0-6 0 16,0 6 100-16,0 0 12 0,-4-6 4 0,4 6 0 16,0-6-32-16,-3-3-5 0,3 3-2 0,0-3 0 15,0 9-16-15,-4-2-3 0,4 2-1 0,-7 0 0 16,4-6-12-16,-5 6-2 0,1 0-1 0,0 0 0 16,4 0-26-16,-4 6-6 0,0-6-1 0,3 2 0 15,-3 7 1-15,0-3 0 0,0 3 0 0,0 3 0 16,0-6-10-16,0 11 0 0,3-8 0 0,-3 9-11 15,0-12 11-15,4 11-12 0,-1-11 12 0,1 3-12 0,3 0 12 0,-4 0 0 16,1 2 0-16,3 1 0 0,-4-6 0 0,4-6 0 16,0 0 0-16,0 0 0 0,4 12 0 15,-4-12 0-15,0 0 0 0,0 0 0 0,0 0 0 0,0 0 0 16,7 0 8-16,-7 0-8 0,10 0 0 0,1-6 0 16,-1 0 0-16,1 0-8 0,-4 0 8 0,0-6 0 0,0-2 0 15,-3 2 0-15,-1 6 0 0,4-6 0 0,-3 1 0 0,-1-1 0 16,1 6 0-16,-1-3 0 0,1 3 0 15,-1 0 0-15,-3 1 0 16,0 5 0-16,0 0 0 0,0 0 0 0,0 0-53 16,0 0-9-16,0 0-2 0,0 0 0 0,0 0 52 0,11 11 12 0,-11-5 0 0,4 6 0 15,-1 3 0-15,-3 2 0 0,4-5 0 0,-4 3 0 16,3 2 8-16,-3 1 5 0,4-6 1 0,-4 2 0 16,0-2-22-16,3 0-5 0,1-6-1 0,-4-6 0 15,0 0 14-15,0 0 0 0,7 6 0 0,0-6 0 16,3 6 0-16,1-1 0 0,-4-5 0 0</inkml:trace>
  <inkml:trace contextRef="#ctx0" brushRef="#br0" timeOffset="2807.592">6142 6258 1036 0,'0'0'23'0,"0"0"5"0,0 0 0 0,0 0 1 0,0 0-29 0,0 0 0 16,0 0 0-16,0 0 0 0,0 0 60 0,0 0 5 0,0 0 2 0,0 0 0 16,0 0 16-16,-4 6 3 0,4-6 1 0,-7 3 0 15,4 0-22-15,-4 0-4 0,0 0-1 0,0 0 0 16,0 0-17-16,-4 6-4 0,4-4-1 0,-7 7 0 15,0-6-27-15,0 0-11 0,6 0 8 0,-9-3-8 16,6 3 0-16,1 0 0 0,3 5 0 0,-4-5 0 16,4 0 35-16,0 0 1 0,3 6 1 0,-3-6 0 15,4 2-28-15,-1-5-9 0,4-3 0 0,0 0 0 16,0 6 13-16,0-6-4 0,0 0-1 16,0 0 0-16,0 0-8 0,0 0 0 0,0 0 0 0,0 0 0 15,0 0 0-15,0 0-9 0,4 3 9 0,-4-3 0 16,10 6-9-16,-10-6 9 0,7 6 0 0,-7-6-9 15,8 6 9-15,2-6-10 0,1 6 10 0,-1-6-10 16,-3 6-19-16,7-6-4 0,-14 0-1 16,7 11 0-16,1-11 48 0,-1 0 10 0,-7 0 1 0,10 6 1 15,1-3-42-15,-4 6-8 0,3 0-1 0,-3-3-1 16,1 5 39-16,-1 1 8 0,-4-6 2 0,4 3 0 16,-3 0-23-16,-1 5 0 0,1-2 0 0,-1-6 0 15,1 6 0-15,-1-6 0 0,-3 5 0 0,0 4 0 16,0-3 0-16,0 0 9 0,-3-1-9 0,-1 4 0 15,1-3 13-15,-1-6-4 0,1 5-1 0,-4-5 0 16,0 0 3-16,3-6 0 0,-7 0 0 0,4 0 0 0,0 0-11 0,-3 0 0 16,3-6 0-16,0 6 0 15,-4 0-42-15,4-6-1 0,3 6 0 0,-6 0 0 16,-1 0-67-16,8-5-14 0,-4-1-2 0</inkml:trace>
  <inkml:trace contextRef="#ctx0" brushRef="#br0" timeOffset="3411.962">6569 6358 1074 0,'0'0'30'0,"0"0"8"0,0 0-30 16,0 0-8-16,0 0 0 0,0 0 0 0,0 0 52 0,0 0 10 15,-7 6 2-15,3-6 0 0,4 0 0 0,-7 6 0 16,7-6 0-16,-3 6 0 0,3-6 51 0,-8 0 10 16,5 0 3-16,-4 6 0 0,0-6-103 0,-4 0-25 0,4 0 0 15,0 6 0-15,0-6 0 0,0 0 0 0,0 2 0 16,0 4 0-16,3 0 0 0,-3-3 0 0,4 6 0 0,-1-3 0 15,-3 0 0-15,4 6 0 16,-1-7 0-16,1 1 0 0,-1 3 0 0,1 0 0 0,3 0 0 0,-4 3 0 16,4-7 0-16,0-5 0 15,0 0 0-15,0 6 0 0,0 0 0 0,0-6 0 0,0 0 0 0,0 0 0 16,0 0 0-16,0 6 0 0,4 3 0 0,-1-3 0 16,-3-6 0-16,0 0 0 0,0 0 0 0,7 3 0 15,0 0 0-15,0-3 0 0,0 5 0 0,0 1 0 16,-3-6 0-16,3 0 0 0,0 0 0 0,0 0 0 15,0 0 0-15,0 6 0 0,4-6 0 0,-1 0 0 16,1 6 0-16,-8 0 0 0,5-6 0 0,-1 0 0 16,0 6 0-16,0-6 0 0,3 6 0 0,-3 0 0 15,0 2 0-15,0-2 0 0,1 0 0 0,-1 0 0 16,0 0 0-16,-4 6 0 0,4-1 0 0,-3 4 0 16,-4 3 56-16,3-12 7 0,-3 11 1 0,0-8 0 15,0 0-52-15,0 12-12 0,0-10 0 0,-3 1 0 0,-1-6 0 16,-3 0 0-16,0 3 0 0,0-3 0 15,0-1 0-15,0 1 0 0,3-6 0 0,-3 0 0 16,-3 0 0-16,-1-9 0 0,1 1 0 0,-1-1 0 16,0 3-53-16,-6-6-7 0,3 6-2 0,0-5-547 15,-1-4-110-15</inkml:trace>
  <inkml:trace contextRef="#ctx0" brushRef="#br0" timeOffset="4035.057">6929 6426 1267 0,'0'0'28'0,"-4"6"5"0,1-6 2 0,-1 6 1 0,0 5-36 0,1-5 0 0,3 0 0 0,-4 3 0 15,1 3 109-15,-1-6 15 0,4-1 4 0,-7 7 0 16,7-6-62-16,0-6-12 0,0 0-2 0,0 3-1 16,0-3-31-16,0 0-5 0,0 0-2 0,0 0 0 15,0 0 21-15,0 0 4 0,7 6 1 0,-7-6 0 16,7 3-20-16,-3-3-4 0,3 0-1 0,0 0 0 0,4 0-14 15,-1 0 0-15,-3-3 8 0,4 0-8 0,-4 0 0 0,0 0 0 16,0 3-12-16,0-6 12 0,-7 6 0 0,0 0 0 16,7-6 0-16,-7 6 0 0,0 0 0 0,4 0 0 15,-4 0 0-15,0 0 0 0,7-6 0 0,-7 6-10 16,0 0 10-16,0 0-8 0,0 0-8 0,0 0-2 16,3-5 0-16,-3 5 0 15,4-6-13-15,-4 6-2 0,0-6-1 0,0-3 0 16,-4 0-19-16,1 3-4 0,-1 3-1 0,-3-8 0 15,4 5 46-15,-4 0 12 0,3 0 0 0,-3 0 0 16,0 6 0-16,-4-6 0 0,4 6 0 0,-3 0 0 16,-1 6 12-16,1-6 5 0,2 0 1 0,1 6 0 15,0 6-29-15,-3-6-5 0,3 11-2 0,0-5 0 16,0 3 18-16,0 8 0 0,-4-5 0 0,4 8 0 16,0-8 0-16,0 2 0 0,0 4 0 0,0-6 0 0,3-1 28 15,-3-2 8-15,4-9 3 0,3 11 0 0,-4-11-17 16,4 0-3-16,0-6-1 0,4 9 0 0,-4-3-9 0,3 3-1 0,-3-9-8 0,7 9 12 15,4-4-12-15,-11-5 0 0,7 6 0 0,7-6 0 16,-4 0 0-16,8 0 0 0,-4-6 0 0,11 6 0 16,-11-5-49-1,7-4-13-15,-3 3-2 0,3-3-1 0</inkml:trace>
  <inkml:trace contextRef="#ctx0" brushRef="#br0" timeOffset="4339.883">6953 6020 1762 0,'0'0'36'0,"0"0"10"0,0 0-37 16,0 0-9-16,0 0 0 0,0 0 0 16,0 0 56-16,0 0 8 0,-3-9 3 0,-1 3 0 0,4 0-22 0,4 1-4 15,3-7-1-15,0-3 0 0,0 6-40 0,3 1 0 16,1-4-13-16,3-6 3 0,-3 3 10 0,6 4 0 0,-10-1 0 16,8-6 0-1,-1 1-105-15,0-4-23 0,0 9-4 0</inkml:trace>
  <inkml:trace contextRef="#ctx0" brushRef="#br0" timeOffset="5546.168">3535 7572 686 0,'0'0'19'0,"0"0"5"16,0 0-24-16,-7-6 0 0,3 6 0 0,1-5 0 15,-1-1 88-15,1-6 13 0,-4 6 3 0,3 0 0 16,4 0-32-16,-3-5-7 0,3 2-1 0,-4 3 0 16,4 6-7-16,0 0-1 0,0 0-1 0,0 0 0 0,0 0-37 0,0 0-7 0,0 0-2 15,0 0 0-15,0 0-9 0,-4 6 0 0,4 0 0 0,0 8 0 16,4 4 33-16,-4 0 5 0,0 5 1 0,4 4 0 16,-4-1-19-16,0 3-4 15,0 1-1-15,0 2 0 0,0 3-4 0,0-2-1 0,0 2 0 0,-4 3 0 16,0-5 6-16,1 2 2 0,-4-3 0 15,0 9 0-15,0-2 22 0,-4 5 5 0,1-9 1 16,-1 3 0-16,0 0-38 0,4-8-8 0,0-4 0 0,-3 4 0 16,-1-7 16-16,1-2 3 0,3-4 1 0,0-5 0 15,3 0-8-15,-3-6 0 0,3-3-1 0,1 3 0 16,-1-6 13-16,-3 0 2 0,4-3 1 0,-1 0 0 16,1 0-16-16,3-3-3 0,0-6-8 0,0 0 12 15,0 1-12-15,0-7 0 0,-4-3 0 0,4 4 0 16,0-7 0-16,0 4 0 0,4-7 0 0,3 4 0 0,-4-7-10 15,4-2 10-15,0-3-8 0,0 2 8 0,4-5 0 0,0 3 0 16,-1 2 0-16,1-2 0 16,-1-6 0-16,1 0-8 0,0 0 8 0,-1 0 0 15,4 8-16-15,0-5 1 0,-3-6 1 0,-1 9 0 16,1 2 1-16,3-2 0 0,0 3 0 0,-3 2 0 16,-4 1 13-16,4 2-11 0,-1 7 11 0,1 2-10 15,-4 1 10-15,0 5-10 0,3 6 10 0,-3 6-10 16,1 0-4-16,-1 0-1 0,7 6 0 0,-7 6 0 15,3-1 3-15,1 4 0 0,-4 3 0 0,4-1 0 16,3 7 12-16,-4 2 0 0,1-2 0 0,-4 2-9 0,3-2 9 16,1 2 12-16,-4-2-2 0,7 5-1 0,-3-5-1 0,-1 8 0 15,-3-11 0-15,0 8 0 0,4 0 1 0,-4-2 0 16,0-1 0-16,0 4 0 0,-3-1-9 0,-1 3 8 0,1 4-8 0,-4-4 8 16,3 0-8-16,-3 10 8 0,0-10-8 0,-3 3 8 15,-1 0-24-15,1-2-6 0,-1-1-1 0,1 3 0 16,-1-2 43-16,1-10 9 0,-1-2 2 0,1 2 0 31,-1 1-50-31,1-6-9 0,-1-4-3 0,0-2 0 0,4 0 43 0,0-12 9 0,0 0 2 0,0 0 0 16,0 0-42-1,0 0-8-15,-3-6-1 0,3 0-1 0,-4-6-75 0,1 0-14 16,3-5-3-16</inkml:trace>
  <inkml:trace contextRef="#ctx0" brushRef="#br0" timeOffset="5843.661">3457 7981 1337 0,'-7'18'56'16,"0"-10"-44"-1,0 7 41-15,4-6 9 0,-1 9 2 0,0-13 0 16,1 1-18-16,3 0-3 0,0-6-1 0,0 0 0 16,0 0-16-16,0 0-3 0,0 0-1 0,0 0 0 15,0 0 12-15,7 0 2 0,0 0 1 0,7-6 0 0,0 6-37 16,4-6-12-16,3 1 0 0,7-1 0 16,-7 0-17-16,8 0-4 0,-1-6-1 0,4 3 0 15,-4 3-94-15,-7 1-20 0,7-7-3 0</inkml:trace>
  <inkml:trace contextRef="#ctx0" brushRef="#br0" timeOffset="6259.68">3986 7987 1538 0,'0'0'44'0,"0"0"8"0,0 0-41 0,0 0-11 0,-3 6 0 0,3-6 0 15,0 0 58-15,-4 6 10 0,4-6 1 0,-3 5 1 16,-1 4-58-16,1 0-12 0,3 6 0 0,0-3 0 16,0-7 28-16,0 7 7 0,0-6 1 0,0 6 1 0,-4 8-22 0,4-8-5 15,4 3-1-15,-1 5 0 0,1-5 0 0,3-3 0 16,-4 3 0-16,4-4 0 0,4-2-1 0,0 0 0 15,-1 9 0-15,1-7 0 0,-1-8 18 0,-3 3 3 16,4 3 1-16,0 0 0 0,3-3-3 0,-4-6-1 16,-3 0 0-16,4 0 0 0,-4 0-8 0,4 0-2 15,-1-9 0-15,-6 0 0 0,3 6 1 0,0-3 0 16,-4 0 0-16,1 1 0 0,-4 5-3 0,0 0-1 0,7-6 0 16,-4-12 0-16,1 0-21 0,-1-2-5 0,1 8-1 15,-4-6 0 1,4 4-42-16,3 2-8 0,-7 6-1 0,3-6-1 15,1-5-66-15,-1-4-14 0,1 3-2 0,-1-5-1 16,1 8-30-16,-4-2-5 0,3-30-2 0,1 14 0 0</inkml:trace>
  <inkml:trace contextRef="#ctx0" brushRef="#br0" timeOffset="6648.276">4540 7469 801 0,'0'0'34'15,"0"12"-34"1,0-6 73-16,0 6 8 0,-3-6 2 0,3 3 0 16,-4 5-20-16,4 1-4 0,-3 3-1 0,3-1 0 15,-4 4 5-15,4 2 1 0,0-5 0 0,0 14 0 16,0-8 18-16,0 8 4 0,4 0 1 0,-4 4 0 0,3 2-27 0,-3 3-4 0,0-9-2 0,0-2 0 16,0 2-8-16,0-2-2 0,4-4 0 15,-4 3 0 1,0-5-12-16,0 2-4 0,3-2 0 0,-3 2 0 15,4-8-16-15,-4 3-3 0,0-7-1 0,0 1 0 0,0-3-8 0,0-12 0 0,0 0 9 16,0 0-9 0,0 0-28-16,0 0-11 0,0 0-1 0,0 0-618 0,0-12-123 0</inkml:trace>
  <inkml:trace contextRef="#ctx0" brushRef="#br0" timeOffset="6920.25">4438 7943 1314 0,'-4'-18'37'0,"4"18"8"15,0 0-36-15,0 0-9 0,0 0 0 0,0 0 0 0,0 0 53 0,0 0 9 16,0 0 2-16,0 0 0 0,0 0 46 0,0 0 10 16,0 0 1-16,0 0 1 0,0 0-93 0,0 0-18 15,0 0-11-15,0 0 12 16,0 0-12-16,0 0 0 0,0 0 0 0,0 0 0 15,4 0 0-15,7 6 0 0,3 0 0 0,-4-6 0 16,4 6 53-16,4-6 9 0,3 9 2 0,-3-7 0 16,-4-2-103-16,4 3-20 0,-1 0-4 0,4-3-1 15,-7 0-12-15,8-3-4 0,-8 0 0 0</inkml:trace>
  <inkml:trace contextRef="#ctx0" brushRef="#br0" timeOffset="7410.883">4981 8060 1497 0,'0'0'32'0,"0"0"8"0,0 0 0 0,0 0 4 0,0 0-36 0,0 0-8 0,0 0 0 0,0 0 0 16,0 0 0-16,-7 6 0 0,4-3 0 0,-4 3 0 15,3 0 53-15,-3-3 9 0,7-3 2 0,0 0 0 16,-7-3-64-16,7 3 0 0,-4 12-9 0,1-6 0 0,3-6 9 16,-4 5 0-16,4 7 8 0,-3 0-8 15,3-3 8-15,0 0-8 0,0-1 10 0,3 4-10 16,-3 0 57-16,4 0 6 0,-1-6 1 0,1-1 0 16,-1 1-52-16,1 0-12 0,0 3 0 0,-1 3 0 0,1-6 50 0,-1 0 7 15,1-1 2-15,-4-2 0 0,0-3-43 16,0 0-16-16,0 0 11 0,0 0-11 15,0 0 36-15,0 0 2 0,0 0 0 0,0 0 0 16,0 0-10-16,0 0-1 0,-4-3-1 0,-3-2 0 16,4-1-26-16,-1-6 0 0,0-3 0 0,1 6 0 15,-1-2-46-15,1-4-14 0,-1 3-4 0,1-3 0 16,3 4 52-16,0-1 12 0,0 0 0 0,0 6 0 0,0-5 0 0,0-4 0 16,0 6 0-16,3 0 0 0,-3 3 0 0,0 0 0 15,4 1 0-15,-1-7 0 0,-3 6 0 0,7-3 0 16,-3 0 0-16,0 0 0 0,-4 4 0 0,0-7 0 15,3 6 0-15,4-6 0 0,0 3-17 0,0-2-1 0,0-1 0 0,4 6 0 32,-1-6-35-32,5 0-7 0,-5 1-2 0,1 5 0 15,-1-3-114-15,4 3-24 0,1 6-4 0</inkml:trace>
  <inkml:trace contextRef="#ctx0" brushRef="#br0" timeOffset="7947.137">5278 8075 1265 0,'0'0'53'16,"0"0"-42"0,0 0 48-16,0 0 9 0,0 0 3 0,0 0 0 15,0 0 4-15,0 0 1 0,7-3 0 0,0 3 0 16,-4-3-10-16,4 0-2 0,0 3 0 0,4-6 0 16,-1 6-73-16,-2 0-15 0,-1 0-4 0,0 0 0 0,3-6 28 0,-3 6 0 0,4 0 0 15,-4-5 0-15,0 5 0 0,-3 0 0 0,-1-6 0 0,1 0 0 16,-4 6 24-1,0 0 1-15,3-6 0 0,1 0 0 0,-4 6-25 0,0 0 0 16,0-3 0-16,0 3 0 16,0-6-16-16,0 6-9 0,-4-6-2 0,1 3 0 0,-1 0 27 0,1-2 0 0,-8-7 0 15,7 12 0-15,-3-6 12 0,0 0 7 0,4 0 1 16,-4 6 1-16,0 0-12 0,0 0-9 0,0 0 12 0,-1 6-12 16,1 0 0-16,0 0 0 0,0 6 0 15,0-4 0-15,0 4 0 0,4 0 0 16,-1 6 0-16,-3-7 0 0,4 1 0 0,-1 9 0 0,0-4 0 15,4 1 0-15,-7-3 0 0,7 2 0 0,0-5 0 16,0 0 0-16,0-3 0 0,0-9 0 0,0 0 0 0,7 5 0 16,-3 4 0-16,3-3 0 0,0-3 0 0,-3 3 0 15,3 0 0-15,0 0 0 0,7-6 0 0,0-6 0 16,4 6-44-16,-1-6-16 0,1 0-4 0,3 0-477 16,-3 0-96-16</inkml:trace>
  <inkml:trace contextRef="#ctx0" brushRef="#br0" timeOffset="8393.109">6156 7505 1614 0,'-7'-12'33'0,"-4"12"9"0,8-6-34 0,-4 0-8 0,-4-6 0 0,1 7 0 32,-1-4 66-32,-3 0 11 0,-4 0 3 0,-3-3 0 0,3 1-40 0,-6-4-8 0,-4 0-2 15,3 0 0-15,0 4-21 0,8 5-9 0,-8-6 8 0,4 3-8 16,7 3 9-16,-1 3-9 0,-2 3 10 0,6 6-10 16,1-3-14-16,6 6-9 0,-3 3-1 0,0-6-1 15,-4 5-11-15,4 4-3 0,4-3 0 16,-1 6 0-16,-3-1 53 0,7 1 10 0,-3-1 3 0,-1 10 0 15,1-9 8-15,3 8 1 0,-4-8 1 0,4 8 0 16,0-2-37-16,0 2 0 0,4 3 0 16,-1 1 0-16,1-4 16 0,-1 4 9 0,1 2 2 15,3 3 0-15,0-2 11 0,-4 2 2 0,8 3 1 0,-8-3 0 16,5 4-51-16,-5-1-10 0,1-3-3 16,-1 3 0-16,1-11 23 0,-1 8 0 0,1-8 0 0,3 2 8 15,-4-5-8-15,-3-10 0 0,4 4 0 0,-4-1 8 16,3-5-8-16,-3-6 0 0,4 3 0 0,-4-9 0 15,0 0-43-15,3 6-10 0,-3-6-3 0,4-3 0 16,-1 0-152-16,1-6-32 0,7-3-5 0,-11 1-2 0</inkml:trace>
  <inkml:trace contextRef="#ctx0" brushRef="#br0" timeOffset="8676.468">5609 7919 1515 0,'0'0'43'0,"0"0"9"0,0 0-41 0,0 0-11 0,0 0 0 0,0 0 0 16,0 0 104-16,0 0 18 0,0 0 4 0,0 0 1 16,0 0-66-16,0 0-13 0,0 0-2 0,0 0-1 15,0 0-63-15,4 0-13 16,3 0-2-16,3 6-1 0,4-6 34 0,-3 0 0 0,0 0 0 0,6 0 0 15,1 0 0-15,0-6 0 0,3 6 0 0,-4 0 0 16,8-6 0-16,-11 6 0 0,4 0 0 0,3-6 0 16,-3 6-12-16,-1 0 12 0,1-5-12 0,7-4 12 15,-11 6-207-15,0-3-34 0</inkml:trace>
  <inkml:trace contextRef="#ctx0" brushRef="#br0" timeOffset="9202.829">6174 7852 1212 0,'0'0'51'16,"-7"-6"-41"-1,3 6 46-15,4 0 8 0,-3 0 3 0,-5 0 0 16,8 0-2-16,-10 0 0 0,3 0 0 0,3 6 0 0,-3-1-47 0,0-5-10 0,4 6-8 0,-1 0 12 31,-3 0-12-31,4 0 0 0,-1 3 0 0,0 8 0 16,1-5 0-16,-4 0 12 0,3 6-2 0,1-4 0 15,-1 4 4-15,1 0 1 0,-1-4 0 0,1 4 0 0,3 5 21 0,0-11 4 0,0 6 0 0,0 2 1 16,3-8 19 0,-3 0 3-16,4-3 1 0,-4 0 0 0,3-1-33 0,1 4-7 0,3 0 0 15,-4-6-1-15,-3-6 7 0,7 6 2 0,1-3 0 0,-1 0 0 16,0-1 0-16,0 1 0 0,0-6 0 0,0 3 0 15,0-2-32-15,7-1 0 0,-7-6 0 0,-3-3 0 16,3 0 24-16,0 1 0 0,0 2-1 0,0-3 0 16,3 0-37-16,-3 0-7 0,0 1-2 0,-3-7 0 15,3 3 23-15,-3 4 0 0,3-1 0 0,-4-6 0 16,1 6 0-16,-1 4 0 0,-3-10 0 0,0 6 0 16,0 3 0-16,0 1 0 0,0-1 0 0,-3 3 0 15,3-6 0-15,-4 6 0 0,-3 0 0 0,0 0 0 16,0 1-12-16,-4-4 3 0,1 6 0 0,-4-3 0 15,3 6 1-15,-3-3 0 0,7 3 0 0,-11 0 0 16,4 3-32-16,4 3-5 0,-1 0-2 0,-3 5 0 16,7 1 38-16,-4 0 9 0,4 6 0 0,0-4 0 15,0 4 0-15,4 0 0 0,-1-4 0 0,1 4 0 16,3-6-53-16,0-1-9 0,0-5-2 0,0 0 0 16,3 0-51-16,1 0-10 0,-1 0-3 0</inkml:trace>
  <inkml:trace contextRef="#ctx0" brushRef="#br0" timeOffset="9492.927">6477 7834 1579 0,'-7'23'32'0,"0"-5"10"0,3 3-34 15,-6 8-8-15,3-11 0 0,0 8 0 0,3 4 53 0,-3-13 9 0,0 10 2 0,4-4 0 16,-1-8 0-16,0 8 0 0,4-11 0 0,-3 0 0 16,3 0-52-16,-4-3-12 0,4-4 0 0,0-5 0 15,0 0 0-15,0 0 0 0,0 0 0 0,0 0 0 16,0 0-17-16,4-5-7 0,-1-7 0 0</inkml:trace>
  <inkml:trace contextRef="#ctx0" brushRef="#br0" timeOffset="9669.227">6406 7481 1892 0,'0'0'80'0,"0"0"-64"32,0 0-3-32,0 0 0 0,0 0 0 0,0 0 0 15,4-6-13-15,7-3 11 0,-4 4-11 0</inkml:trace>
  <inkml:trace contextRef="#ctx0" brushRef="#br0" timeOffset="10285.163">6890 7728 1792 0,'0'0'51'0,"0"0"10"16,0 0-49-16,-7-6-12 0,7 6 0 0,-4 0 0 16,-3-6 82-16,4 3 14 0,-4-2 2 0,-1 2 1 15,1 0-56-15,4 0-11 0,-4 0-3 0,0 0 0 16,0 0-12-16,0 3-2 0,-4 0-1 0,0 0 0 16,4 0-22-16,0 0-5 0,0 3-1 0,-7 3 0 15,7 3 4-15,-3 5 1 0,3-8 0 0,-1 6 0 16,-2 0 1-16,3 5 0 0,-4-2 0 0,4-3 0 15,0 5 8-15,0-5 0 0,0 0-9 0,0-3 9 16,3 2 0-16,4 1 0 0,-7-6 0 0,4-3 0 16,3-3 0-16,0 0 0 0,0 0 0 0,0 0 0 0,0 0 0 0,0 0 0 15,0 0 0-15,0 0 0 0,0 0 0 16,0 0 0-16,0 0 0 0,0 0 0 0,0 0 8 16,7 3-8-16,-4 0 8 0,-3-3-8 0,11 0 0 15,-4 3 8-15,0 0-8 0,4 0 0 0,-4 0 0 16,-7-3 0-16,10 6-9 0,-3-1 9 15,4 1-8-15,-4-6 8 0,0 6 0 0,0 0 0 0,0 0 0 0,0 0 0 0,4 6 0 16,-8-1 0-16,1-2 0 0,-1-3 0 0,1 6 0 0,-4 0 0 16,3-7 0-16,1 4 0 0,-4 0 0 0,4 0 0 15,-1-3 0-15,-3 6 9 0,4-7-9 0,-4 1 12 16,0 6-12-16,0-6 0 0,0-6 0 0,0 0 8 16,-4 6 0-16,1 3 0 0,3 2 0 0,-4-5 0 15,4 0-8-15,-4 0 0 0,1 0 0 0,-1 6 0 16,1-6 0-16,-1-1 0 0,1 4 0 0,-8-3 0 15,4 0 0-15,0 0 0 0,0-6 0 16,0 6 0-16,0 0 0 0,-4-3 0 0,4 0 0 0,-7-1 0 16,4-2-130-16,-1 0-31 15,1-2-7-15,-1-1 0 0</inkml:trace>
  <inkml:trace contextRef="#ctx0" brushRef="#br0" timeOffset="16885.387">8477 7616 908 0,'-14'30'19'0,"7"-16"4"0,4 4-23 0,-4-6 0 0,3-3 0 15,-3 5 0-15,3-5 88 0,-3-3 12 0,0 0 4 0,0 6 0 16,4-6-38-16,-4 8-7 0,3 4-2 0,1-6 0 16,-4 5-15-16,3-8-3 0,0-3-1 0,1 12 0 15,3 5-15-15,-4-8-3 0,4 3-1 0,-3-7 0 16,-1 1-11-16,4 0-8 0,0 0 9 0,0-7-9 15,0-5 15-15,0 0-3 0,0 0-1 0,0 0 0 16,0-5 9-16,-3-7 3 0,-1 0 0 16,1 0 0-16,-1-8-23 0,1 5 8 0,3 0-8 0,-4-2 0 15,8-1 0-15,-4-3 0 0,3-2 0 0,4 2 0 16,-3-2-17-16,3-9 1 0,0 2 1 0,0-2 0 16,0 8 15-16,0-5 8 0,4 2 0 0,-1 4-8 15,1-6 0-15,-1 8 0 0,1-6 0 0,0 7 0 16,3-1 0-16,-4 4 0 0,4 2 0 0,-3-3-9 15,0 7 9-15,3-1 0 0,-4 6 0 0,1-9 0 16,-1 12 0-16,1-3-13 0,0 3 5 0,-1 3 8 16,-3 3 0-16,0 6 0 0,0 6 0 0,0-3 8 15,0 5-20-15,1 1-4 0,-5 8 0 0,1-2-1 16,-1 8 17-16,1 1 0 0,-4 2-8 0,3 6 8 16,-3-3 0-16,0-5 0 0,0 5 0 0,0-3 0 15,0-3 12-15,0-2 4 0,0-7 0 0,4 1 0 16,-4-4-16-16,0-2 0 0,3-6 8 0,1 3-8 15,-1-4 0-15,-3-5 0 0,4 6 0 0,-1-6 0 16,1 0-17-16,-1 5-7 0,1-5 0 0,-1-6-473 0,1-6-95 16</inkml:trace>
  <inkml:trace contextRef="#ctx0" brushRef="#br0" timeOffset="17473.517">8894 7566 1188 0,'-4'-5'24'0,"-3"-1"8"0,3 0-32 0,4 6 0 0,-7 0 0 0,0 0 0 16,7 0 94-16,-7 0 13 0,0 0 2 0,0 6 1 16,0 0-54-16,0-1-10 0,3 4-2 0,-3 0-1 15,4 6-26-15,-4-3-5 0,3 5 0 0,1-5-1 16,-1 0 4-16,4 2 1 0,-3-2 0 0,-1 0 0 16,4-3-5-16,0 8-1 0,0 1 0 0,0-6 0 15,4 2-10-15,-4-2 0 0,3 0 0 0,4 0 0 16,0-1 0-16,0 4 0 0,4 0 0 0,0 0 0 15,-1-4-16-15,1 1-6 0,-1-9-1 0,1 0 0 16,3 0 40-16,-3 3 8 0,3-3 2 0,0 0 0 16,0 3-43-16,0-6-9 0,0 0-2 0,4 0 0 0,-4-9 27 15,0 0 0-15,0 0 0 0,-3-9 0 0,-1 1 0 16,4 5 0-16,-3-3 0 0,-4-2 0 0,0-7 0 0,-3 4 0 16,-1-4 0-16,1-8 0 0,-4 8 0 0,-4-2 0 15,1 2 0-15,-4 1 0 0,0 2-21 0,-1 4 1 16,-2-1 0-16,-1 3 0 15,1 1-7-15,-4 5-1 0,0-3 0 0,-1 0 0 0,1 0 12 16,0 7 3-16,0 2 0 0,0 3 0 0,0-3 13 16,0 3-9-16,0 0 9 0,0 3-8 0,3 0 8 0,0 8 0 0,1 1 0 15,3 0-8-15,0-6-3 0,3 8 0 0,1 4 0 0,-1-6 0 16,4 5 11-16,0-8-8 0,0 3 8 0,0 0-8 16,4 0-4-16,-1-1 0 0,1-2 0 0,3 0 0 15,0-3-56-15,-4-6-11 0</inkml:trace>
  <inkml:trace contextRef="#ctx0" brushRef="#br0" timeOffset="17889.669">9239 7628 1074 0,'0'0'30'0,"0"0"8"0,0 0-30 16,-3 6-8-16,3-6 0 0,-4 9 0 0,4-3 0 0,0 5 0 16,0-5 0-16,0 6 0 0,0-6 52 0,0 9 10 0,0-1 2 15,0 1 0 1,0 3-40-16,4-9-7 0,-4 5-1 0,3-5-1 0,1 3 27 0,-1-973 6 0,1 1939 0 0,-1-972 1 15,1 3-39-15,3 0-10 0,-4 0 0 0,5-3 0 16,-1 0 53-16,0-1 9 0,0-10 2 0,0-1 0 16,0 0-11-16,3 0-1 0,1-3-1 0,-4-3 0 15,4 1-8-15,-1-1-2 0,-3 6 0 0,4-9 0 16,-4-2-13-16,3 5-4 0,-2-6 0 0,-5-5 0 16,4 2-4-16,-3-5 0 0,-1 2-1 0,1-5 0 15,-1-4-19-15,1 10 0 0,-1-4-13 0,-3 4 5 16,0-6 18-16,0 8 4 0,0-8 1 0,-3 5 0 15,3-2-34-15,-4 8-6 16,1-9-2-16,-1 10 0 0,1-7-130 0,-1 10-27 0,1 2-4 16</inkml:trace>
  <inkml:trace contextRef="#ctx0" brushRef="#br0" timeOffset="18450.402">9800 7352 1709 0,'0'0'48'0,"0"0"12"0,0 0-48 0,0 0-12 0,0 0 0 0,-7 0 0 15,0 0 66-15,-4 6 11 0,4-6 3 0,0 6 0 16,-3-6-60-16,3 5-11 16,0 1-9-16,0-6 12 0,0 9 15 0,-4-6 3 15,7 3 1-15,-6 0 0 0,3-3-31 16,-4 3 0-16,1 0 0 0,3-1 0 0,-4 1 0 0,4 0 0 0,3 0 0 0,-3 0 0 16,4 0-19-16,3-6-9 0,0 0-3 15,0 0 0-15,0 6 31 0,0-6 0 0,0 9 0 0,0-9 0 16,3 5 0-16,-3-5 10 0,4 6 0 0,3 0 0 15,-4 0-20-15,5 0-4 0,-1-6-1 0,0 6 0 16,0-6 15-16,-7 0-9 0,7 0 9 0,-7 0-8 16,7 0 8-16,0 6 0 0,-7-6 0 0,7 3-8 15,-4 0 8-15,5 0 0 0,-1-1 0 0,0 7 0 16,0-3 0-16,0 0 0 0,0 0 0 0,0 0-8 16,0 6 8-16,3-1 0 0,-2 1 0 0,-1-3 0 15,0-3 0-15,0 0 0 0,-4 0 0 0,1 5 0 16,3-5 0-16,-7 6 17 0,3 8-2 0,-3 4-1 15,0-9-4-15,0 8-1 0,0-5 0 0,-3-3 0 16,-1 5 0-16,1-5 0 0,-4 2 0 0,0-5 0 16,-4 0-1-16,0 3 0 0,1-4 0 0,-4-5 0 15,3 0-27-15,1 0-5 0,-4-6-2 0,-1 0 0 16,1-6 26-16,0 6 0 0,-3-6 0 0,-1-5 0 16,0 5-56-16,-3-3-7 0,0 0-1 0</inkml:trace>
  <inkml:trace contextRef="#ctx0" brushRef="#br0" timeOffset="19184.546">10844 7575 595 0,'0'-14'12'0,"0"14"4"0,0-6-16 16,4-6 0-16,-1 6 0 0,1-3 0 0,-1-3 41 0,5 7 5 15,-5-1 1-15,1 0 0 0,-1 0 29 0,1 0 7 0,-4 6 1 0,0 0 0 16,0 0-4-16,0 0-1 0,0 0 0 0,0 0 0 15,0 0 9-15,0 0 3 0,0 0 0 0,0 0 0 16,0 0-35-16,0 0-8 0,0 0 0 0,0 0-1 16,0 0-32-1,0 0-7-15,3 6 0 0,1 0-8 0,-1 0 8 0,1 3-8 0,-4 2 0 0,3 1 0 16,-3-6 11-16,0-6-11 0,0 0 10 0,0 0-10 16,0 0 13-16,0 0-3 0,0 0-1 0,0 0 0 15,0 0 9-15,0 0 2 0,0-6 0 0,-7-6 0 16,4 1-7-16,-8 2-1 0,4 3 0 0,-7-6 0 15,0 6-12-15,0-9-18 0,-4 10 4 0,0-4 1 16,4 3 1-16,-3-3 0 0,3 3 0 0,0 0 0 16,-4 6 12-16,4 0-9 0,-4 0 9 0,4 6-8 15,0 0 8-15,0 0 0 0,0 6 0 0,3 2 0 16,0 4-11-16,1 0 11 0,-1 5-13 0,4-2 5 16,0-4 8-16,-3 4-12 0,3-3 12 0,0-1-12 15,3-2 12-15,4 0 0 0,0 5 0 0,4-2 0 16,-1 5 0-16,8-2 0 0,-1 0 0 0,1 2 0 15,3-5 10-15,0-1-2 0,4-2-8 0,-1 3 12 16,1-1 0-16,0-5 0 0,-1-3 0 0,1 3 0 16,3-1-4-16,0-5 0 0,4 0-8 0,-4-6 12 15,0 0-12-15,-3 0 0 0,-1 0 8 0,1 0-8 16,0-6-100-16,-4 0-22 0,0 1-5 0</inkml:trace>
  <inkml:trace contextRef="#ctx0" brushRef="#br0" timeOffset="19848.611">11112 6717 1120 0,'-7'17'23'0,"-3"1"6"0,3-3-29 0,3 8 0 0,-3 1 0 0,4-4 0 15,-1 4 70-15,4 5 8 0,0-8 2 0,4 14 0 16,-1-8-14-16,1 2-2 0,3 9-1 0,-4-2 0 16,4 2-18-16,0 0-3 0,4 3-1 0,-7 3 0 15,3-6-7-15,-4 4-2 0,4-4 0 0,0 3 0 16,-3-3 1-16,3-3 0 0,-4 4 0 0,-3-1 0 15,0-9-33-15,0-2 0 0,0 2 0 0,0-11 0 16,0 2 0-16,0-2 0 0,-3-9 0 0,3 0 0 16,0 2 57-16,0-11 5 0,0 0 1 0,0 0 0 15,0 0-50-15,0 0-13 0,0 0 0 0,0 0 0 16,0 0 0-16,0 0 0 0,0 0 0 0,0 0 0 16,0 0 0-16,0 0 0 0,0 0 0 0,0 0 0 15,0 0 0-15,3 0 0 0,1-5 0 0,-1 5 0 0,1-6 0 16,-4 3 0-16,3 0 0 0,1-3 0 0,0-6 0 15,-4 0 0-15,3-5 0 0,-3 2 0 0,4 3 20 16,-4-5-2-16,3 5 0 0,1-3 0 16,-1-2-18-16,1-1 0 0,-1 0 0 0,4 1 0 0,-3 2 0 15,-1 3 0-15,4-3 0 0,0 4 0 16,-3 2-19-16,0 0-10 0,3-3-3 0,-4 1 0 0,4 5 32 16,-3 0 0-16,3 3 0 0,0 0 0 0,3 3 0 0,-3 3 0 15,4-3 0-15,0 3 0 0,-1 3-12 0,1 0 3 16,3-1 1-16,-4 7 0 0,1 0 8 0,0 0 0 0,-4 2 0 15,3 4 0-15,-3 0 0 0,4 5-8 0,-4-2 8 0,0 2-8 16,0-2 26-16,-3 8 6 0,-1-8 0 0,1 2 1 16,-4 1-25-16,3-1 0 0,-3-2 0 15,0-3 0-15,4 2 0 16,-4-2 0-16,0 5 0 0,0-11 0 0,0 0 0 0,0-3 0 0,0-9 0 0,0 0 0 16,0 0-46-16,0 0-14 0,0 0-4 15,0 0 0-15,0 0-51 16,0 0-10-16,3 0-3 0</inkml:trace>
  <inkml:trace contextRef="#ctx0" brushRef="#br0" timeOffset="20420.743">11818 7572 1594 0,'-11'6'45'0,"1"0"10"0,-1-3-44 0,1 3-11 0,-4 0 0 0,3 0 0 16,-3 0 70-16,3 5 12 0,-3-5 2 0,4 3 1 15,-1 0-42-15,0 5-9 0,4-2-2 0,-3 0 0 16,3 0-32-16,3 0 0 0,-3 8 0 0,4-8 0 15,3 0 0-15,-4 5 0 0,4-2 0 0,0-3 0 16,4 5 25-16,-1-8-1 0,-3 6-1 0,4-6 0 16,-1 2-37-16,1 1-7 0,-1-6-2 0,4-6 0 15,0 6 23-15,0-3 0 0,4 3 0 0,-4-3 0 16,4-3 0-16,-1 0 0 0,1-3 0 0,-1 0 0 16,1-6 0-16,0 0 0 0,3-3 0 0,-7 1 0 15,3-7 16-15,1 3 8 0,0-8 2 0,-4 2 0 16,0 4-26-16,0-1 0 0,-4 6 0 0,1-8 0 15,-1 8 0-15,1 0 0 0,-1 6-14 0,-3-6 5 16,0 1-3-16,4 5 0 0,-4 0 0 0,0 6 0 16,0 0-4-16,0 0 0 0,0 0-1 0,0 0 0 15,0 0 2-15,0 0 1 0,0 0 0 0,0 0 0 16,0 0 14-16,0 0 0 0,0 0-10 0,0 0 10 16,0 0-33-16,-7 6-3 0,3 0 0 0,-3 5 0 15,4 1 49-15,-1 0 10 0,4-3 1 0,-3 6 1 16,-1-1-13-16,4 4-2 0,-3-6-1 0,3 5 0 0,0 4 2 15,0-4 0-15,0 1 0 0,0 3 0 0,3-10-11 0,-3 1 10 16,0-3-10-16,4 0 10 16,-4-9-10-16,0 6 0 0,0-6 0 0,3 9 0 15,4-4-69-15,-3-5-19 0,3 0-4 0</inkml:trace>
  <inkml:trace contextRef="#ctx0" brushRef="#br0" timeOffset="20898.242">12019 7672 1552 0,'-3'6'44'0,"3"0"10"15,0 3-43-15,0 0-11 0,0 2 0 0,0 4 0 16,0-9 38-16,0 12 6 0,0-7 0 0,0 1 1 16,0 3-21-16,0-9-4 0,0 5 0 0,0 1-1 15,0-6-1-15,0-6 0 0,0 6 0 0,0-6 0 16,0 0 23-16,0 0 5 0,0 0 1 0,0 0 0 16,0 0 4-16,-4-9 1 0,1 3 0 0,-1-3 0 15,4-2-52-15,-3-1 0 0,3 0 0 0,0 0-9 16,0-2-31-16,0 2-5 0,0 0-2 0,0-5 0 15,0 5 38-15,0-964 9 0,0 955 0 0,0 977 0 16,0-968 0-16,3 6 0 0,-3 0-9 0,4 0 9 16,-4 0-11-16,3 1 3 0,-3-1 0 0,0 6 0 0,4 0-2 15,3-6 0-15,-4 0 0 0,4 6 0 0,0-3 10 16,0 0-8-16,4 3 8 0,-4 0-8 0,0 0-4 0,0 0 0 16,4 3 0-16,-1 0 0 0,1 3 12 0,-1-6 0 15,5 6 0-15,-5 0 0 16,4-6-24-16,-3 11-2 0,-1-5-1 0,-3 0 0 0,4 0 40 15,-4 6 8-15,0-4 2 0,0 10 0 0,0-12-37 16,-3 9-7-16,-1-1-2 0,1-5 0 0,-1 3 23 0,1-6 0 16,-1 0 0-16</inkml:trace>
  <inkml:trace contextRef="#ctx0" brushRef="#br0" timeOffset="21361.785">12495 6673 1044 0,'0'0'21'0,"7"0"7"0,1-6-28 16,-5 6 0-16,4 6 0 0,0-6 0 0,0 6 56 0,0-1 7 0,0 1 1 16,-3-6 0-16,3 6 8 0,0-3 1 0,0 3 1 15,-3 0 0-15,3 0 10 0,0 6 1 0,-4-7 1 16,1 7 0 0,3 0-18-16,-4 3-4 0,4 2-1 0,-3 7 0 0,-1-4-34 0,1 4-6 0,-4 5-2 0,3-2 0 15,-3 2 3-15,0 9 0 0,0-2 0 0,0-4 0 16,0 6 2-16,0 3 1 0,0-2 0 15,4-4 0-15,-4 3-17 0,3 0-10 0,-3 3 12 16,4-2-12-16,0-1 9 0,-4 3-9 16,3-3 0-16,1-2 9 0,-4 2-9 0,3-9 0 15,1-2 9-15,-1-1-9 0,-3-2 0 16,4 5 9-16,-1-8-9 0,1 2 0 0,-4 1 0 0,0-4 0 16,0-2 0-16,0-1 0 0,0-5-26 15,0 0-12-15,-4-6-2 0,1 3-1 0,3 2 15 0,0-11 3 0,0 6 1 0,0-6 0 16,0 0-67-16,0 0-14 0,0 0-2 0</inkml:trace>
  <inkml:trace contextRef="#ctx0" brushRef="#br0" timeOffset="21604.542">12488 7481 1280 0,'0'0'54'16,"0"0"-43"0,0 0 84-16,0 0 17 0,4-6 3 0,-1 0 1 0,1-2-31 0,3 2-5 0,4-3-2 0,-1 0 0 15,1-3-43-15,-1 6-9 0,4 1-2 0,1 5 0 16,2-6-6-16,-3 0-2 0,4 3 0 0,0 3 0 16,-1 0-16-16,4 0-14 0,-3 3 2 0,3 3 1 15,-3 0-5-15,-1-1 0 0,1 1-1 0</inkml:trace>
  <inkml:trace contextRef="#ctx0" brushRef="#br0" timeOffset="21826.365">12943 7566 1150 0,'0'0'24'0,"0"0"6"0,0 0-30 0,-3 9 0 0,-1 0 0 0,1-3 0 16,-1 3 96-16,1-3 12 0,-1 0 4 0,1 5 0 16,-1-2-39-16,4 3-7 0,-3 0-2 0,3 5 0 15,-4-5-35-15,4 3-7 0,-3 2-2 0,-1-5 0 16,4 0-9-16,0 0-3 0,0-9 0 0,0 5 0 16,0-8-8-16,0 0-11 0,0 0 3 0</inkml:trace>
  <inkml:trace contextRef="#ctx0" brushRef="#br0" timeOffset="22550.368">13148 7581 1176 0,'0'0'33'0,"0"0"7"16,-7 6-32-16,7-6-8 0,-7 3 0 0,7-3 0 15,-7 3 72-15,0 3 13 0,0 0 3 0,3 0 0 16,-3 5-29-16,0-5-6 0,4 0-1 0,-4 3 0 0,3 0-32 0,-3 5-6 16,0-2-2-16,3 3 0 0,1-3 10 0,-1 5 2 0,4-5 0 15,-3 0 0-15,3 2 4 0,0-5 2 0,0 6 0 16,3-9 0-16,-3 6 10 16,4-1 1-16,-4-5 1 0,3 0 0 0,1-3-10 0,-4-3-1 15,3 3-1-15,4 3 0 0,1-6 16 0,-1-967 3 0,0 1931 1 16,0-967 0-16,0 0-2 0,0-3 0 15,3 3 0-15,-3-3 0 0,0 0-28 16,-3 1-7-16,3-1-1 0,0 0 0 16,-3 0-12-16,3-3 0 0,-4 0 0 0,1-2 0 0,-1 8 0 0,1-9 0 15,-1 6 0-15,1-6 0 0,-4 6 0 0,3 3 0 0,-3 3 0 16,4-8-10-16,-4 8 2 0,0-6 0 0,0 6 0 0,0-3 0 16,0 3-28-16,0 0-6 0,0 0-1 15,-4-6 0-15,1 0 16 0,-1 0 3 0,1 0 1 0,-1 0 0 16,1 0 4-16,-4 1 1 0,0-1 0 0,0 3 0 15,3 0 8-15,-3 0 2 0,0 0 0 0,7 3 0 16,-11 0 8-16,4 0-12 0,7 0 12 0,-7 3-12 16,0 3-14-16,0 3-3 0,0-4-1 0,4 7 0 15,-1 0-104-15,1-6-21 0,-1 3-4 0</inkml:trace>
  <inkml:trace contextRef="#ctx0" brushRef="#br0" timeOffset="22998.19">13339 7611 1302 0,'0'0'36'0,"0"0"10"0,0 0-37 16,0 0-9-16,0 0 0 0,3 11 0 0,-3-5 60 0,4 3 9 15,-1 0 3-15,-3 5 0 0,0-2-37 0,4 6-7 0,-4-3-2 0,0 2 0 16,-4 1 18-16,4 2 3 0,0-2 1 0,-3 6 0 16,-1-7-12-16,4 1-3 0,-3 2 0 0,-1-8 0 15,4 0-9-15,-4-3-1 0,4 3-1 0,0-12 0 16,0 0 1-16,0 0 0 0,0 0 0 0,0 0 0 16,0 0 21-16,4-12 5 0,0 3 1 0,3-3 0 15,0 0-38-15,0-8-12 0,3 2 0 16,-3-5 0-16,4 5-16 15,-1-8-9-15,1 8-3 0,0-8 0 16,-1 8-1-16,1-6-1 0,-1 4 0 0,1 5 0 0,-4 0-2 16,0-2 0-16,4 5 0 0,-4 3 0 0,0 3 13 0,-4 0 3 0,1 1 0 0,-4 5 0 15,0 0 5-15,0 0 2 0,0 0 0 0,7 5 0 16,-4 7 9-16,1 0-10 0,0 3 10 0,3 2-10 16,-4 1 10-16,-3 2 0 0,4 4 0 0,-1 0 0 15,1 2 0-15,-1 0 0 0,1 4 0 0,3-7 0 16,-4 1 0-16,4 2 0 0,-3-11 0 0,3 9 0 15,-4-7 0-15,1-5-8 0,3 0 0 0</inkml:trace>
  <inkml:trace contextRef="#ctx0" brushRef="#br0" timeOffset="23477.27">13991 7358 1440 0,'0'0'60'16,"0"0"-48"-16,0 0 87 0,0 0 17 0,0 0 3 0,0 0 1 15,0 0-71-15,0 0-13 0,-7 6-4 0,-3-1 0 16,2 1 0-16,1 0 0 0,-3 0 0 0,3 6 0 15,0-3-32-15,-4 2 0 0,1-5-12 0,-1 12 3 16,4-9 9-16,-4 0 0 0,4 5 8 0,0 4-8 16,0-6 8-16,4-3-8 0,-4 2 8 0,3 1-8 15,1 0 0-15,3-6 0 0,0-6 0 0,0 6 0 16,0-6 10-16,0 5-2 0,0 4-8 0,0-9 12 16,3 6-12-16,-3-6 0 0,0 0 0 0,4 3 0 15,-1 0 9-15,4 0-9 0,-7-3 8 0,7 3-8 16,0-3 11-16,0 0-3 0,0 0-8 0,0 0 12 15,0 0-12-15,1 0 11 0,-1 6-11 0,0-6 10 16,0 0-10-16,0 6 0 0,-4 0 0 0,4-6 8 16,-3 0-8-16,3 0 0 0,-4 0 0 0,-3 0 0 15,0 0 0-15,0 0 0 0,4 5 0 0,-4-5 8 16,0 0-8-16,4 6 10 0,-4-6-10 0,0 6 10 16,0 0 1-16,0 0 0 0,-4 6 0 0,0-4 0 15,1 4-11-15,-1 0 0 0,-3-6 0 0,0 6 8 0,-3 2 7 16,-1 4 1-16,-3 0 0 0</inkml:trace>
  <inkml:trace contextRef="#ctx0" brushRef="#br0" timeOffset="24962.072">14810 7017 823 0,'3'-6'16'0,"4"-6"7"0,-3 6-23 0,-1 0 0 0,1 0 0 0,-1 1 0 16,-3 5 80-16,0 0 12 0,0 0 3 0,0 0 0 15,0 0-15-15,0 0-2 0,4 5-1 0,-1 1 0 16,1 0-26-16,-4 6-6 0,3 0-1 0,-3 8 0 16,0-2-19-16,0 2-4 0,0 4-1 0,0 5 0 15,0 4 27-15,0-4 5 0,0 3 0 0,0 7 1 16,4-4-25-16,-4-3-4 0,0 9-2 0,3-2 0 15,-3-4 23-15,0 3 5 0,-3-5 1 0,3 8 0 16,-4-9-18-16,1 9-3 0,3-9-1 0,-4 7 0 16,1-4-9-16,-4-6-3 0,3-2 0 0,1 2 0 15,-1-2-27-15,-3-4-6 0,4-2 0 0,-1 2-1 16,1-11 17-16,-1 0 0 0,4 0 0 0,-3-7 0 16,3-5 0-16,0 0 0 0,0 0 0 0,0 0 0 15,0 0-190-15,-4 6-34 0</inkml:trace>
  <inkml:trace contextRef="#ctx0" brushRef="#br0" timeOffset="25557.762">15067 7605 1045 0,'-7'17'44'0,"0"-5"-36"15,0 0 45-15,3 2 9 0,-3-2 2 0,4 0 0 16,3-3-15-16,0 0-2 0,0 2-1 0,3-2 0 15,-3-3-22-15,4 0-5 0,-4-6-1 0,7 6 0 16,0-6 21-16,0 0 4 0,4 6 1 0,-1-12 0 16,1 6 6-16,3-6 2 0,0 0 0 0,0 0 0 15,0-3-36-15,0 1-6 0,-3-1-2 0,3 3 0 16,0 0-8-16,-3-6 0 0,-1 0 0 0,1 7 0 16,0-4 0-16,-4 0 0 0,-4 0 9 0,1 3-9 15,-1-5 10-15,-3 11-2 0,0 0-8 0,4-6 12 16,-4 0 1-16,-4-3 0 0,1 3 0 0,-1-3 0 15,1 0-13-15,-4 4 0 0,-1-7 0 0,-2 6 0 0,3-6-9 16,-4 0 9-16,-3 4 0 0,4 2-9 16,-5 0 9-16,1 0 0 0,0 0 8 0,0 6-8 0,0 0 11 0,3 0-3 15,1 6 0-15,-1 0 0 0,1 0-8 0,-1 5 0 0,1 4 0 16,-1 3 0-16,0-6 0 0,4 5-14 16,-3-5 5-16,3 9 1 0,3-4 0 15,-3-5 0-15,7 8 0 0,-3 4 0 0,3-12 8 0,0 5 0 16,3-2 0-16,1-3 0 0,3 0 11 0,3 5 4 15,-3-2 1-15,4-3 0 0,3-6-7 0,0 5-1 16,0-5 0-16,0 3 0 0,4-3 8 0,-4 0 2 0,4 0 0 16,-1 0 0-16,1-1-7 0,0-5-2 0,-4 0 0 0,3 0 0 15,1 0-9-15,0-5-11 0,-1-1 3 16</inkml:trace>
  <inkml:trace contextRef="#ctx0" brushRef="#br0" timeOffset="26003.55">15466 7584 1527 0,'0'9'64'15,"0"3"-51"-15,-4-6 16 16,4 5 3-16,0 1 1 0,-3 0 0 0,3 2 25 0,0 4 5 0,-4-6 1 0,4-3 0 15,0 0-43 1,0 5-8-16,0-8-1 0,0 0-1 0,0-6 1 0,0 0 1 0,0 0 0 0,0 0 0 16,0 0 31-16,0 0 7 0,0 0 1 0,0-6 0 15,-3 0-16-15,3-8-4 0,0 5 0 0,-4 0 0 32,8-3-32-32,-1 0 0 0,1-2 0 0,-1 5 0 0,1 3 0 0,3 0 0 0,-4 3-12 15,4-3 3-15,0 0 1 0,-3 1 0 16,3-1 0-16,-3 0 0 0,-1 0 8 0,4 0-12 0,-3 3 12 0,-1 0-12 15,-3 3 12-15,7-3 0 0,-3 0-9 0,-4 3 9 16,0 0-10-16,0 0 10 0,3 6-13 16,4-3 5-16,-3 3-4 0,-1 3 0 0,5-3 0 0,-5 0 0 15,4-1 12-15,0 1 0 0,-3 3 0 0,3 0 0 16,0 3-10-16,-4-4 0 0,4 4 0 0,-3 0 0 16,-1 3 10-16,1-1 0 0,-1 1 0 15,1-3 0-15,-4 3 0 0,0-1 11 0,0 1-3 0,0-3 0 16,0-6-8-16,0-6 0 0,0 0-12 0,0 0 12 15,0 0-133-15,0 0-19 0,0 0-4 16</inkml:trace>
  <inkml:trace contextRef="#ctx0" brushRef="#br0" timeOffset="26373.6">15850 6746 1044 0,'0'6'21'0,"0"3"7"0,4 6-28 0,-4-7 0 0,3 4 0 0,-3 0 0 15,0 3 104-15,4-4 15 0,-4 7 3 0,0 0 1 16,3-1-19-16,-3-2-3 0,4 9-1 0,-4-1 0 15,3-2-28-15,-3 2-5 0,0 7-2 0,4-4 0 16,-4 0-29-16,0 4-7 0,4-1-1 0,-4 4 0 16,3-1-11-16,-3 3-2 0,0-5-1 15,4 8 0-15,-4-9 6 0,3 9 2 0,-3-5 0 0,4 2 0 16,-1-8-22-16,1 8 0 0,-4-9 0 0,3 4 0 16,1-7 0-16,-4 4 0 0,3-4 0 0,-3 4 0 15,4-4 0-15,-4-2 0 0,0 2 0 0,0 1 0 16,0-10-23-16,0 1-2 0,0 0-1 15,0-3 0-15,-4-1-106 0,4-5-20 0,0-6-5 0</inkml:trace>
  <inkml:trace contextRef="#ctx0" brushRef="#br0" timeOffset="26633.733">15677 7375 1586 0,'0'0'44'0,"0"0"12"0,0 0-45 0,0 0-11 0,0 0 0 0,4-6 0 15,-1 1 96-15,1-1 16 0,3 0 4 0,-3 0 1 16,6 0-63-16,1-3-13 0,3 6-2 16,4 0-1-16,-1-3-25 0,1 6-5 0,-1-5 0 0,5 5-8 15,-5-6 0 1,4 0 0-16,1 6 0 0,-1-6 0 0,-4 6 0 0,1 0 0 0,0-6-12 0,-1 6 3 31,-3 6-135-31,4-6-28 0,-4 6-4 0</inkml:trace>
  <inkml:trace contextRef="#ctx0" brushRef="#br0" timeOffset="27113.13">16058 7449 1212 0,'0'12'51'16,"-3"2"-41"0,3-2 43-16,0 0 9 0,3-6 2 0,-3 3 0 15,4 2 9-15,0 1 3 0,-1-6 0 0,1 0 0 16,3 0-13-16,0 0-3 0,0-1 0 0,3-5 0 15,-3 6-32-15,4-3-8 0,0-3 0 0,-1 3-1 16,1-3 5-16,-1 0 0 0,1-3 1 0,-1 3 0 16,1-9-15-16,0 9-10 0,-1-11 12 0,1 5-12 0,-4 0 8 15,0 0-8-15,0-6 0 0,-4 1 0 16,-3 2-32-16,4 3-11 0,-4 0-1 0,-4-6-1 16,1 6-4-16,-1-3-1 0,1 4 0 0,-4-1 0 0,0 0 24 0,0 3 5 0,-4 0 1 15,4 3 0-15,-4-6 20 0,1 6 15 16,-1 0-3-16,-3 6 0 0,4-6 32 0,-4 6 7 15,-1 3 1-15,1-1 0 16,4 7-32-16,-1 3-7 0,1-6-1 0,-1 8 0 0,4-2-12 16,3-6 0-16,-3 5 0 0,4 4 0 0,3 2 0 0,3-8 0 15,1 8 0-15,-1-5 0 0,1 0 28 0,3 2 4 0,-3-8 0 16,3 6 0-16,0-4-32 0,3-2 0 16,-3 0 0-16,4 0 0 0,-1-1 12 0,1-5-3 0,3 0-1 0,-3 0 0 15,3-3-24-15,-4 0-6 0,4-3-1 0,1 0 0 16,-1 0-37-16,0-3-8 0,3 0-2 15</inkml:trace>
  <inkml:trace contextRef="#ctx0" brushRef="#br0" timeOffset="28131.133">16443 7519 938 0,'0'0'40'15,"0"0"-32"1,0 0 57-16,0 0 12 0,0 0 3 0,0 0 0 15,-4 12-2-15,1-6 0 0,3-6 0 0,-4 6 0 16,1 6-17-16,-1-6-3 0,1-1-1 0,-1 7 0 16,4-6-9-16,-3 0-3 0,3-6 0 0,0 9 0 0,-4 3-15 15,4 8-3-15,0-2-1 0,4 5 0 0,-4-5 3 0,0-3 1 0,0 2 0 16,0 1 0-16,0-6-14 0,-4 5-4 0,4-2 0 0,-3-3 0 16,3-6 4-16,-4 5 0 0,4-11 0 0,0 0 0 15,0 0-16-15,0 0 9 0,0 0-9 0,0 0 8 16,0 0 36-16,4-11 6 0,-4 5 2 0,3-6 0 15,-3 3-34-15,4-6-6 0,-4 1-2 0,0 2 0 16,-4 0-10-16,4-5 0 0,0 5 0 0,0 3 8 16,0-3-8-16,0 0 0 0,0 4 0 0,0 2 0 15,0 6 0-15,0 0 0 0,0 0 0 0,0 0 0 16,0 0-9-16,0 0 9 0,0 0-12 0,0 0 12 16,0 0-13-16,7 0 4 0,0-3 1 0,0 3 0 15,4 3 8-15,0 0-8 0,3 0 8 0,-4 0-8 16,8 2 8-16,-4 7 0 0,0-6 0 0,0 0 0 15,0 0-19-15,0 3-1 0,-3 0-1 0,0-1 0 16,-4 4 3-16,0-6 1 0,0 0 0 0,-4 6 0 16,-3-9 17-16,0-3-12 0,0 11 12 0,0-5-10 15,0-6 10-15,-3 6 0 0,3-6 0 0,0 12 0 16,0-12 13-16,0 0-1 0,0 0-1 0,0 0 0 16,0 0 5-16,0 0 0 0,0 0 1 0,0 0 0 15,0 0-2-15,-4-6-1 0,4-6 0 0,0 3 0 16,4-2-14-16,-1-1 8 0,4 0-8 0,-3 6 0 15,3-11 0-15,0 5 0 0,0 3 0 0,0-3-10 16,0 0 10-16,-3 4 0 0,3 5-9 0,0-3 9 16,-4 3 0-16,4 0-11 0,0 3 11 0,-7 0-8 15,4 0-16-15,-1 3-2 0,1 3-1 0,0 3 0 16,-4 2 11-16,0 7 3 0,0-6 0 0,-4 5 0 16,0-2 4-16,1 3 1 0,-1-1 0 0,1-2 0 15,-1 3 8-15,1-1 0 0,-1-5 0 0,1 3 0 0,-1 2 0 0,4-5 0 16,0 0 0-16,0-3 0 0,0 3 0 0,4-1-12 15,-1-5 2-15,1 0 0 16,3 0-94-16,0 0-20 0,4 0-3 0</inkml:trace>
  <inkml:trace contextRef="#ctx0" brushRef="#br0" timeOffset="28688.42">16933 7611 1577 0,'0'0'66'15,"0"0"-53"1,0 0 31-16,0 0 7 0,0 0 1 0,0 0 0 16,0 0 34-16,0 0 7 0,0 0 2 0,4 0 0 15,3 0-47-15,0 0-8 0,0 0-3 0,4 5 0 16,-1-5-26-16,1 6-11 0,-1-6 8 0,1 0-8 0,-4 0 8 0,4 6-8 16,-1-6 0-16,-3 0 8 0,0 0-8 0,0-6 0 0,0 6 9 15,-7 0-9-15,4 0 11 0,-4 0-3 16,3-6 0-16,-3 6 0 0,0 0-8 0,0 0 12 0,0 0-12 0,0-5 12 15,0-1-12-15,-3-6 0 0,-1 3 0 0,1 3 0 16,-1-6 0-16,-3 7 0 0,4-1 0 0,-4 0 0 16,0 0 0-1,-4 0 0-15,4-3 9 0,-4 6-1 16,4 3-8-16,-7-6 0 0,4 12 0 0,-1-3 0 0,0 0 0 0,1 9 0 0,-4-6 0 0,3 0 0 16,4 5 0-16,-3 1 0 15,3 0 0-15,-1 3 0 0,5-4-31 0,-4 4-1 16,3 0 0-16,1-1 0 0,-1 4 32 0,4-3 16 0,-3 0-1 0,3-1-1 15,3-2-14-15,1 0 0 0,3-3 0 0,0 5 0 16,0-5 0-16,0 3 0 0,4-6 0 0,-1 0 0 16,1 5 0-16,3-5 0 0,4 0 0 0,-1 0 0 15,1-3-16-15,3 0-7 0,4-3-1 0,-4 0 0 16,4-3-202-16,-4-3-41 0</inkml:trace>
  <inkml:trace contextRef="#ctx0" brushRef="#br0" timeOffset="29061.809">17247 7590 1205 0,'0'0'34'0,"0"0"8"0,0 0-34 16,0 0-8-16,0 0 0 0,0 0 0 16,0 9 64-16,-3 3 10 0,-1-1 2 0,4-5 1 15,0 6-16-15,0 0-3 0,0 2-1 0,0-2 0 16,0 0-8-16,0-3-1 0,0 5-1 0,0-5 0 15,0-3-9-15,0 0-2 0,0-6 0 0,0 0 0 0,0 0 6 0,0 0 1 0,0 0 0 0,0 0 0 16,0 0 5-16,0 0 0 0,4-6 1 0,-4 0 0 16,3-8-25-16,-3 2-6 0,4 0-1 0,-1 6 0 15,-3-12-17-15,4 7 8 0,-1-1-8 0,1 6 0 16,-4 3 0-16,0 3 0 0,0 0 0 0,0 0 0 16,0 0 0-16,0 0-9 0,0 0 9 0,0 0-8 15,0 0-3-15,7-6 0 0,-7 6 0 0,7 0 0 16,0 6 11-16,0 0-13 0,0 3 5 0,0 3 8 15,0-1-8-15,0 7 8 0,4-9 0 0,-4 6 0 16,0-1 0-16,-3 4 0 16,-1-6 0-16,1 5 0 0,-1-2 0 0,1-3 0 0,3-6 0 0,0 5 0 15,-4-5 0-15,1-3 0 0,-1 3 0 0,1-6 0 16,3-3-100-16,0 0-13 0,4-6-3 16</inkml:trace>
  <inkml:trace contextRef="#ctx0" brushRef="#br0" timeOffset="29409.703">17716 6773 1348 0,'-17'41'28'0,"10"-24"7"0,0 4-35 0,0 3 0 0,0-4 0 0,0 10 0 16,0-4 80-16,-1 9 8 0,1-5 3 0,4 8 0 15,-1-6-17-15,-3 9-3 0,4-2-1 0,-1 2 0 16,4 3-31-16,-3-6-7 0,6 3 0 0,-3 3-1 16,0 0-17-16,0-2-3 0,4-4-1 15,-4 6 0-15,3-9-2 0,-3 3 0 0,4-5 0 0,-4 2 0 16,0-3-8-16,3-2 0 0,-3-7 9 0,4 4-9 15,-4-1 8-15,0-2-8 0,3-1 8 0,-3-5-8 16,4 2 0-16,-4-8-15 0,3 6 3 0,1-12 0 16,0 5-128-16,-4-5-24 0,0-6-6 0</inkml:trace>
  <inkml:trace contextRef="#ctx0" brushRef="#br0" timeOffset="29707.946">17420 7375 1212 0,'0'0'51'15,"0"0"-41"1,0 0 51-16,0 0 11 0,0 0 1 0,0 0 1 15,0 0 31-15,0 0 7 0,0 0 0 0,0 0 1 0,4-6-45 16,3 6-10-16,0-5-2 0,0-1 0 0,3 6-37 0,1-6-8 0,0 6-2 0,3-6 0 16,3 0-9-16,5-3 0 0,-5 6 0 0,4-3 0 15,1 3-8-15,2-2-4 0,1 5-1 0,0-6 0 16,-4 0-23-16,3 6-4 0,-2-6 0 16,2 6-1-16,-3-6-163 0,1 0-32 0</inkml:trace>
  <inkml:trace contextRef="#ctx0" brushRef="#br0" timeOffset="30864.623">18750 7599 1036 0,'0'0'21'0,"0"0"7"15,0 0-28-15,0 0 0 0,0 0 0 0,0 0 0 16,0 0 100-16,0 0 14 0,0 0 3 0,0 0 1 16,0 0-53-16,-7 6-10 0,0-6-3 0,0 6 0 15,3 5 4-15,-3-2 0 0,4 0 0 0,-4 6 0 16,3 2-24-16,1-5-4 0,-1 6 0 0,1 2-1 0,3-2 6 0,-4-6 2 0,4 5 0 16,-3-2 0-1,3 3-27-15,0-7-8 0,3 1 0 0,-3 0 0 16,0-3 13-16,0 2-4 0,0 1-1 0,0-12 0 15,0 0-8-15,0 0 0 0,0 0 0 0,0 0 0 0,0 0 9 16,0 0 3-16,0 0 1 0,0 0 0 0,0 0-4 0,4-6-1 16,-4-11 0-16,3 8 0 0,1-6-20 0,-4 0-4 0,3-2 0 15,1-4-1-15,-4 4 4 0,3-1 1 0,1-8 0 16,-1 8 0-16,1 6 12 0,-1-6 0 0,1 4 0 16,-1 5 0-16,-3 0 0 0,4 9 0 0,-4 0 0 0,0 0 0 15,7-6 0-15,-7 6 0 16,4-6 0-16,3 1 0 0,-7 5-16 0,3 0-3 15,4 0-1-15,0 0 0 0,-3 5 20 0,3 1 0 16,0-6 0-16,-4 6 0 0,5-3 0 0,2 6 0 0,-3 3 0 0,4-4 0 16,-1 10 0-16,1-6 0 0,0-3 0 0,-4 5 0 15,3 1 0-15,-3-3 0 0,0 0 0 0,-3 5 0 16,3-2 0-16,-4-3 0 0,1-1 0 0,-4 1 0 16,0 0 0-16,-4 3 0 0,1 2 0 0,-1-5 0 15,1-6 17-15,-1 0 1 0,4-6 0 0,0 0 0 16,0 0-18-16,0 0 0 0,0 0 0 0,0 0 0 15,0 0 0-15,4-6-9 0,-1 0 1 0,1-12 0 16,3 1 8-16,0-1 0 0,4-2 0 0,-1-4-8 16,1 1 8-16,-1 2 0 0,1-5-9 0,-4 2 9 15,3 6 0-15,1-2 0 0,3 5 0 0,-7 0 0 16,4-2 0-16,-1 5 15 0,-3 0-3 0,1-2 0 16,2 2-12-16,-3 6 0 0,0 0 0 0,0-3 0 15,0 6-10-15,0-6-8 0,-3 7-2 0,3 2 0 0,-3 0 0 16,3 2 0-16,-4 1 0 0,4 3 0 0,-3 0-3 15,3 0-1-15,-4 6 0 0,4-6 0 16,-3 5 24-16,-1 1-9 0,4 0 9 0,-3 9 0 0,-4-4 0 16,3 1 0-16,-3 8 0 0,0-8 0 0,0 8 0 15,0-2 0-15,0-1 0 0,-3 4 0 16,-1-4 0-16,1 1 0 0,-1 2 12 0,-3-8-3 0,4 3-9 0,-1-4 0 16,-3 1 0-16,4-6 0 15,-1-1 9-15,4 4-9 0,-3-9 10 0,-1 0-10 0,4-6 0 0,0 0 0 0,0 0 0 0,0 0 0 16,0 0-107-16,7 0-14 15,0 0-3-15</inkml:trace>
  <inkml:trace contextRef="#ctx0" brushRef="#br0" timeOffset="31362.797">19392 7593 969 0,'0'0'40'0,"0"0"-32"15,-7-3 111-15,4-3 21 0,-1 3 5 0,-3 0 1 16,7 3-38-16,-7-3-8 0,0 3-2 0,-4 0 0 16,4 0-62-16,-3 3-13 0,-1 3-3 0,1-3 0 15,-1 3-9-15,0 0-3 0,1 0 0 0,3 0 0 16,-4 5-8-16,1 1 8 0,2 0-8 0,1 2 8 15,0-2-8-15,0 6 0 0,4-6 0 0,-1 2 0 16,1-2 0-16,3 0 0 0,0 0 11 0,3-4-11 0,1 1 21 16,-1 0-1-16,1 3-1 0,-1 0 0 0,4-1-2 15,0-5 0-15,1 3 0 0,2 0 0 0,1 0-17 0,-1 2 0 16,1-5 0-16,-1 0 0 0,1 0 0 0,0-6 10 16,3 0-10-16,-4 0 8 0,1-6 0 0,3 6 0 15,-3-6 0-15,-1-5 0 0,-3 5-22 0,0-6-5 0,0 0-1 16,0 3 0-16,-7-8-16 15,4 5-3-15,-8-3-1 0,4-2 0 0,-3 5 23 16,-1-6 4-16,1-2 1 0,-1 8 0 16,1-6 0-16,-1 6 0 0,4 4 0 0,-3 2 0 15,-1 0-16-15,4 6-4 0,0 0 0 0,0 0 0 0,0 0 20 0,0 0 3 0,0 0 1 16,0 0 0-16,-3 6 8 0,3 3-8 0,-4 8 8 0,4-5-8 16,0 0 0-16,0 0 0 0,0 8 0 0,4-2 0 15,-4-4 8-15,3 4 0 0,1 6 0 0,-1-4 0 16,1-2-104-16,-4 5-20 0</inkml:trace>
  <inkml:trace contextRef="#ctx0" brushRef="#br0" timeOffset="32904.92">19403 7678 801 0,'0'0'16'0,"0"0"5"0,0 0-21 0,0 0 0 0,0 0 0 0,0 0 0 15,0 0 88-15,0 0 12 0,0 0 4 0,0 0 0 16,0 0-39-16,0 0-7 0,0 0-2 0,0 0 0 15,0 0-44-15,0 0-12 0,0 0 0 0,0 0 0 16,0 0 21-16,0 0 3 0,0 0 0 0,0 0 0 16,0 0 11-16,-4 6 2 0,4 0 1 0,0 0 0 15,0 0-22-15,0 5-5 0,0-2-1 0,0 3 0 16,0 0-10-16,4 2 8 0,-1 1-8 0,-3 0 8 16,4 2 0-16,-4-2 0 0,3 0 0 0,1 0 0 15,-4 2-8-15,3-5 0 0,1 0 0 0,-1 2 0 16,-3-2 0-16,4 0 0 0,-4 0 0 0,4-1 8 15,-4-2-8-15,3-3 0 0,-3-6 9 0,0 12-9 16,0-12 0-16,4 6-16 0,-4-6 2 0,3 6 1 16,-3-6-102-16,4 6-20 0,-4-6-4 15</inkml:trace>
  <inkml:trace contextRef="#ctx0" brushRef="#br0" timeOffset="33301.96">19625 7631 988 0,'0'0'41'0,"0"0"-33"15,0 0 83-15,0 0 16 0,0 6 3 0,0 3 1 16,0-3-38-16,0 2-7 0,0 4-2 0,0 0 0 16,0-6 0-16,0 3 0 0,0 0 0 0,0 5 0 15,0-8-34-15,0 6-7 0,0 0-2 0,4-1 0 16,-4 1-4-16,0 3-1 0,3-3 0 0,1-1 0 15,-4 4-16-15,3-3 0 0,-3 5 8 0,4-5-8 16,-1-3 0-16,1 3 0 0,-4 0 8 0,3-7-8 16,-3 7 0-16,0-12-16 0,4 6 4 0,-4-6 0 15,3 6-44-15,-3-6-8 0,4 6-1 0</inkml:trace>
  <inkml:trace contextRef="#ctx0" brushRef="#br0" timeOffset="33526.523">19833 7543 1496 0,'-10'0'31'0,"10"0"8"0,0 0-31 15,-7 6-8-15,7-6 0 0,-4 0 0 0,4 0 8 0,-7 6 0 0,7-6 0 0,0 0 0 16,0 0-8-16,0 0 0 0,0 0 0 0,0 0 0 31,3 6-21-31,1-1-9 0,3 1-2 0,-3 0 0 16,3 0-25-16,0-3-6 0</inkml:trace>
  <inkml:trace contextRef="#ctx0" brushRef="#br0" timeOffset="34015.93">20112 7611 1094 0,'0'0'23'16,"0"0"5"-16,-7 11-28 0,0-2 0 0,3 0 0 0,-3-3 0 16,0 0 95-16,0 2 13 0,7-8 4 0,-11 6 0 15,1 0-46-15,-1 0-9 0,4 0-1 0,-3 0-1 16,-1 0-4-16,-3 3-1 0,7-1 0 0,-4 1 0 15,1-3-15-15,-1 6-3 0,4-6-1 0,-3 0 0 16,-1 2-3-16,4-2-1 0,0 0 0 0,-4 0 0 16,11-6-27-16,-7 6 0 0,7-6 0 0,0 0 0 15,0 0 0-15,0 0 0 0,0 0 0 0,0 0 0 16,0 0 0-16,0 0 0 0,0 0 0 0,0 0 0 16,0 0 12-16,0 0-4 0,0 0 0 0,0 0 0 0,0 0-8 0,0 0 0 0,0 0 0 15,0 0 0-15,0 0 0 0,4 12 0 0,-4-12 0 16,7 6 0-16,-4-1 0 0,1 1-11 0,3 0 3 15,-4-3 0-15,4 3 8 0,-3 0 0 0,3 0 0 0,0 0 0 16,-3 5-8-16,-1-5 0 0,4 0 0 0,-3 0 0 16,-1 3 8-16,-3-3 0 0,0-6-9 15,4 17 9-15,-4-11 0 0,0 6 0 0,0 0 0 16,-4-6 0-16,1 5 0 0,-1 4 0 0,-3-9 0 16,0 6 0-16,0 0 0 0,0-4 15 0,-4-2-4 15,1 3-1-15,-4 0-2 0,0 3 0 0,0-1 0 0,-1-11 0 16,1 6-8-16,0-6 8 0,4 0-8 0,-5 0 8 15,5 0-8-15,-1-6 0 0,1 1 0 0,-1-7 0 16,1 6-45-16,-5-6-8 0,5 0-2 16</inkml:trace>
  <inkml:trace contextRef="#ctx0" brushRef="#br0" timeOffset="34605.966">21089 7699 782 0,'-7'9'33'15,"3"5"-33"1,-3-8 96-16,0 6 12 0,0-6 2 0,0 3 1 16,0 5-13-16,0-5-2 0,4 3-1 0,-4-6 0 15,-1 5-36-15,5-2-7 0,-1 0-2 0,1-3 0 16,-1 3-24-16,1 3-5 0,3-7-1 0,0-5 0 16,0 12-2-16,0-12-1 0,0 0 0 0,0 0 0 15,0 0-17-15,0 0 0 0,0 0 0 0,3 0 0 16,1 6-65-16,3-12-17 0,0 6-3 0</inkml:trace>
  <inkml:trace contextRef="#ctx0" brushRef="#br0" timeOffset="34813.257">21050 7346 1520 0,'-14'-9'32'0,"14"9"6"0,0 0-30 0,0 0-8 0,0 0 0 0,0 0 0 16,0 0-8-16,-7-6-4 0,7 6 0 0,0 0 0 15,0 0 12-15,0 0 0 0,0 0 0 0,0 0-8 16,0 0-6-16,0 0-1 0,0 0 0 0</inkml:trace>
  <inkml:trace contextRef="#ctx0" brushRef="#br0" timeOffset="35201.395">21438 7043 991 0,'-3'6'20'0,"-1"6"6"0,1 0-26 15,-1-7 0-15,1 4 0 0,-1 9 0 0,1-6 58 0,-1-6 6 0,4 5 2 0,-3-5 0 16,-1 9-11-16,1 2-3 0,-1 1 0 16,0 0 0-16,1 2 9 0,-1 4 2 0,1-4 0 0,-1 4 0 15,-3-1-5-15,4 4-1 0,-4-4 0 0,0 7 0 16,0-4-18-16,0 4-4 0,-1 2-1 0,-2-3 0 16,3 4 3-16,-4 2 1 0,1-3 0 0,3 1 0 15,-4 2-27-15,0-3-11 0,1 4 8 0,3-4-8 16,0 3 12-16,3-2-4 0,-3-4 0 0,4 3 0 15,-1-2-8-15,-3-4 0 0,4 4 0 0,-1-13 0 16,4 4 8-16,-4-4 0 0,4-5 0 0,4 3 0 16,-4-3-8-16,0-1 0 0,4-5 0 0,-4 0 0 15,0-6-11-15,0 0-4 0,0 0-1 0,0 0 0 16,0 0-32-16,0 0-6 0,0 0-2 0,0 0 0 16,0 0-108-16,7-6-23 0,-4 6-4 0</inkml:trace>
  <inkml:trace contextRef="#ctx0" brushRef="#br0" timeOffset="37698.101">22694 7831 1530 0,'-3'-9'32'0,"-1"3"8"15,1 3-32-15,-4-8-8 0,3 11 0 0,4 0 0 16,0 0 45-16,-7 0 8 0,7 0 2 0,-11 0 0 15,1 5-38-15,-4 1-7 0,-4 0-2 0,4 0 0 0,-7 0 20 0,3 9 4 16,0-4 1-16,-3 1 0 0,4 3-7 0,-1 3-2 0,0-1 0 16,-3 1 0-16,4-1-9 0,-1 4-3 0,4 3 0 0,-4-10 0 15,4 4-12-15,0-6 0 16,3-1 8-16,4 1-8 0,0-6 0 0,4 3 8 0,-4 3-8 0,7-6 0 16,-4-1 24-16,4 1 0 0,0-6-1 0,4 6 0 15,-1 0-23-15,4 0-20 0,0-6 4 0,4 0 1 16,0 0 15-16,-1-6 16 0,4 0-3 15,0-6-1-15,4 7-4 0,0-16 0 0,3 9-8 16,0-5 12-16,4-13-12 16,3 10 9-16,0-16-9 0,4 4 8 0,-4-9-8 0,4 8 0 0,0-11 0 0,-4 3 0 15,0 3 0-15,0-6 0 0,0 3 0 0,-6 3 0 16,-1-7 0-16,-4 10 0 0,1-3 0 0,-7 0 0 16,3 2 11-16,-7 10-3 0,0-3-8 0,-4 5 12 15,-3-2-12-15,0 8-13 0,-3-6 2 0,-1 10 1 16,1-4 2-16,-4 0 0 0,0 7 0 0,-4 2 0 15,4-3-12-15,-4 6-3 0,4 0 0 0,0 0 0 16,0 6 12-16,0 0 3 0,7 0 0 0,-7 6 0 16,4 6-10-16,-4 0-2 0,0 3 0 0,3 2 0 15,-3 1 10-15,0-1 2 0,-4 4 0 0,4-3 0 16,0 2 8-16,0 4-8 0,0-1 8 0,4-2-8 16,-8 2 8-16,4 7 11 0,-4 2-3 0,1-5 0 15,3 2-8-15,-4 0 0 0,1 4 0 0,-1 2 0 16,0 3 8-16,1-5-8 0,-1 8 0 0,-3 3 8 15,4-12-8-15,-1 9 8 0,0-11-8 0,1 2 8 16,3 0 0-16,-4-2-8 0,4-7 12 0,0 4-4 16,3-10 1-16,1-2 0 0,-1-3 0 0,1 0 0 15,3-1-9-15,0-5 0 0,0 6 0 0,0-6 0 16,3 3 9-16,1-3-9 0,-1 0 10 0,1-1-10 16,-4-5-24-16,0 0-12 0,0 0-1 0</inkml:trace>
  <inkml:trace contextRef="#ctx0" brushRef="#br0" timeOffset="38871.239">22821 7875 850 0,'-17'3'17'0,"9"0"6"0,1 0-23 0,7-3 0 0,-7 6 0 0,4-3 0 16,-4 6 45-16,7-9 5 0,-4 5 1 0,4-5 0 15,-3 6 10-15,-1 0 3 0,1 0 0 0,-1 0 0 16,4 0 0-16,0-6 0 0,-3 6 0 0,3 5 0 16,0-2-21-16,0-3-4 0,0 6-1 0,0-6 0 15,0 6-24-15,0-4-5 0,0 1-1 0,0 0 0 16,0-3 0-16,3 6 0 0,-3-6 0 0,0-6 0 16,4 11-8-16,-4-5 0 0,0-6 9 0,0 0-9 15,3 6 8-15,-3-6-8 0,0 0 8 0,0 0-8 16,0 0 0-16,0 0 0 0,0 0-10 0,0 0 10 15,0 0 0-15,0 0 0 0,0 0 0 0,0 0 0 16,0 0 15-16,0 0-3 0,0 0-1 0,0 0 0 16,0 0-3-16,0 0-8 0,4-6 12 0,-4 0-4 15,0 0-8-15,0 1 0 0,-4-1 0 0,4 0 0 16,0 0 16-16,0 6 2 0,4-9 0 0,-4 9 0 0,0-6-18 0,0 6 0 16,0 0 0-16,0 0 0 0,0 0-11 0,0 0-5 0,0 0-2 0,0 0 0 15,0 0 7-15,0 0 2 0,-7 0 0 0,0 6 0 16,0-3 0-16,0 3 0 0,-1 0 0 0,5 6 0 15,-4-7 9-15,0-5 0 0,7 0-9 0,-7 6 9 16,3 0 0-16,-3 3 0 0,4-3 12 0,-1 6-4 16,4-6 4-16,-3-1 1 0,3 1 0 0,0 0 0 15,0-6 3-15,0 6 1 16,0-6 0-16,3 6 0 0,-3-3-5 0,0-3-2 16,4 9 0-16,3-6 0 0,-4 0-2 0,4-3 0 15,0 0 0-15,0 0 0 0,-3 0-8 0,3 0 10 0,0-3-10 0,-3 3 10 16,3 0-10-16,-7 0 10 0,7-3-10 0,-7 3 10 15,7-9-22-15,-4 6-4 0,4-9 0 0,-3 6-1 16,-1 0 17-16,-3 6 0 0,4-5-8 0,-1-1 8 16,1-6 0-16,-1 3 0 0,1-3 0 0,-4 6 9 15,4-11-9-15,-4 5 0 0,0 0 0 0,0 3 0 16,-4-2 0-16,8-1 0 0,-4 0 0 0,3 3 0 16,-3 1 0-16,0-1 0 0,0 3 0 0,0-6 0 15,0 6 0-15,0 6 0 0,0 0 0 0,0 0 0 16,0-6 16-16,0 6-3 0,0 0 0 0,0 0 0 15,0 0-13-15,0 0 11 0,-3-6-11 0,3 6 10 16,0 0-10-16,0 0-12 0,0 0 2 0,0 0 1 16,0 0-1-16,0 6 0 0,-4 0 0 0,0 6 0 0,4 0 10 15,0-1-8-15,0-2 8 0,4 9-8 0,-4 0 8 0,4-4 0 16,-4 4 0-16,3 5-8 0,1-5 8 16,-4 3 0-16,3 2 8 0,-3-8-8 0,4 5 0 15,-1 1 9-15,1-3-9 0,3-4 0 0,-4 4 0 16,4-6 0-16,0-6 0 0,0 5 0 15,1-11-116-15,2 0-29 0,-3 0-7 0</inkml:trace>
  <inkml:trace contextRef="#ctx0" brushRef="#br0" timeOffset="39390.118">23079 7913 1485 0,'0'0'42'0,"-7"6"10"15,0 0-42-15,3 0-10 0,-3 0 0 0,3 6 0 16,1-1 50-16,-4-2 8 0,3 3 2 0,1 6 0 15,-1-13-16-15,1 7-4 0,-1-3 0 0,4 3 0 16,-3 0-32-16,3-7-8 0,0 7 0 0,0-6 0 16,-4 0-15-16,4 9-1 0,0-9-1 0,0-1 0 15,0-5 17-15,0 0 0 0,0 0 0 0,0 0 0 16,0 0 37-16,0 0 11 0,0 0 3 0,0 0 0 0,0 0 21 16,0 0 4-16,0 0 0 0,7 0 1 15,0-5-31-15,-3-10-6 0,3 6-2 0,0 0 0 0,-4-3-30 0,5 1-8 0,-1-1 0 16,-4-6 0-16,1 9 0 0,-1-2 0 0,1-1 0 15,-1 0 0-15,4 6 0 0,-3-3 0 0,-1 4 0 16,1-1 0-16,-1 0 0 16,1 6 0-16,-4 0 0 0,0 0 0 0,0 0 0 0,0 0-8 0,0 0 0 15,7 0 0-15,-3 6-4 0,3 0 0 0,0-1 0 16,0 4 0-16,0 3 12 0,0 6 0 16,0-4 0-16,0-2-8 0,0 0-2 0,0 6 0 15,0-7 0-15,0-5 0 0,0 9 10 0,0 3 0 0,-3-7 0 0,-1 7 0 16,4-6 0-16,-3-1 0 0,-1-2 0 0,1 3 0 15,-1-6 0-15,1 6 0 0,3-6 0 0,-3-1-12 16,-4-2-80-16,0-3-17 0,0 0-3 16</inkml:trace>
  <inkml:trace contextRef="#ctx0" brushRef="#br0" timeOffset="40022.581">23812 7708 1337 0,'-10'26'28'0,"6"-20"6"0,4-6-34 16,-7 12 0-16,7-12 0 0,-7 0 0 0,0 3 58 0,4 2 5 0,3-5 1 0,-11 3 0 31,4-3 31-31,0 0 6 0,0 3 2 0,0-3 0 0,0 3-47 0,7-3-10 16,-7 0-2-16,0 0 0 0,0 3-28 0,0 0-7 0,0-3-1 0,-4 3 0 15,4 3-8-15,-4 0 0 0,1 0 0 0,-1 5 0 16,1-5 0-16,-1 3-11 0,4-3 3 0,-4 6 0 16,1 0 8-16,-1 5 0 0,1-8 0 0,-1 6 0 15,0-1 0-15,4-2 0 0,0 0 0 0,0-6 0 16,4 6 0-16,-1-7 0 0,1 1 0 0,3-6 0 15,0 0 0-15,0 0 9 0,0 0-1 0,0 0-8 16,0 0 0-16,0 0 0 0,0 0 0 0,0 0 0 16,0 0 17-16,0 0-3 0,0 0-1 0,0 0 0 15,0 0-4-15,3 9-1 0,-3-9 0 0,7 6 0 16,-7-6-8-16,7 0 0 0,0 0 0 0,0 6 0 16,0-6 0-16,1 6-11 0,-1-6 3 0,0 12 0 15,-4-12 8-15,4 5 0 0,-3-2 0 0,3 3 0 16,-4-3 0-16,1 3-8 0,3 3 8 0,-4-3-8 15,5 0 8-15,-5 0 0 0,4-1 8 0,0 1-8 16,0 0 0-16,-3 0 0 0,-4-6 0 0,0 0 0 16,0 0 0-16,0 3-8 0,0-3 0 0,-4 9 0 15,4 6-19-15,-7-4-3 0,0 1-1 0,0-3 0 16,0 6 31-16,-4-1 0 0,4-2 0 0,-3 6 0 16,-8-7 22-16,4 1 10 0,-4-3 3 0,1 9 0 15,-1-12-25-15,4 2-10 0,0-2 8 0,0 3-8 0,0 0 10 16,3-3-10-16,1-6 12 0,-1 6-12 0,4-12-11 15,-4 6-9-15,4-6-1 0,0-3-1 16,0 0-21-16,4 0-4 0,-1-8-1 0,4-1 0 16,0 6-124-16,4-2-26 0</inkml:trace>
  <inkml:trace contextRef="#ctx0" brushRef="#br0" timeOffset="40674.695">24063 7893 1552 0,'0'0'44'0,"0"0"10"16,0 0-43-16,0 0-11 0,0 0 0 0,0 0 0 15,-7 0 104-15,0 0 18 0,-4 0 4 0,11 0 1 16,-7 0-70-16,7 0-13 0,-7 0-4 0,0 0 0 16,0-3-20-16,0 3-5 0,0-3-1 0,7 3 0 15,-11-3-3-15,11 3-1 0,-7 0 0 0,0 3 0 0,-3 0-10 16,3 3 0-16,0 5 0 0,-4-5 0 0,4 0 0 0,0 6-17 0,0 0 4 16,0 2 1-16,-4-2 12 0,1 6-9 0,3-1 9 0,-1 1-8 15,1 3 20-15,0-4 4 0,0-2 0 16,0 9 1-16,4-13-31 15,-4 7-6-15,3 0-2 0,4-4 0 0,-3-2 22 0,3-6 0 0,-4 6 0 16,4-6 0-16,0-1 0 16,4 1 0-16,-4 0 0 0,0-6 0 0,3 9 0 15,-3-9 0-15,7 6 0 0,-3 0 0 0,-1-6 0 0,4 6 0 0,0-6 0 16,-3 0 8-16,3 0-8 0,0-6-9 0,0 6 9 16,0-12-13-16,4 6-3 0,-4-3 0 0,0 0 0 0,0 1 0 15,0-4 16-15,0 6 0 0,0-6 0 16,0-2-9-16,-3 5 9 0,-1-6 8 0,1 9-8 0,-4-6 11 15,0 12-11-15,0 0 8 0,0 0-8 0,0 0 8 16,3-5 0-16,-3 5 0 0,4-6 0 0,-4 6 0 16,0 0 7-16,0 0 1 0,0 0 0 0,0 0 0 15,0 0-16-15,-4-12 0 0,4 12 0 16,0 0 0-16,0 0 0 0,0 0 0 0,0 0 0 0,0 0 0 16,0 0-8-16,0 0 8 0,0 0-12 0,0 0 12 15,0 0-13-15,0 0 4 0,0 0 1 0,7 3 0 16,0 6 8-16,-3 2-8 0,-1-5 8 0,1 6-8 15,-1-6 8-15,-3 6 0 0,0-3 0 0,4 2 0 16,-4 1-30-16,0 0-4 0,3 0-1 0,1-4 0 16,-4 4-23-16,4 0-5 0,-1-6-1 0,1 6 0 15,-1-7-102-15,4-2-21 0</inkml:trace>
  <inkml:trace contextRef="#ctx0" brushRef="#br0" timeOffset="40892.9">24246 8031 1337 0,'0'0'28'0,"-3"6"6"0,-1 6-34 0,4-7 0 0,-3 7 0 0,3-3 0 15,-4 0 58-15,1 6 5 0,3-15 1 0,0 5 0 16,-4 1 0-16,4 0 0 0,0 6 0 0,-3-12 0 15,3 0-52-15,0 0-12 0,0 0 0 0,0 0 0 16,0 0 0-16,0 0 0 0,0 0 0 0</inkml:trace>
  <inkml:trace contextRef="#ctx0" brushRef="#br0" timeOffset="41104.812">24183 7414 1652 0,'-7'-12'34'0,"3"6"9"0,4-3-35 16,-3-3-8-16,3 6 0 0,0 1 0 16,0-1 8-16,0 0-8 0,0 6 12 0,0 0-4 15,0-6-37-15,0 6-8 0,0-6-2 0,0 6 0 16,0-9 6-16,0 9 1 0,3-3 0 0</inkml:trace>
  <inkml:trace contextRef="#ctx0" brushRef="#br0" timeOffset="41450.583">24574 7184 1094 0,'-7'18'46'15,"0"2"-37"1,4 4 44-16,-4-3 9 0,3 8 2 0,1-6 0 16,-4 10 51-16,3-1 10 0,-3 3 3 0,0 1 0 15,0 2-49-15,3 0-10 0,1-3-1 0,-1 10-1 16,1-10-19-16,-1 3-3 0,4 6-1 0,-3-6 0 15,3-2-20-15,-4-1-5 0,4 3-1 0,0 0 0 16,0-8-8-16,4 2-2 0,-4 0 0 0,0 4 0 16,0-7-8-16,0 3 0 0,0-8 9 0,0 8-9 15,-4-2 0-15,4-10 0 0,0 4 0 0,-3-7 0 16,3 1 0-16,0-3-15 0,-4-4 3 0,4-5 0 16,0 6-144-16,0-12-29 0,0 0-6 0</inkml:trace>
  <inkml:trace contextRef="#ctx0" brushRef="#br0" timeOffset="41797.478">24331 7769 1552 0,'0'0'44'0,"0"0"10"0,0 0-43 0,0 0-11 0,-3 6 0 0,3-6 0 16,0 0 53-16,0 0 9 0,0 0 2 0,0 0 0 16,0 0-19-16,0 0-3 0,0 0-1 0,0 0 0 15,0 0 0-15,0 0 0 0,7 0 0 0,0 3 0 16,-4-3-16-16,4-3-3 0,0 3-1 0,0-3 0 15,4 0-21-15,-4 3 0 0,7 0 0 0,-3 0 0 16,3 0 0-16,-4 0-8 0,5 0 0 0,-1 0 0 16,3 0-19-16,-3 0-3 0,0 0-1 0,1 3 0 15,2 0-65-15,1 0-14 0,-1 3-2 0</inkml:trace>
  <inkml:trace contextRef="#ctx0" brushRef="#br0" timeOffset="42573.115">25315 7840 1242 0,'-3'6'35'0,"-4"0"9"0,3-1-36 15,-3 1-8-15,4 6 0 0,-4-9 0 0,3 6 72 0,-3 6 13 16,-4-4 3-16,4 7 0 0,0-6-20 0,0 8-4 0,4 4-1 0,-4-7 0 16,0 1-31-16,3-3-5 0,1 2-2 0,-1 1 0 15,1 3-2-15,-1-4-1 0,4 1 0 0,0 0 0 16,0-4 6-16,4-2 2 0,-4 6 0 0,3-12 0 16,-3 2-30-16,0-8 0 0,0 0 0 0,0 0 0 15,0 0 20-15,0 0-1 0,0 0-1 0,0 0 0 16,0 0 22-16,-3-8 4 0,3 8 0 0,0 0 1 15,0 0-33-15,0-12-12 0,0 12 0 16,-4-12 9-16,0 6-21 0,4-9-4 0,-3 7 0 0,-1-4-1 16,4 3-2-16,0 9 0 0,0-6 0 0,0-6 0 15,0 1 7-15,4-10 0 0,-1 3 1 0,1 1 0 16,0-4 11-16,-1 4 0 0,4-1 0 0,0-3 0 16,0 4-8-16,0-1 8 0,0 6-8 0,0-8 8 15,4 8 0-15,-4 0-8 0,0 0 8 0,0 1 0 16,0 2 0-16,-3 3 0 0,-1 0 0 0,4 3 0 15,-3 0 0-15,-4 3 0 0,3-6 0 0,4 6 0 16,-3 0 0-16,-1-6 0 0,1 1 0 0,-4 5 0 16,7 0 0-16,0 0 0 0,4 0-8 0,-4 0 8 15,0 0-28-15,3 5 0 0,1 1 0 0,0 0 0 16,-1-3-8-16,1 6-3 0,-1-3 0 0,1 3 0 16,-1 2-17-16,1-5-3 0,0 6-1 0</inkml:trace>
  <inkml:trace contextRef="#ctx0" brushRef="#br0" timeOffset="43108.574">25650 7952 1094 0,'0'0'46'0,"0"0"-37"16,-10-9 95-16,10 9 20 0,-7 0 3 0,7 0 1 16,-7 0-52-16,0 0-9 0,7 0-3 0,-11 0 0 15,1-6-51-15,2 12-13 0,1-6 0 0,-3 6 0 16,3-1 0-16,0 4 0 0,-4 3 0 0,4 0 0 16,0 0 0-16,4-4 0 0,-5 1 0 0,1 6 0 15,4-9 0-15,-1 11 0 0,-3-5 0 0,4-3 0 16,-1 0 43-16,4 0 5 0,-3 2 2 0,3-11 0 15,0 12-29-15,0-12-5 0,3 6-2 0,-3 0 0 16,4-3-14-16,-1 9 0 0,1-4 0 0,-1 1 0 16,1-9 34-16,3 6 4 0,0-6 1 0,0 0 0 15,0 0-25-15,0 0-5 0,0-6-1 0,4 6 0 16,-4-6 8-16,0 1 0 0,0-4 1 0,0-3 0 16,-3 6-17-16,3 0 0 0,-4 0 0 0,1 0 0 15,-1 1 0-15,-3 5 0 0,4-6 0 0,-4 6 0 16,0 0 0-16,0 0 0 0,0 0 0 0,0 0 0 15,0 0 0-15,0 0 0 0,0 0 0 0,0 0 0 0,0 0 0 16,0 0 0-16,0 0 0 0,-7 0 0 0,7 0-10 0,-7 0-6 16,7 0 0-16,-7 6-1 0,-1-1 17 15,1 1 0-15,4 0 0 0,-1 0 0 16,1 0 10-16,3-6 6 0,0 3 0 0,0 6 1 0,0 0-17 16,3-4-11-16,1 1 2 0,-1 6 0 0,4-12 9 15,1 6 12-15,-1-6-2 0,0 6-1 16,3 0-58-16,1-3-12 0,-1 0-3 0</inkml:trace>
  <inkml:trace contextRef="#ctx0" brushRef="#br0" timeOffset="44078.199">26046 7987 1026 0,'0'0'28'0,"-7"0"8"0,-1-6-28 0,1 6-8 15,0-6 0-15,4 0 0 0,3 6 62 0,0 0 11 0,0 0 3 0,-11 6 0 16,4-6-39-16,0 0-7 0,0 6-2 0,0-6 0 16,7 0-6-16,-3 6-2 0,3-6 0 0,0 0 0 15,-8 6 45-15,8-6 9 0,0 0 2 0,0 0 0 16,0 0-11-16,0 0-1 0,0 0-1 0,0 0 0 16,0 0-24-16,-3 6-5 0,3-6-1 0,0 5 0 15,-4 4-20-15,4 0-4 0,0 0-1 0,0 9 0 16,0-7 0-16,0 4 0 0,0 3 0 0,-3 5 0 15,-1-2 5-15,1 8 1 0,-4-2 0 0,0 2 0 16,3 0-6-16,-3 4-8 0,0-4 11 0,0 3-11 16,0-2 12-16,3-10-4 0,-3 10 0 0,4-10-8 15,-4 4 12-15,0-6-12 0,0-1 12 0,3 4-12 16,-3-4 11-16,0 1-11 0,0 0 10 0,3-4-10 16,1 4 0-16,-4-6 8 0,7-3-8 0,-4-1 0 15,4-2 0-15,0-6 0 0,0 0 8 0,0 0-8 16,0 0 0-16,0 0 9 0,0 0-9 0,0 0 8 15,0 0-8-15,0 0 12 0,4-8-12 0,-4-1 12 16,3-3-12-16,1 0 0 0,-1-8 0 0,1 2 8 0,-4-6-8 0,3 1 0 16,1-4 0-16,-4-2 0 0,4 3 0 0,-1-10-11 15,1 10 11-15,3-12-8 16,-4 2-27-16,4-5-5 0,4 3 0 0,-4 6-1 0,3-9 28 0,-2 2 13 16,2 4-12-16,1 3 12 0,-1 2-11 0,-3 4 11 0,4-4-8 0,-4 4 8 15,0 8 0-15,0-2 0 0,0 5 0 16,0 6 0-16,-3-3 0 0,3 1 0 15,0 5 0-15,-4 0 0 0,4 3-12 0,0 0 4 16,1-3 0-16,-1 6 0 0,0-3 8 0,0 3 0 16,0 3 0-16,0-3 0 0,3 6 0 0,-3-3-10 0,4 3 10 0,-4 3-10 15,0 2 10-15,4-5 0 0,-4 6 0 0,3-3-8 16,-3 3 8-16,0 5 0 0,-3-5 0 0,0 6 0 16,-1-4 0-16,-3 4 0 0,0-6 0 0,0 5 0 15,-3-2 8-15,-5-3-8 0,1 6 10 0,0-7-10 16,0 1-19-16,-3 0-9 0,3 3-3 0,-7-4 0 15,3 1 54-15,0-6 10 0,1 3 3 0,-4-3 0 16,3-6-7-16,1 0-1 0,-1-3 0 0,-3 0 0 16,7-6-28-16,0 3-12 0,3 0 1 0,-3 0 0 15,0 0-12-15,0 1-2 0,0-1-1 16,0-6 0-16,3 6-28 0,-3 3-6 16,4-3 0-16,-4 0-1 0,7 0-115 0,0 6-22 0</inkml:trace>
  <inkml:trace contextRef="#ctx0" brushRef="#br0" timeOffset="44339.537">26342 7981 1580 0,'-7'6'67'0,"0"6"-54"16,3-1-13-16,-3 1 0 0,0 3 0 0,4 2 0 16,-4-5 43-16,3-3 5 0,1 0 2 0,-1 6 0 15,-3-10-29-15,3 7-5 0,-3 0-2 0,4 0 0 16,3-3-14-16,0-4 0 0,-4 1 0 0,4-6 0 16,0 0 26-16,0 0 2 0,0 0 1 0</inkml:trace>
  <inkml:trace contextRef="#ctx0" brushRef="#br0" timeOffset="44512.818">26268 7655 1235 0,'0'0'35'0,"0"0"8"16,-4 5-35-16,4 7-8 0,-3-6 0 0,3 0 0 15,0-6 0-15,0 6 0 0,0-6 0 0,0 0 0 16,0 0 8-16,0 0 0 0,3 6 0 0</inkml:trace>
  <inkml:trace contextRef="#ctx0" brushRef="#br0" timeOffset="45205.843">26649 8031 1792 0,'0'0'51'0,"0"0"10"0,-7 0-49 0,0 0-12 0,0 0 0 0,-4 0 0 16,4 0 54-16,-4 0 8 0,1 0 2 0,3 0 0 15,-4-6-20-15,4 3-4 0,0 0-1 0,-3 0 0 16,2 0-22-16,1 3-4 0,0 0-1 0,-3 0 0 16,3 3 0-16,0 0 0 0,0 0 0 0,0 6 0 15,0-9-12-15,-1 12 0 0,5-1 0 0,-4-5 0 16,0 6 9-16,0 9-1 0,3-10 0 0,-3 7 0 16,0 0-8-16,4-4 0 0,-4 4 0 0,3-6 0 15,4 2 0-15,-4-5 0 0,8 6 0 0,-4-9 0 16,0 0 8-16,0-6 2 0,0 0 1 0,0 0 0 15,7 6 1-15,-7-6 1 0,11 0 0 0,-1-6 0 16,-3 0 17-16,0 0 3 0,0-6 1 0,4 0 0 16,0-2-34-16,3 2 0 0,0-9 0 0,3-2 0 15,1-6 0-15,0-4-14 0,-1-2 1 0,1 8 0 16,-4-8 2-16,4 3 1 0,-4 2 0 0,0 1 0 16,0 3 1-16,0-4 0 0,-3 4 0 0,3-4 0 0,-4 4-9 15,1 2-2-15,-4-2 0 0,0 8 0 0,0-8 0 0,-3 2-1 16,3 7 0-16,-4-7 0 0,-3 4 10 15,0 2 3-15,0 0 0 0,-3 1 0 0,3 8 20 0,-4-9 5 0,1 6 1 16,-1 4 0-16,1-1-6 0,-1 3 0 0,1 3-1 16,3-3 0-16,0 6-11 0,0 0 0 15,-4-6 0-15,4 6 0 0,0 0 0 0,0 0 0 0,0 0-10 16,0 0 10-16,-3 12-15 0,-1-3 3 16,1 0 1-16,-1 5 0 0,0 4 11 0,1-3 0 15,-1 8 0-15,-3 1 0 0,4 2 14 0,-1 4 8 0,-3-1 2 16,4 9 0-16,-4-3-13 0,0 4-3 0,-4 5 0 15,4-3 0-15,-4 0 0 0,1 6 0 0,-1-9 0 0,-3 6 0 16,7-2 17-16,-4-7 3 0,4 3 1 0,4 0 0 16,-4-8-29-16,3-7 0 0,1 4 0 0,-4-10 0 15,7 1 0-15,-4-3 0 0,4-10 0 0,4 7 0 16,-4-6 0-16,3-3 0 0,1 3 0 0,-1-3 0 16,4-3-96-16,-3-3-26 0,3-3-5 0</inkml:trace>
  <inkml:trace contextRef="#ctx0" brushRef="#br0" timeOffset="45716.155">26765 7969 1094 0,'0'0'46'15,"0"0"-37"-15,-3 6 147 0,-1 0 28 0,1 0 7 0,-1 6 1 16,4-7-103-16,-3 1-20 0,3 3-4 0,0 3-1 16,0-6-7-16,0 6-1 0,0-12-1 0,0 5 0 15,3 1-37-15,1-6-7 0,3 6-2 0,-4-3 0 16,4 0 28-16,0 0 6 0,0-3 1 0,-3 3 0 16,3-3-26-16,0 0-5 0,-3-3-1 0,3 3 0 15,-4-3 1-15,1-3 0 0,3 6 0 0,-4-6 0 16,1 0-5-16,3-5-8 0,0-1 11 0,-4 0-11 15,1 3 0-15,-4 3-12 0,3-5 0 0,-3 5 0 16,0-6 12-16,0 6 0 0,-3 0 0 0,-1 0 0 16,4 3-29-16,-3-2-7 0,3 5 0 15,-7-6-1-15,3 6 25 0,-3-6 12 0,4 6-12 0,-4 0 12 16,3 0-8-16,-3 6 8 0,0-6 0 0,4 0 0 16,-5 6-12-16,1-3 1 0,0 2 1 0,-3 1 0 15,6 6 10-15,-3-6-8 0,0 12 8 0,0-10-8 16,0 4 8-16,0 0-12 0,3 0 12 0,-3 5-12 15,4-8 12-15,-1 6 0 0,1 5 0 0,3-2 0 16,0 0 0-16,0 2 0 0,0-8 0 0,3 9 0 16,1-7 14-16,-1 1 5 0,1-3 1 0,-1 0 0 15,5-4-20-15,-5 1 0 0,4-3-13 0,0 9 5 16,-3-9-22-16,3-1-4 0,0 1-1 0,0 0 0 16,0-6-57-16,-4 0-11 0,4 0-2 0,1 0-1 15,-1-6-148-15,0 0-30 0</inkml:trace>
  <inkml:trace contextRef="#ctx0" brushRef="#br0" timeOffset="46779.661">27125 7937 706 0,'0'0'30'0,"0"0"-30"32,0 0 77-32,0 0 10 0,0 0 1 0,0 0 1 0,0 0 6 0,0 0 1 0,0 0 0 0,0 0 0 15,0 0-53-15,0 0-11 0,0 0-1 0,-11 0-1 16,11 0 12-16,-7 6 2 0,7-6 1 0,-7 0 0 16,4 9-26-16,-4-1-6 0,3 1-1 0,1-3 0 15,-4 6 24-15,3 0 4 0,1 2 0 0,-4 4 1 16,3-6-17-16,1-1-3 0,-1 1-1 0,4-3 0 15,-4 9-6-15,1-7-2 0,-1 1 0 0,1 0 0 16,3 0 16-16,-4-1 4 0,1 4 0 0,3-3 0 16,-7-6-20-16,3 0-3 0,4-6-1 0,0 0 0 15,0 0-8-15,0 0 8 0,0 0-8 0,0 0 8 16,0 0 8-16,0 0 2 0,0 0 0 0,-7-6 0 16,4 0 2-16,-4-6 0 0,3 0 0 0,1 4 0 15,3-1-20-15,-4 0 0 0,1-3 8 0,3 6-8 16,-4 0 12-16,4-5-2 0,0-1 0 0,0 3 0 15,0 3-32-15,4 0-6 0,-4 0-2 0,3 1 0 16,-3-7 30-16,0 12 10 0,0 0 0 0,4 0 0 16,-4 0-10-16,0 0-14 0,3-6 3 0,4 6 1 15,-7 0-2-15,7 6 0 0,0-6 0 0,-3 6 0 16,6 0 4-16,-3-6 0 0,0 5 0 0,1-5 0 16,-1 6 8-16,0 0 0 0,3-6 0 0,-3 6 0 15,-3 0 0-15,3-3-8 0,-7-3 8 0,3 12-8 0,4-6 8 16,-3 5 0-16,3 1 0 0,-3-6 0 0,-1 6 0 0,1-3 0 0,-1-4 0 0,-3 1 0 15,0-6 0-15,0 0 0 0,0 0 0 0,0 0 0 16,0 0 0-16,0 0 0 0,0 0 8 0,0 0-8 16,0 0 0-16,0 0 9 0,0 0-9 0,0 0 0 15,7-6 0-15,-3 3 0 0,3-5-10 0,-4-4 10 16,4 3-40-16,0 3 0 16,-3-6 0-16,3 7 0 0,0-10 32 0,-3 12 8 0,3 0 0 0,-7 3 0 15,7-3-12-15,-4 0 3 0,1 0 0 0,3 0 0 16,-7 3 9-16,0 0-13 15,3 0 5-15,-3 0 8 0,0 0-13 0,0 0 5 0,0 0 8 0,0 0-13 16,0 0 13-16,7 0 0 0,-7 0 0 0,4 0 0 16,-4 0 0-16,7 0 0 0,0 3 0 0,-3 0 0 15,-1-3 8-15,-3 0-8 0,7 3 0 0,-3 3 0 16,-1-3-19-16,4 6-10 0,-3-3-3 0,-1 5 0 16,1-5 77-16,-1 6 15 0,-3 0 4 0,4-1 0 15,-4 4-64-15,0-3-16 0,0 0-2 0,0-1 0 16,-4 1 29-16,4 3 5 0,0-3 2 0,0-1 0 15,0-8-18-15,0-3 0 0,0 0 0 0,4 6 0 16,-4-6 0-16,3 6 0 0,1-3 0 0,3 3 0 16,0-3-99-16,0-3-23 0,0-3-5 0</inkml:trace>
  <inkml:trace contextRef="#ctx0" brushRef="#br0" timeOffset="47334.367">27446 8099 1552 0,'0'0'44'0,"0"0"10"0,0 0-43 0,0 0-11 0,0 0 0 0,0 0 0 16,0 0 53-16,0 0 9 0,0 0 2 0,0 0 0 15,0 0-52-15,0 0-12 0,0 0 0 0,0 0 0 16,4 5 0-16,-1-5 0 0,4 6 0 0,0 0 0 16,0-6 0-16,0 0 0 0,0 0 0 0,1 0 0 15,2 0 34-15,1 0 4 0,-1 0 1 0,1-6 0 16,-1 6-11-16,1 0-3 0,0-6 0 0,-1 6 0 15,-3-5 31-15,4-1 7 0,-4-9 1 0,-4 3 0 16,4 0-64-16,-3-5 0 0,3 5-12 0,-3 0 2 16,-4-2 10-16,3 2 11 0,-3-6-3 0,0 6 0 15,0-2-8-15,-3 8 0 0,3-6 0 0,-4 6 0 16,0-6 12-16,4 7-4 0,-3-4 0 0,-4 6 0 16,3-3-8-16,1 3 0 0,3 3 0 0,-7 0 0 15,0 3 0-15,0 0 0 0,-4 3 0 0,4 8 0 16,-7-2 0-16,3 0-9 0,1 0 9 0,-4 5-13 0,3-2 13 0,1 9 0 15,2-7 0-15,-2 4 0 0,-1 2-10 0,4-8 1 16,-3 9 0-16,3-7 0 0,3-2 9 0,-3 3 0 16,7-1 0-16,-4-5 0 0,4 6 0 0,0-7 0 15,4 4 8-15,0 3-8 0,-1-7 9 0,4-2-9 0,-3-3 12 16,3 6-12-16,0-6 0 0,3 5 0 16,-3-11 0-16,4 6 0 15,0 0-48-15,3-6-12 0,-4-6-4 0</inkml:trace>
  <inkml:trace contextRef="#ctx0" brushRef="#br0" timeOffset="47773.169">27767 8072 1552 0,'-3'6'44'0,"3"-6"10"16,-4 6-43-16,1 3-11 0,-4-3 0 0,-1-1 0 16,5 7 53-16,-1-6 9 0,1 0 2 0,-1 6 0 15,1-3-52-15,-1-4-12 0,1 1 0 0,3 6 0 16,0-12 54-16,-4 6 8 0,4-6 2 0,0 0 0 16,0 0-52-16,0 0-12 0,0 0 0 0,0 0 0 15,0 0 0-15,0 0 0 0,0 0 0 0,0 0 0 0,0 0 0 16,0 0 0-16,0 0 0 0,7 0 0 15,0-12 0-15,0 6 0 0,0-8 0 0,1-4 0 16,2 6 0-16,-3 0 0 0,4 1 0 0,-1-7 0 16,1 3 0-16,-4 4 0 0,4-7 0 0,-4 3 0 0,3 3 0 15,-3 7-8-15,0-7 8 0,-3 6-10 0,3 0 62 0,-7 6 13 16,0-6 3-16,0 6 0 0,0 0-54 0,0 0-14 0,7 6 0 0,-4 0 0 31,1 0-52-31,-1 6-16 0,1-1-4 0,-4 1 0 0,4 3 58 0,-4 2 14 0,0-5 0 0,0 0 0 16,-4 9 0-16,4-10 0 0,0 7 0 0,-4 3 0 15,4-4 0-15,0 1 0 0,0-4 0 16,0 1 0-16,0 0-47 16,0-3-6-16,4-1-2 0</inkml:trace>
  <inkml:trace contextRef="#ctx0" brushRef="#br0" timeOffset="48265.602">28212 7025 1105 0,'7'-8'23'0,"-7"8"5"0,0 0-28 15,0 0 0-15,0 0 0 0,0 0 0 0,0 0 86 0,0 0 11 0,0 0 3 0,0 6 0 16,3 2-71-16,-3 4-13 0,0 0-4 0,-3 6 0 16,-1-4 35-16,1 10 6 0,-1-1 2 0,4 10 0 15,-3-4-27-15,-1 3-4 16,1 4-2-16,3 8 0 15,-4-6 22-15,0-3 5 0,1 3 1 0,-1 1 0 0,1 2-7 0,3-3-2 0,0-3 0 0,-4 4 0 16,4-1-3-16,-3 3-1 0,-1-3 0 0,4 0 0 16,-3-2-29-16,-1 2-8 0,1 3 0 0,-1-3 0 15,1 0 0-15,-1 4 0 0,4-16 0 0,-3 9 0 16,-4-2 0-16,3-4 0 0,0 0 0 0,-3-2 0 16,4 2 0-16,-4-2 0 0,3-7 0 0,1 4 0 15,-1-7-10-15,1 1-3 0,-1 0-1 0,1-4 0 16,-1-2-29-16,4-6-5 0,0-6-2 0,0 0 0 15,0 0-11-15,0 0-3 0,0 0 0 0,0 0 0 16,0-6-153-16,0-6-31 0</inkml:trace>
  <inkml:trace contextRef="#ctx0" brushRef="#br0" timeOffset="48642.511">27887 7464 1414 0,'-7'11'40'0,"0"1"9"0,-4-6-39 0,4 6-10 0,0-6 0 0,-3 8 0 16,6-2 102-16,-3-6 18 0,0 6 4 0,4-1 1 15,-1-2-53-15,4-9-12 0,0 0-1 0,0 0-1 16,-4 6-25-16,4-6-5 0,-3 6 0 0,3-6-1 16,0 0-7-16,0 0 0 0,0 0-1 0,0 0 0 15,7 3 12-15,-3 0 2 0,3 3 1 0,0-6 0 16,3 0-19-16,4 0-4 0,0 6-1 0,1-12 0 16,2 6 1-16,1-9 0 0,3 3 0 0,-3-6 0 15,6 1-11-15,1-1-17 0,7 0 4 0,-4-11 1 16,4 8-10-16,-1-3-2 0,1-2 0 0,0 2 0 15,0-6-25-15,-4 13-6 0,4-10-1 16,-8 3 0-16,1 7-115 0,-7 5-23 0,-1-6-5 0</inkml:trace>
  <inkml:trace contextRef="#ctx0" brushRef="#br0" timeOffset="49095.393">28321 8222 1721 0,'0'0'72'16,"-7"6"-57"0,3 0 5-16,1 0 2 0,-4 0 0 0,3-1 0 15,4-5-14-15,0 0-8 0,-3 3 10 0,3-3-10 16,0 0 57-16,0 0 6 0,0 0 1 0,0 0 0 16,0 0-52-16,0 0-12 0,0 0 0 0,0 0 0 15,0 0-151-15,0 0-33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3-12T21:01:17.397"/>
    </inkml:context>
    <inkml:brush xml:id="br0">
      <inkml:brushProperty name="width" value="0.05" units="cm"/>
      <inkml:brushProperty name="height" value="0.05" units="cm"/>
    </inkml:brush>
  </inkml:definitions>
  <inkml:trace contextRef="#ctx0" brushRef="#br0">1392 127 2960 0 0,'0'0'64'0'0,"0"0"8"0"0,0 0 8 0 0,0 0 16 0 0,0 0-96 0 0,0 0 0 0 0,0 0 0 0 0,0 0 0 0 0,0 0 136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4614" cy="466884"/>
          </a:xfrm>
          <a:prstGeom prst="rect">
            <a:avLst/>
          </a:prstGeom>
        </p:spPr>
        <p:txBody>
          <a:bodyPr vert="horz" lIns="91467" tIns="45734" rIns="91467" bIns="45734" rtlCol="0"/>
          <a:lstStyle>
            <a:lvl1pPr algn="l">
              <a:defRPr sz="1200"/>
            </a:lvl1pPr>
          </a:lstStyle>
          <a:p>
            <a:endParaRPr lang="en-US" dirty="0"/>
          </a:p>
        </p:txBody>
      </p:sp>
      <p:sp>
        <p:nvSpPr>
          <p:cNvPr id="3" name="Date Placeholder 2"/>
          <p:cNvSpPr>
            <a:spLocks noGrp="1"/>
          </p:cNvSpPr>
          <p:nvPr>
            <p:ph type="dt" idx="1"/>
          </p:nvPr>
        </p:nvSpPr>
        <p:spPr>
          <a:xfrm>
            <a:off x="3980073" y="1"/>
            <a:ext cx="3044614" cy="466884"/>
          </a:xfrm>
          <a:prstGeom prst="rect">
            <a:avLst/>
          </a:prstGeom>
        </p:spPr>
        <p:txBody>
          <a:bodyPr vert="horz" lIns="91467" tIns="45734" rIns="91467" bIns="45734" rtlCol="0"/>
          <a:lstStyle>
            <a:lvl1pPr algn="r">
              <a:defRPr sz="1200"/>
            </a:lvl1pPr>
          </a:lstStyle>
          <a:p>
            <a:fld id="{48DD0A07-85FA-4B78-9C5E-5A1CE49C4023}" type="datetimeFigureOut">
              <a:rPr lang="en-US" smtClean="0"/>
              <a:t>3/17/2024</a:t>
            </a:fld>
            <a:endParaRPr lang="en-US" dirty="0"/>
          </a:p>
        </p:txBody>
      </p:sp>
      <p:sp>
        <p:nvSpPr>
          <p:cNvPr id="4" name="Slide Image Placeholder 3"/>
          <p:cNvSpPr>
            <a:spLocks noGrp="1" noRot="1" noChangeAspect="1"/>
          </p:cNvSpPr>
          <p:nvPr>
            <p:ph type="sldImg" idx="2"/>
          </p:nvPr>
        </p:nvSpPr>
        <p:spPr>
          <a:xfrm>
            <a:off x="719138" y="1163638"/>
            <a:ext cx="5588000" cy="3143250"/>
          </a:xfrm>
          <a:prstGeom prst="rect">
            <a:avLst/>
          </a:prstGeom>
          <a:noFill/>
          <a:ln w="12700">
            <a:solidFill>
              <a:prstClr val="black"/>
            </a:solidFill>
          </a:ln>
        </p:spPr>
        <p:txBody>
          <a:bodyPr vert="horz" lIns="91467" tIns="45734" rIns="91467" bIns="45734" rtlCol="0" anchor="ctr"/>
          <a:lstStyle/>
          <a:p>
            <a:endParaRPr lang="en-US" dirty="0"/>
          </a:p>
        </p:txBody>
      </p:sp>
      <p:sp>
        <p:nvSpPr>
          <p:cNvPr id="5" name="Notes Placeholder 4"/>
          <p:cNvSpPr>
            <a:spLocks noGrp="1"/>
          </p:cNvSpPr>
          <p:nvPr>
            <p:ph type="body" sz="quarter" idx="3"/>
          </p:nvPr>
        </p:nvSpPr>
        <p:spPr>
          <a:xfrm>
            <a:off x="701992" y="4481453"/>
            <a:ext cx="5622291" cy="3666788"/>
          </a:xfrm>
          <a:prstGeom prst="rect">
            <a:avLst/>
          </a:prstGeom>
        </p:spPr>
        <p:txBody>
          <a:bodyPr vert="horz" lIns="91467" tIns="45734" rIns="91467" bIns="4573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391"/>
            <a:ext cx="3044614" cy="466884"/>
          </a:xfrm>
          <a:prstGeom prst="rect">
            <a:avLst/>
          </a:prstGeom>
        </p:spPr>
        <p:txBody>
          <a:bodyPr vert="horz" lIns="91467" tIns="45734" rIns="91467" bIns="4573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80073" y="8845391"/>
            <a:ext cx="3044614" cy="466884"/>
          </a:xfrm>
          <a:prstGeom prst="rect">
            <a:avLst/>
          </a:prstGeom>
        </p:spPr>
        <p:txBody>
          <a:bodyPr vert="horz" lIns="91467" tIns="45734" rIns="91467" bIns="45734" rtlCol="0" anchor="b"/>
          <a:lstStyle>
            <a:lvl1pPr algn="r">
              <a:defRPr sz="1200"/>
            </a:lvl1pPr>
          </a:lstStyle>
          <a:p>
            <a:fld id="{6A90846C-8667-4EDA-B1E1-658FC02399AA}" type="slidenum">
              <a:rPr lang="en-US" smtClean="0"/>
              <a:t>‹#›</a:t>
            </a:fld>
            <a:endParaRPr lang="en-US" dirty="0"/>
          </a:p>
        </p:txBody>
      </p:sp>
    </p:spTree>
    <p:extLst>
      <p:ext uri="{BB962C8B-B14F-4D97-AF65-F5344CB8AC3E}">
        <p14:creationId xmlns:p14="http://schemas.microsoft.com/office/powerpoint/2010/main" val="257225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é</a:t>
            </a:r>
          </a:p>
        </p:txBody>
      </p:sp>
      <p:sp>
        <p:nvSpPr>
          <p:cNvPr id="4" name="Slide Number Placeholder 3"/>
          <p:cNvSpPr>
            <a:spLocks noGrp="1"/>
          </p:cNvSpPr>
          <p:nvPr>
            <p:ph type="sldNum" sz="quarter" idx="10"/>
          </p:nvPr>
        </p:nvSpPr>
        <p:spPr/>
        <p:txBody>
          <a:bodyPr/>
          <a:lstStyle/>
          <a:p>
            <a:fld id="{6A90846C-8667-4EDA-B1E1-658FC02399AA}" type="slidenum">
              <a:rPr lang="en-US" smtClean="0"/>
              <a:t>22</a:t>
            </a:fld>
            <a:endParaRPr lang="en-US" dirty="0"/>
          </a:p>
        </p:txBody>
      </p:sp>
    </p:spTree>
    <p:extLst>
      <p:ext uri="{BB962C8B-B14F-4D97-AF65-F5344CB8AC3E}">
        <p14:creationId xmlns:p14="http://schemas.microsoft.com/office/powerpoint/2010/main" val="638875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3FA4E6-1A48-4782-8997-A24A22606861}" type="datetimeFigureOut">
              <a:rPr lang="en-US" smtClean="0"/>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4129378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604854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650851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FA4E6-1A48-4782-8997-A24A22606861}" type="datetimeFigureOut">
              <a:rPr lang="en-US" smtClean="0"/>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73565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3FA4E6-1A48-4782-8997-A24A22606861}" type="datetimeFigureOut">
              <a:rPr lang="en-US" smtClean="0"/>
              <a:t>3/17/2024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809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3FA4E6-1A48-4782-8997-A24A22606861}" type="datetimeFigureOut">
              <a:rPr lang="en-US" smtClean="0"/>
              <a:t>3/17/2024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1283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3FA4E6-1A48-4782-8997-A24A22606861}" type="datetimeFigureOut">
              <a:rPr lang="en-US" smtClean="0"/>
              <a:t>3/17/2024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1528557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3FA4E6-1A48-4782-8997-A24A22606861}" type="datetimeFigureOut">
              <a:rPr lang="en-US" smtClean="0"/>
              <a:t>3/17/2024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27176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FA4E6-1A48-4782-8997-A24A22606861}" type="datetimeFigureOut">
              <a:rPr lang="en-US" smtClean="0"/>
              <a:t>3/17/2024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374706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3/17/2024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245675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3FA4E6-1A48-4782-8997-A24A22606861}" type="datetimeFigureOut">
              <a:rPr lang="en-US" smtClean="0"/>
              <a:t>3/17/2024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20351F9-1B01-40F4-8CBB-23344923DAD8}" type="slidenum">
              <a:rPr lang="en-US" smtClean="0"/>
              <a:t>‹#›</a:t>
            </a:fld>
            <a:endParaRPr lang="en-US" dirty="0"/>
          </a:p>
        </p:txBody>
      </p:sp>
    </p:spTree>
    <p:extLst>
      <p:ext uri="{BB962C8B-B14F-4D97-AF65-F5344CB8AC3E}">
        <p14:creationId xmlns:p14="http://schemas.microsoft.com/office/powerpoint/2010/main" val="696205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FA4E6-1A48-4782-8997-A24A22606861}" type="datetimeFigureOut">
              <a:rPr lang="en-US" smtClean="0"/>
              <a:t>3/17/2024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351F9-1B01-40F4-8CBB-23344923DAD8}" type="slidenum">
              <a:rPr lang="en-US" smtClean="0"/>
              <a:t>‹#›</a:t>
            </a:fld>
            <a:endParaRPr lang="en-US" dirty="0"/>
          </a:p>
        </p:txBody>
      </p:sp>
    </p:spTree>
    <p:extLst>
      <p:ext uri="{BB962C8B-B14F-4D97-AF65-F5344CB8AC3E}">
        <p14:creationId xmlns:p14="http://schemas.microsoft.com/office/powerpoint/2010/main" val="1206807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3" Type="http://schemas.openxmlformats.org/officeDocument/2006/relationships/customXml" Target="../ink/ink4.xml"/><Relationship Id="rId3" Type="http://schemas.openxmlformats.org/officeDocument/2006/relationships/customXml" Target="../ink/ink3.xml"/><Relationship Id="rId12" Type="http://schemas.openxmlformats.org/officeDocument/2006/relationships/image" Target="../media/image25.png"/><Relationship Id="rId33" Type="http://schemas.openxmlformats.org/officeDocument/2006/relationships/customXml" Target="../ink/ink5.xml"/><Relationship Id="rId2" Type="http://schemas.openxmlformats.org/officeDocument/2006/relationships/notesSlide" Target="../notesSlides/notesSlide1.xml"/><Relationship Id="rId41" Type="http://schemas.openxmlformats.org/officeDocument/2006/relationships/customXml" Target="../ink/ink6.xml"/><Relationship Id="rId1" Type="http://schemas.openxmlformats.org/officeDocument/2006/relationships/slideLayout" Target="../slideLayouts/slideLayout2.xml"/><Relationship Id="rId32" Type="http://schemas.openxmlformats.org/officeDocument/2006/relationships/image" Target="../media/image35.png"/><Relationship Id="rId40" Type="http://schemas.openxmlformats.org/officeDocument/2006/relationships/image" Target="../media/image39.png"/><Relationship Id="rId66" Type="http://schemas.openxmlformats.org/officeDocument/2006/relationships/image" Target="../media/image7.png"/><Relationship Id="rId65" Type="http://schemas.openxmlformats.org/officeDocument/2006/relationships/customXml" Target="../ink/ink7.xml"/><Relationship Id="rId6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7" Type="http://schemas.openxmlformats.org/officeDocument/2006/relationships/image" Target="../media/image15.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2061355"/>
          </a:xfrm>
        </p:spPr>
        <p:txBody>
          <a:bodyPr/>
          <a:lstStyle/>
          <a:p>
            <a:pPr algn="ctr"/>
            <a:br>
              <a:rPr lang="en-US" b="1" dirty="0"/>
            </a:br>
            <a:r>
              <a:rPr lang="en-US" b="1" dirty="0"/>
              <a:t>Bonjour!</a:t>
            </a:r>
          </a:p>
        </p:txBody>
      </p:sp>
      <p:sp>
        <p:nvSpPr>
          <p:cNvPr id="5" name="Content Placeholder 4"/>
          <p:cNvSpPr>
            <a:spLocks noGrp="1"/>
          </p:cNvSpPr>
          <p:nvPr>
            <p:ph idx="1"/>
          </p:nvPr>
        </p:nvSpPr>
        <p:spPr>
          <a:xfrm>
            <a:off x="838200" y="2390721"/>
            <a:ext cx="10515600" cy="3786241"/>
          </a:xfrm>
        </p:spPr>
        <p:txBody>
          <a:bodyPr>
            <a:normAutofit/>
          </a:bodyPr>
          <a:lstStyle/>
          <a:p>
            <a:pPr marL="0" indent="0" algn="ctr">
              <a:buNone/>
            </a:pPr>
            <a:endParaRPr lang="fr-FR" dirty="0"/>
          </a:p>
          <a:p>
            <a:pPr marL="0" indent="0" algn="ctr">
              <a:buNone/>
            </a:pPr>
            <a:endParaRPr lang="fr-FR" dirty="0"/>
          </a:p>
          <a:p>
            <a:pPr marL="0" indent="0" algn="ctr">
              <a:buNone/>
            </a:pPr>
            <a:endParaRPr lang="fr-FR" dirty="0"/>
          </a:p>
          <a:p>
            <a:pPr marL="0" indent="0" algn="ctr">
              <a:buNone/>
            </a:pPr>
            <a:r>
              <a:rPr lang="fr-FR" dirty="0"/>
              <a:t>lundi, le dix-huit mars</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en-US" dirty="0"/>
          </a:p>
          <a:p>
            <a:pPr marL="0" indent="0" algn="ctr">
              <a:buNone/>
            </a:pPr>
            <a:endParaRPr lang="en-US"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83339085-5205-4662-93F4-402DF77C8D7B}"/>
                  </a:ext>
                </a:extLst>
              </p14:cNvPr>
              <p14:cNvContentPartPr/>
              <p14:nvPr/>
            </p14:nvContentPartPr>
            <p14:xfrm>
              <a:off x="9822240" y="2808720"/>
              <a:ext cx="16920" cy="242640"/>
            </p14:xfrm>
          </p:contentPart>
        </mc:Choice>
        <mc:Fallback xmlns="">
          <p:pic>
            <p:nvPicPr>
              <p:cNvPr id="2" name="Ink 1">
                <a:extLst>
                  <a:ext uri="{FF2B5EF4-FFF2-40B4-BE49-F238E27FC236}">
                    <a16:creationId xmlns:a16="http://schemas.microsoft.com/office/drawing/2014/main" id="{83339085-5205-4662-93F4-402DF77C8D7B}"/>
                  </a:ext>
                </a:extLst>
              </p:cNvPr>
              <p:cNvPicPr/>
              <p:nvPr/>
            </p:nvPicPr>
            <p:blipFill>
              <a:blip r:embed="rId3"/>
              <a:stretch>
                <a:fillRect/>
              </a:stretch>
            </p:blipFill>
            <p:spPr>
              <a:xfrm>
                <a:off x="9812880" y="2799360"/>
                <a:ext cx="35640" cy="261360"/>
              </a:xfrm>
              <a:prstGeom prst="rect">
                <a:avLst/>
              </a:prstGeom>
            </p:spPr>
          </p:pic>
        </mc:Fallback>
      </mc:AlternateContent>
    </p:spTree>
    <p:extLst>
      <p:ext uri="{BB962C8B-B14F-4D97-AF65-F5344CB8AC3E}">
        <p14:creationId xmlns:p14="http://schemas.microsoft.com/office/powerpoint/2010/main" val="169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err="1"/>
              <a:t>L’imparfait</a:t>
            </a:r>
            <a:r>
              <a:rPr lang="en-US" dirty="0"/>
              <a:t> is used to describe actions from the past </a:t>
            </a:r>
          </a:p>
          <a:p>
            <a:pPr marL="0" indent="0">
              <a:buNone/>
            </a:pPr>
            <a:endParaRPr lang="en-US" dirty="0"/>
          </a:p>
          <a:p>
            <a:pPr marL="0" indent="0">
              <a:buNone/>
            </a:pPr>
            <a:r>
              <a:rPr lang="en-US" dirty="0"/>
              <a:t>which were on-going events or habitudes </a:t>
            </a:r>
          </a:p>
          <a:p>
            <a:pPr marL="0" indent="0">
              <a:buNone/>
            </a:pPr>
            <a:r>
              <a:rPr lang="en-US" dirty="0"/>
              <a:t>which describe emotions</a:t>
            </a:r>
          </a:p>
          <a:p>
            <a:pPr marL="0" indent="0">
              <a:buNone/>
            </a:pPr>
            <a:r>
              <a:rPr lang="en-US" dirty="0"/>
              <a:t>which describe the weather </a:t>
            </a:r>
          </a:p>
          <a:p>
            <a:pPr marL="0" indent="0">
              <a:buNone/>
            </a:pPr>
            <a:r>
              <a:rPr lang="en-US" dirty="0"/>
              <a:t>which set the background for a story </a:t>
            </a:r>
          </a:p>
          <a:p>
            <a:pPr marL="0" indent="0">
              <a:buNone/>
            </a:pPr>
            <a:r>
              <a:rPr lang="en-US" dirty="0"/>
              <a:t>which describe an action which was interrupted by a second event.</a:t>
            </a:r>
          </a:p>
          <a:p>
            <a:pPr marL="0" indent="0">
              <a:buNone/>
            </a:pPr>
            <a:r>
              <a:rPr lang="en-US" dirty="0"/>
              <a:t>which describe simultaneous actions in the past.</a:t>
            </a:r>
          </a:p>
          <a:p>
            <a:pPr marL="0" indent="0">
              <a:buNone/>
            </a:pPr>
            <a:endParaRPr lang="en-US" dirty="0"/>
          </a:p>
        </p:txBody>
      </p:sp>
    </p:spTree>
    <p:extLst>
      <p:ext uri="{BB962C8B-B14F-4D97-AF65-F5344CB8AC3E}">
        <p14:creationId xmlns:p14="http://schemas.microsoft.com/office/powerpoint/2010/main" val="319926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DCF6A-FD72-407E-B7AF-7D4791AC135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410305-971F-4B76-8598-C95950FFC4F0}"/>
              </a:ext>
            </a:extLst>
          </p:cNvPr>
          <p:cNvSpPr>
            <a:spLocks noGrp="1"/>
          </p:cNvSpPr>
          <p:nvPr>
            <p:ph idx="1"/>
          </p:nvPr>
        </p:nvSpPr>
        <p:spPr/>
        <p:txBody>
          <a:bodyPr/>
          <a:lstStyle/>
          <a:p>
            <a:pPr marL="0" indent="0">
              <a:buNone/>
            </a:pPr>
            <a:endParaRPr lang="en-US" dirty="0"/>
          </a:p>
          <a:p>
            <a:pPr marL="0" indent="0">
              <a:buNone/>
            </a:pPr>
            <a:r>
              <a:rPr lang="en-US" dirty="0"/>
              <a:t>The passé compose is used to describe events in the past…</a:t>
            </a:r>
          </a:p>
          <a:p>
            <a:pPr marL="0" indent="0">
              <a:buNone/>
            </a:pPr>
            <a:endParaRPr lang="en-US" dirty="0"/>
          </a:p>
          <a:p>
            <a:pPr marL="0" indent="0">
              <a:buNone/>
            </a:pPr>
            <a:r>
              <a:rPr lang="en-US" dirty="0"/>
              <a:t>…which happened once and were completed.</a:t>
            </a:r>
          </a:p>
          <a:p>
            <a:pPr marL="0" indent="0">
              <a:buNone/>
            </a:pPr>
            <a:r>
              <a:rPr lang="en-US" dirty="0"/>
              <a:t>…which are a series of events which happened one after the other, usually with each being responsible for the one which follows.</a:t>
            </a:r>
          </a:p>
          <a:p>
            <a:pPr marL="0" indent="0">
              <a:buNone/>
            </a:pPr>
            <a:r>
              <a:rPr lang="en-US" dirty="0"/>
              <a:t>…interrupted an ongoing action of the past, sometimes introduced by terms such as “</a:t>
            </a:r>
            <a:r>
              <a:rPr lang="en-US" dirty="0" err="1"/>
              <a:t>soudain</a:t>
            </a:r>
            <a:r>
              <a:rPr lang="en-US" dirty="0"/>
              <a:t>” or “tout à coup”.</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1288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7873E-88BD-4109-895B-6BA38FA14A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E2D9D5-2021-4EC8-903F-307FEB532FFA}"/>
              </a:ext>
            </a:extLst>
          </p:cNvPr>
          <p:cNvSpPr>
            <a:spLocks noGrp="1"/>
          </p:cNvSpPr>
          <p:nvPr>
            <p:ph idx="1"/>
          </p:nvPr>
        </p:nvSpPr>
        <p:spPr/>
        <p:txBody>
          <a:bodyPr/>
          <a:lstStyle/>
          <a:p>
            <a:pPr marL="0" indent="0">
              <a:buNone/>
            </a:pPr>
            <a:endParaRPr lang="en-US" dirty="0"/>
          </a:p>
          <a:p>
            <a:pPr marL="0" indent="0">
              <a:buNone/>
            </a:pPr>
            <a:r>
              <a:rPr lang="en-US" dirty="0"/>
              <a:t>To form </a:t>
            </a:r>
            <a:r>
              <a:rPr lang="en-US" dirty="0" err="1"/>
              <a:t>l’imparfait</a:t>
            </a:r>
            <a:endParaRPr lang="en-US" dirty="0"/>
          </a:p>
          <a:p>
            <a:pPr marL="0" indent="0">
              <a:buNone/>
            </a:pPr>
            <a:r>
              <a:rPr lang="en-US" dirty="0"/>
              <a:t>Start with the first person plural (nous form) of the present tense of a verb</a:t>
            </a:r>
          </a:p>
          <a:p>
            <a:pPr marL="0" indent="0">
              <a:buNone/>
            </a:pPr>
            <a:r>
              <a:rPr lang="en-US" dirty="0" err="1"/>
              <a:t>Parler</a:t>
            </a:r>
            <a:r>
              <a:rPr lang="en-US" dirty="0"/>
              <a:t> </a:t>
            </a:r>
            <a:r>
              <a:rPr lang="en-US" dirty="0">
                <a:sym typeface="Wingdings" panose="05000000000000000000" pitchFamily="2" charset="2"/>
              </a:rPr>
              <a:t> </a:t>
            </a:r>
            <a:r>
              <a:rPr lang="en-US" dirty="0" err="1">
                <a:sym typeface="Wingdings" panose="05000000000000000000" pitchFamily="2" charset="2"/>
              </a:rPr>
              <a:t>parlons</a:t>
            </a:r>
            <a:endParaRPr lang="en-US" dirty="0">
              <a:sym typeface="Wingdings" panose="05000000000000000000" pitchFamily="2" charset="2"/>
            </a:endParaRPr>
          </a:p>
          <a:p>
            <a:pPr marL="0" indent="0">
              <a:buNone/>
            </a:pPr>
            <a:r>
              <a:rPr lang="en-US" dirty="0">
                <a:sym typeface="Wingdings" panose="05000000000000000000" pitchFamily="2" charset="2"/>
              </a:rPr>
              <a:t>Drop the “</a:t>
            </a:r>
            <a:r>
              <a:rPr lang="en-US" dirty="0" err="1">
                <a:sym typeface="Wingdings" panose="05000000000000000000" pitchFamily="2" charset="2"/>
              </a:rPr>
              <a:t>ons</a:t>
            </a:r>
            <a:r>
              <a:rPr lang="en-US" dirty="0">
                <a:sym typeface="Wingdings" panose="05000000000000000000" pitchFamily="2" charset="2"/>
              </a:rPr>
              <a:t>”</a:t>
            </a:r>
          </a:p>
          <a:p>
            <a:pPr marL="0" indent="0">
              <a:buNone/>
            </a:pPr>
            <a:r>
              <a:rPr lang="en-US" dirty="0" err="1">
                <a:sym typeface="Wingdings" panose="05000000000000000000" pitchFamily="2" charset="2"/>
              </a:rPr>
              <a:t>Parlons</a:t>
            </a:r>
            <a:r>
              <a:rPr lang="en-US" dirty="0">
                <a:sym typeface="Wingdings" panose="05000000000000000000" pitchFamily="2" charset="2"/>
              </a:rPr>
              <a:t>  </a:t>
            </a:r>
            <a:r>
              <a:rPr lang="en-US" dirty="0" err="1">
                <a:sym typeface="Wingdings" panose="05000000000000000000" pitchFamily="2" charset="2"/>
              </a:rPr>
              <a:t>parl</a:t>
            </a:r>
            <a:endParaRPr lang="en-US" dirty="0">
              <a:sym typeface="Wingdings" panose="05000000000000000000" pitchFamily="2" charset="2"/>
            </a:endParaRP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7724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0E372-27E5-4AF1-8517-73E1599B87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4A02C3E-1F67-44B2-A8FF-44D581EA56A0}"/>
              </a:ext>
            </a:extLst>
          </p:cNvPr>
          <p:cNvSpPr>
            <a:spLocks noGrp="1"/>
          </p:cNvSpPr>
          <p:nvPr>
            <p:ph idx="1"/>
          </p:nvPr>
        </p:nvSpPr>
        <p:spPr/>
        <p:txBody>
          <a:bodyPr/>
          <a:lstStyle/>
          <a:p>
            <a:pPr marL="0" indent="0">
              <a:buNone/>
            </a:pPr>
            <a:endParaRPr lang="en-US" dirty="0"/>
          </a:p>
          <a:p>
            <a:pPr marL="0" indent="0">
              <a:buNone/>
            </a:pPr>
            <a:r>
              <a:rPr lang="en-US" dirty="0"/>
              <a:t>Add the </a:t>
            </a:r>
            <a:r>
              <a:rPr lang="en-US" dirty="0" err="1"/>
              <a:t>imparfait</a:t>
            </a:r>
            <a:r>
              <a:rPr lang="en-US" dirty="0"/>
              <a:t> terminations</a:t>
            </a:r>
          </a:p>
          <a:p>
            <a:pPr marL="0" indent="0">
              <a:buNone/>
            </a:pPr>
            <a:endParaRPr lang="en-US" dirty="0"/>
          </a:p>
          <a:p>
            <a:pPr marL="0" indent="0">
              <a:buNone/>
            </a:pPr>
            <a:r>
              <a:rPr lang="en-US" dirty="0"/>
              <a:t>je </a:t>
            </a:r>
            <a:r>
              <a:rPr lang="en-US" dirty="0" err="1"/>
              <a:t>parl</a:t>
            </a:r>
            <a:r>
              <a:rPr lang="en-US" dirty="0" err="1">
                <a:solidFill>
                  <a:srgbClr val="FF0000"/>
                </a:solidFill>
              </a:rPr>
              <a:t>ais</a:t>
            </a:r>
            <a:r>
              <a:rPr lang="en-US" dirty="0"/>
              <a:t>		nous </a:t>
            </a:r>
            <a:r>
              <a:rPr lang="en-US" dirty="0" err="1"/>
              <a:t>parl</a:t>
            </a:r>
            <a:r>
              <a:rPr lang="en-US" dirty="0" err="1">
                <a:solidFill>
                  <a:srgbClr val="FF0000"/>
                </a:solidFill>
              </a:rPr>
              <a:t>ions</a:t>
            </a:r>
            <a:endParaRPr lang="en-US" dirty="0">
              <a:solidFill>
                <a:srgbClr val="FF0000"/>
              </a:solidFill>
            </a:endParaRPr>
          </a:p>
          <a:p>
            <a:pPr marL="0" indent="0">
              <a:buNone/>
            </a:pPr>
            <a:r>
              <a:rPr lang="en-US" dirty="0" err="1"/>
              <a:t>tu</a:t>
            </a:r>
            <a:r>
              <a:rPr lang="en-US" dirty="0"/>
              <a:t> </a:t>
            </a:r>
            <a:r>
              <a:rPr lang="en-US" dirty="0" err="1"/>
              <a:t>parl</a:t>
            </a:r>
            <a:r>
              <a:rPr lang="en-US" dirty="0" err="1">
                <a:solidFill>
                  <a:srgbClr val="FF0000"/>
                </a:solidFill>
              </a:rPr>
              <a:t>ais</a:t>
            </a:r>
            <a:r>
              <a:rPr lang="en-US" dirty="0"/>
              <a:t>		</a:t>
            </a:r>
            <a:r>
              <a:rPr lang="en-US" dirty="0" err="1"/>
              <a:t>vous</a:t>
            </a:r>
            <a:r>
              <a:rPr lang="en-US" dirty="0"/>
              <a:t> </a:t>
            </a:r>
            <a:r>
              <a:rPr lang="en-US" dirty="0" err="1"/>
              <a:t>parl</a:t>
            </a:r>
            <a:r>
              <a:rPr lang="en-US" dirty="0" err="1">
                <a:solidFill>
                  <a:srgbClr val="FF0000"/>
                </a:solidFill>
              </a:rPr>
              <a:t>iez</a:t>
            </a:r>
            <a:endParaRPr lang="en-US" dirty="0">
              <a:solidFill>
                <a:srgbClr val="FF0000"/>
              </a:solidFill>
            </a:endParaRPr>
          </a:p>
          <a:p>
            <a:pPr marL="0" indent="0">
              <a:buNone/>
            </a:pPr>
            <a:r>
              <a:rPr lang="en-US" dirty="0" err="1"/>
              <a:t>elle</a:t>
            </a:r>
            <a:r>
              <a:rPr lang="en-US" dirty="0"/>
              <a:t> </a:t>
            </a:r>
            <a:r>
              <a:rPr lang="en-US" dirty="0" err="1"/>
              <a:t>parl</a:t>
            </a:r>
            <a:r>
              <a:rPr lang="en-US" dirty="0" err="1">
                <a:solidFill>
                  <a:srgbClr val="FF0000"/>
                </a:solidFill>
              </a:rPr>
              <a:t>ait</a:t>
            </a:r>
            <a:r>
              <a:rPr lang="en-US" dirty="0"/>
              <a:t>		</a:t>
            </a:r>
            <a:r>
              <a:rPr lang="en-US" dirty="0" err="1"/>
              <a:t>elles</a:t>
            </a:r>
            <a:r>
              <a:rPr lang="en-US" dirty="0"/>
              <a:t> </a:t>
            </a:r>
            <a:r>
              <a:rPr lang="en-US" dirty="0" err="1"/>
              <a:t>parl</a:t>
            </a:r>
            <a:r>
              <a:rPr lang="en-US" dirty="0" err="1">
                <a:solidFill>
                  <a:srgbClr val="FF0000"/>
                </a:solidFill>
              </a:rPr>
              <a:t>aient</a:t>
            </a:r>
            <a:endParaRPr lang="en-US" dirty="0">
              <a:solidFill>
                <a:srgbClr val="FF0000"/>
              </a:solidFill>
            </a:endParaRPr>
          </a:p>
        </p:txBody>
      </p:sp>
    </p:spTree>
    <p:extLst>
      <p:ext uri="{BB962C8B-B14F-4D97-AF65-F5344CB8AC3E}">
        <p14:creationId xmlns:p14="http://schemas.microsoft.com/office/powerpoint/2010/main" val="1954172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2469F-10FC-4706-930F-E8F0BE5B48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F0F8A4-7514-485D-B537-8D982D07A855}"/>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The only irregular verb in the </a:t>
            </a:r>
            <a:r>
              <a:rPr lang="en-US" dirty="0" err="1"/>
              <a:t>imparfait</a:t>
            </a:r>
            <a:r>
              <a:rPr lang="en-US" dirty="0"/>
              <a:t> is </a:t>
            </a:r>
            <a:r>
              <a:rPr lang="en-US" dirty="0" err="1"/>
              <a:t>être</a:t>
            </a:r>
            <a:endParaRPr lang="en-US" dirty="0"/>
          </a:p>
          <a:p>
            <a:pPr marL="0" indent="0">
              <a:buNone/>
            </a:pPr>
            <a:endParaRPr lang="en-US" dirty="0"/>
          </a:p>
          <a:p>
            <a:pPr marL="0" indent="0">
              <a:buNone/>
            </a:pPr>
            <a:r>
              <a:rPr lang="en-US" dirty="0" err="1"/>
              <a:t>j’étais</a:t>
            </a:r>
            <a:r>
              <a:rPr lang="en-US" dirty="0"/>
              <a:t>			nous </a:t>
            </a:r>
            <a:r>
              <a:rPr lang="en-US" dirty="0" err="1"/>
              <a:t>étions</a:t>
            </a:r>
            <a:endParaRPr lang="en-US" dirty="0"/>
          </a:p>
          <a:p>
            <a:pPr marL="0" indent="0">
              <a:buNone/>
            </a:pPr>
            <a:r>
              <a:rPr lang="en-US" dirty="0" err="1"/>
              <a:t>tu</a:t>
            </a:r>
            <a:r>
              <a:rPr lang="en-US" dirty="0"/>
              <a:t> </a:t>
            </a:r>
            <a:r>
              <a:rPr lang="en-US" dirty="0" err="1"/>
              <a:t>étais</a:t>
            </a:r>
            <a:r>
              <a:rPr lang="en-US" dirty="0"/>
              <a:t>		</a:t>
            </a:r>
            <a:r>
              <a:rPr lang="en-US" dirty="0" err="1"/>
              <a:t>vous</a:t>
            </a:r>
            <a:r>
              <a:rPr lang="en-US" dirty="0"/>
              <a:t> </a:t>
            </a:r>
            <a:r>
              <a:rPr lang="en-US" dirty="0" err="1"/>
              <a:t>étiez</a:t>
            </a:r>
            <a:endParaRPr lang="en-US" dirty="0"/>
          </a:p>
          <a:p>
            <a:pPr marL="0" indent="0">
              <a:buNone/>
            </a:pPr>
            <a:r>
              <a:rPr lang="en-US" dirty="0" err="1"/>
              <a:t>il</a:t>
            </a:r>
            <a:r>
              <a:rPr lang="en-US" dirty="0"/>
              <a:t> </a:t>
            </a:r>
            <a:r>
              <a:rPr lang="en-US" dirty="0" err="1"/>
              <a:t>était</a:t>
            </a:r>
            <a:r>
              <a:rPr lang="en-US" dirty="0"/>
              <a:t>			</a:t>
            </a:r>
            <a:r>
              <a:rPr lang="en-US" dirty="0" err="1"/>
              <a:t>ils</a:t>
            </a:r>
            <a:r>
              <a:rPr lang="en-US" dirty="0"/>
              <a:t> </a:t>
            </a:r>
            <a:r>
              <a:rPr lang="en-US" dirty="0" err="1"/>
              <a:t>étaient</a:t>
            </a:r>
            <a:endParaRPr lang="en-US" dirty="0"/>
          </a:p>
        </p:txBody>
      </p:sp>
    </p:spTree>
    <p:extLst>
      <p:ext uri="{BB962C8B-B14F-4D97-AF65-F5344CB8AC3E}">
        <p14:creationId xmlns:p14="http://schemas.microsoft.com/office/powerpoint/2010/main" val="3373995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err="1"/>
              <a:t>L’imparfait</a:t>
            </a:r>
            <a:r>
              <a:rPr lang="en-US" dirty="0"/>
              <a:t> is used to describe actions from the past </a:t>
            </a:r>
          </a:p>
          <a:p>
            <a:pPr marL="0" indent="0">
              <a:buNone/>
            </a:pPr>
            <a:endParaRPr lang="en-US" dirty="0"/>
          </a:p>
          <a:p>
            <a:pPr marL="0" indent="0">
              <a:buNone/>
            </a:pPr>
            <a:r>
              <a:rPr lang="en-US" dirty="0"/>
              <a:t>which were on-going events or habitudes </a:t>
            </a:r>
          </a:p>
          <a:p>
            <a:pPr marL="0" indent="0">
              <a:buNone/>
            </a:pPr>
            <a:endParaRPr lang="en-US" dirty="0"/>
          </a:p>
          <a:p>
            <a:pPr marL="0" indent="0">
              <a:buNone/>
            </a:pPr>
            <a:r>
              <a:rPr lang="en-US" dirty="0" err="1"/>
              <a:t>Quand</a:t>
            </a:r>
            <a:r>
              <a:rPr lang="en-US" dirty="0"/>
              <a:t> </a:t>
            </a:r>
            <a:r>
              <a:rPr lang="en-US" dirty="0" err="1"/>
              <a:t>j’étais</a:t>
            </a:r>
            <a:r>
              <a:rPr lang="en-US" dirty="0"/>
              <a:t> </a:t>
            </a:r>
            <a:r>
              <a:rPr lang="en-US" dirty="0" err="1"/>
              <a:t>jeune</a:t>
            </a:r>
            <a:r>
              <a:rPr lang="en-US" dirty="0"/>
              <a:t>, </a:t>
            </a:r>
            <a:r>
              <a:rPr lang="en-US" dirty="0" err="1"/>
              <a:t>mes</a:t>
            </a:r>
            <a:r>
              <a:rPr lang="en-US" dirty="0"/>
              <a:t> </a:t>
            </a:r>
            <a:r>
              <a:rPr lang="en-US" dirty="0" err="1"/>
              <a:t>amis</a:t>
            </a:r>
            <a:r>
              <a:rPr lang="en-US" dirty="0"/>
              <a:t> et </a:t>
            </a:r>
            <a:r>
              <a:rPr lang="en-US" dirty="0" err="1"/>
              <a:t>moi</a:t>
            </a:r>
            <a:r>
              <a:rPr lang="en-US" dirty="0"/>
              <a:t> </a:t>
            </a:r>
            <a:r>
              <a:rPr lang="en-US" dirty="0" err="1"/>
              <a:t>jouions</a:t>
            </a:r>
            <a:r>
              <a:rPr lang="en-US" dirty="0"/>
              <a:t> tout le temps à Monopoly.</a:t>
            </a:r>
          </a:p>
          <a:p>
            <a:pPr marL="0" indent="0">
              <a:buNone/>
            </a:pPr>
            <a:r>
              <a:rPr lang="en-US" dirty="0"/>
              <a:t>Les Castors </a:t>
            </a:r>
            <a:r>
              <a:rPr lang="en-US" dirty="0" err="1"/>
              <a:t>Affamés</a:t>
            </a:r>
            <a:r>
              <a:rPr lang="en-US" dirty="0"/>
              <a:t> </a:t>
            </a:r>
            <a:r>
              <a:rPr lang="en-US" dirty="0" err="1"/>
              <a:t>finissaient</a:t>
            </a:r>
            <a:r>
              <a:rPr lang="en-US" dirty="0"/>
              <a:t> </a:t>
            </a:r>
            <a:r>
              <a:rPr lang="en-US" dirty="0" err="1"/>
              <a:t>leurs</a:t>
            </a:r>
            <a:r>
              <a:rPr lang="en-US" dirty="0"/>
              <a:t> concerts </a:t>
            </a:r>
            <a:r>
              <a:rPr lang="en-US" dirty="0" err="1"/>
              <a:t>en</a:t>
            </a:r>
            <a:r>
              <a:rPr lang="en-US" dirty="0"/>
              <a:t> chantant “Du </a:t>
            </a:r>
            <a:r>
              <a:rPr lang="en-US" dirty="0" err="1"/>
              <a:t>Bois</a:t>
            </a:r>
            <a:r>
              <a:rPr lang="en-US" dirty="0"/>
              <a:t>.”</a:t>
            </a:r>
          </a:p>
        </p:txBody>
      </p:sp>
    </p:spTree>
    <p:extLst>
      <p:ext uri="{BB962C8B-B14F-4D97-AF65-F5344CB8AC3E}">
        <p14:creationId xmlns:p14="http://schemas.microsoft.com/office/powerpoint/2010/main" val="286206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err="1"/>
              <a:t>L’imparfait</a:t>
            </a:r>
            <a:r>
              <a:rPr lang="en-US" dirty="0"/>
              <a:t> is used to describe actions from the past </a:t>
            </a:r>
          </a:p>
          <a:p>
            <a:pPr marL="0" indent="0">
              <a:buNone/>
            </a:pPr>
            <a:endParaRPr lang="en-US" dirty="0"/>
          </a:p>
          <a:p>
            <a:pPr marL="0" indent="0">
              <a:buNone/>
            </a:pPr>
            <a:r>
              <a:rPr lang="en-US" dirty="0"/>
              <a:t>which describe emotions</a:t>
            </a:r>
          </a:p>
          <a:p>
            <a:pPr marL="0" indent="0">
              <a:buNone/>
            </a:pPr>
            <a:endParaRPr lang="en-US" dirty="0"/>
          </a:p>
          <a:p>
            <a:pPr marL="0" indent="0">
              <a:buNone/>
            </a:pPr>
            <a:r>
              <a:rPr lang="en-US" dirty="0"/>
              <a:t>Nous </a:t>
            </a:r>
            <a:r>
              <a:rPr lang="en-US" dirty="0" err="1"/>
              <a:t>étions</a:t>
            </a:r>
            <a:r>
              <a:rPr lang="en-US" dirty="0"/>
              <a:t> </a:t>
            </a:r>
            <a:r>
              <a:rPr lang="en-US" dirty="0" err="1"/>
              <a:t>heureux</a:t>
            </a:r>
            <a:r>
              <a:rPr lang="en-US" dirty="0"/>
              <a:t> dans la </a:t>
            </a:r>
            <a:r>
              <a:rPr lang="en-US" dirty="0" err="1"/>
              <a:t>classe</a:t>
            </a:r>
            <a:r>
              <a:rPr lang="en-US" dirty="0"/>
              <a:t> de </a:t>
            </a:r>
            <a:r>
              <a:rPr lang="en-US" dirty="0" err="1"/>
              <a:t>français</a:t>
            </a:r>
            <a:r>
              <a:rPr lang="en-US" dirty="0"/>
              <a:t>.</a:t>
            </a:r>
          </a:p>
        </p:txBody>
      </p:sp>
    </p:spTree>
    <p:extLst>
      <p:ext uri="{BB962C8B-B14F-4D97-AF65-F5344CB8AC3E}">
        <p14:creationId xmlns:p14="http://schemas.microsoft.com/office/powerpoint/2010/main" val="23616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25042" y="1963551"/>
            <a:ext cx="10515600" cy="4351338"/>
          </a:xfrm>
        </p:spPr>
        <p:txBody>
          <a:bodyPr/>
          <a:lstStyle/>
          <a:p>
            <a:pPr marL="0" indent="0">
              <a:buNone/>
            </a:pPr>
            <a:r>
              <a:rPr lang="en-US" dirty="0" err="1"/>
              <a:t>L’imparfait</a:t>
            </a:r>
            <a:r>
              <a:rPr lang="en-US" dirty="0"/>
              <a:t> is used to describe actions from the past </a:t>
            </a:r>
          </a:p>
          <a:p>
            <a:pPr marL="0" indent="0">
              <a:buNone/>
            </a:pPr>
            <a:endParaRPr lang="en-US" dirty="0"/>
          </a:p>
          <a:p>
            <a:pPr marL="0" indent="0">
              <a:buNone/>
            </a:pPr>
            <a:r>
              <a:rPr lang="en-US" dirty="0"/>
              <a:t>which describe the weather </a:t>
            </a:r>
          </a:p>
          <a:p>
            <a:pPr marL="0" indent="0">
              <a:buNone/>
            </a:pPr>
            <a:endParaRPr lang="en-US" dirty="0"/>
          </a:p>
          <a:p>
            <a:pPr marL="0" indent="0">
              <a:buNone/>
            </a:pPr>
            <a:r>
              <a:rPr lang="en-US" dirty="0"/>
              <a:t>Il </a:t>
            </a:r>
            <a:r>
              <a:rPr lang="en-US" dirty="0" err="1"/>
              <a:t>faisait</a:t>
            </a:r>
            <a:r>
              <a:rPr lang="en-US" dirty="0"/>
              <a:t> beau pendant les </a:t>
            </a:r>
            <a:r>
              <a:rPr lang="en-US" dirty="0" err="1"/>
              <a:t>vacances</a:t>
            </a:r>
            <a:r>
              <a:rPr lang="en-US" dirty="0"/>
              <a:t>.</a:t>
            </a:r>
          </a:p>
        </p:txBody>
      </p:sp>
    </p:spTree>
    <p:extLst>
      <p:ext uri="{BB962C8B-B14F-4D97-AF65-F5344CB8AC3E}">
        <p14:creationId xmlns:p14="http://schemas.microsoft.com/office/powerpoint/2010/main" val="124595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err="1"/>
              <a:t>L’imparfait</a:t>
            </a:r>
            <a:r>
              <a:rPr lang="en-US" dirty="0"/>
              <a:t> is used to describe actions from the past </a:t>
            </a:r>
          </a:p>
          <a:p>
            <a:pPr marL="0" indent="0">
              <a:buNone/>
            </a:pPr>
            <a:endParaRPr lang="en-US" dirty="0"/>
          </a:p>
          <a:p>
            <a:pPr marL="0" indent="0">
              <a:buNone/>
            </a:pPr>
            <a:r>
              <a:rPr lang="en-US" dirty="0"/>
              <a:t>which set the background for a story </a:t>
            </a:r>
          </a:p>
          <a:p>
            <a:pPr marL="0" indent="0">
              <a:buNone/>
            </a:pPr>
            <a:endParaRPr lang="en-US" dirty="0"/>
          </a:p>
          <a:p>
            <a:pPr marL="0" indent="0">
              <a:buNone/>
            </a:pPr>
            <a:r>
              <a:rPr lang="en-US" dirty="0"/>
              <a:t>Il </a:t>
            </a:r>
            <a:r>
              <a:rPr lang="en-US" dirty="0" err="1"/>
              <a:t>était</a:t>
            </a:r>
            <a:r>
              <a:rPr lang="en-US" dirty="0"/>
              <a:t> </a:t>
            </a:r>
            <a:r>
              <a:rPr lang="en-US" dirty="0" err="1"/>
              <a:t>une</a:t>
            </a:r>
            <a:r>
              <a:rPr lang="en-US" dirty="0"/>
              <a:t> </a:t>
            </a:r>
            <a:r>
              <a:rPr lang="en-US" dirty="0" err="1"/>
              <a:t>fois</a:t>
            </a:r>
            <a:r>
              <a:rPr lang="en-US" dirty="0"/>
              <a:t> un grand </a:t>
            </a:r>
            <a:r>
              <a:rPr lang="en-US" dirty="0" err="1"/>
              <a:t>mauvais</a:t>
            </a:r>
            <a:r>
              <a:rPr lang="en-US" dirty="0"/>
              <a:t> </a:t>
            </a:r>
            <a:r>
              <a:rPr lang="en-US" dirty="0" err="1"/>
              <a:t>loup</a:t>
            </a:r>
            <a:r>
              <a:rPr lang="en-US" dirty="0"/>
              <a:t> qui </a:t>
            </a:r>
            <a:r>
              <a:rPr lang="en-US" dirty="0" err="1"/>
              <a:t>aimait</a:t>
            </a:r>
            <a:r>
              <a:rPr lang="en-US" dirty="0"/>
              <a:t> manger les petits </a:t>
            </a:r>
            <a:r>
              <a:rPr lang="en-US" dirty="0" err="1"/>
              <a:t>cochons</a:t>
            </a:r>
            <a:r>
              <a:rPr lang="en-US" dirty="0"/>
              <a:t>.</a:t>
            </a:r>
          </a:p>
        </p:txBody>
      </p:sp>
    </p:spTree>
    <p:extLst>
      <p:ext uri="{BB962C8B-B14F-4D97-AF65-F5344CB8AC3E}">
        <p14:creationId xmlns:p14="http://schemas.microsoft.com/office/powerpoint/2010/main" val="2600528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err="1"/>
              <a:t>L’imparfait</a:t>
            </a:r>
            <a:r>
              <a:rPr lang="en-US" dirty="0"/>
              <a:t> is used to describe actions from the past </a:t>
            </a:r>
          </a:p>
          <a:p>
            <a:pPr marL="0" indent="0">
              <a:buNone/>
            </a:pPr>
            <a:endParaRPr lang="en-US" dirty="0"/>
          </a:p>
          <a:p>
            <a:pPr marL="0" indent="0">
              <a:buNone/>
            </a:pPr>
            <a:r>
              <a:rPr lang="en-US" dirty="0"/>
              <a:t>which describe simultaneous actions in the past.</a:t>
            </a:r>
          </a:p>
          <a:p>
            <a:pPr marL="0" indent="0">
              <a:buNone/>
            </a:pPr>
            <a:endParaRPr lang="en-US" dirty="0"/>
          </a:p>
          <a:p>
            <a:pPr marL="0" indent="0">
              <a:buNone/>
            </a:pPr>
            <a:r>
              <a:rPr lang="en-US" dirty="0"/>
              <a:t>Jean </a:t>
            </a:r>
            <a:r>
              <a:rPr lang="en-US" dirty="0" err="1"/>
              <a:t>mangeait</a:t>
            </a:r>
            <a:r>
              <a:rPr lang="en-US" dirty="0"/>
              <a:t> </a:t>
            </a:r>
            <a:r>
              <a:rPr lang="en-US" dirty="0" err="1"/>
              <a:t>une</a:t>
            </a:r>
            <a:r>
              <a:rPr lang="en-US" dirty="0"/>
              <a:t> </a:t>
            </a:r>
            <a:r>
              <a:rPr lang="en-US" dirty="0" err="1"/>
              <a:t>pomme</a:t>
            </a:r>
            <a:r>
              <a:rPr lang="en-US" dirty="0"/>
              <a:t> pendant que Marie </a:t>
            </a:r>
            <a:r>
              <a:rPr lang="en-US" dirty="0" err="1"/>
              <a:t>buvait</a:t>
            </a:r>
            <a:r>
              <a:rPr lang="en-US" dirty="0"/>
              <a:t> du lait.</a:t>
            </a:r>
          </a:p>
          <a:p>
            <a:pPr marL="0" indent="0">
              <a:buNone/>
            </a:pPr>
            <a:endParaRPr lang="en-US" dirty="0"/>
          </a:p>
        </p:txBody>
      </p:sp>
    </p:spTree>
    <p:extLst>
      <p:ext uri="{BB962C8B-B14F-4D97-AF65-F5344CB8AC3E}">
        <p14:creationId xmlns:p14="http://schemas.microsoft.com/office/powerpoint/2010/main" val="395388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137981"/>
          </a:xfrm>
        </p:spPr>
        <p:txBody>
          <a:bodyPr>
            <a:normAutofit/>
          </a:bodyPr>
          <a:lstStyle/>
          <a:p>
            <a:pPr algn="ctr"/>
            <a:br>
              <a:rPr lang="en-US" sz="2800" b="1" dirty="0"/>
            </a:br>
            <a:br>
              <a:rPr lang="en-US" sz="2800" b="1" dirty="0"/>
            </a:br>
            <a:br>
              <a:rPr lang="en-US" sz="2800" b="1" dirty="0"/>
            </a:br>
            <a:r>
              <a:rPr lang="en-US" sz="2800" b="1" dirty="0"/>
              <a:t>Travail de cloche</a:t>
            </a:r>
            <a:br>
              <a:rPr lang="en-US" sz="2800" b="1" dirty="0"/>
            </a:br>
            <a:endParaRPr lang="en-US" sz="2800" b="1"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Translate into French: Yesterday, Bob and I happily ate corn, but later the students lazily ate apples.</a:t>
            </a:r>
          </a:p>
          <a:p>
            <a:pPr marL="0" indent="0">
              <a:buNone/>
            </a:pPr>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E87F46EA-F60F-46F9-8D48-C1240CCA799E}"/>
                  </a:ext>
                </a:extLst>
              </p14:cNvPr>
              <p14:cNvContentPartPr/>
              <p14:nvPr/>
            </p14:nvContentPartPr>
            <p14:xfrm>
              <a:off x="1015920" y="2475360"/>
              <a:ext cx="10390320" cy="2328480"/>
            </p14:xfrm>
          </p:contentPart>
        </mc:Choice>
        <mc:Fallback>
          <p:pic>
            <p:nvPicPr>
              <p:cNvPr id="4" name="Ink 3">
                <a:extLst>
                  <a:ext uri="{FF2B5EF4-FFF2-40B4-BE49-F238E27FC236}">
                    <a16:creationId xmlns:a16="http://schemas.microsoft.com/office/drawing/2014/main" id="{E87F46EA-F60F-46F9-8D48-C1240CCA799E}"/>
                  </a:ext>
                </a:extLst>
              </p:cNvPr>
              <p:cNvPicPr/>
              <p:nvPr/>
            </p:nvPicPr>
            <p:blipFill>
              <a:blip r:embed="rId3"/>
              <a:stretch>
                <a:fillRect/>
              </a:stretch>
            </p:blipFill>
            <p:spPr>
              <a:xfrm>
                <a:off x="1006560" y="2466000"/>
                <a:ext cx="10409040" cy="2347200"/>
              </a:xfrm>
              <a:prstGeom prst="rect">
                <a:avLst/>
              </a:prstGeom>
            </p:spPr>
          </p:pic>
        </mc:Fallback>
      </mc:AlternateContent>
    </p:spTree>
    <p:extLst>
      <p:ext uri="{BB962C8B-B14F-4D97-AF65-F5344CB8AC3E}">
        <p14:creationId xmlns:p14="http://schemas.microsoft.com/office/powerpoint/2010/main" val="1465005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err="1"/>
              <a:t>L’imparfait</a:t>
            </a:r>
            <a:r>
              <a:rPr lang="en-US" dirty="0"/>
              <a:t> is used to describe actions from the past </a:t>
            </a:r>
          </a:p>
          <a:p>
            <a:pPr marL="0" indent="0">
              <a:buNone/>
            </a:pPr>
            <a:endParaRPr lang="en-US" dirty="0"/>
          </a:p>
          <a:p>
            <a:pPr marL="0" indent="0">
              <a:buNone/>
            </a:pPr>
            <a:r>
              <a:rPr lang="en-US" dirty="0"/>
              <a:t>which describe an action which was interrupted by a second event.</a:t>
            </a:r>
          </a:p>
          <a:p>
            <a:pPr marL="0" indent="0">
              <a:buNone/>
            </a:pPr>
            <a:r>
              <a:rPr lang="en-US" dirty="0"/>
              <a:t>The interrupting event is in the passé compose.</a:t>
            </a:r>
          </a:p>
          <a:p>
            <a:pPr marL="0" indent="0">
              <a:buNone/>
            </a:pPr>
            <a:endParaRPr lang="en-US" dirty="0"/>
          </a:p>
          <a:p>
            <a:pPr marL="0" indent="0">
              <a:buNone/>
            </a:pPr>
            <a:r>
              <a:rPr lang="en-US" dirty="0"/>
              <a:t>Je </a:t>
            </a:r>
            <a:r>
              <a:rPr lang="en-US" dirty="0" err="1"/>
              <a:t>chantais</a:t>
            </a:r>
            <a:r>
              <a:rPr lang="en-US" dirty="0"/>
              <a:t> “Frère Jacques” </a:t>
            </a:r>
            <a:r>
              <a:rPr lang="en-US" dirty="0" err="1"/>
              <a:t>quand</a:t>
            </a:r>
            <a:r>
              <a:rPr lang="en-US" dirty="0"/>
              <a:t> mon </a:t>
            </a:r>
            <a:r>
              <a:rPr lang="en-US" dirty="0" err="1"/>
              <a:t>chien</a:t>
            </a:r>
            <a:r>
              <a:rPr lang="en-US" dirty="0"/>
              <a:t> a </a:t>
            </a:r>
            <a:r>
              <a:rPr lang="en-US" dirty="0" err="1"/>
              <a:t>commencé</a:t>
            </a:r>
            <a:r>
              <a:rPr lang="en-US" dirty="0"/>
              <a:t> à hurler.</a:t>
            </a:r>
          </a:p>
          <a:p>
            <a:pPr marL="0" indent="0">
              <a:buNone/>
            </a:pPr>
            <a:endParaRPr lang="en-US" dirty="0"/>
          </a:p>
        </p:txBody>
      </p:sp>
    </p:spTree>
    <p:extLst>
      <p:ext uri="{BB962C8B-B14F-4D97-AF65-F5344CB8AC3E}">
        <p14:creationId xmlns:p14="http://schemas.microsoft.com/office/powerpoint/2010/main" val="252923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dirty="0"/>
              <a:t>Devoirs</a:t>
            </a:r>
          </a:p>
        </p:txBody>
      </p:sp>
    </p:spTree>
    <p:extLst>
      <p:ext uri="{BB962C8B-B14F-4D97-AF65-F5344CB8AC3E}">
        <p14:creationId xmlns:p14="http://schemas.microsoft.com/office/powerpoint/2010/main" val="911961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Billet de sortie</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Translate into French: In the past, we would sing slowly but he would dance rapidly.</a:t>
            </a:r>
          </a:p>
          <a:p>
            <a:pPr marL="0" indent="0">
              <a:buNone/>
            </a:pPr>
            <a:endParaRPr lang="en-US" dirty="0"/>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4DC06384-C72C-4857-897C-E2B23F4B10CE}"/>
                  </a:ext>
                </a:extLst>
              </p14:cNvPr>
              <p14:cNvContentPartPr/>
              <p14:nvPr/>
            </p14:nvContentPartPr>
            <p14:xfrm>
              <a:off x="6128609" y="2973029"/>
              <a:ext cx="9720" cy="14400"/>
            </p14:xfrm>
          </p:contentPart>
        </mc:Choice>
        <mc:Fallback xmlns="">
          <p:pic>
            <p:nvPicPr>
              <p:cNvPr id="18" name="Ink 17">
                <a:extLst>
                  <a:ext uri="{FF2B5EF4-FFF2-40B4-BE49-F238E27FC236}">
                    <a16:creationId xmlns:a16="http://schemas.microsoft.com/office/drawing/2014/main" id="{4DC06384-C72C-4857-897C-E2B23F4B10CE}"/>
                  </a:ext>
                </a:extLst>
              </p:cNvPr>
              <p:cNvPicPr/>
              <p:nvPr/>
            </p:nvPicPr>
            <p:blipFill>
              <a:blip r:embed="rId12"/>
              <a:stretch>
                <a:fillRect/>
              </a:stretch>
            </p:blipFill>
            <p:spPr>
              <a:xfrm>
                <a:off x="6119969" y="2964029"/>
                <a:ext cx="273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9" name="Ink 48">
                <a:extLst>
                  <a:ext uri="{FF2B5EF4-FFF2-40B4-BE49-F238E27FC236}">
                    <a16:creationId xmlns:a16="http://schemas.microsoft.com/office/drawing/2014/main" id="{AC7C0865-D8CB-45C3-8590-BC54581A3CFF}"/>
                  </a:ext>
                </a:extLst>
              </p14:cNvPr>
              <p14:cNvContentPartPr/>
              <p14:nvPr/>
            </p14:nvContentPartPr>
            <p14:xfrm>
              <a:off x="10136489" y="3094709"/>
              <a:ext cx="360" cy="360"/>
            </p14:xfrm>
          </p:contentPart>
        </mc:Choice>
        <mc:Fallback xmlns="">
          <p:pic>
            <p:nvPicPr>
              <p:cNvPr id="49" name="Ink 48">
                <a:extLst>
                  <a:ext uri="{FF2B5EF4-FFF2-40B4-BE49-F238E27FC236}">
                    <a16:creationId xmlns:a16="http://schemas.microsoft.com/office/drawing/2014/main" id="{AC7C0865-D8CB-45C3-8590-BC54581A3CFF}"/>
                  </a:ext>
                </a:extLst>
              </p:cNvPr>
              <p:cNvPicPr/>
              <p:nvPr/>
            </p:nvPicPr>
            <p:blipFill>
              <a:blip r:embed="rId32"/>
              <a:stretch>
                <a:fillRect/>
              </a:stretch>
            </p:blipFill>
            <p:spPr>
              <a:xfrm>
                <a:off x="10127849" y="30857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3" name="Ink 52">
                <a:extLst>
                  <a:ext uri="{FF2B5EF4-FFF2-40B4-BE49-F238E27FC236}">
                    <a16:creationId xmlns:a16="http://schemas.microsoft.com/office/drawing/2014/main" id="{690E3ED3-9300-497C-B22C-70CB8D2C037F}"/>
                  </a:ext>
                </a:extLst>
              </p14:cNvPr>
              <p14:cNvContentPartPr/>
              <p14:nvPr/>
            </p14:nvContentPartPr>
            <p14:xfrm>
              <a:off x="1984289" y="4383869"/>
              <a:ext cx="19080" cy="20880"/>
            </p14:xfrm>
          </p:contentPart>
        </mc:Choice>
        <mc:Fallback xmlns="">
          <p:pic>
            <p:nvPicPr>
              <p:cNvPr id="53" name="Ink 52">
                <a:extLst>
                  <a:ext uri="{FF2B5EF4-FFF2-40B4-BE49-F238E27FC236}">
                    <a16:creationId xmlns:a16="http://schemas.microsoft.com/office/drawing/2014/main" id="{690E3ED3-9300-497C-B22C-70CB8D2C037F}"/>
                  </a:ext>
                </a:extLst>
              </p:cNvPr>
              <p:cNvPicPr/>
              <p:nvPr/>
            </p:nvPicPr>
            <p:blipFill>
              <a:blip r:embed="rId40"/>
              <a:stretch>
                <a:fillRect/>
              </a:stretch>
            </p:blipFill>
            <p:spPr>
              <a:xfrm>
                <a:off x="1975649" y="4374869"/>
                <a:ext cx="367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88" name="Ink 87">
                <a:extLst>
                  <a:ext uri="{FF2B5EF4-FFF2-40B4-BE49-F238E27FC236}">
                    <a16:creationId xmlns:a16="http://schemas.microsoft.com/office/drawing/2014/main" id="{6377C4BD-1911-49FF-A67C-41504BB63458}"/>
                  </a:ext>
                </a:extLst>
              </p14:cNvPr>
              <p14:cNvContentPartPr/>
              <p14:nvPr/>
            </p14:nvContentPartPr>
            <p14:xfrm>
              <a:off x="6029249" y="4601669"/>
              <a:ext cx="9720" cy="16920"/>
            </p14:xfrm>
          </p:contentPart>
        </mc:Choice>
        <mc:Fallback xmlns="">
          <p:pic>
            <p:nvPicPr>
              <p:cNvPr id="88" name="Ink 87">
                <a:extLst>
                  <a:ext uri="{FF2B5EF4-FFF2-40B4-BE49-F238E27FC236}">
                    <a16:creationId xmlns:a16="http://schemas.microsoft.com/office/drawing/2014/main" id="{6377C4BD-1911-49FF-A67C-41504BB63458}"/>
                  </a:ext>
                </a:extLst>
              </p:cNvPr>
              <p:cNvPicPr/>
              <p:nvPr/>
            </p:nvPicPr>
            <p:blipFill>
              <a:blip r:embed="rId64"/>
              <a:stretch>
                <a:fillRect/>
              </a:stretch>
            </p:blipFill>
            <p:spPr>
              <a:xfrm>
                <a:off x="6020609" y="4592669"/>
                <a:ext cx="273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 name="Ink 3">
                <a:extLst>
                  <a:ext uri="{FF2B5EF4-FFF2-40B4-BE49-F238E27FC236}">
                    <a16:creationId xmlns:a16="http://schemas.microsoft.com/office/drawing/2014/main" id="{1BE01331-FA25-408E-BAE6-F1AA92440AF2}"/>
                  </a:ext>
                </a:extLst>
              </p14:cNvPr>
              <p14:cNvContentPartPr/>
              <p14:nvPr/>
            </p14:nvContentPartPr>
            <p14:xfrm>
              <a:off x="1169640" y="1747080"/>
              <a:ext cx="9043920" cy="1365480"/>
            </p14:xfrm>
          </p:contentPart>
        </mc:Choice>
        <mc:Fallback>
          <p:pic>
            <p:nvPicPr>
              <p:cNvPr id="4" name="Ink 3">
                <a:extLst>
                  <a:ext uri="{FF2B5EF4-FFF2-40B4-BE49-F238E27FC236}">
                    <a16:creationId xmlns:a16="http://schemas.microsoft.com/office/drawing/2014/main" id="{1BE01331-FA25-408E-BAE6-F1AA92440AF2}"/>
                  </a:ext>
                </a:extLst>
              </p:cNvPr>
              <p:cNvPicPr/>
              <p:nvPr/>
            </p:nvPicPr>
            <p:blipFill>
              <a:blip r:embed="rId66"/>
              <a:stretch>
                <a:fillRect/>
              </a:stretch>
            </p:blipFill>
            <p:spPr>
              <a:xfrm>
                <a:off x="1160280" y="1737720"/>
                <a:ext cx="9062640" cy="1384200"/>
              </a:xfrm>
              <a:prstGeom prst="rect">
                <a:avLst/>
              </a:prstGeom>
            </p:spPr>
          </p:pic>
        </mc:Fallback>
      </mc:AlternateContent>
    </p:spTree>
    <p:extLst>
      <p:ext uri="{BB962C8B-B14F-4D97-AF65-F5344CB8AC3E}">
        <p14:creationId xmlns:p14="http://schemas.microsoft.com/office/powerpoint/2010/main" val="2459075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C5907F-92BA-4CFE-8CFC-BD156DA96F72}"/>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8AF3825B-51B3-403F-929E-3CBD23976BC1}"/>
              </a:ext>
            </a:extLst>
          </p:cNvPr>
          <p:cNvSpPr>
            <a:spLocks noGrp="1"/>
          </p:cNvSpPr>
          <p:nvPr>
            <p:ph type="body" idx="1"/>
          </p:nvPr>
        </p:nvSpPr>
        <p:spPr/>
        <p:txBody>
          <a:bodyPr>
            <a:normAutofit lnSpcReduction="10000"/>
          </a:bodyPr>
          <a:lstStyle/>
          <a:p>
            <a:pPr algn="ctr"/>
            <a:r>
              <a:rPr lang="en-US" dirty="0"/>
              <a:t>Sir Edward </a:t>
            </a:r>
            <a:r>
              <a:rPr lang="en-US" dirty="0" err="1"/>
              <a:t>Bullwer</a:t>
            </a:r>
            <a:r>
              <a:rPr lang="en-US" dirty="0"/>
              <a:t>-Lytton</a:t>
            </a:r>
          </a:p>
          <a:p>
            <a:pPr algn="ctr"/>
            <a:r>
              <a:rPr lang="en-US" dirty="0"/>
              <a:t>(1803 – 1873)</a:t>
            </a:r>
          </a:p>
        </p:txBody>
      </p:sp>
      <p:pic>
        <p:nvPicPr>
          <p:cNvPr id="9" name="Content Placeholder 8">
            <a:extLst>
              <a:ext uri="{FF2B5EF4-FFF2-40B4-BE49-F238E27FC236}">
                <a16:creationId xmlns:a16="http://schemas.microsoft.com/office/drawing/2014/main" id="{1B7B4488-E2CA-43C2-AAE2-B8F461D52559}"/>
              </a:ext>
            </a:extLst>
          </p:cNvPr>
          <p:cNvPicPr>
            <a:picLocks noGrp="1" noChangeAspect="1"/>
          </p:cNvPicPr>
          <p:nvPr>
            <p:ph sz="half" idx="2"/>
          </p:nvPr>
        </p:nvPicPr>
        <p:blipFill>
          <a:blip r:embed="rId2"/>
          <a:stretch>
            <a:fillRect/>
          </a:stretch>
        </p:blipFill>
        <p:spPr>
          <a:xfrm>
            <a:off x="2191578" y="2686399"/>
            <a:ext cx="2399496" cy="3503264"/>
          </a:xfrm>
          <a:prstGeom prst="rect">
            <a:avLst/>
          </a:prstGeom>
        </p:spPr>
      </p:pic>
      <p:sp>
        <p:nvSpPr>
          <p:cNvPr id="7" name="Text Placeholder 6">
            <a:extLst>
              <a:ext uri="{FF2B5EF4-FFF2-40B4-BE49-F238E27FC236}">
                <a16:creationId xmlns:a16="http://schemas.microsoft.com/office/drawing/2014/main" id="{F54556F2-1E97-40BB-A118-024C090E83CA}"/>
              </a:ext>
            </a:extLst>
          </p:cNvPr>
          <p:cNvSpPr>
            <a:spLocks noGrp="1"/>
          </p:cNvSpPr>
          <p:nvPr>
            <p:ph type="body" sz="quarter" idx="3"/>
          </p:nvPr>
        </p:nvSpPr>
        <p:spPr/>
        <p:txBody>
          <a:bodyPr>
            <a:normAutofit lnSpcReduction="10000"/>
          </a:bodyPr>
          <a:lstStyle/>
          <a:p>
            <a:pPr algn="ctr"/>
            <a:r>
              <a:rPr lang="en-US" i="1" dirty="0"/>
              <a:t>Paul Clifford</a:t>
            </a:r>
          </a:p>
        </p:txBody>
      </p:sp>
      <p:pic>
        <p:nvPicPr>
          <p:cNvPr id="13" name="Content Placeholder 12">
            <a:extLst>
              <a:ext uri="{FF2B5EF4-FFF2-40B4-BE49-F238E27FC236}">
                <a16:creationId xmlns:a16="http://schemas.microsoft.com/office/drawing/2014/main" id="{D3C50BDF-32C8-4262-B35C-57A9458B43B7}"/>
              </a:ext>
            </a:extLst>
          </p:cNvPr>
          <p:cNvPicPr>
            <a:picLocks noGrp="1" noChangeAspect="1"/>
          </p:cNvPicPr>
          <p:nvPr>
            <p:ph sz="quarter" idx="4"/>
          </p:nvPr>
        </p:nvPicPr>
        <p:blipFill>
          <a:blip r:embed="rId3"/>
          <a:stretch>
            <a:fillRect/>
          </a:stretch>
        </p:blipFill>
        <p:spPr>
          <a:xfrm>
            <a:off x="7259017" y="2842592"/>
            <a:ext cx="3170582" cy="3170582"/>
          </a:xfrm>
          <a:prstGeom prst="rect">
            <a:avLst/>
          </a:prstGeom>
        </p:spPr>
      </p:pic>
    </p:spTree>
    <p:extLst>
      <p:ext uri="{BB962C8B-B14F-4D97-AF65-F5344CB8AC3E}">
        <p14:creationId xmlns:p14="http://schemas.microsoft.com/office/powerpoint/2010/main" val="1363925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B18A0F-E26F-45C4-A42B-445A857B9FEC}"/>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BDC91418-F0DF-42A6-90C3-CF68CF515A0B}"/>
              </a:ext>
            </a:extLst>
          </p:cNvPr>
          <p:cNvSpPr>
            <a:spLocks noGrp="1"/>
          </p:cNvSpPr>
          <p:nvPr>
            <p:ph idx="1"/>
          </p:nvPr>
        </p:nvSpPr>
        <p:spPr/>
        <p:txBody>
          <a:bodyPr/>
          <a:lstStyle/>
          <a:p>
            <a:pPr marL="0" indent="0">
              <a:buNone/>
            </a:pPr>
            <a:endParaRPr lang="en-US" dirty="0"/>
          </a:p>
          <a:p>
            <a:pPr marL="0" indent="0">
              <a:buNone/>
            </a:pPr>
            <a:endParaRPr lang="en-US" dirty="0">
              <a:solidFill>
                <a:srgbClr val="000000"/>
              </a:solidFill>
              <a:latin typeface="Merriweather"/>
            </a:endParaRPr>
          </a:p>
          <a:p>
            <a:pPr marL="0" indent="0">
              <a:buNone/>
            </a:pPr>
            <a:r>
              <a:rPr lang="en-US" dirty="0">
                <a:solidFill>
                  <a:srgbClr val="000000"/>
                </a:solidFill>
                <a:latin typeface="Merriweather"/>
              </a:rPr>
              <a:t>It was a dark and stormy night; the rain fell in torrents—except at occasional intervals, when it was checked by a violent gust of wind which swept up the streets (for it is in London that our scene lies), rattling along the housetops, and fiercely agitating the scanty flame of the lamps that struggled against the darkness.</a:t>
            </a:r>
            <a:endParaRPr lang="en-US" dirty="0"/>
          </a:p>
        </p:txBody>
      </p:sp>
    </p:spTree>
    <p:extLst>
      <p:ext uri="{BB962C8B-B14F-4D97-AF65-F5344CB8AC3E}">
        <p14:creationId xmlns:p14="http://schemas.microsoft.com/office/powerpoint/2010/main" val="414991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EDE72-8B1B-4D99-83B2-AB3C751A92D0}"/>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BAD614D1-5B37-47C6-95C3-7E1149FA92A9}"/>
              </a:ext>
            </a:extLst>
          </p:cNvPr>
          <p:cNvPicPr>
            <a:picLocks noGrp="1" noChangeAspect="1"/>
          </p:cNvPicPr>
          <p:nvPr>
            <p:ph idx="1"/>
          </p:nvPr>
        </p:nvPicPr>
        <p:blipFill>
          <a:blip r:embed="rId2"/>
          <a:stretch>
            <a:fillRect/>
          </a:stretch>
        </p:blipFill>
        <p:spPr>
          <a:xfrm>
            <a:off x="4015408" y="1948321"/>
            <a:ext cx="3988589" cy="3935643"/>
          </a:xfrm>
          <a:prstGeom prst="rect">
            <a:avLst/>
          </a:prstGeom>
        </p:spPr>
      </p:pic>
    </p:spTree>
    <p:extLst>
      <p:ext uri="{BB962C8B-B14F-4D97-AF65-F5344CB8AC3E}">
        <p14:creationId xmlns:p14="http://schemas.microsoft.com/office/powerpoint/2010/main" val="2071535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CE923E9E-79F8-4798-B102-490924A357CA}"/>
              </a:ext>
            </a:extLst>
          </p:cNvPr>
          <p:cNvPicPr>
            <a:picLocks noChangeAspect="1"/>
          </p:cNvPicPr>
          <p:nvPr/>
        </p:nvPicPr>
        <p:blipFill>
          <a:blip r:embed="rId2"/>
          <a:stretch>
            <a:fillRect/>
          </a:stretch>
        </p:blipFill>
        <p:spPr>
          <a:xfrm>
            <a:off x="4248979" y="2004391"/>
            <a:ext cx="3959086" cy="3959086"/>
          </a:xfrm>
          <a:prstGeom prst="rect">
            <a:avLst/>
          </a:prstGeom>
        </p:spPr>
      </p:pic>
    </p:spTree>
    <p:extLst>
      <p:ext uri="{BB962C8B-B14F-4D97-AF65-F5344CB8AC3E}">
        <p14:creationId xmlns:p14="http://schemas.microsoft.com/office/powerpoint/2010/main" val="541509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1675"/>
          </a:xfrm>
        </p:spPr>
        <p:txBody>
          <a:bodyPr>
            <a:normAutofit/>
          </a:bodyPr>
          <a:lstStyle/>
          <a:p>
            <a:pPr algn="ctr"/>
            <a:endParaRPr lang="en-US" sz="2800" b="1" dirty="0"/>
          </a:p>
        </p:txBody>
      </p:sp>
      <p:sp>
        <p:nvSpPr>
          <p:cNvPr id="3" name="Content Placeholder 2"/>
          <p:cNvSpPr>
            <a:spLocks noGrp="1"/>
          </p:cNvSpPr>
          <p:nvPr>
            <p:ph idx="1"/>
          </p:nvPr>
        </p:nvSpPr>
        <p:spPr>
          <a:xfrm>
            <a:off x="838200" y="1066800"/>
            <a:ext cx="10515600" cy="5144990"/>
          </a:xfrm>
        </p:spPr>
        <p:txBody>
          <a:bodyPr>
            <a:normAutofit fontScale="85000" lnSpcReduction="20000"/>
          </a:bodyPr>
          <a:lstStyle/>
          <a:p>
            <a:pPr marL="0" indent="0">
              <a:buNone/>
            </a:pPr>
            <a:endParaRPr lang="en-US" dirty="0"/>
          </a:p>
          <a:p>
            <a:pPr marL="0" indent="0">
              <a:buNone/>
            </a:pPr>
            <a:r>
              <a:rPr lang="en-US" dirty="0" err="1"/>
              <a:t>alors</a:t>
            </a:r>
            <a:endParaRPr lang="en-US" dirty="0"/>
          </a:p>
          <a:p>
            <a:pPr marL="0" indent="0">
              <a:buNone/>
            </a:pPr>
            <a:r>
              <a:rPr lang="en-US" dirty="0"/>
              <a:t>après</a:t>
            </a:r>
          </a:p>
          <a:p>
            <a:pPr marL="0" indent="0">
              <a:buNone/>
            </a:pPr>
            <a:r>
              <a:rPr lang="en-US" dirty="0" err="1"/>
              <a:t>avant</a:t>
            </a:r>
            <a:endParaRPr lang="en-US" dirty="0"/>
          </a:p>
          <a:p>
            <a:pPr marL="0" indent="0">
              <a:buNone/>
            </a:pPr>
            <a:r>
              <a:rPr lang="en-US" dirty="0" err="1"/>
              <a:t>d’abord</a:t>
            </a:r>
            <a:endParaRPr lang="en-US" dirty="0"/>
          </a:p>
          <a:p>
            <a:pPr marL="0" indent="0">
              <a:buNone/>
            </a:pPr>
            <a:r>
              <a:rPr lang="en-US" dirty="0" err="1"/>
              <a:t>donc</a:t>
            </a:r>
            <a:endParaRPr lang="en-US" dirty="0"/>
          </a:p>
          <a:p>
            <a:pPr marL="0" indent="0">
              <a:buNone/>
            </a:pPr>
            <a:r>
              <a:rPr lang="en-US" dirty="0" err="1"/>
              <a:t>enfin</a:t>
            </a:r>
            <a:endParaRPr lang="en-US" dirty="0"/>
          </a:p>
          <a:p>
            <a:pPr marL="0" indent="0">
              <a:buNone/>
            </a:pPr>
            <a:r>
              <a:rPr lang="en-US" dirty="0" err="1"/>
              <a:t>ensuite</a:t>
            </a:r>
            <a:endParaRPr lang="en-US" dirty="0"/>
          </a:p>
          <a:p>
            <a:pPr marL="0" indent="0">
              <a:buNone/>
            </a:pPr>
            <a:r>
              <a:rPr lang="en-US" dirty="0" err="1"/>
              <a:t>finalement</a:t>
            </a:r>
            <a:endParaRPr lang="en-US" dirty="0"/>
          </a:p>
          <a:p>
            <a:pPr marL="0" indent="0">
              <a:buNone/>
            </a:pPr>
            <a:r>
              <a:rPr lang="en-US" dirty="0"/>
              <a:t>pendant</a:t>
            </a:r>
          </a:p>
          <a:p>
            <a:pPr marL="0" indent="0">
              <a:buNone/>
            </a:pPr>
            <a:r>
              <a:rPr lang="en-US" dirty="0" err="1"/>
              <a:t>puis</a:t>
            </a:r>
            <a:endParaRPr lang="en-US" dirty="0"/>
          </a:p>
          <a:p>
            <a:pPr marL="0" indent="0">
              <a:buNone/>
            </a:pPr>
            <a:r>
              <a:rPr lang="en-US" dirty="0"/>
              <a:t>tout à coup</a:t>
            </a:r>
          </a:p>
          <a:p>
            <a:pPr marL="0" indent="0">
              <a:buNone/>
            </a:pPr>
            <a:r>
              <a:rPr lang="en-US" dirty="0"/>
              <a:t>tout de suite</a:t>
            </a:r>
          </a:p>
        </p:txBody>
      </p:sp>
      <mc:AlternateContent xmlns:mc="http://schemas.openxmlformats.org/markup-compatibility/2006" xmlns:p14="http://schemas.microsoft.com/office/powerpoint/2010/main">
        <mc:Choice Requires="p14">
          <p:contentPart p14:bwMode="auto" r:id="rId2">
            <p14:nvContentPartPr>
              <p14:cNvPr id="43" name="Ink 42">
                <a:extLst>
                  <a:ext uri="{FF2B5EF4-FFF2-40B4-BE49-F238E27FC236}">
                    <a16:creationId xmlns:a16="http://schemas.microsoft.com/office/drawing/2014/main" id="{92D6CB88-F9FD-485A-BA0C-27A579A73BEF}"/>
                  </a:ext>
                </a:extLst>
              </p14:cNvPr>
              <p14:cNvContentPartPr/>
              <p14:nvPr/>
            </p14:nvContentPartPr>
            <p14:xfrm>
              <a:off x="7217969" y="2341949"/>
              <a:ext cx="360" cy="360"/>
            </p14:xfrm>
          </p:contentPart>
        </mc:Choice>
        <mc:Fallback xmlns="">
          <p:pic>
            <p:nvPicPr>
              <p:cNvPr id="43" name="Ink 42">
                <a:extLst>
                  <a:ext uri="{FF2B5EF4-FFF2-40B4-BE49-F238E27FC236}">
                    <a16:creationId xmlns:a16="http://schemas.microsoft.com/office/drawing/2014/main" id="{92D6CB88-F9FD-485A-BA0C-27A579A73BEF}"/>
                  </a:ext>
                </a:extLst>
              </p:cNvPr>
              <p:cNvPicPr/>
              <p:nvPr/>
            </p:nvPicPr>
            <p:blipFill>
              <a:blip r:embed="rId17"/>
              <a:stretch>
                <a:fillRect/>
              </a:stretch>
            </p:blipFill>
            <p:spPr>
              <a:xfrm>
                <a:off x="6707849" y="2287949"/>
                <a:ext cx="723600" cy="430920"/>
              </a:xfrm>
              <a:prstGeom prst="rect">
                <a:avLst/>
              </a:prstGeom>
            </p:spPr>
          </p:pic>
        </mc:Fallback>
      </mc:AlternateContent>
    </p:spTree>
    <p:extLst>
      <p:ext uri="{BB962C8B-B14F-4D97-AF65-F5344CB8AC3E}">
        <p14:creationId xmlns:p14="http://schemas.microsoft.com/office/powerpoint/2010/main" val="577192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les </a:t>
            </a:r>
            <a:r>
              <a:rPr lang="en-US" dirty="0" err="1"/>
              <a:t>verbes</a:t>
            </a:r>
            <a:r>
              <a:rPr lang="en-US" dirty="0"/>
              <a:t> “ER”				je</a:t>
            </a:r>
          </a:p>
          <a:p>
            <a:pPr marL="0" indent="0">
              <a:buNone/>
            </a:pPr>
            <a:r>
              <a:rPr lang="en-US" dirty="0"/>
              <a:t>les </a:t>
            </a:r>
            <a:r>
              <a:rPr lang="en-US" dirty="0" err="1"/>
              <a:t>verbes</a:t>
            </a:r>
            <a:r>
              <a:rPr lang="en-US" dirty="0"/>
              <a:t> “IR”				</a:t>
            </a:r>
            <a:r>
              <a:rPr lang="en-US" dirty="0" err="1"/>
              <a:t>tu</a:t>
            </a:r>
            <a:endParaRPr lang="en-US" dirty="0"/>
          </a:p>
          <a:p>
            <a:pPr marL="0" indent="0">
              <a:buNone/>
            </a:pPr>
            <a:r>
              <a:rPr lang="en-US" dirty="0"/>
              <a:t>les </a:t>
            </a:r>
            <a:r>
              <a:rPr lang="en-US" dirty="0" err="1"/>
              <a:t>verbes</a:t>
            </a:r>
            <a:r>
              <a:rPr lang="en-US" dirty="0"/>
              <a:t> “RE”				</a:t>
            </a:r>
            <a:r>
              <a:rPr lang="en-US" dirty="0" err="1"/>
              <a:t>elle</a:t>
            </a:r>
            <a:r>
              <a:rPr lang="en-US" dirty="0"/>
              <a:t> / </a:t>
            </a:r>
            <a:r>
              <a:rPr lang="en-US" dirty="0" err="1"/>
              <a:t>il</a:t>
            </a:r>
            <a:endParaRPr lang="en-US" dirty="0"/>
          </a:p>
          <a:p>
            <a:pPr marL="0" indent="0">
              <a:buNone/>
            </a:pPr>
            <a:r>
              <a:rPr lang="en-US" dirty="0"/>
              <a:t>les </a:t>
            </a:r>
            <a:r>
              <a:rPr lang="en-US" dirty="0" err="1"/>
              <a:t>verbes</a:t>
            </a:r>
            <a:r>
              <a:rPr lang="en-US" dirty="0"/>
              <a:t> </a:t>
            </a:r>
            <a:r>
              <a:rPr lang="en-US" dirty="0" err="1"/>
              <a:t>irregulier</a:t>
            </a:r>
            <a:r>
              <a:rPr lang="en-US" dirty="0"/>
              <a:t>.			nous</a:t>
            </a:r>
          </a:p>
          <a:p>
            <a:pPr marL="0" indent="0">
              <a:buNone/>
            </a:pPr>
            <a:r>
              <a:rPr lang="en-US" dirty="0"/>
              <a:t>						</a:t>
            </a:r>
            <a:r>
              <a:rPr lang="en-US" dirty="0" err="1"/>
              <a:t>vous</a:t>
            </a:r>
            <a:endParaRPr lang="en-US" dirty="0"/>
          </a:p>
          <a:p>
            <a:pPr marL="0" indent="0">
              <a:buNone/>
            </a:pPr>
            <a:r>
              <a:rPr lang="en-US" dirty="0"/>
              <a:t>						</a:t>
            </a:r>
            <a:r>
              <a:rPr lang="en-US" dirty="0" err="1"/>
              <a:t>ils</a:t>
            </a:r>
            <a:r>
              <a:rPr lang="en-US" dirty="0"/>
              <a:t> / </a:t>
            </a:r>
            <a:r>
              <a:rPr lang="en-US" dirty="0" err="1"/>
              <a:t>elles</a:t>
            </a:r>
            <a:endParaRPr lang="en-US" dirty="0"/>
          </a:p>
        </p:txBody>
      </p:sp>
    </p:spTree>
    <p:extLst>
      <p:ext uri="{BB962C8B-B14F-4D97-AF65-F5344CB8AC3E}">
        <p14:creationId xmlns:p14="http://schemas.microsoft.com/office/powerpoint/2010/main" val="3075302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dirty="0" err="1"/>
              <a:t>Hôtel</a:t>
            </a:r>
            <a:r>
              <a:rPr lang="en-US" dirty="0"/>
              <a:t> </a:t>
            </a:r>
            <a:r>
              <a:rPr lang="en-US" dirty="0" err="1"/>
              <a:t>Paradis</a:t>
            </a:r>
            <a:endParaRPr lang="en-US" dirty="0"/>
          </a:p>
          <a:p>
            <a:pPr marL="0" indent="0" algn="ctr">
              <a:buNone/>
            </a:pPr>
            <a:r>
              <a:rPr lang="en-US" dirty="0"/>
              <a:t>p. 233</a:t>
            </a:r>
          </a:p>
        </p:txBody>
      </p:sp>
    </p:spTree>
    <p:extLst>
      <p:ext uri="{BB962C8B-B14F-4D97-AF65-F5344CB8AC3E}">
        <p14:creationId xmlns:p14="http://schemas.microsoft.com/office/powerpoint/2010/main" val="3010182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1821262"/>
          </a:xfrm>
        </p:spPr>
        <p:txBody>
          <a:bodyPr/>
          <a:lstStyle/>
          <a:p>
            <a:pPr algn="ctr"/>
            <a:br>
              <a:rPr lang="en-US" b="1" dirty="0"/>
            </a:br>
            <a:r>
              <a:rPr lang="en-US" b="1" dirty="0"/>
              <a:t>Bonjour!</a:t>
            </a:r>
          </a:p>
        </p:txBody>
      </p:sp>
      <p:sp>
        <p:nvSpPr>
          <p:cNvPr id="5" name="Content Placeholder 4"/>
          <p:cNvSpPr>
            <a:spLocks noGrp="1"/>
          </p:cNvSpPr>
          <p:nvPr>
            <p:ph idx="1"/>
          </p:nvPr>
        </p:nvSpPr>
        <p:spPr>
          <a:xfrm>
            <a:off x="838200" y="1992267"/>
            <a:ext cx="10515600" cy="4184695"/>
          </a:xfrm>
        </p:spPr>
        <p:txBody>
          <a:bodyPr>
            <a:normAutofit fontScale="92500" lnSpcReduction="10000"/>
          </a:bodyPr>
          <a:lstStyle/>
          <a:p>
            <a:pPr marL="0" indent="0" algn="ctr">
              <a:buNone/>
            </a:pPr>
            <a:endParaRPr lang="fr-FR" dirty="0"/>
          </a:p>
          <a:p>
            <a:pPr marL="0" indent="0" algn="ctr">
              <a:buNone/>
            </a:pPr>
            <a:endParaRPr lang="fr-FR" dirty="0"/>
          </a:p>
          <a:p>
            <a:pPr marL="0" indent="0" algn="ctr">
              <a:buNone/>
            </a:pPr>
            <a:r>
              <a:rPr lang="fr-FR" dirty="0"/>
              <a:t>lundi, le dix-huit mars</a:t>
            </a:r>
          </a:p>
          <a:p>
            <a:pPr marL="0" indent="0" algn="ctr">
              <a:buNone/>
            </a:pPr>
            <a:endParaRPr lang="fr-FR" dirty="0"/>
          </a:p>
          <a:p>
            <a:pPr marL="0" indent="0" algn="ctr">
              <a:buNone/>
            </a:pPr>
            <a:r>
              <a:rPr lang="fr-FR" dirty="0"/>
              <a:t>un moment de culture francophone</a:t>
            </a:r>
          </a:p>
          <a:p>
            <a:pPr marL="0" indent="0" algn="ctr">
              <a:buNone/>
            </a:pPr>
            <a:r>
              <a:rPr lang="fr-FR"/>
              <a:t>l’imparfait </a:t>
            </a:r>
            <a:r>
              <a:rPr lang="fr-FR" dirty="0"/>
              <a:t>et le passé composé</a:t>
            </a:r>
          </a:p>
          <a:p>
            <a:pPr marL="0" indent="0" algn="ctr">
              <a:buNone/>
            </a:pPr>
            <a:endParaRPr lang="fr-FR" dirty="0"/>
          </a:p>
          <a:p>
            <a:pPr marL="0" indent="0" algn="ctr">
              <a:buNone/>
            </a:pPr>
            <a:r>
              <a:rPr lang="fr-FR" dirty="0"/>
              <a:t>The </a:t>
            </a:r>
            <a:r>
              <a:rPr lang="fr-FR" dirty="0" err="1"/>
              <a:t>students</a:t>
            </a:r>
            <a:r>
              <a:rPr lang="fr-FR" dirty="0"/>
              <a:t> </a:t>
            </a:r>
            <a:r>
              <a:rPr lang="fr-FR" dirty="0" err="1"/>
              <a:t>will</a:t>
            </a:r>
            <a:r>
              <a:rPr lang="fr-FR" dirty="0"/>
              <a:t> </a:t>
            </a:r>
            <a:r>
              <a:rPr lang="fr-FR" dirty="0" err="1"/>
              <a:t>understand</a:t>
            </a:r>
            <a:r>
              <a:rPr lang="fr-FR" dirty="0"/>
              <a:t> the </a:t>
            </a:r>
            <a:r>
              <a:rPr lang="fr-FR" dirty="0" err="1"/>
              <a:t>differences</a:t>
            </a:r>
            <a:r>
              <a:rPr lang="fr-FR" dirty="0"/>
              <a:t> in use </a:t>
            </a:r>
            <a:r>
              <a:rPr lang="fr-FR" dirty="0" err="1"/>
              <a:t>between</a:t>
            </a:r>
            <a:r>
              <a:rPr lang="fr-FR" dirty="0"/>
              <a:t> the imparfait and the passé composé. </a:t>
            </a:r>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fr-FR"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221276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530083"/>
          </a:xfrm>
        </p:spPr>
        <p:txBody>
          <a:bodyPr>
            <a:normAutofit/>
          </a:bodyPr>
          <a:lstStyle/>
          <a:p>
            <a:pPr algn="ctr"/>
            <a:br>
              <a:rPr lang="en-US" sz="3200" b="1" dirty="0"/>
            </a:br>
            <a:r>
              <a:rPr lang="en-US" sz="3200" b="1" dirty="0" err="1"/>
              <a:t>Pourquoi</a:t>
            </a:r>
            <a:r>
              <a:rPr lang="en-US" sz="3200" b="1" dirty="0"/>
              <a:t> </a:t>
            </a:r>
            <a:r>
              <a:rPr lang="en-US" sz="3200" b="1" dirty="0" err="1"/>
              <a:t>tombons</a:t>
            </a:r>
            <a:r>
              <a:rPr lang="en-US" sz="3200" b="1" dirty="0"/>
              <a:t>-nous?</a:t>
            </a:r>
          </a:p>
        </p:txBody>
      </p:sp>
      <p:sp>
        <p:nvSpPr>
          <p:cNvPr id="5" name="Content Placeholder 4"/>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endParaRPr lang="en-US" dirty="0"/>
          </a:p>
          <a:p>
            <a:pPr marL="0" indent="0" algn="ctr">
              <a:buNone/>
            </a:pPr>
            <a:r>
              <a:rPr lang="en-US" sz="4000" dirty="0"/>
              <a:t>Nous </a:t>
            </a:r>
            <a:r>
              <a:rPr lang="en-US" sz="4000" dirty="0" err="1"/>
              <a:t>tombons</a:t>
            </a:r>
            <a:r>
              <a:rPr lang="en-US" sz="4000" dirty="0"/>
              <a:t> pour </a:t>
            </a:r>
            <a:r>
              <a:rPr lang="en-US" sz="4000" dirty="0" err="1"/>
              <a:t>apprendre</a:t>
            </a:r>
            <a:r>
              <a:rPr lang="en-US" sz="4000" dirty="0"/>
              <a:t> comment se lever.</a:t>
            </a:r>
          </a:p>
        </p:txBody>
      </p:sp>
      <p:pic>
        <p:nvPicPr>
          <p:cNvPr id="6" name="Picture 5"/>
          <p:cNvPicPr>
            <a:picLocks noChangeAspect="1"/>
          </p:cNvPicPr>
          <p:nvPr/>
        </p:nvPicPr>
        <p:blipFill>
          <a:blip r:embed="rId2"/>
          <a:stretch>
            <a:fillRect/>
          </a:stretch>
        </p:blipFill>
        <p:spPr>
          <a:xfrm>
            <a:off x="5314950" y="1966912"/>
            <a:ext cx="1562100" cy="2924175"/>
          </a:xfrm>
          <a:prstGeom prst="rect">
            <a:avLst/>
          </a:prstGeom>
        </p:spPr>
      </p:pic>
    </p:spTree>
    <p:extLst>
      <p:ext uri="{BB962C8B-B14F-4D97-AF65-F5344CB8AC3E}">
        <p14:creationId xmlns:p14="http://schemas.microsoft.com/office/powerpoint/2010/main" val="271268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dirty="0" err="1">
                <a:solidFill>
                  <a:srgbClr val="FF0000"/>
                </a:solidFill>
              </a:rPr>
              <a:t>Sommes</a:t>
            </a:r>
            <a:r>
              <a:rPr lang="en-US" dirty="0">
                <a:solidFill>
                  <a:srgbClr val="FF0000"/>
                </a:solidFill>
              </a:rPr>
              <a:t>-nous </a:t>
            </a:r>
            <a:r>
              <a:rPr lang="en-US" dirty="0" err="1">
                <a:solidFill>
                  <a:srgbClr val="FF0000"/>
                </a:solidFill>
              </a:rPr>
              <a:t>prêts</a:t>
            </a:r>
            <a:r>
              <a:rPr lang="en-US" dirty="0">
                <a:solidFill>
                  <a:srgbClr val="FF0000"/>
                </a:solidFill>
              </a:rPr>
              <a:t>?</a:t>
            </a:r>
          </a:p>
          <a:p>
            <a:pPr marL="0" indent="0" algn="ctr">
              <a:buNone/>
            </a:pPr>
            <a:endParaRPr lang="en-US" dirty="0"/>
          </a:p>
          <a:p>
            <a:pPr marL="0" indent="0" algn="ctr">
              <a:buNone/>
            </a:pPr>
            <a:r>
              <a:rPr lang="en-US" dirty="0">
                <a:solidFill>
                  <a:srgbClr val="002060"/>
                </a:solidFill>
              </a:rPr>
              <a:t>Nous </a:t>
            </a:r>
            <a:r>
              <a:rPr lang="en-US" dirty="0" err="1">
                <a:solidFill>
                  <a:srgbClr val="002060"/>
                </a:solidFill>
              </a:rPr>
              <a:t>sommes</a:t>
            </a:r>
            <a:r>
              <a:rPr lang="en-US" dirty="0">
                <a:solidFill>
                  <a:srgbClr val="002060"/>
                </a:solidFill>
              </a:rPr>
              <a:t> </a:t>
            </a:r>
            <a:r>
              <a:rPr lang="en-US" dirty="0" err="1">
                <a:solidFill>
                  <a:srgbClr val="002060"/>
                </a:solidFill>
              </a:rPr>
              <a:t>prêts</a:t>
            </a:r>
            <a:r>
              <a:rPr lang="en-US" dirty="0">
                <a:solidFill>
                  <a:srgbClr val="002060"/>
                </a:solidFill>
              </a:rPr>
              <a:t> !</a:t>
            </a:r>
          </a:p>
        </p:txBody>
      </p:sp>
    </p:spTree>
    <p:extLst>
      <p:ext uri="{BB962C8B-B14F-4D97-AF65-F5344CB8AC3E}">
        <p14:creationId xmlns:p14="http://schemas.microsoft.com/office/powerpoint/2010/main" val="137831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323646"/>
          </a:xfrm>
        </p:spPr>
        <p:txBody>
          <a:bodyPr>
            <a:normAutofit/>
          </a:bodyPr>
          <a:lstStyle/>
          <a:p>
            <a:pPr algn="ctr"/>
            <a:br>
              <a:rPr lang="en-US" sz="2800" b="1" dirty="0"/>
            </a:br>
            <a:r>
              <a:rPr lang="en-US" sz="2800" b="1" dirty="0"/>
              <a:t>Marie-Joseph Paul Yves </a:t>
            </a:r>
            <a:r>
              <a:rPr lang="en-US" sz="2800" b="1" dirty="0" err="1"/>
              <a:t>Roch</a:t>
            </a:r>
            <a:r>
              <a:rPr lang="en-US" sz="2800" b="1" dirty="0"/>
              <a:t> Gilbert du </a:t>
            </a:r>
            <a:r>
              <a:rPr lang="en-US" sz="2800" b="1" dirty="0" err="1"/>
              <a:t>Motier</a:t>
            </a:r>
            <a:r>
              <a:rPr lang="en-US" sz="2800" b="1" dirty="0"/>
              <a:t>, the Marquis de Lafayette, was born into an aristocratic French family in </a:t>
            </a:r>
            <a:r>
              <a:rPr lang="en-US" sz="2800" b="1" dirty="0" err="1"/>
              <a:t>Chavaniac</a:t>
            </a:r>
            <a:r>
              <a:rPr lang="en-US" sz="2800" b="1" dirty="0"/>
              <a:t>, Auvergne, in 1757. </a:t>
            </a:r>
          </a:p>
        </p:txBody>
      </p:sp>
      <p:pic>
        <p:nvPicPr>
          <p:cNvPr id="4" name="Content Placeholder 3"/>
          <p:cNvPicPr>
            <a:picLocks noGrp="1" noChangeAspect="1"/>
          </p:cNvPicPr>
          <p:nvPr>
            <p:ph idx="1"/>
          </p:nvPr>
        </p:nvPicPr>
        <p:blipFill>
          <a:blip r:embed="rId2"/>
          <a:stretch>
            <a:fillRect/>
          </a:stretch>
        </p:blipFill>
        <p:spPr>
          <a:xfrm>
            <a:off x="4800600" y="2746552"/>
            <a:ext cx="3283756" cy="3519843"/>
          </a:xfrm>
          <a:prstGeom prst="rect">
            <a:avLst/>
          </a:prstGeom>
        </p:spPr>
      </p:pic>
    </p:spTree>
    <p:extLst>
      <p:ext uri="{BB962C8B-B14F-4D97-AF65-F5344CB8AC3E}">
        <p14:creationId xmlns:p14="http://schemas.microsoft.com/office/powerpoint/2010/main" val="2325130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39524-E9BD-4F3E-A2B1-16EE334D6D9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2D87DD6-F2AA-4AEE-97FA-067E5BA502C8}"/>
              </a:ext>
            </a:extLst>
          </p:cNvPr>
          <p:cNvPicPr>
            <a:picLocks noGrp="1" noChangeAspect="1"/>
          </p:cNvPicPr>
          <p:nvPr>
            <p:ph idx="1"/>
          </p:nvPr>
        </p:nvPicPr>
        <p:blipFill>
          <a:blip r:embed="rId2"/>
          <a:stretch>
            <a:fillRect/>
          </a:stretch>
        </p:blipFill>
        <p:spPr>
          <a:xfrm>
            <a:off x="3861935" y="1874075"/>
            <a:ext cx="4250172" cy="4046903"/>
          </a:xfrm>
          <a:prstGeom prst="rect">
            <a:avLst/>
          </a:prstGeom>
        </p:spPr>
      </p:pic>
    </p:spTree>
    <p:extLst>
      <p:ext uri="{BB962C8B-B14F-4D97-AF65-F5344CB8AC3E}">
        <p14:creationId xmlns:p14="http://schemas.microsoft.com/office/powerpoint/2010/main" val="4063063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1C356-A6CB-44B0-9F00-FBE2DAF77F6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53359CA-7212-490A-A685-5A0E84686EA6}"/>
              </a:ext>
            </a:extLst>
          </p:cNvPr>
          <p:cNvPicPr>
            <a:picLocks noGrp="1" noChangeAspect="1"/>
          </p:cNvPicPr>
          <p:nvPr>
            <p:ph idx="1"/>
          </p:nvPr>
        </p:nvPicPr>
        <p:blipFill>
          <a:blip r:embed="rId2"/>
          <a:stretch>
            <a:fillRect/>
          </a:stretch>
        </p:blipFill>
        <p:spPr>
          <a:xfrm>
            <a:off x="3179256" y="1825625"/>
            <a:ext cx="5833487" cy="4351338"/>
          </a:xfrm>
          <a:prstGeom prst="rect">
            <a:avLst/>
          </a:prstGeom>
        </p:spPr>
      </p:pic>
    </p:spTree>
    <p:extLst>
      <p:ext uri="{BB962C8B-B14F-4D97-AF65-F5344CB8AC3E}">
        <p14:creationId xmlns:p14="http://schemas.microsoft.com/office/powerpoint/2010/main" val="1423522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E4AC2-A66C-4F23-96EE-006F652307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ABFD06D-48E6-43CB-BC16-2B87B6AA7B43}"/>
              </a:ext>
            </a:extLst>
          </p:cNvPr>
          <p:cNvSpPr>
            <a:spLocks noGrp="1"/>
          </p:cNvSpPr>
          <p:nvPr>
            <p:ph idx="1"/>
          </p:nvPr>
        </p:nvSpPr>
        <p:spPr/>
        <p:txBody>
          <a:bodyPr/>
          <a:lstStyle/>
          <a:p>
            <a:pPr marL="0" indent="0">
              <a:buNone/>
            </a:pPr>
            <a:endParaRPr lang="en-US" dirty="0"/>
          </a:p>
          <a:p>
            <a:pPr marL="0" indent="0" algn="ctr">
              <a:buNone/>
            </a:pPr>
            <a:r>
              <a:rPr lang="en-US" dirty="0" err="1"/>
              <a:t>l’imparfait</a:t>
            </a:r>
            <a:endParaRPr lang="en-US" dirty="0"/>
          </a:p>
          <a:p>
            <a:pPr marL="0" indent="0" algn="ctr">
              <a:buNone/>
            </a:pPr>
            <a:r>
              <a:rPr lang="en-US" dirty="0"/>
              <a:t>past imperfect</a:t>
            </a:r>
          </a:p>
          <a:p>
            <a:pPr marL="0" indent="0" algn="ctr">
              <a:buNone/>
            </a:pPr>
            <a:endParaRPr lang="en-US" dirty="0"/>
          </a:p>
          <a:p>
            <a:pPr marL="0" indent="0" algn="ctr">
              <a:buNone/>
            </a:pPr>
            <a:r>
              <a:rPr lang="en-US" dirty="0"/>
              <a:t>was verbing</a:t>
            </a:r>
          </a:p>
        </p:txBody>
      </p:sp>
    </p:spTree>
    <p:extLst>
      <p:ext uri="{BB962C8B-B14F-4D97-AF65-F5344CB8AC3E}">
        <p14:creationId xmlns:p14="http://schemas.microsoft.com/office/powerpoint/2010/main" val="65721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57233</TotalTime>
  <Words>684</Words>
  <Application>Microsoft Office PowerPoint</Application>
  <PresentationFormat>Widescreen</PresentationFormat>
  <Paragraphs>171</Paragraphs>
  <Slides>29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Merriweather</vt:lpstr>
      <vt:lpstr>Wingdings</vt:lpstr>
      <vt:lpstr>Office Theme</vt:lpstr>
      <vt:lpstr> Bonjour!</vt:lpstr>
      <vt:lpstr>   Travail de cloche </vt:lpstr>
      <vt:lpstr> Bonjour!</vt:lpstr>
      <vt:lpstr> Pourquoi tombons-nous?</vt:lpstr>
      <vt:lpstr>PowerPoint Presentation</vt:lpstr>
      <vt:lpstr> Marie-Joseph Paul Yves Roch Gilbert du Motier, the Marquis de Lafayette, was born into an aristocratic French family in Chavaniac, Auvergne, in 1757.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Billet de sortie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Bonjour!</dc:title>
  <dc:creator>Steven Gerson</dc:creator>
  <cp:lastModifiedBy>Steven Gerson 🦅</cp:lastModifiedBy>
  <cp:revision>635</cp:revision>
  <cp:lastPrinted>2024-03-17T17:49:39Z</cp:lastPrinted>
  <dcterms:created xsi:type="dcterms:W3CDTF">2016-10-03T16:25:09Z</dcterms:created>
  <dcterms:modified xsi:type="dcterms:W3CDTF">2024-03-18T16:22:56Z</dcterms:modified>
</cp:coreProperties>
</file>