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31" r:id="rId2"/>
    <p:sldId id="475" r:id="rId3"/>
    <p:sldId id="466" r:id="rId4"/>
    <p:sldId id="272" r:id="rId5"/>
    <p:sldId id="261" r:id="rId6"/>
    <p:sldId id="498" r:id="rId7"/>
    <p:sldId id="396" r:id="rId8"/>
    <p:sldId id="378" r:id="rId9"/>
    <p:sldId id="469" r:id="rId10"/>
    <p:sldId id="467" r:id="rId11"/>
    <p:sldId id="468" r:id="rId12"/>
    <p:sldId id="470" r:id="rId13"/>
    <p:sldId id="465" r:id="rId14"/>
    <p:sldId id="462" r:id="rId15"/>
    <p:sldId id="457" r:id="rId16"/>
    <p:sldId id="496" r:id="rId17"/>
    <p:sldId id="497" r:id="rId18"/>
    <p:sldId id="448" r:id="rId19"/>
    <p:sldId id="463" r:id="rId20"/>
    <p:sldId id="476" r:id="rId21"/>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75"/>
            <p14:sldId id="466"/>
            <p14:sldId id="272"/>
            <p14:sldId id="261"/>
            <p14:sldId id="498"/>
            <p14:sldId id="396"/>
            <p14:sldId id="378"/>
            <p14:sldId id="469"/>
            <p14:sldId id="467"/>
            <p14:sldId id="468"/>
            <p14:sldId id="470"/>
            <p14:sldId id="465"/>
            <p14:sldId id="462"/>
            <p14:sldId id="457"/>
            <p14:sldId id="496"/>
            <p14:sldId id="497"/>
            <p14:sldId id="448"/>
            <p14:sldId id="463"/>
            <p14:sldId id="476"/>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2" tIns="46676" rIns="93352" bIns="46676" rtlCol="0"/>
          <a:lstStyle>
            <a:lvl1pPr algn="l">
              <a:defRPr sz="1200"/>
            </a:lvl1pPr>
          </a:lstStyle>
          <a:p>
            <a:endParaRPr lang="en-US" dirty="0"/>
          </a:p>
        </p:txBody>
      </p:sp>
      <p:sp>
        <p:nvSpPr>
          <p:cNvPr id="3" name="Date Placeholder 2"/>
          <p:cNvSpPr>
            <a:spLocks noGrp="1"/>
          </p:cNvSpPr>
          <p:nvPr>
            <p:ph type="dt" sz="quarter" idx="1"/>
          </p:nvPr>
        </p:nvSpPr>
        <p:spPr>
          <a:xfrm>
            <a:off x="3979931" y="0"/>
            <a:ext cx="3044719" cy="467231"/>
          </a:xfrm>
          <a:prstGeom prst="rect">
            <a:avLst/>
          </a:prstGeom>
        </p:spPr>
        <p:txBody>
          <a:bodyPr vert="horz" lIns="93352" tIns="46676" rIns="93352" bIns="46676" rtlCol="0"/>
          <a:lstStyle>
            <a:lvl1pPr algn="r">
              <a:defRPr sz="1200"/>
            </a:lvl1pPr>
          </a:lstStyle>
          <a:p>
            <a:fld id="{21F8FC56-A933-49CA-AB00-C90420C690BB}" type="datetimeFigureOut">
              <a:rPr lang="en-US" smtClean="0"/>
              <a:t>3/18/2024</a:t>
            </a:fld>
            <a:endParaRPr lang="en-US" dirty="0"/>
          </a:p>
        </p:txBody>
      </p:sp>
      <p:sp>
        <p:nvSpPr>
          <p:cNvPr id="4" name="Footer Placeholder 3"/>
          <p:cNvSpPr>
            <a:spLocks noGrp="1"/>
          </p:cNvSpPr>
          <p:nvPr>
            <p:ph type="ftr" sz="quarter" idx="2"/>
          </p:nvPr>
        </p:nvSpPr>
        <p:spPr>
          <a:xfrm>
            <a:off x="0" y="8845046"/>
            <a:ext cx="3044719" cy="467230"/>
          </a:xfrm>
          <a:prstGeom prst="rect">
            <a:avLst/>
          </a:prstGeom>
        </p:spPr>
        <p:txBody>
          <a:bodyPr vert="horz" lIns="93352" tIns="46676" rIns="93352" bIns="466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1" y="8845046"/>
            <a:ext cx="3044719" cy="467230"/>
          </a:xfrm>
          <a:prstGeom prst="rect">
            <a:avLst/>
          </a:prstGeom>
        </p:spPr>
        <p:txBody>
          <a:bodyPr vert="horz" lIns="93352" tIns="46676" rIns="93352" bIns="46676"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3-19T15:29:45.362"/>
    </inkml:context>
    <inkml:brush xml:id="br0">
      <inkml:brushProperty name="width" value="0.05292" units="cm"/>
      <inkml:brushProperty name="height" value="0.05292" units="cm"/>
      <inkml:brushProperty name="color" value="#FF0000"/>
    </inkml:brush>
  </inkml:definitions>
  <inkml:trace contextRef="#ctx0" brushRef="#br0">2970 7390 547 0,'0'0'23'16,"0"0"-23"-1,0 0 68-15,0 0 10 0,0 0 2 0,0 0 0 16,0 0-13-16,0 0-3 0,0 0 0 0,-7 0 0 16,7 0 0-16,-7 0 0 0,7 0 0 0,0 0 0 15,0 0 44-15,0 0 9 0,7 6 2 0,-3-3 0 16,-1 0-47-16,-3 0-10 0,0-3-2 0,0 0 0 0,0 0-37 16,0 0-8-16,0 0-2 0,0 0 0 15,0 0 39-15,0 0 7 0,0 0 1 0,0 0 1 0,0 0-46 16,0 0-15-16,0 0 8 0,-7 3-8 0,7-3 0 0,0 0 0 0,-7 4 0 0,0 2 0 15,-3-6 0-15,3 3 0 0,0-3 0 16,-1 0 0-16,-2 3 0 0,3-3 0 0,-4 6 0 0,-3 1 0 16,4-7 0-16,-1 9 0 0,0-3 0 0,1 1 0 15,-4-1 0-15,0 0 0 16,3-6 0-16,0 13 0 0,-3-7 20 0,0 3 1 16,4-2 0-16,-5 5 0 0,5-2-33 0,-4-7-8 0,3 6 0 15,-3-3-1-15,7 1 33 0,-4 2 8 0,1-6 0 0,3 4 1 16,0-4-21-16,-7 0 0 0,7-3 0 0,3 6 0 15,-3-6 0-15,7 0 0 0,-3 3 0 0,-1 3 0 16,4-6 0-16,-4 7-10 0,4-7 10 0,0 9 0 16,0 1-12-16,4-4 12 0,0 0-12 0,-1 0 12 15,1 1-11-15,-1-4 11 0,4 6-10 0,-3-6 10 16,6 4-8-16,1-1 8 0,-4-6 0 0,3 6-9 16,-2-3 9-16,-5 0-12 0,1 1 12 0,3-1-12 15,0-3 12-15,0 3-13 0,0-3 5 0,0 0 8 16,-4 0-9-16,-3 0 9 0,0 0 0 0,7 0 0 15,-3 6 0-15,-4-6 0 0,3 0 0 0,-3 0 0 16,8-6 0-16,-8 6 0 0,3 0 0 0,1 0 0 16,3 0-9-16,-4 0 9 0,8-3 0 0,-8 3-9 15,4 0 21-15,0 0 4 0,0-3 0 0,1 6 1 16,-5-3-17-16,4 0 0 0,0 3 0 0,4-3 0 16,-4 6 0-16,0-6 0 0,0 3 0 0,0 0 0 15,4-3-13-15,-4 7-7 0,7-4 0 0,-4 0-1 16,1 3 21-16,-1-3 0 0,-2 4 0 0,2-1 0 15,1-6 0-15,3 12-11 0,-4-5 11 0,4-1-8 0,-3 0 26 0,0 4 6 16,-1-4 0-16,1 3 1 16,-4 1-41-16,-4-4-9 0,4 3-2 0,-3-2 0 0,-4-1 27 0,0 6 0 0,4-5 0 15,-4-1 0-15,0 7 0 0,0-7 0 0,-4 0 0 16,4 0 8-16,0-6-8 0,0 10 9 0,-4-4-9 16,-3 3 10-16,4-5-10 0,-4 2 0 0,3 0 9 15,-3-3-9-15,-3 4 16 0,-1-1 0 0,4 0-1 0,-4 0 0 16,1 1-15-16,-1 2 0 0,-3 0 0 0,4 1 0 15,3-4 0-15,-8 7 0 0,5-4 0 0,-4 4 0 16,0-1 0-16,0 4 0 0,-1 0 0 0,1-4 0 16,0 4 0-16,0-4 0 0,7 4 0 0,-7 0 0 15,3-7 0-15,-3-3 0 0,4 1 0 0,-1-4 0 16,0 6 8-16,1-6 0 0,-1-3-8 0,-3 0 12 16,0 0-4-16,3-3-8 0,-3-6 11 0,0 2-11 15,-7-8 0-15,3-1-11 0,1-3 0 0,-4 0 0 16,10 1-39-16,-7-4-8 0,1 3-2 0</inkml:trace>
  <inkml:trace contextRef="#ctx0" brushRef="#br0" timeOffset="1036.942">3475 7584 851 0,'0'0'36'16,"0"0"-36"-16,0 0 89 0,0 0 11 0,0 0 3 0,0 0 0 16,0 0-26-16,0 0-5 0,0 0 0 0,0 0-1 15,0 0-43-15,0 0-8 0,0 0-1 0,0 0-1 16,0 0 37-16,-4 6 7 0,1 1 2 0,-1-4 0 16,1 9-64-16,3-5 0 0,0-1-12 0,0 9 2 15,0-2 10-15,0-7 0 0,-4 7 0 0,4 6 0 16,0-4 0-16,0-2 14 0,0 3-3 0,4-1-1 15,-4-2-10-15,0 2 0 0,3-5 0 0,-3 9 0 16,0-7 0-16,4 1 0 0,-4-1 0 16,3 1 0-16,-3-1 37 0,0-2 6 0,4 2 1 0,-4-2 0 15,0 2-20-15,0-2-3 0,0 2-1 0,0-5 0 16,3 5-20-16,-3-3 0 0,4 1 0 0,-1 2 0 16,1-8 0-16,0 5 0 0,-1-6 0 0,-3-3 0 15,4 10 11-15,-4-10-3 0,0 0 0 0,7 3 0 16,-7-3-8-16,0 0 10 0,0 0-10 0,10 0 10 15,-6-3-10-15,3-7 10 0,0 7-10 0,-4-6 10 16,4 2-22-16,-7-2-5 0,4-1-1 0,-1 1 0 16,-3-3 31-16,4 5 7 0,0-2 0 0,-4-1 1 15,3 1-21-15,1 3 0 0,-4-1 0 0,3 1-12 16,-3 6 12-16,4-3 0 0,-4 3 0 0,0-6-8 16,0 6 8-16,0-3 0 0,0 3 0 0,0 0 0 15,0-7 0-15,0 7 0 0,0 0 0 0,0-9 0 16,0 9 0-16,-4 0 0 0,-3-6 0 0,4-1 0 15,-5 7-8-15,5 0-7 0,-1 0-1 0,-3 0 0 16,0 0 16-16,0 0 15 0,0-3-3 0,-3 0-1 0,6 3-11 16,4 0-16-16,0 0 4 0,-10 0 1 0,2 3 11 0,1 0 0 15,-3-3 0-15,-1 7 0 0,1-4 13 0,-4 0 5 16,3 3 1-16,4-3 0 16,-4 1-19-16,1-1 0 0,-4 0 8 0,3 3-8 0,4-3 0 0,0 0 0 0,-4 0 0 15,4-3 0-15,0 0 0 0,-3-3 8 0,3-3-8 0,-4 3 0 16,7-6 0-16,-3 2-14 15,0-2 1-15,0-1 0 0,4-2-31 0,-1 6-7 16,1-10-1-16,3 10 0 0,0-4-154 0,0 1-31 16</inkml:trace>
  <inkml:trace contextRef="#ctx0" brushRef="#br0" timeOffset="2495.607">3941 7330 1094 0,'0'0'23'0,"0"0"5"0,0 0-28 0,0 0 0 15,0 0 0-15,0 0 0 0,-4 9 56 0,0 1 7 0,1 2 1 16,3 1 0-16,-4-4 0 0,4-2 0 0,0-7 0 0,0 0 0 15,0 0-52-15,0 0-12 0,-7 0 0 0,7 0 0 16,0 0 0-16,0 0 0 0,0 0 0 0,0 0 0 16,0 12 40-16,0-2 6 0,-3 2 1 0,6 7 0 15,-3-3-25-15,0-4-5 0,0 1-1 0,4 2 0 16,-1 1-16-16,1-3 0 0,-1-1 0 0,-3 1 0 16,4-1 38-16,-4 7 1 0,0-3 0 0,0 9 0 15,0-6-11-15,0 3-3 0,-4-4 0 0,1 14 0 16,-1-7 16-16,1 0 3 0,3-3 1 0,-4 0 0 15,4-3-21-15,-7-4-4 0,4 1 0 0,-4 0-1 16,3-4-19-16,1 1 0 0,-1-7 0 0,-3 7 0 16,7-13 0-16,0 0 0 0,0 0 0 0,-3 6 0 15,3-6 33-15,0 0 3 0,0 0 1 0,0 0 0 16,0 0-29-16,0 0-8 0,0 0 0 0,0 0 0 16,0 0 0-16,0 0-10 0,0 0 1 0,0 0 0 15,0 0 9-15,0 0-10 0,0 0 10 0,0 0-10 16,0 0-11-16,0 0-3 0,0 0 0 0,0 0 0 15,0 0 24-15,0 0 0 0,0 0 0 0,-4-6 0 16,4 2 14-16,0-5 7 0,0 6 2 0,0-7 0 0,0 7-37 0,0-3-7 16,-3 0-2-16,3 0 0 0,-4-7 46 0,4 0 9 15,-4 1 1-15,4-1 1 0,0-2-23 16,0-4-11-16,0 6 10 0,0-9-10 0,0 7 26 0,0-4-1 16,4-6 0-16,-4 3 0 15,0 3-41-15,0-3-8 0,4 0-1 0,-4-3-1 0,0 6 42 0,0 0 8 16,0 1 1-16,0 2 1 0,0 3-26 0,3-2 0 0,-3 2 0 0,0 7 0 15,0 0-12-15,0-1-8 0,0 7-2 0,0 0 0 16,0-9 35-16,0 9 7 0,0 0 2 0,0 0 0 16,0 0-22-16,0 0-20 0,0 0 4 15,0 0 1-15,0 0 15 0,0 0 0 0,0 0 0 0,0-6 0 16,0 6 16-16,0 0-3 0,0-7-1 0,0 7 0 16,4-6-30-16,-4 6-6 0,3-3-2 0,-3 3 0 15,7-3-10-15,-7 3-1 0,0 0-1 0,0 0 0 16,4 3 38-16,3 0 0 0,0 10 0 0,-4-1 0 15,4-2-8-15,-7-1 8 0,4-6 0 0,-4 7 0 16,3-1 0-16,1 0 0 0,-1-2 0 0,-3 5 0 16,4-2 0-16,0-7 0 0,-1 9 0 0,-3-2 0 15,4 2 0-15,-4 1 0 0,0-1 0 0,0-2 0 16,3-1 0-16,-3-9 0 0,0 0 0 0,4 3 0 16,-1-3 0-16,4 0 0 0,-3 7 0 0,3-4 0 15,0 0 0-15,0 3 0 0,4-3 0 0,3 3 0 16,-4 1 13-16,1-1 4 0,-4 0 1 0,0 1 0 15,3-1-29-15,1 0-5 0,3 0-2 0,-3 1 0 16,-4-4 32-16,3 6 6 0,1-6 2 0,-4 7 0 0,4-7-22 16,-4 3 0-16,0 0 0 0,-4 4 8 0,1-10-8 0,-1 9 0 15,1-6 0-15,-4 7 0 0,0-10 0 16,3 3 8-16,1 3-8 0,-4-6 0 16,0 0-16-16,0 0-8 0,0 0-2 0,0 0 0 0,3 6 44 15,-3-6 9-15,0 0 1 0,7 4 1 0,-7-4-29 0,4 3 8 16,0-3-8-16,3 0 0 0,-7 0 8 0,3-3 0 0,1-1-8 0,3 1 12 15,-4-6-4-15,1 6-8 0,-1-7 11 16,1 4-11-16,-1-3 10 0,1-1-10 16,-1 1 8-16,1-4-8 0,-4 1 9 0,3-1-9 0,-3-2 10 15,4-4-10-15,-1 3 9 0,1-3-9 0,3 0 8 0,-3-2-8 16,3 2 0-16,0-3 8 0,-4 3-8 0,4 0 0 16,-3-3 10-16,-1 10-10 0,4-4 12 0,0-3-12 15,-3 7 0-15,0 2 0 0,-1-2-12 0,1 5 3 16,-1 1 9-16,1 0 11 0,3 0-3 0,-4 2 0 15,1 1-28-15,-4 3-5 0,0 0-2 0,0 0 0 16,0 0-8-16,0 0-1 0,0 0-1 0,0 0 0 16,0 0 37-16,0 0 0 0,0 0 0 0,0 0 0 15,0 0 0-15,3 7 0 0,1-7 0 0,-1 12 0 16,1-6 0-16,-1-3 0 0,1 1 0 0,-1 8 0 16,1-2 0-16,0 8 0 0,-1 1 0 0,-3 3 0 15,7-3 0-15,-3-3 0 0,-1-4 0 0,1 7 0 16,-1-10 0-16,1-2 0 0,-1 2 0 0,1-6 0 15,-1 10 0-15,-3 6 0 0,0 3 0 0,4 6 0 16,-4-3 0-16,3 6 0 0,1-6 0 0,-4 0 0 16,3 7 0-16,1-7 0 0,-1 0 0 0,5 0 0 0,-1 3 0 15,0-3 0-15,3 4 0 0,-3-4 0 0,-3 3 0 16,-1 0 0-16,1-3 0 0,-1 3 0 16,4-9 0-16,-3 6 0 0,7-3 0 0,-8-3 0 0,1-3 20 0,3-4 11 15,-4 1 2-15,-3-7 1 16,0-6-54-16,0 0-12 0,7 6-1 0</inkml:trace>
  <inkml:trace contextRef="#ctx0" brushRef="#br0" timeOffset="58465.032">5782 7716 968 0,'0'0'20'0,"0"3"5"16,0 6-25-16,0-2 0 0,0-1 0 0,0-6 0 15,0 0 113-15,0 0 18 0,0 0 3 0,0 0 1 16,0 0-51-16,0 0-9 0,0 0-3 0,-7 0 0 15,-4-3-38-15,4-4-8 0,0 1-2 0,0-3 0 0,0-1-13 16,-3-5-3-16,3 2-8 0,-4 1 12 0,0-1-12 16,-3 0-18-16,4-2 4 0,3 9 1 0,-7-1 13 0,-1 4 0 0,5-6 0 0,-4 9 10 15,3 0-22-15,1 6-4 0,2-3 0 16,-6 7-1-16,7-4 4 0,-3 9 1 16,-1 1 0-16,4 0 0 0,-4 3 12 15,1-4 0-15,-1 7 0 0,1 0 0 16,-1-6-34-16,4 6-4 0,0-10-1 0,-4 10 0 0,1-9 79 0,3 6 15 0,0-4 3 15,3-2 1-15,-3-4-27 0,4 1-6 16,-1-4-1-16,4-6 0 0,0 0-36 0,0 0-7 0,0 0-2 0,0 0 0 16,0 0 67-16,0 0 13 0,11 0 2 0,-1-3 1 15,1 0-35-15,7-4-6 0,-1 7-2 0,1-6 0 16,6 0-20-16,-6 0 0 0,3-1 0 0,0-2 0 16,-3 3 0-16,0-4 0 0,-1 1 0 0,-2 3-12 15,-5-1-17-15,-3-2-4 0,4 3-1 16,-1-1 0-16,-3 1-8 0,-3-3-2 0,3 2 0 0,-4-5 0 15,1 6 20-15,-4-4 3 0,4 1 1 0,-4-1 0 16,0 4 20-16,0 0 0 0,-4 0-9 0,0-1 9 0,1 1 0 0,-1 0 17 16,-3 3-3-16,0-4-1 0,0 7 9 0,4 0 2 15,-8 0 0-15,8 4 0 0,3-1-24 0,-7 0 0 16,3 3 0-16,1 0 8 0,-1 4-20 0,4-7-3 16,-4 6-1-16,4 1 0 0,4-7 16 15,-4 9 0-15,0-2 0 0,0-1 0 0,7 4 0 0,-3-4 0 16,-1 4 0-16,1-7 0 0,-4 10 48 0,3-10 13 15,1 3 3-15,-4 1 0 0,7-4-64 0,-4 7-28 16,-3-4 3-16,4 0 0 0,-1-6 25 0,4 7 0 16,-3-7 0-16,3 6 0 0,-4-5-22 0,5 2 1 15,-1-3 0-15,0 0 0 16,-4 0-203-16,4 0-40 0,7 7-8 0,-14-10-1 0</inkml:trace>
  <inkml:trace contextRef="#ctx0" brushRef="#br0" timeOffset="59059.589">5958 7280 718 0,'0'0'30'0,"4"-3"-30"16,-1-4 25-16,1 1-1 15,0-3 0-15,-4-1 0 0,3 1 16 0,1 6 2 0,-4 3 1 0,0 0 0 16,0 0 4-16,0 0 1 0,0 0 0 0,7 3 0 16,-7-3-20-1,3 13-4-15,1-7-1 0,-1 3 0 0,1 4 1 0,-4-1 1 16,3-5 0-16,-3 11 0 0,4-2 34 0,-4-3 6 0,0 5 2 0,0-2 0 15,0 3-35-15,0-3-8 0,3 2 0 0,1 7-1 16,-4 1-8-16,0-1-2 0,7 0 0 0,-4-6 0 16,1-7 4-16,3 4 1 0,-7 3 0 0,4-4 0 15,3 10 10-15,-4-3 1 0,1 0 1 0,-1 3 0 16,4 7 2-16,-3-7 1 0,-1 0 0 0,1 0 0 16,-1-3-20-16,4 0-4 0,-3 3-1 0,-1-6 0 15,1 0 8-15,0-4 2 0,-1 1 0 0,1-4 0 16,-4-2-10-16,0 2-8 0,0-8 9 0,0 8-9 15,0-12 11-15,0 0-11 0,0 0 12 0,0 0-12 0,0 0 0 16,0 0 0-16,0 0 0 0,0 0 0 16,0 0-126-16,0 0-29 15,-4-6-5-15</inkml:trace>
  <inkml:trace contextRef="#ctx0" brushRef="#br0" timeOffset="59860.876">6177 7270 929 0,'-3'-6'26'0,"-1"0"6"0,4 3-32 16,0 3 0-16,-3-6 0 0,3 6 0 0,0 0 82 0,0 0 10 0,0 0 1 15,0 0 1-15,0 0-22 0,0 0-4 0,0 0 0 0,0 0-1 16,0 0-31-16,0 0-7 0,0 0-1 0,0 0 0 15,0 0-15-15,0 0-3 0,0 0-1 0,0 0 0 16,0 0 6-16,3 9 1 0,1 0 0 0,-4 4 0 16,3-1-1-16,1 4 0 0,3 0 0 0,-4 3 0 15,1 3 1-15,-1 3 1 0,1-3 0 16,-1 3 0-16,4 3-25 0,-3 3-6 0,3-3-1 0,0 7 0 16,-3-7 47-16,3-3 8 0,-4 0 3 0,4-3 0 15,-3 3-19-15,3-3-3 0,3 3-1 16,-6-3 0-16,-1 0-6 0,1-3-2 0,-1 0 0 0,-3 0 0 15,4-7-12-15,0 1-15 0,-1-4 3 0,1-2 1 16,-1-4 11-16,-3-3 0 0,0 0 0 0,4 6 0 16,-4-3 0-16,3 3 0 0,1-3 0 0,-1 7 0 15,-3-10 0-15,0 0 0 0,4 3 0 0,-4-3 0 16,0 0-88-16,0 0-16 0,0 0-4 0,3 0 0 16,1 9-83-16,-4-2-17 0</inkml:trace>
  <inkml:trace contextRef="#ctx0" brushRef="#br0" timeOffset="60593.513">6932 7766 1036 0,'0'0'23'0,"0"0"5"0,0 0 0 0,0 0 1 0,0 0-29 0,-3 6 0 0,3-6 0 0,0 0 0 0,-4 6 98 15,4-6 14-15,0 0 2 0,0 0 1 16,-7 0-31-16,7 0-5 0,-7 0-2 0,3-3 0 16,4 3-30-16,-7 0-7 0,-3-9 0 0,3 9-1 0,3-3-23 15,-3 0-4-15,0-4 0 0,0 4-1 0,0 0-11 0,-4 3 0 16,1 0 0-16,-1 3 0 0,1 0 0 0,-1-3-9 16,0-3 9-16,4 3-13 15,-7 3 13-15,4 10-12 0,-1 6 12 0,-3 3-12 16,0 3 12-16,0 0-11 0,0 0 11 0,3-3-10 15,1-6 10-15,2-4 0 0,1-2 0 0,-3-10 0 0,3 9 0 0,3-6 0 16,1 6 10-16,-1-2-10 0,4-7 8 0,0 3-8 16,-3 3 0-16,-1 0 0 15,4-6 10-15,0 0-10 0,0 0 10 0,11 4-10 16,-1-4 13-16,4 6-3 0,-3-6-1 0,3 0 0 16,0-6-9-16,4 2 0 0,-1-5 0 0,-2 3 8 15,2-4-8-15,1 4 0 0,-11 0 9 0,7 0-9 0,-3-1 8 16,3 1-8-16,-4-3 8 0,-3 5-8 0,4-5 0 0,-4-4-15 15,-3 7 3-15,-1-3 0 16,1 3-31-16,-4-7-5 0,0 10-2 0,0-7 0 0,0 10 40 0,0 0 10 0,0 0 0 16,-4-3 0-16,1 0 0 0,-5-3 0 0,5 3 0 15,-4 0 0-15,3 0 0 0,1 3 0 0,-4 0 0 16,3 0 0-16,1 3 0 16,3-3-10-16,0 0 10 0,-4 3-10 0,4 0-2 0,4 6-1 0,-1 1 0 0,-3-4 0 15,4 3 25-15,-4-9 4 0,7 7 2 0,-4-1 0 16,1 3-34-16,-1 1-8 0,1-4 0 0,-1 10-1 15,1-7 25-15,3 1 0 0,0-4 0 0,0 0 0 16,0 10 0-16,0-4 0 0,0 4 0 0,0 0 0 16,-3-4 0-16,-1-2 0 0,5-1 0 0,-5-6 0 15,4 10-29-15,-3-4-11 0,3 1-1 0,-4 5-650 16</inkml:trace>
  <inkml:trace contextRef="#ctx0" brushRef="#br0" timeOffset="60940.886">7218 7885 1267 0,'0'0'28'0,"0"6"5"0,0-3 2 0,0 10 1 0,0-4-36 0,0-2 0 0,3 2 0 0,1 1 0 16,-4-4 58-16,0 0 5 0,3 0 1 0,-3 4 0 16,0-10 5-16,4 6 2 0,-1 3 0 0,-3-5 0 15,0-4-63-15,4 9-8 0,-4-6-9 0,4 7 9 16,-4-4 0-16,3 0 16 0,1 0 0 0,-4 1-1 15,3-1-24-15,-3-6-5 0,0 0-1 0</inkml:trace>
  <inkml:trace contextRef="#ctx0" brushRef="#br0" timeOffset="61133.323">7119 7455 1497 0,'0'0'32'0,"-7"4"8"0,0-4 0 0,7 0 4 0,0 0-36 15,0 0-8-15,0 0 0 0,0 0 0 0,0 0-12 0,0 0-5 0,0 0-1 16,0 0-415-16,0 0-83 0</inkml:trace>
  <inkml:trace contextRef="#ctx0" brushRef="#br0" timeOffset="61868.486">7507 7885 1337 0,'-7'-3'28'0,"4"0"6"15,3 3-34-15,0 0 0 0,0 0 0 0,-4-6 0 16,0-1 100-16,4 1 14 0,-3 3 2 0,-1-7 1 0,4 7-59 0,0-6-12 0,-3 6-2 0,3 3-1 31,0 0-27-31,0 0-6 0,0 0-1 0,0 0 0 16,0 0-9-16,0 0 0 0,0 0 0 0,0 0 0 0,0 0 0 15,7 3-9-15,0 6 9 0,-3-6 0 0,3 7-8 0,-4-7 8 16,-3-3 0-16,7 6 0 0,-3-6 0 0,6 3 0 0,-6 1 0 0,3-4 0 31,0 3 0-31,0-3 0 0,0 0 0 0,4 0 9 0,-4 0 0 0,0 0 0 0,0 0 0 0,0-3 0 16,-7 3-1-16,0 0-8 16,3 0 12-16,4 0-4 0,-3-4 0 0,3 1-8 0,0-3 12 15,-3 3-4-15,3-7-8 0,-4 10 0 0,-3 0 0 0,4-6 0 16,3 0 0-16,-7 0-11 0,3-4 1 0,-3 4 0 15,0-7-5-15,4 7-1 0,-4-3 0 0,3-1 0 16,-3 1-16-16,0-4-4 16,-3 7-1-16,-1-3 0 0,4-4 37 0,-3 4 0 0,-4-1 0 0,0 4 0 15,3-3-59 1,-3 6-4-16,4-1-1 0,-5 1 0 0,1 3 32 0,-3-3 5 0,3 3 2 0,-4 3 0 16,1 4-11-16,-1-1-3 0,-3 6 0 15,3 1 0-15,-3 3 65 0,4-1 13 0,-1 1 2 0,0 3 1 16,4-4-16-16,-3 4-3 0,3-3-1 0,3 3 0 0,1-4 19 0,-1 1 4 15,-3 0 1-15,4-4 0 0,3 1-22 0,3-1-5 16,-3 4-1-16,4 3 0 16,-1-7 0-16,4 1 0 0,0-4 0 0,-3 1 0 15,6-1-29-15,-3 1-5 0,1-4-2 0,2 0 0 16,1 4 40-16,3-7 8 0,-4 3 2 0,1-6 0 16,3 0-32-16,-3-6 0 0,3 3 0 0,0-7 0 15,0 4-28-15,0-4-11 0,4 1-2 0</inkml:trace>
  <inkml:trace contextRef="#ctx0" brushRef="#br0" timeOffset="62396.443">7796 7766 850 0,'0'0'17'0,"0"0"6"0,0 0-23 0,0 0 0 0,0 0 0 0,0 0 0 15,0 0 56-15,0 0 6 0,0 0 2 0,7 0 0 16,4 0 0-16,-4-3 0 0,0 0 0 0,-7 3 0 16,7 3-52-16,0 12-12 0,-7 4 0 0,0-3 0 15,0 3 54-15,4-4 8 0,-4-5 2 0,0 6 0 16,0-1 0-16,0 4 0 0,3 3 0 0,-3-9 0 15,-3-1-52-15,3-12-12 0,0 0 0 0,0 0 0 16,0 0 34-16,0 0 4 0,0 0 1 0,0 0 0 16,0 0 20-16,0 0 4 0,3-3 1 0,1-6 0 15,-1 2-41-15,1-2-8 0,3-1-2 0,0 1 0 16,0-4-13-16,4 1 0 0,3-4 0 0,-7-3 0 16,3 4-8-16,1-4 8 0,0 0-12 0,-4 3 12 15,3-2-17-15,-3-1 3 0,0 6 1 0,0-2 0 16,0 2 0-16,0 4 0 0,1-1 0 0,2 1 0 0,-3 9-3 0,-7 0-1 15,7 6 0-15,0 0 0 16,-3 4 0-16,-1-4 0 0,1 0 0 0,-1 7 0 0,1 6 8 0,-1-4 9 0,1-2-13 16,-4-1 5-16,4 4 8 0,-4-3 0 15,3 2 0-15,1-2-8 0,-4-1 8 0,3 1 0 16,1 3 0-16,-1-4 0 0,-3 1 0 0,7 2 8 16,-3-2-8-16,-1 0 0 0,4-1 0 0,-3-3 0 15,3-2 0-15,-4-4-8 0,4 0-179 16,1-6-35-16</inkml:trace>
  <inkml:trace contextRef="#ctx0" brushRef="#br0" timeOffset="62861.614">8329 6995 1036 0,'0'0'23'0,"0"0"5"0,0 0 0 0,0 0 1 0,0 0-29 15,0 0 0-15,0 0 0 0,0 0 0 0,4 6 57 0,-4 0 6 0,0 3 1 16,0-2 0-16,0 5 0 0,7-2 0 0,-4 5 0 0,1 1 0 16,3 3 0-16,0 9 0 0,0 0 0 0,0 4 0 15,0 2-52 1,0 1-12-16,-3 2 0 0,-1 1 0 0,1 0 36 0,-1-1 4 0,1 4 0 0,-1-3 1 16,1-1-19-16,-1-5-4 0,4-4-1 15,-7 0 0-15,0 3 3 0,0 4 0 0,0-1 0 0,4 7 0 16,-4-10 3-16,0-9 1 15,-4 0 0-15,8 0 0 0,-4 0-11 0,0 3-1 0,3 0-1 0,1-6 0 16,-1 0-11-16,-3-6 0 0,4-4 9 0,0 0-9 16,-4-9 10-16,0 0-2 0,0 0-8 0,0 0 12 15,7-3-12-15,0-3 0 0,0 0 0 0,-4-1-10 16,-3 7-45-16,7 7-9 0,-3-1-1 16</inkml:trace>
  <inkml:trace contextRef="#ctx0" brushRef="#br0" timeOffset="63174.452">8174 7524 1314 0,'0'0'37'0,"0"0"8"0,0 0-36 16,-7-6-9-16,3 6 0 0,4 0 0 0,-3-6 84 0,-1 0 16 0,4 6 2 16,0 0 1-1,0 0-63-15,0 0-12 0,0 0-2 0,0 0-1 0,0 0-25 0,7 0 0 0,0 0 0 0,4 0 0 16,3 0 0 0,0 0 0-16,7-3 0 0,0 3 0 0,-3 3 0 0,3-3 0 0,0 0 0 0,4 9 0 15,-4-9 0-15,4 3 0 0,-4-3 0 0,0 0 0 16,-3 0 10-16,0 0-10 0,3 0 12 0,-7-3-12 15,0 3-8-15,0 0-9 0,0-3-2 0,0 3 0 16,-3 0-46-16,3-6-10 16,4 6-1-16,-4-7-1 0</inkml:trace>
  <inkml:trace contextRef="#ctx0" brushRef="#br0" timeOffset="70167.284">9645 7819 832 0,'0'0'17'0,"0"0"4"0,0 0-21 0,0 0 0 0,0 0 0 0,-4 3 0 15,4-3 60-15,0 0 7 0,0 0 1 0,0 0 1 16,0 0-4-16,0 0-1 15,0 0 0-15,0 0 0 0,-7-3 0 0,4-3 0 0,-1 0 0 0,1-1 0 16,-1 4-28-16,1-6-5 0,-1 6-2 0,1-4 0 16,-1 1-2-16,4 6-1 0,0 0 0 0,-7-6 0 15,7 6-26-15,-7 0 8 0,0 9-8 0,-4-6 0 16,4 1-9-16,0-1-7 0,4-3-2 0,-4 3 0 16,-4-3-17-16,4 6-3 0,-4-3-1 0,4 0 0 15,-3 7 49-15,3-1 10 0,0 1 1 0,0-4 1 16,0 6-22-16,0-2 0 0,3-1 0 0,-3 1 0 15,3-1 0-15,1 0 0 0,-4 1 0 0,3-7 0 16,4-3 13-16,-3 9-1 0,3-9-1 0,-7 4 0 16,3 5-3-16,4 4 0 0,-3-1 0 0,-1-3 0 15,1 1-8-15,3-10 0 0,0 0 0 0,0 9 0 16,0-9 8-16,0 0-8 0,0 0 8 0,0 7-8 16,3 2 8-16,1-6-8 0,-1 7 8 0,1-4-8 15,3-3 8-15,0-3-8 0,0 0 0 0,0 0 8 16,0 0-8-16,4 0 0 0,-4 0 0 0,3 0 8 15,-3 0-8-15,4 0 0 0,-4 0 0 0,0 0 8 16,4-3-8-16,-4-3 0 0,3-4 0 0,1 10 0 16,-1-3 0-16,1 0 8 0,0 3-8 0,-4-6 8 15,-4 6-8-15,1-10 0 0,-4 1 9 0,3-1-9 0,-3 1 0 0,4 0 8 16,-4 2-8-16,0 7 0 16,0 0 0-16,0 0 0 0,0 0 0 0,0 0 0 0,0-9 0 15,-4-1 9-15,1-5-1 0,-1 5-8 0,1 1 0 0,-1 3 0 16,4 6-10-16,0 0 10 0,0 0 0 0,-3 6 21 0,-1 3-2 15,0 4-1-15,1-4-29 0,-1 1-5 0,4-1-2 0,-3 1 0 16,3-10 18-16,0 0 0 16,0 0 0-16,0 0 0 0,0 0 0 0,0 0 0 0,-4 9 0 0,1-6 0 15,-1 13 9 1,4-7 6-16,0 1 1 0,0-1 0 0,4 0-26 0,-1-2-5 0,-3-7-1 0,4 9 0 16,3 4 16-16,4-1 0 0,-1 1 0 0,1-1 0 15,-1-2 13-15,1-1 6 0,3 0 1 0,0 1 0 16,0-1-32-16,0-2-7 15,-3-4-1-15,3 3 0 0,-3-3-42 0,-4 0-9 0,-4-3-1 16</inkml:trace>
  <inkml:trace contextRef="#ctx0" brushRef="#br0" timeOffset="70773.868">9902 7891 799 0,'0'0'17'0,"0"0"4"0,0 0 1 0,0 10 1 0,0 5-23 0,0-2 0 0,0-4 0 0,4 1 0 16,-4-4 57-16,0-6 7 0,0 0 2 0,0 0 0 16,0-6-2-16,0 6 0 0,0 6 0 0,0 0 0 15,0-6 0-15,0 0 0 0,0-6 0 0,0 6 0 16,0 0-51-16,0 0-13 0,4 9 0 0,-4-9 0 15,0 0 54-15,0 0 8 0,0 0 2 0,0 0 0 0,0-9-52 0,0 9-12 16,3 13 0-16,1-4 0 0,-1 0 8 0,-3-9-8 16,0 0 11-16,4-3-11 0,3 0 12 0,0 3-4 15,-4 0 0-15,4 6-8 0,-3 4 12 0,-1 2-4 16,4-5 0-16,-3 2-8 0,3 0 15 0,-3 1-4 16,-1-4-1-16,1 7 0 15,3-1 1-15,-4-2 0 0,4 2 0 0,-3-2 0 16,3-4-2-16,-4 0 0 0,4 0 0 0,-3-2 0 15,-4-4 8-15,7 0 2 0,0 0 0 0,0-4 0 16,-3-2-19-16,3-6 0 0,3-1-8 0,-3 4 8 0,4 2 32 0,-1 4 12 16,-2-9 2-16,2-7 1 0,1 3-24 0,-1-3-5 15,-6 7-1-15,3-1 0 0,3 1-17 0,-2 2 0 16,-5-2 0-16,1-1 0 0,-4 1 0 0,0-4 0 0,3 10 0 16,-6-4 0-16,-1-2 0 0,-3-1 0 0,3 4 0 0,-3-13 0 31,0 0-58-31,-3 3-15 0,-1 10-3 0,1-4-1 15,3 1-133-15,-4-7-26 0</inkml:trace>
  <inkml:trace contextRef="#ctx0" brushRef="#br0" timeOffset="72037.178">10728 7741 358 0,'0'0'10'0,"0"0"2"0,0 0-12 0,0 0 0 0,0 0 0 0,0 0 0 16,0 0 112-16,0 0 19 0,0 0 4 0,0 0 1 0,0 9-13 0,0-9-3 15,-4-9 0-15,4 9 0 0,0 12-44 0,0-12-10 16,0-3-2-16,0 3 0 16,0 0-51-16,4 10-13 0,0 5 0 0,-1-2 0 0,4-4 0 0,-3 1 0 15,-1 2 0-15,-3 1 0 0,7-1 54 0,-3-9 8 16,-4-3 2-16,3 13 0 0,1 0-52 0,-1 2-12 15,1 4 0-15,-1-6 0 0,1-1 0 16,-4-12 0-16,0 0 0 0,0 0 0 0,0 0 54 0,0 0 8 16,0 0 2-16,0 0 0 0,0 0-52 0,0 0-12 15,3 16 0-15,-3-16 0 0,0 0 0 0,0-6 0 16,0 6 0-16,0 0 0 0,0 0 0 0,0 0 0 16,0 0 0-16,0 0 0 0,0 0 0 0,0 0 0 0,0 0 0 15,0 0 0-15,-3-4 0 0,3 4 0 0,0 0 0 0,0 0 0 16,0-9 0-16,0 3 0 0,0-1 0 15,0-2 0-15,0 6 0 0,3-7 0 0,1 7 0 0,-4-3 0 16,0 0 0-16,0 0 0 0,0-7 0 0,3 7 0 16,1-4 54-16,0-5 8 0,-1-4 2 0,-3 6 0 15,0 13-54-15,4-9-10 0,3-4 0 0,-4 4 0 16,-3 9 0-16,0 0 0 0,7-13 0 0,-3 10 0 16,-4 3 0-16,7 3 0 0,0 4 0 0,-4-4 0 15,-3-3 0-15,7 3 0 0,0 3 0 0,1 0 0 16,-5 4-16-16,4 2-7 0,0-2-1 0,-3 2-1 15,-1 1-11-15,1-4-3 16,-1-6 0-16,1 10 0 0,-1-4 39 0,-3 4 0 0,4 9 0 0,-1-10 0 16,-3-12 0-16,4 4 0 0,3 5 0 0,-3 0 0 15,-4 7 0-15,3-7 0 0,-3-9 0 0,0 0 0 16,0 0 0-16,0 0 0 0,0 0 0 0,0 0 0 0,0 0 24 16,0 0 12-16,0 0 2 0,0 0 1 0,0 0-11 15,0 0-3-15,0 0 0 0,0 0 0 0,0 0-25 0,0 0 0 16,4-9 0-16,-1 9 0 0,-3-3 0 0,0 3 0 15,0 0 0-15,0 0 0 0,4-16 0 0,-1 1 0 16,-3 2 0-16,4 0 0 0,-4 10 0 0,0-3 0 16,0-3 0-16,0 2 0 0,3 4 0 15,-3-3 0-15,0 0 0 0,4-1 0 0,-4 7 0 0,0 0-9 16,3-3 0-16,-3-6 0 0,4 6 9 0,-4 3 12 16,0 0-2-16,0 0-1 0,7 0-27 0,0 0-6 0,0 3 0 0,0 3-1 15,4-3 25-15,-4 0 0 0,3 4 0 16,-3-4 0-1,0-3-36-15,0 3-3 0,4-3 0 0,-4 0 0 0,0 9 39 0,0-5 0 0,-7-4 0 16,7 6 0-16,0-3 0 0,0 0 0 0,4 3 0 0,-4-3 0 16,-4-3 0-16,-3 0 0 0,0 0 0 0,8 7 0 15,-1-4 0-15,0 6 0 0,-4 7 0 0,-3-7 0 16,0-9 0-16,0 0 0 0,0 0 0 0,0 0 0 16,0 0 0-16,0 13 0 0,0-1 0 0,0-2 0 15,0-10 0-15,4-3 0 0,-4-4 0 0,3 4 0 16,-3 3 0-16,0 0 0 0,4-6 0 15,-4 6 0-15,3 6-161 0,-3-6-25 16,7-6-5-16</inkml:trace>
  <inkml:trace contextRef="#ctx0" brushRef="#br0" timeOffset="72770.552">11603 7979 1121 0,'0'-12'47'0,"-7"5"-38"0,7 7-9 0,-4 7 0 15,4-7 82-15,-7 3 14 0,0-3 4 0,0-3 0 16,0-10-64-16,0 10-12 0,7 3-2 0,-4-3-1 16,-3-10 34-16,4 4 6 15,-1 3 2-15,-3-1 0 0,4 1-50 0,-1 3-13 0,4 3 0 0,-7-10 0 16,4 7 0-16,-1 0 0 0,-6 3 0 0,3 0 0 16,7 0 0-16,0 0 0 0,0 0 0 0,0 0 0 15,-8 0 0-15,8 0 0 0,-7 3 0 0,0 0 0 16,0 10 0-16,4 0 0 0,3-13 0 0,0 0 0 15,-4 6 0-15,4-6 0 0,0 0 0 0,0 0 0 16,-7 0 0-16,4 6 0 0,-1 4 0 0,1-1 0 16,-1 0 0-16,4-9 0 0,0 0 0 0,0 7 0 15,0-1 0-15,0-6 0 0,0 0 0 0,0 9 0 0,0-9 0 16,0 0 0-16,0 0 0 0,0 0 0 0,0 0 0 0,7 3 0 16,0 10 0-16,-3-4 0 0,3-5 0 15,-7-4 0-15,7 0 0 0,0-4 0 0,0-5 0 0,4 0 0 16,-1 9 0-16,1 0 0 0,-4-7 0 0,0 1 0 15,0 0 0-15,3 6 0 0,-3 3 0 0,1-3 0 16,-5-3 0-16,1-4 0 0,-4 7 0 16,7 0 0-16,0 7 0 0,-7-7 0 0,3-10 0 0,1 4 0 15,3 12 0-15,-7-6 0 0,0-6 0 0,0 6 0 16,0 0 0-16,0 0 0 0,0-12 0 0,0 2 0 0,0 4 0 16,0 6 0-16,0-6 0 0,0 6 0 15,0 0 0-15,0 0 0 0,0 0 17 0,-4-13-1 16,1 10-1-16,3 3 0 0,0 0-24 0,0 0-5 0,3-10-1 15,-3 10 0-15,0 0 15 0,0 0 0 0,0 0 0 0,0 0 0 16,0 0 0-16,4 10 0 16,-4 2 0-16,3-2 0 0,1-7 0 0,3 10 0 0,3-1 0 0,-6 4 0 15,-4-16 0-15,0 0 0 0,7 0 0 0,4 0 0 16,-4-7 0-16,3 4 0 0,-3-3 0 0,0 6 0 16,4 0 0-16,-4 0 0 0,4 6 0 0,-4-6 0 15,0-6 0-15,3 3 0 0,1 3 0 0,0-3-771 16</inkml:trace>
  <inkml:trace contextRef="#ctx0" brushRef="#br0" timeOffset="73538.87">11980 7923 1552 0,'-10'-3'44'0,"3"3"10"0,-4 3-43 0,1 3-11 15,2 7 0-15,1-4 0 16,4 0 51-16,-4-2 8 0,7-7 1 0,0 0 1 0,-4-7-23 0,1 1-5 0,3 6-1 0,0 0 0 15,0 0-14-15,0 0-3 16,-4 9-1-16,1 1 0 0,-1 2-5 0,4-2-1 0,4-4 0 0,-4 0 0 16,0-6-8-16,0 10 8 0,0-1-8 0,3 1 8 15,-3 2-8-15,4-6 0 0,-4-6 9 0,0 0-9 16,7-6 8-16,-4 6-8 0,1 6 10 0,3 1-10 16,0-4 10-16,0 0-10 0,4-6 10 0,-4-3-10 15,3-7 12-15,1 4-4 0,-1 2-8 0,-2-5 12 16,2 2-12-16,-3-2 9 0,4 2-9 0,-1 1 8 15,1 6-18-15,-4 6-4 0,4 3-1 0,-4-3 0 16,3-9 15-16,-3 3 0 0,-3 12 0 0,3-9 0 16,-4-12-21-16,1 9-2 0,-4 3 0 0,0 0 0 15,3-10-14-15,1 4-3 0,-4 6-1 16,0 0 0-16,0-3 33 0,-4-6 8 0,4-1 0 0,-3 4 0 16,3 0 0-16,0 6 0 0,0 0 0 0,0 0 0 15,0 0 0-15,0 0 0 0,-7 0 0 0,7 0 0 0,-4 6 0 16,4-6 0-16,-3 9 0 0,-1-2 0 0,1 5 0 0,6 1 0 15,1 5 0-15,3 8-8 0,-4 8 8 16,1 1 0-16,-1-4 0 0,1-3 0 16,-1-3 0-16,4-6 0 0,-3-3 0 0,0-1 0 15,-1 7 0-15,1 3 0 0,-1 4 0 0,-3-1 0 16,4-6 0-16,-4 0 0 0,0-7 0 0,0 10 0 16,0-6 42-16,0-3 4 0,0 6 1 0,-4 0 0 15,1 0-31-15,3 3-7 0,-4-6-1 0,1 6 0 16,-5-6 0-16,5-1 0 0,-4-5 0 0,0 0 0 15,0-1-8-15,-4-3 0 0,1-5 0 0,3 8 0 16,0-12 0-16,-1 6 0 0,-2-6 0 0,3 0 0 0,-4-6 30 16,4 6 1-16,-3-3 0 0,-1 0 0 0,0-3-22 0,-3 2-9 15,4-5 8-15,-4 3-8 16,3-4-23-16,0-2-9 0,4-7-3 0,-3 7 0 0,-1-4 47 0,1-3 8 0,-4 6 3 16,3-2 0-16,0-4-35 0,4 6-6 0,-3-2-2 15,3-4 0 1,0 10-23-16,0-4-5 0,3-3 0 0,1 4-1 0,-1-1-18 15,4 1-3-15,0-1-1 0,0 1 0 0,0-4-95 16,4 3-19-16</inkml:trace>
  <inkml:trace contextRef="#ctx0" brushRef="#br0" timeOffset="74259.202">12573 7876 1314 0,'0'0'37'0,"0"0"8"0,0 0-36 0,0 0-9 0,0 0 0 0,0 0 0 16,0-7 53-16,-4-2 9 0,1 6 2 0,3-7 0 15,-4 4 0-15,4 0 0 0,0 3 0 0,0-3 0 16,0 6 0-16,-3-7 0 0,3 7 0 0,-4-6 0 16,4 6-43-16,0 0-8 0,-3 9-1 0,-4-2-1 15,0-1-11-15,0 0-16 0,0-6 4 0,-4 0 1 16,4 6 20-16,-4-6 4 0,-3 13 1 0,0-7 0 16,7 4-22-16,-3-1-5 0,2-3-1 0,1 7 0 15,4-1 14-15,-4 1 0 0,3 0 12 0,1-4-12 0,3-9 0 16,0 3 0-16,-4 10 0 0,4-7-12 15,0-9 12-15,-3 6 0 0,-1 6 0 0,4-2 0 0,0-17 0 16,0 10 0-16,4 10 0 0,-1 2 0 16,1-6 0-16,-4-6 0 0,0 0 0 0,7-6 0 0,0-10 0 15,-7 16 0-15,10 10 0 0,1-4 0 0,3 4 0 0,-14-10 0 16,11-13 0-16,-1 0 0 0,1 4 0 0,-4 3 0 16,0-4 0-16,0 1 0 0,-3 0 0 15,-1 5 0-15,-3 4 0 0,0 0 0 0,0 0 0 0,0 0 0 16,4 10 0-16,-4-10 0 0,3-6 0 0,-3 2 0 15,0 1 0-15,-3 3 0 0,3-3 0 0,0 6 0 16,0-3 0-16,0 3 0 0,0 1 0 0,0-4 0 16,-4 0 0-16,4 6 0 0,0 6 0 0,0-2 0 15,0-1 0-15,4 1 0 0,-1 2 0 0,1-2 0 0,-4-10 0 16,0 0 0-16,3 12 28 0,1-3 9 16,-4-9 2-16,7 10 0 0,3 2-25 0,-10-12-5 0,0 0-1 0,0 0 0 15,15 13-8-15,-1-7 0 0,-4-12 0 0,4 3-632 16,0 0-123-16</inkml:trace>
  <inkml:trace contextRef="#ctx0" brushRef="#br0" timeOffset="74906.115">12989 7741 1265 0,'0'0'36'0,"0"0"8"0,0 0-36 0,-3 9-8 15,-1-6 0-15,-3 7 0 16,4-7 64-16,-1 6 10 0,4-9 2 0,-7 0 1 0,4 3 15 0,-5 1 4 0,1-1 0 0,0-3 0 15,0 0-44-15,0 0-8 16,7 0-1-16,-7 3-1 16,0-3-14-16,0 0-2 0,0 0-1 0,-4 6 0 0,4-3-13 0,0 0-2 0,4 4-1 0,-4-1 0 15,7 0-9-15,-7 1 0 0,3-1 0 0,1-3 0 16,3-3 0-16,0 0 0 0,0 0 0 16,-4 9 0-16,4-6 0 15,0 7 0-15,-3-7 0 0,6 10 0 0,-3-13 0 0,0 0 0 0,0 0 0 0,0 0 8 16,0 0-8-16,0 0 0 0,0 0 0 0,0 0 0 15,7 3 8-15,-7-3-8 0,0 0 0 0,0 0 8 16,7 6-8-16,-7-6 8 0,0 0-8 0,0 0 8 16,11 0-8-16,-11 0 0 0,0 0 0 0,7 0 0 15,-7 0 0-15,10 3 0 0,-10-3 0 0,7 6 0 16,1-3 0-16,-1 4 0 0,-7-7 0 0,10 6 0 16,1-6 0-16,-1 13 0 0,-3-1-14 0,4-2 5 15,-11-10 9-15,7 6 0 0,4 6 0 0,-4 1 0 16,0-4 0-16,-4-2 0 0,-3-7 0 0,0 0 0 0,7-10 0 15,-7 10 0-15,0 6 0 0,0-6 0 16,0-9 0-16,0 3 8 0,0-1-8 0,-3 14 11 0,3 12-11 0,-4-13 0 16,1-12 0-16,-4 2 8 15,3 4-8-15,1 4 0 0,-4-4 0 0,0 6 8 0,-1-6-8 0,5 0 0 16,-4 3 0-16,0-3 8 0,0 0-8 0,0 0 0 16,3 0 0-16,-3 3 0 0,4-3 0 0,-4 0-17 15,3 0 4-15,0 0 1 16,1 0-32-16,-1-3-7 0,4-6-1 0,-3 5 0 15,3-2-108-15,-4 3-23 0,4 3-4 0</inkml:trace>
  <inkml:trace contextRef="#ctx0" brushRef="#br0" timeOffset="75287.35">13286 7879 1267 0,'0'0'28'0,"0"0"5"0,-4 6 2 0,1 0 1 0,-1-3-36 0,4 10 0 0,-3 3 0 0,3-4 0 0,-4-5 109 0,4 5 15 16,-4-3 4-16,4-9 0 0,0-9-52 0,-3 6-9 15,3 3-3-15,0 0 0 0,0 12-24 0,-4 1-4 16,4-7-2-16,0-6 0 0,4-9-11 0,-4-1-3 16,0 10 0-16,0 0 0 0,0 0-20 0,3 7 9 15,5-1-9-15,-5 3 0 16,1-5 0-16,-4 5 0 0,3-6 0 0,1 10 0 0,-4-7-12 0,3 3-8 15,1-2-3-15,-4-7-604 16,0 0-121-16</inkml:trace>
  <inkml:trace contextRef="#ctx0" brushRef="#br0" timeOffset="75461.184">13187 7612 1580 0,'0'0'67'0,"0"0"-54"16,0 0-13-16,0 0 0 0,0 0 0 0,0 0 0 15,-4 13-48-15,4-7-13 0</inkml:trace>
  <inkml:trace contextRef="#ctx0" brushRef="#br0" timeOffset="76044.652">13381 7813 1014 0,'0'0'43'0,"3"9"-35"16,1-2 66-16,-1-1 13 0,1 0 2 0,0 0 1 15,-1 4 5-15,1-7 1 0,-1 6 0 0,1-2 0 0,-1-1-56 0,4 3-10 16,-3 7-2-16,-1 0-1 0,-3-16 13 0,4 6 2 16,-1 7 1-16,1 8 0 0,-4-8-19 0,0-4-3 15,0-9-1-15,0 0 0 0,0-9-4 0,0 9 0 16,0 0-1-16,0 0 0 0,0 6-23 0,0 1-5 0,0-7-1 0,-4 6 0 16,4 0 14-16,0 0 0 0,0-6 0 0,0 7 0 15,-3-1 0-15,3-3 0 0,0-3 0 16,0 0 0-16,0 0 28 0,0 0 9 0,0 0 2 0,3-9 0 15,1-4-11-15,-1 1-3 0,1 2 0 16,-1-2 0-16,4 8 15 0,-7 4 4 0,4 7 0 0,-4-7 0 16,7-16-20-16,-3 4-3 0,-1-1-1 0,-3 4 0 15,7 2-20-15,-7-2 0 0,4-1 0 0,-1 1 0 16,-3 0 0-16,4-7 0 0,-1 3 0 0,-3 1 0 16,4 6 0-16,-4-4 0 0,3 4 0 0,-3 0 0 15,0 6 0-15,0 0-13 0,0 0 5 0,0 0 8 16,4 3-20-16,3 0 3 0,-4 6 1 0,1-2 0 15,3-1-19-15,0 0-3 0,0 0-1 0,0 4 0 16,4-1 39-16,-4-2 0 0,0-1 0 0,0 3 0 16,0 4 0-16,4-1 0 0,-4 1 0 0,0-4 0 0,0-12 0 15,0 9 0-15,0 10 0 0,0-3 0 16,-4-7 0-16,1-6 0 0,3-10 0 0,-3 7 0 16,-4 3 0-16,3 3 0 0,1 7 0 0,-4 2 0 0,3 4 0 0,1-6 0 15,-4-10 0-15,3 18 0 0,1 20 0 0,3-10 0 16,-4-6 0-16,1-3 0 15,-4-13-59-15,3 10-4 0,1-10-1 0,-4-6 0 16,7-3-153-16,-4-6-31 0,15-23-7 0,-7 7-1 0</inkml:trace>
  <inkml:trace contextRef="#ctx0" brushRef="#br0" timeOffset="76393.707">13889 8017 1687 0,'0'0'71'0,"0"0"-57"0,-4 6 58 0,1 0 12 16,3-6 3-16,0 7 0 0,0 2-59 0,0-9-12 16,0 0-3-16,0 0 0 15,0-9 19-15,0 9 4 0,0 0 1 0,0 0 0 16,0 0-59-16,0 0-12 0,0 0-2 0,0 0-562 15,7 6-112-15</inkml:trace>
  <inkml:trace contextRef="#ctx0" brushRef="#br0" timeOffset="108085.979">15004 7584 656 0,'7'0'13'0,"-4"-6"5"16,-3 6-18-16,4 0 0 0,-1-3 0 0,-3 3 0 15,0 0 44-15,0 0 6 0,0 0 1 0,0 0 0 0,0 0-41 16,0 0-10-16,0 0 0 0,0 0 0 15,0 0 53-15,0 0 9 0,0 0 2 0,0 0 0 0,0-10-40 0,0 7-8 0,0 3-2 0,0 0 0 32,0 0 29-32,0-12 5 0,0 12 2 0,-3-13 0 15,-1 0 11-15,4 1 3 0,-3-1 0 0,-1-2 0 0,4 15-27 0,0 0-5 0,-3-13 0 0,3 13-1 16,-4-6 1-16,-3 0 1 0,-4 2 0 0,4 4 0 16,7 0-33-16,-7 0 0 0,4 4-15 15,-4 2 5-15,-4 0-1 0,1 0 0 0,-4 1 0 0,-1 8 0 16,1-2 25-16,4-1 5 0,-1 4 1 15,-3-3 0-15,3 9-20 0,4-10 0 0,0 1 0 0,0-1 0 32,0 1-48-32,0 2-12 0,4 1-4 0,-1 0 0 0,1 6 103 0,3-3 20 15,0-4 4-15,-4 7 1 0,4-6-103 0,0 6-20 16,0 0-4-16,0-3-1 0,4-4 81 0,-4 1 16 0,0 0 3 16,3-1 1-16,-3-5-28 0,0 2-9 0,4 1 0 0,-1 3 0 15,-3-4 13-15,4 7-4 0,-1-3-1 0,1-4 0 16,-4 4 8-16,3-1 0 0,1-2 1 0,-4 0 0 15,3-1-17-15,1 1 0 0,-1-4 0 0,1 0 0 16,-4-9 0-16,7 4 10 0,0 2-10 0,4-3 8 0,-1-3-8 16,1 0 0-16,3 0 0 0,-4-6-11 0,5-7 60 0,-5 1 12 15,1 2 3-15,3 1 0 0,0-1-52 0,0-2-12 16,0 2 0-16,4 1 0 0,-1-3 0 16,1-1 0-16,-4 0 0 0,0-2-10 0,4-1 10 0,-4 0 0 15,-3-2 8-15,-1-1-8 0,1 0 0 0,-1-3 0 16,-3-3 0-16,1 3 0 0,-5-3 56 0,1-3 6 15,-1-1 2-15,1-2 0 16,-4 3-52-16,0 3-12 0,0 3 0 0,-4-3 0 16,4 3 0-16,-3-3 0 0,-4 3 0 0,-1 6 0 15,1-3 0-15,0 4-12 0,-3-1 3 0,-1 0 0 16,1 4-23-16,-1-1-4 0,-3 7 0 0,0-4-1 0,0 4 13 16,0 6 4-16,-1-3 0 0,1 6 0 15,4 0 6-15,-1 4 2 0,8-1 0 0,-8 6 0 0,0 4 20 0,1 3 5 16,-4 6 1-16,0 0 0 15,3-3-35-15,1 0-7 0,-1-3-2 0,4 3 0 16,-4 0-3-16,4-4-1 0,0 1 0 0,4 0 0 0,-1-3 34 0,1-4 0 16,3 1 0-16,0-1 0 0,0-2 0 0,0-10 0 0,0 0 0 15,0 0 0-15,7 0-58 16,3 9-5-16,-3-6-1 0</inkml:trace>
  <inkml:trace contextRef="#ctx0" brushRef="#br0" timeOffset="108547.34">14919 7891 1036 0,'0'0'46'0,"0"0"10"0,0 0-45 16,0 0-11-16,0-6 0 0,0 6 0 0,0 0 104 0,0 0 20 0,0 0 3 0,0 0 1 15,-4-6-52-15,4 6-9 16,0 0-3-16,0 0 0 0,0 0-51 0,4-3-13 0,0 3 0 0,-4 0 0 15,3 3 28-15,1 0 4 0,3 0 0 0,-4 0 0 16,-3-3 0-16,4 6 0 0,3 7 0 0,0-7 0 16,7 4-77-16,0-4-15 0,0 3-4 0,0 1 0 15,0 2 52-15,4-2 12 0,0-1 0 0,-4 1 0 16,3 2 27-16,-3-2 8 0,1 2 1 0,-1 1 1 16,-4-4-59-1,1 0-12-15,-4 1-2 0,0-1-1 0,0 1 37 0,0 2 0 0,0 1 0 0,-3-4 0 16,-1 1 0-16,1-7 0 0,-1 3 0 0,-3-6 0 15,0 0 14-15,0 0 10 0,0 6 3 0,0-6 0 16,0 0-95-16,0 0-18 0,0 0-4 16,0-6-1-16</inkml:trace>
  <inkml:trace contextRef="#ctx0" brushRef="#br0" timeOffset="109074.716">15289 7954 850 0,'0'0'17'0,"0"0"6"0,4 6-23 0,-4-6 0 0,0 0 0 0,0 0 0 15,0 0 56-15,0 0 6 0,0 0 2 0,0 0 0 16,0 0 0-16,0 0 0 0,0 0 0 0,0 10 0 16,3-1 0-16,-3-9 0 0,0 0 0 0,0 6 0 15,0 4-52-15,0-4-12 0,4 7 0 0,-4-4 0 16,4 0 0-16,-4 1 0 0,3-4 0 0,-3 7 0 16,4-1 54-16,-1-2 8 0,1 2 2 0,-1-2 0 15,1-4-52-15,-1 0-12 0,-3-6 0 0,7 3 0 16,0 4 0-16,0-4 0 0,0-3 0 0,4 6 0 15,-4 0 0-15,0 0 0 0,4 1 0 0,-1-1 0 16,4-6 0-16,1 3 0 0,-5-3 0 0,4 0 0 16,0 3 0-16,-3 0 0 0,3-3 0 0,0-3 0 0,-3 3 30 0,-1-6 3 15,1 0 1-15,-4-7 0 16,0 7-1-16,0-3 0 0,-3-4 0 0,3-6 0 0,-4 7 3 0,1-7 0 16,-4-3 0-16,3-3 0 0,1 3-23 15,-1-3-4-15,-3-3-1 0,-3 6 0 16,3-4-8-16,-4 8 0 0,1-4 0 0,-1 3 0 15,1-3-15-15,-1 3-1 0,-3 0-1 0,4-3 0 16,-5 10-7-16,5-1-2 0,-4 1 0 0,3 2 0 16,1 4-115-16,3 6-23 0,0 0-5 0</inkml:trace>
  <inkml:trace contextRef="#ctx0" brushRef="#br0" timeOffset="109679.431">15956 7888 1489 0,'0'0'42'0,"0"0"10"16,-7 3-42-16,0-3-10 0,0-3 0 0,0 3 0 16,-4 0 16-16,-3 0 0 0,4 0 1 0,-4 0 0 15,3 3 36-15,0 0 7 0,1-3 2 0,3 10 0 16,-4-7-48-16,4-3-14 0,0 9 0 0,0-5 8 15,0 2-8-15,3-3 0 0,-3 3 0 0,4 1 0 16,3-1 0-16,-4 0 0 0,4 7 0 0,0-4 0 0,0-3 0 0,0 1 0 16,0 5 0-16,0-2 0 15,0-4 0-15,4 3 0 0,-1-3 0 0,1-2 0 16,-1 2 0-16,1-3 0 0,3 0 0 0,0-3 0 0,-3 0 0 16,3 0 0-16,0 0 0 0,0 6 0 0,-7-6 0 0,7 4 0 15,-4-8 0-15,4-2 0 0,-3 6 0 0,3 0 0 16,-4-6 0-16,1 0 0 0,3-4 38 15,0-2 6-15,0-1 2 0,0 1 0 0,0 2-22 16,-3 4-5-16,-1 0-1 0,1 2 0 0,-4-5-18 16,3 9 0-16,1-6 0 0,-4 6 0 0,0 0 0 0,0 0 0 15,3 6 0-15,-3-6 0 0,4-6 0 0,-4 6 0 0,0 6 0 16,0 3 0-16,0-9 0 0,0 0 0 0,0 0 0 0,0 0 0 16,0 0 0-16,0 0 0 0,4 10 0 0,-1 6 0 15,1 2 0-15,-1-2 0 0,1-7 0 0,-1 7 0 16,4 9 0-16,-3-3 0 0,-1-6 0 0,1 0 0 15,3-7 0-15,0 3 0 0,0-5 0 0,0 2 0 16,-7-9 0-16,0 0-16 0,7-3 5 0</inkml:trace>
  <inkml:trace contextRef="#ctx0" brushRef="#br0" timeOffset="110217.198">16189 7942 1337 0,'0'0'56'15,"0"0"-44"-15,0 9-12 0,-4 3 0 0,4-5 53 0,-3-1 9 0,3-6 2 0,0 0 0 16,0 9 0-16,0 1 0 0,0-4 0 0,0 10 0 15,-4-7-52-15,8 1-12 0,-4 2 0 0,0 1 0 16,0-1 0-16,-4-2 0 0,4-1 0 0,0 0 0 16,0-2 26-16,0-1 2 0,0-6 1 0,0 0 0 15,0 0-19-15,0 0-10 0,0 0 10 0,0 6-10 16,0-6 10-16,0 0-10 0,0 0 10 0,0 0-10 16,0 0 26-16,0 0-1 0,0 0 0 0,0 0 0 15,4-9-25-15,-4-1 0 0,3 1 0 0,-3-3 0 16,4-1 41-16,-4-6 3 0,4 7 1 0,-4 5 0 15,3-5-29-15,-3-4-5 0,0 4-2 0,4 2 0 16,-4 1-9-16,0-7 0 0,3 10 0 0,-3 0 0 16,0 6 0-16,0-7 0 0,0 7 0 0,0 0 0 0,4-6 0 0,-4 6 0 15,0 0 0-15,0 0 0 0,0 0 0 16,0 0 0-16,7 9 0 0,-7-9 0 0,3-6 0 0,-3 6 8 16,7 10-8-16,-7-10 0 15,0 0 8-15,0 0-8 0,0 0 0 0,0 0 8 16,0 0-8-16,0 0 0 0,11 0 0 0,-1 12 0 0,-6-3-9 0,3 1 9 15,-3 2 0-15,-1 1 0 0,1-4 0 0,-4 1 0 16,3-4 0-16,1 3 0 0,-4 4 0 0,0-4 0 16,3-2 9-16,1-1-9 15,-1 0-13-15,-3-6-8 0,7 7-2 0,-3-4 0 16,3 6-49-16,0 0-9 0,0-2-3 0,0 2-763 0</inkml:trace>
  <inkml:trace contextRef="#ctx0" brushRef="#br0" timeOffset="110913.73">16672 7901 1552 0,'0'0'44'0,"0"0"10"0,-3 6-43 0,-4 3-11 0,3 7 0 0,1-6 0 16,-1-4 46-16,4-6 7 0,-3-6 2 0,-4 6 0 15,3 12 11-15,0-12 2 0,-3-3 1 0,4 3 0 16,-4 3-52-16,3 3-17 0,1-15 10 0,-1 0-10 16,1 9 0-16,-1 0 0 0,-3 12 0 0,0-6 0 15,0-15 24-15,4 0-1 0,-5 9 0 0,5 0 0 16,-4 0-23-16,3 9-10 0,-3-6 1 0,4 3 0 0,-1 4-4 0,1-4-1 16,3 3 0-16,0 4 0 0,-4 0 14 0,4-1 0 15,0 1 0-15,-3-4 0 0,3-6 0 0,0 10 0 16,0 6 0-16,0-4 0 0,3-5 0 0,1 2 0 15,-1-6 0-15,1 1 0 0,-1-1 8 0,1-3 4 16,-4-3 0-16,0 0 1 0,0 0-13 0,0 0 8 16,10 3-8-16,-10-3 0 0,15 0 8 0,-15 0-8 15,0 0 0-15,10-3 9 0,1 0-9 0,-1-3 0 16,1-4 0-16,-4 1 0 16,0-7 0-16,-4 4 0 0,5-4 0 0,-1-3 0 0,0 3-16 0,-4 1-1 15,4 5-1-15,0-2 0 0,-3-16 41 0,3-1 8 16,0-2 1-16,-4 6 1 0,4 0-21 0,-3-10-12 0,0-2 12 15,-1-7-12-15,-3 9 13 0,0-5-4 0,0-1-1 16,-3 0 0-16,-1 3-8 0,-3 4 0 0,0 3-12 16,-4-4 12-16,4 7-20 15,0 0 3-15,-3 3 1 0,3 9 0 0,0-3 7 16,3 0 9-16,-3 4-13 0,3 2 5 0,1 7-1 0,3-1 0 0,0 7 0 16,0 0 0-16,-4 10-5 0,1-7-1 15,-1 10 0-15,1-4 0 0,3 4 15 0,0-1-11 0,0 7 11 16,0-3-10-16,3 9 10 0,-3 3 0 0,4 0-9 0,-1 3 9 15,-3 4 0-15,7-1 0 16,-3 4 0-16,-1 3 0 0,1-7 0 0,0 7 0 0,-1 0 0 0,-3-4 0 16,4-2 0-16,-4-1 0 0,0-5 0 0,0 2 0 15,0 4 0-15,-4 2 0 0,4-9 8 0,-3 1-8 16,3-1 0-16,-4 0 0 0,4-3 8 0,0 0-8 16,0-6 0-16,0-3 8 0,0-4-8 0,0 1 8 0,4-1-8 0,-4-12 0 15,0 0 0-15,0 0 0 0,7 7 0 16,-7-7 0-16,0 0 0 0,7 3 0 15,0 3-12-15,0 0-4 0,0-6 0 0,-7 0-832 16</inkml:trace>
  <inkml:trace contextRef="#ctx0" brushRef="#br0" timeOffset="111868.701">17565 7942 988 0,'-11'0'20'0,"8"0"5"0,-4 6-25 0,0-6 0 0,3 3 0 0,-3-3 0 16,7 0 84-16,0 0 12 0,0 0 3 0,-7 0 0 15,7 0-25 1,0 0-5-16,-4-3-1 0,1 9 0 0,-1 3 3 0,4 4 0 0,0-13 0 0,0 0 0 15,0 0-25-15,-3-3-5 0,3-7-1 0,-4 7 0 16,4 3-20-16,0 0-4 0,0 0 0 0,0 0-1 16,0 0-15-16,0 0 0 0,0 0 0 0,0 0 0 15,7 0-11-15,0 3 11 0,0 1-10 0,1-1 10 0,-1 0 0 0,0 0 0 16,3-3 0-16,-3 0 0 0,4-3 0 0,-4 0 0 16,4 0 0-16,-4-1 10 15,0 1 11-15,0 3 3 0,3 3 0 16,-3-3 0-16,0-9-2 0,-3 3 0 0,-1-7 0 15,1-2 0-15,-4 2-11 0,0 10-3 0,0-7 0 0,-4 7 0 0,1-3-8 16,-1 3-16-16,4 3 4 0,0 0 1 16,0 0-5-16,-7-6-2 0,-3 3 0 0,3 3 0 15,0-4 5-15,-4 4 1 0,0 4 0 0,4-1 0 16,-3 6 3-16,3 7 1 0,-4 3 0 0,4-7 0 16,-3-2 8-16,2-10-10 0,5 0 10 0,-4 0-10 0,7 0 10 15,-7 9-13-15,7-6 5 0,-4 10 8 16,4-4-14-16,0 0 5 0,4 1 1 0,-1 2 0 0,1-2 8 15,-1 2-8-15,1 1 8 0,-1 6-8 0,1 3 8 0,0 0 0 0,-1 0-9 16,4-7 9-16,-3 4 0 16,3-3 0-16,-4 6 0 0,1-7 0 15,3-5 0-15,-4 2 0 0,4-2-9 0,0-4 9 0,1-3 0 16,2-3-12-16,-3-3 12 0,4 0-10 16,3-3-25-16,3-4-5 0,1-6 0 0,3 1-1 0,0-4-118 15,4-3-23-15,25-31-5 0,-12 12-1 0</inkml:trace>
  <inkml:trace contextRef="#ctx0" brushRef="#br0" timeOffset="112229.153">17844 7390 922 0,'0'18'19'0,"0"-2"5"0,0-3-24 0,0-13 0 0,0 0 0 0,0 9 0 15,0 4 63-15,3 5 7 0,-3 1 2 0,4 3 0 16,-1 0-4-16,1 0 0 0,-1 3 0 0,1 0 0 16,-1 7-14-16,4-4-3 0,-3 0-1 0,3 0 0 15,-4-3-10-15,4 0-3 0,-3-3 0 0,-1 0 0 0,-3 0 0 0,4 0 0 16,-4-3 0-16,0 3 0 15,0 3-10-15,0 3-3 0,-4-3 0 0,4 7 0 0,-3-7-8 0,3 0-3 16,0 3 0-16,-4-6 0 0,4-3-13 0,0-3 0 0,0 2 0 16,0-5 0-16,4-7 0 0,-4 4 0 0,0-4 0 0,3-3 0 15,-3-3 0-15,0 0 0 0,0 0 0 0,8 0 0 32,-1-3-151-32,0-6-33 0,0-10-6 0</inkml:trace>
  <inkml:trace contextRef="#ctx0" brushRef="#br0" timeOffset="112620.97">18094 7437 1356 0,'0'0'57'16,"0"0"-45"-1,0 0 28-15,0 0 5 0,0 0 2 0,0 0 0 16,0 6 19-16,0-6 4 0,0 0 1 0,-4 6 0 16,4-6-13-16,0 0-2 0,0 0-1 0,0 10 0 15,4 2-32-15,-4 1-7 0,0-1 0 0,4 7-1 16,-1-3-15-16,-3 12 11 0,4-3-11 0,-1 3 10 16,1 4-10-16,3-4 0 0,0 6 0 0,-4 1 0 15,4-1 0-15,0-9 0 0,0 7 0 0,-3-4 8 0,-4-3-8 0,0 3 0 16,3 1 9-16,1-4-9 0,-4-3 10 0,0 3-2 15,0-3-8-15,4 3 12 16,-4-3 0-16,0-4-1 0,0-2 0 0,-4 3 0 0,4-3 1 0,-4-4 0 0,4-2 0 16,-3-1 0-16,3-9-12 15,0 0 12-15,0 0-12 0,0 6 12 0,0 4-12 0,0-10 0 0,0 0 0 0,3 6 0 32,-3-6-45-32,0 0-8 0,0 0-2 0,0 6-541 0,4 4-109 0</inkml:trace>
  <inkml:trace contextRef="#ctx0" brushRef="#br0" timeOffset="113213.589">18422 7916 1414 0,'0'35'40'0,"-3"-23"9"16,3-2-39-16,-4-4-10 0,4-6 0 0,0 0 0 0,0-6 63 0,0-4 10 16,0 10 3-16,0 0 0 15,0 0-20-15,0 0-4 0,0 0-1 0,7 7 0 16,0-4-27-16,0 3-6 0,0 0-1 0,4-2 0 0,-4 5-5 0,0-6-2 0,3 3 0 15,-2-2 0-15,2 2-10 0,-10-6 0 0,11 0 9 0,-11 0-9 16,7 3 0-16,-7-3 0 0,0 0 0 0,0 0 0 16,10-3 0-16,-3 0 0 0,-3-10-10 0,-1 7 10 31,1-4-32-31,-4 10 1 0,0 0 0 0,0-3 0 16,-4-3-1-16,-3-7-1 0,0-8 0 0,-3 5 0 0,-1-3 21 0,1 13 4 0,-5-4 8 0,1 4-13 15,4-3 13-15,-4 2 16 0,3-2-3 16,-3 3-1-16,3-1 13 15,4 4 3-15,0 0 0 0,0 3 0 0,0 0-28 0,0 0 0 0,0 0 0 0,0 3 0 16,4 0 0-16,-5-3 0 0,5 10 0 0,-1 2 0 16,1 1 0-16,-4-1 0 0,3 10 0 0,1-6 0 15,-1-6 0-15,4-1 0 0,0-9 0 0,0 0 0 16,0 9 0-16,4 7 0 0,-4 3 0 0,0 3 0 16,3-3 12-16,1 3-4 0,-1 0 0 0,1-7 0 15,-1 7 15-15,1-9 2 0,3 9 1 0,0-7 0 16,-3 1-7-16,3-3-2 0,-4-1 0 0,4-3 0 15,-7-2-17-15,0-7 0 0,4 9-11 0,-4-9 11 16,0 0 0-16,3 3 0 0,-3-3 0 0,0 0 0 0,7 7 0 16,0-4-8-16,4 0 8 0,-4-3 0 15,4 0-208-15,-1-3-37 0,18-10-8 16,-10 1-2-16</inkml:trace>
  <inkml:trace contextRef="#ctx0" brushRef="#br0" timeOffset="113878.998">18838 7942 1789 0,'0'-10'39'0,"0"10"8"0,0 0 1 0,0 0 4 0,0 0-42 0,0 0-10 0,-3-16 0 0,-1 7 0 16,4 9 77-16,0 0 14 0,-3-6 2 0,3 6 1 15,-7 0-46-15,7 0-10 0,-4-7-2 0,1 4 0 0,3 3-28 16,-7-6-8-16,3 3 0 0,4 3 0 16,0 0 0-16,0 0 0 0,0 0 0 0,0 0 0 15,-7 0 0-15,7 0-13 0,0 0 3 0,-11 0 1 0,4 3 9 0,0 6 9 16,0 4-1-16,0 9-8 15,0-13-9-15,0-5-9 0,4-4-2 0,-5 0 0 16,1 9 8-16,4 0 2 0,-4 1 0 0,3 2 0 16,-3-5 10-16,4 2 0 0,-1-6 8 0,1 3-8 15,-1 1 0-15,1-4 0 0,-1 6 0 0,4-3 0 16,0-6 0-16,0 0 0 0,0 4 0 0,0-4 0 16,0 0-10-16,0 9 0 0,0-9 0 0,0 0 0 15,0 0 10-15,0 0 0 0,0 0 8 0,0 0-8 0,11 3 0 0,-11-3 0 16,7 0 0-16,3 0-8 15,-10 0 8-15,11 0 8 0,-4 0-8 0,-7 0 11 16,0 0-11-16,11 0 12 0,-11 0-12 0,0 0 12 0,0 0-12 0,7 0 0 16,3 0-12-16,-10 0 12 15,7 0-9-15,-7 0 9 0,11 10 0 0,-8-1 0 0,1 0-10 16,-1-2 10-16,1 5-8 0,-4 4 8 0,3-7 12 0,1 1 7 16,-4 2 1-16,4 7 1 0,-1-10-30 15,-3 4-7-15,0 0 0 0,0-4-1 0,0 0 17 0,0 1 0 0,0-1 0 16,0-9 0-16,0 0 10 0,0 10 6 0,0-1 0 0,0 0 1 15,0-9-17-15,-3 10 0 0,3-10 0 0,0 0 0 16,-4 6 0-16,4-6 0 0,0 0 0 0,-4 6 0 16,4-6 0-16,-7 10 0 0,4-7 0 0,-4 6 0 15,0-6 0-15,7-3 0 0,0 0 0 0,-7 4 0 16,0-4 0-16,-4 3 0 0,11-3 0 0,-7 3 0 16,0-3-36-16,0 0-7 15,0 6-1-15,0-6-1 0,0-6-183 0,0 12-37 0,-7-3-7 16,-1-3-2-16</inkml:trace>
  <inkml:trace contextRef="#ctx0" brushRef="#br0" timeOffset="137697.009">20062 8036 774 0,'0'0'16'0,"0"0"4"0,4-7-20 0,-4 1 0 0,0 0 0 0,4 0 0 15,-4 6 84-15,-4-10 13 0,4 10 3 0,0 0 0 16,0-3-27-16,-4 0-5 0,1-3 0 0,3 6-1 16,-4-4-19-16,-3-2-3 0,7 6-1 0,-7 0 0 15,0-3-18-15,7 3-4 0,-7-3-1 0,4 6 0 16,-4 3-3-16,0-3-1 0,-1 1 0 0,-2 2 0 15,3-3-1-15,-4 0 0 0,4 3 0 0,-3-2 0 16,3-1-5-16,-4 0-2 0,0-3 0 0,-3 3 0 16,4 0-9-16,-1 0 8 0,-3 0-8 0,3 0 8 15,1 1 8-15,3 5 0 0,-4 0 1 0,4 4 0 16,0 0-17-16,-3-1 0 0,2 1 0 0,-2-1 0 16,3 1-12-16,0-4-5 0,0 4-2 0,3-4 0 15,-3 0 19-15,4 4 0 0,-1-7 0 0,4 10 0 0,0-7 0 0,0 1 0 16,0 2 0-16,0-5 0 0,0-7 0 0,4 9 0 15,-4-9 0-15,3 9 0 0,-3-9 0 0,7 7 0 16,0-4 0-16,0 3 0 0,0-6 0 0,0 3 0 16,4 0 0-16,-4-3 0 0,4-6 25 0,-1 0 9 15,1 6 2-15,-1-6 0 0,1-4-14 0,3 1-2 16,-3-1-1-16,-1-2 0 16,-3 9-10-16,4-7-1 0,-4 1-8 0,4-4 12 0,-8 7-12 15,4-3 0-15,0 2 8 0,-3 1-8 0,-4 0 0 0,0-7 0 16,0 13 0-16,0 0 0 0,0 0-16 0,0 0-4 0,0 0 0 15,0 0 0 1,0 0-18-16,0 0-4 0,0-3-1 0,0 3 0 16,0-3 27-16,0 3 6 0,0 0 1 0,0 0 0 0,0 0-6 0,0 0-1 0,0 0 0 15,0 0 0-15,0 0 16 0,0 0-9 16,0 0 9-16,0 0-8 0,0 0 8 0,0 0-12 0,0 0 12 16,0 0-12-16,0 6 12 0,3 7 0 0,-3-4 8 15,4 1-8-15,-4-7 13 0,3 9-1 0,1-2-1 16,-1 2 0-16,1-2-11 0,-1 2 0 0,-3-2 0 0,4 2 8 15,-1-6-8-15,1 4 0 0,3 2 0 0,-7-2 8 16,0-10-8-16,0 0 0 0,11 9 9 0,-4-3-9 16,0 4-71-16,0-10-18 0,-7 0-4 0,10 9-560 15</inkml:trace>
  <inkml:trace contextRef="#ctx0" brushRef="#br0" timeOffset="138343.555">20228 8014 1303 0,'0'0'55'0,"0"0"-44"16,0 0 25-16,0 6 4 0,-3 3 2 0,-1-2 0 16,4 2 12-16,-3 0 2 0,3 1 1 0,3 2 0 15,-3 1-22-15,4 3-5 0,-1-1-1 0,1 1 0 16,-1 0-16-16,1-1-3 0,3-5-1 0,0 9 0 15,0-4-9-15,0-2 0 0,0-1 0 0,0 1 0 16,-3-1 0-16,3-2 0 0,0 2 0 0,-4-2 0 0,-3-10 29 16,4 9 4-16,-1 1 1 0,-3-10 0 0,0 0-12 0,0 0-2 15,0 0-1-15,0 0 0 16,0 0 16-16,0 0 3 0,0 0 1 0,0 0 0 0,0 0 1 0,0 0 0 16,0-4 0-16,-7 1 0 0,4-6-22 0,-4 3-4 15,3-1-1-15,1 1 0 0,-1-3-24 0,1-4-5 16,-1-6 0-16,1 4-1 15,3-1 17-15,-4 0 0 0,1 4 0 0,-1-1 0 16,0 1 0-16,1-4 0 0,-1 3 0 0,4 1 0 16,-3-4 12-16,3 10 5 0,0-3 2 0,0 2 0 15,0-2-19-15,3 3 0 0,-3-4 0 0,0 7 0 16,0 0-13-16,4-3-7 0,-4-1 0 0,3 1-1 16,1 0 21-16,-4 0 0 0,4-4 0 0,-1 7 0 15,1-6 0-15,-1 5 0 0,-3 4-11 0,4-3 11 0,-1-3 0 0,1 3-8 16,-1 0 8-16,1-4 0 0,3 4 0 15,0-3-10-15,0 6 10 0,0 0 0 0,0 0-15 16,0 0 4-16,0 0 1 0,0 0 0 16,0 6-29-16,0 1-5 0,4-1-2 0,0 0 0 15,-1 4-39-15,1-4-8 0,-1 0-2 0,4 7 0 16,-3-7-41-16,3 3-9 0,0-6-2 0</inkml:trace>
  <inkml:trace contextRef="#ctx0" brushRef="#br0" timeOffset="139003.188">20680 8095 1440 0,'0'0'30'0,"0"0"6"0,0 0-28 0,0 0-8 0,0 0 0 0,0 0 0 16,-4 13 31-16,4 2 5 0,0 1 0 0,-3 0 1 16,3-7 22-16,0-9 4 0,0 0 1 0,0 0 0 15,0 0-52-15,0 10-12 0,0-10 0 0,0 12 0 0,0 4 0 0,3-4 0 0,1-2 0 0,-1 2 0 16,1 4 0-16,-1-3 0 0,1-1 0 0,-1-6 0 15,1 4 0-15,0-1 0 0,-1 1 0 0,-3-10 0 32,0 0 0-32,0 0 0 0,0 0 0 0,0 0 0 0,0 0 49 0,0 0 7 0,0 0 2 0,0 0 0 15,0 0 10-15,0 0 1 0,0 0 1 0,0 0 0 16,-3-4-56-16,3 4-14 0,0 0 0 0,0 0 0 16,0 0 0-16,0 0 0 0,0 0 0 0,0 0 0 15,0-3 0-15,-4 3 0 0,0 0 0 0,4 0 0 16,-3 0 0-16,-1 0 0 0,4-3 0 0,0-3 0 15,0 6 0-15,0-3 0 0,0-7 0 0,0 10 0 16,0-6 0-16,-3 0 0 0,3 0 0 0,0-1 0 16,-4-2 0-16,4-4 0 0,-3 7 0 0,3-3 0 15,-4-4 54-15,8 4 8 0,-4-1 2 0,0-2 0 16,0-1-103-16,0-9-20 0,0 7-4 16,0-4-1-16,0 3 83 0,3-3 16 0,-3 4 3 0,4 2 1 15,-1 0-39-15,1 1 0 0,-1 3 0 0,1-1 0 16,0-2 0-16,3 5 0 0,0-2 0 0,-4-1 0 15,4 1 0-15,0 3-10 0,0 0 10 0,0 2-10 16,4 4 10-16,-8 4 0 0,5 5 0 0,-1-6 0 16,0 6 0-16,0-2-8 0,0-4 8 0,0 3-8 15,0-3-21-15,-7-3-4 0,7 3-1 0,-7-3 0 16,7 0 4-16,0 0 1 0,0-3 0 0,-7 3 0 16,11 0-15-16,-11 0-4 0,3 3 0 0,4 1 0 15,-7-4-26-15,0 0-6 0,11 0 0 0</inkml:trace>
  <inkml:trace contextRef="#ctx0" brushRef="#br0" timeOffset="139366.935">21057 8095 1257 0,'0'0'53'0,"0"0"-42"15,0 0 59-15,0 0 12 0,-7 16 2 0,7-16 1 16,0 0-17-16,-3 16-3 0,3-16-1 0,0 15 0 0,0-15-32 0,-4 19-8 15,1-6 0-15,3-13-1 0,0 15-14 0,0-15-9 16,0 0 12-16,0 0-12 16,0 0 0-16,-4 16 0 0,4-16 0 0,0 12 0 15,0-12-25-15,0 0-12 0,0 0-3 0,0 0 0 16,0 0-51-16,0 13-10 0,0-13-3 0,-3 13 0 16,6 2-19-16,-3-15-4 0,0 0-1 0</inkml:trace>
  <inkml:trace contextRef="#ctx0" brushRef="#br0" timeOffset="139624.136">20973 7810 1295 0,'0'0'55'0,"0"0"-44"16,0 0 50-16,0 0 11 0,0 0 1 0,0 0 1 15,0 0-23-15,0 0-5 0,-7 3-1 0,7-3 0 16,0 0-31-16,0 0-6 0,0 0-8 0,0 0 11 16,0 0-51-16,0 0-11 0,0 0-1 0</inkml:trace>
  <inkml:trace contextRef="#ctx0" brushRef="#br0" timeOffset="140188.118">21220 7954 1414 0,'0'0'40'0,"0"0"9"0,0 0-39 0,0 9-10 0,0 1 0 0,0-4 0 15,3 0 72 1,-3-2 12-16,0 5 2 0,4-6 1 16,-1 10-19-16,1-7-3 0,-1 3-1 0,1-2 0 0,-1 5-24 0,1-6-6 0,3 4-1 0,-7 9 0 15,7 6-20-15,-4-3-4 0,1-16-1 0,-1 0 0 16,1 7-28-16,0-4-5 0,3 1-2 0,-4 2 0 15,1 4 49-15,-1-1 10 0,4 1 1 0,-3-6 1 16,-1-1-23-16,1 0-11 0,-1 1 10 0,4-1-10 16,-3 1 14-16,-1-4-3 0,-3 6-1 0,0-12 0 15,4 10 4-15,-4-10 1 0,0 0 0 0,0 0 0 16,0 0-15-16,0 0 0 0,0 9 0 0,0-9 0 16,0 0 37-16,0 0 5 0,0 0 1 0,0 0 0 0,0 0-18 15,0 0-3-15,0 0-1 0,0 0 0 0,0 0 35 0,0 0 6 16,0 0 2-16,0 0 0 0,4-9-52 0,-1 6-12 15,1 0 0-15,-1-4 0 0,4-2 0 0,-3-4 0 16,3 1 0-16,-4 2 0 0,1-5-14 16,-1-7-6-16,4 6 0 0,-3-3-1 15,3-3 21-15,-3-3 0 0,-1 3 8 0,1-3-8 16,3 3 0-16,-4-3 0 0,4 9 8 0,-3-2-8 16,-1 5 0-16,1 7 0 0,-1 0 0 0,1 2 0 15,-1-8-15-15,1-7-1 0,-1 3-1 0,1-6 0 0,-1 7-3 0,1 2 0 16,0 4 0-16,-1 3 0 15,1-7 3-15,-4 10 0 0,3-7 0 0,1 4 0 16,-1 0-13-16,-3 6-2 0,0 0-1 0,0 0 0 16,4 0-112-16,3 0-23 0,-4 0-4 0</inkml:trace>
  <inkml:trace contextRef="#ctx0" brushRef="#br0" timeOffset="140919.885">21879 7989 1675 0,'0'-13'35'0,"-3"-3"8"16,-1 7-35-16,4 9-8 0,0 0 0 0,0 0 0 0,-7-3 77 15,0 3 14-15,-3 6 2 0,-1 0 1 16,4-3-43-16,-4 4-9 0,4-7-2 0,-3 0 0 0,-1-7-30 0,4-2-10 15,-4 3 0-15,1 0 0 0,-1 2 0 0,1 4 0 16,3 4-10-16,-4-4 10 16,4 9 0-16,0-6 0 0,-4 6 0 0,4 4 0 0,0-4 0 0,0 4 0 0,4 3 0 0,-4-4 0 15,0-2 0-15,0 2 15 0,3 1-3 0,-3-1 0 16,3-2 11-16,1 8 1 16,-1-2 1-16,1-3 0 0,-1 5-25 0,1-5 0 15,-1-4 0-15,4-2 0 0,0 5 0 0,0-2 0 0,4-1 0 16,-4 0 0-16,3-2 0 0,-3 5 0 0,0-5 0 0,4 2 0 15,3 0 0-15,-4-2 0 0,1-4 0 0,3 3 0 16,0-3 0-16,0 0 0 0,4-3 0 0,-1 0 0 16,1-3 0-16,-1-6 0 0,5 3 0 0,-1-4 0 15,0-9 0-15,3 7 0 0,-3-1 0 0,1-2 0 16,-5-7 0-16,1 0 0 0,-1-3 0 0,1-1 0 16,-4 5 0-16,0-1 0 0,-3 0 0 0,-1 0 0 15,1 6 0-15,-1 0 0 0,-3 4 0 0,4 2 0 16,-4 10 8-16,0 0 2 0,0 0 1 0,0 0 0 15,0 0-2-15,0 0 0 0,0 0 0 0,0 0 0 16,0 0-9-16,-7-6 0 0,3 3 0 0,4 3 0 16,-7 3 0-16,4 6 0 0,-5 4 0 0,5 6 0 15,-1 3 0-15,1 6 0 0,-1 0 0 0,1 4 0 16,-1-1-10-16,1-6-7 0,3 0-2 0,-4 0 0 0,4-6 19 0,0 0 0 16,0 0 0-16,0-4 0 0,0-15 0 0,4 13 0 15,-4-13 0-15,0 0 0 0,0 0 10 0,10 16 6 16,1-10 0-16,-4 13 1 0,-3 3-26 0,3-7-6 15,3-2-1-15,-3-4 0 16,4 1-141-16,-1-4-29 0,-3-6-6 0</inkml:trace>
  <inkml:trace contextRef="#ctx0" brushRef="#br0" timeOffset="141303.006">22052 8111 1337 0,'0'0'28'0,"0"0"6"0,0 0-34 0,0 0 0 0,0 0 0 0,0 0 0 16,0 0 58-16,0 0 5 0,0 0 1 0,0 0 0 16,0 0-20-16,-7 6-4 0,7-6-1 0,-3 6 0 15,3 1-19-15,-4 5-3 0,4-2-1 0,0 2 0 0,0-2-16 0,0 5 10 16,0-5-10-16,0 5 8 0,0-5 8 0,0 2 2 16,0 1 0-16,0-4 0 0,-4 4-18 0,4-1-17 15,0-2 3-15,0-10 1 0,0 0 13 0,0 0 0 16,0 9 0-16,0-3 0 15,0-6 15-15,0 0 5 0,0 0 2 0,0 0 0 16,0 0-189-16,0 0-37 0,0 0-8 0,0 0-2 0</inkml:trace>
  <inkml:trace contextRef="#ctx0" brushRef="#br0" timeOffset="141484.286">22024 7763 2036 0,'0'0'86'0,"0"0"-69"15,-7 3 7-15,7-3 2 0,-7 0 0 0,7 0 0 16,0 0-17-16,0 0-9 0,0 0 10 0</inkml:trace>
  <inkml:trace contextRef="#ctx0" brushRef="#br0" timeOffset="142084.683">22274 8233 1739 0,'0'0'49'0,"-3"3"11"0,-1 10-48 16,1-7-12-16,3-6 0 0,-4 6 0 0,1 1 52 0,3-7 7 0,0 3 1 0,0-3 1 15,0 0 3-15,0 0 0 0,0 0 0 0,0 0 0 16,7 0-24-16,0 0-4 0,0 0 0 0,3 0-1 15,1 0-21-15,0-3-4 0,3-4-1 0,-4 4 0 16,4-3-9-16,-3-3 0 0,3-1 0 0,-3 1 0 16,-1 2 0-16,1 1 0 0,0 0 0 0,-1-3 0 15,-3 2 0-15,0-5 0 0,0 9 0 0,0-7 0 16,-3 7 0-16,-4-3-11 0,0 6 3 0,3-3 0 16,-3-7-10-16,0 7-2 0,0 0 0 0,-3-3 0 31,-1-1-9-31,1 1-3 0,-1 0 0 0,-3 3 0 0,0 0 23 0,-3-1 9 0,-1-2-8 0,0 6 8 15,4 0 0-15,-7 0 0 0,7 0 0 0,-3 0 8 16,-1 10 6-16,4 2 2 0,-4 1 0 0,1-4 0 16,-1-6-16-16,4 7 0 0,0-10 0 0,4 0 0 15,-5 3 0-15,5 3 0 0,-4 0 0 0,3 4 0 0,1-4 8 0,-1 0-8 16,1 7 11-16,3-1-11 0,-7-2 12 0,7 2-4 16,0 1 0-16,0-4-8 0,0 1 24 0,7 2-1 15,-4-9-1-15,-3-3 0 0,0 0-32 0,4 13-6 16,6-4-2-16,-3 1 0 0,-7-10 18 15,8 3 0-15,2-3 0 0,1 6 0 0,-4-6 28 0,3 0 8 16,-3 3 3-16,0-3 0 0,1 3-39 0,-1-3 0 16,0-3 0-16,3 0 0 15,1-3-100-15,-4 3-20 0,0 0-5 0,4-4-781 0</inkml:trace>
  <inkml:trace contextRef="#ctx0" brushRef="#br0" timeOffset="142614.043">22571 8095 1337 0,'-4'-12'28'0,"1"9"6"0,3 3-34 0,0 0 0 0,-4 12 0 0,4 1 0 15,0-1 105-15,0 1 15 0,4-1 2 0,-1 1 1 16,1-1-39-16,-4-2-8 0,3 2-2 0,1 1 0 0,-4-4-48 15,0-9-10-15,0-3-1 0,0 3-1 16,0 16-2-16,0 6-1 0,0-10 0 0,0-2 0 0,0-10-11 0,0 0 0 16,0 0 0-16,0 0 0 15,0 12 12-15,0-12-4 0,0 13 0 0,0-13 0 0,0 0-8 0,0 0 0 16,0 0 0-16,0 0 0 0,0 0 10 0,0 0 0 16,0 0 0-16,0 0 0 0,0 0 19 0,0 0 4 15,0 0 1-15,0 0 0 0,0 0-34 0,0 0 0 16,3-3 0-16,-3-4 0 15,0 1 0-15,4-3 0 0,-1-4 0 0,-3 1 0 0,4-7 8 0,-1 9 5 16,1-2 1-16,-1-1 0 16,1 1-1-16,0-1 0 0,-1 1 0 0,1 2 0 15,-1-2-13-15,1-1 0 0,-1-3 0 0,-3 7 0 16,4 0 9-16,-4 2-1 0,-4 4 0 0,4 3 0 0,0-3-8 0,0 3 0 16,0-6 0-16,0 6 0 0,0 0-9 0,4 12 9 15,-1 7-12-15,1-3 12 0,-1-7 0 0,4 1 0 16,-3-10 0-16,-1 9 0 0,1-6 0 15,-4 10 0-15,3-4 0 0,5-3 0 0,-5 1 10 0,4-7 9 0,0-3 1 16,0 3 1-16,-3 3-21 0,-4-3 0 0,0 6 0 0,0 10 0 16,3 2-47-1,-3 1-13-15,0-6-4 0,4-1 0 0,-1-2 52 0,-3 2 12 0,4-2 0 0,-1-7 0 16,4 3-234-16,-3-3-44 16,7-3-9-16,-4-3-1 0</inkml:trace>
  <inkml:trace contextRef="#ctx0" brushRef="#br0" timeOffset="143053.895">22920 7383 851 0,'-4'7'36'16,"1"2"-36"0,3 4 109-16,0 5 15 0,-4 1 4 0,4-9 0 15,0 2-52-15,0-12-9 0,0 0-3 0,0 0 0 0,0 0 0 0,4 13 0 0,-4-1 0 0,3 7 0 32,1-3-18-32,3 6-4 0,4 3-1 0,-4-3 0 0,3 3-12 0,-3-3-2 0,-3 3-1 15,3-3 0-15,-4 3-10 0,1-3-1 0,-1 3-1 0,-3-3 0 16,4 0-14-16,-4-3 0 0,0-7 8 0,0 7-8 15,0-6 0-15,0 5 9 0,0-2-9 16,0 3 8-16,0-3-8 0,-4 9 12 0,1-3-12 16,-1 3 12-16,1-3 4 0,-1 9 0 0,1-3 1 15,-1-6 0-15,1-3-5 0,3-7 0 0,-4-5-1 16,1 2 0-16,3 1-3 0,0-1 0 0,0 4 0 16,0 5 0-16,3 4-8 0,-3 3 0 0,0-9 0 0,0 0 0 15,4-7 0-15,-4 4 0 0,3-4 0 0,1-3-11 16,-1 4-28-16,-3-10-5 0,0 0-2 15,-3 9 0-15,3 4-35 0,0-1-7 0,0 10-2 16,0-9 0-16,0-13-22 0,3 3-4 0,-3 9 0 16,0-2-314-16,0-7-62 0</inkml:trace>
  <inkml:trace contextRef="#ctx0" brushRef="#br0" timeOffset="143420.497">22747 7860 1337 0,'0'0'56'0,"0"0"-44"16,4 0 41-16,-1 0 9 0,1 0 2 0,3-3 0 16,0 6 0-16,0-3 0 0,0 0 0 15,0 6 0-15,4-6-9 0,-4-6-2 0,3 6 0 0,1 0 0 16,-1 0-7-16,4 0-2 0,1 0 0 0,-1 0 0 16,3 0-24-16,-3 0-6 0,1 0-1 0,-1 0 0 15,3 0-13-15,-3 6 0 0,4-3 0 0,-4 1 0 16,4-1-39-16,-4-3-10 0,4 0-3 0,-8 0 0 15,4-3-107-15,-7-1-21 0,4 1-5 0</inkml:trace>
  <inkml:trace contextRef="#ctx0" brushRef="#br0" timeOffset="154198.944">23929 8205 1150 0,'0'0'24'0,"0"0"6"0,0 0-30 0,0 0 0 0,0 0 0 0,0 0 0 15,0 0 59-15,0 0 5 0,0 0 2 16,0 0 0-16,0 9-28 0,0-9-6 0,0 7 0 0,3-4-1 16,-3 6-15-16,0 1-2 0,4-4-1 0,0 0 0 15,-4-6-13-15,0 6 8 0,0-6-8 0,3 10 0 16,-3-10 0-16,4 6 0 0,-4-6 0 0,0 0 0 16,0 0 52-16,0 0 4 0,0 0 0 0,0 0 1 15,-4 6-5-15,4-6 0 0,0 0-1 0,0 0 0 16,0 0-25-16,0 0-5 0,0 0-1 0,0 0 0 15,0 0-20-15,0 0 0 0,0 0 0 0,0 0 0 16,0 0 0-16,0 0 0 0,0 0 0 0,0 0 0 16,7 0 0-16,-3 7 0 0,3-1 0 0,-4-6 0 15,4 6 0-15,-3-6 0 0,3 0 0 0,0 0 0 16,0 0-8-16,0 0-7 0,0-6-1 0,4 6 0 16,-8-3 8-16,4-7 8 0,0 7-13 0,-3-6 5 15,-1 3 8-15,1-1 9 0,-1-2-1 0,-3 3-8 16,0-4 11-16,4 1-11 0,-4-4 10 0,0 4-10 15,-4 3 8-15,4-4-8 0,-3 1 0 0,3 2 9 16,-4 1 13-16,1-3 2 0,-1-4 1 0,1 10 0 16,-4-6-33-16,0 2-8 0,0 1 0 0,0 0-1 0,-1 0 17 0,1 6 0 15,0 0 0-15,-3 3 0 16,-1-6 11-16,-3-7 5 0,4 4 2 0,-5 0 0 0,1-1-18 16,4 7 0-16,-1-3 0 0,1 3 0 15,-1 0 0-15,0 0 0 0,4 3 0 0,0 1 0 0,0-1-10 16,-3-3-6-16,6 12 0 0,-3-6-1 0,0 4 5 0,3-1 2 15,-3 1 0-15,4 2 0 0,-4 1 10 16,3-1-13-16,1-2 5 0,-1 2 8 0,1 4-12 0,-1-7 12 0,4 1-10 0,-3 2 10 16,3-2-9-16,0-4 9 0,-4 3-8 0,8-2 8 15,-4-7 0-15,0 3-8 0,3 6 8 0,-3-6 0 16,0 7 0-16,0-10 0 0,4 3 0 0,-1 3 0 16,1-3 0-16,-4 4 0 0,3-1 0 0,1 3 0 15,-1-6 0-15,-3-3 0 0,0 0 0 0,7 0 0 16,0 7 0-16,0-1 0 0,1 13 0 0,-1-4 0 15,3-5 0-15,-3-1 0 0,0 1 0 0,0-4 8 16,4 0-24-16,0 0-5 0,-1-6-1 0,1 0 0 16,-4 7-130-16,3-7-25 0,1 0-6 15,0 0-1-15</inkml:trace>
  <inkml:trace contextRef="#ctx0" brushRef="#br0" timeOffset="154621.276">24271 7528 1534 0,'0'0'44'0,"0"0"8"0,0 0-41 0,0 0-11 0,0 0 0 0,0 0 0 15,0 0 27-15,0 0 3 0,-7 3 1 0,4 9 0 16,-5-2-9-16,5 2-2 0,-4 1 0 0,3 2 0 16,4 4-20-16,-3 3 8 0,-1 3-8 0,1 4 0 15,3-1 0-15,-4-3 0 0,4 6 0 0,0-3 0 16,0 4 0-16,0-4 0 0,4 6 0 0,-1-2 0 16,1-7 8-16,-4 0-8 0,3-6 10 0,1 6-10 15,-1 3 9-15,-3 7-9 0,0-1 8 0,4 4-8 16,-4-7 8-16,-4 0-8 0,4-2 8 0,-3-4-8 15,3 0 23-15,-4-3-1 0,1 9 0 0,-1-9 0 16,-3-16-8-16,4 7-2 0,-1 9 0 0,-3-3 0 0,7-19-12 16,-3 6 8-16,-1 13-8 0,1-4 0 15,-1-5 10-15,4-10-10 0,-3-10 10 0,-1 7-10 16,4 3 0-16,0 0 0 0,0 0-13 0,0 0 4 16,0-9-44-16,0 9-9 0,4 12-2 0,-4-12-442 15,3-12-89-15</inkml:trace>
  <inkml:trace contextRef="#ctx0" brushRef="#br0" timeOffset="155061.857">24324 7656 873 0,'-4'3'24'0,"4"7"7"16,0-10-31-16,0 3 0 0,0-3 0 0,0 9 0 0,0-9 54 0,0 3 5 0,0-3 1 0,0 7 0 15,0 2-16-15,0-3-2 0,4 1-1 0,-4-1 0 16,4 6 3-16,-1-2 0 0,1-1 0 0,-1 4 0 16,1-1-8-16,-1 1-2 0,1-4 0 0,-1 7 0 15,-3-7-1-15,4 4 0 0,-1-1 0 0,1 1 0 16,-1 3-12-16,4-4-2 0,-3 1-1 0,3 2 0 15,-3 1 14-15,-1 6 2 0,4 0 1 0,-3 3 0 16,-1 6-23-16,1 1-12 0,-4-1 12 0,0 4-12 16,0-1 16-16,0-2-4 0,0-4-1 0,-4-3 0 15,4-6-11-15,0-4 8 0,0 7-8 0,0 3 8 16,0 0 8-16,0-3 2 0,-3 0 0 0,3-9 0 0,0-13 6 0,0 0 0 16,0 6 1-16,0 0 0 0,0 1-25 0,0-1 0 15,-4 0 0-15,4 1 0 0,0-1 11 0,4-3-3 16,-4-3-8-16,0 6 12 0,3 0-12 0,-3 1 0 15,0-7 0-15,0 0 0 16,0 0-27-16,0 0-8 0,0 0-1 0,0 0-1 16,0 0-149-16,4-10-30 0</inkml:trace>
  <inkml:trace contextRef="#ctx0" brushRef="#br0" timeOffset="155562.815">24532 8268 1447 0,'0'0'32'0,"0"0"6"0,0 0 2 0,0 0 0 0,0 0-32 0,0 0-8 0,0 0 0 0,0 0 0 15,0 0 28-15,0 0 3 0,0 0 1 0,4 9 0 16,3-3-32-16,0 7 0 0,3-4 0 0,-3-2 0 15,8-1 0-15,-5 0 0 0,1 0 0 0,3 1 0 16,0-7 12-16,0 3-3 0,4-3-1 0,-4 0 0 16,0 0-8-16,0 3 8 0,-3-3-8 0,-1-3 8 0,1 0 4 15,-1-4 0-15,-6-5 0 0,3 6 0 16,-4-10 48-16,1 3 9 0,3 1 3 0,-7-1 0 0,0-9-20 0,-3 10-4 16,-1-7-1-16,-3 0 0 15,3 0-23-15,-3 0-5 0,4-2-1 0,-8 5 0 16,4 0-8-16,-3 4-2 0,-1-1 0 0,4 4 0 15,-4 2-8-15,1 1-11 0,3 6 3 0,0 0 0 16,-4 0-4-16,4 10 0 0,0-4 0 0,-4 3 0 16,8 7 0-16,-1 3 0 0,1 0 0 0,-1 2 0 15,1 1 0-15,-1-3 0 0,4 3 0 0,-3 0 0 0,-1-3 12 0,4 0 0 16,0-7 8-16,-3 10-8 0,3-9 0 0,0-1-8 16,0-2 0-16,0 9 0 0,0-1 8 0,0 4 0 15,3-3 0-15,-3-19 0 0,0 0 0 0,0 0 0 0,4 19 0 16,-1-6 0-16,-3-13 0 0,0 0 11 0,0 0-3 0,0 0 0 15,0 0-8-15,14 9 0 0,0 0 0 0,-14-9 0 32,18 3-145-32,-4-3-31 0,18-3-7 0,-11 0-1 0</inkml:trace>
  <inkml:trace contextRef="#ctx0" brushRef="#br0" timeOffset="156288.503">25061 8095 1545 0,'0'0'32'0,"0"0"8"0,7-12-32 0,-3 2-8 0,3 4 0 0,-4 0 0 0,-3 3 92 0,0 3 16 0,0 0 3 16,0 0 1-16,-3-10-48 0,-1 10-10 15,4 0-2-15,-3 0 0 0,-1 6-38 0,1-6-14 0,3 4 9 16,-4 2-9 0,-3 3 15-16,4 7-3 0,-1 6 0 0,-3-6 0 0,0-7 0 0,-3-3 0 0,-1 4 0 0,0-4 0 15,1 0-12-15,-1 0 0 0,4-2-12 0,-3-1 12 16,3 6 0-16,-1-6 0 0,-2 10 12 0,3-7-3 16,3 0-9-16,-3 1 0 0,4 2 0 0,-4-3 0 15,7-6 0-15,-4 10 0 0,4-4 0 0,0-6 0 16,0 0 0-16,-3 6 0 0,-1 4 0 0,4-7 0 15,0-3-8-15,0 0 8 0,0 0 0 0,0 0 0 16,0 0 0-16,0 0 0 0,0 9-9 0,0-9 9 16,0 0 0-16,0 0 0 0,0 0-8 0,4 3 8 15,3-3 0-15,-4 10 0 0,4-7-8 0,-3-3 8 0,3 0 0 16,-4 0 0-16,4 6 0 0,-3-3 0 16,3-3 0-16,-3 0 0 0,3 3 0 0,0 1 0 0,-7-4 0 0,3 3 0 15,4 0 0-15,0-3 0 0,-3 0 0 0,3 0 0 16,-4 9 0-16,4-6 0 0,-7-3 0 0,0 0 0 15,4 0-8-15,-4 0 8 16,3 7 0-16,-3-7 0 0,0 3 0 0,0-3 0 16,4 3 0-16,-4-3 0 0,4 9 0 0,-4 1 0 0,0 5 0 0,0-2 9 15,0-1-9-15,0-2 8 16,0-1-8-16,-4 1 0 0,0-4 0 0,4-6 0 0,-7-3 0 0,7 3 18 16,-10 9-3-16,-1-2-1 0,4-14-24 0,0 1-5 15,-3 3-1-15,-1 0 0 16,4-4-32-16,-4 20-6 0,4 3-2 0,7-16 0 15,-10-3-99-15,-1 3-20 0,11 0-4 0,-14 6-497 0</inkml:trace>
  <inkml:trace contextRef="#ctx0" brushRef="#br0" timeOffset="157270.778">26197 8073 899 0,'0'0'18'0,"4"-15"6"0,-4 15-24 0,0-13 0 0,0 13 0 0,3-13 0 16,-3 13 36-16,0 0 1 0,0 0 1 0,0 0 0 16,0-12 56-16,0 12 11 0,-3-13 3 0,3 13 0 15,-7-6-27-15,0 0-5 0,-4 0 0 0,4 6-1 16,-4-4 0-16,1 4 0 0,-1 0 0 0,4 0 0 16,-3 0-27-16,-1 4-4 0,1-4-2 0,-1 9 0 15,0-6-27-15,4 10-6 0,-3-1-1 0,-1 4 0 16,1 0-8-16,-5 9 0 0,1-3 0 0,4 0-11 15,-1-10 11-15,1 1 0 0,3-10 0 0,-1 3 0 16,1 3 0-16,-3-2 0 0,6 2 0 0,-3-6 0 0,7-3 0 0,-3 7 0 16,-1-1 0-16,4-6 0 0,0 0 0 0,0 0 0 15,0 0 0-15,0 0 0 0,0 0 0 0,-3 3 0 16,3-3 0-16,0 0 0 0,0 0 0 0,0 0-8 16,3 6 8-16,-3-6-8 0,0 0 8 0,7 6 0 15,-3 1 0-15,3-1 0 0,0 0 0 0,0-6-8 0,0 0 8 16,0 0-8-16,0 0 8 0,0 0 0 0,0 7 0 15,0-7 0-15,-7 0 0 0,0 0 0 0,7 6 0 0,0-3 0 16,4-3 0-16,-11 0 0 0,0 0 0 0,3 6 0 16,-3-6 0-16,8 0 0 15,-1 3 0-15,-7-3 0 0,7 4 0 0,-7-4 0 0,3 6 0 0,-3-6 0 16,0 0 0-16,7 6 0 0,-7-6 0 0,4 6 0 16,-1 7 0-16,-3-13 0 0,0 0 0 0,0 9 0 15,0-9 0-15,0 0 0 0,0 10 0 16,0-10 0-16,0 0 0 0,-3 9 0 0,-1-3 0 0,-3 1 0 15,0-1 0-15,0 10 0 0,4 2 8 0,-1-8-8 16,4-10 0-16,0 0 0 0,-7 15 0 0,0-5 0 16,0-1 8-16,0-6-8 0,0 7 8 0,0-10-8 15,3-10 8-15,-3 10-8 0,4 7 8 0,-4-1-8 16,-1-6 0-16,1 6 0 0,4-6 0 0,-8 3-8 16,4-3 0-16,-3 0 0 0,-1 0 0 0,0 0 0 15,1 0-37-15,3 0-7 0,-4 0-2 16,1-3 0-16,3-16-137 0,0 19-27 0,-4 10-6 0</inkml:trace>
  <inkml:trace contextRef="#ctx0" brushRef="#br0" timeOffset="157876.062">26307 8120 1504 0,'-4'-9'43'0,"-3"3"9"0,0-4-42 0,3 10-10 0,-3 6 0 0,0-2 0 16,0-1 79-16,0-3 13 0,4 3 4 0,-4 0 0 15,0 0-71-15,3 0-13 0,-6 4-4 0,2-4 0 16,5 3-8-16,-4-3 0 0,3 0 0 0,1 10 0 16,-4-7 0-16,3 3 0 0,-3-2 0 0,4 5 0 15,-1-2 0-15,1 5 8 0,-4-5-8 0,-1 2 8 16,5 4-8-16,-1-7 8 0,1 1-8 0,-1-1 8 0,4-9 0 0,-3 10 0 16,3-10 0-16,0 0 0 0,0 0 0 0,3 6 0 15,-3 3 0-15,0-9 0 0,0 0 20 0,7 7 3 16,4-4 1-16,-4 0 0 0,-7-3-32 15,7 6 0-15,4-3 0 0,-1-3 0 16,-3 0 12-16,4 0-3 0,-4-3-1 0,4-3 0 0,-4 6-8 0,-4 0 8 16,4-6-8-16,0-1 8 0,-3-2-8 15,-1 6 0-15,4-7 9 0,0 4-9 0,-7-6 14 0,4-1-2 16,-1 4 0-16,1-4 0 0,-4 0-12 0,0 4 0 16,0-3 0-16,0-1 0 15,0 0 0-15,-4 4 0 0,1 0 0 0,-1-1 0 16,-3-2-16-16,4 5 1 0,-4 1 0 0,-4 0 0 15,4 0 4-15,-3 2 1 0,3 4 0 0,-4 4 0 0,0 2-8 16,-3 3-2-16,4 7 0 0,-1 0 0 16,-3-4 7-16,3 1 1 0,-3 6 0 0,4-4 0 0,3-5 12 0,0 2 0 0,-4 4 0 15,4-4 0-15,0-5 0 0,3 2-9 0,4-9 9 0,0 0-8 16,0 0-10-16,0 0-2 0,0 0 0 0,0 0 0 31,7 6-128-31,0-6-25 0,15 10-6 0,-8-7-1 0</inkml:trace>
  <inkml:trace contextRef="#ctx0" brushRef="#br0" timeOffset="158429.824">26434 8054 1288 0,'-4'10'27'0,"1"-1"5"0,-1 1-32 0,4 8 0 0,-3-2 0 0,-1-3 0 16,4 9 82-16,-4-10 10 0,1 7 1 0,-1-3 1 15,4-4-49-15,-3 1-9 0,3-4-3 0,-4 4 0 16,1-4 0-16,3-9 0 0,0 10 0 0,-4-4 0 0,4-6-33 0,0 0 0 16,0 0 0-16,0 0 0 0,0 0 11 0,0 0-2 15,0 12 0-15,0-12 0 0,0 0 1 0,0 0 0 16,0 0 0-16,0 0 0 0,0 0-10 0,0 0 10 15,0 0-10-15,0 0 10 0,0 0-2 0,0 0 0 16,0 0 0-16,0 0 0 0,0 0-8 0,0 0 0 0,0-6 0 0,0-3-11 16,-3-1 22-16,3 1 4 0,3-7 1 0,-3 0 0 31,4-2 15-31,-4-4 3 0,3 0 1 0,1-3 0 0,-1 9-12 0,1-3-3 0,-1 0 0 16,5 4 0-16,-5-1-20 0,4 3 8 15,-3 1-8-15,3-1 0 0,-4 7 0 0,-3 0 0 0,4-4 0 16,-4 4 0-1,0 6 0-15,3-3-15 0,4 0 3 0,-3 3 0 0,6 0 12 0,-2 3-9 0,2-3 9 16,-3 3-8-16,4 3 0 0,-4-2 0 0,-4 2 0 16,4 0 0-16,-3 7 8 0,-1-1-8 0,1 4 8 15,-4-4-8-15,3 7 0 0,-3-3 0 0,0 0 0 16,0 6 0-16,0-7 8 0,-3 7 0 0,3-9 0 0,0 9 0 16,-4-7 0-16,-3-5 0 0,0 9 0 0,0-7 0 15,4-2 0-15,6-4 0 0,-3 3 0 0,4-6 0 16,-1 7 0-16,4-7 11 0,-3 3-3 0,-1-3 0 15,-3-3-44-15,4 7-10 0,-1-1-2 16,1 0 0-16,0-3-134 0,-1-3-27 0</inkml:trace>
  <inkml:trace contextRef="#ctx0" brushRef="#br0" timeOffset="158865.697">26751 7355 1257 0,'0'0'26'0,"-3"6"6"0,-4-2-32 0,0 5 0 0,3-6 0 0,0 10 0 15,1-7 54-15,3 3 4 0,-4-2 1 0,4 5 0 16,0 1-6-16,0 5-1 0,0-2 0 0,0 12 0 16,0-3-28-16,0 10-7 0,0-1-1 0,0-2 0 15,4 2 4-15,-1 7 0 0,1-6 0 0,-4 2 0 16,4-2 0-16,-1-1 1 0,-3 4 0 0,0-10 0 16,-3 7-21-16,-5-10 0 0,1-3 0 0,4 3 0 15,-1-3 8-15,1 6-8 0,6-3 10 0,-3 3-10 16,0-3 25-16,0 3-1 0,4 1 0 0,-4-4 0 15,-4-3-8-15,1-3-3 0,-1-4 0 0,1 1 0 16,3 0-13-16,3-4 0 0,-6-6-9 0,6 13 9 16,1 6-38-16,-4-3-2 0,0-6 0 0,3-10 0 15,-3-6-28-15,0 0-5 0,0 16-2 0,4-4 0 16,-1-5-122-16,-3-7-25 0</inkml:trace>
  <inkml:trace contextRef="#ctx0" brushRef="#br0" timeOffset="159207.272">26465 7854 1459 0,'0'0'41'0,"0"0"10"0,0 0-41 0,0 0-10 0,0 0 0 0,0 0 0 16,0 0 53-16,0 0 9 0,0 0 2 0,0 0 0 15,0 0-19-15,0 0-3 0,0 0-1 0,0 0 0 16,0 0-25-16,7 3-6 0,1-3-1 0,-1 0 0 16,3 0 9-16,1 3 2 0,-1-3 0 0,4 0 0 15,1 0-6-15,-1 0-1 0,0 0 0 0,3 0 0 16,-2 0-13-16,2 0-13 0,1-3 2 0,3 3 1 15,-3 3 19-15,3-3 4 0,-4 0 1 0,5 0 0 16,-1 6-14-16,-4-6-15 0,5 3 3 0,-1-3 1 16,-7 0-12-16,3 0-2 0,-2 0-1 15,-1-3 0-15,0 3-160 0,3-6-32 0</inkml:trace>
  <inkml:trace contextRef="#ctx0" brushRef="#br0" timeOffset="160214.919">27644 7396 535 0,'0'0'11'0,"0"0"3"0,0 0-14 0,0 0 0 0,0 0 0 0,0 0 0 15,0 0 59-15,0 0 9 0,0 0 1 0,0 0 1 16,0 0 27-16,0 0 6 0,0 0 1 0,0 0 0 15,0 0 18-15,0 0 4 0,0 0 1 0,0 0 0 16,0 0-47-16,0 0-8 0,0 0-3 0,0 0 0 16,0 0-29-16,0 0-7 0,0 0-1 0,0 0 0 15,0 0-9-15,0 6-3 0,3 0 0 0,1 4 0 16,-1 2-32-16,1 7-8 0,-1 3 0 0,1 3-1 16,-4 3 21-16,3 1 0 0,-3 5 0 0,0 4 0 15,0-4 0-15,0 1 0 0,0-1 0 0,-3-2 0 16,3-4 0-16,-4-3 0 0,4-3 0 0,-3 0 0 15,-1-3 0-15,1 6 0 0,-1-6 0 0,4 3 0 16,0 9 0-16,-3-3 0 0,3 0 0 0,0 1 0 16,3-4 0-16,-3 3 0 0,4 0 0 0,-4-6 0 0,3 0 15 15,1-3 4-15,-1 0 1 0,1-4 0 0,-1 1-20 0,1-7-14 16,-1 1 2-16,1 2 1 0,-4-12 11 0,0 10 0 16,3-1 0-16,-3-9 8 0,0 0-8 0,0 0 0 0,0 0-8 0,0 0 8 31,0 0-40-31,0 0-4 0,0 0 0 0,0 0 0 15,0 0-16-15,0 0-3 0,0 0-1 0,-7 6 0 16,7-6 4-16,0 0 0 0,0 0 0 0,-7 4 0 16,0-4-4-16,0 0 0 0,4-4 0 0,-1 1 0 15,1-6 16-15,3 6 4 0,-4-7 0 0,1 4 0 0,3-3-26 16,-4-4-5-16</inkml:trace>
  <inkml:trace contextRef="#ctx0" brushRef="#br0" timeOffset="160620.592">27301 7813 1146 0,'0'0'32'0,"0"0"8"0,0 0-32 0,4 0-8 0,7-3 0 15,-4 0 0-15,0-4 78 0,0 4 14 0,0 0 4 16,3-3 0-16,1 6-4 0,0-3 0 0,-1 0 0 0,1-1 0 16,3 1-19-16,0 0-4 0,0-3-1 0,4 6 0 15,-4-3-45-15,3 0-10 0,1-4-1 0,0 7-1 16,3-3-11-16,0 0 0 0,-3-3 0 0,-1 6 0 15,1 6 0-15,-4-3 0 0,4 0 0 0,-1-3 0 16,1 7 0-16,0-7-14 16,-1 0 2-16,4 3 0 15,1-3-18-15,-1 3-3 0,0-3-1 0,-3 9 0 0,-1-6 10 0,-3 1 1 0,-3 2 1 16,3-6 0 0,-7 6-24-16,4 0-5 0,-1 1-1 0,-3-1 0 0,-7-6 10 15,0 0 2-15,0 0 0 0</inkml:trace>
  <inkml:trace contextRef="#ctx0" brushRef="#br0" timeOffset="161210.287">28067 8001 1036 0,'0'0'23'0,"-4"0"5"0,-3 6 0 0,0-6 1 0,7 0-29 15,-7 0 0-15,-3 0 0 0,3 0 0 0,0 0 108 0,-4 0 16 0,4 0 4 16,0 0 0-16,0 0-52 0,-4 0-9 0,4 0-3 16,-3 4 0-16,3-4 0 0,-4 3 0 15,4 0 0-15,0-3 0 0,7 0-64 0,-7 6-27 0,0 0 2 0,-4 1 0 16,4-1 25-16,4 0-10 0,-1 0 10 15,1 4 0-15,-1 2-8 0,1 4 8 0,-1 0 0 0,0-1 0 16,1 1-8-16,-1 6 8 16,1-6 0-16,3 6 0 0,-4-7 0 15,4-5 0-15,0 9 0 0,-3-4 0 0,3-2 28 0,0-1 0 0,0 1 0 16,0-4 0-16,0-9-28 0,0 0 0 0,7 10 0 16,0-7 0-16,0 6 57 0,-7-9 6 0,7 3 1 0,0 4 0 15,0-4-52-15,-7-3-12 0,11 0 0 0,-4 0 0 16,0 3 0-16,-7-3 8 0,7 0-8 0,3 0 0 15,-2 0-39-15,-1 0-13 16,0-3-4-16,0 3 0 0,0-10 56 0,-4 4 0 0,4-3 8 0,0-1 0 16,0-2-8-16,1-1 8 0,-1-2-8 0,-4-1 8 15,1-9-8-15,-1 9 8 0,1-9-8 0,-4 3 8 16,-4 0-28-16,1-3-5 0,-1 0-2 16,-3 3 0-16,0 3 27 0,-4 7 0 0,1-1 0 0,-1 4 0 15,-3 6-56-15,0 3-7 0,-4 3-1 16,1 6 0-16,3 4 25 0,-4 5 5 0,4 4 1 15,0 3 0-15,-4-3 4 0,4-3 1 0,0 9 0 0,3-9 0 16,-3 6-13-16,7-6-3 0,4-3 0 16,-1 0 0-16,1-4 16 0,3 1 4 0,-4-7 0 0,4 3 0 15,4-2-26-15,3-1-5 0,-4-6-1 16,1 9 0-16</inkml:trace>
  <inkml:trace contextRef="#ctx0" brushRef="#br0" timeOffset="162033.365">28169 8136 1267 0,'0'0'28'0,"0"0"5"0,0 0 2 0,0 0 1 0,0 0-36 0,0 0 0 0,0 0 0 0,0 0 0 0,0 6 0 0,-3 0 0 15,3-6 0-15,-4 10 0 0,1-4 58 0,3 4 5 16,0-7 1-16,0 9 0 0,0-5-52 0,0 2-12 16,0 0 0-16,0 1 0 0,0-1 54 0,0 1 8 15,0-1 2-15,0 4 0 0,0-7-52 0,0 6-12 16,3-5 0-16,-3-1 0 0,-3 3 0 0,3-2 0 15,0-4 0-15,0-3 0 16,0 3 53-16,0-3 8 0,0 0 2 0,0 0 0 16,-4-3 1-16,8-16 1 0,-4 3 0 0,0-3 0 15,0 7-52-15,0 6-13 0,0 6 0 0,0-7 0 16,3-5 0-16,-3 5 0 0,0-8 0 0,-3 2 0 16,3 1 0-16,0 5 0 0,0 1 0 0,-4 3 0 15,4 3 0-15,4-6 0 0,-4 6 0 0,0 0 0 0,0 0 0 16,0 0 0-16,0 0 0 0,0 0 0 0,0 0 0 15,0 0 0-15,0 0 0 0,0 0 0 0,0 0 0 0,0 0 0 16,3 9 0-16,4-3 0 16,-3 1-48-16,3 5-13 0,-4-5-3 0,-3-7 0 0,7 6 103 0,1-6 20 0,-1-3 4 15,0 3 1-15,-4 0-52 16,4 0-12-16,-3 6 0 0,-1 0 0 16,1 7-48-16,-1-1-13 0,-3 7-3 0,0-3 0 0,0-4 52 0,0-2 12 0,0-7 0 0,0-3 0 15,0 0 0-15,0 0 0 0,4 6 0 0,-4-6 0 16,0 0 0-16,0 0 0 0,0 0 0 15,0 0 0-15,0 0 0 0,3 3 0 0,1-3 0 0,-1-3 0 16,1-3 0-16,0-7 0 0,-1 1 0 0,-3-1 0 16,4 1 0-16,-1 2 0 0,1 4 0 0,-4-3 0 15,3 2 0-15,-3 1 0 0,4 3 0 0,-4 3 0 16,0 0 0-16,0 0 0 0,0 0 0 0,0 9 0 16,0-9 0-16,0 0 0 0,0 0 0 0,0 0 0 15,0 0 0-15,0 0 0 0,0 0 0 0,0 0 0 16,0 0 0-16,0 0 0 0,0 0 0 0,0 0 0 15,0 0 0-15,0 0 0 0,7 7 0 0,-7-7 0 16,3 3 0-16,-3-3 0 0,7 12 0 0,-7-12 0 16,0 0 0-16,4-3 0 0,3 0 0 0,-7 3 0 15,7 3 0-15,0 10 0 0,0 2 0 0,-3 1 0 16,3-3 0-16,0-1 0 0,0-6 0 0,0 4 0 16,0-4 0-16,-4 0 0 0,4-6 0 0,-3 10 0 15,0-7 0-15,-4-3 0 0,0 0 0 0,7 0 0 16,-7 0 0-16,7 6-11 0,-7-6 11 0,7 0-10 15,0 3-142-15,0-3-29 0,3 0-6 0</inkml:trace>
  <inkml:trace contextRef="#ctx0" brushRef="#br0" timeOffset="162813.532">28501 7606 1267 0,'0'0'28'0,"0"0"5"0,0 0 2 0,0 0 1 0,0 0-36 0,0 6 0 15,0 4 0-15,0-10 0 0,0 3 109 0,3 6 15 16,1-3 4-16,0 1 0 0,-4 2-103 0,3 1-25 16,-3-4 0-16,4 6 0 0,-1-2 56 0,1 2 7 15,3 1 1-15,0 3 0 0,0-1-52 0,-4 1-12 16,1 6 0-16,-1-10 0 0,1 10 8 0,-1 0 0 16,1 10-8-16,-4-7 12 0,0-10-12 0,0 1-8 15,0 0 8-15,0 9-13 16,0 3 29-16,0 7 5 0,0 9 2 0,0-7 0 0,0-12-37 15,0-3-7-15,0-9-2 0,3 6 0 0,-3-4 43 16,0 7 9-16,-3 0 2 0,3 0 0 16,3-6-50-16,-3-4-9 0,0 1-3 0,0-4 0 0,0 1 76 15,0-4 15-15,0 0 4 0,0-6 0 0,0 0-52 0,0 0-12 16,0 0 0-16,0 0 0 16,0 0 0-16,0 0 0 0,0 0 0 0,0 0 0 0,0 0 54 0,0 0 8 0,0 0 2 15,0 0 0-15,0 0-52 0,0 0-12 0,0 0 0 16,0 0 0-16,-3-6 0 0,3 3 0 0,-4-7 0 15,4 7 0-15,0-6-48 16,0-1-13-16,-3-2-3 0,6-1 0 0,-3 1 52 0,0-1 12 0,4-2 0 0,-4-4 0 16,3 9 0-16,1-5 0 0,3-1 0 0,-3-3 0 15,-1-3 0-15,1 0 0 0,3-3 0 0,-7 3 0 16,3 10 0-16,1-1 0 0,-1 13 0 0,1-3 0 16,3-6 0-16,-4 9 0 0,1-4 0 0,3 1 0 15,-7 3 0-15,0 0 0 0,4-3 0 0,-4 3 0 16,3 0 0-16,4 3 0 0,0 0 0 0,0 1 0 15,-3 8 0-15,3 10 0 0,-4 0 0 0,1-3 0 16,-1-3 0-16,4-4 0 0,-3-9 0 0,-4 10 0 16,0-4 0-16,0 4 0 0,0-1 0 0,0 4 0 15,-4-10-29-15,4-6-3 0,0 0-1 0,0 0 0 16,-3 13 1-16,3-1 1 0,-4 13 0 0,4-6 0 16,0-3 31-16,0-7 0 0,0 4 0 0,-3-7 0 15,3 0 29-15,0-6 12 0,0 0 3 0,0 0 0 16,0 0-20-16,0 0-3 0,0 0-1 0,-11 0 0 15,8 10-20-15,3-10 0 0,-7 3 0 0,7-3 0 16,-7 0-17-16,7 0-8 0,0 0-2 0,-11 0 0 16,4-3-161-16,-4-7-33 0,8 7-7 0</inkml:trace>
  <inkml:trace contextRef="#ctx0" brushRef="#br0" timeOffset="163841.015">28935 8189 1036 0,'0'0'23'15,"0"0"5"-15,0 0 0 0,0 0 1 0,0 0-29 0,-4 0 0 0,-3-6 0 0,7 6 0 0,0 0 47 0,0 0 3 16,0 0 1-16,-3-6 0 0,3 6 0 0,-7 0 0 16,7 0 0-16,-7 0 0 0,7 0-5 0,0 0-1 15,0 0 0-15,-7 0 0 0,7 0-20 0,-7 9-4 16,3-6-1-16,4-3 0 0,0 0-7 0,-4 10-1 16,4-4-1-16,0-6 0 0,0 3 17 0,4 3 4 15,0 1 1-15,-4-7 0 0,3 3-20 0,4 3-4 16,4-3-1-16,-4-3 0 0,3 3 24 0,-3-3 4 15,0-3 0-15,4 3 1 0,0-9-29 0,-1 9-8 0,1-7 0 0,-1 4 0 16,-3-6 0-16,0 3 0 16,1-4 0-16,2-2 0 0,-3 5 32 0,0-2 6 15,-3 0 1-15,-1-4 0 0,1 1-11 0,-1-1-3 0,1 0 0 16,-4 4 0 0,3-7-71-16,-3 7-14 0,0-4-4 0,0 1 0 0,0-1 52 0,0 4 12 0,0 0 0 0,-3-1 0 15,3 4 0-15,-4-4 0 0,1 4 0 0,-4 0 0 16,3 3 0-16,1-4 0 0,-8 4 0 0,4-3 0 15,0 6-54 1,-4 0-8-16,1 6-2 0,3-3 0 0,-4 1 52 0,1 5 12 0,3 0 0 0,-4 4 0 16,0 3 0-16,1-1-11 0,-1 4 11 0,1 0-10 15,3 3 10-15,-4 0 0 0,4-3 10 0,0 3-10 16,0-4 0-16,3 1 0 0,1 0 0 0,-1-3 0 16,1-4 0-16,-1 4 0 0,1-7 0 0,-1 1 0 15,4 2 0-15,0-5 0 0,0-1 0 0,4 3 0 0,-1-2 0 0,1-1 0 16,-1 3 0-16,4-6 0 0,0 4 0 0,0-1 0 15,4-6 0-15,0 6 0 0,3 0 0 16,0-2 0-16,0-1 0 0,0 0 0 16,0-3 0-16,4 0 0 0,-4 6 0 0,0-6 0 15,0 3-8-15,0-3-8 0,-3-3-2 0,-1 3-732 16</inkml:trace>
  <inkml:trace contextRef="#ctx0" brushRef="#br0" timeOffset="164254.348">29041 7822 115 0,'0'0'0'0,"0"0"0"0,0 0 0 0,0 0 10 0,0 0-10 0</inkml:trace>
  <inkml:trace contextRef="#ctx0" brushRef="#br0" timeOffset="164496.424">29058 7826 836 0,'0'0'24'0,"0"0"4"0,0 0-28 0,0 0 0 0,0 0 0 0,0 0 0 15,0 0 108-15,0 0 16 0,0 0 4 0,0 0 0 16,0 0 0-16,0 0 0 0,4-7 0 0,-1 1 0 16,-3 3-52-16,0-7-9 0,0 7-3 0,4 0 0 15,-4-3 6-15,3-4 1 16,1 4 0-16,-1-3 0 0,1-1-44 0,0 4-9 0,-1-3-2 15,1-1 0-15,-1-2-31 0,1 2-6 16,3-5-2-16,0 2 0 0,0 1 23 0,-4-1 0 0,4-3 0 16,0 4 0-16,-3-1 0 0,0 1 12 0,-4-1-2 0,3 1 0 15,1 2-27-15,-1-2-6 0,4 5-1 0,-3 1 0 16,3-3 3-16,-4 9 0 16,-3-3 0-16,4-1 0 0,-4 4-44 0,0 0-9 15,0 0-2-15</inkml:trace>
  <inkml:trace contextRef="#ctx0" brushRef="#br0" timeOffset="165409.722">29256 8089 984 0,'0'0'20'0,"0"0"5"0,0 0-25 0,0 0 0 0,0 0 0 0,0 0 0 16,0 0 80-16,0 0 10 0,0 0 2 0,0 0 1 15,0 0 28-15,0 0 6 0,0 0 1 0,0 0 0 16,-4 3-52-16,4-3-9 0,0 0-3 0,0 0 0 16,-7 3 0-16,7-3 0 0,0 0 0 0,0 0 0 15,0 0-102-15,0 0-21 0,0 0-4 0,0 0-1 16,0 0 103-16,0 0 20 0,0 0 4 0,0 0 1 16,0 0-103-16,0 10-20 0,0-10-4 0,4 6-1 15,-4-6 52-15,7 3 12 0,-4 0 0 0,4 0 0 16,1 0 0-16,-5 1 0 0,4-4 0 0,0 3 0 15,4-3 0-15,-1-3 0 0,4 3 0 0,-3-4 0 16,0 1 0-16,3 0 0 0,-4 0 0 0,1 0 0 16,-1 0 0-16,1 0 0 0,3-1 0 0,-3-2 0 15,-1 6 0-15,1-3 0 0,-4-6 0 0,0 9 0 0,0-3 0 16,0-1 0-16,-3 1 0 0,-1-3 0 0,1 3 0 16,-1-3 0-16,4-4 0 0,-7 7 0 15,4-6 0-15,-1 5 0 0,-3-5 0 0,0 0 0 0,4 2 0 0,-1-2 0 16,1 0 0-16,-4-1 0 0,0 4 0 0,-4-4 0 15,1 1 0-15,-1 6 0 0,1-6 0 0,-1 5 0 16,1-2 0-16,-4 3 0 0,0 0 0 0,0 0 0 0,0 3 0 16,-1 0 0-1,-2 0-54-15,3 3-8 0,-4 0-2 0,1 3 0 0,-4 1 52 0,3-1 12 16,-3 0 0-16,3 7 0 0,-3-1 0 0,4-2 0 0,-1 2 0 16,-3 4 0-16,3-1 0 0,1 1 0 0,-1-3 0 15,1 2 0-15,-1 1 0 0,0-3 0 0,1-1 0 0,-1 1 0 16,1-4 0-16,3 0 0 0,3 1 0 0,-3-1 0 15,3 1 48-15,1-4 13 0,-1 0 3 0,1 4 0 16,-1-4-52-16,1 3-12 0,3-2 0 0,-4-4 0 16,4 6 0-16,0-9 0 0,4 3 0 0,-4 10 0 15,0-7 0-15,0 0 0 0,3 1 0 0,1 2 0 16,-1-3 0-16,1 1 0 0,3-1 0 0,-3 3 0 16,3-2 0-16,0-1 0 0,0 0 0 0,0 0 0 15,0-6 54-15,3 10 8 0,1-7 2 0,0-3 0 16,3 6-103-16,-4-6-20 0,4 3-4 0,0-3-1 15,1 0 40-15,2 0 8 0,-3-3 2 0</inkml:trace>
  <inkml:trace contextRef="#ctx0" brushRef="#br0" timeOffset="166205.198">29901 7885 1393 0,'0'0'28'0,"0"0"9"0,0 0-29 0,0 0-8 0,0 0 0 0,0 0 0 16,-7-3 88-16,7 3 16 0,0 0 3 0,0 0 1 16,0 0-39-16,0 0-7 0,0 0-2 0,0 0 0 15,-7 0-41-15,-3-3-9 0,-1 3-2 0,1 0 0 16,-1 0-8-16,4 3 0 0,-4 0 0 0,1 3 0 15,3-3-11-15,-4 4 11 0,1-4-8 0,-1 0 8 16,0 6 0-16,1 1 0 0,3-4 0 0,-4 4-8 16,4-4 8-16,0 0 0 0,-4 3 0 0,4 1-8 15,4-4 8-15,-4 0 16 0,3-2-4 0,1 5-1 16,3-9-11-16,0 0 0 0,0 0 0 0,0 0 0 0,0 0 0 0,0 0 0 16,3 3 0-16,-3-3 0 0,0 0 0 0,7 6 0 0,-7-6 0 15,4 4 0-15,3-1 0 16,0-3 0-16,-3 0 0 0,-4 0 0 0,7 0 30 0,-7 0 4 0,7 3 1 0,-7-3 0 31,3 0-56-31,4 3-11 0,0 0-3 0,-7-3 0 0,4 3 35 0,-4-3 0 0,7 3 0 16,-7-3 0-16,3 3 0 0,4 1 0 0,1-4 0 0,-1 6 0 15,-4-6 0-15,-3 0 0 0,7 6 0 0,-3-6 0 16,3 6 0 0,-4-2 0-16,4-1 0 0,0 0 0 0,-3 0 0 0,3 3 0 0,0-3 0 0,-3 4 0 15,3-1 0-15,-4 0 0 0,4 0 0 0,-3 4 0 16,-1-1 0-16,1 1 0 0,-1-1 0 0,1 0 0 15,-1 4 12-15,-3-4 8 0,4-2 3 0,-4 5 0 16,-4 4-23-16,4-4 0 0,0-5 0 0,-3 5-8 16,-1 4-2-16,1-3 0 0,-1-1 0 0,-3 1 0 15,4-7 52-15,-4 6 10 0,3-2 3 0,-3-1 0 16,3 1-95-16,-3-4-20 0,0 0-3 16,4 0-1-16,-4 1 52 0,0-4 12 0,3 6 0 0,-3-6 0 15,0-3 0-15,4 7 0 0,3-7 0 0,-11 6 0 16,4-6 0-16,3 0 0 0,-3 9 0 0,0-9 0 15,0 3 0-15,-3 1 0 0,-1-4 0 0,4 0 0 16,-4 0 0-16,4 0 0 0,-3 0 0 0,3 0 0 16,0-4-16-16,-4 1 0 0,4 3 0 0,-4-3 0 15,4-3-25-15,-3 6-6 0,3-3-1 0</inkml:trace>
  <inkml:trace contextRef="#ctx0" brushRef="#br0" timeOffset="166781.215">30127 8340 2025 0,'0'0'85'16,"0"0"-68"-16,-7 3 28 0,4 3 6 0,-1 0 1 0,4-6 0 15,0 0-33-15,0 0-7 0,0 0 0 0,0 0-1 16,0 0-1-16,0 0 0 0,0 0 0 0,0 0 0 16,0 0-10-16,0 0 0 0,0 0 0 0,0 0 8 15,0 0-8-15,0 0 0 0,-7 0 0 0,7 0 0 31,0 0-54-31,0 0-6 0,0 0-2 0</inkml:trace>
  <inkml:trace contextRef="#ctx0" brushRef="#br0" timeOffset="178550.955">3122 9064 741 0,'0'0'31'0,"0"0"-31"16,0 0 70-16,0 0 8 0,0 0 2 0,0 0 0 15,0 0-5-15,0 0-1 0,0 0 0 0,0 0 0 16,0 0-42-16,0 0-8 0,0 0-1 0,0 0-1 16,0 0-11-16,0 0-3 0,0 0 0 0,0 0 0 15,0 0 3-15,0 0 0 0,0 0 0 0,0 0 0 16,0 0-11-16,0 10 12 0,0-1-12 0,0 0 12 15,0 1 3-15,0 2 1 0,4-2 0 0,-4 2 0 16,0 4 0-16,-4-4 1 0,4 1 0 0,0 9 0 16,0-6-3-16,0 2-1 0,0 4 0 0,0-6 0 15,-3 6 4-15,3-3 1 0,-4 0 0 0,4 3 0 16,0-4 2-16,0 1 0 0,0 0 0 0,0 3 0 16,0-6-20-16,-3 3 0 0,3-4 0 0,-4-2 0 15,0-1 55-15,4-2 7 0,-3-1 2 0,3-3 0 16,0-6-52-16,0 7-12 0,0-7 0 0,0 6 0 15,0 0-48-15,3-3-13 0,-3 7-3 0,0-10 0 16,0 0-102-16,-3-10-21 0</inkml:trace>
  <inkml:trace contextRef="#ctx0" brushRef="#br0" timeOffset="179087.068">2900 9083 513 0,'0'0'21'15,"0"-3"-21"1,0-3 0-16,3-4 0 0,-3 4 0 0,0-4-12 15,0 10 21-15,0 0 4 0,0 0 1 0,0 0 0 16,0-3 26-16,0 3 6 0,0 0 1 0,0 0 0 16,0 0 9-16,0 0 1 0,0 0 1 0,0 0 0 15,0 0-12-15,0 0-2 0,0 0-1 0,0 0 0 16,0 0 6-16,0 0 2 0,0 0 0 0,0 0 0 16,0 0-12-16,0 0-3 0,0 0 0 0,0 0 0 15,0 0 1-15,0 0 0 0,0 0 0 0,0 0 0 0,0 0-29 16,0 0-8-16,0 0 0 0,0 0 0 0,0 0 31 0,0 0 5 0,0 0 0 15,7-3 1 1,0 3-59-16,1 0-12 0,-5-6-2 0,4 6-1 0,4 0 37 0,-4 0 0 0,3 0 0 0,-3 0 0 16,4-3 0-16,3 3 0 0,4 0 0 0,-8 0 0 31,4 0 12-31,-3 3 9 0,-4-3 3 0,7 0 0 0,0 0-24 0,0 0 0 0,1 0 0 16,2 0 0-16,1 0 0 0,-1 6 0 0,-2-6 0 15,2 3 0-15,-3 0-15 0,0-3-7 16,0 0-2-16,1 7 0 0,2-4 40 0,-3 3 8 15,0 0 2-15,-6-6 0 0,6 4-42 16,0-4-8-16,-4-4-1 0,1 4-1 0,0 4 26 0,-1-1 0 0,1 3 0 0,-1 3 0 16,-3-5-56-16,4 8-7 15,-4-6-1-15</inkml:trace>
  <inkml:trace contextRef="#ctx0" brushRef="#br0" timeOffset="179485.063">2960 9625 851 0,'0'0'36'16,"0"0"-36"-16,0 0 0 0,0 0 0 0,0 0 0 0,0 0 0 31,0 0 109-31,0 0 15 0,0 0 4 0,0 0 0 0,3 0-103 0,-3 0-25 0,7 0 0 0,-3-3 0 16,3 3 0-16,0 0 0 0,-3 0 0 16,3 3 0-16,0-3 0 0,3 7 0 0,-3-4 0 0,4 3 0 15,-4 0 0-15,0-6 0 0,0 7 0 0,4-4 0 16,-1 0 0-16,1-3 0 0,-4 6 0 0,3-3 0 15,1-3 32-15,-4 0 2 0,7 3 0 0,-3-1614 0 16,-4 3222-16-16,3-1604-3 0,-3-7-1 0,1 3 0 16,-1-3 1-16,3-3 0 0,1-4 0 0,-4 7 0 15,3-6-7-15,1 0-8 0,0 3 11 0,6-7-11 16,-6 10-92-16,-1-6-26 0</inkml:trace>
  <inkml:trace contextRef="#ctx0" brushRef="#br0" timeOffset="179972.279">3602 9089 908 0,'0'0'19'0,"0"3"4"0,-4 1-23 0,4-4 0 0,0 9 0 0,0-3 0 16,0-3 42-16,0 0 4 0,0 4 1 0,0-4 0 15,0 0 0-15,4-3 0 0,-4 6 0 0,0 1 0 16,3-7-22-16,-3 6-4 0,4 0-1 0,-4-3 0 16,0 3-1-16,3 1-1 0,-3-1 0 0,0 3 0 15,-3-5 4-15,6 8 1 0,-3-2 0 0,4 2 0 16,-4 1 1-16,0 2 1 0,4 4 0 0,-4 0 0 16,0 0-25-16,3 0 0 0,-3 3 0 0,4-1 0 15,-4-2 32-15,0 3 12 0,0 3 1 0,0 4 1 16,0-11-19-16,3 4-4 0,-3 3-1 0,0-3 0 15,0 0 5-15,0 0 1 0,-3 3 0 0,3-6 0 16,-4-3-4-16,4-7 0 0,-3-3 0 0,3 4 0 16,0-10-9-16,0 0-3 0,0 0 0 0,0 0 0 15,0 0 0-15,0 0 0 0,0 0 0 0,0 0 0 16,0 0-44-16,0 0-10 0,0 0-2 0</inkml:trace>
  <inkml:trace contextRef="#ctx0" brushRef="#br0" timeOffset="181609.694">4703 9422 874 0,'0'0'18'0,"0"0"4"0,0 0-22 0,0 0 0 0,-4-10 0 0,4 10 0 16,0 0 60-16,0-3 7 0,0 3 1 0,0 0 1 15,0 0-15-15,0 0-3 0,0 0-1 0,0 0 0 16,0 0-35-16,0 0-7 0,0 0-8 0,0 3 11 16,4 10-11-16,-4-4 0 0,0 1 0 0,0-1 0 15,3 4 0-15,-3-7 16 0,4 6 0 0,-1 1-1 16,1-4-24-16,-4 4-5 0,3 6-1 0,1-7 0 16,-1 4 55-16,-3 6 12 0,4 0 1 0,-1 0 1 15,-3-7-25-15,4 7-5 0,-4-6 0 0,0 6-1 16,0 0-3-16,-4 3 0 0,4 10 0 0,-3-10 0 15,-1 3 9-15,1-3 2 0,-1-9 0 0,1 2 0 16,3-2-7-16,-4-3-2 0,1-1 0 0,3-2 0 16,-4-7-35-16,4-3-7 0,0 0-2 0,0 0 0 15,0 0 46-15,0 0 10 0,0 0 2 0,0 0 0 16,0 0-51-16,0 0-9 0,0 0-3 0,0 0 0 16,0 0-51-16,0 0-10 0,0 0-3 0</inkml:trace>
  <inkml:trace contextRef="#ctx0" brushRef="#br0" timeOffset="182155.284">4703 9403 950 0,'0'0'40'0,"0"0"-32"16,0 0 24-16,0 0 4 0,0 0 2 0,0 0 0 16,0 0 21-16,0 0 4 0,0 0 1 0,0 0 0 15,0 0-10-15,0 0-2 0,0 0 0 0,0 0 0 16,0 0-34-16,0 0-7 0,0 0-2 0,0 0 0 15,3 0-9-15,4-3 0 0,0 3 9 0,0-3-9 16,4 3 0-16,-4 3 0 0,3-3 0 0,-3 0 0 16,8 3 0-16,-8-3 0 0,0 3 0 0,0-3 0 15,3 0 0-15,1 3 0 0,3-3 0 0,-3 0 0 16,-1 3 0-16,1-3 0 0,-1 6 0 0,-3-2 0 0,8-1 0 16,-5-3 0-16,1 0 0 0,-4 6 0 0,0-6 34 0,0 3 2 15,0-3 1-15,0 3 0 0,0-3-22 0,-7 0-5 16,4 10-1-16,-4-10 0 15,3 3 7-15,1 6 2 0,-1-2 0 0,-3-1 0 0,0 6-18 0,-3-2 0 16,3-1 0-16,-4 1 0 0,4-4 0 0,-3 3 0 0,-4 1 0 16,3-4 0-16,-7 0 0 0,4-3 0 0,-3 7 0 15,3-7 0-15,-4 3 16 0,1 0-1 0,-5-6 0 0,5 10 0 16,-1-7-24-16,1 0-5 0,-4 0-1 16,3 0 0-16,-3-3 36 0,3-3 7 0,1 3 2 0,3-3 0 15,-7 3-48-15,-1 0-10 16,5 0-1-16,-1 0-1 0,4 0 30 0,0-3 0 0,7 3 8 0</inkml:trace>
  <inkml:trace contextRef="#ctx0" brushRef="#br0" timeOffset="182736.781">5214 9061 816 0,'0'0'16'0,"0"0"6"0,0 0-22 0,0 0 0 0,0 0 0 0,0 0 0 15,0 0 42-15,0 0 4 0,0 0 1 0,0 0 0 16,0 0 17-16,0 6 4 0,0-6 1 0,0 7 0 16,0-1-9-16,-3 3-3 0,3-2 0 0,0 8 0 15,0-2-9-15,3-1-1 0,1 1-1 0,-4 6 0 16,3-4-2-16,-3 7-1 0,0-3 0 0,0 3 0 16,4-3-5-16,-4 0-1 0,3 3 0 0,1-4 0 15,-4 1-16-15,0 3-3 0,0-3-1 0,-4 0 0 16,4 0-1-16,0-4 0 0,4 4 0 0,-4-3 0 15,3 3-16-15,-6-4 0 0,3 7 0 0,-4-6 0 16,4-7 15-16,0 10 9 0,-3-13 1 0,3 10 1 16,0-10-42-16,-4 7-8 0,4-7-1 0,0 0-1 15,0 1 49-15,0-1 9 0,0-6 3 0,0 0 0 16,0 0-35-16,0 0 0 0,0 0 0 0,0 0 0 16,0 0-38-16,0 0-14 0,0-13-4 0</inkml:trace>
  <inkml:trace contextRef="#ctx0" brushRef="#br0" timeOffset="184597.24">5436 9553 608 0,'-7'0'25'0,"4"0"-25"16,3 0 56-16,0 0 7 0,0 0 1 0,0 0 0 15,-4-6 0-15,4 6 0 0,0-6 0 0,0 6 0 16,0 0 0-16,-3-10 0 0,3 10 0 0,0 0 0 15,0 0 0-15,0 0 0 0,0 0 0 0,0 0 0 16,0 0-52-16,0 0-12 0,0 0 0 0,0 0 0 16,0 0 0-16,0 0 0 0,0 0 0 0,0 0 0 15,0 0 0-15,0 0 0 0,0 0 0 0,3 10 0 16,-3-10 0-16,0 0 0 0,4 3 0 0,-4-3 0 16,7 3 0-16,-7-3 0 0,3 6 0 0,-3-6 0 15,4 0 45-15,-4 0 7 0,7 0 0 0,3 0 1 16,1 0-37-16,0 0-8 0,3 0-8 0,-4 0 11 0,1 0-11 0,3-3 0 15,-3 0 0-15,-1 0 0 0,4 0 0 16,-3 3 0-16,-1-3 0 0,1-4 8 0,0 7-8 16,-4-3 0-16,3 0 9 0,1-3-9 0,-1 3 0 0,-6 0 0 15,3-4 0-15,-3 4 0 0,3-6 9 0,-7-1-9 0,7-2 12 16,-4-1-12-16,1 7 0 0,-4-3 0 0,3-4 0 16,1 4-12-1,-4-1-14-15,0 4-2 0,-4-3-1 0,1-1 0 0,-1 1-5 16,1 6-1-16,-1-7 0 0,4 10 0 0,-3-6 19 0,-4 3 3 0,0 0 1 0,-8 3 0 15,8 0 0-15,-3 3 0 0,-1 0 0 0,4 3 0 16,-3 4 2-16,-1-7 1 0,-3 9 0 16,3-2 0-16,1 2 9 0,3-2-8 0,-4 2 8 0,4 4-8 15,-7-7 8-15,7 4 0 0,0 6 0 0,0-7-8 16,0 1 8-16,0-1 14 0,3 1-3 0,-3-1-1 16,7-2-10-16,-4-7 0 0,4 6 9 0,0-9-9 15,0 3 25-15,0 10 1 0,4-7 0 0,0-3 0 16,-1 10-26-16,4-7-20 0,0 0 3 0,4 4 1 15,-4-4 16-15,3 0 0 0,4 4 11 0,-3-7-11 16,0 3 12-16,-4-3-4 0,7-3 0 0,-7 0-8 16,7 0 9-16,-3 3-9 0,-1-3 0 0,-3 0 9 15,4 7-1-15,-1-7-8 0,5 0 12 0,-5 0-4 16,-3-7-56-16,7 7-11 0,0-3-2 0</inkml:trace>
  <inkml:trace contextRef="#ctx0" brushRef="#br0" timeOffset="185291.72">5906 9412 1094 0,'0'10'23'0,"0"-10"5"16,-4 3-28-16,0-3 0 0,-6 6 0 0,6-3 0 0,4-3 108 15,-3 3 16-15,3-3 3 0,0 0 1 16,-4 7-103-16,1-1-25 0,3-6 0 0,-4 6 0 15,4-6 0-15,0 10 0 0,-3-4 0 0,3 3 0 0,0 1 56 16,0 2 7-16,0-2 1 0,0-4 0 0,0 6-52 0,0-2-12 0,3-4 0 16,1 0 0-16,-1 4-17 0,4-1-7 15,-3-3 0-15,-1 7-1 0,8-4 25 0,-7 1 19 0,3-1-3 0,-7 4-1 16,7-4-4-16,0-3-1 0,-4 7 0 16,4-4 0-16,-3 1 22 0,3-4 4 0,0 0 0 15,-4 4 1-15,4-7-9 0,1 0-1 0,-8-3-1 0,7 0 0 16,0 0 7-16,0 0 2 0,0 0 0 0,0-3 0 15,0-7-14-15,3 7-2 0,-3-3-1 16,-3-7 0-16,3 10-9 0,4-9-1 0,-4 2-8 16,0-2 12-16,0-1-12 0,0 1 0 0,0-4 0 0,-4 0 0 15,1 4 8-15,0 6-8 0,-1-1 0 0,-3 7 9 16,4-6-9-16,-4 0 0 0,3-4 0 0,1 7 0 16,-4 0 8-16,3-3-8 0,-3 0 8 0,4-1-8 15,-4 1 0-15,0-3-20 0,3-1 3 0,-3 1 1 16,0 9-141-16,0 0-28 0,0 0-6 15</inkml:trace>
  <inkml:trace contextRef="#ctx0" brushRef="#br0" timeOffset="192457.986">6286 9550 705 0,'0'0'14'0,"0"0"6"0,0 0-20 0,0 0 0 0,4 3 0 15,0-3 0-15,-4 0 68 0,3 0 11 0,-3 7 1 16,0-7 1-16,0 0-10 0,0 0-3 0,0 0 0 0,0 0 0 15,0 0-40-15,0 0-9 0,0 0-2 0,0 0 0 16,0 0 18-16,0 0 3 0,0 0 1 0,0 0 0 16,0 0-31-16,0 0-8 0,0 0 0 15,0 0 0-15,0 0 0 0,0 0 0 0,0 0-8 0,0 6 8 16,0-6-33-16,0 6-2 16,0 0 0-16,4-6 0 0,-4 10 35 0,0-10 0 0,3 3 0 0,-3-3 0 15,0 0 0-15,0 6 0 0,0-6 0 0,7 3 0 16,-3-3 0-16,-1 10 0 0,4-7 0 0,0 6 0 15,4-6 18-15,0 7 10 0,-1-4 3 0,4 0 0 16,-3-6-31-16,3 10 0 0,-7-7 0 0,4 3 0 16,-1 0-24-16,1 1-4 15,-1-1 0-15,1 3-1 0,-1-2 29 0,-2-4 0 0,2 0 0 0,-3 3 0 16,0 1 0-16,4 8 0 0,-1 4 0 0,-3-6 0 16,-3 2 45-16,3-8 15 0,-3 5 4 15,-1-6 0-15,-3-6-64 0,0 0-15 0,0 0-1 0,0 0-1 16,0 0 63-16,0 0 13 0,0 0 2 0,0 0 1 15,4-6-3-15,-4-6-1 0,-4-1 0 0,4 4 0 16,0-4-16-16,0 7-3 0,-3-1-1 0,3 4 0 16,-4-3-26-16,4-6-12 0,-3 8 10 0,-1-5-10 15,4-4-8-15,0 4-8 0,0-4-2 0,0 1 0 16,0 9 27-16,0-7 6 0,0 10 1 0,0-3 0 0,0-6-26 16,0-1-5-16,0 4-1 0,4-6 0 15,-1 2 24-15,1-9 4 0,-4 7 0 0,3-1 1 16,4-9-13-16,0 10-18 0,0-7 4 0,0 0 1 0,0 4 13 15,0-1 0-15,-3 0 0 0,3 4 0 0,-3 2 0 16,3-2 0-16,-4 2 0 0,1-2-9 16,-1 9-45-16,1-7-9 0,-1 4-1 0,-3 6-1 15,0 0-175-15,0 0-36 0</inkml:trace>
  <inkml:trace contextRef="#ctx0" brushRef="#br0" timeOffset="193323.272">6950 9472 1018 0,'0'0'28'0,"0"0"8"0,-7 0-28 0,0-3-8 0,0 0 0 0,7 3 0 16,-7 0 59-16,-1 3 10 0,5 0 3 0,-1 3 0 15,4-6-14-15,-7 6-2 0,0-6-1 16,7 0 0-16,-7 10-31 0,7-10-7 0,-3 3-1 0,-1 3 0 15,1-3-16-15,-1 4 0 0,-3-1 0 0,0 0 0 16,3 0 0-16,1 7 0 0,-4-4 0 0,3 4 0 16,-3-1 0-16,0 7 0 0,0-3 0 0,4 3 0 15,-1-7 0-15,1 1 0 0,-1-4 0 0,1-3 0 16,3 4 0-16,0-4 0 0,-4 0 0 0,4 4 0 16,0-10 0-16,0 9 0 0,0-9 0 0,0 0 0 15,4 7 0-15,-4-7 0 0,0 0 0 0,0 0 0 16,3 9 0-16,4-9 0 0,-7 0 0 0,7 3 0 15,0-3 0-15,0 3 0 0,0-3 0 0,4 0 0 16,-4 0 0-16,0-3 0 0,-3 0 0 0,3-6 0 16,0 9 23-16,0-7 1 0,3-2 0 0,-6 6 0 15,3-7-16-15,-7 4-8 0,7 0 10 0,-3-1-10 16,3-5 11-16,-4-1-11 0,1 1 12 0,-1-1-12 0,1 1 10 16,-4 2-10-16,3-2 8 0,-3 2-8 0,0 4 8 15,0 0-8-15,0 0 0 0,0-1 8 16,-3 1-8-16,3 3 0 0,0-3 0 0,-4-1 8 15,4 7-8-15,0 0 12 0,0 0-12 0,0 0 12 0,0 0-12 0,0 0 0 16,0 0 0-16,0 0 0 0,0 0 0 0,0 0 0 16,0 0 0-16,0 0 0 0,0 0-15 0,0 0 2 0,4 7 0 15,-1 2 0-15,1-3 13 0,3 7-12 0,0-4 12 16,0 4-12-16,0-1 12 0,0 7-11 0,-3-3 11 16,3-4-10-16,-4 1 0 0,1-1 0 15,-1 4 0-15,1-3 0 0,-1-7 10 0,-3 7 0 16,4-4 0-16,-1-3 0 0,-3-6-13 0,0 0-1 0,0 0 0 15,0 0 0-15,0 0 30 0,0 0 7 0,0 0 1 16,0 0 0-16,7 6-39 0,0-6-7 0,-7 7-2 0,7-7 0 16,4 0 24-16,-4 0 0 0,4 0 0 15</inkml:trace>
  <inkml:trace contextRef="#ctx0" brushRef="#br0" timeOffset="193782.294">7271 9494 352 0,'0'0'0'0,"0"0"16"0,0 0-16 15,0 0 0-15,0 0 0 0,0 0 0 0,0 6 76 0,-4 0 12 0,4 7 2 0,0-4 1 16,-3-6-20-16,3 10-4 0,-4-4-1 0,1 4 0 15,-1-4-6-15,4 1 0 0,0 2-1 0,0-2 0 16,-3 2-20-16,3-6-4 0,0 10-1 0,3-10 0 16,-3 7-8-16,0-13-2 0,0 0 0 0,0 6 0 15,0 0 20-15,0 4 4 0,0-4 1 0,0 0 0 16,4 4-39-16,-4-7-10 0,3 6 0 0,1-5 0 16,-1 5 0-16,-3-6 0 0,4 3 0 0,-4-3 0 15,7 10 0-15,-7-4 0 0,0 1 0 0,0-1 0 16,0-2 0-16,0-7 0 0,0 0 0 0</inkml:trace>
  <inkml:trace contextRef="#ctx0" brushRef="#br0" timeOffset="194071.558">7225 9293 1314 0,'-7'6'37'0,"3"4"8"0,1-4-36 0,-4-3-9 0,3 7 0 0,4-10 0 15,0 0 0-15,0 0 0 0,0 0 0 0,0 0 0 16,0 0-13-16,0 0-5 0,0 0-1 0</inkml:trace>
  <inkml:trace contextRef="#ctx0" brushRef="#br0" timeOffset="194573.977">7641 8932 1166 0,'-3'10'49'0,"-1"-1"-39"15,1-6-10-15,-1 10 12 0,1-4-12 16,-1 1 12-16,4-1 20 0,-4-3 5 0,1 7 1 16,3 0 0-16,-4-4-30 0,4 3-8 0,0 4 0 15,-3-3 0-15,3 2 46 0,0-2 5 0,0 3 1 0,0-1 0 16,0 1-32-16,3 6-7 0,1 0-1 0,-1 0 0 15,1-3-12-15,3 9 0 0,0-3 0 0,0 0 0 16,4 0 0-16,-8 0 0 0,8 0 0 0,-4-3 0 16,-4 3 32-16,5 4 4 0,-1-4 1 0,-4 0 0 15,1 0-16-15,-1 0-3 0,-3 3-1 0,4 0 0 16,-4-6-6-16,3 3-2 0,1-3 0 16,-1 0 0-16,-3 3-9 0,-3 0 0 0,3 1 0 0,-4-5 0 15,4 1 0-15,0-6 0 0,0-3 0 0,-3-1 0 16,3-12 0-16,0 0 0 0,0 0 0 0,0 0 0 15,0 0 0-15,0 0 0 0,0 0 0 0,0 0 0 16,0-6-46-16,0 0-14 0,0-1-4 0,0-5 0 16,3-1-102-16,-3-6-21 0</inkml:trace>
  <inkml:trace contextRef="#ctx0" brushRef="#br0" timeOffset="194970.951">7430 9456 922 0,'0'0'19'0,"0"0"5"0,0 0-24 0,0 0 0 0,0 0 0 0,0 0 0 16,0 0 63-16,0 0 7 0,0 0 2 0,0 0 0 16,0-9-4-16,0-1 0 0,0 4 0 0,3 0 0 15,1-1-32-15,-1 1-8 0,4 6 0 0,0-6-1 16,0 3-17-16,4-3-10 0,-4-1 12 0,3 4-12 16,5-6 9-16,-1 9-9 0,0-3 0 0,3 3 9 15,1-4-9-15,0-2 0 0,3 6 0 0,-3-3 0 16,-1 0 0-16,1 0 0 0,-1 0 0 0,-2-7 0 15,-1 10 0-15,3-3 0 0,-3 0 0 16,-3-3 0-16,3 6 0 0,4-3 0 0,-8 3 0 0,1 0 0 16,3 0-14-16,-3 0 5 0,3 0 1 0,-4 0 0 15,1 0-35-15,-1 0-6 0,1 3-2 0</inkml:trace>
  <inkml:trace contextRef="#ctx0" brushRef="#br0" timeOffset="195591.668">8195 9789 1314 0,'0'0'37'0,"0"0"8"0,0 0-36 0,0 0-9 16,0 0 0-16,0 0 0 0,0 0 39 0,0 0 5 0,0 0 2 0,0 0 0 15,0 0-37-15,-3-4-9 0,3-5 0 0,0 0 0 16,0-4-35-16,0 13-9 0,0 0-1 0,0 0-1 16,0 0-18-1,0 0-3-15,0 0-1 0</inkml:trace>
  <inkml:trace contextRef="#ctx0" brushRef="#br0" timeOffset="208889.761">9504 9127 768 0,'0'0'21'0,"0"0"7"0,0 0-28 0,0 0 0 0,0 0 0 0,0 0 0 16,-7 0 50-16,7 0 5 0,-4-3 1 0,4 3 0 16,0 0 10-16,0 0 2 0,-3-3 1 0,3 3 0 15,0 0-26-15,0 0-6 0,0 0-1 0,0 0 0 16,0 0-27-16,-4 9-9 0,4 4 0 0,0 2 0 16,4 1 0-16,-4 0 0 0,3 9 0 0,1-7 0 15,-1 4 0-15,1-6-20 0,-1 9 2 0,1-3 1 16,3 0 17-16,-4 0 0 0,5 3 0 0,-5 0 0 15,4 0 27-15,-3 4 9 0,-1-1 1 0,4-3 1 16,-3 3-10-16,-4-3-1 0,3-6-1 0,-3 3 0 16,0 0-15-16,4-3-3 0,-4-4-8 0,0 1 12 15,0 0 18-15,-4-4 3 0,4-5 1 0,-3 2 0 0,3-9-9 0,0 0-1 16,0 0-1-16,0 0 0 0,0 0-23 16,0 0 0-16,0 0 0 0,0 0 0 0,3 0 0 0,-3 0-18 15,0 0 3-15,-3-9 1 16,3 9-154-16,0-4-30 0</inkml:trace>
  <inkml:trace contextRef="#ctx0" brushRef="#br0" timeOffset="209451.004">9218 9127 537 0,'0'0'15'0,"-10"3"4"16,10-3-19-16,-8 6 0 0,8-6 0 0,-7 3 0 0,0 1 16 0,0-4 0 0,0 9 0 16,0-3 0-16,7-6 39 0,-7 6 7 0,7-6 2 15,-10 7 0-15,10-7 0 0,-4 6 0 0,4-6 0 16,-7 0 0-16,7 0 0 0,-4 9 0 16,4-9 0-16,-3 10 0 0,3-10-52 0,0 6-12 0,0 0 0 15,0-6 0-15,0 0 0 0,0 7 0 0,0-7 0 16,0 0 0-16,3 6 0 0,-3-6 0 0,4 3 0 0,3 3 0 15,0-3 24-15,4 1 3 0,-1 5 0 0,4 0 0 16,-3-2-27-16,3-1 0 0,0-3 0 0,0 7 0 16,4-7 0-16,0-3 0 15,-1 0 0-15,-3 0 0 0,4 0 10 0,-4-7-10 0,4 1 12 0,-1 6-12 16,-3-3 8-16,4 3-8 0,0 0 0 0,-4 0 0 16,3 0 0-16,-2-3 0 0,-1 3 8 0,0 0-8 15,0 0 0-15,0 3 0 0,-3 0 8 0,3-3-8 16,-4 13 0-16,1-7 0 0,-4 3 0 0,3 1 0 15,1-1 8-15,0-3-8 0,-4 1 9 0,0-1-9 16,3-3-28-16,1 0-12 0,-4 4-3 16,4-4 0-16,-4 0-98 0,0-3-20 0</inkml:trace>
  <inkml:trace contextRef="#ctx0" brushRef="#br0" timeOffset="210528.821">9543 9190 657 0,'0'0'28'0,"-4"12"-28"16,1-6 46-16,-1 1 4 0,1 2 1 0,3-9 0 15,-4 6 12-15,0 1 2 0,4-7 1 0,-3 9 0 16,-1 0-17-16,1 1-3 0,3-4-1 0,-4 4 0 15,1-7-4-15,3 9-1 0,-4-2 0 0,4-1 0 16,0 0 1-16,-3-2 0 0,3 5 0 0,0-2 0 16,0-1-41-16,0 4-11 0,0-1-1 0,3 1 0 15,-3-1 12-15,0 10-8 0,4 0 8 0,-4 0-8 16,3 0 8-16,-3 3 0 0,4 0 0 0,-1 3 0 16,4 1 0-16,-3-4 0 0,3 3 0 0,0 0 0 0,0-9 0 15,0 6 0-15,-3-6 0 0,-1-3 0 16,4-4 0-16,-3-2 9 0,3-1-9 0,0 0 10 0,-4-2 0 0,1 2 0 15,0 0 0-15,-4 1 0 0,3-7 27 0,-3 0 6 16,0-3 1-16,4 13 0 0,-4-13-24 0,3 9-4 16,-3-9 0-16,4 6-1 0,-1 1-15 0,1-1 8 0,-1-3-8 0,4 0 0 15,0 3 0-15,0-2 0 16,4-1 0-16,0-3 0 0,3 6 0 0,0 0 0 0,3-3 0 0,1 4 0 16,-4-4 0-16,4 3 0 0,-4-6 0 0,0 3 0 15,0-3-18-15,0 0 0 0,0 0 0 0,-3 0 0 16,3 0-34-16,-3-3-8 0,-1 0 0 15</inkml:trace>
  <inkml:trace contextRef="#ctx0" brushRef="#br0" timeOffset="210886.919">9430 9588 1157 0,'0'0'32'0,"0"0"8"0,0 0-32 15,0 0-8-15,0 0 0 0,0 0 0 0,0 0 36 0,0 0 4 0,3-10 2 0,-3 10 0 16,4 0-30-16,3 0-12 0,-4-3 11 0,4 3-11 15,1-3 9-15,2-3-9 0,-3 6 8 0,4 0-8 16,-1-3 0-16,4-7-9 0,1 10 0 0,2 0 0 16,-3 0 9-16,4 0 0 15,0 0 0-15,-1 0 0 0,1 0 0 0,3 0 0 0,-3 0 0 0,-1 0 0 16,-3 0 0-16,1 7 0 0,-1-7 0 0,-4-7 0 16,-3 7-172-16,4-9-33 15</inkml:trace>
  <inkml:trace contextRef="#ctx0" brushRef="#br0" timeOffset="211148.204">9416 9365 738 0,'0'0'20'0,"0"0"7"16,0 0-27-16,0 0 0 0,0 0 0 0,0 0 0 16,0 0 31-16,0 0 1 0,3 0 0 0,1 6 0 0,3-6 22 0,0 4 5 0,0-4 1 15,0 0 0 1,0-4-9-16,4-2-2 0,-4 3 0 0,3-3 0 0,1 3-17 0,-1 3-3 0,4-3-1 16,-3 3 0-1,3-7-12-15,0 7-4 0,4-3 0 0,0 0 0 0,3-3-3 0,-4-7-1 0,5 7 0 16</inkml:trace>
  <inkml:trace contextRef="#ctx0" brushRef="#br0" timeOffset="211564.763">10114 9117 1242 0,'0'0'27'0,"0"0"5"0,0 0 2 0,-3 7 2 15,-1-1-36-15,4 3 0 0,-3-5 0 0,-1 11 0 0,4-5 12 0,-4-1-4 16,4 4 0-16,0 2-8 0,0 4 27 0,0 3-2 15,0-3 0-15,0 0 0 16,0 6 2-16,4-3 0 0,0 0 0 0,-1 3 0 16,4 6-12-16,0-3-3 0,0 4 0 0,0-1 0 15,-3-3-12-15,-1 4 0 0,1-4 0 0,-1 3 0 16,-3-6 32-16,4-3 4 0,-4-3 1 0,0 3 0 16,0 0-15-16,0 3-3 0,-4 0-1 0,1-3 0 0,-1 0-7 15,1-3-2-15,3-3 0 0,-4-4 0 0,1 1 2 16,-1-4 0-16,1-6 0 0,3-3 0 15,0 0-11-15,0 0-16 0,0 0 4 0,0 0 1 0,0 0-6 0,0 0-2 16,0 0 0-16,0 0 0 16,0 0-183-16,-4-12-37 0</inkml:trace>
  <inkml:trace contextRef="#ctx0" brushRef="#br0" timeOffset="211937.866">10269 9096 1094 0,'0'0'23'0,"0"0"5"0,0 0-28 0,0 0 0 0,0 0 0 0,-3 6 0 15,3 3 0-15,0-3 0 0,0 4 0 0,0-7 0 16,0 10 56-16,0-7 7 0,3 0 1 0,-3 3 0 15,0 4-52-15,4 0-12 0,-4 2 0 0,0 1 0 16,3 0 54-16,1 9 8 0,-1-3 2 0,1 6 0 16,0-3-52-16,-1 3-12 0,1-3 0 0,-1 10 0 15,1-4 0-15,-1-3 0 0,1 7 0 0,-1-1 0 16,1 1 54-16,-1-10 8 0,-3 3 2 0,4 0 0 16,-4-3-52-16,0 10-12 0,0-10 0 0,0 6 0 0,3-6 0 15,-6 1 0-15,6-1 0 0,-6-3 0 0,3 0 54 16,-4-7 8-16,4 1 2 0,-3-4 0 0,3 1-52 15,0 0-12-15,0-4 0 0,0-3 0 0,0-6 0 0,0 0 0 16,0 0 0-16,0 0 0 16,0 0-48-16,0 0-13 0,0 0-3 0</inkml:trace>
  <inkml:trace contextRef="#ctx0" brushRef="#br0" timeOffset="212496.317">10481 9713 1181 0,'-3'7'24'0,"-1"2"7"16,4 0-31-16,0-6 0 0,0 10 0 0,0-7 0 15,0 1 64-15,4 2 6 0,-4-3 2 0,3 1 0 16,1-1-20-16,-1 0-3 0,1-6-1 0,-1 9 0 16,4-5-48-16,0 5-14 0,0 0-1 0,0-5 0 15,0-4 56-15,4-4 11 0,0-2 3 0,-4-6 0 16,7-1-38-16,-4 1-7 0,1 2-2 0,-1-2 0 16,1-1-8-16,0 0 0 0,-4 1 0 0,0 3 0 15,0-4 0-15,-4 10 0 0,4-7 0 0,-3 7 0 16,-1-3 0-16,1 0 0 0,0-1 0 0,-4 4 0 0,0-6 0 15,0 9 0-15,0-3 0 0,-4-7 0 0,0 7 35 16,-3-3 1-16,4 0 1 0,-4-1 0 0,3 4-28 0,4 3-9 16,-7 0 0-16,-3-3 0 15,3 3 27-15,0-6-2 0,-4 6 0 0,0 0 0 0,4 0-25 0,0 6 0 16,-3-3 0-16,3 0 0 0,0 7 0 0,0-4 0 0,-1 0 0 16,1 7 0-16,4-1 0 0,-1 4 0 0,1 0 0 15,-1 0 0-15,4-4 0 0,-3 4 0 0,3-4 0 0,0 4 0 16,0-3 0-16,0-1 0 0,3 1 0 0,-3 2 0 15,4-2 0-15,-1-7 0 0,4 7 0 0,-3 2 0 16,-1-8 0-16,1 5 0 16,3-2 0-16,-3 2 0 0,-1-3 0 0,4-2 0 0,0 2 0 0,0-3 0 15,0 1 0-15,4-1 0 0,-1-3 0 0,-2-3 0 16,2-9-46-16,-3 6-14 0,4-10-4 16,3 0 0-16,-4 4-103 0,5 0-21 0,9-16-4 15,1 9 0-15</inkml:trace>
  <inkml:trace contextRef="#ctx0" brushRef="#br0" timeOffset="213171.3">11014 9481 1579 0,'0'0'32'0,"0"0"10"0,0 0-34 0,0 0-8 0,0 0 0 0,0 0 0 15,0 0 97-15,-7-3 18 0,3-3 3 0,4 6 1 16,-7 0-57-16,0 6-11 0,7-6-3 0,-7 0 0 16,0 6-24-16,-4-6-4 0,4 7-2 0,-3-1 0 15,3 0-18-15,0-3 0 0,3 10 0 0,-3-4 0 16,0 1 0-16,3 5-9 0,1-2 1 0,-4-1 0 16,3 7-33-16,4-6-7 0,-3-1 0 0,3-2-1 15,-4-1 33-15,4-3 6 0,0-6 2 0,0 0 0 16,0 0-8-16,0 0 0 0,0 0-1 0,0 0 0 15,0 0 17-15,0 0 0 0,0 0 8 0,7 0-8 16,-7 0 22-16,7 0-2 0,0-3 0 0,-3 0 0 16,3-3 7-16,-3 3 1 0,-1-4 0 0,1 4 0 15,-4 3-14-15,0 0-2 0,3-3-1 0,-3 3 0 16,0 0-11-16,0 0 8 0,4-6-8 0,-4 6 8 16,0 0-8-16,0 0 0 0,0 0 0 0,7 0-11 15,-4 9-22-15,4-6-5 0,0-3-1 0,-3 10 0 16,3-1 39-16,-4 1 0 0,1-4 0 0,0 6 0 15,3 1 0-15,-4-4 0 0,4 1 0 0,-3-1 0 0,3-2 0 16,-4 5 0-16,-3-3 0 0,4 4 0 16,-1-4 0-16,-3 1 0 0,4 2 0 0,-4-2 0 0,0-4 0 0,0 7 0 15,0-13 0-15,-4 9 0 0,1 0 0 0,-4-5 0 16,3 5 0-16,-3 0 0 0,0-2-8 0,-3-1 8 0,2-3 0 16,-2 3 0-16,-1-3-14 0,1 1 2 0,-1 2 0 15,1 0 0-15,-5-6-32 16,5 10-5-16,-1-7-2 0,1 3 0 0,-1-3 6 15,4 0 1-15,-4-3 0 0,4 3 0 0,0-3-126 16,4 0-25-16</inkml:trace>
  <inkml:trace contextRef="#ctx0" brushRef="#br0" timeOffset="214121.608">11864 9553 794 0,'0'0'22'0,"0"0"6"0,0 0-28 0,0 0 0 0,0 0 0 0,0 0 0 16,0 0 68-16,0 0 7 0,0 0 1 0,0 0 1 16,0 0-6-16,0 0-2 0,0 0 0 0,0 13 0 15,3-7-22-15,1 7-5 0,-1-1-1 0,1-2 0 16,0-4-21-16,-1 6-4 0,4-2 0 0,-3-1-1 16,3 7-3-16,3 6 0 0,1 3 0 0,-1 3 0 15,1 0-12-15,3-2-15 0,-3 8 3 0,3 1 1 16,-7-4 40-16,4 0 8 0,-4 1 2 0,0-1 0 15,0-3-19-15,-4 4-3 0,1-4-1 0,-4-3 0 16,0 0-5-16,-4-6-2 0,1-7 0 0,-1 1 0 16,1-1 20-16,-4-5 4 0,0-1 1 0,-1 6 0 15,1-5-20-15,0 2-4 0,-3-6-1 0,-1 0 0 16,4-3-45-16,0 0-10 0,0-3-2 0,0 0 0 16,0-3-60-16,3-4-12 0,-3-2-2 0</inkml:trace>
  <inkml:trace contextRef="#ctx0" brushRef="#br0" timeOffset="-214569.183">11867 9613 642 0,'0'0'13'0,"0"0"3"0,-7 0-16 16,7 0 0-16,-3-3 0 0,3 3 0 0,0 0 68 0,0 0 11 0,0 0 1 0,-4-3 1 15,-3-4 0-15,4 1 0 0,3 0 0 0,-4-4 0 16,4 7-1-16,0 3-1 0,0 0 0 0,-3-9 0 16,3 6-23-16,0-7-5 0,0 7-1 0,0-3 0 15,0-7-26-15,0 10-4 0,0-6-2 0,0-4 0 16,3 10-7-16,-3-6-2 0,4-1 0 0,-4 7 0 16,7-6-9-16,-4 6 0 0,1-7 0 0,3 7 0 15,0 0 0-15,0 0-9 0,4 3 9 0,-1 0-13 16,1 0 5-16,6 0 8 0,-2-3-13 0,6 3 5 15,0 6 8-15,4 0 0 0,-1 4 0 0,1-1-8 16,-4 4 8-16,-3-1 0 0,-1 1 0 0,-3 2 0 16,-3-2 0-16,0-4-10 0,-1 4 10 0,-3-4 0 15,-3 4 0-15,-4-4 0 0,0 1 12 0,0 2-3 16,-4-6 4-16,1 4 1 0,-1-1 0 0,1-6 0 16,-4 7-14-16,0-7-12 0,0 3 3 0,-8-3 0 15,5 0 9-15,-8-3 0 0,4 0 0 0,0 0 0 16,-4 0 0-16,4 0 0 0,4 7 0 0,-4-7 0 15,3 0-22-15,0 0-2 0,-3-7-1 0,7 7 0 16,-3 0-63-16,3-3-12 0,-4 0-2 0</inkml:trace>
  <inkml:trace contextRef="#ctx0" brushRef="#br0" timeOffset="-214038.795">12344 9117 1067 0,'-7'7'22'0,"7"-7"6"15,0 0-28-15,0 0 0 0,0 0 0 0,-4 6 0 16,4-6 31-16,-3 6 1 0,3-6 0 0,0 7 0 15,0 5 1-15,0-3 1 0,3 4 0 0,1 0 0 16,-1-1 4-16,1 7 1 0,-1-3 0 0,4 6 0 16,-3-4-7-16,3 4-2 0,-4 3 0 0,4-6 0 15,0 9-6-15,-3-2-2 0,3-1 0 0,-3 3 0 16,-1-6-4-16,1 9-1 0,3-6 0 0,-7 0 0 16,0 7 3-16,0-4 0 0,-4 0 0 0,4-3 0 0,-3 0-12 15,3-3-8-15,0 0 9 0,0-3-9 0,0 3 0 0,-4-3 0 16,1 0 0-16,3-7 0 0,0 4 0 0,0-10 0 15,0 7 0-15,0-4 0 0,0 0 0 0,0-9 0 0,0 0 0 16,0 0 0 0,0 0 0-16,0 0-12 0,0 0 1 0,0 0 0 0,0-3-109 15,3-3-23-15,-3-3-4 0</inkml:trace>
  <inkml:trace contextRef="#ctx0" brushRef="#br0" timeOffset="-213470.29">12566 9572 1094 0,'0'0'46'15,"0"0"-37"1,0 0 44-16,-4 6 9 0,4 4 2 0,-3-1 0 16,3 1 0-16,0-4 0 0,-4 3 0 0,4 1 0 0,0-4-52 0,0 0-12 0,0-6 0 15,4 10 0-15,-1-4 0 0,-3-6 0 0,4 0 0 0,3 9 0 16,0-6 54-16,0-3 8 0,4 7 2 0,-1-7 0 16,1 0-52-16,-4 0-12 0,3-7 0 0,-2 7 0 15,2-3 0-15,1 0 0 16,-1-3 0-16,-3 3 0 15,4-7 0-15,-8 7 0 0,5-3 0 0,-5 0 0 0,1-1 26 0,3 1 2 0,-7 0 1 0,3 0 0 16,1-1-17-16,-4 7-3 0,0-6-1 0,0 6 0 16,0-6-8-16,0-4 0 0,-4 10 0 0,1-3 0 15,-1 0-30 1,1-3-5-16,-1 3-1 0,-3 0 0 0,0-4 36 0,0 7 0 0,3-3 0 0,-3 0 0 16,-3 3 0-16,3-3 0 0,-4 3 0 0,0 0 0 15,1 3 0-15,-1 0 0 0,1 0 0 0,-1 4 0 16,4-4 15-16,-3 0 9 0,-1-3 3 0,4 6 0 15,0-3-43-15,0 0-9 0,0 10-2 0,3-4 0 16,1 1 46-16,-1 2 9 0,4 1 1 0,0-1 1 16,4 7-48-16,3-6-10 0,0 2-1 0,0-2-1 15,0 0 55-15,3-1 11 0,-2-3 3 0,2 4 0 16,1-7-11-16,-4 1-3 0,3-7 0 0,-3 6 0 16,4-3-25-16,0 0-12 0,-4 0 0 0,3 0 1 15,-3 1 11-15,4-4 0 0,-4-4 10 0,0 1-10 16,0 0-22-16,-3-3-10 0,-1 0-3 0</inkml:trace>
  <inkml:trace contextRef="#ctx0" brushRef="#br0" timeOffset="-213035.025">12820 9622 1302 0,'0'0'36'0,"0"0"10"0,0 0-37 0,0 0-9 0,0 0 0 16,0 0 0-16,0 0 82 0,0 0 14 0,0 0 4 0,0 0 0 16,0 0-37-16,0 0-7 0,0 0-2 0,0 0 0 15,0 0-23-15,0 0-5 0,0 0-1 0,0 0 0 16,0 0-8-16,0 10-1 0,0-1-1 0,3-3 0 15,-3 7-15-15,4-1 9 0,0 4-9 0,-1 0 8 16,1-4-8-16,-1 1 10 0,4-1-10 0,-3 1 10 16,3-4-10-16,-4 4 0 0,4-4 0 0,0-5 0 15,0 5 8-15,0-6-8 0,1 6 8 0,-1-5-8 16,-4-4 0-16,4 0-16 0,0 0 3 0,0 0 0 16,4-4 51-16,-4 1 10 0,0-3 3 0,0 0 0 15,0 0-31-15,4-7-5 0,-4 4-2 0,0-4 0 16,0 0-13-16,0 4 0 0,-4-3 0 0,1-1 0 15,0 0 0-15,-4-2 0 0,3 2 0 0,1-6 0 16,-4 10 0-16,0-4 0 0,0 1 0 0,-4-1 0 16,1 7-11-16,-1-3-5 0,4 2 0 0,-7 1-1 15,7 0-178-15,-4 0-35 0</inkml:trace>
  <inkml:trace contextRef="#ctx0" brushRef="#br0" timeOffset="-212480.172">13145 9625 1314 0,'0'0'37'0,"0"0"8"0,0 0-36 0,0 0-9 0,0 0 0 0,0 0 0 16,0 0 104-16,0 0 20 0,0 0 3 0,0 0 1 16,0 0-52-16,0 0-9 0,0 0-3 0,0 0 0 15,3 10-52-15,1-4-12 0,-4 0 0 0,3 4 0 16,1-7 0-16,-4 6 0 0,3-6 0 0,1 10 0 16,-1-7 0-16,-3 4 0 0,4-4 0 0,-1 7 0 15,1-1 0-15,-1-3 0 0,1 1 0 0,-1 2 0 16,1-2 0-16,-1-1 0 0,-3-2 0 0,0 2 0 15,0-9 35-15,4 3 3 0,-4-3 1 0,0 0 0 16,0 0-25-16,0 0-5 0,0 0-1 0,0 0 0 16,0 0 8-16,3 0 0 0,-3-3 1 0,0-6 0 15,0 5-17-15,-3-5 0 0,-1 0 0 0,1 2 0 16,-1-5 0-16,1 2 0 0,3-2 0 0,-4-1 0 16,1 1 0-16,-1 2 0 0,1-2 0 0,-1 2 0 0,4 1 0 15,-3 6 0-15,3 3 0 0,0 0 0 0,-4-10 0 0,4 10 0 16,-3-3 0-16,3 3 0 0,0 0 16 0,0-3-1 0,0-3 0 15,0-4 0-15,3 7-24 0,-3-6-5 0,4-4-1 16,-4 7 0-16,3 0 15 0,4-4 0 16,-3 7 0-16,3-6 0 0,0 6 12 0,3-7 4 15,-2 7 2-15,-1-3 0 16,3 0-39-16,1-4-8 0,-1 1-2 0,1 6 0 0,0-7 31 0,-1 10 0 0,1-3 8 0,-4 0-8 31,3 0-14-31,1 0-10 0,-1 0-1 0,1 3-1 16,0 0-34-16,-1 0-8 0,4-7 0 0</inkml:trace>
  <inkml:trace contextRef="#ctx0" brushRef="#br0" timeOffset="-210853.248">13723 9578 1123 0,'0'0'32'0,"0"0"7"0,0 0-31 0,0 0-8 0,0 0 0 0,0 0 0 16,0 0 93-16,-7-3 18 0,7 3 3 0,-7-3 1 15,3-3-34-15,1 3-6 0,-1 0-2 0,-3-4 0 16,7 7-19-16,-7 0-4 0,4-3-1 0,-8 3 0 16,4-3-29-16,0 3-7 0,0 0-1 0,0 0 0 15,0 0-12-15,-4 3 0 0,4-3 0 0,-3 3 0 16,-1-3 0-16,4 7 0 0,-4-4-8 0,1 0 8 15,3 3-11-15,-4 0 11 0,4 7-10 0,-3-4 10 16,3 1-9-16,-1-1 9 0,-2-3-8 0,3 7 8 16,0-4 0-16,0 1 0 0,0-1 0 0,0-3 0 15,3 7 0-15,1-7 0 0,3-6 0 0,-4 10 0 16,4-10 0-16,-4 6 0 0,4 0 0 0,0 1 0 16,4 2 0-16,0-3 0 0,-1 0 0 0,4 1 0 15,0-1 0-15,4-6 0 0,-1 6 0 0,1 1 8 0,0-7-8 16,3 6 8-16,-4-3-8 0,1-3 8 0,3 0 0 15,-4-3 0-15,5 3 0 0,2-6 0 0,-3 2-8 16,0-5 11-16,1 3-11 0,-1-4 12 0,-4 1-12 0,1 0 8 16,-1-4-8-16,-3 7 8 0,1-7-8 0,-1-3-12 15,0 10 2-15,0-6 1 0,-4-1-1 16,-3 4 0-16,4-1 0 0,-4 1 0 0,0 3 10 0,0-4-10 16,0 1 10-16,0 9-10 0,0 0 10 0,0 0 0 0,0 0 0 15,-7-3 0-15,7 3 11 16,-4 0-3-16,4 0 0 0,-10 0 0 0,10 0-8 0,-7 0 0 0,7 0 0 15,-4 3 8-15,4-3-8 0,-4 6-11 0,1 0 3 0,3 4 0 16,0-1 8-16,0-3-13 0,3 4 5 0,-3-1 8 16,4 4-12-16,0-1 12 0,3 4-10 0,0 0 10 15,0-4 0-15,0-5-9 0,3 8 9 0,-3-9 0 16,4 7-11-16,-4 0 11 0,0-4-13 0,-3 0 5 16,3-5-16-16,0 5-4 0,0-6 0 15,-4 3 0-15,4-6-141 0,0 0-29 0</inkml:trace>
  <inkml:trace contextRef="#ctx0" brushRef="#br0" timeOffset="-210538.724">13995 9610 1094 0,'0'0'23'0,"0"0"5"0,0 0-28 0,0 0 0 0,0 0 0 0,0 0 0 15,0 0 108-15,-7 0 16 0,7 0 3 0,-7 3 1 16,3 3-52-16,1-3-9 0,-1 0-3 0,0 7 0 16,1-1-33-16,-1 1-7 0,4-4-2 0,0 3 0 15,0 1-35-15,0-1-7 0,0 4-2 0,0-7 0 16,4 7 22-16,-4-4 0 0,3 3 0 0,1-2 0 15,0-7 0-15,-1 10 0 0,4-7 0 0,-3 0 0 16,-1-3-14-16,4-3 2 0,0 0 0 0,-3-3 0 16,3 0-135-16,-4 0-26 0</inkml:trace>
  <inkml:trace contextRef="#ctx0" brushRef="#br0" timeOffset="-210320.806">13924 9390 1146 0,'-3'0'32'0,"-4"7"8"0,7-7-32 15,-4 6-8-15,1 0 0 0,3-6 0 0,0 0-10 0,0 0-3 16,0 0-1-16</inkml:trace>
  <inkml:trace contextRef="#ctx0" brushRef="#br0" timeOffset="-209719.695">14157 9613 1196 0,'0'0'24'15,"-4"9"8"-15,1-6-32 0,3-3 0 0,-4 7 0 0,4-7 0 16,0 0 46-16,-3 6 3 0,3-6 1 0,-4 6 0 16,4-3-7-16,0-3-2 0,0 10 0 0,0-10 0 15,0 0 19-15,0 0 4 0,4 3 1 0,-1 3 0 16,1-3-33-16,3 0-6 0,0-3-2 0,0 7 0 16,0-7-12-16,4 3-4 0,-1-3 0 0,1 3 0 15,-1-3-8-15,1 0 12 0,0-3-12 0,-1 3 12 16,1-3-12-16,-4-4 10 0,3 7-10 0,-2 0 10 15,-1-3 16-15,-4 0 3 0,4 3 1 0,-3-6 0 16,-4 6-30-16,0 0-16 0,3-3 1 0,-3 3 1 16,0 0 14-16,0-10 10 0,-3 7-2 0,-1-3 0 0,1 0-8 15,-1-4 8-15,1 1-8 0,-4 3 8 0,-1-1-8 0,5 1 0 16,-4 0 0-16,0-4 8 0,-4 7-8 0,4-6 0 0,-7 6 0 16,3-7 0-16,-3 10 0 0,4 0 0 15,-1 0 0-15,-3 7 0 0,7-7 0 0,0-7-14 0,0 7 5 16,3-3 1-16,4 3-4 0,-7 3 0 0,0 10 0 0,4-4 0 15,-1 4 12-15,1-1-13 0,-1 1 5 16,4 6 8-16,0-4-36 16,4 7 0-16,-1 0 0 0,4 0 0 0,-3-3 36 0,3 0 0 0,-4-3 0 0,4 2 0 15,1-5 18-15,-5-1 11 16,4 1 3-16,0-4 0 0,-3 1-12 0,3-4-1 0,0 0-1 0,3 1 0 16,-3-7-2-16,0 6-1 0,4-3 0 0,0-3 0 15,-1 0-15-15,1 0 0 0,-1 0 0 0,1-3 0 16,3-3-101-16,0 3-17 0,4-7-3 15</inkml:trace>
  <inkml:trace contextRef="#ctx0" brushRef="#br0" timeOffset="-209253.754">14457 9594 850 0,'0'0'17'0,"0"0"6"0,0 0-23 0,0 0 0 0,0 0 0 0,3 6 0 15,1 1 56-15,-1-1 6 0,4 3 2 0,1-6 0 16,-1 7-52-16,0-4-12 0,0 0 0 0,-4 4 0 16,4-1 54-16,-3-3 8 0,-1 7 2 0,-3-4 0 15,4 1 0-15,-1-1 0 0,-3 4 0 0,0-1 0 16,4-2-52-16,-4-4-12 0,0 7 0 0,0 2 0 15,-4-8 46-15,4 2 6 0,0-9 2 0,-7 3 0 16,7-3-4-16,0 0-1 0,-7 0 0 0,4 0 0 16,-1-12-19-16,1 5-4 0,-1-8-1 0,4 2 0 15,0 0-25-15,0-2 0 0,0 2 0 0,4 1 0 16,-1-4-8-16,1 3-8 0,-1 1 0 0,1-1-1 16,-1 10-24-16,1-6-5 15,-1-1-1-15,1 4 0 0,-1 0 38 0,1 0 9 0,-4 6 0 0,4-7 0 16,-4 7 0-16,3 0 0 0,-3 0 0 0,4-3 0 15,3 3 0-15,-4 3 0 0,4-3 0 0,0 10 0 16,0-7 0-16,4 3 0 0,-4-3 0 0,7 0 0 16,-3 7 0-16,-1-4 0 0,1 0 0 0,-4 1 0 15,3-1 0-15,1 3 0 0,-4-6 0 0,4 10 0 16,-4-4 0-16,0 1 0 0,0-1 0 0,0-2 0 16,-4 5-20-16,4-3-3 0,-3 4 0 0</inkml:trace>
  <inkml:trace contextRef="#ctx0" brushRef="#br0" timeOffset="-208820.089">14824 8986 912 0,'-4'3'38'0,"1"6"-30"16,-1-6 44-16,4 7 10 0,0-10 2 0,0 9 0 15,0-2 10-15,4 2 2 0,-1-3 1 0,1 0 0 16,-1 7-13-16,4 0-2 0,0-4-1 0,0 4 0 15,0-1-24-15,1 4-5 0,-1-4 0 0,0 4-1 16,0 3 5-16,3 0 0 0,-6 3 1 0,3 3 0 16,-4 3 17-16,4 0 3 0,-3-3 1 0,3 10 0 15,-7-4-34-15,4-3-8 0,-4 7 0 0,0-4-1 16,0 4 1-16,0-1 0 0,0-3 0 0,-4 10 0 16,4-6-6-16,0-1-1 0,-3 4 0 0,3-1 0 15,0-2-9-15,3-7 0 0,-3 0 0 0,4 1 0 16,-4-7 0-16,3-1 0 0,4-5 0 0,-3 3 0 15,-1-10 0-15,1-2 0 0,-4-7 0 0,3 3 0 16,-3-3-100-16,0 0-23 0,4 3-4 0</inkml:trace>
  <inkml:trace contextRef="#ctx0" brushRef="#br0" timeOffset="-208511.798">14693 9365 1500 0,'0'0'31'0,"0"0"8"0,0 0-31 0,0 0-8 0,0 0 0 0,0 0 0 16,0 0 43-16,0 0 7 0,0 0 2 0,4 6 0 15,6-2 0-15,-3-1 0 0,4-3 0 0,3 6 0 16,0-3-28-16,0 0-6 0,4-3-1 0,3 0 0 16,-3 0-1-16,3 0-1 0,0 0 0 0,0-3 0 15,-3 0-15-15,3-3 0 0,-3 6-12 0,-1-3 12 16,4-1-63-16,-3-2-5 0,3 6-2 0</inkml:trace>
  <inkml:trace contextRef="#ctx0" brushRef="#br0" timeOffset="-208186.422">15198 9814 1355 0,'0'0'28'0,"0"0"8"0,0 0-36 15,0 0 0-15,0 0 0 0,0 0 0 0,0 0 15 0,0 0-4 0,0 0-1 0,0 0 0 16,0 0-68-16,0 0-14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47.485"/>
    </inkml:context>
    <inkml:brush xml:id="br0">
      <inkml:brushProperty name="width" value="0.05" units="cm"/>
      <inkml:brushProperty name="height" value="0.05" units="cm"/>
    </inkml:brush>
  </inkml:definitions>
  <inkml:trace contextRef="#ctx0" brushRef="#br0">5 166 10136 0 0,'0'0'230'0'0,"0"0"30"0"0,0 0 19 0 0,0 0 37 0 0,0 0 125 0 0,0 0 58 0 0,0 0 12 0 0,0 0-11 0 0,0 0-51 0 0,0 0-22 0 0,0 0-3 0 0,-4 9 1074 0 0,5 81 1065 0 0,-2-64-2111 0 0,1-24-382 0 0,0-2 2 0 0,0 0 0 0 0,0 2-1 0 0,0 6 0 0 0,1-5 14 0 0,17 11 78 0 0,-15-14-167 0 0,1 1-1 0 0,-1 0 1 0 0,1-1 0 0 0,-1 0 0 0 0,1 0 0 0 0,-1 0-1 0 0,1 0 1 0 0,-1 0 0 0 0,1-1 0 0 0,-1 1 0 0 0,1-1-1 0 0,-1 0 1 0 0,1 0 0 0 0,-1-1 0 0 0,0 1 0 0 0,1-1-1 0 0,-1 1 1 0 0,0-1 0 0 0,0 0 0 0 0,0 0 0 0 0,-1-1-1 0 0,1 1 1 0 0,0 0 0 0 0,-1-1 0 0 0,1 0 0 0 0,-1 0 4 0 0,0 1-1 0 0,37-34 12 0 0,-39 36-13 0 0,0 0-1 0 0,0 0 1 0 0,0 0-1 0 0,1-1 1 0 0,-1 1-1 0 0,0 0 1 0 0,0 0-1 0 0,0 0 1 0 0,0-1 0 0 0,0 1-1 0 0,1 0 1 0 0,-1 0-1 0 0,0 0 1 0 0,0 0-1 0 0,0-1 1 0 0,1 1-1 0 0,-1 0 1 0 0,0 0 0 0 0,0 0-1 0 0,1 0 1 0 0,-1 0-1 0 0,0 0 1 0 0,0 0-1 0 0,0 0 1 0 0,1 0-1 0 0,-1-1 1 0 0,0 1 0 0 0,0 0-1 0 0,1 0 1 0 0,-1 0-1 0 0,0 0 1 0 0,0 1-1 0 0,1-1 1 0 0,-1 0-1 0 0,0 0 1 0 0,0 0 0 0 0,1 0-1 0 0,-1 0 1 0 0,0 0-1 0 0,0 0 1 0 0,0 0-1 0 0,1 0 1 0 0,-1 1-1 0 0,0-1 1 0 0,0 0 0 0 0,0 0-1 0 0,1 0 1 0 0,-1 0-1 0 0,0 1 1 0 0,0-1-1 0 0,0 0 1 0 0,0 0-1 0 0,0 0 1 0 0,1 1-1 0 0,-1-1 1 0 0,0 0 0 0 0,0 0-1 0 0,0 1 1 0 0,0-1-1 0 0,0 0 1 0 0,0 0-1 0 0,0 1 1 0 0,0-1 2 0 0,9 24-85 0 0,-3-8 81 0 0,-5-14 80 0 0,0-2-12 0 0,29 19-52 0 0,11 14-12 0 0,-32-31 0 0 0,-6-3 59 0 0,0-1 0 0 0,0 1-1 0 0,0 0 1 0 0,0-1-1 0 0,-1 0 1 0 0,1 0-1 0 0,0 0 1 0 0,-1 0-1 0 0,1 0 1 0 0,-1-1 0 0 0,0 1-1 0 0,1-1 1 0 0,-1 1-1 0 0,0-1 1 0 0,-1 0-1 0 0,1 0 1 0 0,-1 0-1 0 0,1 0 1 0 0,-1 0 0 0 0,0 0-1 0 0,0 0 1 0 0,0-1-1 0 0,0 1 1 0 0,-1 0-1 0 0,1-3-58 0 0,0-88 207 0 0,-10-7-1947 0 0,-8 26 361 0 0,17 75 1075 0 0,-4-9-1173 0 0,4 5-3567 0 0,0 4 3510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47.853"/>
    </inkml:context>
    <inkml:brush xml:id="br0">
      <inkml:brushProperty name="width" value="0.05" units="cm"/>
      <inkml:brushProperty name="height" value="0.05" units="cm"/>
    </inkml:brush>
  </inkml:definitions>
  <inkml:trace contextRef="#ctx0" brushRef="#br0">5 690 10136 0 0,'0'0'230'0'0,"0"0"30"0"0,0 0 19 0 0,-1 0-40 0 0,-3 14-114 0 0,4-12 268 0 0,0-2 106 0 0,0 1 12 0 0,4 104 2145 0 0,-3-64-1441 0 0,-1-39-1089 0 0,0-2-245 0 0,0 0-813 0 0,0 0-352 0 0,0 0-76 0 0,0 0-14 0 0</inkml:trace>
  <inkml:trace contextRef="#ctx0" brushRef="#br0" timeOffset="292.508">9 139 11976 0 0,'0'0'256'0'0,"0"0"64"0"0,0 0 0 0 0,0 0 32 0 0,0 0-288 0 0,0 0-64 0 0,0 0 0 0 0,-4-9 0 0 0,4-3 0 0 0,0 5 0 0 0,0 7 0 0 0</inkml:trace>
  <inkml:trace contextRef="#ctx0" brushRef="#br0" timeOffset="540.53">297 0 10512 0 0,'0'0'306'0'0,"0"0"-4"0"0,0 2-73 0 0,-9 32 2914 0 0,4 76-1998 0 0,-4 72 289 0 0,-9 86-1170 0 0,2-92-264 0 0,5-72 0 0 0,9-94 0 0 0,4-2-196 0 0,-1-6-831 0 0,-1-2-399 0 0,0 0-87 0 0,0 0-20 0 0</inkml:trace>
  <inkml:trace contextRef="#ctx0" brushRef="#br0" timeOffset="781.552">62 557 8720 0 0,'0'0'256'0'0,"-1"-2"-7"0"0,-5-8 428 0 0,4 1 1574 0 0,2 6 926 0 0,14 10-2701 0 0,2 5-146 0 0,-12-9-243 0 0,0 1-1 0 0,1-1 1 0 0,-1 0 0 0 0,1 0 0 0 0,0-1 0 0 0,0 1 0 0 0,0-1 0 0 0,0 0-1 0 0,0 0 1 0 0,1-1 0 0 0,-1 0 0 0 0,0 0 0 0 0,5 1-87 0 0,0-2 6 0 0,-1-1 0 0 0,0 0 0 0 0,0 0-1 0 0,0-1 1 0 0,0 0 0 0 0,0 0 0 0 0,0-1 0 0 0,0 0 0 0 0,-1-1 0 0 0,0 0 0 0 0,1 0 0 0 0,-1-1 0 0 0,-1 0 0 0 0,1 0 0 0 0,-1-1-1 0 0,3-2-5 0 0,139-129-7970 0 0,-122 101 3885 0 0</inkml:trace>
  <inkml:trace contextRef="#ctx0" brushRef="#br0" timeOffset="1266.201">661 158 8288 0 0,'-31'63'825'0'0,"-40"115"1198"0"0,56-99-487 0 0,-6 81 1012 0 0,16-105-2506 0 0,15-66 32 0 0,4-7-74 0 0,0 0 0 0 0,-1-1 0 0 0,-1 0 0 0 0,0-1 0 0 0,-2-1 0 0 0,4-10 0 0 0,55-94 752 0 0,-51 95 175 0 0,-17 28-624 0 0,-1 2-38 0 0,0 0-10 0 0,0 0-6 0 0,13 103 63 0 0,-8 18-248 0 0,-6-107-48 0 0,2 0-1 0 0,0-1 0 0 0,0 1 0 0 0,1 0 0 0 0,1-1 0 0 0,0 0 0 0 0,1 1 0 0 0,1-1 0 0 0,2 4-15 0 0,20 38-640 0 0,26-12-4129 0 0,-36-31 3147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45.161"/>
    </inkml:context>
    <inkml:brush xml:id="br0">
      <inkml:brushProperty name="width" value="0.05" units="cm"/>
      <inkml:brushProperty name="height" value="0.05" units="cm"/>
    </inkml:brush>
  </inkml:definitions>
  <inkml:trace contextRef="#ctx0" brushRef="#br0">0 1 6240 0 0,'0'0'182'0'0,"1"2"-8"0"0,12 48 840 0 0,14 25 1712 0 0,-6 42-350 0 0,-16-74-951 0 0,0-22 1701 0 0,17-45-1556 0 0,71-95-1793 0 0,-72 94-842 0 0,-20 23 927 0 0,-1 2 21 0 0,0 0 2 0 0,0 0 3 0 0,-4 13 0 0 0,-14 61 215 0 0,17-71-78 0 0,0-1 0 0 0,0 1 1 0 0,1 0-1 0 0,-1-1 0 0 0,1 1 0 0 0,-1 0 0 0 0,1-1 0 0 0,0 1 0 0 0,0 0 1 0 0,0 0-1 0 0,1 0 0 0 0,-1-1 0 0 0,1 1 0 0 0,0 0 0 0 0,-1-1 1 0 0,1 1-1 0 0,0 0 0 0 0,0-1 0 0 0,1 1 0 0 0,-1-1 0 0 0,1 0 0 0 0,-1 1 1 0 0,1-1-1 0 0,-1 0 0 0 0,1 0 0 0 0,0 0 0 0 0,0 0 0 0 0,0 0 0 0 0,2 1-25 0 0,2 0-9 0 0,-5-1-3 0 0,1-1-1 0 0,-1 0 1 0 0,1 1-1 0 0,0-1 1 0 0,0 0-1 0 0,0 0 1 0 0,0 0-1 0 0,0-1 1 0 0,0 1-1 0 0,0 0 1 0 0,0-1 0 0 0,0 1-1 0 0,0-1 1 0 0,0 1-1 0 0,0-1 1 0 0,1 0-1 0 0,-1 0 1 0 0,0 0-1 0 0,0 0 1 0 0,0-1-1 0 0,0 1 1 0 0,0-1-1 0 0,1 1 13 0 0,32-12 776 0 0,36-38-490 0 0,-54 29-640 0 0,-16 20 117 0 0,-1 1-10 0 0,-1-1 41 0 0,-16-44 656 0 0,-27-20-1124 0 0,39 52 470 0 0,5-5-1169 0 0,9-4-3293 0 0,-5 18 3204 0 0</inkml:trace>
  <inkml:trace contextRef="#ctx0" brushRef="#br0" timeOffset="1466.516">160 135 7056 0 0,'0'0'157'0'0,"-10"-4"380"0"0,-1-3-409 0 0,10 6 358 0 0,-12-8 3438 0 0,-13-32 1430 0 0,26 40-5457 0 0,-17-2 509 0 0,3 5 111 0 0,11-1-564 0 0,1 0 0 0 0,-1 1-1 0 0,1-1 1 0 0,-1 0 0 0 0,1 1 0 0 0,0-1-1 0 0,-1 1 1 0 0,1 0 0 0 0,0-1 0 0 0,0 1-1 0 0,0 0 1 0 0,0 1 0 0 0,0-1 0 0 0,1 0-1 0 0,-1 0 1 0 0,1 1 0 0 0,-1-1 0 0 0,0 3 47 0 0,-6 8 365 0 0,2 10-159 0 0,1-1-206 0 0,9-5 0 0 0,11 2-72 0 0,-13-16 72 0 0,1 0-1 0 0,0 0 0 0 0,0 0 0 0 0,0 0 0 0 0,0-1 0 0 0,0 1 0 0 0,0-1 1 0 0,1 0-1 0 0,-1 0 0 0 0,1 0 0 0 0,0 0 0 0 0,0-1 0 0 0,-1 1 0 0 0,1-1 1 0 0,0 0-1 0 0,0 0 0 0 0,0-1 0 0 0,0 1 0 0 0,0-1 0 0 0,0 0 0 0 0,0 0 1 0 0,0 0-1 0 0,0 0 0 0 0,0-1 0 0 0,0 0 0 0 0,0 0 0 0 0,0 0 0 0 0,1 0 1 0 0,34-15 331 0 0,24-12-1231 0 0,-29 10 767 0 0,-32 0 154 0 0,-4 15 56 0 0,-1-1-1 0 0,0 1 1 0 0,1 0-1 0 0,-1 0 1 0 0,0 0 0 0 0,0 0-1 0 0,-1 0 1 0 0,1 1-1 0 0,0-1 1 0 0,-1 1 0 0 0,0 0-1 0 0,1 0 1 0 0,-1 0-1 0 0,0 1 1 0 0,0-1-1 0 0,-2 1-76 0 0,4 0-26 0 0,0 0-1 0 0,-1 0 0 0 0,1 1 0 0 0,-1-1 1 0 0,1 1-1 0 0,-1 0 0 0 0,1-1 0 0 0,-1 1 0 0 0,1 0 1 0 0,-1 0-1 0 0,1 1 0 0 0,-1-1 0 0 0,1 1 0 0 0,-1-1 1 0 0,1 1-1 0 0,-1 0 0 0 0,1 0 0 0 0,0 0 1 0 0,-1 0-1 0 0,1 0 0 0 0,0 0 0 0 0,0 1 0 0 0,-1 0 27 0 0,-12 22-469 0 0,0 15 828 0 0,-16 32-465 0 0,27-46 390 0 0,3-23-197 0 0,1-2-12 0 0,22 12 195 0 0,-11-11-356 0 0,-1-1 0 0 0,1 0-1 0 0,0 0 1 0 0,-1-1 0 0 0,1-1-1 0 0,0 0 1 0 0,-1 0 0 0 0,0-1-1 0 0,0-1 1 0 0,0 1 0 0 0,0-1-1 0 0,7-5 87 0 0,5-6 0 0 0,-22 10-78 0 0,0 1-123 0 0,0 1 0 0 0,-1 0 0 0 0,1 0 0 0 0,-1 0 0 0 0,0 0 0 0 0,0 0 0 0 0,0 0 0 0 0,0 0 0 0 0,0 1 0 0 0,-1-1 0 0 0,1 0 0 0 0,-1 0 0 0 0,0 1 0 0 0,0-1 0 0 0,0 1-1 0 0,0 0 1 0 0,0 0 0 0 0,-1-1 201 0 0,-8-10-498 0 0,-51-25 406 0 0,56 37 174 0 0,0-1 0 0 0,0 2 0 0 0,-1-1 0 0 0,1 1 0 0 0,0 0 0 0 0,0 0 0 0 0,0 0 0 0 0,0 1 1 0 0,0 0-1 0 0,0 1 0 0 0,0-1 0 0 0,0 1 0 0 0,0 0 0 0 0,0 0 0 0 0,1 1 0 0 0,-1 0 0 0 0,1 0 0 0 0,0 0 1 0 0,-2 2-83 0 0,2-1 98 0 0,-1 0 1 0 0,1 1 0 0 0,0 0-1 0 0,0 0 1 0 0,1 0 0 0 0,0 0-1 0 0,0 1 1 0 0,0-1 0 0 0,0 1-1 0 0,0 2-98 0 0,4-8 31 0 0,-1 1-1 0 0,0 0 0 0 0,1-1 1 0 0,-1 1-1 0 0,1 0 0 0 0,-1 0 1 0 0,1-1-1 0 0,-1 1 0 0 0,1 0 1 0 0,0 0-1 0 0,-1 0 1 0 0,1 0-1 0 0,0-1 0 0 0,0 1 1 0 0,-1 0-1 0 0,1 0 0 0 0,0 0 1 0 0,0 0-1 0 0,0 0 0 0 0,0 0 1 0 0,0 0-1 0 0,0 0 0 0 0,1-1 1 0 0,-1 1-1 0 0,0 0 1 0 0,0 0-1 0 0,1 0 0 0 0,-1 0 1 0 0,0 0-1 0 0,1-1 0 0 0,-1 1 1 0 0,1 0-1 0 0,-1 0 0 0 0,1-1 1 0 0,-1 1-1 0 0,1 0 1 0 0,0-1-1 0 0,-1 1 0 0 0,1 0 1 0 0,0-1-1 0 0,0 1 0 0 0,-1-1 1 0 0,1 1-1 0 0,0-1 0 0 0,0 0 1 0 0,0 1-1 0 0,-1-1 0 0 0,2 0-30 0 0,6 3 10 0 0,0-1 0 0 0,0-1 0 0 0,0 0 0 0 0,0 0-1 0 0,1-1 1 0 0,-1 0 0 0 0,0 0 0 0 0,0-1 0 0 0,0 0 0 0 0,0 0-1 0 0,7-2-9 0 0,-12 2 2 0 0,49-11-436 0 0,-37 4-937 0 0,-8-3 1247 0 0,-6 7 104 0 0,-1 1 0 0 0,-1 0 0 0 0,1 0 0 0 0,0 0 0 0 0,-1-1 0 0 0,0 1 0 0 0,1 0 0 0 0,-1 0 0 0 0,0 0 0 0 0,-1 0 0 0 0,1 0 0 0 0,-1 0 0 0 0,1 1 0 0 0,-1-1 0 0 0,0 0 0 0 0,0 1 1 0 0,0-1-1 0 0,0 1 0 0 0,0 0 0 0 0,-1-1 0 0 0,1 1 0 0 0,-1 0 0 0 0,0 0 20 0 0,-17 5-1444 0 0,-13 18-2825 0 0,23-6 305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51.720"/>
    </inkml:context>
    <inkml:brush xml:id="br0">
      <inkml:brushProperty name="width" value="0.05" units="cm"/>
      <inkml:brushProperty name="height" value="0.05" units="cm"/>
    </inkml:brush>
  </inkml:definitions>
  <inkml:trace contextRef="#ctx0" brushRef="#br0">9 0 8592 0 0,'0'0'250'0'0,"0"0"4"0"0,-1 2-161 0 0,-3 10 56 0 0,4-11 570 0 0,0-1 245 0 0,0 2 48 0 0,-3 15 1151 0 0,6-7-1135 0 0,27 88 1115 0 0,2 12-2143 0 0,-24-87 0 0 0,-7-2-4194 0 0,-1-21 2661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52.559"/>
    </inkml:context>
    <inkml:brush xml:id="br0">
      <inkml:brushProperty name="width" value="0.05" units="cm"/>
      <inkml:brushProperty name="height" value="0.05" units="cm"/>
    </inkml:brush>
  </inkml:definitions>
  <inkml:trace contextRef="#ctx0" brushRef="#br0">263 48 8520 0 0,'0'0'190'0'0,"0"0"28"0"0,0 0 11 0 0,-1 2 118 0 0,-4 6 89 0 0,2-6 3356 0 0,-9-8-2306 0 0,-20-31 194 0 0,23 22-1637 0 0,3 14-111 0 0,0 2 28 0 0,-1 2 0 0 0,1-1 0 0 0,0 1 0 0 0,-1 0 0 0 0,1 0 0 0 0,0 0 0 0 0,1 1 0 0 0,-1 0 0 0 0,1 0 0 0 0,-1 1 0 0 0,1 0 0 0 0,1 0 0 0 0,-1 0 40 0 0,3-3-2 0 0,-47 53 3 0 0,18-16 130 0 0,8-9 219 0 0,23-29-216 0 0,-1 1 2 0 0,-7 37 480 0 0,8-37-494 0 0,4 10-277 0 0,22 38 710 0 0,-5-43-70 0 0,-20-7-465 0 0,1 1 0 0 0,0 0 0 0 0,0-1 0 0 0,-1 1 0 0 0,1-1 0 0 0,0 0 1 0 0,0 1-1 0 0,0-1 0 0 0,0 0 0 0 0,0 0 0 0 0,0 0 0 0 0,-1 0 0 0 0,1-1 0 0 0,0 1 0 0 0,0 0 0 0 0,0-1 0 0 0,0 0 0 0 0,-1 1 0 0 0,1-1 0 0 0,1-1-20 0 0,11-5 3 0 0,-1 0 0 0 0,0-2-1 0 0,0 1 1 0 0,-1-2 0 0 0,0 0-1 0 0,-1 0 1 0 0,0-1 0 0 0,-1 0-1 0 0,0-1 1 0 0,-1 0 0 0 0,4-7-3 0 0,34-63-856 0 0,-42 47 58 0 0,-5 34 973 0 0,0 1 93 0 0,0 0 27 0 0,-4 5 61 0 0,-13 33-346 0 0,-1 18-10 0 0,32 19 0 0 0,-13-73-92 0 0,0 1-1 0 0,1 0 1 0 0,0-1-1 0 0,-1 1 1 0 0,1-1-1 0 0,0 1 1 0 0,0-1-1 0 0,0 0 1 0 0,0 0-1 0 0,1 0 1 0 0,-1 0-1 0 0,0 0 1 0 0,1 0-1 0 0,0-1 1 0 0,-1 1-1 0 0,2-1 93 0 0,12 10-625 0 0,-6-4-875 0 0,3-2-3958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50.445"/>
    </inkml:context>
    <inkml:brush xml:id="br0">
      <inkml:brushProperty name="width" value="0.05" units="cm"/>
      <inkml:brushProperty name="height" value="0.05" units="cm"/>
    </inkml:brush>
  </inkml:definitions>
  <inkml:trace contextRef="#ctx0" brushRef="#br0">168 90 6688 0 0,'0'0'197'0'0,"0"8"22"0"0,0 18 245 0 0,0-24 33 0 0,0 0 14 0 0,-5 75 2561 0 0,-4-22-1032 0 0,-4 9 150 0 0,13 17-941 0 0,40 101-993 0 0,-27-131-256 0 0,-12-40 0 0 0,-1-10-44 0 0,-1-1 0 0 0,1 0 0 0 0,0 0 0 0 0,0 1 0 0 0,0-1 0 0 0,0 0 0 0 0,0 0 0 0 0,-1 1 0 0 0,1-1-1 0 0,0 0 1 0 0,0 0 0 0 0,0 1 0 0 0,-1-1 0 0 0,1 0 0 0 0,0 0 0 0 0,0 0 0 0 0,-1 1 0 0 0,1-1 0 0 0,0 0 0 0 0,0 0-1 0 0,-1 0 1 0 0,1 0 0 0 0,0 0 0 0 0,-1 0 0 0 0,1 0 0 0 0,0 0 0 0 0,0 0 0 0 0,-1 1 0 0 0,1-1 0 0 0,0 0-1 0 0,-1 0 1 0 0,1-1 0 0 0,0 1 0 0 0,-1 0 0 0 0,1 0 0 0 0,0 0 0 0 0,0 0 0 0 0,-1 0 0 0 0,1 0 0 0 0,0 0-1 0 0,-1 0 1 0 0,1 0 0 0 0,0-1 0 0 0,0 1 0 0 0,-1 0 0 0 0,1 0 0 0 0,0 0 0 0 0,0-1 0 0 0,0 1 0 0 0,-1 0-1 0 0,1 0 1 0 0,0-1 0 0 0,0 1 0 0 0,0 0 0 0 0,0 0 0 0 0,-1-1 44 0 0,1 1-226 0 0,-9-4-1289 0 0,0 1-18 0 0</inkml:trace>
  <inkml:trace contextRef="#ctx0" brushRef="#br0" timeOffset="703.451">177 43 10136 0 0,'0'0'230'0'0,"0"0"30"0"0,0-8 258 0 0,3 2-393 0 0,-2 5 268 0 0,-1 1 106 0 0,0-2 12 0 0,0-11 153 0 0,0 11-278 0 0,0 2 102 0 0,0 0 22 0 0,0 0-68 0 0,0 0-220 0 0,0 0 164 0 0,0 0 102 0 0,0 0 21 0 0,0 0-66 0 0,0 0-251 0 0,0 0 41 0 0,2 0 45 0 0,1-2-218 0 0,0 0 0 0 0,1 1 0 0 0,-1 0 0 0 0,1 0-1 0 0,-1 0 1 0 0,1 0 0 0 0,-1 0 0 0 0,1 1 0 0 0,0 0 0 0 0,-1-1 0 0 0,1 1 0 0 0,0 1 0 0 0,-1-1 0 0 0,1 0 0 0 0,0 1 0 0 0,-1 0 0 0 0,1 0 0 0 0,-1 0 0 0 0,1 0 0 0 0,-1 1-1 0 0,0-1 1 0 0,2 2-60 0 0,45 25 0 0 0,-34-13 0 0 0,-1 0 0 0 0,-1 0 0 0 0,0 2 0 0 0,-1 0 0 0 0,0 0 0 0 0,2 8 0 0 0,26 74 0 0 0,-38-80 27 0 0,0 0-1 0 0,-2 0 0 0 0,0 0 1 0 0,-1 0-1 0 0,0 0 0 0 0,-2 0 0 0 0,0 0 1 0 0,-2 0-1 0 0,0-1 0 0 0,-1 1 1 0 0,0-1-1 0 0,-2 0 0 0 0,0-1 0 0 0,-1 1-26 0 0,-59 58-96 0 0,-12-21 96 0 0,-13-20 0 0 0,88-33 38 0 0,-1-1 0 0 0,1 0 0 0 0,-1 0 0 0 0,1 0 0 0 0,-1 0 0 0 0,1-1 0 0 0,-1 1 0 0 0,0-1 0 0 0,1-1 0 0 0,-1 1 0 0 0,1-1 0 0 0,-3 0-38 0 0,4 1 135 0 0,2 0-207 0 0,-64-21-1928 0 0,62 20 1749 0 0,0 0 0 0 0,0 0 0 0 0,0-1 0 0 0,0 1-1 0 0,1-1 1 0 0,-1 0 0 0 0,0 1 0 0 0,1-1 0 0 0,0 0 0 0 0,-1-1-1 0 0,1 1 1 0 0,0 0 0 0 0,0-1 0 0 0,0 1 0 0 0,0-1 0 0 0,0 0 0 0 0,1 1-1 0 0,-1-1 1 0 0,1 0 0 0 0,0 0 0 0 0,0 0 0 0 0,0 0 0 0 0,0 0 0 0 0,1 0-1 0 0,-1 0 1 0 0,1-1 0 0 0,-1 1 0 0 0,1 0 0 0 0,0 0 0 0 0,1-2 251 0 0,6-12-1024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1:06.403"/>
    </inkml:context>
    <inkml:brush xml:id="br0">
      <inkml:brushProperty name="width" value="0.05" units="cm"/>
      <inkml:brushProperty name="height" value="0.05" units="cm"/>
    </inkml:brush>
  </inkml:definitions>
  <inkml:trace contextRef="#ctx0" brushRef="#br0">101 652 10136 0 0,'0'0'230'0'0,"0"0"30"0"0,0 0 19 0 0,0 0 96 0 0,0 0 371 0 0,0 0 166 0 0,0 0 31 0 0,-1 1-42 0 0,-4 5-645 0 0,0 1 0 0 0,1-1 1 0 0,0 1-1 0 0,1 0 0 0 0,-1 0 0 0 0,1 0 0 0 0,1 0 0 0 0,-1 0 0 0 0,1 1 0 0 0,1-1 0 0 0,-1 1 0 0 0,1 0 1 0 0,0 2-257 0 0,-8 33 1146 0 0,-20 63-981 0 0,21-88-93 0 0,7-16 299 0 0,1-2 117 0 0,0 0 21 0 0,0 0-66 0 0,-1 1-294 0 0,-11-27-133 0 0,15 1-16 0 0,12-8 0 0 0,10-19 0 0 0,20 6 0 0 0,-18 42-80 0 0,8 11-25 0 0,-16 17-998 0 0,-18-21 1046 0 0,-1-1-1 0 0,1 1 1 0 0,-1 0 0 0 0,0 0-1 0 0,0-1 1 0 0,0 1-1 0 0,0 0 1 0 0,-1 0-1 0 0,1-1 1 0 0,-1 1-1 0 0,0 0 1 0 0,1-1-1 0 0,-1 1 1 0 0,0-1-1 0 0,0 1 1 0 0,-1-1-1 0 0,1 1 1 0 0,-1-1-1 0 0,1 0 1 0 0,-2 2 57 0 0,-2 4-61 0 0,-5 14 7 0 0,-2 6 65 0 0,11-27 49 0 0,1-1 39 0 0,0 0 11 0 0,0 0 2 0 0,0 0-29 0 0,0 0-124 0 0,14-1 50 0 0,-8-2-6 0 0,-1 0 0 0 0,1 0 1 0 0,-1 0-1 0 0,0-1 0 0 0,0 0 0 0 0,0 0 0 0 0,-1 0 1 0 0,1 0-1 0 0,-1-1 0 0 0,0 0 0 0 0,0 0 0 0 0,-1 0 1 0 0,1 0-1 0 0,0-3-3 0 0,23-28 8 0 0,-3 12-8 0 0,-7 3 0 0 0,-12 12 0 0 0,2 11 0 0 0,46 40 0 0 0,-49-35 0 0 0,0 0 0 0 0,0 0 0 0 0,-1 1 0 0 0,1-1 0 0 0,-2 1 0 0 0,1 0 0 0 0,-1-1 0 0 0,0 1 0 0 0,-1 0 0 0 0,0 0 0 0 0,0 1 0 0 0,-1-1 0 0 0,0 0 0 0 0,0 0 0 0 0,-1 0 0 0 0,-1 5 0 0 0,-7 13 0 0 0,-9 24-10 0 0,17-48-104 0 0,1-2-256 0 0,0 0-89 0 0,0 0-12 0 0,0 0-9 0 0,0 0-34 0 0,0 0-20 0 0,0 0-632 0 0,1 0-2649 0 0,3 0-1131 0 0</inkml:trace>
  <inkml:trace contextRef="#ctx0" brushRef="#br0" timeOffset="542.475">602 813 10136 0 0,'0'0'230'0'0,"0"0"30"0"0,0 0 19 0 0,0 0 105 0 0,0 0 411 0 0,0-16 4324 0 0,0-5-4875 0 0,0 19 127 0 0,0 2 117 0 0,0 0 21 0 0,0 0-66 0 0,-1 0-294 0 0,-24 0-133 0 0,-20 32-1801 0 0,18-4 2412 0 0,-7 7-1361 0 0,25-16 682 0 0,8 21 838 0 0,11 11-1261 0 0,2-32 164 0 0,-11-17 349 0 0,0-1-1 0 0,1 0 0 0 0,-1 0 0 0 0,0 0 1 0 0,0 0-1 0 0,0-1 0 0 0,1 1 0 0 0,-1 0 0 0 0,0 0 1 0 0,1-1-1 0 0,-1 1 0 0 0,1-1 0 0 0,-1 1 0 0 0,1-1 1 0 0,-1 0-1 0 0,1 1 0 0 0,-1-1 0 0 0,1 0 0 0 0,-1 0 1 0 0,1 0-1 0 0,-1 0 0 0 0,1 0 0 0 0,0-1-37 0 0,4 1 106 0 0,34 9 732 0 0,-35-11-829 0 0,-1 0 0 0 0,0 0 1 0 0,0 0-1 0 0,0-1 0 0 0,0 1 0 0 0,0-1 0 0 0,0 0 0 0 0,-1 0 0 0 0,1-1 0 0 0,-1 1 0 0 0,0-1 0 0 0,0 0 0 0 0,0 1 0 0 0,0-2-9 0 0,13-14 9 0 0,-12 14-9 0 0,-1 0 0 0 0,0-1 0 0 0,0 1 0 0 0,-1-1 0 0 0,1 0 0 0 0,-1 1 0 0 0,0-1 0 0 0,-1 0 0 0 0,1 0 0 0 0,-1 0 0 0 0,-1-1 0 0 0,1 1 0 0 0,-1 0 0 0 0,0 0 0 0 0,0 0 0 0 0,-1 0 0 0 0,1-1 0 0 0,-2 1 0 0 0,1 0 0 0 0,-1 0 0 0 0,1 1 0 0 0,-2-1 0 0 0,1 0 0 0 0,-1 0 0 0 0,1 1 0 0 0,-3-4 0 0 0,-13-6 0 0 0,1 3 0 0 0,16 11-11 0 0,-1 1-1 0 0,0-1 0 0 0,0 0 0 0 0,1 1 1 0 0,-1-1-1 0 0,0 1 0 0 0,0-1 0 0 0,0 1 1 0 0,0 0-1 0 0,0 0 0 0 0,0-1 0 0 0,0 2 0 0 0,1-1 1 0 0,-1 0-1 0 0,0 0 0 0 0,0 0 0 0 0,0 1 1 0 0,0-1-1 0 0,0 1 0 0 0,1 0 0 0 0,-1 0 1 0 0,0-1-1 0 0,1 1 0 0 0,-1 0 0 0 0,0 0 1 0 0,1 0-1 0 0,-1 1 0 0 0,1-1 0 0 0,-1 0 0 0 0,1 1 1 0 0,0-1-1 0 0,0 0 0 0 0,0 1 0 0 0,-1 1 12 0 0,-16 22-2981 0 0,18-15-947 0 0,0 2-1274 0 0</inkml:trace>
  <inkml:trace contextRef="#ctx0" brushRef="#br0" timeOffset="1040.297">841 806 10136 0 0,'0'0'230'0'0,"0"0"30"0"0,0 0 19 0 0,0 0 37 0 0,0 0 125 0 0,0 0 58 0 0,0 0 12 0 0,0 0-69 0 0,-1 1-292 0 0,-3 4 17 0 0,0 0 0 0 0,0 0 0 0 0,0 0 1 0 0,1 0-1 0 0,0 1 0 0 0,0 0 0 0 0,0-1 0 0 0,1 1 1 0 0,0 0-1 0 0,0 0 0 0 0,-1 6-167 0 0,2-6 209 0 0,-16 28 249 0 0,17-32 30 0 0,0-2 21 0 0,-1 1-66 0 0,-3 5-294 0 0,0 0-61 0 0,4-5 283 0 0,0-1 117 0 0,0 0 21 0 0,0 0-66 0 0,-1-1-294 0 0,0-3-12 0 0,-1-1-1 0 0,2 0 1 0 0,-1 1 0 0 0,0-1-1 0 0,1 0 1 0 0,0 0-1 0 0,0 1 1 0 0,1-1-1 0 0,-1 0 1 0 0,1 0-1 0 0,0 1 1 0 0,0-1-1 0 0,0 1 1 0 0,1-1-1 0 0,1-3-136 0 0,14-35 16 0 0,9-24 427 0 0,1 28 1146 0 0,-26 37-1671 0 0,1 0-1 0 0,-1 1 1 0 0,1-1-1 0 0,-1 1 1 0 0,1 0-1 0 0,0-1 1 0 0,0 1-1 0 0,-1 0 1 0 0,1 0-1 0 0,0 0 1 0 0,0 0 0 0 0,0 0-1 0 0,0 1 1 0 0,0-1-1 0 0,0 0 1 0 0,0 1-1 0 0,0 0 1 0 0,0-1-1 0 0,0 1 1 0 0,1 0-1 0 0,-1 0 1 0 0,0 0-1 0 0,0 0 1 0 0,0 1-1 0 0,0-1 1 0 0,0 1-1 0 0,0-1 1 0 0,0 1-1 0 0,1 0 83 0 0,103 50-5041 0 0,-87-49-15 0 0,-6 0 306 0 0</inkml:trace>
  <inkml:trace contextRef="#ctx0" brushRef="#br0" timeOffset="1426.134">1343 25 10136 0 0,'0'0'230'0'0,"4"-5"548"0"0,-4 3-1344 0 0,-1-16 7346 0 0,-39 115-4880 0 0,18-27-1735 0 0,-4 21 766 0 0,-13 180 186 0 0,29-142-1117 0 0,-6-30 0 0 0,14-90 15 0 0,-19 37 125 0 0,20-45-251 0 0,1-1-191 0 0,0 0-57 0 0,-21 0-1618 0 0,3-18-3344 0 0,17 17 3891 0 0,1 1-1722 0 0,0 0-734 0 0</inkml:trace>
  <inkml:trace contextRef="#ctx0" brushRef="#br0" timeOffset="1801.642">1032 388 9128 0 0,'0'0'200'0'0,"0"0"33"0"0,0 0 16 0 0,0 0 83 0 0,0 0 299 0 0,0 0 128 0 0,0 0 29 0 0,0 0-34 0 0,0 0-156 0 0,0 0-72 0 0,0 0-12 0 0,0 0-2 0 0,0 0 0 0 0,0 0 0 0 0,0 0-1 0 0,0 0-8 0 0,0 0-39 0 0,0 0-16 0 0,0 0-7 0 0,0 0-37 0 0,0 0-152 0 0,2 0-69 0 0,81-16-142 0 0,-53 14-45 0 0,-1-1 0 0 0,0-1 0 0 0,1-1 0 0 0,24-8 4 0 0,26 1-1440 0 0,-43 12-1210 0 0,-16 7-2279 0 0,-11-2 405 0 0</inkml:trace>
  <inkml:trace contextRef="#ctx0" brushRef="#br0" timeOffset="2131.552">1484 806 12416 0 0,'0'0'365'0'0,"0"0"-4"0"0,0 0-159 0 0,0 0 178 0 0,0 0 106 0 0,-1 0 24 0 0,-10 10 1026 0 0,10-8-1025 0 0,1-2-136 0 0,0 0-576 0 0,0 0-250 0 0,0 0-49 0 0,0 0 59 0 0,0 0 152 0 0,0 0-453 0 0,0 0-228 0 0,0 0-453 0 0,0 0-1728 0 0,0 0-735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1:02.607"/>
    </inkml:context>
    <inkml:brush xml:id="br0">
      <inkml:brushProperty name="width" value="0.05" units="cm"/>
      <inkml:brushProperty name="height" value="0.05" units="cm"/>
    </inkml:brush>
  </inkml:definitions>
  <inkml:trace contextRef="#ctx0" brushRef="#br0">23 785 8288 0 0,'0'0'190'0'0,"0"0"28"0"0,0 0 7 0 0,-2 1-33 0 0,-11 12-9 0 0,12-12 558 0 0,1-1 235 0 0,0 0 43 0 0,0 0-65 0 0,0 0-291 0 0,0 0-130 0 0,0 0-21 0 0,0 0-21 0 0,0 0-64 0 0,0 0-31 0 0,1-1-4 0 0,23-4 318 0 0,-19 8-640 0 0,1 0-1 0 0,0 0 1 0 0,0 0 0 0 0,0-1-1 0 0,0 0 1 0 0,1 0-1 0 0,-1-1 1 0 0,1 1 0 0 0,-1-1-1 0 0,1-1 1 0 0,-1 1 0 0 0,1-1-1 0 0,-1 0 1 0 0,5-1-70 0 0,29-24 289 0 0,-1-24 19 0 0,-29-6-557 0 0,-34-20-638 0 0,20 67 676 0 0,-29-31-1587 0 0,32 38 1742 0 0,-1 0-1 0 0,1-1 1 0 0,-1 1 0 0 0,0 1 0 0 0,0-1-1 0 0,1 0 1 0 0,-1 0 0 0 0,0 1 0 0 0,0-1-1 0 0,0 1 1 0 0,0-1 0 0 0,0 1-1 0 0,0 0 1 0 0,0 0 0 0 0,0 0 0 0 0,0 0-1 0 0,0 0 1 0 0,0 0 0 0 0,0 0 0 0 0,0 1-1 0 0,0-1 1 0 0,0 1 0 0 0,0 0 0 0 0,1-1-1 0 0,-1 1 1 0 0,0 0 0 0 0,0 0 0 0 0,1 0-1 0 0,-1 0 1 0 0,0 0 0 0 0,1 1 0 0 0,-1-1-1 0 0,0 1 57 0 0,-3 1-244 0 0,-48 71 1328 0 0,30-22-234 0 0,20-46-718 0 0,0 1-1 0 0,1 0 0 0 0,0 0 1 0 0,1 0-1 0 0,0 0 0 0 0,0 1 1 0 0,0-1-1 0 0,1 0 0 0 0,0 0 0 0 0,1 6-131 0 0,5 42 178 0 0,53 20-104 0 0,-26-51-20 0 0,-11-12-33 0 0,-19-10-14 0 0,0 0 0 0 0,1 0 0 0 0,-1 0 0 0 0,1 0-1 0 0,0 0 1 0 0,-1-1 0 0 0,1 0 0 0 0,0 0 0 0 0,0 0 0 0 0,0 0-1 0 0,0 0 1 0 0,0-1 0 0 0,0 0 0 0 0,0 0 0 0 0,1 0-7 0 0,53-12-554 0 0,-30 7-440 0 0,-10-2-3189 0 0,-1-3-719 0 0</inkml:trace>
  <inkml:trace contextRef="#ctx0" brushRef="#br0" timeOffset="349.838">214 406 10136 0 0,'0'0'230'0'0,"0"0"30"0"0,0 0 19 0 0,0 0 93 0 0,0 0 361 0 0,0 0 163 0 0,0 0 31 0 0,6-4 1174 0 0,49-52-285 0 0,-9 16-1032 0 0,52-65-936 0 0,-16 24-783 0 0,-13 16-4984 0 0,-47 42 951 0 0</inkml:trace>
  <inkml:trace contextRef="#ctx0" brushRef="#br0" timeOffset="664.647">783 72 11976 0 0,'0'0'266'0'0,"0"0"44"0"0,0 0 15 0 0,0 0-26 0 0,0 0-127 0 0,-1 1 204 0 0,-7 15 150 0 0,1 1 1 0 0,1 0-1 0 0,1 0 1 0 0,0 0 0 0 0,1 1-1 0 0,0 3-526 0 0,-5 17 468 0 0,-8 59-468 0 0,-33 120 0 0 0,10-73 0 0 0,-9-4 600 0 0,10-59 787 0 0,38-79-1507 0 0,1-2-116 0 0,0 0-20 0 0,0 0-73 0 0,0 0-281 0 0,0 0-118 0 0,0 0-27 0 0,0 0-108 0 0,-8-19-3450 0 0,7 9 2777 0 0</inkml:trace>
  <inkml:trace contextRef="#ctx0" brushRef="#br0" timeOffset="945.004">485 502 11952 0 0,'0'0'266'0'0,"0"0"44"0"0,0 0 14 0 0,0 0-31 0 0,0 0-121 0 0,0 0 211 0 0,0 0 110 0 0,0 0 19 0 0,0 0-3 0 0,0 0-38 0 0,0 0-20 0 0,0 0-4 0 0,0 0-49 0 0,0 0-214 0 0,0 0-96 0 0,0 0-22 0 0,0 2-12 0 0,13 11-44 0 0,-5-9-10 0 0,0-1 0 0 0,1 0 0 0 0,-1-1 0 0 0,1 0 0 0 0,0 0 0 0 0,0-1 0 0 0,-1 0 0 0 0,1-1 0 0 0,0 1 0 0 0,0-2 0 0 0,0 1 0 0 0,0-1 0 0 0,-1-1 0 0 0,5-1 0 0 0,48-2 0 0 0,58-3-5218 0 0,-96 5 3317 0 0</inkml:trace>
  <inkml:trace contextRef="#ctx0" brushRef="#br0" timeOffset="1508.175">925 615 13824 0 0,'0'0'314'0'0,"0"0"46"0"0,0 0 22 0 0,0 0-50 0 0,-2 0-220 0 0,-23-14 864 0 0,18 14-511 0 0,-1-1-209 0 0,0 1 0 0 0,1 1 1 0 0,-1-1-1 0 0,0 1 0 0 0,1 0 1 0 0,-1 1-1 0 0,1-1 0 0 0,0 1 0 0 0,-2 2-256 0 0,-6 6 24 0 0,-36 62-192 0 0,37-43 168 0 0,5-4 12 0 0,9-24 48 0 0,4 17 300 0 0,1-4-288 0 0,7-4 655 0 0,-1-13-380 0 0,-8 2-333 0 0,1 0 1 0 0,-1 0 0 0 0,1 0 0 0 0,-1-1-1 0 0,0 0 1 0 0,0 1 0 0 0,0-1 0 0 0,0 0-1 0 0,0 0 1 0 0,0-1 0 0 0,0 1-1 0 0,-1-1 1 0 0,1 1 0 0 0,-1-1 0 0 0,0 0-1 0 0,0 0 1 0 0,0 0 0 0 0,0 0 0 0 0,0 0-1 0 0,-1 0 1 0 0,1 0 0 0 0,-1-2-15 0 0,23-19-138 0 0,-24 24 112 0 0,0-1-1 0 0,0 1 1 0 0,0-1 0 0 0,0 1-1 0 0,0-1 1 0 0,0 1-1 0 0,0-1 1 0 0,0 1-1 0 0,1 0 1 0 0,-1-1 0 0 0,0 1-1 0 0,0-1 1 0 0,1 1-1 0 0,-1-1 1 0 0,0 1-1 0 0,0 0 1 0 0,1-1-1 0 0,-1 1 1 0 0,0 0 0 0 0,1-1-1 0 0,-1 1 1 0 0,1 0-1 0 0,-1 0 1 0 0,0-1-1 0 0,1 1 1 0 0,-1 0-1 0 0,1 0 1 0 0,-1 0 0 0 0,1 0-1 0 0,-1-1 1 0 0,1 1-1 0 0,-1 0 1 0 0,0 0-1 0 0,1 0 1 0 0,-1 0 0 0 0,1 0-1 0 0,-1 0 1 0 0,1 0-1 0 0,-1 0 1 0 0,1 0-1 0 0,-1 0 1 0 0,1 1-1 0 0,-1-1 1 0 0,1 0 0 0 0,-1 0-1 0 0,1 0 1 0 0,-1 1-1 0 0,0-1 1 0 0,1 0-1 0 0,-1 0 1 0 0,0 1-1 0 0,1-1 1 0 0,-1 0 0 0 0,1 1 26 0 0,10 27-486 0 0,-1 29 875 0 0,3-20-229 0 0,-3 1-160 0 0,7-11-426 0 0,8-2-2779 0 0,-20-21 1277 0 0</inkml:trace>
  <inkml:trace contextRef="#ctx0" brushRef="#br0" timeOffset="1719.051">1062 694 8288 0 0,'0'0'190'0'0,"0"0"28"0"0,0 0 7 0 0,0 0 43 0 0,0 1 159 0 0,8 69 4954 0 0,-15-32-4154 0 0,6-18-532 0 0,1-19-484 0 0,0-1-90 0 0,0 0-38 0 0,0 0-10 0 0,0 0-82 0 0,0 0-342 0 0,9-8-5143 0 0,-5 1 517 0 0</inkml:trace>
  <inkml:trace contextRef="#ctx0" brushRef="#br0" timeOffset="1914.807">1049 91 13824 0 0,'0'0'314'0'0,"0"0"46"0"0,0 0 22 0 0,0 0-50 0 0,0 0-176 0 0,0 0 82 0 0,0 0 61 0 0,0 0 12 0 0,0 0-25 0 0,1-1-105 0 0,38-5-36 0 0,-11 6-2797 0 0,-17 0-46 0 0,6 0-2244 0 0</inkml:trace>
  <inkml:trace contextRef="#ctx0" brushRef="#br0" timeOffset="2356.449">1563 0 10512 0 0,'0'0'306'0'0,"0"0"-4"0"0,0 1-56 0 0,-13 63 4439 0 0,8-23-3514 0 0,-13 82-482 0 0,-23 94-506 0 0,-32 117 269 0 0,23-129-271 0 0,41-173-146 0 0,0-6-1054 0 0,9-24 647 0 0,0-2-420 0 0,0 0-185 0 0,0 0-41 0 0,-4 7-1662 0 0,4-7 2168 0 0</inkml:trace>
  <inkml:trace contextRef="#ctx0" brushRef="#br0" timeOffset="2827.294">1265 569 8592 0 0,'0'0'250'0'0,"0"0"4"0"0,0 0-22 0 0,0 0 497 0 0,0 0 235 0 0,0 0 48 0 0,0 0-19 0 0,0 0-121 0 0,1-2-52 0 0,20-9 1371 0 0,2 2-1294 0 0,53-15 696 0 0,-7 6-2013 0 0,12-6-2056 0 0,-49 17-2491 0 0,-16 2-1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1:00.096"/>
    </inkml:context>
    <inkml:brush xml:id="br0">
      <inkml:brushProperty name="width" value="0.05" units="cm"/>
      <inkml:brushProperty name="height" value="0.05" units="cm"/>
    </inkml:brush>
  </inkml:definitions>
  <inkml:trace contextRef="#ctx0" brushRef="#br0">14 466 10336 0 0,'0'0'233'0'0,"0"0"39"0"0,0 0 15 0 0,0 0 53 0 0,0 0 218 0 0,0 0 97 0 0,0 0 17 0 0,0 2-45 0 0,-1 74 2283 0 0,-3-49-2542 0 0,-1-2-165 0 0,1 65 389 0 0,4-90-593 0 0,0 0 1 0 0,1 0-1 0 0,-1 0 1 0 0,0 0-1 0 0,0 0 1 0 0,0 0 0 0 0,0 0-1 0 0,0 0 1 0 0,0 0-1 0 0,0 0 1 0 0,1 0-1 0 0,-1 0 1 0 0,0 0-1 0 0,0 0 1 0 0,0-1-1 0 0,0 1 1 0 0,0 0 0 0 0,1 0-1 0 0,-1 0 1 0 0,0 1-1 0 0,0-1 1 0 0,0 0-1 0 0,0 0 1 0 0,0 0-1 0 0,1 0 1 0 0,-1 0-1 0 0,0 0 1 0 0,0 0 0 0 0,0 0-1 0 0,0 0 1 0 0,0 0-1 0 0,0 0 1 0 0,0 0-1 0 0,1 0 1 0 0,-1 0 0 0 0,4-48-80 0 0,-13-105 28 0 0,9 60 82 0 0,0 92 117 0 0,49-15-775 0 0,28 8 597 0 0,-21 25-2390 0 0,-47-17-3037 0 0</inkml:trace>
  <inkml:trace contextRef="#ctx0" brushRef="#br0" timeOffset="357.62">519 0 11976 0 0,'0'0'266'0'0,"0"0"44"0"0,0 0 15 0 0,0 2-26 0 0,-3 13-187 0 0,-26 142 4193 0 0,-9 48-2507 0 0,-6-25-1798 0 0,-19-21 0 0 0,34-79 0 0 0,19-33-1816 0 0,19-45 1014 0 0,30-33-1879 0 0,0-7-293 0 0,-20 14 1448 0 0</inkml:trace>
  <inkml:trace contextRef="#ctx0" brushRef="#br0" timeOffset="843.182">524 569 10136 0 0,'0'0'230'0'0,"0"0"30"0"0,0 0 19 0 0,0 0 37 0 0,0 0 125 0 0,1 1 58 0 0,13 30 2188 0 0,16-12-906 0 0,10-15-1227 0 0,8-33-164 0 0,-13-21-876 0 0,-26 18-451 0 0,-4-22-1083 0 0,-24 28 995 0 0,17 25 1051 0 0,0 0 0 0 0,-1 0 0 0 0,1 0 0 0 0,0 1 0 0 0,-1-1 1 0 0,1 1-1 0 0,-1-1 0 0 0,1 1 0 0 0,-1 0 0 0 0,1 0 0 0 0,-1 0 0 0 0,1 0 0 0 0,-1 0 0 0 0,1 1 1 0 0,-1-1-1 0 0,1 1 0 0 0,-1 0 0 0 0,1 0 0 0 0,0 0 0 0 0,-1 0 0 0 0,1 0 0 0 0,0 0 0 0 0,0 0 1 0 0,-2 2-27 0 0,-9 8 139 0 0,1 0 0 0 0,0 0 0 0 0,0 1 1 0 0,1 0-1 0 0,1 1 0 0 0,0 1 0 0 0,1 0 1 0 0,0 0-1 0 0,1 0 0 0 0,1 1 1 0 0,0 1-140 0 0,-24 58 72 0 0,31 23 1279 0 0,31-53-1144 0 0,-22-35-194 0 0,-7-7-83 0 0,1 0 0 0 0,-1 0 0 0 0,1-1 0 0 0,0 1 0 0 0,0-1 0 0 0,-1 0 0 0 0,1 1 0 0 0,0-1 0 0 0,0 0 0 0 0,0-1 0 0 0,0 1 0 0 0,0 0 0 0 0,0-1 0 0 0,1 0 0 0 0,-1 0 0 0 0,0 0 0 0 0,0 0 0 0 0,0 0 0 0 0,0-1 0 0 0,0 1 0 0 0,0-1 0 0 0,0 0 0 0 0,0 0 0 0 0,0 0 0 0 0,0 0 0 0 0,0 0 0 0 0,0-1 0 0 0,-1 1 0 0 0,1-1 0 0 0,-1 0 0 0 0,1 0 0 0 0,0 0 70 0 0,17-8-1549 0 0,-2 2 343 0 0</inkml:trace>
  <inkml:trace contextRef="#ctx0" brushRef="#br0" timeOffset="1259.169">852 572 10136 0 0,'0'0'230'0'0,"-6"5"548"0"0,5-4-727 0 0,0 0 0 0 0,0 0 0 0 0,0-1 0 0 0,0 1 0 0 0,0 0 0 0 0,0 0 0 0 0,0 0 0 0 0,1 0 0 0 0,-1 1 0 0 0,0-1 0 0 0,1 0 0 0 0,-1 0 0 0 0,0 0 0 0 0,1 0 0 0 0,0 1 0 0 0,-1-1 0 0 0,1 0 1 0 0,0 1-1 0 0,-1-1 0 0 0,1 0 0 0 0,0 1 0 0 0,0-1 0 0 0,0 0 0 0 0,0 0 0 0 0,0 1 0 0 0,1-1 0 0 0,-1 0 0 0 0,0 1-51 0 0,1 6 1484 0 0,7 3-296 0 0,12 33-456 0 0,23 12 34 0 0,-12-21-1639 0 0,-22-27 395 0 0</inkml:trace>
  <inkml:trace contextRef="#ctx0" brushRef="#br0" timeOffset="1607.836">1185 319 13824 0 0,'0'0'314'0'0,"-1"2"46"0"0,-29 50 478 0 0,-81 175 1036 0 0,70-148-2059 0 0,-12 34 242 0 0,28-37 31 0 0,2 23 59 0 0,-8 46-81 0 0,30-27-499 0 0,-6-92-1981 0 0,7-23 964 0 0,4 3-12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58.939"/>
    </inkml:context>
    <inkml:brush xml:id="br0">
      <inkml:brushProperty name="width" value="0.05" units="cm"/>
      <inkml:brushProperty name="height" value="0.05" units="cm"/>
    </inkml:brush>
  </inkml:definitions>
  <inkml:trace contextRef="#ctx0" brushRef="#br0">151 190 6448 0 0,'0'0'141'0'0,"0"0"23"0"0,0 0 13 0 0,0 0 55 0 0,0 0 182 0 0,0 0 76 0 0,0 0 20 0 0,0 0 2 0 0,0 0 0 0 0,0 0 0 0 0,0 0 0 0 0,0 0-70 0 0,0 0-220 0 0,0 0 164 0 0,0 1 102 0 0,-21 41 1204 0 0,7 24-658 0 0,2 14-621 0 0,10-60-243 0 0,-1 1 0 0 0,0-1 0 0 0,-2 0 0 0 0,0 0 1 0 0,-4 7-171 0 0,-22 41 839 0 0,-10-9-495 0 0,38-55-289 0 0,2-3 221 0 0,2-22 707 0 0,19-42-957 0 0,-12 49-226 0 0,0 1-1 0 0,-1-1 0 0 0,-1 0 1 0 0,0-1-1 0 0,-1 1 0 0 0,1-8 201 0 0,32-103 24 0 0,11-13 816 0 0,-16 16-1064 0 0,-28 112-160 0 0,-2 15 112 0 0,29 90 354 0 0,-31-91-63 0 0,0 0 1 0 0,1 0 0 0 0,0-1-1 0 0,0 1 1 0 0,0 0 0 0 0,0-1-1 0 0,1 1 1 0 0,-1-1 0 0 0,1 0-1 0 0,0 0 1 0 0,0 0 0 0 0,0 0-1 0 0,0-1 1 0 0,1 1-1 0 0,-1-1 1 0 0,1 0 0 0 0,-1 0-1 0 0,1 0 1 0 0,0 0 0 0 0,0-1-1 0 0,0 1 1 0 0,0-1 0 0 0,0 0-1 0 0,0 0 1 0 0,0 0 0 0 0,0-1-1 0 0,0 0 1 0 0,0 0-1 0 0,0 0 1 0 0,4 0-20 0 0,0-3 75 0 0,0-1-1 0 0,0 0 1 0 0,0 0 0 0 0,0-1-1 0 0,-1 0 1 0 0,1 0 0 0 0,-1 0-1 0 0,-1-1 1 0 0,5-5-75 0 0,60-71 139 0 0,-14 8-1641 0 0,-43 65 1480 0 0,-14 8 3 0 0,1 1 0 0 0,-1-1 0 0 0,1 1 1 0 0,0 0-1 0 0,-1-1 0 0 0,1 1 0 0 0,0 0 0 0 0,-1 0 1 0 0,1-1-1 0 0,0 1 0 0 0,-1 0 0 0 0,1 0 1 0 0,0 0-1 0 0,-1 0 0 0 0,1 0 0 0 0,0 0 0 0 0,0 0 1 0 0,-1 0-1 0 0,1 0 0 0 0,0 1 0 0 0,-1-1 0 0 0,1 0 1 0 0,0 0-1 0 0,-1 0 0 0 0,1 1 0 0 0,0-1 1 0 0,-1 0-1 0 0,1 1 0 0 0,-1-1 0 0 0,1 1 0 0 0,0-1 1 0 0,-1 1-1 0 0,1-1 0 0 0,-1 1 0 0 0,0-1 0 0 0,1 1 1 0 0,-1-1-1 0 0,1 1 0 0 0,-1 0 0 0 0,0-1 0 0 0,1 1 1 0 0,-1 0-1 0 0,0-1 0 0 0,0 1 0 0 0,1 0 1 0 0,-1-1-1 0 0,0 1 0 0 0,0 0 19 0 0,4 36-44 0 0,-8 30 568 0 0,-31 74-132 0 0,7-57 236 0 0,5 1 0 0 0,-6 49-628 0 0,24-41-784 0 0,11-75-513 0 0,-3 1 193 0 0,-3-18 394 0 0,0-1-68 0 0,0 0-483 0 0,1-1-1980 0 0,3-2-855 0 0</inkml:trace>
  <inkml:trace contextRef="#ctx0" brushRef="#br0" timeOffset="588.975">795 418 8288 0 0,'0'0'190'0'0,"0"0"28"0"0,0 0 7 0 0,0 0 111 0 0,0 0 444 0 0,0 0 196 0 0,-1-1 43 0 0,-7-21 3077 0 0,7 20-3210 0 0,-30-24 491 0 0,3 22-1030 0 0,26 4-444 0 0,1 0-143 0 0,-5 4 160 0 0,1-1 1 0 0,0 1-1 0 0,0-1 1 0 0,0 1-1 0 0,0 1 1 0 0,1-1-1 0 0,-1 1 1 0 0,1 0-1 0 0,0 0 1 0 0,0 0-1 0 0,1 0 1 0 0,0 1-1 0 0,0-1 1 0 0,0 1-1 0 0,1 0 1 0 0,-1 1 79 0 0,-7 13-135 0 0,1 3-12 0 0,5 6 161 0 0,12-11 68 0 0,-8-17-7 0 0,1 0-16 0 0,7 13 43 0 0,12-3 49 0 0,1-18-98 0 0,-9-1-53 0 0,-8 6 0 0 0,0 0 0 0 0,-1 0 0 0 0,1-1 0 0 0,-1 1 0 0 0,0-1 0 0 0,1 0 0 0 0,-1 1 0 0 0,0-2 0 0 0,-1 1 0 0 0,1 0 0 0 0,0 0 0 0 0,-1-1 0 0 0,0 0 0 0 0,0 1 0 0 0,2-5 0 0 0,-2-1 9 0 0,22-25-83 0 0,-23 33-269 0 0,-1 1-133 0 0,0 0-31 0 0,0 0 64 0 0,-9 10 278 0 0,0 9 165 0 0,8 1 0 0 0,-2 11 0 0 0,4-26-77 0 0,1-1 1 0 0,-1 0-1 0 0,1 0 1 0 0,0 0-1 0 0,0 0 1 0 0,0 0-1 0 0,1 0 1 0 0,0 0 0 0 0,-1-1-1 0 0,1 1 1 0 0,0-1-1 0 0,1 0 1 0 0,-1 0-1 0 0,1 0 1 0 0,-1 0-1 0 0,1 0 1 0 0,0-1 0 0 0,0 0-1 0 0,0 0 1 0 0,0 0-1 0 0,0 0 1 0 0,0-1-1 0 0,1 1 1 0 0,-1-1-1 0 0,1 0 1 0 0,-1 0 0 0 0,1-1-1 0 0,-1 1 1 0 0,1-1-1 0 0,2 0 77 0 0,6 0-4778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1:17.397"/>
    </inkml:context>
    <inkml:brush xml:id="br0">
      <inkml:brushProperty name="width" value="0.05" units="cm"/>
      <inkml:brushProperty name="height" value="0.05" units="cm"/>
    </inkml:brush>
  </inkml:definitions>
  <inkml:trace contextRef="#ctx0" brushRef="#br0">1392 127 2960 0 0,'0'0'64'0'0,"0"0"8"0"0,0 0 8 0 0,0 0 16 0 0,0 0-96 0 0,0 0 0 0 0,0 0 0 0 0,0 0 0 0 0,0 0 136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53.374"/>
    </inkml:context>
    <inkml:brush xml:id="br0">
      <inkml:brushProperty name="width" value="0.05" units="cm"/>
      <inkml:brushProperty name="height" value="0.05" units="cm"/>
    </inkml:brush>
  </inkml:definitions>
  <inkml:trace contextRef="#ctx0" brushRef="#br0">75 33 12416 0 0,'0'0'365'0'0,"0"0"-4"0"0,0 0-115 0 0,0 0 362 0 0,0 0 184 0 0,0 0 37 0 0,0 0-77 0 0,0 0-364 0 0,0 2-164 0 0,0 5-31 0 0,0-5 10 0 0,-1 0 70 0 0,3 74 872 0 0,15 83-862 0 0,-15-102-420 0 0,-4 59 227 0 0,-7-21 294 0 0,-9 6 1064 0 0,13-77-856 0 0,1 8-576 0 0,3-7-16 0 0,11 6 0 0 0,-6-24 0 0 0,2-6 0 0 0,6-9 0 0 0,6-23 0 0 0,5-67 0 0 0,-6-6 0 0 0,-8 82 0 0 0,-7 17 0 0 0,9 0 0 0 0,11 6 0 0 0,-4 8 0 0 0,18 22-401 0 0,-33-28 310 0 0,0 0 1 0 0,-1 1-1 0 0,0-1 1 0 0,1 1-1 0 0,-1-1 0 0 0,-1 1 1 0 0,1 0-1 0 0,0-1 0 0 0,-1 1 1 0 0,0 0-1 0 0,0 0 1 0 0,0 0-1 0 0,0 2 91 0 0,9 28-413 0 0,-8-28 535 0 0,-1-1 1 0 0,0 1-1 0 0,0 0 0 0 0,0 0 0 0 0,-1 0 0 0 0,0 0 0 0 0,0 0 0 0 0,0 0 0 0 0,-1 0 0 0 0,0 0 0 0 0,0 0 0 0 0,-1 0 0 0 0,1-1 0 0 0,-2 3-122 0 0,-3 19 283 0 0,-8 5-283 0 0,1-14 0 0 0,7-15-18 0 0,1 0 0 0 0,0-1 0 0 0,-1 0-1 0 0,0 0 1 0 0,0 0 0 0 0,1-1 0 0 0,-1 0-1 0 0,0 0 1 0 0,0 0 0 0 0,0-1 0 0 0,0 0-1 0 0,0 0 1 0 0,0 0 0 0 0,0-1 0 0 0,0 0-1 0 0,0 0 1 0 0,0-1 0 0 0,0 1 0 0 0,1-1 0 0 0,-1 0-1 0 0,1-1 1 0 0,-5-2 18 0 0,-26-21-1425 0 0,-21-18 1259 0 0,51 41 166 0 0,0 2-140 0 0,5 1-585 0 0,1 0-246 0 0,0 0-42 0 0,0 0-77 0 0,0 0-288 0 0,0 0-124 0 0,0 0-30 0 0,0 0-4 0 0</inkml:trace>
  <inkml:trace contextRef="#ctx0" brushRef="#br0" timeOffset="604.31">621 605 11976 0 0,'0'0'266'0'0,"0"0"44"0"0,0 0 15 0 0,0 0-26 0 0,-2 0-198 0 0,-53 19 2366 0 0,-9-4 228 0 0,35-3-1992 0 0,15 1-452 0 0,-17 26-229 0 0,22 3-22 0 0,8-16 0 0 0,-3-7 0 0 0,4-17 0 0 0,0 0 0 0 0,0 1 0 0 0,0-1 0 0 0,0 1 0 0 0,0-1 0 0 0,1 0 0 0 0,-1 1 0 0 0,1-1 0 0 0,-1 0 0 0 0,1 1 0 0 0,0-1 0 0 0,0 0 0 0 0,0 0 0 0 0,0 0 0 0 0,1 0 0 0 0,-1 0 0 0 0,1 0 0 0 0,-1 0 0 0 0,1 0 0 0 0,-1 0 0 0 0,1-1 0 0 0,0 1 0 0 0,0-1 0 0 0,0 1 0 0 0,0-1 0 0 0,0 0 0 0 0,0 0 0 0 0,0 0 0 0 0,1 0 0 0 0,-1 0 0 0 0,0 0 0 0 0,0-1 0 0 0,1 1 0 0 0,-1-1 0 0 0,0 1 0 0 0,1-1 0 0 0,-1 0 0 0 0,1 0 0 0 0,-1 0 0 0 0,1 0 0 0 0,-1 0 0 0 0,0-1 0 0 0,1 1 0 0 0,-1-1 0 0 0,0 0 0 0 0,1 0 0 0 0,23-10 0 0 0,10-15 0 0 0,-18-22 0 0 0,-17 44-12 0 0,0 0 0 0 0,0 0-1 0 0,0 1 1 0 0,-1-1 0 0 0,0 0 0 0 0,0 0-1 0 0,0 0 1 0 0,0 0 0 0 0,-1 0-1 0 0,1 0 1 0 0,-1 0 0 0 0,0 0-1 0 0,0 0 1 0 0,-1 0 0 0 0,1 1-1 0 0,-1-1 1 0 0,0 0 0 0 0,0 1-1 0 0,0-1 1 0 0,0 1 0 0 0,0 0-1 0 0,-1 0 1 0 0,1 0 0 0 0,-4-3 12 0 0,-7-12-65 0 0,-9 1-191 0 0,21 17 192 0 0,-23-4-2030 0 0,23 5 1907 0 0,-1 0 1 0 0,1-1-1 0 0,0 1 0 0 0,-1 0 1 0 0,1 0-1 0 0,0 1 1 0 0,0-1-1 0 0,0 0 0 0 0,0 0 1 0 0,0 1-1 0 0,0-1 1 0 0,1 0-1 0 0,-1 1 0 0 0,0-1 1 0 0,1 1-1 0 0,-1-1 1 0 0,0 1-1 0 0,1-1 0 0 0,0 1 1 0 0,-1-1-1 0 0,1 1 1 0 0,0 0 186 0 0,4 10-1024 0 0</inkml:trace>
  <inkml:trace contextRef="#ctx0" brushRef="#br0" timeOffset="1199.573">696 617 11976 0 0,'0'0'266'0'0,"0"0"44"0"0,0 0 15 0 0,0 0-26 0 0,0 0-75 0 0,0 0 421 0 0,0 0 202 0 0,0 0 38 0 0,0 0-36 0 0,0 0-188 0 0,0 0-79 0 0,0 1-20 0 0,4 11 186 0 0,-4-10-609 0 0,1 0-19 0 0,8 63-63 0 0,-6-40 73 0 0,-3-23-36 0 0,0 0-14 0 0,5 47-48 0 0,-5-48 43 0 0,0-1-6 0 0,0 0-5 0 0,0 0 7 0 0,0 2-115 0 0,-5-2 2768 0 0,-11-17-2664 0 0,9-1-588 0 0,6 12 492 0 0,0 0 0 0 0,0 1 0 0 0,0-1 0 0 0,1 0 0 0 0,0 0 0 0 0,0 0 0 0 0,1 0 0 0 0,-1 0 0 0 0,1 0 0 0 0,1 0 0 0 0,-1 1 0 0 0,1-1 1 0 0,0 0-1 0 0,0 1 0 0 0,0 0 0 0 0,1-2 36 0 0,4-11-36 0 0,15-34-92 0 0,9-8 1219 0 0,-15 39-937 0 0,16-14 41 0 0,-8 26-1259 0 0,-22 9 900 0 0,1 0-1 0 0,-1 0 0 0 0,1 0 0 0 0,-1 0 0 0 0,1 0 1 0 0,0 1-1 0 0,-1-1 0 0 0,1 1 0 0 0,-1 0 1 0 0,0 0-1 0 0,1 0 0 0 0,-1 0 0 0 0,0 0 0 0 0,1 0 1 0 0,-1 0-1 0 0,0 1 0 0 0,0-1 0 0 0,0 1 0 0 0,0 0 1 0 0,0 0-1 0 0,-1-1 0 0 0,2 2 165 0 0,34 23-4212 0 0,-14-8 2362 0 0,0 3-6 0 0</inkml:trace>
  <inkml:trace contextRef="#ctx0" brushRef="#br0" timeOffset="2008.108">1330 576 11976 0 0,'0'0'266'0'0,"0"0"44"0"0,0 0 15 0 0,0 0-26 0 0,-2 1-198 0 0,-1 0 33 0 0,0 0 0 0 0,0-1 1 0 0,0 1-1 0 0,0-1 0 0 0,0 0 0 0 0,0 0 1 0 0,0 0-1 0 0,-1 0 0 0 0,1 0 0 0 0,0-1 1 0 0,0 1-1 0 0,0-1 0 0 0,0 0 0 0 0,0 0 1 0 0,0 0-1 0 0,0-1 0 0 0,1 1 0 0 0,-1 0 1 0 0,0-1-1 0 0,1 0 0 0 0,-1 0 0 0 0,1 0 1 0 0,-1 0-1 0 0,1 0 0 0 0,0 0 0 0 0,-1-2-134 0 0,-56-28 2656 0 0,42 32-2656 0 0,-16 13 0 0 0,-6 49 0 0 0,22-19 0 0 0,-4 16 0 0 0,19-47 0 0 0,0-3 0 0 0,4 1 0 0 0,0 10 0 0 0,11 10 0 0 0,-5-12 0 0 0,5-7 0 0 0,-11-9 0 0 0,0-1 0 0 0,0 0 0 0 0,0 0 0 0 0,0-1 0 0 0,1 1 0 0 0,-1 0 0 0 0,0-1 0 0 0,0 1 0 0 0,1-1 0 0 0,-1 0 0 0 0,0 0 0 0 0,1 0 0 0 0,-1 0 0 0 0,0 0 0 0 0,1 0 0 0 0,-1-1 0 0 0,0 1 0 0 0,0-1 0 0 0,1 0 0 0 0,-1 1 0 0 0,0-1 0 0 0,0 0 0 0 0,0 0 0 0 0,60-36 0 0 0,-46 22 0 0 0,0 0 0 0 0,-1-1 0 0 0,0 0 0 0 0,-2-1 0 0 0,5-8 0 0 0,92-162 0 0 0,-56 68 0 0 0,-23 24 0 0 0,-29 84-38 0 0,-1-1 0 0 0,0 0-1 0 0,-1 1 1 0 0,-1-1 0 0 0,0 0-1 0 0,0 0 1 0 0,-1 1-1 0 0,0-1 1 0 0,-4-9 38 0 0,-29-72-396 0 0,9 53 239 0 0,21 33 157 0 0,5 5 40 0 0,0 2-94 0 0,0 0-26 0 0,-8 5-204 0 0,-1 18-361 0 0,-18 51 603 0 0,23-56 45 0 0,-49 280 1859 0 0,25-127-1796 0 0,16-30-66 0 0,15-42-60 0 0,6-50-2256 0 0,-9-48 1804 0 0,9 33-1535 0 0,0-16-1921 0 0,-9-18 2944 0 0</inkml:trace>
  <inkml:trace contextRef="#ctx0" brushRef="#br0" timeOffset="3912.969">1698 900 4776 0 0,'0'0'135'0'0,"-5"9"1722"0"0,-11 32 491 0 0,1-21-840 0 0,-30 89 1084 0 0,9-55-2520 0 0,-43 71-1976 0 0,63-109 880 0 0,15-15-68 0 0,1-1-2320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1:35.617"/>
    </inkml:context>
    <inkml:brush xml:id="br0">
      <inkml:brushProperty name="width" value="0.05" units="cm"/>
      <inkml:brushProperty name="height" value="0.05" units="cm"/>
    </inkml:brush>
  </inkml:definitions>
  <inkml:trace contextRef="#ctx0" brushRef="#br0">59 70 11256 0 0,'0'2'256'0'0,"-24"101"1085"0"0,17-82-432 0 0,-19 41 2035 0 0,25-60-2729 0 0,1-2-58 0 0,0 0-12 0 0,1 10 1985 0 0,7-29-2092 0 0,36-127-38 0 0,-27 111 0 0 0,6-28 464 0 0,-20 57 34 0 0,-2 5 12 0 0,-1 1-135 0 0,6 0-1527 0 0,-2 2 1114 0 0,-1 0 0 0 0,1 1 0 0 0,-1-1 0 0 0,1 1 0 0 0,-1 0 1 0 0,0 0-1 0 0,0 0 0 0 0,0 1 0 0 0,0-1 0 0 0,-1 1 0 0 0,0-1 0 0 0,1 1 0 0 0,-1 0 0 0 0,0 0 0 0 0,-1 0 0 0 0,1 0 38 0 0,3 12 0 0 0,-1 0 0 0 0,0 1 0 0 0,-2 0 0 0 0,0-1 0 0 0,0 1 0 0 0,-2 0 0 0 0,0 13 0 0 0,0-30 0 0 0,0 58 0 0 0,-9-7 0 0 0,9-43-73 0 0,0 5-972 0 0,0-10-4318 0 0,0-3-243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1:34.015"/>
    </inkml:context>
    <inkml:brush xml:id="br0">
      <inkml:brushProperty name="width" value="0.05" units="cm"/>
      <inkml:brushProperty name="height" value="0.05" units="cm"/>
    </inkml:brush>
  </inkml:definitions>
  <inkml:trace contextRef="#ctx0" brushRef="#br0">146 83 6992 0 0,'0'0'157'0'0,"0"0"23"0"0,0 0 12 0 0,0 0 57 0 0,0 0 214 0 0,0 0 90 0 0,0 0 21 0 0,0 0-16 0 0,0 0-72 0 0,0 0-34 0 0,0 0-4 0 0,0 0 9 0 0,0 0 39 0 0,0 0 15 0 0,0 0 1 0 0,0 0-35 0 0,0 0-145 0 0,0 0-63 0 0,0 0-11 0 0,0 0-2 0 0,0 0 0 0 0,0 0 0 0 0,0 0 0 0 0,0 0-26 0 0,0 0-106 0 0,0 0-48 0 0,0 0-10 0 0,1 1-13 0 0,29 26-192 0 0,-28-26 139 0 0,0 1-1 0 0,0 0 1 0 0,0 0-1 0 0,0 0 1 0 0,0 0-1 0 0,0 0 1 0 0,-1 0-1 0 0,1 0 0 0 0,-1 0 1 0 0,0 1-1 0 0,0-1 1 0 0,0 0-1 0 0,0 1 1 0 0,0-1-1 0 0,0 1 1 0 0,0-1-1 0 0,-1 1 1 0 0,0 0-1 0 0,1-1 1 0 0,-1 1-1 0 0,0 2 1 0 0,1 2 1 0 0,1 5-1 0 0,0-1 0 0 0,0 1 0 0 0,-1 0 0 0 0,-1 0 0 0 0,0 0 0 0 0,-1 0 0 0 0,0 3 0 0 0,-9 57 192 0 0,-7-1 263 0 0,3-53 21 0 0,-4 6-268 0 0,6-13-604 0 0,6-17-1099 0 0,-11 25-895 0 0,12-12-2388 0 0</inkml:trace>
  <inkml:trace contextRef="#ctx0" brushRef="#br0" timeOffset="597.981">9 236 9760 0 0,'-6'10'766'0'0,"6"-9"-639"0"0,-1 1 0 0 0,1-1 0 0 0,0 1 0 0 0,-1-1 0 0 0,1 1 0 0 0,0-1 0 0 0,0 1 0 0 0,0-1 0 0 0,0 1 0 0 0,0 0 0 0 0,0-1 0 0 0,0 1 0 0 0,1-1 0 0 0,-1 1 0 0 0,1-1 0 0 0,-1 1 0 0 0,1-1 0 0 0,-1 1 0 0 0,1-1 0 0 0,0 0 0 0 0,0 1 0 0 0,-1-1-1 0 0,1 0 1 0 0,0 0 0 0 0,0 1 0 0 0,0-1 0 0 0,1 0 0 0 0,-1 0 0 0 0,0 0 0 0 0,0 0 0 0 0,1-1 0 0 0,-1 1 0 0 0,0 0 0 0 0,1 0 0 0 0,-1-1 0 0 0,1 1 0 0 0,-1-1 0 0 0,1 1 0 0 0,-1-1 0 0 0,2 1-127 0 0,9-4 161 0 0,0 1 1 0 0,0-1 0 0 0,0-1-1 0 0,0 0 1 0 0,0-1 0 0 0,-1 0-1 0 0,0 0 1 0 0,0-1-1 0 0,10-8-161 0 0,-16 11 20 0 0,97-58-101 0 0,-12-1-1435 0 0,-21-17 1002 0 0,-42 42 527 0 0,-26 36 51 0 0,-1 1 3 0 0,17 3 90 0 0,14 59-25 0 0,-27-54-51 0 0,-1-1 0 0 0,1 1 0 0 0,-2 0 0 0 0,1 1 0 0 0,-1-1 0 0 0,-1 0 0 0 0,1 1 0 0 0,-1-1 1 0 0,-1 1-1 0 0,0-1 0 0 0,0 1 0 0 0,0-1 0 0 0,-1 1 0 0 0,-1-1 0 0 0,1 1 0 0 0,-1-1 0 0 0,-1 0 0 0 0,0 1-81 0 0,-2 15 199 0 0,-43 113 2143 0 0,47-127-2297 0 0,1-8 110 0 0,0-2 35 0 0,0 0 2 0 0,18-23-96 0 0,9-17-710 0 0,-8 14 348 0 0,-11 18 184 0 0,27-5-108 0 0,-31 14 177 0 0,-1-1-1 0 0,1 1 1 0 0,-1 0 0 0 0,1 0-1 0 0,-1 0 1 0 0,0 1-1 0 0,1-1 1 0 0,-1 1-1 0 0,0 0 1 0 0,0 0-1 0 0,0 0 1 0 0,0 0-1 0 0,0 1 1 0 0,0-1-1 0 0,-1 1 1 0 0,1-1-1 0 0,-1 1 1 0 0,0 0-1 0 0,2 3 14 0 0,23 45 0 0 0,-22-36 6 0 0,2 36 72 0 0,-19 5 54 0 0,12-49-121 0 0,0-6 42 0 0,0-1-61 0 0,0 0-302 0 0,0 0-136 0 0,0 0-747 0 0,0-2-3017 0 0,4-8-1294 0 0</inkml:trace>
  <inkml:trace contextRef="#ctx0" brushRef="#br0" timeOffset="1033.962">834 296 11976 0 0,'0'0'266'0'0,"0"0"44"0"0,0 0 15 0 0,-1 1-26 0 0,-16 32 735 0 0,40-9 84 0 0,28 12-1118 0 0,-42-33 0 0 0,-5-1 0 0 0,0 1 0 0 0,1-1 0 0 0,-1-1 0 0 0,1 1 0 0 0,0-1 0 0 0,-1 1 0 0 0,1-1 0 0 0,0-1 0 0 0,0 1 0 0 0,0-1 0 0 0,-1 1 0 0 0,1-1 0 0 0,0-1 0 0 0,0 1 0 0 0,0-1 0 0 0,0 0 0 0 0,-1 0 0 0 0,1 0 0 0 0,0-1 0 0 0,30-19 49 0 0,-8-26 1164 0 0,-26 45-1236 0 0,-1 0 1 0 0,1 0-1 0 0,0 0 0 0 0,0 0 1 0 0,-1 0-1 0 0,1 0 1 0 0,-1 0-1 0 0,0 0 0 0 0,0-1 1 0 0,0 1-1 0 0,0 0 0 0 0,0 0 1 0 0,0 0-1 0 0,0 0 0 0 0,-1-1 1 0 0,1 1-1 0 0,-1 0 0 0 0,1 0 1 0 0,-1 0-1 0 0,0 0 0 0 0,0 0 1 0 0,0 0-1 0 0,0 0 0 0 0,0 1 1 0 0,-2-2 22 0 0,-5-3-81 0 0,6 4 62 0 0,1 1-1 0 0,-1-1 0 0 0,1 1 0 0 0,-1 0 0 0 0,0 0 1 0 0,0 0-1 0 0,0 0 0 0 0,0 0 0 0 0,1 0 1 0 0,-1 1-1 0 0,0-1 0 0 0,0 1 0 0 0,0-1 0 0 0,-1 1 1 0 0,1-1-1 0 0,0 1 0 0 0,0 0 0 0 0,0 0 1 0 0,-1 0 19 0 0,-4 2-5 0 0,-21 17-54 0 0,-8 25-5 0 0,33-42 67 0 0,0 1 1 0 0,0 0-1 0 0,0 0 1 0 0,1 0-1 0 0,-1 0 1 0 0,1 1-1 0 0,0-1 1 0 0,0 1-1 0 0,0-1 1 0 0,1 1-1 0 0,-1 0 1 0 0,1-1 0 0 0,0 1-1 0 0,0 2-3 0 0,-4 8 76 0 0,-9 59 501 0 0,14-71-503 0 0,0-2-2 0 0,3 6-60 0 0,-1 0 1 0 0,1 0 0 0 0,0-1 0 0 0,1 1 0 0 0,0 0-1 0 0,-1-1 1 0 0,1 0 0 0 0,1 0 0 0 0,-1 0 0 0 0,1 0-13 0 0,-4-5-4 0 0,29 11-1249 0 0,-15-10-369 0 0,2 1 122 0 0,-3 3-17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43.490"/>
    </inkml:context>
    <inkml:brush xml:id="br0">
      <inkml:brushProperty name="width" value="0.05" units="cm"/>
      <inkml:brushProperty name="height" value="0.05" units="cm"/>
    </inkml:brush>
  </inkml:definitions>
  <inkml:trace contextRef="#ctx0" brushRef="#br0">2838 560 10512 0 0,'0'0'306'0'0,"0"0"-4"0"0,-1 0-194 0 0,-28 11 1848 0 0,25-7-1683 0 0,1-1 0 0 0,-1 1 0 0 0,1-1 0 0 0,0 1 1 0 0,0 0-1 0 0,1 0 0 0 0,-1 1 0 0 0,1-1 1 0 0,0 0-1 0 0,0 1 0 0 0,0 0 0 0 0,0 1-273 0 0,2-5 35 0 0,0-1-203 0 0,0 0-109 0 0,0 0-686 0 0,0 0-2753 0 0,0 0-1177 0 0</inkml:trace>
  <inkml:trace contextRef="#ctx0" brushRef="#br0" timeOffset="780.767">3099 454 9360 0 0,'0'0'208'0'0,"0"0"33"0"0,0 0 15 0 0,0 0 64 0 0,0 0 243 0 0,0 0 107 0 0,0 0 24 0 0,0 0-88 0 0,0 8-303 0 0,-9 55 941 0 0,-3 43-405 0 0,-10-36 9 0 0,10-38-330 0 0,11-30-421 0 0,1 7 1927 0 0,-1-54-1416 0 0,42-106-2570 0 0,-7 85 1532 0 0,-29 47 184 0 0,-5 17 148 0 0,0 2 2 0 0,0 0-24 0 0,0 0-99 0 0,0 0-43 0 0,0 0-8 0 0,1 1 43 0 0,3 1 224 0 0,-1 0 1 0 0,0 1-1 0 0,0-1 0 0 0,0 0 1 0 0,0 1-1 0 0,0 0 0 0 0,-1 0 1 0 0,1 0-1 0 0,-1 0 0 0 0,0 0 1 0 0,0 0-1 0 0,0 1 0 0 0,0-1 1 0 0,0 1-1 0 0,-1-1 0 0 0,0 1 1 0 0,1 1 2 0 0,7 102 444 0 0,-35 7-888 0 0,24-111 53 0 0,1 1 1 0 0,1 0 0 0 0,-1 0-1 0 0,0-1 1 0 0,1 1 0 0 0,0 0 0 0 0,0 0-1 0 0,0 0 1 0 0,0 0 0 0 0,0 0 0 0 0,1-1-1 0 0,0 1 1 0 0,0 0 0 0 0,1 2 390 0 0,2 6-3912 0 0</inkml:trace>
  <inkml:trace contextRef="#ctx0" brushRef="#br0" timeOffset="-1768.373">1584 80 10680 0 0,'0'0'241'0'0,"0"0"38"0"0,0 0 11 0 0,0 0-28 0 0,-1 2-142 0 0,-34 83 1528 0 0,35-78-1555 0 0,-5 19 431 0 0,1 2 0 0 0,1-1 0 0 0,2 0-1 0 0,1 1 1 0 0,1-1 0 0 0,1 0-1 0 0,3 12-523 0 0,4 23 816 0 0,13 111 24 0 0,-21-105-685 0 0,-2-57-112 0 0,-3-2-22 0 0,0 0 22 0 0,4 0-49 0 0,-5-51-38 0 0,1-20 836 0 0,0-41-692 0 0,6 93-190 0 0,0 0 0 0 0,0 0 0 0 0,1 0-1 0 0,1 0 1 0 0,-1 1 0 0 0,2 0 0 0 0,-1 0-1 0 0,1 0 1 0 0,1 0 0 0 0,2-3 90 0 0,-5 8-3 0 0,0 0-1 0 0,1 0 1 0 0,0 0 0 0 0,-1 1 0 0 0,1 0 0 0 0,0-1-1 0 0,1 1 1 0 0,-1 1 0 0 0,0-1 0 0 0,1 1 0 0 0,0-1 0 0 0,-1 1-1 0 0,2 0 4 0 0,24-11-82 0 0,10 15-132 0 0,-32 4 169 0 0,-1 0 0 0 0,0 0 0 0 0,0 1 0 0 0,0 0 0 0 0,-1 0-1 0 0,0 1 1 0 0,-1 0 0 0 0,0 0 0 0 0,0 0 0 0 0,-1 0 0 0 0,1 1-1 0 0,-2 0 1 0 0,1 0 0 0 0,-2 0 0 0 0,1 0 0 0 0,-1 0-1 0 0,1 10 46 0 0,-16 61 0 0 0,11-70-32 0 0,-2-1 0 0 0,1 1 0 0 0,-2 0 0 0 0,1-1 0 0 0,-1 0 0 0 0,0 0 0 0 0,-1 0 0 0 0,0-1 0 0 0,0 0 0 0 0,-1 0 0 0 0,0-1 0 0 0,-1 1 0 0 0,0-1 0 0 0,0-1 0 0 0,-6 4 32 0 0,11-9 75 0 0,0 0 0 0 0,0 0 0 0 0,0-1 0 0 0,0 0 0 0 0,-1 1 0 0 0,1-1 0 0 0,0-1-1 0 0,0 1 1 0 0,0 0 0 0 0,0-1 0 0 0,0 1 0 0 0,0-1 0 0 0,0 0 0 0 0,0 0 0 0 0,0 0 0 0 0,0 0-1 0 0,0-1 1 0 0,1 1 0 0 0,-1-1 0 0 0,0 0 0 0 0,1 0 0 0 0,-1 0 0 0 0,1 0 0 0 0,0 0-1 0 0,-1-1-74 0 0,-46-62-2060 0 0,45 38-2129 0 0,4 22 2655 0 0</inkml:trace>
  <inkml:trace contextRef="#ctx0" brushRef="#br0" timeOffset="-1135.442">1988 651 7632 0 0,'0'0'166'0'0,"0"0"29"0"0,0 0 14 0 0,-5-5 13 0 0,-16-24 580 0 0,20 27 81 0 0,1 2 40 0 0,0 0-82 0 0,0 0-364 0 0,0 0-158 0 0,0 0-30 0 0,0 0 23 0 0,0 0 128 0 0,0 0 59 0 0,0 0 12 0 0,0 0-69 0 0,0 0-220 0 0,0 0 164 0 0,0 0 102 0 0,1 2 21 0 0,0 2-485 0 0,0-1 0 0 0,1 0 0 0 0,-1 1 0 0 0,1-1 0 0 0,0 0 0 0 0,0 0 0 0 0,0 0 0 0 0,1 0 0 0 0,-1-1 0 0 0,1 1 0 0 0,-1 0 0 0 0,1-1 0 0 0,0 0 0 0 0,0 0 0 0 0,0 0 0 0 0,0 0 0 0 0,0 0-1 0 0,0 0 1 0 0,1-1 0 0 0,-1 0 0 0 0,1 1 0 0 0,-1-1 0 0 0,1-1 0 0 0,-1 1-24 0 0,65-12 25 0 0,-61 8 54 0 0,1 0 0 0 0,-1-1-1 0 0,0 0 1 0 0,0 0 0 0 0,0 0-1 0 0,-1-1 1 0 0,1 0 0 0 0,-1-1-1 0 0,0 1 1 0 0,-1-1 0 0 0,1 0-1 0 0,-1 0 1 0 0,0-1 0 0 0,-1 0-1 0 0,3-5-78 0 0,-2-22-500 0 0,-15 19-82 0 0,-37-11 556 0 0,-2 11 26 0 0,48 15 0 0 0,0-1 0 0 0,0 1 0 0 0,0 0 0 0 0,0-1 0 0 0,1 1 0 0 0,-1 0 0 0 0,0 0 0 0 0,0-1 0 0 0,0 1 0 0 0,0 0 0 0 0,0 0 0 0 0,0 0 0 0 0,0 0 0 0 0,0 1 0 0 0,0-1 0 0 0,0 0 0 0 0,0 0 0 0 0,0 0 0 0 0,0 1 0 0 0,0-1 0 0 0,1 1 0 0 0,-1-1 0 0 0,0 0 0 0 0,0 1 0 0 0,0 0 0 0 0,1-1 0 0 0,-1 1 0 0 0,0-1 0 0 0,0 1 0 0 0,1 0 0 0 0,-1-1 0 0 0,1 1 0 0 0,-1 1 0 0 0,-2 1 0 0 0,-28 48 0 0 0,5 13 0 0 0,-5 25 0 0 0,23-24 0 0 0,9-62 12 0 0,0-1-1 0 0,0 1 0 0 0,0-1 0 0 0,0 1 0 0 0,0-1 0 0 0,1 0 0 0 0,-1 1 0 0 0,1-1 1 0 0,-1 0-1 0 0,1 0 0 0 0,0 0 0 0 0,0 0 0 0 0,0-1 0 0 0,0 1 0 0 0,0 0 0 0 0,0-1 1 0 0,0 0-1 0 0,1 1 0 0 0,-1-1 0 0 0,0 0 0 0 0,1 0 0 0 0,-1 0 0 0 0,1 0 0 0 0,-1-1 1 0 0,1 1-1 0 0,0-1 0 0 0,-1 1 0 0 0,1-1 0 0 0,0 0 0 0 0,-1 0 0 0 0,3 0-11 0 0,-1 0 39 0 0,54 12-311 0 0,34-1-2697 0 0,-69-10 1947 0 0</inkml:trace>
  <inkml:trace contextRef="#ctx0" brushRef="#br0" timeOffset="-420.398">2591 538 13824 0 0,'0'0'314'0'0,"0"0"46"0"0,-2-1 22 0 0,-14-7 118 0 0,11 9-399 0 0,1-1 0 0 0,-1 0 0 0 0,1 1 1 0 0,0 0-1 0 0,-1 0 0 0 0,1 0 1 0 0,0 1-1 0 0,0-1 0 0 0,-1 1 0 0 0,1 0 1 0 0,1 0-1 0 0,-1 1 0 0 0,0-1 1 0 0,0 1-1 0 0,1 0 0 0 0,0 0 0 0 0,-1 0 1 0 0,1 0-1 0 0,0 1-101 0 0,-8 5 130 0 0,-36 50-18 0 0,15-16-227 0 0,14 24 115 0 0,18-65 4 0 0,0 0 0 0 0,0 0-1 0 0,0 0 1 0 0,0 0-1 0 0,0 0 1 0 0,1 0-1 0 0,-1 0 1 0 0,0 0-1 0 0,1 0 1 0 0,0 0-1 0 0,-1 0 1 0 0,1-1-1 0 0,0 1 1 0 0,0 0-1 0 0,0 0 1 0 0,0-1-1 0 0,0 1 1 0 0,1 0-1 0 0,-1-1 1 0 0,0 1-1 0 0,1-1 1 0 0,-1 0 0 0 0,1 1-1 0 0,-1-1 1 0 0,1 0-1 0 0,0 0 1 0 0,0 0-1 0 0,1 0-3 0 0,34 7 83 0 0,-37-8-91 0 0,4-1 41 0 0,1-1-1 0 0,-1 1 1 0 0,-1-1 0 0 0,1 0 0 0 0,0 0 0 0 0,0 0 0 0 0,-1-1 0 0 0,1 1 0 0 0,-1-1 0 0 0,0 0 0 0 0,0 0-1 0 0,3-3-32 0 0,-3 2-35 0 0,-1 0-1 0 0,0 1 0 0 0,0-1 1 0 0,0 0-1 0 0,0-1 0 0 0,-1 1 1 0 0,0 0-1 0 0,0 0 0 0 0,0-1 1 0 0,0 1-1 0 0,-1 0 0 0 0,1-1 1 0 0,-1 1-1 0 0,0-1 0 0 0,-1-3 36 0 0,1 2-9 0 0,5-42-1 0 0,-5 158-229 0 0,-1 27 368 0 0,1-90-40 0 0,-1 0 0 0 0,-3-1 0 0 0,-5 27-89 0 0,1-15 48 0 0,-40 137 123 0 0,13-74-1 0 0,21-81-58 0 0,2 0 0 0 0,2 1 0 0 0,-2 22-112 0 0,1-6 48 0 0,-6 5-48 0 0,17-54 11 0 0,0-6 50 0 0,-2-3 41 0 0,-7-6-28 0 0,0 0 1 0 0,1 0 0 0 0,0-1-1 0 0,0 0 1 0 0,1-1 0 0 0,0 0-1 0 0,1 0 1 0 0,0-1 0 0 0,0 1-1 0 0,-2-7-74 0 0,-20-29-465 0 0,3-2-1 0 0,1-1 0 0 0,3 0 0 0 0,1-2 1 0 0,3 0-1 0 0,1-4 466 0 0,12 33-509 0 0</inkml:trace>
  <inkml:trace contextRef="#ctx0" brushRef="#br0" timeOffset="-3796.761">418 245 6448 0 0,'0'0'141'0'0,"0"0"23"0"0,0 0 13 0 0,1-1-19 0 0,6-66 3602 0 0,-10 53-3379 0 0,3 7-357 0 0,0 5 43 0 0,0 2 17 0 0,0 0 17 0 0,0 0 10 0 0,0 0 1 0 0,0 0-35 0 0,0 0-146 0 0,0 0-69 0 0,-1 2-12 0 0,-4 68 2080 0 0,6-47-1987 0 0,-14 187 1860 0 0,-9-66-1167 0 0,-9-6 1997 0 0,26-108-2481 0 0,5-28-320 0 0,0-2-110 0 0,0 0-30 0 0,0 0-102 0 0,0 0-416 0 0,0-2-183 0 0,0-8-41 0 0</inkml:trace>
  <inkml:trace contextRef="#ctx0" brushRef="#br0" timeOffset="-3259.482">90 80 7848 0 0,'0'0'232'0'0,"1"-1"-14"0"0,6-9 380 0 0,-6 9-12 0 0,-1 1 20 0 0,0 0 30 0 0,0 0 118 0 0,0 0 57 0 0,6-13 3403 0 0,-2 11-4185 0 0,0 0 0 0 0,0-1 0 0 0,0 2 0 0 0,1-1 0 0 0,-1 0 0 0 0,0 1 0 0 0,1 0 0 0 0,-1 0 0 0 0,1 0 0 0 0,-1 1 0 0 0,1 0 0 0 0,0-1 0 0 0,-1 1 0 0 0,1 1 0 0 0,-1-1 0 0 0,1 1 0 0 0,0 0 0 0 0,-1 0 0 0 0,5 2-29 0 0,11-1 41 0 0,40 6-39 0 0,-31-4-5 0 0,0-1 0 0 0,0-1 1 0 0,0-1-1 0 0,0-2 0 0 0,23-3 3 0 0,102-19-193 0 0,-125 14 21 0 0,-10 3-216 0 0,0 0 0 0 0,1 1 0 0 0,-1 1 0 0 0,1 1 0 0 0,18-1 388 0 0,-32 5-1116 0 0,3 3-10 0 0</inkml:trace>
  <inkml:trace contextRef="#ctx0" brushRef="#br0" timeOffset="-2744.582">684 603 7616 0 0,'-1'-2'222'0'0,"-11"-46"844"0"0,11 34 742 0 0,1 13-931 0 0,0 1-212 0 0,0 0-90 0 0,0 0-20 0 0,0 0-45 0 0,0 0-172 0 0,0 0-77 0 0,0 0-18 0 0,0 0-33 0 0,-1 0-127 0 0,-4 3-87 0 0,-1-1 1 0 0,1 1-1 0 0,0 1 0 0 0,0-1 1 0 0,1 1-1 0 0,-1 0 0 0 0,1 0 1 0 0,-1 0-1 0 0,1 1 0 0 0,1-1 1 0 0,-1 1-1 0 0,1 0 0 0 0,0 0 1 0 0,0 0-1 0 0,0 0 0 0 0,0 1 1 0 0,1-1-1 0 0,0 1 1 0 0,0 1 3 0 0,-35 64 85 0 0,28 0 206 0 0,10-67-217 0 0,-1 0 1 0 0,1 1-1 0 0,0-1 1 0 0,1 0-1 0 0,-1 0 1 0 0,1 0-1 0 0,-1 0 1 0 0,1 0 0 0 0,0-1-1 0 0,1 1 1 0 0,-1 0-1 0 0,0-1 1 0 0,1 0-1 0 0,0 1 1 0 0,0-1-1 0 0,0 0 1 0 0,0 0 0 0 0,1-1-1 0 0,-1 1 1 0 0,1-1-1 0 0,-1 0 1 0 0,1 0-1 0 0,0 0 1 0 0,0 0-1 0 0,1 0-74 0 0,-2-1 5 0 0,1 0-1 0 0,-1 0 0 0 0,1 0 0 0 0,-1 0 1 0 0,1-1-1 0 0,0 0 0 0 0,-1 1 0 0 0,1-1 1 0 0,0-1-1 0 0,-1 1 0 0 0,1 0 0 0 0,-1-1 1 0 0,1 0-1 0 0,-1 0 0 0 0,1 0 0 0 0,-1 0 1 0 0,1-1-1 0 0,-1 1 0 0 0,0-1 0 0 0,0 0 1 0 0,0 0-1 0 0,0 0 0 0 0,0 0 0 0 0,0 0 1 0 0,0-1-1 0 0,-1 1 0 0 0,1-1 0 0 0,-1 0 1 0 0,0 1-1 0 0,0-1 0 0 0,0-1 0 0 0,0 1-4 0 0,2 0 0 0 0,4-7 0 0 0,0-1 0 0 0,-1 1 0 0 0,0-1 0 0 0,-1 0 0 0 0,0-1 0 0 0,4-11 0 0 0,4-7 0 0 0,-13 24-56 0 0,1 1 0 0 0,-1 0 0 0 0,-1-1 0 0 0,1 1 0 0 0,-1-1 0 0 0,0 1 0 0 0,0-1 0 0 0,-1 1 0 0 0,1-1 0 0 0,-1 1 0 0 0,-1 0 0 0 0,1-1 0 0 0,-1 1 0 0 0,0 0 0 0 0,0 0 0 0 0,0 0 1 0 0,-1 0-1 0 0,1 0 0 0 0,-4-3 56 0 0,3 5-29 0 0,0-1 1 0 0,0 0-1 0 0,-1 1 1 0 0,0 0 0 0 0,0 0-1 0 0,0 0 1 0 0,0 0-1 0 0,0 1 1 0 0,0 0 0 0 0,-1 0-1 0 0,1 0 1 0 0,-1 0-1 0 0,0 0 1 0 0,1 1 0 0 0,-1 0-1 0 0,0 0 1 0 0,0 0 0 0 0,0 1-1 0 0,0 0 1 0 0,0 0-1 0 0,1 0 1 0 0,-1 0 0 0 0,0 1-1 0 0,0 0 1 0 0,0 0-1 0 0,0 0 1 0 0,1 1 0 0 0,-1-1-1 0 0,1 1 1 0 0,-1 0 0 0 0,0 1 28 0 0,1-1 0 0 0,0 0 0 0 0,0 1 0 0 0,0 0 0 0 0,0-1 0 0 0,1 2 0 0 0,-1-1 0 0 0,1 0 0 0 0,0 1 0 0 0,0-1 0 0 0,0 1 0 0 0,1 0 0 0 0,-1 0 0 0 0,0 2 0 0 0,-2 2-27 0 0,1-3-91 0 0,0 1-1 0 0,1 0 1 0 0,0-1-1 0 0,0 2 1 0 0,0-1-1 0 0,1 0 1 0 0,0 0-1 0 0,0 1 1 0 0,0-1 0 0 0,1 1-1 0 0,0-1 1 0 0,0 3 118 0 0,1 8-512 0 0</inkml:trace>
  <inkml:trace contextRef="#ctx0" brushRef="#br0" timeOffset="42308.843">423 1313 7200 0 0,'0'0'165'0'0,"0"0"22"0"0,0 0 6 0 0,-1 0-67 0 0,-3-5-53 0 0,0-8 41 0 0,4 12 476 0 0,0 1 180 0 0,0 0 29 0 0,0 0-30 0 0,0 0-154 0 0,0 0-67 0 0,0 0-17 0 0,0 0-51 0 0,0 0-202 0 0,0 0-87 0 0,0 0-20 0 0,0 0-18 0 0,0 0-61 0 0,0 0-20 0 0,-2 1 3 0 0,-1 4-74 0 0,1-1 1 0 0,-1 1-1 0 0,1-1 1 0 0,-1 1-1 0 0,1 0 1 0 0,1 0 0 0 0,-1 0-1 0 0,1 0 1 0 0,0 0-1 0 0,0 0 1 0 0,0 5-2 0 0,-2 5-1 0 0,-14 60 1 0 0,3 39-14 0 0,9-24-36 0 0,-22 71 311 0 0,-13 10-176 0 0,6-51-2169 0 0,34-118 1574 0 0,0-2 67 0 0,0 0 278 0 0</inkml:trace>
  <inkml:trace contextRef="#ctx0" brushRef="#br0" timeOffset="42699.924">0 1683 7544 0 0,'0'0'166'0'0,"0"0"29"0"0,0 0 13 0 0,0 0 103 0 0,0 0 403 0 0,0 0 176 0 0,0 0 35 0 0,0 0-29 0 0,0 0-160 0 0,0 0-68 0 0,0 0-17 0 0,0 0-42 0 0,0 0-164 0 0,0 0-77 0 0,0 0-14 0 0,0 0-41 0 0,0 0-164 0 0,2 2-75 0 0,1 0-71 0 0,1 0 0 0 0,-1 1 1 0 0,0-1-1 0 0,1-1 1 0 0,0 1-1 0 0,-1 0 1 0 0,1-1-1 0 0,0 0 1 0 0,0 0-1 0 0,0 0 1 0 0,0 0-1 0 0,0-1 1 0 0,0 1-1 0 0,0-1 1 0 0,0 0-1 0 0,0 0 1 0 0,0-1-1 0 0,4 0-3 0 0,13 1 2 0 0,10 1-2 0 0,22-3-232 0 0,5-24-336 0 0,22-35-784 0 0,-68 50 452 0 0,2-1-40 0 0</inkml:trace>
  <inkml:trace contextRef="#ctx0" brushRef="#br0" timeOffset="43316.39">538 1393 7688 0 0,'0'0'166'0'0,"0"0"29"0"0,0 0 14 0 0,0 0 101 0 0,0 0 371 0 0,0 0 160 0 0,0 0 30 0 0,0 0-50 0 0,0 0-239 0 0,0 1-109 0 0,-18 99 1032 0 0,9 51-527 0 0,0-54-372 0 0,-5-14-166 0 0,5-38-221 0 0,7-36 48 0 0,5-14 1239 0 0,1 0-1505 0 0,26-34-395 0 0,-11 15 300 0 0,-5 5 161 0 0,-9 12-54 0 0,13 1-13 0 0,3 18-381 0 0,-17-7 229 0 0,22 29-47 0 0,-17-11 139 0 0,-4 1 46 0 0,3-10-124 0 0,10 40 370 0 0,-14-40-5365 0 0,-3-13-69 0 0</inkml:trace>
  <inkml:trace contextRef="#ctx0" brushRef="#br0" timeOffset="43989.125">799 1873 9760 0 0,'0'0'222'0'0,"0"0"30"0"0,0 0 18 0 0,0 0 68 0 0,0 0 280 0 0,0 0 118 0 0,0 0 28 0 0,0 0-66 0 0,0 0-291 0 0,0 0-130 0 0,0 0-21 0 0,0 0-5 0 0,0 2 5 0 0,8 14 271 0 0,-6-15-307 0 0,32-5 431 0 0,-21-3-245 0 0,-11 6-346 0 0,0 0 1 0 0,0 0-1 0 0,0 0 1 0 0,0 0-1 0 0,0-1 1 0 0,0 1-1 0 0,-1 0 1 0 0,1-1-1 0 0,0 0 1 0 0,-1 1-1 0 0,1-1 0 0 0,-1 0 1 0 0,0 0-1 0 0,0 0 1 0 0,1 0-1 0 0,-1 0 1 0 0,0 0-1 0 0,-1 0 1 0 0,1 0-1 0 0,1-2-60 0 0,6-43-23 0 0,-4 1-1728 0 0,-11 36 1055 0 0,-6-23-376 0 0,12 31 880 0 0,1 2-27 0 0,-1 0-112 0 0,-6-5 26 0 0,7 5 272 0 0,-1-1 0 0 0,1 1 0 0 0,-1-1 1 0 0,1 1-1 0 0,-1 0 0 0 0,1-1 0 0 0,-1 1 0 0 0,1-1 0 0 0,-1 1 0 0 0,0 0 0 0 0,1 0 1 0 0,-1-1-1 0 0,0 1 0 0 0,1 0 0 0 0,-1 0 0 0 0,0 0 0 0 0,1 0 0 0 0,-1 0 0 0 0,0 0 0 0 0,1 0 1 0 0,-1 0-1 0 0,0 0 0 0 0,1 0 0 0 0,-1 0 0 0 0,0 0 0 0 0,1 0 0 0 0,-1 0 0 0 0,0 1 1 0 0,1-1-1 0 0,-1 0 0 0 0,0 1 0 0 0,1-1 0 0 0,-1 0 0 0 0,1 1 0 0 0,-1-1 33 0 0,-12 13-97 0 0,1 1 0 0 0,0 0 0 0 0,1 1 0 0 0,0 0 0 0 0,-5 13 97 0 0,-3 2 5 0 0,-7 24 407 0 0,26-52-113 0 0,-1 0 12 0 0,-12 89 65 0 0,14-89-315 0 0,-1 0 1 0 0,0 0-1 0 0,1 0 1 0 0,0 0 0 0 0,-1 0-1 0 0,1 0 1 0 0,0 0-1 0 0,0 0 1 0 0,0-1-1 0 0,0 1 1 0 0,1 0 0 0 0,-1-1-1 0 0,0 1 1 0 0,1-1-1 0 0,-1 1 1 0 0,1-1 0 0 0,-1 0-1 0 0,1 0 1 0 0,0 0-1 0 0,-1 1 1 0 0,1-2-1 0 0,0 1-61 0 0,14 12 512 0 0,-11-9-499 0 0,0 0 0 0 0,1-1-1 0 0,0 1 1 0 0,-1-1 0 0 0,1 0 0 0 0,1 0-1 0 0,-1-1 1 0 0,0 0 0 0 0,1 0-1 0 0,-1 0 1 0 0,1-1 0 0 0,-1 0 0 0 0,6 0-13 0 0,-12-1 0 0 0,61 8-134 0 0,-12-4-2526 0 0,-35-8 1638 0 0</inkml:trace>
  <inkml:trace contextRef="#ctx0" brushRef="#br0" timeOffset="44443.298">1064 1801 8328 0 0,'0'0'241'0'0,"0"0"0"0"0,0 0-39 0 0,0 0 382 0 0,0 2 184 0 0,-8 12 813 0 0,7-13-965 0 0,1-1-68 0 0,0 1-17 0 0,-15 47 1041 0 0,10-29-1208 0 0,9 69-44 0 0,-4-86-246 0 0,0-2-2 0 0,0 0 6 0 0,0 0 2 0 0,0 0 0 0 0,0 0 18 0 0,0 0 81 0 0,0 0 39 0 0,0 0 6 0 0,0 0 6 0 0,0 0 23 0 0,0 0 16 0 0,0 0 3 0 0,-1-2-45 0 0,-7-36-208 0 0,6 32-130 0 0,1 0 1 0 0,0 0 0 0 0,0 0 0 0 0,1-1-1 0 0,0 1 1 0 0,0 0 0 0 0,0 0-1 0 0,1 0 1 0 0,-1 0 0 0 0,2 0-1 0 0,-1-1 111 0 0,4-37-248 0 0,12 12 168 0 0,28 28-214 0 0,-36 4-36 0 0,34-1 220 0 0,-15-1-4725 0 0,-14 2 29 0 0</inkml:trace>
  <inkml:trace contextRef="#ctx0" brushRef="#br0" timeOffset="44996.732">1228 1818 7688 0 0,'0'0'166'0'0,"0"0"29"0"0,0 0 14 0 0,0 0 61 0 0,0 0 202 0 0,0 0 82 0 0,0 0 20 0 0,0 0 14 0 0,0 0 52 0 0,0 0 28 0 0,0 0 4 0 0,0 0-51 0 0,0 0-212 0 0,0 0-90 0 0,0 0-20 0 0,0 0-10 0 0,0 0-26 0 0,0 0-9 0 0,14 3 812 0 0,12 5-491 0 0,0-23-151 0 0,-24 14-326 0 0,-2 1 4 0 0,0 0 2 0 0,9-11 175 0 0,8-21-196 0 0,-12-3-525 0 0,-1-12-1013 0 0,-20 9-585 0 0,14 36 1597 0 0,2 1 294 0 0,-2 1 148 0 0,0-1 1 0 0,1 0-1 0 0,-1 1 1 0 0,0 0 0 0 0,1-1-1 0 0,-1 1 1 0 0,0 0-1 0 0,0 0 1 0 0,1 0 0 0 0,-1 0-1 0 0,0 0 1 0 0,0 1 0 0 0,1-1-1 0 0,-1 0 1 0 0,0 1-1 0 0,1-1 1 0 0,-1 1 0 0 0,0 0-1 0 0,1-1 1 0 0,-1 1-1 0 0,1 0 1 0 0,-1 0 0 0 0,1 0-1 0 0,-1 0 1 0 0,1 0 0 0 0,0 1-1 0 0,0-1 1 0 0,-1 0-1 0 0,1 0 1 0 0,0 1 0 0 0,0-1-1 0 0,0 1 1 0 0,1-1-1 0 0,-1 1 1 0 0,0-1 0 0 0,0 1-1 0 0,1 0 1 0 0,-1-1-1 0 0,1 1 1 0 0,-1 0 0 0 0,1 0-1 0 0,0-1 1 0 0,0 1 0 0 0,0 0 0 0 0,-6 11 1 0 0,-26 97 1072 0 0,28-51-381 0 0,0-33-204 0 0,4-16-204 0 0,0-8 11 0 0,0 0-14 0 0,9 32 481 0 0,-4-28-678 0 0,51 26-82 0 0,-28-22-1183 0 0,-10-3-3399 0 0,-5-4-388 0 0</inkml:trace>
  <inkml:trace contextRef="#ctx0" brushRef="#br0" timeOffset="46034.059">1894 1254 11256 0 0,'0'0'256'0'0,"0"-8"345"0"0,-5-8-229 0 0,0 5-415 0 0,4 9 134 0 0,0 0 0 0 0,0-1 0 0 0,0 1 0 0 0,0 0 0 0 0,-1 0 0 0 0,1 0 0 0 0,-1-1 0 0 0,1 2 0 0 0,-1-1 0 0 0,0 0 0 0 0,0 0 0 0 0,0 0 0 0 0,0 1 0 0 0,0-1-1 0 0,0 1 1 0 0,0 0 0 0 0,0 0 0 0 0,0 0 0 0 0,-1-1-91 0 0,-58-45-2349 0 0,-50-43 1474 0 0,85 78 1921 0 0,25 11-830 0 0,1 1-16 0 0,0 0-68 0 0,0 0-32 0 0,-13 29 557 0 0,-1 147 692 0 0,-4-25-955 0 0,-5 81 718 0 0,15-151-738 0 0,4-12-45 0 0,4-6-177 0 0,-5 39-8 0 0,9-71-173 0 0,-4-18-296 0 0,5 29-2615 0 0,-5-42 1579 0 0</inkml:trace>
  <inkml:trace contextRef="#ctx0" brushRef="#br0" timeOffset="46378.913">1375 1676 11976 0 0,'0'0'266'0'0,"0"0"44"0"0,0 0 15 0 0,0 0-26 0 0,0 0-127 0 0,0 0 204 0 0,-6-9 2156 0 0,3 3-2021 0 0,3 5-68 0 0,0-1-262 0 0,3-1-158 0 0,0 1 0 0 0,1-1 0 0 0,-1 0 0 0 0,0 1 0 0 0,1 0 0 0 0,-1 0 0 0 0,1 0 0 0 0,0 0 0 0 0,-1 0 0 0 0,1 1 0 0 0,0 0 0 0 0,0-1 0 0 0,0 2 0 0 0,0-1 0 0 0,0 0 0 0 0,0 1 0 0 0,1 0 0 0 0,-1 0 0 0 0,0 0 0 0 0,0 0 0 0 0,0 1 0 0 0,0-1 0 0 0,0 1 0 0 0,0 0 0 0 0,0 0 0 0 0,1 1-23 0 0,38 11-64 0 0,45-5 64 0 0,-4 1 10 0 0,-13-2-4017 0 0,-57 1 2567 0 0</inkml:trace>
  <inkml:trace contextRef="#ctx0" brushRef="#br0" timeOffset="46791.7">1792 1683 8592 0 0,'0'0'250'0'0,"0"2"4"0"0,-1-2-179 0 0,1 1 0 0 0,0 0 1 0 0,-1 0-1 0 0,1-1 1 0 0,-1 1-1 0 0,1 0 0 0 0,-1-1 1 0 0,0 1-1 0 0,1-1 0 0 0,-1 1 1 0 0,1-1-1 0 0,-1 1 1 0 0,0-1-1 0 0,0 1 0 0 0,1-1 1 0 0,-1 0-1 0 0,0 1 1 0 0,0-1-1 0 0,1 0 0 0 0,-1 0 1 0 0,0 1-1 0 0,0-1 0 0 0,0 0 1 0 0,1 0-1 0 0,-1 0 1 0 0,0 0-1 0 0,0 0 0 0 0,0 0 1 0 0,0 0-1 0 0,1 0 0 0 0,-1-1 1 0 0,0 1-1 0 0,0 0 1 0 0,1 0-1 0 0,-1-1 0 0 0,0 1 1 0 0,0 0-1 0 0,1-1 0 0 0,-1 1 1 0 0,0-1-1 0 0,1 1 1 0 0,-1-1-1 0 0,0 0-75 0 0,-30-14 3821 0 0,13 19-2988 0 0,-13 7-262 0 0,26-6-576 0 0,1 0-1 0 0,0 0 1 0 0,0 0 0 0 0,1 0-1 0 0,-1 0 1 0 0,1 1 0 0 0,0 0-1 0 0,1-1 1 0 0,-1 1 0 0 0,1 0-1 0 0,0 3 6 0 0,-15 51 0 0 0,16-56 0 0 0,0 1 0 0 0,1-1 0 0 0,-1 1 0 0 0,1-1 0 0 0,0 1 0 0 0,1-1 0 0 0,-1 1 0 0 0,1 0 0 0 0,0-1 0 0 0,0 0 0 0 0,0 1 0 0 0,0-1 0 0 0,1 0 0 0 0,0 1 0 0 0,0-1 0 0 0,1 0 0 0 0,4 12 0 0 0,-7-15 6 0 0,0 0 0 0 0,0 0 0 0 0,1 0 0 0 0,-1 1-1 0 0,0-1 1 0 0,1 0 0 0 0,-1 0 0 0 0,1 0 0 0 0,-1 0 0 0 0,1 0 0 0 0,-1 0 0 0 0,1 0 0 0 0,0 0-1 0 0,-1 0 1 0 0,1 0 0 0 0,0 0 0 0 0,0 0 0 0 0,0 0 0 0 0,0-1 0 0 0,0 1 0 0 0,0 0 0 0 0,0-1 0 0 0,0 1-1 0 0,0-1 1 0 0,0 1 0 0 0,0-1 0 0 0,0 1 0 0 0,0-1 0 0 0,1 0 0 0 0,-1 1 0 0 0,0-1 0 0 0,0 0-1 0 0,0 0 1 0 0,1 0 0 0 0,-1 0 0 0 0,0 0 0 0 0,0 0 0 0 0,0 0 0 0 0,1-1-6 0 0,37-5 532 0 0,-33 6-467 0 0,-1-1 0 0 0,1 0 0 0 0,0 0 0 0 0,-1-1 0 0 0,1 0 0 0 0,-1 0 0 0 0,0 0 0 0 0,1 0 0 0 0,-1-1 0 0 0,0 0 0 0 0,-1 0 1 0 0,1 0-1 0 0,0-1 0 0 0,-1 1 0 0 0,3-4-65 0 0,-2 0-97 0 0,-1 1 0 0 0,-1-2 0 0 0,1 1 0 0 0,-1 0 0 0 0,0-1 0 0 0,-1 1 0 0 0,1-1 0 0 0,-2 0 0 0 0,1 0 0 0 0,-1 0 97 0 0,0 3-77 0 0,0 0-3 0 0,-1 1 1 0 0,1-1-1 0 0,-1 1 0 0 0,1-1 1 0 0,-1 1-1 0 0,-1-1 0 0 0,1 0 0 0 0,-1 1 1 0 0,0-1-1 0 0,0 1 0 0 0,0 0 1 0 0,0-1-1 0 0,-1 1 0 0 0,0 0 1 0 0,0-1-1 0 0,0 1 0 0 0,0 0 0 0 0,0 1 80 0 0,-15-8-282 0 0,4 10 195 0 0,11 2 57 0 0,0-1-1 0 0,0 0 0 0 0,0 1 1 0 0,0 0-1 0 0,1-1 1 0 0,-1 1-1 0 0,0 0 0 0 0,0 0 1 0 0,1 0-1 0 0,-1 0 1 0 0,1 0-1 0 0,-1 0 1 0 0,1 0-1 0 0,-1 1 0 0 0,1-1 1 0 0,0 0-1 0 0,0 1 1 0 0,-1-1-1 0 0,1 1 0 0 0,0 0 31 0 0,-13 13-880 0 0,12-13 610 0 0,1 0 1 0 0,0 0-1 0 0,-1 0 0 0 0,1 0 0 0 0,0 0 0 0 0,0 0 0 0 0,1 0 0 0 0,-1 0 1 0 0,0 0-1 0 0,1 0 0 0 0,-1 0 0 0 0,1 1 0 0 0,-1-1 0 0 0,1 0 1 0 0,0 0-1 0 0,0 0 0 0 0,0 1 0 0 0,1 1 270 0 0,-1 8-4329 0 0</inkml:trace>
  <inkml:trace contextRef="#ctx0" brushRef="#br0" timeOffset="47159.84">1952 1751 10512 0 0,'0'0'306'0'0,"0"0"-4"0"0,0 0-124 0 0,0 0 200 0 0,0 0 108 0 0,0 0 24 0 0,0 0 2 0 0,0 7 512 0 0,-4 90 1217 0 0,4-52-1299 0 0,-5-6-942 0 0,5-32 70 0 0,0-5 290 0 0,0-2 125 0 0,0 0 24 0 0,0 0-39 0 0,0 0-178 0 0,0 0-72 0 0,-1-2-18 0 0,-2-3-24 0 0,3-21-92 0 0,21-122-86 0 0,-11 120 0 0 0,3-8 0 0 0,-9 32-132 0 0,0 0-1 0 0,0 1 1 0 0,0-1-1 0 0,1 1 1 0 0,-1 0-1 0 0,1 0 1 0 0,-1 0-1 0 0,1 1 1 0 0,0-1-1 0 0,0 1 1 0 0,0 1-1 0 0,0-1 0 0 0,1 1 1 0 0,-1-1-1 0 0,0 2 1 0 0,1-1-1 0 0,-1 0 1 0 0,1 1 132 0 0,-1-1-83 0 0,53 5-2676 0 0,-41-3 1760 0 0,-4 3-22 0 0</inkml:trace>
  <inkml:trace contextRef="#ctx0" brushRef="#br0" timeOffset="48089.714">2227 1743 9008 0 0,'0'0'200'0'0,"0"0"33"0"0,0 0 15 0 0,0 0 15 0 0,0 0 34 0 0,0 0 14 0 0,0 0 1 0 0,-2 1 40 0 0,-4 4 169 0 0,5-3 78 0 0,1-2 10 0 0,0 0-45 0 0,-1 1-212 0 0,-7 38 915 0 0,26-35-185 0 0,-16-4-1040 0 0,0 0 0 0 0,0 1 0 0 0,0-1 0 0 0,0 0 0 0 0,-1 0 0 0 0,1 0 0 0 0,0 0 0 0 0,0 0 0 0 0,0 0 0 0 0,0-1 1 0 0,0 1-1 0 0,-1-1 0 0 0,1 1 0 0 0,0-1 0 0 0,0 0 0 0 0,-1 1 0 0 0,1-1 0 0 0,0 0 0 0 0,-1 0 0 0 0,1 0 0 0 0,-1-1-42 0 0,35-10 304 0 0,-33 9-283 0 0,-2 2 10 0 0,-1 1-90 0 0,0 0-56 0 0,0 0 9 0 0,0 0 8 0 0,0 0 5 0 0,0 0 12 0 0,0 0 7 0 0,0 0 2 0 0,0 0-8 0 0,0 0-33 0 0,0 0-13 0 0,0 0-2 0 0,0 0 5 0 0,0 0 22 0 0,0 0 5 0 0,0 0 0 0 0,-11-11 782 0 0,10 10-738 0 0,1 1-15 0 0,0 0 1 0 0,0 0-11 0 0,0 0-3 0 0,0 0 0 0 0,0 0-150 0 0,0 0-626 0 0,0 0-273 0 0,0 0-56 0 0</inkml:trace>
  <inkml:trace contextRef="#ctx0" brushRef="#br0" timeOffset="49592.887">2173 1782 4032 0 0,'0'0'116'0'0,"0"0"56"0"0,0 0 171 0 0,0 0 69 0 0,1 1 17 0 0,2 7 519 0 0,-3-8-416 0 0,0 0 4 0 0,1 1 4 0 0,1 3-323 0 0,-1-3-77 0 0,-1-1 1 0 0,0 1 0 0 0,1 0 0 0 0,-1 0 0 0 0,1 0 0 0 0,0 0-1 0 0,-1 0 1 0 0,1-1 0 0 0,0 1 0 0 0,0 0 0 0 0,-1 0 0 0 0,1-1 0 0 0,0 1-1 0 0,0-1 1 0 0,0 1 0 0 0,0-1 0 0 0,0 1 0 0 0,0-1 0 0 0,0 1-1 0 0,-1-1 1 0 0,1 0 0 0 0,1 1 0 0 0,-1-1 0 0 0,0 0 0 0 0,0 0 0 0 0,0 0-1 0 0,0 0 1 0 0,0 0 0 0 0,0 0 0 0 0,0 0 0 0 0,0 0 0 0 0,1-1-141 0 0,131 36 984 0 0,-36-26-904 0 0,-39-14 0 0 0,-43 2-50 0 0,32-18 125 0 0,-12-3-60 0 0,-33 22-113 0 0,0-1 1 0 0,-1 1 0 0 0,1 0 0 0 0,0-1 0 0 0,-1 1 0 0 0,1-1-1 0 0,-1 0 1 0 0,0 1 0 0 0,0-1 0 0 0,0 0 0 0 0,0 0-1 0 0,0 0 1 0 0,-1 0 0 0 0,1 0 0 0 0,-1 0 0 0 0,0 1 0 0 0,0-4 17 0 0,-1 1-106 0 0,-1 0 1 0 0,0-1 0 0 0,0 1 0 0 0,0 0 0 0 0,0 0 0 0 0,-1 1-1 0 0,0-1 1 0 0,0 0 0 0 0,0 1 0 0 0,-1 0 0 0 0,1 0 0 0 0,-1 0-1 0 0,0 0 1 0 0,0 0 0 0 0,0 1 0 0 0,-1 0 0 0 0,1 0 0 0 0,-1 0-1 0 0,0 0 1 0 0,0 1 0 0 0,0 0 0 0 0,0 0 0 0 0,0 0 0 0 0,-1 0 105 0 0,-5-1 25 0 0,0 1 0 0 0,0 0 0 0 0,0 0 0 0 0,0 1 0 0 0,0 1 0 0 0,0-1 0 0 0,0 2 0 0 0,0 0 0 0 0,-3 0-25 0 0,-81 20 1103 0 0,86-18-1074 0 0,0 0 1 0 0,1 1 0 0 0,-1 0-1 0 0,1 0 1 0 0,0 1 0 0 0,0 0-1 0 0,0 1 1 0 0,0-1-1 0 0,1 1 1 0 0,0 1 0 0 0,1 0-1 0 0,-1 0 1 0 0,1 0 0 0 0,1 0-1 0 0,-1 1 1 0 0,1 0 0 0 0,0 0-1 0 0,1 1 1 0 0,0-1 0 0 0,1 1-1 0 0,-3 6-29 0 0,3-6 60 0 0,1 0-1 0 0,0 0 0 0 0,0 0 1 0 0,0 0-1 0 0,1 0 0 0 0,1 1 1 0 0,-1-1-1 0 0,2 0 0 0 0,-1 0 1 0 0,1 1-1 0 0,1-1 0 0 0,0 0 1 0 0,0 0-1 0 0,0 0 1 0 0,1 0-1 0 0,1 0 0 0 0,-1-1 1 0 0,1 0-1 0 0,1 1 0 0 0,0-2 1 0 0,0 1-1 0 0,0 0 0 0 0,1-1 1 0 0,0 0-1 0 0,1 0 0 0 0,-1-1 1 0 0,1 0-1 0 0,1 0 0 0 0,-1 0 1 0 0,1-1-1 0 0,6 3-59 0 0,-4-2 11 0 0,0-1-1 0 0,1 0 1 0 0,-1-1-1 0 0,1 0 0 0 0,1 0 1 0 0,-1-2-1 0 0,0 1 1 0 0,1-1-1 0 0,-1-1 1 0 0,1 0-1 0 0,-1 0 1 0 0,7-2-11 0 0,33-4-2059 0 0,-28-1-2798 0 0</inkml:trace>
  <inkml:trace contextRef="#ctx0" brushRef="#br0" timeOffset="50045.59">2897 1924 9360 0 0,'-12'20'208'0'0,"10"-16"33"0"0,0-2 15 0 0,-64 101 716 0 0,31-50 1327 0 0,-21 40-579 0 0,47-75-1566 0 0,9-16-411 0 0,0-2-866 0 0,0 0-370 0 0,0 0-71 0 0,0 0-17 0 0</inkml:trace>
  <inkml:trace contextRef="#ctx0" brushRef="#br0" timeOffset="54020.544">1073 2440 7312 0 0,'0'0'165'0'0,"0"-1"22"0"0,-9-12 185 0 0,-7-15 185 0 0,-16 7 1834 0 0,2-14-598 0 0,20 33-1130 0 0,7 1-611 0 0,0-1 0 0 0,0 1 0 0 0,0-1 0 0 0,0 1 0 0 0,0 0 0 0 0,0 0 1 0 0,0 1-1 0 0,-1-1 0 0 0,1 1 0 0 0,0 0 0 0 0,-1-1 0 0 0,1 1 0 0 0,0 1 1 0 0,-1-1-1 0 0,1 0 0 0 0,0 1 0 0 0,0 0 0 0 0,-1 0 0 0 0,1 0 0 0 0,0 0 1 0 0,0 0-1 0 0,0 0 0 0 0,0 1 0 0 0,0 0 0 0 0,1 0 0 0 0,-1-1 0 0 0,0 1 1 0 0,-2 3-53 0 0,-36 46 212 0 0,35-34-173 0 0,2 1 1 0 0,0 0 0 0 0,0 0-1 0 0,2 0 1 0 0,1 1 0 0 0,0-1-1 0 0,1 0 1 0 0,1 1 0 0 0,2 11-40 0 0,-7 151 877 0 0,-13-40-588 0 0,12-82-201 0 0,10-35-28 0 0,-2-17-116 0 0,-2-6-228 0 0,-1-1-73 0 0,12 3-1597 0 0,-3-9-772 0 0,-8 5 1328 0 0</inkml:trace>
  <inkml:trace contextRef="#ctx0" brushRef="#br0" timeOffset="54354.358">648 2826 7800 0 0,'0'0'174'0'0,"0"0"29"0"0,0 0 13 0 0,0 0-5 0 0,0-1-50 0 0,4-15 114 0 0,-3 14-89 0 0,-1 2 213 0 0,0 0 90 0 0,0 0 21 0 0,0 0-68 0 0,8-1 166 0 0,25-18 2880 0 0,49 3-2777 0 0,4 5-57 0 0,-46 14-656 0 0,39 10 15 0 0,-76-12-7 0 0,0 0-1 0 0,0-1 0 0 0,1 1 1 0 0,-1-1-1 0 0,0 0 1 0 0,1 0-1 0 0,-1 0 0 0 0,0-1 1 0 0,1 1-1 0 0,-1-1 1 0 0,0 1-1 0 0,0-1 0 0 0,0 0 1 0 0,0 0-1 0 0,3-2-5 0 0,1 1 15 0 0,2-8-4760 0 0,-5 7-368 0 0</inkml:trace>
  <inkml:trace contextRef="#ctx0" brushRef="#br0" timeOffset="54767.714">1228 2776 6448 0 0,'0'1'141'0'0,"-17"22"390"0"0,15-19-228 0 0,1 0 0 0 0,0 0 0 0 0,0 0 0 0 0,0 0 0 0 0,0 0 0 0 0,0 0 0 0 0,1 0 0 0 0,0 0 0 0 0,0 0 0 0 0,0 0 0 0 0,0 1 0 0 0,1-1 0 0 0,0 0 0 0 0,0 0 0 0 0,0 0-303 0 0,0-2 496 0 0,10 21 741 0 0,-2 11-1185 0 0,-9-31-105 0 0,4 9 91 0 0,-3-10-3815 0 0,-1-2-385 0 0</inkml:trace>
  <inkml:trace contextRef="#ctx0" brushRef="#br0" timeOffset="55083.562">1264 2579 10512 0 0,'0'0'306'0'0,"0"0"-4"0"0,0-2-194 0 0,-4-31 2745 0 0,4 32-1909 0 0,0 1-328 0 0,0 0-140 0 0,0 0-27 0 0,0 0-125 0 0,0 0-495 0 0,0 0-216 0 0,0 0-43 0 0,1-1-223 0 0,1 0 86 0 0,4-3-594 0 0,2 2-2643 0 0,11 2 1759 0 0</inkml:trace>
  <inkml:trace contextRef="#ctx0" brushRef="#br0" timeOffset="56976.521">2559 2913 12416 0 0,'0'0'365'0'0,"0"0"-4"0"0,0 0-159 0 0,0 0 178 0 0,0 0 106 0 0,0 0 24 0 0,-1 1 2 0 0,-11 29 1374 0 0,25 25-1975 0 0,22 20 78 0 0,-16-66-9 0 0,-18-8 83 0 0,1 2-410 0 0,1-1 1 0 0,0 0-1 0 0,0 0 1 0 0,0 0-1 0 0,0 0 1 0 0,0-1-1 0 0,1 1 1 0 0,-1-1-1 0 0,0 1 1 0 0,1-1-1 0 0,-1 0 1 0 0,1-1-1 0 0,-1 1 1 0 0,1-1-1 0 0,-1 1 1 0 0,1-1 346 0 0,10 0-1845 0 0</inkml:trace>
  <inkml:trace contextRef="#ctx0" brushRef="#br0" timeOffset="57403.99">2773 2894 10136 0 0,'0'0'230'0'0,"0"0"30"0"0,0 0 19 0 0,-2 0-40 0 0,-1 3-191 0 0,0 0 1 0 0,1 0-1 0 0,-1 0 1 0 0,1 0 0 0 0,-1 0-1 0 0,1 0 1 0 0,0 1-1 0 0,0-1 1 0 0,0 1 0 0 0,1 0-1 0 0,-1-1 1 0 0,1 1-1 0 0,0 0 1 0 0,0 1-49 0 0,-8 17 1237 0 0,-35 98 2247 0 0,36-97-3423 0 0,2 0 0 0 0,0 0 0 0 0,1 1 1 0 0,0 22-62 0 0,-6 23 41 0 0,-16 119-2500 0 0,23-176-2761 0 0</inkml:trace>
  <inkml:trace contextRef="#ctx0" brushRef="#br0" timeOffset="56311.155">2249 2464 10136 0 0,'0'0'230'0'0,"-5"9"548"0"0,2-1-585 0 0,2-6 554 0 0,1-2 230 0 0,0 0 42 0 0,-4 17 1227 0 0,0 144 707 0 0,-1-65-2673 0 0,-12 76-296 0 0,20-95-384 0 0,-3-75 178 0 0,0-2-130 0 0,11 10-2746 0 0,-9-8 433 0 0,-1-2-2853 0 0</inkml:trace>
  <inkml:trace contextRef="#ctx0" brushRef="#br0" timeOffset="56644.764">2350 2614 9936 0 0,'0'0'292'0'0,"0"2"0"0"0,0 3-76 0 0,-3 6 1180 0 0,2-9-567 0 0,1-2-9 0 0,0 0-77 0 0,0 2-37 0 0,-4 47 1278 0 0,7-29-1838 0 0,-1-1 1 0 0,-1 0-1 0 0,-1 0 0 0 0,-1 1 1 0 0,-2 13-147 0 0,1-17-133 0 0,-16 161 1033 0 0,5-106-598 0 0,1 39-238 0 0,11-100-53 0 0,1-8-24 0 0,0-2-270 0 0,0 0-124 0 0,0 0-763 0 0,0 0-3090 0 0,0 0-1321 0 0</inkml:trace>
  <inkml:trace contextRef="#ctx0" brushRef="#br0" timeOffset="55444.556">1504 2665 10136 0 0,'0'16'230'0'0,"0"-12"30"0"0,0-4 19 0 0,0 0 37 0 0,0 2 125 0 0,-17 68 2617 0 0,3-1-1610 0 0,0-21-505 0 0,11-38-759 0 0,-1 2-58 0 0,3-10 66 0 0,1-2 60 0 0,0 0 10 0 0,0 0-18 0 0,0 0-84 0 0,0 0-37 0 0,0 0-10 0 0,0 0-5 0 0,0 0-17 0 0,0 0-10 0 0,0 0-1 0 0,1-2-13 0 0,37-44 18 0 0,-11 15-291 0 0,8 2-553 0 0,-26 20 658 0 0,4 4 31 0 0,-7 4 60 0 0,14 7-40 0 0,-19-4 46 0 0,26 18 4 0 0,-24-18 4 0 0,0-1-1 0 0,0 2 1 0 0,0-1-1 0 0,-1 0 1 0 0,1 0-1 0 0,-1 1 0 0 0,0 0 1 0 0,1-1-1 0 0,-1 1 1 0 0,0 0-1 0 0,-1 0 0 0 0,1 0 1 0 0,0 0-1 0 0,-1 0 1 0 0,0 0-1 0 0,1 2-3 0 0,6 12 21 0 0,-3-3 109 0 0,-5-12-45 0 0,9 15-157 0 0,35 8-6469 0 0,-41-24 4504 0 0</inkml:trace>
  <inkml:trace contextRef="#ctx0" brushRef="#br0" timeOffset="55971.09">1974 2819 6448 0 0,'0'0'141'0'0,"5"-8"358"0"0,-10-23 479 0 0,5 29-832 0 0,-1 1-1 0 0,0 0 0 0 0,0-1 0 0 0,0 1 0 0 0,0 0 0 0 0,0-1 1 0 0,-1 1-1 0 0,1 0 0 0 0,0 0 0 0 0,0 0 0 0 0,-1 0 1 0 0,1 0-1 0 0,-1 0 0 0 0,1 1 0 0 0,-1-1 0 0 0,1 0 0 0 0,-1 1 1 0 0,0-1-1 0 0,1 1 0 0 0,-1 0 0 0 0,1-1 0 0 0,-1 1 0 0 0,0 0 1 0 0,1 0-1 0 0,-1 0 0 0 0,-1 0-145 0 0,-12 12 1771 0 0,-12-5-422 0 0,23-4-1280 0 0,0 0 1 0 0,0 1-1 0 0,1 0 1 0 0,0-1-1 0 0,-1 2 1 0 0,1-1-1 0 0,1 0 1 0 0,-1 0 0 0 0,1 1-1 0 0,-1 0 1 0 0,1-1-1 0 0,0 1 1 0 0,1 1-70 0 0,-13 23 1382 0 0,13-26-1313 0 0,0-1-1 0 0,1 0 1 0 0,-1 0-1 0 0,0 0 0 0 0,1 1 1 0 0,-1-1-1 0 0,1 0 0 0 0,0 1 1 0 0,0-1-1 0 0,0 0 0 0 0,0 1 1 0 0,0-1-1 0 0,0 0 0 0 0,1 1 1 0 0,-1-1-1 0 0,1 0 0 0 0,0 0 1 0 0,-1 1-1 0 0,2 1-68 0 0,3 14 144 0 0,-5-16-75 0 0,1-2-5 0 0,38 0 272 0 0,-23-5-240 0 0,-5-11-249 0 0,2-24-1515 0 0,-13 33 1657 0 0,5 26-293 0 0,3-10 187 0 0,19 46 50 0 0,3 18-2462 0 0,-30-72 1651 0 0</inkml:trace>
  <inkml:trace contextRef="#ctx0" brushRef="#br0" timeOffset="60384.558">852 3638 11576 0 0,'0'0'264'0'0,"0"0"34"0"0,0 0 20 0 0,0 0-41 0 0,0-1-181 0 0,-3-4 17 0 0,2 4 419 0 0,1 1 180 0 0,0 0 31 0 0,0 0-74 0 0,0 0-339 0 0,0 0-149 0 0,0 0-28 0 0,0 0-21 0 0,0 28-186 0 0,8-2 30 0 0,-3-6-36 0 0,4 35 60 0 0,-5-32 70 0 0,-12 7 474 0 0,0-21-383 0 0,7-8-81 0 0,1-1-1 0 0,-2 1-18 0 0,-4 2-38 0 0,5-2 30 0 0,-1-1 1 0 0,-3 3-54 0 0,-1 15-38 0 0,6-16 113 0 0,0-2-6 0 0,0 0-5 0 0,0 0 0 0 0,0 0 0 0 0,0 0 6 0 0,0 0 15 0 0,0 0-16 0 0,0 12 1614 0 0,0-12-1718 0 0,0 0 129 0 0,0 0 86 0 0,0 0 20 0 0,0 0-12 0 0,0 0-79 0 0,0 0-40 0 0,0 0-5 0 0,0 0 2 0 0,0 0 4 0 0,0 0 2 0 0,0 0 0 0 0,-4-18 483 0 0,4 15-512 0 0,3-3-43 0 0,-2 5-59 0 0,-1 1-32 0 0,0-1-5 0 0,0-4 0 0 0,0 4 2 0 0,0 1 6 0 0,0 0 33 0 0,0 0 106 0 0,0 0 25 0 0,0 0 40 0 0,0 0 32 0 0,6-17-394 0 0,0 10 206 0 0,-1-2-8 0 0,13-57-132 0 0,-3 26 180 0 0,-1 10-64 0 0,-9 18-18 0 0,-3 11 39 0 0,5-2 20 0 0,12-5-110 0 0,-16 7 106 0 0,0 0 0 0 0,1 0-1 0 0,-1 0 1 0 0,1 1 0 0 0,-1 0-1 0 0,1 0 1 0 0,-1 0 0 0 0,1 0 0 0 0,-1 0-1 0 0,0 0 1 0 0,1 1 0 0 0,-1 0 0 0 0,1 0-1 0 0,-1 0 1 0 0,0 0 0 0 0,1 0 0 0 0,-1 1-1 0 0,0-1 1 0 0,0 1 0 0 0,0 0 0 0 0,0 0-1 0 0,-1 0 1 0 0,1 0 0 0 0,0 1 0 0 0,-1-1-1 0 0,1 1 1 0 0,0 1 27 0 0,26 39-660 0 0,-23 0 551 0 0,-7-30 111 0 0,-16 97 9 0 0,-4-38 450 0 0,19-65-166 0 0,2-7-342 0 0,0 0 0 0 0,0 0-1 0 0,0 0 1 0 0,1 0-1 0 0,-1 0 1 0 0,0 0 0 0 0,0 0-1 0 0,0 1 1 0 0,0-1 0 0 0,1 0-1 0 0,-1 0 1 0 0,0 0 0 0 0,0 0-1 0 0,0 0 1 0 0,0 0 0 0 0,0 0-1 0 0,1 1 1 0 0,-1-1-1 0 0,0 0 1 0 0,0 0 0 0 0,0 0-1 0 0,0 0 1 0 0,0 1 0 0 0,0-1-1 0 0,0 0 1 0 0,0 0 0 0 0,0 0-1 0 0,1 0 1 0 0,-1 1-1 0 0,0-1 1 0 0,0 0 0 0 0,0 0-1 0 0,0 0 1 0 0,0 1 0 0 0,0-1-1 0 0,0 0 1 0 0,0 0 0 0 0,0 0-1 0 0,-1 0 1 0 0,1 1 0 0 0,0-1-1 0 0,0 0 1 0 0,0 0-1 0 0,0 0 1 0 0,0 1 0 0 0,0-1-1 0 0,0 0 1 0 0,0 0 0 0 0,0 0-1 0 0,-1 0 1 0 0,1 0 0 0 0,0 1-1 0 0,0-1 1 0 0,0 0-1 0 0,0 0 1 0 0,0 0 47 0 0,4-1-1362 0 0</inkml:trace>
  <inkml:trace contextRef="#ctx0" brushRef="#br0" timeOffset="60806.52">1154 3705 12120 0 0,'0'0'273'0'0,"0"0"40"0"0,0 0 22 0 0,0 0-39 0 0,0 0-92 0 0,0 0 345 0 0,0 0 171 0 0,0 0 31 0 0,0 0-52 0 0,0 0-252 0 0,1 8 473 0 0,1-8-922 0 0,-1-1 0 0 0,1 1 0 0 0,0 0-1 0 0,-1 0 1 0 0,1 0 0 0 0,0 0-1 0 0,-1 0 1 0 0,1 0 0 0 0,0 0-1 0 0,-1 0 1 0 0,1 0 0 0 0,-1 1 0 0 0,1-1-1 0 0,0 1 1 0 0,-1-1 0 0 0,1 1-1 0 0,-1 0 1 0 0,1-1 0 0 0,-1 1-1 0 0,0 0 1 0 0,1 0 0 0 0,-1 0-1 0 0,0 0 1 0 0,0 0 0 0 0,1 1 0 0 0,-1-1 2 0 0,27 14 607 0 0,-22-14-525 0 0,1-1 0 0 0,0 1-1 0 0,-1-2 1 0 0,1 1-1 0 0,-1-1 1 0 0,1 0-1 0 0,-1 0 1 0 0,1 0 0 0 0,-1-1-1 0 0,0 0 1 0 0,4-2-82 0 0,16 3 197 0 0,-24 1-244 0 0,0-1 1 0 0,0 1-1 0 0,-1-1 0 0 0,1 0 1 0 0,0 0-1 0 0,-1 0 0 0 0,1 0 1 0 0,-1 0-1 0 0,1 0 0 0 0,-1 0 1 0 0,0 0-1 0 0,0-1 0 0 0,1 1 1 0 0,-1-1-1 0 0,0 1 0 0 0,0-1 1 0 0,0 1-1 0 0,0-1 0 0 0,0 1 1 0 0,-1-1-1 0 0,1 0 0 0 0,0 1 1 0 0,-1-1-1 0 0,1 0 0 0 0,-1 0 47 0 0,1 0-312 0 0,-1 2 42 0 0,-1-1 175 0 0,-1-3 74 0 0,1 1-1 0 0,-1-1 0 0 0,0 1 1 0 0,-1-1-1 0 0,1 1 0 0 0,0 0 1 0 0,-1 0-1 0 0,0 0 1 0 0,0 0-1 0 0,0 0 0 0 0,0 1 1 0 0,0-1-1 0 0,0 1 1 0 0,-1 0-1 0 0,1 0 0 0 0,-1 0 1 0 0,0 0-1 0 0,1 1 0 0 0,-2-1 22 0 0,-29-10 3 0 0,24 7 6 0 0,-1 1 0 0 0,0 0-1 0 0,0 1 1 0 0,0 0 0 0 0,-1 0 0 0 0,1 2-1 0 0,-6-1-8 0 0,-5 7 0 0 0,20-4-4 0 0,0 0-1 0 0,0-1 1 0 0,0 1-1 0 0,1 0 1 0 0,-1 0-1 0 0,0 1 1 0 0,1-1-1 0 0,-1 0 1 0 0,1 0-1 0 0,-1 1 1 0 0,1-1-1 0 0,-1 1 1 0 0,1 0-1 0 0,0-1 1 0 0,0 1-1 0 0,0 0 1 0 0,0-1-1 0 0,0 1 1 0 0,0 0-1 0 0,1 0 1 0 0,-1 0-1 0 0,0 0 1 0 0,1 0-1 0 0,0 0 1 0 0,-1 0-1 0 0,1 0 1 0 0,0 1 4 0 0,-3 9-60 0 0,7 31-53 0 0,-2-29 116 0 0,1-1 0 0 0,0 1 1 0 0,1 0-1 0 0,1-1 0 0 0,0 0 0 0 0,0 0 0 0 0,3 3-3 0 0,68 130-262 0 0,-74-143 177 0 0,-1-1 0 0 0,2 1 0 0 0,-1-1 0 0 0,0 1 0 0 0,0-1 0 0 0,1 0 0 0 0,0 0 0 0 0,-1 0 0 0 0,1 0 0 0 0,0 0 0 0 0,0-1 0 0 0,0 1 0 0 0,0-1 0 0 0,0 0 0 0 0,2 1 85 0 0,18-3-4565 0 0,-14-2-44 0 0</inkml:trace>
  <inkml:trace contextRef="#ctx0" brushRef="#br0" timeOffset="61123.481">1509 3662 8592 0 0,'0'0'250'0'0,"0"0"4"0"0,-1 2-161 0 0,-11 34 56 0 0,12-34 570 0 0,0-2 245 0 0,0 0 48 0 0,5 39 2145 0 0,42 79-781 0 0,-24-58-1681 0 0,-6-25-754 0 0,-12-27-1991 0 0,-1-8 794 0 0</inkml:trace>
  <inkml:trace contextRef="#ctx0" brushRef="#br0" timeOffset="61496.537">1482 3871 10512 0 0,'0'0'306'0'0,"0"0"-4"0"0,0 0-56 0 0,0 0 486 0 0,0 0 238 0 0,0 0 43 0 0,5 7 2881 0 0,30-41-1079 0 0,13-37-3566 0 0,-20 19-3338 0 0,-11 15 2016 0 0,1 7-20 0 0</inkml:trace>
  <inkml:trace contextRef="#ctx0" brushRef="#br0" timeOffset="61895.804">1974 3311 11256 0 0,'0'0'256'0'0,"0"0"34"0"0,0 0 21 0 0,0 0-35 0 0,0 2-180 0 0,-13 72 2500 0 0,9 28-1419 0 0,7 21-60 0 0,-15 30-1117 0 0,-6-43 0 0 0,13-92-16 0 0,5-16-69 0 0,0-2-40 0 0,0 0-17 0 0,0 0-236 0 0,0 0-986 0 0,1 2-431 0 0,2 6-86 0 0,-2-6-20 0 0</inkml:trace>
  <inkml:trace contextRef="#ctx0" brushRef="#br0" timeOffset="62321.584">1770 3643 12416 0 0,'0'0'365'0'0,"0"0"-4"0"0,0 0-113 0 0,0 0 374 0 0,0 0 186 0 0,0 0 37 0 0,0 0-83 0 0,0 0-384 0 0,0 0-170 0 0,0 0-31 0 0,0 0 27 0 0,0 0 144 0 0,0 0 61 0 0,0 0 9 0 0,0 0-50 0 0,0 0-223 0 0,5 4-76 0 0,52 19-214 0 0,28 5-260 0 0,-80-27 110 0 0,0 0 0 0 0,0 0 1 0 0,0-1-1 0 0,0 0 0 0 0,0 1 0 0 0,-1-2 1 0 0,1 1-1 0 0,0 0 0 0 0,0-1 0 0 0,0 0 1 0 0,0 0-1 0 0,0-1 0 0 0,1 0 295 0 0,10-2-1595 0 0,-1 0 61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04.715"/>
    </inkml:context>
    <inkml:brush xml:id="br0">
      <inkml:brushProperty name="width" value="0.05" units="cm"/>
      <inkml:brushProperty name="height" value="0.05" units="cm"/>
    </inkml:brush>
  </inkml:definitions>
  <inkml:trace contextRef="#ctx0" brushRef="#br0">9 20 12304 0 0,'0'0'362'0'0,"0"0"-11"0"0,0 2-223 0 0,4 28-39 0 0,-17 47 4124 0 0,13-75-3842 0 0,0-2 117 0 0,0 0 21 0 0,1-8 441 0 0,7-40 580 0 0,-9 43-1514 0 0,1 1-1 0 0,0-1 0 0 0,1 0 1 0 0,-1 1-1 0 0,1-1 0 0 0,0 1 1 0 0,0-1-1 0 0,1 1 0 0 0,-1-1 0 0 0,1 1 1 0 0,0 0-1 0 0,1-2-15 0 0,-2 4 0 0 0,3-6 0 0 0,1 4 0 0 0,7 3 0 0 0,-9 3 0 0 0,0-1 0 0 0,-1 1 0 0 0,0-1 0 0 0,1 1 0 0 0,-1 0 0 0 0,0 0 0 0 0,0 0 0 0 0,0 0 0 0 0,0 0 0 0 0,0 0 0 0 0,0 1 0 0 0,0-1 0 0 0,-1 1 0 0 0,0-1 0 0 0,1 1 0 0 0,-1-1 0 0 0,0 1 0 0 0,0 0 0 0 0,0 0 0 0 0,30 64-184 0 0,-27-61 10 0 0,18 8-613 0 0,-12-2-36 0 0,9-1-179 0 0,-5-10-5510 0 0,1-1 4283 0 0</inkml:trace>
  <inkml:trace contextRef="#ctx0" brushRef="#br0" timeOffset="576.598">511 40 14744 0 0,'0'0'332'0'0,"0"0"50"0"0,0 0 25 0 0,0 0-48 0 0,0 0-159 0 0,-11 1 1955 0 0,9-1-2200 0 0,0 1-1 0 0,0 0 0 0 0,0 0 0 0 0,0 0 0 0 0,0 0 0 0 0,0 0 1 0 0,1 0-1 0 0,-1 1 0 0 0,0-1 0 0 0,1 1 0 0 0,-1-1 0 0 0,1 1 1 0 0,-1 0-1 0 0,1-1 0 0 0,0 1 0 0 0,0 0 0 0 0,0 0 0 0 0,0 0 1 0 0,0 0-1 0 0,0 0 0 0 0,0 0 0 0 0,0 0 0 0 0,1 0 0 0 0,-1 1 46 0 0,0 4 39 0 0,0 1-1 0 0,1-1 0 0 0,-1 0 0 0 0,1 1 0 0 0,1-1 0 0 0,-1 1 1 0 0,2-1-1 0 0,-1 0 0 0 0,1 1 0 0 0,-1-1 0 0 0,2 0 0 0 0,-1 0 0 0 0,3 4-38 0 0,18 13-504 0 0,4 27 504 0 0,-15 33 0 0 0,-11 68 183 0 0,-2-114 162 0 0,-2 0 1 0 0,-2 0-1 0 0,-8 34-345 0 0,-48 69 595 0 0,59-137-583 0 0,-1 0 0 0 0,0 0 0 0 0,0 0 0 0 0,0-1 0 0 0,0 1 0 0 0,0-1 0 0 0,-1 0 0 0 0,1 0 0 0 0,-1 0 0 0 0,0 0 0 0 0,0-1 0 0 0,0 1 0 0 0,0-1 1 0 0,-1 0-1 0 0,1 0 0 0 0,-1-1 0 0 0,1 1 0 0 0,-1-1 0 0 0,1 0 0 0 0,-1 0 0 0 0,0-1 0 0 0,1 1 0 0 0,-1-1 0 0 0,-1 0-12 0 0,-39 2-431 0 0,16-17 223 0 0,-16-20 275 0 0,32 24-37 0 0,12 10-36 0 0,-1-1 1 0 0,1 1-1 0 0,-1 0 1 0 0,0-1-1 0 0,1 1 1 0 0,-1 0-1 0 0,0 0 1 0 0,0 0-1 0 0,0 0 0 0 0,0 0 1 0 0,0 1-1 0 0,0-1 1 0 0,0 0-1 0 0,0 1 1 0 0,0 0-1 0 0,0-1 1 0 0,0 1-1 0 0,0 0 1 0 0,0 0-1 0 0,0 0 0 0 0,0 0 1 0 0,0 1-1 0 0,0-1 1 0 0,0 1-1 0 0,0-1 1 0 0,0 1-1 0 0,-2 0 6 0 0,-16 14-733 0 0,10 2-4011 0 0,6-9 3027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02.703"/>
    </inkml:context>
    <inkml:brush xml:id="br0">
      <inkml:brushProperty name="width" value="0.05" units="cm"/>
      <inkml:brushProperty name="height" value="0.05" units="cm"/>
    </inkml:brush>
  </inkml:definitions>
  <inkml:trace contextRef="#ctx0" brushRef="#br0">2737 1557 7824 0 0,'0'0'230'0'0,"-14"-1"28"0"0,-44-17 4768 0 0,54 16-4839 0 0,-1 0 0 0 0,1 1-1 0 0,-1 0 1 0 0,0 0 0 0 0,0 0-1 0 0,0 0 1 0 0,0 1 0 0 0,1 0 0 0 0,-1 0-1 0 0,0 0 1 0 0,0 0 0 0 0,0 1-1 0 0,0 0 1 0 0,1 0 0 0 0,-1 0-1 0 0,0 0 1 0 0,-2 2-187 0 0,-11 1 127 0 0,10-1-129 0 0,1 0 0 0 0,-1 0 0 0 0,1 0 0 0 0,0 1 0 0 0,0 0 0 0 0,1 1 0 0 0,-1-1 0 0 0,1 1 0 0 0,0 0 0 0 0,0 1-1 0 0,0 0 1 0 0,1 0 0 0 0,0 0 0 0 0,0 0 0 0 0,1 1 0 0 0,-3 4 2 0 0,-2 2-20 0 0,-11 10 9 0 0,16-19 11 0 0,0 1 0 0 0,0 0 0 0 0,0 0 0 0 0,0 0 0 0 0,1 0 0 0 0,0 1 0 0 0,0-1 0 0 0,0 1 0 0 0,1 0 1 0 0,-1 4-1 0 0,-1 18 63 0 0,13-12-63 0 0,-8-15-2 0 0,0 0 0 0 0,1 0 0 0 0,-1 0 0 0 0,0 0 0 0 0,1-1 0 0 0,-1 1 0 0 0,1 0 0 0 0,-1-1 0 0 0,1 1 0 0 0,-1-1 0 0 0,1 1 0 0 0,-1-1 0 0 0,1 0 0 0 0,-1 0 0 0 0,1 0-1 0 0,0 0 1 0 0,-1 0 0 0 0,1 0 0 0 0,0 0 0 0 0,-1 0 0 0 0,1-1 0 0 0,-1 1 0 0 0,1 0 0 0 0,-1-1 0 0 0,1 1 0 0 0,-1-1 0 0 0,1 0 0 0 0,-1 0 0 0 0,1 1 0 0 0,-1-1-1 0 0,1-1 3 0 0,56-11 0 0 0,18-30 64 0 0,-60 30-9 0 0,0-1 0 0 0,-1 0 0 0 0,-1-1 0 0 0,0-1-1 0 0,-1-1 1 0 0,-1 1 0 0 0,-1-2 0 0 0,0 0 0 0 0,-1 0-1 0 0,4-13-54 0 0,9-16 137 0 0,-2 0 0 0 0,-3-2 0 0 0,-1 0 0 0 0,-3-1-1 0 0,-2-3-136 0 0,-7 33-118 0 0,-1-1-1 0 0,-2 0 0 0 0,0 0 0 0 0,-1 0 0 0 0,-1 1 1 0 0,0-1-1 0 0,-2 0 0 0 0,-1 0 0 0 0,-1-1 119 0 0,4 22-5 0 0,-1-6-96 0 0,0 0 0 0 0,0 0-1 0 0,-1 0 1 0 0,0 0 0 0 0,0 1 0 0 0,0-1 0 0 0,-1 1 0 0 0,0 0 0 0 0,0-1 0 0 0,0 1 0 0 0,-4-4 101 0 0,-7 21-53 0 0,-8 83 63 0 0,21-79 12 0 0,1 82 442 0 0,-3-15 25 0 0,6-28-343 0 0,-1 1 0 0 0,-3-1-1 0 0,-3 0 1 0 0,-2 0 0 0 0,-7 27-146 0 0,-9 13 275 0 0,14-57-126 0 0,8-37-266 0 0,0-1-69 0 0,-3 5-396 0 0,6 2-1742 0 0,-3-7 963 0 0</inkml:trace>
  <inkml:trace contextRef="#ctx0" brushRef="#br0" timeOffset="434.09">2944 1478 11232 0 0,'0'0'256'0'0,"0"0"34"0"0,0 0 20 0 0,0 0-40 0 0,0 1-42 0 0,-12 25 3989 0 0,11-25-3662 0 0,-12 47 1701 0 0,17 15-2255 0 0,-4-59 60 0 0,0 0-1 0 0,1 1 0 0 0,-1-1 0 0 0,1 0 0 0 0,0 0 0 0 0,0 1 1 0 0,1-1-1 0 0,-1 0 0 0 0,1 0 0 0 0,0 0 0 0 0,0-1 0 0 0,0 1 1 0 0,0 0-1 0 0,1-1 0 0 0,-1 1 0 0 0,1-1 0 0 0,0 0 0 0 0,0 0 1 0 0,1 0-1 0 0,-1 0 0 0 0,0-1 0 0 0,1 1 0 0 0,1 0-60 0 0,17 1 64 0 0,-22-3-58 0 0,1-1-1 0 0,0 1 0 0 0,0-1 1 0 0,-1 0-1 0 0,1 1 1 0 0,0-1-1 0 0,0 0 0 0 0,0 1 1 0 0,0-1-1 0 0,-1 0 0 0 0,1 0 1 0 0,0 0-1 0 0,0 0 1 0 0,0 0-1 0 0,0 0 0 0 0,0 0 1 0 0,0 0-1 0 0,0 0 0 0 0,-1 0 1 0 0,1 0-1 0 0,0-1 0 0 0,0 1 1 0 0,0 0-1 0 0,0-1 1 0 0,-1 1-1 0 0,1-1 0 0 0,0 1 1 0 0,0 0-1 0 0,0-1 0 0 0,-1 0 1 0 0,1 1-1 0 0,0-1 1 0 0,-1 1-1 0 0,1-1-5 0 0,2-1 17 0 0,19-11 191 0 0,8-25-208 0 0,-25 32-111 0 0,-1 0-1 0 0,0-1 1 0 0,0 0-1 0 0,-1 0 1 0 0,0 0-1 0 0,0-1 1 0 0,0 1-1 0 0,-1-1 1 0 0,0 1-1 0 0,-1-1 1 0 0,1 0-1 0 0,-2 0 1 0 0,1 1-1 0 0,-1-1 0 0 0,0 0 1 0 0,-1 0-1 0 0,0-2 112 0 0,-2 2-640 0 0,0 0 0 0 0,-1 0 0 0 0,1 0 0 0 0,-2 1 1 0 0,1-1-1 0 0,-1 1 0 0 0,0 0 0 0 0,-1 1 0 0 0,0-1 0 0 0,0 1 0 0 0,-4-3 640 0 0,5 4-1024 0 0</inkml:trace>
  <inkml:trace contextRef="#ctx0" brushRef="#br0" timeOffset="1018.48">3228 1470 10512 0 0,'0'0'306'0'0,"0"0"-4"0"0,0 0-17 0 0,0 0 647 0 0,0 0 305 0 0,0 0 62 0 0,0 0-134 0 0,-5 9-85 0 0,2 25-205 0 0,19 97 115 0 0,-15-54-790 0 0,-1-75-136 0 0,0-2 3 0 0,0-2-3 0 0,-9-67-51 0 0,-5-34-13 0 0,23 80 0 0 0,41-56-66 0 0,-45 72 46 0 0,1 0 0 0 0,0 0 0 0 0,0 1 0 0 0,1 0 0 0 0,0 0 0 0 0,0 1 0 0 0,0 0 0 0 0,4-2 20 0 0,-9 6-130 0 0,-1 0 0 0 0,0-1-1 0 0,1 1 1 0 0,-1 1 0 0 0,1-1 0 0 0,0 0 0 0 0,-1 0 0 0 0,1 0 0 0 0,0 1 0 0 0,-1-1 0 0 0,1 1-1 0 0,0 0 1 0 0,0-1 0 0 0,0 1 0 0 0,-1 0 0 0 0,1 0 0 0 0,0 0 0 0 0,0 0 0 0 0,0 0 0 0 0,-1 1-1 0 0,1-1 1 0 0,0 0 0 0 0,0 1 0 0 0,-1 0 0 0 0,1-1 0 0 0,0 1 0 0 0,-1 0 0 0 0,1 0 0 0 0,-1 0 0 0 0,1 0-1 0 0,-1 0 1 0 0,1 0 0 0 0,-1 0 0 0 0,0 0 0 0 0,1 1 0 0 0,0 0 130 0 0,4 6-2073 0 0,-3-4 1025 0 0</inkml:trace>
  <inkml:trace contextRef="#ctx0" brushRef="#br0" timeOffset="1246.622">3508 1467 6688 0 0,'0'0'197'0'0,"0"0"128"0"0,0 0 453 0 0,0 0 190 0 0,0 0 37 0 0,0 2-34 0 0,-3 102 5752 0 0,-2-68-5331 0 0,0 21-1173 0 0,5-56-544 0 0,0-1-26 0 0,0 0-190 0 0,0 0-769 0 0,0 0-333 0 0,0 0-704 0 0,0 0-2546 0 0</inkml:trace>
  <inkml:trace contextRef="#ctx0" brushRef="#br0" timeOffset="1611.647">3490 1156 10136 0 0,'0'0'224'0'0,"0"0"40"0"0,0 0 16 0 0,0 0 8 0 0,0 7-288 0 0,0-7 0 0 0,0 0 0 0 0,0 0 0 0 0,0 0 352 0 0,-4 5 8 0 0,4 2 8 0 0,0-7 0 0 0,0 0-592 0 0,0 12-112 0 0,0-5-24 0 0,4 2-2816 0 0,5-1-568 0 0</inkml:trace>
  <inkml:trace contextRef="#ctx0" brushRef="#br0" timeOffset="-12167.332">1525 25 8752 0 0,'0'0'318'0'0,"0"2"-208"0"0,-18 114 3894 0 0,-20 141-421 0 0,33-144-1487 0 0,14-12-2029 0 0,-3-79-1018 0 0,-2-14-3698 0 0,0-1-1081 0 0</inkml:trace>
  <inkml:trace contextRef="#ctx0" brushRef="#br0" timeOffset="-11793.087">1712 1 5760 0 0,'0'0'132'0'0,"0"0"17"0"0,0 0 10 0 0,0 0 73 0 0,0 0 302 0 0,0 0 136 0 0,0 0 30 0 0,0 2-23 0 0,-9 110 2974 0 0,-18 29 15 0 0,-35 171-651 0 0,59-229-3679 0 0,7-9-1411 0 0,-4-56 310 0 0,0-16 1026 0 0,0-2-11 0 0,0 0-158 0 0,0 0-655 0 0,0 0-278 0 0</inkml:trace>
  <inkml:trace contextRef="#ctx0" brushRef="#br0" timeOffset="-11411.412">1761 442 11144 0 0,'0'0'248'0'0,"0"0"34"0"0,-1 2 22 0 0,0 1-144 0 0,0 1 0 0 0,-1 0 0 0 0,1 0 0 0 0,1 0 0 0 0,-1 1 0 0 0,1-1 0 0 0,-1 0 0 0 0,1 0 0 0 0,0 0 0 0 0,1 0-1 0 0,-1 0 1 0 0,1 0 0 0 0,-1 0 0 0 0,1 0 0 0 0,1 0 0 0 0,0 4-160 0 0,4 20 1579 0 0,28 99-136 0 0,-21-98-1288 0 0,-13-27-256 0 0,8 4-55 0 0,-7-5-4127 0 0,-1-1 2749 0 0</inkml:trace>
  <inkml:trace contextRef="#ctx0" brushRef="#br0" timeOffset="-11036.967">1916 296 11976 0 0,'0'2'266'0'0,"-18"68"780"0"0,0-8-610 0 0,0 30 1152 0 0,-27 136-278 0 0,-11-12-1748 0 0,25-133-578 0 0,9-8 14 0 0,8-30-267 0 0,14-43 764 0 0,0-2-723 0 0,0 0-2864 0 0</inkml:trace>
  <inkml:trace contextRef="#ctx0" brushRef="#br0" timeOffset="-14339.092">594 248 8752 0 0,'0'0'190'0'0,"1"-7"28"0"0,11-25 667 0 0,-7-46 4580 0 0,-1 62-4986 0 0,-9-4-442 0 0,-6-3 210 0 0,2 18-93 0 0,3 0-313 0 0,-25-6-685 0 0,-34 23 1826 0 0,63-11-967 0 0,-1-1 0 0 0,1 1 0 0 0,-1-1 0 0 0,1 1 0 0 0,-1 0 0 0 0,1 0 0 0 0,0 0 0 0 0,-1 0 0 0 0,1 0 0 0 0,0 1 0 0 0,0-1 0 0 0,0 1 0 0 0,0-1 0 0 0,0 1 0 0 0,0 0 0 0 0,-1 1-15 0 0,-15 11 37 0 0,3 7 23 0 0,-13 27-228 0 0,22 2 35 0 0,10 9-381 0 0,-4 194 38 0 0,-6-113 1711 0 0,-10-33-944 0 0,3-68-202 0 0,12-36-41 0 0,1 2-76 0 0,0-4-169 0 0,0-1-30 0 0,0 0 4 0 0,0 0-121 0 0,0 0-504 0 0,0 0-220 0 0,0 0-40 0 0</inkml:trace>
  <inkml:trace contextRef="#ctx0" brushRef="#br0" timeOffset="-13912.547">271 390 6536 0 0,'0'0'190'0'0,"5"0"28"0"0,43 0 3116 0 0,-10 5-546 0 0,-9 2-1086 0 0,37-2-782 0 0,-25-1-1412 0 0,2-21-3578 0 0,-26 6 2536 0 0</inkml:trace>
  <inkml:trace contextRef="#ctx0" brushRef="#br0" timeOffset="-13664.673">727 433 10136 0 0,'0'0'230'0'0,"-1"2"30"0"0,-28 57 306 0 0,12-20 1303 0 0,-16 91 374 0 0,25-104-2315 0 0,8-25 0 0 0,0-1-118 0 0,0 0-492 0 0,0 0-218 0 0,0 0-458 0 0,1-1-1755 0 0,3-5-748 0 0</inkml:trace>
  <inkml:trace contextRef="#ctx0" brushRef="#br0" timeOffset="-13663.673">693 234 920 0 0,'0'0'0'0'0,"0"0"0"0"0,0 0 0 0 0,0 0 80 0 0</inkml:trace>
  <inkml:trace contextRef="#ctx0" brushRef="#br0" timeOffset="-13085.164">830 407 10136 0 0,'-10'38'1096'0'0,"-2"28"826"0"0,2-24-430 0 0,3-29-838 0 0,6-11-460 0 0,1-2-8 0 0,0 0-2 0 0,0 0-14 0 0,8-4 42 0 0,20-36-340 0 0,42-53-1772 0 0,-68 88 1835 0 0,1-1 0 0 0,0 1 0 0 0,0 0 0 0 0,0 0 0 0 0,1 0-1 0 0,0 1 1 0 0,0-1 0 0 0,0 1 0 0 0,0 0 0 0 0,1 0 0 0 0,-1 1 0 0 0,1-1-1 0 0,0 1 1 0 0,4-2 65 0 0,-7 5 0 0 0,1 1-1 0 0,0-1 0 0 0,-1 1 1 0 0,1-1-1 0 0,-1 1 1 0 0,1 0-1 0 0,-1 0 1 0 0,1 0-1 0 0,-1 0 0 0 0,0 1 1 0 0,0-1-1 0 0,1 0 1 0 0,-1 1-1 0 0,0 0 0 0 0,0-1 1 0 0,0 1-1 0 0,0 0 1 0 0,0 2 0 0 0,24 93 0 0 0,-23-3 993 0 0,-6-53-565 0 0,-1-20 47 0 0,4-20-433 0 0,4-4-826 0 0,-4-4 278 0 0</inkml:trace>
  <inkml:trace contextRef="#ctx0" brushRef="#br0" timeOffset="-12595.515">1228 445 10136 0 0,'0'0'230'0'0,"0"0"30"0"0,0 0 19 0 0,0 0 37 0 0,0 0 125 0 0,0 0 58 0 0,0 0 12 0 0,0 0 17 0 0,0 0 66 0 0,0 0 29 0 0,0 0 8 0 0,0 0-34 0 0,0 0-145 0 0,-1 0-62 0 0,-39 21 458 0 0,2 26-848 0 0,33-40 0 0 0,1-1 0 0 0,0 1 0 0 0,0 0 0 0 0,1 1 0 0 0,0-1 0 0 0,0 0 0 0 0,0 1 0 0 0,1 0 0 0 0,1-1 0 0 0,-1 1 0 0 0,1 0 0 0 0,0 0 0 0 0,1 0 0 0 0,0 0 0 0 0,1 3 0 0 0,0-1 0 0 0,12 2 0 0 0,-1-7 0 0 0,3-5 148 0 0,9-11 204 0 0,2-18-540 0 0,-20 7 48 0 0,-6 20 80 0 0,0 2-12 0 0,0 0 0 0 0,0-6-1053 0 0,23 48 363 0 0,-11-18 618 0 0,-2-3-2592 0 0,-6-11 1712 0 0</inkml:trace>
  <inkml:trace contextRef="#ctx0" brushRef="#br0" timeOffset="-3454.286">214 1502 8952 0 0,'0'0'200'0'0,"0"0"33"0"0,0 0 15 0 0,0 0 108 0 0,0 0 428 0 0,0 0 192 0 0,0 0 43 0 0,0 0-73 0 0,0 0-323 0 0,0 0-140 0 0,0 0-31 0 0,0 0-11 0 0,0 0-29 0 0,0 0-18 0 0,0 0-2 0 0,0 0 16 0 0,0 0 68 0 0,0 0 32 0 0,0 0 4 0 0,0 0-69 0 0,-2 0-294 0 0,-22 15-203 0 0,23-14-45 0 0,1 1-12 0 0,9 90-81 0 0,-9-57 358 0 0,8 2 84 0 0,1 9 2 0 0,1-25-168 0 0,6-17-98 0 0,12-1-150 0 0,-3-11 262 0 0,-20 4-87 0 0,13-7 182 0 0,-1 11-205 0 0,-2 7 12 0 0,-6 4 0 0 0,-1 2 11 0 0,-8-10 39 0 0,12 2 449 0 0,16-17-389 0 0,43-23 74 0 0,8 3-448 0 0,-74 31 191 0 0,1 0-1 0 0,0 0 1 0 0,0-1 0 0 0,-1 0 0 0 0,1 0 0 0 0,0 0 0 0 0,-1 0 0 0 0,0-1 0 0 0,0 0 0 0 0,0 0 0 0 0,0-1-1 0 0,2-1 74 0 0,14-22 0 0 0,-20-21-2033 0 0,-1 29 425 0 0,-2 1 1 0 0,0 1-1 0 0,-1-1 0 0 0,0 0 1 0 0,-6-13 1607 0 0,2 3-1023 0 0,2 0 6 0 0</inkml:trace>
  <inkml:trace contextRef="#ctx0" brushRef="#br0" timeOffset="-2764.605">749 1139 10512 0 0,'0'0'306'0'0,"0"0"-4"0"0,0 0-124 0 0,0 0 200 0 0,-3-2 368 0 0,3 3 4191 0 0,13 115-4921 0 0,-1 18 975 0 0,-12-54-702 0 0,-8 68 23 0 0,0-106-126 0 0,7-40-42 0 0,1-2 16 0 0,0 0 6 0 0,0 0 1 0 0,0 0-6 0 0,0 0-1 0 0,0 0 0 0 0,0 0 14 0 0,0 0 55 0 0,-10-9 494 0 0,8 6-721 0 0,-1 0 0 0 0,1-1 1 0 0,-1 0-1 0 0,1 1 1 0 0,1-1-1 0 0,-1 0 0 0 0,0 0 1 0 0,1 0-1 0 0,0 0 1 0 0,0-1-1 0 0,0 1 0 0 0,0 0 1 0 0,1 0-1 0 0,-1-1 0 0 0,1 1 1 0 0,1 0-1 0 0,-1 0 1 0 0,1-3-3 0 0,-1 3-1 0 0,4-12 1 0 0,15-15-273 0 0,-11 23 93 0 0,-5 5 121 0 0,-1 0 0 0 0,1 0 1 0 0,-1 0-1 0 0,1 1 0 0 0,0-1 0 0 0,0 1 1 0 0,0 0-1 0 0,1 0 0 0 0,-1 0 1 0 0,0 0-1 0 0,1 1 0 0 0,-1-1 0 0 0,1 1 1 0 0,0 0-1 0 0,-1 0 0 0 0,1 0 0 0 0,0 0 1 0 0,0 1-1 0 0,1 0 59 0 0,26 8-1447 0 0,-23-1 603 0 0,26 13 938 0 0,-28-9 198 0 0,8 25 161 0 0,-11 19 256 0 0,-10 0-301 0 0,7-23-472 0 0,8 15-656 0 0,6-1-3338 0 0,-14-44 2310 0 0,4 2-61 0 0</inkml:trace>
  <inkml:trace contextRef="#ctx0" brushRef="#br0" timeOffset="-2282.351">1028 1506 10800 0 0,'0'0'241'0'0,"0"2"38"0"0,-8 63 1027 0 0,5 1 2547 0 0,-6-37-2981 0 0,5-1-872 0 0,3-18-129 0 0,1-8-551 0 0,0-2-269 0 0,0 0-880 0 0,0 0-3287 0 0</inkml:trace>
  <inkml:trace contextRef="#ctx0" brushRef="#br0" timeOffset="-1932.807">1024 1273 9584 0 0,'0'0'272'0'0,"0"0"56"0"0,0 0-264 0 0,0 0-64 0 0,0 0 0 0 0,0 0 0 0 0,0 0 432 0 0,0 0 72 0 0,-4-7 8 0 0,1 3 8 0 0,3 4-328 0 0,0 0-64 0 0,0 0-8 0 0,0 0-3480 0 0,0 0-704 0 0</inkml:trace>
  <inkml:trace contextRef="#ctx0" brushRef="#br0" timeOffset="-1931.807">1278 1021 11976 0 0,'0'0'266'0'0,"0"0"44"0"0,0 0 15 0 0,0 0-26 0 0,-1 2-198 0 0,-11 35 1738 0 0,8 11 396 0 0,-29 134-211 0 0,12-84-1754 0 0,3 44-436 0 0,18-141 166 0 0,-3 24 0 0 0,1 1 0 0 0,1-1 0 0 0,2 1 0 0 0,2 20 0 0 0,2 1-2088 0 0,-4-46 869 0 0,-1-1-255 0 0,0 0-412 0 0,0 0-1537 0 0,0 0-662 0 0</inkml:trace>
  <inkml:trace contextRef="#ctx0" brushRef="#br0" timeOffset="-1413.549">1264 1467 13504 0 0,'0'0'306'0'0,"0"0"46"0"0,0 0 22 0 0,0 0-49 0 0,-1 2-214 0 0,0 2 59 0 0,0 0 0 0 0,-1 0 0 0 0,1 0 0 0 0,1 0 0 0 0,-1 1 0 0 0,1-1 0 0 0,-1 0 0 0 0,1 1 0 0 0,1-1 0 0 0,-1 0 0 0 0,0 1 0 0 0,1-1 0 0 0,0 0 0 0 0,0 0 0 0 0,0 1 0 0 0,1-1 0 0 0,-1 0 0 0 0,1 0 0 0 0,0-1 0 0 0,0 1 0 0 0,1 1-170 0 0,-1-3 19 0 0,0 0 0 0 0,0 0 0 0 0,1 0 0 0 0,-1 0 0 0 0,0 0 0 0 0,1 0 0 0 0,-1-1 0 0 0,1 1 0 0 0,0-1 0 0 0,0 0 0 0 0,-1 0 0 0 0,1 0 0 0 0,0 0 0 0 0,0 0 0 0 0,0 0 0 0 0,0-1 0 0 0,0 0 0 0 0,0 1 0 0 0,0-1 0 0 0,0 0 0 0 0,3-1-19 0 0,42-16-436 0 0,-29-20-215 0 0,-19 16 183 0 0,-6-3 89 0 0,2 17 379 0 0,-19-9 0 0 0,17 12-18 0 0,-21 7-618 0 0,25-2 337 0 0,1 0-11 0 0,-3 5 290 0 0,1 1 1 0 0,-1-1 0 0 0,1 1 0 0 0,1 0 0 0 0,-1-1 0 0 0,1 1 0 0 0,1 0 0 0 0,-1 1 0 0 0,1-1 0 0 0,0 0 0 0 0,0 0 0 0 0,1 0 0 0 0,0 1 0 0 0,1-1 0 0 0,0 0 0 0 0,0 1 19 0 0,-1 14-7 0 0,0-8-18 0 0,0 0 1 0 0,1 0-1 0 0,0-1 1 0 0,1 1-1 0 0,1 0 1 0 0,0 0-1 0 0,1-1 1 0 0,0 0 0 0 0,3 4 24 0 0,-4-13-207 0 0,1 0 0 0 0,0-1 0 0 0,0 1 0 0 0,0-1 1 0 0,0 0-1 0 0,0 0 0 0 0,1 0 0 0 0,-1-1 1 0 0,1 1-1 0 0,0-1 0 0 0,0 0 0 0 0,0-1 1 0 0,0 1-1 0 0,0-1 0 0 0,0 0 0 0 0,0 0 0 0 0,0 0 1 0 0,1-1-1 0 0,-1 0 0 0 0,0 0 0 0 0,0 0 1 0 0,1-1-1 0 0,-1 0 0 0 0,2 0 207 0 0,17-2-369 0 0</inkml:trace>
  <inkml:trace contextRef="#ctx0" brushRef="#br0" timeOffset="-842.111">1712 1746 8288 0 0,'0'0'190'0'0,"0"0"28"0"0,-1 2 7 0 0,-3 4-33 0 0,-9 22 732 0 0,0 11 2525 0 0,4 2-2193 0 0,9-39-998 0 0,-2 0-2 0 0,2-2-338 0 0,0-1 0 0 0,0 1 0 0 0,0 0 0 0 0,0-1-1 0 0,0 1 1 0 0,0 0 0 0 0,0 0 0 0 0,0-1 0 0 0,0 1 0 0 0,0 0 0 0 0,0 0 0 0 0,0-1 0 0 0,0 1 0 0 0,0 0 0 0 0,0-1 0 0 0,0 1 0 0 0,0 0 0 0 0,0 0 0 0 0,-1-1 0 0 0,1 1 0 0 0,0 0 0 0 0,0 0 0 0 0,0 0 0 0 0,0-1 0 0 0,-1 1 0 0 0,1 0 0 0 0,0 0 0 0 0,0 0 0 0 0,-1-1 0 0 0,1 1 0 0 0,0 0 0 0 0,0 0 0 0 0,0 0 0 0 0,-1 0 0 0 0,1 0 0 0 0,0 0 0 0 0,-1 0 0 0 0,1 0 0 0 0,0 0 0 0 0,0-1 0 0 0,-1 1 0 0 0,1 0 0 0 0,0 0 0 0 0,0 0 0 0 0,-1 0 0 0 0,1 1 0 0 0,0-1 0 0 0,-1 0 0 0 0,1 0 0 0 0,0 0 0 0 0,0 0 0 0 0,-1 0 0 0 0,1 0 0 0 0,0 0 0 0 0,0 0 0 0 0,-1 1 0 0 0,1-1 0 0 0,0 0 0 0 0,0 0 0 0 0,0 0 0 0 0,-1 0 0 0 0,1 1 0 0 0,0-1 0 0 0,0 0 0 0 0,0 0 0 0 0,0 1 0 0 0,-1-1 0 0 0,1 0 0 0 0,0 0 82 0 0,-4-12-1949 0 0</inkml:trace>
  <inkml:trace contextRef="#ctx0" brushRef="#br0" timeOffset="6134.22">657 2688 8592 0 0,'0'0'250'0'0,"0"0"4"0"0,0 2-161 0 0,-8 23 2551 0 0,7-24-1761 0 0,1-1-283 0 0,0 0-120 0 0,0 0-28 0 0,0 0-46 0 0,0 0-172 0 0,0 0-77 0 0,0 0-18 0 0,21 18 566 0 0,-20-16-402 0 0,1-2-34 0 0,16 15-70 0 0,20 5-104 0 0,-14-18-28 0 0,27-8 72 0 0,-7-17 118 0 0,-43 22-168 0 0,-6-18 31 0 0,-30-9-1118 0 0,32 25 942 0 0,1 0 1 0 0,-1 0 0 0 0,0 1-1 0 0,1-1 1 0 0,-1 1-1 0 0,0-1 1 0 0,-1 1-1 0 0,1 0 1 0 0,0 0-1 0 0,-1 1 1 0 0,1-1 0 0 0,-1 1-1 0 0,1-1 1 0 0,-1 1-1 0 0,0 0 1 0 0,1 0-1 0 0,-1 1 1 0 0,0-1 0 0 0,-1 1 55 0 0,0 0 52 0 0,0 1 1 0 0,0 0 0 0 0,0-1 0 0 0,0 2 0 0 0,0-1 0 0 0,1 1 0 0 0,-1-1 0 0 0,0 1 0 0 0,1 0-1 0 0,0 1 1 0 0,-1-1 0 0 0,1 1 0 0 0,0 0 0 0 0,0 0 0 0 0,-1 1-53 0 0,-18 24 566 0 0,10-1-350 0 0,8-5 0 0 0,14 32 0 0 0,-5-44-238 0 0,-1 0 0 0 0,1 0-1 0 0,1-1 1 0 0,0 0-1 0 0,0 0 1 0 0,0 0 0 0 0,1-1-1 0 0,1 1 1 0 0,0-1-1 0 0,0-1 1 0 0,0 1-1 0 0,1-1 1 0 0,0-1 0 0 0,0 1-1 0 0,1-1 1 0 0,2 1 22 0 0,-7-5-319 0 0,0 0 0 0 0,0 0 0 0 0,0 0 0 0 0,1 0 0 0 0,-1-1 0 0 0,0 0 0 0 0,1 0 0 0 0,-1 0 0 0 0,1 0 0 0 0,-1-1 0 0 0,1 1 0 0 0,-1-1 0 0 0,1 0 0 0 0,-1-1 0 0 0,3 0 319 0 0,7-1-4632 0 0</inkml:trace>
  <inkml:trace contextRef="#ctx0" brushRef="#br0" timeOffset="7969.831">2177 2680 10856 0 0,'0'2'241'0'0,"-18"32"699"0"0,1-4-245 0 0,-7 16 1861 0 0,18-15-2211 0 0,1-15 680 0 0,5-15-906 0 0,0 4-82 0 0,0-5-22 0 0,0-1 1 0 0,0 1-1 0 0,0 0 0 0 0,0-1 1 0 0,0 1-1 0 0,0 0 0 0 0,0-1 0 0 0,0 1 1 0 0,0 0-1 0 0,0-1 0 0 0,0 1 0 0 0,0 0 1 0 0,0 0-1 0 0,0-1 0 0 0,0 1 1 0 0,1 0-1 0 0,-1-1 0 0 0,0 1 0 0 0,0 0 1 0 0,0 0-1 0 0,0-1 0 0 0,0 1 1 0 0,1 0-1 0 0,-1 0 0 0 0,0-1 0 0 0,0 1 1 0 0,1 0-1 0 0,-1 0 0 0 0,0 0 1 0 0,0 0-1 0 0,1-1 0 0 0,-1 1 0 0 0,0 0 1 0 0,0 0-1 0 0,1 0 0 0 0,-1 0 0 0 0,0 0 1 0 0,1 0-1 0 0,-1 0 0 0 0,0 0 1 0 0,1 0-1 0 0,-1 0 0 0 0,0 0 0 0 0,0 0 1 0 0,1 0-1 0 0,-1 0 0 0 0,0 0 1 0 0,1 0-1 0 0,-1 0 0 0 0,0 0 0 0 0,1 0 1 0 0,-1 0-1 0 0,0 0 0 0 0,0 0 0 0 0,1 1 1 0 0,-1-1-1 0 0,0 0 0 0 0,0 0 1 0 0,1 0-1 0 0,-1 1 0 0 0,0-1-15 0 0,40-91-315 0 0,5 9 51 0 0,4 16 264 0 0,-44 60 0 0 0,-1 1 11 0 0,1 15 96 0 0,-4-5-63 0 0,0 1 0 0 0,0 0 0 0 0,-1 0 0 0 0,1 0 0 0 0,-1 0 0 0 0,-1-1 0 0 0,1 1 0 0 0,-1 0 0 0 0,0 0 0 0 0,0 0 0 0 0,0-1 1 0 0,-1 1-1 0 0,-2 3-44 0 0,-2 14 157 0 0,-3 27 1017 0 0,9-12-742 0 0,0-36-368 0 0,0 7-196 0 0,4 5-1311 0 0,-4-13-93 0 0,0-1-78 0 0</inkml:trace>
  <inkml:trace contextRef="#ctx0" brushRef="#br0" timeOffset="8363.343">2315 2539 7016 0 0,'0'0'201'0'0,"0"0"100"0"0,0 0 274 0 0,0 0 117 0 0,0 0 20 0 0,0 0 1 0 0,0 0-21 0 0,0 0-10 0 0,0 2-2 0 0,0 14 573 0 0,0-15-692 0 0,0 0-7 0 0,9 15 441 0 0,-8-12-834 0 0,1-1 0 0 0,-1 0-1 0 0,1 1 1 0 0,0-1 0 0 0,0 0 0 0 0,0 0 0 0 0,0 0 0 0 0,1-1 0 0 0,-1 1 0 0 0,1 0 0 0 0,-1-1 0 0 0,1 1 0 0 0,0-1 0 0 0,0 0 0 0 0,0 0 0 0 0,0 0 0 0 0,1-1-1 0 0,2 2-160 0 0,8 1 262 0 0,-12-3-237 0 0,0 0 1 0 0,0 0-1 0 0,0 0 1 0 0,0-1-1 0 0,0 1 0 0 0,0-1 1 0 0,1 1-1 0 0,-1-1 0 0 0,0 0 1 0 0,0 0-1 0 0,1 0 1 0 0,-1 0-1 0 0,0 0 0 0 0,0 0 1 0 0,1-1-1 0 0,-1 1 0 0 0,0-1 1 0 0,0 0-1 0 0,0 1 1 0 0,0-1-1 0 0,0 0 0 0 0,0 0 1 0 0,0-1-1 0 0,0 1 0 0 0,2-1-25 0 0,45-37 12 0 0,-46 37-19 0 0,-1 0 0 0 0,1-1 0 0 0,-1 1 0 0 0,0-1 0 0 0,1 0-1 0 0,-1 0 1 0 0,0 0 0 0 0,-1 0 0 0 0,1 0 0 0 0,-1 0 0 0 0,1 0 0 0 0,-1 0-1 0 0,0-1 1 0 0,0 1 0 0 0,0-1 0 0 0,0 1 0 0 0,-1-1 0 0 0,0 1-1 0 0,1-3 8 0 0,-2 1-50 0 0,1 1-1 0 0,0 0 0 0 0,-1 0 0 0 0,1 0 0 0 0,-1 0 1 0 0,0 1-1 0 0,-1-1 0 0 0,1 0 0 0 0,-1 0 0 0 0,1 1 1 0 0,-1-1-1 0 0,0 0 0 0 0,-1 1 0 0 0,1 0 1 0 0,-1 0-1 0 0,1 0 0 0 0,-1 0 0 0 0,0 0 0 0 0,0 0 1 0 0,0 0-1 0 0,0 1 51 0 0,1 1-366 0 0,-8-8-62 0 0,5 6 429 0 0,-1 1-1 0 0,1 0 0 0 0,-1 0 0 0 0,1 0 1 0 0,-1 1-1 0 0,0 0 0 0 0,1 0 0 0 0,-1 0 0 0 0,0 1 1 0 0,0 0-1 0 0,1 0 0 0 0,-1 0 0 0 0,0 1 0 0 0,0 0 1 0 0,1 0-1 0 0,-1 0 0 0 0,0 1 0 0 0,1 0 0 0 0,-2 1 0 0 0,-47 25 488 0 0,52-25-507 0 0,1 0 0 0 0,-1 1 0 0 0,1 0 0 0 0,0-1-1 0 0,0 1 1 0 0,0 0 0 0 0,1-1 0 0 0,-1 1-1 0 0,1 0 1 0 0,0 0 0 0 0,0 0 0 0 0,0-1 0 0 0,0 1-1 0 0,1 0 1 0 0,0 0 0 0 0,-1-1 0 0 0,1 1-1 0 0,1 0 1 0 0,-1-1 0 0 0,0 1 0 0 0,1-1 0 0 0,0 0-1 0 0,0 1 1 0 0,1 0 19 0 0,23 58-75 0 0,28 26-988 0 0,-40-70-1616 0 0,-6-9-2386 0 0</inkml:trace>
  <inkml:trace contextRef="#ctx0" brushRef="#br0" timeOffset="6739.774">1037 2613 11520 0 0,'0'0'264'0'0,"0"0"34"0"0,0 0 20 0 0,0 0-41 0 0,-1 2-53 0 0,-5 3 452 0 0,4-4 223 0 0,2 0 42 0 0,-20 46 2115 0 0,14 79-2262 0 0,7-83-678 0 0,-1 3-105 0 0,0-45 45 0 0,8 14 73 0 0,0-30-242 0 0,-4-13 100 0 0,-3 16-59 0 0,0-1-1 0 0,1 1 1 0 0,0 0-1 0 0,1 0 1 0 0,1 1-1 0 0,-1-1 0 0 0,2 0 1 0 0,0 1-1 0 0,0 0 1 0 0,1 0-1 0 0,7-8 73 0 0,-1 7-96 0 0,-10 12-5 0 0,-2 0-107 0 0,13 0-527 0 0,14 9 691 0 0,13 38 418 0 0,-37-42-262 0 0,0 1 1 0 0,0 0-1 0 0,-1 1 0 0 0,0-1 1 0 0,0 0-1 0 0,0 1 0 0 0,-1-1 1 0 0,1 1-1 0 0,-2-1 0 0 0,1 1 1 0 0,-1 1-113 0 0,5 32 294 0 0,-1-12-1080 0 0,-3-21 44 0 0,2 4-5167 0 0,-2-9 747 0 0</inkml:trace>
  <inkml:trace contextRef="#ctx0" brushRef="#br0" timeOffset="7049.28">1322 2976 11976 0 0,'0'2'266'0'0,"-35"114"1702"0"0,31-73-450 0 0,2-35-766 0 0,0 2 98 0 0,0-2-6676 0 0,-2 2 866 0 0</inkml:trace>
  <inkml:trace contextRef="#ctx0" brushRef="#br0" timeOffset="3922.178">248 2298 11976 0 0,'0'0'266'0'0,"0"0"44"0"0,0 0 15 0 0,0 0-26 0 0,-1-1-198 0 0,-2-4-20 0 0,3 4 285 0 0,0 1 120 0 0,0 0 24 0 0,0 0-68 0 0,-1 1-292 0 0,-10 45-132 0 0,10-30-20 0 0,1 109 2 0 0,-9-34 1391 0 0,-13 44 543 0 0,-5-32-1118 0 0,-34 53-234 0 0,59-144-1853 0 0,4-15-3384 0 0,9-22 1656 0 0,-10 22 1465 0 0</inkml:trace>
  <inkml:trace contextRef="#ctx0" brushRef="#br0" timeOffset="4319.743">0 2582 11976 0 0,'0'6'351'0'0,"1"-5"6833"0"0,2-3-7157 0 0,6 8-94 0 0,14-12 81 0 0,-13 5 3 0 0,0 1 0 0 0,0 0-1 0 0,0 1 1 0 0,0 0 0 0 0,0 0 0 0 0,0 1 0 0 0,-1 1 0 0 0,1-1 0 0 0,-1 1 0 0 0,1 1 0 0 0,-1 0-1 0 0,3 2-16 0 0,57 6-765 0 0,-33-31-1176 0 0,-22 19-994 0 0,-10 0 1113 0 0</inkml:trace>
  <inkml:trace contextRef="#ctx0" brushRef="#br0" timeOffset="5706.466">462 2349 9528 0 0,'0'0'216'0'0,"0"0"32"0"0,0 0 10 0 0,-1 1-34 0 0,1 0 46 0 0,-9 11-468 0 0,5-9 5236 0 0,4-2-5192 0 0,-1 5 124 0 0,-2 0 70 0 0,6 5 484 0 0,-11 47 871 0 0,6-38-1234 0 0,0 0 0 0 0,-2 1 0 0 0,0-1 0 0 0,-1 0-1 0 0,-2-1 1 0 0,-1 4-161 0 0,-17 62 470 0 0,3-6-297 0 0,0-4 31 0 0,17-36-114 0 0,5-38-20 0 0,-1 1 26 0 0,-2 6-13 0 0,3-6-10 0 0,-1 5 11 0 0,-2 0-22 0 0,2-6 14 0 0,1-1-4 0 0,0 0 18 0 0,0 0 6 0 0,0 0 0 0 0,0 0 0 0 0,0 0-4 0 0,5-4-5 0 0,29-47-36 0 0,11-32 15 0 0,-31 71-328 0 0,-13 11 243 0 0,0 1 1 0 0,-1-1-1 0 0,1 1 1 0 0,0 0 0 0 0,0-1-1 0 0,0 1 1 0 0,0 0-1 0 0,0 0 1 0 0,0-1-1 0 0,-1 1 1 0 0,1 0-1 0 0,0 0 1 0 0,0 0 0 0 0,0 0-1 0 0,0 0 1 0 0,0 0-1 0 0,0 0 1 0 0,0 1-1 0 0,0-1 1 0 0,0 0 0 0 0,0 0-1 0 0,-1 1 1 0 0,1-1-1 0 0,0 1 1 0 0,0-1-1 0 0,0 1 1 0 0,-1-1-1 0 0,1 1 1 0 0,0-1 0 0 0,0 1-1 0 0,-1-1 1 0 0,1 1-1 0 0,0 0 1 0 0,-1 0-1 0 0,1 0 19 0 0,2 3-16 0 0,0 0-1 0 0,0 0 0 0 0,0 1 0 0 0,-1-1 1 0 0,1 1-1 0 0,-1-1 0 0 0,0 1 0 0 0,-1 0 1 0 0,1 0-1 0 0,-1 0 0 0 0,0 0 0 0 0,0 0 1 0 0,-1 1-1 0 0,1-1 0 0 0,-1 0 0 0 0,-1 5 17 0 0,6 36 0 0 0,-1-17 54 0 0,-4-26-217 0 0,0 1 411 0 0,0 8-4324 0 0,0-12 2062 0 0</inkml:trace>
  <inkml:trace contextRef="#ctx0" brushRef="#br0" timeOffset="9549.917">2333 2613 8592 0 0,'0'0'250'0'0,"0"0"4"0"0,0 0-42 0 0,0 0 414 0 0,0 0 204 0 0,0 0 39 0 0,0 0-41 0 0,0 0-212 0 0,0 0-96 0 0,0 2-21 0 0,27 58 742 0 0,56 52 1597 0 0,-42-64-1798 0 0,-10-29-885 0 0,-5-11-2003 0 0,-25-7-68 0 0,3 1-3850 0 0</inkml:trace>
  <inkml:trace contextRef="#ctx0" brushRef="#br0" timeOffset="10583.817">1982 2594 10136 0 0,'0'0'230'0'0,"0"0"30"0"0,0 0 19 0 0,0 0 37 0 0,0 0 125 0 0,0 0 58 0 0,-3-4 285 0 0,0 4 3481 0 0,0 2-4219 0 0,1 1-1 0 0,0-1 1 0 0,-1 0 0 0 0,1 1 0 0 0,0-1-1 0 0,0 1 1 0 0,1 0 0 0 0,-1 0-1 0 0,1 0 1 0 0,-1 0 0 0 0,1 0-1 0 0,0 0 1 0 0,0 0 0 0 0,0 0-1 0 0,0 0 1 0 0,1 1 0 0 0,-1-1-1 0 0,1 0 1 0 0,0 1 0 0 0,0-1-1 0 0,0 1-45 0 0,-5 26 254 0 0,-14 63-254 0 0,7-25 0 0 0,12-48 20 0 0,2-13 910 0 0,4-18 584 0 0,-2 3-1788 0 0,27-81 900 0 0,1-57-418 0 0,-23 105-410 0 0,5-3-84 0 0,-3 19 221 0 0,-10 23-6 0 0,17-2-97 0 0,18 13-696 0 0,-33-8 881 0 0,-1 0-1 0 0,1 0 0 0 0,-1 0 0 0 0,1 0 0 0 0,-1 0 1 0 0,0 1-1 0 0,1-1 0 0 0,-1 1 0 0 0,0-1 1 0 0,0 1-1 0 0,0 0 0 0 0,0 0 0 0 0,0 0 0 0 0,0 0 1 0 0,-1 0-1 0 0,1 0 0 0 0,-1 0 0 0 0,1 1 0 0 0,-1-1 1 0 0,0 1-1 0 0,0-1 0 0 0,0 2-16 0 0,11 16-18 0 0,6 19-102 0 0,-4 41 45 0 0,-19-2 75 0 0,1-34 152 0 0,0 15-114 0 0,10-47-891 0 0,2-1-5558 0 0,0-2 862 0 0</inkml:trace>
  <inkml:trace contextRef="#ctx0" brushRef="#br0" timeOffset="11152.819">2647 2507 10136 0 0,'0'0'230'0'0,"0"0"30"0"0,0 0 19 0 0,-1 2 105 0 0,-15 15 2407 0 0,15-16-1837 0 0,1-1-288 0 0,0 0-122 0 0,0 0-29 0 0,-6 9 1977 0 0,0-2-2337 0 0,1 8-66 0 0,5-9 112 0 0,1 0-1 0 0,1 0 0 0 0,-1 0 0 0 0,1 0 1 0 0,0-1-1 0 0,1 1 0 0 0,-1 0 1 0 0,1-1-1 0 0,0 0 0 0 0,3 4-200 0 0,8 17-47 0 0,23 41-237 0 0,-10-35 284 0 0,-5 16-2 0 0,-9-11 15 0 0,4 13 40 0 0,-14-39-107 0 0,-2-9-229 0 0,9-1-1026 0 0,-1 1-2990 0 0,-1-8 2717 0 0</inkml:trace>
  <inkml:trace contextRef="#ctx0" brushRef="#br0" timeOffset="11502.028">2594 2865 11976 0 0,'0'0'266'0'0,"0"0"44"0"0,0 0 15 0 0,0 0-26 0 0,0 0-59 0 0,0 0 490 0 0,0 0 240 0 0,0 0 43 0 0,0 0-77 0 0,0 0-363 0 0,0 0-158 0 0,0 0-30 0 0,0 0-40 0 0,0 0-135 0 0,0 0-61 0 0,0 0-12 0 0,10-1 938 0 0,33-53 1925 0 0,33-59-3117 0 0,-37 53-633 0 0,5-2-720 0 0,1 6-3574 0 0,-31 37-961 0 0</inkml:trace>
  <inkml:trace contextRef="#ctx0" brushRef="#br0" timeOffset="11899.558">3335 1967 11976 0 0,'0'0'266'0'0,"0"0"44"0"0,0 0 15 0 0,0 0-26 0 0,-1 2-198 0 0,-5 10 426 0 0,1 0 0 0 0,0 1-1 0 0,0 0 1 0 0,2 0 0 0 0,-1 1 0 0 0,2-1-1 0 0,-1 5-526 0 0,-3 15 713 0 0,-3 45 393 0 0,-14 111-474 0 0,15-106-632 0 0,-1 46 1448 0 0,-5-26-840 0 0,1 4-1992 0 0,8-74-1957 0 0,5-31 1363 0 0,0-2-1922 0 0,0 0-824 0 0</inkml:trace>
  <inkml:trace contextRef="#ctx0" brushRef="#br0" timeOffset="12383.34">2940 2322 13760 0 0,'0'0'314'0'0,"0"0"46"0"0,0 0 22 0 0,0 0-50 0 0,0 0-147 0 0,5-5 1227 0 0,-5 4-1363 0 0,1 1 0 0 0,-1-1 0 0 0,0 1 0 0 0,1-1 0 0 0,-1 1 0 0 0,0-1 0 0 0,1 1 0 0 0,-1 0 0 0 0,1-1 0 0 0,-1 1 1 0 0,1 0-1 0 0,-1-1 0 0 0,1 1 0 0 0,-1 0 0 0 0,1-1 0 0 0,-1 1 0 0 0,1 0 0 0 0,-1 0 0 0 0,1 0 0 0 0,-1 0 0 0 0,1 0 0 0 0,0-1 0 0 0,-1 1 0 0 0,1 0 0 0 0,-1 0 0 0 0,1 0 1 0 0,-1 0-1 0 0,1 1 0 0 0,0-1 0 0 0,-1 0 0 0 0,1 0 0 0 0,-1 0 0 0 0,1 0 0 0 0,-1 1 0 0 0,1-1 0 0 0,-1 0 0 0 0,1 0 0 0 0,-1 1 0 0 0,1-1 0 0 0,-1 0 0 0 0,1 1 0 0 0,-1-1 1 0 0,1 1-1 0 0,-1-1 0 0 0,0 0 0 0 0,1 1 0 0 0,-1-1 0 0 0,0 1 0 0 0,1-1 0 0 0,-1 1 0 0 0,0-1 0 0 0,0 1 0 0 0,1 0 0 0 0,-1-1 0 0 0,0 1 0 0 0,0-1-49 0 0,1 2-110 0 0,2-2 140 0 0,-1 1 0 0 0,1-1 0 0 0,-1 1 0 0 0,1-1-1 0 0,0 0 1 0 0,-1 0 0 0 0,1 0 0 0 0,0 0 0 0 0,-1-1 0 0 0,1 1 0 0 0,-1-1 0 0 0,1 1-1 0 0,0-1 1 0 0,-1 0 0 0 0,0 0 0 0 0,1 0 0 0 0,-1 0 0 0 0,1 0 0 0 0,-1-1-30 0 0,19-6 449 0 0,58-5-1329 0 0,23 13-776 0 0,-53-6-1651 0 0,-32 6 1847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20.006"/>
    </inkml:context>
    <inkml:brush xml:id="br0">
      <inkml:brushProperty name="width" value="0.05" units="cm"/>
      <inkml:brushProperty name="height" value="0.05" units="cm"/>
    </inkml:brush>
  </inkml:definitions>
  <inkml:trace contextRef="#ctx0" brushRef="#br0">151 406 8720 0 0,'0'0'197'0'0,"-1"0"24"0"0,-38 11 273 0 0,-5 13 642 0 0,16-10 632 0 0,-5 22 325 0 0,32-34-2010 0 0,-4 14 242 0 0,6 15-381 0 0,0-29 87 0 0,0 1 1 0 0,1 0-1 0 0,-1 0 1 0 0,0-1-1 0 0,1 1 0 0 0,0 0 1 0 0,-1-1-1 0 0,1 0 1 0 0,0 1-1 0 0,1-1 0 0 0,-1 0 1 0 0,0 0-1 0 0,0 0 1 0 0,1 0-1 0 0,-1-1 1 0 0,1 1-1 0 0,0-1 0 0 0,-1 1 1 0 0,1-1-1 0 0,0 0 1 0 0,0 0-1 0 0,0 0 0 0 0,0-1 1 0 0,0 1-1 0 0,0 0 1 0 0,0-1-1 0 0,0 0 1 0 0,0 0-1 0 0,0 0 0 0 0,0 0 1 0 0,0-1-1 0 0,1 1-31 0 0,12-5 52 0 0,12-14-68 0 0,12-32-606 0 0,-14 4 622 0 0,-34 133 0 0 0,3-3 1823 0 0,18-91-1897 0 0,-3 1-1179 0 0,3-5-4451 0 0</inkml:trace>
  <inkml:trace contextRef="#ctx0" brushRef="#br0" timeOffset="266.165">511 0 12568 0 0,'-31'55'1013'0'0,"13"0"3064"0"0,13 55-2128 0 0,9-23-1962 0 0,1 28 17 0 0,-1-16 48 0 0,1-57-2449 0 0,-5-41-1880 0 0,0-1-1307 0 0</inkml:trace>
  <inkml:trace contextRef="#ctx0" brushRef="#br0" timeOffset="712.134">279 269 11976 0 0,'0'0'266'0'0,"0"0"44"0"0,0 0 15 0 0,0 0-26 0 0,0 0-65 0 0,0 0 466 0 0,0 0 219 0 0,0 0 45 0 0,0 0-60 0 0,0 0-295 0 0,0 0-128 0 0,0 0-29 0 0,0 0-41 0 0,0 0-156 0 0,0 0-67 0 0,0 0-18 0 0,2 0-19 0 0,46 15-70 0 0,44 20-841 0 0,-78-34-70 0 0,-1 0 0 0 0,1-1 0 0 0,0-1-1 0 0,-1 0 1 0 0,1-1 0 0 0,-1 0 0 0 0,0-1-1 0 0,0-1 1 0 0,0 0 0 0 0,9-4 830 0 0,0 0-3937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18.315"/>
    </inkml:context>
    <inkml:brush xml:id="br0">
      <inkml:brushProperty name="width" value="0.05" units="cm"/>
      <inkml:brushProperty name="height" value="0.05" units="cm"/>
    </inkml:brush>
  </inkml:definitions>
  <inkml:trace contextRef="#ctx0" brushRef="#br0">253 360 9992 0 0,'0'0'222'0'0,"0"0"30"0"0,0 0 20 0 0,0 0-24 0 0,-2 0-82 0 0,-19-9 1838 0 0,-4 2-680 0 0,22 6-1272 0 0,-1-1 1 0 0,1 1 0 0 0,0 0 0 0 0,-1 1-1 0 0,1-1 1 0 0,0 1 0 0 0,-1-1 0 0 0,1 1-1 0 0,-1 0 1 0 0,1 0 0 0 0,0 0 0 0 0,-1 1-1 0 0,1-1 1 0 0,-3 2-53 0 0,-48 7 107 0 0,50-7-91 0 0,1-1 0 0 0,-1 1 0 0 0,1 1 0 0 0,-1-1-1 0 0,1 0 1 0 0,0 1 0 0 0,0 0 0 0 0,0 0 0 0 0,0 0 0 0 0,0 0 0 0 0,1 0 0 0 0,-1 0 0 0 0,1 1 0 0 0,0-1 0 0 0,-1 4-16 0 0,1-5 68 0 0,-12 19 575 0 0,10-16-489 0 0,0 0 1 0 0,1 0-1 0 0,0 0 1 0 0,0 1-1 0 0,0-1 1 0 0,0 1-1 0 0,1 0 0 0 0,0 0 1 0 0,0-1-1 0 0,1 1 1 0 0,0 0-1 0 0,0 1 1 0 0,0-1-1 0 0,0 0 0 0 0,1 4-154 0 0,17-11 876 0 0,1-14-270 0 0,62-60 614 0 0,-17 8-2714 0 0,-47 44 870 0 0,-16 22 464 0 0,5-4-408 0 0,-1-4 36 0 0,-4 8 432 0 0,0 1 4 0 0,0 0 27 0 0,0 0 106 0 0,0 0 38 0 0,-8 9 137 0 0,-14 80 637 0 0,20-80-786 0 0,1 1 0 0 0,0 0-1 0 0,0 0 1 0 0,1 0 0 0 0,0 0-1 0 0,1 0 1 0 0,0 0 0 0 0,0 0-1 0 0,1-1 1 0 0,2 6-63 0 0,-3-13-36 0 0,-1 0 1 0 0,1 0-1 0 0,0 0 0 0 0,-1 0 0 0 0,1-1 1 0 0,0 1-1 0 0,0 0 0 0 0,0 0 1 0 0,1-1-1 0 0,-1 1 0 0 0,0-1 0 0 0,1 1 1 0 0,-1-1-1 0 0,1 0 0 0 0,-1 1 0 0 0,1-1 1 0 0,0 0-1 0 0,-1 0 0 0 0,1 0 1 0 0,0 0-1 0 0,0 0 0 0 0,0-1 0 0 0,-1 1 1 0 0,1-1-1 0 0,0 1 0 0 0,0-1 1 0 0,0 1-1 0 0,0-1 0 0 0,1 0 36 0 0,27-1-1519 0 0,-24-5 976 0 0</inkml:trace>
  <inkml:trace contextRef="#ctx0" brushRef="#br0" timeOffset="374.683">417 1 11888 0 0,'0'0'266'0'0,"0"0"44"0"0,0 0 14 0 0,0 0-31 0 0,-1 1-193 0 0,-3 7 326 0 0,0 1 0 0 0,0-1 0 0 0,1 1 0 0 0,0-1-1 0 0,1 1 1 0 0,0 0 0 0 0,0 0 0 0 0,1 0 0 0 0,0 8-426 0 0,-4 54 1763 0 0,-13 141 49 0 0,9-129-1246 0 0,5 26-295 0 0,-5-15-2488 0 0,9-92 330 0 0,0-2-2581 0 0,0 0-1098 0 0</inkml:trace>
  <inkml:trace contextRef="#ctx0" brushRef="#br0" timeOffset="747.786">518 123 8288 0 0,'0'0'190'0'0,"0"0"28"0"0,0 0 7 0 0,0 0 43 0 0,0 0 159 0 0,0 0 70 0 0,0 0 14 0 0,0 0 42 0 0,0 0 174 0 0,0 0 75 0 0,0 0 20 0 0,0 0-30 0 0,0 0-135 0 0,0 0-60 0 0,0 0-11 0 0,0 2-63 0 0,-13 106 161 0 0,-9 52 1234 0 0,-18 67-473 0 0,27-172-874 0 0,13-21-1263 0 0,0-32 66 0 0,1-1-144 0 0,6 13-5190 0 0,-6-5 243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25.045"/>
    </inkml:context>
    <inkml:brush xml:id="br0">
      <inkml:brushProperty name="width" value="0.05" units="cm"/>
      <inkml:brushProperty name="height" value="0.05" units="cm"/>
    </inkml:brush>
  </inkml:definitions>
  <inkml:trace contextRef="#ctx0" brushRef="#br0">64 1 13824 0 0,'0'0'314'0'0,"0"0"46"0"0,0 0 22 0 0,0 0-50 0 0,-1 1-220 0 0,-16 28 1331 0 0,17-28-931 0 0,0-1 0 0 0,-5 12 512 0 0,-22 79-144 0 0,18-33-1104 0 0,6-51 127 0 0,2-6-407 0 0,1-1-169 0 0,0 0-1090 0 0,0 0-4247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25.491"/>
    </inkml:context>
    <inkml:brush xml:id="br0">
      <inkml:brushProperty name="width" value="0.05" units="cm"/>
      <inkml:brushProperty name="height" value="0.05" units="cm"/>
    </inkml:brush>
  </inkml:definitions>
  <inkml:trace contextRef="#ctx0" brushRef="#br0">14 5 15664 0 0,'0'0'356'0'0,"0"0"49"0"0,0 0 21 0 0,0 0-42 0 0,0 0-197 0 0,0 0 101 0 0,0 0 68 0 0,-3 0 17 0 0,-6-3-29 0 0,7 2-134 0 0,2 1-61 0 0,0 0-12 0 0,0 0-223 0 0,0 0-937 0 0,0 0-412 0 0,0 0-863 0 0,0 0-3155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5:59:48.587"/>
    </inkml:context>
    <inkml:brush xml:id="br0">
      <inkml:brushProperty name="width" value="0.05" units="cm"/>
      <inkml:brushProperty name="height" value="0.05" units="cm"/>
    </inkml:brush>
  </inkml:definitions>
  <inkml:trace contextRef="#ctx0" brushRef="#br0">63 0 4776 0 0,'0'0'101'0'0,"0"0"22"0"0,0 0 8 0 0,0 0 93 0 0,0 0 350 0 0,0 0 157 0 0,0 0 33 0 0,0 0 17 0 0,0 0 56 0 0,0 0 26 0 0,0 0 8 0 0,0 0-47 0 0,0 0-202 0 0,0 0-87 0 0,0 0-20 0 0,0 0-25 0 0,0 0-88 0 0,0 0-40 0 0,0 0-8 0 0,0 0-28 0 0,0 0-106 0 0,0 0-48 0 0,0 0-10 0 0,-1 2-9 0 0,-16 48 479 0 0,8-4 486 0 0,-10 54-78 0 0,15 89-344 0 0,-1-131-568 0 0,2-53 434 0 0,0-15 206 0 0,2 4-1030 0 0,10-36-198 0 0,29-31 348 0 0,-23 55 112 0 0,5 1-21 0 0,-4 6-530 0 0,-6 11 541 0 0,-6 1 6 0 0,7 9 6 0 0,31 12 485 0 0,-38-18-502 0 0,1 1 0 0 0,-1 0 0 0 0,0 1-1 0 0,0-1 1 0 0,0 1 0 0 0,-1 0 0 0 0,0 0 0 0 0,0 0 0 0 0,0 0 0 0 0,-1 0-1 0 0,0 1 1 0 0,0-1 0 0 0,-1 1 0 0 0,1-1 0 0 0,-2 1 0 0 0,1 0 0 0 0,-1-1-1 0 0,0 1 1 0 0,0 0 0 0 0,0-1 0 0 0,-1 1 0 0 0,0 0 0 0 0,-1-1 0 0 0,0 1-1 0 0,-1 2 16 0 0,-10 28 394 0 0,5-16-992 0 0,7-20 314 0 0,1-1-152 0 0,0 0-68 0 0,0 0-9 0 0,0 0-40 0 0,0 0-147 0 0,0 0-61 0 0,0 0-9 0 0,0 0-152 0 0,0 0-622 0 0,0 0-260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26.215"/>
    </inkml:context>
    <inkml:brush xml:id="br0">
      <inkml:brushProperty name="width" value="0.05" units="cm"/>
      <inkml:brushProperty name="height" value="0.05" units="cm"/>
    </inkml:brush>
  </inkml:definitions>
  <inkml:trace contextRef="#ctx0" brushRef="#br0">1 0 11976 0 0,'0'2'266'0'0,"0"6"44"0"0,0-6 15 0 0,0-2-26 0 0,0 0-127 0 0,0 0 204 0 0,0 0 110 0 0,0 0 24 0 0,0 0-21 0 0,0 0-94 0 0,0 0-41 0 0,-1 1-8 0 0,6 49 1029 0 0,13 71-187 0 0,-18-120-1125 0 0,0-1 18 0 0,-13-20 1927 0 0,14-12-1708 0 0,20-3-900 0 0,-17 29 518 0 0,14-15-629 0 0,0 25 44 0 0,-17-4 665 0 0,1 0-1 0 0,-1 1 0 0 0,0-1 0 0 0,1 1 0 0 0,-1-1 0 0 0,0 1 1 0 0,1-1-1 0 0,-1 1 0 0 0,0 0 0 0 0,0 0 0 0 0,0 0 1 0 0,1 0-1 0 0,-1 0 0 0 0,0 0 0 0 0,0 0 0 0 0,0 0 0 0 0,-1 0 1 0 0,1 0-1 0 0,0 0 0 0 0,0 1 0 0 0,-1-1 0 0 0,1 0 0 0 0,0 1 1 0 0,-1-1-1 0 0,1 1 3 0 0,2 5-6 0 0,6 44 52 0 0,-9-40-38 0 0,0-2 2 0 0,0-2 1 0 0,0-6 21 0 0,9-18-128 0 0,22-37 21 0 0,14-32-1209 0 0,-45 85 976 0 0,8-2-345 0 0,1 4-348 0 0,-5 16 1408 0 0,-4-16-192 0 0,4 11 291 0 0,6 34 175 0 0,2-28-668 0 0,-10-16-241 0 0,-1 0-1 0 0,0 0 0 0 0,1 0 0 0 0,0 0 0 0 0,-1-1 0 0 0,1 1 0 0 0,0 0 0 0 0,0-1 0 0 0,0 1 0 0 0,0-1 0 0 0,0 0 0 0 0,0 0 0 0 0,0 0 0 0 0,1 0 0 0 0,-1 0 0 0 0,0 0 1 0 0,1 0-1 0 0,-1-1 0 0 0,1 1 0 0 0,-1-1 0 0 0,0 0 0 0 0,1 1 0 0 0,-1-1 0 0 0,3-1 229 0 0,5 1-5257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21.697"/>
    </inkml:context>
    <inkml:brush xml:id="br0">
      <inkml:brushProperty name="width" value="0.05" units="cm"/>
      <inkml:brushProperty name="height" value="0.05" units="cm"/>
    </inkml:brush>
  </inkml:definitions>
  <inkml:trace contextRef="#ctx0" brushRef="#br0">547 161 13792 0 0,'0'0'314'0'0,"0"0"46"0"0,0 0 22 0 0,-2 0-50 0 0,-18-11-136 0 0,-20-16 2723 0 0,22 22-1383 0 0,17 5-1024 0 0,1 0 0 0 0,-15 8-129 0 0,-41 46-740 0 0,-7 33 121 0 0,43-54 246 0 0,15-15-76 0 0,4-16-12 0 0,2-1 0 0 0,43 28-525 0 0,-40-27 589 0 0,1 0 0 0 0,-1-1 0 0 0,1 1 0 0 0,-1-1 0 0 0,1 0 0 0 0,-1-1 0 0 0,1 1 1 0 0,0-1-1 0 0,-1 0 0 0 0,1 0 0 0 0,0 0 0 0 0,-1-1 0 0 0,1 0 0 0 0,-1 1 0 0 0,1-2 0 0 0,-1 1 0 0 0,1 0 0 0 0,-1-1 0 0 0,0 0 0 0 0,1 0 0 0 0,-1 0 0 0 0,0-1 0 0 0,0 1 0 0 0,0-1 14 0 0,49-52 0 0 0,-50 52 0 0 0,0 0 0 0 0,0 0 0 0 0,0-1 0 0 0,-1 1 0 0 0,0-1 0 0 0,0 0 0 0 0,0 1 0 0 0,0-1 0 0 0,0 0 0 0 0,-1 0 0 0 0,1 0 0 0 0,-1 0 0 0 0,0 0 0 0 0,0-1 0 0 0,-1 1 0 0 0,1 0 0 0 0,-1-3 0 0 0,-3-14 0 0 0,-12-29 0 0 0,-25 7-97 0 0,34 39 60 0 0,-32-7-407 0 0,32 13 375 0 0,1 0 1 0 0,0 0-1 0 0,-1 1 1 0 0,1-1-1 0 0,0 1 0 0 0,1 0 1 0 0,-1 1-1 0 0,0-1 1 0 0,1 1-1 0 0,0 0 1 0 0,0 0-1 0 0,0 0 1 0 0,0 1-1 0 0,1-1 1 0 0,0 1-1 0 0,0 0 0 0 0,-1 2 69 0 0,3-5-85 0 0,0-1-1 0 0,1 0 0 0 0,-1 0 0 0 0,1 1 0 0 0,0-1 0 0 0,0 0 0 0 0,-1 1 0 0 0,1-1 0 0 0,0 0 0 0 0,0 1 0 0 0,0-1 0 0 0,0 1 0 0 0,0-1 0 0 0,1 0 0 0 0,-1 1 0 0 0,0-1 0 0 0,1 0 0 0 0,-1 0 0 0 0,1 1 0 0 0,-1-1 0 0 0,1 0 0 0 0,-1 0 0 0 0,1 1 1 0 0,0-1-1 0 0,0 0 0 0 0,0 0 0 0 0,0 0 0 0 0,-1 0 0 0 0,1 0 0 0 0,0 0 0 0 0,1-1 0 0 0,-1 1 86 0 0,10 3-1331 0 0,-1 0-11 0 0</inkml:trace>
  <inkml:trace contextRef="#ctx0" brushRef="#br0" timeOffset="479.749">661 75 14192 0 0,'0'0'322'0'0,"0"0"45"0"0,0 0 20 0 0,0 0-38 0 0,0 0-112 0 0,0 0 376 0 0,0 0 187 0 0,0 1 38 0 0,-17 46 803 0 0,12-16-1588 0 0,1 18-53 0 0,4-32 75 0 0,0-16 37 0 0,0-1-12 0 0,0 0-11 0 0,0 0 9 0 0,0 0 39 0 0,0 0 20 0 0,0 0 3 0 0,9-13 91 0 0,35-54-279 0 0,13-49-491 0 0,-40 95 509 0 0,-16 20-33 0 0,-1-1 19 0 0,0 1-45 0 0,14 56-289 0 0,-23 69 289 0 0,5-94 66 0 0,3 24 242 0 0,1-53-164 0 0,0-1 14 0 0,0 0-20 0 0,15 3-1247 0 0,-2-5-2297 0 0,-5 1-2383 0 0</inkml:trace>
  <inkml:trace contextRef="#ctx0" brushRef="#br0" timeOffset="1093.907">976 118 7072 0 0,'0'0'202'0'0,"0"0"64"0"0,0 0 94 0 0,0 0 37 0 0,0 0 10 0 0,0 0 82 0 0,0 0 343 0 0,0 0 155 0 0,0 0 33 0 0,0 0-66 0 0,0 0-288 0 0,0 0-122 0 0,0 0-28 0 0,0 0 44 0 0,0 0 202 0 0,0 0 91 0 0,0 0 13 0 0,0 0-24 0 0,0 0-115 0 0,0 0-50 0 0,0 0-6 0 0,0 0-26 0 0,0 0-86 0 0,0 0-42 0 0,0 0-5 0 0,0 0-68 0 0,-1-1-289 0 0,-48-16-138 0 0,33 4-1401 0 0,14 12 947 0 0,-4-2 322 0 0,4 4 36 0 0,0-1-1 0 0,0 1 1 0 0,0 0-1 0 0,0 0 0 0 0,0 0 1 0 0,0 0-1 0 0,1 1 1 0 0,-1-1-1 0 0,0 0 0 0 0,1 1 1 0 0,-1-1-1 0 0,1 1 1 0 0,0-1-1 0 0,-1 1 0 0 0,1 0 1 0 0,0 0-1 0 0,0-1 1 0 0,0 1-1 0 0,0 0 0 0 0,0 0 1 0 0,1 0-1 0 0,-1 0 1 0 0,0 0-1 0 0,1 0 0 0 0,0 0 1 0 0,-1 2 79 0 0,0 0-43 0 0,-4 9 43 0 0,1 1 0 0 0,0-1 0 0 0,1 1 0 0 0,0 0 0 0 0,1 0 0 0 0,1 0 0 0 0,0 0 0 0 0,1 0 0 0 0,1 11 0 0 0,30 58 0 0 0,-29-80 37 0 0,0 0 0 0 0,1 0-1 0 0,-1-1 1 0 0,1 1-1 0 0,-1-1 1 0 0,1 1-1 0 0,0-1 1 0 0,0 0-1 0 0,0 0 1 0 0,1 0-1 0 0,-1 0 1 0 0,0-1 0 0 0,1 0-1 0 0,-1 1 1 0 0,1-1-1 0 0,-1 0 1 0 0,3 0-37 0 0,34-5-699 0 0,-4-7-3019 0 0,-26 6-2078 0 0</inkml:trace>
  <inkml:trace contextRef="#ctx0" brushRef="#br0" timeOffset="1812.335">1194 134 14336 0 0,'0'0'421'0'0,"0"0"-12"0"0,-1 2-147 0 0,-1-1-130 0 0,-1 5 2062 0 0,21 5-541 0 0,31 16-1653 0 0,-36-23 0 0 0,-9-5-4 0 0,1 0 0 0 0,-1 0 0 0 0,0-1-1 0 0,1 1 1 0 0,-1-1 0 0 0,0 0 0 0 0,0 0 0 0 0,0-1-1 0 0,0 1 1 0 0,-1-1 0 0 0,1 0 0 0 0,-1 0-1 0 0,0 0 1 0 0,1 0 0 0 0,-1-1 0 0 0,-1 1-1 0 0,1-1 5 0 0,23-44 50 0 0,-21 23-812 0 0,-5 23 577 0 0,0 2-7 0 0,0 0-7 0 0,-9-12-1848 0 0,-11 13 1519 0 0,10 2 480 0 0,-2 7 204 0 0,1-1 1 0 0,0 2 0 0 0,1-1 0 0 0,0 1-1 0 0,1 1 1 0 0,-8 12-157 0 0,-10 11 403 0 0,24-31-215 0 0,1 1-1 0 0,-1-1 1 0 0,1 1-1 0 0,0 0 1 0 0,0 0-1 0 0,0 0 0 0 0,1 0 1 0 0,-1 0-1 0 0,1 0 1 0 0,0 0-1 0 0,1 1 1 0 0,0-1-1 0 0,-1 0 0 0 0,2 1-187 0 0,-1 26 24 0 0,42 62-24 0 0,13-12 0 0 0,-41-62-1001 0 0,0-1-1 0 0,1-1 1 0 0,1 0-1 0 0,0-1 1 0 0,2-1-1 0 0,7 5 1002 0 0,-6-11-1718 0 0</inkml:trace>
  <inkml:trace contextRef="#ctx0" brushRef="#br0" timeOffset="6830.014">178 1182 10136 0 0,'0'0'230'0'0,"0"0"30"0"0,0 0 19 0 0,0 0 105 0 0,0 0 411 0 0,0 0 182 0 0,0 0 42 0 0,0 0-6 0 0,0 0-42 0 0,0 0-13 0 0,0 0-5 0 0,0 0-53 0 0,0 0-217 0 0,0 0-91 0 0,-19-1 735 0 0,-11 5-1290 0 0,-5-15 599 0 0,22 10-712 0 0,12 1 62 0 0,0 0 0 0 0,0-1 0 0 0,0 1 0 0 0,0 0 0 0 0,0 0 1 0 0,0 0-1 0 0,0 0 0 0 0,0 0 0 0 0,0 0 0 0 0,-1 0 0 0 0,1 1 0 0 0,0-1 0 0 0,0 0 0 0 0,0 0 0 0 0,0 1 0 0 0,0-1 0 0 0,0 1 0 0 0,0-1 0 0 0,0 1 1 0 0,0-1-1 0 0,1 1 0 0 0,-1 0 0 0 0,0-1 0 0 0,0 1 0 0 0,0 0 0 0 0,1 0 0 0 0,-2 0 14 0 0,-28 35-408 0 0,16-5-344 0 0,5 16 405 0 0,9-24-165 0 0,9-14 268 0 0,-3-2 216 0 0,0-3-49 0 0,38 2-246 0 0,-20-19 97 0 0,-14 4 240 0 0,-1 0 0 0 0,0-1 1 0 0,-1 0-1 0 0,0 0 0 0 0,0-1 1 0 0,-1 0-1 0 0,-1 0 1 0 0,0-1-1 0 0,-1 0 0 0 0,0 0 1 0 0,0 0-1 0 0,-1-1 0 0 0,-1 1 1 0 0,2-11-15 0 0,-4 19 25 0 0,17-66 255 0 0,-10 12-145 0 0,0-47 178 0 0,-8 104-304 0 0,-21-80 1086 0 0,-15 26-1041 0 0,21 38-110 0 0,12 15-58 0 0,3 1-148 0 0,0 1-48 0 0,0 0-2 0 0,-5 19 0 0 0,14 138 312 0 0,-4-84 0 0 0,4 79 208 0 0,-6-17 863 0 0,-11 61-700 0 0,16-169-1829 0 0,-7-26 808 0 0,7-2-2738 0 0,-2-2 1432 0 0,2-1-17 0 0</inkml:trace>
  <inkml:trace contextRef="#ctx0" brushRef="#br0" timeOffset="7321.636">324 1289 12416 0 0,'0'0'365'0'0,"0"0"-4"0"0,0 0-95 0 0,0 0 447 0 0,0 0 226 0 0,0 2 42 0 0,0 34 1376 0 0,0-35-1984 0 0,-1 0-153 0 0,-2 47 410 0 0,7-32-1165 0 0,-3-7-749 0 0,3-1-2865 0 0,0 1-1728 0 0</inkml:trace>
  <inkml:trace contextRef="#ctx0" brushRef="#br0" timeOffset="7322.636">302 1057 11976 0 0,'0'0'256'0'0,"-9"0"64"0"0,9 0 0 0 0,-9 0 32 0 0,9 0-288 0 0,0 0-64 0 0,-9 0 0 0 0,9 0 0 0 0,0 0 256 0 0,0 0 32 0 0,0 0 0 0 0,0 0 8 0 0,0 0-384 0 0,0 0-72 0 0,0 0-24 0 0,0 0-3568 0 0,0 0-720 0 0</inkml:trace>
  <inkml:trace contextRef="#ctx0" brushRef="#br0" timeOffset="8060.954">679 1091 10136 0 0,'0'0'230'0'0,"0"0"30"0"0,0 0 19 0 0,-5-5 85 0 0,-7-9 528 0 0,11 13-381 0 0,1 1-3 0 0,-9 2 960 0 0,-31 56-462 0 0,1 9 459 0 0,7-4-1201 0 0,29-55-264 0 0,3 0 0 0 0,3-1 48 0 0,1-2 54 0 0,-1 0 0 0 0,1 0-1 0 0,0 0 1 0 0,0 0 0 0 0,0 0-1 0 0,0-1 1 0 0,1 0 0 0 0,0 0-1 0 0,0 0 1 0 0,0-1 0 0 0,0 1-1 0 0,1-1 1 0 0,0-1 0 0 0,-1 1-1 0 0,1-1 1 0 0,6 2-102 0 0,-8-4-56 0 0,1 0-1 0 0,-1-1 1 0 0,1 1-1 0 0,-1-1 1 0 0,0 0 0 0 0,1 0-1 0 0,-1-1 1 0 0,0 1-1 0 0,0-1 1 0 0,0 0 0 0 0,0 0-1 0 0,0 0 1 0 0,-1-1 0 0 0,1 1-1 0 0,-1-1 1 0 0,1 0-1 0 0,-1 0 1 0 0,0 0 0 0 0,0-1-1 0 0,0 1 1 0 0,0-1-1 0 0,-1 1 1 0 0,0-1 0 0 0,2-3 56 0 0,0 2-142 0 0,30-74 850 0 0,-21 1-644 0 0,-17 50 104 0 0,4 27-50 0 0,0 1-5 0 0,0 0-8 0 0,0 1-18 0 0,-26 105-70 0 0,13 12 742 0 0,13-46-474 0 0,1-62-237 0 0,-2-10-56 0 0,1 1 1 0 0,0 0-1 0 0,0-1 0 0 0,0 1 0 0 0,0-1 0 0 0,0 1 0 0 0,0 0 0 0 0,0-1 0 0 0,0 1 0 0 0,0-1 0 0 0,1 1 1 0 0,-1-1-1 0 0,0 1 0 0 0,0-1 0 0 0,0 1 0 0 0,1-1 0 0 0,-1 1 0 0 0,0-1 0 0 0,1 1 0 0 0,-1-1 0 0 0,0 1 1 0 0,1-1-1 0 0,-1 1 0 0 0,0-1 0 0 0,1 1 0 0 0,-1-1 0 0 0,1 0 0 0 0,-1 1 0 0 0,1-1 0 0 0,-1 0 0 0 0,1 0 1 0 0,-1 1-1 0 0,1-1 0 0 0,-1 0 0 0 0,1 0 0 0 0,0 0 0 0 0,-1 0 0 0 0,1 0 0 0 0,-1 1 0 0 0,1-1 8 0 0,16-1-5538 0 0,-8-3-563 0 0</inkml:trace>
  <inkml:trace contextRef="#ctx0" brushRef="#br0" timeOffset="8462.893">1114 697 13824 0 0,'0'0'314'0'0,"0"0"46"0"0,0 0 22 0 0,0 0-50 0 0,0 0-94 0 0,-10 13 3109 0 0,-3 34-673 0 0,18 32-2674 0 0,8 34 0 0 0,1 22 0 0 0,-2 116-328 0 0,-25-109-976 0 0,1-88 496 0 0,11-52 560 0 0,1-2-402 0 0,0 0-176 0 0,0 0-35 0 0,0 0 39 0 0,-4-5-336 0 0,-2-5-210 0 0,-2-2-3410 0 0</inkml:trace>
  <inkml:trace contextRef="#ctx0" brushRef="#br0" timeOffset="8786.603">932 1191 11976 0 0,'0'0'266'0'0,"-2"-1"44"0"0,-5-9 575 0 0,7 9-46 0 0,-1-1 267 0 0,1 3-1001 0 0,0-1 0 0 0,0 0 0 0 0,0 0 0 0 0,1 0-1 0 0,-1 0 1 0 0,0 0 0 0 0,0 0 0 0 0,0 1 0 0 0,0-1 0 0 0,1 0 0 0 0,-1 0-1 0 0,0 0 1 0 0,0 0 0 0 0,0 0 0 0 0,1 0 0 0 0,-1 0 0 0 0,0 0 0 0 0,0 0-1 0 0,0 0 1 0 0,1 0 0 0 0,-1 0 0 0 0,0 0 0 0 0,0 0 0 0 0,0 0 0 0 0,1 0-1 0 0,-1 0 1 0 0,0 0 0 0 0,0 0 0 0 0,0 0 0 0 0,0 0 0 0 0,1-1 0 0 0,-1 1-1 0 0,0 0 1 0 0,0 0 0 0 0,0 0 0 0 0,0 0 0 0 0,1 0 0 0 0,-1 0 0 0 0,0-1-1 0 0,0 1 1 0 0,0 0 0 0 0,0 0 0 0 0,0 0 0 0 0,0 0 0 0 0,1-1-1 0 0,-1 1 1 0 0,0 0 0 0 0,0 0 0 0 0,0 0 0 0 0,0 0 0 0 0,0-1 0 0 0,0 1-1 0 0,0 0 1 0 0,0 0 0 0 0,0 0 0 0 0,0-1 0 0 0,0 1 0 0 0,0 0 0 0 0,0 0-1 0 0,0-1-104 0 0,6 3-812 0 0,26 21 886 0 0,-1-8-74 0 0,-26-13-158 0 0,1-1 0 0 0,0-1-1 0 0,0 1 1 0 0,0-1-1 0 0,0 0 1 0 0,0-1-1 0 0,0 0 1 0 0,0 1 0 0 0,0-2-1 0 0,0 1 1 0 0,-1-1-1 0 0,1 0 1 0 0,0 0 0 0 0,-1 0-1 0 0,0-1 1 0 0,1 0-1 0 0,-1 0 1 0 0,0 0 0 0 0,-1-1-1 0 0,1 1 1 0 0,-1-1-1 0 0,1 0 1 0 0,1-3 158 0 0,-6 6-6 0 0,57-35-5226 0 0,-39 27 3314 0 0</inkml:trace>
  <inkml:trace contextRef="#ctx0" brushRef="#br0" timeOffset="9206.112">1273 1186 15432 0 0,'0'0'348'0'0,"0"0"49"0"0,0 0 23 0 0,0 0-38 0 0,0 0-164 0 0,0 0 230 0 0,0 0 126 0 0,0 0 30 0 0,0 0-74 0 0,5 5-262 0 0,34 21-359 0 0,-38-25-10 0 0,-1-1 1 0 0,0 0 10 0 0,17-4 9 0 0,-16 3 177 0 0,-1 1-7 0 0,0 0 27 0 0,5-15 690 0 0,-5-16-280 0 0,-1 27-778 0 0,1 4 161 0 0,0-1 1 0 0,0 1 0 0 0,-1-1 0 0 0,1 1-1 0 0,0 0 1 0 0,0-1 0 0 0,0 1 0 0 0,0-1-1 0 0,0 1 1 0 0,0 0 0 0 0,-1-1 0 0 0,1 1-1 0 0,0 0 1 0 0,0-1 0 0 0,-1 1 0 0 0,1-1-1 0 0,0 1 1 0 0,-1 0 0 0 0,1 0 0 0 0,0-1-1 0 0,-1 1 1 0 0,1 0 0 0 0,0 0 0 0 0,-1-1-1 0 0,1 1 1 0 0,0 0 0 0 0,-1 0 0 0 0,1 0-1 0 0,-1 0 1 0 0,1-1 0 0 0,0 1 0 0 0,-1 0-1 0 0,1 0 1 0 0,-1 0 0 0 0,1 0 0 0 0,-1 0-1 0 0,1 0 1 0 0,-1 0 0 0 0,1 0 0 0 0,0 0-1 0 0,-1 0 1 0 0,1 1 0 0 0,-1-1 0 0 0,1 0-1 0 0,0 0 1 0 0,-1 0 0 0 0,1 0 0 0 0,-1 1-1 0 0,1-1 1 0 0,0 0 0 0 0,-1 0 0 0 0,1 1 0 0 0,-1-1 90 0 0,-39 35-483 0 0,18 11 1514 0 0,13-15-600 0 0,7-25-407 0 0,0 0-1 0 0,0 0 1 0 0,1 0-1 0 0,0 0 1 0 0,0 0-1 0 0,0 0 1 0 0,1 0-1 0 0,0 0 1 0 0,0 1-1 0 0,1-1 1 0 0,0 0-1 0 0,0 0 1 0 0,0 0-1 0 0,1 0 1 0 0,0 0-1 0 0,0 0-23 0 0,43 43-1377 0 0,-32-39-79 0 0,0-6-3750 0 0</inkml:trace>
  <inkml:trace contextRef="#ctx0" brushRef="#br0" timeOffset="9649.191">1592 752 10136 0 0,'0'0'230'0'0,"0"0"30"0"0,0 0 19 0 0,0 0 72 0 0,0 0 271 0 0,0 0 125 0 0,0 0 21 0 0,0 0-16 0 0,0 0-95 0 0,0 0-45 0 0,0 0-10 0 0,0 0-61 0 0,0 0-247 0 0,0 2-108 0 0,-5 87 2046 0 0,-11 195-120 0 0,11-169-1862 0 0,-8 14-162 0 0,17-73-968 0 0,-4-35 78 0 0,0-19 194 0 0,0 0-766 0 0,0 5-3127 0 0,4 4-1341 0 0</inkml:trace>
  <inkml:trace contextRef="#ctx0" brushRef="#br0" timeOffset="10024.061">1707 1289 14336 0 0,'0'0'421'0'0,"0"0"-12"0"0,0 2-263 0 0,0 16-72 0 0,1-14 67 0 0,-1-1-1 0 0,1 1 1 0 0,0 0 0 0 0,0 0-1 0 0,1-1 1 0 0,-1 1-1 0 0,1 0 1 0 0,-1-1 0 0 0,1 0-1 0 0,0 1 1 0 0,1-1-1 0 0,-1 0 1 0 0,0 0 0 0 0,3 2-141 0 0,10 15 20 0 0,3 4-20 0 0,-2-6-401 0 0,-15-16-74 0 0,-1-2-668 0 0,0 0-2677 0 0,0 0-1148 0 0</inkml:trace>
  <inkml:trace contextRef="#ctx0" brushRef="#br0" timeOffset="10298.136">1836 1040 13824 0 0,'0'0'314'0'0,"0"0"46"0"0,0 0 22 0 0,0 0-50 0 0,0 0-150 0 0,0 0 196 0 0,0 0 108 0 0,0 0 23 0 0,0 0 2 0 0,0 3-6 0 0,3 101 1111 0 0,-11-28-1616 0 0,-22 144 250 0 0,5-67-291 0 0,5-51-56 0 0,-34 88 97 0 0,28-96 0 0 0,10-24-6017 0 0,15-57 2315 0 0,-3-1-578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2:27.128"/>
    </inkml:context>
    <inkml:brush xml:id="br0">
      <inkml:brushProperty name="width" value="0.05" units="cm"/>
      <inkml:brushProperty name="height" value="0.05" units="cm"/>
    </inkml:brush>
  </inkml:definitions>
  <inkml:trace contextRef="#ctx0" brushRef="#br0">18 44 10136 0 0,'0'0'230'0'0,"0"0"30"0"0,0 2 19 0 0,-5 16 153 0 0,1 33 4533 0 0,3-16-3616 0 0,-6 21 279 0 0,7-48-1514 0 0,3-13-92 0 0,7-110-9 0 0,-11 90 22 0 0,1 24 211 0 0,0 1 70 0 0,0 0 10 0 0,0 0-16 0 0,0 0-80 0 0,0 0-35 0 0,0 0-10 0 0,1 1-31 0 0,11 29-136 0 0,-2 36-580 0 0,-14-22-257 0 0,3-44 548 0 0,2 2 45 0 0,2 6 159 0 0,-2-6-36 0 0,-1-2-3 0 0,0 0 8 0 0,1-1 18 0 0,8-14 4 0 0,21-21 64 0 0,-12 5 12 0 0,-5-8 11 0 0,-4 16 134 0 0,9 65 715 0 0,17 112-1084 0 0,-34-151 208 0 0,-1-1-106 0 0,0-1-1 0 0,0 1 1 0 0,0-1-1 0 0,1 1 1 0 0,-1 0 0 0 0,0-1-1 0 0,1 1 1 0 0,-1-1-1 0 0,1 0 1 0 0,-1 1 0 0 0,1-1-1 0 0,0 1 1 0 0,0-1 0 0 0,0 0-1 0 0,0 0 1 0 0,0 1-1 0 0,0-1 1 0 0,0 0 0 0 0,0 0-1 0 0,0 0 1 0 0,0 0-1 0 0,1 0 1 0 0,-1 0 0 0 0,0-1-1 0 0,1 1 1 0 0,-1 0 0 0 0,1-1-1 0 0,-1 1 1 0 0,0-1-1 0 0,1 1 1 0 0,-1-1 0 0 0,1 1-1 0 0,0-1 1 0 0,-1 0-1 0 0,1 0 1 0 0,-1 0 0 0 0,1 0-1 0 0,-1 0 1 0 0,1 0 0 0 0,0-1 122 0 0,7-2-5568 0 0</inkml:trace>
  <inkml:trace contextRef="#ctx0" brushRef="#br0" timeOffset="586.625">355 94 10104 0 0,'0'0'230'0'0,"0"0"30"0"0,0 0 19 0 0,-4 9 849 0 0,8 14 2265 0 0,10 1-1516 0 0,-8-19-1776 0 0,15 0-60 0 0,-16-8 41 0 0,1 0 1 0 0,-1-1 0 0 0,-1 1-1 0 0,1-1 1 0 0,-1 0 0 0 0,1-1-1 0 0,-1 1 1 0 0,0-1 0 0 0,-1 0-1 0 0,1 0 1 0 0,1-4-83 0 0,16-34-832 0 0,-13 19 797 0 0,-12 12 35 0 0,-2 5 160 0 0,-15-5 655 0 0,-76 5 154 0 0,95 9-988 0 0,-1-1 0 0 0,1 1 0 0 0,0 0-1 0 0,-1 0 1 0 0,1 1 0 0 0,0-1-1 0 0,0 0 1 0 0,0 1 0 0 0,0-1-1 0 0,1 1 1 0 0,-1 0 0 0 0,1-1 0 0 0,0 1-1 0 0,-1 0 1 0 0,1 0 0 0 0,0 0-1 0 0,0 1 20 0 0,-7 86-190 0 0,9-66 130 0 0,0-14 46 0 0,0-1 0 0 0,1 0 0 0 0,0 1 0 0 0,0-1 0 0 0,1 0 0 0 0,0 0 0 0 0,1-1 0 0 0,0 1 0 0 0,4 5 14 0 0,31 29-392 0 0,-34-39-123 0 0,0-1 0 0 0,-1 1 0 0 0,1-1 0 0 0,1 0 0 0 0,-1-1-1 0 0,0 1 1 0 0,1-1 0 0 0,-1 0 0 0 0,1 0 0 0 0,0-1 0 0 0,-1 0-1 0 0,1 0 1 0 0,2 0 515 0 0,-3 0-1918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5:59:49.294"/>
    </inkml:context>
    <inkml:brush xml:id="br0">
      <inkml:brushProperty name="width" value="0.05" units="cm"/>
      <inkml:brushProperty name="height" value="0.05" units="cm"/>
    </inkml:brush>
  </inkml:definitions>
  <inkml:trace contextRef="#ctx0" brushRef="#br0">0 170 10104 0 0,'0'0'230'0'0,"0"0"30"0"0,0 0 19 0 0,0 0 92 0 0,0 0 354 0 0,0 0 156 0 0,0 0 30 0 0,0 0-51 0 0,0 0-245 0 0,0 0-110 0 0,0 0-22 0 0,0 0-29 0 0,0 0-106 0 0,0 0-48 0 0,0 0-11 0 0,0 0-18 0 0,0 0-74 0 0,0 0-34 0 0,0 0-10 0 0,0 0-13 0 0,0 0-50 0 0,5 0-24 0 0,25 11-66 0 0,-8-7 0 0 0,-10-7 13 0 0,-8 3-3 0 0,0-1 1 0 0,-1 1-1 0 0,1-1 1 0 0,-1 0-1 0 0,0 0 1 0 0,1-1 0 0 0,-1 1-1 0 0,0-1 1 0 0,0 0-1 0 0,0 0 1 0 0,0 0-1 0 0,0 0 1 0 0,0 0 0 0 0,0 0-1 0 0,0-1-10 0 0,14-17 269 0 0,1-38 529 0 0,-16 51-775 0 0,-1 7-21 0 0,-1-1-1 0 0,1 1 0 0 0,-1 0 0 0 0,1-1 1 0 0,-1 0-1 0 0,1 1 0 0 0,-1-1 0 0 0,1 1 1 0 0,-1-1-1 0 0,0 1 0 0 0,0-1 1 0 0,1 0-1 0 0,-1 1 0 0 0,0-1 0 0 0,0 0 1 0 0,1 1-1 0 0,-1-1 0 0 0,0 0 0 0 0,0 0 1 0 0,0 1-1 0 0,0-1 0 0 0,0 0 0 0 0,0 1 1 0 0,0-1-1 0 0,-1 0 0 0 0,1 1 1 0 0,0-1-1 0 0,0 0 0 0 0,0 1 0 0 0,-1-1 1 0 0,1 0-1 0 0,0 1 0 0 0,-1-1 0 0 0,1 1 1 0 0,0-1-1 0 0,-1 0 0 0 0,1 1 0 0 0,-1-1 1 0 0,1 1-1 0 0,-1-1 0 0 0,1 1 1 0 0,-1 0-1 0 0,1-1 0 0 0,-1 1 0 0 0,0-1 1 0 0,1 1-1 0 0,-1 0 0 0 0,1 0 0 0 0,-1-1 1 0 0,0 1-1 0 0,1 0 0 0 0,-1 0 0 0 0,0 0-1 0 0,-7 1 0 0 0,3-3-25 0 0,-22-17-738 0 0,-9-5 375 0 0,9 27 84 0 0,1 22 102 0 0,12 18-120 0 0,12-23 334 0 0,-3 73-12 0 0,4-37 71 0 0,7-28 48 0 0,-1-6-109 0 0,0-12-10 0 0,26 12 91 0 0,-11-13 90 0 0,-15-9-288 0 0,1 0-1 0 0,-1-1 1 0 0,0 0-1 0 0,1 0 1 0 0,-1-1-1 0 0,0 1 1 0 0,0-1-1 0 0,0 0 0 0 0,0 0 1 0 0,0-1-1 0 0,0 1 1 0 0,-1-1-1 0 0,1 0 1 0 0,-1-1-1 0 0,0 1 1 0 0,0-1-1 0 0,0 1 1 0 0,2-4 106 0 0,6-8-1198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5:59:50.088"/>
    </inkml:context>
    <inkml:brush xml:id="br0">
      <inkml:brushProperty name="width" value="0.05" units="cm"/>
      <inkml:brushProperty name="height" value="0.05" units="cm"/>
    </inkml:brush>
  </inkml:definitions>
  <inkml:trace contextRef="#ctx0" brushRef="#br0">50 75 10136 0 0,'0'0'230'0'0,"0"0"30"0"0,0 0 19 0 0,0 0 37 0 0,0 0 125 0 0,0 0 58 0 0,0 0 12 0 0,0 0 23 0 0,0 0 97 0 0,0 0 45 0 0,0 0 11 0 0,0 0-45 0 0,0 0-191 0 0,0 0-89 0 0,0 0-11 0 0,-1 1-39 0 0,-6 42 176 0 0,-7 28 56 0 0,-10 7-327 0 0,21-71-206 0 0,3-5 42 0 0,0-2 17 0 0,0 0 15 0 0,0 0-12 0 0,0-2 11 0 0,23-146 490 0 0,-22 141-557 0 0,1 0 0 0 0,0 0-1 0 0,0 0 1 0 0,1 0 0 0 0,0 0 0 0 0,0 1 0 0 0,0 0 0 0 0,1-1 0 0 0,0 1 0 0 0,0 0 0 0 0,1 1-1 0 0,2-4-16 0 0,30-22-109 0 0,-28 27 45 0 0,44-1-147 0 0,-41 6 199 0 0,-3 3-36 0 0,17 23 36 0 0,-20-19 12 0 0,-1 14 0 0 0,-6 67 402 0 0,-3-54-2194 0 0,4-34-2604 0 0,4 5-1401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5:59:47.215"/>
    </inkml:context>
    <inkml:brush xml:id="br0">
      <inkml:brushProperty name="width" value="0.05" units="cm"/>
      <inkml:brushProperty name="height" value="0.05" units="cm"/>
    </inkml:brush>
  </inkml:definitions>
  <inkml:trace contextRef="#ctx0" brushRef="#br0">208 1 5616 0 0,'0'0'124'0'0,"0"0"17"0"0,0 0 11 0 0,0 0 28 0 0,0 0 92 0 0,0 0 43 0 0,0 0 5 0 0,0 0 4 0 0,0 0 17 0 0,0 0 10 0 0,0 0 1 0 0,0 0 1 0 0,0 0 7 0 0,0 0 7 0 0,0 0 1 0 0,0 0-18 0 0,0 0-71 0 0,0 0-30 0 0,0 0-7 0 0,0 0-17 0 0,0 0-62 0 0,0 0-31 0 0,0 0-4 0 0,0 0-8 0 0,0 0-35 0 0,0 0-18 0 0,0 0-3 0 0,0 1 5 0 0,4 58 598 0 0,-12 18 403 0 0,-1 11-460 0 0,4 41 162 0 0,-4 63 40 0 0,9-96-11 0 0,5-57 77 0 0,9-48-1950 0 0,-13 7 806 0 0,12-15-3773 0 0,-5 14 2633 0 0</inkml:trace>
  <inkml:trace contextRef="#ctx0" brushRef="#br0" timeOffset="532.359">1 426 5120 0 0,'0'0'116'0'0,"0"0"17"0"0,0 0 10 0 0,0 0 77 0 0,0 0 318 0 0,0 0 138 0 0,0 0 27 0 0,0 0 33 0 0,0 0 107 0 0,0 0 42 0 0,0 0 10 0 0,0 0-62 0 0,0 0-262 0 0,0 0-113 0 0,0 0-18 0 0,0 0-24 0 0,0 0-73 0 0,0 0-30 0 0,0 0-7 0 0,0 0 6 0 0,0 0 34 0 0,0 0 20 0 0,6 0 368 0 0,54-3 1083 0 0,50-14-1713 0 0,-51 2-104 0 0,-34 11 0 0 0,21 4 0 0 0,1 19 0 0 0,-20-15 0 0 0,-5-13-1806 0 0,-17 2 781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26.183"/>
    </inkml:context>
    <inkml:brush xml:id="br0">
      <inkml:brushProperty name="width" value="0.05" units="cm"/>
      <inkml:brushProperty name="height" value="0.05" units="cm"/>
    </inkml:brush>
  </inkml:definitions>
  <inkml:trace contextRef="#ctx0" brushRef="#br0">284 455 4032 0 0,'0'0'116'0'0,"0"0"29"0"0,0 0 59 0 0,0 0 20 0 0,0 0 7 0 0,0 0 21 0 0,0 0 82 0 0,0 0 33 0 0,0 0 8 0 0,-1-1 2 0 0,-54-21 4198 0 0,44 1 462 0 0,-6 17-3827 0 0,0 5-946 0 0,3 2-32 0 0,-24 2 216 0 0,-5-2-117 0 0,31-2-272 0 0,-19 14-137 0 0,16 0 25 0 0,9-6 48 0 0,4-6-12 0 0,0 0 0 0 0,0 0 0 0 0,0 0 0 0 0,0 1 0 0 0,0-1 0 0 0,0 1 0 0 0,1 0 0 0 0,0-1 0 0 0,0 1 0 0 0,0 0 0 0 0,0 0 0 0 0,1-1-1 0 0,-1 4 18 0 0,-3 52-72 0 0,21-1 8 0 0,5 3 76 0 0,-21-59 52 0 0,5-2 58 0 0,-2-1-59 0 0,-1 0 0 0 0,1 0 0 0 0,0 0 0 0 0,-1 0 0 0 0,1 0 1 0 0,0-1-1 0 0,-1 0 0 0 0,0 0 0 0 0,1 0 0 0 0,-1 0 0 0 0,0 0 0 0 0,0 0 1 0 0,0-1-1 0 0,0 0 0 0 0,-1 1 0 0 0,1-1 0 0 0,-1 0 0 0 0,1-1 0 0 0,-1 1 1 0 0,0 0-1 0 0,0 0 0 0 0,1-4-63 0 0,17-21 449 0 0,2-20-119 0 0,6-41-392 0 0,-20 57-386 0 0,-7 31 331 0 0,-1 1-90 0 0,0 0-38 0 0,0 0-10 0 0,-4 11-1 0 0,-4 24 242 0 0,5-26 7 0 0,1 0 0 0 0,0 0-1 0 0,0 0 1 0 0,1 0 0 0 0,1 0 0 0 0,-1 0 0 0 0,1 0-1 0 0,1 8 8 0 0,7 73 128 0 0,-7-88-147 0 0,-1 0-1 0 0,0-1 0 0 0,1 1 0 0 0,-1 0 0 0 0,1 0 0 0 0,0-1 1 0 0,-1 1-1 0 0,1 0 0 0 0,0-1 0 0 0,0 1 0 0 0,0-1 0 0 0,0 1 1 0 0,0-1-1 0 0,1 1 0 0 0,-1-1 0 0 0,0 0 0 0 0,1 0 0 0 0,-1 1 0 0 0,1-1 1 0 0,-1 0-1 0 0,1 0 0 0 0,-1 0 0 0 0,1-1 0 0 0,0 1 0 0 0,0 0 1 0 0,-1-1-1 0 0,1 1 0 0 0,0-1 0 0 0,0 1 0 0 0,0-1 0 0 0,-1 0 1 0 0,1 0-1 0 0,0 0 0 0 0,0 0 0 0 0,0 0 0 0 0,0 0 0 0 0,-1-1 1 0 0,1 1-1 0 0,0 0 0 0 0,0-1 0 0 0,0 0 0 0 0,-1 1 0 0 0,1-1 0 0 0,0 0 1 0 0,-1 0-1 0 0,1 0 0 0 0,-1 0 0 0 0,1 0 0 0 0,-1 0 0 0 0,1-1 20 0 0,29-16-3721 0 0,-19 10 2331 0 0</inkml:trace>
  <inkml:trace contextRef="#ctx0" brushRef="#br0" timeOffset="762.444">759 294 10856 0 0,'0'0'241'0'0,"0"0"38"0"0,0 0 14 0 0,0 0-21 0 0,0 0-81 0 0,0 0 310 0 0,0 0 156 0 0,0 0 30 0 0,0 0-32 0 0,0 0-166 0 0,0 0-69 0 0,0 0-17 0 0,0 0-5 0 0,0 0-5 0 0,4-7 739 0 0,-4-10-857 0 0,1 3-415 0 0,-1-1 0 0 0,0 0 0 0 0,-1 1 0 0 0,-1-1-1 0 0,-1 1 1 0 0,0-1 0 0 0,-3-6 140 0 0,-16-64-242 0 0,20 81 253 0 0,0 1-1 0 0,0 0 1 0 0,0 0-1 0 0,0 0 0 0 0,0 0 1 0 0,-1 0-1 0 0,1 0 1 0 0,-1 1-1 0 0,0-1 0 0 0,0 1 1 0 0,0 0-1 0 0,0-1 1 0 0,0 2-1 0 0,-1-1 0 0 0,1 0 1 0 0,-1 1-1 0 0,1-1 1 0 0,-1 1-1 0 0,-2-1-10 0 0,4 1 33 0 0,-30-11 400 0 0,25 12-399 0 0,-1-1 0 0 0,1 2 0 0 0,0-1 0 0 0,0 1 0 0 0,0 0 0 0 0,0 1 0 0 0,1 0 0 0 0,-1 0 0 0 0,0 0 0 0 0,0 1-34 0 0,-4 1 12 0 0,4-1-3 0 0,1 0 0 0 0,-1 1 0 0 0,1 0-1 0 0,-1 1 1 0 0,1 0 0 0 0,1-1 0 0 0,-1 2-1 0 0,1-1 1 0 0,-1 1 0 0 0,1 0-9 0 0,-9 8 84 0 0,13-12 7 0 0,-3 10 57 0 0,3 5-132 0 0,0 0-1 0 0,1 0 1 0 0,1 0-1 0 0,1 0 1 0 0,0 0-1 0 0,3 11-15 0 0,23 70 64 0 0,15 64-64 0 0,-39-138-33 0 0,-1 1 0 0 0,-2-1-1 0 0,0 1 1 0 0,-2 0-1 0 0,-1 0 1 0 0,-3 13 33 0 0,4-28-5 0 0,-26 117-414 0 0,24-109 230 0 0,3-17 10 0 0,0-1 3 0 0,0 0-77 0 0,0 0-326 0 0,0 0-144 0 0,0 0-591 0 0,0 0-2344 0 0,0 0-1006 0 0</inkml:trace>
  <inkml:trace contextRef="#ctx0" brushRef="#br0" timeOffset="1140.657">293 534 9184 0 0,'0'0'208'0'0,"0"0"33"0"0,0 0 14 0 0,0-1-42 0 0,0-13 375 0 0,0 13-3 0 0,0 1 21 0 0,0 0-16 0 0,0 0-72 0 0,0 0-34 0 0,0 0-4 0 0,0 0-16 0 0,0 0-70 0 0,-3-8 918 0 0,23 4-436 0 0,-10 7-740 0 0,0-1 0 0 0,0 0 1 0 0,0 0-1 0 0,1-1 0 0 0,-1 0 0 0 0,0-1 0 0 0,1 0 0 0 0,-1-1 0 0 0,10-1-136 0 0,68-18-66 0 0,-17 7-916 0 0,-11 3-4131 0 0,-50 6 515 0 0</inkml:trace>
  <inkml:trace contextRef="#ctx0" brushRef="#br0" timeOffset="1530.404">926 69 10512 0 0,'0'0'306'0'0,"0"0"-4"0"0,0 0-124 0 0,0 0 200 0 0,0 0 108 0 0,0 0 24 0 0,0 0 2 0 0,0 0 0 0 0,0 0 0 0 0,0 0 0 0 0,2 0-70 0 0,1 4-334 0 0,0 0-1 0 0,0 0 1 0 0,0 1-1 0 0,0-1 1 0 0,0 0 0 0 0,-1 1-1 0 0,0 0 1 0 0,0 0-1 0 0,0-1 1 0 0,-1 1-1 0 0,1 0 1 0 0,-1 1 0 0 0,0-1-1 0 0,-1 0 1 0 0,1 0-1 0 0,-1 0 1 0 0,0 0-1 0 0,-1 0 1 0 0,1 1 0 0 0,-2 3-108 0 0,2 0 45 0 0,0 113-29 0 0,-18 24 872 0 0,9-51-393 0 0,1 66-366 0 0,5 0-129 0 0,6-140-5730 0 0,-3-21 3877 0 0</inkml:trace>
  <inkml:trace contextRef="#ctx0" brushRef="#br0" timeOffset="1963.692">829 518 9760 0 0,'0'0'222'0'0,"0"0"30"0"0,0 0 18 0 0,0 0 68 0 0,0 0 280 0 0,0 0 118 0 0,0 0 28 0 0,0 0-31 0 0,0 0-145 0 0,0 0-63 0 0,0 0-11 0 0,0 0-73 0 0,2 0-297 0 0,36 4-115 0 0,16 8 205 0 0,-38-10-229 0 0,0-1 1 0 0,1 0 0 0 0,0-1 0 0 0,-1-1 0 0 0,1 0 0 0 0,-1-1 0 0 0,5-2-6 0 0,6 0 12 0 0,48-17-61 0 0,-48 11-730 0 0,-8 6-1352 0 0,-11 4-2739 0 0</inkml:trace>
  <inkml:trace contextRef="#ctx0" brushRef="#br0" timeOffset="2516.695">1180 471 9528 0 0,'0'0'216'0'0,"0"0"32"0"0,0 0 10 0 0,1 0-34 0 0,46 8 2442 0 0,10 0 3 0 0,-42-9-2314 0 0,37-14 214 0 0,-34 4-465 0 0,-16 10-88 0 0,0-1 1 0 0,-1 0-1 0 0,1 1 1 0 0,-1-1-1 0 0,1 0 1 0 0,-1 0 0 0 0,1 1-1 0 0,-1-1 1 0 0,0 0-1 0 0,0 0 1 0 0,0-1-1 0 0,0 1 1 0 0,0 0-1 0 0,-1 0 1 0 0,1 0-1 0 0,0-1 1 0 0,-1 1-1 0 0,0 0 1 0 0,0-1-1 0 0,1-1-16 0 0,-2-1-67 0 0,1 0 0 0 0,0-1-1 0 0,-1 1 1 0 0,0 0 0 0 0,0 0-1 0 0,0 0 1 0 0,-1 0 0 0 0,0 1-1 0 0,0-1 1 0 0,0 0 0 0 0,0 1-1 0 0,-1-1 1 0 0,0 1 0 0 0,-2-3 67 0 0,4 6-27 0 0,0 0 1 0 0,-1 0-1 0 0,1 0 1 0 0,-1 0-1 0 0,1 0 1 0 0,-1 0-1 0 0,1 1 1 0 0,-1-1-1 0 0,1 1 1 0 0,-1-1 0 0 0,0 1-1 0 0,1-1 1 0 0,-1 1-1 0 0,0 0 1 0 0,1 0-1 0 0,-1 0 1 0 0,0 0-1 0 0,1 0 1 0 0,-1 0-1 0 0,0 0 1 0 0,1 1-1 0 0,-1-1 1 0 0,0 1-1 0 0,1-1 1 0 0,-1 1-1 0 0,1-1 1 0 0,-1 1-1 0 0,1 0 1 0 0,-1 0-1 0 0,1 0 1 0 0,-1 0-1 0 0,1 0 1 0 0,0 0-1 0 0,0 0 1 0 0,-1 0-1 0 0,1 1 1 0 0,0-1-1 0 0,0 0 1 0 0,0 1-1 0 0,0-1 1 0 0,1 1 0 0 0,-1-1-1 0 0,0 1 1 0 0,1-1 26 0 0,-46 60-71 0 0,-50 83 228 0 0,93-141-93 0 0,0 1 0 0 0,0-1 1 0 0,1 1-1 0 0,-1 0 0 0 0,1 0 0 0 0,0 0 0 0 0,0 0 0 0 0,0 0 0 0 0,1 1 0 0 0,-1-1 0 0 0,1 1 1 0 0,0-1-1 0 0,1 0 0 0 0,-1 1 0 0 0,1-1 0 0 0,0 1 0 0 0,0 0 0 0 0,0-1 0 0 0,0 1 0 0 0,1-1 1 0 0,0 1-1 0 0,0-1 0 0 0,0 0 0 0 0,1 2-64 0 0,43 45 293 0 0,-38-45-589 0 0,0-1 1 0 0,1 0-1 0 0,-1-1 0 0 0,1 1 1 0 0,0-1-1 0 0,1-1 0 0 0,-1 0 0 0 0,1 0 1 0 0,-1 0-1 0 0,5-1 296 0 0,5 3-5173 0 0</inkml:trace>
  <inkml:trace contextRef="#ctx0" brushRef="#br0" timeOffset="3195.289">1560 427 10512 0 0,'0'0'306'0'0,"0"0"-4"0"0,0 0-56 0 0,0 1 486 0 0,9 81 2847 0 0,0-14-1569 0 0,-4-22-1514 0 0,-14-13-432 0 0,5-19 0 0 0,3-14 0 0 0,1 2-10 0 0,0 6-33 0 0,0-6 38 0 0,0-2 31 0 0,0 0 6 0 0,0 0 0 0 0,0 0 0 0 0,0 0 0 0 0,0 0 19 0 0,-10 0 746 0 0,8-1-852 0 0,1 0 1 0 0,-1 1-1 0 0,1-1 0 0 0,0 0 0 0 0,-1 0 0 0 0,1 0 0 0 0,0 0 0 0 0,-1 0 0 0 0,1 0 0 0 0,0 0 0 0 0,0-1 0 0 0,0 1 0 0 0,0 0 0 0 0,0-1 1 0 0,1 1-1 0 0,-1 0 0 0 0,0-1 0 0 0,1 1 0 0 0,-1-1 0 0 0,1 1 0 0 0,-1-1 0 0 0,1 1 0 0 0,0-1 0 0 0,-1 0 0 0 0,1 1 0 0 0,0-1 0 0 0,0 1 0 0 0,0-1 1 0 0,0-1-10 0 0,-4-24 40 0 0,3 17-40 0 0,0 1 0 0 0,1 0 0 0 0,0-1 0 0 0,1 1 0 0 0,0 0 0 0 0,0 0 0 0 0,1 0 0 0 0,1-3 0 0 0,4-36 0 0 0,-5 28 10 0 0,1 0-1 0 0,1 1 0 0 0,1 0 0 0 0,1 0 0 0 0,0 0 0 0 0,1 1 0 0 0,7-12-9 0 0,-9 19 0 0 0,17-14 0 0 0,-14 22-50 0 0,0 1 0 0 0,-1 0 0 0 0,1 0 0 0 0,0 1-1 0 0,0 0 1 0 0,0 1 0 0 0,0 0 0 0 0,0 0 0 0 0,0 0 0 0 0,0 1-1 0 0,2 1 51 0 0,49 22-1280 0 0,8 6-1011 0 0,-50-21 1610 0 0,11 3-1143 0 0,-8-9-2901 0 0,-15-3 839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33.960"/>
    </inkml:context>
    <inkml:brush xml:id="br0">
      <inkml:brushProperty name="width" value="0.05" units="cm"/>
      <inkml:brushProperty name="height" value="0.05" units="cm"/>
    </inkml:brush>
  </inkml:definitions>
  <inkml:trace contextRef="#ctx0" brushRef="#br0">66 243 10136 0 0,'0'0'230'0'0,"0"0"30"0"0,0 0 19 0 0,0 2-40 0 0,0 6-58 0 0,-7 10 2327 0 0,-2 73 778 0 0,-4-29-1803 0 0,8-20-984 0 0,-4-23-330 0 0,9-18-97 0 0,0-1 25 0 0,-13-23 938 0 0,9-5-712 0 0,-2-42-7 0 0,16-118-475 0 0,3 139-170 0 0,5 26-719 0 0,-4 19 966 0 0,10 5-398 0 0,12 6-736 0 0,54 32-2459 0 0,-44-20 677 0 0,-22-10 1464 0 0</inkml:trace>
  <inkml:trace contextRef="#ctx0" brushRef="#br0" timeOffset="654.808">355 251 8592 0 0,'0'0'250'0'0,"0"0"4"0"0,0 0-22 0 0,0 0 497 0 0,0 0 235 0 0,0 0 48 0 0,0 0-59 0 0,0 0-287 0 0,0 0-122 0 0,0 0-28 0 0,0 0-4 0 0,0 0 0 0 0,0 0 0 0 0,0 0-1 0 0,0 0 1 0 0,0 0 0 0 0,0 0 0 0 0,2 0 0 0 0,-1 1-463 0 0,2 1-4 0 0,-1-1-1 0 0,1 1 1 0 0,0-1-1 0 0,0 0 1 0 0,0 0-1 0 0,0 0 0 0 0,1 0 1 0 0,-1 0-1 0 0,0-1 1 0 0,0 1-1 0 0,1-1 1 0 0,-1 0-1 0 0,0 0 1 0 0,0 0-1 0 0,1 0 0 0 0,0-1-44 0 0,73 0-88 0 0,-43-10 88 0 0,24-26-608 0 0,-5-17-840 0 0,-51 51 1299 0 0,1 0 0 0 0,-1 0 0 0 0,0-1-1 0 0,0 1 1 0 0,0 0 0 0 0,0-1 0 0 0,-1 0-1 0 0,1 1 1 0 0,-1-1 0 0 0,0 0 0 0 0,0 1-1 0 0,0-1 1 0 0,0 0 0 0 0,-1 0 0 0 0,0 0-1 0 0,0 0 1 0 0,0 0 0 0 0,0 0-1 0 0,0 1 1 0 0,-1-1 0 0 0,0 0 0 0 0,0 0-1 0 0,0 0 1 0 0,0 1 0 0 0,0-1 0 0 0,-1 0-1 0 0,0 1 1 0 0,0 0 0 0 0,0-1 0 0 0,0 1-1 0 0,0 0 1 0 0,-1 0 0 0 0,1 0 0 0 0,-1 0-1 0 0,0 0 1 0 0,0 1 0 0 0,0-1 0 0 0,0 1-1 0 0,0 0 1 0 0,-1-1 149 0 0,-1 0 72 0 0,0 1 1 0 0,-1-1-1 0 0,1 1 1 0 0,-1-1-1 0 0,0 2 1 0 0,1-1-1 0 0,-1 1 0 0 0,0 0 1 0 0,0 0-1 0 0,0 0 1 0 0,0 1-1 0 0,0 0 1 0 0,0 0-1 0 0,0 0 0 0 0,0 1 1 0 0,0 0-1 0 0,0 0 1 0 0,0 1-1 0 0,0 0 0 0 0,1 0 1 0 0,-1 0-1 0 0,1 0 1 0 0,-1 1-1 0 0,1 0 1 0 0,-3 3-73 0 0,-1 0 186 0 0,1 0 0 0 0,0 1 0 0 0,1 0 0 0 0,0 1 0 0 0,0-1 1 0 0,0 2-1 0 0,1-1 0 0 0,0 0 0 0 0,1 1 0 0 0,0 0 1 0 0,0 2-187 0 0,-4 72 16 0 0,9-68-16 0 0,10 63 1882 0 0,2-48-1717 0 0,24 63-165 0 0,0-26 0 0 0,-27-59 0 0 0,-8-6 0 0 0,1 0 0 0 0,0 0 0 0 0,-1 0 0 0 0,1 0 0 0 0,0-1 0 0 0,0 1 0 0 0,0-1 0 0 0,0 1 0 0 0,1-1 0 0 0,-1 0 0 0 0,0 0 0 0 0,0 0 0 0 0,1 0 0 0 0,-1 0 0 0 0,1 0 0 0 0,-1-1 0 0 0,0 1 0 0 0,1-1 0 0 0,-1 0 0 0 0,1 0 0 0 0,0 0 0 0 0,-1 0 0 0 0,1 0 0 0 0,1 0 0 0 0,31-9 0 0 0,-8 2-4793 0 0,-13 2-613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19T16:00:31.286"/>
    </inkml:context>
    <inkml:brush xml:id="br0">
      <inkml:brushProperty name="width" value="0.05" units="cm"/>
      <inkml:brushProperty name="height" value="0.05" units="cm"/>
    </inkml:brush>
  </inkml:definitions>
  <inkml:trace contextRef="#ctx0" brushRef="#br0">32 126 8264 0 0,'0'0'182'0'0,"0"0"29"0"0,0 0 14 0 0,0 0 50 0 0,0 0 160 0 0,0 0 69 0 0,0 0 9 0 0,0 0 40 0 0,0 0 147 0 0,0 0 62 0 0,0 0 7 0 0,0 0-65 0 0,0 0-295 0 0,0 0-126 0 0,0 0-26 0 0,0 0-1 0 0,0 0 28 0 0,-1 1 18 0 0,-16 61 220 0 0,8 9-118 0 0,9 0 72 0 0,-3-48-450 0 0,2 0 1 0 0,0 0-1 0 0,2 0 0 0 0,1 0 0 0 0,0 0 0 0 0,3 5-26 0 0,4 71 1960 0 0,11-29-1941 0 0,-6-35-22 0 0,-12 36 3 0 0,-2-44 72 0 0,0-26 299 0 0,0-18 1069 0 0,0-69-1275 0 0,4 50-165 0 0,1-14 0 0 0,-4 49 0 0 0,1 0 0 0 0,-1 0 0 0 0,0 0 0 0 0,0 0 0 0 0,0-1 0 0 0,0 1 0 0 0,0 0 0 0 0,-1-1 0 0 0,1 1 0 0 0,0-1 0 0 0,-1 1 0 0 0,1-1 0 0 0,-1 1 0 0 0,1-1 0 0 0,-1 1 0 0 0,0-1 0 0 0,0 0 0 0 0,1 1 0 0 0,-1-1 0 0 0,0 1 0 0 0,0-1 0 0 0,-1 0 0 0 0,1-1 0 0 0,0 3 0 0 0,5-19 0 0 0,10 4 0 0 0,4 3 0 0 0,-9 12 0 0 0,-7-1 0 0 0,-1 1 0 0 0,0 0 0 0 0,1-1 0 0 0,-1 1 0 0 0,1 1 0 0 0,-1-1 0 0 0,0 0 0 0 0,1 0 0 0 0,-1 1 0 0 0,0-1 0 0 0,1 1 0 0 0,-1 0 0 0 0,0 0 0 0 0,0 0 0 0 0,0 0 0 0 0,1 0 0 0 0,-1 0 0 0 0,0 1 0 0 0,1 1 0 0 0,61 52-313 0 0,-17-11-70 0 0,-28-17 311 0 0,-15-13 59 0 0,-4-13-51 0 0,-1 1-31 0 0,-3 15-374 0 0,3-15 198 0 0,-7 3 45 0 0,-46 8 180 0 0,-8-22 955 0 0,36 3-474 0 0,-1-11 173 0 0,-8-6-1992 0 0,15 9-232 0 0,19 13 1056 0 0,1 1-192 0 0,0 0-806 0 0,0 0-354 0 0,0 0-68 0 0,0 0-17 0 0</inkml:trace>
  <inkml:trace contextRef="#ctx0" brushRef="#br0" timeOffset="705.916">395 630 6448 0 0,'0'0'141'0'0,"0"0"23"0"0,0 0 13 0 0,0 0 143 0 0,0 0 552 0 0,0 0 243 0 0,0 0 49 0 0,1 0-73 0 0,19 4 777 0 0,4-3-766 0 0,61 26-656 0 0,-55-15-189 0 0,9-31 836 0 0,-11-6 1264 0 0,-28 23-2296 0 0,2 0-32 0 0,-1-1 1 0 0,1 0-1 0 0,-1 0 1 0 0,1 1-1 0 0,-1-1 1 0 0,0 0-1 0 0,0 0 1 0 0,-1 0-1 0 0,1 0 1 0 0,-1-1-1 0 0,1 1 1 0 0,-1 0-1 0 0,0 0 1 0 0,0 0-1 0 0,0 0 1 0 0,-1 0-1 0 0,1 0 1 0 0,-1-1-1 0 0,0 1 0 0 0,1 0 1 0 0,-1 0-1 0 0,-1 0 1 0 0,1 1-1 0 0,-2-4-29 0 0,-9-8-166 0 0,12 13 84 0 0,-16-3-286 0 0,11 5 306 0 0,1-1-1 0 0,-1 2 0 0 0,1-1 0 0 0,-1 0 0 0 0,1 1 0 0 0,0 0 0 0 0,0 0 0 0 0,0 0 1 0 0,0 1-1 0 0,0-1 0 0 0,0 1 0 0 0,0 0 0 0 0,1 0 0 0 0,-1 0 0 0 0,1 1 0 0 0,-3 3 64 0 0,-22 18-284 0 0,20-18 283 0 0,1-1 0 0 0,-1 2 0 0 0,2-1 0 0 0,-1 1 0 0 0,1 0 0 0 0,0 0 0 0 0,1 0 0 0 0,0 1 0 0 0,0 0 0 0 0,1 1 0 0 0,3-5 45 0 0,0-1-1 0 0,1 0 0 0 0,0 1 0 0 0,0-1 0 0 0,0 1 0 0 0,0-1 0 0 0,1 1 0 0 0,0-1 0 0 0,0 0 0 0 0,0 1 0 0 0,0-1 0 0 0,1 0 1 0 0,0 0-1 0 0,-1 0 0 0 0,2 0 0 0 0,-1 0 0 0 0,0 0 0 0 0,1-1 0 0 0,-1 1 0 0 0,1-1 0 0 0,0 0 0 0 0,0 0 0 0 0,1 0 0 0 0,-1 0 0 0 0,1 0 1 0 0,-1-1-1 0 0,1 1 0 0 0,0-1 0 0 0,0 0 0 0 0,2 1-44 0 0,14 13 136 0 0,45 31-528 0 0,2-31-4980 0 0,-54-16 3838 0 0</inkml:trace>
  <inkml:trace contextRef="#ctx0" brushRef="#br0" timeOffset="1157.438">1220 299 12552 0 0,'0'0'281'0'0,"0"0"40"0"0,-5-8 441 0 0,1 5-504 0 0,1 0 0 0 0,0-1 1 0 0,0 0-1 0 0,0 1 0 0 0,0-1 1 0 0,1 0-1 0 0,0 0 1 0 0,-1 0-1 0 0,1-1 0 0 0,1 1 1 0 0,-1 0-1 0 0,1-1 1 0 0,-1-2-259 0 0,-12-28 1644 0 0,-26-48-772 0 0,-4-16-1728 0 0,35 84 504 0 0,9 15 176 0 0,0 0 0 0 0,0 0-1 0 0,0 0-6 0 0,0 0-1 0 0,-10 8-318 0 0,-17 39 116 0 0,-3 23 473 0 0,-22 37 634 0 0,6 4-17 0 0,29-45-192 0 0,16-59-453 0 0,0 1 0 0 0,1 0 0 0 0,0 0 0 0 0,0-1 0 0 0,1 1 0 0 0,0 0 0 0 0,1 0 0 0 0,-1-1 0 0 0,2 1 0 0 0,-1-1 0 0 0,2 3-59 0 0,1 6 105 0 0,36 90 373 0 0,-15-22-414 0 0,-3 7-64 0 0,-19-57 0 0 0,-7-27-26 0 0,2-5-110 0 0,1-1 86 0 0,-8 2-4347 0 0,7-3 4563 0 0,-17-16-5358 0 0,9 4 652 0 0</inkml:trace>
  <inkml:trace contextRef="#ctx0" brushRef="#br0" timeOffset="1629.552">799 584 10512 0 0,'0'0'306'0'0,"0"0"-4"0"0,0 0-56 0 0,0 0 486 0 0,0 0 238 0 0,0 0 43 0 0,0 0-128 0 0,0 0-521 0 0,0 0-25 0 0,0 0 49 0 0,0 0 10 0 0,0 0-36 0 0,0 0-162 0 0,0 0-68 0 0,0 0-18 0 0,0 0 30 0 0,0 0 135 0 0,2-1 60 0 0,80-38 1419 0 0,-47 31-1456 0 0,38-4-132 0 0,33 1-4265 0 0,-89 10-75 0 0,1 1-1020 0 0</inkml:trace>
  <inkml:trace contextRef="#ctx0" brushRef="#br0" timeOffset="2118.085">1332 536 10136 0 0,'0'0'230'0'0,"0"0"30"0"0,0 0 19 0 0,-2 1-40 0 0,-4 2-114 0 0,5-2 268 0 0,-4 3 1129 0 0,-36 36 622 0 0,10-6-1168 0 0,-3 17-395 0 0,20-7-425 0 0,9-17 74 0 0,4-22-201 0 0,0 0 0 0 0,1 0 0 0 0,0 0 0 0 0,0 0-1 0 0,0 0 1 0 0,1 0 0 0 0,-1 0 0 0 0,1 0 0 0 0,0 0-1 0 0,1 0 1 0 0,-1 0 0 0 0,1 0 0 0 0,0-1 0 0 0,0 1-1 0 0,1 0-28 0 0,16 34 1076 0 0,19-8-536 0 0,-18-30-468 0 0,-17 0-26 0 0,0-1 0 0 0,0 0 1 0 0,0-1-1 0 0,0 1 0 0 0,0 0 0 0 0,0-1 0 0 0,0 0 0 0 0,0 1 0 0 0,-1-1 0 0 0,1 0 0 0 0,0-1 0 0 0,0 1 0 0 0,-1 0 0 0 0,1-1 0 0 0,-1 0 0 0 0,1 1 0 0 0,-1-1 0 0 0,0 0 0 0 0,0 0 0 0 0,0 0 0 0 0,0 0 0 0 0,0-1 0 0 0,0 1 0 0 0,0-1 1 0 0,-1 1-1 0 0,1-1 0 0 0,-1 1 0 0 0,1-2-46 0 0,-1-2-86 0 0,1 0 1 0 0,-1 0-1 0 0,-1 0 1 0 0,1 0-1 0 0,-1 0 1 0 0,0 0-1 0 0,0 0 1 0 0,0 0-1 0 0,-1 0 0 0 0,0 0 1 0 0,0 0-1 0 0,-1 0 1 0 0,0 1-1 0 0,-1-4 86 0 0,-21-66-12 0 0,6 43 12 0 0,13 23-12 0 0,4 7-48 0 0,-1 2-12 0 0,-46 5-1304 0 0,42 3 1217 0 0,1 0-1 0 0,-1 1 0 0 0,1 0 1 0 0,1 0-1 0 0,-1 0 0 0 0,2 0 1 0 0,-1 1-1 0 0,1 2 160 0 0,-17 37-1346 0 0,14-20-726 0 0,3-14 416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614" cy="466884"/>
          </a:xfrm>
          <a:prstGeom prst="rect">
            <a:avLst/>
          </a:prstGeom>
        </p:spPr>
        <p:txBody>
          <a:bodyPr vert="horz" lIns="91467" tIns="45734" rIns="91467" bIns="45734" rtlCol="0"/>
          <a:lstStyle>
            <a:lvl1pPr algn="l">
              <a:defRPr sz="1200"/>
            </a:lvl1pPr>
          </a:lstStyle>
          <a:p>
            <a:endParaRPr lang="en-US" dirty="0"/>
          </a:p>
        </p:txBody>
      </p:sp>
      <p:sp>
        <p:nvSpPr>
          <p:cNvPr id="3" name="Date Placeholder 2"/>
          <p:cNvSpPr>
            <a:spLocks noGrp="1"/>
          </p:cNvSpPr>
          <p:nvPr>
            <p:ph type="dt" idx="1"/>
          </p:nvPr>
        </p:nvSpPr>
        <p:spPr>
          <a:xfrm>
            <a:off x="3980073" y="1"/>
            <a:ext cx="3044614" cy="466884"/>
          </a:xfrm>
          <a:prstGeom prst="rect">
            <a:avLst/>
          </a:prstGeom>
        </p:spPr>
        <p:txBody>
          <a:bodyPr vert="horz" lIns="91467" tIns="45734" rIns="91467" bIns="45734" rtlCol="0"/>
          <a:lstStyle>
            <a:lvl1pPr algn="r">
              <a:defRPr sz="1200"/>
            </a:lvl1pPr>
          </a:lstStyle>
          <a:p>
            <a:fld id="{48DD0A07-85FA-4B78-9C5E-5A1CE49C4023}" type="datetimeFigureOut">
              <a:rPr lang="en-US" smtClean="0"/>
              <a:t>3/18/2024</a:t>
            </a:fld>
            <a:endParaRPr lang="en-US" dirty="0"/>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467" tIns="45734" rIns="91467" bIns="45734" rtlCol="0" anchor="ctr"/>
          <a:lstStyle/>
          <a:p>
            <a:endParaRPr lang="en-US" dirty="0"/>
          </a:p>
        </p:txBody>
      </p:sp>
      <p:sp>
        <p:nvSpPr>
          <p:cNvPr id="5" name="Notes Placeholder 4"/>
          <p:cNvSpPr>
            <a:spLocks noGrp="1"/>
          </p:cNvSpPr>
          <p:nvPr>
            <p:ph type="body" sz="quarter" idx="3"/>
          </p:nvPr>
        </p:nvSpPr>
        <p:spPr>
          <a:xfrm>
            <a:off x="701992" y="4481453"/>
            <a:ext cx="5622291" cy="3666788"/>
          </a:xfrm>
          <a:prstGeom prst="rect">
            <a:avLst/>
          </a:prstGeom>
        </p:spPr>
        <p:txBody>
          <a:bodyPr vert="horz" lIns="91467" tIns="45734" rIns="91467" bIns="457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391"/>
            <a:ext cx="3044614" cy="466884"/>
          </a:xfrm>
          <a:prstGeom prst="rect">
            <a:avLst/>
          </a:prstGeom>
        </p:spPr>
        <p:txBody>
          <a:bodyPr vert="horz" lIns="91467" tIns="45734" rIns="91467" bIns="457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80073" y="8845391"/>
            <a:ext cx="3044614" cy="466884"/>
          </a:xfrm>
          <a:prstGeom prst="rect">
            <a:avLst/>
          </a:prstGeom>
        </p:spPr>
        <p:txBody>
          <a:bodyPr vert="horz" lIns="91467" tIns="45734" rIns="91467" bIns="45734"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90846C-8667-4EDA-B1E1-658FC02399AA}" type="slidenum">
              <a:rPr lang="en-US" smtClean="0"/>
              <a:t>2</a:t>
            </a:fld>
            <a:endParaRPr lang="en-US" dirty="0"/>
          </a:p>
        </p:txBody>
      </p:sp>
    </p:spTree>
    <p:extLst>
      <p:ext uri="{BB962C8B-B14F-4D97-AF65-F5344CB8AC3E}">
        <p14:creationId xmlns:p14="http://schemas.microsoft.com/office/powerpoint/2010/main" val="153630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20</a:t>
            </a:fld>
            <a:endParaRPr lang="en-US" dirty="0"/>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8" Type="http://schemas.openxmlformats.org/officeDocument/2006/relationships/customXml" Target="../ink/ink3.xml"/><Relationship Id="rId26" Type="http://schemas.openxmlformats.org/officeDocument/2006/relationships/customXml" Target="../ink/ink7.xml"/><Relationship Id="rId39" Type="http://schemas.openxmlformats.org/officeDocument/2006/relationships/image" Target="../media/image20.png"/><Relationship Id="rId21" Type="http://schemas.openxmlformats.org/officeDocument/2006/relationships/image" Target="../media/image10.png"/><Relationship Id="rId34" Type="http://schemas.openxmlformats.org/officeDocument/2006/relationships/customXml" Target="../ink/ink11.xml"/><Relationship Id="rId42" Type="http://schemas.openxmlformats.org/officeDocument/2006/relationships/customXml" Target="../ink/ink15.xml"/><Relationship Id="rId47" Type="http://schemas.openxmlformats.org/officeDocument/2006/relationships/image" Target="../media/image24.png"/><Relationship Id="rId50" Type="http://schemas.openxmlformats.org/officeDocument/2006/relationships/customXml" Target="../ink/ink19.xml"/><Relationship Id="rId55" Type="http://schemas.openxmlformats.org/officeDocument/2006/relationships/image" Target="../media/image28.png"/><Relationship Id="rId63" Type="http://schemas.openxmlformats.org/officeDocument/2006/relationships/image" Target="../media/image32.png"/><Relationship Id="rId68" Type="http://schemas.openxmlformats.org/officeDocument/2006/relationships/customXml" Target="../ink/ink28.xml"/><Relationship Id="rId76" Type="http://schemas.openxmlformats.org/officeDocument/2006/relationships/customXml" Target="../ink/ink32.xml"/><Relationship Id="rId71" Type="http://schemas.openxmlformats.org/officeDocument/2006/relationships/image" Target="../media/image36.png"/><Relationship Id="rId2" Type="http://schemas.openxmlformats.org/officeDocument/2006/relationships/customXml" Target="../ink/ink2.xml"/><Relationship Id="rId29" Type="http://schemas.openxmlformats.org/officeDocument/2006/relationships/image" Target="../media/image14.png"/><Relationship Id="rId24" Type="http://schemas.openxmlformats.org/officeDocument/2006/relationships/customXml" Target="../ink/ink6.xml"/><Relationship Id="rId32" Type="http://schemas.openxmlformats.org/officeDocument/2006/relationships/customXml" Target="../ink/ink10.xml"/><Relationship Id="rId37" Type="http://schemas.openxmlformats.org/officeDocument/2006/relationships/image" Target="../media/image19.png"/><Relationship Id="rId40" Type="http://schemas.openxmlformats.org/officeDocument/2006/relationships/customXml" Target="../ink/ink14.xml"/><Relationship Id="rId45" Type="http://schemas.openxmlformats.org/officeDocument/2006/relationships/image" Target="../media/image23.png"/><Relationship Id="rId53" Type="http://schemas.openxmlformats.org/officeDocument/2006/relationships/image" Target="../media/image27.png"/><Relationship Id="rId58" Type="http://schemas.openxmlformats.org/officeDocument/2006/relationships/customXml" Target="../ink/ink23.xml"/><Relationship Id="rId66" Type="http://schemas.openxmlformats.org/officeDocument/2006/relationships/customXml" Target="../ink/ink27.xml"/><Relationship Id="rId74" Type="http://schemas.openxmlformats.org/officeDocument/2006/relationships/customXml" Target="../ink/ink31.xml"/><Relationship Id="rId61" Type="http://schemas.openxmlformats.org/officeDocument/2006/relationships/image" Target="../media/image31.png"/><Relationship Id="rId19" Type="http://schemas.openxmlformats.org/officeDocument/2006/relationships/image" Target="../media/image9.png"/><Relationship Id="rId22" Type="http://schemas.openxmlformats.org/officeDocument/2006/relationships/customXml" Target="../ink/ink5.xml"/><Relationship Id="rId27" Type="http://schemas.openxmlformats.org/officeDocument/2006/relationships/image" Target="../media/image13.png"/><Relationship Id="rId30" Type="http://schemas.openxmlformats.org/officeDocument/2006/relationships/customXml" Target="../ink/ink9.xml"/><Relationship Id="rId35" Type="http://schemas.openxmlformats.org/officeDocument/2006/relationships/image" Target="../media/image18.png"/><Relationship Id="rId43" Type="http://schemas.openxmlformats.org/officeDocument/2006/relationships/image" Target="../media/image22.png"/><Relationship Id="rId48" Type="http://schemas.openxmlformats.org/officeDocument/2006/relationships/customXml" Target="../ink/ink18.xml"/><Relationship Id="rId56" Type="http://schemas.openxmlformats.org/officeDocument/2006/relationships/customXml" Target="../ink/ink22.xml"/><Relationship Id="rId64" Type="http://schemas.openxmlformats.org/officeDocument/2006/relationships/customXml" Target="../ink/ink26.xml"/><Relationship Id="rId69" Type="http://schemas.openxmlformats.org/officeDocument/2006/relationships/image" Target="../media/image35.png"/><Relationship Id="rId77" Type="http://schemas.openxmlformats.org/officeDocument/2006/relationships/image" Target="../media/image39.png"/><Relationship Id="rId51" Type="http://schemas.openxmlformats.org/officeDocument/2006/relationships/image" Target="../media/image26.png"/><Relationship Id="rId72" Type="http://schemas.openxmlformats.org/officeDocument/2006/relationships/customXml" Target="../ink/ink30.xml"/><Relationship Id="rId17" Type="http://schemas.openxmlformats.org/officeDocument/2006/relationships/image" Target="../media/image15.png"/><Relationship Id="rId25" Type="http://schemas.openxmlformats.org/officeDocument/2006/relationships/image" Target="../media/image12.png"/><Relationship Id="rId33" Type="http://schemas.openxmlformats.org/officeDocument/2006/relationships/image" Target="../media/image17.png"/><Relationship Id="rId38" Type="http://schemas.openxmlformats.org/officeDocument/2006/relationships/customXml" Target="../ink/ink13.xml"/><Relationship Id="rId46" Type="http://schemas.openxmlformats.org/officeDocument/2006/relationships/customXml" Target="../ink/ink17.xml"/><Relationship Id="rId59" Type="http://schemas.openxmlformats.org/officeDocument/2006/relationships/image" Target="../media/image30.png"/><Relationship Id="rId67" Type="http://schemas.openxmlformats.org/officeDocument/2006/relationships/image" Target="../media/image34.png"/><Relationship Id="rId20" Type="http://schemas.openxmlformats.org/officeDocument/2006/relationships/customXml" Target="../ink/ink4.xml"/><Relationship Id="rId41" Type="http://schemas.openxmlformats.org/officeDocument/2006/relationships/image" Target="../media/image21.png"/><Relationship Id="rId54" Type="http://schemas.openxmlformats.org/officeDocument/2006/relationships/customXml" Target="../ink/ink21.xml"/><Relationship Id="rId62" Type="http://schemas.openxmlformats.org/officeDocument/2006/relationships/customXml" Target="../ink/ink25.xml"/><Relationship Id="rId70" Type="http://schemas.openxmlformats.org/officeDocument/2006/relationships/customXml" Target="../ink/ink29.xml"/><Relationship Id="rId75" Type="http://schemas.openxmlformats.org/officeDocument/2006/relationships/image" Target="../media/image38.png"/><Relationship Id="rId1" Type="http://schemas.openxmlformats.org/officeDocument/2006/relationships/slideLayout" Target="../slideLayouts/slideLayout2.xml"/><Relationship Id="rId23" Type="http://schemas.openxmlformats.org/officeDocument/2006/relationships/image" Target="../media/image11.png"/><Relationship Id="rId28" Type="http://schemas.openxmlformats.org/officeDocument/2006/relationships/customXml" Target="../ink/ink8.xml"/><Relationship Id="rId36" Type="http://schemas.openxmlformats.org/officeDocument/2006/relationships/customXml" Target="../ink/ink12.xml"/><Relationship Id="rId49" Type="http://schemas.openxmlformats.org/officeDocument/2006/relationships/image" Target="../media/image25.png"/><Relationship Id="rId57" Type="http://schemas.openxmlformats.org/officeDocument/2006/relationships/image" Target="../media/image29.png"/><Relationship Id="rId31" Type="http://schemas.openxmlformats.org/officeDocument/2006/relationships/image" Target="../media/image16.png"/><Relationship Id="rId44" Type="http://schemas.openxmlformats.org/officeDocument/2006/relationships/customXml" Target="../ink/ink16.xml"/><Relationship Id="rId52" Type="http://schemas.openxmlformats.org/officeDocument/2006/relationships/customXml" Target="../ink/ink20.xml"/><Relationship Id="rId60" Type="http://schemas.openxmlformats.org/officeDocument/2006/relationships/customXml" Target="../ink/ink24.xml"/><Relationship Id="rId65" Type="http://schemas.openxmlformats.org/officeDocument/2006/relationships/image" Target="../media/image33.png"/><Relationship Id="rId73"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48198"/>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a:xfrm>
            <a:off x="838200" y="2559297"/>
            <a:ext cx="10515600" cy="3617665"/>
          </a:xfrm>
        </p:spPr>
        <p:txBody>
          <a:bodyPr>
            <a:normAutofit/>
          </a:bodyPr>
          <a:lstStyle/>
          <a:p>
            <a:pPr marL="0" indent="0" algn="ctr">
              <a:buNone/>
            </a:pPr>
            <a:endParaRPr lang="fr-FR" dirty="0"/>
          </a:p>
          <a:p>
            <a:pPr marL="0" indent="0" algn="ctr">
              <a:buNone/>
            </a:pPr>
            <a:endParaRPr lang="fr-FR" dirty="0"/>
          </a:p>
          <a:p>
            <a:pPr marL="0" indent="0" algn="ctr">
              <a:buNone/>
            </a:pPr>
            <a:r>
              <a:rPr lang="fr-FR" dirty="0"/>
              <a:t>mardi, le dix-neuf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C5907F-92BA-4CFE-8CFC-BD156DA96F72}"/>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8AF3825B-51B3-403F-929E-3CBD23976BC1}"/>
              </a:ext>
            </a:extLst>
          </p:cNvPr>
          <p:cNvSpPr>
            <a:spLocks noGrp="1"/>
          </p:cNvSpPr>
          <p:nvPr>
            <p:ph type="body" idx="1"/>
          </p:nvPr>
        </p:nvSpPr>
        <p:spPr/>
        <p:txBody>
          <a:bodyPr>
            <a:normAutofit lnSpcReduction="10000"/>
          </a:bodyPr>
          <a:lstStyle/>
          <a:p>
            <a:pPr algn="ctr"/>
            <a:r>
              <a:rPr lang="en-US" dirty="0"/>
              <a:t>Sir Edward </a:t>
            </a:r>
            <a:r>
              <a:rPr lang="en-US" dirty="0" err="1"/>
              <a:t>Bullwer</a:t>
            </a:r>
            <a:r>
              <a:rPr lang="en-US" dirty="0"/>
              <a:t>-Lytton</a:t>
            </a:r>
          </a:p>
          <a:p>
            <a:pPr algn="ctr"/>
            <a:r>
              <a:rPr lang="en-US" dirty="0"/>
              <a:t>(1803 – 1873)</a:t>
            </a:r>
          </a:p>
        </p:txBody>
      </p:sp>
      <p:pic>
        <p:nvPicPr>
          <p:cNvPr id="9" name="Content Placeholder 8">
            <a:extLst>
              <a:ext uri="{FF2B5EF4-FFF2-40B4-BE49-F238E27FC236}">
                <a16:creationId xmlns:a16="http://schemas.microsoft.com/office/drawing/2014/main" id="{1B7B4488-E2CA-43C2-AAE2-B8F461D52559}"/>
              </a:ext>
            </a:extLst>
          </p:cNvPr>
          <p:cNvPicPr>
            <a:picLocks noGrp="1" noChangeAspect="1"/>
          </p:cNvPicPr>
          <p:nvPr>
            <p:ph sz="half" idx="2"/>
          </p:nvPr>
        </p:nvPicPr>
        <p:blipFill>
          <a:blip r:embed="rId2"/>
          <a:stretch>
            <a:fillRect/>
          </a:stretch>
        </p:blipFill>
        <p:spPr>
          <a:xfrm>
            <a:off x="2191578" y="2686399"/>
            <a:ext cx="2399496" cy="3503264"/>
          </a:xfrm>
          <a:prstGeom prst="rect">
            <a:avLst/>
          </a:prstGeom>
        </p:spPr>
      </p:pic>
      <p:sp>
        <p:nvSpPr>
          <p:cNvPr id="7" name="Text Placeholder 6">
            <a:extLst>
              <a:ext uri="{FF2B5EF4-FFF2-40B4-BE49-F238E27FC236}">
                <a16:creationId xmlns:a16="http://schemas.microsoft.com/office/drawing/2014/main" id="{F54556F2-1E97-40BB-A118-024C090E83CA}"/>
              </a:ext>
            </a:extLst>
          </p:cNvPr>
          <p:cNvSpPr>
            <a:spLocks noGrp="1"/>
          </p:cNvSpPr>
          <p:nvPr>
            <p:ph type="body" sz="quarter" idx="3"/>
          </p:nvPr>
        </p:nvSpPr>
        <p:spPr/>
        <p:txBody>
          <a:bodyPr>
            <a:normAutofit lnSpcReduction="10000"/>
          </a:bodyPr>
          <a:lstStyle/>
          <a:p>
            <a:pPr algn="ctr"/>
            <a:r>
              <a:rPr lang="en-US" i="1" dirty="0"/>
              <a:t>Paul Clifford</a:t>
            </a:r>
          </a:p>
        </p:txBody>
      </p:sp>
      <p:pic>
        <p:nvPicPr>
          <p:cNvPr id="13" name="Content Placeholder 12">
            <a:extLst>
              <a:ext uri="{FF2B5EF4-FFF2-40B4-BE49-F238E27FC236}">
                <a16:creationId xmlns:a16="http://schemas.microsoft.com/office/drawing/2014/main" id="{D3C50BDF-32C8-4262-B35C-57A9458B43B7}"/>
              </a:ext>
            </a:extLst>
          </p:cNvPr>
          <p:cNvPicPr>
            <a:picLocks noGrp="1" noChangeAspect="1"/>
          </p:cNvPicPr>
          <p:nvPr>
            <p:ph sz="quarter" idx="4"/>
          </p:nvPr>
        </p:nvPicPr>
        <p:blipFill>
          <a:blip r:embed="rId3"/>
          <a:stretch>
            <a:fillRect/>
          </a:stretch>
        </p:blipFill>
        <p:spPr>
          <a:xfrm>
            <a:off x="7259017" y="2842592"/>
            <a:ext cx="3170582" cy="3170582"/>
          </a:xfrm>
          <a:prstGeom prst="rect">
            <a:avLst/>
          </a:prstGeom>
        </p:spPr>
      </p:pic>
    </p:spTree>
    <p:extLst>
      <p:ext uri="{BB962C8B-B14F-4D97-AF65-F5344CB8AC3E}">
        <p14:creationId xmlns:p14="http://schemas.microsoft.com/office/powerpoint/2010/main" val="136392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B18A0F-E26F-45C4-A42B-445A857B9FEC}"/>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BDC91418-F0DF-42A6-90C3-CF68CF515A0B}"/>
              </a:ext>
            </a:extLst>
          </p:cNvPr>
          <p:cNvSpPr>
            <a:spLocks noGrp="1"/>
          </p:cNvSpPr>
          <p:nvPr>
            <p:ph idx="1"/>
          </p:nvPr>
        </p:nvSpPr>
        <p:spPr/>
        <p:txBody>
          <a:bodyPr/>
          <a:lstStyle/>
          <a:p>
            <a:pPr marL="0" indent="0">
              <a:buNone/>
            </a:pPr>
            <a:endParaRPr lang="en-US" dirty="0"/>
          </a:p>
          <a:p>
            <a:pPr marL="0" indent="0">
              <a:buNone/>
            </a:pPr>
            <a:endParaRPr lang="en-US" dirty="0">
              <a:solidFill>
                <a:srgbClr val="000000"/>
              </a:solidFill>
              <a:latin typeface="Merriweather"/>
            </a:endParaRPr>
          </a:p>
          <a:p>
            <a:pPr marL="0" indent="0">
              <a:buNone/>
            </a:pPr>
            <a:r>
              <a:rPr lang="en-US" dirty="0">
                <a:solidFill>
                  <a:srgbClr val="000000"/>
                </a:solidFill>
                <a:latin typeface="Merriweather"/>
              </a:rPr>
              <a:t>It was a dark and stormy night; the rain fell in torrents—except at occasional intervals, when it was checked by a violent gust of wind which swept up the streets (for it is in London that our scene lies), rattling along the housetops, and fiercely agitating the scanty flame of the lamps that struggled against the darkness.</a:t>
            </a:r>
            <a:endParaRPr lang="en-US" dirty="0"/>
          </a:p>
        </p:txBody>
      </p:sp>
    </p:spTree>
    <p:extLst>
      <p:ext uri="{BB962C8B-B14F-4D97-AF65-F5344CB8AC3E}">
        <p14:creationId xmlns:p14="http://schemas.microsoft.com/office/powerpoint/2010/main" val="41499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DE72-8B1B-4D99-83B2-AB3C751A92D0}"/>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AD614D1-5B37-47C6-95C3-7E1149FA92A9}"/>
              </a:ext>
            </a:extLst>
          </p:cNvPr>
          <p:cNvPicPr>
            <a:picLocks noGrp="1" noChangeAspect="1"/>
          </p:cNvPicPr>
          <p:nvPr>
            <p:ph idx="1"/>
          </p:nvPr>
        </p:nvPicPr>
        <p:blipFill>
          <a:blip r:embed="rId2"/>
          <a:stretch>
            <a:fillRect/>
          </a:stretch>
        </p:blipFill>
        <p:spPr>
          <a:xfrm>
            <a:off x="4015408" y="1948321"/>
            <a:ext cx="3988589" cy="3935643"/>
          </a:xfrm>
          <a:prstGeom prst="rect">
            <a:avLst/>
          </a:prstGeom>
        </p:spPr>
      </p:pic>
    </p:spTree>
    <p:extLst>
      <p:ext uri="{BB962C8B-B14F-4D97-AF65-F5344CB8AC3E}">
        <p14:creationId xmlns:p14="http://schemas.microsoft.com/office/powerpoint/2010/main" val="2071535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E923E9E-79F8-4798-B102-490924A357CA}"/>
              </a:ext>
            </a:extLst>
          </p:cNvPr>
          <p:cNvPicPr>
            <a:picLocks noChangeAspect="1"/>
          </p:cNvPicPr>
          <p:nvPr/>
        </p:nvPicPr>
        <p:blipFill>
          <a:blip r:embed="rId2"/>
          <a:stretch>
            <a:fillRect/>
          </a:stretch>
        </p:blipFill>
        <p:spPr>
          <a:xfrm>
            <a:off x="4248979" y="2004391"/>
            <a:ext cx="3959086" cy="3959086"/>
          </a:xfrm>
          <a:prstGeom prst="rect">
            <a:avLst/>
          </a:prstGeom>
        </p:spPr>
      </p:pic>
    </p:spTree>
    <p:extLst>
      <p:ext uri="{BB962C8B-B14F-4D97-AF65-F5344CB8AC3E}">
        <p14:creationId xmlns:p14="http://schemas.microsoft.com/office/powerpoint/2010/main" val="541509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normAutofit/>
          </a:bodyPr>
          <a:lstStyle/>
          <a:p>
            <a:pPr algn="ctr"/>
            <a:endParaRPr lang="en-US" sz="2800" b="1" dirty="0"/>
          </a:p>
        </p:txBody>
      </p:sp>
      <p:sp>
        <p:nvSpPr>
          <p:cNvPr id="3" name="Content Placeholder 2"/>
          <p:cNvSpPr>
            <a:spLocks noGrp="1"/>
          </p:cNvSpPr>
          <p:nvPr>
            <p:ph idx="1"/>
          </p:nvPr>
        </p:nvSpPr>
        <p:spPr>
          <a:xfrm>
            <a:off x="838200" y="1066800"/>
            <a:ext cx="10515600" cy="5110163"/>
          </a:xfrm>
        </p:spPr>
        <p:txBody>
          <a:bodyPr>
            <a:normAutofit fontScale="92500" lnSpcReduction="20000"/>
          </a:bodyPr>
          <a:lstStyle/>
          <a:p>
            <a:pPr marL="0" indent="0">
              <a:buNone/>
            </a:pPr>
            <a:r>
              <a:rPr lang="en-US" dirty="0" err="1"/>
              <a:t>alors</a:t>
            </a:r>
            <a:endParaRPr lang="en-US" dirty="0"/>
          </a:p>
          <a:p>
            <a:pPr marL="0" indent="0">
              <a:buNone/>
            </a:pPr>
            <a:r>
              <a:rPr lang="en-US" dirty="0"/>
              <a:t>après</a:t>
            </a:r>
          </a:p>
          <a:p>
            <a:pPr marL="0" indent="0">
              <a:buNone/>
            </a:pPr>
            <a:r>
              <a:rPr lang="en-US" dirty="0" err="1"/>
              <a:t>avant</a:t>
            </a:r>
            <a:endParaRPr lang="en-US" dirty="0"/>
          </a:p>
          <a:p>
            <a:pPr marL="0" indent="0">
              <a:buNone/>
            </a:pPr>
            <a:r>
              <a:rPr lang="en-US" dirty="0" err="1"/>
              <a:t>d’abord</a:t>
            </a:r>
            <a:endParaRPr lang="en-US" dirty="0"/>
          </a:p>
          <a:p>
            <a:pPr marL="0" indent="0">
              <a:buNone/>
            </a:pPr>
            <a:r>
              <a:rPr lang="en-US" dirty="0" err="1"/>
              <a:t>donc</a:t>
            </a:r>
            <a:endParaRPr lang="en-US" dirty="0"/>
          </a:p>
          <a:p>
            <a:pPr marL="0" indent="0">
              <a:buNone/>
            </a:pPr>
            <a:r>
              <a:rPr lang="en-US" dirty="0" err="1"/>
              <a:t>enfin</a:t>
            </a:r>
            <a:endParaRPr lang="en-US" dirty="0"/>
          </a:p>
          <a:p>
            <a:pPr marL="0" indent="0">
              <a:buNone/>
            </a:pPr>
            <a:r>
              <a:rPr lang="en-US" dirty="0" err="1"/>
              <a:t>ensuite</a:t>
            </a:r>
            <a:endParaRPr lang="en-US" dirty="0"/>
          </a:p>
          <a:p>
            <a:pPr marL="0" indent="0">
              <a:buNone/>
            </a:pPr>
            <a:r>
              <a:rPr lang="en-US" dirty="0" err="1"/>
              <a:t>finalement</a:t>
            </a:r>
            <a:endParaRPr lang="en-US" dirty="0"/>
          </a:p>
          <a:p>
            <a:pPr marL="0" indent="0">
              <a:buNone/>
            </a:pPr>
            <a:r>
              <a:rPr lang="en-US" dirty="0"/>
              <a:t>pendant</a:t>
            </a:r>
          </a:p>
          <a:p>
            <a:pPr marL="0" indent="0">
              <a:buNone/>
            </a:pPr>
            <a:r>
              <a:rPr lang="en-US" dirty="0" err="1"/>
              <a:t>puis</a:t>
            </a:r>
            <a:endParaRPr lang="en-US" dirty="0"/>
          </a:p>
          <a:p>
            <a:pPr marL="0" indent="0">
              <a:buNone/>
            </a:pPr>
            <a:r>
              <a:rPr lang="en-US" dirty="0"/>
              <a:t>tout à coup</a:t>
            </a:r>
          </a:p>
          <a:p>
            <a:pPr marL="0" indent="0">
              <a:buNone/>
            </a:pPr>
            <a:r>
              <a:rPr lang="en-US" dirty="0"/>
              <a:t>tout de suite</a:t>
            </a:r>
          </a:p>
        </p:txBody>
      </p:sp>
      <mc:AlternateContent xmlns:mc="http://schemas.openxmlformats.org/markup-compatibility/2006" xmlns:p14="http://schemas.microsoft.com/office/powerpoint/2010/main">
        <mc:Choice Requires="p14">
          <p:contentPart p14:bwMode="auto" r:id="rId2">
            <p14:nvContentPartPr>
              <p14:cNvPr id="43" name="Ink 42">
                <a:extLst>
                  <a:ext uri="{FF2B5EF4-FFF2-40B4-BE49-F238E27FC236}">
                    <a16:creationId xmlns:a16="http://schemas.microsoft.com/office/drawing/2014/main" id="{92D6CB88-F9FD-485A-BA0C-27A579A73BEF}"/>
                  </a:ext>
                </a:extLst>
              </p14:cNvPr>
              <p14:cNvContentPartPr/>
              <p14:nvPr/>
            </p14:nvContentPartPr>
            <p14:xfrm>
              <a:off x="7217969" y="2341949"/>
              <a:ext cx="360" cy="360"/>
            </p14:xfrm>
          </p:contentPart>
        </mc:Choice>
        <mc:Fallback xmlns="">
          <p:pic>
            <p:nvPicPr>
              <p:cNvPr id="43" name="Ink 42">
                <a:extLst>
                  <a:ext uri="{FF2B5EF4-FFF2-40B4-BE49-F238E27FC236}">
                    <a16:creationId xmlns:a16="http://schemas.microsoft.com/office/drawing/2014/main" id="{92D6CB88-F9FD-485A-BA0C-27A579A73BEF}"/>
                  </a:ext>
                </a:extLst>
              </p:cNvPr>
              <p:cNvPicPr/>
              <p:nvPr/>
            </p:nvPicPr>
            <p:blipFill>
              <a:blip r:embed="rId17"/>
              <a:stretch>
                <a:fillRect/>
              </a:stretch>
            </p:blipFill>
            <p:spPr>
              <a:xfrm>
                <a:off x="6707849" y="2287949"/>
                <a:ext cx="723600" cy="4309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 name="Ink 5">
                <a:extLst>
                  <a:ext uri="{FF2B5EF4-FFF2-40B4-BE49-F238E27FC236}">
                    <a16:creationId xmlns:a16="http://schemas.microsoft.com/office/drawing/2014/main" id="{F472DE32-979B-440A-8D04-0124F8406357}"/>
                  </a:ext>
                </a:extLst>
              </p14:cNvPr>
              <p14:cNvContentPartPr/>
              <p14:nvPr/>
            </p14:nvContentPartPr>
            <p14:xfrm>
              <a:off x="2390873" y="1139026"/>
              <a:ext cx="77040" cy="190440"/>
            </p14:xfrm>
          </p:contentPart>
        </mc:Choice>
        <mc:Fallback>
          <p:pic>
            <p:nvPicPr>
              <p:cNvPr id="6" name="Ink 5">
                <a:extLst>
                  <a:ext uri="{FF2B5EF4-FFF2-40B4-BE49-F238E27FC236}">
                    <a16:creationId xmlns:a16="http://schemas.microsoft.com/office/drawing/2014/main" id="{F472DE32-979B-440A-8D04-0124F8406357}"/>
                  </a:ext>
                </a:extLst>
              </p:cNvPr>
              <p:cNvPicPr/>
              <p:nvPr/>
            </p:nvPicPr>
            <p:blipFill>
              <a:blip r:embed="rId19"/>
              <a:stretch>
                <a:fillRect/>
              </a:stretch>
            </p:blipFill>
            <p:spPr>
              <a:xfrm>
                <a:off x="2382233" y="1130026"/>
                <a:ext cx="9468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 name="Ink 6">
                <a:extLst>
                  <a:ext uri="{FF2B5EF4-FFF2-40B4-BE49-F238E27FC236}">
                    <a16:creationId xmlns:a16="http://schemas.microsoft.com/office/drawing/2014/main" id="{128356BA-27F0-410D-B933-F72BE20035FE}"/>
                  </a:ext>
                </a:extLst>
              </p14:cNvPr>
              <p14:cNvContentPartPr/>
              <p14:nvPr/>
            </p14:nvContentPartPr>
            <p14:xfrm>
              <a:off x="2526593" y="1212826"/>
              <a:ext cx="62280" cy="119520"/>
            </p14:xfrm>
          </p:contentPart>
        </mc:Choice>
        <mc:Fallback>
          <p:pic>
            <p:nvPicPr>
              <p:cNvPr id="7" name="Ink 6">
                <a:extLst>
                  <a:ext uri="{FF2B5EF4-FFF2-40B4-BE49-F238E27FC236}">
                    <a16:creationId xmlns:a16="http://schemas.microsoft.com/office/drawing/2014/main" id="{128356BA-27F0-410D-B933-F72BE20035FE}"/>
                  </a:ext>
                </a:extLst>
              </p:cNvPr>
              <p:cNvPicPr/>
              <p:nvPr/>
            </p:nvPicPr>
            <p:blipFill>
              <a:blip r:embed="rId21"/>
              <a:stretch>
                <a:fillRect/>
              </a:stretch>
            </p:blipFill>
            <p:spPr>
              <a:xfrm>
                <a:off x="2517593" y="1204186"/>
                <a:ext cx="79920" cy="1371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8" name="Ink 7">
                <a:extLst>
                  <a:ext uri="{FF2B5EF4-FFF2-40B4-BE49-F238E27FC236}">
                    <a16:creationId xmlns:a16="http://schemas.microsoft.com/office/drawing/2014/main" id="{2161E571-A082-4DE7-92E5-F4F397156EB6}"/>
                  </a:ext>
                </a:extLst>
              </p14:cNvPr>
              <p14:cNvContentPartPr/>
              <p14:nvPr/>
            </p14:nvContentPartPr>
            <p14:xfrm>
              <a:off x="2642513" y="1244146"/>
              <a:ext cx="80640" cy="99720"/>
            </p14:xfrm>
          </p:contentPart>
        </mc:Choice>
        <mc:Fallback>
          <p:pic>
            <p:nvPicPr>
              <p:cNvPr id="8" name="Ink 7">
                <a:extLst>
                  <a:ext uri="{FF2B5EF4-FFF2-40B4-BE49-F238E27FC236}">
                    <a16:creationId xmlns:a16="http://schemas.microsoft.com/office/drawing/2014/main" id="{2161E571-A082-4DE7-92E5-F4F397156EB6}"/>
                  </a:ext>
                </a:extLst>
              </p:cNvPr>
              <p:cNvPicPr/>
              <p:nvPr/>
            </p:nvPicPr>
            <p:blipFill>
              <a:blip r:embed="rId23"/>
              <a:stretch>
                <a:fillRect/>
              </a:stretch>
            </p:blipFill>
            <p:spPr>
              <a:xfrm>
                <a:off x="2633873" y="1235146"/>
                <a:ext cx="9828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 name="Ink 8">
                <a:extLst>
                  <a:ext uri="{FF2B5EF4-FFF2-40B4-BE49-F238E27FC236}">
                    <a16:creationId xmlns:a16="http://schemas.microsoft.com/office/drawing/2014/main" id="{D877D93C-7288-49A9-A886-824013F802ED}"/>
                  </a:ext>
                </a:extLst>
              </p14:cNvPr>
              <p14:cNvContentPartPr/>
              <p14:nvPr/>
            </p14:nvContentPartPr>
            <p14:xfrm>
              <a:off x="2130593" y="1069546"/>
              <a:ext cx="146880" cy="245880"/>
            </p14:xfrm>
          </p:contentPart>
        </mc:Choice>
        <mc:Fallback>
          <p:pic>
            <p:nvPicPr>
              <p:cNvPr id="9" name="Ink 8">
                <a:extLst>
                  <a:ext uri="{FF2B5EF4-FFF2-40B4-BE49-F238E27FC236}">
                    <a16:creationId xmlns:a16="http://schemas.microsoft.com/office/drawing/2014/main" id="{D877D93C-7288-49A9-A886-824013F802ED}"/>
                  </a:ext>
                </a:extLst>
              </p:cNvPr>
              <p:cNvPicPr/>
              <p:nvPr/>
            </p:nvPicPr>
            <p:blipFill>
              <a:blip r:embed="rId25"/>
              <a:stretch>
                <a:fillRect/>
              </a:stretch>
            </p:blipFill>
            <p:spPr>
              <a:xfrm>
                <a:off x="2121953" y="1060906"/>
                <a:ext cx="164520" cy="2635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7" name="Ink 16">
                <a:extLst>
                  <a:ext uri="{FF2B5EF4-FFF2-40B4-BE49-F238E27FC236}">
                    <a16:creationId xmlns:a16="http://schemas.microsoft.com/office/drawing/2014/main" id="{626E6AA5-D495-4A80-BA42-396F0214F3A1}"/>
                  </a:ext>
                </a:extLst>
              </p14:cNvPr>
              <p14:cNvContentPartPr/>
              <p14:nvPr/>
            </p14:nvContentPartPr>
            <p14:xfrm>
              <a:off x="2255153" y="1452226"/>
              <a:ext cx="688320" cy="320400"/>
            </p14:xfrm>
          </p:contentPart>
        </mc:Choice>
        <mc:Fallback>
          <p:pic>
            <p:nvPicPr>
              <p:cNvPr id="17" name="Ink 16">
                <a:extLst>
                  <a:ext uri="{FF2B5EF4-FFF2-40B4-BE49-F238E27FC236}">
                    <a16:creationId xmlns:a16="http://schemas.microsoft.com/office/drawing/2014/main" id="{626E6AA5-D495-4A80-BA42-396F0214F3A1}"/>
                  </a:ext>
                </a:extLst>
              </p:cNvPr>
              <p:cNvPicPr/>
              <p:nvPr/>
            </p:nvPicPr>
            <p:blipFill>
              <a:blip r:embed="rId27"/>
              <a:stretch>
                <a:fillRect/>
              </a:stretch>
            </p:blipFill>
            <p:spPr>
              <a:xfrm>
                <a:off x="2246153" y="1443226"/>
                <a:ext cx="705960" cy="3380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5" name="Ink 24">
                <a:extLst>
                  <a:ext uri="{FF2B5EF4-FFF2-40B4-BE49-F238E27FC236}">
                    <a16:creationId xmlns:a16="http://schemas.microsoft.com/office/drawing/2014/main" id="{FEC1EEC1-BCF6-484A-956A-15E691023DC8}"/>
                  </a:ext>
                </a:extLst>
              </p14:cNvPr>
              <p14:cNvContentPartPr/>
              <p14:nvPr/>
            </p14:nvContentPartPr>
            <p14:xfrm>
              <a:off x="2903153" y="2016706"/>
              <a:ext cx="236880" cy="187200"/>
            </p14:xfrm>
          </p:contentPart>
        </mc:Choice>
        <mc:Fallback>
          <p:pic>
            <p:nvPicPr>
              <p:cNvPr id="25" name="Ink 24">
                <a:extLst>
                  <a:ext uri="{FF2B5EF4-FFF2-40B4-BE49-F238E27FC236}">
                    <a16:creationId xmlns:a16="http://schemas.microsoft.com/office/drawing/2014/main" id="{FEC1EEC1-BCF6-484A-956A-15E691023DC8}"/>
                  </a:ext>
                </a:extLst>
              </p:cNvPr>
              <p:cNvPicPr/>
              <p:nvPr/>
            </p:nvPicPr>
            <p:blipFill>
              <a:blip r:embed="rId29"/>
              <a:stretch>
                <a:fillRect/>
              </a:stretch>
            </p:blipFill>
            <p:spPr>
              <a:xfrm>
                <a:off x="2894153" y="2008066"/>
                <a:ext cx="254520" cy="2048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6" name="Ink 25">
                <a:extLst>
                  <a:ext uri="{FF2B5EF4-FFF2-40B4-BE49-F238E27FC236}">
                    <a16:creationId xmlns:a16="http://schemas.microsoft.com/office/drawing/2014/main" id="{36FA131F-AB79-4190-8836-55C843D2E7FD}"/>
                  </a:ext>
                </a:extLst>
              </p14:cNvPr>
              <p14:cNvContentPartPr/>
              <p14:nvPr/>
            </p14:nvContentPartPr>
            <p14:xfrm>
              <a:off x="2331473" y="1874146"/>
              <a:ext cx="489240" cy="321120"/>
            </p14:xfrm>
          </p:contentPart>
        </mc:Choice>
        <mc:Fallback>
          <p:pic>
            <p:nvPicPr>
              <p:cNvPr id="26" name="Ink 25">
                <a:extLst>
                  <a:ext uri="{FF2B5EF4-FFF2-40B4-BE49-F238E27FC236}">
                    <a16:creationId xmlns:a16="http://schemas.microsoft.com/office/drawing/2014/main" id="{36FA131F-AB79-4190-8836-55C843D2E7FD}"/>
                  </a:ext>
                </a:extLst>
              </p:cNvPr>
              <p:cNvPicPr/>
              <p:nvPr/>
            </p:nvPicPr>
            <p:blipFill>
              <a:blip r:embed="rId31"/>
              <a:stretch>
                <a:fillRect/>
              </a:stretch>
            </p:blipFill>
            <p:spPr>
              <a:xfrm>
                <a:off x="2322473" y="1865506"/>
                <a:ext cx="506880" cy="3387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39" name="Ink 38">
                <a:extLst>
                  <a:ext uri="{FF2B5EF4-FFF2-40B4-BE49-F238E27FC236}">
                    <a16:creationId xmlns:a16="http://schemas.microsoft.com/office/drawing/2014/main" id="{D0766470-1A68-4D90-9FA3-316CBE700C3D}"/>
                  </a:ext>
                </a:extLst>
              </p14:cNvPr>
              <p14:cNvContentPartPr/>
              <p14:nvPr/>
            </p14:nvContentPartPr>
            <p14:xfrm>
              <a:off x="3779033" y="2469946"/>
              <a:ext cx="110520" cy="126360"/>
            </p14:xfrm>
          </p:contentPart>
        </mc:Choice>
        <mc:Fallback>
          <p:pic>
            <p:nvPicPr>
              <p:cNvPr id="39" name="Ink 38">
                <a:extLst>
                  <a:ext uri="{FF2B5EF4-FFF2-40B4-BE49-F238E27FC236}">
                    <a16:creationId xmlns:a16="http://schemas.microsoft.com/office/drawing/2014/main" id="{D0766470-1A68-4D90-9FA3-316CBE700C3D}"/>
                  </a:ext>
                </a:extLst>
              </p:cNvPr>
              <p:cNvPicPr/>
              <p:nvPr/>
            </p:nvPicPr>
            <p:blipFill>
              <a:blip r:embed="rId33"/>
              <a:stretch>
                <a:fillRect/>
              </a:stretch>
            </p:blipFill>
            <p:spPr>
              <a:xfrm>
                <a:off x="3770393" y="2460946"/>
                <a:ext cx="12816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46" name="Ink 45">
                <a:extLst>
                  <a:ext uri="{FF2B5EF4-FFF2-40B4-BE49-F238E27FC236}">
                    <a16:creationId xmlns:a16="http://schemas.microsoft.com/office/drawing/2014/main" id="{2864AC1D-7D05-48BC-AF85-F2E20BA7EF28}"/>
                  </a:ext>
                </a:extLst>
              </p14:cNvPr>
              <p14:cNvContentPartPr/>
              <p14:nvPr/>
            </p14:nvContentPartPr>
            <p14:xfrm>
              <a:off x="3977393" y="2299666"/>
              <a:ext cx="304920" cy="322560"/>
            </p14:xfrm>
          </p:contentPart>
        </mc:Choice>
        <mc:Fallback>
          <p:pic>
            <p:nvPicPr>
              <p:cNvPr id="46" name="Ink 45">
                <a:extLst>
                  <a:ext uri="{FF2B5EF4-FFF2-40B4-BE49-F238E27FC236}">
                    <a16:creationId xmlns:a16="http://schemas.microsoft.com/office/drawing/2014/main" id="{2864AC1D-7D05-48BC-AF85-F2E20BA7EF28}"/>
                  </a:ext>
                </a:extLst>
              </p:cNvPr>
              <p:cNvPicPr/>
              <p:nvPr/>
            </p:nvPicPr>
            <p:blipFill>
              <a:blip r:embed="rId35"/>
              <a:stretch>
                <a:fillRect/>
              </a:stretch>
            </p:blipFill>
            <p:spPr>
              <a:xfrm>
                <a:off x="3968393" y="2290666"/>
                <a:ext cx="322560" cy="3402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47" name="Ink 46">
                <a:extLst>
                  <a:ext uri="{FF2B5EF4-FFF2-40B4-BE49-F238E27FC236}">
                    <a16:creationId xmlns:a16="http://schemas.microsoft.com/office/drawing/2014/main" id="{01949848-7A97-4484-8C5A-55D1D2604A7C}"/>
                  </a:ext>
                </a:extLst>
              </p14:cNvPr>
              <p14:cNvContentPartPr/>
              <p14:nvPr/>
            </p14:nvContentPartPr>
            <p14:xfrm>
              <a:off x="3552593" y="2448346"/>
              <a:ext cx="139320" cy="114840"/>
            </p14:xfrm>
          </p:contentPart>
        </mc:Choice>
        <mc:Fallback>
          <p:pic>
            <p:nvPicPr>
              <p:cNvPr id="47" name="Ink 46">
                <a:extLst>
                  <a:ext uri="{FF2B5EF4-FFF2-40B4-BE49-F238E27FC236}">
                    <a16:creationId xmlns:a16="http://schemas.microsoft.com/office/drawing/2014/main" id="{01949848-7A97-4484-8C5A-55D1D2604A7C}"/>
                  </a:ext>
                </a:extLst>
              </p:cNvPr>
              <p:cNvPicPr/>
              <p:nvPr/>
            </p:nvPicPr>
            <p:blipFill>
              <a:blip r:embed="rId37"/>
              <a:stretch>
                <a:fillRect/>
              </a:stretch>
            </p:blipFill>
            <p:spPr>
              <a:xfrm>
                <a:off x="3543593" y="2439706"/>
                <a:ext cx="15696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50" name="Ink 49">
                <a:extLst>
                  <a:ext uri="{FF2B5EF4-FFF2-40B4-BE49-F238E27FC236}">
                    <a16:creationId xmlns:a16="http://schemas.microsoft.com/office/drawing/2014/main" id="{B06BA3CB-62A9-4685-ABDF-1961FCD920B6}"/>
                  </a:ext>
                </a:extLst>
              </p14:cNvPr>
              <p14:cNvContentPartPr/>
              <p14:nvPr/>
            </p14:nvContentPartPr>
            <p14:xfrm>
              <a:off x="5398313" y="2389306"/>
              <a:ext cx="27000" cy="106560"/>
            </p14:xfrm>
          </p:contentPart>
        </mc:Choice>
        <mc:Fallback>
          <p:pic>
            <p:nvPicPr>
              <p:cNvPr id="50" name="Ink 49">
                <a:extLst>
                  <a:ext uri="{FF2B5EF4-FFF2-40B4-BE49-F238E27FC236}">
                    <a16:creationId xmlns:a16="http://schemas.microsoft.com/office/drawing/2014/main" id="{B06BA3CB-62A9-4685-ABDF-1961FCD920B6}"/>
                  </a:ext>
                </a:extLst>
              </p:cNvPr>
              <p:cNvPicPr/>
              <p:nvPr/>
            </p:nvPicPr>
            <p:blipFill>
              <a:blip r:embed="rId39"/>
              <a:stretch>
                <a:fillRect/>
              </a:stretch>
            </p:blipFill>
            <p:spPr>
              <a:xfrm>
                <a:off x="5389673" y="2380306"/>
                <a:ext cx="4464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51" name="Ink 50">
                <a:extLst>
                  <a:ext uri="{FF2B5EF4-FFF2-40B4-BE49-F238E27FC236}">
                    <a16:creationId xmlns:a16="http://schemas.microsoft.com/office/drawing/2014/main" id="{1A41E17F-A5AC-4693-8F76-D74848F5F7FB}"/>
                  </a:ext>
                </a:extLst>
              </p14:cNvPr>
              <p14:cNvContentPartPr/>
              <p14:nvPr/>
            </p14:nvContentPartPr>
            <p14:xfrm>
              <a:off x="5477513" y="2556346"/>
              <a:ext cx="120240" cy="105840"/>
            </p14:xfrm>
          </p:contentPart>
        </mc:Choice>
        <mc:Fallback>
          <p:pic>
            <p:nvPicPr>
              <p:cNvPr id="51" name="Ink 50">
                <a:extLst>
                  <a:ext uri="{FF2B5EF4-FFF2-40B4-BE49-F238E27FC236}">
                    <a16:creationId xmlns:a16="http://schemas.microsoft.com/office/drawing/2014/main" id="{1A41E17F-A5AC-4693-8F76-D74848F5F7FB}"/>
                  </a:ext>
                </a:extLst>
              </p:cNvPr>
              <p:cNvPicPr/>
              <p:nvPr/>
            </p:nvPicPr>
            <p:blipFill>
              <a:blip r:embed="rId41"/>
              <a:stretch>
                <a:fillRect/>
              </a:stretch>
            </p:blipFill>
            <p:spPr>
              <a:xfrm>
                <a:off x="5468873" y="2547706"/>
                <a:ext cx="137880" cy="12348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55" name="Ink 54">
                <a:extLst>
                  <a:ext uri="{FF2B5EF4-FFF2-40B4-BE49-F238E27FC236}">
                    <a16:creationId xmlns:a16="http://schemas.microsoft.com/office/drawing/2014/main" id="{D7C41679-1AF6-4B29-B0F6-EFC0A915EADC}"/>
                  </a:ext>
                </a:extLst>
              </p14:cNvPr>
              <p14:cNvContentPartPr/>
              <p14:nvPr/>
            </p14:nvContentPartPr>
            <p14:xfrm>
              <a:off x="5150993" y="2390746"/>
              <a:ext cx="167400" cy="256680"/>
            </p14:xfrm>
          </p:contentPart>
        </mc:Choice>
        <mc:Fallback>
          <p:pic>
            <p:nvPicPr>
              <p:cNvPr id="55" name="Ink 54">
                <a:extLst>
                  <a:ext uri="{FF2B5EF4-FFF2-40B4-BE49-F238E27FC236}">
                    <a16:creationId xmlns:a16="http://schemas.microsoft.com/office/drawing/2014/main" id="{D7C41679-1AF6-4B29-B0F6-EFC0A915EADC}"/>
                  </a:ext>
                </a:extLst>
              </p:cNvPr>
              <p:cNvPicPr/>
              <p:nvPr/>
            </p:nvPicPr>
            <p:blipFill>
              <a:blip r:embed="rId43"/>
              <a:stretch>
                <a:fillRect/>
              </a:stretch>
            </p:blipFill>
            <p:spPr>
              <a:xfrm>
                <a:off x="5141993" y="2381746"/>
                <a:ext cx="185040" cy="2743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82" name="Ink 81">
                <a:extLst>
                  <a:ext uri="{FF2B5EF4-FFF2-40B4-BE49-F238E27FC236}">
                    <a16:creationId xmlns:a16="http://schemas.microsoft.com/office/drawing/2014/main" id="{00D28840-75EA-4FDF-A91E-EF4860C47839}"/>
                  </a:ext>
                </a:extLst>
              </p14:cNvPr>
              <p14:cNvContentPartPr/>
              <p14:nvPr/>
            </p14:nvContentPartPr>
            <p14:xfrm>
              <a:off x="8660993" y="2390026"/>
              <a:ext cx="534240" cy="366840"/>
            </p14:xfrm>
          </p:contentPart>
        </mc:Choice>
        <mc:Fallback>
          <p:pic>
            <p:nvPicPr>
              <p:cNvPr id="82" name="Ink 81">
                <a:extLst>
                  <a:ext uri="{FF2B5EF4-FFF2-40B4-BE49-F238E27FC236}">
                    <a16:creationId xmlns:a16="http://schemas.microsoft.com/office/drawing/2014/main" id="{00D28840-75EA-4FDF-A91E-EF4860C47839}"/>
                  </a:ext>
                </a:extLst>
              </p:cNvPr>
              <p:cNvPicPr/>
              <p:nvPr/>
            </p:nvPicPr>
            <p:blipFill>
              <a:blip r:embed="rId45"/>
              <a:stretch>
                <a:fillRect/>
              </a:stretch>
            </p:blipFill>
            <p:spPr>
              <a:xfrm>
                <a:off x="8651999" y="2381035"/>
                <a:ext cx="551868" cy="384463"/>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83" name="Ink 82">
                <a:extLst>
                  <a:ext uri="{FF2B5EF4-FFF2-40B4-BE49-F238E27FC236}">
                    <a16:creationId xmlns:a16="http://schemas.microsoft.com/office/drawing/2014/main" id="{4134B872-8E22-47EC-A578-F891721021E5}"/>
                  </a:ext>
                </a:extLst>
              </p14:cNvPr>
              <p14:cNvContentPartPr/>
              <p14:nvPr/>
            </p14:nvContentPartPr>
            <p14:xfrm>
              <a:off x="7823633" y="2374906"/>
              <a:ext cx="570240" cy="379080"/>
            </p14:xfrm>
          </p:contentPart>
        </mc:Choice>
        <mc:Fallback>
          <p:pic>
            <p:nvPicPr>
              <p:cNvPr id="83" name="Ink 82">
                <a:extLst>
                  <a:ext uri="{FF2B5EF4-FFF2-40B4-BE49-F238E27FC236}">
                    <a16:creationId xmlns:a16="http://schemas.microsoft.com/office/drawing/2014/main" id="{4134B872-8E22-47EC-A578-F891721021E5}"/>
                  </a:ext>
                </a:extLst>
              </p:cNvPr>
              <p:cNvPicPr/>
              <p:nvPr/>
            </p:nvPicPr>
            <p:blipFill>
              <a:blip r:embed="rId47"/>
              <a:stretch>
                <a:fillRect/>
              </a:stretch>
            </p:blipFill>
            <p:spPr>
              <a:xfrm>
                <a:off x="7814993" y="2365906"/>
                <a:ext cx="587880" cy="39672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84" name="Ink 83">
                <a:extLst>
                  <a:ext uri="{FF2B5EF4-FFF2-40B4-BE49-F238E27FC236}">
                    <a16:creationId xmlns:a16="http://schemas.microsoft.com/office/drawing/2014/main" id="{F52EE96B-3C05-46FF-AAF9-B41EFEDA19CA}"/>
                  </a:ext>
                </a:extLst>
              </p14:cNvPr>
              <p14:cNvContentPartPr/>
              <p14:nvPr/>
            </p14:nvContentPartPr>
            <p14:xfrm>
              <a:off x="7037033" y="2417386"/>
              <a:ext cx="426600" cy="455760"/>
            </p14:xfrm>
          </p:contentPart>
        </mc:Choice>
        <mc:Fallback>
          <p:pic>
            <p:nvPicPr>
              <p:cNvPr id="84" name="Ink 83">
                <a:extLst>
                  <a:ext uri="{FF2B5EF4-FFF2-40B4-BE49-F238E27FC236}">
                    <a16:creationId xmlns:a16="http://schemas.microsoft.com/office/drawing/2014/main" id="{F52EE96B-3C05-46FF-AAF9-B41EFEDA19CA}"/>
                  </a:ext>
                </a:extLst>
              </p:cNvPr>
              <p:cNvPicPr/>
              <p:nvPr/>
            </p:nvPicPr>
            <p:blipFill>
              <a:blip r:embed="rId49"/>
              <a:stretch>
                <a:fillRect/>
              </a:stretch>
            </p:blipFill>
            <p:spPr>
              <a:xfrm>
                <a:off x="7028041" y="2408386"/>
                <a:ext cx="444225" cy="4734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85" name="Ink 84">
                <a:extLst>
                  <a:ext uri="{FF2B5EF4-FFF2-40B4-BE49-F238E27FC236}">
                    <a16:creationId xmlns:a16="http://schemas.microsoft.com/office/drawing/2014/main" id="{F66DE4B4-A571-44A0-A93C-E60D773F32C1}"/>
                  </a:ext>
                </a:extLst>
              </p14:cNvPr>
              <p14:cNvContentPartPr/>
              <p14:nvPr/>
            </p14:nvContentPartPr>
            <p14:xfrm>
              <a:off x="6661913" y="2436106"/>
              <a:ext cx="315360" cy="250200"/>
            </p14:xfrm>
          </p:contentPart>
        </mc:Choice>
        <mc:Fallback>
          <p:pic>
            <p:nvPicPr>
              <p:cNvPr id="85" name="Ink 84">
                <a:extLst>
                  <a:ext uri="{FF2B5EF4-FFF2-40B4-BE49-F238E27FC236}">
                    <a16:creationId xmlns:a16="http://schemas.microsoft.com/office/drawing/2014/main" id="{F66DE4B4-A571-44A0-A93C-E60D773F32C1}"/>
                  </a:ext>
                </a:extLst>
              </p:cNvPr>
              <p:cNvPicPr/>
              <p:nvPr/>
            </p:nvPicPr>
            <p:blipFill>
              <a:blip r:embed="rId51"/>
              <a:stretch>
                <a:fillRect/>
              </a:stretch>
            </p:blipFill>
            <p:spPr>
              <a:xfrm>
                <a:off x="6653263" y="2427106"/>
                <a:ext cx="333020" cy="26784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86" name="Ink 85">
                <a:extLst>
                  <a:ext uri="{FF2B5EF4-FFF2-40B4-BE49-F238E27FC236}">
                    <a16:creationId xmlns:a16="http://schemas.microsoft.com/office/drawing/2014/main" id="{9AF2A538-A5C7-490A-AF2D-1D12FDFC29E5}"/>
                  </a:ext>
                </a:extLst>
              </p14:cNvPr>
              <p14:cNvContentPartPr/>
              <p14:nvPr/>
            </p14:nvContentPartPr>
            <p14:xfrm>
              <a:off x="5682353" y="2357626"/>
              <a:ext cx="611280" cy="459000"/>
            </p14:xfrm>
          </p:contentPart>
        </mc:Choice>
        <mc:Fallback>
          <p:pic>
            <p:nvPicPr>
              <p:cNvPr id="86" name="Ink 85">
                <a:extLst>
                  <a:ext uri="{FF2B5EF4-FFF2-40B4-BE49-F238E27FC236}">
                    <a16:creationId xmlns:a16="http://schemas.microsoft.com/office/drawing/2014/main" id="{9AF2A538-A5C7-490A-AF2D-1D12FDFC29E5}"/>
                  </a:ext>
                </a:extLst>
              </p:cNvPr>
              <p:cNvPicPr/>
              <p:nvPr/>
            </p:nvPicPr>
            <p:blipFill>
              <a:blip r:embed="rId53"/>
              <a:stretch>
                <a:fillRect/>
              </a:stretch>
            </p:blipFill>
            <p:spPr>
              <a:xfrm>
                <a:off x="5673358" y="2348626"/>
                <a:ext cx="628910" cy="47664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104" name="Ink 103">
                <a:extLst>
                  <a:ext uri="{FF2B5EF4-FFF2-40B4-BE49-F238E27FC236}">
                    <a16:creationId xmlns:a16="http://schemas.microsoft.com/office/drawing/2014/main" id="{9DC03DEA-4AD9-4981-9FAD-8C094C26ABB4}"/>
                  </a:ext>
                </a:extLst>
              </p14:cNvPr>
              <p14:cNvContentPartPr/>
              <p14:nvPr/>
            </p14:nvContentPartPr>
            <p14:xfrm>
              <a:off x="4082513" y="2894386"/>
              <a:ext cx="61200" cy="120600"/>
            </p14:xfrm>
          </p:contentPart>
        </mc:Choice>
        <mc:Fallback>
          <p:pic>
            <p:nvPicPr>
              <p:cNvPr id="104" name="Ink 103">
                <a:extLst>
                  <a:ext uri="{FF2B5EF4-FFF2-40B4-BE49-F238E27FC236}">
                    <a16:creationId xmlns:a16="http://schemas.microsoft.com/office/drawing/2014/main" id="{9DC03DEA-4AD9-4981-9FAD-8C094C26ABB4}"/>
                  </a:ext>
                </a:extLst>
              </p:cNvPr>
              <p:cNvPicPr/>
              <p:nvPr/>
            </p:nvPicPr>
            <p:blipFill>
              <a:blip r:embed="rId55"/>
              <a:stretch>
                <a:fillRect/>
              </a:stretch>
            </p:blipFill>
            <p:spPr>
              <a:xfrm>
                <a:off x="4073873" y="2885386"/>
                <a:ext cx="78840" cy="13824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105" name="Ink 104">
                <a:extLst>
                  <a:ext uri="{FF2B5EF4-FFF2-40B4-BE49-F238E27FC236}">
                    <a16:creationId xmlns:a16="http://schemas.microsoft.com/office/drawing/2014/main" id="{1946A38D-A0B1-4E26-92F6-CD170EB28782}"/>
                  </a:ext>
                </a:extLst>
              </p14:cNvPr>
              <p14:cNvContentPartPr/>
              <p14:nvPr/>
            </p14:nvContentPartPr>
            <p14:xfrm>
              <a:off x="3626393" y="2820586"/>
              <a:ext cx="381960" cy="195840"/>
            </p14:xfrm>
          </p:contentPart>
        </mc:Choice>
        <mc:Fallback>
          <p:pic>
            <p:nvPicPr>
              <p:cNvPr id="105" name="Ink 104">
                <a:extLst>
                  <a:ext uri="{FF2B5EF4-FFF2-40B4-BE49-F238E27FC236}">
                    <a16:creationId xmlns:a16="http://schemas.microsoft.com/office/drawing/2014/main" id="{1946A38D-A0B1-4E26-92F6-CD170EB28782}"/>
                  </a:ext>
                </a:extLst>
              </p:cNvPr>
              <p:cNvPicPr/>
              <p:nvPr/>
            </p:nvPicPr>
            <p:blipFill>
              <a:blip r:embed="rId57"/>
              <a:stretch>
                <a:fillRect/>
              </a:stretch>
            </p:blipFill>
            <p:spPr>
              <a:xfrm>
                <a:off x="3617753" y="2811946"/>
                <a:ext cx="399600" cy="21348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127" name="Ink 126">
                <a:extLst>
                  <a:ext uri="{FF2B5EF4-FFF2-40B4-BE49-F238E27FC236}">
                    <a16:creationId xmlns:a16="http://schemas.microsoft.com/office/drawing/2014/main" id="{ED0BEFED-9120-44AE-BBA7-E0063398FC79}"/>
                  </a:ext>
                </a:extLst>
              </p14:cNvPr>
              <p14:cNvContentPartPr/>
              <p14:nvPr/>
            </p14:nvContentPartPr>
            <p14:xfrm>
              <a:off x="2320313" y="2291026"/>
              <a:ext cx="1143360" cy="1437480"/>
            </p14:xfrm>
          </p:contentPart>
        </mc:Choice>
        <mc:Fallback>
          <p:pic>
            <p:nvPicPr>
              <p:cNvPr id="127" name="Ink 126">
                <a:extLst>
                  <a:ext uri="{FF2B5EF4-FFF2-40B4-BE49-F238E27FC236}">
                    <a16:creationId xmlns:a16="http://schemas.microsoft.com/office/drawing/2014/main" id="{ED0BEFED-9120-44AE-BBA7-E0063398FC79}"/>
                  </a:ext>
                </a:extLst>
              </p:cNvPr>
              <p:cNvPicPr/>
              <p:nvPr/>
            </p:nvPicPr>
            <p:blipFill>
              <a:blip r:embed="rId59"/>
              <a:stretch>
                <a:fillRect/>
              </a:stretch>
            </p:blipFill>
            <p:spPr>
              <a:xfrm>
                <a:off x="2311310" y="2282026"/>
                <a:ext cx="1161006" cy="145512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152" name="Ink 151">
                <a:extLst>
                  <a:ext uri="{FF2B5EF4-FFF2-40B4-BE49-F238E27FC236}">
                    <a16:creationId xmlns:a16="http://schemas.microsoft.com/office/drawing/2014/main" id="{4ADD8317-8451-4CDD-A836-70345750B7DB}"/>
                  </a:ext>
                </a:extLst>
              </p14:cNvPr>
              <p14:cNvContentPartPr/>
              <p14:nvPr/>
            </p14:nvContentPartPr>
            <p14:xfrm>
              <a:off x="3884513" y="4442026"/>
              <a:ext cx="195480" cy="317880"/>
            </p14:xfrm>
          </p:contentPart>
        </mc:Choice>
        <mc:Fallback>
          <p:pic>
            <p:nvPicPr>
              <p:cNvPr id="152" name="Ink 151">
                <a:extLst>
                  <a:ext uri="{FF2B5EF4-FFF2-40B4-BE49-F238E27FC236}">
                    <a16:creationId xmlns:a16="http://schemas.microsoft.com/office/drawing/2014/main" id="{4ADD8317-8451-4CDD-A836-70345750B7DB}"/>
                  </a:ext>
                </a:extLst>
              </p:cNvPr>
              <p:cNvPicPr/>
              <p:nvPr/>
            </p:nvPicPr>
            <p:blipFill>
              <a:blip r:embed="rId61"/>
              <a:stretch>
                <a:fillRect/>
              </a:stretch>
            </p:blipFill>
            <p:spPr>
              <a:xfrm>
                <a:off x="3875513" y="4433026"/>
                <a:ext cx="213120" cy="33552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173" name="Ink 172">
                <a:extLst>
                  <a:ext uri="{FF2B5EF4-FFF2-40B4-BE49-F238E27FC236}">
                    <a16:creationId xmlns:a16="http://schemas.microsoft.com/office/drawing/2014/main" id="{12852A3B-3B1A-4C47-8D31-EEF9EBCBF459}"/>
                  </a:ext>
                </a:extLst>
              </p14:cNvPr>
              <p14:cNvContentPartPr/>
              <p14:nvPr/>
            </p14:nvContentPartPr>
            <p14:xfrm>
              <a:off x="2558273" y="3887266"/>
              <a:ext cx="1262880" cy="1142640"/>
            </p14:xfrm>
          </p:contentPart>
        </mc:Choice>
        <mc:Fallback>
          <p:pic>
            <p:nvPicPr>
              <p:cNvPr id="173" name="Ink 172">
                <a:extLst>
                  <a:ext uri="{FF2B5EF4-FFF2-40B4-BE49-F238E27FC236}">
                    <a16:creationId xmlns:a16="http://schemas.microsoft.com/office/drawing/2014/main" id="{12852A3B-3B1A-4C47-8D31-EEF9EBCBF459}"/>
                  </a:ext>
                </a:extLst>
              </p:cNvPr>
              <p:cNvPicPr/>
              <p:nvPr/>
            </p:nvPicPr>
            <p:blipFill>
              <a:blip r:embed="rId63"/>
              <a:stretch>
                <a:fillRect/>
              </a:stretch>
            </p:blipFill>
            <p:spPr>
              <a:xfrm>
                <a:off x="2549276" y="3878623"/>
                <a:ext cx="1280515" cy="1160286"/>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184" name="Ink 183">
                <a:extLst>
                  <a:ext uri="{FF2B5EF4-FFF2-40B4-BE49-F238E27FC236}">
                    <a16:creationId xmlns:a16="http://schemas.microsoft.com/office/drawing/2014/main" id="{CA3E525E-A685-4DD5-8E16-EB35EFD9DC28}"/>
                  </a:ext>
                </a:extLst>
              </p14:cNvPr>
              <p14:cNvContentPartPr/>
              <p14:nvPr/>
            </p14:nvContentPartPr>
            <p14:xfrm>
              <a:off x="3169553" y="5106226"/>
              <a:ext cx="215640" cy="228600"/>
            </p14:xfrm>
          </p:contentPart>
        </mc:Choice>
        <mc:Fallback>
          <p:pic>
            <p:nvPicPr>
              <p:cNvPr id="184" name="Ink 183">
                <a:extLst>
                  <a:ext uri="{FF2B5EF4-FFF2-40B4-BE49-F238E27FC236}">
                    <a16:creationId xmlns:a16="http://schemas.microsoft.com/office/drawing/2014/main" id="{CA3E525E-A685-4DD5-8E16-EB35EFD9DC28}"/>
                  </a:ext>
                </a:extLst>
              </p:cNvPr>
              <p:cNvPicPr/>
              <p:nvPr/>
            </p:nvPicPr>
            <p:blipFill>
              <a:blip r:embed="rId65"/>
              <a:stretch>
                <a:fillRect/>
              </a:stretch>
            </p:blipFill>
            <p:spPr>
              <a:xfrm>
                <a:off x="3160553" y="5097226"/>
                <a:ext cx="233280" cy="2462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185" name="Ink 184">
                <a:extLst>
                  <a:ext uri="{FF2B5EF4-FFF2-40B4-BE49-F238E27FC236}">
                    <a16:creationId xmlns:a16="http://schemas.microsoft.com/office/drawing/2014/main" id="{F884EC71-1DD9-4031-9460-767918CE4C53}"/>
                  </a:ext>
                </a:extLst>
              </p14:cNvPr>
              <p14:cNvContentPartPr/>
              <p14:nvPr/>
            </p14:nvContentPartPr>
            <p14:xfrm>
              <a:off x="2802713" y="5104426"/>
              <a:ext cx="186840" cy="264960"/>
            </p14:xfrm>
          </p:contentPart>
        </mc:Choice>
        <mc:Fallback>
          <p:pic>
            <p:nvPicPr>
              <p:cNvPr id="185" name="Ink 184">
                <a:extLst>
                  <a:ext uri="{FF2B5EF4-FFF2-40B4-BE49-F238E27FC236}">
                    <a16:creationId xmlns:a16="http://schemas.microsoft.com/office/drawing/2014/main" id="{F884EC71-1DD9-4031-9460-767918CE4C53}"/>
                  </a:ext>
                </a:extLst>
              </p:cNvPr>
              <p:cNvPicPr/>
              <p:nvPr/>
            </p:nvPicPr>
            <p:blipFill>
              <a:blip r:embed="rId67"/>
              <a:stretch>
                <a:fillRect/>
              </a:stretch>
            </p:blipFill>
            <p:spPr>
              <a:xfrm>
                <a:off x="2793713" y="5095774"/>
                <a:ext cx="204480" cy="282624"/>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187" name="Ink 186">
                <a:extLst>
                  <a:ext uri="{FF2B5EF4-FFF2-40B4-BE49-F238E27FC236}">
                    <a16:creationId xmlns:a16="http://schemas.microsoft.com/office/drawing/2014/main" id="{CCC894C9-04F8-4C2C-A2AD-F4549AA9907C}"/>
                  </a:ext>
                </a:extLst>
              </p14:cNvPr>
              <p14:cNvContentPartPr/>
              <p14:nvPr/>
            </p14:nvContentPartPr>
            <p14:xfrm>
              <a:off x="2998553" y="5601226"/>
              <a:ext cx="23040" cy="72360"/>
            </p14:xfrm>
          </p:contentPart>
        </mc:Choice>
        <mc:Fallback>
          <p:pic>
            <p:nvPicPr>
              <p:cNvPr id="187" name="Ink 186">
                <a:extLst>
                  <a:ext uri="{FF2B5EF4-FFF2-40B4-BE49-F238E27FC236}">
                    <a16:creationId xmlns:a16="http://schemas.microsoft.com/office/drawing/2014/main" id="{CCC894C9-04F8-4C2C-A2AD-F4549AA9907C}"/>
                  </a:ext>
                </a:extLst>
              </p:cNvPr>
              <p:cNvPicPr/>
              <p:nvPr/>
            </p:nvPicPr>
            <p:blipFill>
              <a:blip r:embed="rId69"/>
              <a:stretch>
                <a:fillRect/>
              </a:stretch>
            </p:blipFill>
            <p:spPr>
              <a:xfrm>
                <a:off x="2989913" y="5592586"/>
                <a:ext cx="40680" cy="9000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188" name="Ink 187">
                <a:extLst>
                  <a:ext uri="{FF2B5EF4-FFF2-40B4-BE49-F238E27FC236}">
                    <a16:creationId xmlns:a16="http://schemas.microsoft.com/office/drawing/2014/main" id="{1307B375-5C7E-4B86-90E0-58904E7A0744}"/>
                  </a:ext>
                </a:extLst>
              </p14:cNvPr>
              <p14:cNvContentPartPr/>
              <p14:nvPr/>
            </p14:nvContentPartPr>
            <p14:xfrm>
              <a:off x="2985953" y="5488906"/>
              <a:ext cx="5040" cy="1800"/>
            </p14:xfrm>
          </p:contentPart>
        </mc:Choice>
        <mc:Fallback>
          <p:pic>
            <p:nvPicPr>
              <p:cNvPr id="188" name="Ink 187">
                <a:extLst>
                  <a:ext uri="{FF2B5EF4-FFF2-40B4-BE49-F238E27FC236}">
                    <a16:creationId xmlns:a16="http://schemas.microsoft.com/office/drawing/2014/main" id="{1307B375-5C7E-4B86-90E0-58904E7A0744}"/>
                  </a:ext>
                </a:extLst>
              </p:cNvPr>
              <p:cNvPicPr/>
              <p:nvPr/>
            </p:nvPicPr>
            <p:blipFill>
              <a:blip r:embed="rId71"/>
              <a:stretch>
                <a:fillRect/>
              </a:stretch>
            </p:blipFill>
            <p:spPr>
              <a:xfrm>
                <a:off x="2976953" y="5480266"/>
                <a:ext cx="2268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189" name="Ink 188">
                <a:extLst>
                  <a:ext uri="{FF2B5EF4-FFF2-40B4-BE49-F238E27FC236}">
                    <a16:creationId xmlns:a16="http://schemas.microsoft.com/office/drawing/2014/main" id="{6B900C8E-5600-4615-A45B-60C7BDE84B05}"/>
                  </a:ext>
                </a:extLst>
              </p14:cNvPr>
              <p14:cNvContentPartPr/>
              <p14:nvPr/>
            </p14:nvContentPartPr>
            <p14:xfrm>
              <a:off x="3073793" y="5617066"/>
              <a:ext cx="110880" cy="66960"/>
            </p14:xfrm>
          </p:contentPart>
        </mc:Choice>
        <mc:Fallback>
          <p:pic>
            <p:nvPicPr>
              <p:cNvPr id="189" name="Ink 188">
                <a:extLst>
                  <a:ext uri="{FF2B5EF4-FFF2-40B4-BE49-F238E27FC236}">
                    <a16:creationId xmlns:a16="http://schemas.microsoft.com/office/drawing/2014/main" id="{6B900C8E-5600-4615-A45B-60C7BDE84B05}"/>
                  </a:ext>
                </a:extLst>
              </p:cNvPr>
              <p:cNvPicPr/>
              <p:nvPr/>
            </p:nvPicPr>
            <p:blipFill>
              <a:blip r:embed="rId73"/>
              <a:stretch>
                <a:fillRect/>
              </a:stretch>
            </p:blipFill>
            <p:spPr>
              <a:xfrm>
                <a:off x="3064793" y="5608066"/>
                <a:ext cx="128520" cy="8460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202" name="Ink 201">
                <a:extLst>
                  <a:ext uri="{FF2B5EF4-FFF2-40B4-BE49-F238E27FC236}">
                    <a16:creationId xmlns:a16="http://schemas.microsoft.com/office/drawing/2014/main" id="{2DBCD266-9BD2-4BB3-B86D-418BD2EB6424}"/>
                  </a:ext>
                </a:extLst>
              </p14:cNvPr>
              <p14:cNvContentPartPr/>
              <p14:nvPr/>
            </p14:nvContentPartPr>
            <p14:xfrm>
              <a:off x="3504713" y="5205586"/>
              <a:ext cx="662400" cy="748080"/>
            </p14:xfrm>
          </p:contentPart>
        </mc:Choice>
        <mc:Fallback>
          <p:pic>
            <p:nvPicPr>
              <p:cNvPr id="202" name="Ink 201">
                <a:extLst>
                  <a:ext uri="{FF2B5EF4-FFF2-40B4-BE49-F238E27FC236}">
                    <a16:creationId xmlns:a16="http://schemas.microsoft.com/office/drawing/2014/main" id="{2DBCD266-9BD2-4BB3-B86D-418BD2EB6424}"/>
                  </a:ext>
                </a:extLst>
              </p:cNvPr>
              <p:cNvPicPr/>
              <p:nvPr/>
            </p:nvPicPr>
            <p:blipFill>
              <a:blip r:embed="rId75"/>
              <a:stretch>
                <a:fillRect/>
              </a:stretch>
            </p:blipFill>
            <p:spPr>
              <a:xfrm>
                <a:off x="3495713" y="5196586"/>
                <a:ext cx="680040" cy="76572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203" name="Ink 202">
                <a:extLst>
                  <a:ext uri="{FF2B5EF4-FFF2-40B4-BE49-F238E27FC236}">
                    <a16:creationId xmlns:a16="http://schemas.microsoft.com/office/drawing/2014/main" id="{2F07D6B0-5DFC-4276-AFC3-9F8F713042AF}"/>
                  </a:ext>
                </a:extLst>
              </p14:cNvPr>
              <p14:cNvContentPartPr/>
              <p14:nvPr/>
            </p14:nvContentPartPr>
            <p14:xfrm>
              <a:off x="3262073" y="5590066"/>
              <a:ext cx="172800" cy="119520"/>
            </p14:xfrm>
          </p:contentPart>
        </mc:Choice>
        <mc:Fallback>
          <p:pic>
            <p:nvPicPr>
              <p:cNvPr id="203" name="Ink 202">
                <a:extLst>
                  <a:ext uri="{FF2B5EF4-FFF2-40B4-BE49-F238E27FC236}">
                    <a16:creationId xmlns:a16="http://schemas.microsoft.com/office/drawing/2014/main" id="{2F07D6B0-5DFC-4276-AFC3-9F8F713042AF}"/>
                  </a:ext>
                </a:extLst>
              </p:cNvPr>
              <p:cNvPicPr/>
              <p:nvPr/>
            </p:nvPicPr>
            <p:blipFill>
              <a:blip r:embed="rId77"/>
              <a:stretch>
                <a:fillRect/>
              </a:stretch>
            </p:blipFill>
            <p:spPr>
              <a:xfrm>
                <a:off x="3253415" y="5581426"/>
                <a:ext cx="190477" cy="137160"/>
              </a:xfrm>
              <a:prstGeom prst="rect">
                <a:avLst/>
              </a:prstGeom>
            </p:spPr>
          </p:pic>
        </mc:Fallback>
      </mc:AlternateContent>
    </p:spTree>
    <p:extLst>
      <p:ext uri="{BB962C8B-B14F-4D97-AF65-F5344CB8AC3E}">
        <p14:creationId xmlns:p14="http://schemas.microsoft.com/office/powerpoint/2010/main" val="577192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les </a:t>
            </a:r>
            <a:r>
              <a:rPr lang="en-US" dirty="0" err="1"/>
              <a:t>verbes</a:t>
            </a:r>
            <a:r>
              <a:rPr lang="en-US" dirty="0"/>
              <a:t> “ER”				je</a:t>
            </a:r>
          </a:p>
          <a:p>
            <a:pPr marL="0" indent="0">
              <a:buNone/>
            </a:pPr>
            <a:r>
              <a:rPr lang="en-US" dirty="0"/>
              <a:t>les </a:t>
            </a:r>
            <a:r>
              <a:rPr lang="en-US" dirty="0" err="1"/>
              <a:t>verbes</a:t>
            </a:r>
            <a:r>
              <a:rPr lang="en-US" dirty="0"/>
              <a:t> “IR”				</a:t>
            </a:r>
            <a:r>
              <a:rPr lang="en-US" dirty="0" err="1"/>
              <a:t>tu</a:t>
            </a:r>
            <a:endParaRPr lang="en-US" dirty="0"/>
          </a:p>
          <a:p>
            <a:pPr marL="0" indent="0">
              <a:buNone/>
            </a:pPr>
            <a:r>
              <a:rPr lang="en-US" dirty="0"/>
              <a:t>les </a:t>
            </a:r>
            <a:r>
              <a:rPr lang="en-US" dirty="0" err="1"/>
              <a:t>verbes</a:t>
            </a:r>
            <a:r>
              <a:rPr lang="en-US" dirty="0"/>
              <a:t> “RE”				</a:t>
            </a:r>
            <a:r>
              <a:rPr lang="en-US" dirty="0" err="1"/>
              <a:t>elle</a:t>
            </a:r>
            <a:r>
              <a:rPr lang="en-US" dirty="0"/>
              <a:t> / </a:t>
            </a:r>
            <a:r>
              <a:rPr lang="en-US" dirty="0" err="1"/>
              <a:t>il</a:t>
            </a:r>
            <a:endParaRPr lang="en-US" dirty="0"/>
          </a:p>
          <a:p>
            <a:pPr marL="0" indent="0">
              <a:buNone/>
            </a:pPr>
            <a:r>
              <a:rPr lang="en-US" dirty="0"/>
              <a:t>les </a:t>
            </a:r>
            <a:r>
              <a:rPr lang="en-US" dirty="0" err="1"/>
              <a:t>verbes</a:t>
            </a:r>
            <a:r>
              <a:rPr lang="en-US" dirty="0"/>
              <a:t> </a:t>
            </a:r>
            <a:r>
              <a:rPr lang="en-US" dirty="0" err="1"/>
              <a:t>irregulier</a:t>
            </a:r>
            <a:r>
              <a:rPr lang="en-US" dirty="0"/>
              <a:t>.			nous</a:t>
            </a:r>
          </a:p>
          <a:p>
            <a:pPr marL="0" indent="0">
              <a:buNone/>
            </a:pPr>
            <a:r>
              <a:rPr lang="en-US" dirty="0"/>
              <a:t>						</a:t>
            </a:r>
            <a:r>
              <a:rPr lang="en-US" dirty="0" err="1"/>
              <a:t>vous</a:t>
            </a:r>
            <a:endParaRPr lang="en-US" dirty="0"/>
          </a:p>
          <a:p>
            <a:pPr marL="0" indent="0">
              <a:buNone/>
            </a:pPr>
            <a:r>
              <a:rPr lang="en-US" dirty="0"/>
              <a:t>						</a:t>
            </a:r>
            <a:r>
              <a:rPr lang="en-US" dirty="0" err="1"/>
              <a:t>ils</a:t>
            </a:r>
            <a:r>
              <a:rPr lang="en-US" dirty="0"/>
              <a:t> / </a:t>
            </a:r>
            <a:r>
              <a:rPr lang="en-US" dirty="0" err="1"/>
              <a:t>elles</a:t>
            </a:r>
            <a:endParaRPr lang="en-US" dirty="0"/>
          </a:p>
        </p:txBody>
      </p:sp>
    </p:spTree>
    <p:extLst>
      <p:ext uri="{BB962C8B-B14F-4D97-AF65-F5344CB8AC3E}">
        <p14:creationId xmlns:p14="http://schemas.microsoft.com/office/powerpoint/2010/main" val="3075302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describe simultaneous actions in the past.</a:t>
            </a:r>
          </a:p>
          <a:p>
            <a:pPr marL="0" indent="0">
              <a:buNone/>
            </a:pPr>
            <a:endParaRPr lang="en-US" dirty="0"/>
          </a:p>
          <a:p>
            <a:pPr marL="0" indent="0">
              <a:buNone/>
            </a:pPr>
            <a:r>
              <a:rPr lang="en-US" dirty="0"/>
              <a:t>Jean </a:t>
            </a:r>
            <a:r>
              <a:rPr lang="en-US" dirty="0" err="1"/>
              <a:t>mangeait</a:t>
            </a:r>
            <a:r>
              <a:rPr lang="en-US" dirty="0"/>
              <a:t> </a:t>
            </a:r>
            <a:r>
              <a:rPr lang="en-US" dirty="0" err="1"/>
              <a:t>une</a:t>
            </a:r>
            <a:r>
              <a:rPr lang="en-US" dirty="0"/>
              <a:t> </a:t>
            </a:r>
            <a:r>
              <a:rPr lang="en-US" dirty="0" err="1"/>
              <a:t>pomme</a:t>
            </a:r>
            <a:r>
              <a:rPr lang="en-US" dirty="0"/>
              <a:t> pendant que Marie </a:t>
            </a:r>
            <a:r>
              <a:rPr lang="en-US" dirty="0" err="1"/>
              <a:t>buvait</a:t>
            </a:r>
            <a:r>
              <a:rPr lang="en-US" dirty="0"/>
              <a:t> du lait.</a:t>
            </a:r>
          </a:p>
          <a:p>
            <a:pPr marL="0" indent="0">
              <a:buNone/>
            </a:pPr>
            <a:endParaRPr lang="en-US" dirty="0"/>
          </a:p>
        </p:txBody>
      </p:sp>
    </p:spTree>
    <p:extLst>
      <p:ext uri="{BB962C8B-B14F-4D97-AF65-F5344CB8AC3E}">
        <p14:creationId xmlns:p14="http://schemas.microsoft.com/office/powerpoint/2010/main" val="395388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describe an action which was interrupted by a second event.</a:t>
            </a:r>
          </a:p>
          <a:p>
            <a:pPr marL="0" indent="0">
              <a:buNone/>
            </a:pPr>
            <a:r>
              <a:rPr lang="en-US" dirty="0"/>
              <a:t>The interrupting event is in the passé compose.</a:t>
            </a:r>
          </a:p>
          <a:p>
            <a:pPr marL="0" indent="0">
              <a:buNone/>
            </a:pPr>
            <a:endParaRPr lang="en-US" dirty="0"/>
          </a:p>
          <a:p>
            <a:pPr marL="0" indent="0">
              <a:buNone/>
            </a:pPr>
            <a:r>
              <a:rPr lang="en-US" dirty="0"/>
              <a:t>Je </a:t>
            </a:r>
            <a:r>
              <a:rPr lang="en-US" dirty="0" err="1"/>
              <a:t>chantais</a:t>
            </a:r>
            <a:r>
              <a:rPr lang="en-US" dirty="0"/>
              <a:t> “Frère </a:t>
            </a:r>
            <a:r>
              <a:rPr lang="en-US" dirty="0" err="1"/>
              <a:t>Jaques</a:t>
            </a:r>
            <a:r>
              <a:rPr lang="en-US" dirty="0"/>
              <a:t>” </a:t>
            </a:r>
            <a:r>
              <a:rPr lang="en-US" dirty="0" err="1"/>
              <a:t>quand</a:t>
            </a:r>
            <a:r>
              <a:rPr lang="en-US" dirty="0"/>
              <a:t> mon </a:t>
            </a:r>
            <a:r>
              <a:rPr lang="en-US" dirty="0" err="1"/>
              <a:t>chien</a:t>
            </a:r>
            <a:r>
              <a:rPr lang="en-US" dirty="0"/>
              <a:t> a </a:t>
            </a:r>
            <a:r>
              <a:rPr lang="en-US" dirty="0" err="1"/>
              <a:t>commencé</a:t>
            </a:r>
            <a:r>
              <a:rPr lang="en-US" dirty="0"/>
              <a:t> à hurler.</a:t>
            </a:r>
          </a:p>
          <a:p>
            <a:pPr marL="0" indent="0">
              <a:buNone/>
            </a:pPr>
            <a:endParaRPr lang="en-US" dirty="0"/>
          </a:p>
        </p:txBody>
      </p:sp>
    </p:spTree>
    <p:extLst>
      <p:ext uri="{BB962C8B-B14F-4D97-AF65-F5344CB8AC3E}">
        <p14:creationId xmlns:p14="http://schemas.microsoft.com/office/powerpoint/2010/main" val="252923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Hôtel</a:t>
            </a:r>
            <a:r>
              <a:rPr lang="en-US" dirty="0"/>
              <a:t> </a:t>
            </a:r>
            <a:r>
              <a:rPr lang="en-US" dirty="0" err="1"/>
              <a:t>Paradis</a:t>
            </a:r>
            <a:endParaRPr lang="en-US" dirty="0"/>
          </a:p>
          <a:p>
            <a:pPr marL="0" indent="0" algn="ctr">
              <a:buNone/>
            </a:pPr>
            <a:r>
              <a:rPr lang="en-US" dirty="0"/>
              <a:t>p. 285</a:t>
            </a:r>
          </a:p>
        </p:txBody>
      </p:sp>
    </p:spTree>
    <p:extLst>
      <p:ext uri="{BB962C8B-B14F-4D97-AF65-F5344CB8AC3E}">
        <p14:creationId xmlns:p14="http://schemas.microsoft.com/office/powerpoint/2010/main" val="3010182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91196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22656"/>
          </a:xfrm>
        </p:spPr>
        <p:txBody>
          <a:bodyPr>
            <a:normAutofit/>
          </a:bodyPr>
          <a:lstStyle/>
          <a:p>
            <a:pPr algn="ctr"/>
            <a:br>
              <a:rPr lang="en-US" sz="2800" b="1" dirty="0"/>
            </a:br>
            <a:br>
              <a:rPr lang="en-US" sz="2800" b="1" dirty="0"/>
            </a:b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a:xfrm>
            <a:off x="762000" y="2288554"/>
            <a:ext cx="10515600" cy="3937836"/>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Sophia and Margot went to the store. When they arrived they fell down. It rained. They cried.</a:t>
            </a:r>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3CF088B3-4002-4E2E-A1ED-7B5C49D616EF}"/>
                  </a:ext>
                </a:extLst>
              </p14:cNvPr>
              <p14:cNvContentPartPr/>
              <p14:nvPr/>
            </p14:nvContentPartPr>
            <p14:xfrm>
              <a:off x="904320" y="2518200"/>
              <a:ext cx="9941760" cy="1162800"/>
            </p14:xfrm>
          </p:contentPart>
        </mc:Choice>
        <mc:Fallback>
          <p:pic>
            <p:nvPicPr>
              <p:cNvPr id="4" name="Ink 3">
                <a:extLst>
                  <a:ext uri="{FF2B5EF4-FFF2-40B4-BE49-F238E27FC236}">
                    <a16:creationId xmlns:a16="http://schemas.microsoft.com/office/drawing/2014/main" id="{3CF088B3-4002-4E2E-A1ED-7B5C49D616EF}"/>
                  </a:ext>
                </a:extLst>
              </p:cNvPr>
              <p:cNvPicPr/>
              <p:nvPr/>
            </p:nvPicPr>
            <p:blipFill>
              <a:blip r:embed="rId4"/>
              <a:stretch>
                <a:fillRect/>
              </a:stretch>
            </p:blipFill>
            <p:spPr>
              <a:xfrm>
                <a:off x="894960" y="2508840"/>
                <a:ext cx="9960480" cy="1181520"/>
              </a:xfrm>
              <a:prstGeom prst="rect">
                <a:avLst/>
              </a:prstGeom>
            </p:spPr>
          </p:pic>
        </mc:Fallback>
      </mc:AlternateContent>
    </p:spTree>
    <p:extLst>
      <p:ext uri="{BB962C8B-B14F-4D97-AF65-F5344CB8AC3E}">
        <p14:creationId xmlns:p14="http://schemas.microsoft.com/office/powerpoint/2010/main" val="2769466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58415"/>
          </a:xfrm>
        </p:spPr>
        <p:txBody>
          <a:bodyPr>
            <a:normAutofit/>
          </a:bodyPr>
          <a:lstStyle/>
          <a:p>
            <a:pPr algn="ctr"/>
            <a:br>
              <a:rPr lang="en-US" sz="2800" b="1"/>
            </a:br>
            <a:br>
              <a:rPr lang="en-US" sz="2800" b="1"/>
            </a:br>
            <a:r>
              <a:rPr lang="en-US" sz="2800" b="1"/>
              <a:t>Billet </a:t>
            </a:r>
            <a:r>
              <a:rPr lang="en-US" sz="2800" b="1" dirty="0"/>
              <a:t>de sortie</a:t>
            </a:r>
          </a:p>
        </p:txBody>
      </p:sp>
      <p:sp>
        <p:nvSpPr>
          <p:cNvPr id="3" name="Content Placeholder 2"/>
          <p:cNvSpPr>
            <a:spLocks noGrp="1"/>
          </p:cNvSpPr>
          <p:nvPr>
            <p:ph idx="1"/>
          </p:nvPr>
        </p:nvSpPr>
        <p:spPr>
          <a:xfrm>
            <a:off x="1011195" y="1875052"/>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It was a dark, stormy night.</a:t>
            </a:r>
          </a:p>
          <a:p>
            <a:pPr marL="0" indent="0">
              <a:buNone/>
            </a:pPr>
            <a:endParaRPr lang="en-US" dirty="0"/>
          </a:p>
        </p:txBody>
      </p:sp>
    </p:spTree>
    <p:extLst>
      <p:ext uri="{BB962C8B-B14F-4D97-AF65-F5344CB8AC3E}">
        <p14:creationId xmlns:p14="http://schemas.microsoft.com/office/powerpoint/2010/main" val="1009407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092006"/>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a:xfrm>
            <a:off x="838200" y="2145519"/>
            <a:ext cx="10515600" cy="4031443"/>
          </a:xfrm>
        </p:spPr>
        <p:txBody>
          <a:bodyPr>
            <a:normAutofit lnSpcReduction="10000"/>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dix-neuf mars</a:t>
            </a:r>
          </a:p>
          <a:p>
            <a:pPr marL="0" indent="0" algn="ctr">
              <a:buNone/>
            </a:pPr>
            <a:endParaRPr lang="fr-FR" dirty="0"/>
          </a:p>
          <a:p>
            <a:pPr marL="0" indent="0" algn="ctr">
              <a:buNone/>
            </a:pPr>
            <a:r>
              <a:rPr lang="fr-FR" dirty="0"/>
              <a:t>la meilleure littérature du monde!</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appreciate</a:t>
            </a:r>
            <a:r>
              <a:rPr lang="fr-FR" dirty="0"/>
              <a:t> </a:t>
            </a:r>
            <a:r>
              <a:rPr lang="fr-FR" dirty="0" err="1"/>
              <a:t>great</a:t>
            </a:r>
            <a:r>
              <a:rPr lang="fr-FR" dirty="0"/>
              <a:t> </a:t>
            </a:r>
            <a:r>
              <a:rPr lang="fr-FR" dirty="0" err="1"/>
              <a:t>literature</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127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2C3F9-EDCD-48CC-9E3E-370B2A768E97}"/>
              </a:ext>
            </a:extLst>
          </p:cNvPr>
          <p:cNvSpPr>
            <a:spLocks noGrp="1"/>
          </p:cNvSpPr>
          <p:nvPr>
            <p:ph type="title"/>
          </p:nvPr>
        </p:nvSpPr>
        <p:spPr>
          <a:xfrm>
            <a:off x="838200" y="365126"/>
            <a:ext cx="10515600" cy="835344"/>
          </a:xfrm>
        </p:spPr>
        <p:txBody>
          <a:bodyPr>
            <a:normAutofit/>
          </a:bodyPr>
          <a:lstStyle/>
          <a:p>
            <a:pPr algn="ctr"/>
            <a:r>
              <a:rPr lang="en-US" sz="2800" b="1" dirty="0"/>
              <a:t>Bon </a:t>
            </a:r>
            <a:r>
              <a:rPr lang="en-US" sz="2800" b="1" dirty="0" err="1"/>
              <a:t>anniversaire</a:t>
            </a:r>
            <a:endParaRPr lang="en-US" sz="2800" b="1" dirty="0"/>
          </a:p>
        </p:txBody>
      </p:sp>
      <p:sp>
        <p:nvSpPr>
          <p:cNvPr id="3" name="Content Placeholder 2">
            <a:extLst>
              <a:ext uri="{FF2B5EF4-FFF2-40B4-BE49-F238E27FC236}">
                <a16:creationId xmlns:a16="http://schemas.microsoft.com/office/drawing/2014/main" id="{7399D83B-C365-46E9-BCFF-60A39BD81BFE}"/>
              </a:ext>
            </a:extLst>
          </p:cNvPr>
          <p:cNvSpPr>
            <a:spLocks noGrp="1"/>
          </p:cNvSpPr>
          <p:nvPr>
            <p:ph idx="1"/>
          </p:nvPr>
        </p:nvSpPr>
        <p:spPr>
          <a:xfrm>
            <a:off x="838200" y="1231120"/>
            <a:ext cx="10515600" cy="4945843"/>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Bon </a:t>
            </a:r>
            <a:r>
              <a:rPr lang="en-US" dirty="0" err="1"/>
              <a:t>anniversaire</a:t>
            </a:r>
            <a:endParaRPr lang="en-US" dirty="0"/>
          </a:p>
          <a:p>
            <a:pPr marL="0" indent="0">
              <a:buNone/>
            </a:pPr>
            <a:r>
              <a:rPr lang="en-US" dirty="0"/>
              <a:t>Bon </a:t>
            </a:r>
            <a:r>
              <a:rPr lang="en-US" dirty="0" err="1"/>
              <a:t>anniversaire</a:t>
            </a:r>
            <a:endParaRPr lang="en-US" dirty="0"/>
          </a:p>
          <a:p>
            <a:pPr marL="0" indent="0">
              <a:buNone/>
            </a:pPr>
            <a:r>
              <a:rPr lang="en-US" dirty="0"/>
              <a:t>Bon </a:t>
            </a:r>
            <a:r>
              <a:rPr lang="en-US" dirty="0" err="1"/>
              <a:t>anniversaire</a:t>
            </a:r>
            <a:r>
              <a:rPr lang="en-US" dirty="0"/>
              <a:t> </a:t>
            </a:r>
            <a:r>
              <a:rPr lang="en-US" dirty="0" err="1"/>
              <a:t>cher</a:t>
            </a:r>
            <a:r>
              <a:rPr lang="en-US" dirty="0"/>
              <a:t> Neel</a:t>
            </a:r>
          </a:p>
          <a:p>
            <a:pPr marL="0" indent="0">
              <a:buNone/>
            </a:pPr>
            <a:r>
              <a:rPr lang="en-US" dirty="0"/>
              <a:t>Bon </a:t>
            </a:r>
            <a:r>
              <a:rPr lang="en-US" dirty="0" err="1"/>
              <a:t>anniversaire</a:t>
            </a:r>
            <a:endParaRPr lang="en-US" dirty="0"/>
          </a:p>
        </p:txBody>
      </p:sp>
      <p:pic>
        <p:nvPicPr>
          <p:cNvPr id="4" name="Picture 3">
            <a:extLst>
              <a:ext uri="{FF2B5EF4-FFF2-40B4-BE49-F238E27FC236}">
                <a16:creationId xmlns:a16="http://schemas.microsoft.com/office/drawing/2014/main" id="{FC488656-7BDF-454E-8A68-F3001214C00F}"/>
              </a:ext>
            </a:extLst>
          </p:cNvPr>
          <p:cNvPicPr>
            <a:picLocks noChangeAspect="1"/>
          </p:cNvPicPr>
          <p:nvPr/>
        </p:nvPicPr>
        <p:blipFill>
          <a:blip r:embed="rId2"/>
          <a:stretch>
            <a:fillRect/>
          </a:stretch>
        </p:blipFill>
        <p:spPr>
          <a:xfrm>
            <a:off x="5021538" y="1324773"/>
            <a:ext cx="2119637" cy="2649546"/>
          </a:xfrm>
          <a:prstGeom prst="rect">
            <a:avLst/>
          </a:prstGeom>
        </p:spPr>
      </p:pic>
    </p:spTree>
    <p:extLst>
      <p:ext uri="{BB962C8B-B14F-4D97-AF65-F5344CB8AC3E}">
        <p14:creationId xmlns:p14="http://schemas.microsoft.com/office/powerpoint/2010/main" val="149589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89838"/>
          </a:xfrm>
        </p:spPr>
        <p:txBody>
          <a:bodyPr>
            <a:normAutofit fontScale="90000"/>
          </a:bodyPr>
          <a:lstStyle/>
          <a:p>
            <a:pPr algn="ctr"/>
            <a:br>
              <a:rPr lang="en-US" sz="2800" b="1" dirty="0"/>
            </a:br>
            <a:br>
              <a:rPr lang="en-US" sz="2800" b="1" dirty="0"/>
            </a:br>
            <a:r>
              <a:rPr lang="en-US" sz="2800" b="1" dirty="0"/>
              <a:t>At the age of 19, Lafayette dedicated himself to the cause of American independence. He was instrumental in obtaining French support for the American army.</a:t>
            </a:r>
          </a:p>
        </p:txBody>
      </p:sp>
      <p:pic>
        <p:nvPicPr>
          <p:cNvPr id="4" name="Content Placeholder 3"/>
          <p:cNvPicPr>
            <a:picLocks noGrp="1" noChangeAspect="1"/>
          </p:cNvPicPr>
          <p:nvPr>
            <p:ph idx="1"/>
          </p:nvPr>
        </p:nvPicPr>
        <p:blipFill>
          <a:blip r:embed="rId2"/>
          <a:stretch>
            <a:fillRect/>
          </a:stretch>
        </p:blipFill>
        <p:spPr>
          <a:xfrm>
            <a:off x="4650559" y="2661466"/>
            <a:ext cx="3143910" cy="3369943"/>
          </a:xfrm>
          <a:prstGeom prst="rect">
            <a:avLst/>
          </a:prstGeom>
        </p:spPr>
      </p:pic>
    </p:spTree>
    <p:extLst>
      <p:ext uri="{BB962C8B-B14F-4D97-AF65-F5344CB8AC3E}">
        <p14:creationId xmlns:p14="http://schemas.microsoft.com/office/powerpoint/2010/main" val="143616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were on-going events or habitudes </a:t>
            </a:r>
          </a:p>
          <a:p>
            <a:pPr marL="0" indent="0">
              <a:buNone/>
            </a:pPr>
            <a:r>
              <a:rPr lang="en-US" dirty="0"/>
              <a:t>which describe emotions</a:t>
            </a:r>
          </a:p>
          <a:p>
            <a:pPr marL="0" indent="0">
              <a:buNone/>
            </a:pPr>
            <a:r>
              <a:rPr lang="en-US" dirty="0"/>
              <a:t>which describe the weather </a:t>
            </a:r>
          </a:p>
          <a:p>
            <a:pPr marL="0" indent="0">
              <a:buNone/>
            </a:pPr>
            <a:r>
              <a:rPr lang="en-US" dirty="0"/>
              <a:t>which set the background for a story </a:t>
            </a:r>
          </a:p>
          <a:p>
            <a:pPr marL="0" indent="0">
              <a:buNone/>
            </a:pPr>
            <a:r>
              <a:rPr lang="en-US" dirty="0"/>
              <a:t>which describe an action which was interrupted by a second event.</a:t>
            </a:r>
          </a:p>
          <a:p>
            <a:pPr marL="0" indent="0">
              <a:buNone/>
            </a:pPr>
            <a:r>
              <a:rPr lang="en-US" dirty="0"/>
              <a:t>which describe simultaneous actions in the past.</a:t>
            </a:r>
          </a:p>
          <a:p>
            <a:pPr marL="0" indent="0">
              <a:buNone/>
            </a:pPr>
            <a:endParaRPr lang="en-US" dirty="0"/>
          </a:p>
        </p:txBody>
      </p:sp>
    </p:spTree>
    <p:extLst>
      <p:ext uri="{BB962C8B-B14F-4D97-AF65-F5344CB8AC3E}">
        <p14:creationId xmlns:p14="http://schemas.microsoft.com/office/powerpoint/2010/main" val="319926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F6A-FD72-407E-B7AF-7D4791AC13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410305-971F-4B76-8598-C95950FFC4F0}"/>
              </a:ext>
            </a:extLst>
          </p:cNvPr>
          <p:cNvSpPr>
            <a:spLocks noGrp="1"/>
          </p:cNvSpPr>
          <p:nvPr>
            <p:ph idx="1"/>
          </p:nvPr>
        </p:nvSpPr>
        <p:spPr/>
        <p:txBody>
          <a:bodyPr/>
          <a:lstStyle/>
          <a:p>
            <a:pPr marL="0" indent="0">
              <a:buNone/>
            </a:pPr>
            <a:endParaRPr lang="en-US" dirty="0"/>
          </a:p>
          <a:p>
            <a:pPr marL="0" indent="0">
              <a:buNone/>
            </a:pPr>
            <a:r>
              <a:rPr lang="en-US" dirty="0"/>
              <a:t>The passé </a:t>
            </a:r>
            <a:r>
              <a:rPr lang="en-US" dirty="0" err="1"/>
              <a:t>composé</a:t>
            </a:r>
            <a:r>
              <a:rPr lang="en-US" dirty="0"/>
              <a:t> is used to describe events in the past…</a:t>
            </a:r>
          </a:p>
          <a:p>
            <a:pPr marL="0" indent="0">
              <a:buNone/>
            </a:pPr>
            <a:endParaRPr lang="en-US" dirty="0"/>
          </a:p>
          <a:p>
            <a:pPr marL="0" indent="0">
              <a:buNone/>
            </a:pPr>
            <a:r>
              <a:rPr lang="en-US" dirty="0"/>
              <a:t>…which happened once and were completed.</a:t>
            </a:r>
          </a:p>
          <a:p>
            <a:pPr marL="0" indent="0">
              <a:buNone/>
            </a:pPr>
            <a:r>
              <a:rPr lang="en-US" dirty="0"/>
              <a:t>…which are a series of events which happened one after the other, usually with each being responsible for the one which follows.</a:t>
            </a:r>
          </a:p>
          <a:p>
            <a:pPr marL="0" indent="0">
              <a:buNone/>
            </a:pPr>
            <a:r>
              <a:rPr lang="en-US" dirty="0"/>
              <a:t>…interrupted an ongoing action of the past, sometimes introduced by terms such as “</a:t>
            </a:r>
            <a:r>
              <a:rPr lang="en-US" dirty="0" err="1"/>
              <a:t>soudain</a:t>
            </a:r>
            <a:r>
              <a:rPr lang="en-US" dirty="0"/>
              <a:t>” or “tout à coup”.</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288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58433</TotalTime>
  <Words>486</Words>
  <Application>Microsoft Office PowerPoint</Application>
  <PresentationFormat>Widescreen</PresentationFormat>
  <Paragraphs>133</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Merriweather</vt:lpstr>
      <vt:lpstr>Office Theme</vt:lpstr>
      <vt:lpstr>  Bonjour!</vt:lpstr>
      <vt:lpstr>   Travail de cloche </vt:lpstr>
      <vt:lpstr>  Bonjour!</vt:lpstr>
      <vt:lpstr>Pourquoi tombons-nous?</vt:lpstr>
      <vt:lpstr>PowerPoint Presentation</vt:lpstr>
      <vt:lpstr>Bon anniversaire</vt:lpstr>
      <vt:lpstr>  At the age of 19, Lafayette dedicated himself to the cause of American independence. He was instrumental in obtaining French support for the American army.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642</cp:revision>
  <cp:lastPrinted>2024-03-18T20:32:27Z</cp:lastPrinted>
  <dcterms:created xsi:type="dcterms:W3CDTF">2016-10-03T16:25:09Z</dcterms:created>
  <dcterms:modified xsi:type="dcterms:W3CDTF">2024-03-19T16:17:09Z</dcterms:modified>
</cp:coreProperties>
</file>