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ppt/ink/ink2.xml" ContentType="application/inkml+xml"/>
  <Override PartName="/ppt/notesSlides/notesSlide1.xml" ContentType="application/vnd.openxmlformats-officedocument.presentationml.notesSlide+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331" r:id="rId2"/>
    <p:sldId id="387" r:id="rId3"/>
    <p:sldId id="488" r:id="rId4"/>
    <p:sldId id="489" r:id="rId5"/>
    <p:sldId id="491" r:id="rId6"/>
    <p:sldId id="487" r:id="rId7"/>
    <p:sldId id="272" r:id="rId8"/>
    <p:sldId id="261" r:id="rId9"/>
    <p:sldId id="430" r:id="rId10"/>
    <p:sldId id="398" r:id="rId11"/>
    <p:sldId id="490" r:id="rId12"/>
    <p:sldId id="486" r:id="rId13"/>
    <p:sldId id="472" r:id="rId14"/>
    <p:sldId id="464" r:id="rId15"/>
    <p:sldId id="465" r:id="rId16"/>
  </p:sldIdLst>
  <p:sldSz cx="12192000" cy="6858000"/>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A88AA40-827E-4603-9E57-693A0D01EFF6}">
          <p14:sldIdLst>
            <p14:sldId id="331"/>
            <p14:sldId id="387"/>
            <p14:sldId id="488"/>
            <p14:sldId id="489"/>
            <p14:sldId id="491"/>
            <p14:sldId id="487"/>
            <p14:sldId id="272"/>
            <p14:sldId id="261"/>
            <p14:sldId id="430"/>
            <p14:sldId id="398"/>
            <p14:sldId id="490"/>
            <p14:sldId id="486"/>
            <p14:sldId id="472"/>
            <p14:sldId id="464"/>
            <p14:sldId id="465"/>
          </p14:sldIdLst>
        </p14:section>
        <p14:section name="Untitled Section" id="{6B2FDA42-E83C-46BA-9F96-D3ED0EDCB642}">
          <p14:sldIdLst/>
        </p14:section>
        <p14:section name="Untitled Section" id="{3566B86B-9392-4958-8144-1A959BA37BD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136" y="43"/>
      </p:cViewPr>
      <p:guideLst/>
    </p:cSldViewPr>
  </p:slideViewPr>
  <p:notesTextViewPr>
    <p:cViewPr>
      <p:scale>
        <a:sx n="20" d="100"/>
        <a:sy n="2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7231"/>
          </a:xfrm>
          <a:prstGeom prst="rect">
            <a:avLst/>
          </a:prstGeom>
        </p:spPr>
        <p:txBody>
          <a:bodyPr vert="horz" lIns="93352" tIns="46676" rIns="93352" bIns="46676" rtlCol="0"/>
          <a:lstStyle>
            <a:lvl1pPr algn="l">
              <a:defRPr sz="1200"/>
            </a:lvl1pPr>
          </a:lstStyle>
          <a:p>
            <a:endParaRPr lang="en-US" dirty="0"/>
          </a:p>
        </p:txBody>
      </p:sp>
      <p:sp>
        <p:nvSpPr>
          <p:cNvPr id="3" name="Date Placeholder 2"/>
          <p:cNvSpPr>
            <a:spLocks noGrp="1"/>
          </p:cNvSpPr>
          <p:nvPr>
            <p:ph type="dt" sz="quarter" idx="1"/>
          </p:nvPr>
        </p:nvSpPr>
        <p:spPr>
          <a:xfrm>
            <a:off x="3979931" y="0"/>
            <a:ext cx="3044719" cy="467231"/>
          </a:xfrm>
          <a:prstGeom prst="rect">
            <a:avLst/>
          </a:prstGeom>
        </p:spPr>
        <p:txBody>
          <a:bodyPr vert="horz" lIns="93352" tIns="46676" rIns="93352" bIns="46676" rtlCol="0"/>
          <a:lstStyle>
            <a:lvl1pPr algn="r">
              <a:defRPr sz="1200"/>
            </a:lvl1pPr>
          </a:lstStyle>
          <a:p>
            <a:fld id="{21F8FC56-A933-49CA-AB00-C90420C690BB}" type="datetimeFigureOut">
              <a:rPr lang="en-US" smtClean="0"/>
              <a:t>3/21/2024</a:t>
            </a:fld>
            <a:endParaRPr lang="en-US" dirty="0"/>
          </a:p>
        </p:txBody>
      </p:sp>
      <p:sp>
        <p:nvSpPr>
          <p:cNvPr id="4" name="Footer Placeholder 3"/>
          <p:cNvSpPr>
            <a:spLocks noGrp="1"/>
          </p:cNvSpPr>
          <p:nvPr>
            <p:ph type="ftr" sz="quarter" idx="2"/>
          </p:nvPr>
        </p:nvSpPr>
        <p:spPr>
          <a:xfrm>
            <a:off x="0" y="8845046"/>
            <a:ext cx="3044719" cy="467230"/>
          </a:xfrm>
          <a:prstGeom prst="rect">
            <a:avLst/>
          </a:prstGeom>
        </p:spPr>
        <p:txBody>
          <a:bodyPr vert="horz" lIns="93352" tIns="46676" rIns="93352" bIns="4667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9931" y="8845046"/>
            <a:ext cx="3044719" cy="467230"/>
          </a:xfrm>
          <a:prstGeom prst="rect">
            <a:avLst/>
          </a:prstGeom>
        </p:spPr>
        <p:txBody>
          <a:bodyPr vert="horz" lIns="93352" tIns="46676" rIns="93352" bIns="46676" rtlCol="0" anchor="b"/>
          <a:lstStyle>
            <a:lvl1pPr algn="r">
              <a:defRPr sz="1200"/>
            </a:lvl1pPr>
          </a:lstStyle>
          <a:p>
            <a:fld id="{7733D89F-18B8-414D-8041-7D6D10F61C48}" type="slidenum">
              <a:rPr lang="en-US" smtClean="0"/>
              <a:t>‹#›</a:t>
            </a:fld>
            <a:endParaRPr lang="en-US" dirty="0"/>
          </a:p>
        </p:txBody>
      </p:sp>
    </p:spTree>
    <p:extLst>
      <p:ext uri="{BB962C8B-B14F-4D97-AF65-F5344CB8AC3E}">
        <p14:creationId xmlns:p14="http://schemas.microsoft.com/office/powerpoint/2010/main" val="102880884"/>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1-03-30T19:32:07.337"/>
    </inkml:context>
    <inkml:brush xml:id="br0">
      <inkml:brushProperty name="width" value="0.05292" units="cm"/>
      <inkml:brushProperty name="height" value="0.05292" units="cm"/>
      <inkml:brushProperty name="color" value="#FF0000"/>
    </inkml:brush>
  </inkml:definitions>
  <inkml:trace contextRef="#ctx0" brushRef="#br0">6540 13740 596 0,'0'0'25'0,"0"0"-25"16,0 0 62-16,0 0 7 0,0 0 2 0,0 0 0 15,0 0-9-15,0 0-2 0,0 0 0 0,0 0 0 16,0 0-18-16,0 0-4 0,0 0-1 0,0 0 0 16,0 0 6-16,0 0 1 0,0 0 0 0,0 0 0 15,0 0 6-15,0 0 2 0,0 0 0 0,0 0 0 16,0 0-1-16,0 6 0 0,0-6 0 0,0 6 0 16,0 6-1-16,-3-12 0 0,3 0 0 0,0 12 0 15,0-6-21-15,0 2-4 0,0-8-1 0,0 6 0 16,0-6-4-16,-4 6-2 0,4-6 0 0,0 0 0 15,0 0-6-15,0 0-2 0,0 0 0 0,0 0 0 16,0 0-10-16,0 0 10 0,0 0-10 0,0 0 10 16,0 0-10-16,0 0 0 0,0 0 0 0,0 6 8 15,0-6-28-15,0 9-7 0,4 0-1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03-31T19:59:00.377"/>
    </inkml:context>
    <inkml:brush xml:id="br0">
      <inkml:brushProperty name="width" value="0.05" units="cm"/>
      <inkml:brushProperty name="height" value="0.05" units="cm"/>
    </inkml:brush>
  </inkml:definitions>
  <inkml:trace contextRef="#ctx0" brushRef="#br0">250 0 7456 0 0,'0'0'160'0'0,"-9"8"40"0"0,9-8 8 0 0,-9 7 0 0 0,5 1-208 0 0,0 7 0 0 0,-1-3 0 0 0,1 2 0 0 0,-1 0-240 0 0,5 5-88 0 0,-4-4-24 0 0,4 0 0 0 0,4-5-160 0 0,-4-2-32 0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03-31T20:01:13.794"/>
    </inkml:context>
    <inkml:brush xml:id="br0">
      <inkml:brushProperty name="width" value="0.05" units="cm"/>
      <inkml:brushProperty name="height" value="0.05" units="cm"/>
    </inkml:brush>
  </inkml:definitions>
  <inkml:trace contextRef="#ctx0" brushRef="#br0">2032 233 12000 0 0,'0'10'613'0'0,"0"0"-508"0"0,0-8 386 0 0,0-2 166 0 0,0 0 30 0 0,-5 8 1009 0 0,0-5-1657 0 0,-1 0-253 0 0,3-2-898 0 0,-5 2-394 0 0</inkml:trace>
</inkml:ink>
</file>

<file path=ppt/ink/ink2.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1-03-31T19:28:01.463"/>
    </inkml:context>
    <inkml:brush xml:id="br0">
      <inkml:brushProperty name="width" value="0.05292" units="cm"/>
      <inkml:brushProperty name="height" value="0.05292" units="cm"/>
      <inkml:brushProperty name="color" value="#FF0000"/>
    </inkml:brush>
  </inkml:definitions>
  <inkml:trace contextRef="#ctx0" brushRef="#br0">5782 12270 1036 0,'0'0'23'0,"-4"-5"5"0,1 5 0 0,3 0 1 0,0 0-29 0,-11 0 0 0,11 0 0 0,-7 0 0 15,0 0 61-15,4-6 7 0,-4 3 0 0,3 3 1 16,4 0-21-16,0 0-5 0,0 0-1 0,0 0 0 0,0 0-8 16,0 0-2-16,0 0 0 0,0 0 0 15,0 0-6-15,0 0-2 0,-3 9 0 0,3-9 0 16,0 0-6-16,-4 5-2 0,1 7 0 0,-1-6 0 0,1 0-6 0,-1 0-2 15,4 3 0-15,-4 2 0 0,1 1-8 16,3-6 0-16,-7 6 0 16,3 0 0-16,4 2 0 0,-3 4 0 0,-1-6 0 0,1 2 0 0,-1-2 13 15,1 0 1-15,-1 6 0 0,1-4 0 0,-1-2 30 16,1 0 5-16,3 5 2 0,-4-5 0 0,4-6-51 16,-3 3-25-16,6 3 2 0,-3-12 1 0,0 5 22 0,4 1 0 15,-4 0 0-15,0-6 0 0,0 0 0 16,0 0 0-16,3 6 0 0,1 0 0 0,3 0 0 15,-7-6 0-15,3 0 0 16,-3 0 0-16,7 0-87 0,0-6-16 0,-7 6-3 0</inkml:trace>
</inkml:ink>
</file>

<file path=ppt/ink/ink3.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378.54889" units="1/cm"/>
          <inkml:channelProperty channel="F" name="resolution" value="0" units="1/dev"/>
          <inkml:channelProperty channel="T" name="resolution" value="1" units="1/dev"/>
        </inkml:channelProperties>
      </inkml:inkSource>
      <inkml:timestamp xml:id="ts0" timeString="2024-03-22T15:30:21.472"/>
    </inkml:context>
    <inkml:brush xml:id="br0">
      <inkml:brushProperty name="width" value="0.05292" units="cm"/>
      <inkml:brushProperty name="height" value="0.05292" units="cm"/>
      <inkml:brushProperty name="color" value="#FF0000"/>
    </inkml:brush>
  </inkml:definitions>
  <inkml:trace contextRef="#ctx0" brushRef="#br0">13307 6138 928 0,'0'0'20'0,"0"0"5"0,0 0 1 0,0 0 0 0,-4-9-26 0,4 6 0 0,0-3 0 0,0-1 0 16,0 1 60-16,4 0 8 0,-4 0 0 0,0-1 1 16,3 1-17-16,-3 6-3 0,0-3-1 0,0 3 0 15,0 0-12-15,0 0-2 0,0 0-1 0,0 0 0 16,0 0 11-16,0 0 3 0,0 0 0 0,0 0 0 15,0 0 2-15,0 0 1 0,0 0 0 0,0 0 0 16,0 0-10-16,0 0-3 0,0 0 0 0,0 0 0 16,0 0-17-16,0 0-3 0,0 0-1 0,0 0 0 15,0 0 13-15,0 0 3 0,0 0 0 0,0 0 0 16,0 0-6-16,0 0-1 0,0 0 0 0,0 0 0 16,0 0-9-16,0 0-1 0,4 9-1 0,-4-2 0 0,0 2-14 0,3 0 11 15,-3 1-11-15,0 2 10 0,0 4-10 0,0 0 0 16,0 2 0-16,0 1 0 0,0 0 0 15,0 3 0-15,0-3 9 0,0 0-9 0,0 6 0 16,4-3 0-16,-4 3 0 0,0-3 0 16,3 3 0-16,-3-3 0 0,4 0 0 0,-4 0 0 0,3 0 0 0,-3 0 0 15,4-4 0-15,-4 11 0 0,4-11 0 0,-1 4 0 16,-3 0 0-16,0 0 8 0,4-6 7 0,-4 6 1 16,0-3 1-16,3 0 0 0,-3-1 0 0,0-2 0 15,0 6 0-15,0-3 0 0,0 0-17 0,0-1 0 16,0-2 0-16,-3 3 0 0,3 0 0 0,-4-4 0 0,1 1 0 15,-1 0 0-15,0-7 9 0,1 4-9 0,-1 2 0 16,1-5 9-16,-1-4-9 0,4-6 0 0,0 0 9 0,0 0-9 16,0 0 0-16,0 0 0 0,0 0 0 0,0 0 8 15,0 0-8-15,0 0-12 0,0 3 4 0,0-3 0 16,0 0-10-16,0 0-2 0,0 0 0 0,0 0 0 31,0 0-164-31,4 10-32 0,-4-10-8 0</inkml:trace>
  <inkml:trace contextRef="#ctx0" brushRef="#br0" timeOffset="803.784">13691 6637 1074 0,'0'0'30'0,"0"0"8"0,-3-6-30 0,-1-1-8 0,1 1 0 0,3 6 0 15,0 0 124-15,0 0 24 0,0 0 5 0,-7-6 1 16,7 6-35-16,-7 0-7 0,0 6-2 0,0-3 0 16,3 0-42-16,-3 4-8 0,0-4-1 0,0 6-1 15,0-6-24-15,0 10-5 0,0-7-1 0,0 1 0 16,0 8-8-16,-4-9-3 0,7 7 0 0,-3 0 0 15,0-4-17-15,0 0 8 0,0 1-8 0,0-4 0 16,0 3 0-16,0-5 0 0,4 8 0 0,-5-6 0 16,1-2 9-16,0 2-9 0,4-3 0 0,-4 0 9 15,0-3-9-15,7 0 12 0,0 0-12 0,0 0 12 16,-4 10-12-16,4-10 0 0,0 0 0 0,-3 3 0 16,3-3-13-16,0 9 5 0,0-9 8 0,3 9-13 0,-3-9 13 15,4 10-11-15,3-4 11 0,-4 0-10 0,4 1 24 16,-3-1 5-16,3-3 1 0,0 0 0 15,0-3-37-15,0 3-7 0,0-3-2 16,-3 3 0-16,3-3 14 0,-7 0 4 0,7 0 0 0,-4 0 0 0,4 0 8 16,0 0 0-16,-3-3 0 0,3 0 0 0,-3 0 0 15,3 0 0-15,-4-3 0 0,1-7 0 0,-1 10 9 16,4-6-9-16,-3-1 12 0,-1-2-12 0,1 5 11 0,-4-5-11 16,3-1 10-16,1-2-10 0,-4 2 0 0,3 1 8 15,1 2-8-15,-4-2 0 0,3-1 0 0,-3 7 0 16,4-1 0-16,-4 7 0 0,0 0 0 0,0 0 0 15,0 0 0-15,0 0 0 0,0 0-12 0,0 0 4 0,0 0 8 16,0 0-13-16,4 0 5 0,-1 7 8 0,1-1-13 16,-4 0 5-16,3 1 8 0,-3 2-8 0,0-3 8 0,0 1-8 15,0-7 8-15,0 9 0 0,0-9 0 16,4 9 0-16,-4-2 0 0,0-7 0 0,0 6 0 0,0-6 8 16,3 6-8-16,1 0 11 0,-4-2-11 15,3 8 12-15,-3-12-12 0,7 6 0 0,-3 1 0 0,3 5 8 16,0-2-8-16,0 2 0 0,0 1 0 0,0-1 0 15,4 1-19-15,-4-4 1 0,0 4 0 0,3-1-654 16,-3 1-130-16</inkml:trace>
  <inkml:trace contextRef="#ctx0" brushRef="#br0" timeOffset="1606.876">14990 6116 1267 0,'7'-9'28'0,"-7"6"5"0,3 0 2 0,1-3 1 0,-4 2-36 0,3 1 0 0,-3 3 0 0,0 0 0 16,4-6 58-16,-4 6 5 0,0 0 1 0,0 0 0 15,0 0 4-15,0 0 2 0,0 0 0 0,0 0 0 16,0 0-10-16,0 0-1 0,0 0-1 0,0 0 0 16,0 0 5-16,0 0 1 0,-4-3 0 0,1-7 0 15,3 1-9-15,-4-3-2 0,1-1 0 0,-1-3 0 0,1-3-33 16,-5 1-8-16,5-4 0 0,-1-7-1 15,1 1-34-15,-4-3-6 0,3 0-2 0,-3-10 0 16,0 6-1-16,-3 1-1 0,-1-4 0 0,0 10 0 16,1 0 33-16,-4 9 0 0,3 0 0 0,1 3 0 15,-5 7 0-15,5 0 0 0,-4 5 0 0,3 1 0 0,-3 6 44 0,4 1 16 16,-5 8 4-16,1 1 0 0,0 9-52 16,0 3-12-16,0 6 0 0,3 7 0 0,-3-4 0 0,4 7 0 15,-1-3 0-15,8 2 0 0,-4-5 0 0,7-1 0 16,0-2 0-16,3 5 0 0,-3 1 0 0,4-4 0 15,-1 4 0-15,1-3 0 0,-1 5 0 0,4-8 0 16,-3-1 0-16,3 7 0 0,0-4 0 0,-4 1 0 0,1-10 0 16,-1 9 0-16,1-9 0 0,-1-3 0 0,1 3 0 0,-4 4 0 15,0-1 0-15,4 3 0 0,-4-6 0 0,0 3 0 16,3 1 54-16,-3-4 8 0,0 3 2 0,0 0 0 16,4-9-52-16,-4 12-12 0,3-5 0 0,1-1 0 15,-1 0 0-15,1-3 0 16,-1 0 0-16,1-7 0 15,-1 1-48-15,1-4-13 0,-4-5-3 0,3 5 0 16,-3-5 0-16,0-7 0 0,0 0 0 0,0 0 0 16,0 0 24-16,0 0 5 0,0 0 1 0,0 0 0 0,0 0-99 15,-3-7-20-15,-1-5-4 0,1-1-1 16,-4-6-27-16,0 1-6 0,-11-29-1 0,4 3 0 0</inkml:trace>
  <inkml:trace contextRef="#ctx0" brushRef="#br0" timeOffset="1880.364">14542 6396 1638 0,'0'0'36'0,"-8"0"7"0,-2 0 1 0,-1 0 3 0,1 6-38 0,3-6-9 16,-4 0 0-16,0 0 0 0,4-3 78 0,7 3 14 16,0 0 2-16,0 0 1 0,0 0-43 0,-3 3-9 15,3-3-2-15,0 0 0 0,0 0-19 0,0 0-4 16,0 0-1-16,7 3 0 0,7 0-17 0,0 0 0 15,7-3 0-15,1 0 0 0,2 0 0 0,4 0 0 16,1 7 0-16,-1-7 0 0,-3 0 0 0,-1-7 0 16,1 7 0-16,-4 0 0 0,0 0 0 0,-7 0 0 15,4-3 0-15,-4 0 0 0,0 0-16 0,-3 0-8 0,-1 0 0 16,1-4-1 0,0 7-25-16,-4 0-5 0,3-3-1 0,1 3 0 15,-4 3-146-15,3-6-30 0,15-6-5 0,-11 9-2 0</inkml:trace>
  <inkml:trace contextRef="#ctx0" brushRef="#br0" timeOffset="2200.708">15057 6552 1497 0,'0'0'32'0,"0"13"8"15,-4-1 0-15,4 1 4 0,-3-4-36 0,3 10-8 0,-4 0 0 0,4 0 0 16,0-3 104-16,-4 5 20 0,4 1 3 0,0-3 1 0,-3 0-103 0,3 0-25 16,0-3 0-16,0-4 0 0,0 7 56 0,3-7 7 15,-3 1 1-15,0 0 0 0,4-1-53 0,-4-3-11 16,4-2 0-16,-4 2 0 0,3-3 0 0,1 1 0 15,-1-1 0-15,4-3-646 16,0 0-131-16</inkml:trace>
  <inkml:trace contextRef="#ctx0" brushRef="#br0" timeOffset="2382.099">15078 6358 1609 0,'0'0'35'0,"0"0"7"0,0 0 2 0,0 0 2 0,0 0-37 0,0 0-9 0,0 0 0 0,0 0 0 15,0 0 40-15,0 0 7 0,0 0 1 0,-4 6 0 16,4-6-36-16,0 10-12 0,0-7 0 0,4 9 9 16,-1-5-105-16,4-4-22 0,14 0-4 15,-6-9-1-15</inkml:trace>
  <inkml:trace contextRef="#ctx0" brushRef="#br0" timeOffset="2899.594">15289 6612 1868 0,'0'0'41'0,"0"0"9"0,0 0 2 0,0 0 0 0,0 6-42 16,0 0-10-16,-3 4 0 0,3-4 0 0,0 0 73 0,0 7 13 15,0-4 2-15,0 1 1 0,3 2-61 0,-3 1-13 16,0 3-3-16,4-4 0 0,-1 4-4 0,1-1-8 16,0 1 11-16,-1-6-11 0,1 8 0 0,-1-2-22 15,-3-3 3-15,4-4 1 0,-4 0 18 0,3-2 0 16,-3-7 0-16,0 0 0 0,0 0 20 0,0 0 8 0,0 0 2 16,0 0 0-16,0 0 3 0,0 0 1 0,0 0 0 15,-3-3 0-15,-1-7 24 0,1 4 5 0,-1-4 1 0,1-2 0 16,-1-1-52-16,4 1-12 0,-4-1 0 15,1-2 0-15,3 2 0 0,0 1 0 0,0-1 0 0,3 4 0 16,-3-4 0-16,0 0 0 0,4 1 0 0,-4 3 0 16,4-4 0-16,-1 7 0 0,4-1 0 0,-3-2 0 15,3 3 0-15,-4-1 0 0,4 1 0 0,0 0 0 16,0 3-48 0,0 0-13-16,0 3-3 0,1-7 0 0,2 7 52 0,-3 0 12 0,0-3 0 0,0 3 0 15,-3 3 0-15,-4-3 0 0,7 0 0 0,0 7 0 16,0-4 0-16,-7-3 0 0,7 3 0 0,-3 3 0 15,-1 0 0-15,4 1 0 0,-3-1 0 0,-1 3 0 16,1-2 17-16,-1-1 7 0,-3 3 0 0,4-5 1 16,-1 8-14-16,-3-6-3 0,4-3-8 0,-4 10 12 15,0-7-12-15,3 1 0 0,-3 2 0 0,0 0 0 0,4 1-18 16,-1 2 0-16,-3-5 0 0,4 8 0 16,-1-8-22-16,1 5-5 0,0 1-1 0,-1 2 0 15,1-2-42-15,3-1-8 0,-4 1-1 0,1-1-1 16,3-2-138-16,0-4-28 0</inkml:trace>
  <inkml:trace contextRef="#ctx0" brushRef="#br0" timeOffset="3921.084">16612 6624 1918 0,'0'0'42'0,"-7"0"9"0,0-3 1 0,0 0 3 0,-3-3-44 0,-1 3-11 0,0-7 0 0,-3 7 0 15,0-3 84-15,-3 0 14 0,-5-4 3 0,5 1 1 16,-1 6-42-16,-3-7-9 0,7 7-2 0,-4 0 0 16,4-3-49-16,3 3-9 0,4 3-3 0,-3-7 0 15,6 7 12-15,-3 0 16 0,7 0-4 0,-3 0-1 16,3 0-31-1,-4 13-7-15,1-4-1 0,-1 10 0 0,1 0-25 0,3 3-6 0,-4 6-1 0,1 0 0 16,3-3 8-16,-4 7 0 16,4-4 1-16,-3-6 0 0,3-3 41 0,0 0 10 0,0-7 0 0,0-2 0 0,0 2 42 15,3-2 10-15,-3-10 3 0,0 0 0 16,7 0-37-16,0 0-7 0,0-10-2 0,0 7 0 0,4-6 30 16,-1-4 5-16,5-3 2 0,-1-9 0 0,3-3-26 0,4-10-4 15,1-5-2-15,2-5 0 0,1 1-14 0,0 0 8 16,-1-3-8-16,1 0 0 0,-4 3 0 0,0 0 8 15,-3 0-8-15,-4 0 0 0,0 0 0 0,-3 6 9 16,-4 0-9-16,3 1 8 0,-2 2-8 0,-5 10 0 16,1-4 0-16,-4-2-11 15,0 9-13-15,0 0-2 0,-4 3-1 0,-3 0 0 0,3 9 9 16,-3-2 2-16,-3-4 0 0,3 13 0 0,-4-4 8 0,-3 7 8 16,4 0-12-16,-5 6 12 0,1 0-12 0,0 0 12 15,4 10-12-15,-4-1 12 0,3 7-16 0,0-3 4 0,1 9 1 0,-1-3 0 16,1 6 11-16,3 0 0 0,-1 7 0 15,5 6 0-15,-1 2 0 0,1 1 8 16,6 0-8-16,-3 3 11 0,4 3-11 0,3-9 10 0,-3 0-10 0,3 0 10 16,0-7-10-16,-4 7-12 0,1-3 2 0,-1-1 1 15,1-2 28-15,-1-4 5 0,-3-3 2 0,0-3 0 16,4 1-11-16,-4-5-3 0,0 1 0 0,0-6 0 16,3 0-12-16,-3-1 11 0,0-2-11 0,0 0 10 15,4-1-10-15,-4 1 0 0,3-4 0 0,-3 4 0 16,4-1-38-16,-1 1-3 15,-3-1-1-15,4 1 0 0,0-4-147 0,-1 4-30 16,1-7-5-16</inkml:trace>
  <inkml:trace contextRef="#ctx0" brushRef="#br0" timeOffset="4431.429">16771 6593 1958 0,'0'0'43'0,"0"0"9"0,-7 3 1 0,0 0 3 0,7-3-45 0,-7 7-11 16,7-7 0-16,0 0 0 0,0 0 83 0,-4 6 14 15,4-6 3-15,-7 6 1 0,7-6-59 0,0 0-12 16,0 6-2-16,-3 4-1 0,3-10-27 0,3 6 0 0,1 0 0 0,3 7 0 15,-4-7 0-15,4 1 0 0,1-1 0 0,-1 0 0 16,0 0 0-16,0-3-11 0,3-3 3 0,-3-3 0 16,4 3 0-16,-4-3 0 0,0 0 0 0,0-3 0 15,-3 0 8-15,3 2 9 0,-4-5-1 0,1 6-8 16,-4-7 14-16,3 7-4 0,-3-6-1 0,0-1 0 31,0 7-28-31,0-6-5 0,-3 6-2 0,-1-7 0 0,4 4-9 0,-3 0-1 0,-4-4-1 0,3 4 0 16,1 0 22-16,-4 0 5 0,-1-1 1 0,1 4 0 15,0-3-6-15,0 6-1 0,0-3 0 0,0 3 0 16,0 3 16-16,0-3 0 0,7 0 0 0,-11 6 0 16,4-3 0-16,0 10 0 0,0-4 0 0,0 1 0 15,4-1-34-15,-1 7-4 0,1-4-1 16,-1 1 0-16,1-1 39 0,3 1 0 0,0 0 0 0,3-1 0 0,-3-3 44 16,4 4 16-16,-1 0 3 0,4-4 1 0,0 4-52 15,4-4-12-15,-4 3 0 0,4-2 0 0,-1-1 0 16,1-2 0-16,-1 5 0 0,1-6 0 0,-1 1-20 0,1 2-3 15,0 0-1-15,-1-5-608 16,-3 2-123-16</inkml:trace>
  <inkml:trace contextRef="#ctx0" brushRef="#br0" timeOffset="5333.113">17801 6396 1177 0,'0'0'25'0,"0"0"6"0,0 0 1 0,0 0 2 0,0 0-34 0,0 0 0 0,0 0 0 16,0 0 0-16,-3-7 78 0,3 7 9 0,-7-3 1 0,3-6 1 15,-3 9 23-15,3-7 4 0,4 7 0 0,-7-6 1 16,7 6-41-16,-7 0-8 0,0-3-1 0,0 0-1 16,-3 3-46-16,3 0-10 0,-4 3-2 0,0 0 0 15,4 3-8-15,-3 1 0 0,-1 2 0 0,-3 1 0 16,4-1 0-16,-1 4-9 0,0-7 9 0,1 6-10 16,-1-2 10-16,1-1-10 0,3 1 10 0,0-4-10 15,-1 6 10-15,1-2 0 0,4-4 0 0,-1 0-8 16,4-6 8-16,-3 7 0 0,3-7 0 0,0 0 0 15,0 0 0-15,0 6-8 0,0-6 8 0,0 0 0 16,0 0 8-16,-4 6 8 0,4-6 0 0,0 0 1 16,0 6-27-16,0-6-6 0,0 0 0 0,4 7-1 15,-4-7 17-15,0 6 0 0,0-6 0 0,3 3 0 16,-3-3 0-16,4 3 11 0,-1 0-11 0,-3-3 10 16,7 0-2-16,-3 0 0 0,0 7 0 0,3-4 0 15,-7-3-8-15,3 0 0 0,4 3 9 0,-3 3-9 0,-1-3 0 16,4 0 0-16,0 4 0 0,-3-1 0 0,-1 3 0 0,4-2 0 15,-3-1 0-15,-1 6 0 0,5 1 0 0,-5-4 0 16,1 4 0-16,3-4 0 0,-4 1 0 0,1 2 0 16,-1-2 0-16,-3-4 0 0,4 7 0 0,-1-4 0 15,-3 0 0-15,0-9 0 0,0 4 0 0,0 5 0 16,0-9 0-16,0 0 0 0,0 3 22 0,0-3 3 16,0 13 1-16,-3-7 0 0,3-6-11 0,-4 6-3 15,1 4 0-15,-4-1 0 0,0-6-12 0,0 10 8 16,-1-4-8-16,1-3 0 0,0 1 0 0,-3-7-13 15,3 6 1-15,0 0 0 16,-4-6-13-16,4 10-3 0,0-10 0 0,7 0 0 16,-7 3-23-16,3-3-5 0,-3 9 0 0,7-9-1 15,-3-3-138-15,-1-6-27 0,4-1-6 0</inkml:trace>
  <inkml:trace contextRef="#ctx0" brushRef="#br0" timeOffset="5950.011">17826 6480 1728 0,'0'0'38'0,"0"0"8"0,-7 3 2 0,0 4 0 0,0-4-39 0,0 6-9 0,0-6 0 0,-4 10 0 0,4-4 53 0,0 1 9 16,0 2 2-16,0 1 0 0,3-4-11 0,-3 4-1 15,7-4-1-15,-3-3 0 0,6 7-41 0,-3-7-10 16,0 0 0-16,7 1 0 0,-3-4 0 0,3 3 0 16,3-6 0-16,-3 3 0 0,8-6 0 0,-5 3 8 15,4-6-8-15,4 3 8 0,-4-4-8 0,0 4 10 16,4-6-10-16,-4 3 10 0,0-4-10 0,0 1 0 15,-3-1 9-15,-1-2-9 0,1-1 11 0,-4 7-3 0,0-3 0 16,0-1 0-16,0 1-8 0,-3 3-9 0,-1-4 9 16,1 1-13-16,3-1 13 0,-7 4 0 0,3-3 0 0,-3-1 0 15,0 4 0-15,0 0-14 16,0-4 2-16,-3 7 1 0,3-6 11 0,-7 6-10 0,3-7 10 0,1 10-10 16,3 0 10-16,-7-3 0 0,-1 0 0 0,-2 3 0 15,3 0 0-15,-4 0 0 0,1 3 0 0,-1 0 0 16,1-3 0-16,-5 10-8 0,5-1 8 0,3-3 0 15,-4 7-12-15,4-4 4 0,0 4 0 0,-3 6 0 16,2-7 8-16,1 4 0 0,0 3 0 0,0-4 0 16,0-2 0-16,4-1-8 0,-1 1 8 0,1-4-8 15,-1 4 8-15,4-1 0 0,-3-2 8 0,3-1-8 16,3-6 0-16,-3 10 8 0,0 0-8 0,4 2 0 16,-1-9 9-16,1 7-9 0,3-4 12 0,0 4-12 15,0-4 9-15,0 1-9 0,4 2 0 0,-1 1 9 16,1-4-9-16,3 4 0 0,0-7 0 0,0 7 0 0,0-4-21 15,4 0-3-15,-4-5-1 0,3 2 0 16,5-3-27-16,-1 0-6 0,-4-6-1 0,5 0 0 16,-1-7-89-16,-4 1-17 0,5-3-4 0,-1-4-1 0</inkml:trace>
  <inkml:trace contextRef="#ctx0" brushRef="#br0" timeOffset="6783.524">18196 6443 1425 0,'0'0'31'0,"0"0"6"0,0 0 2 0,0 0 2 0,0 0-33 0,0 0-8 0,0 0 0 0,0 0 0 15,0 0 88-15,0 0 15 0,0 0 3 0,-7 6 1 16,7-6-43-16,0 0-8 0,0 0-1 0,0 0-1 15,0 0-10-15,0 6-1 0,0 4-1 0,0-4 0 16,0 6-26-16,0 4-6 0,0-3-1 0,0 5 0 16,0 1 23-16,4 3 4 0,-4 3 0 0,0-3 1 15,0 3-8-15,-4-3-1 0,4 3-1 0,-3-3 0 16,3 0-27-16,-4-6 0 0,4 0 0 0,-3-1 0 16,3-2 0-16,-4-7 0 0,4-6 0 0,0 0 0 15,0 0 0-15,0 0 0 0,0 0 0 0,0 0 0 0,0 0 44 16,0 0 4-16,-3-3 1 0,-1-6 0 15,4-7-39-15,-3-3-10 0,3 7 0 0,-4-10 0 16,4 6 0-16,4-3-11 0,-1 0 3 0,1 0 0 0,-1 4-4 0,1-4-1 16,-1 3 0-16,1-3 0 15,-1 7-12-15,4-1-3 0,-3 7 0 0,-1-3 0 16,1-1 28-16,-1 1 0 0,1 6 0 0,3-7-8 0,-4 10 8 16,5-3 0-16,-8 3 0 0,7 0 0 15,0 0-24-15,0 3-5 0,0 4-2 0,-4-1 0 16,4 0-1-16,-3 0-1 0,3 10 0 15,-4-3 0-15,5 2 33 0,-5 1 0 0,-3 0 0 0,4-1 0 0,-1 4 0 0,1 0 0 0,-1 3 0 16,1 0 0-16,-1-6 0 0,1 6 0 0,-4-10 0 16,0 10 0-16,0-9 0 0,0 5 0 15,3-2 0-15,-3-7 0 0,0-9 21 0,0 0 11 0,0 0 3 0,0 0 0 16,0 0-19-16,0 0-4 0,0 0-1 0,0 0 0 16,0 0 5-16,0 0 2 0,0 0 0 0,-7-6 0 15,7-6-18-15,-3-1 0 0,3 1 0 0,0-4 0 16,-4-3 0-16,4 3 0 15,4-2 0-15,-4-8 0 0,3 11-22 0,1-7-2 0,-1 0 0 0,1 0 0 16,-1 6 3-16,-3-3 0 0,4 4 0 0,-4-1 0 16,3 0 13-16,1 4 8 0,-1-1-10 0,1 7 10 15,0-3 0-15,-1 2 0 0,1-5 0 0,3 9 0 16,0 0 0-16,0-4 0 0,-7 7 8 0,0 0-8 16,3 0 0-16,4 0 0 0,0 0 0 0,0 0 0 15,0 0 0-15,1 10 0 0,-1-7 0 0,0 6 0 16,0-6 0-16,0 13 0 0,0-10 9 0,0 13-9 0,3-3 11 15,-3-4-11-15,1 13 12 0,-1-3-12 0,0 3 13 16,-4-3-4-16,1 4-1 0,-1-5 0 16,1 5-8-16,-4-4 8 0,0-1-8 0,0 5 8 0,0-4 15 0,0-4 2 15,0 1 1-15,3-6 0 0,-3 2-34 0,0-2-8 16,0-1 0-16,0-5-1 0,0 5 17 16,0-2 0-16,4-1 0 0,-4-6 0 0,0-3 8 0,0 0 8 15,0 0 1-15,0 0 1 16,3 6-93-16,-3-6-18 0,0 0-4 0,4-6-561 15,3 3-112-15</inkml:trace>
  <inkml:trace contextRef="#ctx0" brushRef="#br0" timeOffset="7503.189">18807 6672 1728 0,'0'0'38'0,"0"0"8"0,-4-4 2 0,1-5 0 0,-1 6-39 0,0-7-9 0,1 7 0 0,-1-3 0 15,4 0 62-15,-3-1 10 0,-1 1 3 0,1 0 0 0,3 6-18 0,-4-3-3 16,1 0-1-16,-1-4 0 0,1 4 9 15,3 3 2-15,0 0 0 0,-7 0 0 0,7 0-52 16,-11 0-12-16,4 3 0 0,0-3 0 0,0 7 0 16,-4-7 0-16,4 6 0 0,0 0 0 0,0-3 0 0,0 0 0 15,0 7 0-15,0-4 0 0,3 0 0 16,-3 4 0-16,4-7 0 0,-4 10 0 0,3-4 0 0,1 0 0 16,-1 1 0-16,1-4 0 0,-1 7 0 0,1-1 0 15,3-2 0-15,-4 2 0 0,1 1 0 0,3-1 0 16,0-2 0-16,0 2 0 0,0 1 0 0,3-1 0 15,1-2 0-15,-1-1 0 0,1 4 0 0,-1-10 0 16,1 6 0-16,3 0 0 0,-4-5 0 0,1 2 0 16,3-3 0-16,-4 0 0 0,5-3 0 0,-8 0 0 0,0 0 0 0,7 0 0 15,0-6 54-15,0 3 8 16,0 0 2-16,-4-1 0 0,4-2-52 0,-3 0-12 0,-1-3 0 0,1-1 0 16,-1-2 0-16,4 5 0 0,-3-8 0 0,0 8 0 15,-1-2 0-15,1 0 0 0,-1-1 0 16,1-2 0-16,-1 5 0 0,-3 1 0 0,4-6 0 0,-4 8 0 15,0-2 0-15,0 0 0 0,0 6 0 0,0 0 0 16,0-6-17-16,0 6-7 0,0 0 0 0,0 0-1 16,0 0 25-16,0 0 0 0,-4-4 0 0,4 4 0 15,0 0-8-15,0 0 8 0,0 0-8 0,0 0 8 16,0 0-33 0,0 0-2-16,0 0 0 0,0 0 0 0,0 0 35 0,0 0 0 0,0 0 0 0,0 0 0 15,4 0 0-15,3 4-8 0,0-4 8 0,-4 0 0 16,-3 0-10-16,4 9 2 0,3 0 0 0,-4-5 0 15,5 8 8-15,-1 1 0 0,0-1 0 0,0-2 0 0,-4 2 0 16,1 1 0-16,-1-7 0 0,1 3 0 0,3 4 0 16,-4-1 12-16,1 1-2 0,-1-4-1 15,5 1-9-15,-5 5 0 0,1-8 0 0,3 8 0 16,0-5-22-16,0-1-3 0,0 4-1 16,0-4 0-16,0-3-131 0,0 1-27 0,0-1-4 15,0 0-654-15</inkml:trace>
  <inkml:trace contextRef="#ctx0" brushRef="#br0" timeOffset="7826.283">19106 6643 1447 0,'0'0'32'0,"-3"3"6"0,-4-3 2 0,7 0 0 0,-7 7-32 0,3-4-8 0,4-3 0 0,-7 3 0 15,7-3 96-15,0 0 16 0,0 0 4 0,-7 6 1 16,7-6-73-16,-3 7-16 0,-1-1-2 0,4 0-1 16,-3 0 18-16,3 4 3 0,0-4 1 0,0 7 0 15,0-1-27-15,0-2-4 0,-4 2-2 0,4 7 0 16,0-3-14-16,0-4 8 0,-3 1-8 0,3 9 0 15,0-10 0-15,0 1 0 0,-4 2 0 0,4-5 0 0,0-1 0 0,0-3 0 16,0-6 0-16,0 4 0 16,0-4-187-16,4 3-37 0,-1 12-7 15,-3-15-1-15</inkml:trace>
  <inkml:trace contextRef="#ctx0" brushRef="#br0" timeOffset="8107.859">19015 6189 948 0,'0'0'27'0,"0"0"5"0,0 0-32 0,0 0 0 0,-4 12 0 0,4-12 0 15,0 0 114-15,-3 6 16 0,-1 1 3 0,4-7 1 16,0 0-50-16,0 6-9 0,0-6-3 0,-3 3 0 16,3-3-52-16,0 10-10 0,3-7-2 0,1 6-8 15,-4-9 0-15,3 6 0 0,1 1 0 0,-1-1 0 16,4-3-93-16,-3 0-16 0</inkml:trace>
  <inkml:trace contextRef="#ctx0" brushRef="#br0" timeOffset="8768.899">19262 6490 1314 0,'0'0'37'0,"0"0"8"0,0 0-36 16,0 0-9-16,0 0 0 0,0 0 0 0,0 0 113 0,-4 9 21 15,1-3 4-15,-4 4 1 0,7 2-39 0,-4 1-8 0,0-1-2 0,4 7 0 16,-3-3-50-16,3 3-11 0,0-1-1 16,0 4-1-16,0 4-27 0,0-5 0 0,0-2 0 0,-4 3 0 15,4-6 56-15,0 0 7 0,0-4 1 0,4 4 0 16,-4-4-52-16,0 1-12 0,0-4 0 0,0 4 0 15,0-7 0-15,0 7 0 16,0-7 0-16,0 3 0 0,0-9 0 0,0 0 0 0,0 0 0 0,0 0 0 16,0 0 0-16,0 0 0 0,0 0 0 0,0 0 0 15,0 0 0-15,0 0 0 0,0-9 0 0,0 3 0 16,3-7 0-16,-3 1 0 0,0 2 0 0,4-2 0 16,-4-4 0-16,4 0 0 0,-1 1 0 15,1 2 0-15,-1 1 0 0,1-4 0 0,-1-3 0 0,-3 6 0 16,4-2 0-16,-1 2 0 0,1 4 0 0,-1-4 0 15,4 1 0-15,-3-7 0 0,-1 6 0 0,-3 4 0 16,4-7 0-16,-1 4 0 0,-3-4 0 0,4 7 0 16,0-1 33-16,-4 1 4 0,3 6 1 0,-3-7 0 15,4 7-30-15,-4 3-8 0,0 0 0 0,0-3 0 16,3 0 0-16,-3 3 0 0,0 0 0 0,0 0-8 0,7-3-8 16,0 3 0-16,-3 3-1 0,3 3 0 15,0-3-7-15,0 10-2 0,-4-4 0 0,5 1 0 0,-1 5 13 16,0-2 2-16,0-1 1 0,0 7 0 0,0-3 10 15,0 12 0-15,0-9 0 0,3 9 0 0,-2-9 0 0,-5 9 0 16,4-9 0-16,-3 9 0 0,3-3 0 0,0-3 0 16,0-3 0-16,-4 6 0 0,1-3 0 0,-1 0 0 15,1-3 0-15,-1 0-8 0,1 3-2 0,-4-10 0 16,3 1 0-16,-3-4 0 16,0-9-14-16,0 6-4 0,4 1 0 0,-4-7 0 0,0 0 6 0,0 0 1 0,4-3 0 15,-1-4 0 1,1-5-115-16,-1 6-22 0</inkml:trace>
  <inkml:trace contextRef="#ctx0" brushRef="#br0" timeOffset="9346.557">19625 6700 1728 0,'0'0'38'15,"0"0"8"-15,0 0 2 0,0 0 0 0,0 0-39 0,0 0-9 0,0 0 0 0,0 0 0 0,0 0 60 0,0 0 9 16,7 3 3-16,-3 0 0 16,-1-3-4-16,4 0 0 0,-3 6 0 0,3-6 0 0,0 0-32 0,0 0-6 15,0-6-2-15,0 6 0 0,0 0-14 0,4-3-3 16,-4 0-1-16,0-4 0 0,3 7 3 0,1-6 1 15,-4 3 0-15,0-3 0 16,0-4-62-16,-3 7-13 0,3-6-3 0,0-1 0 0,-4 4 46 16,4 3 9-16,-3 0 9 0,-1 0-13 0,1-4 1 0,-1 1 1 15,1 0 0-15,-1 0 0 0,1-1 11 0,-4 1 0 16,4 0 0-16,-4-4 0 0,0 10 0 0,0-3 0 16,0-6 0-16,-4 6-8 0,0-7 0 0,4 4 0 15,-3-3 0-15,-1 2 0 0,-3 1 28 0,4-3 7 0,-4-1 1 16,0 1 0-1,0-4-74-15,-4 10-14 0,-3-6-4 0,7 3 0 16,-4-1 0-16,4 7 0 0,0-3 0 0,0 3 0 0,0 0 81 0,0 3 16 16,7-3 3-16,-7 10 1 0,0-1-37 0,0 4 0 0,0 2 0 0,0 4-8 15,0 0 19-15,3 0 4 0,-3-4 1 0,4 7 0 16,-1 3 0-16,4-3 0 0,-3 0 0 16,3 3 0-16,0-3 21 0,0 0 5 0,0-6 1 0,0 9 0 15,3-6-18-15,-3-3-3 0,4 6-1 0,3 0 0 16,-4-7-21-16,4 4 0 0,4-3 0 0,-4 3 0 15,3-4 24-15,5 4 0 0,-5-6 0 0,1 2 0 16,-1-2-39-16,4-4-7 0,1 4-2 0,-5-1 0 16,8 7 16-16,-4-6 8 0,4-13-10 0,-4 0 10 15,3 0-80-15,-3 3-11 0,1-3-1 16,2 3-780-16</inkml:trace>
  <inkml:trace contextRef="#ctx0" brushRef="#br0" timeOffset="18638.305">13413 7465 806 0,'0'0'17'0,"0"0"4"0,0 0 1 0,0 0 2 0,0 0-24 0,0 0 0 16,0 0 0-16,0 0 0 0,0 0 56 0,0 0 6 0,0 0 2 0,0 0 0 16,0 0-52-16,0 0-12 0,0 0 0 0,0 0 0 15,0 0 15-15,0 0 0 0,0-6 0 0,0 6 0 16,0-4 1-16,0 4 0 0,0-6 0 0,0 6 0 16,0 0-16-16,3-3 0 15,-3-6 0-15,4 9 0 0,-4 0 29 0,0 0 3 0,3-3 1 0,-3 3 0 31,7-4-77-31,-3-2-16 0,3 6-4 0,-7 0 0 0,0 0 52 0,0 0 12 0,3 0 0 0,-3 0 0 16,7 0 48-16,0 6 13 0,-3 1 3 0,0-1 0 16,-1-3-4-16,1 6 0 0,-1-5 0 0,1 8 0 15,-1-2-18-15,1-1-4 0,-4 4-1 0,3-1 0 16,1 1-13-16,-4-1-4 0,3 1 0 0,-3-1 0 16,0 7-7-16,4-3-1 0,-8 6-1 0,4-4 0 15,0 1 35-15,0 3 7 0,0-3 2 0,-3 0 0 16,-1 3-37-16,1 3-7 0,-1-3-2 0,1-3 0 15,-1 3-9-15,1-4 0 0,-1 1 0 0,1 0 0 0,-1-3 40 16,0-1 5-16,1-2 2 0,3 0 0 0,0-4-38 0,-4 3-9 16,4-2 0-16,0 2 0 0,4-2 0 0,-4-4 0 15,0 4 0-15,3-1 0 0,1 0-9 0,-4-2 9 16,4 5 0-16,-1-2 0 16,1-1-40-16,-1 0-2 0,4 4 0 0,-3-7 0 15,-4 4-120-15,3-4-24 0,1 0-5 0,-4-6-273 16,0 0-56-16</inkml:trace>
  <inkml:trace contextRef="#ctx0" brushRef="#br0" timeOffset="19331.486">13723 7725 936 0,'0'0'20'0,"0"0"5"0,0 0 1 0,0 0 0 0,0 0-26 0,0 0 0 0,-7 3 0 0,7-3 0 16,-4 7 79-16,-3-1 10 0,7-6 3 0,0 0 0 16,0 0-5-16,-3 0-1 0,-1 9 0 0,4-9 0 0,-3 3-26 0,3-3-6 15,-4 10-1-15,4-10 0 0,0 9-17 0,0-9-3 16,4 6-1-16,-1 1 0 0,1-4-12 0,-1 3-2 16,4 0-1-16,1 1 0 0,-1-4-3 0,3 0-1 15,1 3 0-15,-1-3 0 0,1 1-13 0,0-4 11 16,-4 0-11-16,3-4 10 0,-3 4-10 0,0-3 0 15,0-3 0-15,0 6 0 0,-3-6-12 0,-1-1 0 16,4 7-1-16,-7 0 0 0,0-3 13 0,4-6 0 16,-4 6 0-16,4-7 0 0,-4 1 10 0,3 6 5 15,-3-7 1-15,0 7 0 0,-3-6-16 0,3 3 8 0,-4-4-8 16,4 4 0-16,-4-7 0 0,1 7 0 0,-1-3 0 16,1-1 0-16,-4 1 0 0,3 3-10 0,1-1 0 0,-4 1 0 15,3 0 10-15,4 6 0 16,-3 0 0-16,-4-3 0 0,0-1 0 0,0 4 0 0,-1 4 0 0,-2-1 0 15,3 3 0-15,0 0 0 0,0 7 0 0,-4-4 0 16,1 4 0-16,-1-1 0 0,4 7 0 0,-4-3-12 16,1-4 12-16,3 10 0 0,0-9 0 0,-4 6-8 15,8-4 8-15,-1-2 0 0,0-4 0 0,4 4 0 16,-3-10-8-16,3 10 8 0,0-7-8 0,3 0 8 16,-3 3 0-16,4-2 0 0,0-1 0 0,3 3 0 15,-4 1 0-15,1-4 0 0,3 4 8 0,0 2-8 16,0-3 0-16,3 7 0 0,-3-6 0 0,4 8 0 15,3-2 0-15,0-3 0 0,0 9 0 0,0-4 0 16,-3-2-44-16,3-3-4 0,0-1-1 16,-3-2 0-16,3-7-48 0,4 3-10 0,-1-3-1 15,-3-3-577-15</inkml:trace>
  <inkml:trace contextRef="#ctx0" brushRef="#br0" timeOffset="20160.469">14464 7700 1497 0,'0'0'32'0,"0"0"8"0,0 0 0 0,0 0 4 0,0 0-36 0,0 0-8 0,0 0 0 0,0 0 0 16,0 0 97-16,0 0 18 0,-7 0 3 0,7 0 1 15,0 0-57-15,0 0-11 0,0 0-3 0,0 0 0 16,-7 6-25-16,7-6-6 0,-4 0-1 0,4 0 0 0,-3 10-5 0,3-10-2 16,0 0 0-16,-4 9 0 0,1-3-9 0,-1 4 0 15,4-10 0-15,-3 9 0 0,3 1 0 0,0-4 0 16,0 6 0-16,0-2 0 0,0 2 0 0,0 7 0 16,0-9 0-16,3 2 0 0,-3 1 34 15,4-1 5-15,-1-2 1 0,1 2 0 0,-1 1-22 0,1-1-4 16,-1 1-1-16,1-1 0 0,-1-2-3 0,1-4-1 15,-1 3 0-15,1 1 0 0,-1-7-9 0,-3-3 8 16,0 0-8-16,4 3 8 0,3-6-8 0,0 0 0 16,0 0 9-16,0-7-9 0,0 1 0 0,0-4 0 15,0 1 0-15,4-7 0 0,-4 6-18 0,4-2-5 16,-4-4-1-16,3 6 0 0,-3 1 1 0,0-1 0 0,0 4 0 16,-3-4 0-16,3 10 13 0,-3-6 10 15,-4 9-13-15,0 0 5 0,0 0-4 0,0 0-1 0,0 0 0 16,3 9 0-16,1-6 13 0,-1 7 0 15,-3 2 0-15,4-2 0 0,-4 2 0 0,0 1 16 0,0-4-3 0,0 4-1 16,3-4 11-16,-3 4 1 0,0-7 1 0,4 7 0 16,-4-7-13-16,3 3-2 0,-3-9-1 0,0 7 0 15,0-7-9-15,4 0 10 0,-4 0-10 16,3 9 10-16,1-6 3 0,-1-3 1 0,-3 0 0 0,7 6 0 16,-3-3-5-16,-1 1-1 0,5-1 0 0,-5-3 0 15,4 3-8-15,-3 0 0 0,-1 0 0 0,1-3 0 16,-4 0 0-16,7 3 0 0,-4 0 0 0,4-3 0 15,-3 0 0-15,-1 0 0 0,1-3 0 0,-1 0 0 16,4-3 8-16,-3 0 0 0,0-1 0 0,-1-2 0 16,1-4 4-16,-4-2 0 0,3-1 0 0,1-3 0 15,-1 0-4-15,-3-3-8 0,4 4 12 0,-4-4-4 16,0 3-8-16,0-3 0 0,0 3 0 0,-4 0 8 0,4-3-8 16,-3 10 0-16,-1-10 0 0,-3 9 0 0,0-2-15 0,3-4-5 15,-3 6 0-15,4 7-1 16,-1-7-83-16,1 7-17 0,3-3-3 0,0 6-537 15,0 3-107-15</inkml:trace>
  <inkml:trace contextRef="#ctx0" brushRef="#br0" timeOffset="20797.079">14845 7631 1459 0,'0'0'41'0,"0"0"10"0,0 0-41 0,0 0-10 0,0 0 0 0,-4 9 0 15,4-9 8-15,0 7 0 0,0-1 0 0,0 0 0 16,0 4 8-16,0-7 0 0,0-3 1 0,4 9 0 15,-1-2 89-15,1-1 18 0,-1 0 3 0,5 0 1 16,-5-6-103-16,1 10-25 0,-4-10 0 0,7 3 0 16,0-3 56-16,0 6 7 0,0-3 1 0,0 0 0 15,0 1-52-15,0-4-12 0,0 3 0 0,-3 0 0 0,3-3 54 0,-7 0 8 16,0 0 2-16,7 0 0 0,-7 0-64 0,3 0-18 16,-3 0-1-16,7 0 0 15,-3 0 31-15,-4 0 5 0,7-3 2 0,0 0 0 16,-4-4-36-16,4 4-7 0,-3-3-2 0,0 0 0 0,-1-1 4 0,4-5 1 15,-3 9 0-15,-1-7 0 16,1 1-11-16,-4 3-3 0,3-1 0 0,-3 1 0 16,4 0 2-16,-4-1 0 0,3 1 0 0,-3-3 0 15,-3 9-8-15,3-6-2 0,0 6 0 0,-7-7 0 16,0 4-44-16,3 0-9 0,-3-3-1 0,-4 3-1 0,4-1 78 16,-3 4 20-16,3 0 0 0,-4 0 0 0,1 4 0 0,3-1 0 0,-4-3 0 15,0 9 0-15,1-6 48 0,3 7 12 16,-4-7 4-16,4 9 0 0,4-2-22 0,-4-1-4 0,3 1-1 15,-3 2 0-15,3 1-8 0,1-1-1 0,3-2-1 0,-4 2 0 16,4-2-27-16,0 5-16 0,0-2 3 0,4-1 0 16,-1 1 21-16,1 6 4 0,3-4 0 15,-3-2 1-15,3 6-13 0,-4-4-18 0,4 1 4 0,0-7 1 16,0 4 21-16,0 6 4 0,-3-7 0 0,3 1 1 16,-4-1-13-16,5-2 0 0,-5 2 0 0,1-8 0 15,3 5 0-15,-4-6 0 0,4 7 0 0,-3-7 0 16,3 0 0-16,-4-6 0 0,4 0 0 0,4-7-577 15,0 4-119-15</inkml:trace>
  <inkml:trace contextRef="#ctx0" brushRef="#br0" timeOffset="21353.6">15081 7738 1497 0,'0'0'32'0,"0"0"8"0,0 0 0 0,0 9 4 0,0-3-36 0,0 1-8 16,0-1 0-16,0 6 0 0,0-5 53 0,0-4 9 0,-3 6 2 0,3-6 0 16,0-3 0-16,0 0 0 15,0 0 0-15,0 10 0 0,0-10 0 0,0 0 0 0,0 0 0 0,0 3 0 16,0-3-52-16,0 0-12 0,0 9 0 15,3-2 0-15,-3-7 54 0,4 3 8 0,3 0 2 0,0 3 0 16,0 0-52-16,0-6-12 0,0 7 0 0,4-4 0 16,-4-3 0-16,0 0 0 0,3 3 0 0,-3-3 0 31,4 0-48-31,-4 0-13 0,0-3-3 0,0-7 0 0,4 7 52 0,-8-6 12 0,4 3 0 16,-3-10 0-16,-1 3 0 0,1 1 0 0,-1 2 0 0,1-5 0 15,-4 2 0-15,0-2 0 0,-4-1 0 0,4 3 0 16,-3 1 0-16,-1 2 0 0,1-2 0 0,-1-1 0 15,1 7 0-15,-4-3 0 0,3-1 0 0,-3 1 0 16,0 6 0-16,0 0 0 0,0-4 0 0,0 7 0 16,0-3 0-16,0 6 0 0,3-3 0 0,-3 7 0 15,0-1-11-15,0 0 1 0,0 7 0 0,0-1 0 16,0 4 10-16,3 0 14 0,-3 2-3 0,0 1-1 16,0-3-10-16,4 6 0 0,-4-3 0 0,3-1 0 0,1 1 0 15,-1-3 0-15,4-4 0 0,0 7 0 0,0-3 0 0,0-4 0 16,0 1 0-16,4 0 0 0,-1-4 0 0,4 4 0 15,-3-4 0-15,3 0 0 0,3 1 0 0,-3-1 0 16,8 1 0-16,-5-1 0 0,4 0 0 0,0 1 0 16,0-4 0-16,4 3 0 15,-4-5-49-15,0 2-12 0,0-6-3 0,1 0 0 16,2-6-148-16,-3 2-29 0,11-14-7 0,-11-7 0 0</inkml:trace>
  <inkml:trace contextRef="#ctx0" brushRef="#br0" timeOffset="21779.306">15339 7073 576 0,'0'0'12'0,"0"-6"4"0,-4-4 0 0,4 1 0 0,-3-4-16 0,3 7 0 0,0-3 0 0,0 2 0 16,0 4 66-16,0 3 10 0,0 0 3 0,0 0 0 16,0 0 26-16,0 0 6 0,0 0 1 0,0 0 0 0,0 0-1 15,0 0 0-15,0 0 0 0,0 10 0 16,0-1-75-16,0 4-14 0,3 5-3 0,-3 4-1 0,4 0 37 0,-1 3 7 16,1 7 2-16,-1-4 0 0,1 6 0 0,-1-2 0 15,4 2 0-15,-3-5 0 16,3 8 0-16,-3-2 0 0,-1-1 0 0,1 1 0 15,-4 5-52-15,3-8-12 0,1 9 0 0,-4-13 0 0,3 9 0 16,-3-8 0-16,0-1 0 0,4 9 0 0,-4-5 0 0,0-7 0 16,-4 0 0-16,4-3 0 0,-3 3 54 15,3-6 8-15,0-4 2 0,-4 4 0 0,4-6-52 0,-3 3-12 16,3-4 0-16,0-3 0 0,0 4 0 0,0-4 0 16,3 1 0-16,-3-4 0 15,4 0-48-15,-1 1-13 0,1-1-3 0,-1-3 0 16,1 0-43-16,-1 0-9 0,-3-3-1 0,7 0-529 0,-7 0-106 15</inkml:trace>
  <inkml:trace contextRef="#ctx0" brushRef="#br0" timeOffset="22270.645">15656 7490 1818 0,'0'0'40'0,"0"0"8"0,0 0 1 0,0 0 3 0,0 0-42 0,0 0-10 0,-3 6 0 0,-1 1 0 16,4-7 60-16,0 3 11 0,-3 6 1 0,-1 0 1 0,4-9-36 0,0 7-7 16,0-1-2-16,-3 0 0 15,3 4-12-15,0-4-4 0,0-6 0 0,-4 6 0 0,1 4 7 0,-1-1 1 16,1 0 0-16,-1 4 0 0,0-7-5 0,-3 7-1 15,0-1 0-15,4 4 0 0,-4-3-14 0,0-1 8 16,0 4-8-16,0-4 0 0,0 1 0 0,0 3 0 16,-1-4 0-16,1 1 0 15,0-1 8-15,0 1-8 0,4-4 0 0,-1-3 0 0,1 7 0 0,-1-4 0 16,4-9 0-16,-3 7 0 0,3-7 0 0,-4 6 0 16,4-6 0-16,0 0-10 0,0 0 10 0,0 0 0 15,0 0 0-15,0 0 0 0,0 0 0 0,0 0 0 16,0 0 0-16,0 0 8 0,0 6-8 0,0-6 11 0,0 0-11 15,4 6 12-15,-1 1-12 0,1-1 10 0,-1-6-10 0,4 9 10 16,-3-2-10-16,3-1 0 0,0 0 0 16,4 0 0-16,-4 4 0 0,3-7 0 0,4 10 0 15,-3-4 0-15,-1 4 0 0,5-1 0 0,-5 1 0 0,1-1 0 16,-1 4-12-16,1 0 12 0,-1-1-10 0,-2 1 10 31,-1 0-45-31,0-4-3 0,0-2-1 0,0-1 0 16,-4-3-130-16,1 0-25 0,-4-6-6 0</inkml:trace>
  <inkml:trace contextRef="#ctx0" brushRef="#br0" timeOffset="22876.53">15762 7622 1157 0,'0'0'32'0,"0"0"8"16,0 0-32-16,-3 9-8 0,3-3 0 0,-4 1 0 0,4 2 96 0,0-3 16 16,0 1 4-16,0-1 1 0,0-6-10 0,0 6-3 15,0-6 0-15,4 6 0 0,-1 1-36 0,-3-7-7 16,4 3-1-16,3 6-1 0,-4-6-33 0,1 4-6 0,-4-7-2 15,7 3 0-15,0 0-4 0,0-3-1 0,-4 6 0 16,5-3 0-16,-1-3-13 0,-4 0 0 0,4 0 8 0,-7 0-8 16,7 0-9-16,-3 0-5 0,-4 0-1 0,7-3 0 15,-4 3 15-15,-3 0 0 0,7-6 0 0,-7 6 0 16,4-3 0-16,-1-7 0 16,1 7 0-16,-1-6 0 0,-3 6 0 0,4-7 0 0,0 1 0 0,-4 6 0 15,3-7 0-15,-3 4 0 0,0-3 0 0,0 2 0 16,-3-5 0-16,3 9 0 0,0-7 0 0,-4 4 0 15,0 0 0-15,4-1 0 0,-3 1-10 0,-1 3 10 16,4 3-53 0,-7-6-7-16,4 3 0 0,3 3-1 0,0 0 41 0,0 0 9 0,-7 0 2 0,7 0 0 15,-7 3-1-15,0-3 0 0,0 9 0 0,0 1 0 16,0 2 10-16,-1 1 0 0,5 2 10 0,-4 1-10 16,3 3 26-16,1-3-1 0,-4-1 0 0,3 1 0 15,1 6-4-15,-1-10-1 0,4 10 0 0,-3 0 0 0,3-6-6 16,-4 3-2-16,4-4 0 0,0-2 0 0,0 6-3 0,4-7-1 15,-4 4 0-15,0-3 0 0,3-4-8 0,1 4 8 16,-1-4-8-16,1 0 8 0,-1-2 0 0,1-1-8 16,-1 0 12-16,1 4-4 0,3-4-8 0,0 0 0 15,0 0 0-15,0 1 8 16,0-1-8-16,4 0 0 0,-1-3 0 0,1 0 0 16,3-3-103-16,-3 0-22 0,3 0-5 15</inkml:trace>
  <inkml:trace contextRef="#ctx0" brushRef="#br0" timeOffset="23370.514">16055 7731 2034 0,'0'0'44'0,"0"0"10"0,-4 10 2 0,1-1 1 0,3 1-45 0,-4 2-12 0,1 1 0 0,-1 2 0 15,1-2 78-15,-1 3 14 0,1-4 2 0,-1 1 1 16,1-1-67-16,3-2-12 0,-4 2-4 0,4 1 0 16,0-7 42-16,-3 3 8 0,3 1 2 0,0-4 0 15,0-6-52-15,0 0-12 0,0 6 0 0,0-6 0 16,0 0-23-16,0 0-7 0,0 0-2 0,0 0 0 0,0 0 32 0,0 0 0 15,7-3 0-15,0-3 10 0,-4-3-10 0,4-4 10 16,-3 0-10-16,3 4 10 0,0-7-10 0,-4 1 0 16,5-4 9-16,-1 6-9 15,-4-2 0-15,4 2 0 0,-3 1 0 0,3-4 0 0,-4 3 0 16,4 1 0-16,-3 6 0 0,-1-1 0 0,1 4 0 0,-4 3 0 16,3-6 0-16,-3 6 0 0,0 0 0 0,0 0-10 15,0 0 10-15,0 0 0 0,0 0-13 0,4 0 4 16,3 0 1-16,-3 6 0 0,3-3 8 0,0 4-12 15,0-1 12-15,0 0-12 0,0 0 12 0,0 4-10 0,3 2 10 16,-2-2-10-16,2 2-8 0,-3 4-2 16,0 0 0-16,0 2 0 0,-3-5 20 0,3 6 0 0,0-4 0 15,-4 4 0-15,4-3 0 0,-3 3 0 16,0 0 0-16,-1-1 0 16,1-2-57-16,-1 0-5 0,1-4-1 0,-4 1-615 0,3-7-123 0</inkml:trace>
  <inkml:trace contextRef="#ctx0" brushRef="#br0" timeOffset="24136.312">16581 7753 1690 0,'0'0'48'16,"0"0"11"-16,0 0-47 0,0 0-12 0,0-3 0 0,-4-6 0 0,4 9 123 0,0-6 22 16,-3-1 5-16,-5 4 1 0,5-3-41 0,-1 0-8 15,-3-1-2-15,4 7 0 0,-4-6-54 0,0 6-11 16,0-6-3-16,-4 6 0 0,4 0-32 0,0 0 0 0,0 6 0 15,-4-3 0-15,4 0 0 0,0 4 0 16,0 5 0-16,0-2 0 0,0-4 0 0,0 6 0 0,3-2 0 0,1 2 0 31,-1 1-44-31,1 6-16 0,-1-4-4 0,4 4 0 0,0 0 52 0,0 0 12 16,0 3 0-16,0-3 0 0,4 3 0 0,-4-1 0 16,3 5 0-16,1-4 0 0,-1-1-12 0,1-5 1 0,-1 0 0 15,-3 0 0-15,4-4 11 0,0-3 0 0,-1-5 0 16,-3 2 0-16,0-6 0 0,0 0 8 0,7 0-8 0,0-6 11 15,-3-4-11-15,3-2 10 0,0-4-10 0,0-3 10 16,3-3 26-16,-2-3 4 0,-1 3 2 16,3-3 0-16,-3-3-33 0,4-4-9 0,3 4 0 0,0-3 0 15,-3 3 0-15,-1-4 0 0,1-2 0 0,-1-1 0 16,1 7 0-16,0-6 0 0,-4-1 0 0,0 1 0 16,-4-4 0-16,1 4 9 0,-1-4-9 0,1-3 0 15,-4 3 8-15,0-5-8 0,0 8 0 0,0-6 0 16,0-3 0-16,-4 10 0 0,1-1 0 0,-1 4-9 15,-3 0 9-15,4 6-10 0,-1 0 10 0,-3 6-10 16,0 6 10-16,3 1 0 0,-3 2 0 0,4 4 0 16,-1 3 0-16,4 3 0 0,0 0 0 0,0 0 0 0,-7 6 0 0,4 4-13 15,-4 2 3-15,3 7 1 0,1 0 9 0,-1 3-12 16,4 3 12-16,0 3-12 0,-3 0 12 0,3 0 0 16,3 4 0-16,1-10 0 0,-4 0 0 0,3 3 0 15,4 3 0-15,-3-3 0 0,3 10 0 0,-4 2 0 16,8-2 0-16,-4-1 0 0,0 1 0 0,-3 5-10 15,3-2 10-15,0 0 0 0,-4-4-23 16,1 1 3-16,3-1 0 0,0 7 0 0,-4-7 20 0,4 1 0 16,-3-4 0-16,-4-3 0 0,3 4-16 0,-3-4 5 15,4-3 1-15,-4 3 0 16,0-6-34-16,0-3-8 0,3 0 0 0,-3-3-1 16,4-4 6-16,0 4 2 0,-1 0 0 0,1-7 0 15,-1 3-155-15,1-2-30 0,3 6-6 0,-4-1-2 0</inkml:trace>
  <inkml:trace contextRef="#ctx0" brushRef="#br0" timeOffset="114223.788">6167 5712 532 0,'0'0'12'0,"0"0"2"0,0 0 1 0,0 0 0 0,0 0-15 0,0 0 0 0,0 0 0 0,0 0 0 16,0 0 68-16,0 0 12 15,0 0 1-15,-4 3 1 0,4-3-30 0,-3 3-5 0,3-3-2 0,-4 10 0 16,4-1-1-16,-4 0 0 0,1-2 0 0,-4 5 0 15,3-2 7-15,1 2 1 0,3 1 0 0,-4-1 0 16,-3 7 9-16,0-3 3 0,4 6 0 0,-4 0 0 16,0 0-26-16,-1 3-5 0,1 0-1 0,-3 0 0 15,3 6 6-15,3-2 1 0,-3 2 0 0,4-3 0 16,3 0-39-16,0 4 0 16,0 2 0-16,0 1-12 0,3-1 12 0,1 4 9 0,-1-4-1 0,1 7-8 15,-1-3 16-15,1-1-4 0,-4 1-1 0,3-4 0 16,1-5-11-16,-4-1 0 0,3 3 0 0,-3-3 0 15,4-2 8-15,-4-5-8 0,0 1 8 0,-4-3-8 16,4-3 8-16,-3 0-8 0,-1-4 0 0,-3-2 8 0,0 2 1 16,0 1 0-16,0-1 0 15,-3-2 0-15,6-1-9 0,-10 0 0 0,0 4 0 0,-4-4 0 16,4 1 0-16,-4-1 0 0,1 4 0 0,-1-1 0 16,8-2 8-16,-12-1-8 0,8-6 8 0,0 10-8 15,-3-13 8-15,2 0-8 0,1 6 8 0,4-12-8 0,-4 6 27 16,7-3 0-16,-1-7 0 0,-6 4 0 15,7-7-27-15,0-2 0 0,0-4 0 0,4 0 0 0,-1-3-12 0,1-3-7 16,3 0-1-16,-4-6-1 0,4-1 1 0,0 4 0 16,0-6 0-16,4 8 0 15,-1-8-178-15,1-1-35 0,6-24-7 0,1 12-2 0</inkml:trace>
  <inkml:trace contextRef="#ctx0" brushRef="#br0" timeOffset="114720.446">5913 5590 874 0,'0'0'19'0,"0"0"4"0,0 0 1 16,-4-7 1-16,-3 1-25 0,-4 6 0 0,11 0 0 0,0 0 0 0,0 0 13 0,0 0-2 16,0 0-1-16,0 0 0 0,0 0 35 0,-3 10 7 15,-4-4 2-15,7-6 0 0,0 0-18 0,0 6-3 16,0-6-1-16,-4 9 0 0,4-9 26 0,0 0 5 15,0 4 1-15,0-4 0 0,4 9-8 0,-4-9 0 16,0 0-1-16,0 0 0 0,0 3-16 0,0-3-3 16,0 0-1-16,7 10 0 0,-7-10-2 0,0 0 0 15,0 0 0-15,10-4 0 0,-2-2-9 0,-1 6-3 16,-4-3 0-16,4 0 0 0,4-3-21 0,-1 6 0 16,1-4 0-16,3 4 8 0,4 0-8 0,-1 0 0 15,4-3-11-15,-3 3 11 0,0 0 0 0,3 0 0 0,-3 0 0 16,3 3 0-16,0-3 0 0,4 0 0 0,-4 0 0 15,3 0 0-15,1 4-16 0,-4-4 4 0,7 6 0 0,-10-6 0 16,7 0 12-16,0 3 0 0,-4 0 0 0,3-3 0 31,-2 0-54-31,-1 0-8 0,0 0-2 0,0 0 0 16,0 0-97-16,4-3-20 0,-4 0-4 0</inkml:trace>
  <inkml:trace contextRef="#ctx0" brushRef="#br0" timeOffset="115531.168">6248 6562 939 0,'0'0'20'0,"0"0"5"0,0 0 1 0,0 0 1 0,0 0-27 0,0 0 0 0,0 0 0 0,0 0 0 16,0 0 93-16,0 0 14 0,0 0 2 0,0 0 1 15,0 0-30-15,0 0-7 0,0 0-1 0,0 0 0 16,0 0-24-16,3 3-6 0,-3-3-1 0,0 9 0 15,4-6-9-15,-1 7-1 0,1-7-1 0,6 0 0 16,-6 3-16-16,3-6-3 0,-4 7-1 0,1-4 0 16,7 0-10-16,-1 3 10 0,-3-3-10 0,4 0 10 15,3 4-10-15,0-4 0 0,0 0 0 0,0-3 0 16,4-3 0-16,-7 0 0 0,6-4 0 0,-3 1 8 0,7-3 0 16,-3-4-8-16,-4-6 12 0,4 7-4 0,-1-4 12 15,-9-3 3-15,6 4 0 0,-4-1 0 0,-3 0-23 0,4 1 0 16,-4-1 0-16,-4 0 0 0,1 10-12 15,-1-6-4-15,-3 2-1 0,0 1 0 0,-3-1 8 16,-1 7 9-16,1-6-13 0,-1 2 5 0,-6 7 8 16,3-6 0-16,-4 0-9 0,-3 3 9 0,7 3 0 0,-7 0 12 15,-4 0-2-15,1 3 0 0,-1 0 6 0,0 0 0 16,4 3 1-16,-3 1 0 0,6 5-17 0,-7-2-12 16,8 2 1-16,-4 1 1 0,3-1 18 0,0 4 4 15,4 0 1-15,0-1 0 0,0 1-27 0,0-3-6 16,4 5 0-16,-1-2-1 0,1-3 21 0,3-1-11 0,0-6 11 15,-4 10-8-15,4-3 8 0,0-7 0 0,0-6 0 0,4 6 0 16,-4 0 0-16,0 4 0 0,0-1 8 0,0 1-8 16,3-4 19-16,-3 7-1 0,4-7 0 0,-1 3 0 15,-3-3-18-15,4 1 8 0,3-1-8 0,0 7 0 16,3-7 0-16,-2 3 0 0,2-2 0 0,4 5 0 16,-3 1 0-16,6-7 0 0,-9 3 0 0,6-2-12 15,0 2-4-15,0-6-1 0,0 7 0 0,0-7 0 16,0-3-133-16,0 6-26 15,4-6-6-15</inkml:trace>
  <inkml:trace contextRef="#ctx0" brushRef="#br0" timeOffset="116187.523">7225 6424 360 0,'0'0'8'0,"0"0"1"0,0 0 1 0,0 0 0 0,-4-3-10 0,4 3 0 0</inkml:trace>
  <inkml:trace contextRef="#ctx0" brushRef="#br0" timeOffset="116911.086">7193 6530 410 0,'0'0'8'0,"0"0"3"0,7-3 0 0,-3 3 1 0,3-3-12 0,0-3 0 16,-7 6 0-16,3 0 0 0,4-3-42 0,-7 3-11 15,0 0-3-15,0 0 0 0,4-10 45 0,-1 7 11 0,-3 3 0 0,0 0 0 16,0 0 0-16,0 0 0 0,0-6 0 0,0 6 0 16,-3-6 12-16,3 6-3 0,0 0 0 0,0 0 0 0,-7-7 29 15,7 7 6-15,0 0 0 0,0 0 1 0,0 0 67 16,0 0 14-16,0 0 2 0,0 0 1 15,0 0-52-15,0 0-10 0,0 0-3 0,0 0 0 0,0 0 7 0,0 0 1 16,3 0 0-16,4-3 0 0,1 3-13 0,-5-3-3 16,4-3 0-16,0 6 0 0,0 0 6 0,-7 0 1 15,4-3 0-15,-4 3 0 0,0 0-50 0,0 0-13 16,10 0 0-16,-10 0 0 0,0 0 15 0,0 0-3 16,0 0 0-16,0 0 0 0,0 0 32 0,0 0 7 15,0 0 1-15,0 0 0 0,0 0-43 0,0 0-9 16,0 0 0-16,0 0 0 0,-3 3 0 0,-8 6 0 0,11-9 0 15,-7 3 0-15,7-3 9 0,-3 7-1 0,3-7 0 16,-4 6 0-16,1 0-8 0,-1 4-11 16,4-10 3-16,0 6 0 0,0 3 8 0,0-6 11 0,0 7-3 0,4-4 0 15,-1 0-8-15,1 4-11 0,-1-7 3 0,1 9 0 16,-1-5 8-16,1 2 0 0,6-3 8 16,-10 7-8-16,0-7 8 0,4 0-8 0,-1 1 8 0,1 2-8 15,-1-3 0-15,1 7 0 0,0 0 0 0,-4 2 0 16,0 1 0-16,0 0 0 0,3 6 0 0,-3-1 0 15,4 1 8-15,-4 0-8 0,3 0 8 0,-3-3-8 16,4 3 0-16,-1-3 9 0,1-3-9 0,-1-4 0 16,1 1 23-16,3-4-3 0,-4 4 0 0,1-4 0 15,-1 0-8-15,1-2-3 0,-4 2 0 0,3-6 0 16,-3-3 4-16,0 0 1 0,0 0 0 0,0 0 0 16,4 0 20-16,-4 0 4 0,3 0 1 0,1-3 0 0,0-6-7 15,-1-1 0-15,1-2-1 0,-1-1 0 0,1 1-31 16,-1-4-13-16,1-3 1 0,-4 3 0 0,10 4 12 15,-6-7-12-15,-4 3 12 0,3-2-12 16,-3-1 12-16,4 3 0 0,-1-3 0 0,4 1-9 0,1-4 9 16,-5 6 0-16,4 0 0 0,0 1 0 0,0 2 0 0,0 7-10 15,0-4 10-15,0 1 0 0,0-1 0 0,0-2 0 16,-3 6 0-16,3-1 0 0,0 1 0 16,0 0-8-16,0-4 8 0,4-2 0 0,-8 6-15 15,4-4 1-15,0 1 0 0,1-1 0 16,-1 4-40-16,0-6-8 0,0 2-2 0,0 1 0 15,3-1-192-15,-3-2-38 0</inkml:trace>
  <inkml:trace contextRef="#ctx0" brushRef="#br0" timeOffset="117695.203">7839 6465 900 0,'0'0'20'0,"-4"-7"4"0,4 4 0 0,0-3 1 0,0 6-25 16,-3-6 0-16,3-1 0 0,0 7 0 0,0 0 108 0,0 0 17 16,0 0 3-16,-7 0 1 0,0 0-53 0,0 0-12 15,-1 0-1-15,5 7-1 0,-4-4-4 0,0 0-1 16,0 3 0-16,-4-3 0 0,1 7-21 0,-1-7-5 16,0 6-1-16,1-6 0 0,3 4 4 0,-7-1 1 15,3-3 0-15,1 3 0 0,-1-6-35 0,4 7 0 16,-4-4 0-16,1 0 0 0,3 3 0 0,7-6 0 15,-4 3 0-15,1 0 0 0,-4 7 0 0,3-4 0 16,-3 0 0-16,3 7 0 0,1-1 0 0,-1 1 0 0,1-4 0 0,-1 4 0 16,1-1 0-16,-1 10 0 15,4-9 0-15,-3 9 0 0,3-3 0 0,0-4 0 0,0 1 0 0,0 0 0 16,0-1 0-16,3 1 0 0,1-6 0 0,-1 2 0 16,1 1 0-16,-1-4 0 0,1 0 0 15,-1-5 0-15,-3-4 0 0,4 0 0 0,-4 0 0 0,7 0 0 16,0 0 8-16,0 0 2 0,0-4 0 0,7-2 0 15,-10-6 2-15,3 5 0 0,0-2 0 0,-4 0 0 16,5-4-12-16,-1 0 0 0,0-2 0 0,0 2 0 16,3-2 0-16,-3-1-17 0,0 0 4 0,-3 1 1 15,3 2 12-15,0 0 0 0,-3 1 0 0,-1-1 0 16,4 4 0-16,-3-4 0 0,-1 4 0 0,1-4 0 16,-4 10 0-16,0-6 0 0,7 6 0 0,-7 3 0 15,0 0 0-15,0-10 0 0,0 10 0 0,0 0 0 16,0 0-12-16,0 0 12 0,0 0-13 0,0 0 5 0,0 0-11 15,0 0-1-15,0 0-1 0,0 0 0 0,0 0-3 0,0 0-1 16,0 0 0-16,0 0 0 0,0 0 11 0,0 7 2 16,0-7 1-16,0 6 0 0,0 6 11 0,0-5 0 15,0 2 0-15,0 4 0 0,0-1 0 0,0-6 0 16,0 4 0-16,0 2 0 0,0 1 10 0,0 0 4 16,0 2 1-16,0 1 0 0,0 0 11 0,0 2 2 15,-7-2 1-15,7 3 0 0,0-3-6 0,-4 2-2 16,4-2 0-16,0-3 0 0,0-1-21 0,0 1 0 15,0-4 0-15,0-3-8 0,0-6-4 0,0 0 0 16,0 7 0-16,4-1 0 16,6-3-60-16,-6-3-13 0,3 0-3 0,3-3-712 0</inkml:trace>
  <inkml:trace contextRef="#ctx0" brushRef="#br0" timeOffset="118129.339">8005 6646 1074 0,'0'0'30'16,"0"0"8"-16,0 0-30 0,0 0-8 0,0 0 0 0,0 0 0 0,0 0 52 0,0 0 10 15,0 0 2-15,-4-6 0 0,4 6 28 0,0 0 5 16,0 0 2-16,0 0 0 0,0 0-59 0,0 0-11 16,0 0-2-16,0 0-1 0,-4 3-6 0,-3 0 0 15,7-3-1-15,-3 10 0 0,-4-7-1 0,0 10 0 16,3-1 0-16,-3 4 0 0,0-4-3 0,4 4-1 15,-4-3 0-15,0 8 0 0,3-5-5 0,0 0-1 16,1 0 0-16,-1-4 0 0,4-3 1 0,0 1 0 16,-3 2 0-16,-1 1 0 0,4-4 3 0,0 1 1 15,0-1 0-15,4 1 0 0,-4-1-13 0,3-3 9 16,1 4-9-16,-1-7 8 0,-3 3-8 0,0-6 0 0,4 3 0 0,-4-3 0 31,7 0-100-31,-3 0-16 0,-1 0-4 0</inkml:trace>
  <inkml:trace contextRef="#ctx0" brushRef="#br0" timeOffset="118365.836">8022 6204 1270 0,'0'0'28'0,"0"0"5"0,0 0 2 0,0 0 1 15,0 0-28-15,0 0-8 0,0 0 0 0,0 0 0 0,0 0 45 0,-7 0 8 16,4-6 2-16,-1 3 0 16,1-7-120-16,3 1-24 0,0 3-5 0</inkml:trace>
  <inkml:trace contextRef="#ctx0" brushRef="#br0" timeOffset="119140.472">8463 6330 1267 0,'0'0'28'0,"0"0"5"0,4-3 2 0,-1-7 1 0,-3 7-36 0,0-3 0 0,0 6 0 0,4-6 0 0,-4-1 58 0,0 1 5 15,0 0 1-15,0 3 0 16,0-7 0-16,-4 4 0 0,1 0 0 0,3 6 0 0,0 0-52 0,-7-4-12 16,0 1 0-16,0 0 0 0,-4 3 54 0,0 0 8 15,1 3 2-15,-4 4 0 16,0 2-73-16,-1 0-15 0,1-2-2 0,0 5-1 0,-3 1 43 0,2-4 9 16,1 4 2-16,4-1 0 15,3 7-45-15,-7-3-9 0,-1-4-1 0,5 7-1 16,3-6 29-16,-4-1 0 0,8 1 0 0,-4-1 0 0,3 1-9 0,1-4 9 15,-1 1-8-15,1-1 8 0,3-3 0 0,0-6 0 16,3 7 0-16,-3-1 0 0,4 3 0 0,-4-9 0 16,0 0 0-16,7 3 0 0,0 4 0 0,0-4 8 15,0-3 0-15,0 0 0 0,0 0 0 0,-4 0 0 0,-3 0 0 0,8 3 0 16,-1-3-8-16,-4 0-12 0,-3 0 4 0,11 0 0 16,-11 0 8-16,3 3 0 0,-3-3 0 15,0 0 0-15,7 3-8 0,-7-3 0 0,4 3 0 0,-4-3 0 16,7 0 8-16,0 7 0 0,0-4 0 0,0 0 0 15,0 3 0-15,0 0 0 0,0-6 0 0,-3 10 0 16,3-4 0-16,0 0-8 0,0 1 8 0,0-1-8 16,0 0 8-16,-3 0 0 0,3-6 8 0,-4 0-8 15,4 7 8-15,-3-1-8 0,-1 0 10 0,1-3-10 16,3 10 14-16,-7-4-3 0,3 1-1 0,-3 2 0 16,0 1-1-16,0-1 0 0,-3 1 0 0,-1 0 0 15,1-1-9-15,-1 1 10 0,-3 2-10 0,0-2 10 16,0-1 10-16,0-5 3 0,-4 8 0 0,1-2 0 15,-4-7-3-15,3 4 0 0,-3 2 0 0,3-3 0 0,4-2-4 16,-3-4-2-16,3 0 0 0,0-3 0 16,-4 0 11-16,4 0 3 0,0-3 0 0,0-3 0 0,3-1-28 15,-6-2 0-15,3 0 8 0,3-4-8 0,1 4-14 0,3-4-5 16,-4 1-1-16,4-1 0 16,0-3-44-16,0 7-8 0,0-1-3 0,0 1 0 15,0 9-161-15,0 0-32 0,0 0-6 16,18-6-2-16</inkml:trace>
  <inkml:trace contextRef="#ctx0" brushRef="#br0" timeOffset="142224.427">9028 5888 345 0,'0'0'0'0,"0"0"14"0,0 0-4 0,0 0 2 0,0 0-12 0,0 6 0 0,0 3 0 0,0-6 0 0,0-3 72 16,3 10 12-16,-3-4 2 0,0 3 1 0,0 1-37 0,0-1-7 15,0 1-2-15,0-1 0 0,0 4-11 0,0-1-2 16,0-6-1-16,0 13 0 0,0-6 8 0,0-1 1 16,0 1 1-16,0 3 0 0,0-1 8 0,0 1 2 15,0 3 0-15,-3 0 0 0,3 3 11 0,0-1 2 16,-4 5 1-16,4-1 0 15,-3 3 1-15,-1 3 0 0,0-3 0 0,1 7 0 0,-1-7-8 16,-3 4-2-16,4-1 0 0,-4 3 0 0,0 1-13 0,0-1-3 16,0 1-1-16,-4-1 0 0,0-2-7 0,4-4 0 15,0-3-1-15,0 3 0 0,0-3-9 0,0-3-2 16,4-6 0-16,-1 0 0 0,-3-7-16 0,4 0 8 16,3 1-8-16,0-10 0 0,0 0 11 0,0 0-11 0,0 0 10 15,0 0-10-15,0 0 8 0,0 0-8 0,0 0 0 0,0-6 9 16,3-4-20-16,1-2-4 0,3 5-1 0,-4-5 0 15,1-1-7-15,-1-2-1 16,1 2-1-16,-1 1 0 16,4-1-2-16,-3-3 0 0,-1 4 0 0,-3-4 0 0,0 4 18 0,0-4 9 0,0 0-10 0,0 0 10 15,-3 1 0-15,3-4 0 0,0 3 0 0,3-6 0 16,-3 10 0-16,4-4 0 0,-4-3 0 0,0 4 0 16,0-4 0-16,0 6 0 0,3 1 0 0,1-1 0 15,-4 1 0-15,4 2 0 0,-4 1 0 0,0 3 0 16,3-1 0-16,-3 7 0 0,4-3 0 0,-1-6 0 15,4 6 0-15,-3-1 0 0,-4 4 0 0,3-6 0 16,4 3 0-16,0 3-9 0,0 0 9 0,0 3 0 0,0-3 0 16,1 10-10-16,2-7 10 0,-3 6 0 15,4 1-16-15,-4-1 4 0,0-3 1 0,0 7 0 16,-4-1 11-16,4 7 0 0,1-3-9 0,-1 3 9 16,-4 3-26-16,4-4-1 0,-3 1 0 0,3 3 0 15,0-3 73-15,-4 0 14 0,4-4 4 0,0 4 0 0,-3-3-64 0,3 3-21 16,-3-4 0-16,3 4 0 0,-4-3 21 15,1-3 0-15,-1-1 0 0,1 7 0 0,-1-7 0 0,-3 1 0 16,-3 0 0-16,3-1 0 16,-4-3-41-16,1 1-4 0,-1-4-1 0,-3 7 0 15,4-7-63-15,-4 0-13 0,7-6-2 0,-8 6-1 16,8-6 20-16,0 0 4 0</inkml:trace>
  <inkml:trace contextRef="#ctx0" brushRef="#br0" timeOffset="142959.272">9292 6543 836 0,'0'0'24'0,"0"0"4"0,-7 3-28 0,0 0 0 0,0 0 0 0,0-3 0 0,7 0 57 0,-7 7 6 15,0-1 1-15,0-6 0 0,7 0-8 0,0 0 0 16,0 12-1-16,0-5 0 0,3-1-37 0,-3 0-7 15,4 4-2-15,-1-4 0 0,1 6 2 0,-1-5 0 16,1-4 0-16,3 3 0 0,-3-3 1 0,3 0 0 16,-7-3 0-16,3 0 0 0,4 10 12 0,0-7 2 15,0 3 1-15,0-3 0 0,-3-3-8 0,-4 0-2 16,7 4 0-16,0-4 0 16,-4 0 14-16,5-4 2 0,-1 1 1 0,3-6 0 0,-3-1-7 0,0-5-2 0,4 2 0 0,-4-6 0 15,0 4-17-15,4-4-8 16,-4 0 8-16,0 0-8 0,0-3 0 0,0 7 8 15,0-4-8-15,-4 3 0 0,4-3 0 0,-3 7 0 0,3-1 0 0,-3 7 0 16,-4-3-13-16,3-1 5 0,-3 1 8 0,0 6-13 16,0-7 1-16,0 10 1 0,0 0 0 0,0 0 0 15,0 0-28 1,0 0-5-16,0 0-2 0,0 0 0 0,0 0 10 16,0 0 3-16,-7 0 0 0,-4 6 0 0,4-2 7 0,-3-1 2 0,-4 3 0 0,3 0 0 15,-3 7 24-15,0-4 17 0,-4 1-2 0,4 2-1 16,-4 1 15-16,-3-4 3 0,4 4 1 0,-1 2 0 15,4-5-18-15,0 2-4 0,3 7-1 0,1-3 0 16,-4-4 23-16,3 13 5 0,4-6 1 0,3-3 0 16,1 6-31-16,-1 0-8 0,4 6 0 0,0-6 0 15,4 9-30-15,-1-6-7 0,1-3-2 16,-1 4 0-16,5-8 39 0,-5 1 0 0,4 0 0 0,0-3 0 0,-3-4 19 0,-1 1 11 16,4 2 2-16,-3-5 1 0,-1-4-12 0,-3-3-2 15,0-3-1-15,0 0 0 0,0 0 16 16,4 10 3-16,-4-10 1 0,0 0 0 0,7 0-8 0,0-4-2 15,0-2 0-15,0 3 0 0,0 0-20 0,4-3-8 16,-1-1 0-16,4-8 9 16,4 2-127-16,0 4-26 0,-1-7-4 0</inkml:trace>
  <inkml:trace contextRef="#ctx0" brushRef="#br0" timeOffset="143453.258">9507 6471 806 0,'-7'12'17'0,"4"-2"4"0,-1-4 1 0,1 0 2 0,-1 7-24 0,1-1 0 0,-1 1 0 0,1-4 0 16,3 4 64-16,-4-4 8 0,4 1 1 0,0 2 1 15,-3-2 1-15,3-4 0 0,0-6 0 0,0 0 0 16,3 9-15-16,-3 4-4 0,0-4 0 0,4 4 0 0,-4-4-5 0,0-2-2 16,3 8 0-16,1-2 0 0,-4-7-13 0,3 7-4 15,1 2 0-15,-1-2 0 0,1-7-1 0,3 7-1 16,-4 2 0-16,4 1 0 0,0 0-16 0,-3-1-3 15,3 1-1-15,0-3 0 16,0 2-10-16,0-2 0 0,0-4 0 0,0 1 0 0,4-1 0 0,-4-6 10 16,4 0-10-16,-1-3 10 0,1-6-10 0,-1-3-16 15,1-4 4-15,-1-3 1 0,5-2 11 0,-5-4 0 16,1-7 0-16,-1 1 0 0,1-3 24 0,0-4 8 16,3 7 0-16,-4-10 1 0,1 10-33 0,-1-3 0 0,-3-4 0 15,0 10 0-15,1 0 0 0,-5 0-16 16,1 3 5-16,-1 0 1 0,-3 0-8 0,0 7-2 0,0 2 0 0,-3 0 0 31,-1 4-31-31,-3 3-6 0,3 0-2 0,4 6 0 16,-7-7-70-16,7 7-15 0,-14 0-2 0,14 0-1 0</inkml:trace>
  <inkml:trace contextRef="#ctx0" brushRef="#br0" timeOffset="143999.551">9885 6471 794 0,'0'0'22'0,"0"0"6"0,0 0-28 0,-4 12 0 0,1 4 0 0,3-3 0 0,-4-1 63 0,4 1 6 16,0-1 2-16,-3 4 0 0,3-4 0 0,0 10 0 16,0-9 0-16,0 6 0 0,0 3-11 0,3-3-3 15,-3 2 0-15,4 5 0 0,-1 2-14 0,1-3-3 16,-1 0-1-16,1-3 0 0,-1 0-10 0,4-3-1 16,-7-4-1-16,4 1 0 0,0-3 13 0,-4-4 2 15,3-3 1-15,-3 4 0 0,0-10-18 0,0 0-3 0,0 0-1 0,0 0 0 16,0 0-6-16,0 0-2 0,0 0 0 0,0 0 0 31,0-7 0-31,4-2 0 0,-4 0 0 0,0-7 0 16,0 3-31-16,-4-2-6 0,1-1-2 0,3 0 0 15,-4-2-23-15,0 2-5 0,4 0-1 0,-3 0 0 16,-1-5-5-16,1 5-2 0,-1-3 0 0,1 6 0 0,-1-2 42 0,-3 2 8 0,4-6 1 16,-4 4 1-16,3-4 34 0,-3 0 6 0,4 0 2 0,-1-3 0 15,0 7-1-15,1-4 0 0,3 6 0 0,0 1 0 16,7-1-22-16,-3-2-9 0,-1-1 8 0,4 3-8 15,0-2 0-15,0-1 0 0,4 0 0 0,3 4 0 16,-3-1 12-16,3 1 3 0,0-1 1 0,-4 4 0 16,4-4-32-16,1 7-5 0,-1 0-2 0,-4-4 0 15,4 10-13-15,-7 0-4 0,4 0 0 16,0 10 0-16,-4-4-41 0,0 0-9 0,-4 4-2 16,1 2 0-16,3-2-3 15,-4 2-1-15,1 1 0 0,-4-1-210 0,3-9-42 0</inkml:trace>
  <inkml:trace contextRef="#ctx0" brushRef="#br0" timeOffset="144590.416">10037 6621 813 0,'0'0'17'0,"0"0"4"0,0 0 1 0,0 0 2 0,-4 3-24 0,0 7 0 0,4-4 0 0,-3 0 0 16,3-6 102-16,0 0 15 0,0 0 3 0,0 10 1 16,0-10-27-16,0 0-6 0,0 0 0 0,0 3-1 15,0-3-33-15,0 0-6 0,0 0-2 16,0 0 0-16,7 0 3 0,0 0 1 0,0 0 0 0,4 0 0 15,-4-3-35-15,3 0-7 0,1-4-8 0,-1 7 11 16,5 0-11-16,-5 0 0 0,1 0 0 0,3 0 0 16,-4 0 0-16,-2-3 0 0,2 0 0 0,1-3 0 15,-1-4-8-15,1 7-1 0,-4-6 0 0,4 6 0 16,-4-7-1-16,0 4 0 0,0 0 0 0,-4-4 0 0,4 4-2 16,-3 0 0-16,-1-7 0 0,-3 7 0 0,0-3 12 15,4 2-10-15,-4 1 10 0,-4 0-10 16,4 0 10-16,-7-1 0 0,4 1 0 0,3 6 0 15,-11 0-57-15,1 0-7 0,-1 0 0 0,-3 0-1 16,7 0 18-16,-4 3 4 0,1-3 1 0,-1 3 0 16,4-3 34-16,-4 7 8 0,1-4 0 0,-1 0 0 0,4 6 0 0,0 1-8 15,-3-1 8-15,2 4-8 0,1-1 8 0,0 1 0 16,4-1 8-16,-4 4-8 0,3-7 8 0,1 1-8 16,-1 2 10-16,4 1-10 0,-3-4 21 15,3-2-1-15,0 5-1 0,3-6 0 0,-3 4-19 0,0-4 0 0,4 7 0 16,-1-4 0-16,1 0 43 0,3 1 1 15,3 2 1-15,1 1 0 0,3-1-35 0,-3 1-10 0,-1 3 0 16,1-4 0-16,-1-2 0 0,1-1 0 16,0 4-12-16,-1-4 4 15,1-3-76-15,3 0-16 0,-3 1-2 0</inkml:trace>
  <inkml:trace contextRef="#ctx0" brushRef="#br0" timeOffset="145024.976">10414 6465 989 0,'0'0'28'0,"0"0"6"0,0 0-34 0,-4 6 0 0,-3 3 0 0,4 1 0 16,-4-1 79-16,3 4 9 0,1-1 1 0,-4 4 1 0,3-4-1 0,1 7 0 15,3 0 0-15,-4 3 0 16,4 0-30-16,4-10-7 0,-4 7 0 0,3-6-1 0,1 2-18 0,-4-2-3 16,7 0-1-16,-4 9 0 0,4-10 7 0,0 7 2 15,0-3 0-15,1-4 0 0,2 1-11 0,1 2-3 16,-4-2 0 0,3-1 0-16,1 1-8 0,3-1-3 0,-7-2 0 0,4 2 0 0,-4-5-13 0,3 5 0 15,-3-9 8-15,4 4-8 16,-4-7 8-16,0 3-8 0,4-6 11 0,-4 0-11 0,-4-4 26 0,4 1-2 15,4-7 0-15,-1 1 0 0,1-1-10 0,0-5-2 16,-1 2-1-16,-3-3 0 0,0-3-11 0,0 0 0 0,0-3 0 16,0 6 8-1,-3-3-30-15,0 0-6 0,-1-3-2 0,1 0 0 16,-4-3-7-16,3 6-2 0,-3-3 0 0,0 0 0 16,0 3 2-16,0-3 0 0,-3 3 0 0,-1 3 0 15,1-3-2-15,-1 3 0 0,0 4 0 0,4 2 0 16,-3 4-60-16,3-1-12 0,0 7-2 0,0 3-1 0</inkml:trace>
  <inkml:trace contextRef="#ctx0" brushRef="#br0" timeOffset="145563.862">10936 6421 928 0,'0'0'20'0,"0"-10"5"0,-3 10 1 0,3 0 0 0,0-6-26 0,0 3 0 15,0-3 0-15,0 6 0 0,0 0 105 0,0 0 16 16,0 0 3-16,0 0 1 0,0 0-49 0,-7 3-9 16,-1 0-3-16,-2 3 0 0,-1 4-9 0,4-4-3 15,0 6 0-15,-3 1 0 0,-1-4-25 0,0 10-6 16,1-3-1-16,-4 3 0 0,3-4-20 0,4-2 0 15,-3-1 0-15,-1 7 0 0,4-3 8 0,0-4-8 16,3-2 8-16,1-7-8 0,3 6 0 0,-4 1 0 0,4-7 0 0,0-3 0 16,0 0 0-16,0 0 14 0,0 0-3 0,0 0-1 15,4 3 13-15,-1 0 2 0,4-3 1 0,0-3 0 16,-3 0-10-16,3 0-1 16,0-4-1-16,0 7 0 0,0 0-14 0,-3-3 0 0,3 0 0 0,-4 3 0 15,4-6 0-15,-7 6 0 0,0 0 0 0,0 0 0 16,7 6 0-16,0-3 0 0,0 0 0 0,-3-3 0 15,-4 0 0-15,4 10-12 0,3-4 12 0,0 7-13 16,-4-7 13-16,1 7 0 0,-1 5 0 0,1-5 0 16,-4 3 0-16,0-4 0 0,3 4 0 0,-3-1 0 15,4 1 0-15,-4 0 0 0,0 0 0 0,0-1 0 16,3 4 12-16,-3-3 4 0,-3-1 2 0,3-2 0 16,0 6-3-16,0-4-1 0,-4 1 0 0,1 0 0 15,-1-4-14-15,1-5 0 0,-1 2 0 0,4-9 0 16,0 0 28-16,0 0 4 0,-7 0 0 0,0-3 0 15,0-3-52-15,0-1-9 0,-4-5-3 0,4 5 0 16,0 1-35-16,0-3-7 0,0-1-2 16,0 7-512-16,-3-9-104 0</inkml:trace>
  <inkml:trace contextRef="#ctx0" brushRef="#br0" timeOffset="146173.736">11070 6668 1470 0,'-10'22'41'0,"3"-12"11"0,-1-4-42 0,1 7-10 0,4-4 0 0,-4 4 0 16,3-1 43-16,1-3 6 0,-1 1 2 0,4-1 0 16,0-9 21-16,0 7 5 0,0-7 1 0,0 0 0 15,0 0-25-15,0 0-5 0,0 0 0 0,4 0-1 16,3 0-21-16,0 0-4 0,0 0-1 0,4 0 0 16,-4-4-21-16,3 1 0 0,1 0 0 0,-1 0 0 15,1 0 0-15,-4-3-8 0,0 2 0 0,0 1 0 16,0-3-4-16,-3 3-1 0,-1-6 0 0,4 9 0 0,4-7 4 15,-4 1 1-15,0-3 0 0,0 2 0 0,-3 1 8 0,-1 0 11 16,-3-1-3-16,4 1 0 0,-1-3-8 0,4-1-9 16,-3 1 9-16,-1-4-13 15,4 4-9-15,-3-7-2 0,-1 1 0 0,1 2 0 16,-4-3-6-16,0 4-2 0,3-1 0 0,-6 1 0 16,3-4-3-16,-7 4-1 0,3-1 0 0,-3-3 0 15,0 4-16-15,0 6-3 0,0-4-1 0,0 4 0 16,0 3 38-16,7 3 7 0,-7 0 2 0,-4 3 0 0,4 3 9 0,-3 7 0 15,-1-1 0-15,0 4 0 0,1 3 0 0,-1 3 0 16,1 3 0-16,-1 0 0 0,4 0 24 16,0-3 3-16,4 3 1 0,-5 0 0 0,8-3-4 0,0 0 0 0,-3-3 0 15,3 0 0-15,3 3 20 0,1-4 3 16,3-2 1-16,0-3 0 0,0 5-21 0,0-5-4 16,0-1-1-16,0-2 0 0,0 2 10 0,0-5 1 0,4 2 1 15,-4 1 0-15,7-4-34 0,-7 0 0 0,0-3 0 0,4-3 0 31,-1 0-26-31,1 0-9 0,-4-3-1 0,4 0-1 0,-1 0-145 16,-3-3-29-16,15-7-5 0,-12 0-2 0</inkml:trace>
  <inkml:trace contextRef="#ctx0" brushRef="#br0" timeOffset="147092.891">11303 6436 882 0,'0'0'19'0,"0"7"4"0,-4 2 1 0,4-3 1 0,-3 7-25 0,3-1 0 15,0 1 0-15,0-4 0 0,0 10 71 0,-4-6 9 16,4-4 1-16,4 7 1 0,-4-4-4 0,0 1-1 15,0-1 0-15,0-2 0 0,3-1-17 0,1-3-3 16,0 4-1-16,-1 2 0 0,1-2-7 0,-4 2-1 0,7 1-1 16,-7-1 0-16,3 1-13 0,1 6-2 0,-4-3-1 0,0-4 0 15,0 13-6-15,0-6-1 0,-4-3 0 0,1 6 0 16,-1-4-24-16,1 1 0 16,-1-3 0-16,-3 3-11 0,3-7 11 0,1 1 16 15,-1-4-4-15,4-3-1 0,0-6-11 0,0 0 10 0,0 0-10 0,0 0 10 16,0 0 35-16,0 0 7 0,-3-6 2 0,3 3 0 15,3-6-31-15,-3-4-7 0,4 1 0 0,-4-4-1 16,7 0-15-16,-3-3 0 0,3 1-9 0,-4-4 9 16,4-3-22-16,0 3 2 0,0-3 0 0,0 3 0 31,0 3-6-31,0-3-1 0,-3-3 0 0,-1 3 0 0,5 0-6 0,-5 3-2 16,1 0 0-16,-1 7 0 0,1-1 12 0,-1 4 3 0,-3-1 0 0,0 7 0 15,0-3 20-15,0 6-11 0,0 0 11 0,0 0-8 16,0 0 8-16,0 0 0 0,0 0-9 0,0 0 9 15,0 6 0-15,4 0 0 0,-1 7-9 0,1-4 9 16,-1 1 0-16,1-1 11 0,-1-3-2 0,1 10 0 0,3-3-9 16,-4-7 12-16,5 0-12 0,-5 0 12 0,4 10-12 0,-3-3 0 15,3 2 0-15,-4 1 8 0,4 3-8 0,-3-3 12 16,-1 6-12-16,1-1 12 0,-4-2-12 16,0 0 8-16,0 6-8 0,0-6 8 0,0-3-8 0,0-1 12 15,-4-2-12-15,4-7 12 0,-3 4-12 0,3-10 8 16,0 0-8-16,0 0 8 0,0 0 10 0,0 0 2 15,0-4 0-15,-4-5 0 0,4 0-5 0,0-4-1 16,0 1 0-16,0-4 0 0,4 0-14 0,-1-3 0 16,1-3-12-16,-1 0 12 0,1 1-23 0,-4-1 3 0,3 3 0 15,1-3 0 1,0 9-7-16,-4-6-1 0,3 4 0 0,1 2 0 0,-1 1 16 0,1-1 4 16,-4 4 0-16,3 2 0 0,1-5 8 0,-4 12 0 0,0 0 0 0,0 0 0 15,0 0 0-15,0 0-8 0,0 0 8 0,0 0-8 16,3-3 0-16,-3 3 0 0,7-3 0 15,0-4 0-15,0 7 8 0,-7 0 11 0,7-6-3 0,-7 6 0 16,11 0-8-16,-4-3 0 0,4 3 0 0,-4 0 0 16,3 3 0-16,-3 0 0 0,0 0 0 0,0 7 8 15,4-1-8-15,-4 4 12 0,-3-1-12 16,3-2 12-16,-4 2 9 0,4 1 3 0,-7 2 0 0,4 11 0 16,-4-5-24-16,-4 5 0 0,4 5 0 0,-3-3 0 15,-1-6 10-15,1 6-2 0,-1-9-8 0,1 6 12 16,-1-6-12-16,4-3 0 0,-3-1 0 0,3-2 0 15,0-7 0-15,0 7 0 0,0-13 0 0,0 0 0 0,3 0 0 16,1 6 0-16,-1-6-13 0,4-6 4 16,4-1-127-16,-1 1-26 0,8-9-5 0,0-4-1 15</inkml:trace>
  <inkml:trace contextRef="#ctx0" brushRef="#br0" timeOffset="147646.278">11811 6665 1190 0,'0'0'33'0,"0"0"9"0,0 0-34 0,0 0-8 0,-4 7 0 0,1-1 0 15,3-6 111-15,0 0 20 0,0 0 4 0,-4 6 1 16,-3 3-39-16,7-2-7 0,0-7-2 0,0 0 0 16,0 6-27-16,0-6-5 0,0 0-2 0,7 6 0 15,0 1-13-15,1-7-2 0,-1 9-1 0,3-6 0 16,1 0-18-16,-1 0-3 0,4-3-1 0,-3 4 0 16,-4 2-16-16,4 0 8 0,-1-6-8 0,-3 0 0 15,4-3 0-15,-4 3 0 0,0-3 0 0,0-3-12 16,-3 6-3-16,-1-7 0 0,1 1 0 0,-1-3 0 15,1-4-13-15,-1 0-4 0,1 4 0 0,-4-3 0 16,0 5 12-16,0-2 1 0,0-4 1 0,-4 1 0 0,4-1 18 0,-3 1-12 16,-4-4 12-16,3 3-10 0,-3 1 10 15,4 6 0-15,-8-4 0 0,4 4 0 0,0 0 0 16,0-1 0-16,0 1 0 0,0 6 0 0,7 0 0 0,-7 0 0 16,0 3 0-16,3 0 0 15,-3 10-8-15,0-4 0 0,0 4 0 0,0-1 0 0,0 10 8 0,3-9-13 16,-3-1 5-16,0 7 8 0,4-3-12 0,-1 3 12 15,1-4-10-15,-1 7 10 0,0-3-24 0,1-3 2 16,3-4 0-16,-4 4 0 0,4-6 13 16,-3 2 9-16,3 1-12 0,0 2 12 0,0-2 0 0,0-1 0 15,0 1 0-15,3 3 0 0,-3-4 0 0,0 7 14 16,0-3-2-16,0-4-1 0,0 7 8 0,0-3 1 0,4-4 1 0,-1 1 0 16,1 6-21-16,3-7-8 0,0 1 0 15,0-1 0-15,0-2-8 0,0-4 0 0,4-3-1 0,-1-3-565 16,5-3-113-16</inkml:trace>
  <inkml:trace contextRef="#ctx0" brushRef="#br0" timeOffset="148308.715">12072 6618 961 0,'0'0'20'0,"0"0"5"0,0 0 1 16,0 0 2-16,0 0-28 0,0 0 0 0,-7 6 0 0,0 4 0 0,7-10 89 0,-7 9 12 15,3 1 3-15,-3 2 0 0,0-5-28 0,4 11-6 16,-4-5-1-16,3 3 0 0,1-1-14 0,-1 1-3 15,4 0-1-15,0 2 0 0,-3-2-20 0,3 9-4 16,3-3-1-16,-3 0 0 0,4 0 0 0,-4 0 0 16,7 0 0-16,-4-3 0 0,1 6-5 0,-1-3-1 15,1-7 0-15,-1 1 0 0,-3-3-20 0,0-1 0 16,4-2 0-16,-4-4-8 0,0-6 24 0,0 0 4 0,0 0 2 16,0 0 0-16,3-3 19 0,1-7 4 15,-4-2 1-15,3 6 0 0,-3-10-30 0,0-3-7 0,0 0-1 16,0-3 0-16,0-3-8 0,0 3-12 0,-3-3 2 0,3 0 1 31,0 0-27-31,3-6-6 0,-3 6-1 0,0-10 0 16,-7 16 6-16,4-3 1 0,3 3 0 0,0 4 0 0,0-4 16 0,0 6 3 0,3 1 1 0,-3 2 0 15,0-2 6-15,4-1 2 0,-4 10 0 0,3-6 0 16,-3-1 8-16,4 4-8 0,-4 6 8 0,3-9-8 16,-3-1 0-16,4 4 0 0,3 0 0 0,-3-4 0 15,-1 7 8-15,1-6-8 0,-1 6 8 0,1-7-8 16,3 10 8-16,-7 0-8 0,0 0 8 0,7 0-8 15,0 0 8-15,0 0 0 0,0 0 0 0,-4 0 8 16,5 7-8-16,-1-1 0 0,0 0 0 0,0-3 0 16,-4 0 0-16,8 10 0 0,-4-4 0 0,0 4 0 0,0-1 0 15,0 1 0-15,0 3 0 0,0-4 0 0,-3 1 0 16,3 2 0-16,-4 4 0 0,1 6 0 16,-4-3 14-16,3 7-2 0,-3 2 0 0,0-3 0 0,-3 3-12 0,3-2 0 15,-4 2 0-15,1 0-10 0,3-6 2 0,0 1 0 16,3-11 0-16,1 7 0 0,3-6 0 0,-4 0 0 15,4-4 0-15,1 4 0 16,2-7-45-16,-3 1-9 0,4-4-2 0,-1-6-670 0</inkml:trace>
  <inkml:trace contextRef="#ctx0" brushRef="#br0" timeOffset="148870.023">12435 5706 940 0,'0'0'26'0,"-3"9"7"0,-4-6-33 0,3 10 0 0,-3-4 0 0,0 4 0 0,4-1 87 0,-4 4 10 16,0-3 3-16,3 2 0 0,-3-2-27 0,0-1-5 15,3 1 0-15,-3-1-1 0,4 4 0 0,-1-3 0 16,1 2 0-16,-1 1 0 0,1 3-22 0,3-4-4 16,0 7-1-16,0 3 0 0,0-3-8 0,3 0-3 15,1 3 0-15,-1 1 0 0,1 8-3 0,-1 1-1 16,1 2 0-16,-1 4 0 0,4 0-5 0,-3-1-2 16,3 1 0-16,-3 6 0 0,3-3-8 0,-4 0-2 0,1-3 0 15,-1 3 0-15,4-4-8 0,-3 8 0 16,-1-8 0-16,-3 1 0 0,4 3 0 0,-4-6 8 0,0-4-8 0,0-3 0 15,0 1 0-15,0-4 0 0,0-6 0 16,-4 3 0-16,1-6 0 0,3-3 0 0,-4-1-11 16,4-2 11-1,-3-1-30-15,3-5-1 0,0-7 0 0,0 0 0 16,0 0-5-16,0 0 0 0,0 0-1 0,0 0 0 16,0 0-26-16,0 0-5 0,3-7 0 0,1 4-1 0,-1-3-137 15,4 0-27-15</inkml:trace>
  <inkml:trace contextRef="#ctx0" brushRef="#br0" timeOffset="149227.313">12227 6430 1335 0,'0'0'29'0,"0"0"7"0,4-6 0 0,-1 0 2 0,4-1-30 0,-3 4-8 0,-1-3 0 16,1 0 0-16,3-1 68 0,-3 4 13 15,3-6 3-15,0 6 0 0,0-7-32 0,3 7-7 0,1 0-1 0,-1-3 0 16,5-4-44-16,-1 10 0 0,0-6-10 0,3 0 2 15,1-1 8-15,0 1 11 0,-1 6-3 0,-3 0 0 16,4 0-8-16,3 0-17 0,-3 0 4 0,-4 0 1 31,4 13-24-31,-4-7-5 0,0 0-1 0,0 1 0 16,-3 2-92-16,3-3-18 0,10 7-4 0,-13-4-1 0</inkml:trace>
  <inkml:trace contextRef="#ctx0" brushRef="#br0" timeOffset="151745.774">12898 7164 970 0,'3'-16'27'0,"1"7"7"0</inkml:trace>
  <inkml:trace contextRef="#ctx0" brushRef="#br0" timeOffset="152492.57">12785 6941 752 0,'0'0'16'0,"0"0"4"0,0 0 1 0,0 0 0 0,-7 0-21 0,7 0 0 0,-7 0 0 0,7 0 0 16,0 0 62-16,-4-3 8 0,-3-3 2 0,7 6 0 16,-4-3-2-16,4 3 0 0,0 0 0 0,0 0 0 15,0 0-25-15,0 0-5 0,0-7 0 0,0 7-1 16,0 0-27-16,0 0-4 0,0 0-8 0,8 4 11 15,-1 2 8-15,-4 3 1 0,4 1 1 0,-3 2 0 0,-4 1 7 16,3-1 2-16,-3 10 0 0,0 0 0 0,0 0 4 0,-3 0 1 16,-1-3 0-16,1 6 0 0,-1-3-4 0,-3 6-1 15,4-3 0-15,-5 3 0 0,5 1-11 0,-4-4-3 16,3 0 0-16,-3 0 0 0,4-9 1 0,-4 6 0 16,3 3 0-16,4 3 0 0,-3-3 5 0,3 0 1 15,0 3 0-15,0-6 0 0,0 6-5 0,0 1-1 16,0-4 0-16,-4 0 0 0,4 9-9 0,-3-5-8 15,-1-1 12-15,-3-3-12 0,0 0 17 0,-4 3-3 16,1-3-1-16,-1 3 0 0,1-2 1 0,-1-5 0 16,-3 5 0-16,3 2 0 0,4-3-4 0,-7 0-1 15,0 0 0-15,0-3 0 0,-4-6-1 0,1 3 0 0,-1-4 0 16,0 10 0-16,1-6 4 0,-4 3 1 0,3-6 0 16,0 9 0-16,1-10-3 0,-1 4-1 0,0-3 0 0,1 0 0 15,-1-1 0-15,4-2 0 16,-7 3 0-16,3-10 0 0,1 6-1 0,-1 1-8 0,-3 6 12 0,0-7-4 15,-1 4-8-15,1 0 0 0,0 2 9 0,-4-5-9 16,-3 6 16-16,3-4-2 0,1-2 0 0,-4 6 0 16,3-3-14-16,-3-4 0 0,3 1 0 0,-3-4 0 15,3 4 0-15,-3-1-16 0,0 7 1 0,-1-3 1 16,5-4 3-16,-5 4 1 0,5-4 0 0,3-5 0 16,-4 5 10-16,4-6 0 0,-4 1 0 0,0-4 0 15,4 3 0-15,4-6 0 0,-1 6 0 0,0-2 0 16,1-1 0-16,3-3-15 0,-4 6 4 0,4-3 1 15,0 0 10-15,0-3 14 0,-1 6-3 0,5-2-1 0,-4-1-23 16,3 0-5-16,-3 3-1 0,0-6 0 16,0 6-25-16,0-2-4 0,0-1-2 0,-1-3 0 15,1 6-10-15,0-6-3 16,-3 0 0-16,3-6 0 0,-4 3 0 0,4-7 0 0,-4 1 0 0,4-4-471 16,-4 1-94-16</inkml:trace>
  <inkml:trace contextRef="#ctx0" brushRef="#br0" timeOffset="153464.115">12771 6935 537 0,'0'0'15'0,"0"0"4"0,0 0-19 0,-7 3 0 0,-1-6 0 0,8 3 0 16,0 0 0-16,0 0-19 0,0 0 4 0,-3-3 1 15,3 3-3-15,0 0-1 0,0 0 0 0,0-3 0 16,3-4 56-16,1 1 11 0,3-3 3 0,0 6 0 15,0-7-1-15,4 10 0 0,-4-6 0 0,3 3 0 16,1-4-23-16,0 4-5 0,-4 0-1 0,0 0 0 16,0 3-2-16,-7 0-1 0,0 0 0 0,0 0 0 15,0 0-7-15,0 0 0 0,0 0-1 0,0 0 0 16,0 0 25-16,0 0 6 0,0 0 1 0,0 0 0 16,-7 6 33-16,-4-3 6 0,4 4 2 0,-4-1 0 15,1 3-24-15,-4-2-4 0,3 5 0 0,-3-2-1 16,0-1-23-16,-4 4-5 0,1-1-1 0,-1 1 0 15,0-1-11-15,1 7-3 0,-1 0 0 0,4 0 0 16,3 3 0-16,1-7 0 0,-4 4 0 0,0 0 0 0,7-3-12 16,-4 2 0-16,0-2 0 0,4 3 0 15,0-7 0-15,0 1 0 0,4-7 0 0,-1-3 0 0,1 7 0 16,3-10 0-16,0 0 0 0,0 0 0 0,0 0 17 16,0 0 1-16,3-10 0 0,4 1 0 0,0-10-9 0,0 0-1 15,0 4-8-15,4-4 12 0,0-6-12 0,3 0-16 16,0-3 3-16,3-4 1 0,-3 1-4 0,1 6-1 15,-1-4 0-15,0 1 0 0,0 3 7 0,-3 0 2 16,-1 3 0-16,1 0 0 0,-1 3 8 0,1 1 0 16,-4 2 0-16,4-3 0 0,-4 7 0 0,0-1 0 15,-4 4 0-15,4 2 0 0,0 7 0 0,-3-6-8 16,3 6 8-16,0 6 0 0,-4 1 0 0,4 2 9 0,-3 4 0 16,0 5 0-16,-1 1 4 0,1 3 1 15,-1 6 0-15,-3 4 0 0,4-1 2 0,-4 4 1 0,0 2 0 16,0 1 0-16,-4-4-17 0,4-5 10 0,0-11-10 15,-3 11 8-15,-1-11-8 0,1 11 0 0,3-11 9 0,0 7-9 16,0-9-9-16,0 3-7 0,0 0 0 0,3 6-1 31,1-3-46-31,-1 3-9 0,4 0-1 0,0 0-675 0</inkml:trace>
  <inkml:trace contextRef="#ctx0" brushRef="#br0" timeOffset="154574.012">7359 8528 806 0,'-4'3'17'0,"1"6"4"0,-4 1 1 0,3-7 2 0,-3 6-24 0,7-9 0 0,-3 4 0 0,3-4 0 16,0 0 44-16,0 0 4 0,0 0 0 0,0 0 1 15,0 0-12-15,0 0-2 0,0 0-1 0,0 0 0 16,3-7-11-16,1-2-3 0,-1-4 0 0,1-5 0 16,-4 5 20-16,3 0 3 0,1 1 1 0,-1-1 0 15,-3 1 4-15,4-1 2 0,-4 4 0 0,0-1 0 16,-4-2-11-16,4 9-3 0,-3-7 0 0,3 1 0 0,-4 9-14 16,-3-3-3-16,4 0-1 0,-8-4 0 15,4 7 4-15,-3 0 1 0,3 7 0 0,-4-4 0 0,0 0-23 0,-6 3 0 16,3 4 0-16,-1-4 0 0,-2 6-12 15,-1 1-6-15,4 3-2 0,0-4 0 0,0 1 20 0,7-1 0 16,-7 1 0-16,7-1 0 0,-4 1 0 0,4-1 0 16,0-2 0-16,0-1 0 0,3 4-13 0,1-7 4 15,-1 10 1-15,1-1 0 0,3 1 8 0,0-3 0 16,3 5 0-16,-3-2 0 0,4-3 11 0,-1 2-3 16,4 1 0-16,0 3 0 0,1-3 7 0,-1-1 1 15,3-2 0-15,1 2 0 0,3-2-8 0,-4 0 0 0,5-1-8 16,-1 1 12-16,0-4-12 0,0-3 9 0,4 4-9 15,-4-7 8-15,0-3-8 0,3 0-9 0,1 0 9 16,0 0-13 0,-1-3-92-16,-3 3-19 0,4 0-3 0,-4-3-1 0</inkml:trace>
  <inkml:trace contextRef="#ctx0" brushRef="#br0" timeOffset="155138.76">7638 8566 1292 0,'-11'0'28'0,"0"0"7"0,4 0 1 0,-3 0 0 16,3 0-36-16,-4-4 0 0,4 1 0 0,0-3 0 0,4 6 52 0,-4-3 3 15,3 0 1-15,4 3 0 0,0 0-2 0,0 0 0 16,0 0 0-16,0 0 0 0,0 0-30 0,0 0-5 16,0 0-2-16,0 0 0 0,-4 6-17 0,-3 0 0 15,4 1 0-15,-1 5 0 0,1 1 9 0,3 2-1 16,0 1-8-16,-11 3 12 0,11 0 4 0,-3-1 1 16,-4-2 0-16,3 9 0 0,1-6 7 0,3-3 2 15,0-7 0-15,0 1 0 0,0-1 13 0,0-3 2 16,0-6 1-16,7 6 0 0,0 1-13 0,3-1-2 15,-6-3-1-15,6 0 0 0,1-3-10 0,3 0-1 0,-3 7-1 16,3-7 0-16,-4 0-14 0,4 0 8 0,1-7-8 16,-1 4 0-16,0-6 12 0,0 2-4 0,0-5-8 0,-3-4 12 15,3 4-12-15,-4-1 8 16,1-3-8-16,-4 4 0 0,4-10 0 0,-4 3-15 0,-4 0 2 0,1 4 0 16,-1-1-3-16,1 0-1 0,-4 1 0 0,0-1 0 15,-4 0 5-15,4 1 2 0,-3 2 0 0,-1 1 0 16,1-1 10-16,-1 0 0 0,1 4 0 0,-5 6 0 15,5 0 0-15,-4-4 0 0,-4 4 0 0,4 3 0 16,-3 3-8-16,-1-3 0 0,1 0 0 0,-1 10 0 16,4-1 0-16,0 4 0 0,0-4 0 0,-4 4 0 15,4-1 0-15,0 1 0 0,4 3 0 0,-1 2 0 16,0-2-17 0,4 3-3-16,0-3-1 0,0-4 0 0,0 1-45 0,4-1-9 0,0 1-1 0,-1-4-1 15,1 4-41-15,3-7-8 0,-4 0-2 16,1 0-452-16</inkml:trace>
  <inkml:trace contextRef="#ctx0" brushRef="#br0" timeOffset="156023.698">8047 8600 914 0,'0'0'20'0,"-7"9"4"0,0-5 0 0,3 5 3 0,4-9-27 0,-10 3 0 0,3 7 0 0,0-4 0 16,7-6 102-16,0 0 15 0,-4 6 3 0,4-6 1 15,0 0-37-15,0 0-8 0,0 0-2 0,0 0 0 16,0 0-6-16,0 0 0 0,0 0-1 0,0 0 0 15,0 0-38-15,0-3-7 0,0-3-2 0,0 3 0 16,4-7-20-16,-1 7 0 0,-3-6 0 0,0 9 0 16,0 0 0-16,0 0 0 0,0 0 0 0,0 0 0 15,0 0-10-15,0 0-3 0,0 0-1 0,4 12 0 16,-4 1 4-16,0-4 1 0,0 4 0 0,-4 9 0 16,1-4 9-16,-1 1 0 0,0 0 8 0,1-3-8 15,-1 6 14-15,1-10-2 0,-1 7 0 0,1-6 0 0,3 2 0 16,-4-2 0-16,4-4 0 0,0-6 0 0,0-3-3 0,0 0-1 15,0 0 0-15,0 0 0 0,0 0 1 0,0 0 0 16,0 0 0-16,7 0 0 0,0-6-9 0,0 0 0 16,1-7 9-16,-1 7-9 0,0-3 0 0,3-4-20 15,-6 0 4-15,-1 1 1 0,4-4 1 0,0 1 0 16,0-4 0-16,-3 0 0 0,3 0 14 16,-3 7 0-16,-4-1 0 0,3 0 0 0,1 1 0 0,-4 3 0 15,0-1 8-15,0 4-8 0,0 6 13 0,0 0-1 16,0 0 0-16,0 0 0 0,0 0 9 0,0 0 2 0,0 0 0 15,0 0 0-15,0 0-23 0,0 0-15 0,0 0 3 16,0 0 0-16,0 0 12 0,7-6 0 0,0 6 9 0,0 0-9 16,-4 0 0-16,4 0 0 15,0 0 0-15,0 6 0 0,1-3-16 0,-1 0-7 0,0-3-1 0,3 13 0 16,-10-7 10-16,7 3 2 0,-3-2 0 0,-1 11 0 16,1-5 12-16,-1 0 0 0,1-1-10 0,-4 4 10 15,0-1 0-15,0-2 0 0,0-7 12 0,-4 10-4 16,1-4 27-16,-1-5 5 0,4 5 0 0,0-12 1 15,0 0-17-15,0 0-3 0,0 0-1 0,0 0 0 16,0 0-3-16,0 0-1 0,0 0 0 0,0-12 0 16,4-1-7-16,-1-9-1 0,4 10-8 0,1-7 12 15,-1 0 0-15,0 3 0 0,3 1 0 0,1 2 0 16,-4 1-12-16,0-1 0 0,0 4 0 0,0 6 0 16,-3-7-28-16,3 10-6 0,-7 0-1 0,0 0 0 15,3 0 13-15,1 6 2 0,3 1 1 0,-7-7 0 0,0 6 9 0,3-3 2 16,-3 6 0-16,0 1 0 15,0-4 8-15,4 4-12 0,-4-1 12 0,0 0-12 0,-4-2 21 0,4 2 4 16,-3 0 1-16,3 4 0 0,0-10-14 0,0 7 0 16,3-1 8-16,-3-9-8 0,4 6 0 0,-1-6 0 15,1 13 8-15,3-7-8 0,-4-3 0 0,4 3 0 16,0 1 8-16,4-7-8 0,0 9 0 0,-4-6 0 16,3-3 0-16,1 0 0 15,-1 7-44-15,1-7-6 0,0-7-1 0,-1 7 0 16,1 0-110-16,-1-3-23 0,1-6-4 0,-4 6 0 0</inkml:trace>
  <inkml:trace contextRef="#ctx0" brushRef="#br0" timeOffset="156785.38">8576 8515 1170 0,'0'0'25'0,"0"0"6"0,0 0 1 0,0 0 1 0,0 0-33 0,0 0 0 0,0 0 0 0,0 0 0 16,0 0 84-16,0 0 9 0,0 0 3 0,0 0 0 16,0 0-28-16,0 0-6 0,0 0-1 0,0 13 0 15,0-4-12-15,0 1-2 0,0 2-1 0,-4 4 0 0,4 3-10 0,-3 0-1 16,3 3-1-16,-4 3 0 0,1-3-5 0,-1 3-1 15,1 0 0-15,-1-3 0 0,1 3-13 0,-1-3-3 16,1-10-1-16,-1 7 0 16,1-16 1-16,-1 10 1 0,4-13 0 0,0 0 0 0,0 0 12 0,0 0 3 15,0 0 0-15,0 0 0 0,0 0-11 16,0-6-1-16,0-7-1 0,0 4 0 0,0-4-15 0,4 0 0 16,-4 4 0-16,3-3 0 0,1-7-22 0,-4 6 2 15,3 1 1-15,-3-4 0 0,4 3 2 0,-4-2 0 16,3-1 0-16,-3 3 0 15,0 1-8-15,0 3-2 0,4-7 0 0,-4 6 0 0,3 1 5 0,-3 9 1 16,0 0 0-16,0 0 0 0,0 0 10 0,0 0 3 0,4-6 0 16,-4 6 0-16,0 0 8 0,7 0 0 0,-4-3 0 0,-3 3 0 15,8 3 0-15,-5-3 0 16,4 6-9-16,0-6 9 0,-3 9 0 0,3-5 0 0,-4 5 0 0,1 0 0 16,-1 1 0-16,1 2 12 0,-4 1 0 0,3-1 0 15,-3 4 0-15,0-3 1 0,0 5 0 16,0-2 0-16,0-3 1 0,0-1 0 0,-3 1 0 0,3-4 0 15,0-3 1-15,0-6 0 0,0 0 0 0,0 0 0 16,0 0 13-16,0 0 2 0,0 0 1 0,0-9 0 16,3-3-18-16,4-7-3 0,-3 3-1 0,3-6 0 15,0 0-9-15,0 0 0 0,0 6 0 0,4-2 0 16,-4-1 0-16,0 0-14 0,4 3 5 0,-4 4 1 16,3-7-9-16,-6 10-2 0,3-4 0 0,-4 10 0 15,4-6-5-15,-3 9 0 0,-1-4-1 0,-3 4 0 16,4 4-3-16,-4-4 0 0,0 0 0 15,0 9 0-15,3 3 16 0,1-2 4 0,-8-1 0 0,4-2 0 0,4 5-14 16,-4 1-2-16,0-4-1 0,-4 10 0 0,4-13 25 16,0 13 0-16,0-3 0 0,0-4 0 15,4 1 21-15,-4-4 10 0,3 4 1 0,-3-4 1 0,4 0-17 0,0 1-4 16,-4-4-1-16,3 4 0 0,-3-7-3 16,0-3 0-16,0 0 0 0,0 0 0 0,0 0-8 0,0 0 0 15,4 9 0-15,-4-9 0 16,0 0-26-16,0 0-10 0,7 3-3 0,0-3 0 15,0 7-139-15,0-4-28 0,0 3-6 0</inkml:trace>
  <inkml:trace contextRef="#ctx0" brushRef="#br0" timeOffset="157436.924">8978 8660 1101 0,'0'0'24'0,"-7"6"4"0,4 0 2 0,-1 4 2 0,1-1-32 0,3 0 0 0,-4-2 0 0,4 5 0 0,0-2 74 0,-3-1 8 15,3 0 2-15,0-9 0 0,0 0-14 0,3 7-2 16,-3-7-1-16,0 0 0 0,4 6-18 0,-4-6-3 16,0 0-1-16,7 0 0 0,-4 3-3 15,4-3-1-15,0 0 0 0,-3-3 0 0,3-3-2 0,-4 3-1 16,4-1 0-16,-3-2 0 16,-1 6-16-16,1 0-3 0,-4 0-1 0,7 0 0 0,-7 0-18 0,4 0 0 15,3 0 0-15,-4 0-9 0,4 0 9 0,0 0 0 16,4 0 0-16,-8 0 0 0,4 0-8 0,0-3-7 15,1 3-1-15,-1-6 0 16,0-1-11-16,0 1-2 0,-4 0-1 0,4 0 0 0,0-7 6 0,0 10 2 16,-3-10 0-16,-1 4 0 0,-3 0 10 0,0 2 1 15,0 1 1-15,0 6 0 0,0-6 1 0,-3 0 0 0,-1-4 0 16,-3 10 0-16,4-6 22 0,-4 0 5 0,-4 6 1 0,4-4 0 16,0 4-3-16,0 0-1 0,-4 0 0 15,1 4 0-15,-1-4 19 0,4 0 4 0,-3 6 1 0,3-3 0 16,-4 0-27-16,7 7-4 0,1-1-8 0,-4 0 11 15,3-2-11-15,4 5 0 0,-3 1-12 0,-1-4 12 16,4 4 0-16,0-1 0 0,4 7 0 16,-1-6 0-16,-3 2-9 0,4 1 9 0,-4-4 0 0,3 4 0 15,1-3-8-15,-1-1 8 0,5 1 0 0,-5-1 0 16,4-2 0-16,-3 2 0 0,3-2 0 0,0-1 0 16,0-3 0-16,-4 7 0 0,4-4 0 0,0-2 0 15,0-1 0-15,1 0 0 0,-1 0 0 0,0 1 0 16,3-1-11-16,-3-3-8 0,0-3-1 0,4-3-1 15,-4 0-31-15,4-7-5 0,-4 7-2 0,3-6-505 16,1-4-100-16</inkml:trace>
  <inkml:trace contextRef="#ctx0" brushRef="#br0" timeOffset="157909.229">9285 8719 836 0,'0'0'24'0,"-7"6"4"0,7-6-28 0,0 0 0 15,0 0 0-15,0 0 0 0,0 0 108 0,0 0 16 16,0 0 4-16,0 0 0 0,0 0-52 0,0 0-9 16,-3 7-3-16,3-7 0 0,0 0 0 0,0 0 0 0,0 0 0 0,0 0 0 15,3 6-4-15,-3-3-2 0,4 7 0 0,-4-1 0 16,0-3-17-16,0 10-3 0,3-4-1 16,-3 1 0-16,-3 0-9 0,3 2-1 0,0-2-1 0,-4-1 0 15,4 4-10-15,-3 0-3 0,-1-1 0 16,0 1 0-16,1-3-1 0,-1-1-1 0,1-6 0 0,3-6 0 15,0 0-11-15,0 0 10 16,0 0-10-16,0 0 10 0,0 0 6 0,3-3 2 0,-3-6 0 0,4-1 0 16,-1 4-18-16,1-3 8 0,0-1-8 0,-1-2 0 15,1-1 10-15,3 1-10 0,-4-4 8 0,1-3-8 16,3 7 0-16,0-10 0 0,-4 9 0 0,4-9 0 16,0 3-11-16,4-3-4 0,-4 4-1 0,4-1 0 15,-4-3 3-15,0 0 0 0,0 3 0 0,0 7 0 16,0-1-3-16,0 7-1 0,-3 3 0 0,-4 3 0 15,7-7 17-15,-4 1 0 0,-3 6 0 0,7 10 0 16,-3-4 0-16,-1 0-10 0,4 7 10 0,-3 5-8 0,-1-2 8 16,1 6 0-16,-1-3-9 0,-3 0 9 0,4-7 0 15,-1 10 0-15,-3 0 0 0,4 0 0 16,0-6 0-16,-1 9 0 0,1-3 12 0,-4 0-4 0,3 0-8 0,1-7 0 16,-4 10-10-16,3-6 10 0,4 0 0 0,-3 0-9 15,-1 3 9-15,1-3 0 16,-1-1-40-16,1-2-2 0,-1 0-1 0,1-4 0 15,-1-8-209-15,-3-4-41 0</inkml:trace>
  <inkml:trace contextRef="#ctx0" brushRef="#br0" timeOffset="158372.778">9804 8656 1497 0,'0'0'32'0,"0"0"8"0,0 0 0 0,0 0 4 0,0 0-36 0,0 0-8 0,-7 4 0 0,0-4 0 16,7 0 104-16,-7 0 20 0,7 0 3 0,0 0 1 0,0 0-61 0,-8 0-12 15,1-7-3-15,4 1 0 0,-4 3-32 0,3-6-6 16,1-1-2-16,-4 10 0 0,3-6-12 16,4 6 0-16,-3-6 0 0,-4 2 0 15,7 4 0-15,0 0 0 0,-4 4 0 0,1 5 0 0,-4 4 0 0,-1-1 0 16,1 1 0-16,-3 9 0 0,3 0 0 16,0-7 0-16,-4 7 0 0,4 3 0 0,-4-3 0 0,4 0 0 15,-3-3 0-15,3 0 0 0,0 3 0 0,0-7 0 16,3-5 0-16,1 2 0 0,3 1 44 0,0-4 7 15,0-2 1-15,3-1 0 0,-3-6-19 0,4 6-3 16,-1-3-1-16,4 0 0 0,0 4-13 0,0-1-4 16,0-6 0-16,4 3 0 0,3-3-12 0,-3 3 0 15,-1 0 0-15,4-3 0 16,1 0-31-16,2 0-9 0,-3-3-1 0,4 0-1 16,0 3-42-16,-4 0-8 0,3-3-1 0,-3 3-867 0</inkml:trace>
  <inkml:trace contextRef="#ctx0" brushRef="#br0" timeOffset="158949.822">10019 8647 1630 0,'0'0'36'0,"0"0"7"0,0 0 1 0,0 0 3 0,0 0-38 0,0 0-9 0,-7 6 0 0,7-6 0 0,0 0 75 0,0 0 13 16,0 0 2-16,0 0 1 0,0 0-31 0,0 0-5 15,0 0-2-15,0 0 0 0,0 0-33 0,0 0-8 16,3 7 0-16,1-7-1 0,-1 6 5 0,4-3 2 16,-3 0 0-16,3-3 0 0,0 0-18 0,0 0 0 15,0 6 8-15,0-6-8 0,4 0-12 0,-1 0-7 16,1 0-1-16,-4 0 0 0,0 0 20 0,0-6 16 15,0 6-4-15,0 0 0 0,-3-3-12 0,-1 0-16 16,4-3 3-16,-3-1 1 0,3 1 12 0,0 3 0 16,-3-3 0-16,-1-1 0 15,1 1-56-15,-1-6-6 0,1 8-1 0,-1-5 0 0,1 9 51 0,-1-3 12 16,-3 3 0-16,4-6 0 16,-1 3-105-16,-3 3-19 0,0 0-3 0,0 0-1 15,0 0 52-15,0 0 9 0,0 0 3 0,0 0 0 16,0 0 0-16,-7 0 0 0,0 3 0 0,0-3 0 0,-3 3 102 0,-1 3 21 15,0 0 4-15,-3 1 1 0,4-1 2 0,-4 0 1 0,3 4 0 0,-3-4 0 16,0 0 8-16,3 7 1 16,-3-1 1-16,4-2 0 0,-1 2-39 0,4 1-8 0,0-1-2 0,0 1 0 15,3 2-9-15,1 4-3 0,-1-3 0 0,1 3 0 16,3 3 2-16,0 0 0 0,3-7 0 0,-3 10 0 16,4-3-9-16,-1 7-1 0,1-11-8 0,3 7 12 15,0-6-12-15,0 0 0 0,-4 0 8 0,5 3-8 16,-5-3 0-16,1-4 8 0,3 1-8 0,0-7 0 15,-4 1-10-15,4-7-8 0,4 10-2 0,-4-13 0 16,0 9-21-16,4-3-5 16,-4-3-1-16,3-3 0 0,1-3-134 0,-1 0-27 0,1-9-6 15,0 5-1-15</inkml:trace>
  <inkml:trace contextRef="#ctx0" brushRef="#br0" timeOffset="159409.449">10407 8773 1267 0,'0'0'28'0,"0"0"5"0,0 0 2 0,0 0 1 0,0 0-36 0,0 0 0 0,0 0 0 15,0 0 0-15,0 0 58 0,-7 6 5 0,0 0 1 16,7-6 0-16,0 0 32 0,0 3 8 0,0 10 0 0,0-1 1 16,0-2-39-16,0 2-8 0,0 1-2 0,0-1 0 15,3 4-19-15,-3 0-4 16,4-1-1-16,-4 4 0 0,3-6-19 0,1 2-4 0,3 1-1 0,-3 0 0 15,-1-1-8-15,-3-2 0 16,4-4 0-16,-1 1 0 0,1-7 0 0,-4 9 0 0,3-12 0 0,-3 0 0 16,0 0 0-16,0 0 0 0,0 0 0 0,0 0 0 15,0 0 0-15,0 0 0 0,0 0 0 0,0 0 0 16,0-3-18-16,-3-6 4 0,3-4 1 0,-4 4 0 16,4-4 13-16,-3 1 0 0,-1-1 0 0,4-2-9 15,-3 5 9-15,-1-2 0 0,0-4 10 0,1 0-10 16,-1 4 14-16,1 6-3 0,3-4-1 0,-4 1 0 15,4-4-10-15,-3 4 0 0,3 6 0 0,0-7 0 16,0 7 0-16,3-3 0 0,1 0 0 0,-1-1 0 16,1 1 0-16,3 0-9 0,0-1 9 0,0-2 0 15,0 3-8-15,4-7 8 0,3 7 0 0,0-3 0 16,0-1 0-16,0-2-8 0,4-1 8 0,-1 4 0 0,1-4 0 0,0 7 0 16,3-4 0-16,0 1 0 0,-3 0 0 15,-1 2 0-15,1 1 0 0,-4 0 0 16,4 0-22-16,-1 2-4 0,1-2-1 0,0 6-604 15,-4 0-121-15</inkml:trace>
  <inkml:trace contextRef="#ctx0" brushRef="#br0" timeOffset="163153.616">21040 6624 1386 0,'0'0'30'0,"0"0"6"0,0 0 2 0,-4-6 2 0,1 0-32 0,-1 0-8 0,1-1 0 0,-1 1 0 15,0 0 60-15,-3-4 10 0,7 10 2 0,-7 0 1 16,0 0-49-16,0-3-11 0,0 3-1 0,0 0-1 16,-3 3-11-16,-1-3-17 0,4 7 4 0,-4-4 1 15,1 6 12-15,-1-6 0 0,1 10 0 0,-1-13 0 0,0 9 0 16,1-6 0-16,-1 10 0 0,4-4-9 15,-3 1 9-15,3-7 0 0,0 10 0 0,-1-4 0 0,1 0 20 0,0-6 5 16,4 4 2-16,-4-1 0 0,0 7 8 0,0-4 1 16,3-3 1-16,-3 1 0 15,0-1-10-15,0 0-3 0,-4 3 0 0,4 1 0 16,4-1-3-16,-4-2-1 0,0 5 0 0,3 1 0 0,1-4-20 16,-1 0 0-16,1 1 0 0,3-4 0 0,0 7 0 15,0-4 0-15,-4-3 0 0,8 4 0 0,-1-4-12 0,-3-3-8 16,7 7 0-16,-3-7-1 0,6 3 7 0,1-3 2 15,-1 0 0-15,1-3 0 0,0-3 12 0,-1 0 0 16,4-3 0-16,-3 3-9 0,3-7 9 0,0 4 0 16,-3-4 0-16,3 1 0 0,-4-3 0 15,5-4 0-15,-8 0 0 0,0 1 0 0,0-1 0 0,0-3 9 0,-4-6-9 16,1 3 0-16,-1-3 11 0,1 6-11 16,-4 3 10-16,0 4-10 0,0-4 9 0,0 0-9 0,0 4 8 15,0-4-8-15,0 7 0 0,0-4 0 0,0 4 8 16,0-4-8-16,0 10 0 0,0 0 0 0,0 3 0 0,0 0 0 15,0 0 0-15,0 0-11 0,0 6 3 0,3 7 0 16,1-1 8-16,-4 1-13 0,0-4 5 0,3 10 8 16,-3 3 0-16,0-3 0 0,0 6 0 0,0 3 0 15,0-3 0-15,0 4 0 0,-3-1 0 0,-1 0 0 16,1-6-9-16,3 3 9 0,-4-3 0 0,4-6 0 16,0-4 0-16,0 1 0 0,0 9 0 0,4-3 0 15,-4-4-20-15,3-2 4 0,1 2 0 0,-1-2 0 16,4-7-179-16,1 4-35 15</inkml:trace>
  <inkml:trace contextRef="#ctx0" brushRef="#br0" timeOffset="163771.292">21121 6737 720 0,'0'0'16'0,"0"0"3"0,0 0 1 0,0 0 0 0,0 0-20 0,0 0 0 0,0 0 0 0,0 0 0 15,-4 4 60-15,4 8 9 0,0-12 2 0,0 6 0 16,0-6 29-16,-3 7 7 0,3-7 1 0,0 0 0 16,0 0-17-16,0 6-3 0,0-6-1 0,0 6 0 15,0-6-39-15,0 10-8 0,0-4-2 0,0 0 0 16,0-6-29-16,0 6-9 0,0 1 0 0,0 2 0 15,0 0 8-15,0-5-8 0,0 5 0 0,-4 0 0 16,4-2 0-16,0 8 0 0,0-5 0 0,0-1 0 16,0 4 0-16,4 2 8 0,-4-2-8 0,3-1 0 15,1 1 16-15,-4 0-4 0,3-4-1 0,1 4 0 0,-1-7 25 16,1 3 4-16,-1 1 2 0,1-4 0 16,0-3-24-16,3 3-5 0,0-6-1 0,-4 10 0 0,4-7 10 0,-3-3 2 15,-4 0 0-15,7 0 0 0,0 0 3 0,3-3 1 16,1-7 0-16,-4 4 0 0,4-7-28 0,-1-2 0 15,4 2-9-15,-3-6 9 0,3-3 0 0,0 4 0 16,-3-7 0-16,3 3 0 0,-4-3 0 0,1 3 0 16,0-3 0-16,-1-1 0 0,1 1 0 0,-4 3 0 15,0 0 0-15,0 0 0 0,0 7 0 0,-3-4 0 0,-1 16 0 16,1-7 0-16,-4 1-12 0,0 3 12 0,3-1-12 16,-3 7 12-1,0 0-41-15,-3-6-2 0,-1 0 0 0,4 6 0 16,0 0-25-16,0 0-4 0,0 0-2 0,0 0-767 0</inkml:trace>
  <inkml:trace contextRef="#ctx0" brushRef="#br0" timeOffset="164356.864">21629 6788 990 0,'0'0'21'0,"0"0"5"0,0-7 1 0,3 1 1 0,1-7-28 0,-1 4 0 16,4 3 0-16,-3 0 0 0,0 6 20 0,-4 0-1 0,3-4-1 0,-3 4 0 16,0 0 6-16,0 0 2 15,0 0 0-15,0 0 0 0,4 4-5 0,-4 8-1 0,0-3 0 0,3 4 0 16,1 0 34-16,-4-1 6 0,0 10 2 0,0-3 0 15,-4 6-5-15,1-3-1 0,3 3 0 0,-4 3 0 16,4 4-6-16,-3-4-2 0,-1 0 0 0,4 3 0 16,-4 4-23-16,4-1-5 0,-3 4 0 0,3 0-1 15,0-1-3-15,-4 1 0 0,1 0 0 0,-1-1 0 16,1-2-7-16,-1 5-1 0,1-2-8 0,-4-7 12 16,7-2-12-16,-4-4 0 0,1 0 0 0,-1 3 0 15,-3-9 21-15,0 3 11 0,3 0 3 0,1-7 0 16,-1 1-19-16,1-10-3 0,-1 7-1 0,4-13 0 15,0 0-1-15,0 0-1 0,-7-3 0 0,0-7 0 16,0 7-10-16,0-6-17 0,0-13 4 0,4 9 1 16,-5 1-12-16,1-4-3 0,0-3 0 15,0 0 0-15,0-9-98 16,0 6-20-16,0-3-4 0,-3-3-360 0,3 3-72 0</inkml:trace>
  <inkml:trace contextRef="#ctx0" brushRef="#br0" timeOffset="164587.477">21565 6270 1792 0,'0'0'51'0,"0"0"10"0,-3 10-49 0,-1-7-12 0,4-3 0 0,-7 9 0 16,7-9 0-16,0 0 0 0,0 13 0 0,0-4 0 16,0-9-139-1,0 0-30-15,14-9-7 0,-3-1 0 0</inkml:trace>
  <inkml:trace contextRef="#ctx0" brushRef="#br0" timeOffset="165170.021">22186 6888 1767 0,'0'0'39'0,"0"0"8"0,0 0 1 0,0 0 2 0,0 0-40 0,0 0-10 16,-3-3 0-16,-1-4 0 0,1-2 44 0,3 0 8 16,0 6 0-16,-4-7 1 0,4 4 2 0,-3 0 0 15,3-1 0-15,-4 1 0 0,-3-3-37 0,3 9-7 16,1-7-2-16,-1 1 0 0,4 6-9 0,-7 0 0 0,0-3 0 16,-3 3 0-16,3 3 0 0,0-3 0 0,0 6 0 15,-4 1 0-15,0-1 0 0,4 0 0 0,-3 4 0 0,-1 2 0 16,4 7 0-16,-4-3 0 0,1-4 0 0,3 7 0 15,0-3 0-15,0-4 0 0,3 10 0 0,4-6 0 32,-3 0-49-32,3-1-12 0,0-2-3 0,0-1 0 0,3 1 52 0,1-1 12 15,-1 1 0-15,4-4 0 0,-3 4 0 0,3-1 0 0,0-8 0 0,-4 2 0 16,5-3 0-16,-1 3 0 0,0-3 0 0,3-3 0 16,-10 0 0-16,7 0 0 0,0 0 0 0,0 0 0 15,4-6 0-15,0 3 0 0,-1-10 0 0,1-2 0 16,-4-1 0-16,3-6 0 0,1 0 0 0,-4-3 0 15,0 0-56 1,0-3-6-16,4 6-1 0,-8-3 0 0,4 6 51 0,-3-3 12 0,-1 3 0 0,-3 3 0 16,4-2 0-16,-4 5 0 0,-4-3 0 0,1 7 0 15,-1 0 48-15,1 5 13 0,3-5 3 0,-4 9 0 16,1-6-52-16,3 6-12 0,0 0 0 0,0 0 0 16,-11 3 0-16,4 0 0 0,0 10 0 0,0-4 0 0,0 4 0 15,-4 5 0-15,4 1 0 0,0 3 0 16,0-3-31-16,0 3-9 0,4-3-1 15,-1 3-1-15,1-4-106 0,-1 1-22 0,0 25-4 16,4-12-1-16</inkml:trace>
  <inkml:trace contextRef="#ctx0" brushRef="#br0" timeOffset="166086.779">22278 6919 1094 0,'0'0'24'0,"0"0"4"0,0 0 2 0,0 0 2 0,0 0-32 0,7 0 0 0,0 0 0 0,0 0 0 16,0 3 23-16,0-3-2 0,0 4 0 0,0-1 0 0,0 0 6 0,0 3 1 16,0-3 0-16,4 3 0 15,-4-2 1-15,-3-1 1 0,-1 6 0 0,1 1 0 16,-1-4 0-16,1 3 0 0,-4-9 0 0,0 7 0 0,0-1 18 0,-4 3 4 16,4-9 1-16,0 10 0 0,-3-4-1 15,-1 0-1-15,4 4 0 0,-3-4 0 0,3 0-21 0,-4 0-4 16,4 4-1-16,0-4 0 0,0 0-12 0,4 1-2 15,3-1-1-15,0 3 0 0,0-2 7 0,3-7 2 16,1-4 0-16,3 4 0 0,0 7-19 0,0-4 0 16,4-6 0-16,0-4 0 0,3-5-8 15,-4 6 8-15,1-7-13 0,0-3 5 0,-4-2 8 0,0-1 0 16,4-3 0-16,-4 0 0 0,-4-3 0 0,4 3 0 16,-3-3 0-16,-4 0 0 0,0 0 0 0,-3 3 0 15,-1 0 0-15,-3 6 0 0,4-3 17 0,-4 3 3 16,-4 4 0-16,-3-1 0 0,4 1-20 0,-5 2 0 0,1 1 0 0,-3 3 0 15,3-1-12-15,0 1-7 0,-4 0-1 16,4 3 0 0,0-3-23-16,0 6-5 0,0 9 0 0,0-3-1 15,0 0-117-15,3 7-23 0,1 0-5 0,3 5-1 0</inkml:trace>
  <inkml:trace contextRef="#ctx0" brushRef="#br0" timeOffset="166608.607">22832 6963 741 0,'0'6'16'0,"0"4"3"0,0-1 1 0,-4 4 2 15,1-1-22-15,3 1 0 0,-4-4 0 0,1 1 0 0,3-1 93 0,-4 1 15 16,4-4 2-16,0-6 1 0,0 0-15 0,-3 9-2 16,3-6-1-16,0-3 0 0,0 0-27 0,0 13-6 15,0-13 0-15,0 0-1 0,0 0-15 0,0 6-4 16,3 4 0-16,-3-10 0 0,0 0-24 0,0 0-4 16,0 0-2-16,0 0 0 0,0 0-10 0,0 0-12 15,0 0 2-15,0 0 1 0,0 0 9 0,0 0 0 16,0 0 0-16,0 0 0 0,0 0 0 0,0 0-8 0,0 0 8 15,0 0 0-15,0 0 0 0,4-7 11 0,-4-2-1 0,0 6 0 16,3-7 14-16,-3 7 2 0,0-6 1 0,0 3 0 16,4-4-5-16,-1 4-1 0,-3-7 0 0,4 10 0 15,-1-6-21-15,1-4 0 0,3 1 0 0,-4-4 0 16,4 0 0-16,-3 4 0 0,0-1 0 16,-1-2 0-16,1-4 9 0,-4 6-9 0,3-3 12 0,-3 4-12 15,0-7 0-15,0 7-19 0,0-4 3 0,0 3 0 16,-3-5-3-16,3 11 0 0,0-2 0 0,3-1 0 15,-3 1 3-15,0 9 1 0,4-6 0 0,-4 6 0 16,7 3-15-16,3-3-3 16,1 3-1-16,3-3 0 0,0 0-30 0,4 9-5 15,-1-5-2-15,5 2 0 0,2 3 57 0,-3-2 14 0,1 2 0 0,2 4-447 16,4-1-86-16</inkml:trace>
  <inkml:trace contextRef="#ctx0" brushRef="#br0" timeOffset="167187.985">23379 6841 1314 0,'0'0'28'0,"0"0"7"0,0 0 1 0,-11 3 1 0,0 0-29 0,1-3-8 16,-1 0 0-16,1 6 0 0,3-6 76 0,-4 4 13 15,0-4 3-15,1 0 1 0,-1-4-57 0,1-2-11 0,-1 6-2 0,-3 0-1 16,3 0-22-16,1 0 0 0,-4 0 0 0,3 6 0 15,1-6 0-15,-1 4 0 0,0-1 0 0,1 3 0 16,-1 0 0-16,4 4 0 16,0 2 0-16,4 1 0 0,-4-1 0 0,-1 1 0 0,1-4 0 0,0 10 0 15,4-3 0-15,-4-4 0 0,3 1 0 16,1-1 0-16,3-2 0 0,0-1 0 0,3 1 0 0,1-4 0 16,-1 0 0-16,1 0 0 0,-4-6 0 0,7 7 0 15,3-4 36-15,1-3 2 0,3 3 1 0,0 0 0 16,0-6-26-16,4 0-5 0,-4-7 0 0,0 4-8 15,4-6 10-15,-4-1-10 0,0-3 8 16,4 1-8-16,-1-4 0 0,-3 0 0 0,-3-6 0 0,3-3 0 16,0 6-26-16,-3-3 2 0,-1 0 1 0,1-4 0 15,0 1 5-15,-1 3 1 0,-3 0 0 0,0-3 0 16,-3 0-6-16,-1-1-1 0,1-2 0 0,3 6 0 16,-3-3 11-16,-4-1 1 0,3 4 1 0,-3 3 0 15,-3-3 27-15,-1 3 4 0,-3 4 2 0,3 2 0 0,-3 0-12 16,0 0-2-16,4 7-8 0,-4 3 12 15,-4 0 25-15,4 6 5 0,4 3 1 0,-5 3 0 16,1 6-43-16,-3 4 0 0,3 0-13 0,-4 6 3 0,4 0 10 16,0 3-10-16,0 6 10 0,-4 4-10 0,8-7 10 0,-4 6-8 15,3 7 8-15,1-3-8 0,-1 3 8 0,4-1 0 16,0 1 0-16,0 0-8 0,0-4 8 0,0 1 0 16,0 0 0-16,-3 3 0 0,3-10 0 0,0-3 12 15,0-6-2-15,0 3-1 0,0 0 3 0,0-3 0 16,0 0 0-16,0-3 0 0,0 3-12 0,0-10 8 15,3 7-8-15,-3-6 8 0,4-4-20 0,-1-3-5 16,-3-6-1-16,7 0-534 16,0 0-108-16</inkml:trace>
  <inkml:trace contextRef="#ctx0" brushRef="#br0" timeOffset="167726.107">23781 6449 664 0,'0'0'19'0,"0"0"4"0,0 0-23 0,0 0 0 0,0 0 0 0,0 0 0 16,-4 6 76-16,1-3 10 0,3-3 2 0,-4 13 1 15,1-4-13-15,-1-6-4 0,4 10 0 0,-3-4 0 16,-1 4-8-16,4-4-1 0,0 1-1 0,0 2 0 15,0 1-6-15,-3-1-2 0,-1 1 0 0,0-1 0 16,1 1-34-16,3-1-6 0,0-12-2 0,-4 7 0 16,1 2-12-16,-1-3 0 0,1 7 0 0,-1 0 0 15,4 5-100-15,0-5-22 0,0 3-5 0,0-1-492 16</inkml:trace>
  <inkml:trace contextRef="#ctx0" brushRef="#br0" timeOffset="168356.68">24003 6552 944 0,'0'0'27'0,"7"-3"5"0,-3 0-32 0,6 0 0 0,-3 3 0 0,-7 0 0 15,4 0 69-15,-4 0 7 0,7 3 2 0,-4 3 0 16,1 4-11-16,-1-1-3 0,-3 4 0 0,0-1 0 16,-3 4 0-16,-1-4-1 0,1 10 0 0,-4 4 0 15,-4-5-12-15,1 11-3 0,-1-4 0 0,0 7 0 16,1-1-12-16,-1 1-2 0,1-4-1 0,3 3 0 15,-4 4-9-15,4-3-1 0,0-7-1 0,0-3 0 16,0 6-10-16,3 4-3 0,1-7 0 0,-1-3 0 16,-3-3-9-16,4-3 0 0,-1-4 0 0,1-2 0 15,3-4 8-15,-4 1-8 0,4-10 0 0,0 0 8 16,0 0 3-16,0 0 0 0,0 0 0 0,0-3 0 16,-3-13 24-16,3 3 5 0,3-5 0 0,-3 2 1 15,4 0-33-15,3-3-8 0,-4-6 0 0,1 3 0 16,3-3-20-16,-4 3-5 0,4-3-2 15,0 3 0-15,4-3 15 0,-4 10 4 0,4-4 0 0,-4 6 0 0,0 7 0 16,0-3 0-16,0 2 0 0,0 1 0 0,-4 0 0 0,-3 6 0 16,0 0 0-16,7 0 0 15,-7 0-29-15,8 9-6 16,-1-6-1-16,-4 7 0 0,4-4 26 0,0 6 5 0,4-5 1 0,-4 12 0 0,0-4 12 16,0-2 0-16,0 9 0 0,4-3 0 0,-1-1 0 0,1-2 0 15,-4 3 0-15,0 0 0 0,3-4 0 16,1-2 0-16,-4 9 0 0,0-10 0 0,0 7 17 0,-3-6 7 15,3 2 0-15,-4-2 1 0,1 3-25 0,-4-7 0 16,0 0 0-16,0 1 0 0,-4-7 0 0,4 6 0 16,0 1 0-16,0-4 0 0,0-6 0 0,0 0 0 15,0 6 0-15,0-6 0 16,4 4-97-16,-4-4-25 0,0 0-5 0,3 9-615 0</inkml:trace>
  <inkml:trace contextRef="#ctx0" brushRef="#br0" timeOffset="168831.171">24433 7023 1497 0,'0'0'32'0,"0"0"8"0,0 0 0 0,0 0 4 0,0 0-36 0,0 0-8 0,-3 3 0 0,-1 6 0 0,1-2 104 0,-1-1 20 16,4 6 3-16,-3-2 1 0,3-1-72 0,-4-6-13 15,4-3-3-15,0 13-1 0,0-1-11 0,0 1-3 16,0-4 0-16,0 4 0 0,0 3-25 0,0-4-9 16,0 4 0-16,-3-1 0 0,3 1 9 0,0 0 0 15,0-4 0-15,-4 4 0 0,4 0 0 0,-3-1 0 16,3 1 8-16,0-6-8 0,0 2 8 0,3-3-8 15,-3-5 10-15,4 2-10 0,-4 3 31 0,3-2 0 16,1-7 0-16,-4 0 0 0,7 0-15 0,-7 0-2 16,3 0-1-16,4 0 0 0,-7 0 6 0,4 0 1 0,3 0 0 15,0-7 0-15,0 4-20 0,-3-9 0 0,3 5 0 16,0-5 0-16,3-4 0 0,-3-3 0 0,0 0 0 0,0 4 0 16,4-4 0-16,0-3 0 0,-4-3 0 15,-4 9 0 1,4 1-48-16,-3-1-12 0,-1 0-4 0,1 1 0 0,-1-1 52 0,-3 0 12 0,4 1 0 0,-1-1 0 15,-3 3 0-15,0 4 0 0,0-1 0 0,0 1 0 32,-3 3-39-32,3 6-5 0,0 0 0 0,0 0-1 15,0 0-133-15,0 0-26 0,10-3-6 0,1 0-1 0</inkml:trace>
  <inkml:trace contextRef="#ctx0" brushRef="#br0" timeOffset="169174.77">24804 7048 1267 0,'0'0'28'0,"0"0"5"0,0 0 2 0,0 0 1 0,0 0-36 0,0 0 0 15,0 0 0-15,0 0 0 0,0 0 124 0,0 0 19 16,0 0 3-16,0 0 1 0,0 0-83 0,0 0-17 16,0 0-3-16,-4 9-1 0,1 4-11 0,-1-1-3 0,-3 1 0 0,4-1 0 15,-1 4-5-15,-3 0-2 0,4-1 0 0,-5 4 0 16,5-3-22-16,-1 6 0 0,-3-3 0 0,4 3 8 16,-1-7-8-16,1 1-16 0,3-3 4 0,0 2 0 31,-4-2-21-31,4-7-5 0,0 3-1 0,0-9 0 15,0 0-20-15,0 0-4 0,0 4-1 0,0-4 0 16,0 0-51-16,0 0-10 0,0 0-3 0,0 0-512 0</inkml:trace>
  <inkml:trace contextRef="#ctx0" brushRef="#br0" timeOffset="169433.614">24631 6490 1558 0,'0'0'34'0,"0"0"7"0,0 0 2 0,0 0 1 0,0 0-35 0,0 0-9 15,0 0 0-15,0 0 0 0,0 0 29 0,0 0 4 16,0 0 1-16,0 0 0 0,0 0-2 0,0 0 0 15,0 0 0-15,0 0 0 16,0 0-76-16,0 0-16 0,0 0-4 0,0 0-429 16,0 0-87-16</inkml:trace>
  <inkml:trace contextRef="#ctx0" brushRef="#br0" timeOffset="170961.826">21699 5781 906 0,'0'0'25'0,"-3"-6"7"0,3-4-32 0,-4 4 0 0,1-7 0 15,-1-2 0-15</inkml:trace>
  <inkml:trace contextRef="#ctx0" brushRef="#br0" timeOffset="177104.406">21519 5565 1634 0,'0'0'46'0,"-3"-4"11"0,-8 4-45 0,4 0-12 0,0 0 0 0,0 0 0 16,0 4-15-16,7-4-5 0,-7 0 0 0,0 6-1 15,0 0 4-15,0 4 1 0,0-4 0 0,0 6 0 16,0-5 16-16,0 5 0 0,0 1 0 0,-4-4 0 16,4 4 0-16,-4-7 0 0,4-6 0 0,-3 3 0 15,3-3 0-15,-4 3 0 0,4-3 0 0,-4 6 0 16,1 1 33-16,-1-7 4 0,4 3 1 0,-3 0 0 15,-1 0-19-15,-3 7-4 0,3-7-1 0,-3 9 0 16,4-2 23-16,-1-4 5 0,-3 0 1 0,0 4 0 16,-7 2-30-16,3 1-5 0,0-4-8 0,-3 4 11 0,4-1-11 15,-5 1 10-15,1-1-10 0,0-2 10 0,0 2-10 16,-4 1 0-16,4-4 0 0,-4 1 0 0,4-4 0 16,-3 6-9-16,2 1 9 0,1-4-13 15,0 1 13-15,3-7 0 0,1 9 9 0,-1 1-9 0,4 0 0 16,0-4 0-16,3 0-13 0,1 4 4 0,-1-4 9 0,1 7 0 15,3-7 0-15,-4 7 0 0,4-3 0 0,-4 2 0 16,1 4 0-16,-1-3-8 0,4-1 8 0,-3 1 0 16,-1 0 0-16,0 3 0 0,4-1 0 0,-3-2 0 15,-1 3 0-15,1 0 0 0,2 0 0 0,-2-4 0 16,-1 7 0-16,1-3 0 0,3-3 0 0,-4-4 0 16,4 1 0-16,0-1 0 0,0 4 11 0,0-3-3 0,0-7 0 15,3 6 0-15,1 1 0 0,-1-4-8 0,1 4 12 16,-1-1-4-16,1 1-8 0,-1-4 0 0,1 10 9 0,3-3-9 15,-4-4 0-15,4 7 8 0,-3 0-8 0,3-3 0 16,0-10 0-16,-4 13 0 0,4-4 0 0,-4-2 0 16,4 6 0-16,-3-4 0 0,3-2 0 15,-4 9 0-15,1-9 0 0,3 8 0 0,-4-2 0 0,1-3 0 16,3 0 0-16,-4 2 12 0,1-2-2 0,3 3-1 16,-4-7 0-16,1 4 0 0,3-3 0 15,0-1 0-15,0 1 15 0,0-4 2 0,0 4 1 0,0-4 0 16,3 1-15-16,1-1-4 0,-1-3 0 0,4 7 0 15,-3-7 0-15,3 3 0 0,-4 1 0 0,5-1 0 16,-1 1-8-16,3 2 0 0,-3 1 9 0,4-1-9 16,-4-2 0-16,3 2 0 0,1 4 0 0,-4-7 0 15,4 10 0-15,-4 0 0 0,0-3 0 0,0 2 0 16,0 4 0-16,-4-3 0 0,1 0 0 0,-1-3 0 0,1 3 0 16,0-4 0-16,-4 1 0 0,3 0 0 0,-3-1 0 0,7 1 0 15,-3 0 0-15,-1-1 0 0,4-2 0 0,-3-1 0 16,3 4 8-16,0-3-8 0,0-1 0 0,4-2 0 15,-4 2 0-15,3-2 0 0,1-1 11 0,-4-3-3 16,7 7 0-16,-4-1 0 0,1-2-8 0,3 2 8 16,0 1-8-16,0-4 8 0,0-3-8 0,4 1 0 15,-4 2 9-15,4 4-9 0,-4-1 0 0,4 1 0 16,-1-1 0-16,-3 1 0 0,4-4 0 0,0 4 0 16,-4-1 0-16,3-2 0 0,-2 2 0 0,2 1 0 15,1-4 0-15,3 1 0 0,-3-4 0 0,3 6 9 0,0-5-9 16,-3-4 0-16,3 6 8 0,0-6-8 15,0 7 0-15,-3-7 0 0,3 6 8 0,4 1-8 16,-4-7 0-16,0 9 0 0,0-2 0 0,0-7 0 0,0 13 0 0,1-7 0 16,2 0 0-16,-3 1 0 0,-3 2 0 0,3-2 0 15,-3-1 0-15,0 4 0 0,3-7-9 0,-4 7 9 16,4-4-10-16,-3 0 10 0,3 1-12 0,0-4 12 16,1 4-12-16,-1-4 12 0,4-3-12 0,-4 0 12 15,0 3-8-15,4-6 8 0,-4 3 0 0,3 1 0 16,1-4 0-16,-4 0 0 0,0 0 0 0,1 0 0 15,-1 0 0-15,0 0 0 0,-3 0 0 0,3 0 0 16,-4 6 0-16,1-6 0 0,0 3 0 0,-4 0 0 16,7-3 0-16,-3 0 8 0,-1 6-8 0,1-6 0 15,-1 4 0-15,1-4 0 0,3 3 0 0,0-3 0 16,-3 0 0-16,3 0 0 0,0 0 0 0,1 0 0 16,2 0 0-16,1-3 0 0,0 3 0 0,-4-4 0 0,0-2 0 0,0 6 0 15,4 0 0-15,-4-6 0 0,4 0 0 0,-1 6 0 16,-2 0 0-16,2-4 0 0,1 1 0 15,-4 3 0-15,0 0 0 0,4-3 0 0,-4 0 0 0,4 3 0 16,-4 0 0-16,0 0 0 0,0 0 0 0,1 3 0 16,-5 0 0-16,4 0 0 0,-3 1 0 0,0-4 0 15,-1 6 0-15,-3 0 0 0,4-6 0 0,0 10 0 16,-1-7 0-16,4 3 0 0,1 0 0 0,-1 1 8 16,0-4-8-16,4-3 0 0,3 0 8 0,0 0-8 15,-3 0 0-15,3 0 0 0,4 6 0 0,-4-3 0 0,4 0 0 16,-4-3 0-16,4 0 0 0,-4 6 0 15,0-6 0-15,0 0 0 0,1 0 0 0,-5 0 8 0,1 0-8 16,0 0 0-16,-1 0 8 0,1 0-8 0,0 0 0 0,-4 4 0 16,7-4 8-16,0 0-8 0,1 0 0 0,-1 0 0 15,0 0 0-15,0-4 0 0,0 4 0 0,1 0 0 16,-1-6 8-16,0 6-8 0,0 0 0 0,1 0 0 16,2-3 24-16,1 3-2 0,0 0 0 0,-4 0 0 15,0 0-22-15,0 0 0 0,1 0 0 0,2 3 0 16,1-3 0-16,0 10 0 0,0-7 0 0,-4-3 8 15,4 3-8-15,-4-3 0 0,4 0 0 0,-1 0 0 16,-2 0 0-16,2 0 0 0,-2 0 0 0,-1 0 0 16,-3-3 0-16,3 0 0 0,0-1 0 0,4-2 0 15,-4 6 0-15,4-3 0 0,-1-6 0 0,-2 2 0 16,6-2 0-16,-3 0 0 0,-4-1 0 0,4-2 0 16,-1-1 11-16,1 1-3 0,0-1 0 0,-4 0 0 15,0-2-8-15,-3-1 0 0,3 4 0 0,0-1 0 0,-3 0 11 16,-4-2 0-16,4 5 0 0,-4-2 0 0,0-1 8 15,1 1 1-15,-5 2 1 0,1-2 0 0,3-1-13 0,-7-6-8 16,4 7 8-16,-4-10-8 0,3 6 20 0,-2-6-1 16,2 0 0-16,-3 0 0 15,4-3-19-15,-4 10 0 0,0-7 0 0,0 0 0 0,0 0 0 0,-3-3 0 16,0 0 0-16,-1 3 0 0,-3-3 0 0,4 3 0 16,-4 0 0-16,0 3 0 0,0-3 0 0,-3 3 0 15,-1-3 0-15,-3 3 0 0,4-3 0 0,-1 0 0 16,-3 0 0-16,0 1 0 0,0-5 0 0,0 8 0 15,-3-4 0-15,-1 0 0 0,4 3 0 0,-3 0 0 0,-5-3 0 16,5-3 0-16,-1-3-12 0,-3 6-7 0,4-6-1 0,-4-1 0 16,-4 1 8-16,4 3 0 0,-3-3 1 0,-1 6 0 15,0-3 11-15,1 3 0 0,-4 0 8 0,3-3-8 16,-3 3 0-16,-4 0 0 0,4 0 0 0,0 3 8 16,-4 0-8-16,4 4 0 0,-3-1-8 0,-1 0 8 15,0 1-9-15,1-1 9 0,-4 0-10 0,0-6 10 16,-1 10-12-16,1-10 3 0,4 6 1 0,-5-3 0 15,1 7-2-15,4-4 0 0,2-3 0 0,-2 4 0 16,-1-4 10-16,1 3-10 0,-1 0 10 0,0 1-10 16,-3-4 10-16,7 0 0 0,-4 4 0 0,1-4 0 15,-1 0 0-15,0 3 0 0,1-3 0 0,-4 4 0 16,3-4 0-16,0 6 0 0,-3 4 0 0,0-4 0 0,-4 1 8 16,1-1-8-16,-1 1 10 0,0 2-10 15,-3 1 0-15,3-4 0 0,1 4 0 0,-1 0 0 0,0-1 0 16,1 1 0-16,-1-4 0 0,0 4 0 15,0 3-10-15,4-4 10 0,0-6-8 0,0 10 8 16,0 0 0-16,0-3 0 0,-1-1 0 0,-2 1 8 0,3-1-8 0,-4 1 0 16,4-1-8-16,-7 1 8 0,3 0 0 0,0-1 0 15,4 1 0-15,-4-4 8 0,1 4-8 0,-5-4 0 16,5 7 0-16,-5-6 0 0,1 2 0 0,4-2 0 16,-5 2-8-16,1 1 8 0,0-4 0 0,3 4-8 15,-3-4 8-15,3 1 0 0,-3 5 0 0,3-2 0 16,1 0 9-16,-1-4-9 0,7 1 0 0,-6 2 0 0,2 10 0 15,1-6 0-15,0-4 0 0,3 4 0 0,-3-6 0 16,4 9 0-16,-5-7 0 0,1 4 0 0,4 3 0 16,-4 0 0-16,-1 3-12 0,-2-4-4 15,2-2 0-15,1 6 0 0,0-3-1 0,-4 3-1 0,-3 0 0 0,0 3 0 16,3-3 2-16,-3 0 0 0,3 0 0 0,-3 0 0 16,0 0 16-16,0 0-10 0,3 0 10 15,-3 0-8-15,3-6 8 0,0 0 0 0,1 6 0 0,-1-4-8 16,4-5 8-16,-4 6 0 0,0-3 0 0,1 3 8 15,-1-7 4-15,0 10 0 0,1-6 1 0,3 0 0 16,-4 2-13-16,4 1 0 0,0 3 8 0,-1-6-8 16,5 6 9-16,-4 0-1 0,-1 0 0 0,1 0 0 15,4 6-8-15,-5-3 0 0,5 1 0 0,-4 2-11 16,3-3 3-16,-3 0 0 0,3-3 0 0,1 6 0 16,2 1 8-16,-6-4-10 0,4 3 10 0,-1 0-10 15,4 1 10-15,-4-1-12 0,1-3 12 0,-1 0-12 16,0 3 12-16,1 1-10 0,3-4 10 0,-1 3-10 0,1 0 10 0,-3-2 0 15,6-1 0-15,-3-3 0 0,0 0 0 16,-4 6 0-16,8-6 8 0,-4 3-8 0,3 0 0 16,0-3 0-16,-3 0 0 0,4 0 0 0,-1 0 0 0,4 6 0 15,0-2 0-15,-4-4 0 0,4 0 0 0,0 0 0 16,-3 0 0-16,3-4 0 0,0 4 0 0,3-6 0 16,-3 6 0-16,0-3 0 0,0 0 0 0,0-3 0 15,0 6 0-15,0 0 0 0,0 0 0 0,-4 0 0 16,4 0 0-16,0 6 0 0,0-3 0 0,0 0 0 15,0 3 0-15,0-2-8 0,-4 2 8 0,4-3 0 16,0 0 0-16,-4-3 0 0,4 10 0 0,0-7 0 0,-3 3 0 16,3-3 0-16,0 0 9 0,-4-3-9 0,0 10 12 15,1-7-12-15,3 3 9 0,-7-3-9 0,3 3 0 0,1-2 9 16,3-1-9-16,-4-3 10 0,11 0-10 0,-7 0 10 16,-4 0-10-16,1-3 0 0,-1-1 0 0,1-2 0 15,-1 6 0-15,4-3 8 0,-4-3-8 0,1 0 8 16,-1-1-8-16,1 1 0 0,-1 0 0 0,0 6 0 15,1-3 0-15,3 3 0 0,-4-4 0 0,1 4 0 16,-1 0 0-16,4-6 0 0,0 6-9 0,0 0 9 16,0 0 0-16,0 0 0 0,0 0 0 0,0 0 0 15,7 0 0-15,-7 6-8 0,0-2 8 0,-1-1 0 16,8-3-9-16,-7 6 9 0,7-6 0 0,-7 3-9 16,0 0 9-16,7-3 0 0,0 0 0 0,-3 10-8 15,-4-4 8-15,7-6 0 0,0 0 0 0,0 0 0 16,0 0 0-16,0 0 0 0,-4 0 10 0,4 0-10 15,0 0 15-15,0 0-3 0,-7 0-1 0,7 0 0 0,-7 3-11 0,0-3 0 16,7 0 0-16,-7 0 0 16,0 0 0-16,-4 0 0 0,4 0-11 0,7 0 11 0,-7 3 0 0,0 3 0 15,7-6 0-15,-7 0-8 0,7 0 8 0,0 0 0 16,0 0 0-16,-7 4 0 0,7-4 0 0,0 0 0 16,-3 3 0-16,3-3 8 0,0 0 4 0,0 0 2 15,0 0 0-15,0 0 0 0,0 0-14 0,0 0 11 16,0 0-11-16,0 0 10 0,0 0-10 0,0 0 0 15,0 0 0-15,0 0 0 0,0 0 0 0,0 0 0 0,0 0 0 16,0 0 0-16,0 0 13 0,0 0 1 0,0 0 0 16,0 0 0-16,0 0-14 0,0 0 11 0,0 0-11 15,0 0 10-15,0 0-10 0,0 0 0 16,-11 0 0-16,4 0 0 0,7 0 0 0,-7 0 0 0,0 0 0 0,0-3 0 16,0 3 0-16,0 0 0 0,0-4 0 0,-4 8 0 15,4-4 0-15,0 3 0 16,7-3 0-16,0 0 0 0,-7 0 0 0,7 0 0 0,-11 0-14 0,11 0 5 15,-7 0 9-15,7 0 0 0,-7 6 0 0,7-6-8 16,0 0 8-16,0 0 0 0,-3 6 0 0,-4 4 0 16,-1-4 0-16,1-3 0 0,0 0 0 0,0 10 0 15,0-7 0-15,-3 0 0 0,-1 4 0 0,1-1 0 16,-1-6 0-16,-3 10 0 0,3-4 0 0,-3 1 0 16,4-4 0-16,-5 0 0 0,1-3 0 0,0 4 0 15,4-1 0-15,-5-6-15 0,1 6 3 0,0-6 0 0,4 0 12 16,-1-6 13-16,1 6-2 0,-1 0-1 0,0-3 0 15,4 0 0-15,7 3 0 0,-7-4 0 0,0 1-10 16,-3 0 10-16,3 0-10 0,-4-3 10 0,7 3-10 0,-6-4 0 16,3 7 0-16,0 0 0 15,0 0 0-15,-4-3 0 0,4 0 0 0,0-3 8 0,-4 6-8 0,4 0 0 16,-3 0 0-16,-4 0 0 0,3 6 0 0,0-6 0 16,-3 3 0-16,0-3 0 0,0 3-13 15,0-3 5-15,0 7 8 0,0-4-13 16,0-3-19-16,-4 3-4 0,4-6-1 0,0 3 0 0,3 0 37 0,1-10 10 15,-1 10 1-15,4-3 0 0,-4 0 6 0,4-3 2 16,-3 3 0-16,3-7 0 0,0 10-5 0,0-6-1 16,0 0 0-16,0-4 0 0,-1 10-13 0,5-3 0 0,-8 3 0 15,4 0 0-15,-3 0 0 0,3 0 0 16,-4-3 0-16,-3 3 0 0,3 0 8 0,-3 0 0 0,4 0-8 0,-4 0 12 16,-4 3-12-16,0-3 8 0,1 0-8 0,-4 3 0 15,-1-3 8-15,1 0-8 0,0-3 0 0,-4 3 9 16,1-3-9-16,-5 3 0 0,1-6-12 15,0 6 12-15,0-3 0 0,3-7 0 0,-3 10 0 0,3-6 0 16,0-3 0-16,4-1 0 0,-3 1 0 0,-1 2 0 16,4-2 0-16,-4 0 0 0,4-1 0 0,0 4 0 15,0 0 0-15,3 3 0 0,-7-7 0 0,4 10 0 16,0-6 0-16,0 3 0 0,0 6-11 0,-1-3 11 16,1-6 0-16,-3 2 0 0,2-2 0 0,1 6-8 15,-4 0 8-15,4-3 0 0,-3 0 0 0,-1-3-8 16,4 6 8-16,-4-3 0 0,4-1 0 0,-4-2-8 0,4 6 8 15,0-3 0-15,3-3 0 0,1 3 0 16,-1-7 0-16,0 7 0 0,4-6 0 0,-3 2 0 0,-1 1 0 16,4-3 17-16,0-4-2 0,-4 10-1 0,0-6-14 15,4 9 0-15,-3-4 0 0,-1-5 0 0,4 9 0 0,-4-3 0 16,1 0 0-16,-5 0 0 0,5 0-11 0,-1 3 11 16,-3 0-10-16,0 0 10 0,0-4-8 0,3 4 8 15,-3 0 0-15,0 0-9 0,0 0 9 16,-1 0-10-16,5 0 10 0,-1 0-10 0,0 0 10 0,1-6 0 15,-1 6 0-15,-3 0-8 0,3-3 8 0,4 3-10 16,-3-9 10-16,-1 9-10 0,0-4 10 0,1 4 0 0,-4 0 0 16,3-3 0-16,0-3 0 0,-3 6 0 15,0 0 0-15,0 0 0 0,-4-3 0 0,4 3 0 0,0 0 0 16,-4 0 0-16,7 0 0 0,-3 0 0 0,-3-3 10 16,-1 3-10-16,0-3 0 0,4 3 0 0,0 0 0 15,-4-4 0-15,0 4 0 0,4-3 0 0,0-3 0 0,0 6-10 16,0 0 10-16,0 0 0 0,-4 0 0 0,4-3 0 15,0 0 0-15,-1-3 0 0,-2 6 0 0,3-4 0 16,-4-5 0-16,0 9 0 0,4 0 10 0,-4 0-10 16,1-3 0-16,2 3 8 0,-2-3-8 0,-1 3 0 15,4 0 0-15,-4 0 0 0,4 0 0 0,0-3 0 16,0 3 0-16,0 0-10 0,-1 0 2 0,-2 0 0 16,3-4 8-16,-4 1 0 0,4 3 0 0,-1 0 0 15,-2-6 0-15,-1 6 0 0,4-3 0 0,0 3 0 16,0-10 8-16,-1 10-8 0,-2-3 10 0,-1 0-10 0,-3 3 0 15,3 0 0-15,-3 0 0 0,0 0 0 0,3 0 0 16,-3 0 0-16,0 3-12 0,-1 0 12 16,1-3-13-16,0 7 4 0,-4-4 1 0,0 0 0 0,4 3-3 0,0 1 0 15,0-4 0-15,3 0 0 0,-3 0 3 0,0-3 0 16,3 0 0-16,0 9 0 0,0-5 8 0,1-4 0 16,3 6 0-16,-1-6 0 0,1-6 0 0,0 6 0 15,0 0 0-15,0 6 0 0,-4-3 0 16,7-3 0-16,-3-3 0 0,0-3 0 0,3 6 0 0,-3 0 0 15,0-7 0-15,7 1 0 0,0 6 0 0,0-6 0 16,-4 3 0-16,4-1 11 0,-4 1-11 0,1 3 0 0,3-6 0 16,-4 3 0-16,0 0 0 0,4-4 0 0,-3 7 0 15,-5 0 0-15,5-3 0 0,-1 3 0 0,1 0 0 16,-5 0 0-16,1 3 0 0,0-3 0 16,0 7 0-16,0-4 0 0,-4 0 0 0,0 3 0 0,4 1 0 0,-4-4 0 15,1 3-9-15,-1-6 9 0,4 9-12 16,0-5 12-16,0-4 0 0,-1 0 0 0,1 6 0 0,4 0 0 15,-5-6 0-15,5 0 0 0,-1 0-8 0,4 0 8 16,-4 0 0-16,1 0 12 0,-1 0 0 0,1-3 0 16,-1 3-12-16,0-3 0 0,4 3 0 0,-4-6 0 15,-3 6 0-15,4 0 0 0,-4 0 0 0,3 0 0 16,-3 0 0-16,0 0-12 0,3 0 1 0,-3 0 0 16,3 0 19-16,-3 0 3 0,3 0 1 0,-3 0 0 15,3 6-12-15,-3-6 0 0,0 3 0 0,4 0 0 16,-1-3 0-16,0 0 0 0,1 0 0 0,-1 0 0 15,4 0 0-15,0 6 0 0,0-6 0 0,3 3 0 16,-3-3 0-16,0-3 0 0,3-3 0 0,-3 6 0 16,4-6 0-16,-5 0 0 0,5 6 8 0,-1-4-8 0,1 4 17 15,3 0-1-15,-4 0-1 0,-3 0 0 0,3 4-15 0,-3-4 0 16,0 6 0-16,4-3 0 0,-5 0-12 0,1 6-4 16,0-5-2-16,-3 2 0 0,2-3 18 0,-6 10 0 15,7-7 0-15,-3 0 0 0,-5 0 0 0,5 4 0 16,-1-4 0-16,0 3 0 0,1-5 0 15,-4 8 0-15,-1-6 0 0,1 4 0 0,0-4-8 0,0 0 8 16,0 1 0-16,-4-1 0 0,4 0 0 0,3 0 0 16,1-2 0-16,-1 2 0 0,-3 0 0 0,0 0 0 15,0-6 0-15,3 4 0 0,0-1 0 0,1-3 0 0,-1 0 0 16,4 0-10-16,0 6 10 0,0-3 0 0,-4-3 0 0,4 0-8 16,0 0 8-16,0 0 0 0,3 0 0 15,-3 0 0-15,3 0 0 0,-3 0 0 16,4 0 0-16,-4 0 0 0,3 0 0 0,-3 0 0 0,0 0 0 0,3 0 0 15,-3-3 0-15,0-3 0 0,3 6 0 0,-3-3-8 16,4-7-5-16,-1 10-1 0,-3-6 0 0,0 0 0 16,3-4 14-16,1 4-11 0,-1 0 11 0,1-1-10 15,-1-2 10-15,0 3 0 0,-3-7 0 0,4 10 0 16,-1 0 0-16,-3-3 0 0,3-1 0 0,-3-2 8 16,0 0-8-16,0-1 8 0,0 10-8 0,3-6 8 15,-3 0-8-15,0 6 0 0,0-4 0 0,-4 1 0 16,8-3 0-16,-4 6 0 0,0-3-8 0,0 3 8 0,-1 0 0 15,1 0 0-15,0 0 0 0,0-3 0 16,0 0 0-16,0-1 0 0,0 4 0 0,0-3 0 0,3-3 0 16,-3 6 0-16,0-3 0 0,3 0 0 15,-3-3 0-15,4 6 0 0,-1-4 0 0,0-5 0 0,1 9 0 16,-1-6 0-16,-3 3 0 0,0-1 8 0,3 1-8 0,-3-3 0 16,4 3 0-16,-1 0 0 0,-3-4 0 15,3 7 8-15,1 0-8 0,-1-3 8 0,1 0 1 0,-1-3 1 16,-3 6 0-16,3 0 0 0,1 0-10 0,-4 0 0 15,3 0 9-15,1 0-9 0,-1 0 0 0,0 0 0 16,1 6 0-16,-1-6 0 0,1 6 0 0,-1-6 0 16,0 0 0-16,4 0 0 0,-3 7-12 0,3-4 4 15,-4 0 0-15,1-3 0 0,10 0 8 0,-7-3 0 16,7 3 0-16,-8-3 0 0,1-4 12 0,0 7 4 0,7 0 0 16,0 0 1-16,-7-3-1 0,7 3-1 0,0 0 0 0,-7-3 0 15,7 3-15-15,-7 0-10 0,0 0 2 0,7 0 0 16,0 0 8-16,-7 0 0 15,7 0 8-15,-7 0-8 0,7 0 0 0,-7 3 0 0,0 0 0 0,7-3 0 16,-7 0 9-16,3 10-9 0,-3-7 12 0,4 6-12 16,-1-2 0-16,4-7 0 0,-7 6 0 0,4 0 0 15,3-6 0-15,-7 7 0 0,7-7 0 0,0 0 0 16,-4 6 0-16,4-6 0 0,-3 6 0 0,3-6 0 16,0 0-14-16,0 0-3 0,0 0-1 0,0 0 0 15,0 0 18-15,0 0 0 0,0 0 0 0,0 0 0 16,0 0 11-16,0 6 5 0,3 1 2 0,-3 2 0 15,4-3-18-15,-4-6 0 0,0 7 0 0,0 2 0 16,0-6 0-16,0 7 0 0,3-4 8 0,-3 0-8 0,0-6 0 16,0 9 0-16,0-9 0 0,-3 10 0 0,3-4 0 15,-4 4 0-15,1-4 0 0,-1 0 0 0,0 3 0 0,4-9 10 16,-3 10-2-16,-1-4 0 0,-3 4-8 0,4-4 0 16,-4 0 0-16,0 0-11 0,3-2 11 0,4-4 0 15,0 0 0-15,0 0-8 0,0 0 8 0,0 0-12 16,0 0 12-16,0 0-12 0,0 0 12 0,-3 3-12 15,3 6 12-15,-4 0-12 0,4-9 12 0,0 7 12 16,0 2-2-16,0 1-1 0,0-1-9 0,0 4 0 16,0-4 0-16,4 3 8 0,-4-5-8 0,0 5-17 15,3 1 4-15,-3-4 1 0,0 4 12 0,0-4 15 0,4 4-3 16,-4-1-1 0,3 1-35-16,-6-1-6 0,3 4-2 0,0-3 0 0,3-7 32 15,-3 6 0-15,0-5 0 0,-3 2 0 0,3-3 0 0,0 4 0 0,0-10 0 0,0 0 0 16,3 3 8-16,1 6-8 15,-4-9 0-15,0 10 0 0,3-1 0 0,-3-9 0 0,0 0-12 0,0 6 3 16,4 4 9-16,-4-1 0 0,3-3 0 0,1 4 0 16,-1-1 0-16,1 1 8 0,-1-4-8 0,-3 3 11 15,4 1-11-15,-4-4 0 0,4 3 0 0,-4 1-11 16,0-1 11-16,0-9 0 0,0 0 0 0,-4 7 0 16,4-1 28-16,0-6 2 0,-4 6 0 15,4-6 0-15,0 0-30 0,0 0 0 0,0 0 0 0,0 0 0 16,-3 9 0-16,-1-2 14 0,4-7-1 0,0 0 0 15,0 0-13-15,0 0 0 0,0 0 0 0,0 0 0 16,0 0 0-16,-3 6 0 0,3 0 0 0,-4 1 0 16,4-7 0-16,0 0 0 0,0 0 0 0,0 0 0 0,0 0 0 15,0 0 0-15,0 0-13 0,-3 9 4 0,3-3 9 16,0 4 0-16,3-4 0 0,-3-3 0 0,0 10 0 16,-3-4 8-16,-1-3-8 0,4 1 11 0,-3 2-11 0,3-6 0 15,-4 7 0-15,1-7 0 16,-1 9 0-16,1-6 0 0,-1 1 0 0,4 2 0 0,-3-3 0 0,-1 1 0 15,1 2-14-15,-1 1 5 0,1 2 9 0,-1-3 11 16,4-2-3-16,-4 2 0 0,1 1-8 0,3-1 0 16,0-3 0-16,0 7 0 0,0-4-9 0,0 1-1 15,0-1 0-15,0-3 0 0,0-6 10 0,3 10 0 16,1-1 8-16,-4 4-8 0,4-4 0 0,-1-3 0 16,-3 4 0-16,4 2 0 0,-1-2 0 0,-3-1 0 0,0-3 0 15,0 7 0-15,0-4 9 0,0 1-9 0,0-4 12 16,-3 3-12-16,3-2 8 0,-4-1-8 0,4-6 0 15,-3 9 0-15,3-9 0 0,0 3 0 16,0-3 0-16,0 0 0 0,0 0 8 0,0 0-8 0,0 0 9 0,0 0-9 16,0 0 9-16,0 0-9 0,0 0 8 0,0 0-8 15,0 0 20-15,0 0-2 0,0 0 0 0,0 0 0 16,-4 10-18-16,0-1 0 0,1-6 0 0,3-3 0 16,0 0 0-16,0 0 0 0,0 0-8 0,0 0 8 15,0 0 0-15,0 0 0 0,0 0 0 0,0 0 0 16,0 0 0-16,0 0 0 0,0 0 0 0,0 0 10 15,0 0-10-15,0 0 0 0,0 0 0 0,0 0 0 16,0 0 0-16,0 0 0 0,0 0 0 0,-4-3 0 16,-3-6 19-16,4-1 11 0,-1-2 2 0,1-1 1 15,-1 4-33-15,4-7 0 0,0 1-12 0,-3-4 3 16,3-3 9-16,-4 6 9 0,1-3-1 0,3-6-8 0,-4 13 0 0,4-4 0 16,-7-3-10-16,4 7 10 0,3-4 0 0,-4 7 0 15,0-1 12-15,-3 1-4 0,7-4-8 0,-3 7-12 16,3 0 2-16,0 6 1 15,0 0 9-15,-4-3 9 0,1-7-1 0,3 10-8 0,0 0 0 0,0 0 0 16,0 0 0-16,0 0 0 0,-4-3 0 0,4 3 0 16,0 0 8-16,0 0-8 0,0 0-10 0,0 0-6 15,0 0 0-15,0 0-1 0,0 0 0 0,0 0 0 16,0 0 0-16,0 0 0 0,0 0 17 0,0 0 0 16,0 0 0-16,0 0 0 0,0 0-12 0,0 0-4 0,0 0-2 15,0 0 0-15,0 0 18 0,0 0 0 0,0 0-8 16,0 0 8-16,0 0 0 0,-3 9 0 0,-1-2 0 0,4 2 0 15,0-9 0-15,0 10 0 0,0-4 0 0,4 3 0 16,-4 4 0-16,3-1-8 0,1 4 8 16,-1-4 0-16,1 4 0 0,-1-3 0 0,1-1 0 0,-1 1 0 15,1 6 0-15,0-7 0 0,-4 1 0 0,3-1 0 16,1 1 0-16,-1-1 0 0,1 1 0 16,-1-1 0-16,1 7 0 0,-1-6 0 0,-3 2 0 0,0-2 0 15,0 3 0-15,0-10 0 0,0-6 0 0,0 0 0 16,0 0 0-16,0 0 0 0,0 0 0 0,0 0 0 15,0 0 9-15,0 0-9 0,0 0 8 0,0 0-8 16,0 9 16-16,0-9-1 0,0 0-1 0,0 0 0 16,4-9-6-16,-1 3 0 0,1-1-8 0,-1 1 12 15,1-3-12-15,-1 2 0 0,4-5 0 0,-3 9 0 0,3-7 0 16,-3 1 0-16,-1-4 0 0,1 7 0 0,-1-3 0 16,1-1-13-16,-1 4 4 0,1-3 1 0,-1 2-11 15,1-5-1-15,-1-1-1 0,1 7 0 16,-4-10-11-16,3 10-3 0,1-13 0 0,3 10 0 15,-4-4 11-15,1 1 1 0,3-4 1 0,0 4 0 16,0-1-22-16,4 4-4 0,-4-4 0 16,0 4-1-16,0-4-29 0,4 1-6 0,-1 2 0 0,1-2-1 15,-1 2-15-15,1-2-4 0,3 5 0 0,-3-2-500 0</inkml:trace>
</inkml:ink>
</file>

<file path=ppt/ink/ink4.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1-03-30T19:32:07.337"/>
    </inkml:context>
    <inkml:brush xml:id="br0">
      <inkml:brushProperty name="width" value="0.05292" units="cm"/>
      <inkml:brushProperty name="height" value="0.05292" units="cm"/>
      <inkml:brushProperty name="color" value="#FF0000"/>
    </inkml:brush>
  </inkml:definitions>
  <inkml:trace contextRef="#ctx0" brushRef="#br0">6540 13740 596 0,'0'0'25'0,"0"0"-25"16,0 0 62-16,0 0 7 0,0 0 2 0,0 0 0 15,0 0-9-15,0 0-2 0,0 0 0 0,0 0 0 16,0 0-18-16,0 0-4 0,0 0-1 0,0 0 0 16,0 0 6-16,0 0 1 0,0 0 0 0,0 0 0 15,0 0 6-15,0 0 2 0,0 0 0 0,0 0 0 16,0 0-1-16,0 6 0 0,0-6 0 0,0 6 0 16,0 6-1-16,-3-12 0 0,3 0 0 0,0 12 0 15,0-6-21-15,0 2-4 0,0-8-1 0,0 6 0 16,0-6-4-16,-4 6-2 0,4-6 0 0,0 0 0 15,0 0-6-15,0 0-2 0,0 0 0 0,0 0 0 16,0 0-10-16,0 0 10 0,0 0-10 0,0 0 10 16,0 0-10-16,0 0 0 0,0 0 0 0,0 6 8 15,0-6-28-15,0 9-7 0,4 0-1 0</inkml:trace>
</inkml:ink>
</file>

<file path=ppt/ink/ink5.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1-03-31T19:28:01.463"/>
    </inkml:context>
    <inkml:brush xml:id="br0">
      <inkml:brushProperty name="width" value="0.05292" units="cm"/>
      <inkml:brushProperty name="height" value="0.05292" units="cm"/>
      <inkml:brushProperty name="color" value="#FF0000"/>
    </inkml:brush>
  </inkml:definitions>
  <inkml:trace contextRef="#ctx0" brushRef="#br0">5782 12270 1036 0,'0'0'23'0,"-4"-5"5"0,1 5 0 0,3 0 1 0,0 0-29 0,-11 0 0 0,11 0 0 0,-7 0 0 15,0 0 61-15,4-6 7 0,-4 3 0 0,3 3 1 16,4 0-21-16,0 0-5 0,0 0-1 0,0 0 0 0,0 0-8 16,0 0-2-16,0 0 0 0,0 0 0 15,0 0-6-15,0 0-2 0,-3 9 0 0,3-9 0 16,0 0-6-16,-4 5-2 0,1 7 0 0,-1-6 0 0,1 0-6 0,-1 0-2 15,4 3 0-15,-4 2 0 0,1 1-8 16,3-6 0-16,-7 6 0 16,3 0 0-16,4 2 0 0,-3 4 0 0,-1-6 0 0,1 2 0 0,-1-2 13 15,1 0 1-15,-1 6 0 0,1-4 0 0,-1-2 30 16,1 0 5-16,3 5 2 0,-4-5 0 0,4-6-51 16,-3 3-25-16,6 3 2 0,-3-12 1 0,0 5 22 0,4 1 0 15,-4 0 0-15,0-6 0 0,0 0 0 16,0 0 0-16,3 6 0 0,1 0 0 0,3 0 0 15,-7-6 0-15,3 0 0 16,-3 0 0-16,7 0-87 0,0-6-16 0,-7 6-3 0</inkml:trace>
</inkml:ink>
</file>

<file path=ppt/ink/ink6.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1-03-30T19:32:07.337"/>
    </inkml:context>
    <inkml:brush xml:id="br0">
      <inkml:brushProperty name="width" value="0.05292" units="cm"/>
      <inkml:brushProperty name="height" value="0.05292" units="cm"/>
      <inkml:brushProperty name="color" value="#FF0000"/>
    </inkml:brush>
  </inkml:definitions>
  <inkml:trace contextRef="#ctx0" brushRef="#br0">6540 13740 596 0,'0'0'25'0,"0"0"-25"16,0 0 62-16,0 0 7 0,0 0 2 0,0 0 0 15,0 0-9-15,0 0-2 0,0 0 0 0,0 0 0 16,0 0-18-16,0 0-4 0,0 0-1 0,0 0 0 16,0 0 6-16,0 0 1 0,0 0 0 0,0 0 0 15,0 0 6-15,0 0 2 0,0 0 0 0,0 0 0 16,0 0-1-16,0 6 0 0,0-6 0 0,0 6 0 16,0 6-1-16,-3-12 0 0,3 0 0 0,0 12 0 15,0-6-21-15,0 2-4 0,0-8-1 0,0 6 0 16,0-6-4-16,-4 6-2 0,4-6 0 0,0 0 0 15,0 0-6-15,0 0-2 0,0 0 0 0,0 0 0 16,0 0-10-16,0 0 10 0,0 0-10 0,0 0 10 16,0 0-10-16,0 0 0 0,0 0 0 0,0 6 8 15,0-6-28-15,0 9-7 0,4 0-1 0</inkml:trace>
</inkml:ink>
</file>

<file path=ppt/ink/ink7.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1-03-31T19:28:01.463"/>
    </inkml:context>
    <inkml:brush xml:id="br0">
      <inkml:brushProperty name="width" value="0.05292" units="cm"/>
      <inkml:brushProperty name="height" value="0.05292" units="cm"/>
      <inkml:brushProperty name="color" value="#FF0000"/>
    </inkml:brush>
  </inkml:definitions>
  <inkml:trace contextRef="#ctx0" brushRef="#br0">5782 12270 1036 0,'0'0'23'0,"-4"-5"5"0,1 5 0 0,3 0 1 0,0 0-29 0,-11 0 0 0,11 0 0 0,-7 0 0 15,0 0 61-15,4-6 7 0,-4 3 0 0,3 3 1 16,4 0-21-16,0 0-5 0,0 0-1 0,0 0 0 0,0 0-8 16,0 0-2-16,0 0 0 0,0 0 0 15,0 0-6-15,0 0-2 0,-3 9 0 0,3-9 0 16,0 0-6-16,-4 5-2 0,1 7 0 0,-1-6 0 0,1 0-6 0,-1 0-2 15,4 3 0-15,-4 2 0 0,1 1-8 16,3-6 0-16,-7 6 0 16,3 0 0-16,4 2 0 0,-3 4 0 0,-1-6 0 0,1 2 0 0,-1-2 13 15,1 0 1-15,-1 6 0 0,1-4 0 0,-1-2 30 16,1 0 5-16,3 5 2 0,-4-5 0 0,4-6-51 16,-3 3-25-16,6 3 2 0,-3-12 1 0,0 5 22 0,4 1 0 15,-4 0 0-15,0-6 0 0,0 0 0 16,0 0 0-16,3 6 0 0,1 0 0 0,3 0 0 15,-7-6 0-15,3 0 0 16,-3 0 0-16,7 0-87 0,0-6-16 0,-7 6-3 0</inkml:trace>
</inkml:ink>
</file>

<file path=ppt/ink/ink8.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378.54889" units="1/cm"/>
          <inkml:channelProperty channel="F" name="resolution" value="0" units="1/dev"/>
          <inkml:channelProperty channel="T" name="resolution" value="1" units="1/dev"/>
        </inkml:channelProperties>
      </inkml:inkSource>
      <inkml:timestamp xml:id="ts0" timeString="2024-03-22T15:46:37.016"/>
    </inkml:context>
    <inkml:brush xml:id="br0">
      <inkml:brushProperty name="width" value="0.05292" units="cm"/>
      <inkml:brushProperty name="height" value="0.05292" units="cm"/>
      <inkml:brushProperty name="color" value="#FF0000"/>
    </inkml:brush>
  </inkml:definitions>
  <inkml:trace contextRef="#ctx0" brushRef="#br0">2801 6552 1177 0,'0'0'25'0,"-3"7"6"0,-5-1 1 0,1 0 2 0,0 0-34 0,0 4 0 0,0-1 0 0,-3 1 0 16,3-4 88-16,3 3 12 0,1-6 1 0,3 4 1 15,0-7-45-15,0 0-9 0,0 0-1 0,0 0-1 16,0 0-10-16,0 0-1 0,0 0-1 0,0 0 0 16,0 0 1-16,0 0 0 0,0 0 0 0,0 0 0 15,0 0-35-15,0 0-20 0,0 0 2 0,0 0 1 0,0 0 5 0,0 3 2 16,3 6 0-16,1 1 0 0,-4-4 10 0,3 3 0 15,-3 1 0-15,0 5 0 0,0-2 25 0,0 9 1 16,-3-3 0-16,3 0 0 0,0 3 9 16,0 3 1-16,0-3 1 0,-4 9 0 0,1-3-12 0,-1 7-2 15,0-10-1-15,1 9 0 0,-1-2-14 0,1-4-8 16,-1 3 10 0,1 1-10-16,-4-4 0 0,3 0 0 0,1-6 0 0,-4 6 0 15,0-3 8-15,3-6-8 0,-3 0 0 0,7-3 9 0,-3-7-9 0,-1 0 0 16,0 1 9-16,4-4-9 0,0 0 0 0,0-6 8 15,-3 7-8-15,3-7 0 16,0 0 0-16,0 0 9 0,0 0-9 0,0 0 0 0,0 0 0 0,0 0-9 0,0 0-1 16,3-13 0-16,1 7-7 0,3-4-2 0,-7-2 0 15,4-1 0 1,-1-6-22-16,1 1-5 0,-1-1-1 0,-3 0 0 0,4-6 89 0,-1 6 18 0,-3-9 3 16,4 3 1-1,-1 0-74-15,1-3-14 0,-4-1-4 0,3 1 0 0,-3-3 28 0,4 2 0 0,-4 1 12 0,0-3-4 16,3 3 0-16,-3-1 1 15,0-2 0-15,0 3 0 0,0-3-9 0,0 5 0 0,0 4 9 0,0 1-9 16,0 5 0-16,0 0 8 0,0-3-8 0,0 7 0 16,0-1 0-16,4 4 9 0,-4-1-9 0,0-2 0 15,3 6 11-15,1-1-11 0,3-2 10 0,0-4-10 16,0 7 0-16,7 0 0 0,0-7 0 0,0 7 0 16,1-3 0-16,6 2 0 0,-4 1 0 0,5-3 0 15,-1-1 0-15,3 7 0 0,-6 0 0 0,7 0 0 16,-4 3 0-16,-3 0-8 0,3 0 8 0,-7 6-13 15,3-3 13-15,-6-3 0 0,0 10 0 0,3-1 0 0,-7 4 11 16,0-4-2-16,0 4 0 0,-4 2 0 0,-3 1 8 16,0 0 2-16,-3-1 0 0,-1 4 0 0,1-3 3 0,-1-1 1 15,-3 7 0-15,-3-9 0 0,-1 6-3 0,4-4 0 16,0-2 0-16,0 0 0 0,-4-4-20 0,1 0 0 16,3-5 0-16,-7 5 0 0,7-12 0 0,-1 3 0 15,-2-6 0-15,3 2 0 0,-4 1 0 0,4-6 0 16,0 3 0-16,0-7 0 0,0 7 0 0,4-1 0 15,-1 1 0-15,-3 3 0 0,3-3 0 0,4 6 0 0,0 0 0 16,-7-6 0 0,4 6-23-16,3 0-2 0,-4 0-1 0,1 9 0 15,-1-3-10-15,1 0-1 0,-4 4-1 0,3-1 0 0,4 7 38 0,-3-3 0 16,-1-4 0-16,4 3 0 0,-3-2 0 0,3-4 0 0,0 4-9 16,0-4 9-16,0 0 0 0,0-6 0 0,0 0 0 0,0 0 0 15,3 6 0-15,1 1 0 0,3-7 0 0,-7 0 0 16,10 6 0-16,-3-6 0 0,0 3 0 0,0-3 0 15,0 3 0-15,1-3 0 0,-5 0 0 0,8 0 0 16,-4 0 0-16,3 3 0 0,-3 0 0 0,0 1 0 16,4 2 0-16,-4 0 0 0,4 7 0 0,3-1 0 15,-11 4 13-15,4-4 3 0,-3 1 1 0,3 6 0 16,-4 0-17-16,1-1 8 0,-4 1-8 0,3-6 0 16,-3 9 9-16,0-10-9 0,0 7 0 0,0-3 9 15,-3-4-1-15,3 1-8 0,-4-4 12 0,1 1-4 16,3-4 5-16,-4 3 1 0,8 13 0 0,-8-12 0 0,1-10 1 15,-4 3 0-15,0 0 0 0,-7 3 0 0,3-3-15 16,0 7 11-16,-3-1-11 0,0 1 10 0,0-1 0 0,4 0 0 16,-8 1 0-16,-3-1 0 15,0 1-2-15,3-1 0 0,-3-3 0 0,0 4 0 0,6-4-20 16,-2 7-5-16,-8-7-1 0,7 3 0 0,4-2 18 0,-3 5 0 31,-1-6 0-31,8 1 0 0,-1 2 0 0,-3-3 0 0,7-3 0 0,-4-3 0 16,11 0-32-16,0 0-2 0,-7-3-1 0,7 3 0 15,0-6-27-15,0-3-6 0,7-4 0 0,4 7-570 16,-4-4-114-16</inkml:trace>
  <inkml:trace contextRef="#ctx0" brushRef="#br0" timeOffset="470.278">3394 7032 1569 0,'0'0'34'0,"0"0"7"0,0 0 2 0,-7 3 2 0,-4 4-36 0,4-4-9 0,0 0 0 0,-4 9 0 16,4-5 55-16,-3 2 9 0,-1-3 1 0,1 4 1 15,-1-7-35-15,0 9-7 0,1-2-2 0,-1-4 0 0,4 0-22 16,-3 4 8-16,3-7-8 0,3 6 0 15,0-2 0-15,1 2 0 0,-1 0 0 0,4 1 0 16,0 2 0-16,0-2-10 0,0 2 10 0,4 1-10 0,-1-1 10 0,1-2 0 16,0-1-9-16,-1 4 9 0,1-7 0 0,6 3 0 15,-3-5 12-15,0 5-4 0,-3-3 6 0,6-3 1 16,-3-3 0-16,-3 0 0 0,7 0 9 0,-1 4 3 16,-3-8 0-16,0-2 0 0,0-6-1 15,4-1 0-15,-4 0 0 0,0 1 0 0,-3-4-14 0,-1-6-4 16,1 3 0-16,3 1 0 0,-4-1-8 0,-3-3 0 15,0 6 0-15,0-3 0 0,0 4 0 0,0-1 13 16,-3 0-1-16,3 1-1 0,-7 2-26 0,3 4-5 16,4 2 0-16,-3 1-1 0,-1-3 6 0,4 9 2 15,-3-3 0-15,3 3 0 16,0-10-21-16,-4 10-4 0,-3 0-1 0,3 7 0 16,1-1-8-16,-4 0-1 0,0-3-1 0,0 7 0 15,0-1 8-15,-4-3 1 0,0 7 1 0,8-4 0 16,-8 1-47-16,1-1-10 0</inkml:trace>
  <inkml:trace contextRef="#ctx0" brushRef="#br0" timeOffset="1129.362">3641 6537 1958 0,'0'0'43'0,"0"0"9"0,0 0 1 0,0 0 3 0,0 0-45 15,0 0-11-15,0 0 0 0,0 0 0 0,0 0 53 0,0 0 9 16,0 0 2-16,0 9 0 0,0 7 0 0,3-1 0 15,-3-2 0-15,4 6 0 0,-4-4-52 0,3 7-12 16,-3 4 0-16,4 5 0 0,3 0 0 0,-4 1 0 0,-3-1 0 16,4-3 0-16,-4 0 0 0,0-3 0 15,0 4 0-15,0-4 0 0,0-3 0 0,0 3 0 0,-4-6 0 16,4 3 0-16,0 0 20 0,-3-4 0 16,3 1 1-16,0-3 0 0,0 3-33 0,3-4-8 0,-3 4 0 0,4 0-1 15,-4-3 21-15,3-10 0 0,-3 6 0 0,0-5 0 16,0-7 16-16,0 0 7 0,0 0 1 0,0 0 1 15,0 0-12-15,0 0-2 16,0 0-1-16,0 0 0 0,4-7 3 0,-1 1 1 0,5-6 0 0,-8-4 0 16,3 3-14-16,-3-5 9 0,4 2-9 0,-4 0 8 15,3-6-8-15,-3 13 0 0,4-4 0 16,-4 1 0-16,0-1 0 0,0 1 0 0,0 2 0 0,3-2 0 16,-3 6-11-16,0-1 3 0,0 1 0 0,0 6 0 15,0 0-10-15,7-6-2 0,-3 3 0 0,-4 3 0 16,7 0-2-16,0 3-1 0,3-3 0 0,-2 6 0 15,2 0 23-15,4 4 0 0,-3-7 0 0,-1 3 0 0,-3 3 0 16,0-2 0-16,4 2 12 0,0 4-4 16,-1-4-8-16,1 1-11 0,-4 2 3 0,0 4 0 0,0-4 8 15,0 4 0-15,-3 3 0 0,-4 0 0 0,0-4 0 16,-4 1 0-16,1 6 0 0,-5 0 0 0,5-3 0 0,-4-1 0 16,0 1 0-16,0-3 0 0,0-7 0 0,0 1 0 15,-4-4 0-15,4 3 0 0,0-5 0 0,0-4 11 16,3 0-3-16,-6-4 0 15,-1-5-8-15,4 6-9 0,-7-10 9 0,0 1-13 16,3-7-81-16,-3 0-16 0,-3-3-3 0</inkml:trace>
  <inkml:trace contextRef="#ctx0" brushRef="#br0" timeOffset="1957.517">5098 6436 1108 0,'0'0'24'0,"0"0"6"0,0 0 1 0,-4 13 0 0,1-7-31 0,-1 4 0 0,4 2 0 0,-3 1 0 15,3-4 92-15,0 4 13 0,-4-1 3 0,0 1 0 16,1-4-4-16,3 7-1 0,-4-1 0 0,1 1 0 16,-1 0-63-16,4-1-12 0,-3 4-2 0,-1-3-1 15,-3 9 37-15,0-6 7 0,7 3 2 0,-7 0 0 16,-3-3-11-16,-1 9-3 0,0-9 0 0,4 9 0 15,-3-3-57-15,-1 0 0 0,4 3 0 0,0 0 0 16,0 1 0-16,0-4 0 0,3 6 0 0,1-3 8 16,-1-6-8-16,4 7 0 0,-3-11 0 0,-1-5 0 15,4-1 0-15,0 1 0 0,0-4 0 0,0 4 0 0,0-7 33 16,4 0 2-16,-1 1 0 0,1-4 0 0,-4-3-19 0,7 6-4 16,4-3-1-16,-1-3 0 0,1 0 5 0,3 3 2 15,0-3 0-15,0 0 0 0,0 0-18 16,-3 7-9-16,3-4 1 0,-4-3 0 0,5 3 8 0,-1-3 11 15,-4 6-3-15,4 1 0 0,-3-1-8 0,7 0 0 16,-8-3 0-16,-3 3 0 16,4-6-49-16,-1 7-12 0,1-4-3 0,-4 0 0 15,0 3 0-15,4-3 0 0,-4-3 0 0,-4-3 0 0,4-3 52 0,0 6 12 16,0-6 0-16,0-1 0 16,4-2-67-16,0 0-10 0,-4-1-3 0,7-2 0 15,0-1-76-15,4 1-16 0,-4 2-4 0,0 1 0 0</inkml:trace>
  <inkml:trace contextRef="#ctx0" brushRef="#br0" timeOffset="2237.832">5482 6452 1267 0,'0'0'28'0,"0"0"5"0,0 0 2 0,0 6 1 0,0 4-36 0,4-7 0 0,-4-3 0 0,3 9 0 0,1-6 57 0,-4-3 5 15,3 7 1-15,4-4 0 0,0 3 6 0,-3-6 2 16,6 3 0-16,-6 0 0 0,0 4-25 0,-1-1-5 16,1 0-1-16,-1 0 0 0,1 7-24 0,-1-4-6 15,1 4-1-15,-1-1 0 16,1 10-101-16,-4 3-21 0,3 4-4 0,-3-4-621 0</inkml:trace>
  <inkml:trace contextRef="#ctx0" brushRef="#br0" timeOffset="2754.608">6114 6537 1767 0,'0'0'39'0,"0"0"8"0,0 0 1 0,0 0 2 0,0 0-40 0,0 0-10 0,-4 6 0 0,1 0 0 16,-1 4 56-16,1-4 8 0,-1 6 3 0,4 4 0 0,-4 0-36 0,4-1-7 15,0 1-2-15,-3 3 0 0,3-6-14 0,0 8-8 16,0-2 10-16,-4 3-10 0,4-3 8 0,-3 12-8 16,3-5 0-16,0-1 9 0,0 0 1 0,0 3 0 15,0-3 0-15,0 0 0 0,0 0 14 0,0 0 4 16,-4 7 0-16,1-7 0 15,3 0 5-15,-4 0 2 0,1 3 0 0,-1 3 0 0,4-2-3 0,-3-1-1 16,-1 3 0-16,4-3 0 0,0-2-8 0,0-4-2 16,0 3 0-16,0-3 0 0,0-1-13 0,0-5-8 15,4 3 8-15,-1-3-8 0,4-4 0 0,-3-2 0 16,3 2 0-16,0-2 8 0,4-1 8 0,-1 0 1 16,1-2 1-16,-1 5 0 0,8-6-18 0,-4 1 0 15,0-1 0-15,0 0 0 0,7-3 0 0,-6-3 0 16,2-3 0-16,1 3 0 15,3 3-99-15,-7 1-23 0,4-8-5 0,-1 1-1 16,-3 0-51-16,4 0-10 0,-4-3-3 0</inkml:trace>
  <inkml:trace contextRef="#ctx0" brushRef="#br0" timeOffset="3044.852">6078 7048 1153 0,'0'0'32'0,"0"0"8"0,-3-3-32 0,3-7-8 0,0 4 0 0,0 0 0 0,0-1 85 0,0 1 15 15,0 6 4-15,7-3 0 0,-4-3-44 0,1 3-9 16,3 0-2-16,0 3 0 0,0-7-20 0,4 7-4 15,-1 7-1-15,1-4 0 0,3-3-8 0,-7 3-1 16,4 3-1-16,-1-3 0 0,1 7-6 0,-1-4 0 16,4 0-8-16,-3 4 12 15,3-4-31-15,-3 0-6 0,-1 0-2 0,8 1-497 16,-11-4-100-16</inkml:trace>
  <inkml:trace contextRef="#ctx0" brushRef="#br0" timeOffset="3333.34">6064 6693 884 0,'0'0'24'0,"0"0"8"0,0 0-32 0,0 0 0 0,0 0 0 0,0 0 0 15,0 0 102-15,7 7 14 0,-3-1 4 0,3-6 0 16,0 6 2-16,0-6 1 0,0 3 0 0,4-3 0 15,-4 0-35-15,3 0-6 0,1 0-2 0,3 0 0 16,-7 0-27-16,4 0-5 0,-1 0-2 0,1 0 0 16,3 4-26-16,0-4-6 0,0-4-1 0,0 1 0 15,0 3-13-15,7 0-15 0,-6 0 3 0,2 0 1 16,1 0-42-16,-4-6-9 16,0 6-2-16,0-3 0 0,0 0-102 0,4-4-21 0,7 1-4 0,-8-3-1 15</inkml:trace>
  <inkml:trace contextRef="#ctx0" brushRef="#br0" timeOffset="3624.599">6096 6443 1112 0,'0'0'32'0,"4"-7"6"0,-1-5-30 0,1 9-8 0,-1-7 0 0,4 4 0 16,0-3 125-16,0-1 24 0,4 1 5 0,3 2 1 16,-7-2-47-16,4 0-8 0,3-4-3 0,0 4 0 15,3-4-41-15,-2 10-9 0,2-6-2 0,4-1 0 16,-3 4-26-16,0-3-6 0,-4-1-1 0,3 7 0 15,1 0-61-15,-4-3-13 0,0 6-2 16</inkml:trace>
  <inkml:trace contextRef="#ctx0" brushRef="#br0" timeOffset="4541.66">6939 7101 1447 0,'0'0'32'16,"0"0"6"-16,-3 6 2 0,3 4 0 0,-4-1-32 0,4 1-8 0,0 2 0 0,4 4 0 0,-4 3 47 0,3-1 7 15,1 4 2-15,3 4 0 0,0-5-36 0,0 5-8 16,3 2 0-16,-3 0-1 0,1-3-11 0,-1 0 8 16,0 7-8-16,-4-1 8 0,1 0-8 0,-4-3 0 15,0-2 0-15,-4-4 8 0,1-1-8 0,-4 8 0 16,0-7 0-16,-1 0 8 0,1-4 12 0,-3-2 3 16,-4 0 0-16,3-4 0 0,1 1 17 0,-1-7 3 15,0 0 1-15,-6 4 0 0,3-7-36 0,3-3-8 16,0 0 0-16,1 0 0 0,-1 0 40 0,1-3 5 15,3-7 2-15,0 7 0 0,3-6-26 0,-3-1-5 0,4-5 0 16,-1-1-1-16,4-6-15 0,0 3 0 0,0 0 0 16,0 1 0-16,0-7 0 0,4 0 0 0,-4-4 0 15,3-2 0-15,4 0 0 0,-3-1 0 0,3 1 8 0,3-4-8 16,4 7 10-16,0 0-10 16,-3-3 10-16,0-1-10 0,-4 4 0 0,3 3 8 0,4 3-8 0,-7 0 0 15,4-3 0-15,0 6 0 0,-1 0 8 16,1-3-8-16,-1 7 0 0,1 2 0 0,-4 4 0 15,0-1 0-15,0 4 0 0,0 3 0 0,-7 3 0 0,0 0 0 16,11 3-13-16,-1 3 4 16,-3 4 1-16,0 2 0 0,1 7 8 0,-1 0-13 15,-4 0 5-15,1-4 8 0,-1 7 0 0,-3-6 0 16,0 6 0-16,0 0 0 0,0 0 0 0,-3 0 0 0,-1 0 14 0,1-3-4 16,-1 3-2-16,-3-4-8 0,0-2 12 0,3-3-4 15,-10-1 40-15,4 1 7 0,-1-4 1 0,1 0 1 0,2 1-57 16,-2-4 0-16,-1 0-10 0,1-2 1 0,3-1 9 15,-4-3 0-15,4 0 0 0,0-1612 8 0,0 3224-8 16,3-1612 11-16,-3-7-11 0,-3 1 12 16,3 3-68-16,0-6-14 0,-4 2-2 0,4 1-1 15,-4-3-88-15,4-4-18 0,0 7-3 0,4-7-1 0</inkml:trace>
  <inkml:trace contextRef="#ctx0" brushRef="#br0" timeOffset="5057.229">7362 7186 1552 0,'0'0'44'0,"0"0"10"0,0 0-43 0,-7-3-11 0,4-4 0 0,3 7 0 16,0 0 107-16,-11 0 19 0,4 0 4 0,-3 0 1 16,-1-3-71-16,4 3-15 0,-4 0-2 0,1 0-1 15,6 0-32-15,-10 0-10 0,4 0 0 0,-1 3 0 16,4-3 0-16,0 7-11 0,0-1 0 0,3-6 0 16,-3 12-1-16,4-5-1 0,-1 2 0 0,1 4 0 15,-1-1 13-15,1 1-11 0,3 2 11 0,-4 4-10 16,4-3-6-16,0-3-2 0,0 5 0 0,4-2 0 0,-1-3 18 15,1-4 17-15,-1 0-3 0,1-2-1 0,3-1-13 16,0-3 11-16,0 0-11 0,0 0 10 0,0 0 2 0,4-6 1 16,-1 0 0-16,4-3 0 0,-7 0 3 0,8-1 0 15,-5-2 0-15,1 0 0 0,-1-4-7 16,-3 4-1-16,0-4 0 0,-3-3 0 0,-1-2-8 0,4 5 10 16,-3 0-10-16,0 1 10 0,-1-1-10 0,-3 1 0 15,0-4 0-15,-3 7 0 0,3-4-17 0,0 4-3 16,-4-1 0-16,0 1 0 15,4 3-19-15,-3-1-4 0,-1 1-1 0,-3 0 0 0,-3 3 20 0,-1 0 3 0,1-4 1 16,-1 7 0-16,0 7 12 16,1-1 8-16,3 0-10 0,-7 4 10 0,0-1-15 0,3 0 3 15,4 4 1-15,-4 6 0 0,8-4-9 0,-4-2-3 0,7 3 0 16,0-4-500-16,3 1-100 0</inkml:trace>
  <inkml:trace contextRef="#ctx0" brushRef="#br0" timeOffset="5492.632">7461 7095 1357 0,'0'0'29'0,"0"0"7"0,0 0 0 0,0 0 4 0,0 0-32 0,0 0-8 0,0 0 0 0,0 0 0 15,0 0 76-15,0 0 15 0,7 6 2 0,-3 0 1 0,-4 4-37 0,0-1-7 16,3 4-2-16,-3 2 0 16,0-2-7-16,-3 3-1 0,3-4-1 0,-4 1 0 0,1-4 1 0,-1-3 1 15,1 1 0-15,3-7 0 0,0 0-13 0,0 0-4 16,0 0 0-16,0 0 0 0,0-10 19 0,-4 1 3 16,8-7 1-16,-4-3 0 0,7 7-35 0,-4-4-12 15,1-3 0-15,-1 4 9 0,4-4-9 0,0 3 0 16,-3 4 0-16,3-1 0 0,0 1-13 0,0 2 5 15,0 4 8-15,0 3-13 0,-3 0-10 0,-4 3-1 16,0 0-1-16,7 6 0 0,0 0 3 0,0 4 1 16,0 2 0-16,-3 1 0 0,-1-1 10 0,1 4 3 0,-1 3 0 0,-3-4 0 15,4 7 8 1,-4 0 0-16,0-6 0 0,0 9 0 0,-4-3 9 0,4-3 4 0,0-4 1 0,-3 4 0 16,6-12-23-16,-3 5-5 0,0-2-1 0,4-1 0 15,-4-6 15-15,0-3 0 0,0 0 0 0,7 6 0 31,0 1-63-31,3-7-13 0,1 6-2 0,0-3-818 0</inkml:trace>
  <inkml:trace contextRef="#ctx0" brushRef="#br0" timeOffset="6048.944">7920 6976 1443 0,'-4'-3'32'16,"1"-4"6"-16,-1 1 2 0,1 0 0 0,-8-1-32 0,4 1-8 0,7 6 0 0,-7 0 0 0,-4-3 80 0,4 6 15 16,0-3 2-16,0 13 1 0,0-4-72 0,-3 7-14 15,3 0-4-15,-4 5 0 0,4-2 0 0,0 3-8 16,0-3 12-16,0 0-4 16,3 3 20-16,1 3 4 0,-4 0 1 0,3-3 0 0,4 0 7 0,0 0 2 15,0 0 0-15,0-7 0 0,4-2-6 0,3 0-2 16,-4-7 0-16,1 0 0 0,3-6 12 0,0 0 2 15,4-3 1-15,-1-6 0 0,4 2-24 0,0-5-5 16,-3-4 0-16,3-3-1 0,0-3-19 0,0 0-16 16,-3 0 4-16,3 4 0 15,0-11-13-15,-3 4-3 0,-4-3 0 0,3 0 0 16,-3 6-1-16,0-3-1 0,-3 6 0 0,-4 0 0 0,3 3 15 0,-3 1 3 16,-3 2 1-16,-1 1 0 0,1 9 11 0,-1-7 0 0,4 10-9 15,0 0 9-15,-3 6-20 0,-4 1 1 0,0 12 0 0,0 2 0 16,3 8 7-16,-3 2 0 0,4 4 1 0,-1 5 0 15,-3 7 11-15,3 7 8 0,1-1-8 0,-1 13 11 16,1-10-3-16,-1 4 0 0,1-7 0 0,3 4 0 16,-4-7-8-16,-3 3 0 0,4-3 9 0,-1-3-9 15,1-9 8-15,-1 3-8 0,-3-4 8 0,3-2-8 16,-3-1 12-16,0-5-1 0,0-1-1 0,0-9 0 16,-3 3-10-16,3-4 0 0,-4-2 0 0,4-3 0 15,3-7 0-15,-3-3 0 0,-3 3 0 0,3 1 0 16,-4-4 0-16,4-3 0 0,-3 0 0 0,2-7 0 15,-2-2-18-15,-1 0-6 0,-3-7 0 0,4-3-1 16,-1-3-11 0,0 3-3-16,1-3 0 0,-1 4 0 0,8-1 39 0,-8 0 0 0,4 0 9 0,0 3-1 15,4-6-59-15,-1 7-11 0,4 2-2 16,4 1-753-16</inkml:trace>
  <inkml:trace contextRef="#ctx0" brushRef="#br0" timeOffset="6583.919">8199 7095 1663 0,'-7'6'36'0,"-4"0"8"0,4-2 2 0,0-1 1 0,0 3-38 0,7-6-9 0,0 0 0 0,0 0 0 15,0 0 53-15,0 0 9 0,0 0 2 0,0 0 0 16,0 0-23-16,10-3-4 0,1 0-1 0,7-4 0 16,-1 1-15-16,4 0-3 0,1 0-1 0,-1-1 0 15,-4 4-17-15,1 3 0 0,-4 3 0 0,4-3 0 16,-1 0 0-16,1-3 0 0,-4 3 0 0,0-3 0 15,-3 3 0-15,3-3 0 0,-3 0 0 0,-4 0 0 16,-7 3-18-16,0 0-1 0,3-7 0 0,-3 7 0 0,4-6 9 0,-4 0 2 16,-4 3 0-16,1 0 0 0,-1-4 8 0,-3-2 0 15,0 3 0-15,-4-1 8 0,4 4 13 0,0 0 3 16,-3-6 1-16,-1-1 0 0,4 10 19 0,-4 0 4 16,4-3 1-16,0 3 0 0,0 3-25 0,0 4-4 15,-3-1-2-15,3 9 0 0,3 1-18 0,0 0-12 16,-3 6 1-16,4 0 1 0,-4-3 10 0,3-1 0 15,1 1 0-15,-4 0-8 0,3 3 8 0,4 0 0 16,0-3 0 0,0 0 0-16,4-4 0 0,-1-2-8 0,1-1 0 0,-1 1 0 0,4-4 8 0,0-2 0 15,0 5 0-15,4-3 0 0,3 1-20 0,-3-1 0 16,3-2 1-16,4-1 0 0,-4 0 3 0,0-6 0 0,3 9 0 0,1-5 0 31,3-4-164-31,-3 6-32 0,21-16-6 0,-15 1-2 0</inkml:trace>
  <inkml:trace contextRef="#ctx0" brushRef="#br0" timeOffset="7392.373">9306 6612 1054 0,'0'0'23'0,"0"0"5"0,0 0 0 0,0-3 3 0,0-7-31 0,0 10 0 0,0 0 0 0,0 0 0 16,0 0 68-16,0 0 8 0,0 0 2 0,0 0 0 16,0 0-13-16,0 0-2 0,-3 13-1 0,3-7 0 15,-4 0-26-15,4 7-6 0,-3-4-1 0,3 10 0 16,0 0 21-16,0 0 4 0,0 6 1 0,0 0 0 16,3 3 2-16,-3-3 1 0,4 4 0 0,3-4 0 15,-4 3-18-15,4-3-4 0,-3 0-1 0,-1 3 0 16,1-6-20-16,3 6-4 0,0-2-1 0,-3-8 0 15,-4-2-2-15,3-3 0 0,-3 2 0 0,0 1 0 16,0 0 1-16,-3-4 0 16,-1 4 0-16,-3-4 0 0,0 1-9 0,3 6 0 0,-3-7 9 0,0 1-9 15,0-1 0-15,4-2 0 0,-1-1 0 0,1-3 0 0,3-6 9 16,0 0-9-16,-4 0 12 0,4 0-12 16,-3-3 27-16,3 0-2 0,0-3 0 0,0 0 0 0,0-4-13 0,3-2-2 15,-3-1-1-15,0-3 0 0,4 4-9 0,-1-4 0 16,4 1 0-16,0-1 0 0,0 0-11 0,-3 1-1 15,3-4 0-15,0 6 0 16,4 1-20-16,-4-1-5 0,0 7-1 0,0 3 0 16,0-7-13-16,-4 10-2 0,4 0-1 0,-7 0 0 15,11 0 10-15,-4 0 1 0,4 10 1 0,-4-1 0 0,3 4 17 16,1-4 3-16,-1-3 1 0,5 7 0 0,-8 3 13 0,3-4 8 16,1 7-10-16,-1 0 10 15,-3-4 0-15,0 4 0 0,1-3 0 0,-1 3 10 0,0-4 11 0,0 1 3 0,-4-7 0 16,1 1 0-16,-4-7-8 0,0 6-2 0,0-9 0 15,0 0 0-15,0 0-14 0,0 0 0 0,0 0 0 0,0 0 0 32,0 0-43-32,0 0-5 0,0 0 0 0,0 0-780 0</inkml:trace>
  <inkml:trace contextRef="#ctx0" brushRef="#br0" timeOffset="7916.296">9825 7120 1456 0,'0'0'41'0,"0"0"9"0,0 0-40 0,-7-3-10 16,0-3 0-16,0-1 0 0,7 7 103 0,-4-3 18 15,1-3 4-15,-4 6 1 0,7 0-42 0,-4-3-8 16,-3 0-1-16,3 3-1 0,-3 0-49 0,7 0-9 16,0 0-3-16,-7 3 0 0,4 0-13 0,-4 6 0 15,3-2 0-15,-3-1 0 0,0-3 0 0,4 3-12 16,-1 4 12-16,1 2-10 16,-1 1 10-16,4-1 0 0,-3 4 0 0,3-4 8 0,0 4-8 0,-4-10 0 0,4 7 0 0,0-7 0 15,0 1 0-15,0-7 11 16,0 0-11-16,0 0 12 0,0 0 14 0,0 0 3 0,0 0 1 0,0 0 0 15,0 0-8-15,4-7-2 0,3-2 0 16,0-1 0-16,3 1-20 0,1 3 0 0,-1-4 0 0,-3 1-8 16,4-4 8-16,-4 10-10 0,4-3 10 0,-4 3-10 15,-4-3-9-15,-3 6-1 0,7-4-1 0,0-2 0 32,-7 6-11-32,0 0-1 0,0 0-1 0,0 0 0 0,0 0 6 15,0 0 2-15,0 0 0 0,0 0 0 0,0 0 26 0,0 0-10 0,0 0 10 0,0 10 0 16,0-4 9-16,0-3 9 0,0 3 2 0,4-3 0 15,-4 7-3-15,0-7 0 0,0 9 0 0,3-5 0 16,-3 2-9-16,4-3-8 0,-1 1 12 0,4-1-12 16,1 7 0-16,-1-4 0 0,0-3 0 0,3 0 0 15,1 4-114-15,-1-7-17 0</inkml:trace>
  <inkml:trace contextRef="#ctx0" brushRef="#br0" timeOffset="8585.275">10153 6336 1148 0,'0'0'25'0,"0"0"6"0,-7 3 1 0,0 0 0 0,7-3-32 0,-7 0 0 0,7 0 0 0,-4 10 0 15,-3-4 95-15,4 0 13 0,-1 4 2 0,1 2 1 16,-1-2-24-16,1 2-5 0,-1 1-1 0,4 2 0 16,-4 1-14-16,4 3-3 0,4 9-1 0,-4 3 0 15,4 4-9-15,-4 6-2 0,3-1 0 0,1 14 0 16,3-13-28-16,-7-1-5 0,3-2-2 0,-3 0 0 15,0-1-4-15,4 1-1 0,-4-1 0 0,-4 1 0 16,4-10-4-16,0 7-8 0,-3-10 11 0,3 3-11 16,-4-9 14-16,4-3-4 0,0-4-1 0,0 1 0 15,0-7 15-15,0-6 2 0,0 0 1 0,0 0 0 0,0 0 2 16,0 0 1-16,0 0 0 0,0 0 0 0,0-13-11 16,4 7-3-16,-4-10 0 0,0 4 0 0,3-1-3 15,-3 4-1-15,0-10 0 0,4 0 0 16,-4 4-41-1,0-7-9-15,3 3-2 0,1-6 0 0,-1 9 20 0,1-3 3 0,-1 0 1 0,4 4 0 16,-3 2-10-16,3 1-2 0,-3-1 0 16,3 7 0-16,0 0 12 0,0 2 1 0,-4 1 1 0,8 0 0 0,-4 3 3 0,3 3 1 15,1-3 0-15,0 7 0 0,-1-1-2 0,1 0 0 16,-1 4 0-16,1-1 0 0,-4 0 4 0,0 4 0 16,4-7 0-16,-4 7 0 0,-4 6 8 0,1-7 0 15,-4 4 0-15,3-4 0 0,-3 4 0 0,-3-3 11 0,-1-1-3 16,1 1 0-16,-4-1 0 0,0-2 0 15,0 2 0-15,-4-6 0 0,4-2 0 0,-4-1 0 0,1 3 0 16,-1-3 0-16,4 0 0 0,-3 0 0 16,2-3 0-16,-2 10 0 0,10-10-8 0,-7 0 0 0,7 0 0 0,-7 0 0 15,0 0 0-15,0-3 0 0,3-4 0 0,-3 7 0 16,0-6-17-16,3 6-6 0,-3-3-1 0,0 3 0 31,0-6-140-31,-3 3-29 0,3-4-6 0,0-2-1 0</inkml:trace>
  <inkml:trace contextRef="#ctx0" brushRef="#br0" timeOffset="8870.013">10502 7020 1710 0,'0'0'37'0,"0"0"8"0,0 0 2 0,-3 6 1 0,-1 3-38 0,1-2-10 16,-4-1 0-16,0 10 0 0,3-4 72 0,-3 1 12 16,3-7 2-16,1 6 1 0,-1 1-57 0,1-4-11 15,-1 4-3-15,1 3 0 0,-1-7-16 0,4 0 10 16,0 4-10-16,-3-7 8 15,3-6-37-15,0 0-8 0,0 0-2 0,7-6-853 0</inkml:trace>
  <inkml:trace contextRef="#ctx0" brushRef="#br0" timeOffset="9044.854">10488 6599 1461 0,'0'0'32'0,"0"0"6"0,0 0 2 0,0 0 2 0,0 0-34 0,0 0-8 0,0 0 0 0,0 0 0 16,0 0 29-16,0 0 4 0,4-3 1 0,3-3 0 0,-4 0-34 0,1-1-11 15,3 1 0-15</inkml:trace>
  <inkml:trace contextRef="#ctx0" brushRef="#br0" timeOffset="9413.339">10897 6311 1519 0,'0'0'43'0,"0"0"9"0,0 0-41 0,-3 6-11 0,3 0 0 16,-4 1 0-16,4 5 104 0,-3 4 20 0,-1-4 3 0,-3 7 1 16,4 3-24-16,-1 0-5 0,1 3-1 0,-1 7 0 15,4 2-56-15,-4-6-11 0,1 7-3 0,3-1 0 16,0 1-12-16,0-1-4 0,0-5 0 0,3 5 0 16,-3 1-12-16,0 2 9 0,4-2-9 0,0-1 8 15,-1 1-8-15,-3 2 0 0,4-2 0 0,-4-1 8 16,3-5-8-16,1-1 0 15,-4 0 0-15,3 6 0 0,-3-2 0 0,0-1 0 0,0-3 0 0,0-3 0 16,0 1-12-16,0-4-5 0,0-1-1 0,0-5 0 16,0-6-112-16,0 2-22 15,0-12-5-15,0 0-743 0</inkml:trace>
  <inkml:trace contextRef="#ctx0" brushRef="#br0" timeOffset="9696.702">10693 6982 1926 0,'0'0'42'0,"0"0"9"0,0 0 1 0,0 0 3 0,0 0-44 0,0 0-11 15,0 0 0-15,3-3 0 0,4 0 79 0,0 0 13 0,0-4 4 16,4 4 0-16,-4-6-29 0,7 6-6 0,0-7-1 0,-3 7 0 15,3-6-41-15,-3 2-9 0,6 4-2 0,-3-3 0 16,0 0-8-16,4 3 0 0,-4-1 0 0,4-2 0 16,3 0-10-16,-3 6 10 15,-4-3-13-15,3 6 5 16,-3-3-52-16,1 0-11 0,-1 3-1 0,0 0-1 16,-4-3-166-16,4 10-33 0,15-1-6 0,-12-3-2 0</inkml:trace>
  <inkml:trace contextRef="#ctx0" brushRef="#br0" timeOffset="10186.209">11321 6947 1728 0,'0'0'38'15,"0"0"8"-15,-7 7 2 0,0-7 0 0,-1 6-39 0,-2-3-9 0,3 0 0 0,0 0 0 0,0 1 53 0,0-4 9 16,-4 3 2-16,4-3 0 16,7 0 10-16,0 0 2 0,-7 0 1 0,-4 0 0 0,11 0-56 0,-7 0-11 15,7 0-2-15,-7 6-8 0,0 0-9 0,4 4-9 16,-1-1-2-16,1 0 0 0,-1 7 20 0,1-3 16 16,-1 2-4-16,4-2 0 0,-3-4-12 0,3 1-16 15,-4-1 3-15,4 1 1 0,-4-1 12 0,1 0 0 16,3 1 0-16,0-1 0 0,3-3 22 0,1 1 7 15,3-1 2-15,-3-3 0 0,3 0 1 0,-4 0 1 0,4-3 0 16,-7 0 0-16,4-3-33 0,3-3 0 16,3 3 0-16,1-7 0 0,0-2 0 0,-4-1 0 0,0 10 0 15,0-3 0-15,3-3 0 0,-3-1 0 0,0 1 0 16,-3-1 0-16,3 1 0 0,-3 3 0 0,-1-1 0 0,1 1 0 16,-4 0 0-16,0 6 0 0,0 0 0 0,0 0 0 31,0 0-14-31,0 0-10 0,0 0-1 0,0 0-1 0,-4 6 16 0,1 7 10 0,-1-4-12 0,0-3 12 15,1 7-32 1,-1 3 0-16,1-4 0 0,-1 4 0 0,4 3 76 0,0-1 16 0,0-5 4 0,4 6 0 16,-1-7-52-16,1-2-12 15,3-4 0-15,-3 3 0 0,-1-2-9 0,4-7-5 16,4 0-1-16,-1-3 0 0,4-4-94 0,0 1-19 16,1-7-4-16</inkml:trace>
  <inkml:trace contextRef="#ctx0" brushRef="#br0" timeOffset="10391.499">11568 7120 1456 0,'0'0'41'0,"0"0"9"0,0 0-40 0,-4 6-10 15,4-3 0-15,-3 10 0 0,3-7 74 0,0 4 13 16,-4-1 2-16,0-3 1 0,4 4-22 0,-3-4-4 15,3 0 0-15,0-6-1 16,0 0-101-16,0 0-20 0,0 0-4 0,0 0-1 0</inkml:trace>
  <inkml:trace contextRef="#ctx0" brushRef="#br0" timeOffset="10581.535">11455 6364 1036 0,'0'0'23'0,"0"0"5"0,0 0 0 0,0 0 1 0,0 0-29 0,0 0 0 0,-7 6 0 0,3 1 0 15,4-7 57-15,-3 9 6 0,3-6 1 0,0-3 0 16,3 10 0-16,-3-10 0 0,0 0 0 0,0 0 0 16,0 0-154-16,0 0-30 0,0 0-7 15,0 0-1-15</inkml:trace>
  <inkml:trace contextRef="#ctx0" brushRef="#br0" timeOffset="10916.026">11804 6336 1875 0,'0'0'41'0,"0"6"9"0,0 10 2 0,3 0 0 0,-3-1-41 0,4 7-11 0,0 0 0 0,-1 0 0 16,1 3 72-16,-4 0 12 0,3 7 2 0,1 2 1 15,-1 1-70-15,1 2-17 0,-1 4 0 0,4 0 0 16,-3 0 55-16,3 3 7 0,-4-7 2 0,-3 4 0 16,4-7-64-16,-4-2-26 15,3 9 2-15,-3-4 0 0,0 1 24 0,0-13-10 0,0 9 10 0,0-2 0 16,0-4-36-1,0 3-1-15,0-2 0 0,0-1 0 0,-3-3 20 0,3 3 4 0,-4-6 1 0,4-3 0 32,0-7-44-32,0 1-8 0,0-7-1 0,0-6-1 0,0 0-90 0,0 0-17 15,4-6-4-15,-1-4-1 0</inkml:trace>
  <inkml:trace contextRef="#ctx0" brushRef="#br0" timeOffset="11211.389">11684 6875 1810 0,'0'0'40'0,"0"0"8"0,0 0 1 0,0 0 3 0,0 0-42 0,0 0-10 15,0 0 0-15,0 0 0 0,0 0 86 0,0 0 15 16,0 0 3-16,0 0 1 0,7 0-33 0,0 0-6 15,0 0-2-15,4 0 0 0,3 0-51 0,0 0-13 16,4 0 0-16,-4 3 0 0,3-3-12 0,1 0-4 0,-4 4-2 0,4-1 0 31,-4-3-22-31,3 3-5 0,1-3-1 0,-4 6 0 16,0-6-22-16,0 6-4 0,-3-2 0 0,3-1-1 16,-3-3-121-16,-1 9-24 0,4 1-5 0,1-4-1 15,-5 3 110-15,4 1 22 0,18 5 4 0,-7-5 0 0</inkml:trace>
  <inkml:trace contextRef="#ctx0" brushRef="#br0" timeOffset="12056.07">13010 6919 986 0,'0'0'21'0,"0"0"5"0,0 0 1 0,-3 10 1 0,-4-4-28 0,3 0 0 0,-3 4 0 0,4-1 0 0,-4 0 39 0,0 1 1 16,0-1 1-16,0 4 0 0,3-4 15 0,-3-3 4 15,3 4 0-15,1-4 0 0,3-3 25 0,0-3 6 16,0 0 1-16,0 0 0 0,0 0-5 0,0 0-1 16,0 0 0-16,0 0 0 0,0 0-32 0,0 10-6 15,3-7-2-15,1 6 0 0,-1 1-22 0,1-4-5 16,0 3-1-16,3 4 0 0,-4-7-10 0,1 4-8 15,3-4 12-15,0 0-12 0,0 0 8 0,0 7-8 16,0-4 0-16,0-2 0 0,-3-1 14 0,-4-6-4 16,0 0-1-16,0 0 0 0,7 0-9 0,3 0 10 15,-3-6-10-15,0-1 10 0,4 4 6 0,-4-3 2 0,0-7 0 16,0-2 0-16,4-4 22 0,-1 6 5 0,4-2 1 16,-3-4 0-16,-1 3-30 0,1 0-7 15,0 1-1-15,-1 2 0 0,1 4-8 0,-4-4 0 0,0 1 0 16,0 5 0-16,0-2 0 0,0 0-11 0,-3 2 3 0,-1 1 0 31,1-3-38-31,-4 6-7 0,3-7-2 0,1 4 0 16,-4 0-28-16,3-1-5 0,-3-2-2 0,4 0 0 0,-1-4-3 15,1-3-1-15,-1 1 0 0,1-1 0 0,-4 0 26 0,0 1 6 16,3 2 1-16,-3 1-398 0,0-4-79 0</inkml:trace>
  <inkml:trace contextRef="#ctx0" brushRef="#br0" timeOffset="12518.39">13406 6894 1425 0,'0'0'31'0,"0"0"6"0,0 0 2 0,0 0 2 0,0 0-33 0,0 0-8 16,-4 10 0-16,1-7 0 0,-1 9 76 0,0-2 14 0,4 2 2 16,-3 1 1-16,-1-1-31 0,1 1-6 15,-1 3-2-15,1-4 0 0,3 4-11 0,-4-4-3 0,4 1 0 16,-3-1 0-16,3 1-4 0,0-4-2 0,0-2 0 0,0-1 0 16,0-6-2-16,0 0-1 0,0 0 0 0,0 0 0 15,0 0-4-15,0 0-1 0,0-6 0 0,3-7 0 16,1-3-14-16,-1 1-4 15,1-7 0-15,-1 0 0 0,1 3-8 0,3 0 0 0,0-3-12 0,0 3 12 16,0 1-12-16,-3 2 12 0,3 3-12 0,0-2 12 16,-4 2-20-16,4 10 4 0,0-6 1 0,-7 9 0 15,0 0 0-15,0 0 0 0,11 6 0 0,0-3 0 16,-1 0 7-16,-3 10 8 0,4-1-13 0,-4 1 5 16,0 2 8-16,4 1-13 0,-4 3 5 0,0 0 8 15,-4 6-23-15,1-3 3 0,3 0 1 0,-4 3 0 16,1-3 19-16,-1-3 0 0,1-4 0 0,-1-2 0 15,-3-1 0-15,4 1 0 0,-4 3 0 0,0-4 0 16,0-6-16-16,0 4 4 0,3-7 1 0,-3 6-629 16,0-9-125-16</inkml:trace>
  <inkml:trace contextRef="#ctx0" brushRef="#br0" timeOffset="13190.411">14534 6888 1566 0,'0'0'34'0,"0"0"7"0,0 0 2 0,-7-3 1 0,0-4-35 0,4 4-9 0,-4 0 0 0,0 0 0 16,3 0 79-16,-3-3 13 0,0 6 4 0,0-3 0 15,0-1-39-15,0 4-7 0,-4-6-2 0,4 6 0 16,0 0-28-16,0 0-7 0,0 0-1 0,0 6 0 16,0-2-12-16,0-1-10 0,0 3 2 0,0 3 0 0,0 1 8 0,0-1-8 15,3 1 8-15,-3-7-8 0,4 9 8 0,-4-2-8 16,-1-1 8-16,5 4-8 0,-1-4 8 0,1 4 0 16,-1-4 0-16,-3 4 0 15,7-1 0-15,-3-3 0 0,3 1 8 0,3-4-8 0,-3-6 11 16,4 10-3-16,-1-4 0 0,4 0 0 0,-7-6-8 0,7 0 0 15,8 3 9-15,-5-3-9 0,1 3 0 0,-1-6 0 16,1 0 0-16,3-3 0 0,-3 6 0 0,-1-6-10 16,1-1 10-16,-1 1-10 0,-3 0 10 0,4-1 0 15,-4-2 0-15,0 0 0 0,0-1 0 0,-3 1 0 16,-1-1 0-16,1 1 0 0,-1 3 9 0,-3-1-9 0,0 1 12 16,0 0-12-16,0 0 35 0,-3 3 0 0,3 3 0 15,0 0 0-15,0 0-7 0,-4 0-2 16,1 3 0-16,-1 3 0 0,1 0-12 0,-1 7-2 0,1-4-1 0,-4 1 0 15,3 5-11-15,4-2 0 0,0-1 0 0,0 4 0 16,-4 0 0-16,8-1 0 0,-4-5 0 0,4 2 0 16,-4 1 0-16,3-4 0 0,-3-9-11 0,0 0 11 15,7 3-17-15,-7-3 1 0,0 0 1 0,0 0 0 32,7 0-97-32,4 4-20 0,10 5-4 0,-3-9-1 0</inkml:trace>
  <inkml:trace contextRef="#ctx0" brushRef="#br0" timeOffset="13718.34">14806 6750 1314 0,'0'0'37'0,"0"0"8"0,0 0-36 0,0 0-9 16,0 0 0-16,-7 3 0 0,4 6 89 0,-1-5 16 16,0 8 3-16,-3-2 1 0,4-1-41 0,-4 4-8 15,3-1-1-15,1 1-1 0,-1 5-26 0,1-2-6 16,-1 0-1-16,1-7 0 0,-1 4 11 0,1-1 3 0,-1 1 0 16,4-4 0-16,-3 10-22 0,-1-6-4 15,0-1-1-15,1 4 0 0,3-4 16 0,-4 1 4 0,4-4 0 0,-3 4 0 16,3-4-32-16,0-2 0 0,0-7 0 0,0 6 0 15,0-6 12-15,0 0-4 0,0 0-8 0,0 0 12 16,0 0-12-16,0 0 11 0,0 0-11 0,0 0 10 16,0 0 5-16,3-6 1 0,1-10 0 0,3 3 0 15,0 1-1-15,-3-10 0 0,3 6 0 0,0-3 0 16,0-6-15-16,0 3-12 0,0-3 3 0,0 3 0 16,0-3 0-16,0 9 0 0,-3-5 0 0,3-1 0 15,-4 9 9-15,4 0-13 0,-3 4 5 0,-1-3 8 16,-3 12 0-16,0 0 0 0,0 0 0 0,0 0 0 15,0 0-17-15,4 9 4 0,-1 0 1 0,4 4 0 16,-7 3-11-16,4 2-1 0,-1 1-1 0,1 3 0 16,-1-3 25-16,-3 0 0 0,4 0 0 0,0-1 0 0,-4 1 0 15,3 3 0-15,-3-6 0 0,0 3 0 16,4-4 0-16,-1 1 0 0,-3-10 0 0,0 7 0 16,4-7 16-16,-4-6 8 0,0 0 1 0,0 0 1 15,0 0-71-15,0 0-15 0,0 0-2 0,0 0-576 16,0 0-115-16</inkml:trace>
  <inkml:trace contextRef="#ctx0" brushRef="#br0" timeOffset="14221.703">15240 6813 1497 0,'0'0'32'0,"0"0"8"0,-7 0 0 0,-4 6 4 0,1-3-36 0,-1 0-8 0,1-3 0 0,-1 3 0 15,0 0 53-15,1-3 9 0,3 0 2 0,0 4 0 16,-4-4-1-16,8 0 0 0,-4 0 0 0,0 0 0 16,3 0-50-16,-3 6-13 0,3-3 0 0,1 0 0 15,-1 3 0-15,1 1 0 0,-4 2 0 0,3 4 0 16,1-1 43-16,-1 1 3 0,1-1 1 0,-1 1 0 15,1-4-24-15,-1 4-5 0,1 2-1 0,3-2 0 16,-4-7-17-16,4 7 0 0,0-13 0 0,0 0 0 16,0 0 0-16,0 0 0 0,0 0 0 0,7 6 0 15,-7-6 0-15,11 0 0 0,-1 0 0 0,1-6 0 16,-1 6 0-16,5-6 0 0,-5-4 0 0,1 1 0 0,-1-1 0 16,1-2 0-16,-4 5 0 0,4-2 0 0,-8 0 0 15,4-1 0-15,-3-2 0 0,3 9 0 16,-7 3 32-16,0 0 2 0,3-10 1 0,-3 10 0 15,0 0-56-15,0 0-11 0,0 0-3 0,0 0 0 16,0 0 35-16,0 0 0 0,0 0 0 0,0 13 0 0,4-4 0 0,-8 4 0 16,4-1 8-16,0 1-8 0,0 9 0 15,0-10 0-15,-3 10-8 0,3-3 8 0,0 0 0 0,0 0 0 16,0-4 0-16,0-2 0 0,3-1 0 0,-3-2 0 16,4-1 0-16,-1-6 0 0,1 7-16 0,3-7 4 0,0 3 1 15,0-3-631-15,7-6-126 16</inkml:trace>
  <inkml:trace contextRef="#ctx0" brushRef="#br0" timeOffset="14760.796">15462 6835 1314 0,'0'0'37'0,"0"0"8"0,0 0-36 0,0 0-9 0,0 0 0 0,0 0 0 16,0 0 104-16,4 9 20 0,-4-6 3 0,0 7 1 15,0-1-16-15,0 0-2 0,-4 1-1 0,4-1 0 0,0 1-72 16,0-1-14-16,-3 4-3 0,-4-1-1 0,3 1 27 0,-3-1 6 16,4-2 0-16,-1 2 1 15,1 1-33-15,-1-4-8 0,0 0 0 0,1-2-1 0,3-7-11 0,0 0 0 16,0 0 0-16,0 9 0 0,0-9 26 0,0 3 3 15,0 4 1-15,0-1 0 0,0 0-18 0,0-6-4 16,0 0-8-16,0 0 12 0,3 3-12 0,-3-3 11 16,0 0-11-16,4 0 10 0,3 0 10 0,0-3 1 15,0-3 1-15,-3 0 0 16,3-4-69-16,-4-2-13 0,1-1-4 0,-1-6 0 0,4 7 52 0,-3-10 12 16,6 9 0-16,-2-6 0 0,2 1 0 0,-3-1 0 15,4 0 0-15,-4 0 0 0,0 7 0 0,0-1 0 16,0 1 0-16,0 2 0 0,0 4-19 0,-3 0-1 0,-4 6 0 15,0 0 0-15,0 0 20 0,0 0 0 0,10 0 0 0,-3 9 0 16,0 0 0-16,0 4 0 0,0 3 0 0,0-4 0 16,-3 10 0-16,0 0 0 15,-1-6 0-15,-3 9 0 0,4-3 0 0,-1 6 0 0,-3-9 8 0,0 6-8 16,0-3 12-16,0-3-4 0,0-4-8 0,0 4 12 16,0-3-3-16,0-4-1 0,-3 1 0 0,3 3 0 15,0-4-8-15,0 1-11 0,0-1 3 0,0 1 0 16,3-1-39-16,-3-2-7 15,4-4-2-15,-1 7 0 0,1-7-59 16,-4-6-12-16,0 0-2 0,7 3-714 0</inkml:trace>
  <inkml:trace contextRef="#ctx0" brushRef="#br0" timeOffset="15319.204">15974 6919 2156 0,'0'0'48'0,"0"0"9"0,0-12 3 0,-4 5 0 16,4-2-48-16,0 3-12 0,0-4 0 0,0 1 0 0,0 0 0 0,0-1-11 15,0 4 3-15,-3 0 0 0,3-1 20 0,0 7 4 16,0-6 0-16,0 6 1 0,0 0-17 0,-7 0 0 0,7 0 0 0,-7 3 0 15,-4 3 0-15,4 4-11 0,-4 2 2 0,1 1 0 16,3-1 9-16,-4 4 0 0,1-3 0 0,3 2 0 16,-1 1 0-16,1-3 12 0,0 2-2 0,0 1-1 15,0 0-9-15,4-4 0 0,-1 1 0 16,1-1 0-16,-1 1 38 0,4-4 6 16,-3 4 0-16,3-4 1 0,3-6-29 0,-3 7-7 0,0-10-1 0,4 9 0 15,-4-9 1-15,0 0 0 0,0 0 0 0,0 0 0 16,7 3-9-16,3-3 0 0,-3-3 0 0,4-3 8 15,0 0-8-15,-4-1 0 0,3-2 0 0,1 0 0 16,-1-1 0-16,-3-2 0 0,0 2 0 0,1 1 0 16,-1-4 0-16,-4 4 0 0,1-4 0 0,-1 7 0 15,-3 0 0-15,4-4 0 0,-1-2 0 0,-3 9 0 16,0-7 0-16,0 10 0 0,4-3 0 0,-4 3 0 16,0 0 0-16,0 0 0 0,0 0 0 0,0 0 0 15,0 0 0-15,0 0 0 0,0 0 0 0,0 0 0 0,0 0 0 16,0 0 0-16,3 9 0 0,-3 4 0 0,0 0 0 15,4-1 0-15,-4 4 0 0,3-1 0 0,-3 1 0 0,4 0 0 16,-1 0 0-16,-3-1 0 16,7-2 0-16,-3-1 0 0,-1 4 0 0,1-7 0 15,0 4 0-15,3 3 0 0,-4-4 0 0,4 1 0 16,0-7-152-16,-3 6-32 0,3-2-6 0</inkml:trace>
  <inkml:trace contextRef="#ctx0" brushRef="#br0" timeOffset="15897.683">16531 6800 1728 0,'0'0'38'0,"0"0"8"0,0 0 2 0,-3-3 0 0,-4 0-39 0,3-3-9 0,-3 6 0 0,7 0 0 16,-4-4 53-16,-3 1 9 0,7 3 2 0,-7 0 0 15,0-3 0-15,0 3 0 0,0 0 0 0,7 0 0 16,0 0-52-16,0 0-12 0,-7 3 0 0,0 4 0 0,0-7 0 16,3 9 0-16,-3-6 0 0,-3 10 0 15,3-4 0-15,-4 0 0 0,4 1 0 0,-3 2 0 0,-1 1 15 16,4-1 0-16,-4-2 0 0,4 2 0 0,0-5-24 0,0 5-5 15,4-2-1-15,-4-4 0 0,3 0 15 16,1 0 0-16,3-6 0 0,-4 7 0 0,4-7 29 0,0 9 9 16,0-9 2-16,0 0 0 15,0 0-25-15,0 0-5 0,0 6-1 0,0-6 0 0,0 0 1 0,4 7 0 16,-4-7 0-16,3 3 0 0,4 0-10 0,-3 0 10 16,-4-3-10-16,7 3 10 0,0-3-10 0,-4 7 0 15,-3-7 0-15,7 3 0 0,-3 0 0 0,3 6 0 16,-4-3 0-16,1 1 0 0,0-4 0 15,3 3 0-15,-4-3 0 0,4 7 0 0,-3-1 0 0,-1-3 0 16,-3-6 0-16,4 7 0 0,-1 2 0 0,1-3 0 0,-4-6 0 0,0 0 0 16,0 7 0-16,0-1 0 0,3 3 0 15,-3-9 0-15,0 0 0 0,0 0 0 16,0 0 0-16,-3 10 0 0,3-4 0 0,-4-3 0 0,1 3 0 0,-1 1 0 16,-3-1 0-16,0-6 0 0,-3 6 0 0,2-3 0 15,-2 0 53-15,-4 1 9 0,3-4 2 0,1 0 0 31,-1 0-103-31,0 0-20 0,1 0-4 0,-1-4-1 0,4 4 32 0,-3 0 7 16,3 4 1-16,0-4 0 16,-1 6-116-16,5-3-22 0,-4 3-5 0,0 4-1 0</inkml:trace>
  <inkml:trace contextRef="#ctx0" brushRef="#br0" timeOffset="28185.463">17586 6725 882 0,'0'0'19'0,"0"0"4"0,0 0 1 0,0 0 1 0,0 0-25 0,0 0 0 0,7 3 0 0,-3 3 0 16,-1-3 63-16,-3-3 7 0,0 0 2 0,0 0 0 15,0 0 25-15,0 0 6 0,0-3 1 0,4 0 0 16,-4 0-24-16,0 3-5 0,0 0-1 0,0 0 0 15,0 0-40-15,0 0-8 0,0 0-2 0,0 0 0 16,-4-9-16-16,4 9-8 0,-7-4 8 0,-4 1-8 16,1-3 0-16,-1 6 0 0,-3-3-12 0,4 0 12 15,-5 3 0-15,1-7 0 0,-3 7 0 0,3-3 0 16,-1 3 0-16,5 0 0 0,-4 0 0 0,3 3 0 16,4-3-11-16,-3 0 11 0,3 7-8 0,3-7 8 15,0 3 0-15,-3 0-10 0,4 6 10 0,-1 1 0 16,1-7-8-16,3 6 8 0,0 1 0 0,0 2 0 0,0-5-8 15,3 8 8-15,1-8 0 0,-4 2 0 16,3 0 0-16,4-2 0 0,1 2 0 0,-5-3 0 0,4-3-12 16,0 1-1-16,0 2-1 0,0-3 0 0,-3 0 14 15,3 3 0-15,0-2 0 0,0-1 0 0,0-3 9 0,-7 0-1 16,4 0-8-16,3 0 12 0,0 6-3 0,-7-6-1 16,10-6 0-16,-3 6 0 0,-7 0-8 0,7 0 12 15,4 0-12-15,-4 0 12 0,0 0-12 0,0 0 0 16,0 0 0-16,-7 0 0 0,7 6 0 0,-3-3 0 15,3-3 0-15,-7 0 0 0,0 0 0 0,0 0 0 16,3 6 0-16,4 1 0 0,-7-7 0 0,4 3 0 16,-4 3 0-16,3 3 0 0,-3-2 16 0,0-1 0 15,-3 3 1-15,3 1 0 0,0-1-4 0,-4 4-1 0,4-4 0 16,-3 1 0-16,3 2 3 0,-4-2 0 0,8-4 0 16,-4 6 0-16,0-2-15 0,0-4-16 15,0 0 3-15,-4 1 1 0,4-1 12 0,-3 0 0 0,3-6 0 0,-4 10 0 16,-3-1 17-16,0-3 0 0,0-3 0 15,0-3 0-15,0 7 2 0,-4-4 0 0,1-3 0 0,-4 0 0 16,3 0-11-16,1 0-8 0,-1-3 9 0,0-4-9 16,1 7-15-1,3-3-9-15,-4 0-1 0,1-3-1 0,3 0-32 16,-1-1-6-16,8 7-2 0,-7-9 0 0,4 3-133 0,-1-4-26 16,4 4-6-16,4-4-1 0</inkml:trace>
  <inkml:trace contextRef="#ctx0" brushRef="#br0" timeOffset="28913.852">18052 6941 1486 0,'0'0'32'0,"0"-6"8"0,-4-3 0 0,1-1 3 0,-1-2-35 0,1 2-8 0,-5 4 0 0,5-4 0 16,-1 7 85-16,1-3 15 0,-4 3 4 0,0-3 0 15,0 6-60-15,0-3-11 0,7 3-2 0,-7 0-1 16,0 0-5-16,-1 0-1 0,1 0 0 0,4 0 0 16,-4-4-16-16,0 4-8 0,0 4 8 0,-4-4-8 15,4 3 0-15,0-3 0 0,-4 9 0 0,1-3 0 16,-1 1 0-16,-3-1 0 0,4 0 0 0,-1 4 0 15,4-1 0-15,-4 0 0 0,1 1 0 0,3-1 0 16,0 1 0-16,0 2 0 0,0-2 0 0,0 2 0 16,-1 4 0-16,1-4 0 0,4-2 0 0,-4 2 0 15,3-2-11-15,-3-1 11 0,4 1-8 0,-1-4 8 0,1 0 0 16,3-6 0-16,0 0 0 0,0 0 8 0,0 0-8 0,0 0 8 16,10 6-8-16,-10-6 8 15,7 0-8-15,4 7 8 0,3-7-8 0,-3 0 8 0,3-7-8 0,0 7 0 16,-4 0 0-16,5-6 0 0,-1 0 0 0,3-4 0 15,-3 4-8-15,-3 0 8 0,3 0-23 0,-3-4 1 16,-1 1 0-16,1 2 0 0,-4-2 22 0,0 0-9 16,-4-1 9-16,4-2 0 0,-7 2 0 0,4-2 0 15,-4-1 0-15,4 4 0 0,-4-1 0 0,0 1 0 0,-4 0 8 16,0-1-8-16,1-2 8 0,-1 2 0 16,-3 4-8-16,0-3 12 0,4-1 0 0,-1 7-1 0,-3 0 0 15,4-3 0-15,-1 6-11 0,-3 0 0 0,4-4 0 16,-4 4 0-16,7 0 0 0,-8 4 0 0,1 2 0 0,-3 0 0 15,3 4-12-15,0-1 3 0,-4 0 0 0,4 4 0 32,-3 3-19-32,2-4-3 0,-2 4-1 0,3-7 0 15,0 4 1-15,0-1 0 0,3 1 0 0,1-4-516 0,-1-2-103 0</inkml:trace>
  <inkml:trace contextRef="#ctx0" brushRef="#br0" timeOffset="29409.999">18157 6882 936 0,'0'0'20'0,"0"0"5"0,0 0 1 0,0 0 0 0,0 0-26 0,0 0 0 15,0 0 0-15,0 0 0 0,0 0 67 0,0 6 8 16,-3 0 1-16,-1 4 1 0,4-1-26 0,-3 0-6 0,3 1-1 0,-4-1 0 16,4 4 4-16,-3 2 1 0,3 1 0 0,0 0 0 15,-4-1-9-15,8 1-3 0,-4-3 0 0,0 2 0 16,0-2-1-16,0-4-1 0,3 1 0 0,-3-7 0 15,0-3-2-15,4 9 0 0,-4-9 0 0,3 10 0 16,-3-1622 2-16,0 3224 0 0,0-1612 0 0,0 0 0 16,7 3 6-16,-7-3 2 0,0 0 0 0,8 3 0 15,-8-3-18-15,10 0-3 0,-3-3-1 0,4-3 0 16,-4-1-12-16,0-2-9 0,0-4 12 0,0 7-12 16,0-6 0-16,0-4 0 0,0 3 0 0,-3 4-9 15,3-4-3-15,-4 1 0 0,4-1 0 0,-3 4 0 16,-1-4-9-16,4 1-3 0,-3-1 0 0,-1 7 0 15,1-3-3-15,0-4-1 0,-1 4 0 16,-3-1 0-16,0 4-15 0,0-4-3 0,0 1-1 16,-3 0 0-16,-1 2-13 0,4 1-2 15,-4 3-1-15,1-6-458 0,-1 9-92 0</inkml:trace>
  <inkml:trace contextRef="#ctx0" brushRef="#br0" timeOffset="30079.847">18598 6919 968 0,'0'0'21'0,"0"0"5"0,0 0 1 0,0 0 0 0,0 0-27 0,0 0 0 0,0 0 0 0,4 0 0 16,-4 0 104-16,0 0 15 0,4-6 3 0,-1 0 1 16,-3 6-35-16,4-3-8 0,-4-7 0 0,3 4-1 15,-3 0-25-15,0 2-5 0,0 4-1 0,0-6 0 16,-3 3 3-16,3 3 0 0,0 0 0 0,-4-9 0 16,-3 9-20-16,3-3-4 0,-3-1-1 0,0 4 0 15,0-6-26-15,0 6 0 0,-3 0 0 0,-1 0 0 16,4 0 0-16,-4 0 0 0,4 6 0 0,-3-2 0 15,3-1 0-15,0-3 0 0,0 6-8 0,0-3 8 16,-1 3 0-16,5-3-9 0,-4 4 9 0,3-4 0 16,4-3-9-16,0 0 9 0,-3 3 0 0,3-3-9 15,0 0 9-15,0 0 0 0,0 0 0 0,0 0-8 0,0 0 8 16,0 0 0-16,0 0 0 0,0 0 0 16,0 0 0-16,0 0 0 0,0 0 0 0,0 0 0 0,0 0 0 0,3 3 0 15,-3-3 0-15,0 10 0 0,0-10 0 16,0 0 0-16,11 3 0 0,-4 6 0 0,-7-9 0 0,7 3 0 15,0 0 0-15,-7-3 0 0,11 7-8 0,-1-4 8 16,-3 3-8-16,0-3 8 0,-7-3-10 0,11 10 10 16,-4-1-12-16,-3-3 12 0,3 1-12 15,0 2 4-15,-4-3 8 0,4 4-13 0,-3-1 13 0,-1 0 0 16,1-2-10-16,-1 2 10 0,-3 4 0 0,4-4 0 16,-4-3-9-16,3 4 9 0,-3-4 0 0,0 0 0 0,0-6 0 0,4 13 0 15,-4-13 12-15,0 0-4 16,-4 6-8-16,4-6 12 0,-3 6-1 0,3-6-1 15,0 0 0-15,-7 4 0 0,-4-4-10 0,1 0 10 0,-1 3-10 0,1 0 10 16,-1 0-10-16,-3 0 0 0,0 0 0 0,0 0 0 16,-1-3-16-16,1 7 5 0,4-4 1 0,-4-3 0 15,3 3-4-15,1-6-1 0,-1 0 0 16,0-4 0-16,1 7 15 0,-1 0 0 0,4 0 0 0,0 0 10 31,0 0-67-31,0 0-14 0,7 0-2 0,0 0-751 0</inkml:trace>
  <inkml:trace contextRef="#ctx0" brushRef="#br0" timeOffset="30851.235">19286 6386 742 0,'0'0'20'0,"0"0"7"0,0 0-27 0,0 0 0 0,0 0 0 0,0 0 0 0,0 0 90 0,0 0 13 16,0 0 2-16,0 0 1 0,0-9-64 0,0 9-13 16,0 0-2-16,0 0-1 15,0 0-14-15,0 0-4 0,0 0 0 0,0 0 0 0,0 0 36 0,0 0 6 16,0 0 2-16,0 0 0 0,0 0-32 0,0 0-7 15,0 0-1-15,0 0 0 0,4 6 26 0,-4-6 5 16,0 0 1-16,0 0 0 0,0 0 6 0,0 6 2 16,0 4 0-16,0-10 0 0,3 6-21 0,-3-6-4 15,0 6-1-15,4 4 0 0,-4-1 10 0,3 4 1 16,-3-4 1-16,4 4 0 0,-4 5-30 0,0-2-8 16,0 3 0-16,0 6 0 0,0-3 8 0,0 3 0 15,0-3 0-15,0 6 0 0,4-3-8 0,-4 3 0 0,3 13 0 16,1-3 0-16,-4-4 0 0,3 4 0 15,-3-4 0-15,-3 1 0 0,3-1 0 0,0 1 8 0,-4-7-8 16,4-3 8-16,0 0-8 0,-3-6 0 0,3 3 0 0,0 0 0 16,0-3 0-1,-4 3 0-15,0-3 0 0,4-4 0 0,-3 1 0 0,-1-7 8 0,4 4-8 0,0-7 8 16,-3 1-8-16,3-7 8 0,0 0-8 0,0 0 8 16,0 0-8-16,0 0 0 0,0 0 0 0,0 0 0 31,0-13-40-31,3 0-10 0,-3 4-2 0,4-7-538 0,3 1-108 0</inkml:trace>
  <inkml:trace contextRef="#ctx0" brushRef="#br0" timeOffset="31503.543">19706 6891 1677 0,'0'0'36'0,"0"0"8"0,0-6 2 0,4-1 2 0,-4 1-38 0,0 3-10 0,0-6 0 0,0 9 0 16,0 0 83-16,0 0 14 15,0 0 3-15,-4 0 1 0,1-3-66 0,-4-1-14 0,0 4-2 0,-1 4-1 16,1-4-18-16,-3 3 0 0,-1 3 0 0,1 0 0 16,-4 0 0-16,3 4-11 0,-3-4 11 0,0 4-10 15,0-1 10-15,0 0 0 0,-1 1-9 0,5-1 9 16,-4 4-10-16,3-4 10 0,-3 1-13 0,3 2 5 16,-3-2 8-16,4-4 0 0,3 3 0 0,-4 1 0 15,4-4 0-15,0 0 0 0,3-3 0 0,1 7 8 16,-1-7-8-16,4 3 0 0,0-6 0 0,0 0 0 15,0 0 0-15,0 0 0 0,4 10-8 0,3-4 8 16,0 0 0-16,0 0 12 0,0 1 0 0,4-1-1 16,-1 0-3-16,4-3-8 0,-3 4 12 0,0-4-4 15,-1 0-8-15,1-3 0 0,3 0 0 0,-4-3 0 16,5 0 0-16,-1-4-11 0,0-2 3 0,-4-4 0 16,1 1 8-16,3-1-13 0,-3 1 5 0,-4-1 8 0,0 1 0 15,0-1 0-15,0 4 0 0,-4-1 0 0,1 4 0 16,-1 0 0-16,-3 6 0 0,0 0 0 0,0-7 0 0,0 7 0 15,0 0 0-15,0 0 0 0,0 0 0 0,0 0 0 16,0 0 0-16,0 0 8 0,-3 4-8 0,-4-1 0 16,3 3-10-16,1 0 10 15,-4 1 0-15,3-1 0 0,1 0 0 0,-1 3 0 0,1-2 0 0,3-1 0 16,0-6 0-16,0 6 0 0,0 7 0 0,3-4 0 16,-3 1 0-16,0-1 0 0,4-3 0 0,-1 1 0 15,1-1 0-15,-4-6 0 0,3 0 0 0,4 9 0 16,0-2 0-16,0 2 0 15,1 0-26-15,-5-2-2 0,4-1-1 0,0 0 0 16,0 4-104-16,-3-1-21 0,3-3-4 0</inkml:trace>
  <inkml:trace contextRef="#ctx0" brushRef="#br0" timeOffset="32571.645">20454 6857 1609 0,'0'0'35'0,"0"0"7"0,0 0 2 0,0 0 2 0,0 0-37 0,0 0-9 16,0 0 0-16,0 0 0 0,0 0 44 0,0 0 6 15,0 0 2-15,0 0 0 0,0 0-28 0,0 0-4 0,0 0-2 0,0 0 0 16,0 0 0-16,0 0 0 0,0 0 0 0,0 0 0 16,4 9-8-16,-4-3-2 15,-4 4 0-15,4-1 0 0,0 4 10 0,0-4 2 0,-3 4 0 0,-1-1 0 16,4 1-7-16,-4-1-1 0,4 1 0 0,-3-1 0 16,-1 1 5-16,1 2 1 0,3 1 0 0,-4-3 0 15,1-1 12-15,-1 4 2 0,4 0 1 0,-3-10 0 16,-4 3-19-16,3-2-4 0,1-1-1 0,-1 0 0 15,4 0-9-15,-3 1 8 0,3-1-8 0,0-6 8 16,0 0-8-16,0 0 0 0,0 0 0 0,0 0 0 16,0 0 10-16,0 0 0 0,0 0 0 0,0-3 0 15,-4-7 26-15,4 10 4 0,0 0 2 0,0 0 0 16,4-6-42-16,-1-6-11 0,-3-4-1 0,4 3 0 16,-4 4 20-16,3-4 3 0,1-2 1 0,-1 2 0 15,1-3-12-15,-4 1 0 0,3-1 0 0,4 0 0 16,-3 1-23-1,-1 2-6-15,-3-2-2 0,4 2 0 0,-1 0 19 0,1 4 12 0,0-4-13 0,-1 4 5 0,1 0-5 0,3 2-1 16,-4 1 0-16,-3 6 0 0,0 0 6 16,0 0 8-16,7-3-13 0,-7 3 5 15,7 3-16-15,-7-3-4 0,11 0 0 0,-4 10 0 0,0-7 17 0,0 3 11 16,-7-6-13-16,7 3 5 0,-7-3 8 0,4 6 0 16,3 1 0-16,0-1 0 0,-4 0 0 0,1 0 0 15,-1 1 0-15,1 2-8 0,-4-9 8 0,3 10 11 16,-3-1-3-16,0-3 0 0,4 4-8 0,-4-1 8 15,-4 0-8-15,4-2 8 0,-3 2 9 0,-1-6 2 0,1 10 0 0,-1-1 0 16,4-12-19-16,-3 7 0 0,3-7 0 16,-4 6 0-16,4-6-9 0,0 0-9 15,0 0-2-15,0 0 0 0,0 0 0 0,0 0 0 0,0 0 0 0,0 0 0 16,0 0 20-16,0 0-10 16,0 0 10-16,0 0-8 0,7 0 8 0,-3 0 0 0,3-3 0 0,-4-4 0 15,4 1 0-15,0-3 0 0,-3-4 0 0,3 7 0 16,0-3 0-16,0-4 0 0,0 0 0 0,-3 1 0 15,3-1-12-15,0-2 0 0,0 2 0 0,0 1 0 16,-3-1 4-16,3 1 0 0,-4 2 0 0,1 4 0 16,-1-4 8-16,-3 10 0 0,0 0 0 0,0 0 0 15,0 0 0-15,0 0 0 0,0 0-9 0,0 0 9 16,7 4-18-16,-3 5 1 0,-1 4 0 0,4-4 0 16,-3 0 17-16,-1 1 0 0,1-1 0 0,-1 4 0 0,1-1 0 15,3 1 0-15,-3-4 0 0,-1 10 0 0,4-6 12 16,-3 2 5-16,-1-2 2 0,1 2 0 0,-1-2-9 0,-3 0-2 15,7 2 0-15,-7 1 0 0,4 0 4 0,-1-10 1 16,-3-6 0-16,0 12 0 0,4-5-4 0,-4 2-1 16,-4-3 0-16,4 4 0 0,0-10-8 0,0 3 12 15,0-3-12-15,0 0 12 16,0 0-31-16,0 0-5 0,0 0-2 0,0 0 0 16,0 0-190-16,0 0-39 0</inkml:trace>
  <inkml:trace contextRef="#ctx0" brushRef="#br0" timeOffset="33107.764">20884 6954 990 0,'0'0'21'0,"0"0"5"0,0 0 1 0,0 0 1 0,0 0-28 0,0 0 0 0,4 6 0 0,3-3 0 16,-7-3 100-16,4 3 15 0,-4-3 2 0,3 10 1 15,4-4-35-15,-3 0-7 16,3-6-2-16,-4 10 0 0,1-7-27 0,-1 6-6 0,1-3-1 0,-1 1 0 16,-3-7-11-16,7 3-2 0,0-3-1 0,-3 0 0 15,3-3 14-15,0-4 4 0,0 1 0 0,0-3 0 0,0 3-12 16,0-7-3-16,0 0 0 0,4-2 0 0,-4 2-21 0,0 1-8 15,0-1 0-15,-3-3 9 16,3 4-9-16,-4-1-14 0,1-2 3 0,-1 2 1 16,1 1-14-16,-1-1-2 0,-3 1-1 0,0-1 0 15,0 4 2-15,0 2 0 0,-3-2 0 0,-1 3 0 0,4 6 2 0,-3-4 1 16,-4 1 0-16,-4 3 0 0,4 0 9 0,0 3 1 16,-4 1 1-16,-3 2 0 15,4 3-18-15,-1-2-4 0,-3 5-1 0,0 1 0 16,3 5 52-16,-3-5 10 0,4 3 3 0,-4 2 0 15,3-2-15-15,-3-3-4 0,3 9 0 0,1-10 0 0,3 7 7 0,3-3 1 16,-3-4 0-16,4 7 0 0,-1-3 6 0,0-4 2 0,1 7 0 16,3-3 0-16,0-4-20 0,0 1-8 0,0-13 8 15,0 6-8-15,3 4 12 0,1-1-4 16,0 0 0-16,-1 1 0 0,4-7 0 0,0 3 0 0,0 4 0 0,0-4 0 16,4 0-8-16,-1-3 0 0,5-3-12 0,-5 0 12 31,4-3-51-31,0-3-2 0,0 0-1 0,4-1-828 0</inkml:trace>
  <inkml:trace contextRef="#ctx0" brushRef="#br0" timeOffset="33739.617">21265 6853 1337 0,'0'0'56'16,"-3"7"-44"-16,-4-7-12 0,3 9 0 0,4-9 53 0,-3 9 9 16,3-2 2-16,-4 2 0 0,1 1 24 0,3-7 6 15,0 9 1-15,-4-2 0 0,4-1-50 0,0 0-9 16,0 4-3-16,0 0 0 0,0 2-33 0,0-2 0 15,0 2 0-15,0 1 0 0,4-3 0 0,-4 2 0 16,3 1 0-16,-3 0 0 0,4-4 38 0,-4 4 1 16,0-7 0-16,0 4 0 0,3-4-31 0,-3-2-8 15,0-7 0-15,0 0 0 0,0 0 0 0,0 0 11 0,0 0-11 0,0 0 12 16,0 0 4-16,0 0 2 0,0 0 0 0,0 0 0 16,0 0-18-16,0 0 0 0,0 0 0 0,0 0 0 15,0 0 0-15,0 0-9 0,0 0 1 0,0 0 0 16,0 0 0-16,0 0 0 0,0 0 0 0,-3-4 0 15,3-2 8-15,0 0-12 0,0 3 12 0,0 3-12 16,0 0 12-16,0 0 0 0,0-10 0 0,0 1-8 16,0 0-25-16,0-7-5 0,0 3-1 15,0 1 0-15,-4-1 39 0,4-2 0 0,0-1 0 0,0 0 0 16,0 1 0-16,0-1 0 0,0 0 0 0,0 4 0 16,0-4 0-16,0 3 0 0,0-2 0 0,0 2 0 15,4 1 0-15,-4-1 0 0,3 1 0 0,1-1 0 16,-4 4 24-16,3-4 12 0,1 4 2 0,-1-4 1 0,1 7-31 15,-4 0-8-15,3-4 0 0,1-2 0 0,-4 12 0 0,0 0 0 16,0 0 0-16,0 0 0 16,0 0 0-16,0 0 0 0,7 0 0 0,-7 0 0 0,7 0-8 0,-7 0-4 15,11 0 0-15,-1 0 0 16,-3 6-19-16,4-6-4 0,-4 3-1 0,4 0 0 16,-1 0 0-16,1 4 0 0,-1-7 0 0,1 6 0 15,3 0-22-15,0-6-5 0,-3 0-1 0,3 6 0 16,0-6 0-16,0 4 0 0,0-8 0 0,0 4-361 15,4 0-73-15</inkml:trace>
  <inkml:trace contextRef="#ctx0" brushRef="#br0" timeOffset="34153.138">21625 7252 1314 0,'0'0'37'0,"0"0"8"15,0 0-36-15,0 0-9 0,0 0 0 0,0 0 0 0,0 0 40 0,0 0 7 16,0-7 1-16,0-2 0 0,0 6 38 0,0-7 8 15,0 7 2-15,0-3 0 0,0 6-80 0,0 0-16 16,4-6 0-16,-4 6 0 16,0 0-192-16,0-7-34 0</inkml:trace>
  <inkml:trace contextRef="#ctx0" brushRef="#br0" timeOffset="119418.655">2865 7932 1267 0,'0'0'28'0,"0"0"5"0,0 0 2 0,-7 6 1 0,3-2-36 0,4-4 0 16,-4 9 0-16,-3-6 0 0,7-3 114 0,-3 6 16 15,3-6 3-15,0 0 1 0,0 0-61 0,-4 7-12 0,4-7-2 16,-3 6-1-16,3 3-13 0,0-2-2 0,0 2-1 0,0 0 0 16,0 1-30-16,3-4-12 0,-3 3 11 0,4 7-11 15,3-3 0-15,-4-1 0 0,1 7 0 0,0-3 0 16,-4 3 9-16,3-4-9 15,1 7 8-15,-1-3-8 0,-3 3 16 0,4-3-3 0,-4 9 0 16,3-3 0-16,-3 0-13 0,0 0 0 16,-3 0 0-16,3 7 0 0,0-7 30 0,0 3 3 0,0-6 1 15,0 3 0-15,-4 6-3 0,4-2-1 0,-3-7 0 16</inkml:trace>
  <inkml:trace contextRef="#ctx0" brushRef="#br0" timeOffset="141468.776">2695 8205 954 0,'0'0'20'0,"0"0"5"0,0 0 1 0,0 0 2 0,0 0-28 0,0 0 0 16,0 0 0-16,0 0 0 0,0 0 24 0,0 0-1 16,-7 6 0-16,7-6 0 0,0 0-3 0,0 0 0 15,0 0 0-15,-3 6 0 0,3-6-20 0,-4 4 8 16,4-4-8-16,-7 3 0 0,4 3 28 0,3-6 0 15,-8 3 1-15,1 0 0 0,7-3 11 0,-7 0 1 16,0 0 1-16,0-3 0 0,0 0 10 0,4-3 3 16,-1-1 0-16,4-2 0 0,-3-3-25 0,3 2-5 0,0 1-1 15,0 2 0-15,0-5-13 0,0-4-3 16,0 4-8-16,0 2 12 0,3 1-12 0,-3-1 0 16,4 1 0-16,-4 0 0 0,3 2 0 0,-3 7 0 15,0 0 0-15,0 0 0 0,0 0 0 0,0 0-13 0,-3-6 4 0,3 6 1 16,0 0-3-16,-7 0 0 15,0 3 0-15,0 0 0 0,-1 1 11 0,1-1-10 0,7-3 10 0,-7-3-10 16,0-1 10-16,0 4 0 0,7 0 0 0,0 0 8 16,0 0 4-16,0 0 0 0,-7-9 1 0,4 3 0 15,-1-7-5-15,1 7-8 0,3-4 11 0,0 1-11 16,3 3 9-16,1-4-9 0,3 4 0 16,0 3 9-16,0 0-9 0,3-3 0 15,1 6 0-15,0 0 0 0,-1-4 0 0,8 4 0 0,-4 0-11 0,0 4 11 16,-3-4 0-16,3 0 0 0,0 6 0 0,0-3 0 15,0 0 0-15,0 7 0 0,4-4 0 0,-4-3 0 16,-4 0 0-16,1 3 0 0,0-6 0 0,-1 3 11 16,1-3 1-16,-1 4 1 0,1-4 0 0,0 6 0 15,-1-6-13-15,4 0 0 0,-3 3 0 0,-1 0 0 0,5-3 0 0,-8 0 0 16,7 0 0-16,0 6 0 0,0-2 0 16,-4-1 0-16,1 0 0 0,0 3 0 15,3 0-83-15,-7-2-19 0,3-4-4 16</inkml:trace>
  <inkml:trace contextRef="#ctx0" brushRef="#br0" timeOffset="141866.841">2734 8678 1364 0,'0'0'30'0,"0"0"6"0,0 0 2 0,0 0 0 0,4-6-30 0,-4-6-8 0,3 8 0 0,1-5 0 16,3 0 85-16,-4 2 16 0,8 1 3 0,-4 0 1 15,3 0-52-15,1 2-10 0,-4 4-3 0,4 0 0 16,3 0-32-16,0 4-8 0,0 2 0 0,4 0 0 16,-1 4 0-16,1 2 0 0,-4 1 0 0,0-1 8 0,0 10-8 0,0-9 0 15,0 9 0-15,-3-10 0 16,0 1 0-16,-4-1-9 0,3-2 9 0,-3-1-13 0,4 0 13 0,-4-2 0 16,0-1-10-16,0 0 10 0,4-6 0 0,-1 0-11 15,1-3 11-15,-4-6-8 16,3 2-112-16,1-5-21 0,-4-4-5 0</inkml:trace>
  <inkml:trace contextRef="#ctx0" brushRef="#br0" timeOffset="142253.458">3298 7998 1280 0,'0'0'36'0,"0"0"8"15,0 0-35-15,0 0-9 0,0 0 0 0,0 0 0 16,0 0 112-16,0 0 20 0,0 0 4 0,-3 3 0 15,3-3-77-15,-4 6-16 0,4 7-3 0,-3-1-1 16,-1 4-16-16,4 0-3 0,0 3-1 0,4 6 0 16,-1 3-8-16,-3 6-2 0,4 1 0 0,-4-4 0 0,3 10-9 15,-3-3 0-15,4-4 0 0,3 4 0 16,-3-1 0-16,-1-2 18 0,1-1-2 0,-4-2 0 0,3-4-16 16,-3 3 8-16,4-6-8 0,-4 1 0 0,0-8 16 0,0 1-4 15,-4 3-1-15,4 0 0 0,-3-6-11 0,-1-1 0 16,4-2 0-16,-3 0-11 15,-1-4-5-15,1-3 0 0,3-6-1 0,0 6 0 16,0-6-147-16,0 0-30 0,3-6-6 0</inkml:trace>
  <inkml:trace contextRef="#ctx0" brushRef="#br0" timeOffset="143198.945">4346 8424 1177 0,'0'0'25'0,"-7"0"6"0,4 10 1 0,-1-7 2 0,-3 10-34 0,4-4 0 16,-5 0 0-16,5 4 0 0,-1-1 72 0,4 1 7 16,-3 9 1-16,-1-3 1 0,4 0-58 0,4 3-12 15,-4 3-3-15,7 3 0 0,0 0 51 0,0-3 9 16,4 10 3-16,3-1 0 0,-4-3-63 0,4 4-8 15,4-4-9-15,-4 4 9 0,0-4 24 0,-3 4 12 0,-1-1 2 0,1-6 1 16,-7-6-11-16,3 3-3 0,-4 1 0 0,1-5 0 16,-4 5-25-16,0-8 0 0,0-2-9 0,0 3 9 15,-4-3 0-15,-3-4 0 0,0-3 8 0,-4 4-8 16,4 3 21-16,-7-7-1 16,7 1-1-16,-7-14 0 0,-3-5 0 0,2 3 0 0,1-4 0 0,-3-5 0 15,3 8-5-15,-4-8-1 0,7 2 0 0,-3-3 0 16,4 1-1-16,-5-1-1 0,5 0 0 0,-1 1 0 15,4-1-11-15,0 0 12 0,4 1-12 0,-1 2 12 16,1-3-12-16,3-2 12 0,0-1-12 0,0-3 12 16,3 3-12-16,1-9 10 0,-1 6-10 0,1-3 10 15,3 0-20-15,-4-3-4 0,8-4-1 0,-4-2 0 0,11-1 26 0,-4 1 5 16,-4-1 0-16,1-2 1 0,3 2-17 16,0-3-9-16,-3 4 1 0,3-10 0 0,0 13 0 0,0-4 0 15,4 1 0-15,-4-1 0 16,-4 4 8-16,4-4 0 0,1 4 0 0,-5 3-8 0,-3 3 8 0,0 3 0 15,0 9 0-15,-3 1 0 0,3 2 0 0,-4 4 0 16,-3 6 0-16,0 0 0 0,0 0 0 0,15 6 0 16,-5 7 0-16,1 2 0 0,-4 4 0 0,0 6 0 15,3 4 8-15,-3-1-8 0,1 3 8 0,-1 4-8 16,-4-1 8-16,1 4-8 0,-4-1 8 0,-4-2-8 16,4-4 10-16,-7-3-10 0,0-2 10 0,0-1-10 15,0-3 10-15,0-4-10 0,0-2 13 0,-4-3-3 16,1-1-1-16,-8-6 0 15,4-2-28-15,-4-1-5 0,4 0-2 0,-4-3 0 0,4-6 72 0,4 2 14 0,-4-2 4 0,-7 6 0 16,10-6-64-16,-3 0-21 0,0-1 0 0,0-2 0 16,-1 3 6-16,5-7 2 15,-1 10 0-15,4-6 0 16,-3 2-21-16,3 1-4 0,-8 0-1 0,12-4 0 16,-4 4-118-16,3 6-24 0,4 0-5 0</inkml:trace>
  <inkml:trace contextRef="#ctx0" brushRef="#br0" timeOffset="143699.673">4868 8377 1074 0,'0'0'30'0,"-7"7"8"0,4-1-30 16,-4-6-8-16,0 12 0 0,0-5 0 0,0 2 52 0,-4-3 10 15,4 7 2-15,-4 0 0 0,1-4 51 0,3 3 10 16,-4 1 3-16,0 6 0 0,4-3-52 0,0-4-9 16,0 4-3-16,0-4 0 15,4 1-51-15,-1 3-13 0,1-4 0 0,-4 10 0 16,3-3 0-16,1-4 0 0,3 1 0 0,0 0 0 0,3-4 54 0,-3 1 8 0,4-1 2 0,-1 4 0 15,4-6-52-15,0-1-12 16,4 4 0-16,-4-4 0 0,3-6 0 0,1 0 0 0,-4-3 0 0,4 0 0 16,-1 0 0-16,1-6 0 0,3-3 0 0,-3-4 0 15,-1-6 0-15,-3 3 0 0,4-2 0 0,-4-7 0 16,-4 3 0-16,1 0 0 0,-1 3 0 0,-3-3 0 16,0-3 0-16,0 0 0 0,0-3 0 0,0 9 0 15,-7 0 0-15,4-3 0 0,-4 6 0 0,0-3 0 16,0 7 0-16,-4-1 0 15,4 4 0-15,-4-4 0 0,1 10 0 0,3-6 0 16,0 9 0-16,0 0 0 0,7 6 0 0,-4-3 0 0,-3 0 0 0,4 4 0 16,-1 5-48-16,1 4-13 0,-5 3-3 15,8 0 0-15,0-1 52 0,0-2 12 0,0 0 0 0,8-4 0 16,-5 4-156-16,1-7-29 0,6 7-6 16,-10-16-1-16</inkml:trace>
  <inkml:trace contextRef="#ctx0" brushRef="#br0" timeOffset="144200.847">5094 8412 1690 0,'0'0'48'0,"0"0"11"0,0 0-47 0,0 0-12 0,0 0 0 0,-3 9 0 16,-1-6 52-16,1 7 8 0,-1-1 1 0,4 1 1 16,-4 5-14-16,4-2-4 0,0 6 0 0,0-4 0 15,0 7-24-15,4-6-6 0,-4 6-1 0,0 0 0 16,4-6-13-16,-4-4 11 0,3 7-11 0,-3-7 10 31,0 1-34-31,0-4-8 0,0 1 0 0,0-4-1 0,0 0 77 0,0-6 16 0,0 0 4 0,0 0 0 16,0 0-16-16,0 0-4 0,0 0 0 0,0 0 0 15,0 0-19-15,0 0-4 0,0 0-1 0,0 0 0 16,0 0 4-16,0 0 1 0,0 0 0 0,-3-6 0 16,3 0-25-16,-4 0 8 0,4-4-8 0,0-2 0 15,0 5-16-15,0-2-9 0,4 0-2 0,-4-1 0 16,0-2 27-16,0-1 0 0,0 4 0 0,0-7 0 16,0-6 0-16,0 0 8 0,0 6 0 0,-4-2 0 15,4-8-8-15,0 11 0 0,0-4 0 0,0 6-8 0,0-2 8 16,0 2 0-16,0 1 0 0,0 2 0 15,4 1 0-15,-4 6 0 0,0-4-9 0,0 7 9 0,0 0-10 0,0 0 10 16,0 0-13-16,0 0 5 16,14 4-4-16,-4-1-1 0,1 0 0 0,-1 6 0 0,-3 1-6 0,8-4-1 15,-8 6 0-15,0-2 0 16,0-1-56-16,0 1-11 0,-7-10-2 0,10 6-1 16,4-6-30-16,-3 6-7 0,3-12-1 0,-3 6-614 15</inkml:trace>
  <inkml:trace contextRef="#ctx0" brushRef="#br0" timeOffset="144612.32">5549 7807 1335 0,'-10'6'29'0,"10"-6"7"0,-4 6 0 0,-3 4 2 0,3-4-30 0,-6 6-8 0,3-2 0 0,3-1 0 16,-3 7 60-16,0-4 12 0,4 1 1 0,-1 6 1 15,1-3-16-15,-1-4-3 0,1 7-1 0,-1-3 0 16,4 2-18-16,4 1-3 0,-4-3-1 0,3 0 0 15,-3 2-15-15,4-2-3 0,-1 0-1 0,1 3 0 0,-1 2 41 0,-3 1 8 16,4 4 2-16,-1-1 0 0,1 3 0 0,-1-6 0 16,-3 9 0-16,4-3 0 0,-4 4-52 0,3-4-12 15,-3 0 0-15,0 0 0 0,0-3 0 0,0 1 0 16,0-4 0-16,0-4 0 0,0 4 0 0,0-6 0 16,4 0 0-16,-4-7 0 0,0 4 0 0,0-1 0 15,7-2 0-15,-4-1 0 16,1-6-48-16,0-3-13 0,-1 0-3 0,1 0 0 15,-1-3-102-15,4 0-21 0,0 0-4 0</inkml:trace>
  <inkml:trace contextRef="#ctx0" brushRef="#br0" timeOffset="145003.98">5285 8283 1292 0,'0'0'28'16,"0"0"7"-16,0 0 1 0,0 0 0 0,-4 0-36 0,1-6 0 0,-1 0 0 0,4 6 0 15,0 0 103-15,-4-3 13 0,-3-4 4 0,7 7 0 0,0 0-52 0,0-6-9 16,0 6-3-16,0 0 0 0,0-6-37 0,7-7-8 31,-3 13-2-31,3-6 0 0,4 0 18 0,-4 6 3 0,3 0 1 0,4-3 0 16,4 3-31-16,-4 3 0 0,4-3 0 0,3 9 0 0,0-6 0 0,-7 4 0 15,7-4 0-15,-3 3 0 0,0 0 0 0,-1 1 0 16,1-4 0-16,-4 0 0 16,-7 3 0-16,4-3 0 0,-1 0 0 0,-3-3 0 0,4 0 0 0,-4 7 0 15,-7-7 0-15,4-7 0 0,-4 7 8 0,7 0-8 16,-7 0 0-16,0 0 9 0,0 0-9 0,7-3 10 15,-4 0-10-15,-3 3 10 16,7-6-134-16,0 3-28 0,-3 0-4 0</inkml:trace>
  <inkml:trace contextRef="#ctx0" brushRef="#br0" timeOffset="147148.427">5930 8343 1407 0,'-10'-6'31'0,"10"6"6"0,0 0 2 0,-4-7 1 0,4 7-32 0,-3 0-8 0,3 0 0 0,-7-3 0 0,-8 3 65 0,8 0 12 16,0 3 3-16,0-3 0 0,-3 7-57 0,-1-1-11 15,4 0-3-15,-4 4 0 0,1-4 7 0,3 3 2 16,-4 4 0-16,4-1 0 0,0-2 22 0,0 2 5 15,0 1 1-15,-4-1 0 16,4 1-30-16,0-1-5 0,0 7-2 0,0-3 0 0,4-3-9 0,-4 5-12 16,3-8 2-16,1 2 1 15,-1 1 45-15,0-1 8 0,1-2 3 0,3 2 0 0,-4-5-34 0,4-7-13 16,0 12 11-16,0-12-11 16,0 0 15-16,0 0-3 0,0 0-1 0,7-6 0 0,1 0-11 0,-1 2 0 0,3-8 0 15,1 3 0 1,-1-4 0-16,8 0 0 0,-4 1 0 0,-3-1 0 0,3-5 0 0,3 5 0 15,-6 0 0-15,0 1 0 0,-8-1 0 0,1 4 0 16,3-4 0-16,-4 4 0 0,4-4 0 0,-3 7 0 0,-1 0 0 0,1 0 0 16,-4 6-17-16,0 0-6 15,0 0-1-15,0 0 0 0,0 0 24 16,0 0 0-16,0 0 0 0,0 0 0 0,0 0 0 0,-11 6-11 0,4 0 11 0,0 0-8 16,0 7 16-16,0 3 3 0,4-1 1 15,-5 1 0-15,5 6 1 0,-1-3 1 0,1-4 0 0,3 4 0 16,0 0-14-16,0-3 8 0,3 3-8 0,-3-1 0 15,7-2 12-15,-3-3-4 0,3-1-8 0,-3 1 12 16,3-4-12-16,-4 1-8 0,-3-10 8 0,4 3-13 16,6 3-3-16,-3-6-1 0,0 0 0 0</inkml:trace>
  <inkml:trace contextRef="#ctx0" brushRef="#br0" timeOffset="147443.194">6160 8500 1263 0,'0'0'28'0,"0"0"5"16,0 0 2-16,0 0 1 0,-4 6-36 0,0 0 0 0,-6 1 0 0,6-1 0 0,1 0 92 0,-4 3 12 0,3 1 3 0,1 2 0 15,-1-2-37-15,1 2-7 16,-4-2-2-16,3 2 0 0,4 1-22 0,0-1-5 0,-3 1-1 0,3-4 0 16,0 4-14-16,0-7-3 15,0 4-1-15,0-4 0 0,3 0-31 0,-3 4-5 0,0-7-2 0,4 6 0 32,-1-6-84-32,1 3-17 0,-4-6-3 0,3 7-1 0</inkml:trace>
  <inkml:trace contextRef="#ctx0" brushRef="#br0" timeOffset="147647.66">6107 8114 1432 0,'0'0'32'0,"0"0"6"0,-7 6 2 15,3 1 0-15,-3-4-32 0,0 6-8 0,3-6 0 0,-3 7 0 16,7-10 18-16,0 6 2 0,0-6 1 0,0 0 0 0,0 0-21 16,0 0 0-16,4 0 0 0</inkml:trace>
  <inkml:trace contextRef="#ctx0" brushRef="#br0" timeOffset="148070.627">6488 7879 1414 0,'0'0'31'0,"0"0"6"0,-7 3 2 0,-1 0 1 0,1 3-32 0,0-3-8 16,-3 10 0-16,-1-4 0 0,4 1 103 0,4-1 18 0,-4 7 4 0,3 0 1 16,1 2-59-16,-1-2-12 0,4 12-3 0,0-3 0 0,4 4-28 15,-1-7-5-15,1-4-2 0,-1 1 0 0,4 9 1 16,-3-9 0-16,3 9 0 0,0-2 0 16,0-1-7-16,3 3-2 0,-3 6 0 0,1-5 0 0,-5-1-9 0,1-3 0 15,-1 6 9-15,-3-6-9 0,0 0 0 16,0-3-12-16,0 0 2 0,-3-6 0 0,3 9 24 0,-4-6 5 15,1-3 1-15,-5 6 0 0,5-10-20 0,-1 1 0 16,4-4 0-16,-3 0 0 0,-1 1-10 16,1-7-9-16,3-3-1 0,0 0-1 15,0 0-35-15,0 0-6 0,-7 0-2 0,7 0 0 16,-4-6 0-16,1-1 0 0,-1 1 0 0,4-6-742 0</inkml:trace>
  <inkml:trace contextRef="#ctx0" brushRef="#br0" timeOffset="148376.711">6325 8330 788 0,'0'0'17'0,"0"0"4"0,0 0 1 0,0 0 0 0,0 0-22 0,0 0 0 0,0 0 0 0,0 0 0 16,0 0 81-16,0 0 12 0,0 0 3 0,0 0 0 16,0 0-58-16,0 0-11 0,0 0-3 0,7 0 0 15,0 0 16-15,-3 0 4 0,3 0 0 0,0-3 0 16,0 3 22-16,4-3 5 0,-4-3 1 0,3 6 0 16,4-3-23-16,-3 0-4 0,0-4-1 0,6 4 0 15,4-3-44-15,-6-7 0 0,2 10 0 0,1-6 0 0,-1 6 0 16,-6-4 0-16,0 1 9 0,3 0-9 0,-4 0 0 15,1-1 0-15,-4 7 0 0,0 0-530 16,0 0-109-16</inkml:trace>
  <inkml:trace contextRef="#ctx0" brushRef="#br0" timeOffset="155117.251">7705 7826 1036 0,'0'0'23'0,"0"0"5"0,0 0 0 0,0 0 1 15,0 0-29-15,0 0 0 0,0 0 0 0,0 0 0 0,0 0 0 0,0 0 0 16,0 0 0-16,0 0 0 0,0 0 66 0,-4 3 7 16,-3 3 2-16,0 0 0 0,0 0-26 0,0 4-5 15,3 2 0-15,1 1-1 0,-1-1-27 0,1 7-4 16,3 0-2-16,-4 0 0 0,4 3 48 0,4 3 10 16,-4 0 1-16,3 0 1 0,1-3-61 0,3 3-9 15,-4 3 0-15,1 4-12 16,0 2 36-16,-1-2 8 0,1 2 2 0,-1 1 0 0,-3-7-26 0,0 6-8 15,0-9 0-15,0 7 0 0,-3-7 12 0,-1 0-4 16,1-3 0-16,-1 0-8 0,-3-10 22 0,3 1-2 0,1 6-1 16,-1-7 0-16,1-5-19 0,-1-1 0 0,4 0 8 0,0-6-8 15,0 0 0-15,0 0 0 16,0 0 0-16,0 0 0 0,0 0 0 0,0 0 0 0,0 0 0 0,0 0 0 31,0 0-48-31,0 0-12 0,0 0-4 0,0 10 0 16,0-10 0-16,0 3 0 0,0-3 0 0,7 0 0 15,-7 0-28-15,4 6-5 0,3-3-2 0,-4 6-285 0,1-5-58 0</inkml:trace>
  <inkml:trace contextRef="#ctx0" brushRef="#br0" timeOffset="155491.055">7373 8243 858 0,'0'0'24'0,"0"0"6"15,0 0-30-15,0 0 0 0,0 0 0 0,0 0 0 0,0 0 76 0,0 0 8 16,0 0 3-16,0 0 0 0,0 0 6 0,7 0 2 16,-7 0 0-16,4 0 0 0,-4 0-19 0,7-7-3 15,-4 4-1-15,-3 3 0 0,7-3-11 0,-7 3-2 16,4-6-1-16,-4 6 0 0,0 0-32 0,3 0-6 15,-3 0-2-15,7-3 0 0,0 3-18 0,1 3 0 16,2-3 0-16,4 6 0 0,0 0 0 16,0 1 0-16,4-1-10 0,0 3 10 0,-1-2-13 0,5-4 1 15,-1 0 1-15,0-3 0 0,0 6 11 16,0-6 0-16,4 0 0 0,-4-6 0 0,4 6 0 0,-4 0 0 0,0-3 0 0,4 3 0 16,-8 0 8-16,5 0 4 0,-1 3 1 0,0-3 0 15,0 6-13-15,0-6-12 16,-10 0 3-16,6 0 0 15,-2-6-47-15,-1 6-10 0,0 0-2 0,-7 0-476 0,3 0-95 0</inkml:trace>
  <inkml:trace contextRef="#ctx0" brushRef="#br0" timeOffset="155996.016">8089 8362 1342 0,'0'0'29'0,"0"0"7"0,0 0 0 0,0 0 3 0,0 0-31 0,0 0-8 15,-7-3 0-15,7 3 0 0,-3-7 84 0,3 7 16 16,-7-3 4-16,0-3 0 0,7 6-36 0,-4 0-8 16,4 0 0-16,-11 6-1 0,4-6-35 0,0 6-6 15,0-2-2-15,-3 2 0 0,-1 0-16 0,4 0 0 16,0 4 0-16,0-1 0 0,3 4 0 0,-3-1 0 15,4 1 0-15,-1 3-9 16,1-7 9-16,-1 3-8 0,1 1 8 0,3 0-8 0,-4 5 8 0,4-2 0 16,4 0 8-16,-4-10-8 0,0 7 0 0,3-4 8 15,1-6-8-15,-1 10 0 0,4-4 0 0,0 0 8 16,-7-9-8-16,11 4 0 0,0 8 0 0,-1-2-8 0,4-4 0 0,0 0 0 16,-3-6 0-16,3 6 0 0,-3 1 0 15,3-7 0-15,-4 0-8 0,4 0 0 0,-3-7-1 0,0-2 0 16,-1 3 17-16,-3-7-8 0,0 1 8 0,0-1 0 31,-3-3-36-31,-1-2 0 0,1-1 0 0,-1 0 0 0,-3-3 36 0,0 6 0 0,-3-3 0 0,-1 1 0 16,1 2-8-16,-4 0 8 0,0 1 0 0,-4-1 0 15,4 10 0-15,-3-1 0 0,-1 1 0 0,0 0 0 16,1-4 12-16,-4 7 2 0,-4 0 1 0,4 6 0 16,3 0 3-16,1 4 1 0,-1-4 0 0,4 6 0 15,-3 1-19-15,2-4 0 0,5 10 0 0,-1-10-9 16,1 6-17-16,3 1-3 15,3-7-1-15,1 4 0 0,-1-4-27 0,8 3-6 16,-11-9-1-16</inkml:trace>
  <inkml:trace contextRef="#ctx0" brushRef="#br0" timeOffset="156378.687">8333 8481 1177 0,'0'0'25'0,"0"-3"6"0,0 3 1 0,0 0 2 0,0 0-34 15,0-7 0-15,0 1 0 0,0 6 0 0,0 0 121 0,0 0 18 0,0 0 3 0,0 0 1 16,0 0-62-16,0 0-12 0,0 0-2 0,0 0-1 16,0 0-46-16,0 0-10 0,0 6-2 0,0 1 0 15,0-1-8-15,0 7 0 0,0-4 0 0,0 4 0 16,3-1 0-16,1 1 0 0,-4-4 0 0,7 0 0 15,-4 1 23-15,4-4 2 0,0 4 1 0,-3-4 0 16,6 0-17-16,-2-6-9 0,-1 9 10 0,-7-9-10 16,10 0 12-16,1 0-3 0,-1 0-1 0,-3 0 0 15,4-3 11-15,-4-3 1 0,0 0 1 0,0 0 0 16,0-4-5-16,0 7-2 0,0-6 0 0,-3-4 0 16,-1 4-14-16,1-4 11 0,-4 1-11 0,3 5 10 15,-3-5-20-15,4-4-4 0,-4 3-1 0,0 7 0 16,0-6-26-16,-4 2-6 0,4 1-1 15,-3-1 0-15,-1-2-29 0,4 9-7 0,-3-7 0 16,3 1-463-16,0-4-92 0</inkml:trace>
  <inkml:trace contextRef="#ctx0" brushRef="#br0" timeOffset="156918.872">8805 8409 1497 0,'0'0'32'0,"0"0"8"0,0 0 0 0,0 0 4 0,-7 0-36 0,7 0-8 0,0 0 0 0,-7-3 0 15,7 3 53-15,0 0 9 0,-7 0 2 0,7 0 0 16,0 0-52-16,0 0-12 0,0 0 0 0,0 0 0 16,0 0 17-16,0 0 1 0,-3 6 0 0,-1 0 0 15,1 0-29-15,3 7-5 0,3 0-2 0,-3-4 0 16,7 13 65-16,-3-6 13 0,-1 2 2 0,1 4 1 0,-4-6-50 15,3 9-13-15,1-3 0 0,-4 3 0 16,3 3 41-16,1-3 3 0,-1 1 1 0,-3-1 0 0,4 0-21 16,-4-3-4-16,0 3 0 0,0 0-1 15,0-3-19-15,0 6 0 0,-4 0 0 0,4 0 0 0,-3-6 0 16,3 3 0-16,-4-3 0 0,1 0 0 0,-1 3 35 0,1-6 3 16,3-3 1-16,-4-3 0 0,4 5-11 0,-3-5-3 15,3-1 0-15,-4 1 0 0,4-4-25 0,0-2 0 16,0-7 0-16,0 0 0 0,0 0 0 0,0 0 0 15,-3 6 0-15,3-6 0 16,0 0-46-16,-7 3-14 0,0-6-4 0,-1 0 0 0,-6 0 48 16,4-7 16-16,-4-9-12 0,0-3 12 15,-4 1-104-15,0-5-16 0,1-8-2 0,-1-1-447 16,0 1-90-16</inkml:trace>
  <inkml:trace contextRef="#ctx0" brushRef="#br0" timeOffset="157158.526">8558 8036 1292 0,'0'0'28'16,"0"0"7"-16,0 0 1 0,-3 9 0 0,-1-6-36 0,1 7 0 0,3-10 0 0,-4 6 0 15,1 0 88-15,3-6 12 0,0 0 1 0,0 0 1 0,0 0-77 0,0 0-15 16,0 6-10-16,3 1 12 16,-3-7-12-16,4 6 0 0,-1-3 0 0,4 0-496 15,0 3-102-15</inkml:trace>
  <inkml:trace contextRef="#ctx0" brushRef="#br0" timeOffset="157745.491">9165 8537 1796 0,'0'0'40'0,"0"0"8"0,0 0 1 0,0 0 1 0,-3-6-40 0,3 0-10 0,-4 0 0 0,1-1 0 16,-1-2 63-16,1-1 10 0,-5 1 3 0,5 3 0 16,-4-1-45-16,3 1-9 0,1 0-2 0,-1 0 0 15,-3 3-20-15,4-1 0 0,-1 1 0 0,-3-3 0 16,4 6 8-16,3 0-8 0,0 0 8 0,0 0-8 16,-7 0 0-16,-1 9 0 0,5-2 0 0,-4-1 0 15,3 6 0-15,-3 1-15 0,4 3 3 0,-1-1 0 16,-3 1 12-16,0 0 16 0,4-4-3 0,-4 4-1 15,3-3-2-15,1-1-1 0,-5 1 0 0,5-1 0 16,-1 7 44-16,1-7 9 0,3 1 2 0,0 0 0 16,0-7-52-16,0 0-12 0,0 7 0 0,3-7 0 15,1 0 0-15,-4-6 0 0,7 10 0 0,0-4 0 16,4 0 0-16,3 0 0 0,-4-2 0 0,4-4 0 0,1-4 0 16,-1-2 0-16,0 3 0 0,0-6 0 15,0-4-51-15,-3 4-9 0,-1-4-3 16,1-3 0-16,3-2 51 0,-7 5 12 0,4-3 0 0,-8 4 0 0,4-1 28 0,-3 4 9 15,-4-4 2-15,0 4 0 0,0 0-31 16,-4-4-8-16,-6 7 0 0,2-1 0 16,1 4 0-16,-3-3 0 0,-1 6 0 0,-3-3 0 0,0 3 0 0,0 0 0 15,0 0 0-15,-4 3 0 0,0 3 0 0,4 1 0 16,0-1 0-16,0 3 0 16,4-2-30-16,-1 5-7 0,0 1-2 0,4-4 0 0,0 4 39 15,4-4 0-15,3 4 0 0,0-4 0 16,0-6-59-16,3 6-4 0,-3-9-1 0,11 4 0 15,3-4-157-15,0 0-32 0,25-4-7 0,-7-5 0 0</inkml:trace>
  <inkml:trace contextRef="#ctx0" brushRef="#br0" timeOffset="158095.491">9440 8575 1364 0,'0'0'30'0,"0"0"6"0,0 0 2 0,0 0 0 0,0 0-30 0,0 0-8 0,0 0 0 0,0 0 0 0,0 0 97 0,0 0 19 16,0 0 3-16,0 0 1 0,0 0-45 0,0 0-9 15,0 0-2-15,0 0 0 0,-3 9-64 0,3 4-17 16,0 3-2-16,-4-4 0 0,4 7 19 0,-3-3 0 16,3 2 0-16,0-2 0 0,0 6 27 0,3-3 9 15,1-3 1-15,-1-1 1 0,1 1-17 0,3-4-3 16,-4-5-1-16,5 2 0 0,-1 1-6 0,0-7-2 15,3-3 0-15,1-3 0 0,-1-4 36 0,1 7 7 16,3-3 2-16,-3-6 0 0,3-4-35 0,0 1-7 16,0-4-2-16,0 3 0 0,-3-2-10 0,-1 2 0 15,1-2 0-15,-4 2 0 0,0-6-13 0,0 7-5 16,-3-1-1-16,-1 1 0 16,1-1-21-16,-4 4-5 0,0 2-1 0,0 1 0 15,0-3-14-15,0 2-2 0,0 7-1 0,0 0 0 16,0 0-154-16,0 0-31 0,0 0-7 0,0 0-1 0</inkml:trace>
  <inkml:trace contextRef="#ctx0" brushRef="#br0" timeOffset="158551.569">9906 8669 1605 0,'0'0'35'0,"0"0"7"0,0 0 2 0,0 0 2 0,0 0-37 0,0 0-9 0,-4 3 0 0,1 7 0 16,-1-4 51-16,1 0 8 0,-1 4 1 0,4-1 1 15,-3-3-21-15,3 7-4 0,0-4 0 0,0 4-1 0,0-1-6 0,3 4-1 16,-3-4 0-16,0 4 0 0,4 0-10 16,-4-7-2-16,0 4-1 0,3-1 0 15,-3-2-15-15,4 2 11 0,-1 1-11 0,-3-4 10 0,4 1-10 0,-4-10 8 16,0 0-8-16,0 0 8 0,0 0 20 0,0 0 3 15,0 0 1-15,0 0 0 0,0-10-4 0,-4 1 0 16,4-4 0-16,0 1 0 16,-3-4-28-16,3-3 0 0,0 7 0 0,0-10 0 0,0 9 0 0,0-2 0 15,0-4 0-15,0 0-10 16,0 3 10-16,0 1 0 0,-4-1 0 0,4 0 0 0,0 0 0 0,-3 4 0 16,-1-7 0-16,4 7 0 0,-3-1 0 0,-1 1 0 15,1-1-9-15,3 4 9 0,-4 2-14 0,4 1 2 0,0 6 0 16,0 0 0-16,0-3-7 0,0 3-1 15,7-3 0-15,0 0 0 16,0 3-16-16,4 0-4 0,0 0-1 0,-1 3 0 0,4-3 13 0,0 0 2 0,1 0 1 0,2 0 0 31,1 0-17-31,-4-3-3 0,4-4-1 0,3 1 0 16,0 3-54-16,4-6-12 0,-4 5-1 0,0-5-576 0</inkml:trace>
  <inkml:trace contextRef="#ctx0" brushRef="#br0" timeOffset="159081.373">10453 8443 1235 0,'0'0'35'0,"0"0"8"0,0 0-35 0,0 0-8 0,0 0 0 0,0 0 0 0,-7 0 126 0,7 0 23 15,0 0 5-15,-7 0 1 0,-4-6-59 0,1 6-11 16,2-3-2-16,-2-7-1 0,-1 10-54 0,1-6-12 15,-1 0-1-15,1 6-1 0,-1-3-14 0,0 0-8 16,1 3 8-16,-1 0-13 0,1 0 1 0,3 3 0 16,-4 0 0-16,4 3 0 0,3 0 12 0,-3 4 0 15,4-1 0-15,-1 4 0 0,1-1-21 0,-4 1 1 16,3-1 1-16,1 1 0 0,-1 0 6 0,1-1 1 16,3 1 0-16,-4-4 0 0,4-9 12 0,0 0 16 15,4 0-3-15,-4 0-1 0,3 13-12 0,-3-13 0 16,0 0 0-16,4 0 0 0,-1 6 25 0,-3-6 3 0,7 3 0 0,0-3 0 15,-3 3-8-15,3-3 0 0,0-3-1 16,0 3 0-16,0 0-2 0,4 3 0 16,-4-3 0-16,-4 0 0 0,8 0-5 0,-4 6 0 0,-4-2-1 0,-3-4 0 15,11 0-11-15,-4 3 10 0,0 3-10 0,-3-3 10 16,3 3-10-16,0 1 0 16,0 2 0-16,0 0 8 0,0 1-8 0,0 2 0 0,-4 1 0 0,5-1 0 15,-5-2-9-15,1 2 9 0,-1-5-12 0,-3 5 12 16,4 1-9-16,-1-4 9 0,1 1 0 15,-4-1-9-15,0-3 9 0,0 7 0 0,0-4 0 0,0 4 0 16,-4-7 0-16,1 0 0 0,-1 7 0 0,-3-7 0 16,4 4 0-16,-5-4 9 0,1 3-9 0,-3-6 10 15,-1 4-10-15,1-4 0 0,-4-3 9 0,-1 0-9 16,1-10-9-16,4 10-7 0,-4-6 0 0,0-3-1 16,3-1-43-16,-3 1-9 0,-4-4-2 0,4 1-533 15,4 5-106-15</inkml:trace>
  <inkml:trace contextRef="#ctx0" brushRef="#br0" timeOffset="159987.741">11705 8374 1044 0,'0'0'23'0,"0"0"5"0,0 0 0 0,0 0 1 0,0-9-29 0,0 9 0 0,0 0 0 0,0 0 0 15,0 0 77-15,0 0 10 0,0 0 1 0,0 0 1 16,0 0-26-16,0 0-6 0,0 0-1 0,-7 6 0 15,7-6-33-15,-7 6-7 0,4 1-2 0,-1 5 0 16,4 1 11-16,-4-4 3 0,1-3 0 0,-1 4 0 16,4-1 0-16,-3 1 0 0,-1-4 0 0,4 6 0 15,0-2 2-15,4-1 1 0,-4 1 0 0,3-4 0 0,4 7-3 16,-3-1-1-16,7-3 0 0,-4 1 0 16,3-7-27-16,1 10 8 0,-1-7-8 0,1 0 0 15,0 7 0-15,-4-4 8 0,3 0-8 0,4-5 0 16,-3 8 8-16,-1-6-8 0,5 1 0 0,-5-1 8 0,4-3 0 15,-3-3 0-15,3 0 0 0,0 0 0 0,0-3 6 0,0-3 1 32,0-7 0-32,-3 10 0 0,3-6 0 0,-3-4 0 0,-1-3 0 0,1-2 0 15,-4-1 2-15,0-3 1 0,0 3 0 0,0-3 0 0,-3 3-10 0,-1 4-8 16,1-4 9-16,-4 0-9 0,0 6 8 0,0 1-8 16,-4-1 0-16,4 1 0 15,-3-1-15-15,-1 4-9 0,1-1-1 0,-1-2-1 16,1 6-21-16,-1-1-4 0,0-2-1 0,4 9-564 15,0 0-112-15</inkml:trace>
  <inkml:trace contextRef="#ctx0" brushRef="#br0" timeOffset="160471.554">12199 8390 1220 0,'0'0'27'16,"0"0"5"-16,0 0 2 0,0 0 0 0,0 0-34 0,-7 0 0 0,7 0 0 0,-4 12 0 16,1-2 84-16,-1-4 9 0,-3 0 3 0,4 7 0 0,3 0-59 0,0-4-11 15,-4-3-2-15,4 0-1 0,-3 4 14 16,3-10 3-16,-4 3 1 0,4-3 0 0,0 0-23 0,0 0-5 15,0 0-1-15,0 0 0 0,0 0 42 0,0 0 8 16,0 0 2-16,0 0 0 0,0 0-11 0,0 0-1 16,0-3-1-16,0-7 0 0,4 4-40 0,-4 0-11 15,3-3 0-15,-3-4 0 0,0 10 0 0,4-7 0 16,-1 4 0-16,1 0 0 16,-1 0-27-16,1-1-6 0,-1-2-2 0,-3 9 0 0,0 0 10 0,8 0 1 15,-5-6 1-15,-3 6 0 0,0 0 6 0,7-7 1 16,-7 7 0-16,7 0 0 0,-3 7 5 0,6-7 2 0,-3 6 0 15,0-6 0-15,0 9 9 0,1-2-13 0,-1-1 5 0,-4 6 8 16,4-5 0-16,0-1 0 16,-3 3 0-16,3-2 0 0,-4-1 0 0,4 0 18 0,-7-6-2 15,4 6 0-15,-4-6 8 0,7 0 2 0,-4 10 0 0,-3-10 0 16,0 0-10-16,8 3-3 0,-1-3 0 0,0 0 0 16,0 6-13-16,0-3 8 0,0 1-8 15,0 2 0 1,0-3-25-16,0 3-11 0,0-3-3 0,0 1-873 0</inkml:trace>
  <inkml:trace contextRef="#ctx0" brushRef="#br0" timeOffset="161550.533">13194 8246 1026 0,'0'0'28'0,"0"0"8"0,0 0-28 0,0 0-8 0,0 0 0 0,0 0 0 16,0 0 104-16,-7-3 19 0,3-4 4 0,-3 1 1 0,4 0 9 15,-1-1 3-15,4 7 0 0,0 0 0 0,0 0-46 0,0 0-9 16,0 0-1-16,0 0-1 15,0 0-56-15,0 0-11 0,0 0-3 0,0 0 0 0,-7 7-13 0,7 2 11 16,-3 1-11-16,6 2 10 0,-3 4-10 0,4 3 0 16,3-1-10-16,0 4 10 0,3 3 0 0,1-3 0 15,0 0 0-15,3 3 0 0,-4 4 0 0,4-1-9 16,-3-3 9-16,0 6 0 16,-1-2-28-16,1 2-1 0,-4-3 0 0,0 3 0 0,0 1 29 15,-4-4 0-15,1-3 0 0,-1 10 0 0,-3-10 0 16,-3 0 0-16,-1-3 0 0,1 3 0 0,-1-6 0 0,1 3 0 15,-4-4 0-15,3 1 0 0,-3-3 0 0,4-4 0 16,-1-2 0-16,1 2 0 0,-1-2 0 0,1-4 0 16,3-6 0-16,0 0 0 0,-4 6 0 0,4-6 0 0,0 0 0 15,0 0 0-15,0 0 0 0,0 0 0 0,0 0 0 0,0 0 0 16,-4-9 0-16,1 3 0 0,-1-7 0 16,1 1 0-16,3-1 24 0,-4-3 10 0,4 1 2 0,0-1 1 15,0-3-21-15,0-3-5 0,0 0-1 0,0-3 0 16,0 3 4-16,0-6 1 0,4-3 0 0,-1-4 0 15,-3 4-15-15,4-1 0 0,-1 1 8 0,1 3-8 16,-4 3 0-16,4-3 0 0,-1-1 0 0,1 7 0 16,-4-3 0-16,3 0 0 0,-3 3 0 0,0 0 0 15,4 0-11-15,-4 0-1 0,3 4-1 0,-3-1 0 16,0-3 13-16,4 6 16 0,-1 1-3 0,1-1-1 16,-4 0-12-16,7 0-18 0,-4 4 4 0,4-4 1 15,0 4 4-15,0 5 1 0,4-5 0 0,0 6 0 16,3-4-10-16,-4 7-2 0,4 0 0 0,1 3 0 15,-1 0-4-15,0 3 0 0,0 0-1 0,0 7 0 16,4-1-3-16,-4 0-1 0,0-2 0 16,-4 12 0-16,1-7 13 0,0 4 4 0,-1-4 0 0,-3 7 0 0,0-3 12 0,-3 3 0 15,-1-4 0-15,-3-2 0 0,0-1 0 0,-3 1 10 16,-4 3-2-16,0-4 0 0,3-6-8 0,-6 7 8 16,-1-4-8-16,-3-2 8 0,3-1 5 0,-3 0 1 15,-3-6 0-15,2 0 0 0,5 0 17 0,-4 0 3 16,3 0 1-16,-3-6 0 0,4 6-27 0,-1 0-8 15,0-3 0-15,1 0 0 0,3-4 0 0,-4 4 0 16,4-3 0-16,-4 6 0 16,4-6-21-16,0 6-11 0,0-7-3 0,-3 7 0 15,3-3-89-15,0 3-19 0,3-3-3 0,4 3-653 0</inkml:trace>
  <inkml:trace contextRef="#ctx0" brushRef="#br0" timeOffset="162120.06">13892 8315 1858 0,'0'0'52'0,"0"0"13"0,0 0-52 0,0 0-13 0,-7 3 0 0,0 3 0 16,0 0 46-16,0-6 6 0,-3 10 2 0,-1-7 0 0,0 3-10 0,-3-3-3 15,4 0 0-15,-4 1 0 0,0-1-33 0,-4 0-8 16,4-3 0-16,0 0 0 0,-4 0-8 0,4 0-4 16,3 0-1-16,1 0 0 0,-1 0-2 0,4 6 0 15,7-6 0-15,-7 3 0 16,0 0-11-16,3 4-2 0,4-7-1 0,-3 6 0 0,3 3 15 0,-4-2 3 15,4-1 1-15,0 3 0 0,4-6 10 0,-4 7 0 16,0-1 0-16,3-2 0 0,1-4 13 0,0 3 5 16,-1-6 1-16,1 9 0 0,3-6 1 0,0 4 0 0,0-4 0 0,0 0 0 15,0-3-9-15,3 0-2 16,-3-3 0-16,1 3 0 0,2-3-9 0,-3-4 8 0,4 4-8 0,-4-6 8 16,0 9-8-16,-4-6 10 15,1 3-10-15,3-4 10 0,-3 1-10 0,3 6 0 0,-4-3 0 0,-3 3 0 16,4-10 0-16,-4 10 0 0,0 0 0 0,0 0 0 15,7 0 0-15,-4 0-12 16,4 0 4-16,0 0 8 0,4 10-18 0,-4-7 4 0,0-3 1 0,-3 9 0 16,3-5 2-16,0-1 1 15,-4 3 0-15,1-6 0 0,3 9 10 0,-7-9 14 0,0 0-3 0,3 3-1 16,1 7-19-16,-1-7-4 0,-3-3-1 0,4 9 0 16,-1-2 14-16,1-1 0 0,-4-6 0 0,3 6 0 15,-3-6 13-15,8 3-1 16,-5 1 0-16,4-4 0 0,0 0-152 0,0-4-32 15</inkml:trace>
  <inkml:trace contextRef="#ctx0" brushRef="#br0" timeOffset="162586.381">14062 8340 1234 0,'0'0'27'0,"0"0"5"0,0 0 2 0,0 0 2 0,0 0-36 0,0 0 0 16,0 0 0-16,0 9 0 0,0-3 96 0,0 4 13 0,0-1 3 15,-4 1 0-15,4-4-48 0,-3 6-10 0,3-2-2 16,-4-1 0-16,4 1-32 0,-3-4-6 16,3 3-2-16,-4-2 0 0,4-1-4 0,0-6 0 0,0 9-8 0,0-9 12 15,0 0 1-15,0 0 0 0,0 0 0 0,0 0 0 16,0 0 38-16,0 0 7 0,0 0 2 0,0 0 0 15,0 0-28-15,0 0-4 0,0 0-2 0,7-3 0 16,-3-3-14-16,3 6-2 0,-4-3-1 0,1 0 0 16,3-4-9-16,-4-2 0 0,-3 9 0 0,7-3 0 15,-3-7 0-15,3 4 0 0,-3 0 0 0,-1 0 0 16,1-4 0-16,-1 4-11 0,1-7 11 0,-1 10-8 16,-3-6 8-16,4 6 0 0,-1-4 0 0,-3 7 0 15,0 0 0-15,0 0 0 0,0 0 0 0,4 0-8 16,-4 0 0-16,7 0 0 0,0 7 0 0,0-4 0 15,0 6 0-15,4-6 0 0,-4 7 0 16,3-1 0-16,-3 1 8 0,0-4-12 16,4 6 12-16,-4-2-12 0,0-1 12 0,0 1 0 0,4-4 0 0,-8 6 0 0,4-2-8 0,0 2 8 15,0-2-8-15,0 2 8 16,0 1-32-16,-3-4-2 0,-4-9 0 0,4 3 0 16,3 7-21-16,-4-7-4 0,1 10-1 0,-1-7-506 15,1 0-102-15</inkml:trace>
  <inkml:trace contextRef="#ctx0" brushRef="#br0" timeOffset="163018.803">14482 7735 759 0,'0'0'16'0,"0"0"4"0,-8 6 1 0,8-6 1 0,-3 6-22 0,3-6 0 0,0 0 0 0,-4 6 0 15,1 4 56-15,3-7 6 0,0-3 2 0,3 9 0 16,1-2 25-16,-4-1 6 0,3 0 1 0,1 0 0 16,0 4-26-16,-1-1-5 0,-3-9-1 0,4 10 0 15,-1-4 0-15,1 6-1 0,-4-2 0 0,3-1 0 16,-3 4-21-16,4-1-4 0,-4 4-1 0,0 0 0 15,0 3 3-15,0 2 0 0,0 1 0 0,0 4 0 16,0-5-21-16,3 8-4 0,1 2-1 0,-4 4 0 16,3-1-5-16,1 4-1 0,3-4 0 0,0 4 0 0,-4-4 2 15,5 1 0-15,-5-1 0 0,1 1 0 16,-1-1 7-16,4-6 2 0,-3 4 0 0,3-4 0 16,-4 0-30-16,4 1-5 0,-3 2-2 0,3-3 0 0,-4 3 18 0,1-5 11 15,3-1-2-15,-3-3 0 0,-1-7-9 0,-3 4-9 16,4-6 9-16,-1-1-13 15,1-2-27-15,-4-4-6 0,0-6-1 0,0 0 0 16,7-3-80-16,-4-7-16 0,4 7-3 0,-3-9-1 0</inkml:trace>
  <inkml:trace contextRef="#ctx0" brushRef="#br0" timeOffset="163323.248">14400 8233 1580 0,'0'0'35'0,"-10"0"7"0,3-3 2 0,0-3 0 0,7 6-36 0,0 0-8 0,0 0 0 0,-7 0 0 16,3 0 68-16,4 0 11 0,0 0 2 0,0 0 1 16,0 0-13-16,0 0-2 0,0 0-1 0,0 0 0 15,0 0-43-15,0 0-9 0,0 0-2 0,0 0 0 16,4 0-12-16,6 0 0 0,1 6 0 0,-1-3 0 15,1 0 0-15,3-3 0 0,4 7 0 0,-1-7 0 16,-3 3 0-16,4 0 0 0,0-3 0 0,3 0 0 16,-3 0-18-16,3-3-6 0,-4 0-2 15,8 3 0-15,-7-7-11 0,3 7-3 0,0 0 0 0,-3-3 0 16,3 0-35-16,-4-3-7 0,1 6-2 0,0-3 0 16,-4 3-46-16,0 0-10 0,0 0-1 0,-3 3-1 0</inkml:trace>
  <inkml:trace contextRef="#ctx0" brushRef="#br0" timeOffset="163788.406">14912 8327 1335 0,'0'0'29'0,"0"0"7"0,0 0 0 0,0 0 2 0,-4 3-30 0,1 4-8 0,-4-1 0 0,3 0 0 16,-3-3 104-16,4 4 19 0,3-7 4 0,-11 3 1 15,4 0-64-15,0 3-12 0,0-6-2 0,0 3-1 16,0 0-29-16,0 4-5 0,7-7-2 0,-7 6 0 16,0-6-13-16,0 9 0 0,7-9-12 0,-7 10 12 15,0-1-9-15,-1-3 9 0,5 7 0 0,-1-4-9 16,1 4 9-16,-1-4 0 0,4 4 0 0,-3-1 0 16,3-2 0-16,0 2 0 0,0 1 10 0,0-4-10 15,0 1 15-15,0-4-3 0,0-6-1 0,0 0 0 16,0 0 2-16,0 0 1 0,3 6 0 0,4-3 0 15,-3 1 4-15,3-4 1 0,0-4 0 0,0 1 0 16,0-3-19-16,4 3 10 0,-4-3-10 0,0-7 8 16,0 10-20-16,0-10-5 0,4 4-1 0,-4 0 0 0,-4-4-5 15,4 7-1-15,-3-4 0 0,3 1 0 16,-4 9-20-16,-3-6-4 0,0 6 0 0,0 0-1 16,0 0 33-16,0 0 8 0,0 0 8 0,0 0-13 15,0 0 13-15,0 0 0 0,0 6 0 0,0 3 0 0,0 1 12 16,0 2-12-16,0 1 12 0,0-1-12 0,0 4 18 0,0-7-3 15,4 1-1-15,-1 2 0 0,-3 1-6 0,4-4-8 16,3 1 11-16,-4-4-11 16,5 7 9-16,-1-1-9 0,0-2 0 0,0-4 9 15,0-3-64-15,0 0-13 0,3 3-2 0</inkml:trace>
  <inkml:trace contextRef="#ctx0" brushRef="#br0" timeOffset="164543.19">15131 7951 1022 0,'0'0'22'0,"0"0"5"0,0 0 1 0,0 0 1 0,0 0-29 16,0 0 0-16,0 0 0 0,0 0 0 0,0-9 96 0,0 9 12 0,0 0 4 0,0 0 0 15,0 0-27-15,0 0-5 0,0 0 0 0,0 0-1 16,0 0-17-16,0 0-3 0,0 0-1 0,0 0 0 16,0 0-34-16,0 0-8 0,3 12 0 0,1-6-1 15,-8 4-15-15,4-1 11 0,4 1-11 0,-4-1 10 16,3 4-10-16,-3-1 8 0,0 1-8 0,0-1 8 15,4 4-8-15,-1-4 0 0,4 7 0 0,0 6 0 16,0 3 0-16,1 1 0 0,2-1 0 0,1 3 0 16,-1 1 11-16,-3-4-3 0,4 3-8 0,-1 1 12 15,1-1-1-15,-4-3-1 0,-3 0 0 0,3-3 0 16,-4 4-2-16,1-4 0 0,-1 0 0 0,-3-3 0 16,4 0 0-16,-8-3 0 0,4-1 0 15,-3-2 0-15,3 3 0 0,-4-7 0 0,1 1 0 0,-1-4 0 0,1-2-8 16,3-1 8-16,-4 0-8 0,4-6 8 0,0 0-8 0,0 0-11 15,0 0 3-15,0 0 0 0,0 0-8 0,0 0-2 16,0 0 0-16,0 0 0 16,0 0-19-16,0 0-4 0,0 0-1 0,0 0 0 15,0 0-98-15,7 0-19 0,-3 0-4 0,3 0-309 16,0 6-61-16</inkml:trace>
  <inkml:trace contextRef="#ctx0" brushRef="#br0" timeOffset="165125.385">15653 8459 1459 0,'0'0'41'0,"-7"0"10"0,7 0-41 0,-7-3-10 0,0 0 0 0,3-4 0 16,-3 4 103-16,3-3 18 0,-3 3 4 0,4-7 1 0,-4 10-58 0,0-3-11 15,0 0-2-15,0-3-1 16,0 6-40-16,0-3-14 0,3 0 9 0,-3 3-9 0,0-4 0 16,0 4 0-16,0 4 0 0,7-4 0 0,0 0 0 0,-7 3 0 15,0 0 0-15,0 9 0 0,0-2 0 0,3-1 0 16,-3 7 0-16,0-4 0 0,0 1-14 0,3 6 5 15,1-3 1-15,-1-4 0 0,1 4 8 0,-1-10 0 16,4 7 0-16,-3 5 0 0,3-2 0 16,0-3 11-16,3-7-3 0,-3 0 0 0,4 7-8 15,3-7 8-15,-4-3-8 0,4 3 8 16,4-3 0-16,3 1-8 0,0-4 12 0,0 0-4 0,0 0-8 0,4 0-9 16,0-4 9-16,-1-5-13 0,1 3 13 0,0-10 0 15,-1 10 0-15,-3-7 0 0,1 4 0 0,-5 3 0 16,1-7 0-16,-4 7 0 0,-4-4 0 0,1 1-11 0,-1 3 11 15,-3-4-10-15,0 1 10 0,-3 0 0 0,-1 2 0 16,-3 1 0-16,4-3 0 0,-8 2 0 0,4 1 8 16,-4 0-8-16,1-1 18 0,-4 1-1 0,3 0 0 0,-3 0 0 15,0 3-17-15,0-4 10 0,3-2-10 0,-3-1 8 16,4 4 20-16,-1 0 3 0,0 3 1 0,4 0 0 16,7 3-42-16,0 0-8 0,0 0-2 0,0 0 0 15,0 0-3-15,0 0-1 0,4 6 0 0,3 6 0 16,-4 7-22-1,5-3-5-15,-1-4-1 0,0 7 0 0,3-3-118 16,-3 3-24-16,7 9-5 0,0-6-1 0</inkml:trace>
  <inkml:trace contextRef="#ctx0" brushRef="#br0" timeOffset="165687.895">15974 8424 1724 0,'0'0'38'0,"0"0"8"0,0 0 2 0,0 0 0 0,-7-3-39 0,0 0-9 15,0 3 0-15,0 3 0 0,0 0 24 0,-4-3 2 0,4 7 1 0,0-1 0 16,3 0-27-16,-3 4 0 0,0 2 0 0,0 1 0 15,0-1 0-15,0 4 0 0,3-3 0 0,-3 5 0 16,4-5 0-16,-1 3 0 0,1-4 0 16,-1 1 8-16,1-4 1 0,3 0 0 0,0 1 0 0,0-4 0 15,0-6 14-15,0 0 2 0,0 0 1 0,0 0 0 16,0 0 18-16,0 0 4 0,0 0 1 0,0 0 0 16,0 0-8-16,3-6-1 0,-3 0-1 0,7-1 0 15,-3 1-27-15,3-3-12 0,-4-4 10 0,5 1-10 16,-5-4 0-16,1 3 0 0,3-5 0 0,0 5 0 15,-4 0 0-15,4-2 0 0,-3 2 0 0,3 1 0 16,-4-4 8-16,1 10-8 0,-1-4 0 0,1 1 9 16,3 6-9-16,0-4 0 0,-3 4 0 0,3 0 0 15,0 3-14-15,-4 0 5 0,4 0 1 0,-3 3 0 16,3-3 8-16,0 3 0 0,0 1 0 0,-3 2 0 16,3 0 0-16,-4 0 0 0,4 4 0 0,-3-1 0 0,3 1 0 15,-4-4 0-15,1 6 0 0,-1 1 0 0,1-4 0 16,-4 4 0-16,3 0 0 0,-3-1 0 0,0 4 0 0,0-4 0 15,0 1 0-15,0-1 0 0,-3-2 0 16,3-4 0-16,0 7 0 0,-4-1 0 16,4 4 0-16,0-10 0 0,0 7 0 0,0-4 0 15,4-6-34-15,-1 7-5 0,1-7-1 0,-4-3 0 16,7 3-22-16,0-3-5 0,0 0-1 0,0-6-803 0</inkml:trace>
  <inkml:trace contextRef="#ctx0" brushRef="#br0" timeOffset="166549.214">17268 8359 1335 0,'0'0'29'0,"0"0"7"0,-3 6 0 0,-1 0 2 0,4-6-30 0,-3 6-8 0,3 7 0 0,-4-7 0 16,4-6 58-16,0 0 10 0,0 0 3 0,0 0 0 16,0 0-6-16,0 0-1 0,0 0 0 0,0 0 0 15,0 0 1-15,0 0 0 0,0 0 0 0,0 0 0 16,0 0-37-16,0 0-8 0,-3-6-2 0,3 6 0 16,0 0-18-16,-7-3-12 0,0 0 1 0,0-4 1 15,7 7-5-15,-7 0-1 0,-4-3 0 0,4 0 0 16,0-3 16-16,-4 6 0 0,1-3 0 0,-4 3 0 0,3 0 0 0,0 0 0 15,-3 0 13-15,0 0-4 0,0 3-9 16,0-3-9-16,0 6 9 0,-4-3-13 16,1 0 13-16,-1 4 0 0,4-1 0 0,0-6 0 15,0 12 0-15,3-5-9 0,0-4 9 0,1 9 0 0,-1-2 0 0,4-7 0 16,4 6 0-16,-4 1 0 0,0-7 0 0,3 9 0 16,1-2 0-16,-1 2 0 0,4-2 0 0,0-1 0 15,0-2 0-15,0 2 0 0,4 0 8 0,-4 1 1 16,3-4 0-16,4 0 0 0,0 1-9 0,4 2 12 15,-1 0-12-15,1 1 12 0,7 2-12 0,-4-5 10 16,7 5-10-16,-3-2 10 16,3-1-10-16,0-6-14 0,0 3 3 0,0-3 1 15,4 1-20-15,-4-4-4 0,0 0-1 0,0-4 0 16,1 1-173-16,-1-3-36 0,18-3-6 0,-15-4-2 0</inkml:trace>
  <inkml:trace contextRef="#ctx0" brushRef="#br0" timeOffset="167069.248">17515 8424 1443 0,'0'0'32'0,"0"0"6"0,0 0 2 0,-7 7 0 0,0-7-32 0,0 0-8 0,0 3 0 0,-3 0 0 0,3-3 90 0,-4 9 16 16,0-5 3-16,1 2 1 0,-1-3-40 0,1 6-8 16,3-6-2-16,-4 7 0 0,7-1-25 0,-3-2-6 15,0-1-1-15,0 3 0 0,0-2-17 0,0 5-11 16,4 1 12-16,-1-4-12 0,4 0 0 0,0 1 0 16,4-4 0-16,-4 7-12 0,7-10 12 0,-4 3 0 15,1 3 0-15,-4-5 0 0,7 5 0 0,0-6 0 16,3-3 0-16,1 6 0 0,0-6 0 0,-1 0 0 15,1 4 0-15,-1-4 0 0,1-10 0 0,0 10 0 16,-1-6 0-16,1-4 0 0,-1 1 0 0,1 0 0 16,-4 2 0-16,0-2 0 0,-3 0-12 0,3-7 3 15,-4 3 1-15,1 1 0 16,-1-1-22-16,-3 1-4 0,0-4-1 0,0 10 0 0,0-4 16 0,0 1 3 16,0 6 1-16,0 3 0 0,0 0 15 0,0 0 0 0,0 0 0 0,0 0 0 15,0 0 12-15,0 0-4 0,0 0 0 0,-3 9-8 16,-1 4 0-16,1-7 0 0,3 7 0 0,-4-4 0 15,4 4 15-15,0-4-4 0,0 0-1 0,0-2 0 16,0-7 0-16,4 6 0 0,-4 3 0 0,3-2 0 16,1-1-10-16,-1 0 10 0,4 7-10 0,-3-4 10 15,3 0-10-15,0-5 0 0,0 5 0 0,0 0 8 16,4-2-40-16,-1 2-8 0,1 0-1 16,-1-5-549-16,4 5-110 0</inkml:trace>
  <inkml:trace contextRef="#ctx0" brushRef="#br0" timeOffset="167541.342">17822 8506 1265 0,'0'0'36'0,"0"0"8"0,0 0-36 0,0 0-8 15,0 0 0-15,0 6 0 0,0 1 108 0,0-7 19 16,0 0 4-16,0 6 1 0,0-6-32 0,4 6-7 0,-4 3-1 0,3-2 0 16,-3-7-51-16,4 3-10 0,-4 0-3 0,3 10 0 15,1-4-12-15,-4-6-4 0,0 10 0 0,4-4 0 16,-4 4-12-16,0-7 9 0,0 0-9 0,0 4 8 16,0-1-8-16,3-6 0 0,-3 6 0 0,0-9 0 15,0 4-11-15,0-4-4 0,0 0-1 0,0 0 0 16,0 9 16-16,0-9-9 15,0 0 9-15,0 0-8 0,0 0 8 0,0 0-8 0,0 0 8 0,0 0-8 16,4-9 8-16,-4 2 0 0,0-2 0 0,0 0 0 16,0-1 0-16,0-2 0 0,0-1 0 0,3 7 0 15,-3 0 0-15,0-4 11 0,0-2-3 0,0-4 0 16,0-3-8-16,0 7-11 0,0-4 3 0,0-3 0 16,0 0 0-16,0 4 0 0,0-11 0 0,4 14 0 15,-4-4-4-15,3 4-1 0,1-1 0 0,-4 1 0 16,3 2-11-16,4 1-3 15,-3 6 0-15,-1-4 0 0,4 1 11 0,0 0 1 0,-3 3 1 0,7 0 0 16,-4 3 0-16,3 0 0 0,1 0 0 0,3 6 0 16,-4-6-46-16,5 9-10 0,-1-6-2 0,3 10-425 15,-6-4-86-15</inkml:trace>
  <inkml:trace contextRef="#ctx0" brushRef="#br0" timeOffset="168097.713">18179 8390 1530 0,'0'0'33'0,"0"0"7"0,0 0 2 0,0 0 2 0,0 0-36 0,0 0-8 0,0 0 0 0,0 12 0 16,0-5 30-16,0 2 4 0,0-3 1 0,0 7 0 16,0-4 2-16,0 1 1 0,0 2 0 0,0 1 0 15,0-1-21-15,0 1-4 0,-4 0-1 0,4 5 0 16,-3-5 1-16,-1-1 0 0,4 4 0 0,-3 0 0 16,-1 3 0-16,0-7 0 0,4 10 0 0,0-9 0 15,-3 5 1-15,3-2 0 0,0-3 0 0,0-1 0 16,3 1 9-16,-3-7 1 0,0-6 1 0,0 0 0 15,0 9-1-15,0-9-1 0,0 0 0 0,0 0 0 16,0 0 3-16,0 0 1 0,0-6 0 0,4-3 0 16,-4-4-19-16,0 1-8 0,4-1 8 0,-1-9-8 15,-3 3 0-15,4 1 0 0,-1-4 0 0,1 0 0 0,-1-3 0 0,1 3-17 16,-1-3 2-16,1 3 1 16,-4-4 3-16,3 8 1 0,1-4 0 0,-4 0 0 0,0 3 10 0,3 0-8 15,-3 3 8-15,0 1-8 0,4 2 8 0,-4 4 0 16,0-4 0-16,0 10 0 0,0 3 8 0,0 0-8 15,0 0 8-15,0 0-8 0,0 0 0 0,0 0-8 16,0 0 0-16,7 0 0 0,0 3 0 0,0 4 0 16,0-4 0-16,-3 0 0 0,3 6 8 0,0-6 0 15,0 4 0-15,0-4 0 0,0 0 0 0,0 3 0 0,-4-3 0 16,8 0 0-16,-4 1-8 0,4-1 0 0,-1-3 0 0,-3 3 0 31,4-3-55-31,0 0-10 0,-1 0-3 0,1 0 0 16,3 0-131-16,-4 0-26 0,15 0-6 0,-7 0-1 0</inkml:trace>
  <inkml:trace contextRef="#ctx0" brushRef="#br0" timeOffset="168654.773">18531 8399 1414 0,'0'0'31'15,"0"0"6"-15,0 0 2 0,0 0 1 0,0 0-32 0,0 0-8 0,0 0 0 0,0 0 0 0,-3 3 87 0,3-3 15 16,0 0 3-16,0 0 1 0,-4 7-34 0,4-7-6 16,0 9-2-16,0-3 0 0,0 1-28 0,4-1-7 15,-4-6-1-15,3 9 0 0,1-2-9 0,3-1-3 16,-3-6 0-16,3 9 0 0,0-6 3 0,0 4 0 15,0-4 0-15,0 0 0 0,0-3-19 0,0 0 0 16,0 0 0-16,-3 0 0 0,3-3-19 0,0 0-1 16,3-4 0-16,-6 1 0 0,3 0 20 0,0 0 0 15,-4 3 0-15,4-4 0 0,-7 1 18 0,4 3 1 0,-4 3 0 16,0-10 0-16,0 7-19 0,0-6 0 16,3 6 0-16,-3 3 0 15,0 0-24-15,0 0-8 0,-3-3-1 0,-4-4-1 0,3-2 13 0,1 9 2 16,-4-3 1-16,3 0 0 0,-3 3 18 0,0-7 0 0,0 7 0 0,7 0 0 15,-7 0 0-15,0 0-12 0,0 0 12 0,0 0-13 16,0 7 13-16,0-1 0 0,3-6 0 0,-3 12 0 16,4-5 0-16,-1 2-17 0,1-3 1 0,-1 7 1 15,1-4 15-15,-1 1 10 0,0 2-2 0,1 1 0 16,3 3-8-16,0-7 0 0,0 4 0 0,3 5 0 16,-3-8 0-16,0 2 0 0,4-5 0 0,0 5 0 15,-1 1 0-15,1-4 0 0,3 10 0 0,-4-13 0 16,4 7 0-16,0-7 0 0,0 3 0 0,0-2 0 15,0 5 0-15,4-2 8 0,-4-4-8 0,4 0 12 16,-4 0-12-16,3-2 0 0,1-4-10 0,3 0 10 16,-3-10-187-16,3 7-31 0,14-10-6 15,-10-5-2-15</inkml:trace>
  <inkml:trace contextRef="#ctx0" brushRef="#br0" timeOffset="169052.263">18510 8177 1256 0,'0'0'28'0,"0"0"5"0,0 0 2 0,0 0 0 0,0 0-35 0,0 0 0 0,0 0 0 0,0 0 0 16,0 0 117-16,0 0 17 0,0 0 3 0,7-3 1 16,0-4-38-16,4-2-8 0,0-1-2 0,3 1 0 15,0-3-42-15,0 5-9 0,0-2-2 0,0-1 0 16,4 1-24-16,-4-3-5 0,3-1 0 0,1-6-8 15,0 13 12-15,-1-7-12 0,1 1 12 0,0-4-12 16,-4 10-9-16,0-7-9 0,0 1-2 0,0-4 0 16,0 4-12-16,4 5-4 0,-8 1 0 15,5-3 0-15,-5 2-105 0,1 1-22 0,-4 0-4 0,0-1-578 16</inkml:trace>
  <inkml:trace contextRef="#ctx0" brushRef="#br0" timeOffset="169469.639">19015 8801 2055 0,'0'0'45'0,"-7"0"10"15,0 9 1-15,0-6 2 0,-1-3-46 0,1 7-12 0,4-1 0 0,3-6 0 0,-4 3 13 16,4-3 1-16,0 0 0 0,0 0 0 0,0 0-14 0,0 0 0 16,0 0 0-16,0 0 0 15,0 0-51-15,0 0-6 0,0 0-2 0,0 0-527 16,0-3-106-16</inkml:trace>
  <inkml:trace contextRef="#ctx0" brushRef="#br0" timeOffset="-176741.385">2896 9371 327 0,'0'0'0'0,"0"0"14"0,0 0-4 0,0 0 0 0,0 0-10 0,0 0 0 16,0 0 0-16,0 0 0 0,0 0 0 0,0 0 10 15,0 0-10-15,0 0 10 0,0 0 61 0,0 0 12 16,0 0 2-16,0 0 1 0,0 0 18 0,0 0 3 16,0 0 1-16,0 0 0 0,0 0-33 0,0 0-7 0,0 0 0 15,0 0-1-15,-7-6-23 0,7 6-4 16,0 0 0-16,0 0-1 0,0 0-16 0,0 0-3 0,-3-3-1 16,3 3 0-16,0 0-19 0,0 0 0 15,0 0 0-15,0 0 0 0,0 0 0 0,0 0 0 0,0 0 0 0,-11 9 0 16,11-9 0-16,0 0 0 0,-3 7 0 0,3-7 0 15,-4 9 0-15,4-9 0 0,0 0 0 0,-3 10 0 16,3-10 0-16,0 6 0 0,0-6 0 0,0 9 0 16,-4 1 0-16,4-10 0 0,0 0 0 0,0 0 0 15,0 0 0-15,0 0 0 0,0 0 0 0,0 0 0 16,0 0 0-16,0 0-9 0,0 0 9 0,0 0 0 16,4 3 0-16,-4-3 0 0,3 9 0 0,1-6 0 15,-1 7 0-15,-3-10 0 0,0 6 0 0,4 0 0 16,-4 1 0-16,0-7 0 0,7 6 0 0,-7 0 0 15,0 0 0-15,0-6 0 0,0 0 0 0,0 0 0 16,0 0 0-16,0 0 0 0,0 0 0 0,0 0 0 16,0 0 0-16,0 0 9 0,0 0-9 0,3-6 0 15,-3 6 35-15,0-6 0 0,0 0 0 0,0-4 0 0,0 1-27 16,0-1-8-16,0 10 0 0,0 0 0 16,0 0 8-16,0 0-8 0,0 0 0 0,0 0 0 15,0 0-24-15,0 0-12 0,0-3-3 0,0 3 0 0,0 0 39 16,0 0 0-16,0 0 0 0,0 0 0 15,0 0-68-15,0 10-5 0,4-4-2 0,-4 3-324 16,0-9-65-16</inkml:trace>
  <inkml:trace contextRef="#ctx0" brushRef="#br0" timeOffset="-175486.382">2893 9281 728 0,'0'0'20'0,"0"0"5"15,0 9-25-15,0-3 0 0,0 4 0 0,3 2 0 0,-6 1 28 0,3-1 1 16,3 1 0-16,-3-4 0 0,-3 13 3 0,3-3 0 16,0 0 0-16,0 6 0 0,0-3 5 0,0 0 2 15,0 3 0-15,0 0 0 0,-4 3 7 0,4 0 2 16,0 4 0-16,-3-4 0 0,3 6-4 0,-7-8 0 16,7 5 0-16,0-3 0 0,0 0-14 0,0 1-3 0,7 2-1 0,-7-3 0 15,0 0-18-15,0 4-8 16,0-7 0-16,0 3 8 0,0 0 36 0,-7 0 8 0,7-9 0 15,-4 10 1-15,4-4-33 0,-3-3-8 16,3-7 0-16,-4-2-1 0,4-1 13 0,0-5 2 0,0-7 1 0,0 0 0 16,0 0-3-16,0 0-1 0,0 0 0 0,0 0 0 15,-7-4-7-15,0 1-2 0,3 0 0 0,-3-6 0 16,4-1-14-16,-4-2 0 0,3-10 0 0,-3 3 0 16,4-9 0-16,-1 6 0 0,4-6 0 0,-3-1-10 15,3-2-11-15,0 0-3 0,0 6 0 0,0-4 0 16,3 1-9-16,-3-3-3 15,0-1 0-15,4 1 0 0,-1 0 53 0,-3 3 11 0,4-4 1 0,-4 1 1 16,3-1-11-16,1 7-3 0,-4 3 0 0,3-3 0 16,-3 3 8-16,0-3 2 0,0 3 0 0,-3-3 0 15,6 3 0-15,-3 3 0 0,4-2 0 0,-4-1 0 16,3 0-14-16,1 0-2 0,3 6-1 0,-3-3 0 0,3-6-9 16,3 9 0-16,1-2 0 0,-1 5-11 15,1 7 11-15,-1 0-10 0,-2-1 10 0,-1 4-10 16,3 0-19-16,4 3-4 0,-3 0-1 15,-1 3 0-15,1 3 34 0,0 1 0 0,-4 2 0 0,7 0 0 0,-4 1 12 0,-3 2 8 16,4 1 3-16,-7 0 0 0,3 2-23 0,0-2 0 16,-4 2 0-16,4-2 0 0,-3 3 9 0,-4-4-9 15,3 10 12-15,-3-6-12 0,0 3 14 16,-3-4-4-16,3 7-1 0,-4-3 0 0,1-3-9 0,-1 3 12 16,1-4-12-16,-4 7 12 0,0 0-12 0,3-3 0 15,0 0 0-15,-3-4 0 16,0 7 0-16,-3-3 0 0,-4-3-10 0,3-4 10 0,-3-2 0 0,3-7 0 0,1 10 0 0,-4-7 0 15,3 0 0-15,1-3 0 0,2 0 13 16,-2 0-4-16,-1-3 7 0,1 0 0 0,-4 0 1 0,0-3 0 16,6 0-17-16,-2 0 0 15,-1 0 0-15,4 3 0 0,0-9 0 0,0 9 0 0,4-4 0 0,-1-5 0 16,4 9 25-16,0 0 2 0,0 0 0 0,0 0 0 16,-3-3-27-16,3 3 8 0,0 0-8 0,0 0 0 31,0 0-18-31,0 0-9 0,0 0-1 0,0 0-1 0,3-3 29 0,4 3 0 0,0 3 0 0,4 0 0 15,-1-3 0-15,1 9 0 16,0-5 0-16,-1 5 0 0,1-3 0 0,3 0 0 0,-4 7 0 0,1 0 0 16,0-4 0-16,-4 4 0 0,3-4 0 0,1 0 0 15,-1-2 0-15,-3 8 0 0,4-2 0 0,-4-1 0 16,0 1 0-16,0-1 0 0,4-2 0 0,-1 2 0 0,-3 4 0 16,4-3 0-16,-4-1 0 0,-3 1 0 0,6 2 0 15,1-2 0-15,-4-1 0 0,0 1 0 16,0-4 0-16,-4 1 0 0,1-1 0 0,-1 4 0 0,1-13 0 15,-4 9-14-15,0-3 4 0,0 1 1 0,0-7 9 0,-7 6 0 16,7-6-9-16,-11 6 9 0,4 1 0 16,-3-1 10-16,-4 0-1 0,3-3 0 0,0-3-9 0,-3 3 0 15,-7 4 0-15,3-4 0 0,4-3 0 0,-3 0 0 16,-1 0 0-16,4-3 0 0,-7 0 0 0,7-1 0 16,-7 4 0-16,6-3 0 15,1 3 13-15,0 3-2 0,0-3-1 0,7 0 0 16,4 0-10-16,-5-3-12 0,8 3 2 0,0 0 1 15,0 0-28-15,0 0-6 0,0 0-1 0,0 0 0 16,0 0-32-16,0 0-8 0,8 3 0 0,-1-3-468 0,0 4-92 0</inkml:trace>
  <inkml:trace contextRef="#ctx0" brushRef="#br0" timeOffset="-174949.9">3295 9858 1476 0,'0'0'32'0,"0"0"8"0,0 0 0 0,-11 3 1 15,8 3-33-15,3-6-8 0,0 0 0 0,-7 0 0 0,7 0 0 0,-7 3 12 16,-4-3-12-16,8 0 12 0,-4 0 41 0,7 0 9 15,0 0 2-15,0 0 0 0,0 0-52 0,-8 0-12 16,8 0 0-16,0 0 0 0,0 0 0 0,-3 0 0 16,3 0 0-16,-7 3 0 0,3-3 0 0,-3 3 0 15,4 4 0-15,-1-1 0 0,1 0 32 0,-1 4 4 16,1-1 1-16,-4 0 0 0,3 1-37 0,4-1 0 16,-3 10 0-16,-1-10 0 0,1 1 16 0,-1-1 0 15,4 4-1-15,0-1 0 0,0 1 7 0,-4-4 2 16,4 4 0-16,4-7 0 0,-4-6-24 0,0 0-13 15,0 9 1-15,4-2 1 0,-4-7 30 0,10 9 5 0,1 4 2 16,-1-10 0 0,1 6-42-16,-1-2-8 0,1-1-1 0,0 0-1 0,3 0 26 0,-4-6 0 0,1-3 0 15,-1-3 0 1,-2 3-23-16,2-7-2 0,1-2-1 0,-4-7 0 0,3 3 26 0,-3-2 0 0,0-8 0 16,1-2 11-16,-1 3-3 0,0 0-8 0,7 0 12 0,-11 0-4 15,4 3-8-15,-3 0 0 0,-4 0 0 0,-4 6 0 16,4-2 0-16,-3 8 0 0,3-2 0 0,-4-1 8 15,-3 10-8-15,4 0-17 0,-8 3 4 0,4 0 1 16,0 6-12-16,3 3-1 16,-6 4-1-16,3 0 0 0,3 5-30 0,-3-2-7 15,0 6-1-15,0 0 0 0,4 0-32 16,-1-3-6-16,1 6-2 0,-5-3-481 0</inkml:trace>
  <inkml:trace contextRef="#ctx0" brushRef="#br0" timeOffset="-174284.597">3493 9302 1792 0,'-8'-3'51'0,"5"3"10"0,-4 0-49 0,3 0-12 0,-3 0 0 0,4 0 0 16,3-3 0-16,0 3 0 0,0 0 0 0,0 0 0 15,0 6 48-15,3 4 6 0,1-4 2 0,3 7 0 16,-4-1-30-16,4 7-6 16,1-3 0-16,2 9-1 0,4-3 3 0,-3 3 1 0,-1 3 0 0,-3 0 0 15,4 4-15-15,0 2-8 0,-4 1 10 0,0 2-10 16,-4-2 12-16,1-1-4 0,-1 1-8 0,1-1 12 15,-4-2 2-15,-4-1 0 0,1 0 0 0,-1 1 0 16,1-7 2-16,-1-3 1 0,1 3 0 0,-4-6 0 16,3-7-5-16,1 1 0 0,-1-1-1 0,4 1 0 15,0-13-11-15,0 0 12 0,0 6-12 0,0-6 12 16,0 0-12-16,4 3 8 0,-4-3-8 0,3 0 8 16,4-3-8-16,0-3 0 0,0 0 0 0,0-1 0 15,0 1 0-15,0-3-11 0,0-4 3 0,1-6 0 0,-5 7 8 16,4-4 0-16,-3-3-9 0,6 0 9 0,-3 4 0 15,0-4 0-15,-3 0-9 0,-1-3 9 0,4 10-20 16,-7 2-1-16,4-6 0 0,-1 4 0 0,-3-1 36 0,4 1 7 16,-4 2 2-16,4 1 0 15,-4 6-24-15,3-7 0 0,1 4 0 0,-4 3 0 16,0 3-15-16,0 0-7 0,0 0-2 0,0 0 0 0,7 0 24 0,-7 0 12 16,3 9-2-16,4 1 0 0,-3-7-10 0,3 10 0 15,-4-1 0-15,1-2-11 0,-4 2 11 0,0 1 0 16,0 9 0-16,3-4 0 0,-3 1 0 0,-3-3 0 0,3 3 0 15,-4 3 0-15,1-10 0 0,-4 7 9 0,0-6-1 16,0-1-8-16,0-3 24 0,0-2-3 0,-1-1 0 16,1-3 0-16,4-3 7 0,3 0 0 15,-7 0 1-15,7 0 0 0,-4-3-29 0,4 3 0 0,0 0 0 16,0 0 0 0,-3-6-44-16,3 6-16 0,0 0-2 0,-4-7-1 15,4 1 16-15,4 0 3 0,-1 3 1 0,-3 3-580 0,4-3-116 0</inkml:trace>
  <inkml:trace contextRef="#ctx0" brushRef="#br0" timeOffset="-173236.417">4861 9679 1278 0,'0'0'28'0,"0"0"5"16,0 0 2-16,-3 3 1 0,3-3-28 0,0 0-8 0,-7 3 0 0,0 0 0 0,7-3 50 0,-4 3 9 15,4-3 1-15,0 0 1 0,0 0 3 0,0 0 0 16,0 0 0-16,0 0 0 0,0 0 0 0,0 0 0 16,0 0 0-16,0 0 0 0,0 0-52 0,0 0-12 15,0 0 0-15,-3 10 0 0,3-4 0 0,0 3 0 16,3 7 0-16,-3 0 0 0,4 3 0 0,-1 9 0 15,-3 0 0-15,4 3 0 0,-4 4 0 0,0 15 0 16,-4 0 0-16,1 4 0 0,-4-7 0 0,0-7 0 16,-1 4 0-16,-2-3 0 0,3-7 0 0,0-2 0 15,0-7 0-15,3 0 0 0,1-6 0 0,-4-3 0 16,3-4 0-16,4 1 0 0,-3-4 54 0,-5 0 8 0,8-5 2 16,-3-8 0-16,-1 1-52 0,4-3-12 0,-3 3 0 15,-1-3 0-15,4-1 0 0,0-2 0 0,-3-4 0 0,3 4 0 16,3 0 0-16,-3-4 0 0,4 0 0 0,-4 4 0 15,3-10 54-15,1 0 8 0,-1 10 2 0,5-7 0 16,-5 1-52-16,1-1-12 0,-1-3 0 0,1-3 0 16,3 0 0-16,-7-3 0 0,3 0 0 15,4-3 0-15,-3 0 0 0,-1-1 0 16,1-2 0-16,-1-3 0 0,1-4 0 0,-1-3 0 0,5 0 0 0,-1-2 0 16,0-5 0-16,3 8 0 0,-3-1 0 0,0 6 0 15,4 7-48-15,-4-3-13 16,7 9-3-16,-3 3 0 0,-8 7 64 0,1-1 0 0,3 7 9 0,0 3 0 0,-7 3-9 15,10 3-12-15,1 0 2 0,0 6 1 16,-4 4-44-16,3-1-9 0,1 1-2 16,-4 3 0-16,0 2 88 0,0 4 16 0,4 3 4 0,-4-3 1 15,-4 3-21-15,1-3-4 0,-1 0 0 0,-3 0-1 0,0-6-19 0,0 3 0 16,-7-3 0-16,4-4 0 0,-4 1 0 16,-4-1 0-16,4-2 0 0,0-4 0 0,7-6 0 0,-7 3 15 15,-4-3-3-15,1 3-1 0,-4-3-11 0,3 0-12 16,11 0 2-16,-7-3 1 0,0 0 9 0,-4 3 0 15,11 0 0-15,-3 0 0 16,-4-6-53-16,0 6-9 0,7 0-2 0,-7 0-546 16,7 0-110-16</inkml:trace>
  <inkml:trace contextRef="#ctx0" brushRef="#br0" timeOffset="-172728.082">5084 9704 1728 0,'0'0'38'0,"0"0"8"0,0 0 2 0,0 0 0 0,0 0-39 0,0 0-9 0,0 0 0 0,0 0 0 0,0 0 0 16,0 0 0-16,0 0 0 0,7 3 0 0,-4 3 64 0,4 1 10 15,4 2 2-15,-1-3 1 0,1 0-77 0,3 1 0 16,0-1-16-16,-7 0 3 0,7 1 13 0,-3-1 0 16,3-3 0-16,-3 3 0 0,-1-6 0 0,1 0 0 15,-4 0 0-15,3 0 0 16,-3-3-25-16,4 0-3 0,0 0 0 0,-4-3 0 16,-7-7-19-16,7 7-4 0,-4-4-1 0,1 1 0 0,-1-4 52 0,-3 1 16 15,0 2 0-15,-3-2 0 0,3-1-26 0,-4 4-5 16,1-4-1-16,-1 10 0 0,1-3 39 0,-4 0 7 15,0-1 2-15,-8 1 0 0,8 0-8 0,-3 6 0 16,3 0-1-16,-4 0 0 0,1 0 1 0,3 0 1 16,-1 6 0-16,1 0 0 0,0 4-36 0,0-1-7 15,0 4-2-15,0-1 0 0,4 1 32 0,3-1 7 0,-4 1 1 16,4 9 0 0,0-10-38-16,-3 7-7 0,3-3-2 0,3-3 0 15,1-1-8-15,-4 1-1 0,0 2-1 0,7-2 0 0,-4-1 37 0,4 1 0 0,0-7 0 16,0 4 0-16,0 2 16 0,4-2 12 0,-4-7 1 0,4 9 1 15,-1-6-22-15,1 1-8 0,-1-4 0 16,5 0 0 0,-1 0-20-16,-7-3-9 0,7 0-3 0,0-3-755 0</inkml:trace>
  <inkml:trace contextRef="#ctx0" brushRef="#br0" timeOffset="-172330.577">5482 9707 1728 0,'0'0'38'0,"0"0"8"15,0 0 2-15,0 0 0 0,0 0-39 0,0 0-9 0,-3 6 0 0,-1 1 0 0,1 5 53 0,-1-3 9 16,4 10 2-16,-3-6 0 0,3 3-27 0,-4-4-5 16,4 10 0-16,0-3-1 0,0-3-19 0,0-4-3 15,4 1-1-15,-4-1 0 0,0-2-8 0,0-1 0 16,-4-3 0-16,4-6 0 0,0 0 10 0,0 0 3 15,0-6 1-15,0 0 0 0,4-7-2 0,-4 7 0 16,0-7 0-16,0-2 0 0,0 2 21 0,0 1 4 16,0-1 1-16,0 0 0 0,0 1-38 0,0 3 0 15,3-4 0-15,-3 4 0 0,4 5 0 0,-4 4 0 16,3-9 0-16,1 9 0 16,-4 0-32-16,7-3-2 0,0 0 0 0,0 3 0 0,0 6 34 0,0 0 0 0,3 1 0 15,1 5 0-15,-4-2 0 0,0 2 0 0,4 10 10 0,-1-3-2 16,1 6-8-16,0 0 0 0,-4 0-11 0,0-3 11 15,0-6 0-15,0 3 0 0,0-4 0 16,0 10 0-16,-4-12 0 0,8-4 0 0,-7 4 0 0,-1-1 0 16,1-5-8-16,-1 2-3 0,-3-3 0 0,0-6 0 15,0 0-88-15,0 0-17 16,4-3-4-16</inkml:trace>
  <inkml:trace contextRef="#ctx0" brushRef="#br0" timeOffset="-171740.473">5965 9666 1267 0,'0'0'28'0,"0"0"5"0,0 0 2 0,-3 6 1 0,3-6-36 15,0 0 0-15,0 0 0 0,0 0 0 0,0 0 109 0,0 0 15 16,0 0 4-16,0 0 0 0,-11 0-16 0,4 0-2 0,7 0-1 0,0 0 0 16,0 0-72-16,-7 0-14 0,7 0-3 0,0 0-1 31,0 0 36-31,-3-3 7 0,3 3 2 0,-7-3 0 0,0 3-52 0,0 0-12 0,7 0 0 0,-4 0 0 16,-3 3 0-16,3 0 0 0,4-3 0 0,-7 7 0 15,4 5 0-15,-4 1 0 0,3-4 0 0,-3 7 0 16,0 3 0-16,0-4 0 0,4-2 0 15,-4 0 0 1,-1-1-23-16,1 1-7 0,0-1-2 0,4-2 0 0,-1-1 32 0,1 0 0 0,3-9 0 16,0 7 0-16,0-7-32 15,0 0 0-15,0 0 0 0,0 0 0 0,0 0 32 0,0 0 0 0,3 6 0 0,-3-6 0 16,11 3 0-16,-11-3 0 0,7 6 0 0,4-6 0 16,-4 0 28-16,0 3 12 0,-7-3 3 0,0 0 0 15,7 0-18-15,0 0-3 0,0 0-1 0,0 4 0 16,3-4-21-16,-6 6 0 0,0 0 0 0,-1 4 0 15,1-7-9-15,-1 6-7 0,1-3 0 0,-1 4-1 16,1-1 17-16,-1 1 0 0,-3-1 0 0,0 4 0 16,4-1 8-16,-4-3 8 0,0-2 1 0,-4 5 1 15,4-2-28-15,-3-1-6 0,3-6 0 0,-4 7-1 0,1-1 17 0,3-3 9 16,-4 4-1-16,4-10 0 0,0 0 1 16,-3 3 0-16,-4 6 0 0,3-2 0 0,-7-1-9 0,8-6 0 15,3 9-10-15,0 1 10 16,-4-4-53-16,1-3-5 0,-1 3-1 0,-3-6 0 15,-3 7-48-15,3-4-9 0,-4-3-3 0,0 3 0 16,-3-3-115-16,4 0-23 0</inkml:trace>
  <inkml:trace contextRef="#ctx0" brushRef="#br0" timeOffset="-171123.142">6234 9726 1609 0,'0'0'35'16,"0"0"7"-16,-4-10 2 0,4 1 2 0,0 9-37 0,0 0-9 0,0 0 0 0,0 0 0 16,-7 0 90-16,7 0 16 0,-7 0 3 0,0 0 1 0,-4 0-50 0,4 6-9 15,-3-6-3-15,-1 7 0 0,4-7-24 0,0 9-4 16,-7-3-2-16,3 0 0 0,4 7-18 0,-3 0 0 16,3 5 0-16,-4-2 0 0,0-3 0 0,1 5 0 15,3-2 0-15,0-3 0 0,0 5-8 0,3-2 8 16,-3 3 0-16,4 0-9 0,-1-4 9 0,4 1 0 15,0-6 8-15,0 2-8 16,0 1 0-16,0-1 0 0,4-2-10 0,-1 2 10 0,1-9-12 0,3 4 4 16,3-7 8-16,-3 3-13 0,7-3 27 0,-3 0 6 15,-4-3 0-15,4-4 1 0,3 1-33 0,-4 3-8 16,4-3 0-16,-6 2-1 0,-1-5 47 0,0 0 10 16,0-4 1-16,0 1 1 15,0-7-38-15,0 6 0 0,0-3 0 0,0-2 0 0,-4 5 0 0,1-3 0 16,0 4-12-16,-1-7 4 15,1 7-18-15,-4 2-3 0,0-2-1 0,-4 5 0 0,4 1 42 0,-3 0 9 16,-1 0 2-16,4 6 0 0,0 0-23 0,-4 0-18 0,4 0 3 0,-3 9 1 16,-1-6 3-16,-3 6 1 0,4 4 0 0,-1 0 0 15,4 9 10-15,-3-4 0 0,3 1 0 0,0-6-8 16,0 9 8-16,0-4 0 0,3-2 0 0,1-3 0 16,-4-4 9-16,3-6-9 0,1 10 12 0,-1-4-12 15,-3-9 0-15,0 0 0 0,7 6 0 0,-7-6 0 16,0 0-62-1,0 0-16-15,15 0-3 0,-5 0-816 0</inkml:trace>
  <inkml:trace contextRef="#ctx0" brushRef="#br0" timeOffset="-170910.911">6435 9933 1728 0,'0'0'38'0,"0"0"8"0,0 0 2 0,0 0 0 0,-4 9-39 0,4-3-9 16,0 1 0-16,-3-1 0 0,3 0 53 0,0 4 9 15,0-10 2-15,0 6 0 0,0-6-52 0,0 0-12 16,3 6 0-16,-3 4 0 0,4-7 0 0,-1 3 0 0,1 0 0 0,-1-3 0 31,-3-3-151-31,7 4-33 0,-7-4-6 0,7-7-2 0</inkml:trace>
  <inkml:trace contextRef="#ctx0" brushRef="#br0" timeOffset="-170729.535">6294 9491 1792 0,'0'0'51'0,"-8"-7"10"0,8 7-49 0,-3 0-12 0,3 0 0 0,0 0 0 16,-7 0 13-16,7 0 0 0,0 0 0 0,0 0 0 15,-4-6 5-15,4 6 1 0,0 0 0 0,0 0 0 16,4-9-128-16,-1 6-26 0,4-7-5 16,8 4-538-16</inkml:trace>
  <inkml:trace contextRef="#ctx0" brushRef="#br0" timeOffset="-170421.181">6742 9096 1683 0,'0'0'48'0,"-7"12"10"0,3 4-46 0,0 3-12 16,1-1 0-16,-1 4 0 0,1 0 54 0,-1-3 9 16,1 9 1-16,3 1 1 0,-4 2-5 0,1-3 0 0,3-3-1 0,0 10 0 15,0-4-8-15,0-3-2 0,3 4 0 0,-3 2 0 31,4 1-49-31,-4-1 0 0,0-3 0 0,3 4-12 0,-3-1 12 0,4 1 0 0,-4-4 0 16,0-2 0-16,3 5 0 0,1-9 8 0,-4 3-8 0,0 1 10 16,0-4-10-16,3-3 0 0,1-4 0 15,-4-2 0-15,4 0-11 0,-4-4-4 0,3 1-1 0,-3-4 0 32,4 1-37-32,-4-1-8 0,3-6-2 0,-3-3 0 15,0 0-103-15,4 3-21 0</inkml:trace>
  <inkml:trace contextRef="#ctx0" brushRef="#br0" timeOffset="-170116.707">6615 9654 1220 0,'0'0'27'0,"0"0"5"0,0 0 2 0,0 0 0 15,0 0-34-15,-4 6 0 0,1 0 0 0,3-6 0 16,0 0 92-16,0 0 11 0,0 0 2 0,0 0 1 0,0 0 10 0,0 0 1 16,0 0 1-16,0-6 0 0,0 0-28 0,3-4-6 15,1 4 0-15,-1 0-1 0,8-4-52 0,-4 1-11 16,7 3-1-16,-4-4-1 0,5 4-18 0,-1 3 0 16,0-7 0-16,3 7-9 0,1 0 0 0,-4-3 0 15,7 6 0-15,-7 0 0 16,1 0-14-16,-1 0-2 0,-4 9-1 0,4-6 0 15,0 10-29-15,-3-4-5 0,3 1-2 0,0-1 0 16,0-3-120-16,-3 7-24 0,3-7-5 0,-3 7-1 0</inkml:trace>
  <inkml:trace contextRef="#ctx0" brushRef="#br0" timeOffset="-168942.11">8220 9647 1227 0,'0'0'27'0,"0"0"5"0,0 0 2 0,0 0 1 0,-4-3-35 0,4 3 0 0,-3-3 0 0,3 3 0 15,0 0 67-15,-7-3 6 0,-4 3 2 0,0 3 0 16,-3 0-11-16,0 7-1 0,4-4-1 0,-4 3 0 16,-1-6-18-16,-2 7-4 0,-1-4-1 0,4 0 0 0,-4 1-5 15,1-4-1-15,-1 0 0 0,0 3 0 0,1-3-24 0,-1 1-9 16,1 2 0-16,-1-3 9 15,4 3-9-15,7 0 0 0,-4 4-10 0,4-7 10 0,0 10-12 0,4-1 3 16,-1-2 1-16,0 2 0 0,8-3 8 0,0 7-13 16,-1 0 5-16,4 0 8 0,0-4-10 0,0 1 10 15,0-1 0-15,0 1-9 0,0-4 9 0,0 0 0 16,4 1 0-16,-4-4 0 16,4 7 0-16,-1-13 0 0,1 9 0 0,-1-9 0 0,5 0 0 0,-5-9 0 15,-3 6 0-15,4-7 8 0,-4-2-8 0,0-1 0 16,0 1 0-16,0-4 8 0,0-3 0 0,0 3 0 15,-3-2 0-15,-1-4 0 0,1 9-8 0,-1 1 0 16,1-1 0-16,-4 4 0 0,0 2 0 0,0 7 0 0,3-6 0 16,-3 6 0-16,0 0 0 0,0 0 0 0,0 0 0 0,0 0 0 15,-3 6 0-15,-1 1 0 0,1 2 0 0,-4 4-8 16,3-1 8-16,-3 1-8 0,4 9 8 0,-5 3-8 16,1-3 8-16,0 3 8 0,0 3-8 0,0 0 11 15,0-3-11-15,0 3 0 16,0 4 0-16,4-1 8 0,-5 4-8 0,1-1 0 0,4 1 0 15,-4 2 0-15,0-2 19 0,-4-1 1 0,4 4 1 0,-3-4 0 16,3-5-21-16,-1 5 9 0,1 7-9 0,4-4 0 16,-4-8 8-16,0 5-8 0,7-2 0 0,-4-4 0 15,-3-6 8-15,4 3-8 0,-1-3 0 0,1 0 0 16,3-3 0-16,0-4 0 0,-4-2 0 0,1 2 0 16,3 1 0-16,-4-3 0 0,0-1 0 0,1-2 0 0,3-4 9 15,-4 3-9-15,1 1 0 0,3-10 9 0,0 0-9 16,0 0 0-16,-7 6 0 0,7-6 8 0,-7 6-8 15,7-6 0-15,-4 10 9 0,1-4-9 0,3-6 8 16,0 0-8-16,0 0 10 0,0 0-10 16,0 0 13-16,0 0-3 0,-4-6-1 0,1-4 0 0,-1 1-9 0,8-1 8 15,-1-5-8-15,4-4 8 16,-3 6-16-16,3-5-4 0,-4-4-1 0,4-3 0 0,4-4 13 0,-4 7 0 16,0-9-10-16,0 3 10 0,4-4 0 0,-1 4 10 15,-3 6-1-15,4-6 0 0,0 3 14 0,-4 3 2 16,3 0 1-16,1 6 0 0,-1-2-12 0,-3 8-2 15,0-2-1-15,4-1 0 0,-4 10-25 0,7-6-5 0,-7 9-1 16,0-4 0-16,4 4 20 0,0 0 0 0,-4 0 0 16,3 4 0-16,1-4 0 0,-1 0 0 15,4-4 0-15,1-2 0 16,-5 0-126-16,4 0-22 0,0-7-4 0,-3 7-668 0</inkml:trace>
  <inkml:trace contextRef="#ctx0" brushRef="#br0" timeOffset="-168467.811">8361 9666 1850 0,'-4'6'40'0,"4"7"9"0,0-4 2 0,-3 4 1 0,3-4-41 0,-4 1-11 15,-3-4 0-15,4 3 0 0,-1 4 63 0,1 9 10 0,-1-9 3 16,-3 5 0-16,3-5-32 0,1-1-5 0,-4 4-2 15,3 3 0-15,1-3-29 16,-1 6-8-16,4-7 0 0,-3 4 0 0,3-3 0 0,-4 3 0 16,4-7 0-16,0 1 0 0,0-10-19 0,0-3 2 0,4 9 0 0,-1-3 0 15,4-2 17-15,-3 2 0 16,3 0 0-16,4 4 0 0,-1-7 0 0,4 0 0 16,-3 3 0-16,-1 0 0 0,5-6 20 0,-5 0 7 0,1 0 1 15,-1-3 1-15,4-6-18 0,-3 6-11 16,3-7 12-16,-3 7-12 0,-1-3 11 0,1-4-11 0,-4-5 10 0,3-1-10 15,-2-3 0-15,-5 0-15 0,4 4 2 0,-3-4 0 16,-1 6-23 0,1-5-4-16,-4 2 0 0,3-3-1 0,-3 7-171 0,0-1-35 15,0-3-6-15,0-2-2 0</inkml:trace>
  <inkml:trace contextRef="#ctx0" brushRef="#br0" timeOffset="-168181.307">8816 9513 1792 0,'0'0'51'0,"0"0"10"0,-4 6-49 0,1 6-12 15,-1-2 0-15,-3-4 0 0,4 0 0 0,3 7 0 0,-4-1 0 0,1 1 0 16,-1-4 54-16,4 10 8 0,0-3 2 0,0-4 0 16,4 7-46-16,-1-6-9 15,-3-1-1-15,4 1-8 16,-1-1-16-16,1 1-9 0,-1-1-3 0,1 1-825 0</inkml:trace>
  <inkml:trace contextRef="#ctx0" brushRef="#br0" timeOffset="-167646.962">9253 9807 1465 0,'0'0'32'0,"0"0"6"0,0 0 2 0,0 0 2 0,0 7-34 0,0-1-8 0,0 0 0 0,-3 4 0 15,3-4 60-15,-4 0 11 0,4 4 1 0,0-1 1 16,-3 0-58-16,3-2-15 0,-7 2 0 0,3 4 0 16,4-1 28-16,-7 1 4 0,4-4 0 0,-1 4 0 15,-3-10-52-15,0 9-9 0,0-2-3 0,3 2-755 16</inkml:trace>
  <inkml:trace contextRef="#ctx0" brushRef="#br0" timeOffset="-167398.946">9239 9328 1267 0,'-3'-19'28'0,"3"9"5"0,-4-5 2 0,1 2 1 0,-1 7-36 0,1-7 0 0,-1 7 0 15,1-3 0-15,3 2 58 0,-4 1 5 0,4 0 1 0,0 6 0 16,0 0-52-16,0 0-12 0,0 0 0 0,0 0 0 16,0 0 0-16,0 6 0 0,0 7 0 0,0-1 0 31,0 1-100-31,0-4-22 0,7 4-5 0,-7-13-1 0</inkml:trace>
  <inkml:trace contextRef="#ctx0" brushRef="#br0" timeOffset="-167040.791">9574 9312 1681 0,'0'0'36'0,"0"0"8"0,0 0 2 0,0 0 2 0,-7 0-38 0,4-3-10 0,-4 0 0 0,0-1 0 0,7 4 25 0,-4 4 3 15,4-4 1-15,-7 6 0 0,4 0-29 0,-4 7 0 16,3-4 0-16,0 4 0 0,4-1 0 0,-3 1-10 16,3 6 10-16,0-4-8 0,0 7 8 0,3 0 0 15,1-6 8-15,3 12-8 0,0-9 28 0,0 9 2 16,0 3 0-16,4 1 0 0,-4 2 1 0,0 4 0 15,0-7 0-15,-4 4 0 0,1-7-2 0,0 3 0 16,-1 4 0-16,1-7 0 0,-4-3-15 0,-4 3-3 16,1-9-1-16,-5 6 0 15,5-6-10-15,-4 3 12 0,0 0-12 0,0-3 12 0,0-4-12 0,0-2 0 16,0 0-12-16,3-1 12 16,1-2-86-16,-1-4-10 0,4-6-1 0,0 0-1 15,0 0-87-15,0 0-18 0,0 0-3 0,0 0-1 0</inkml:trace>
  <inkml:trace contextRef="#ctx0" brushRef="#br0" timeOffset="-164126.325">10795 9685 1494 0,'0'0'66'0,"0"0"14"0,0 0-64 0,0 0-16 0,-4-6 0 0,-3-1 0 0,4 7 101 0,-4-3 18 16,7 3 3-16,0 0 1 0,-4-3-57 0,-3-3-11 15,4 3-3-15,-4 0 0 16,7 3-27-16,-7-7-5 0,3 7-2 0,4 0 0 0,0 0-18 0,0 0-11 15,-10-3 2-15,2 3 0 16,1 3 9-16,0-3 12 0,0 10-2 0,4-7-1 16,-8 9-30-16,4-2-7 0,0-1 0 0,0 1-1 15,3-4-5-15,-3 7-1 0,4-4 0 0,-1 0 0 0,-3 1 79 0,4-4 16 16,-1 3 4-16,1-5 0 0,-1-4-52 0,4 0-12 16,0 0 0-16,-7 6 0 0,4-3 33 0,3-3 4 15,0 0 1-15,0 0 0 0,0 0-10 0,0 0-1 16,0 0-1-16,0 0 0 0,0 0-38 0,0 0-7 0,0 0-1 15,0 0-1 1,0 0-18-16,0 0-3 0,0 0-1 0,0 0 0 0,10 0 35 0,-10 0 8 16,11 3 0-16,-4-3 0 0,3 0 0 0,1 0 0 15,0 3 0-15,-4 0 0 0,3 1 0 0,-10-4 0 0,11 0 0 0,-1 9 0 16,-3-6 0-16,4-3-10 0,-11 0 10 0,7 9-10 16,4-5 10-16,-4 5 0 0,-4-3 0 0,4 1 0 15,-7-7 0-15,0 0 0 0,4 6 8 0,-4 0-8 16,3 4 12-16,-3-7-1 0,0 3-1 0,-3 0 0 15,3-6 6-15,0 3 0 0,-4 0 1 0,1 1 0 16,-1 2-5-16,1 0 0 0,-4-6-1 0,0 10 0 16,0-1-11-16,0 0 0 0,-1-2 9 0,1 2-9 15,-3 0 24-15,3-2 0 0,3 2 0 0,-6-3 0 16,3 1-43-16,0-1-8 0,-1-3-1 16,1 0-1-16,4-3-5 0,-1 0-1 15,1 6 0-15,-4-2 0 0,3-1 54 0,-3-3 10 0,4 0 3 0,-4 6 0 16,3-6-59-1,-3-6-11-15,3 6-2 0,1 0-1 0,-4-3-158 0,3-1-31 0,-3-2-6 0,7 6-2 0</inkml:trace>
  <inkml:trace contextRef="#ctx0" brushRef="#br0" timeOffset="-163497.27">10936 9707 501 0,'0'0'21'0,"0"0"-21"0,0 0 0 0,-7 13 0 15,0-4 132-15,0 0 23 0,3-6 4 0,1 10 1 16,-1-4-39-16,1 1-7 0,-4-1-2 0,3-2 0 16,4 5-30-16,-3 1-6 15,3-4-2-15,-4 0 0 0,4 1-15 0,0-10-3 0,0 0-1 0,0 6 0 16,4 0-35-16,-4-6-8 0,3 7 0 0,4-7-1 16,0 6 20-16,4-3 4 0,0-3 1 0,-4 0 0 0,3 0-7 0,1 0-1 15,-4-3 0-15,7-3 0 0,-3 6-28 0,3-7-12 16,-4 1 1-16,-3 0 0 0,4 0 11 15,-4-4 16-15,0 4-4 0,-4 0-1 0,1-1-23 0,0 1-4 16,-1-6 0-16,1 8-1 16,-4 4-24-16,3-6-5 0,-3 0-1 0,0 0 0 15,0-7 38-15,0 7 9 0,-3-1 0 0,-1-2 0 0,1-3 0 0,-5-1 0 16,-2 7 0-16,3-4 0 0,-4 1 0 0,1-1 0 16,-1 4 0-16,1 0 0 0,-5-7 31 0,1 10 8 15,0-3 1-15,0 3 1 0,3 0-21 0,-3 3-5 16,4 3-1-16,3 6 0 0,0-6-4 0,0 10-1 0,0-1 0 15,-1 1 0-15,5 3-9 0,-4-4 0 0,0 4 0 16,3-4 0-16,1 10-16 0,-1-6-4 16,4 0-2-16,4 3 0 0,-4-1 11 0,0-2 3 0,3 9 0 0,1-3 0 15,-1-9 0-15,4 9 0 16,-3-10 0-16,-1 7 0 16,5-6-15-16,-5-1-2 0,4-3-1 0,0-2 0 0,-3 5 40 0,-1-5 8 15,1-1 2-15,3 3 0 0,-4-2-24 0,1-1 8 0,-4-6-8 0,0 0 0 16,0 0-16-16,7 0-8 15,-7 0-2-15,11 0 0 16,-4-3-162-16,0 0-33 0</inkml:trace>
  <inkml:trace contextRef="#ctx0" brushRef="#br0" timeOffset="-162949.496">11123 9720 1497 0,'0'0'32'0,"0"0"8"0,-3 9 0 0,-1 0 4 16,4-6-36-16,-4 7-8 0,1-7 0 0,3 10 0 0,-4-7 92 0,4 3 16 0,-7 7 3 15,4 0 1-15,-1-4-77 0,4 4-15 0,0-4-4 16,-3 1 0-16,-1-1 25 0,4 4 5 0,4-3 1 0,-1 2 0 16,-3 1-24-16,0 0-5 0,-3-1-1 0,3-2 0 15,7-1-17-15,-4 1 0 0,1-4 0 0,-4 4 0 16,3 0 0-16,-3-7 0 0,0 6 0 0,4-5 0 16,-4-7 32-16,0 0 4 0,0 9 0 0,0-9 0 15,0 0-22-15,0 0-4 0,0 0-1 0,0 0 0 16,0 0 8-16,-4-6 2 0,1-1 0 0,3 1 0 15,3-3-19-15,-3 3 0 0,0-7 0 0,0 0 0 16,-3-2 0-16,6-1 0 0,-3 0 0 0,4 1 0 16,-1 2 0-16,-3-3 0 0,4-2 0 0,-4-1 0 15,4 3 0-15,-4-3 0 0,0 7 0 0,0-4 0 16,0 0 0-16,3 4 0 0,-3-4 0 0,4 1 0 16,-4 2 0-16,0 7 0 0,0-4 0 0,0 1 0 15,3 0 0-15,-3 2 0 16,4 1 0-16,-4 0 0 0,0-4 0 0,3 4 0 0,1-7 0 15,3 10 0-15,-4-6 0 0,8 9 0 0,-4-3 0 0,4 3 0 16,-4-3 0-16,3 3-16 0,-3 0 4 0,4-7 0 16,-1 7-32-16,1 0-7 0,0 7-1 0,-1-4 0 15,1 0-112-15,-1 3-22 0,4 0-5 0,-3-6-589 0</inkml:trace>
  <inkml:trace contextRef="#ctx0" brushRef="#br0" timeOffset="-162414.074">11656 9782 1630 0,'0'0'36'0,"0"0"7"0,0 0 1 0,-4-3 3 0,-3 0-38 0,0 0-9 0,0-3 0 0,0 2 0 15,-4 1 75-15,4-3 13 0,-3 0 2 0,-1-1 1 16,4 7-22-16,0 0-4 0,-3-3-1 0,2 0 0 15,-2 0-51-15,3 6-13 0,0 0 0 0,7-3 0 16,-4 3 0-16,1 4 0 16,-1-1 0-16,-3 3 0 0,4-5 12 0,-1 8 0 0,-3-2 0 0,4 2 0 15,-5 1-12-15,5 5 8 0,-1-5-8 0,1 3 0 16,-4-1 0-16,3 1-18 0,4-3 2 0,-7 2 1 16,4 1 42-16,-1 0 8 0,1-1 1 0,-1-2 1 15,1-4-24-15,3 4-5 0,-4-4 0 0,4-3-8 16,0-6 8-16,4 10-8 0,-4-10 0 0,3 6 0 0,-3-6 0 15,11 3 0-15,-4 4 0 0,3-7 0 0,4-7 10 16,-6 1-10-16,2 0 8 0,-3-1-8 16,4-2 9-16,3-4-9 0,0-2 10 15,4-1-10-15,-4 0 13 0,0 1-3 0,-4 2-1 0,1-2 0 16,-8-1-58-16,5 0-12 0,-5 1-3 16,1-1 0-16,-1 0 52 0,-3 4 12 0,-3 5 0 0,3-2 0 0,0 0 0 0,-4 5 0 15,4 4 0-15,0 0 0 0,0 0 0 0,-3 4 0 16,-1 2 0-16,-3 0 0 0,3 7 0 0,-3 2 0 15,0 1 0-15,0 6 0 0,4-6 0 0,-1 6 0 16,1-1 0-16,3 1 0 0,0 0 0 0,0-6 0 0,3 0 0 16,1-4 0-16,3 1 0 0,0 3 0 15,0-10 0-15,0 9 0 0,-4-8 0 0,8 2 0 0,0 1 0 16,-1-4 0-16,1 3 0 0,-1-2 0 0,1 2 0 0,3-6 0 31,0-3-156-31,0 0-29 0,0-3-6 0</inkml:trace>
  <inkml:trace contextRef="#ctx0" brushRef="#br0" timeOffset="-157002.515">12644 9789 836 0,'0'0'24'0,"0"0"4"0,0 0-28 0,0 0 0 0,0 0 0 0,0-7 0 16,0 7 57-16,-4-6 6 0,4 6 1 0,0-9 0 15,0 5-52-15,-4-5-12 0,1 3 0 0,-1-1 0 16,4 7-48 0,0 0-13-16,0 0-3 0,0 0 0 0,-3-3 64 0,3 3 12 0,-4-6 2 0,4 6 1 15,0 0 27-15,-3-6 6 0,3 6 0 0,0 0 1 16,0 0-1-16,0 0-1 0,0 0 0 0,0 0 0 16,0 0 33-16,0 0 6 0,0 0 2 0,0 0 0 15,0 0-25-15,0 0-5 0,0 0-1 0,0 0 0 0,0 0 6 16,0 0 1-16,0 0 0 0,0 0 0 15,0 0-52-15,0 0-12 0,0 0 0 0,0 0 0 0,0 0 0 0,0 0 0 16,0 0 0-16,0 0 0 0,0 0 33 0,0 0 4 16,0 0 1-16,0 0 0 0,0 0-30 0,0 9-8 15,3-3 0-15,-3 7 0 0,0 0 0 0,4-1 0 16,-1-2-10-16,1 2 10 0,-1 1 0 16,1 9 0-16,0-4 0 0,-1 4 0 0,-3 3 0 0,4 0 0 15,-4 1 0-15,0-1 0 0,3-3 0 0,-3 0 8 16,4 3-8-16,-4 0 12 0,0-3 2 0,0 3 0 15,3 0 0-15,-3 0 0 0,-3-3-6 0,3 6 0 16,-4-3-8-16,1-3 12 0,3 3-12 0,-4 0 0 0,1 0 8 16,-1-3-8-16,0-6 0 0,1 6 0 0,-1-3 0 15,4-7 0-15,-3-5 14 0,3 5 0 0,0-6 0 0,0-6 0 16,0 0-22-16,0 0-5 0,0 0-1 0,0 0 0 16,0 0 14-16,0 0 0 0,0 0 0 0,-4-6 0 15,1 0 41-15,-4 0 11 0,7-7 3 0,-7 7 0 16,3-4-37-16,1 1-7 0,3 0-2 0,-4 5 0 15,1-5-9-15,-4 6 0 0,3-6 0 0,1 2 0 16,-1 1 0-16,0-3 0 0,-3-4 0 0,7 7 0 16,-3-7 0-16,-1-2 0 0,4-4-10 0,-3 3 10 15,3 0-9-15,0 1 9 16,0-4-8-16,0-3 8 0,0 0-13 0,0-3 2 0,3-3 1 0,-3 3 0 16,0-1 10-16,4 5-12 0,-4-5 12 0,0-5-12 15,3 0 12-15,1-1 0 0,-1 1 10 0,1 0-10 0,0 2 22 16,-1 4-2-16,1-3 0 0,3 3 0 15,-4 3-20-15,1 3 0 0,-4-3 0 0,0 3 0 0,3 7 0 0,1-4 0 16,-4 4 0-16,3 2 0 0,1-2 0 16,-4 2 0-16,0 10 0 0,0 0 0 0,7-3 0 0,-7 3 0 15,3-3 0-15,-3 3 0 16,11-3-12-16,0 6-8 0,-1 0 0 0,-3 0-1 0,7 7 13 0,-3-7 8 16,-1 6-10-16,-2 4 10 0,2-4-8 15,-3 4 8-15,4-1 0 0,-4 4-9 0,0 0 9 0,0 3 0 16,-4-7 0-16,1 4 0 0,3-1 0 0,-3 4 0 15,-1 0 0-15,-3 3 0 0,0-3 0 0,0 0 0 16,-3-1 0-16,-1-2 0 0,1 6 0 0,-1-3 0 0,-3 0 0 16,0 0 0-16,0-7 0 0,0 1 0 0,0-4 0 15,-4 0 11-15,4-2-11 0,0-1 0 0,0-3 0 16,-4 0 0 0,4-3 22-16,0 0 2 0,0 0 1 0,-3-6 0 15,3-3-71-15,-1-1-14 0,1 1-4 0,0-4 0 16,-3 1 0-16,3-1 0 0,-4 1 0 0,4-1 0 0,0 4-45 15,0-1-10-15,0-2-1 0,3 9-630 0</inkml:trace>
  <inkml:trace contextRef="#ctx0" brushRef="#br0" timeOffset="-156558.911">12876 9208 1191 0,'0'0'26'0,"0"0"6"0,0 0 0 0,0 0 2 0,-7 4-34 0,7-4 0 15,-7 3 0-15,7-3 0 0,0 0 20 0,0 0-4 16,0 0 0-16,0 9 0 0,-3 0-8 0,3 1-8 0,0-4 9 0,3 0-9 16,-3 4 71-16,4-4 8 0,-1 4 1 0,1-1 1 15,-1 0-13-15,1 1-4 16,-4 5 0-16,3 1 0 0,-3 0-22 0,0 6-5 0,-3-3-1 0,3-4 0 16,-4 10 0-16,1-3-1 0,-1 3 0 0,1 4 0 15,-4-1-20-15,3 3-4 16,-3 4-1-16,0 2 0 0,0-2 8 0,0-1 2 0,0 1 0 15,-4 2 0-15,4 1-8 0,0-3 0 0,4-4-1 0,-4 0 0 16,3-9-11-16,1 3 0 0,-1-3 9 0,4 0-9 16,4-6 0-16,-4 0 8 0,0-4-8 0,3 1 0 15,-3-4 0-15,0-6-13 0,0-3 1 0,0 0 1 32,0 0-45-32,7 0-10 0,-3-6-2 0,3-4-534 0,-4 1-107 0</inkml:trace>
  <inkml:trace contextRef="#ctx0" brushRef="#br0" timeOffset="-156025.46">12947 9613 1250 0,'0'0'35'0,"0"0"9"0,0 0-36 0,0 0-8 0,0 0 0 0,0 0 0 16,0 0 0-16,0 0 0 0,0 12 0 0,-4 1 0 15,4-4 26-15,-3 10 10 0,3-6 1 0,-4 2 1 16,4-2-3-16,0 0-1 0,0-1 0 0,-3 4 0 15,3-4-4-15,0 4-1 0,-4-3 0 0,4 8 0 16,0-5 7-16,0 3 0 0,-3-3 1 0,3-1 0 16,0 1 5-16,3 0 1 0,-3-7 0 0,4 4 0 15,-4-4 10-15,0 4 3 0,3-1 0 0,4-2 0 16,-3-1-41-16,3-3-15 16,4 7 11-16,-4-7-11 0,0-3 9 0,0 0-9 0,3-3 8 0,1 3-8 15,0-3 12-15,-1-3-4 0,1 0 0 0,-1-6 0 16,4-4-8-16,-3 4 0 0,3-7 0 0,0-6 0 15,-3 3 0-15,3 1-11 0,-4-4 1 0,1 6 0 0,0-6-1 16,-4 0 0-16,0-3 0 0,0 0 0 0,-4 0 11 16,1 6 0-16,-1-3 0 0,-3 9 0 0,4-9 0 15,-8 7-8-15,4-1 8 0,-3 7-12 0,-1-1-9 0,-3 1-3 16,4 3 0-16,-1-1 0 16,4 7-9-16,0 0-3 0,-3-6 0 0,3 6 0 15,0 0-80-15,0 0-17 0,0 0-3 0,0 0-317 16,3 3-63-16</inkml:trace>
  <inkml:trace contextRef="#ctx0" brushRef="#br0" timeOffset="-155464.914">13490 9748 1220 0,'0'0'27'0,"0"0"5"0,0 0 2 0,0 0 0 0,0 0-34 0,0 0 0 0,0 0 0 0,0 0 0 15,0 0 89-15,0 0 11 0,0 0 3 0,0 0 0 16,0 0-61-16,0 0-12 0,0 0-2 0,-7 0-1 16,-3 3-27-16,10-3 0 0,-7-3 8 0,-1 3-8 15,1 3 0-15,-3 0 0 0,10-3 0 0,-7 0 0 16,-4 6 0-16,4-3-11 0,0 1 11 0,0 5-8 0,4-3 8 15,-1-3 0-15,4-3 10 0,-7 4-10 16,7-4 34-16,0 0 1 0,0 0 0 0,0 0 0 0,-4 9-7 16,1 0-2-16,-1-2 0 0,4-7 0 0,0 0 6 0,0 0 0 15,0 0 1-15,0 9 0 16,0-9-21-16,4 6-4 0,-1 1 0 0,1-1-8 0,-4-6 14 0,0 6-4 16,3 0-1-16,1 1 0 0,3-1-9 0,-3-3 0 15,-1 3 0-15,4-3 0 0,-3 1 0 16,3-4 0-16,0 0 0 0,-4 0 0 0,4 6 0 0,0-6-9 15,-3 3 9-15,-1 0 0 0,5-3-10 0,-5 0 10 16,4 6-8-16,0-2 8 0,-7-4 0 0,4 3 0 16,3 3 0-16,-4 0 0 0,4-3 0 0,-3 7 0 0,-4-4 0 15,3 3 0-15,-3-2 0 0,0 5 9 0,0 1 0 16,-3-4 0-16,3 1 15 0,-4-7 4 16,-3 6 0-16,0 1 0 0,0 2-28 0,-3-2 0 0,3-4 8 0,-1 9-8 15,1-5 0-15,0-4 0 0,-3-3 0 0,6 4 0 16,-3-1 0-16,4-6 0 0,3 0 0 0,-7 0 0 31,7 0-49-31,-7 0-12 0,0 0-3 0,-1-6 0 16,5-1-51-16,-4 1-10 0,3-3-3 0,1-1 0 0</inkml:trace>
  <inkml:trace contextRef="#ctx0" brushRef="#br0" timeOffset="-154528.752">14302 9384 630 0,'0'0'13'0,"0"0"3"0,0 0 1 0,0 0 2 0,0 0-19 0,-7 0 0 0,7 0 0 0,-7 3 0 15,7-3 43-15,-8-3 5 0,8 3 0 0,0 0 1 16,0 0 20-16,-7 3 4 0,0-6 1 0,7 3 0 16,0 0 13-16,0 0 2 0,0 0 1 0,0 0 0 15,-3-6-7-15,3 6-2 0,0 0 0 0,0 0 0 0,0 0-41 0,0 0-9 16,0 0-2-16,0 0 0 0,0 0-6 0,-4 9-2 16,1 1 0-16,-1-1 0 0,1-3-8 0,-1 4-1 15,1 2-1-15,3 4 0 0,-4 0 3 0,4 2 1 16,0 1 0-16,0 3 0 15,0 0-6-15,0 3-1 0,0 3 0 0,-3-3 0 0,3 10 4 0,-4-7 0 16,4 4 0-16,-3 2 0 0,-1-6-4 16,0 4-8-16,1-4 12 0,-1 0-4 0,1 3-8 0,-1-6 12 15,1-3-12-15,-4 4 12 0,7-11 3 0,-4 7 1 16,1 0 0-16,-1-6 0 0,1-1-3 0,3 1 0 16,-4 0 0-16,1 0 0 15,-1-4-13-15,1 1 8 0,3-7-8 0,0 6 0 0,-4-5 10 0,4-7-10 0,0 6 10 0,0-6-10 16,0 0 32-16,0 0 1 0,0-6 0 15,0-4 0-15,4 1-11 0,-1-4-2 0,1 1-1 0,-1-4 0 16,1-3-19-16,-1 7 0 0,4-4 0 0,0-3 0 16,0 4 0-16,0-4-11 0,0 0 2 0,1 3 0 15,-5-3-1-15,8 4 0 0,-4-1 0 0,3 0 0 16,-3 4 10-16,0-1-10 0,0-2 10 0,4 8-10 16,-4-2 10-16,4 0 0 0,-8 9 0 0,4 0 0 15,4-4-8-15,-8 4 0 0,-3 0 0 0,7 4 0 16,-7-4-1-16,7 6 0 0,-3 0 0 0,3 4 0 15,-3-1 9-15,-1 0 0 0,-3-2 0 0,4 5 0 16,-1 7 0-16,-3-3 0 0,4-4 0 0,-4 7 0 16,3 0 0-16,-3 0 0 0,0-4 0 0,-3 4 0 15,3-3-12-15,-4 9 4 0,1-3 0 0,-1-3 0 0,1 3-1 16,3-4 0-16,-4-2 0 0,1 0 0 16,3-4 9-16,0-2 0 0,0-4 0 0,0-6 0 15,0 0-44-15,0 0-8 0,7-3 0 0</inkml:trace>
  <inkml:trace contextRef="#ctx0" brushRef="#br0" timeOffset="-153996.389">14538 9883 1677 0,'0'0'36'0,"0"0"8"0,0 0 2 0,0 0 2 0,0 0-38 16,0 0-10-16,0 0 0 0,0 0 0 0,0 0 80 0,0 0 13 0,0 0 3 0,0 0 1 15,0 0-51-15,0 0-10 0,0 0-3 0,0 0 0 16,0 0-1-16,0 0-1 0,4 0 0 0,-1 6 0 16,4-3-23-16,0-3-8 0,4-3 0 0,-4 3 0 15,0 3 0-15,3 0 0 0,-3-3 0 0,4 0 0 16,0 0 11-16,-1-3-11 0,-3 0 12 0,0-3-12 15,4 2 11-15,-4 1-11 0,0-3 10 0,0-3-10 16,0-4 0-16,0 10 0 0,-3-6 0 0,-4 9 0 16,3-4 0-16,1-2-8 0,-1 3-1 0,-3 3 0 15,0-9-3-15,0 9-1 0,0-4 0 0,0-5 0 16,-3 6 1-16,-1-6 0 0,4 9 0 0,-3 0 0 0,-1-4 3 16,-3 1 1-16,0-3 0 0,0 3 0 0,0 3 8 0,0-6-8 15,-4 6 8-15,-3 0-8 0,4 0 8 0,-1 0 0 16,0 0-9-16,1 0 9 0,-4 0 0 0,3 6 8 15,4-3 0-15,-3 3 0 0,-1 1-8 16,4-1 0-16,3 0 0 0,1 3 0 0,-1 4-10 0,1 0 10 16,-1-1 0-16,4 1-9 0,0 2 9 0,0 1 0 15,0 0 0-15,0 2-8 0,4-2 8 0,-1-3 0 16,1 6-9-16,-1-4 9 0,4-2 0 0,-3-1 0 16,3 4 0-16,-3-3 0 0,3-1 0 0,-4 4 0 0,4-4 0 15,-3 1 0 1,-1-1 8-16,1-2-8 0,-1-1 0 0,1 1 8 0,-1-4-8 0,1 3 0 15,-1-2 0-15,1-1 0 16,-4-6-118-16,3 3-26 0</inkml:trace>
  <inkml:trace contextRef="#ctx0" brushRef="#br0" timeOffset="-153596.451">14852 9892 1728 0,'0'0'38'0,"0"0"8"0,0 0 2 0,-7 0 0 0,7 0-39 0,-7 3-9 0,7-3 0 0,0 0 0 15,0 0 56-15,0 0 10 0,0 0 2 0,0 0 0 0,-4 6-30 0,1 1-6 16,-1-1 0-16,4 3-1 0,-3-2-22 0,3 2-9 16,3 0 8-16,1 7-8 0,-4-3 8 0,3-1-8 15,-3-2 0-15,4 2 8 0,-4 4-8 0,3 0 0 16,-3-1 9-16,4 1-9 0,-4 0 0 15,0-1 8-15,3 1-8 0,-3-7 0 0,4 4 12 0,-4-1-1 16,3-2-1-16,1-1 0 16,0 1-2-16,-1-4-8 0,1 3 12 0,-1-2-4 0,1-4 24 0,-1 0 4 15,4-3 0-15,0 3 1 0,4-6-15 0,-4 3-3 16,0-6-1-16,4-1 0 0,-1-2-7 0,-3 3-2 16,0-10 0-16,0 0 0 0,0-6 8 0,0 7 2 15,4-4 0-15,0 3 0 0,-4 4-34 16,0-7-6-16,0 6-2 0,0-2 0 0,-4-4 3 0,1 6 1 0,-4-6 0 15,3 4 0 1,-3-1-35-16,0 0-7 0,0 1-2 0,0 2 0 16,0 1-121-16,0-1-25 0,0 4-5 0,0-7-509 0</inkml:trace>
  <inkml:trace contextRef="#ctx0" brushRef="#br0" timeOffset="-153025.876">15205 9948 1702 0,'0'0'37'0,"0"0"8"0,0 0 2 0,0 0 1 15,0 0-38-15,0 0-10 0,0 0 0 0,0 0 0 0,0 0 68 0,0 0 11 16,0 0 2-16,0 0 1 0,0 0-41 0,0 7-8 16,0-7-1-16,0 9-1 0,0-9-4 0,0 10-1 15,0 2 0-15,0-3 0 0,0-2 6 0,0 2 0 16,3 4 1-16,-3-1 0 0,0 1-19 0,0 2-4 16,4 1-1-16,-4 0 0 0,3-4-9 0,-3 1 8 15,4-4-8-15,-4 1 8 0,0-10-8 0,0 0 0 0,0 3 9 0,0-3-9 16,0 0 17-16,0 0-1 15,0 0 0-15,0 0 0 0,0 0 13 0,0 0 3 0,0 0 0 16,0 0 0-16,0 0-22 0,0 0-10 0,0 0 10 0,0 0-10 16,0 0 0-16,0 0 0 0,0 0 0 0,0 0 0 15,0 0 0-15,0 0 0 0,0 0 0 0,0-3 0 16,0-7 0-16,-4 7 11 0,1-9-11 0,3-1 10 16,-4-6-10-16,1 7 0 0,3-10 9 0,-4 6-9 15,4 4 0-15,-3-1 0 0,3-6-10 0,0 4 10 16,0-4-17-16,0 6 3 0,0 1 1 0,3 2 0 15,-3 4-3-15,0-3 0 0,4-1 0 0,-1 4 0 16,1 0 5-16,-4 6 1 0,0-7 0 0,7 1 0 16,-4 3 10-16,1-3-10 0,3-1 10 0,0 1-10 15,-3 6-5-15,-4 0-1 0,10 0 0 0,-3 0 0 16,4 0-17-16,-1 0-4 16,1 0-1-16,0-3 0 0,-1 3 9 0,1 3 1 0,3-3 1 15,-4 0 0-15,4 6-98 0,-3-6-20 0,0 0-4 16,-1 4-645-16</inkml:trace>
  <inkml:trace contextRef="#ctx0" brushRef="#br0" timeOffset="-152117.034">15526 9914 518 0,'0'0'11'0,"0"0"2"0,0 0 1 0,0 0 2 0,0 0-16 0,0 0 0 0,0 0 0 0,0 0 0 16,0 0 73-16,0 0 12 16,0 0 3-16,0 0 0 0,-4 9-15 0,4-9-2 0,0 0-1 0,0 7 0 15,0-1 9-15,0-6 1 0,0 0 1 0,0 0 0 16,0 6-23-16,0-6-5 0,0 0-1 0,4 6 0 16,3-2-27-16,-7-4-5 0,3 3-2 0,4 3 0 15,4-3 6-15,0 0 0 0,-4-3 1 0,3 0 0 16,-3 0-2-16,4 0-1 0,-4-3 0 0,3 0 0 15,1-3-6-15,0 3-2 0,-4-7 0 0,0 7 0 16,0-3-6-16,0-4 0 0,0 1-8 0,0 0 12 16,-3-1-1-16,-1 7-1 0,1 0 0 0,-4 3 0 15,0 0 2-15,0 0 0 0,3-6 0 0,-3 6 0 16,0-7-3-16,4 1 0 0,-8 3 0 0,4-3 0 16,0-1-9-16,-3 1 10 0,-1 3-10 0,1-6 10 15,-1 5-10-15,-3-2 0 0,3 3 0 0,-3 0 0 0,0-3 0 0,-3 2 8 16,3 1-8-16,-4 3 0 15,4-6 9-15,-4 6-9 0,1 6 10 0,-1-3-10 0,4-3 0 0,0 4-18 16,0 11 2-16,0-2 1 0,-4-1 4 0,4 7 1 16,4-3 0-16,-4 3 0 0,3-4 10 0,1 1 0 15,-1 0 0-15,1-1-8 0,3 1 8 0,-4 0 0 16,4-1 0-16,0-2-8 0,0 0 8 0,0-7 0 16,4 6 0-16,-4-5 0 0,3-1 0 0,1 0 0 15,-1-3 8-15,1 7-8 0,-1-7 14 16,4-3-2-16,4 0 0 0,-4 0 0 0,4 9-12 0,-1-9 0 15,4 0-9-15,-3-3 9 16,7-3-192-16,-4 6-32 0,17-6-6 0,-9-1-2 0</inkml:trace>
  <inkml:trace contextRef="#ctx0" brushRef="#br0" timeOffset="-151659.592">15886 9832 1497 0,'0'0'32'0,"0"0"8"0,0 0 0 0,0 0 4 0,0 0-36 0,0 0-8 0,0 0 0 0,0 0 0 15,0 0 104-15,0 0 20 0,0 0 3 0,0 0 1 0,-4 10-52 0,1-4-9 16,3-6-3-16,-4 13 0 0,0-7 0 0,1 3 0 15,3-2 0-15,-4 2 0 0,4-6-51 0,-3 10-13 16,3-4 0-16,0-3 0 0,3 4 19 0,-3-1 1 16,0 4 0-16,4-4 0 0,-4 4-32 0,3-4-7 15,5 0-1-15,-5-2 0 0,4 8 20 0,0 1 0 16,4-13 0-16,-4 10 0 0,0-4 0 0,0-3 0 16,0 4 0-16,4-1 0 0,-4-2 0 0,0-4 0 15,3 0 0-15,1-3 0 0,-1 0 0 0,-3 0 0 16,1 0 0-16,-1-6 0 0,0-1 48 0,0-2 12 15,0-4 4-15,0 1 0 16,-7 12-78-16,3-6-15 0,4-1-3 0,0-2-1 0,-3-7 21 0,3 0 12 0,-3 1-12 16,-1-1 12-1,4 0-28-15,-3-2 2 0,-1-4 0 0,1 3 0 16,-1 3-5-16,-3 1-1 0,4 2 0 0,-4-3 0 16,0 7-29-16,0-4-7 0,3 1 0 0,-3 2-1 15,4 7-171-15,-4-3-33 0,7-7-7 0,-4 4-350 0</inkml:trace>
  <inkml:trace contextRef="#ctx0" brushRef="#br0" timeOffset="-151328.198">16252 9807 1659 0,'0'0'36'0,"0"0"8"15,0 0 2-15,0 0 1 0,0 0-38 0,0 0-9 0,0 0 0 0,0 0 0 0,0 7 45 0,0 2 7 16,4-3 2-16,-4 1 0 0,4 2-20 0,-1 0-4 16,-3-2-1-16,4 8 0 0,3 4-29 0,-4-6 0 15,4 9 0-15,0-4 0 0,-3 4 36 0,6-6 2 16,-3-3 0-16,1-1 0 0,-5-2-23 0,4 5-5 15,0-5-1-15,0-1 0 0,0-3-9 0,0 7 12 16,0-4-12-16,0 1 12 0,-3-7-12 0,3 9 0 16,0-5 0-16,-3-4 8 15,-4-3-50-15,0 0-10 0,0 0-3 0,0 0-849 0</inkml:trace>
  <inkml:trace contextRef="#ctx0" brushRef="#br0" timeOffset="-150996.066">16125 10127 1886 0,'0'0'41'0,"0"0"9"0,0 0 2 0,0 0 1 0,0 0-42 0,0 0-11 0,0 0 0 0,0-6 0 16,4-3 69-16,-4 2 12 0,0 7 3 0,4-9 0 0,-1 3-16 0,1-4-4 15,-1 1 0-15,1-1 0 0,3 4 0 0,0-3 0 16,0-1 0-16,3 1 0 0,1-1-64 0,0-5 0 16,-1-1-11-16,1 0 1 0,-1-6 10 0,4 7 0 15,1-4 8-15,-1 0-8 0,0 0 9 0,-4 1-9 16,1 2 12-16,3 0-12 0,0 0 0 16,0 4 0-16,0 3 0 0,-3-4 0 15,0 4-44-15,-4-4-16 0,3 10-4 0,1-7 0 16,-1 10 0-16,-3-3 0 0,4 0 0 0,-4 6 0 15,0 0-51-15,0 4-10 0,0-1-3 0,-3 0-716 0</inkml:trace>
  <inkml:trace contextRef="#ctx0" brushRef="#br0" timeOffset="-149819.959">17724 9751 1184 0,'0'0'26'0,"0"0"6"0,0 0 0 0,0 0 1 0,0 0-33 0,0-10 0 0,-4 7 0 15,0-3 0-15,1 3 25 0,-1-6-1 0,4 9-1 0,-7 0 0 16,4-13 49-16,-4 10 9 0,0 0 3 0,0-4 0 16,-4 7-36-16,4-6-8 0,-4 6 0 0,1 0-1 15,-1 0-23-15,-3 3-4 0,0 0 0 0,0 10-1 31,0 0-31-31,0-4-7 0,0 0-1 0,-4 4 0 16,7-1-8-16,1 1-3 0,-4 0 0 0,3-4 0 0,4 0 28 0,0-2 11 0,3 2-8 0,1 0 8 16,3-5 0-16,0-4-8 0,0 0 8 0,0 0 0 15,3 9 0-15,1-6 0 0,3-3 0 0,-3 0 0 16,3 6 20-16,-4-6 8 0,8 0 3 0,-4 0 0 16,3 0-7-16,-3 0-2 0,1 0 0 0,-1 0 0 15,3 0-12-15,-3 4-2 0,0-4-8 0,0 3 12 16,0-3-12-16,-3 6 0 0,3-3 8 0,-3 0-8 15,3 0 0-15,-4 0 0 0,-3-3 0 0,0 0 0 16,7 4 0-16,-3 2 0 0,-1 0 0 0,-3-6 0 16,0 0 0-16,0 0 0 0,4 0 0 0,-4 0 0 0,7 6 0 15,-7-6 0-15,3 4 8 0,-3-4-8 0,0 0 22 16,0 0-2-16,0 0 0 0,7 0 0 0,-3 3-20 0,-4-3 0 16,0 0 0-16,0 0 8 0,0 0-8 0,3 6 0 15,-3-6 0-15,4 6 0 0,-4 4 12 0,0-1-3 16,0 0 0-16,-4-2 0 0,4 5-9 0,-3-2 0 15,-4 2 9-15,3-2-9 0,-3-7 0 0,0 3 8 16,4 3-8-16,-4-2 0 0,3-1 0 0,-3 0 9 16,7-6-9-16,-7 0 0 0,7 0 0 0,-7 0 0 15,0-3 0-15,7 3 0 16,-7 0-136-16,7 0-32 0,-4-6-5 0</inkml:trace>
  <inkml:trace contextRef="#ctx0" brushRef="#br0" timeOffset="-149435.41">17861 9773 1497 0,'0'0'32'0,"0"0"8"0,0 0 0 0,0 0 4 0,0 0-36 0,0 0-8 16,0 0 0-16,0 0 0 0,0 0 53 0,-3 6 9 15,3-6 2-15,-4 10 0 0,1-1 0 0,3-9 0 16,0 0 0-16,0 3 0 0,-4 10-12 0,4-1-3 16,0-2 0-16,0 2 0 0,-3 1-27 0,3 2-6 15,-4-2 0-15,0 3-1 0,4-4-15 0,-7 1 0 16,4-1 0-16,-1 7-646 16,1-6-132-16</inkml:trace>
  <inkml:trace contextRef="#ctx0" brushRef="#br0" timeOffset="-149187.205">17801 9437 1587 0,'0'0'35'0,"0"0"7"0,0 0 2 0,0 0 0 0,0 0-35 0,0 0-9 0,0 0 0 0,0 0 0 0,0 0 60 15,0 0 11-15,0 0 1 0,0 0 1 0,0 0-57 0,0 0-16 16,0 0 0-16,0 0-543 16,0 0-115-16</inkml:trace>
  <inkml:trace contextRef="#ctx0" brushRef="#br0" timeOffset="-147995.972">19265 9343 1176 0,'0'0'33'0,"0"0"7"0,0 0-32 0,0 0-8 0,4-3 0 0,-1-6 0 16,1 2 98-16,-1-5 18 0,4 2 3 0,-3-2 1 16,-1-7-41-16,1 7-8 0,3-1-2 0,-3 0 0 15,-4 1-8-15,3 3-1 0,-3-1-1 0,0-2 0 16,-3 5-42-16,3 1-8 0,0 6-1 0,0 0-8 15,-8-6 21-15,5 3-2 0,3 3-1 0,0 0 0 16,-11 3-2-16,1 0-1 0,-1 0 0 0,-6 6 0 16,2 1-15-16,-2 2-10 0,-1 4 2 0,-3-3 0 15,0 2 8-15,0-2 0 0,-4 3 0 0,7-4 8 16,-3 4 0-16,4-7 0 0,2 4 0 0,1-1 0 0,0 4 7 16,0-10 1-16,0 7 1 0,0-1 0 0,3-2-4 0,1-1-1 15,-1 0 0-15,4 4 0 0,0-7-12 0,3 7 0 16,-3-4 8-16,0 1-8 0,4-7 0 0,3-3 0 15,0 0 0-15,0 0 0 0,0 12 0 0,-4-5 0 16,4-7 0-16,4 6 0 0,-4-6-8 0,3 6 8 16,-3-6 0-16,4 3 0 0,3 4 0 0,-4-4-8 15,5 0 8-15,-1-3 0 0,0 0 0 0,0 0 0 16,0 0-8-16,0 0 8 0,0 0 0 0,0 0 0 16,0 0 0-16,0 6 0 0,0-3 0 0,0-3-8 15,0 3 8-15,0 4 0 0,4-1 0 0,-4 0-8 16,-4-3 8-16,4 7 0 0,1-1 0 0,-1-3 0 0,0 1 0 15,0-1 0-15,-4 0 0 0,1-3 9 0,3 10-1 0,0-4 0 16,0 1-8 0,-4-4-14-16,5 0 3 0,-5 4 1 0,1-4 10 0,-1 6 0 0,1-2 0 0,-1-4 0 15,-3 7 0-15,0-7 0 16,0 7 0-16,0 2 0 0,0-2 0 0,0 2 0 0,-3-2 0 0,3 0 8 16,-4 8-8-16,1-5 0 15,3 0 0-15,-4 3 8 0,-3-1-8 0,3-2 0 0,1 3 0 0,-1 0 0 16,-3-4 0-16,4 1 0 0,-1-3 0 0,-3-1 0 15,0 1 0-15,4-1 9 0,-4 1-9 0,0-4 0 16,3-2 9-16,-3-1-9 0,0-6 0 0,0 6 9 16,0-3 2-16,7-3 0 0,-7 0 0 0,0 0 0 15,-4-3 0-15,4-3 0 0,-4 3 0 0,-3-7 0 16,4 7-3-16,-4-3-8 0,3 0 12 0,-3-1-4 16,0 1-8-16,0-7-9 0,0 1 9 0,3-1-13 15,0-2-29-15,4 8-6 0,4-2 0 0,-4 0-1 16,3 2-32-16,4 1-7 0,0-3 0 0,0-4-1 15,4 10-165-15,-4-6-33 0,10 2-6 0,1-2-2 16</inkml:trace>
  <inkml:trace contextRef="#ctx0" brushRef="#br0" timeOffset="-147244.898">19544 9672 1773 0,'0'0'36'0,"0"0"11"0,-11 0-38 0,4 0-9 0,-3 0 0 0,-1-3 0 16,-3 0 56-16,0 3 10 0,0-6 2 0,-4 6 0 16,4 0-11-16,-4 0-1 0,1 6-1 0,-1 0 0 15,0 1-32-15,4 2-7 0,0-3 0 0,4 7-1 16,-1 0-15-16,4-1 0 0,0-3 8 0,0 4-8 15,0 6 0-15,3-3 0 0,1-4 0 0,3 1 0 16,-4-4 0-16,4 4-10 0,4-4 2 0,-1 0 0 16,-3-9 0-16,4 7 0 0,-1 2 0 0,-3-9 0 15,0 0 8-15,11 3-8 0,-4-3 8 0,4 0-8 16,-1-3 8-16,-3 0 8 0,0-3-8 0,-3 3 11 0,3-7 0 0,-4 4 0 16,4-4 0-16,-3 1 0 0,3 0 0 0,-7 2 0 15,7-2 0-15,-7 0 0 0,0-1-11 0,4-2 10 16,-4 5-10-16,3 1 10 0,-6-7-10 15,3 10 0-15,0-3 0 0,0 6 0 0,3-6 0 16,-3 6 0-16,0 0 0 0,0 0 0 0,0 0 0 0,0 0 0 16,0 0-12-16,0 0 12 0,0 0-20 0,0 6 4 15,4 0 1-15,-1 4 0 16,-3 2 15-16,4 4 0 0,-1 6 0 0,-3-6 0 0,0 6 0 0,0 3 0 16,0 3 0-16,-3 3 0 0,3-3 0 0,-4 1 0 15,-3-4 0-15,4 6 0 0,-4-3 0 0,0 4 0 16,-1-1 0-16,1 7 10 0,-3-4-10 0,-4 4 0 15,3-1 9-15,1 4-9 0,-5-3 0 0,1-1 0 0,0 1 0 16,0-3 8-16,0 5-8 0,3-8 0 0,1 2 0 16,-4 7 0-16,3-10 0 0,1 4 8 0,2-7-8 0,-2 0 0 15,3-3 8-15,0 0-8 0,0-3 8 0,0 0-8 16,3-3 0-16,1-3 9 0,3-4-9 0,-4-2 0 16,4-10 23-16,0 0-3 0,-3 3 0 0,3-3 0 15,0 0 8-15,0 0 0 0,0 0 1 0,0 0 0 16,0 0-9-16,7-3-3 0,-4-7 0 0,1-2 0 15,-1-1-8-15,1-2-1 0,-4-1-8 0,7-9 12 16,-4 3-12-16,4 6 0 0,-3-6 0 0,3 0-10 16,0 0-3-16,0-3-1 0,0 0 0 15,0-3 0-15,4 0 14 0,-4 0 0 0,3 6 0 0,-3 0 0 16,4 0 0-16,0-3 0 0,-4 3 0 0,3 3 0 16,1 0 0-16,-1 3 0 15,1-2 0-15,0 11 0 0,-1-8-54 0,1 11-8 0,-1-5-2 0,1 3 0 16,-4-1-24-16,0 1-4 0,0 3-2 0,0-3 0 15,0 0-6-15,-3-1-2 0,3 1 0 0</inkml:trace>
  <inkml:trace contextRef="#ctx0" brushRef="#br0" timeOffset="-146810.411">19607 9748 975 0,'0'0'21'0,"0"0"5"0,0 0 1 0,-3 6 1 0,3-6-28 0,-4 13 0 0,1-4 0 0,-1 4 0 16,1-4 119-16,-1-6 18 0,1 10 4 0,-1-4 1 15,4 4-25-15,-3-1-5 0,-1-2 0 0,1 2-1 16,-1-3-31-16,4 1-7 0,-3-4-1 0,3 7 0 16,0 2-32-16,0 1-6 0,0-7-2 0,0 7 0 15,0-3-22-15,0-4-10 0,3 0 8 0,1-2-8 16,-1 5 0-16,1-2 0 0,-1 2 0 0,4-2 0 16,0-1 0-16,0 4 0 0,0-1 0 0,0-2 0 0,-3-7 13 15,3-3-2-15,0 0-1 0,-3 0 0 0,3 3-2 0,-4-3-8 16,4-3 12-16,0-7-4 0,4 7 5 0,-4-9 1 15,0-1 0-15,4 4 0 0,-4-1-4 0,0-5-1 16,0-4 0-16,0 0 0 16,0-3-21-16,-4 0-5 0,1 3-1 0,-4 0 0 15,7 1-25-15,-7-4-5 0,3 9 0 0,1-6-1 16,0 0-112-16,-1 4-23 0,-3-4-4 0,4 3-344 16,-1 4-68-16</inkml:trace>
  <inkml:trace contextRef="#ctx0" brushRef="#br0" timeOffset="-146510.214">19995 9801 1476 0,'0'0'32'0,"0"0"8"0,0 0 0 0,0 0 1 0,0 0-33 0,0 0-8 0,0 0 0 0,0 0 0 16,0 0 71-16,-3 9 12 0,-1-5 2 0,4-4 1 15,0 0-20-15,-3 12-4 0,-1-6-1 0,1 4 0 16,-4 2-33-16,3 1-6 0,1-1-2 0,-1 4 0 0,1 3-20 0,-1 0 0 16,1 0 0-16,-1-1 8 15,1-5-8-15,-1 3 0 0,0-7 0 0,1 4 0 0,3-1-16 16,-4-2 0-16,4-7-1 0,-3 6-588 15,3-3-118-15</inkml:trace>
  <inkml:trace contextRef="#ctx0" brushRef="#br0" timeOffset="-146290.902">20006 9466 1267 0,'0'0'28'0,"0"0"5"0,0 0 2 0,0 0 1 0,0 0-36 0,0 0 0 0,-7 6 0 0,3 0 0 16,-3 0 47-16,7-6 2 0,0 0 1 0,0 0 0 31,-3 7-80-31,-1-1-16 0,4-6-3 0</inkml:trace>
  <inkml:trace contextRef="#ctx0" brushRef="#br0" timeOffset="-145690.317">20327 9829 1074 0,'0'0'30'0,"0"0"8"0,0 0-30 0,-3 7-8 0,-1 2 0 0,4-9 0 0,0 0 104 0,0 0 19 15,0 0 4-15,0 0 1 0,-7-3 12 0,3 3 2 16,-3-6 1-16,0 6 0 0,0 0-75 0,0-4-16 16,-3-2-2-16,3 3-1 0,-1 3-2 0,1 3-1 15,-3-6 0-15,3 3 0 0,-7 3-31 0,3-3-7 16,1 3 0-16,-1 4-8 0,0-1 0 0,1 0 0 16,-1 4 0-16,4 2 0 0,-3 1 0 0,3-1 0 15,-1 1-11-15,1 2 11 0,0 4-11 0,4-6 11 16,3 6-10-16,-4-4 10 0,4-2-8 0,4 6 8 15,-4-4 0-15,3-2-9 0,-3 2 9 0,4-2-8 16,3-7 8-16,-4 7-8 16,5-13-21-16,-1 9-4 0,3-6-1 0,-3 1 0 0,0-4 10 15,4 0 3-15,-1-4 0 0,-3-2 0 16,8 0-18-16,-5-7-3 0,-3-2-1 0,4-4 0 0,-1 6 35 0,4-6 8 16,1-9 0-16,-1 3 0 0,0-3 0 0,0-3 0 0,0-4 0 15,0-3 0-15,-3-5 25 0,3 5 7 0,-4-6 2 0,1 3 0 16,-4-3-22-16,0 0-4 0,0 4 0 15,-3-4-8-15,-1 6 11 0,1-6-11 0,-1 10 10 0,-3-4-10 16,0 7 0-16,0 6 0 0,0 3 0 0,-3 3 0 16,3 0 0-16,0 13 0 0,0 6 0 0,0 0 0 15,0 0 0-15,-4 6 0 0,-3 3-13 0,4 4 4 16,-4 6 9-16,3-3-10 0,-3 5 10 0,4 1-10 16,-5 7 10-16,1-4 0 0,4 3 0 0,-4-3 0 15,3 0 0-15,1 3 8 0,-1 1-8 0,4 5 8 16,0-3-8-16,0 4 0 0,0-1 0 0,0 13 0 15,4-6 8-15,-8 0 0 0,4-3 0 0,-3 2 0 0,-4 1-8 16,3-3 8-16,1-4-8 0,-4-2 8 16,3-1-8-16,0-6 8 0,-3 3-8 0,4-3 8 0,-1-3-8 0,1 0 0 15,-1-6 0-15,1-7 0 16,3 1-142-16,0-1-33 0,0-9-6 0,0 0-2 0</inkml:trace>
  <inkml:trace contextRef="#ctx0" brushRef="#br0" timeOffset="-145043.79">20535 9767 1332 0,'0'0'37'0,"0"0"10"0,0 0-38 0,0 0-9 0,0-7 0 0,0 7 0 16,0 0 119-16,0 0 21 0,0 0 5 0,0 0 1 16,0 0-47-16,0 0-10 0,-3 7-1 0,-1 2-1 15,4 0-39-15,-3 4-7 0,-1-1-1 0,1 4-1 16,3 0-9-16,-4 0-2 0,0-1 0 0,1 1 0 16,3 3-16-16,-4-4-4 0,1 4-8 0,-1-6 12 15,1 6-12-15,3-10 0 0,0-9 8 0,0 6-8 0,0 4 0 0,0-10 0 16,0 0 0-16,0 0 0 0,0 0 0 0,0 0 0 15,3 3 0-15,-3-3 0 0,7 0 12 0,-3 6-4 16,3-1612-8-16,-7 3218 12 16,0-1612-12-16,0 0 0 0,4-3 8 0,3 3-8 0,0-3 0 0,-4 3-10 15,4-6 2-15,-3 6 0 0,3-3-12 0,0 3-1 16,-7 0-1-16,3-4 0 0,4-2 4 0,-7 6 1 16,0 0 0-16,0 0 0 0,0 0 6 0,4 10 2 15,3-7 0-15,-7-3 0 0,0 0 9 0,0 0 0 16,0 0 0-16,4 9 0 0,-1 1 14 0,1-4 2 15,-1 3 0-15,-3-2 0 0,4-1 0 0,-4-6 1 16,3 6 0-16,-3-6 0 0,7 6 1 0,-3-3 0 16,3 4 0-16,0-4 0 0,0-3 37 0,0 0 7 0,0 3 2 15,0-3 0-15,-3-3-52 0,-4 3-12 0,7 0 0 16,0 0 0-16,-4-6 0 0,4-1 0 0,0 1 0 0,0-3 0 16,1-4 0-16,-5 1 0 0,1 2 0 0,-4 1 0 15,3-4 0-15,1 1 0 16,-1-10 0-16,1 0 0 0,-1 6 0 0,1-6 0 0,-1 3 0 0,-3-3 0 15,4 0 0-15,-4 4 0 0,3-7 0 0,-3 3 0 16,0 6 0-16,4-3 0 0,-4 3 0 16,0 1 0-16,0 2-48 0,3 4-13 15,1 2-3-15,-1 4 0 0,-3 3-7 16,0-3-1-16,7-3-1 0,-3 6 0 0,-4 0-37 0,4 0-7 16,3 9-2-16,-4-6 0 0,1 10-91 15,-1-7-18-15,-3-6-4 0,7 13-1 0</inkml:trace>
  <inkml:trace contextRef="#ctx0" brushRef="#br0" timeOffset="-144460.844">20994 9842 860 0,'0'0'19'0,"0"0"4"0,0 0 1 0,0 0 0 0,3 6-24 0,-3-6 0 16,0 0 0-16,7 0 0 0,0 13 97 0,-3-7 15 16,-4-6 4-16,0 0 0 0,0 0 0 0,0 0 0 0,0 0 0 0,0 0 0 15,3 3-8-15,-3-3 0 0,0 0-1 0,0 0 0 16,0 0-30-16,0 0-5 0,0 0-2 0,0 0 0 16,0 0-18-16,0 0-4 0,0 0-1 0,0 0 0 15,-7-9-22-15,0 9-4 0,0-3-1 0,0-1 0 16,0-2-20-16,7 6 8 0,0 0-8 0,-7 0 0 15,7 0 0-15,0 0 0 0,-7 0 0 0,0 6-8 16,0-2-2-16,3-1 0 0,-3 9 0 0,0-2 0 16,4 8 10-16,-1-5-13 0,-3 3 5 0,4-4 8 15,-1 7-27-15,-3-6 3 0,4-1 0 0,-1 1 0 16,1-4 24-16,-1 4 0 0,1-1 0 0,3-2 0 16,-4-4 0-16,4 0 0 0,0 3 0 0,0 1 0 15,0-10-10-15,0 6 0 0,4 7 0 0,-4-13 0 16,7-3-2-16,0-4 0 0,0 7 0 0,3-6 0 15,-3 0 12-15,0-1-12 0,0-8 12 0,-3 12-12 16,3-7-6-16,0 7-2 0,-3-9 0 0,3-1 0 0,-4 4 3 0,1-4 0 16,3 1 0-16,-4-1 0 0,1 7 8 15,-4-7 9-15,3 10-13 0,-3 3 5 16,0 0 8-16,0 0-10 0,0 0 10 0,0 0-10 0,0 0 10 0,0 0-10 16,0 0 10-16,0 0-10 0,0 0 10 0,4 3 0 15,-4-3-9-15,0 13 9 0,3-7 0 0,1 0 0 16,-4-6 0-16,3 10 0 0,1-4 15 0,-1 0 1 15,1 0 0-15,-4-6 0 0,4 4-16 0,-1-1 0 16,4 3 8-16,-3 3-8 0,3-2 0 0,-4-1 0 16,4-3 0-16,-3 0 0 15,3 4-105-15,-4-4-24 0,4-3-5 0</inkml:trace>
  <inkml:trace contextRef="#ctx0" brushRef="#br0" timeOffset="-144010.749">21191 9895 806 0,'0'0'17'0,"0"0"4"0,0 0 1 0,0 0 2 0,0 0-24 0,0 0 0 0,0 0 0 0,4 13 0 15,-4-13 107-15,0 6 17 0,0-6 3 0,3 6 1 16,-3 4-9-16,0-1-2 0,0 0 0 0,0 4 0 0,0 0-45 15,0-4-8-15,0-3-3 0,0 7 0 0,0-13-9 0,0 9-3 16,-3 1 0-16,-4-4 0 0,3 0-16 0,4-6-3 16,0 0-1-16,0 0 0 0,-3 3 8 0,3-3 2 15,0 0 0-15,0 0 0 0,0 0-11 0,0 0-3 16,0 0 0-16,0 0 0 0,0 0 31 0,0-3 7 16,0-9 1-16,0 12 0 0,0 0-53 0,0 0-11 15,0 0 0-15,3-7 0 16,1 1 0-16,-1 0 0 0,1-7 0 0,-4 10 0 0,0 0 0 0,0-6 0 15,3-10 0-15,1 12 0 0,-1-2 0 0,1 0 0 16,0-4 0-16,-1 1 0 0,1 2 0 16,-1-2 0-16,1 5 0 0,3 1 0 0,-4-3 0 0,1-4 0 15,-1 7 0-15,1-4 0 0,3 4 0 0,0 0 0 16,0 0 0-16,0-1 0 16,0 1-48-16,0 6-12 0,-3 0-4 0,3 0 0 15,3 0 0-15,1 0-1 0,3 0 0 0,-3 6 0 16,6 1-9-16,-3-7-2 0,4 9 0 0,0-3 0 15,-1 1-99-15,1-1-20 0,3 6-4 0</inkml:trace>
  <inkml:trace contextRef="#ctx0" brushRef="#br0" timeOffset="-143407.398">21713 9930 1314 0,'0'0'37'0,"0"0"8"0,0 0-36 0,0 0-9 0,0 0 0 0,0 0 0 0,0 0 132 0,0 0 24 16,-3-7 4-16,-4 4 2 0,0-9-62 0,-4 9-12 15,1-7-2-15,-1-2-1 0,1 5-30 0,-1-2-7 16,-3 0 0-16,3-1-1 0,-3 4-23 0,4 0-5 16,-5 2-1-16,5-2 0 0,-1 6-18 0,1 3 0 15,-1 0 0-15,4 1 0 0,-4 5 0 0,4 0-11 16,-3 7 2-16,3-3 0 0,3-1 9 0,-3 10-12 15,4-6 12-15,-1 6-12 0,1-7 12 0,-1 1 0 16,4-3-9-16,0-1 9 0,0-2 0 0,4 2 0 16,-4 4 8-16,3-7-8 0,-3-9 10 0,7 0-10 15,0 0 12-15,4-3-12 0,-4-3 12 0,0 6-4 16,3-6 0-16,-2-1-8 0,-1 4 13 0,0-9-4 0,3-7-1 16,-3 3 0-16,4-3-8 0,-1-6 0 0,1 3 0 15,0-3 0-15,-1 3 0 0,1-3 0 16,3-9 0-16,0 5 0 0,-7-2 0 0,0-3 0 0,0 5 0 15,4-2 0-15,-1-4 0 0,-3 1 0 0,0-4 0 16,1-2 0-16,-1-4 0 0,0 0 0 0,-4 3 0 16,1-3 0-16,-1 3 0 0,1 1 0 0,-1-1 0 0,-3 0 0 31,4 13-49-31,-4 0-12 0,-4 3-3 0,4 12 0 0,-3 0 52 0,-1 1 12 0,4 2 0 0,-3 7 0 16,3 3 0-16,0 0 0 0,0 0 0 0,-7 0 0 15,0-3 0-15,-4 6 0 0,4 10 0 0,0 6 0 16,-4 0 0-16,4 6 0 0,0-3 0 0,0 9 0 15,0 0-10-15,0 1 1 0,0 2 0 0,3 7 0 16,1-3 9-16,-1-1 0 0,4 1 0 0,-3 9 0 16,6 0 0-16,1 0 0 0,-1 6 0 0,1 0 0 15,0-5 0-15,3 5 0 0,-4-6 0 0,1 3 0 16,-1-6-46-16,-3-3-7 0,0-1-2 0,4-2 0 16,-4-3 19-16,0-7 3 0,0-3 1 0,0-3 0 15,0-6-52-15,3-4-9 0,1 1-3 0,-1-7-627 16</inkml:trace>
  <inkml:trace contextRef="#ctx0" brushRef="#br0" timeOffset="-142402.498">22461 9735 1263 0,'0'0'28'0,"0"0"5"0,0 0 2 0,0 0 1 0,0-6-36 0,0 6 0 0,0 0 0 0,0 0 0 15,0 0 58-15,0 0 5 0,0 0 1 0,0 0 0 16,0 0-28-16,0 9-6 0,4 1-1 0,-4-4 0 16,-4 7-9-16,1 2-1 0,3-2-1 0,-4-1 0 15,4-5 14-15,-3 5 4 0,3-2 0 0,0-1 0 16,-4 0-4-16,4-2-1 0,-3-1 0 0,3-6 0 15,0 9-19-15,0-2-3 0,-4-1-1 0,4 0 0 16,-3 4-8-16,6-7 0 0,1 6 0 0,-4-9 0 16,3 6 0-16,1 1-11 0,-1-1 11 0,4 0-8 15,-3 0 8-15,-4-6 0 0,0 0 0 0,0 0 0 16,0 0 0-16,0 0 0 0,7 4 0 0,-7-4 0 0,3 0 24 0,-3 0 6 16,0 0 2-16,0 0 0 0,4-10-17 0,-4 1-3 15,0-1-1-15,0-5 0 16,0 2-11-16,0 1 0 0,-4-4 0 0,4-3 0 0,0 7-14 0,0-4 5 15,0-3 1-15,4 7 0 16,-4-1-20-16,0 4-4 0,0-7-1 0,4 3 0 16,-4 4 11-16,3 0 2 0,1-4 1 0,-1 0 0 0,1 4 19 0,-1-4-10 15,1 10 10-15,-1 0-8 16,-3 3-16-16,7-6-2 0,0 6-1 0,-7 0 0 0,7 0 27 0,4 6 19 16,-4 0-3-16,0 1-1 0,4-1-24 0,-4 3-5 15,0-2-1-15,0 5 0 0,-4-5 34 0,4 5 6 0,0-3 2 16,-3 1 0-16,0-1-14 0,-4-2-2 0,3 5-1 15,1-2 0-15,-1 2 14 0,-3 1 2 0,4 5 1 16,-4-5 0-16,3 3-27 0,-3-1 0 0,4 1 0 0,-1 0 0 16,-3-1 0-16,4-2 0 0,-4-1 0 0,3 1 0 15,-6 3 0-15,3-7 0 0,0-9 0 16,3 3 0 0,1-3-21-16,-1 0-7 0,-3 0 0 0,0 0-1 15,0 0-4-15,4-3-1 0,-1-9 0 0,1 2 0 0,-1 1-75 16,1-4-15-16,3 4-4 0,-3-7 0 0</inkml:trace>
  <inkml:trace contextRef="#ctx0" brushRef="#br0" timeOffset="-142101.665">22849 9434 1314 0,'0'0'37'0,"0"0"8"0,0 0-36 0,0 0-9 16,0 0 0-16,0 0 0 0,0 0 53 0,4 3 9 16,-1 10 2-16,1-7 0 0,-4 4-9 0,4-4-2 15,-4 6 0-15,-4 4 0 0,4-10-13 0,-4 7-4 0,4-1 0 0,-3 1 0 16,-1-4-17-16,4 4-4 0,0-4-1 0,0-6 0 15,0-3-30-15,0 0-5 0,0 0-2 0,0 10 0 32,4-1-196-32,-4-9-39 0</inkml:trace>
  <inkml:trace contextRef="#ctx0" brushRef="#br0" timeOffset="-141540.55">23167 9789 1958 0,'0'0'43'0,"0"0"9"0,0 0 1 0,0 0 3 0,0 0-45 16,0 0-11-16,0 0 0 0,0 0 0 0,0 0 53 0,0 0 9 15,-7 6 2-15,3 0 0 0,4-6-52 0,0 0-12 16,0 9 0-16,4 1 0 0,-4-10 0 0,3 3 0 16,-3-3 0-16,7 9 0 0,1-5 0 0,-1 2 0 0,3 0 0 0,1 0 0 15,-4-12 24-15,0 3 1 16,3-6 1-16,-3 5 0 0,4-2-18 0,-4 0-8 0,0-4 8 0,4 1-8 15,-8 6 12-15,4-6-4 0,-3-1 0 0,-1-2 0 16,1 8-8-16,-4-5 0 0,0-4 0 0,0 10 0 16,0-6 0-16,0 0 0 0,0-4 0 15,-4 7 0-15,1-4-14 0,-4 4 5 0,0-7 1 0,0 10 0 16,0-6 8-16,0 3-8 0,0-1 8 0,-1 7-8 16,1 0 0-16,0 0 0 0,0-3 0 0,-3 3 0 15,3 0-6-15,0 3-1 0,0 10 0 0,-4-4 0 16,4 4 15-16,0-1 0 0,3 1 0 0,-3 0 0 15,0 5 0-15,-3-2 0 0,6 6 0 0,1-3 0 16,-4 0 0-16,7-1 0 0,-4-2 0 0,0 9 0 16,4-6 0-16,0-3 0 0,0 6 0 0,4-10 0 15,0 7 0-15,3-6-9 0,0-4 9 0,0-3 0 16,3 7-27-16,1-1 0 0,-1-2 0 16,5-1 0-16,-1-6-57 0,3 4-11 0,-3-4-2 15,4-3-461-15,-4-10-92 0</inkml:trace>
  <inkml:trace contextRef="#ctx0" brushRef="#br0" timeOffset="-141204.851">23237 9350 1688 0,'0'0'37'0,"0"0"8"0,0 0 2 0,0 0 0 0,0 0-38 0,0 0-9 0,0 0 0 0,0 0 0 16,0 0 62-16,0 0 10 0,0 0 3 0,0 0 0 15,0 0 9-15,0 0 3 0,4 0 0 0,0-7 0 16,3 7-47-16,-4 0-8 0,4-3-3 0,0 0 0 15,-3-6-29-15,3 5 8 0,3-2-8 0,-3 0 0 16,4-4-102 0,-4 1-23-16,7 0-5 0,-3 2-1 0,-1-2-37 15,1 0-8-15,3 2-2 0,0 1-281 0,0-3-56 0</inkml:trace>
  <inkml:trace contextRef="#ctx0" brushRef="#br0" timeOffset="-140855.958">23647 9190 1728 0,'0'0'38'0,"0"0"8"0,0 0 2 0,0 0 0 0,0 0-39 0,0 0-9 0,0 0 0 0,0 0 0 15,0 0 53-15,0 0 9 0,0 0 2 16,0 12 0-16,0-6-9 0,-4 7-2 0,4-4 0 0,-3 7 0 16,-1 3-33-16,4 0-8 0,0 6 0 0,-3 3-1 15,-1 0 42-15,1 4 9 0,-1 2 2 0,-3 1 0 16,0-1-52-16,3-3-12 0,1 10 0 0,-1 0 0 16,-3 3 0-16,0-7 0 0,4 10 0 0,-4-3 0 15,0-6 0-15,-1 0 0 0,5-4 0 0,-4-3 0 16,3-2 15-16,-3-4 0 0,4-3 0 0,-4-3 0 15,0 6-24-15,0-7-5 0,3 1-1 0,-3-6 0 16,4 3-180 0,-1-4-36-16,0-6-7 0,1 7-2 0</inkml:trace>
  <inkml:trace contextRef="#ctx0" brushRef="#br0" timeOffset="-140504.06">23414 9619 1500 0,'0'0'42'0,"0"0"10"0,0 0-41 0,0 0-11 16,0 0 0-16,0 0 0 0,0 0 111 0,0 0 20 15,0 0 4-15,0 0 1 0,0 0-53 0,7 0-11 0,-4 0-1 0,5 3-1 16,-5 0-19-16,4-3-4 0,0 10-1 0,0-7 0 16,0 0-22-16,0 0-5 0,4 0-1 0,-1-3 0 15,1 0-18-15,0 0 0 0,3 7 0 0,0-7 0 16,-4 3 0-16,1-3 0 0,0 3 0 0,-1 3 0 31,4-6-48-31,0 3-12 0,1-3-4 0,2 0 0 16,-3 0-51-16,4 0-10 0,-4 0-3 0,0 3 0 15,4 4 0-15,-4-4-1 0,4 0 0 0,-4 3-306 0,0 4-61 0</inkml:trace>
  <inkml:trace contextRef="#ctx0" brushRef="#br0" timeOffset="-140030.478">23901 9682 1515 0,'0'0'33'16,"0"0"7"-16,0 0 2 0,0 0 1 0,0 0-35 0,0 0-8 0,-7 0 0 0,0 0 0 0,0 6 64 0,7-6 10 16,-8 0 2-16,1-3 1 0,-3 3-25 0,3 0-4 15,0 3-2-15,0 0 0 0,-4 0-20 0,4 10-4 16,-4 0-1-16,4-1 0 0,-3-3-21 0,3 10 8 16,-4-6-8-16,1 3 0 0,3 2-14 0,-4-2-7 15,4 3-2-15,-4 0 0 0,4-1 23 0,0-2 0 16,0 3 0-16,0-3 0 0,4 2 0 0,-1-2 0 15,1-3 0-15,3-4 0 0,0 0 44 0,0-2 12 16,0-7 4-16,7 0 0 0,-4 6-45 0,4-3-15 0,0-3 9 16,0-3-9-16,4-3 0 0,-4-7 0 0,3 7 0 15,-2-3 0-15,2 2 32 0,1-5 2 0,-4-1 0 0,0-6 0 16,0 1-46-16,-4-4-10 0,4 12-2 0,-3-2 0 31,-1-1-12-31,1 7-4 0,-4-4 0 0,4 4 0 16,-4 0-5-16,0 6-2 0,0-6 0 0,0 6 0 15,0 0 11-15,0 0 3 0,0 0 0 0,0 0 0 0,0 0 9 0,0 0 3 0,0 0 0 0,0 0 0 16,-4 9 21-16,0 0 0 0,1 1 0 0,-1 2 0 16,1 4 0-16,-1-3 0 0,4-1 0 0,-3 10 0 15,3-3 40-15,-4 0 4 0,4-10 0 0,0 7 0 16,-3 3-27-16,3-4-5 0,0-2 0 0,0 3-1 16,0-1-11-16,0-2 0 0,0-4 9 0,0 1-9 15,3-4-42-15,-3 3-13 16,0 1-2-16,0-10-746 0</inkml:trace>
  <inkml:trace contextRef="#ctx0" brushRef="#br0" timeOffset="-139815.37">23968 9823 1497 0,'0'6'32'0,"0"-6"8"0,0 0 0 0,0 0 4 0,-4 7-36 0,1 2-8 15,3-6 0-15,0 7 0 0,0 2 66 0,0-6 11 0,0-6 3 16,0 7 0-16,3 2-31 0,-3-6-5 0,0 7-2 0,0-1 0 16,0 0-26-16,0-2-6 0,0 2-1 0,0-9 0 15,0 0-9-15,0 0-17 0,0 0 4 0,0 0-563 32,0 0-113-32</inkml:trace>
  <inkml:trace contextRef="#ctx0" brushRef="#br0" timeOffset="-139587.605">23943 9243 1314 0,'0'0'37'0,"0"0"8"0,0 0-36 0,-3 3-9 0,3-3 0 0,-8 3 0 16,8-3 47-16,-3 6 7 0,-4-2 2 0,7-4 0 0,0 0 1 0,0 0 1 15,0 0 0-15,0 0 0 0,0 0-34 16,0 0-6-16,0 0-2 0,0 0 0 16,3-4-96-16,-3-2-20 0,4-6-4 0,3-1-1 0</inkml:trace>
  <inkml:trace contextRef="#ctx0" brushRef="#br0" timeOffset="-139255.016">24352 8889 1267 0,'0'0'28'0,"0"0"5"0,0 6 2 0,4 0 1 0,-4-6-36 0,0 6 0 0,3 13 0 0,1-3 0 15,-4 3 99-15,3-1 13 0,-3 1 2 0,-3 3 1 16,3 0-31-16,-4 6-5 0,1-2-2 0,-1 5 0 15,1 3 17-15,-1 1 3 0,-3-1 1 0,0 1 0 16,0-4-54-16,0 1-12 0,0 5-1 0,0-2-1 16,3-1-30-16,-3-2 0 0,0 2 0 0,4 4 0 15,-1 2 0-15,4-5 0 0,-3-4 0 0,-1-3 0 16,8 4 0-16,-8-1 0 0,4 1 0 0,0-4 0 16,0-3 0-16,-3-3 0 0,3-3 0 0,0 3 0 15,0 0-45 1,0-4-15-16,0 1-4 0,-4-6 0 0,4-13-51 0,0 0-10 0,-3 9-3 15,-1 4-444-15,0-1-88 0</inkml:trace>
  <inkml:trace contextRef="#ctx0" brushRef="#br0" timeOffset="-138813.167">24070 9500 1267 0,'-4'16'28'0,"4"-16"5"0,0 0 2 0,0 0 1 0,0 0-36 0,0 0 0 0,-3 3 0 0,3-3 0 15,0 0 109-15,0 0 15 0,0 0 4 0,0 0 0 16,0 0-20-16,0 0-4 0,7 6-1 0,0 0 0 16,0-6-29-16,0 0-6 0,4 0 0 0,-1 0-1 15,4-3-36-15,-3 0-7 0,0-3-2 0,3 3 0 16,-4 0-22-16,4 3 0 0,1-7 0 0,-5 7 0 15,4-3 0-15,0 0 0 0,0-3 0 0,1 3 0 16,-1-4 0-16,0 7 0 0,0 0 0 0,0 7 0 0,0-7 0 16,0 3-20-16,-3-3 4 0,3 3 1 15,0 0-39-15,0-3-8 0,0 0-2 0,-3 0 0 16,3-3 12-16,-3 0 3 16,3 0 0-16,-4 3-851 0</inkml:trace>
  <inkml:trace contextRef="#ctx0" brushRef="#br0" timeOffset="-137480.271">24910 9720 1263 0,'0'0'28'0,"0"0"5"0,0 0 2 0,0 0 1 0,0 0-36 0,0 0 0 0,0 0 0 0,0 0 0 16,0 0 0-16,0 0 0 0,0 0 0 0,0 0 0 15,0 0 8-15,0 0-8 0,0 0 0 0,-4 9 0 16,1 0 0-16,3-9 0 0,0 0 0 0,-4 3 0 16,4 10 0-16,0-4 0 0,-3 1 0 0,3-10 0 15,0 6 0-15,0-6 0 0,0 0 0 0,0 6 0 16,0-2 55-16,0-4 7 0,0 0 2 0,0 0 0 0,0 0 0 0,0 0 0 16,0 0 0-16,0 0 0 0,0 0 19 0,0 0 4 15,0 0 1-15,0 0 0 0,0 0-47 0,0 0-9 16,0 0-1-16,0 0-1 0,0 0-18 0,0 0-3 15,0 0-1-15,0 0 0 0,0 0-20 0,0 0-5 16,0 0-1-16,3 12 0 0,-3-6-2 0,0 1-1 16,0 8 0-16,0-8 0 0,0-7-2 0,0 12 0 15,0 1 0-15,4 2 0 0,-1-2 31 0,1 6 5 16,-1-4 2-16,1-8 0 0,3-17-7 0,-4 23-8 16,-3 21 11-16,0 1-11 0,0-4 41 0,-3-3 2 0,3-6 0 15,-4 3 0-15,1-3-29 0,-1-3-6 0,1 0 0 16,-4-3-8-16,0 2 0 0,-1-5 0 0,5-4-10 0,-4-2 10 15,7-7 0-15,0 0 0 16,-7 6 0-16,7-6 0 0,0 0 0 0,-7 0 0 0,0-6 0 0,7 6 0 16,-4-7 0-16,-3 4 0 0,4-6 0 0,-4-1 0 15,3 7 9-15,4 3 10 0,0-9 1 0,-4 3 1 16,4 6-21-16,0 0 8 0,0-7-8 0,-3 1 0 16,3 0-14-16,0 0-7 0,0-1-2 0,0 7 0 15,3-3 23-15,1-3 0 0,-4 0 0 0,4-7 0 16,-1 4 0-16,4-4 0 0,-3-6 0 0,3 0 0 15,0 1 0-15,0-4 0 0,0-7 0 0,3-5 0 16,1-1 47-16,0-2 13 0,-1-7 4 0,4 0 0 16,-3 6-52-16,3-5-12 0,4 5 0 0,-8-3 0 15,1 10 0-15,-1-4 0 0,5-2 0 0,-1 2 0 0,-4 4 0 16,1 6 0-16,3 0 0 0,-4 3 0 16,1 0-8-16,3 9-5 0,-7 1-1 0,4-1 0 0,-4 4 14 0,0 9 0 15,4-3 0-15,-8-1 0 0,4 4 0 0,0 4 0 16,0-1-10-16,0 6 10 0,0 4 0 15,0-4-9-15,4 0 9 0,-4 4 0 0,0 0 0 0,0-1 0 16,-3 4 0-16,3 3 0 0,0 3 0 0,-4-7 0 16,-3-5 8-16,0 2-8 0,0 4 12 0,-3 3-3 15,-4-4-1-15,0-2 0 0,3 6-8 0,-6-7 0 16,3 1 0-16,-4 2 0 0,0 1 8 0,1 0-8 16,-1-7 0-16,1 4 8 0,-1-4-8 0,0 4 0 15,4-1 0-15,-3 1 8 0,-1-4-8 0,4-3 0 0,0-6 0 0,-4 10 0 16,4-7 0-16,-3 6 0 0,3-5 0 15,7-4 0 1,0 0-100-16,0 0-23 0,0 0-4 0,0 0-1 16,0 0-77-16,0 0-16 0,0 0-3 0,-4-4-1 0</inkml:trace>
  <inkml:trace contextRef="#ctx0" brushRef="#br0" timeOffset="-136931.132">25414 9553 1101 0,'0'0'31'0,"0"0"7"0,0 0-30 0,0 0-8 0,0 0 0 0,4 0 0 0,-4 0 52 0,3-6 10 16,-3 0 2-16,0 6 0 0,0 0 45 0,0 0 10 15,0-3 1-15,0-4 1 0,-3 4-45 0,3-6-10 16,-4 3-2-16,1-1 0 0,-1 1 0 0,4 6 0 16,0 0 0-16,0 0 0 0,0 0 0 0,0 0 0 15,-11 0 0-15,4 3 0 0,7-3-51 0,-10 3-13 16,3 10 0-16,0-7 0 0,0 0 0 0,3 7 0 16,-3 3 0-16,0 2 0 0,3-2 0 0,1 3 0 15,-1 0 0-15,1-4 0 0,-1-2 0 0,4 6 0 16,-3-4-9-16,3-2 9 0,0 0 0 0,0-4 0 0,7 0 0 15,-4-6 0-15,1 4 0 0,3-7 0 0,-3-7-8 16,3 7 8-16,0-3 0 0,0-3 0 16,0-6 0-16,0 5 10 0,-4 1-10 0,4 6 0 0,-3-6 0 0,3-1 0 15,-3-2 0-15,-1-4 0 0,1 10 0 0,-1-6 0 16,-3 9 0-16,0-3 0 0,4-7-14 0,-1 4 5 16,-3-3 0-16,0 2 0 0,0 7 0 0,0-6 0 15,0 0 9-15,0 0 0 0,-3-4 0 0,3 4-8 16,0 6 8-16,0 0 0 0,0 0-9 0,0 0 9 15,0 0-9-15,0 0 9 0,0 0-12 0,0 9 12 16,0-2-35 0,0-1 0-16,0 13 0 0,0-7 0 0,0 4 35 0,0-4 0 0,0 4 0 0,3-3 0 15,1-1 0-15,-1 1 0 0,4-1 0 0,-3 1 0 16,-1-4-30-16,4-2 1 0,-3-1 0 16,-1-3-603-16,5 0-120 0</inkml:trace>
  <inkml:trace contextRef="#ctx0" brushRef="#br0" timeOffset="-136382.031">25820 9343 907 0,'0'0'20'0,"0"0"4"0,-4-6 0 0,1 0 2 0,3 3-26 0,0 3 0 0,0 0 0 16,0 0 0-16,0 0 85 0,0 0 12 0,-7 0 3 0,0 3 0 15,0 6-29-15,0-6-6 0,3 10-1 0,-3-7 0 16,3 3 55-16,-3-2 10 0,4 2 3 0,-4-6 0 16,0 4-57-16,0-4-11 0,0 3-3 0,0 0 0 15,0 4-49-15,-1-7-12 0,-2 6 0 0,3-6 0 16,0 10 0-16,-4-7 0 0,4 4 0 0,4-4 0 16,-1 3 0-16,1 1 0 0,3-10 0 0,-8 3 0 15,5 3 0-15,-1 0 0 0,4 4 0 0,-3-7 0 16,3-3 0-16,0 0 0 0,0 0 0 0,0 0 0 15,0 0 0-15,0 0 0 0,0 0 0 0,0 0 0 16,0 0-8-16,0 0-2 0,0 0 0 0,3 0 0 16,-3 0 2-16,7 0 0 0,-3 0 0 0,-4 0 0 15,7 6 8-15,-7-6-8 0,4-6 8 0,-4 6-8 16,0 0 8-16,0 0 0 0,7 6 0 0,-7-6 0 0,3 0 0 0,-3 0 0 16,7 3 0-16,-3 7 0 15,-4-4 20-15,3 0 0 0,-3-6 0 0,4 3 0 0,-1 4-20 16,-3-1 0-16,4 0 0 0,-4 0 0 15,0 4 0-15,0-10 0 0,0 0 0 0,0 0 0 0,3 9 32 0,-3-6 3 16,0-3 0-16,-3 10 0 0,3 2-21 0,-4 1-4 16,4-4-1-16,-3 4 0 0,-4-4-1 0,0-3 0 15,0-6 0-15,0 10 0 0,0-1 4 0,-1 1 0 16,-2-7 0-16,-1 0 0 0,4 10-12 0,-3-4 0 16,-1-6 0-16,4 6 0 15,-4-2-49-15,1-1-12 0,3-6-3 0,-4 0 0 16,4 0-51-16,-3 0-10 0,3-3-3 0,-4 0-716 0</inkml:trace>
  <inkml:trace contextRef="#ctx0" brushRef="#br0" timeOffset="-128888.311">26709 9654 752 0,'0'0'16'0,"0"0"4"0,0 0 1 0,0 0 0 0,0 0-21 0,0 0 0 0,0 0 0 0,0 0 0 16,0 0 84-16,0 0 12 0,0 0 2 0,0 0 1 16,0 0 5-16,-7-7 2 0,3 4 0 0,-3 0 0 15,0-3-64-15,-3-4-13 0,2 7-2 0,-2-6-1 16,-1 6 2-16,1-7 1 0,-4 7 0 0,0-3 0 15,-1 3 7-15,1-7 2 0,4 4 0 0,-4 0 0 16,3 6-21-16,0 0-4 0,1 0-1 0,-1 0 0 16,4 0 0-16,0 6 0 0,7-6 0 0,-7 6 0 15,0 1-12-15,0-4 0 0,3 0 0 0,4-3 0 16,0 0 0-16,0 0 0 0,0 0 0 0,0 0 0 16,-3 6 0-16,-1-3 0 0,4-3 0 0,0 0 0 15,0 0 0-15,0 0 0 0,0 0 0 0,0 0 0 16,0 0 0-16,0 0 0 0,0 0 0 0,0 0 0 15,0 0 8-15,0 0 0 0,0 0-8 0,0 0 12 0,0 0-12 16,4 0 0-16,3 0 0 0,-3 7 0 0,3-7-11 0,-4 3 11 16,1 0-10-16,-1-3 10 0,4 9-8 0,-3-6 8 15,-1 7 0-15,1-7-9 0,3 3 9 0,-4-3-8 16,4 4 8-16,-3-1-8 0,-1 0 8 0,5 0 8 16,-5 1-8-16,1-1 11 0,3-3-11 0,-4 3 0 15,4-6 0-15,-7 0 8 0,7 7-8 0,-7-7 0 16,4 6 0-16,-1 0 0 0,-3-6 28 0,7 7 3 15,-3-1 1-15,-4-6 0 0,3 6-32 0,-3-6 0 16,4 6 0-16,-4-6 0 0,0 0 0 0,0 3 11 16,0 10-11-16,0-13 10 0,0 0 1 0,0 0 0 15,-4 0 0-15,-3 9 0 0,0-5-1 0,0 5 0 16,-3-3 0-16,3 1 0 0,-4 2-10 0,0 0 0 0,1-2 0 16,-1 2 0-16,1 0 0 0,-1 1-9 0,4-4 9 0,0 4 0 15,4-1-9-15,3-9 9 0,0 0 0 0,-8 3-9 16,8-3 9-16,0 0 0 0,0 0 10 0,0 0-10 15,-3 3 20-15,-4 0-1 0,0-6-1 0,-4 0 0 16,4 0-18-16,-3-6-9 0,-1-1 1 0,4 4 0 16,-7-7-22-1,7-2-4-15,0 8-1 0,0-5 0 0,0 2-53 0,0 1-10 16,3-4-2-16,1 4-1 0,-1-4 17 16,0 7 3-16,4-3 1 0,4 3 0 0,-4-1 6 0,4 1 2 15,-1 0 0-15,1-1 0 0,3 1 8 16,0 3 1-16,0 0 1 0,3 0 0 0</inkml:trace>
  <inkml:trace contextRef="#ctx0" brushRef="#br0" timeOffset="-128153.067">26875 9773 961 0,'0'0'20'0,"0"0"5"0,-4-6 1 0,-3 2 2 0,4-5-28 0,-1 6 0 0,4 3 0 0,0-10 0 16,-4 7 54-16,4-3 5 0,0 0 1 0,0 0 0 15,0-1-44-15,0 1-8 0,0 3-8 0,0 3 12 16,0 0-4-16,0 0 0 0,0-10 0 0,-3 4 0 15,3 6 32-15,0 0 7 0,0 0 1 0,0 0 0 16,0 0 11-16,0 0 2 0,0 0 1 0,-7 3 0 16,0-6-13-16,0 3-2 0,0 3-1 0,0 0 0 15,0 4-16-15,0-4-3 0,3 0-1 0,-3 3 0 16,3 1-9-16,-3-1-1 0,4 0-1 0,-4 3 0 16,7-2-15-16,-4-1 0 0,4-6 0 0,0 13 0 15,4-4 0-15,-1 0-8 0,1 1 8 0,3-4-13 16,3 3 13-16,1-5-9 0,0 8 9 0,3-2-8 15,0 2 8-15,0-6 0 0,-3 1 0 0,3-1-8 16,-4-3-7-16,4 0-1 0,-3-6 0 0,0 3 0 0,3-9 16 16,-4 6 0-16,1-7 0 0,3-2-9 0,-3-10 9 15,3 6 0-15,-4-6 0 0,-3 0 0 16,4 0 0-16,-8-3 0 0,4 6 0 0,-7-3-8 0,0 0 8 0,-3 0 0 16,-1 0 0-16,-3 10 0 0,-3-4 0 0,3 7 0 15,-4 6 0-15,-3-4 0 16,0 4-27-16,3 0-6 0,-3 0-2 0,0-3 0 15,0 6 6-15,-4 0 1 0,1 6 0 0,3 3 0 16,-1 10-5-16,5 0-1 0,-4 3 0 0,3 0 0 0,4 0 20 0,-3 0 4 16,2-7 1-16,1 7 0 0,0 0 9 0,4-6 0 15,-1 3 10-15,1-3-10 0,3-7 0 0,0 0 0 0,0-2 0 16,0-7 0-16,0 0 34 0,0 0 1 0,0 0 0 0,0 0 0 16,0 0 18-16,0 0 4 0,0 0 1 0,-4-7 0 31,4 1-185-31,0-6-37 0,0-1-7 0,-3 0-1 0</inkml:trace>
  <inkml:trace contextRef="#ctx0" brushRef="#br0" timeOffset="-127025.201">26762 9735 1364 0,'0'0'30'0,"0"0"6"0,0 0 2 0,0 0 0 0,0 0-30 0,0 0-8 0,0 0 0 0,0 0 0 0,0 0 50 16,0 0 9-16,0 0 1 0,-4-3 1 0,1-3-37 16,3 6-7-16,-7-6-1 0,7 6-1 15,0 0 1-15,-4 0 0 0,4 0 0 0,0 0 0 16,-7-4-8-16,7 4-8 0,0 0 11 0,-7 0-11 0,7 0 0 0,0 0 0 16,-4 4 0-16,4-4 0 0,-7 6 0 0,4-3-9 15,3-3 9-15,-7 6-12 0,7-6 12 0,-7 6 0 16,7-6 0-16,0 0-8 0,-4 0 37 0,4 0 8 15,0 0 2-15,-7 7 0 0,7-7-14 0,-7 3-2 16,7-3-1-16,-3 3 0 0,3-3-10 0,0 0-1 16,0 0-1-16,0 0 0 0,-7 9-10 0,7-9 0 15,0 0 0-15,-4 4 0 0,4-4 0 0,0 0 0 0,0 0 0 0,0 9 0 16,0-9-8-16,4 6 8 0,-4 1-10 0,3 2 10 16,1 3 0-16,-1 1 0 0,1-4-8 15,-1 1 8-15,4-4 0 0,-3 7 0 0,-1 2 0 0,4-8 0 16,-3 5 0-16,3-2 0 0,-4-7 0 15,1 9 0-15,0-9 0 0,-4-3 0 16,0 0 9-16,0 0-9 0,7 3 28 0,-7-3-1 0,7-3 0 0,-4 3 0 16,4-3-15-16,0-3-2 0,4 0-1 0,-4 3 0 15,0-7-9-15,0 10 0 0,4-6 0 0,-4 0 0 16,0 2 0-16,0 1 0 0,-4 3 0 0,4-3 0 16,-3 3 0-16,-4 0-11 0,3-3 3 0,1 0 0 15,-1-3-61-15,-3 6-12 16,0 0-3-16,0 0-732 0</inkml:trace>
  <inkml:trace contextRef="#ctx0" brushRef="#br0" timeOffset="-126207.051">27217 9641 928 0,'0'0'20'0,"0"0"5"0,0 0 1 0,0 0 0 0,0 0-26 0,0 0 0 0,0 0 0 0,-4 6 0 16,1 1 57-16,-1-1 7 0,1 0 0 0,-1-3 1 0,4 0 5 16,-3 7 1-16,-1-4 0 0,1 0 0 0,-1 4 1 0,1-7 1 15,-1 10 0-15,-3-7 0 0,3 0-5 0,1 3-2 16,-4-2 0-16,3-1 0 0,1 7-22 16,-1-4-5-16,1-3-1 0,-1 1 0 0,1 5-30 0,-1-3-8 15,4-5 0-15,-3 5 0 0,3-3 0 0,0 1 0 16,0-7 0-16,0 6 0 0,0 0 0 0,0-6 0 15,0 6 0-15,0-6 0 0,0 7 0 0,0-7 0 16,0 0 0-16,0 0 0 0,0 0 19 0,0 0 5 16,0 0 2-16,0 0 0 0,0 0 21 0,3-7 4 15,-3-2 1-15,4 0 0 0,-4-1-33 0,0-2-7 16,3-1 0-16,-3 1-1 0,4-4-3 0,-4 3-8 0,3 1 12 16,-3 2-4-16,4 1-20 0,-4 0-4 15,3-4 0-15,1 10-1 0,-4-7-4 0,0 10-1 16,0 0 0-16,0-3 0 15,0 3-10-15,0 0-1 0,0 0-1 0,0 0 0 0,0 0 13 0,0 0 2 16,10 3 1-16,-3 4 0 0,-3-1 18 0,3 7-10 0,0-1 10 0,0-3-8 16,-3 4 8-16,3 0 0 0,0 2 0 0,3-2 0 15,-3-1 0-15,4-5 0 0,-4 5 0 0,0-2 0 16,4-1 0-16,-1 0 0 16,-3-2 0-16,4 2 0 0,-4-3 0 0,4 1 0 0,-8-7 0 15,4 9 0-15,0-6 0 0,-3 7 0 0,-4-10 0 16,0 0 0-16,0 9-36 0,-4 0-3 15,4 1 0-15,-3-1 0 0,-1 4-47 16,-3-4-10-16,0 4-1 0,0-4-1 0,0-6 29 0,3 3 5 16,-3 1 2-16,4 2 0 0,3-9 2 0,0 0 0 15,0 0 0-15,0 0-474 0</inkml:trace>
  <inkml:trace contextRef="#ctx0" brushRef="#br0" timeOffset="-125567.92">27958 9672 1566 0,'0'0'34'0,"0"0"7"0,0 0 2 0,0 0 1 0,0 0-35 0,0 0-9 0,0 0 0 0,3 10 0 16,-3-10 104-16,0 6 18 0,0-6 4 0,4 6 1 16,-4 1-43-16,3-1-9 0,-3 3-2 0,0-5 0 0,0 8-45 0,0-6-10 15,0 7-2-15,0-1 0 0,4 1-8 16,-4-4-8-16,0 1 12 0,3-4-12 0,-3 7 0 0,0 5 0 16,4-5 0-16,-4 0 0 0,3 2 8 0,-3 1-8 15,4 0 0-15,-1-1 0 0,-3-2 0 0,4-4 0 16,-1 4 0-16,1-4 0 0,-4 1 14 0,4-4-4 15,-4-6-1-15,3 6 0 0,-3-6-9 0,0 0 0 16,4 0 0-16,3-3 8 0,0 3 11 0,-4-6 1 16,4-1 1-16,0 1 0 0,-3-3-10 0,3-4-3 15,-4 4 0-15,4-4 0 0,-3 1-8 0,0-1 0 16,3 1 0-16,0-1 0 0,-4-9 0 0,1 10 0 16,3-4 0-16,0 3 0 0,-4 4 0 0,4 0 8 15,0 2-8-15,-3-2 0 0,0-4 0 16,3 4 0-16,-4-4 0 0,1 1 0 0,3-7 0 0,-4 6 0 0,4 1 0 15,-3-1 0-15,3 1-15 0,-4-1-8 16,4-6-1-16,0 7-1 16,-3-4-15-16,3-3-4 0,0 4 0 0,4-1 0 15,-4 7-9-15,3 2-3 0,-3-5 0 0,0 9 0 16,1-7-70-16,-5 7-14 0,-3 3-4 0,0 0-635 0</inkml:trace>
  <inkml:trace contextRef="#ctx0" brushRef="#br0" timeOffset="-124860.236">28430 9823 1141 0,'0'0'24'0,"0"0"6"0,0 0 1 0,0 0 2 0,0 0-33 0,0 0 0 15,0 0 0-15,0 0 0 0,0 0 76 0,0 0 8 16,0 0 1-16,0 0 1 0,0 0 7 0,0 0 2 16,0 0 0-16,0 0 0 0,0 0-50 0,0 0-9 15,0 0-3-15,0 0 0 0,-3-9 12 0,3 5 3 0,0-5 0 16,0 6 0-16,0-6-26 0,0 5-5 0,0 4-1 0,0 0 0 15,0 0 20-15,0 0 3 0,0 0 1 0,0 0 0 16,0 0-32-16,-7 4-8 0,3-4 0 0,-3 0 0 16,0 6 0-16,0-3 0 0,0 0 8 0,4-3-8 15,-5 0 9-15,1 6-9 0,0-3 12 0,0 1-12 16,7-4 8-16,-7 0-8 0,0 9 0 0,0-6 0 16,7-3 0-16,-7 3 0 0,4 4 0 0,-5-1 0 15,5-3 0-15,-4 0 0 0,3 7 0 16,1-7 0-16,-1 6 0 0,1-3 0 0,-1 1 0 0,1-1 0 15,3 0 0-15,-4 4 0 0,1-7 0 0,3 9 0 16,0-6-28-16,0 1-7 0,0 2-1 16,3-3 0-16,1 1 36 0,-1-1 0 0,1-3 0 0,3 3 0 15,3-2 23-15,-3-1 11 0,1 3 2 0,-1 0 1 16,3-6-29-16,-3 0-8 0,4 6 0 0,-4-12 0 16,0 6-28-16,4-3-8 0,-4 3 0 15,0 0-1-15,3 0 37 0,-6-3 0 0,-1-3 0 0,1-1 0 0,-1 1 0 0,1-3 0 16,3 2 0-16,-4-2 0 0,-3 0-15 0,4-4 5 15,-1 1 1-15,-3-4 0 0,0 0 29 0,0 4 7 16,4-1 1-16,-4 1 0 0,0-1-7 0,-4 0-1 16,1 4 0-16,-1-3 0 0,4 12 4 15,-3-4 0-15,-1-5 0 0,-3 0 0 0,0-7-4 0,0 3 0 16,4 4 0-16,-1 0 0 0,-3-4-32 0,7 13-6 16,0 0-2-16,0 0 0 15,-7 6-14-15,4 1-3 0,-5 2-1 0,1 0 0 16,4 7-8-16,-4-3-2 0,0 2 0 0,0 1 0 15,3 0 6-15,-3-4 1 0,4-2 0 0,-1 2 0 16,4 1-19-16,0-4-3 0,0 4-1 0,0-1-742 0</inkml:trace>
  <inkml:trace contextRef="#ctx0" brushRef="#br0" timeOffset="-124523.619">28663 9767 1728 0,'0'0'38'0,"0"0"8"0,0 0 2 0,0 0 0 0,0 0-39 0,0 0-9 0,0 0 0 0,0 0 0 0,0 0 104 0,0 0 20 15,0 0 3-15,0 0 1 0,-3 6-73 0,-4-3-15 16,3 3-2-16,-3 1-1 0,4 2-17 0,-1 0-3 16,0-2-1-16,-3 5 0 0,7-2-5 0,-3 2-2 15,-4-2 0-15,3 2 0 0,1-3-9 0,-1 1 0 16,1-4 0-16,-1 7 0 0,1-1-15 0,3-2-5 16,-4 2 0-16,4-2-1 15,-3-1-119-15,3 4-23 0,0-4-5 0,0-3 0 16,0 7-71-16,0-4-13 0,0-9-4 0,0 0 0 0</inkml:trace>
  <inkml:trace contextRef="#ctx0" brushRef="#br0" timeOffset="-124325.823">28674 9425 1958 0,'0'0'43'0,"0"0"9"0,0 0 1 0,0 0 3 0,0 0-45 0,0 0-11 0,0 0 0 0,0 0 0 16,0 0 41-16,0 0 7 0,0 0 0 0,0 0 1 16,0 0-38-16,0 0-11 0,0 0 0 0,0 0 0 15,0 0 0-15,0 0-13 0,0 0 1 0,0 0-615 16,0 0-123-16</inkml:trace>
  <inkml:trace contextRef="#ctx0" brushRef="#br0" timeOffset="-123492.971">29076 9694 806 0,'0'0'17'0,"0"0"4"0,0 0 1 0,0 0 2 0,0 0-24 0,0 0 0 0,0 0 0 0,0 0 0 16,0 0 107-16,0 0 17 0,0 0 3 0,0 0 1 16,0 0-52-16,0 0-9 0,0 0-3 0,0 0 0 0,0 0 0 15,0 0 0-15,0 0 0 0,-7 0 0 0,3-6 0 0,4 6 0 16,0 0 0-16,-3-3 0 0,3 3 0 0,-7-6 0 15,3-1 0-15,1 4 0 0,3 3 0 0,-7-3 0 16,7 3 0-16,-7-6 0 16,0 6-55-16,0-3-9 0,7 3 0 0,-8 0-10 0,1 0 10 0,0 3 0 15,4-3 8-15,-4 9-8 0,0-6 0 0,0 4 0 16,3 2 0-16,-3-3 8 0,0 4-8 0,3-1 0 16,1-2 0-16,-1 5 0 0,-3-3 0 0,4-2 0 15,-1-1 0-15,1 3 0 0,-1-5-12 0,1 5-4 16,3-9-1-16,0 9 0 0,0-9 17 0,-4 4 0 15,4-4 0-15,0 0 0 0,0 0 0 0,0 9 9 0,0-9-1 16,0 0 0-16,0 0 1 0,0 0 0 0,0 0 0 0,0 0 0 16,0 0-9-16,4 3 0 0,-4-3 0 0,3 9 0 15,1-5 0-15,3-4 0 16,-4 6 0-16,4-6 0 0,0 3 0 0,-3-3 0 0,3 0 0 0,0 0 0 16,-7 0 0-16,4 0 0 0,3 0 0 0,-7 0 0 15,0 0 0-15,3 6 0 0,-3-6 0 0,7 7 0 16,-7-7 0-16,7 6 0 0,-3 0 0 0,-4-6 0 15,0 0 0-15,3 10 0 0,-3 2 0 0,0-3 0 16,0 4 0-16,0-4 0 0,0 4 0 0,0-4 0 16,-3-2 0-16,-1 2 0 0,1 0 0 0,-1-2 0 15,1 5 0-15,-1-5 0 0,4-7 0 0,0 0 0 16,0 0 0-16,0 0 0 0,0 0 0 0,-3 6 0 16,3-6 53-16,-7 6 9 0,7-6 2 0,-4 3 0 15,-3-3-103-15,4 0-20 0,-5-3-4 0,5 0-1 16,-4-3 0-16,0 3 0 0,3-7 0 0,-3 1 0 15,0 2-116-15,0-2-23 0,-7-7-5 16,11 1 0-16</inkml:trace>
  <inkml:trace contextRef="#ctx0" brushRef="#br0" timeOffset="-122997.435">29291 9625 1497 0,'0'0'32'0,"0"0"8"15,0 0 0-15,0 0 4 0,0 0-36 0,-10 7-8 0,3-4 0 0,-1 3 0 0,1-3 104 0,0 0 20 16,4 10 3-16,-4-4 1 0,3 1-103 0,-3-1-25 16,4 4 0-16,-4-1 0 15,3 4 56-15,1-4 7 0,-1 1 1 0,0 6 0 0,1-7-52 0,-1 1-12 16,1-1 0-16,-1 1 0 0,1 0 0 0,-1-4 0 16,1 4 0-16,3-4 0 0,0 0 0 0,0-2 0 15,0-7 0-15,3 6 0 16,-3 0-48-16,0-6-13 0,0 0-3 0,0 0 0 15,0 0-102-15,0 0-21 0,0 0-4 0,0 0-1 0</inkml:trace>
  <inkml:trace contextRef="#ctx0" brushRef="#br0" timeOffset="-122759.592">29291 9268 1728 0,'0'0'38'0,"0"0"8"0,0 0 2 0,0 0 0 0,0 0-39 0,0 0-9 0,0 0 0 0,-3 9 0 16,-1-2 53-16,1-1 9 0,3-6 2 0,-4 9 0 16,4-9-64-16,0 0-18 0,0 0-1 0,0 0 0 15,0 0 11-15,0 0 8 0,0 0-12 0,0 0 12 16,0 0-159-16,0 0-25 0,0 0-4 0,0 0-2 15</inkml:trace>
  <inkml:trace contextRef="#ctx0" brushRef="#br0" timeOffset="-122104.658">29475 9660 1728 0,'0'0'38'0,"0"0"8"0,0 0 2 0,0 0 0 0,0 0-39 0,0 0-9 0,0 0 0 0,0 0 0 16,0 9 53-16,0 1 9 0,0-4 2 0,0 3 0 16,0 1-52-16,0 2-12 0,0-2 0 0,0 2 0 15,0-2 0-15,0-4 0 0,0 7 0 0,0 2 0 16,0-8 54-16,-4 5 8 0,4 1 2 0,0-1 0 15,0-2-52-15,-3-1-12 0,-1 4 0 0,0-1 0 16,1 1 0-16,-1-4 0 0,1 4 0 0,-1-4 0 16,1-3 0-16,-1 4 0 0,4-4 0 0,-3 0 0 15,3-6 0-15,0 0 0 0,0 6 0 0,0-6 0 16,0 0 54-16,0 0 8 0,0 0 2 0,0 0 0 16,0 0 0-16,0 0 0 0,0 0 0 0,0 0 0 15,0-6-14-15,0 0-2 0,0 0-1 0,0-4 0 16,0-2-31-16,0-1-7 0,0 1-1 0,0 2 0 0,3-2-19 15,-3-1-4-15,0 1-1 0,0-4 0 0,0-3-3 16,0 7-1-16,0-4 0 0,0-3 0 16,0 6-19-16,4 1-4 0,-4-4-1 15,3 4 0-15,1 2 26 0,-4-2 5 0,3 2 1 0,1 1 0 0,-1-4 3 0,1 10 1 16,0 0 0-16,-1-3 0 0,1 3 8 16,-4 3 0-16,7-7 0 0,-7 7 0 0,3 0-17 0,4 7-2 15,0-4 0-15,-3 0 0 0,3 0 19 0,0 3 0 16,0-6 0-16,0 10 0 0,0-7 0 0,0 6 0 15,-3-6 0-15,3 10 0 0,-4-4 0 0,1 1 0 16,-1-1 0-16,1 4 0 0,-1-1 0 0,1 1 0 16,-1-1-8-16,1-2 8 0,-4 2 0 0,3 1 0 15,-3-4 0-15,0 4 0 0,4-1 0 0,-4-2 0 16,-4 2 0-16,4 1 0 0,-3-4 0 0,3 4 0 0,0-1 0 16,-4 1 0-16,1-4 0 0,3 1 0 0,0-1 0 15,0-3 0-15,0 1-9 0,0 2-5 16,0-9-1-16,0 6 0 15,3-2-51-15,-3 2-10 0,0-6-3 0,7 6 0 16,-3-3-15-16,0 7-3 0,-1-7-1 0,1 3-460 0,-1 0-92 0</inkml:trace>
  <inkml:trace contextRef="#ctx0" brushRef="#br0" timeOffset="-121756.962">29817 9923 1414 0,'0'0'40'0,"0"0"9"0,0 0-39 0,0 0-10 16,0 0 0-16,0 0 0 0,0 0 148 0,0 0 28 0,0 0 6 0,0 0 1 16,0 0-43-16,0 0-9 0,0 0-2 0,0 0 0 15,0 0-77-15,0 0-16 0,0 0-4 0,0 0 0 16,0 0-32-16,0 0 0 0,0 0 0 0,0 0 0 31,0 0-116-31,-4 10-24 0,1-1-5 0,-1 4-863 0</inkml:trace>
  <inkml:trace contextRef="#ctx0" brushRef="#br0" timeOffset="-59372.063">2843 10955 1036 0,'0'0'23'0,"0"0"5"0,0 0 0 0,0 0 1 0,0 0-29 0,0 0 0 0,0 0 0 0,0 0 0 0,0 0 92 0,0 0 13 16,0 0 3-16,0 0 0 0,0 0-38 0,0 0-7 15,0 0-2-15,0 0 0 0,-7 6-30 0,7-6-7 16,-7 0 0-16,7 0-1 0,-7 0 33 0,7 0 6 15,-10 0 2-15,10 0 0 0,0 0-27 0,-7 0-5 16,7 0 0-16,0 0-1 0,0 0-23 0,0 0-8 16,0 0 0-16,0 0 9 0,0 0-9 0,0 0 0 15,0 0 0-15,0 0 0 16,0 0-32-16,-4 10 0 0,4-10 1 0,0 6 0 0,0 0 46 0,0 1 9 0,0 5 1 0,0-3 1 31,0 1-42-31,0-1-8 0,0 4-1 0,4-7-1 0,-4 7 51 0,0 2 11 0,3 4 1 0,-3-3 1 16,0-10-21-16,0 4-4 0,4 2-1 0,-4 4 0 15,0-1 2-15,0 1 0 0,0 0 0 0,3-1 0 16,-3 1-14-16,0 0 0 0,4-4 0 0,-4 4 0 16,3 0 37-16,-3-1 5 0,4-5 1 0,-1 2 0 15,1 7-32-15,3-3-11 0,-4-4 0 0,4 1 9 16,4 9-9-16,-4-10 0 0,4 7 0 0,6-3 0 16,-6-4 12-16,3 1 6 0,-3 6 2 0,6-10 0 15,1-3-20-15,3 7 0 0,-3-7 0 0,6-3 0 16,-6-3-11-16,0 0-5 0,-1-3-2 0,1-6 0 15,0-4 18-15,3-2 0 0,-7-4 0 0,3-3 0 16,-9 0 0-16,6-6 14 0,-4-4-4 0,1 7-1 16,-4 0 1-16,0 0 0 0,-4 0 0 0,4 0 0 15,-3-3-1-15,0 9 0 0,-4-9 0 0,0 6 0 0,0 3-9 16,-4-3-16-16,0 0 4 0,1 3 1 0,-1 0 21 16,-3 1 4-16,4-1 1 0,-1 3 0 0,1-3-24 15,-1 7-5-15,1-4-1 0,-1 0 0 16,1 7-31-16,3-4-6 0,0 1-2 0,0-1 0 15,0 4-111-15,3-4-23 0,1 4-4 0,3-4 0 0</inkml:trace>
  <inkml:trace contextRef="#ctx0" brushRef="#br0" timeOffset="-58601.157">3362 11265 712 0,'0'0'16'0,"0"0"3"0,0-6 1 0,-4 0 0 0,4 3-20 0,-3-3 0 15,3-4 0-15,-4 1 0 0,4 2 48 0,0 1 7 16,-3-3 1-16,3-4 0 0,0 10 29 0,0-6 7 16,0 2 0-16,0 1 1 0,0 6-19 0,0 0-4 15,0 0-1-15,0 0 0 0,0 0-4 0,0 0-1 0,0 0 0 16,0 0 0-16,0 0-16 0,0 0-4 0,0 10-1 16,0 2 0-16,0 4-28 0,0-1-6 15,0 1-1-15,0 0 0 0,0-1 4 0,0 4 1 16,3 0 0-16,-3-3 0 0,0 3-13 0,0-4 0 0,0 4 0 15,0-6 0-15,0-1 54 0,0 1 8 0,0-10 2 0,0 9 0 16,0-12-52-16,0 0-12 0,0 0 0 0,0 0 0 16,0 0 32-16,0 0 4 0,0 0 1 0,0 0 0 15,0 0-22-15,0 0-5 0,0 0-1 0,0-6 0 16,4-3-9-16,-1-1 0 0,-3 1 0 0,4-4 0 16,0 1 16-16,-4 6 2 0,3-10 0 0,1 10 0 15,-4-1-66 1,3-5-12-16,1 6-4 0,3-1 0 0,-4-2 64 0,1-4 0 0,-1 10 12 0,1-6-2 15,-1 6-10-15,1-4-14 0,-1 4 3 0,1-3 1 16,-1 0 10-16,1-4 0 0,-1 7 10 0,5-6-10 16,-1 6 0-16,3-4 0 0,-3 4-8 0,0 0 8 15,4 0-9-15,-1 0 9 0,-2 0 0 0,2 3-9 16,4 0 9-16,-3 3-10 0,-1 0 10 0,-3 3-10 0,8 0 10 16,-5 1-10-16,1 5 10 0,-1 1-10 15,-3-1 2-15,0 7 0 0,0 0 0 0,-3 0 0 0,0 6 8 0,-4 6-8 16,0-6 8-16,0 0-8 0,0 4 8 0,-4-4-8 15,0-3 8-15,-3-4-8 0,7 1 8 0,-3-6-12 16,3-4 12-16,-4-2-12 16,4-7-160-16,0 0-33 0</inkml:trace>
  <inkml:trace contextRef="#ctx0" brushRef="#br0" timeOffset="-57898.727">4643 11156 1267 0,'0'0'28'0,"-7"-3"5"0,-1-1 2 0,5-2 1 0,-4 0-36 0,3 0 0 0,-3 3 0 0,0-4 0 15,0 1 58-15,-3 0 5 16,3 3 1-16,-1-1 0 0,1-2-27 0,0 6-5 0,0 0 0 0,7 0-1 15,0 0 9-15,-3 0 1 0,3 0 1 0,0 0 0 16,0 0-11-16,-4 0-3 0,4 0 0 0,0 13 0 16,0-7-7-16,0 7-1 0,4-4-1 0,-4 3 0 15,3 4 17-15,4 3 4 0,-3 0 1 0,3 3 0 16,0 0-8-16,0 0-1 0,0 6-1 0,0 3 0 16,0 1-31-16,-3 5 0 0,-1 1 0 0,1-1 0 15,-1-2 16-15,-3-1-2 0,0 1-1 0,0-1 0 16,0-2-13-16,0-1-18 0,0-3 4 0,-3 1 1 15,-1-4 13-15,1 0 0 0,-1-3 0 0,1 3 0 16,3-6 48-16,-4-4 13 0,1 1 3 0,3-3 0 16,0-7-55-16,-4 0-9 0,4-6 0 0,0 0 0 15,0 0 0-15,0 0 8 0,0 0 2 0,0 0 0 16,-7-6-10-16,0 3-14 0,-4-7 3 0,4 1 1 16,-3-4-40-16,-1 1-8 15,-3-1-2-15,-4-9 0 0,4 7-16 0,-3-7-3 0,-1-3-1 16,-3-1-520-16,7-5-105 0</inkml:trace>
  <inkml:trace contextRef="#ctx0" brushRef="#br0" timeOffset="-57577.714">4378 10729 1552 0,'0'0'44'0,"-7"7"10"0,0-1-43 0,0 0-11 0,7-6 0 0,-7 6 0 16,7-6 53-16,0 0 9 0,0 0 2 0,0 0 0 15,0 0-8-15,0 0-2 0,0 0 0 0,0 0 0 16,0 0-191-16,0 0-39 0,14-12-7 15,0-4-1-15</inkml:trace>
  <inkml:trace contextRef="#ctx0" brushRef="#br0" timeOffset="-57037.175">4988 11168 1497 0,'0'0'32'0,"-3"-3"8"0,-4-3 0 0,0 0 4 0,0-4-36 0,3 4-8 16,-3 0 0-16,0-1 0 0,3-2 83 0,-3 6 14 0,4-3 3 0,-4 2 1 15,3-2-37-15,4 6-8 0,-3 0-2 0,3 0 0 16,-7 0-17-16,0 0-3 0,7 0-1 0,-7 6 0 16,3-2-13-16,-7 5-2 0,8-3-1 0,-4 4 0 15,0 2-17-15,3 4 0 0,-3 3 8 0,4-1-8 16,-4 1 0-16,3 0 0 0,-3 0 0 0,4 0 0 16,-1 3-13-16,0-3 0 0,1-1 0 15,-1 4 0-15,4-3 13 0,0 0 0 0,0-3 0 0,0-4 0 16,0 1 0-16,0-1 0 0,4-6 0 0,-4 4 0 15,0-10 0-15,3 0 0 0,-3 0 0 0,8 6 0 16,-1-12 0-16,0 6 0 0,3-6 0 0,1-1 0 16,3-2 48-16,0-4 13 0,4-2 3 0,-8-4 0 15,8 6-64-15,0-5-24 0,-1-1 0 0,1-3 1 16,-4 9 23-16,4-9 0 0,-4 7 0 0,-4-1 0 16,-3 0 0-16,0 1 0 0,0 2 0 0,-7 0 0 15,4 4 0-15,-4 0-11 0,-4 2 1 0,1-2 0 16,-4 3-14-16,0-1-2 0,-4 1-1 15,1 3 0-15,-8-6 12 0,4 9 3 0,-4-3 0 0,1-1 0 0,-1 1 12 16,-3 3 0-16,7 0 9 0,-11 0-9 0,7 3 0 0,4-3 0 16,-3 4 0-16,2-1 0 0,1-3 0 0,4 0 0 15,3 0 0-15,3 6 0 0,-3-3 0 0,7-3 0 16,0 0 0-16,0 0 0 0,0 0 0 0,0 0-8 16,0 0-1-16,0 0 0 15,7 3-37-15,0-3-7 0,7 0-2 0</inkml:trace>
  <inkml:trace contextRef="#ctx0" brushRef="#br0" timeOffset="-56521.042">5278 11084 1688 0,'0'0'37'15,"0"0"8"-15,-8 0 2 0,-2 0 0 0,3 9-38 0,0-6-9 0,0 3 0 0,0 1 0 0,7-7 23 0,0 0 2 16,-7 3 1-16,7-3 0 0,0 0-10 0,0 0-1 15,0 0-1-15,-4 9 0 0,4-9 4 0,-3 7 1 16,3-7 0-16,0 9 0 0,3-3-3 0,-3 4 0 16,4-4 0-16,-1 3 0 0,1 1-16 0,-1-1 0 15,1 0 0-15,3 1 0 0,-4 2 0 0,1-5 0 16,3 5 0-16,3 4 0 0,-6-4 41 0,0 1 5 16,3-7 1-16,-4 13 0 0,1-6-24 0,-1-1-5 15,1 1-1-15,-1-4 0 0,4 1-17 0,-3-4 0 16,3 0 0-16,-4-3 0 0,-3-3 0 0,7 0 0 15,-7 0 0-15,11 0 0 0,-4-3 55 0,0-3 7 16,0 3 2-16,0-4 0 0,0 1-52 0,0 0-12 0,4-7 0 16,-4 7 0-16,0-3 0 0,-3-1 0 0,-1-2 0 15,1 2 0-15,-1-2 28 0,1 2 2 0,-4-2 1 0,3-4 0 16,1 0-31-16,-4 4 8 0,0-4-8 0,0 1 0 31,0-1-23-31,0 0-7 0,-4 1-2 0,4-1 0 16,0-3-80-16,-3 3-16 0,3 1-3 0,0-4-506 0,0 3-102 0</inkml:trace>
  <inkml:trace contextRef="#ctx0" brushRef="#br0" timeOffset="-56032.097">5644 11065 1944 0,'0'0'43'0,"0"0"9"0,0 0 1 0,0 0 1 0,0 0-43 0,0 0-11 16,0 0 0-16,-10 3 0 0,10-3 56 0,-4 9 10 16,1-2 2-16,-1 5 0 0,4-2-55 0,0 5-13 15,4-5 0-15,-1 8 0 0,4 1 54 0,0 0 8 16,1-3 2-16,-5-1 0 15,4 1-72-15,-3 0-15 0,-4-4-2 0,7-2-1 0,-4 2 42 0,1 1 8 0,-1-7 1 0,-3-6 1 16,0 0-26-16,0 0 0 0,0 0 0 0,0 0 0 16,0 0 0-16,0 0 0 0,0 0 0 0,-7-6 0 15,0 0 24-15,4-4 0 16,-8 1 0-16,0-4 0 0,1 4 13 0,3-7 3 16,0 4 0-16,0-4 0 15,0 0-84-15,0 1-16 0,3-1-3 0,-3 0-1 0,3 1 52 0,1-1 12 0,3 0 0 16,0-3 0-16,0 4 13 0,3-1 6 0,1 3 1 0,0 1 0 15,-1-1-32-15,1 4-7 0,3 0-1 0,0 5 0 16,0 1 20-16,3 0 12 0,-3 3-1 0,8 3-1 16,-5-3-10-16,-3 7-14 0,4-7 3 0,-4 6 1 15,3-3 10-15,1 0 0 0,0-3 0 0,-1 0 0 16,1 0-9-16,3 0 0 0,-4 0 0 0,8 0 0 16,-7-3-37-16,3 3-7 0,0-3-2 15,3 3 0-15,-2-6-64 0,-5 6-13 0</inkml:trace>
  <inkml:trace contextRef="#ctx0" brushRef="#br0" timeOffset="-54670.211">6643 10670 648 0,'-4'3'14'0,"-3"6"3"0,4-6 1 0,-1 7 0 0,1-4-18 0,-1 0 0 0,1 4 0 0,3-1 0 15,-4 1 69-15,4-4 11 0,0 3 1 16,-3 4 1-16,3-4 4 0,0 7 1 0,3-4 0 0,-3 7 0 16,7-3-16-16,-3 9-3 15,-1-3-1-15,4 0 0 0,-3 3-4 0,3 0-1 0,3 3 0 0,-6 0 0 16,-1-2-11-16,1 2-3 0,0 0 0 0,-1 0 0 15,1 0-1-15,-1 1-1 0,-3-1 0 0,0 0 0 16,0 0-14-16,-3 4-2 0,-1-1-1 0,4 0 0 16,-3-2-16-16,-1-1-3 0,4-3-1 0,-4-3 0 15,4-10-9-15,0 1 8 0,0-4-8 0,0-2 8 16,0-7-8-16,0 0 12 0,0 0-12 0,0 0 12 16,0 0-12-16,0-10 10 0,0-9-10 0,-3 7 10 15,3-10-10-15,0 9 12 0,-4-9-12 0,4 4 12 16,-3-1-12-16,3-3 8 0,-7 6-8 0,3-3 8 15,1 1-28-15,-1-1-5 16,-3 0-2-16,4-3 0 0,-4 3 46 0,-4-3 9 0,4 3 1 0,0-3 1 16,0 4-30-16,0-4-21 0,0-3 3 0,0 3 1 0,3-3 2 15,1-4 1-15,-1 1 0 0,1 0 0 16,-1-3 1-16,4 2 0 0,0-2 0 0,0 3 0 16,4-4 13-16,3 10 0 0,0-3-10 0,0 3 10 0,7 4 0 0,0-1 0 15,0-3 0-15,0 9 0 0,0 7-9 0,7 0 9 16,-6-1 0-16,2 4 0 0,1 3 0 0,-1 3 0 15,5 1 0-15,-5-1 0 0,4 6 0 0,-3 1 0 16,3-4 0-16,-3 3 0 0,0 1-8 0,-4-1 8 16,0-3 0-16,0 7 0 0,-7-4 0 0,0-2-8 0,0-1 8 15,0 3 0-15,-7-6-12 0,4 7 2 0,-4-7 0 16,-4 9 0 0,1-5-19-16,-1 2-4 0,1 4-1 0,-5-7 0 15,1 10-24-15,-7-10-5 0,4 6-1 0,-4-2 0 0,-1-1 54 0,-2 1 10 0,-4-4 0 0,3 6 0 16,4-2 30-16,-11-7 1 0,11 3 0 0,-4 1 0 15,1-4-13-15,-1 0-2 16,4 3-1-16,0 0 0 0,7-3-15 0,0-3 0 0,0 0 0 0,0 0 0 16,7 0 0-16,0 0 0 0,0 0 0 0,0 0 0 15,0 0-9-15,0 0 9 0,0 0-13 0,0 0 5 16,0 0 0-16,0 0 0 0,0 0 0 0,0 0 0 31,0 0-17-31,0 0-3 0,7 0-1 0,3 0 0 0,-3 0 57 0,-3 0 12 0,3 0 3 0,0 0 0 16,4 0-19-16,-4 0-3 0,3 7-1 0,-3-4 0 15,4 0-20-15,0 6 0 0,-4 1 0 0,3-1 8 16,4 4-8-16,4-1 0 0,-11 4 0 0,7-3 0 16,-3 5 0-16,3-2 12 0,0 3-4 0,4-3 0 0,-4 2-8 15,0-2-8-15,3 6 8 0,-6-6-12 0,0 2 12 0,-1 1 0 16,1-3 0-16,-4 3 0 0,0 0 0 0,0-4 0 16,-7 7 0-16,3 0 8 0,-3 0 8 0,-3 0 3 15,-4-3 0-15,0 9 0 0,-4-9 8 0,4 3 1 16,-7 0 1-16,0 0 0 0,3-7 6 0,-6-2 1 15,6 0 0-15,-7-4 0 0,4-3 3 0,-7 1 1 16,7-7 0-16,-7 0 0 0,3 0-40 0,1-7 0 16,3 1-12-16,-4-7 4 0,0-2-7 0,1-4-1 15,-1 3 0-15,4-3 0 0,-4-3-3 0,8 4-1 16,-1-1 0-16,4-3 0 16,0 9-36-16,3 1-8 0,1-4-2 0,3 7-564 0,3-1-113 0</inkml:trace>
  <inkml:trace contextRef="#ctx0" brushRef="#br0" timeOffset="-54087.524">7176 11137 1810 0,'0'0'40'0,"0"0"8"0,0 0 1 0,-8 3 3 0,8-3-42 16,-7 3-10-16,7-3 0 0,-3 6 0 0,-11-2 35 0,7 2 5 16,3 0 0-16,-3 0 1 0,4-2 10 0,-4-1 1 15,3 6 1-15,0-6 0 0,-3 10-43 0,4-7-10 16,-4 3 0-16,3-2 0 0,4 5 0 0,-7-5 0 15,4 2 0-15,-1 0-10 0,4-2 10 0,-3 2 0 16,-1-3 0-16,4 4-8 0,0-1 8 0,0 1 0 16,0-4 0-16,0 6 0 0,0 1 0 0,0-1 0 0,0-2 0 0,0-1 0 15,0 1 12-15,0-4-1 0,4 10-1 16,-1-10 0-16,1 6 4 0,-1-5 1 0,4-1 0 0,-3 3 0 16,3 1-6-16,0-7-1 0,4 3 0 0,-4 0 0 15,3-6-20-15,1 7-5 0,3-7-1 0,-7 0 0 16,0-7 18-16,4 7 0 0,-1-3 0 15,-3-6 0-15,4 3 0 0,-4-4 0 0,0 1 0 0,0-4 0 16,0 1 0-16,-3-1 0 0,3-6 0 0,-4 7 0 16,1-1 0-16,-1 1 0 0,-3-4 0 15,0 0 0-15,0 4 0 0,0-1 0 0,-3 1 0 0,-1 2 0 16,1-2 0-16,-4-1 0 0,3 1 0 0,-7 5 0 16,1-5-12-16,-1 2 2 0,-3 1 0 0,4 0 0 15,-5-1-4-15,5 4-1 0,-4 3 0 0,3 0 0 16,1 3 15-16,-1 3-11 0,0 0 11 0,4 3-10 15,0 4-19-15,0 2-4 0,4 1-1 16,-1 2 0-16,1 1 24 0,-1 0 10 0,4-1-8 0,4 4 8 16,-4-3-69-16,3 0-9 0,4-1-2 0,-3-2-704 15</inkml:trace>
  <inkml:trace contextRef="#ctx0" brushRef="#br0" timeOffset="-53450.673">7359 10673 1728 0,'0'0'38'0,"-7"0"8"0,0-3 2 0,7 3 0 0,-7 0-39 0,7 0-9 0,-7 3 0 0,0 3 0 16,0 3 0-16,0 4 0 0,-4 0 0 0,7 2 0 15,-3-2 43-15,4 12 6 0,3-3 2 0,-4 3 0 16,4 3-31-16,0 4-5 0,4 2-2 0,-1 0 0 16,1 4 21-16,3-3 4 0,0-1 1 0,4-3 0 15,-4 1-11-15,3-4-3 0,1 0 0 0,3-6 0 16,-3 6-25-16,-1-2 0 0,4-5 0 0,0-2 0 16,-10 6 0-16,3-6 0 0,0-3 0 0,-3 0 0 15,-4-10 21-15,3 6-1 0,-3-5 0 0,0-4 0 16,0-3-4-16,0 0 0 0,0 0-1 0,0 0 0 15,0 0 14-15,0 0 3 0,-7-3 1 0,3-7 0 16,-3 1-21-16,4 3-4 0,-1-4 0 0,1 4-8 16,3-7 8-16,-4 7-8 0,-3-3 0 0,7-1 0 0,-3 1 0 15,3 3 0-15,3-1 8 0,-3 1-8 0,0-3 0 16,0 2 0-16,-3 1 0 0,3 0 0 16,3 0 0-16,-3 6 0 0,0 0 0 0,0 0 0 0,0-7 0 0,7 4 0 15,-3-6 0-15,-1 9-9 0,4-7 9 16,-3 4-12-16,3 0 12 0,0 0-12 0,0 0 3 0,0-3 0 15,0 2 0-15,0-2 0 0,0 6-1 0,0-3 0 16,-3 0 0-16,3-3 0 0,0 6 10 0,0 0 0 16,-3-3 0-16,3 3 0 0,-4 0 0 0,-3 0 0 15,7 3 0-15,0-3-8 0,-7 0 8 0,4 9 0 16,-4-6 0-16,3 7 0 0,1-1 0 0,-1 4 0 16,1-4 0-16,-4 4 0 0,0-1 0 0,0 4 0 0,-4-4 0 15,1 7 0-15,-1-3 0 0,1 9 0 16,-1-3 0-16,-6-3 0 0,6-1 0 0,-3 1-8 0,4-3 8 0,-4 0 0 15,3-1 0-15,-3-2 0 16,0-4 0-16,0-2 0 0,3-1 9 0,-3-3-9 0,0 3 12 0,-3-6-12 31,3-6-36-31,-4 6-13 0,0-9-3 0,4-4-1 16,0 7-50-16,-7-4-9 0,4-5-3 0</inkml:trace>
  <inkml:trace contextRef="#ctx0" brushRef="#br0" timeOffset="-52517.295">8407 11131 1082 0,'0'0'30'0,"0"0"8"0,0 0-30 0,0 0-8 15,0 0 0-15,0 0 0 0,0 0 100 0,0 0 18 16,0 0 4-16,-7 6 1 0,3-3-27 0,-3 0-6 16,0 3-1-16,-4-2 0 0,4-1-42 0,-3 3-9 15,-1-3-2-15,-3 0 0 0,7 0-8 0,-7 1-3 16,3-1 0-16,-3-3 0 0,0 6 16 0,0-3 3 0,3 0 1 0,-3 3 0 16,0 1-36-16,-3-4-9 0,2 3 0 0,1 0 0 15,4 1 29-15,-1-7 4 0,4 9 1 0,0 1 0 16,0-4-3-16,3 3-1 0,4-3 0 15,-3 1 0 1,6 5-50-16,-3-2-9 0,4-1-3 0,0 1 0 0,3-4 32 0,0 3 0 0,3-6 0 0,-3 7 0 31,4-7-24-31,-1-3-9 0,1 6-2 0,0-6 0 0,3-6 35 0,0 6 0 0,-4-6 0 0,5-1 0 16,-5 1 19-16,1-3 10 0,-8 2 3 0,8-2 0 16,-4 0-32-16,3-4 0 0,-6 4-13 0,3-1 4 15,-3-2-7-15,-1 2-2 0,-3-2 0 0,4 5 0 16,-4 1 18-16,0 0-10 0,0 0 10 0,0 6-8 15,-4-10 8-15,4 10 0 0,0 0 8 0,0 0-8 16,-7 0 0-16,3 0 9 0,4 0-9 0,0 0 0 16,-7 0 0-16,0 6 0 0,4 1 0 0,-1-1-9 15,1 3 9-15,-1-2-10 0,4 5 10 0,0 1-10 0,0-4 10 16,0 4 0-16,4-4 0 0,-1 4 0 0,4-4 9 0,0-3 1 16,0 4 0-16,1-1 0 0,-1-6 0 0,7 7 0 15,-4-7 0-15,4 3 0 0,1-6-26 0,-5 3-4 16,4-3-2-16,4-3-634 15,-4-3-128-15</inkml:trace>
  <inkml:trace contextRef="#ctx0" brushRef="#br0" timeOffset="-51467.143">9063 11109 1393 0,'0'0'30'0,"-4"-3"6"0,1-1 2 0,3 4 2 0,0 0-32 0,0 0-8 0,-7-6 0 0,0 12 0 15,7-6 44-15,-7 4 6 0,0-1 2 0,0 3 0 16,3 0-9-16,-3 4-2 0,0-1 0 0,3 0 0 16,1 4 19-16,-1 0 3 0,1-1 1 0,3 4 0 15,-4-1-52-15,4 1-12 16,4 0 0-16,-4 6 0 0,0 0 54 0,3 0 8 0,1 3 2 0,-1 6 0 16,4-3-52-16,0 4-12 0,-3-4 0 0,3 6 0 15,-3-2 0-15,3-4 0 0,-4 3 0 0,1-2 0 16,-1 2 0-16,-3-3 0 0,0-6 0 0,0 0 0 15,0 0 0-15,0-6 0 0,0 2 0 0,-3-5 0 16,3-4 0-16,-4-2 0 0,4 2 0 0,0-9 0 16,0 0 0-16,0 0 0 0,0 0 0 0,0 0 0 15,0 0 54-15,0 0 8 0,0 0 2 0,0 0 0 0,0 0-52 16,0 0-12-16,-7-9 0 0,4 2 0 0,-1-2 0 0,1-4 0 16,3-5 0-16,-4-1 0 0,0 0 0 15,4-6 0-15,-3 0 0 0,-1-3 0 0,1-1 0 0,3-2 0 16,0 0 0-16,-4-4 0 15,4 1 54-15,-3-1 8 0,-1 1 2 0,4-1 0 0,-3 4-52 0,3 3-12 16,0-4 0-16,-4 10 0 0,4-6 0 0,0 3 0 16,-3 3 0-16,3 0 0 15,0 0-48-15,3 7-13 0,-3-1-3 0,4-3 0 0,-1 3 103 0,1 4 20 16,-1 2 4-16,1 1 1 16,3 0-103-16,-4-1-20 0,5 7-4 0,-1-3-1 0,0 3 52 0,3-1 12 15,1 4 0-15,-1 0 0 0,4 4 0 0,1-1 0 16,-1 3 0-16,0 0 0 0,3 1 0 0,-2 2 0 0,2 0 0 15,-3 4 0-15,0-4 0 0,-3 7 0 0,0-7 0 16,-1 4 0-16,-3 0-20 0,0-1 3 0,-3 4 0 0,-4-7 0 16,0 4 6-16,-4-1 2 0,-3 4 0 0,0-4 0 31,-3 1-23-31,-4 0-4 0,3-4 0 0,-3-3-1 0,0 0 37 0,0 1 0 0,-1-7 0 0,1 6 0 16,0-6 0-16,0 0 0 0,4 0 0 0,-1 0 0 15,0 0 0-15,4 0 0 0,0-6 0 0,-3 6 0 16,3-3 0-16,0-4 0 0,3 4 0 0,-3-3 0 15,0 0-21-15,0-4 3 0,0 7 1 0,3-6 0 16,1-1-75-16,-1 1-16 0,1 3-2 0,-1-4-454 16,4-2-90-16</inkml:trace>
  <inkml:trace contextRef="#ctx0" brushRef="#br0" timeOffset="-50919.487">9437 11093 1562 0,'0'0'34'0,"0"0"7"0,0 0 2 0,0 0 1 0,-7-9-35 0,3 9-9 0,4 0 0 16,0 0 0-16,-7-4 90 0,4 1 16 0,3 3 3 0,-11 0 1 15,4 0-26-15,0 3-6 0,0 1-1 0,0-4 0 16,0 6-42-16,0-3-9 0,-4 0-2 0,4 3 0 16,-4 1-16-16,4-1-8 0,-3 3 8 0,3-2-8 15,0 2 0-15,0 0 0 0,0-2 0 0,0 2 0 16,3 1 0-16,1-1 0 16,-1-3 0-16,0 0 0 0,4-6-10 0,0 10 10 0,0-7 0 0,0-3-9 15,4 6 9-15,0 1-8 0,-1-4 8 0,4 9-8 16,0-5 8-16,4-1 0 0,-1-3-9 0,1 3 9 15,3 0 0-15,0-2-11 0,-3-1 11 0,3-3-8 16,0 0-2-16,0 0 0 0,0-3 0 0,0-1 0 16,-3 1-2-16,-1 0-1 0,5-3 0 0,-8 0 0 15,3-4 13-15,-6 7 0 0,3-6 0 0,-4-1 0 16,1 7 0-16,-1 0 0 0,-3-3 0 0,4-1 0 16,-4 1 0-16,3 0 0 0,-3 0 0 0,0-1 0 0,0 1 0 15,-3 0 0-15,3-4 0 0,0 4 10 16,-4 3-10-16,1-6 12 0,-1 6-12 0,-3-4 12 0,4 1 0 0,-4 3 1 15,0-3 0-15,0 2 0 0,-4-2 3 0,4 3 1 16,-4 0 0-16,4-3 0 0,-3 6-17 0,3-4 8 16,-4 1-8-16,4 3 0 0,3 0 0 0,-3 0-11 15,7 0 0-15,-7 7 0 16,7-7-22-16,0 0-5 0,-7 0-1 0,7 0 0 16,0 0-113-16,4 9-22 0,-4 0-5 0,3-5-602 15</inkml:trace>
  <inkml:trace contextRef="#ctx0" brushRef="#br0" timeOffset="-50593.986">9708 10964 1314 0,'0'0'37'0,"0"0"8"0,0 0-36 0,0 7-9 0,0 2 0 0,0 1 0 16,-3 8 104-16,3 1 20 0,0 0 3 0,-4 3 1 15,4-6-52-15,0 9-9 0,-3-3-3 0,3 0 0 16,-4-4-39-16,4 1-8 0,-3 0-1 0,3-3-1 0,0-4-24 0,-4 4-5 15,4-4-1-15,0 1 0 0,4-7 15 0,-4 4 0 16,0-4 0-16,0-6 0 16,0 0-54-16,0 0-8 0,0 0-2 0,3-6-742 15</inkml:trace>
  <inkml:trace contextRef="#ctx0" brushRef="#br0" timeOffset="-50423.043">9705 10767 1728 0,'0'0'38'0,"0"0"8"0,0 0 2 0,0 0 0 0,0 0-39 0,0 0-9 0,0 0 0 0,0 0 0 16,0 0 56-16,0 0 8 0,0 0 3 0,0 0-619 16,0 0-124-16</inkml:trace>
  <inkml:trace contextRef="#ctx0" brushRef="#br0" timeOffset="-49702.015">10100 11109 1638 0,'0'0'36'0,"0"0"7"0,0 0 1 0,-4-7 3 0,4 1-38 16,0 3-9-16,0-6 0 0,0 9 0 0,-3-4 73 0,3 4 13 16,-4-6 2-16,1 0 1 0,-1 3 16 0,1 0 3 15,3 3 1-15,-7 0 0 0,0-3-72 0,0 3-14 16,-4 3-3-16,1-3-1 0,2 6-19 0,-2-3 0 16,-1 3 0-16,-3 1-9 0,4 2 9 0,-1 0 0 15,0 1 0-15,1-1-8 0,-1 1 8 0,1 2 0 16,-1 4 0-16,4 0-8 0,0-4 8 0,3 1 0 15,1-1-9-15,-1-2 9 0,4-7 0 0,0 9 0 16,0-5 0-16,0-1 0 0,4 0 0 0,-4-6 0 0,3 6 9 0,1-3-1 16,0 4-8-16,3-7 0 0,-4 6 8 15,4-6-8-15,4 3 0 0,-4-3 0 0,0 0 0 0,3 0 8 16,1-3-8-16,0-3-15 16,-4 6 4-16,3-3 1 0,1-4-4 0,-1 4-1 0,-3-6 0 0,4 3 0 31,-4-4-18-31,-3 1-4 0,3 9-1 0,-4-7 0 0,4 1 38 0,-3 0 0 0,-4 0 0 0,0 6 0 15,0-10 0-15,0 10 10 0,3 0 1 0,-3 0 0 16,-3-6-11-16,3 6-16 0,0 0 4 0,0 0 1 16,0 0 11-16,0 0 0 0,0 0 0 0,0 0 0 15,0 0 0-15,-4 6 0 0,1 4 0 0,-1 2 0 16,1-2 33-16,3 2 9 0,0-2 2 0,0 5 0 16,0-2-18-16,0-1-3 0,0 10-1 0,3 0 0 15,-3-6-6-15,4 12 0 0,3-3-1 0,-4 3 0 16,4 4 25-16,-3-4 6 0,6 3 1 0,-6 4 0 15,3-7-38-15,-3 7-9 0,-1-1 0 0,-3 1 0 16,4-1-30-16,-1-3-8 16,-3 4-2-16,4 3 0 0,-4-4 13 0,0 1 3 0,0-1 0 0,0-3 0 0,-4 1 24 0,1-4 0 15,-1 0 0-15,1-3 0 0,-1 0 15 16,-3-3 8-16,-4 0 1 0,4-3 1 0,-3 0-25 0,-1-3 0 16,1-4 0-16,-4-3 0 0,3 1-12 0,-3-7 0 15,0 3-1-15,-4-6 0 0,4 0-7 0,-4-6-2 16,4-3 0-16,-3-7 0 0,-1 0 8 0,-3-3 2 15,0-2 0-15,-4-5 0 16,4-2-23-16,0-3-4 0,3-4-1 0,-3 1 0 0,3-1 24 0,4 4 4 16,0 0 0-16,3 6 1 15,4 3-85-15,4 0-18 0,-1 6-3 0,8-3-449 0,3 7-90 16</inkml:trace>
  <inkml:trace contextRef="#ctx0" brushRef="#br0" timeOffset="-48802.15">10273 11124 1044 0,'0'0'23'0,"0"0"5"0,0 0 0 0,0 0 1 0,0 0-29 0,0 0 0 0,0 0 0 0,0 0 0 16,0 0 117-16,0 0 18 0,0 0 3 0,0 0 1 15,0 0-43-15,0 0-9 0,0 0-2 0,7 4 0 16,-4-1-29-16,5 3-7 0,-5 0-1 0,1 0 0 16,-1 1-13-16,1 2-3 0,-4 1-1 0,3-1 0 15,-3-3-3-15,0 7-1 0,0-1 0 0,-3-2 0 16,3 2-15-16,-4 1-4 0,4-1 0 0,-3-2 0 15,-1-1-8-15,1 4 0 0,-1-7 0 0,0 0 0 16,4-6 0-16,0 0 0 0,0 0 0 0,0 0 0 0,0 0 9 0,0 0-9 16,0 0 10-16,0 0-10 0,0 0 0 0,0 0-8 15,0 0-1-15,0 0 0 0,0 0-7 0,0 0 0 16,0-6-1-16,4 3 0 16,-4-3 17-16,0-1 16 0,0 7-4 0,4-3 0 0,-4 0-12 0,0-3 0 15,3-4 0-15,-3 7 0 0,0 3 0 0,4-6 0 16,-4 3 0-16,0-10 0 0,0 7 8 0,0-7-8 15,0 4 0-15,0-10 0 0,3 7 0 0,-3-4 0 16,4 3 0-16,-4 1 0 0,3 3 0 0,-3-1 0 16,0 4-8-16,4-4 8 0,3 4-14 0,-4 3 4 15,4 0 1-15,-3-3 0 16,3 6-14-16,0 0-2 0,0-4-1 0,0 1 0 0,-3 3 26 0,3 0-8 0,0 0 8 16,-4 0 0-16,4 0 0 0,0 0-8 0,-3 3 8 15,3 1 0 1,0-4-32-16,0 9-2 0,0 0 0 0,0 1 0 0,4-1 34 0,-1 1 0 0,1 8 0 0,0-2 0 15,-1-3 0-15,-3 9 0 0,7-4 0 0,-7-2 0 16,0 3 21-16,0 0 11 0,0-7 3 0,-3 10 0 16,0 0-25-16,-1-6-10 0,1 3 8 0,-4-4-8 15,0 4 0-15,0-6 0 0,0-1 0 0,-4-2 0 16,4-4-61-16,0-6-5 16,0 0-1-16,0 0-510 0,0-13-103 0</inkml:trace>
  <inkml:trace contextRef="#ctx0" brushRef="#br0" timeOffset="-48216.862">10933 11140 2012 0,'0'0'44'0,"0"0"10"0,0 0 2 0,0 0 0 0,0 0-45 0,0 0-11 0,0 0 0 0,0 0 0 16,-7-3 88-16,-1 3 16 0,1-6 4 0,0 6 0 16,-3 0-73-16,-1 0-15 0,1 0-2 0,-1 0-1 15,-3 0-17-15,0 6-9 0,3-6 1 0,-3 6 0 16,7-6-4-16,-4 10 0 0,1-4 0 0,3 0 0 15,0 4 12-15,-4-1-13 0,4-3 5 0,0 10 8 16,4-4-14-16,-1 1 5 0,-3 0 1 0,3-1 0 16,4 1 8-16,0-4-8 0,0-3 8 0,0 10-8 15,0-7 8-15,0-2 8 0,4 2-8 0,3-3 11 16,0 4-11-16,0-7 12 0,0 3-12 0,0 0 12 16,0 1-12-16,0-4 0 0,4 3 9 0,0 0-9 15,-4-6 0-15,3 0 0 0,-3 0 0 0,4 0 8 16,-4-3-8-16,3 0-8 0,1-3 8 0,-4-4-12 15,4-2-13-15,-4 6-3 0,-4-4-1 0,1 1 0 16,3-4 3-16,-4 4 1 0,1-4 0 0,-1 1 0 16,1 5 25-16,-1 1-8 0,-3-3 8 0,0 3 0 0,0-1 0 15,-3 1 19-15,3 6-3 0,0 0-1 16,0 0 13-16,0 0 4 0,0 0 0 0,0 0 0 0,0 0-12 0,0 0-1 16,0 0-1-16,0 0 0 0,0 0-18 0,0 0 0 15,0 0 0-15,0 0 0 0,0 0 0 0,0 0-9 16,0 6 9-16,3 7-12 0,-3-7 12 0,4 3 0 15,-4-2 0-15,4 5-8 0,3-2 8 0,0-1 0 16,-4 1 0-16,1-4 0 0,3 6-12 0,-4-2 0 16,4-1 0-16,0 1 0 15,0-4-120-15,1 0-25 0,-1-3-5 0</inkml:trace>
  <inkml:trace contextRef="#ctx0" brushRef="#br0" timeOffset="-47731.246">11141 11159 1875 0,'0'0'41'0,"0"0"9"0,0 0 2 0,0 0 0 0,0 0-41 0,0 0-11 0,0 0 0 0,0 0 0 15,0 0 72-15,0 0 12 0,0 0 2 0,0 0 1 16,-7 6-26-16,7-6-5 0,-4 6 0 0,1 1-1 15,3 2-47-15,0 0-8 0,0 1 0 0,0 2 0 16,0-5 0-16,0 5 0 0,3 4 0 0,-3-4 0 16,0 4 0-16,0-3 0 0,4 2 0 0,-4-5 0 15,0 9 0-15,0-13 0 0,0 6 0 0,0-2 0 0,0-10 11 16,0 0-3-16,0 0 0 0,0 0 0 0,0 0-8 0,0 0 0 16,0 0 0-16,0 0 0 0,0 0 56 0,-4-10 7 15,4-2 1-15,0-1 0 0,-3 1-52 0,3-1-12 16,0 1 0-16,-4-1 0 0,4 1-14 0,0-4-6 15,-3 0 0-15,-1 4-1 0,4-4 21 0,-4-3 0 16,1 7-9-16,-1-1 9 0,1-3 0 0,-1 4 0 16,1 3-8-16,-1-4 8 0,4 4 0 0,0-1 0 15,0 4 0-15,0 6 0 0,0 0 0 0,0-6 0 16,0 6-8-16,0-4 8 0,4-2 18 0,3 3 7 0,0 0 2 16,4 3 0-1,-4-3-73-15,7 0-14 0,0 3-4 0,0 0 0 0,7 0 48 0,-3-3 16 0,3 3-9 16,4-4 9-1,-4-2-34-15,3 6-2 0,-6-3 0 0,0 0 0 16,-1-3-98-16,1 6-20 0,-4-4-4 0,-3 4-1 16,3-6-67-16,-4 6-14 0</inkml:trace>
  <inkml:trace contextRef="#ctx0" brushRef="#br0" timeOffset="-47091.801">11603 11077 1432 0,'0'0'32'0,"0"0"6"16,0 0 2-16,0 0 0 0,0 0-32 0,0 0-8 0,0 0 0 0,0 0 0 15,0 0 94-15,0 0 18 0,0 0 3 0,0 0 1 16,-11 0-18-16,8-3-3 0,-4 3-1 0,-4-3 0 0,4 3-24 0,-4-3-5 16,4 0-1-16,-3 3 0 0,3-3-51 0,-4 3-13 15,1 0 0-15,-1 0 0 0,4 3 0 0,-4 0-10 16,1 0 2-16,6 6 0 0,-3-5-2 0,4 8 0 15,-1 4 0-15,1 0 0 0,3-1 2 0,-4 4 0 16,1-3 0-16,3 6 0 0,0-4 8 0,-4 1 0 16,4 0 0-16,-3-3 0 0,3 3 0 0,0-4 0 15,0-2 9-15,0-1-9 0,3 1 17 0,-3-1-3 16,0-2-1-16,0-1 0 0,4-6 4 0,-4-3 1 16,7 7 0-16,-7-7 0 0,3 0-3 0,4 0-1 15,0-7 0-15,0 1 0 0,4-3-6 0,0-4-8 0,-4-6 11 0,0 4-11 16,3-7 34-16,1 0 0 0,-1-6 0 0,1-1 0 15,3-2-34-15,-3-4 0 0,-1-5 0 0,1-4 0 32,3 0-19-32,-4-3-10 0,-2 6-3 0,-1-3 0 0,0 3 32 0,-4 7 0 0,-3-4 0 0,4 1 0 15,-4 2 0-15,0 1 0 0,0-4 8 0,-4 4-8 16,1-1 0-16,-1 4 0 0,-3-1 0 0,0 10 0 16,0 4 8-16,3 2-8 0,-3 3 0 0,4 7 0 15,-1 0 0-15,4 6 0 0,0 0 0 0,-7 6 0 16,4 7 0-16,-4 9-11 0,3 0 2 0,-3 3 0 15,4 0 9-15,-1-3 0 0,1 3-9 0,3-3 9 16,0 3 0-16,0 6 0 0,0-6 0 0,0 0 0 16,3 7 0-16,1 5 8 0,-1 1-8 0,4-4 12 15,4-5-12-15,-4-1 10 0,3 6-10 0,-3 1 10 0,0-1-10 16,1-5 0-16,2 8 0 0,-6-15 0 16,3 10 0-16,0-4 0 0,0-6 0 0,-4 6 0 0,4-3 22 0,0-3 2 15,-3 3 1-15,0 3 0 16,-1-3-63-16,1 4-13 0,3-11-2 0,-4 1-1 0,-3-3 30 0,4-4 7 15,-4-2 1-15,0-7 0 16,0 6-20-16,0-9-3 0,0 0-1 0,0 0 0 16,0 0-99-16,7-3-20 0,0-6-4 0</inkml:trace>
  <inkml:trace contextRef="#ctx0" brushRef="#br0" timeOffset="-46489.37">12107 11131 1688 0,'-7'6'37'0,"0"0"8"0,4 4 2 0,-4-1 0 0,0 0-38 0,0 4-9 0,-1-7 0 0,1 10 0 16,4-7 81-16,-4 1 15 0,3-1 2 0,1 1 1 15,3-10-47-15,0 6-10 0,0-6-2 0,0 0 0 16,0 6 20-16,0-6 3 0,3 3 1 0,-3-3 0 16,4 6-52-16,-1-2-12 0,4-4 0 0,-3 3 0 15,3-3 54-15,-3 0 8 0,3 0 2 0,0 0 0 16,0 0-52-16,0-3-12 0,0-1 0 0,0 1 0 0,-4 0 0 0,4-3 0 16,0 0 0-16,-3-4 0 0,3 4 0 15,-3 0 0-15,3-4 0 0,-4 4 0 16,1 0-48-16,-4-1-13 0,3 1-3 0,-3 0 0 0,4 0 52 0,-4 6 12 15,0-7 0-15,0 7 0 0,3-6 0 0,-3 0 0 16,0-4 0-16,-3 4 0 0,3 0 0 0,-4 0 0 16,4-1 0-16,-3 1 0 15,-4-3-54-15,0-4-8 0,0 1-2 0,-1-1 0 0,-2 1 52 0,3 2 12 16,-4-2 0-16,1 2 0 0,-1 1 0 0,1 2 0 16,-1-2 0-16,4 9 0 0,0 0 0 0,0 0 0 15,0 6 0-15,0 1 0 0,0 2 0 0,0 4 0 16,0 5 0-16,3-2 0 0,0 6 23 0,-3-3 7 0,0 6 2 15,4 0 0-15,-4-3-14 0,3 0-2 0,1-3-1 16,-1 12 0-16,1-6-15 0,3 0 0 0,-4-6 0 0,4 0 0 16,4 0 0-16,-4-4 0 15,3-2 0-15,1 6 0 0,-1-4 0 0,1-2 9 0,-1-4 1 0,4 4 0 16,-3-1-10-16,3-2 12 0,4-1-12 0,-4 4 12 16,3-10-12-16,1 6 8 0,-1-6-8 0,4 7 8 15,1-7-8-15,2 3 0 0,-3-6 0 0,4 0 0 16,-4 0-101-16,4 0-23 0,-1-6-4 15,1 6-511-15,0-3-102 0</inkml:trace>
  <inkml:trace contextRef="#ctx0" brushRef="#br0" timeOffset="-46122.962">12199 10801 1930 0,'0'0'55'0,"0"0"11"0,-7 0-53 0,7 0-13 0,0 0 0 0,0 0 0 15,0 0 116-15,0 0 20 0,-7-3 4 0,7 3 0 16,0 0-60-16,0 0-12 0,0 0-2 0,0 0-1 16,0 0-20-16,0 0-4 15,0 0-1-15,0 0 0 0,0 0-19 0,0 0-4 0,0 0-1 0,0 0 0 16,0-9-16-16,3 6 0 0,1-7 0 0,3 1 0 16,0 3-9-16,4-7-6 0,-1-3-1 0,4 1 0 31,4-7-32-31,0 9-6 0,-4-9-2 0,3 7 0 15,1-4-26-15,-4 6-6 0,4 1 0 0,-4 5-1 16,0-2-107-16,4 3-22 0,-4-7-4 0,0 10-1 0</inkml:trace>
  <inkml:trace contextRef="#ctx0" brushRef="#br0" timeOffset="-44011.754">13568 10729 1036 0,'0'0'23'0,"0"0"5"0,0 0 0 0,0 0 1 15,0 0-29-15,0 0 0 0,0 0 0 0,0 0 0 16,-7-3 108-16,0-3 16 0,3 6 4 0,4 0 0 15,-10-3-20-15,3 3-4 0,0-3-1 0,7 3 0 0,-8-7-35 0,1 7-6 16,0 0-2-16,-3 0 0 0,10 0-32 0,-7-3-6 16,-4 0-2-16,11 3 0 0,-7 0-20 0,-4 0 0 15,4 3 0-15,-3 0 0 0,-1 4-8 0,1-1-7 16,3-6-1-16,0 9 0 0,-4 1 16 0,0-1-12 16,4 4 12-16,-3-1-12 0,-1 1 12 0,1 2-11 15,-1 4 11-15,0-3-10 0,4 3 37 0,0 0 7 16,0-10 2-16,0 10 0 0,4-13-36 0,-4 7-16 15,3-1 2-15,-3-3 0 0,4 10 14 0,-1-9 0 16,0-1 9-16,1 1-9 0,3-1 10 0,0-9-10 16,0 0 10-16,-4 3-10 0,4 10 23 0,0-7-2 15,0-6 0-15,0 0 0 0,0 0-5 0,0 0 0 16,0 0-1-16,0 0 0 0,0 0-15 0,7 3 11 16,-3 0-11-16,3-3 10 0,0 0-10 0,0-3 0 0,-3 3 0 0,3 0 0 15,0 0-16-15,-4 3 5 0,4-3 1 0,0 6 0 16,0-2-2-16,1 2 0 0,-1 0 0 0,0 7 0 15,0-4 0-15,0 0 0 0,0 4 0 0,-4-4 0 16,4 4 12-16,0 0 0 0,-3-1 0 0,3 1 0 16,-3-1 0-16,3 1 0 0,0-1 0 0,0-2 0 15,0 2 0-15,-4-2 0 0,4-7 0 0,0 9 0 16,0-2 0-16,1-4 0 0,-5 0 0 0,1 0 0 16,-1 1 18-16,4-7 6 0,-7 0 0 0,0 0 1 15,0 0-17-15,0 0-8 0,0 0 8 0,0 9-8 16,0-9-18-16,0 3-9 0,-3 7-1 0,-1-4-1 0,1 3 29 15,-4-2 0-15,-4 2 0 0,4-3 0 16,-4 4-13-16,-3-7 3 0,0 9 1 0,-4-5 0 0,1-4 9 16,-4 3 12-16,3-3-2 0,0 0-1 0,1-3 23 0,-4 0 5 15,3 0 1-15,0-3 0 16,1 0-24-16,3 3-5 0,-1-6-1 0,1 6 0 0,4-3-19 0,-1 0-4 16,1 3-1-16,3-4 0 15,-4 4-11-15,7-3-2 0,-3 0-1 0,7 3 0 16,0 0-181-16,0 0-36 0,0-12-7 0,0 12-2 0</inkml:trace>
  <inkml:trace contextRef="#ctx0" brushRef="#br0" timeOffset="-42645.591">13794 11109 1659 0,'0'0'36'0,"0"0"8"0,-7 6 2 0,3-3 1 0,-3 3-38 0,0 1-9 0,0 2 0 0,-4 0 0 16,4 1 56-16,-3-1 8 1062,-4 1 3-1062,3 2 0 0,-3-2-27 0,0-1-4 0,0 0-2 0,3-2 0 0,-3 5-34 0,3-5-22 0,1 2 3 0,-1 0 1 0,4 1 18 0,0-1 0 0,4 1 0 0,-5 2 0 0,8-2 0 0,0-4 0 0,-3 6 0 0,3-5 0 0,0-1 0 16,3 3 0-16,-3-2 0 0,4-4 0 0,-4-3 24 0,7 3 8 0,-3-3 1 0,-4 0 1 0,10 0-5 0,-3-3-1 0,0 0 0 0,4-7 0 0,-4 4-2 0,0 0-1 0,-3-4 0 0,3-2 0 0,0 2-17 0,0 4-8 0,0-3 8 0,-4 2-8 15,4 1-8-15,-3-3-8 0,-4 2 0 0,0 7-1 0,3-3-4 0,-3-3-1 0,0 6 0 0,0 0 0 0,0 0 5 0,0 0 1 0,0 0 0 0,0 0 0 0,0 0 2 0,0 0 1 0,0 0 0 0,0 0 0 0,0 0 13 0,0 0-9 16,0 0 9-16,0 0-8 0,0 9 8 0,-3-2 0 0,-1 2 0 0,4 4 0 0,-3-1 20 0,-1 4 0 0,4-4 0 0,0 13 0 0,0-6 4 0,0 6 1 0,0 0 0 0,4 7 0 0,-4-4-12 0,0 3-2 0,0 1-1 0,3-1 0 0,-3 4 1 0,0-4 0 0,0-3 0 0,-3 7 0 0,-1-1-11 0,4 4 8 0,-3-4-8 0,-4 7 8 0,3-3-8 0,1-4 10 0,-4 4-10 0,3-7 10 0,-3 0-10 16,0-2 10-16,3-1-10 0,-3-3 10 0,0-3-10 0,4 0 0 0,-4 0 9 0,0-6-9 0,3-1 9 0,1 1-9 0,-1-4 12 0,1-2-12 0,3-1 22 0,-4-2-2 0,4-7-1 0,0 0 0 0,0 9 2 0,0-9 1 0,0 0 0 0,0 0 0 0,0 0 2 0,0 0 1 15,0 0 0-15,0 0 0 0,0 0-7 0,0 0-2 0,0-9 0 0,0-1 0 0,4-2-16 0,-4-4 0 0,0 0 0 0,3-3 0 0,1 1 0 0,-1-1 0 0,4-3 0 0,-7 0 0 0,7-3 0 0,-3 0-12 0,3 0 1 0,-4-4 1 0,4 1-6 0,0-3 0 0,4 6-1 0,-4-3 0 0,4-1 1 0,-4 10 0 0,3-2 0 0,1 2 0 0,-4 3 5 0,0-3 2 0,4 7 0 0,-4-1 0 16,0-3-3-16,-4 7-1 0,4-4 0 0,0 1 0 0,-3 3-11 0,-1-1-1 0,1-2-1 0,-1 5 0 0,5-2-20 0,-5 0-4 0,1-4-1 0,-1 4 0 0,4-4-101 0,0 4-21 0,-3-4-4 0</inkml:trace>
  <inkml:trace contextRef="#ctx0" brushRef="#br0" timeOffset="-42242.06">14132 11234 1267 0,'0'0'28'0,"0"0"5"0,0 0 2 0,0 0 1 0,0 0-36 0,0 0 0 0,0 0 0 0,0 0 0 0,0 0 93 0,0 0 12 63,0 0 3-63,0 0 0 0,0 0-71 0,0 0-13 0,0 0-4 0,0 0 0 0,0 0 29 0,0 0 6 0,0 0 1 0,0 0 0 0,0 0-26 0,0 0-5 0,0 0-1 0,0 0 0 15,0 0-8-15,0 0-3 0,0 0 0 0,0 0 0 0,0 0-13 0,0 0 9 16,0 0-9-16,0 0 8 0,0 0 0 0,0 0 0 16,-3 3 0-16,3-3 0 0,0 13 4 0,0-13 1 15,0 0 0-15,0 6 0 0,0-6 14 0,0 6 2 0,3 1 1 0,-3-7 0 16,4 3-1-16,-1 3 0 0,1-3 0 16,3 7 0-16,-4-4-14 0,1-3-3 0,0 3-1 0,-1-3 0 15,1 4-11-15,3-4 0 0,-4-3 0 0,1 6 8 16,-1-3-8-16,1 0 0 0,-1 4 0 0,-3-7 0 15,0 0 8-15,7 3-8 0,-3-3 12 0,-4 0-4 16,0 0 16-16,3-3 2 0,4-4 1 0,0 4 0 16,-3-6-6-16,0-1-1 15,3 1 0-15,-4 0 0 0,1-1-11 0,-1 1-9 0,1-1 12 0,-1 1-12 16,1 0 8-16,-4-1-8 0,3 1 0 0,-3 2 0 16,4-5 0-16,-4 2 0 0,0 1 0 0,0 0-12 15,-4 9-6-15,4-7-1 0,0 1 0 0,-3-3 0 16,3 2-11-16,0 1-2 0,-4 3-1 0,4-6 0 15,0 6-40-15,-3-4-8 0,3 4-2 0,0 3 0 16,3-6-156-16,-3 6-31 0</inkml:trace>
  <inkml:trace contextRef="#ctx0" brushRef="#br0" timeOffset="-41906.107">14404 11215 1483 0,'0'0'32'0,"0"0"8"0,0 0 0 0,0 0 2 0,0 0-34 0,0 0-8 0,0 0 0 0,0 0 0 16,0 0 112-16,0 0 20 0,0 0 4 0,0 0 0 15,0 0-61-15,0 0-13 0,0 0-2 0,0 0-1 16,0 7-43-16,-4-4-8 0,4 9-8 0,0-5 12 16,0-1-12-16,0 3 0 0,0-3 0 0,0 1 0 15,0 2 0-15,0-6 0 0,0 7-12 0,4-1 12 16,-4 1 0-16,0-4 0 0,3 3 0 0,-3-6 0 16,0-3-15-16,0 10 5 0,0-10 1 0,4 3 0 15,-4-3-88-15,0 0-18 0,0 0-3 0,0 0-1 16</inkml:trace>
  <inkml:trace contextRef="#ctx0" brushRef="#br0" timeOffset="-41718.344">14429 10830 2253 0,'0'0'49'0,"-11"0"11"0,4 0 1 0,0 3 3 0,0-3-51 0,0 0-13 16,0 3 0-16,0-3 0 0,7 0 60 0,-7 6 10 15,7-6 2-15,0 0 0 0,-4 3-59 0,4-3-13 16,0 0 0-16,0 0 0 16,0 0-94-16,0 0-19 0,0 0-4 0,0 0-555 15,0 0-112-15</inkml:trace>
  <inkml:trace contextRef="#ctx0" brushRef="#br0" timeOffset="-40775.945">14785 11159 1497 0,'0'0'32'0,"0"0"8"0,0 0 0 0,0 0 4 0,0 0-36 0,0 0-8 0,0 0 0 0,0 0 0 16,0 0 33-16,0 0 5 15,0 0 1-15,0 0 0 0,0 0 17 0,0 0 4 0,0 0 1 0,0 0 0 16,0 0-26-16,-7 0-6 0,7 0-1 0,-7 0 0 15,0 0 12-15,0 3 1 0,0 0 1 0,-4 3 0 16,0-2-24-16,4-1-5 0,0 6-1 0,-3-6 0 16,-1 7-2-16,4-1-1 0,0 0 0 15,-3-2 0-15,2 2-9 0,1 1 0 0,4-1 0 0,-4 0 0 16,0 1 0-16,3-1 0 0,4 1 0 0,-3-1-11 16,6-3-1-16,-3-6-1 0,0 7 0 0,0-7 0 15,0 0-4-15,0 0-1 0,7 3 0 0,-7-3 0 16,7 0 18-16,0 0 8 0,4 0-8 0,0-3 12 15,-4-7 5-15,3 4 1 0,1-7 0 0,-1 1 0 16,1-4-6-16,0-3 0 0,3-3-1 0,-4-3 0 16,4 3-11-16,-3-3 0 0,3 0 0 0,-3 0 0 15,-1-3 0-15,1 0 0 0,-4 6 0 0,3-3 0 16,-3-1 27-16,1 4 3 0,-1-3 1 0,0 3 0 16,-4 1-22-16,4-5-9 0,-3 11 8 0,-1-4-8 15,1 0 0-15,-1 0-20 0,1-3 3 0,-1 7 1 16,-3-4-20-16,0 3-3 0,0 0-1 15,0 1 0-15,0-1 40 0,-3 4 0 0,3-1 0 0,-4 4 0 0,-3-4 28 0,4 4 6 16,-1 2 2-16,-3-2 0 0,4 3-18 0,-4 3-3 16,3-7-1-16,-3 10 0 0,0-3 5 0,3 3 1 15,4 0 0-15,0 0 0 16,0 0 9-16,-7 0 3 0,4 3 0 0,-1 10 0 16,-3-4-52-16,4 4-11 0,3-1-1 0,-4 1-1 0,1 6 33 15,3 6-8-15,0 0 8 0,-4 6 0 0,4-3 0 0,4 4 0 16,-4 2 0-16,0-6 0 0,0 1 0 0,0 2 19 15,0 3-3-15,0 4 0 0,-4-7-16 0,1 4 0 16,-1-4 0-16,1 10 0 0,-1-6 0 0,1-10 0 0,-1 3 0 16,0-9 0-16,1 6 0 0,3-6 0 15,-4-7 0-15,4 7 0 0,0-6 0 0,4-1 0 0,-4 1 0 16,3-1 0-16,1 1 0 0,0-4 0 0,-1-3-8 0,1 7 8 31,3-4-53-31,-4-2-5 0,4-1-1 0,-3 0 0 16,3-3-63-16,0 0-13 0,7-6-2 0,-14 3-1 0</inkml:trace>
  <inkml:trace contextRef="#ctx0" brushRef="#br0" timeOffset="-39667.16">15138 11156 1176 0,'0'0'33'0,"0"0"7"0,0 0-32 0,0 0-8 0,3-3 0 0,-3 3 0 0,0-10 93 0,0 7 17 16,4 0 3-16,-4 3 1 0,0 0-22 0,0 0-4 15,0 0 0-15,0 0-1 0,0 0-54 0,0 0-10 16,0 0-3-16,0 0 0 0,0 0-8 0,0 0-3 16,0 0 0-16,0 0 0 0,0 0 3 0,0 0 1 15,0 0 0-15,0 0 0 0,0 0-1 0,0 0 0 16,0 0 0-16,0 0 0 0,0 0 9 0,0 0 2 16,0 0 0-16,0 0 0 0,0 0 7 0,0 0 2 15,0 0 0-15,0 0 0 0,0 0-7 0,0 0-1 16,0 0 0-16,0 0 0 0,0 0-8 0,0 0-1 15,0 0-1-15,0 0 0 0,0 3-4 0,3 0-1 16,1 10 0-16,-4-7 0 0,0 3 10 0,3-2 1 0,-3 5 1 0,0-2 0 16,0 5-6-16,0-5-2 0,0 2 0 0,0 1 0 15,0-4-13-15,-3-3 11 0,3 1-11 16,0 2 10-16,0-9-10 0,0 0 0 0,0 0 9 0,0 0-9 16,0 0 10-16,0 0-2 0,0 0-8 0,7 3 12 15,-7-3 1-15,3 0 0 0,1-3 0 0,3 3 0 16,0-3-13-16,-3-3 0 0,3 6 0 0,-4-3 0 15,4-4-11-15,-3 4 11 0,3 0-10 0,-4 0 10 16,1 3-15-16,3 0 3 0,-4 0 1 0,-3 0 0 16,4 0 3-16,-4 0 0 0,0 0 0 0,0 0 0 15,3-3 29-15,-3 3 7 0,0 0 0 0,0 0 1 32,0 0-50-32,0 0-11 0,0 0-1 0,0 0-1 0,0 0 34 0,0 0 0 0,0 0 0 0,0 0 0 15,0 0 0-15,0 0 9 0,0 0-9 0,0 0 12 16,4 3-12-16,3 0 0 0,-3 0 0 0,3 0 0 15,0 0 0-15,0 1 0 0,0-1 0 0,3 3 0 0,-3-3 20 16,1-3 6-16,2 3 1 0,1-3 0 0,-1 7-42 16,-3-4-8-16,4 0-1 0,-4 0-1 0,0 0 40 0,0 0 8 15,-3 0 1-15,-1 1 1 0,1-1-25 0,-4-3 0 16,0 0 0-16,0 0 0 0,3 0 0 0,-3 0 0 16,0 0 0-16,0 0 0 0,0 0 0 0,0 0 0 15,0-3 0-15,0-4 0 0,4-2 56 0,-4-4 7 16,0 10 1-16,0-6 0 0,0-1-52 0,0 1-12 15,0 0 0-15,0-1 0 0,0 1 0 0,0-4 0 16,-4 1 0-16,4-4 0 16,0 3-48-16,-3 1-13 0,3-4-3 0,-4 4 0 0,4 2 52 0,0 1 12 15,0-7 0-15,4 10 0 16,-4-4-119-16,3 4-21 0,1 0-4 0,-1 0 0 16,1-1-128-16,3 1-24 0,3-6-6 0,5 8-1 0</inkml:trace>
  <inkml:trace contextRef="#ctx0" brushRef="#br0" timeOffset="-39103.295">15808 11165 1638 0,'0'0'36'0,"0"0"7"0,0 0 1 0,0 0 3 0,0 0-38 0,0 0-9 0,0 0 0 0,0 0 0 0,0 0 100 0,-7-3 19 16,3-3 3-16,-3 3 1 0,4-1-28 0,-4-2-6 16,0 6-1-16,-4-3 0 0,4 0-35 0,0 3-7 15,-4-6-2-15,-3 6 0 0,4 0-26 0,-4 0-6 16,3 6 0-16,0-3-1 0,-3 0-11 0,4 3 0 16,-1 1 0-16,1 2 0 0,3 1-9 0,-8-1-1 15,8-3 0-15,0 7 0 0,0-4 10 0,0-3-12 16,4 1 12-16,-1 2-12 15,4-9-16-15,0 3-3 0,0-3-1 0,0 0 0 0,0 13 52 0,0-13 9 16,4 3 3-16,-4-3 0 0,7 6-22 0,-4 0-10 16,4-2 10-16,-3-1-10 0,3-3 8 0,3 6-8 0,-2-3 0 15,-1-3 0-15,0 0 0 0,0 0-8 0,0 0-1 16,0 0 0-16,0 0-11 0,0-3-3 0,-4 3 0 0,5-6 0 16,-5 6 1-16,-3 0 0 0,4-3 0 0,-1-4 0 15,1 4 22-15,-1-3-9 0,-3 6 9 0,0-3 0 16,4-3 0-16,-4 6 0 0,0 0 0 0,0 0 0 15,0-7 8-15,0 7-8 0,0 0 0 0,0 0 9 16,0 0 3-16,0 0 1 0,0 0 0 16,0 0 0-16,0 0-13 0,0 0 0 0,0 0 0 0,0 0 0 15,0 0 0-15,0 0 0 0,0 0 0 0,0 0 0 16,0 0 0-16,0 0 0 0,0 0 8 0,0 0-8 16,0 0 0-16,0 0 0 0,0 0 0 0,0 7-10 15,3-1 10-15,1 0 0 0,-1 3 8 0,1-2-8 16,-1 2 0-16,1 1 0 0,-1 2 0 0,1-2-8 15,3-4 8-15,0 6-10 0,0-2 10 0,0-7-10 16,4 3-107-16,-4-3-22 0,3-3-4 0,1-9-780 16</inkml:trace>
  <inkml:trace contextRef="#ctx0" brushRef="#br0" timeOffset="-38553.644">15917 11102 806 0,'0'0'17'0,"0"0"4"0,0 0 1 0,0 0 2 0,0 0-24 0,0 0 0 0,0 0 0 0,0 0 0 16,0 0 107-16,0 0 17 0,0 0 3 0,0 0 1 16,0 0-22-16,0 0-4 0,0 0-1 0,0 0 0 15,0 0-8-15,0 0-1 0,0 0-1 0,-7 4 0 16,7-4-73-16,0 0-18 0,-3 6 0 0,-1 0 0 15,1 4 56-15,3-7 8 0,0 6 2 0,0 0 0 16,0 1-40-16,0-1-8 0,0 1-2 0,3-1 0 16,-3 4-27-16,0-4-5 0,4 0-2 0,-4-2 0 15,3 5 18-15,-3 1 0 0,4-4 0 0,-4 1 0 16,0-7 48-16,3 9 12 0,-3-5 4 0,0 2 0 16,4-3-103-16,-4-6-20 0,0 0-4 0,0 0-1 15,0 0 82-15,0 0 16 0,0 0 3 0,0 0 1 16,0 0-10-16,0 0-1 0,3-6-1 0,-3 0 0 0,4-4 30 15,-4-2 7-15,0 5 1 0,0-5 0 0,0 3-52 16,-4-4-12-16,4 0 0 0,-3 1 0 0,3-4 0 0,-4 10 0 16,1-3 0-16,-1-1 0 15,1 1 0-15,3-4 0 0,-4 10 0 0,1-6 0 16,-1 6 0-16,4-4 0 0,0 1 0 0,-3 3 0 0,3-3 0 0,0 2 0 16,0-2 0-16,0 0 0 15,3 0-48-15,-3 2-13 0,4-5-3 0,-1 3 0 0,1 0 52 16,-1-4 12-16,4 7 0 0,-3-6 0 0,3 9 0 0,0-7 0 15,0 4 0-15,0 0 0 0,0 3 0 0,4-3 0 16,-4 3 0-16,0 3 0 16,3-3-54-16,1 3-8 0,0 3-2 0,-1-2 0 0,1-4 52 0,-1 6 12 15,-3 0 0-15,4-6 0 16,0 6-156-16,-1-2-29 0,1-4-6 0,-4 0-1 16,0 0 0-16,3 0 0 0,12-10 0 0,-5 7 0 0</inkml:trace>
  <inkml:trace contextRef="#ctx0" brushRef="#br0" timeOffset="-37865.545">16277 11109 936 0,'0'0'20'0,"0"0"5"0,0 0 1 0,0 0 0 0,0 0-26 0,0 0 0 0,0 0 0 0,0 0 0 16,0 0 68-16,0 0 9 0,0 0 2 0,0 0 0 15,0 0 10-15,0 0 3 0,0 0 0 0,0 0 0 16,0 0-8-16,0 0 0 0,0 0-1 0,0 0 0 0,-7-3-10 0,0 3-1 15,0-4-1-15,0 4 0 0,-4 0-25 0,4 4-5 16,-3-4-1-16,-1 0 0 0,4 3-11 0,-3 0-2 16,-1 3-1-16,0 0 0 0,4 1-16 0,-3 2-10 15,3 4 12-15,0-1-12 0,0 1 19 0,3-1-3 16,0 7-1-16,1-3 0 0,-1-4-15 0,4 4 0 16,-3 0 0-16,3-4 0 0,3 4 0 0,1-7 0 15,-4 4 0-15,3-4 0 0,5 1 0 0,-5-4 0 16,1 3 0-16,3-2 0 0,0-1 0 0,0-6 0 15,0 6 0-15,0-3 0 0,-4-3 0 0,4-3-10 16,1 3 2-16,-1-6 0 0,0 3 8 16,0-4 8-16,0-5-8 0,0 6 11 0,0-13 5 0,0 9 2 15,0-2 0-15,4-4 0 0,-4-3-18 0,3 1 8 16,-3-1-8-16,4 3 0 0,-4-3 0 0,0-3 0 0,-4 3 0 16,5-2 0-16,-1-5 12 0,-4 1-4 15,4-6 0-15,-3 0-8 0,-1-1 8 0,1 1-8 0,3 0 0 16,-4-1 0-16,-3 1 0 0,4 3 0 0,-4-1 0 0,-4 1 0 15,4-3 0-15,0 3 0 0,-3-1 0 0,3 4 0 16,-4 3 0-16,1-3 0 0,-1 6 0 0,1 1 0 16,-4 5 0-16,3 4 0 0,4-1 0 0,0 4 0 15,0 6 12-15,0 0-12 0,0 0 12 0,0 0-12 16,-7 3 0-16,0 0 0 0,3 7-10 0,-3-4 10 16,0 6 0-16,0-5 0 0,4 8 0 0,-4-2 0 15,3 0-9-15,1-1 9 0,-4 4 0 0,3-4 0 16,4 1 0-16,-3 9 0 0,3-10 0 0,0 10 0 15,0-3 0-15,0 0 0 0,3 3 0 0,1 3 0 16,-1 3 0-16,1 4 0 0,-1 2 0 0,1 0 0 16,-1 4 0-16,1-3 0 0,3-1 0 0,-4 1 0 0,1-1 0 0,-1-3 0 15,-3-5 9-15,4 2-9 0,-1-6 0 0,1 0 0 16,-4-4 0-16,4-2 0 16,-1 0 0-16,1 0 0 0,-1-4 0 0,1 1 0 0,-1-1 0 0,1-2 0 15,-1-4 0-15,1 3-11 16,-1-6-37-16,4 7-8 0,-3-7-2 0,-1 3 0 15,4 0-15-15,-3-2-3 0,-1-1-1 0,1 0 0 16,3-3-127-16,-3 6-26 0,10-3-5 0,-14-3-1 0</inkml:trace>
  <inkml:trace contextRef="#ctx0" brushRef="#br0" timeOffset="-37254.312">16722 11306 2090 0,'0'0'59'0,"0"0"13"0,0 0-57 0,0 0-15 0,0 0 0 0,-7 0 0 15,7 0 74-15,-4 0 12 0,4 0 2 0,0 0 1 16,0 0-40-16,0 0-8 0,0 0-1 0,0 0-1 16,0 0-25-16,0 0-5 0,-7-3-1 0,7 3 0 15,0 0-24-15,0 0-4 0,0 0-2 0,0 0 0 16,0 0-90-16,0 0-17 0,0 0-4 0,0 0-1 31,0 0-110-31,0 0-21 0</inkml:trace>
  <inkml:trace contextRef="#ctx0" brushRef="#br0" timeOffset="53291.879">2875 12191 817 0,'0'0'23'0,"0"0"5"0,0 0-28 0,-3-4 0 15,3-5 0-15,0 9 0 0,-4-3 52 0,4 3 5 16,-3-6 1-16,3 6 0 0,-4-4-26 0,4 4-6 0,-3-6-1 0,3 6 0 16,0 0 18-16,0 0 3 0,0 0 1 0,0 0 0 15,0 0 0-15,0 0 0 0,0 0 0 16,0 0 0-16,0 0-23 0,0 0-4 0,0 0 0 0,0 0-1 15,0 0-19-15,0 0 0 0,0 0 0 0,0 10 0 16,0-4 0-16,3-3 0 0,-3 10 0 0,4-7 0 16,-1 3 0-16,-3-3 0 0,4 4 0 0,-1-1 0 15,1 4 58-15,-4-1 5 0,7 4 1 16,-4 3 0-16,-3 0-52 0,0 3-12 0,4 3 0 0,-4-3 0 16,0 9 38-16,0-3 5 0,0 4 1 0,0-4 0 15,0 0-31-15,0-3-5 0,-4 0-8 0,4 0 11 16,-3-3 2-16,-4 0 1 0,3-6 0 0,-3 3 0 15,7-4-14-15,-3-5 0 0,-1 2 0 0,4-9 0 16,-3 10 44-16,3-13 5 0,0 0 2 0,0 0 0 16,0 0-31-16,0 0-5 0,0 0-2 0,0-13 0 15,-4 7-13-15,4-13 0 0,-4 10 0 0,4-7 0 0,-3 1 0 16,3-4 0-16,0 3 0 0,0-3 0 0,0 7-18 16,0-4-3-16,-4-3-1 0,4 4 0 15,0-4-15-15,-3 6-3 0,3-9-1 16,0 7 0-16,-4-4 53 0,4 3 12 0,0-6 1 0,-3 0 1 15,3-3-42-15,-4 6-8 16,4-9-1-16,-3 9-1 0,3-9 26 0,0 3 0 0,0 0 0 0,-4-6 0 16,4 9 23-16,0-3 9 0,-3 6 3 0,3-3 0 0,0 3-35 15,3 6 0-15,-3 1 0 0,0 2 0 16,4-2-21-16,-4 9-11 0,0-4-3 0,0 7 0 0,0 0 49 0,0 0 10 16,0 0 1-16,7 4 1 15,0-1-42-15,0 0-8 0,0 6-1 0,-3 1-1 0,3 2 26 0,0 1 0 16,0-1 0-16,0 4 0 0,0 0 0 0,0-1 0 0,0 1 0 15,-4-3 0-15,1-4 0 0,-1 0 0 0,1-5 0 0,-4-4 0 16,0 0 0-16,4 9 0 0,-4-9 0 0,0 0 0 16,0 9 0-16,0-9 0 0,3 7 0 0,1-1 0 15,-1-3 8-15,1 6 6 0,-1-5 2 0,1 5 0 16,-1 0-16-16,1 1 8 0,-1-4-8 0,1 13 0 16,-1-7 10-16,1 4-10 0,-1-3 10 0,1 9-10 15,-1-4 13-15,4 1-3 0,-3 0-1 0,0-3 0 16,3 3 0-16,0-7 0 0,0 1 0 0,0-4 0 15,0-3-9-15,3 7 0 0,-3-7 0 0,-3-3 8 16,3-3-8-16,-3 0 12 0,3-3-12 0,0 0 12 16,0-3 1-16,0-4 1 0,0 4 0 0,0-3 0 15,0-4-2-15,0 1 0 0,-3-1 0 0,3 0 0 16,-4-2-12-16,4-1 11 0,-3 0-11 0,-1 1 10 16,-3 2-10-16,4-6 8 0,-4 4-8 0,3-1 8 15,-3 0-8-15,0 4 0 0,4-4 0 0,-4 4 8 0,0-1-8 16,3 0 0-16,-3 1 0 0,0-1 0 0,4 4 0 0,-1-4 0 15,-3 1 0-15,4 3 0 0,-1-4 0 0,1 7 0 16,0-4 0-16,-1 4 0 0,1-7-21 0,-1 10 0 16,1 0 0-16,3-3 0 0,-4 3 31 0,1 0 6 15,-4 3 2-15,3 0 0 0,1-3-29 0,-4 3-5 16,3 3-2-16,-3-3 0 0,7 3 18 0,-3 0 11 16,-1 3-2-16,1-3 0 0,-1 0-9 0,1 10 0 15,-4-10 0-15,4 7 0 0,-1-4 0 0,-3-3 0 0,0 6 0 16,0 1 0-16,4-4 0 0,-4 0 8 0,0 4-8 15,3-4 8-15,-3-6-16 0,0 6-4 0,0-6-1 0,7 7 0 16,-7-7 25-16,4 9 4 16,-1-3 2-16,-3 0 0 0,4 1-18 0,-1-1 0 0,1 7 0 15,-1-1 0-15,-3 1 0 0,4 2 0 0,-4 1 0 0,3 3 0 16,-3 0-11-16,4 9-5 0,-4-3-2 0,0 0 0 16,3 0 29-16,-3 0 5 0,0 0 2 0,0 4 0 15,0-11-18-15,4 11 0 0,-4-11 0 0,4 11 0 16,-4-4 0-16,3-10 0 0,-3 7 0 0,0-6 0 15,0-7-8-15,0 4-9 0,0-1-2 0,0-2 0 16,-3-1 34-16,3-9 6 0,0 3 2 0,0-3 0 16,0 0-37-16,0 0-7 0,0 0-2 0,0 0 0 15,0 0-54-15,0-6-11 0,0-10-3 16</inkml:trace>
  <inkml:trace contextRef="#ctx0" brushRef="#br0" timeOffset="54058.41">3591 12514 1468 0,'0'0'32'0,"0"0"8"0,-3 3 0 0,3-3 1 0,-7 3-33 0,7-3-8 0,0 0 0 0,0 0 0 16,0 0 95-16,-4 6 17 0,4-6 3 0,0 0 1 15,-10 3-40-15,10-3-8 0,-7 0-2 0,-1-3 0 16,5-3-38-16,3 6-7 0,-4 0-1 0,-3-3-1 15,4 0-11-15,-4-4-8 0,7 7 9 0,-7 0-9 16,3-3 0-16,-6 3 0 0,3-3 0 0,0 3 0 16,-1 3 0-16,1-3 0 0,0 3 0 0,0 4 0 15,0-1 0-15,0 0-8 0,0 0 8 0,0 4-10 16,4-1 10-16,-5 4 0 0,5-4 0 0,3-3-8 16,-4 10 8-16,1-10-12 0,3 7 12 0,-4-4-12 15,4 1 12-15,0-1 11 0,0-9-3 0,0 0 0 16,4 6-8-16,-4-6 0 0,0 0 0 0,0 0 0 0,3 7 0 0,-3-7-11 15,4 6 3-15,-4-6 0 0,0 6 8 0,7-3 0 16,0 0 0-16,0-3 0 0,0 0 0 0,0 7 0 16,0-7 0-16,4 0 0 0,-4-7 0 0,0 7 0 15,0 0 0-15,4-3 0 0,-1 0 0 0,-3-3 0 16,0 3 8-16,0-7-8 0,0 7 8 0,-3-3-8 16,3 0 8-16,0-4-8 0,0 1 0 0,0 6 0 15,0-7 0-15,-3 4 0 0,3 0 0 0,-4-4 0 16,1 7 0-16,-4 0 8 0,3-3-25 0,-3 6-5 0,0 0-1 15,0 0 0-15,0 0 23 0,0 0-9 16,0 0 9-16,0 0 0 0,0 0 0 0,0 0 0 0,0 0 0 0,0-3 0 16,0-7 0-16,-3 7 9 0,3 0-1 0,-4-3 0 15,1-4-8-15,3 7 10 16,-4-6-10-16,4 9 10 0,-3-3-10 0,3 3 0 0,0 0 0 0,0 0 0 16,0 0-10-16,0 0 10 0,0 0 0 0,0 0-9 15,0 0-1-15,7 3 0 0,0-3 0 0,-4 12 0 16,4-2 10-16,1 2-10 0,-1 1 10 0,-4-1-10 15,8 1 10-15,-8-4 0 0,4 4 0 0,-3-1 8 16,-1 1-8-16,1-4 8 0,-1 1-8 0,-3-7 8 16,0-3-8-16,4 9 0 0,-4-9 8 0,3 0-8 15,-3 0 0-15,7 0-12 0,1-9 2 0,-1 3 0 16,3-4-138-16,-3 1-28 0</inkml:trace>
  <inkml:trace contextRef="#ctx0" brushRef="#br0" timeOffset="54375.853">3821 12520 1893 0,'0'0'41'0,"0"0"9"0,0 0 2 0,0 0 2 0,-7 9-43 0,3-6-11 0,4-3 0 0,-7 7 0 16,0-1 54-16,7-6 9 0,0 3 1 0,0-3 1 15,0 0-45-15,-4 6-10 0,4-6-2 0,-3 10 0 16,6-7-8-16,-3 6 0 0,0-9 0 0,0 3 0 16,4 7-12-16,-4-1 12 0,0-6-10 0,3 7 10 15,1-7-16-15,3 6 4 0,-3-6 0 0,-1 7 0 16,4-1-19-1,-3-6-3-15,3 10-1 0,0-4 0 0,-4 1-97 0,4-1-20 0,-3-3-4 0,-4-6-1 16</inkml:trace>
  <inkml:trace contextRef="#ctx0" brushRef="#br0" timeOffset="54583.262">3718 12137 1497 0,'0'0'32'0,"0"0"8"0,0 0 0 0,0 0 4 0,0 0-36 0,0 0-8 15,0 0 0-15,0 0 0 0,4 7 53 0,-4-1 9 16,3 0 2-16,-3-6-794 0</inkml:trace>
  <inkml:trace contextRef="#ctx0" brushRef="#br0" timeOffset="55903.149">4251 12366 1104 0,'0'0'31'0,"-7"6"8"0,7-6-31 0,-4 7-8 0,1 2 0 0,-4-6 0 16,7-3 122-16,-4 0 23 0,4 0 5 0,0 0 1 15,0 0-43-15,0 0-9 0,-7 0-2 0,0-3 0 16,4 0-77-16,-1-3-20 0,-3-1 0 0,4-2 0 16,-1 3 41-16,0-4 5 0,1 1 1 0,-1 3 0 15,-3-7-47-15,4 10-8 0,-1-3-3 0,1 3 0 16,-4-1 1-16,0 1 0 0,3 3 0 0,-6 0 0 15,6 0 2-15,-3 0 0 0,0 7 0 0,0-1 0 0,0 0-8 0,0 7-2 16,3-1 0-16,-3 4 0 16,0 0 18-16,0-1 0 0,4 1 0 0,-5 0 9 0,5-4-9 0,-1 1 10 15,1-4-10-15,3 0 10 0,0-9-10 0,0 0 10 16,0 0-10-16,0 0 10 0,0 0-19 0,0 0-4 16,3 4-1-16,1-1 0 0,-4-3 38 0,7 6 7 15,0-6 1-15,0 0 1 0,0 0-21 0,0 3-12 16,0-3 12-16,0 3-12 0,4-3 8 0,-4 0-8 15,0 0 0-15,4 0 0 0,-4 7 0 0,0-4 0 16,0-3 0-16,0 6 0 0,-4-3 0 0,1 0 0 16,3-3 0-16,-4 7 0 0,5-1 0 0,-5-6 0 15,-3 0 0-15,4 9-9 16,-1-6-22-16,-3 7-4 0,0-10-1 0,4 6 0 0,-4 0 75 0,3 4 14 16,-3-7 3-16,4 6 1 0,-4 1-40 0,0-1-8 0,0-3-1 0,0 7-8 15,0-4 0-15,-4-6 0 16,4 7 0-16,0-10 0 0,0 0 40 0,-3 9 0 0,3-9 1 0,-7 3 0 15,-4-3-33-15,4 7-8 0,-4-7 0 0,4-7 0 32,0 7-51-32,-3-3-12 0,-4-6-2 0,3-1-1 0,0 7-180 15,4-6-36-15</inkml:trace>
  <inkml:trace contextRef="#ctx0" brushRef="#br0" timeOffset="56229.298">4420 12670 1447 0,'0'0'32'0,"0"0"6"0,0 0 2 0,-3 3 0 0,-4 4-32 0,0-1-8 16,3 0 0-16,-3-3 0 0,0 7 104 0,0-1 20 0,3-3 3 16,1 7 1-16,-1-4-40 0,1 4-8 0,-1 0-2 15,1-4 0-15,-1 3-27 0,1 1-6 0,3 0-1 0,-4-1 0 16,4-2-24-16,0 2-4 0,0 1-2 0,0 2 0 31,0-2-78-31,0-7-15 0,0 7-3 0,-3-1-901 0</inkml:trace>
  <inkml:trace contextRef="#ctx0" brushRef="#br0" timeOffset="57608.851">5584 11880 874 0,'0'0'19'0,"0"0"4"0,4-6 1 0,0-7 1 0,-1 10-25 0,4-6 0 0,-3 6 0 0,-1-7 0 16,1 7 92-16,-4-6 14 0,3-1 2 0,-3 7 1 15,4-6 1-15,-4 6 0 0,-4-7 0 0,4 7 0 16,-3-3 6-16,-1-1 2 0,1 1 0 0,-1 6 0 16,-3-6-53-16,4 6-10 0,-5-6-3 0,1 6 0 15,-3 0-20-15,-1 0-5 0,1 0-1 0,3 6 0 16,-8 0-18-16,-6 0-8 0,4 1 0 0,-1-1 8 15,0 3-8-15,1 4 0 0,-1 0 0 0,4-1 8 16,-7 1-8-16,3-1 0 0,1 1 0 0,2-1 0 16,1 1 0-16,4-1 8 0,-1 4-8 0,4-3 8 0,0-7-8 15,0 6 0-15,-4 4 0 0,8-7 0 0,-1 1 0 16,1-1 8-16,3-6-8 0,-4 10 12 0,4-4-12 16,-3 1 0-16,3-7 0 0,0 9 0 0,0-5 0 0,3 2-17 15,-3 1 4-15,0-4 1 16,0 3 12-16,4-3 0 0,-4 1 0 0,0-7-9 0,0 0 9 0,3 6 0 15,-3-6 0-15,0 0 0 0,4 6 9 0,-4-6 4 16,0 0 1-16,0 0 0 0,3 3-14 0,-3-3 0 16,11 7 0-16,-11-7 0 0,7 0 0 0,-7 0 0 15,7 3 0-15,-3-3 0 0,3 3-9 0,3-3-5 16,1 6-1-16,-1-3 0 0,1 1 15 0,0-4 0 16,-1 6-10-16,1 0 10 0,-1-3 10 0,5 0 6 0,-5 4 2 15,-3-4 0-15,4 3-29 0,-1-6-5 16,1 6-2-16,-1-3 0 0,1 1 18 0,0-4 0 0,-4 6 0 15,3-3 0-15,1 0 0 0,3 0 0 0,-7 0 0 0,0 0 0 16,0 1 13-16,0-1 3 0,-3 3 1 0,3 0 0 16,-4 1-17-16,4 2 0 0,-3 0 0 0,-1 4 0 15,4-1-8-15,-3 4-6 0,0 3-1 0,-4 3 0 16,3-3 24-16,-3 3 5 0,0 3 1 0,0-3 0 16,0 3-23-16,0-3-5 0,-3 0-1 0,3 0 0 15,-4-7 14-15,0 7 0 0,1-9 0 0,-4-1 0 16,0 7 16-16,0-3-4 0,0-4-1 0,-4 1 0 15,8-4-11-15,-8 1 0 0,-3-1 0 0,3-6 0 16,1 0 8-16,-1 4 0 0,-3-7 0 0,3 0 0 16,-3-7-8-16,0 7-11 0,4-6 3 0,-1 0 0 0,-10-7 8 15,7 7 0-15,0-3 0 0,0-1 0 0,-1 1 0 0,1-4 0 16,4 7 0-16,-1-3 0 0,4-1 0 0,0 1 0 16,4 6 0-16,-5-7 0 15,1 7-73-15,4-3-13 0,3 6-2 0,0-6-1 16,0 6-143-16,0 0-29 0,0 0-6 0,0-19-1 0</inkml:trace>
  <inkml:trace contextRef="#ctx0" brushRef="#br0" timeOffset="58444.366">5874 12310 1267 0,'0'0'28'0,"0"0"5"0,-4-3 2 0,1-4 1 0,-1 1-36 0,1 3 0 0,-4-3 0 0,3 2 0 16,-3 1 89-16,7 3 11 0,-7-6 3 0,0 6 0 16,0 0-63-16,-4 0-12 0,4 0-2 0,0 6-1 15,0 1 31-15,0-1 7 0,0 3 1 0,-7 4 0 16,7 3-52-16,0 2-12 0,0 1 0 0,0 3 0 15,3 0 0-15,-3 3 0 0,4 0 0 0,-1-3 0 16,0 0 54-16,1 0 8 0,-1 0 2 0,1-3 0 16,3-7-52-16,0 4-12 0,0-10 0 0,0-6 0 0,0 0 0 15,0 0 0-15,0 0 0 0,0 0 0 16,0 0 0-16,3 0 0 0,1-9 0 0,-1-4 0 0,1 7 30 0,0-6 3 16,3-1 1-16,-4-3 0 15,1 4-54-15,-1-1-12 0,1 1-1 0,-1 2-1 16,1-2 55-16,-1 5 11 0,1 1 3 0,-1 3 0 15,-3 3-56-15,0 0-11 0,0 0-3 0,0 0 0 16,0 0 35-16,0 0 0 0,0 0 0 0,0 0 0 0,0 0 0 0,0 0 0 16,0 0 0-16,4 3 0 0,6 7-11 0,-6-7 11 15,-1 9-10-15,-3-5 10 0,4 2 0 0,0-3 0 16,-4 1 0-16,0-7 10 0,3 6-10 0,-3 0 0 16,0 0 0-16,0-6 0 0,4 7-8 0,-1-1-4 15,1 0-1-15,-4-3 0 0,3 10 13 0,1-4 0 16,-4 1 0-16,0 2 0 0,3 1 0 0,-3 2 10 0,0 4-2 15,-3 3 0-15,3-3-8 0,-4 3 10 0,1 0-10 16,-1 3 10-16,1 6-10 0,-1-2 0 0,4 5 0 0,-3 1 0 16,-1-1 0-16,0 1 0 0,1-4 0 15,-1 3 0-15,4-2 0 0,-7-1 0 0,7-3 0 0,-3 1 0 16,-1-4 0-16,4 3 0 0,-3-3 0 16,3-3 0-16,0 3 29 0,0-3 4 0,0-3 1 0,3-4 0 15,-3-2-34-15,0 6 0 0,4-10 0 0,-4-3 0 16,3 4 8-16,-3-1-8 0,0-9 0 0,0 0 0 15,0 0 0-15,0 0 0 0,0 0 0 0,0 0 0 16,0 0 0-16,0 0 0 0,0 0 8 0,0 0-8 16,0 0 25-16,0 0 2 0,0 0 0 0,0 0 0 15,7-9-27-15,-7-1 0 0,0-2 0 0,0 3 0 0,0-7 0 16,0 3 0-16,0 1 0 0,0-7 0 16,-7 6 0-16,7-2 0 0,0-4 0 0,0 3 0 0,0-3 0 15,0 4 0-15,7-4 0 0,-7 0 0 0,0-3 0 0,4 3 0 16,-4-6 0-16,3 10 0 0,1-7 0 15,3 3 0-15,-7 0 0 0,7 0 0 0,4 3 0 0,-4-2 0 16,0 2 0-16,3 0 0 0,1 1 0 0,0 2-9 16,-1-3 0-16,1 4 0 15,3-7-23-15,0 7-4 0,-3 2 0 0,-1-2-1 16,1-1-93-16,3-3-18 0,0 4-4 0,-3 2-424 16,3-5-85-16</inkml:trace>
  <inkml:trace contextRef="#ctx0" brushRef="#br0" timeOffset="58921.961">6001 12266 1082 0,'0'0'30'0,"0"0"8"0,0 0-30 0,-7 0-8 0,7 0 0 0,-7 6 0 16,7-6 78-16,-4 6 14 0,1 1 4 0,-1-1 0 0,1 3-9 0,3-2-2 16,0 2 0-16,0 0 0 0,0 4-61 0,0-4-12 15,3 7-2-15,1 0-1 0,-1-4 43 0,1 7 9 16,-1-3 2-16,1 3 0 0,-1-4-50 0,1 4-13 15,3-3 0-15,0 3 0 0,0-4 32 0,0 1 0 16,0-7 1-16,0 10 0 0,0-3-17 0,0-4-4 16,0 1-1-16,0-1 0 0,4 1 6 0,-4-4 2 15,0-2 0-15,0-1 0 0,0 0 7 0,0-3 2 16,0 0 0-16,0-3 0 0,0-3-3 0,4 0 0 16,-8-3 0-16,5-7 0 0,-5 7-5 0,1-3 0 15,3-10-1-15,-4 6 0 0,1 4-7 0,-1-7-2 16,1 1 0-16,-1-1 0 0,1 3-10 0,-4 1-14 0,0-4 3 15,0 4 1 1,3-1-37-16,-6 0-7 0,3 4-2 0,-4-3 0 16,4 2-9-16,-3 1-3 0,-1 2 0 0,4 1 0 15,0 6-12-15,-3-6-4 0,-1 0 0 0,4 6 0 16,0 0-22-16,0 0-5 0,0 0-1 0,-3-10 0 0</inkml:trace>
  <inkml:trace contextRef="#ctx0" brushRef="#br0" timeOffset="59321.997">6442 12379 1486 0,'0'0'32'0,"0"0"8"0,0 0 0 0,0 0 3 0,0 0-35 0,-7-3-8 16,3 3 0-16,4 0 0 0,-7 0 102 0,4 3 18 15,-4-3 4-15,3 9 1 0,0-6-61 0,1 10-13 0,-8-4-3 16,8 4 0-16,-1-1-6 0,1 7-2 0,3-6 0 0,-4 2 0 15,4 1-10-15,0 0-2 0,4-1-1 0,-4 1 0 16,3-3-15-16,1-1-2 0,-1 1-1 0,4-1 0 16,-3-2 1-16,-1 2 0 0,1-6 0 0,0 7 0 15,-1-7-22-15,1 4-4 0,-1-4 0 0,1 0-1 32,-4-6-121-32,0 0-24 0,0 0-5 0,3-6-713 0</inkml:trace>
  <inkml:trace contextRef="#ctx0" brushRef="#br0" timeOffset="59550.755">6283 12024 1497 0,'0'0'32'0,"0"0"8"0,0 0 0 0,0 0 4 0,0 0-36 0,-4 7-8 0,4-1 0 0,-3 3 0 0,3 1 0 0,-4-1 0 15,4 1 0-15,0-1 0 0,4-3 0 0,-4 0 0 16,3 1 0-16,-3-7 0 0</inkml:trace>
  <inkml:trace contextRef="#ctx0" brushRef="#br0" timeOffset="60390.663">6727 12391 806 0,'0'0'17'0,"0"0"4"16,0 0 1-16,0 0 2 0,0 0-24 0,4 7 0 0,-4-7 0 0,0 0 0 0,0 0 107 0,0 0 17 15,0 0 3-15,0 0 1 0,0 0-52 0,0 0-11 16,0 0-1-16,0 0-1 0,0 0 53 0,0 0 10 16,0 0 2-16,0 0 1 0,-7-7-103 0,3 4-26 15,1-6 0-15,-4 9 0 0,0-7 0 0,3 1 0 16,-3 0 0-16,4 3 0 0,-4 0 0 0,7 3 0 15,-4-4 0-15,4 4 0 0,0 0 10 0,-7 0-10 0,7 0 12 0,-7 7-12 16,3-1 0-16,-3 3 0 0,4 4-10 0,-8 0 10 16,8 2-13-16,-1 4 5 0,1 0 8 0,3 3-13 15,-4-3 13-15,4-4 0 16,0 4 0-16,0-3 0 0,4-4 0 0,-4 1 0 0,3-1 0 0,-3 1 0 16,4-4 0-16,-1 1 10 0,1-7-2 15,3 3 0-15,-4 0-8 0,-3-6 0 0,4 0 0 0,-1 7 0 16,5-7 0-16,-5 0 0 0,4-7 0 0,0 1 0 15,-3-3 0-15,3-1 0 0,0-12 0 0,0 7 0 16,0-17 0-16,0 4 0 0,0-6 0 0,4-4 0 16,-4-3 0-16,3 4 0 0,4-4 0 0,-7 0 0 15,-3 7 17-15,-1-4 2 0,1 7 0 0,-4-7 0 16,0 3-19-16,0 4 0 0,-4-3 0 0,1-1 0 16,-1 1-14-16,-3-1-3 0,-3 4-1 0,-1 6 0 15,1 3 18-15,-1 0 0 0,4 3 0 0,-4 6 0 16,1 1 0-16,3 2 0 0,0 4 0 0,0 0 0 0,7 6 32 0,0 0 11 15,0 0 1-15,-7 3 1 0,0 0-21 0,-1 7-4 16,8-1 0-16,-3 4-1 16,-1 2-40-16,1 1-8 0,-4 3-2 0,7 6 0 15,0-3-1-15,0 6-1 0,7 0 0 0,-4 0 0 16,1 1 33-16,-1-1 0 0,5 10 0 0,2-1 0 0,1 1 0 0,-1-1 0 16,1 1 0-16,-1 9 0 0,1 0 0 0,0-3 0 15,-1 0 0-15,1 0 0 0,3-3 16 0,-7-4 11 16,4-2 1-16,-4-4 1 15,3-3-46-15,-3-3-10 0,0-3-1 0,4-3-1 0,-4-3 18 16,0-7 11-16,0-3-12 0,0 1 12 16,0-7-174-16,4-7-28 0</inkml:trace>
  <inkml:trace contextRef="#ctx0" brushRef="#br0" timeOffset="61180.12">7116 12341 1782 0,'0'0'39'16,"0"0"8"-16,0 0 1 0,0 0 3 0,-8 6-41 0,1-3-10 0,4 4 0 0,-4-1 0 0,3-3 88 0,-3 7 16 16,4-7 4-16,-1 9 0 0,1-2-50 0,3-4-10 15,-4 0-1-15,1 7-1 0,3-4-27 0,0 1-6 16,0-1-1-16,0-3 0 0,3 7-12 0,-3-7 0 16,0 0 8-16,4 7-8 0,-4-7 0 0,3-3 0 15,1 10 0-15,-1-7 0 0,-3-6 0 0,4 6 0 16,-1 1 0-16,-3-7 0 0,0 0 0 0,4 6 0 15,-4-6 0-15,3 3 0 0,-3-3 8 0,4 6-8 0,-4-6 0 0,0 0 9 16,0 0 3-16,0 0 0 0,0 0 0 0,0 0 0 16,0 0 4-16,0 0 0 15,0 0 1-15,0 0 0 0,0 0-3 0,0 0-1 0,0 0 0 0,0 0 0 16,3-3-13-16,-3 3 9 0,4-3-9 0,3 0 8 16,-3-3-8-16,-1-1 0 0,1 4 0 0,-1-6 8 15,1 3 11-15,-1-1 1 0,1 4 1 0,-1-6 0 31,1-1-68-31,3 7-13 0,-4-6-4 0,1 2 0 0,-4 1 64 0,3-3 0 0,1 3 0 0,-1-1 10 16,-3 7-10-16,0-3-9 0,0 3 9 0,0 0-13 16,0 0 13-16,0 0 0 0,0 0 0 0,0 0 0 15,0 0 0-15,0 0 0 0,0 0 0 0,0 0 0 16,0 10 0-16,0-4 0 0,0 3 0 0,0 4 0 16,0-4 31-16,0 4 9 0,0-4 1 0,4 1 1 15,-4-4-27-15,4 6-6 0,-1 1-1 0,1-4 0 16,-1 4 5-16,1-4 1 0,3 1 0 0,0-4 0 15,0 3-22-15,0-2-5 0,0-4-1 0,0 0 0 0,4 3 14 16,-4-6 0-16,0 0 0 0,3 0 0 16,-6 0 0-16,6-6 0 0,-6 6 8 0,-1-3-8 0,4 0 0 0,-3-4 0 15,0 4 0-15,-4 3 0 0,3-6 0 0,1 0 0 16,-1-1 8-16,-3 7-8 0,0-3 8 0,4-6-8 16,-4 6 9-16,0-7-9 0,0 4 8 0,0 3-8 15,-4-3 0-15,4-4 9 0,-3 1-9 0,3 3 0 16,-4-4 0-16,4 1 0 0,-3-4 0 0,-1 1 0 15,0-1 0-15,1 1 0 0,-1-7 0 0,1 6 0 16,3 1 0-16,-4-1 0 0,4 1 0 0,0-1 0 0,0-3 0 16,4 1 0-1,-4-1-152-15,3 0-32 0,1-3-6 0,-1 4-795 0</inkml:trace>
  <inkml:trace contextRef="#ctx0" brushRef="#br0" timeOffset="61792.207">7634 12451 1656 0,'0'0'36'0,"0"0"8"0,0 0 2 0,-7 3 0 0,7-3-37 0,-7 3-9 0,7-3 0 0,0 0 0 0,-7 0 60 0,0 0 11 16,7 0 1-16,-7-6 1 0,0 3-49 0,0 0-11 15,0-4-1-15,3 4-1 0,1-6 12 0,-1 9 2 16,1-7 1-16,-4 1 0 0,3 3-18 0,4 3-8 16,-4-3 0-16,4 3 8 0,-7-3 2 0,7 3 0 15,-7 0 0-15,4 0 0 0,3 0 2 0,-11 6 1 16,4-3 0-16,0 10 0 0,0-4-1 0,4 1-1 15,-5 2 0-15,1 1 0 0,4-4-3 0,-1-3 0 16,1 10 0-16,-1-10 0 0,4 1-8 0,0-1 10 16,0-6-10-16,0 9 10 0,0-9 3 0,0 0 1 15,0 0 0-15,4 3 0 0,-4-3 1 0,3 10 0 0,-3-10 0 0,7 3 0 16,0-3-1-16,1 0 0 0,-1 0 0 0,3 0 0 16,-3-3-14-16,4 3 8 0,-8-3-8 0,8 3 0 15,-8-7 8-15,5 7-8 0,-5-3 0 0,4 0 0 16,-3-3 0-16,-4 6 0 0,3 0 0 0,1-6 0 15,3-1 0-15,-4 4 0 0,-3 3 0 0,4-3 0 16,-1-3-16-16,-3 6 3 0,4-10 1 0,-4 10 0 16,0 0 12-16,0 0-12 0,0 0 12 0,0 0-12 15,3-6 12-15,-3 6 0 0,0-6 0 0,0 6 0 16,0 0 0-16,0 0 0 0,0-7 0 0,0 7 0 16,0 0 14-16,0 0-1 0,0 0 0 0,0 0 0 15,0 0 2-15,0 0 0 0,0 0 0 0,0 0 0 16,0 0-15-16,-3 7 0 0,3 2 0 0,0 1-10 15,3-1 10-15,-3-3 9 0,4 1-1 0,-1-1-8 16,-3 3 0-16,4-6 0 0,-4-3 0 0,3 7 0 16,5-4-36-16,-1 0-5 0,-4-3-1 0,4 0 0 15,4 0-141-15,-8 0-28 0,1-3-5 0,-4 3-2 16</inkml:trace>
  <inkml:trace contextRef="#ctx0" brushRef="#br0" timeOffset="62303.058">7768 12347 836 0,'0'0'24'0,"0"0"4"0,-3 7-28 0,-1-1 0 0,-3 0 0 0,4 7 0 15,-5-4 160-15,5 1 25 0,-1-1 6 0,-3 3 1 16,4-5-103-16,3 5-20 0,-4 1-4 0,4-4-1 15,0 4 9-15,0-4 2 0,0 1 0 0,4-1 0 16,-1-3-19-16,1 4-4 0,-1-7-1 0,4 6 0 16,-3-6 12-16,3 4 2 0,0-1 1 0,0-3 0 15,4 3-53-15,-8-6-13 0,4 7 0 0,-3-4 0 16,-4-3 0-16,7 0 0 0,-7 0 0 0,0 0 0 16,7 3 9-16,-7-3-1 0,4 0 0 0,-4 0 0 15,0 0-8-15,0 0 0 0,3-6 9 0,-3 6-9 16,-3-7 8-16,3 1-8 0,-4-3 8 0,-3 2-8 0,3-5 0 0,1 6-20 15,-4-4 4-15,3 1 1 0,-6-4 27 0,3 4 6 16,0-4 1-16,0 4 0 0,-1-4-31 16,5 7-5-16,-1-3-2 0,1-1 0 15,-1 4 67-15,1-3 12 0,3 2 4 0,0 4 0 16,0-6-103-16,3 6-20 0,-3-7-4 16,4 10-1-16,3-6 52 0,-4 3 12 0,5-4 0 0,-1 4 0 0,0-3 0 0,7 3 0 15,-11-3 0-15,4-1 0 0,4 1 0 0,0 3 0 16,-1 0 0-16,4 0 10 15,0-4-30-15,0 4-7 0,1-3-1 0,-1 3 0 16,0-3-12-16,0 6-4 0,4 0 0 0,-1 0 0 16,1 0-12-16,-1 6-4 0,1-6 0 0,3 3 0 15,-10-3-26-15,6 0-6 0,-2 3 0 0,2-3-1 16,1 3-91-16,-4-6-17 0,7-3-4 0,0 0-1 0</inkml:trace>
  <inkml:trace contextRef="#ctx0" brushRef="#br0" timeOffset="62918.033">8371 12332 1074 0,'0'0'30'0,"-3"9"8"0,3-3-30 0,-4 1-8 0,1 2 0 0,-4 0 0 16,3-2 126-16,1-1 24 0,-4-3 5 0,7-3 1 16,-7 3-24-16,3 4-5 0,4-7-1 0,-7 0 0 15,0 0-30-15,0 0-7 0,0-7-1 0,0 7 0 16,0 0-59-16,0-3-12 0,-4-6-2 0,1 9-1 15,2-7-14-15,-2 1 0 0,-1 6 0 0,1-3 0 16,-1 3-11-16,4 0-1 0,-3 0-1 0,2 3 0 0,1 3 2 0,0 1 1 16,4 2 0-16,-4 4 0 0,3-1-1 0,4 1 0 15,0-1 0-15,-7 7 0 16,7-3-14-16,-3-4-3 0,6 7-1 0,-3-3 0 0,7-4 29 16,-7 1 0-16,4-4 0 0,-1 1 0 0,4-1 27 0,-3-3 11 15,3 1 2-15,4-1 1 0,-4-3-17 0,3 0-4 16,1-3-1-16,-1 0 0 0,1 0-19 0,-1 0 10 15,1-6-10-15,7 3 8 0,-8-7 11 0,8-2 1 16,-4-1 1-16,4-9 0 0,-4 4-4 0,0-11-1 16,0-2 0-16,0 0 0 0,-3-4-5 0,-1 1-2 15,-3-1 0-15,0-3 0 0,-3 4-1 0,-1-1-8 16,1 1 12-16,-4 0-4 0,0-4-8 0,-4 0 10 16,1 1-10-16,-4-4 10 0,-4 0-10 0,1 0 12 0,-1 7-12 0,-3 2 12 15,3 4-12-15,-3 0 0 0,0 3 9 0,-3 3-9 16,6 3 0-16,-3 0 0 0,3 7 0 0,1-4 0 15,3 4 0-15,3 8 0 16,1 1 0-16,-1-3-8 0,4 6 8 0,0 0 0 0,0 0 0 0,0 0 0 16,0 9 0-16,0 4 0 0,0 0 0 0,4-1 0 15,-1 1-50 1,8 9-11-16,-8 0-3 0,4 3 0 0,4 6 52 0,-1 7 12 0,1 6 0 0,0 3 0 16,3-4 13-16,0 4 6 0,-4 1 1 0,5 2 0 15,-5-3-20-15,1 0 0 0,-1 3 0 0,-3-3 0 16,0-3 12-16,4-3-12 0,-4-4 12 0,0-2-12 15,0-4 10-15,0-6-10 0,0 0 8 0,0-6-8 16,0-3 0-16,0-4 0 0,0-2 8 0,-3-1-8 16,7-3-9-16,-4 4-4 0,0-4-1 0,0 0 0 15,3-6-99-15,1 7-20 16,-1-1-4-16,1-6-829 0</inkml:trace>
  <inkml:trace contextRef="#ctx0" brushRef="#br0" timeOffset="64086.532">9186 12379 836 0,'-7'-13'24'0,"4"7"4"0,-1 0-28 0,1-4 0 0,-1-2 0 0,4 5 0 0,-3-2 47 16,3 0 3-16,0-1 1 0,0-2 0 0,0 5 7 0,3 1 2 16,-3 0 0-16,0 3 0 15,0 3 2-15,0 0 1 0,0 0 0 0,0 0 0 16,0 0-5-16,0 0-1 0,0 0 0 0,0 0 0 0,0 0-25 0,0 0-6 16,0 0-1-16,0 0 0 0,0 0 31 0,0 0 7 15,0 0 1-15,0 0 0 0,0 0-1 16,0 0 0-16,0 0 0 0,0 0 0 0,0 0-50 0,0 0-13 15,0 0 0-15,0 0 0 0,0 0 0 0,0 0 0 16,7 6 0-16,0-3 0 0,4 6 0 0,-1-5 0 16,1 5 0-16,7-3 0 0,-4-3 0 0,3 4 0 15,-2-7 0-15,2 0 0 0,-3 0 0 0,0 0 0 16,0-3 0-16,1-1 0 0,-5 1 0 0,-3 0 0 16,0 0 0-16,0-6 0 0,0 9 0 0,-3-7 0 15,-1 1 0-15,1 0 0 0,-4 0 0 0,0-1 0 0,0 1 0 16,-4-3 0-16,-3-4 0 0,4 10 0 0,-4-7 0 15,-4 4 0-15,4-3 0 0,-3 3 0 0,-1-7 0 0,0 10 0 16,1-3 0-16,-4-1 0 16,3 1 0-16,1 0 0 0,-5 0 0 0,5 6 0 0,3-4 0 0,-4 1 0 15,1 3 0-15,3 0 0 0,-4 0-9 0,4 3 9 16,0 1 0-16,0-4-10 0,3 12 10 0,-3-6-8 16,4 4 0-16,-1-4 0 0,1 7 0 15,-1-4 0-15,1 3 8 0,-1-2 0 0,1 2 0 0,3-2 0 16,-4-1 0-16,4 1 0 0,0-1 0 0,0-3 0 15,4 1 0-15,-1 5 8 0,1-6-8 0,3 4 11 16,0-4-11-16,0 7 0 0,3 2 0 0,-3-5 8 16,4-1-8-16,3 4 0 0,-3-1 0 0,-1 1 0 15,1-4 0-15,3 1 0 0,-3-1 0 0,-1-3 0 16,1 1-11-16,-1-1-4 0,1-3-1 0,-1-3 0 16,1-3-106-16,0 0-22 0,3 0-4 15</inkml:trace>
  <inkml:trace contextRef="#ctx0" brushRef="#br0" timeOffset="64583.339">9648 12212 1728 0,'0'0'38'0,"0"0"8"0,0 0 2 0,-7-3 0 0,0 0-39 0,0 0-9 0,0 0 0 0,7 3 0 15,-7 0 53-15,-3-3 9 0,3-3 2 0,7 6 0 16,-8 0-52-16,8 0-12 0,-7 0 0 0,7 0 0 16,-10 0 25-16,10 0 3 0,0 0 0 0,-7 6 0 15,0 0-28-15,3 0 0 0,1 1-12 0,-1 2 12 16,1 0-24-16,-1 4 2 0,1-4 1 0,-1 4 0 16,4-4 31-16,-3 4 6 0,-1-4 2 0,4 1 0 15,-4-4-4-15,1 3-1 0,3-2 0 0,-4 2 0 16,4-9 4-16,0 0 1 0,0 0 0 0,0 0 0 15,0 0 3-15,0 0 1 0,0 0 0 0,0 0 0 16,0 0 2-16,0 0 1 0,0 0 0 0,0 0 0 16,0 0-16-16,0 0-9 0,0 0 10 0,7-3-10 0,-3 3 0 0,3-6 0 15,-3 6 0-15,3 0 0 0,-4 0 0 16,4-3-10-16,0 3 10 0,0 0-12 16,0 3-13-1,0-3-3-15,0 6-1 0,1-3 0 0,-1 3 29 0,0 1 0 0,-4-1 0 0,1 0 0 0,-1 0 0 16,1 1 0-16,-1 2 0 0,-3-6 0 15,4 7 0-15,-4-1 0 0,0 0 0 0,0-2 0 0,0 5 24 0,0-2 12 16,0 2 1-16,0-2 1 0,-4-1-22 0,1-3-4 16,3 7 0-16,-4-7-1 15,4-3-48-15,0-3-10 0,0 0-1 0,0 0-1 16,-7 10-63-16,7-10-13 0,-7 0-3 0,-3 0 0 16,2-10 0-16,1 7-1 0,0-6 0 0,0-7-306 15,0 3-61-15</inkml:trace>
  <inkml:trace contextRef="#ctx0" brushRef="#br0" timeOffset="65060.694">9737 11789 1552 0,'-7'-9'44'0,"3"6"10"0,1-7-43 0,3 7-11 0,-4-6 0 0,1 6 0 0,-1-1 80 0,4-2 15 16,0 6 2-16,-4-3 1 0,4 3-6 0,0 0-2 15,0 0 0-15,0 0 0 0,0 0-39 0,0 0-8 16,0 0-2-16,-7 9 0 0,4 4-28 0,3-1-5 16,-4 4-8-16,4 6 11 0,4 0 8 0,-4 3 1 15,3 0 1-15,1 7 0 0,3-4-33 0,-3 3-8 16,3-3 0-16,0 4-1 0,0-1 21 0,0-3 0 16,0 1 0-16,0-1 0 0,-4 0 0 0,4 3 0 0,0-2 0 15,-3 2 0-15,0 3 0 0,-1 1 0 16,1-1 0-16,-4 1 8 0,0-4-8 0,0 1 0 15,-4-7 9-15,1 0-9 0,-1-3 0 0,0-3 8 0,1-1-8 16,-1-2 0-16,4-3 0 0,-3-1 0 0,3-6 0 16,-4 4 8-16,4-10 2 0,0 0 1 0,0 0 0 15,0 0 0 1,0 0-66-16,0 0-13 0,0 0-2 0,0-3-1 16,4-7-56-16,-1-2-11 0,1-1-2 0</inkml:trace>
  <inkml:trace contextRef="#ctx0" brushRef="#br0" timeOffset="65450.551">9613 12115 1267 0,'0'0'28'15,"0"0"5"-15,0 0 2 0,0 0 1 0,0 0-36 0,0 0 0 0,0 0 0 0,0 0 0 0,0 0 111 0,0 0 15 16,0 0 3-16,0 0 1 0,0 0-39 0,0 0-8 16,0 0-2-16,0 0 0 0,0 0-29 0,0 0-5 15,0 0-2-15,0 0 0 0,0 0 6 0,0 0 1 16,0 0 0-16,0 0 0 0,0 0-32 0,0 0-7 16,0 0-1-16,0 0 0 0,0 0-12 0,0 0 0 15,0 0 0-15,7 7 0 0,4-4 0 0,-1 3 0 16,1 0 0-16,3 1 0 0,0 2 0 0,0-3 0 0,0 4 0 0,1-4 0 15,-1-3 0-15,0 3-10 0,3 1 10 0,-2-7-8 16,-1 9-1-16,3-6 0 0,-3 0 0 0,4 0 0 31,3-3-36-31,-3 0-7 0,3 0-2 0,0-3 0 16,0 0-141-16,-3-3-28 0,10-13-5 0,-7 3-2 0</inkml:trace>
  <inkml:trace contextRef="#ctx0" brushRef="#br0" timeOffset="66453.042">10654 12212 1029 0,'0'0'22'0,"0"0"5"0,0 0 1 0,0 0 2 0,0 0-30 0,0 0 0 0,0 0 0 0,0 0 0 0,0 0 60 0,0 0 5 16,0 0 2-16,0 0 0 0,0 0-4 0,0 0-1 15,0 0 0-15,-4 10 0 0,4-10-8 0,0 0-2 16,-3 3 0-16,3-3 0 0,0 0-31 0,0 0-6 16,0 0-2-16,0 0 0 0,0 0 35 0,0 0 6 15,0 0 2-15,-4 9 0 0,4-9-36 0,0 0-6 16,0 0-2-16,4 4 0 0,3 2-12 0,-4-3 9 16,8 0-9-16,-4 0 8 0,4 0-8 0,3-3-11 15,-4 0 3-15,4-3 0 0,1 3 16 0,-1-3 4 16,-4 0 1-16,4 0 0 0,0-3-13 0,-3 2-18 15,3-5 4-15,-3 6 1 0,-4-3 13 0,3-4 0 16,-3 1 0-16,0-1 0 0,1 1 31 0,-5 0 9 16,1-4 1-16,-4 7 1 0,0 0-28 0,0-1-6 0,0 1 0 0,0 6-8 15,0 0 11-15,0 0-11 0,0 0 10 16,0 0-10-16,0 0 0 0,0 0 8 16,-7-3-8-16,7 3 0 0,-8 0 0 0,-2 0 0 0,10 0 0 15,-11 0 0-15,4 0-12 0,-3 0 12 0,3 0-12 0,0 0 12 16,-4 3 0-16,0-3 0 0,4 0 0 0,-7 0 0 15,4 0 8-15,-4-3-8 0,3 3 11 0,-7 0-11 16,8 3 12-16,-4-3-4 0,3 0 0 0,4 9-8 16,-4-5 8-16,4 5-8 0,0 0 0 0,4 1 0 15,-4 2 0-15,3 4-20 0,1 0 2 0,-1-1 1 16,1 1 17-16,3 3-12 0,-4 0 12 0,1-1-10 16,3-2 10-16,0 3 0 0,-4 0 0 0,4-4 0 15,0 1 0-15,0-3 0 0,0-1 0 0,4 1 0 16,-4-4 13-16,0-6 8 0,3 10 2 0,1-7 0 15,-4-3-23-15,0-3 0 0,7 6 0 0,-4-2 0 0,4-1 0 16,0 3 0-16,0-3 0 0,4 0 0 0,3-3-12 0,-3 10-8 16,3-4 0-16,3-3-1 0,1 0 21 0,-4 4 0 15,7-4-9-15,-7 0 9 16,4-3-43-16,0 0-5 0,-1-3 0 0,4 0-1 16,-3-4-190-16,-4 1-37 0,7-22-8 15,-6 12-288-15</inkml:trace>
  <inkml:trace contextRef="#ctx0" brushRef="#br0" timeOffset="67089.059">11014 12109 1295 0,'0'0'36'0,"0"0"9"0,-4-6-36 0,1-1-9 0,-1 4 0 0,4 3 0 16,0 0 101-16,0 0 19 0,0 0 3 0,0 0 1 16,0 0-33-16,0 0-7 0,0 0 0 0,0 0-1 15,0 0-48-15,-7 3-10 0,4 4-1 0,-1 2-1 16,1 4-23-16,-1-1 9 0,0 1-9 0,1-1 0 16,-1 4 29-16,1 3-1 0,3-4 0 0,-4-2 0 15,1 6-37-15,3-3-8 0,0-4-2 0,0 7 0 16,0-7 19-16,0 4 0 0,0-6 11 0,0 2-11 0,0-3 13 0,0 1-4 15,3-4-1-15,-3 7 0 0,0-7-8 16,0 0 0-16,0 1 0 0,0-7 8 0,0 0-8 0,0 0 0 16,0 0 0-16,0 0 8 0,0 0-8 0,0 0 0 15,0 0 0-15,0 0 0 0,0 0 0 0,0 0 0 16,0-7 0-16,0-5 0 0,4-1 0 0,-4 4 0 16,0-4 0-16,3 1 0 0,-3-1 17 0,0-3-1 15,0-2-1-15,0 5 0 0,4-3-24 0,-4-2-5 16,0 5-1-16,0 0 0 0,0-2 24 0,0 2 5 15,3 1 1-15,-3-1 0 0,4-2-3 0,-4 8 0 16,4 1 0-16,-1 0 0 0,-3-1-1 0,4 4-1 16,-4 3 0-16,7-3 0 0,-4 3-10 0,4 0 0 15,0 3-10-15,0 0 10 16,0 4-32-16,0-1 0 0,0 3 0 0,1 1 0 0,-1-1 32 0,-4 1 0 16,4-1 0-16,0 4 0 0,-3-4 0 0,-1 0 0 15,1 4 0-15,-1-4 0 0,-3-2 0 0,4 8 0 0,-1-2 0 16,1-7 0-16,-4 13 20 0,0-7 11 0,0 1 1 0,0 0 1 15,-4 2-1-15,1 1-1 0,-1 0 0 0,4-1 0 16,-3 1-31-16,-1 0 0 0,1-4 0 0,-1 4 0 16,4-7 0-16,0 4 0 0,0-1 0 0,0-2 0 15,0-1 0-15,0-9-10 0,0 3 0 0,0-3 0 16,0 0-35-16,0 0-7 16,0 0-2-16,7 0 0 0,-3 0-8 0,3 0-2 15,0-3 0-15,3-3-844 0</inkml:trace>
  <inkml:trace contextRef="#ctx0" brushRef="#br0" timeOffset="67709.106">11381 12178 1668 0,'0'0'47'0,"0"0"11"0,0 0-46 0,0 0-12 0,0 0 0 0,0 0 0 16,0 0 104-16,0 0 20 0,0 0 3 0,0 0 1 15,0 0-76-15,0 0-16 0,0 0-2 0,0 0-1 16,0 0 34-16,0 0 6 0,0 0 2 0,0 0 0 16,0 0-75-16,0 0 0 0,0 0-12 0,0 0 1 15,0 0 26-15,0 0 5 0,0 0 0 0,0 0 1 16,0 0-21-16,0 0 8 0,0 0-8 0,0 0 0 16,-7-3-14-16,3 0-7 0,-3 0-2 0,0-4 0 15,0 4 23-15,0 0 0 0,0 0 0 0,0-6 0 0,0 9 23 0,0 0 9 16,-4-4 1-16,4 1 1 15,0 3-20-15,-4 0-4 0,1 0-1 0,-1 0 0 16,4 0-9-16,0 3 0 0,0-3 0 0,3 4 8 0,4-4-8 16,-3 6-14-16,-4 0 3 0,3 3 1 0,1-2-2 15,-1-1 0-15,1 7 0 0,-1-4 0 0,4 3 12 0,-3 1-12 16,3-4 12-16,-4 4-12 0,1 0 12 0,3-1 0 16,0 1 0-16,0-4-8 0,0 0 8 0,0 1 0 15,0-4 0-15,0 4 8 0,0-1 3 0,0 0 1 16,3-2 0-16,-3 2 0 0,4 0-4 0,-1-2 0 15,4 5 0-15,-3-2 0 0,6-1-8 0,-3 4 0 16,1-4 0-16,-1-3 0 0,3 7 0 0,1-4 0 16,-4 1 0-16,3-1 0 0,-3-3 0 0,4 1 0 15,-4-1 0-15,0 0 0 0,4-3 0 0,-4-3 0 0,0 7 0 16,3-4 0-16,-3 0 0 0,0-3-16 16,1-3 4-16,-1 0 1 15,0-4-29-15,3 4-7 0,1-3-1 0,-4-7-668 0,3 1-135 16</inkml:trace>
  <inkml:trace contextRef="#ctx0" brushRef="#br0" timeOffset="68385.359">11684 12178 1370 0,'0'0'39'0,"0"0"8"0,0 0-38 0,0 0-9 0,0 0 0 0,0 0 0 0,0 0 139 0,-4-3 25 16,4 3 6-16,-7-3 1 0,0 3-48 0,0 0-10 15,0 0-1-15,-3 0-1 0,3 0-71 0,0 3-13 16,-4-3-3-16,4 3-1 0,-4-3 33 0,4 0 6 15,-3 0 2-15,3 6 0 16,0-3-73-16,7-3-15 0,0 0-2 0,-7 4-1 0,7-4 43 0,-4 6 9 16,-3 0 2-16,3 0 0 15,1 1-73-15,3 2-14 0,-4 0-4 0,1 1 0 0,3 2 52 0,-4 4 12 0,1-3 0 0,3 5 0 16,-4-2 0-16,4-3 0 0,-3 9 0 0,3-10 0 16,-4 7 0-16,4-3 0 0,-3-4 0 0,3 1 0 15,0-1 0-15,-4-2 0 0,4-1 0 0,0 0 0 16,0-2 0-16,4-1 0 0,-4-6 0 0,3 6 0 15,1-6 0-15,-1 10 0 0,1-7 0 0,3 0 0 16,-4 0 0-16,4 0 0 0,0-3 0 0,1 7 0 16,-1-7 0-16,0 3 0 0,-4-3 0 0,4-3 0 15,0 3 0-15,-3-7 0 0,3 7 0 0,0-6 0 16,-4 0 0-16,1-4 0 0,3-2 0 0,-3 5 0 16,-1-8 23-16,-3 2 7 0,4-2 2 0,-1-1 0 15,-3-3-32-15,4 3 0 0,-4-2 0 0,0-4 0 16,3 3 0-16,-3 0 0 0,0 3-11 0,-3-2 11 15,-1-4-18-15,1 9 4 0,-1-6 1 0,1 0 0 16,-5 1 1-16,5 2 0 0,-4 3 0 0,0 1 0 16,0-4 12-16,0 7 13 0,0-1-2 0,3 1-1 15,-3 6-10-15,0-3-14 0,4 2 3 0,3 4 1 0,-4-3 10 0,4 3 0 16,-7 0 8-16,0 7-8 0,0-4 0 0,0 3-16 16,3 3 2-16,-3 4 1 0,0-1-1 0,0 1 0 15,4 9 0-15,-1-6 0 0,1-1 6 0,-1 1 8 16,4 0-13-16,-4-1 5 15,4 1-32-15,0-3-5 0,4-1-2 0,-4 7 0 16,4-7-180-16,-1 1-36 0,1 3-7 0,3-4-2 0</inkml:trace>
  <inkml:trace contextRef="#ctx0" brushRef="#br0" timeOffset="69035.011">11811 12125 1571 0,'0'0'44'0,"0"0"11"0,0 0-44 0,0 0-11 0,0 0 0 0,0 0 0 16,0 0 88-16,-7 6 16 0,7-6 4 0,-4 6 0 16,1 1-24-16,-1 2-4 0,1-3 0 0,3 4-1 0,-4-1-64 0,4 0-15 15,0 1 0-15,0 2 0 0,0 1 0 0,0-1 0 16,0-2 0-16,4 6 0 0,-4-4 33 0,0 1 3 16,3 5 1-16,1-5 0 0,-4 3-15 0,0-1-3 15,3-2-1-15,1-1 0 0,-4 1-10 0,3-7-8 16,-3 7 12-16,0-7-12 0,4-3 9 0,-4-3-9 15,0 0 0-15,0 0 9 0,0 0-9 0,0 0 0 16,0 0 0-16,0 0 0 0,0 0 38 0,0 0 6 16,0 0 0-16,0 0 1 0,0 0-21 0,0 0-4 15,0 0 0-15,0 0-1 0,0 0-19 0,0 0 0 16,0 0 0-16,0 0 0 0,-4-6 0 0,1 0 0 0,-1-4 0 0,1-2 0 16,-1 5 0-16,1-2 0 0,-1-4 0 0,1 1 0 15,-1-1 0-15,4 1 0 0,-3-1 0 0,3-2 0 16,0 2 0-16,0 4 0 0,0-4 0 0,3 1 0 15,-3 5 0-15,0-5 0 0,4 2 0 0,-1 1 0 16,1 0 0-16,-4 2 0 16,3 1 0-16,-3 0 0 0,4-1 0 0,-4 7 0 0,0-3 0 15,0 3 0-15,3-6 0 0,-3 6 0 0,4-3 0 0,-4 3 0 16,3-9 0-16,1 9 0 0,3-7 0 0,-3 1 0 16,3 6 0-16,-4-3-16 0,4 0 5 0,4-4 1 15,-1 1 10-15,1 3 0 0,0-3 0 0,3-1 0 16,-4 1 0-16,1 0 16 0,3 0-4 0,-3-1-1 15,-1 4-70-15,1-3-13 16,-1 3-4-16,-3 0 0 0,4-4 20 0,-4 7 3 0,0-3 1 16,0 3 0-16,0-3-90 0,0 3-18 0,0 0-3 15,0 3-645-15</inkml:trace>
  <inkml:trace contextRef="#ctx0" brushRef="#br0" timeOffset="69784.729">12051 12212 1314 0,'0'0'37'0,"0"0"8"0,0 0-36 0,0 0-9 0,0 0 0 0,-4 10 0 15,4-10 132-15,0 0 25 0,0 0 5 0,0 0 1 16,0 0-56-16,0 0-11 0,0 0-3 0,0 0 0 16,0 0-24-16,7 3-5 0,-3 3 0 0,-1-3-1 15,-3-3-50-15,8 0-13 0,-1 4 0 0,-7-4 0 16,3 0 0-16,4 0 0 0,0 0 0 0,-3 0 0 15,3 6 0-15,-7-6 0 0,7 0 0 0,0 0 0 16,3 0 0-16,-2 0 0 0,-1 0 0 0,3-6 0 16,-3 6 0-16,4 0 0 0,-1-4 0 0,-3 1 0 0,4 3 0 0,-4-6 0 15,4 6 0-15,-4-3 0 0,3 0 11 0,-3 0-3 16,-3 3-8-16,3-4 12 0,-3 4-12 16,-4 0-8-16,0 0 8 0,3-3-13 0,-3 3 13 0,0 0 8 15,0 0 0-15,0 0-8 0,0 0 0 16,0 0 0-16,4-3-10 0,-4 3 10 0,0 0 0 0,0-6 0 15,0-3 0-15,-4 2 0 0,1 1 0 0,-1-3 0 16,-3-1 0-16,0 4 0 16,-4-3-29-16,1-4 1 0,-1 7 1 0,1-4 0 15,-5 1-8-15,5-1-1 0,-1 4-1 0,1 0 0 0,3 6 37 0,-4 0 0 16,4-3 0-16,0 6 0 0,0-3 0 0,0 6 12 16,0-3 0-16,0 0 0 0,0 7-12 0,3-1 0 15,-3 4-10-15,0-1 10 0,0 1 0 0,3 3 0 16,-3-7-8-16,4 4 8 0,-1 2 0 15,1-2 0-15,-1-1 0 0,1 1 0 0,3-1 0 0,0-2-11 0,0 2 11 16,0-5-13-16,3 8 29 0,1-5 5 0,-1-1 2 0,1 1 0 16,-1-1 14-16,4 0 3 0,-3 1 1 0,3-1 0 15,0 1-33-15,0-1-8 16,-3-3 0-16,3 7 0 0,3-4 0 0,-3 1 0 0,4 2 0 0,-1-2 0 16,-2 2-14-16,2-3-5 0,1-2-1 0,-4 5 0 15,3-2 12-15,1-4 8 0,0 0-12 0,-1-6 12 31,1 10-28-31,-1-7 2 0,1-3 0 0,-1 0 0 0,1 0-2 0,0 0-1 16,-1 0 0-16,1 0 0 0,-1 0 1 16,-3-3 0-16,4 0 0 0,-4 3 0 0,4 0-107 0,-8 0-21 15,4-7-4-15,-7 7-580 0</inkml:trace>
  <inkml:trace contextRef="#ctx0" brushRef="#br0" timeOffset="107368.746">12926 12071 836 0,'0'0'24'0,"0"0"4"0,0 0-28 0,0 0 0 0,0 0 0 0,0 0 0 15,0 0 50-15,0 0 4 0,0 0 1 0,0-6 0 16,-4 0 5-16,4-4 2 0,0 7 0 0,4-6 0 15,-4 3-22-15,0-1-5 0,3 4-1 0,-3-3 0 16,4 3-46-16,-4 3-8 0,0 0-3 0,0 0 0 16,0 0 23-16,0 0 0 0,0 0 0 0,0 0 0 15,3 6 30-15,1 0 10 0,-1 1 3 0,1-1 0 16,-1 3-18-16,1 1-3 0,-4-4-1 0,0-6 0 16,0 0 13-16,0 0 2 0,0 0 1 0,0 0 0 15,0 0 43-15,0 0 9 0,0 0 2 0,0 0 0 16,4 6-73-16,-4-6-18 0,0 0 0 0,7 3 0 15,0 1 0-15,3-4 0 0,1 3 0 0,-1-3 0 16,1 3 0-16,3-3 0 0,0-3 0 0,0 6 0 16,4-3 27-16,-4 0 1 0,0 3 1 0,4-3 0 0,-4 0-21 15,-3 6-8-15,3-6 0 0,-4 3 0 0,-3-3 0 16,4 0 0-16,-4 0 0 0,0 0 0 0,-4 0 0 16,5 0 0-16,-8 0 0 0,3-3 0 0,1-3 0 0,3 6 0 15,-7-6 0-15,3-1 0 16,-3 1-26-16,4 0-2 0,-4-4 0 0,0 7 0 15,0-6 28-15,0 3 0 0,0-4 0 0,-4 4 0 0,4-7 13 0,-3 10 8 16,-1-6 2-16,1 6 0 0,-4-4-38 0,3 4-7 16,-3 0-2-16,0 0 0 15,-4 3-25-15,1 0-6 0,3-3-1 0,-4 6 0 16,1-3 21-16,-1 3 4 0,0 0 1 0,1 0 0 0,-1 4 19 0,1-4 11 16,-1 9-12-16,4 1 12 0,-4-4 0 0,4 1 0 15,0-1 8-15,0-3-8 0,0-6 24 0,4 10 0 0,-4-4-1 16,3 0 0-16,-3 1-23 0,7-7 0 0,0 0 0 0,0 0 0 15,-4 3 32-15,4-3 3 0,-3 3 0 0,3-3 0 16,-4 6-27-16,4-6-8 0,-3 3 0 0,-1 7 0 31,4-4-25-31,0 3-9 0,0-2-2 0,0-1 0 0,0 7 55 0,4-4 10 0,-4 3 3 16,3-2 0 0,1-7-52-16,-1 10-9 0,1-4-3 0,0-3 0 0,3 4 32 0,-4-4 0 0,4-3 0 0,0 6 0 15,0-5 18-15,4 8 10 0,-4-6 1 0,3 1 1 16,1-4-48-16,3 0-10 15,-3 0-1-15,3-3-1 0,0 0 15 0,0 0 3 0,0 0 1 0,0-6-746 16</inkml:trace>
  <inkml:trace contextRef="#ctx0" brushRef="#br0" timeOffset="108115.325">13335 12071 1432 0,'0'0'32'0,"0"0"6"0,0 0 2 0,0 0 0 0,0 0-32 0,0 0-8 0,-4-3 0 0,4 3 0 15,0 0 76-15,0 0 13 0,0 0 3 0,0 0 1 16,0 0-49-16,0 0-9 0,0 0-3 0,4 10 0 16,-4 2-13-16,0 1-3 0,4 2-1 0,-4-2 0 15,3 0-15-15,-3 5 11 0,0-5-11 0,4 3 10 16,-4-7-10-16,0 3 0 0,0-2 0 0,0-1 8 16,0-2-8-16,0-7 0 0,0 0 0 0,0 0 0 15,0 6 8-15,0-6 2 0,0 0 1 0,0 0 0 16,0 0 15-16,0 0 3 0,0 0 1 0,0 0 0 15,0 0-6-15,0 0 0 0,0 0-1 0,0 0 0 16,0 0-23-16,0 0 8 0,0 0-8 0,0 0 0 16,0 0 0-16,0 0 0 0,0-6 0 0,0 6 0 15,0 0 0-15,-4-4 0 0,4-5 0 0,0 6 0 16,0-7 0-16,0 4 0 0,0 0 0 0,0-3 0 0,0-4 0 0,0 7 0 16,0-7 0-16,0-2 0 15,0 8 0-15,0-5 0 0,-3-1 0 0,3-3 0 0,0 10 0 16,0-6 0-16,0-1 0 0,0-3 0 0,0 4 17 0,0 2-1 15,0-2 0-15,0-1 0 0,3 1-3 0,-3 6-1 16,0-4 0-16,4 1 0 0,-4-1-12 0,0 10 0 16,0 0 8-16,0 0-8 0,3-3 0 0,-3 3 0 15,7-9 0-15,-7 9 0 0,4 0 0 0,3-3 0 16,0 3 0-16,-4 0 0 0,4-3-9 0,0 3 9 16,1 0 0-16,-1 0-9 15,0 0-14-15,3 0-2 0,1 0-1 0,-4 3 0 0,3 0 26 0,-3-3 0 16,4 9 0-16,-4-6 0 0,0 7 23 0,0-1 9 0,0 1 3 15,0-4 0-15,-3 6-5 0,-1 4-1 0,1 0 0 16,-1-4 0-16,-3 4-29 0,4-3-15 0,-4 2 2 0,0 1 0 16,0 0 21-16,0-1 4 0,-4 1 0 15,1 0 1-15,3-7-13 0,0 10 0 0,-4-7 0 0,4 1 0 16,0-4 0-16,0-2-15 0,0 5 3 0,0-2 1 16,0-1 11-16,4 0-8 0,-4-2 8 0,3 2-8 31,1 0-33-31,-4-2-7 0,4 2 0 0,-1-3-1 0,1 1-10 0,3 2-1 15,-4-3-1-15,4 1 0 0,-3-4-151 0,3 0-29 0</inkml:trace>
  <inkml:trace contextRef="#ctx0" brushRef="#br0" timeOffset="109091.529">13921 12037 1036 0,'0'0'23'15,"0"0"5"-15,0 0 0 0,0 0 1 0,-4-3-29 0,1-4 0 0,-1 1 0 0,1 0 0 0,-1 0 111 0,0-1 16 16,4-5 3-16,-3 9 1 0,3-4-75 0,0 4-14 15,0 3-3-15,0 0-1 0,0 0-12 0,0 0-2 16,0 0-1-16,0 0 0 0,0 0-1 0,0 0 0 16,0 0 0-16,0 0 0 0,0 0 13 0,0 0 2 15,0 0 1-15,3 3 0 0,-3 4 3 0,4-4 1 16,-4-3 0-16,0 6 0 0,4 0-13 0,-4-6-2 0,0 0-1 16,0 0 0-16,0 0 30 0,0 0 7 15,0 0 1-15,0 0 0 0,0 0 0 0,0 0 0 0,0 0 0 16,0 0 0-16,0 0-52 0,0 0-12 15,0 0 0-15,0 0 0 0,0 0 0 0,0 0 0 0,3 7 0 0,4-1 0 16,-3 0 0-16,3 0 0 0,0 1 0 0,-4 2 0 16,4-3 0-16,0 4 0 0,0-1 0 0,0 1 0 15,-3 2 0-15,3-6 0 16,0 10 0-16,0 0 0 0,0-4 0 0,-3 1 0 0,3 3 0 0,0-1 0 16,0-2 20-16,0 2 2 0,0-2 0 0,-3 0 0 15,3 2-35-15,0-2-7 0,0-1-2 0,-4 4 0 16,4 0 45-16,0-7 9 0,-3 4 1 0,-1-1 1 15,1-2-23-15,-4-10-11 0,0 0 10 0,0 0-10 16,3 3 17-16,-3-3-2 0,0 0-1 0,0 0 0 16,0 0 13-16,0 0 2 0,0 0 1 0,0-3 0 15,4-4-15-15,-4-2-3 0,0 3-1 0,4-7 0 16,-4 10-11-16,0-3 0 0,3-4 0 0,-3 4 0 16,0-3-20-16,4 2-8 0,-1-2-3 15,-3 3 0-15,4-4 41 0,-1 1 8 0,1-1 2 0,-4 1 0 16,3-4-20-16,1 1 0 0,-1-1-8 0,1-2 8 0,-1-1-8 0,4 4 8 15,-3-4 0-15,-1-3-9 0,5 3 9 0,-5 1-10 16,1-1 10-16,3 0-10 0,-4 1-8 0,4-1-2 16,-3 0 0-16,-1 4 0 15,1-1-21-15,3 1-5 0,-4 2-1 0,1 1 0 16,-1-1-5-16,-3 4 0 0,7-3-1 0,-3-1 0 16,0 7 12-16,-4 3 2 0,3-3 1 0,4-3 0 15,-3 6-2-15,-4 0-1 0,0 0 0 0,3 0-627 16,4 6-124-16</inkml:trace>
  <inkml:trace contextRef="#ctx0" brushRef="#br0" timeOffset="109531.09">14415 12024 1267 0,'0'0'28'0,"0"0"5"0,0 0 2 0,0 0 1 16,-4 7-36-16,4-7 0 0,0 0 0 0,-4 6 0 0,4-6 109 0,0 0 15 16,0 0 4-16,0 0 0 0,0 0-8 0,0 0 0 15,0 0-1-15,0 9 0 0,0-9-78 0,0 0-15 16,0 10-3-16,0-4-1 0,0 3-10 0,0-2-3 16,0-1 0-16,0 6 0 0,0-2-25 0,-3-4-4 15,3 7-2-15,0-7 0 0,0 7 34 0,0-1 8 16,0 1 0-16,0-4 1 0,0 4-33 0,0-4-8 0,0 3 0 0,-4-2-1 15,4-7 21-15,0-3 0 0,0 13 0 0,0-13 0 16,0 6 12-16,0-6 6 0,0 0 2 0,-3 9 0 31,3-9-135-31,0 7-26 0,0-7-6 0,0 0-709 0</inkml:trace>
  <inkml:trace contextRef="#ctx0" brushRef="#br0" timeOffset="109844.239">14362 11601 2084 0,'-7'-6'46'0,"-1"3"10"0,5-1 1 16,-4 1 1-16,3-3-46 0,4 6-12 0,0 0 0 0,-7 0 0 0,7 0 82 0,0 0 14 16,-7 0 4-16,7 0 0 0,0 0-86 0,-3 6-14 15,3-6-8-15,-7 3 8 16,7-3-29-16,-4 7 1 0,4-7 1 0,0 0 0 16,0 6-181-16,0-6-36 0</inkml:trace>
  <inkml:trace contextRef="#ctx0" brushRef="#br0" timeOffset="110640.498">14630 12109 1267 0,'0'0'28'0,"0"0"5"15,0 0 2-15,0 0 1 0,0 0-36 0,0 0 0 0,0 0 0 0,0 0 0 0,0 0 105 0,0 0 15 16,0 0 2-16,0 0 1 0,0 0-55 0,0 0-10 16,0 0-2-16,0 0-1 0,0 0-14 0,0 0-2 15,0 0-1-15,0 0 0 0,0 0-23 0,0 0-5 16,0 0-1-16,0 0 0 0,0 0-9 0,0 0 0 16,7 6 9-16,0-3-9 0,-4 4 12 0,4-4-1 15,-7-3-1-15,7 3 0 0,-3 3 3 0,3 1 1 16,-3-7 0-16,3 9 0 0,-7-9-2 0,3 3-1 15,4 0 0-15,0 0 0 0,-3-3-11 0,3 7 10 0,0-7-10 0,0 3 10 16,-4-3-10-16,5 0 0 16,-1 0 0-16,0-3 0 0,0-4 12 0,0 1-4 15,0 0 0-15,-4-4 0 0,4 1-8 0,-3 0 12 16,-1-4-12-16,1 0 12 0,0 1-12 0,-1-1 10 0,-3 1-10 16,4 2 10-16,-1 7-10 0,-3-6 0 0,0 6 0 0,0 0 8 15,0-4-8-15,0 1 0 0,0 0 0 0,-3-4 0 16,3 7-14-16,-4-6 2 0,1 6 0 0,-1-7 0 15,0 4-10-15,-3-3-2 0,4-1 0 0,-4-2 0 16,0-1 11-16,0 4 1 0,0-7 1 0,0 4 0 16,0 2 11-16,-1 1 0 0,1-1-9 0,0 4 9 15,4 0 0-15,3 6 0 0,0 0-9 0,0 0 9 16,0 0-16-16,-4 9 1 0,1 1 0 0,-1 5 0 16,1-2 15-16,-1 6-11 0,1-1 11 0,-1 4-10 15,1 3 10-15,-1-3 0 0,1 3 0 0,-1-3 0 16,1 0 0-16,-1 0 0 0,0 0 8 0,-3 0-8 15,4-3 24-15,-1-3 0 0,1 3 0 0,-1-4 0 0,1-2 11 16,-1-1 2-16,4-5 1 0,-3 8 0 0,3-8 2 0,0 2 0 16,0 0 0-16,0-2 0 15,0-1-10-15,0 0-2 0,3 0 0 0,1 4 0 0,3-4-16 0,-4 0-4 16,4 1-8-16,0-1 12 0,1 0-12 0,-1 0 11 16,0 1-11-16,0-1 10 0,3-3-10 0,1 3 8 15,-1 1-8-15,1 2 8 0,3-6-8 0,-7 4 0 16,4-1 0-16,-4 0 0 0,3 3-25 0,1-2 2 15,0-1 1-15,-4 0 0 16,3-6-52-16,1 7-10 0,-1-1-3 0,1-6 0 16,0 3-133-16,-4-3-28 0,3 0-4 0,1 0-2 0</inkml:trace>
  <inkml:trace contextRef="#ctx0" brushRef="#br0" timeOffset="111263.821">15296 12272 2095 0,'0'0'46'0,"0"0"10"0,0 0 1 0,0 0 2 0,0 0-47 0,0 0-12 0,0 0 0 0,0 0 0 0,0 0 74 0,0 0 13 16,0 0 2-16,0 0 1 0,-3 13-72 0,3-13-18 15,0 0 0-15,-4 6 0 16,4-6 0-16,-3 9 0 0,3-9 0 0,0 0 0 15,0 0-48-15,0 0-12 0,0 0-4 0,0 0 0 16,0 0-84-16,0 0-18 0,0 0-3 0,0 0-1 0</inkml:trace>
  <inkml:trace contextRef="#ctx0" brushRef="#br0" timeOffset="190948.813">15275 12310 302 0,'0'-7'0'0,"0"7"12"0,0 0-3 0,0 0 1 0,0 0-10 0,0 0 0 0,0 0 0 0,0-6 0 0,4 3 9 0,-4 3 0 16,0 0 0-16,0 0 0 0,0 0 26 0,0 0 5 15,0 0 0-15,0 0 1 0,0 0 13 0,0 0 2 16,0 0 1-16,-4 6 0 16,1 1 14-16,3-7 2 0,0 0 1 0,0 0 0 0,0 0-13 0,0 0-2 15,0 0-1-15,0 0 0 0,0 0 28 0,0 0 6 16,0 0 0-16,0 0 1 0,0 0-74 0,-7-4-19 15,3-2 0-15,4 6 0 0,0 0 0 0,0 0 0 16,0 0 0-16,0 0 0 0,0 0 0 0,0 0 0 16,0 0 0-16,0 0 0 0,0 6 0 0,-3 4 8 15,-1-4-8-15,1 7 0 0,-1 2 12 0,1-5-12 16,3-10 12-16,-11 9-12 0,7 4 51 0,-3-4 3 0,4 1 1 16,3-10 0-16,-7 0-27 0,0 0-4 0,3 6-2 0,-3 0 0 15,4-3 11-15,3-3 3 16,-7 6 0-16,7-6 0 0,-4 7-13 0,1-1-3 0,-1 0 0 0,0 4 0 15,1-4-12-15,-1 0-8 0,4-6 10 16,-3 10-10-16,3-1 0 0,-4-3 0 0,1 7 0 16,-1-4 0-16,1 10 0 0,-1 0 8 0,1-3-8 0,-1 2 0 31,1 1-26-31,-1-3-8 0,-3-4-2 0,0 7 0 16,0-3-9-16,0-4-3 0,0 4 0 0,0-3 0 0,-4-7 37 0,4 3 11 0,-3-6 0 0,-5 4-516 15,5-7-97-15</inkml:trace>
  <inkml:trace contextRef="#ctx0" brushRef="#br0" timeOffset="193615.735">16030 12065 846 0,'0'0'18'0,"0"0"4"0,0 0 1 0,0 0 1 0,0 0-24 0,0 0 0 0,0-6 0 0,-3-4 0 15,3 10 71-15,0-3 9 0,-4-6 1 0,4 3 1 16,-3-1-38-16,3 1-7 0,-4-3-1 0,4-1-1 16,0 1 23-16,-3 6 5 0,-1-4 1 0,4 4 0 15,-3-3 0-15,3 6 0 0,-4-6 0 0,4 6 0 16,-4-3-52-16,4 3-12 0,0 0 0 0,0 0 0 16,0 0 44-16,0 0 5 0,0 0 2 0,0 0 0 0,-3 6-33 15,-1-3-6-15,1 3-2 0,-1 1 0 0,4-1-10 0,0 3 0 16,4 1 0-16,-1 2 8 0,1-2 46 0,-4 2 9 15,3 1 1-15,1-1 1 16,-4 1-93-16,0-1-18 0,4 4-4 0,-4 0-1 16,0-1 42-16,0-2 9 0,0 3 0 0,-4-7 0 0,4 10-11 0,-4-10-2 15,1 4-1-15,3-7 0 0,-4 7 39 16,4-7 8-16,0 0 2 0,0 0 0 0,0-6-19 0,0 0-3 16,0 4-1-16,-3 2 0 0,3-6-12 0,0 0 8 15,0 0-8-15,0 0 0 0,0 0 12 0,0 0-4 16,0 0-8-16,0 0 12 0,3-6-4 0,-3-7 0 15,4 0-8-15,-4-2 12 0,3 2 28 0,-3-2 4 16,4-1 2-16,-4-3 0 0,4 0-34 0,-1 4-12 0,1 2 9 16,-1 0-9-1,1 1 12-15,-4-1-4 0,3-2 0 0,-3-4 0 0,4 9-8 0,-4-2 0 0,3-1 0 16,1 7 0-16,-4-3 0 0,3 2 0 0,-3 7 0 0,0 0 0 16,4-3 0-16,-4 3 0 0,3-3-10 0,4 0 10 15,-7 3-19-15,4 0 3 0,3-3 0 0,0 3 0 16,-3 3 0-16,3 0 0 0,0 0 0 0,-4 0 0 15,4 4 4 1,0 2 0-16,-3 7 1 0,3-4 0 0,-4 1 11 0,1 9 0 0,-1-3 0 0,-3-1 0 16,0 1 0-16,0-3 0 0,0 6 0 0,0-6 0 15,-3-7 0-15,3 4 0 0,-4-1 0 0,4-3 0 16,0 1 0-16,0-7 9 0,0 3-1 0,0-6-8 16,0 0 31-16,0 0-1 0,0 7 0 0,0-7 0 0,0 0 1 15,0 0 0-15,0 0 0 0,0 0 0 0,4-4-23 16,-1-5-8-16,1 6 0 15,0-3 9-15,-1 2-9 0,1-5 0 0,-1-3 0 0,1 5 0 0,-1-2-16 0,4 3 5 16,-3-4 1-16,-1 1 0 16,4 3 1-16,-3-7 0 0,-1 10 0 0,4 0 0 0,-7 3 9 0,0 0 0 15,0 0-9-15,0 0 9 0,4-7 0 0,-4 7-11 16,7 4 11-16,-7-4-8 16,4-4 8-16,3 4 0 0,0-6 0 0,-4 3 0 15,1-3 0-15,3-1 0 0,-4 7 0 0,1-6 0 0,3-6 0 0,-4 2 0 16,4 7 0-16,-3-3 8 0,3 3-8 0,0-4 0 15,-3 1 0-15,-1 0 0 0,1 6-18 0,-1 0 2 0,4 0 0 16,-3 0 0 0,3 9-17-16,-4 1-3 0,1 2-1 0,3 1 0 0,-3-1 27 0,-1 4 10 0,1 3 0 15,-1-3-9-15,1-1 9 0,-1 4 0 16,-3 0 0-16,4 0 0 0,-4-1 0 0,3-2 0 16,-3-3 0-16,0-4 8 0,0-3-8 0,0 1 0 0,0 5 0 0,0-2 0 15,0-1 0-15,4-6 0 0,-4-3 0 16,0 0 0-16,0 0 0 0,3 6 0 0,-3 1 0 0,4-7 0 15,-1 6-52 1,1-3-11-16,3-3-2 0</inkml:trace>
  <inkml:trace contextRef="#ctx0" brushRef="#br0" timeOffset="194214.753">16686 12172 1116 0,'0'0'24'0,"0"-3"6"0,0-4 1 0,0 1 0 16,0 0-31-16,-3 0 0 0,3-7 0 0,0 10 0 0,0 3 128 0,0 0 19 15,-4-3 4-15,1-4 1 0,-1 1-46 0,1 0-9 16,3 6-1-16,-7 0-1 0,0 3-35 0,0-3-8 0,-4 3 0 0,4 0-1 16,-4 0-19-16,1 1-4 15,3-1-1-15,0 3 0 0,-4 0-13 0,4 1-2 0,0-7-1 0,0 12 0 16,3-6-11-16,-3 4 12 0,4-4-12 0,-1 3 12 16,1 1-12-16,3-1 0 15,0 1 0-15,0-1 0 0,0 4-10 0,0-7 10 0,0 3 0 0,0 1-9 16,3-1 9-16,1 4 0 15,-1-4 0-15,1-3 0 0,-1 1 0 0,4-1-8 0,-7-6 8 0,4 0 0 16,3 3 0-16,0 0 0 0,0 3 0 0,0-2-8 16,4-1 8-16,-4-3 0 0,0 0 0 0,0-3-8 15,0-7 8-15,0 10 0 0,0-6-9 0,0 3 9 16,-3-4-11-16,3 1 3 0,-4-6 0 0,1-1 0 16,3 7-11-16,-4-4-1 0,1-2-1 0,-1 2 0 15,1-2 21-15,-4-1 0 0,3 4 0 0,1 0 0 0,-4-4 0 16,4 10 0-16,-4-3-9 0,0 6 9 15,0 0-9-15,0 0 9 0,3-4-13 0,-3 4 5 16,0 0 8-16,0 0 0 0,0 0 0 0,0 7-8 16,0-1 8-16,0 7 0 0,4-1 0 0,-4 1 0 15,0-4 0-15,0-3 12 0,0-6-4 0,0 7 0 0,0 5-8 0,0 1 0 16,0-4 0-16,0-3 0 0,0-6 0 0,0 7 0 16,3-1 0-16,1 3 0 0,3-6 0 0,-4 1 0 15,1-4-9-15,3 0 9 16,0 0-101-16,0 0-16 0,4-4-3 0,-4 1-721 0</inkml:trace>
  <inkml:trace contextRef="#ctx0" brushRef="#br0" timeOffset="194538.399">17050 12140 1728 0,'0'0'38'0,"0"0"8"0,0 0 2 0,0 0 0 0,0 0-39 0,0 0-9 0,-4 4 0 0,-3 8 0 16,4-3 52-16,-1-2 9 0,1-1 2 0,3 3 0 15,-4-5-50-15,1 8-13 0,-1-3 0 0,4 4 0 0,-4-4 0 0,1 1 0 16,3-1 0-16,-4 4 0 0,4-7 0 0,0 3 0 15,0-9 0-15,0 10 0 16,0-4-56-16,0 0-3 0,0-6-1 0,0 10 0 16,4-4-105-16,-4-6-22 0,3 13-4 0,-3-13-1 0</inkml:trace>
  <inkml:trace contextRef="#ctx0" brushRef="#br0" timeOffset="194761.562">16983 11730 645 0,'0'0'18'0,"0"0"5"0,-7-4-23 0,7 4 0 16,-7 0 0-16,7 0 0 0,-4 4 45 0,1 2 5 0,-1 0 1 0,0 7 0 16,-3-7-41-16,4 0-10 15,-1 0 0-15,1 1 0 0,-1 2 53 0,4-3 9 0,0-6 2 0,0 0 0 16,0 7-52-16,0-7-12 0,0 0 0 0,7 6 0 15,0-3 0-15,4-3 0 0,3 3 0 0,-3-3 0 16</inkml:trace>
  <inkml:trace contextRef="#ctx0" brushRef="#br0" timeOffset="195370.69">17526 12084 1108 0,'0'0'24'0,"0"0"6"0,0 0 1 0,0 0 0 16,0 0-31-16,0 0 0 0,0 0 0 0,0 0 0 0,0 0 108 0,0 0 16 16,0 0 4-16,0 0 0 0,0 0-23 0,0 0-4 15,-7 0-1-15,7 0 0 0,0 0-36 0,-7 0-7 16,0 0-1-16,0-3-1 0,7 3-19 0,-7 0-3 15,0 0-1-15,-4 0 0 0,0 0-32 0,1 0-17 16,-1-3 1-16,1 0 1 0,3 3 15 0,0 0 0 0,0 0 0 0,0 0 0 16,7 0 0-16,-8 3 0 0,8-3 0 0,-3 3 0 15,-4 0 0-15,3 3 0 0,4-6 0 0,0 0 0 16,0 0 0-16,-3 6 0 0,-1 1 0 0,4 2 0 16,0-9 0-16,0 6 0 0,0-6 0 0,0 7 0 15,0-1 0-15,0 0 0 0,0-6 0 0,0 0 0 16,0 0 0-16,0 7 0 0,0-7 0 0,0 0 0 15,0 0 0-15,0 0 0 0,4 6 0 0,-4-6 0 16,0 0 0-16,0 0 0 0,3 6 0 0,-3-6 0 16,0 0 0-16,0 0 0 0,0 0 0 0,4 6 0 15,-1-3 0-15,-3-3 0 0,0 0 0 0,7 4 0 16,-3-1 0-16,-4-3 0 0,0 0 0 0,7 0 0 16,0 0 0-16,0 0 0 0,0 0 0 0,0 3 0 15,0-3 23-15,-3 3 7 0,3-3 2 0,0 0 0 16,0 0-24-16,-3 6-8 0,-4-6 0 0,7 0 9 15,0 0-9-15,-7 0 0 0,7 3 0 0,-4 1 8 0,-3-4-8 16,4 9 0-16,-1-3 0 0,1 0 0 0,-4-6 9 0,0 0-9 16,0 10 10-16,0-1-10 15,0-2 11-15,-4 8-11 0,1-5 12 0,-1-1-12 0,1 4 12 16,-4 2-12-16,0-2 12 0,0-1-12 0,-4 1 10 0,0-4-10 16,4 4 8-16,-3-7-8 0,3 7 9 0,-4-4-9 15,1 4 10-15,-1-7-10 0,-3-3 0 0,0 0 0 16,0-3 0-16,0-3 0 15,-1 0-45-15,1-3-15 0,-3-4-4 0,3 7 0 16,-1-6-140-16,-2-4-28 0</inkml:trace>
  <inkml:trace contextRef="#ctx0" brushRef="#br0" timeOffset="198185.613">19181 12027 1497 0,'0'0'32'0,"0"0"8"0,0 0 0 0,0 0 4 0,0-3-36 0,0 3-8 0,0 0 0 0,0 0 0 15,0-6 90-15,0 6 16 0,0 0 3 0,0 0 1 16,0 0-46-16,0 0-8 0,0 0-3 0,0 0 0 16,0 0-26-16,0 0-6 0,0 6-1 0,-4 4 0 0,4 2-9 15,0 1-3-15,-4-1 0 0,1 1 0 16,3 12-8-16,-4-9 0 0,1-10 0 0,-1 0 8 16,1 1-8-16,-1 2 0 0,4-9 0 0,-3 6 0 0,-1 0 0 0,4-6 0 15,0 0 0-15,0 7 0 0,0-1 12 0,0-6 4 16,0 0 1-16,0 9 0 0,0-9 1 0,0 0 0 15,4 4 0-15,-4-4 0 0,0 0 5 0,0 0 1 16,7 0 0-16,-7 0 0 0,3 9-16 0,-3-9-8 16,0 0 8-16,0 0-8 0,7 0 0 0,-7 0 0 15,0 0 0-15,0 0 8 0,0 0-8 0,4-3 0 16,-1-3 0-16,-3-7 0 0,0 7 0 0,4-7 0 16,-4-2 0-16,0 8 0 0,0-5 0 0,0-1 0 15,4-3 0-15,-1 10 0 0,-3-3 0 0,4-1-8 0,-1 1 8 16,1 3 0-16,-1-4 0 0,-3 1 0 0,0 9 0 0,4-3-8 15,-4 3 8-15,7-3 0 16,-4-1 10-16,4 4-10 0,0 4 0 0,0-4-21 16,0 0 3-16,4 0 1 0,-4 0 17 0,4 0 0 0,-4 0 0 0,0 0 0 15,3 0 0-15,-3 0 0 0,4 3 0 0,0-3 0 16,-4 0 0-16,3 0 0 0,-6 3 0 0,3-3 0 16,0 9 0-16,-4 1-8 0,1-1 8 0,0 1 0 15,-1-1 0-15,-3 3 0 0,4 1 0 0,-4 0 0 16,0-4 0-16,-4 4 0 0,1 5 0 0,-1-8 0 15,0-4 0-15,1 7 0 0,-1-1 0 0,1-3 0 16,-1-5 0-16,1 2 0 0,-1 3 8 0,4-9-8 16,0 0 0-16,0 0 8 0,0 0-8 0,0 0 0 15,0 0 11-15,0 0-11 0,0 0 12 0,0 0-12 16,4-6 8-16,-4 0-8 0,3-4 0 0,1 4 0 16,-1-6 0-16,1 8 0 0,-1-5 0 0,1 3 0 0,3-1 0 0,-3 1-9 15,3 3-1-15,-4 0 0 16,-3 3-32-16,0 0-6 0,7-9-2 0,-7 9 0 15,7 0 50-15,-7 0 22 0,4 0-2 0,-4 0 0 0,0 0-20 0,0 0-18 16,0 0 3-16,0 0 1 0,3-4 6 0,-3 4 8 16,0 0-13-16,0 0 5 15,7 4 8-15,-7-4 0 0,4 0 0 0,-4 0 0 0,7 0 0 0,0 0 11 16,-3 0-3-16,-4 0 0 0,0 0 4 0,7 0 1 16,0 0 0-16,0 0 0 0,0 6-13 0,3-3 0 15,-3 0 0-15,-3 3 0 0,3 1-18 0,0 2 0 16,0 0 0-16,0 4 0 0,-3-4 18 0,3 4 0 15,-4-1 0-15,1 4 0 0,-4 3 0 0,3-3 0 0,-3-1 0 16,4 1 0-16,-4-3 13 0,0-4 7 0,0-3 0 16,3 4 1-16,-3-1-33 0,4-6-8 0,-4 3 0 0,0-6-1 15,3 7 21-15,-3-7 0 0,0 0 0 0,4-3 0 32,-1-1-56-32,5-2-6 0,-5 0-2 0,4-4-546 0,0 1-110 0</inkml:trace>
  <inkml:trace contextRef="#ctx0" brushRef="#br0" timeOffset="198736.747">19798 12191 1728 0,'0'0'38'0,"0"0"8"0,0-4 2 0,0-5 0 0,0 9-39 16,-4 0-9-16,1-6 0 0,3 6 0 0,0-7 53 0,0 7 9 15,-4-6 2-15,4 6 0 0,0 0 0 0,0 0 0 16,-3-3 0-16,-4 3 0 0,0 0-52 0,0 3-12 16,0 0 0-16,-1 0 0 0,1 1 0 0,0-1 0 15,-3 3 0-15,3 0 0 0,3 1 0 0,1 2 0 0,-4-3 0 0,3 4 0 16,1-1 0-16,-1 4 0 0,1-1 0 0,-1 1 0 15,4-4 0-15,0 0 0 0,-4 1 0 0,4 2 0 16,0-2 11-16,0-4-1 0,4 4 0 16,0-1 0-16,-1-3-10 0,4 0-14 0,0-2 3 0,0-1 1 15,0 6 10-15,4 1 0 0,-1-7 0 0,-3 9 0 16,4-12 0-16,-4 7 0 0,4-7 0 0,-4 0 0 16,3 0 0-16,1-7 0 0,0 4 0 0,3-6 0 15,-4 6 32-15,1-7 9 0,-1 4 2 0,1-4 0 16,-4-2-23-16,0 3-4 0,0-1 0 0,0-2-1 15,-3-4-15-15,-1 3 0 0,-3 4 0 0,0-4 0 16,0 1 0-16,0-1-15 0,0 4 3 0,-3-1 1 16,-1 1 11-16,1-3-13 0,-1 5 5 0,-3 1 8 15,0 0-12-15,0-1 12 0,0 1-12 0,-4 3 12 16,8-3 0-16,-4 6 0 0,-4 3 0 0,11-3 0 16,0 0-35-16,-3 3 1 0,-4 3 0 15,0 4 0-15,3-4 34 0,-3 3 0 0,3 1 0 0,1 2 0 16,3-2 0-16,-4 2 0 0,4 4 0 0,0 0 0 0,-3-7-14 15,3 10 4-15,0-7 1 0,0 4-635 16,0-3-126-16</inkml:trace>
  <inkml:trace contextRef="#ctx0" brushRef="#br0" timeOffset="199238.929">20027 12234 1389 0,'0'0'30'0,"0"0"6"0,0 0 2 0,0 0 2 0,0 0-32 0,0 0-8 0,0 0 0 0,0 0 0 16,0 0 77-16,0 0 14 0,0 0 2 0,0 10 1 15,-3-1-31-15,3 1-7 0,0-1 0 0,0 10-1 16,0-7-11-16,0-2-1 0,0 2-1 0,0 1 0 15,0-1-4-15,0 1-1 0,0-4 0 0,0-2 0 16,0 5-18-16,0 4-4 0,0-4-1 0,0-5 0 16,0 2 6-16,0-6 0 0,0-3 1 0,0 7 0 15,0-7 2-15,0 0 0 0,0 0 0 0,0 0 0 16,0 0 33-16,0 0 6 0,-4-7 2 0,4-5 0 0,0 5-52 16,-3-5-12-16,3-4 0 0,0 1 0 0,0-1 15 0,0-3 0 15,0-3 0-15,0 10 0 0,0-10-15 16,3 9-10-16,-3-6 2 0,0 0 0 0,4 4-8 0,-4-4-2 15,3 6 0-15,-3-2 0 0,4 2 9 16,-1-2 9-16,-3 8-13 0,4 1 5 0,-4 0 8 0,3-1-10 16,1 4 10-16,-4 3-10 15,0 0-25-15,0 0-5 0,3 0 0 0,-3 0-1 0,7 0 33 16,0 3 8-16,-7-3 0 0,4 0 0 0,3 0 0 16,-3 4 0-16,3-4 0 0,-4 3 0 0,8-3 0 0,-4 0 0 15,0 0 0-15,3 0 0 0,1 0 0 0,3 0 0 16,0 0 0-16,0-3 0 15,0-1-53-15,4 1-9 0,0 0-2 0,-4 0-614 16,3 0-123-16</inkml:trace>
  <inkml:trace contextRef="#ctx0" brushRef="#br0" timeOffset="199625.665">20436 11689 899 0,'0'0'25'0,"0"0"7"0,0 0-32 0,0 0 0 0,0 0 0 0,0 0 0 0,0 0 110 15,0 0 16-15,0 0 3 0,0 0 1 0,0 0-47 0,0 0-10 16,0 0-1-16,0 0-1 0,0 0-27 15,0 0-6-15,0 0-1 0,0 0 0 0,0 0 11 0,0 0 1 16,0 0 1-16,0 0 0 0,0 0 3 0,0 0 1 16,0 0 0-16,0 0 0 0,0 0-2 0,0 0 0 15,0 0 0-15,0 0 0 0,0 0-20 0,0 0-4 16,-7 6 0-16,7-6-1 0,-3 6-27 0,-1 1 0 16,1 2 0-16,-1-6 0 0,4 10 19 0,0-7 11 15,0-6 2-15,0 0 1 0,0 0-33 0,-3 3 0 16,3-3 0-16,0 0 0 0,0 0 0 0,0 0 0 15,0 0 0-15,0 0 0 16,0 0-44-16,0 0-16 0,0 0-4 0,0 0-634 0,0 0-127 0</inkml:trace>
  <inkml:trace contextRef="#ctx0" brushRef="#br0" timeOffset="205618.495">18292 12125 738 0,'0'0'16'0,"0"0"3"0,0 0 1 0,0 0 1 0,0 0-21 0,-8-7 0 0,8 7 0 0,-3-6 0 15,3 6 34-15,0-3 2 0,0 3 1 0,0 0 0 16,-4-13-24-16,4 10-5 0,-3-6 0 0,3 6-8 16,0 3 56-16,3-6 5 0,-3-1 1 0,0 1 0 15,4 0 18-15,-4-4 3 0,0 1 1 0,3 6 0 16,-3 0-9-16,0 3-2 0,0 0 0 0,0 0 0 16,0-10-27-16,0 4-6 0,0 6 0 0,0 0-1 15,0 0-28-15,0 0-11 0,0 0 8 0,0 0-8 16,0 0 0-16,0 0 0 0,0 0 0 0,0 0-11 0,0 0 11 15,0 0 12-15,0 0-2 0,-10 6-1 0,3-3 37 0,0 0 7 16,0 4 2-16,-4-4 0 16,1-3-27-16,-1 9-6 0,0-6-1 0,1-3 0 0,3 0-10 0,0 7-3 15,0-1 0-15,-4-3 0 0,4 0-8 0,0 4 8 16,0-4-8-16,7-3 8 0,-4 6-8 0,4-6 0 16,-3 6 0-16,3-6 0 0,-4 6 0 0,4-6 0 15,0 0 0-15,0 0 0 0,0 10 0 0,0-1 0 16,0-9 0-16,4 10 0 0,-1-4 0 0,4 0 8 15,-7-6-8-15,4 3 0 0,3 1 11 0,0-4-3 16,-3 0-8-16,-4 0 12 0,0 0-12 0,7 0 11 16,0 6-11-16,-4-6 10 0,-3 0-10 0,7 3 10 0,-3-3-10 15,-4 0 10-15,7 0-10 0,-4 3 0 0,-3-3 0 16,7 3 8-16,-3 0-8 0,-1 4 0 0,5-4 0 0,-5 3 8 16,4 0-8-16,-3 1 0 0,3 2 0 0,0-3 0 15,-4 4 0-15,1-4 0 0,3-3 0 16,-4 6 0-16,4 1 0 0,1-7 0 0,-1 0 0 0,0 7 0 15,-4-1 0-15,1-6 0 0,-1 10 0 0,1-7 0 16,-4 3 0-16,3 4 0 0,-3-1 0 0,0 1 0 16,-3-1 0-16,3 1 12 0,-4 3-2 0,-3-4 0 15,0-2-10-15,0-1-12 0,4-6 2 0,-5 10 1 16,5-7-7-16,3-6-2 0,-7 6 0 0,0-6 0 16,0 0 18-16,-4 0 0 0,4 0 0 0,0-3 0 15,-4 0 10-15,4-3 6 0,-3-7 0 0,3 7 1 16,-4-3-29-16,4-1-7 0,0 1-1 0,4-4 0 15,-1 7-47-15,4 0-9 0,0-1-3 16,0 7-810-16</inkml:trace>
  <inkml:trace contextRef="#ctx0" brushRef="#br0" timeOffset="206227.518">18588 12234 1371 0,'0'0'30'0,"0"0"6"0,-4-9 2 0,4 9 1 0,0 0-31 0,0 0-8 0,0 0 0 0,0 0 0 16,0 0 52-16,0 0 10 0,-3 0 2 0,-4-3 0 16,0 6-8-16,0-3-2 0,0 0 0 0,-4 6 0 15,4-3-37-15,0 1-7 0,-4 5-2 0,4-3 0 16,-3 1 10-16,3-1 2 0,0 0 0 0,3 0 0 16,-3 1-4-16,0 2 0 0,3-3 0 0,1 1 0 15,-1-1-7-15,1 0-1 0,-1 4-8 0,1-7 12 16,3-3-12-16,0 9 0 0,0-9 0 0,0 6 0 0,0-6 0 0,0 7 0 15,3-1 0-15,-3 0 0 0,4 0 0 0,-1 1 0 16,4-1 0-16,-3-3 0 0,3 0 0 0,0 4 0 16,0-7 0-16,0 0 0 0,0 0-14 0,0-7 4 15,0 7 1-15,0-3 0 0,0-6 9 0,-3 2-10 16,-1-2 10-16,5 0-10 0,-5-1 10 0,1-2 0 16,-1-1 0-16,1 1 0 0,-1-1 0 0,1 0 0 15,-1 1 0-15,1 3-8 0,-1-1 8 0,-3-2-12 16,0 8 12-16,0-5-12 0,0 6 12 0,0 3 0 15,0 0 0-15,0 0 0 0,0 0 0 0,0 0 0 16,0 0 8-16,0 0-8 0,0 0 9 0,0 0-9 0,0 0 12 16,0 0-12-16,0 0 29 0,0 0-1 0,-3 0 0 15,3 0 0-15,0 0-28 0,0 0 0 0,0 0-8 16,0 0 8-16,0 0 0 0,-4 3 0 0,4 10 0 16,0-1 0-16,4-2 0 0,-1-1 0 0,-3 7 0 0,4-4 0 15,-1 1 0-15,1-4 0 0,-1 10 0 0,1-3 0 16,-1-7-12-16,1 4 2 0,3-1 0 15,-3-2-579-15,3-1-116 0</inkml:trace>
  <inkml:trace contextRef="#ctx0" brushRef="#br0" timeOffset="207560.065">20507 11626 680 0,'0'0'15'0,"0"0"3"0,-7 0 1 0,7 0 0 0,-7-6-19 0,3 0 0 0,4 6 0 0,-7 0 0 15,0-4-16-15,7 4-8 0,0 0 0 0,0 0-1 16,-3-9 49-16,3 9 9 0,0 0 3 0,0 0 0 15,0 0 17-15,0 0 4 0,0 0 1 0,-7 0 0 16,7 0-8-16,0 0-2 0,-7 6 0 0,0 1 0 16,3-1-21-16,0 0-5 0,1 4-1 0,-1-1 0 15,4 3 7-15,-3 1 2 0,3 0 0 0,0 5 0 16,-4 1 6-16,4 3 0 0,-3 3 1 16,3 7 0-16,3-1-1 0,1 0 0 0,-1 10 0 0,4 0 0 15,1 3 3-15,-1 0 0 0,0 0 0 0,0 3 0 16,0-4-9-16,-4-2-2 0,4 3 0 0,-3-3 0 15,-1-7 1-15,1-2 0 0,-4-1 0 0,3 0 0 16,-3-5-9-16,-3 2-1 0,-1-3-1 0,1-3 0 16,-1 0 10-16,-3-3 3 0,4-4 0 0,-4-2 0 15,3-1-31-15,-3-2 0 0,4-7 0 0,3-3 0 16,-7 6-20-16,7-6-11 0,0 0-1 0,0 0-1 16,-4-6-111-16,4 0-21 0,0-4-5 0,0 1-1 15</inkml:trace>
  <inkml:trace contextRef="#ctx0" brushRef="#br0" timeOffset="207906.539">20285 12027 1256 0,'0'0'28'0,"0"0"5"0,0 0 2 0,0 0 0 0,3 10-35 0,-3-4 0 0,4 0 0 0,3 4 0 16,-4-1 104-16,4-2 15 0,0-1 2 0,4-3 1 15,-4 6-25-15,4-6-5 16,-1 7 0-16,1-7-1 0,3 0-23 0,0 0-4 16,0 0 0-16,4-3-1 0,-4 0-45 0,4 0-9 0,-4 0-1 0,0 0-8 15,3-3 9-15,-2-3-9 0,2 3 0 0,-3-7 9 16,0 10-9-16,4-3 0 0,-4 0 9 0,7-3-9 15,-3 3 0-15,0 3-13 0,3-3 1 0,-4 3 1 16,1 3-34-16,0-3-7 0,-1 0-2 0,4 0 0 16,-3 0-21-16,0 0-4 0,-1 0-1 0,-2 0-756 15</inkml:trace>
  <inkml:trace contextRef="#ctx0" brushRef="#br0" timeOffset="209881.598">21530 12278 653 0,'0'0'18'0,"0"0"5"0,0 0-23 0,0 0 0 0,0 0 0 0,0 0 0 0,0 0 64 0,0 0 9 15,0 0 2-15,0 0 0 16,0 0-12-16,0 0-3 0,0 0 0 0,0 0 0 0,0 0-10 0,0 0-2 16,0 0-1-16,0 0 0 0,0 0 25 0,0 0 4 15,0 0 2-15,0 0 0 0,0 0-13 0,0 0-2 16,0 0-1-16,0 0 0 0,0 0-42 0,0 0-8 16,0 0-1-16,0 0-1 0,4-6-10 0,-4 3 0 15,0-3 0-15,0-1 0 0,0 7 8 0,0-6-8 16,0 6 12-16,0 0-4 0,0-3-8 0,0 3 0 0,0 0 0 0,0 0 0 15,0 0 0-15,0 0 0 0,0 0 0 16,0 0 8-16,3-9-8 0,-3 9 0 0,0 0 0 0,0 0 0 16,0 0 0-16,0 0 8 0,0 0-8 0,0 0 0 15,0 0 24-15,0 0-1 0,0 0 0 0,0 0 0 16,0 0 17-16,0 0 4 0,0 0 1 0,0 0 0 16,0 0-5-16,0 0-2 0,0 0 0 0,0 0 0 15,0 0-23-15,0 0-5 0,0 0-1 0,0 0 0 16,0 0-9-16,-3 12 0 0,3-2 0 0,0-1 0 15,-4 0 0-15,4 4 0 0,-4-4 0 0,1 7 0 16,3-3 0-16,0 2 0 0,0 4 0 0,0-3 0 16,0-4 0-16,0 1 0 0,0-4 0 0,0 4 0 15,0-13 0-15,0 0 0 0,0 6 0 0,0-6 0 16,0 0 0-16,0 0 0 0,0 0 0 0,0 0 0 16,0 0 0-16,0 0 0 0,0 0 0 0,0 0 0 15,0 0-27-15,0 0-7 0,0 0-2 0,0 0 0 16,0 0-34-16,0 0-7 0,-7-6-2 0,7 6 0 15,0 0 0-15,0 0 0 0,0 0 0 16,0 0 0-16,0 0-16 0,0 0-3 0,0 0-1 0,0-7-506 16</inkml:trace>
  <inkml:trace contextRef="#ctx0" brushRef="#br0" timeOffset="210549.818">21551 12256 892 0,'0'0'20'0,"0"0"4"0,0 0 0 0,0 0 1 0,0 0-25 0,0 0 0 0,0 0 0 0,0 0 0 15,0 0 75-15,-3-6 9 0,3 0 3 0,-4 0 0 16,1-1-35-16,3 7-6 0,0 0-2 0,0 0 0 15,0 0-8-15,0 0-1 0,0 0-1 0,0 0 0 16,0 0 6-16,0 0 2 0,0 0 0 0,0 0 0 16,0 0-1-16,0 0 0 0,0 0 0 0,0 0 0 15,0 0-24-15,0 0-5 0,0 0 0 0,3 7-1 16,1-1 4-16,-4-6 1 0,0 0 0 0,7 3 0 16,0 0 18-16,-4 0 4 0,4-3 1 0,0 0 0 15,4-3-15-15,-4 0-2 0,0 0-1 0,4-3 0 0,-1-7-13 0,4 7-8 16,-3-4 8-16,0-2-8 0,-1-7 0 0,1 6 0 15,-1-2 0-15,1-4 0 0,-4 6 0 0,4-2 0 16,-4-4 0-16,-4 10 0 0,4-7-8 16,-3 6 0-16,-1-2 0 0,1 2 0 0,-4 4-1 0,0 0 0 15,0 6 0-15,0-6 0 0,0-1-1 0,0 7 0 16,0 0 0-16,0 0 0 0,-7-3-10 0,-4 0-3 16,1 3 0-16,-1 0 0 0,0 0 6 0,-3 0 1 15,4 6 0-15,-1-6 0 0,-3 7 16 0,0-1 0 16,0 0 0-16,0 0 0 0,3 1 8 0,-3 2 4 15,3-3 2-15,-3 10 0 0,4-6-3 0,-4-1-1 16,3 3 0-16,4 4 0 0,0-3-10 0,0-1 0 16,3 4 0-16,-3 0 0 0,7-7 0 0,-3 4 0 0,3 2 0 15,3-2 0-15,-3-1 0 0,4 1 0 0,-1-1 0 16,1-2 0-16,3 2 17 0,0-5 2 16,-4 8 0-16,4-5 0 0,1-1-19 0,-1 1 0 0,-4-1 0 0,4 0 0 15,0-2 0-15,-3 2 13 0,3 0-1 0,-4-2 0 16,4 2-12-16,-3-6 9 0,-1 7-9 0,5-4 8 15,-5-3 0-15,1 0 0 0,-1-3 0 16,-3 0 0-16,0 0 0 0,0 0 0 0,7 0 0 0,-3 0 0 16,-1-3-8-16,4 0 0 0,4-3 0 0,-1-4-11 15,-2-2-108-15,6-1-21 16,-4 7-5-16,4-7-1 0</inkml:trace>
  <inkml:trace contextRef="#ctx0" brushRef="#br0" timeOffset="211119.868">22024 12037 1753 0,'0'0'38'0,"0"0"8"0,0 0 2 0,0 0 2 0,0 0-40 0,0 0-10 15,0 0 0-15,-7 0 0 0,-4 6 36 0,4 0 6 0,0-6 1 0,-3 10 0 16,-1-4-21-16,4-3-4 0,-4 0-1 0,4 1 0 16,-3-1-17-16,3 0 8 0,0 0-8 0,0 3 0 15,3-3 8-15,-3-3-8 0,0 0 0 0,0 3 0 16,7-3 8-16,-4 0-8 0,4 0 0 0,-7 7 0 16,7-7 0-16,-3 6 0 0,-1-3 8 0,-3 7-8 15,4-1 0-15,3-3 0 0,0-6 0 0,0 0 0 16,-4 7 0-16,1 2 0 0,-1 0 0 0,4 1 0 15,-3-4 0-15,3 0 0 0,0 1 0 0,0-7 10 16,0 0-10-16,3 9 12 0,-3-9-12 0,0 0 12 16,4 6 2-16,-4-6 1 0,3 3 0 0,-3-3 0 15,0 0 1-15,0 0 0 0,0 0 0 0,0 0 0 16,0 0 1-16,4 3 1 0,-4-3 0 0,0 0 0 16,0 0-2-16,3 4-1 0,4-1 0 0,-3 0 0 15,-4-3-15-15,7 3 0 0,0 3 0 0,-4 1-10 0,4-1 10 16,1 0 0-16,-1 4 0 0,0-1-8 0,3 7 8 15,-3-4-8-15,-3-2 8 0,-1-4-8 0,4 0 0 16,-3 7 0-16,-1-7 0 0,1 0 0 0,-1 0 8 16,1-2 0-16,-4 2 0 0,0-6-8 15,0 0 8-15,0 6 8 0,-4 0-8 0,-3 1 11 0,4 2-11 0,-4-6 0 16,-4 7 0-16,1-4 0 0,-1-3-12 16,1-3-2-16,-1 3 0 0,0-3 0 0,-3 6 14 0,4-2-11 15,-1-4 11-15,0 3-10 0,1-3-2 0,-1 0-1 16,4 0 0-16,0-3 0 15,0-1-22-15,0-2-4 0,4 0-1 0,-1-3 0 16,4 2-30-16,0-5-6 0,0 5-2 0</inkml:trace>
  <inkml:trace contextRef="#ctx0" brushRef="#br0" timeOffset="211618.36">22232 11595 961 0,'0'0'20'0,"0"-3"5"0,0 3 1 0,0-7 2 0,0-2-28 0,0 0 0 0,0 9 0 0,0 0 0 0,0 0 139 16,0 0 21-16,0 0 5 0,0 0 1 0,0 0-46 0,0 0-8 16,0 0-3-16,0 0 0 0,0 0-45 0,0 0-10 15,0 9-2-15,-3 0 0 0,-1 1-16 0,4 2-4 16,0 4-1-16,-4 3 0 0,1 0-7 0,3 6 0 16,-4-3-1-16,1 12 0 0,-1-9-11 0,4 10-3 15,-3 5 0-15,-1 1 0 0,1 0-9 0,-1 3 0 16,1 0 0-16,-1 0 0 0,4-7 0 0,0 1 0 15,0 3 0-15,-3-4 0 0,3-2 0 0,0-1 12 16,0-2-12-16,0-4 12 0,-4-3-12 0,1 0 0 16,-1-3 0-16,1 3-11 0,-1-3 11 0,4 0 0 0,0 0-9 15,-3-3 9-15,-5-7 0 0,5 7 0 0,-1-3 0 0,1-7 0 16,3 4 0-16,-4-7 0 0,4 0 0 0,0-6 0 31,0 0-43-31,0 0-13 0,0 0-4 0,0 0 0 16,0 0-14-16,0 0-3 0,0 0-1 0,0-6 0 15,0-10 2-15,0 4 0 0,7-1 0 0,-3-2 0 0</inkml:trace>
  <inkml:trace contextRef="#ctx0" brushRef="#br0" timeOffset="211987.924">22006 12137 925 0,'0'0'26'0,"0"0"6"0,-3-6-32 0,3 0 0 0,-4 3 0 0,4 3 0 0,0-7 112 0,0 7 15 15,0 0 3-15,0 0 1 0,0-6-42 0,0 6-8 16,0 0-1-16,0 0-1 0,0 0-37 0,0 0-7 16,-3-6-2-16,3 6 0 0,0 0-2 0,0 0-1 15,0 0 0-15,0 0 0 0,0 0 9 0,3-7 1 16,1 4 1-16,-1 0 0 0,1-3-23 0,-1 0-5 15,4-1-1-15,0 1 0 0,0-3-12 0,4-1 0 16,0 1 0-16,3-1 0 0,-4-2 9 0,4-1-9 16,1 7 8-16,-1-3-8 0,3 2 0 0,-3-2 0 15,4 6 0-15,-4-3 0 0,4-1-9 0,-1 1 9 0,-2 0 0 0,2 6 0 16,-3-3 0-16,0 0-8 0,1-1 8 0,-1 1 0 16,-4 0 0-16,1 3 0 0,-1-3 0 0,1-3 0 15,0 3 0-15,-1-4 0 0,4 4 0 16,-3-6 0-16,-4 9 0 0,0-3 0 0,0 0 0 0,-3-4-608 31,3 4-127-31</inkml:trace>
  <inkml:trace contextRef="#ctx0" brushRef="#br0" timeOffset="213118.429">23132 12159 1378 0,'-7'3'30'0,"7"-3"6"0,0 0 2 0,-4 7 2 0,4-7-32 0,-3 3-8 0,-1 3 0 0,4-6 0 15,-4 0-8-15,1 9-4 0,3-9 0 0,-4 10 0 0,4-10 12 16,0 6 11-16,-3 0-3 0,3-6 0 0,0 0 12 0,0 0 1 16,0 7 1-16,0-7 0 0,-4 6 34 0,4 3 8 15,0-2 0-15,0 2 1 0,0 0-11 0,0 4-2 16,-3 3-1-16,3-1 0 0,0 1-4 0,0 0-1 16,-4 9 0-16,4-3 0 0,0-10-18 0,0 10-3 15,0 0-1-15,0 0 0 0,0 3 13 16,-3 0 3-16,-1-3 0 0,1 3 0 0,3-3-20 0,-4 3-3 15,4 0-1-15,-3-3 0 0,-4 3 0 16,3-3 0-16,-3 3 0 0,3-3 0 0,1 4-16 16,-1-8 10-16,1-2-10 0,-1 3 8 15,1-3-8-15,3-4 0 0,-4 1 0 0,4-4-11 0,0 4 11 0,0-1 0 16,0-6 8-16,0-6-8 0,0 0 0 0,0 0 0 0,0 0 0 16,0 0 0-16,0 0 0 0,0 0 9 0,0 0-9 0,0 0 0 15,0 0 10-15,0 0-10 0,0 0 8 0,0 0-8 16,0 0 0-16,0 0 8 0,0 0-8 15,0 0 0-15,0 0 0 0,0-9 0 0,0-4 0 0,0-5 0 16,4-1 0-16,-1-3 0 0,1 0 0 0,-1-3 0 16,1-7 0-16,-1 4-11 0,1 0 3 15,0-10 0-15,-1 4 8 0,-3-1-12 0,4 1 12 0,-4-4-12 16,3 10 12-16,-3 0 0 0,4-4 0 0,-1 1 0 16,1 0 8-16,-1 6-8 0,-3-4 8 0,4 7-8 15,-1 1 26-15,1-1 1 0,-4 0 0 0,3 6 0 16,-3 0-27-16,0 4 0 0,4-4 0 0,-1 4 0 15,1 5 8-15,-1-2 2 0,1-1 1 0,0-2 0 16,-1 2-11-16,1-2 0 0,3 3 0 0,-4-1 0 16,4 1 0-16,0-1 0 0,0 1 0 0,0-1 0 15,-3 4 0-15,3 0 0 0,0 0 0 0,-3-1 0 0,3 4 0 0,0 0-12 16,0-3 2-16,0 6 1 16,0 6 9-16,0-3-12 0,0 0 12 0,-4 7-12 0,5-1 12 0,-1 4-13 15,0 2 5-15,-4 1 8 0,4 0-8 16,-3-1 8-16,-1 7 0 0,-3-3 0 0,0 0 0 0,0 3 15 15,-3-3-3-15,-1 3 0 0,1-3-12 0,-4-1-15 16,0-2 3-16,0 3 1 0,-1-3 11 0,1-4 0 16,0-2 0-16,0-1 0 0,0 0 14 0,0-2-2 15,-3-4 0-15,3-3 0 0,7 0-12 0,-7 0 0 16,-1 0 0-16,1-3 0 16,0-1-21-16,-3-2-7 0,3 0-2 0,0 0 0 0,0-7 6 15,0 7 2-15,3 0 0 0,-3-4 0 16,3 4-30-16,-3-4-7 0,0 1-1 0,4 9 0 15,-4-6-9-15,3 3-3 0,1-4 0 0,3 7 0 16,0-6-112-16,0 6-22 0,0 0-5 0,0 0-1 0</inkml:trace>
  <inkml:trace contextRef="#ctx0" brushRef="#br0" timeOffset="213724.501">23410 12169 1456 0,'0'0'41'0,"0"0"9"0,-3-7-40 0,3 7-10 0,-7-3 0 0,0 0 0 0,3 0 105 0,4 3 19 15,0 0 4-15,0 0 1 0,0 0-39 0,0 0-8 16,0 0-2-16,0 0 0 0,0 0-34 0,0 0-7 15,0 0-2-15,0 0 0 0,0 0-21 0,-7 6-4 16,0 0 0-16,4 1-1 0,-1-1-11 0,0 3 0 16,1 1 0-16,3-4 0 0,0 0 0 0,-4 1 0 15,1 2 0-15,-1 4 0 0,4 2 0 0,-3-5 8 16,-1-1-8-16,1 0 12 0,-1 1-12 0,4-4 0 0,0-6 0 0,0 6 8 16,0 1 5-16,0-7 1 0,0 0 0 0,0 0 0 15,0 0 14-15,0 0 2 0,0 0 1 0,0 0 0 16,0 0-22-16,0 0-9 0,0 0 8 0,0 0-8 15,0 0 0-15,-7-7 0 0,7 7 0 0,-3-6 0 16,3 0 0-16,-4-4 0 0,4 1 0 0,0-3 0 16,-3 2-14-16,6-2 5 0,-3-1 1 0,4 4 0 15,-4-7 8-15,3 3 0 0,1 1 0 0,-4-1 0 16,3 4-12-16,1-4 0 0,-1-2 0 0,1-1 0 16,-4 0 20-16,3 4 3 0,1-4 1 0,-1 0 0 15,1 4-12-15,-1-1-17 0,1 1 4 0,0-4 1 16,3 7 12-16,-4-4 16 0,4 7-3 0,0 0-1 15,-3-4-12-15,3 1 0 0,-4 6 0 0,1-4 0 16,3 4 0-16,0 0 0 0,-3 0 0 0,3 3 0 16,0 0-13-16,0 3-6 0,-4 0-1 0,4 4 0 15,0-1 20-15,0 3 0 0,-3 1 0 0,3 2 0 16,0 1-12-16,0-1 2 0,0 1 0 0,4-4 0 16,-4 4-35-16,3-4-7 15,-3 4-2-15,4-4 0 0,-4 7-34 0,0-13-6 0,0 3-2 0,0-3 0 16,4-3-80-16,-4 3-16 0,0-3-3 0,0 0-232 15,-4 0-46-15</inkml:trace>
  <inkml:trace contextRef="#ctx0" brushRef="#br0" timeOffset="214288.994">23760 12046 787 0,'0'0'22'0,"0"0"6"0,-7 3-28 0,7-3 0 0,-4 0 0 0,4 0 0 15,-7 0 88-15,7 0 13 0,-7-3 3 0,3 3 0 16,1-9 28-16,3 9 7 0,-4 0 1 0,-3-3 0 16,4 0-16-16,-1 3-4 0,4 0 0 0,-7-4 0 15,7 4-44-15,-7-3-10 0,0 3-2 0,4 0 0 16,-5 3-42-16,1 1-9 0,0 2-1 0,0 0-1 15,0 0-11-15,0 7 0 0,-3-4 0 0,-1 1 0 16,4 2 0-16,0 1 8 0,0-1-8 0,0 1 8 16,0 0-8-16,0 5 0 0,0-2 0 0,0-3 0 15,-1-1 8-15,5 1 0 0,-1-4 0 0,1 10 0 0,-1-7-8 16,1-2 0-16,3 2 0 0,3 1 0 0,-3-4 11 0,4 1-3 16,-4-4-8-16,3-3 12 0,1 7 8 0,3-7 0 15,-3 3 1-15,3 0 0 0,-4-3-4 0,4-3-1 16,-3 3 0-16,3 1 0 0,0-4-6 0,0-4-2 15,3 1 0-15,-2-3 0 0,-1 3 0 0,-4-3 0 16,8-7 0-16,-8 7 0 0,4-7-8 0,-3-2-11 16,3 2 3-16,0 1 0 0,-4-4-4 0,5 3 0 15,-5-2 0-15,1-1 0 0,-4 0 12 0,3 4 0 16,-3-1 0-16,0 4 0 0,0-4 0 0,-3 4 0 16,3-1 0-16,-4 1 0 0,1-4 0 0,-1 7-10 15,0 0 10-15,-3-3 0 0,0-1 0 0,0 4 0 0,0-4 0 16,0 7 0-16,0-6 0 0,0 6 0 15,4 0 0-15,-5-1 0 0,8 4 0 0,-3 0 0 0,-4 0-8 16,0 4 8 0,3 2-35-16,1 3-3 0,-1 4-1 0,1-1 0 15,-1 1-97-15,1 6-19 0,-1-4-4 0,4-2-735 0</inkml:trace>
  <inkml:trace contextRef="#ctx0" brushRef="#br0" timeOffset="-214276.252">24028 11987 1090 0,'0'0'24'0,"0"0"4"0,0 0 2 0,0 0 2 0,0 0-32 0,0 0 0 0,0 0 0 0,0 0 0 15,0 0 65-15,0 0 7 0,0 0 2 0,0 0 0 16,0 0-3-16,0 0-1 0,0 0 0 0,0 9 0 0,0-3-10 0,0 7-3 16,-4-4 0-16,1 4 0 0,-1-4-5 0,1-6-2 15,3-3 0-15,0 0 0 0,0 13-4 0,0-7-1 16,0-6 0-16,0 0 0 0,0 0-13 0,0 0-4 15,0 7 0-15,0-7 0 0,0 0-19 0,0 0-9 16,0 0 8-16,0 0-8 0,0 0 17 0,0 0-1 16,0 0-1-16,0 0 0 0,0 0-15 0,0 0 0 15,0 0 0-15,0 0 0 0,0 0 0 0,0 0 0 16,0 0 0-16,0 0 9 0,0 0 0 0,0 0 0 16,0 0 0-16,0-7 0 0,0 4-9 0,-4-3 0 0,4-4 0 15,0 7 0-15,-3-6 0 0,3 6 0 16,-8-4 0-16,5 1 8 0,-1 0 0 0,1-7 0 0,-4 1 0 0,3 9 0 15,-3 3-8-15,0 3 0 16,0-3 0-16,0 0 0 0,0 6-8 0,0-6-1 0,0 6 0 0,0 1 0 16,0-4 0-16,0 3 0 0,3 0 0 0,1 1 0 15,-1-1 1-15,-3 3 0 0,4 1 0 0,-1-4 0 16,1 3 8-16,-1 1 0 0,0-1 0 0,1 4-8 16,-1-4 8-16,-3 1 0 0,4-1 0 0,-1 4 0 15,1-4 0-15,3 0 0 0,-4 1 0 0,4-4 0 16,0 7 0-16,0-4 9 0,0 0-1 0,4 4-8 15,-4-4 9-15,3-2-9 0,1 2 0 0,-1 0 9 16,4-2-9-16,0-1 0 0,1-3 0 0,-1 3 0 16,0 1 0-16,0-7 0 0,3 6 0 0,1-3 0 15,-1 0-16-15,1-3 2 0,0-3 0 0,3 3 0 16,-4 0-38-16,4-3-8 0,-3-3-2 16,3 2 0-16,4 1-50 0,-8-3-11 0,4 3-1 0,-3 0-1 15,0-3-6-15,-1-1-1 0,1-2 0 16,-1-1 0-16,1 1-62 0,0 0-13 0</inkml:trace>
  <inkml:trace contextRef="#ctx0" brushRef="#br0" timeOffset="-213644.707">24320 11485 1638 0,'0'0'36'0,"0"0"7"0,0 0 1 0,0 0 3 0,0 0-38 0,-3 9-9 0,-1-2 0 0,4-7 0 15,-7 6 60-15,4 3 11 0,-1-6 1 0,-3 7 1 16,4-7-8-16,-1 6-1 0,1 1-1 0,-1-7 0 16,1 10-14-16,3-1-2 0,-4 1-1 0,1 5 0 15,-1-2-26-15,4 6-4 0,0 3-2 0,-3-3 0 16,3 3-14-16,-4 10 8 0,4-4-8 0,-4 7 0 15,4-4 9-15,-3 4-9 0,3 3 8 0,-4-1-8 16,1-2 9-16,-1-4-9 0,1 1 10 0,-1-4-10 16,-3-2 12-16,0 2-3 0,0-6-1 0,0 0 0 15,4-3 16-15,-4 0 4 0,-1-6 0 0,1-4 0 16,0-2-10-16,4-4-2 0,3-6 0 0,0 0 0 0,0 0 20 16,-7 0 3-16,3-3 1 0,1-4 0 15,-1-5-32-15,1-1-8 0,3 1 0 0,0-4 0 0,0 0 0 16,0 1 0-16,3-1 0 0,1 0 0 0,-1 1 0 0,1-1 0 15,-1 4 0-15,4-1 0 16,-3 0-24-16,3 4-7 0,0-4-1 0,0 1 0 0,0 6 32 16,4-4 0-16,-4 4 0 0,3 0 0 0,1-1 0 0,-4 4-11 15,4-6 11-15,-1 6-13 0,1-7 13 0,-1 7 0 16,-3 0-10-16,4 3 10 0,-4-3 0 0,4 3 0 16,-4 0-9-16,0-3 9 0,0 6-12 0,-4-3 0 15,4-3 1-15,-7 3 0 0,4 0 11 0,-4 0 0 16,3 3 0-16,-3-3-8 0,4 6 8 0,-1-3 0 15,1 4 0-15,-1-1 0 0,-3 3 0 0,0 1 0 16,-3 2 0-16,3 1 0 0,-4 2 0 0,1 1 0 0,-1 3 0 16,1 0 8-16,-1 0-8 0,-3-1 0 0,0 1 0 0,4 0 0 15,-1 0 0-15,-3 0 9 0,4-4-9 0,-5-2 0 16,8-4 0-16,-3-2 0 0,6-1 0 0,-3-6 0 16,0 0 0-16,0 0-9 0,4 3-1 0,-4-3 0 31,7 3-22-31,-3-6-4 0,3 0 0 0,0 0-1 15,-4 0-135-15,4-4-26 0,0-2-6 0</inkml:trace>
  <inkml:trace contextRef="#ctx0" brushRef="#br0" timeOffset="-212957.616">24532 12062 2055 0,'0'0'45'0,"0"0"10"0,0 0 1 0,0 0 2 0,0 0-46 0,0 0-12 0,0 0 0 0,0 0 0 16,0 0 56-16,0 0 10 15,0 0 2-15,0 0 0 0,0 6-40 0,0-6-8 0,0 0-2 0,0 0 0 16,7 0-18-16,-7 0 0 0,4 3 0 0,-1 1 0 16,4-4 8-16,-3 3-8 0,3 0 0 0,-4 0 0 15,-3-3 0-15,7 0 0 0,-7 0 0 0,4 6 0 16,-4-6 0-16,7 3 0 0,-3-3 0 0,-4 0 0 16,0 0 29-16,7-3 3 0,-4 3 0 0,4-6 0 15,0 3-32-15,-3-3 0 0,3 2 0 0,0 1 0 16,0-3 12-16,0 0-3 0,0-1-1 0,-3-5 0 15,-1 9-8-15,1-7 0 0,3 1 0 0,-4 3 0 16,1-4 0-16,-1 1-17 0,-3 3 4 0,0-7 1 16,-3-15 12-16,3 22 0 0,0 6 0 0,0 0 10 15,0 0-26-15,0 0-6 0,-7-7-1 0,0 4 0 16,0 0 6-16,0 0 1 0,0 3 0 0,-1 0 0 16,1 0 16-16,0 3-12 0,-3 0 12 0,-1 0-10 15,1 0 10-15,-1 1 0 0,4 2 0 0,-4 0-8 16,1 0 8-16,3 4-13 0,-4-1 5 0,4 1 8 0,-3-4-8 15,2 6 8-15,1-2 0 0,4-1 0 0,-4-3 0 16,7 4 0-16,-4-1 10 0,1 1-10 0,-1-4 21 16,1 0-2-16,-1 7-1 0,4-4 0 0,-3-3-2 0,3 7-1 15,0 0 0-15,0-4 0 0,0 4-6 0,0-1-1 16,3 1 0-16,1-4 0 16,-1 4-8-16,1-1 12 0,-1 1-12 0,4-4 12 0,0 4-4 0,0 5 0 15,4-8 0-15,-4 2 0 0,0 4-8 0,0-7 0 16,4 4 0-16,-4 0 0 0,0-10 0 0,3 9 0 15,-2-9-14-15,2 4 5 16,1-4-25-16,-4-3-5 0,0 3-1 0,0-3 0 16,0 0-8-16,0-3-1 0,-3 3-1 0,3-3 0 15,0-1-24-15,-4 1-5 0,4 0-1 0,-3-3 0 16,3 0-36-16,-4-1-8 0,4 1-2 0,-3 0 0 0</inkml:trace>
  <inkml:trace contextRef="#ctx0" brushRef="#br0" timeOffset="-212350.495">24948 12269 1796 0,'0'0'40'0,"0"0"8"0,0 0 1 0,0 0 1 0,0 0-40 0,0 0-10 0,0 0 0 0,0 0 0 16,0 0 76-16,0 0 12 0,0 0 4 0,0 0 0 15,-3 3-39-15,3-3-7 0,0 0-2 0,0 0 0 0,0 0-32 16,0 0-12-16,0 0 9 0,0 0-9 0,-4 9 8 0,4-9-8 15,0 0 0-15,0 0 8 0,0 0-8 0,0 4 0 16,0-4 0-16,0 0-11 16,0 0-51-16,0 0-10 0,0 0-3 15,4 9-871-15</inkml:trace>
  <inkml:trace contextRef="#ctx0" brushRef="#br0" timeOffset="-206352.386">3242 13392 1047 0,'0'0'23'0,"0"0"5"0,0 0 0 0,0-4 2 0,-4 1-30 0,4-3 0 16,-3 0 0-16,3-1 0 0,0 7 118 0,0 0 18 16,0 0 3-16,0 0 1 0,0 0-31 0,-7 0-5 15,-4 0-2-15,4 0 0 0,7 0-37 0,-3 7-7 16,-4-7-2-16,-4 0 0 0,8 0-29 0,-4 0-7 15,7 0 0-15,-4 0-1 0,0 0-19 0,-3 0 0 16,0 0 0-16,0 0 0 0,0 6 0 0,-7 3 0 16,7-5 0-16,0 11 0 15,-4-8-38-15,4 5-5 0,-3 1-1 0,-1-1 0 0,1-2 20 0,-1 2 4 0,4 1 1 16,-4-4 0-16,1 4 19 0,-1-4 0 16,-3 0 0-16,4 4 0 0,2-4 0 0,1-2 0 0,0 2 0 0,0 0 0 15,0-2 0-15,4 2 0 0,-1 1 0 16,4-1 0-16,0-3 0 0,0 4 0 0,-3-1 0 0,6 0 0 15,-3-2 30-15,0 2 6 0,4 1 2 0,3-4 0 16,-4 6-30-16,1-2-8 0,3-1 0 0,-4 4 0 16,4-1 0-16,1-2 0 0,-1-7 0 0,0 6 0 15,-7-6-29 1,0-3-7-16,10 7-2 0,-10-7 0 0,0 0 38 0,4 6 0 0,3 0 0 0,-4 0 0 16,-3-6-8-16,7-3 8 0,0 3 0 0,-7 0 0 15,0 0-14-15,4-3 2 0,3-3 0 0,-3 6 0 16,3-3 12-16,0 3 0 0,0 0-10 0,0 3 10 15,-4-3 0-15,4 0-11 0,4 0 11 0,-4 0-8 16,0 6 8-16,0-3 0 0,4 4-9 0,-4-1 9 0,0-6 0 16,0 9 0-16,0 1-9 0,-4-4 9 0,1 6 0 15,3-5 0-15,0-4 0 0,-7-3 0 0,0 0 0 16,4 9 0-16,3-6 0 0,-4 10 9 0,1-4 3 16,-4 1 0-16,3-1 0 0,1 4 0 0,-4-7-3 15,3 13 0-15,-3-4 0 0,0 7 0 0,0-12 8 16,-3 2 2-16,-1 1 0 0,1-1 0 15,-4-2-7-15,0 2-2 0,3 4 0 0,-3-3 0 0,0-4-10 0,0 0 10 16,0 4-10-16,-4 0 10 0,4-4-10 0,-7 0 10 16,7-2-10-16,-3-1 10 0,-1 0 12 0,4 4 2 15,-4-4 1-15,4-3 0 0,7-3-25 0,-7 3-11 16,0-3 1-16,7 0 0 0,0 0 10 0,-10 0 0 0,6-6 0 0,0 6 8 16,-3 0-16-16,0-3-4 0,0 0 0 15,0-1 0 1,7 4-16-16,0 0-3 0,-3-6-1 0,-4 3 0 15,0-6-36-15,3 5-7 0,1-2-1 0,-1 3-1 16,0-3 35-16,1 0 7 0,3 6 2 0,0-10 0 16,-4-2-50-16,4-1-9 0,-3 4-3 0,3-4-325 0,3-3-64 15</inkml:trace>
  <inkml:trace contextRef="#ctx0" brushRef="#br0" timeOffset="-205541.398">3570 13856 1497 0,'0'0'32'0,"-7"-7"8"0,4 7 0 0,3 0 4 0,-8-3-36 0,5 0-8 0,-1-3 0 0,-3 3 0 16,0 0 90-16,0-1 16 0,0 1 3 0,-3 3 1 15,3 0-74-15,-4 0-14 0,4 0-3 0,-4 3-1 16,1 4-18-16,-1-4 0 0,1 3 0 0,-1 0 0 16,4 7 0-16,-4-4 0 0,4 1 0 0,-3 2 0 15,6 1 0-15,-6-1 0 0,6 1 0 0,-3-1 0 16,4 1 0-16,-1 3 0 0,0-4 0 0,4-6 0 15,0 4 0-15,0-7 0 0,0 10 0 0,0-7 0 16,4 0 0-16,-4-3 0 0,4 0 0 0,-4-3 0 16,7 4 19-16,0-4 0 0,3 6 0 0,-10-6 0 15,7-6-31-15,4 2-5 0,-4 4-2 0,-7 0 0 16,7-3 19-16,-7 0 0 0,7 0 0 0,0-3 0 16,0-1 0-16,0-2 0 0,-3 3-8 0,-1-1 8 15,1-2 0-15,-1 0-10 0,-3-1 10 0,0 4-8 16,4 0 8-16,-4 6 0 0,0 0 8 0,0 0-8 15,0 0 0-15,0 0 8 0,0 0-8 0,0 0 0 16,0 0 0-16,0 0 0 0,-7 0 0 0,3 0 0 16,1 6 35-16,-1 0 2 0,-3 1 1 0,4-1 0 0,3 3-38 15,-4-3 0-15,1 7 0 0,-1 3 0 16,4-7-30-16,0 1-4 16,0 2-1-16,0 4 0 0,0-4 35 0,4 1 0 0,-4 9 0 0,0-3 0 0,7-1 21 0,-4 1 11 15,4 3 3-15,-3 3 0 16,3-3-56-16,-4 10-11 0,1-1-3 0,-1 0 0 0,1-2 55 15,-1 2 10-15,1-9 2 0,-4 9 1 0,3-6-25 0,1 0-8 16,-4-3 0-16,0 3 0 0,4 0 0 0,-4-3 0 16,0-3 8-16,0 0-8 0,0 0 0 0,0-3 0 15,-4-4 8-15,0 4-8 0,4-4 0 0,0-5 8 0,0-1-8 16,0 0 0-16,0-6 15 0,-3 0-4 16,3 6-1-16,0-6 0 0,0 0-2 0,0-6 0 0,0 3 0 0,0 0 0 15,0-7-8-15,0 1 0 16,3-3 0-16,-3-4 0 0,4-3 0 0,0 3 0 0,-4-2 0 0,3-4 0 15,4 3 0-15,-3 0 0 0,-4-3 0 0,7 6 0 16,-4-3 0-16,-3 1 0 0,4-1 0 0,-4-3 0 16,3 9 0-16,-3-5 0 0,4 2 0 0,-4 0 0 15,0 4 0-15,3-4 0 0,-3 0-9 0,4 4 9 16,-1 2-8-16,-3-2 8 0,4-1-12 0,-1 7 12 16,-3-3-49-1,7-1-3-15,1-2-1 0,-1 2 0 0,0-2-41 0,3 2-8 16,1-2-2-16,-1-1-656 0</inkml:trace>
  <inkml:trace contextRef="#ctx0" brushRef="#br0" timeOffset="-205063.055">3796 13827 1447 0,'0'0'32'0,"0"0"6"0,0 0 2 0,0 0 0 0,0 0-32 0,0 7-8 0,0-4 0 0,-4 6 0 15,4-6 97-15,-3 7 18 0,3-10 3 0,0 9 1 16,0-9-50-16,0 10-9 0,0-4-3 0,0 6 0 15,3 1-29-15,-3-4-5 0,0 1-2 0,4-7 0 16,-4 9-11-16,3 1-2 0,1 6-8 0,-1-7 12 16,-3-2-12-16,4-4 0 0,3 7 0 0,-3-4 0 15,-1 0 0-15,1-5 0 0,-1 8 0 0,1-6 0 16,-1 1 0-16,-3-7 0 0,0 0 0 0,0 0 0 16,0 0 8-16,7 3-8 0,-7-3 0 0,4 3 0 15,3 0 12-15,-7-3-3 0,7-6-1 0,-4-4 0 16,5 1 4-16,-1-4 0 0,-4 1 0 0,8-1 0 15,-8 1-27-15,4-1-5 0,-3 1 0 0,-1 2-1 16,1-9 21-16,-1 7 0 0,-3 3 0 0,4-4 0 0,-1 0 13 16,-3 7 7-16,0-3 2 0,0 6 0 15,7-4-62-15,-7 7-12 0,-3-3-2 0,3 3-1 16,0 0-83-16,0 0-17 0,0 0-3 0,0 0-360 16,0 0-72-16</inkml:trace>
  <inkml:trace contextRef="#ctx0" brushRef="#br0" timeOffset="-204741.01">4001 13849 1267 0,'0'0'28'0,"0"0"5"0,0 0 2 0,-4 0 1 0,4 0-36 0,-4 13 0 0,1-7 0 0,-1 4 0 15,4-4 109-15,-3 3 15 0,3 1 4 0,0-4 0 16,-4 10-68-16,4-4-12 0,0-6-4 0,4 13 0 16,-4-6-2-16,3-4-1 0,1 4 0 0,-4-1 0 15,3 1-21-15,1-1-4 0,0-2 0 0,-4 2-1 16,3-2-15-16,-3-1 8 0,4-3-8 0,-4 4 0 15,0-7-25-15,7 6-11 0,-7 1-3 0,3-4 0 16,-3-6-153-16,0 0-32 0,0 0-5 0,0 0-2 0</inkml:trace>
  <inkml:trace contextRef="#ctx0" brushRef="#br0" timeOffset="-204378.639">4025 13470 1552 0,'0'0'44'0,"0"0"10"0,0 0-43 0,0 0-11 15,0 0 0-15,-3 3 0 0,-4 10 53 0,0-7 9 16,0 3 2-16,-1-2 0 0,5 2-52 0,-1 0-12 16,-3-2 0-16,4-1 0 0,3-6 0 0,0 0 0 0,-7 6 8 0,7-6-8 15</inkml:trace>
  <inkml:trace contextRef="#ctx0" brushRef="#br0" timeOffset="-203165.968">4498 13881 1314 0,'0'0'37'0,"-7"-3"8"0,0 3-36 0,7 0-9 0,-7-4 0 0,0 1 0 15,0 0 53-15,0-3 9 0,-4 3 2 0,0-7 0 16,1 7 0-16,6-6 0 0,-6 9 0 0,-1-6 0 15,-3 2-73-15,3 1-15 0,4-6-2 16,-3 9-1-16,-1-13 27 0,4 10 9 0,0 3 0 0,0 3 0 16,0 4-9-16,-4-1 10 0,4 3-10 0,0 1 10 15,0 5-10-15,0-2 12 0,0 6-12 0,4-4 12 16,-8 4 8-16,7-3 3 0,-3 6 0 0,4-3 0 16,3-7 9-16,-4 1 3 0,4-1 0 0,0 1 0 0,0-7-18 15,0-6-3-15,0 0-1 0,0 0 0 0,4 10-13 0,-4-10 0 16,0 0 0-16,3 6 0 0,-3-6 0 0,7 6 0 15,4-6 0-15,-4 0 0 0,0 0 33 16,0 0 4-16,0-3 1 0,0-6 0 0,4 5-26 0,0-2-12 16,-1-3 10-16,-3 2-10 0,4-2 9 0,-1 3-9 15,1-16 8-15,-4-3-8 0,7 3 0 0,-3-3 8 16,-1 3-8-16,-3-3 0 0,-3-4 8 0,6 4-8 16,-3-3 0-16,-3-3 8 0,3 9 4 0,-3-3 0 15,-1 0 0-15,-3 0 0 0,0-1-12 0,0 5-9 16,4-5 9-16,-4 4-13 15,0-3 13-15,0 0 0 0,-4-3 0 0,1 12 0 0,3-2 10 0,-4 2-10 0,1 0 8 16,-1 1-8-16,0 2 0 0,1 0 0 0,-1 4 0 0,-3 0 0 16,4-1 0-16,-1 4 0 0,1 0 0 0,-1-1 0 15,4 7-12-15,-3-3 12 0,3 3-10 0,0 0 10 16,0 0 0-16,-7 0 0 0,7 0 0 0,0 0 0 16,-4 3-16-16,1-3 4 0,3 0 0 0,-4 13 0 15,-3 3 3-15,7-4 1 0,-3 1 0 0,-1 2 0 16,4 4 8-16,0 6 0 0,0 0 8 0,0 4-8 15,0-1 11-15,0 3-3 0,4 1 0 0,-1 5 0 16,-3-2-8-16,7-1 0 0,-3-2 0 0,-1-4-11 16,1 9 11-16,-1-5 14 0,1-7-3 0,-1 6-1 15,1-3 5-15,-1-2 1 0,1-11 0 0,-1 4 0 16,4 6-16-16,-3-3 0 0,-1-3-9 0,1-3 9 16,3-4 0-16,0-3 8 0,-3 4 1 0,-1-4 0 15,1-5-72-15,3-4-14 0,-4 6-3 0,4-3-827 16</inkml:trace>
  <inkml:trace contextRef="#ctx0" brushRef="#br0" timeOffset="-202509.383">4667 13774 1497 0,'0'0'32'0,"0"0"8"0,0 0 0 0,0 0 4 0,0 0-36 0,0 0-8 0,-3 10 0 0,-1-4 0 16,4 0 53-16,-3 0 9 0,3 7 2 0,-4-7 0 15,4 0 0-15,0 4 0 0,0 9 0 0,0-4 0 16,4-2 0-16,-4-1 0 0,3 1 0 0,-3 3 0 15,0-10-52-15,4 3-12 0,-4 1 0 0,0-10 0 16,0 0 0-16,0 0 0 0,0 0 0 0,0 0 0 16,3-7 0-16,-3 7 0 0,0 0 0 0,0-12 0 15,0 3 0-15,4-4 0 0,-4 0 0 0,0 1 0 16,0 6 0-16,3-1 0 0,-3 4 0 0,0 3 0 16,0-6 0-16,0 6 0 0,0 0 0 0,0 0 0 15,4-6 0-15,-4 6 0 0,0 0 0 0,0 0 0 0,0 0 0 0,0 0 0 16,0 0 0-16,0 0 0 15,0 0-48-15,0 0-13 0,0 0-3 0,0 0 0 0,7 6 52 0,-4 3 12 16,4 4 0-16,1-7 0 0,-8-6 0 0,0 0 0 16,7 6 0-16,0 4 0 0,-7-10 0 0,7 9 0 15,0 1 0-15,-4-4 0 0,4 6 0 0,-3-2 0 16,3-1 0-16,-4 4 0 0,-3-1 0 0,4 1 0 16,-1-1 0-16,5-2 0 0,-5-4 48 0,1 4 13 15,-1 11 3-15,1-8 0 0,-1-7-52 0,-3 1-12 16,4 5 0-16,-4-12 0 0,0 0 0 0,0 0 0 15,3 6 0-15,-3-6 0 0,0 0 0 0,7 0 0 0,-7 0 0 16,7-6 0-16,0-6 54 0,0 2 8 0,1-6 2 0,-5 1 0 16,4-1-52-16,-3 4-12 0,-1-4 0 15,1-3 0-15,-4-6 0 0,3 6 0 0,-3 4 0 0,4-1 0 16,-4 0 0-16,0 4 0 0,0-4 0 0,-4 10 0 16,1-4 0-16,3 1 0 0,-4-1 0 0,1-2 0 15,-1-4-48 1,-3 7-13-16,4-1-3 0,-1 4 0 0,0 0 0 15,1 0 0-15,3-4 0 0,0 1 0 0,-4 2-60 0,8-2-12 16,-4 3-2-16,3-7-1 0</inkml:trace>
  <inkml:trace contextRef="#ctx0" brushRef="#br0" timeOffset="-201939.428">5136 13940 1454 0,'0'0'32'0,"0"0"6"0,0 0 2 0,0 0 1 0,0 0-33 0,0 0-8 15,-7-3 0-15,0-3 0 0,0 3 90 0,0 0 16 16,0-4 3-16,0 4 1 0,0-3-51 0,0 0-11 0,0-1-1 15,0 4-1-15,-4-6-29 0,4 6-5 0,0-4-2 0,4 4 0 16,-4-6 2-16,0 9 1 0,3-6 0 0,4 6 0 16,-11-7 3-16,11 7 0 0,0 0 0 0,-7 0 0 15,7 0-16-15,-3 10-15 0,-1-1 3 0,1-3 1 16,3 4 1-16,-4-4 0 0,1 0 0 0,3 4 0 16,0 6 10-16,0-1 0 0,-4-2 0 0,4-1 0 15,0 1 8-15,0-4-8 0,4-3 10 0,-1 7-10 16,-3-7 11-16,0-6-11 0,0 0 12 0,0 0-12 15,7 10 9-15,0-4-9 0,0 3 0 0,-7-9 9 16,0 0 3-16,11-3 0 0,-4 0 0 0,-7 3 0 16,11-3-1-16,-8 0 0 0,1-3 0 0,3-1 0 15,-4 1-3-15,1 0 0 0,-4 6 0 0,7-7 0 16,-4 1-20-16,4-3-4 0,-3-1 0 0,0 1-1 16,-4-4 27-16,3 10 6 0,-3 3 0 0,0 0 1 15,0 0-27-15,0 0-6 0,0 0 0 0,0 0-1 16,-3-9 25-16,3 9 6 0,0 0 1 0,0 0 0 0,-4 9-24 15,4 1-5-15,-4-4-1 0,1 7 0 0,3-4 15 16,-4-3 0-16,4 0 0 0,0 4 0 0,0-7 28 16,0 10 9-16,0-4 2 0,4 0 0 0,-1 1-11 0,1-4-3 15,-4-6 0-15,0 0 0 0,0 0-25 0,0 0 0 16,0 0 0-16,0 0 0 16,7 0 0-16,-7 0 0 0,11 0 0 0</inkml:trace>
  <inkml:trace contextRef="#ctx0" brushRef="#br0" timeOffset="-200813.711">5330 13868 1148 0,'0'0'25'0,"0"0"6"0,-7-6 1 0,7 6 0 0,0 0-32 16,-3-6 0-16,-1-1 0 0,1 1 0 0,3 6 84 0,0 0 10 0,0 0 2 15,0 0 1-15,0 0-26 0,0 0-6 0,0 0-1 0,0 0 0 16,0 0-10-16,-4 6-2 0,-3 4-1 0,4 2 0 16,-1 7-31-16,1-6-5 0,3-7-2 0,0 10 0 15,0-4-13-15,0 4 0 0,0 0 0 0,0-4 0 16,3-6 36-16,-3 4 4 0,4-4 0 0,-1 3 1 15,-3-2-17-15,0-7-3 0,0 0-1 0,0 9 0 16,0-9 10-16,0 0 2 0,0 0 0 0,0 0 0 16,0 0 10-16,0 0 2 0,0 0 1 0,0 0 0 15,0 0-20-15,0-9-4 0,0-1-1 0,0-2 0 16,0-1-11-16,4 1-9 0,-4 2 12 0,3-2-12 16,-3-1 0-16,4 1 0 0,-4 2 0 0,3 1-9 15,-3-1 1-15,4-2 0 0,-4 2 0 0,3-2 0 16,-3-1-12-16,4 1-3 0,-1 9 0 0,1 0 0 15,0-4 31-15,-1 4 5 0,-3-3 2 0,4 3 0 16,-4 3-24-16,3-3-5 0,4-4-1 0,-3 1 0 0,3 0 3 16,0 0 1-16,0-1 0 0,0-2 0 0,4-4-8 15,-4 7-1-15,0-7-1 0,0 4 0 16,3 0-47-16,1-1-10 0,-1 4-2 0,1 0 0 16,0 3-117-16,3-4-24 0</inkml:trace>
  <inkml:trace contextRef="#ctx0" brushRef="#br0" timeOffset="-200099.909">5719 13834 1695 0,'0'0'37'0,"0"0"8"0,-4-3 2 0,-3-4 1 0,0-2-39 0,3 6-9 0,-3-7 0 0,4 10 0 16,-4-6 91-16,0 0 16 0,0 3 3 0,3 0 1 16,-3-1-50-16,4 1-9 0,3 3-3 0,-8 0 0 15,-2 0-57-15,3 3-12 0,0 1-3 0,3 2 0 16,-3 0 49-16,4 0 10 0,-1 7 1 0,-3 3 1 15,4-10-38-15,-1 6 0 0,0 1 0 0,1 9 0 16,-1-10 0-16,1 10 0 0,3 0 0 0,0 3 0 0,0-6 0 0,0 0 0 16,7-6-9-16,-7-1 9 0,3-6-9 0,-3-6 9 15,0 0-12-15,0 0 12 0,0 0-9 0,11-3 9 16,-4 0 0-16,0 0-9 0,4-6 9 0,-4-4 0 16,0 0 0-16,3 4 0 0,-2-3 0 0,-1-1 0 15,-4 0 0-15,1 1-8 0,3-4 8 0,-4-6-8 16,4-3 8-16,0-6-8 0,-3 6-8 0,6-3 0 15,-3-4-1-15,1 1 0 0,-5 3 27 0,1-4 6 16,-1-2 0-16,1 2 1 0,-1-2-27 0,-3-1-6 16,0 1 0-16,0-1-1 0,-3 4 17 0,3 6 0 15,-4-3 0-15,-3 6 0 16,4-3 0-16,-1 3 0 0,-3 0 0 0,0 3 0 0,3 3 0 0,1 4 0 0,-1-1 0 16,1 7 0-16,-4 0 0 0,3 3 0 0,1-1 0 0,-1 1 0 15,1 6 0-15,3-3 0 0,0 4 0 0,0 2 0 16,-4 0 0-16,4 0 0 0,-3 4 0 0,3-1 0 15,-4 1 0-15,4-1 0 16,-3 0 0-16,3 4 0 0,0-1 0 0,0 1 0 0,0 6 0 16,0 3 0-16,0-7 0 0,3 11 0 0,1 2 0 0,-1 3 0 15,1-3 11-15,-4 1 5 0,3 8 2 0,1-2 0 16,-1-1-1-16,-3 1 0 0,4 2 0 0,-4-2 0 16,0-4 10-16,0 4 1 0,-4 5 1 0,4 1 0 15,0-3-39-15,0-13-8 16,0 0-2-16,0 0 0 0,0-6 20 0,4-3 0 0,-4-7 0 0,3-3 0 15,1 1 12-15,-4 5 7 0,3 1 1 0,1-1 0 16,-1-6-68-16,1 4-12 0,-1-4-4 16,-3-6 0-16,0 0 0 0,7 6 0 0,1-2 0 0,-8-4-546 15,7 3-110-15</inkml:trace>
  <inkml:trace contextRef="#ctx0" brushRef="#br0" timeOffset="-198529.742">6798 13686 1267 0,'0'0'28'0,"0"0"5"0,0 0 2 0,0 0 1 0,0 0-36 0,0 0 0 0,0 0 0 15,0 0 0-15,0 0 105 0,0 0 15 0,0 0 2 0,0 0 1 16,0 0-43-16,0 0-9 0,0 0-2 0,0 0 0 16,0 0-4-16,0 0-1 0,0 0 0 0,-7 3 0 15,7-3-51-15,-7 4-13 0,7-1 0 0,-4 3 0 16,1 0 0-16,-1 4 0 0,-3-1 0 0,4 4 0 16,3 2 0-16,-4 4 0 0,1 3 0 0,-1-3 0 15,4-3 0-15,0-1 0 0,0 1 0 0,0 3 0 16,0 3 54-16,0 3 8 0,0-3 2 0,0 0 0 15,4-4-52-15,-4 11-12 0,0-4 0 0,3-3 0 16,-3-3 0-16,4 9 0 0,-1-9 0 0,-3 15 0 16,7-9 0-16,-7 7 0 0,4-11 0 0,-4 5 0 15,3-11 0-15,-3 4 0 0,4-6 0 0,-4-4 0 0,0-3 0 16,0 1 0-16,0-4 0 0,0 0 0 0,0-3 0 0,0 0 0 16,0 0 0-16,0 0 0 0,0 0 0 15,0-16 0-15,-4 0 0 0,4 1 0 0,0-1 0 16,0 0 0-16,-3 1 0 0,3-1 0 0,0 4 0 0,0-1 0 15,0-6 0-15,0 7 0 0,-4-1 54 16,4-3 8-16,0-2 2 0,-7-1 0 16,4 0-76-16,-1 0-14 0,4-6-3 15,-3 9-1-15,-1-6 30 0,1 0 0 0,-1-3 0 0,1 0 10 0,3 0-10 0,-4-6 0 16,4 6 0-16,-3-3 0 0,-1-1 0 0,0 4 0 16,1 0 0-16,-1 0 8 0,1 0-8 0,-1-3 0 15,4 9 0-15,0-3 0 0,-3 3 0 0,3 4 0 0,3-4 0 16,-3 6 0-16,0 13 16 0,0 0 7 0,4-6 1 0,-4 6 1 31,0 0-41-31,0 0-9 0,0 0-2 0,7-6 0 0,0 6 27 0,0 0 0 0,0 6 0 0,0 0 0 16,4 4 16-16,3 2 9 0,-7 1 2 0,7-1 0 31,-3 1-46-31,-1 6-9 0,-3-4-1 0,4-2-1 0,-4 9 30 0,3-10-9 0,1 10 9 0,-4-9 0 16,-3 9 0-16,3-7 0 0,3 1 0 0,1-3 0 15,-4-7 0-15,-7 13 0 0,7-10 8 16,-3 4-8-16,-1-1 0 0,1-2 0 0,-1-4 0 0,1 6 0 15,-4-5-18-15,0-1-2 0,-4 0 0 0,4-6 0 16,0 0-14-16,-10-6-3 0,-1 6-1 16,0-3 0-16,-3-7-20 0,4 7-4 15,-1-6-1-15,-3 6 0 0,3-7 17 0,-6 1 3 16,3-4 1-16,0 7 0 0,3-3 17 0,0-1 3 0,-6 1 1 0,6-4 0 16,1 10-20-1,2-6-4-15,-2 3-1 0,3 2 0 0,0-2-12 0,7 6-2 0,0 0-1 0,0 0-642 16</inkml:trace>
  <inkml:trace contextRef="#ctx0" brushRef="#br0" timeOffset="-197991.958">7119 13693 1911 0,'0'0'54'0,"-7"-7"12"0,0 4-53 0,0 0-13 0,0-3 0 0,0 6 0 15,7 0 74-15,-7-3 12 0,7 3 2 0,0 0 1 16,0 0-13-16,-4 0-2 0,4 0-1 0,-7 0 0 16,0 3-38-16,7-3-8 0,0 0-2 0,-3 9 0 15,-1 1-25-15,1-1 0 0,3 4 0 0,0-1 0 16,3 1 0-16,-3 2 0 0,4 4 0 0,-1-3 0 15,1 3 0-15,-1-1 0 0,1-2 0 0,-1 0 0 16,1-4 0-16,-1 1 0 0,1-4 0 0,-1 1 0 16,1-4 0-16,-4-6 0 0,0 0 0 0,0 0 0 15,0 0 0-15,0 0 8 0,0 0-8 0,0 0 12 16,0 0-12-16,0 0 0 0,0 0 9 0,0 0-9 0,0 0 8 0,0 0-8 16,0 0 8-16,3-3-8 0,1-7 25 0,-4 4 1 15,3 0 0-15,-3-7 0 16,4 4-47-16,-4-4-10 0,0 1-1 0,0-1-1 0,0-2 33 0,0 2 0 15,0 1 0-15,-4-4 0 0,1 3 11 0,-1 1-11 16,1 2 12-16,-1-2-12 0,4-4 8 0,0 4-8 16,-3-1 0-16,-1 1 0 0,4-7 0 0,-3 9 0 15,3-5 0-15,3-1 0 0,-3 0 0 0,7 1 0 16,-3 2 0-16,-1 0 0 0,4-5 0 0,-3 11 0 16,7-2-8-16,-4 0 8 0,0 2 0 0,3 1-9 15,1 3 9-15,-4 3-8 0,3 0 8 0,1 3-13 16,-4 3 5-16,0 1 8 0,4-1-18 0,-4 0 4 15,0-6 1-15,-4 10 0 16,4-7-17-16,0 9-3 0,1-6-1 0,-1 4 0 16,0-4-162-16,3 7-32 0,4 2-6 0,-7-8-2 0</inkml:trace>
  <inkml:trace contextRef="#ctx0" brushRef="#br0" timeOffset="-197525.822">7504 13708 1267 0,'0'0'28'0,"0"0"5"0,0 0 2 0,-7-3 1 0,-1 0-36 0,1-3 0 0,0 6 0 0,0-7 0 15,0 1 108-15,0-3 16 0,0 6 2 0,-3-7 1 0,3 7-50 16,-1-6-9-16,1 9-3 0,0-7 0 16,0 4-1-16,-3-3 0 0,10 6 0 0,-7 0 0 0,0 0-51 0,-4 0-13 15,7 3 0-15,-3 3 0 0,4 1 0 0,3-1 0 16,-4 0 0-16,-3 4 0 0,4 2 0 0,-1 1 0 15,1 9 0-15,-1-4 0 0,4 1 0 0,-3 3 0 16,3-3 0-16,-4 0 0 0,1 0 0 0,3-4 0 16,0 7 0-16,0-9 0 15,0-1 47-15,3-2 6 0,-3-7 2 0,0 6 0 0,0-9-37 0,0 0-7 16,0 0-2-16,0 0 0 0,0 0-9 0,7-3 0 16,4-3 0-16,-4 0 0 0,0-4 30 0,0-2 4 0,0-1 1 15,0-6 0-15,0 7-5 0,0-4-1 0,0-3 0 16,7 4 0-1,-10-4-78-15,3 6-16 0,0 1-3 0,0-1-1 16,0 1 33-16,-3 2 8 0,-1-2 0 0,-3-1 1 0,0 4 15 0,0-4 4 0,-3 1 0 16,-1 9 0-16,1-7-3 0,-4 1 0 0,-4 2 0 0,0 1 0 15,4 0 11-15,-7 0 0 0,4 3 0 0,-5-4 0 16,5 4 0-16,-4 0-20 0,0 3 4 0,3 0 1 16,1 3 15-16,2 0 0 15,-2 4 0-15,6 2 0 0,-6-3-16 0,6 7-1 0,-3-1 0 0,4-2 0 31,-4-1-127-31,3 1-24 0,1-4-6 0,3 0-1 0</inkml:trace>
  <inkml:trace contextRef="#ctx0" brushRef="#br0" timeOffset="-196332.472">7754 13674 1666 0,'0'0'36'0,"-3"-6"8"0,-1-4 2 0,0 1 2 0,1 6-39 0,-1-4-9 16,1 1 0-16,3 6 0 0,0 0 50 0,0-6 8 15,0 6 2-15,0 0 0 0,0 0-32 0,0 0-7 16,0 0-1-16,0 0 0 0,-7 9-35 0,3-3-7 16,4 1-2-16,-3 2 0 0,-1 1 13 0,4-4 3 15,-3 3 0-15,3-3 0 16,0 1-19-16,0 2-3 0,-4-6-1 0,4-3 0 0,0 0 43 0,0 0 8 15,0 0 1-15,0 0 1 0,0 0-1 0,0 0 0 16,0 0 0-16,-3 7 0 0,3-7 52 0,0 0 11 0,0 0 1 0,0 0 1 16,0 0-18-16,0 0-4 0,0 0-1 0,0 0 0 15,0 0-51-15,0 0-12 0,-4 0 0 0,4 0 0 16,0 0 36-16,0 0 5 0,0 0 1 16,0 0 0-16,0 0-42 0,0 0 0 0,0 6 0 0,-3 0 0 15,6 3 14-15,-3-2 10 0,0 5 3 0,0 7 0 31,0-3-55-31,4 9-12 0,-1-3-1 0,-3 0-1 0,4-3 33 0,-1 6 9 0,1-3 0 16,-1-4 0-16,1 8 0 0,-4-8 0 0,3-2-9 0,1 12 9 16,-1-9-19-16,-3 3 0 0,4-3 0 0,-1-3 0 15,-3-7 31-15,0 0 7 0,4-2 1 0,-4 2 0 16,0-6-20-16,-4-3 10 0,4 0-10 0,-3 0 8 16,3 0-8-16,0 0 12 0,0 0-12 0,-4 0 12 15,4 0-34-15,0 0-6 0,0 0-2 16,-3 0 0-16,3-3 30 0,-4 3 0 0,1-3 0 0,-1-3 0 15,4 2 0-15,-3 4-9 0,-1 0 9 0,-3 0 0 0,4-3 0 0,-4-6 0 16,0-4 0-16,0-5 0 16,3 8 27-16,-3-6 4 0,0 1 1 0,0-4 0 0,3-3-12 0,1 0-1 15,-4-3-1-15,3 0 0 0,1 0-18 16,3 0 10-16,0-7-10 0,3 4 8 0,-3-3-8 0,0 6 0 16,0-4 0-16,4 1 0 0,3 0 0 0,-4-3 15 15,-3 9-3-15,4-6 0 0,-1 2-12 0,4 4 0 16,-3-3 0-16,3 3 0 0,0 4 0 0,0-1 0 15,0 3 0-15,0 4 0 0,4-1 0 0,-4 7 0 16,3 0 0-16,-10 6 0 0,15-4-16 0,-1 4-5 16,3 4-2-16,-6 2 0 0,3 0 23 0,0 7 0 0,4 2-9 15,-8 4 9-15,4-6 0 0,1 9 0 0,-5-4 0 16,-3 1 0-16,4 0 0 0,-11 3 0 16,3-6 0-16,1-4 0 0,-4 1 0 0,-4-1 0 0,4-5 0 0,-3-4 0 15,3 9 0-15,-11 1 0 0,4 2 8 0,-3 1-8 16,2-6 0-16,-2-4-15 0,3 6 3 0,-4-5 1 15,-3-4-9-15,4-3-1 0,3-3-1 0,-8-1 0 16,8-2 10-16,0-3 1 0,-7-4 1 0,7 7 0 16,-3-7-43-1,2-2-9-15,-2-1-2 0,3 0 0 0,3 1-102 0,1 2-21 16,-4 1-4-16,3-1-589 0</inkml:trace>
  <inkml:trace contextRef="#ctx0" brushRef="#br0" timeOffset="-195782.833">8057 13056 1668 0,'0'0'47'0,"0"0"11"0,0 0-46 0,0 0-12 15,-3 3 0-15,-1 3 0 0,4-6 72 0,-7 10 13 16,4 6 3-16,-1-1 0 0,1 1-18 0,3 3-3 0,-4 3-1 0,4 6 0 16,0 0-29-16,0 3-5 0,0 1-2 0,-7-1 0 15,7 1-21-15,-3 2-9 0,3 7 8 0,-4-7-8 16,4-6 16-16,0-2-1 0,0 5-1 0,0-3 0 16,-3-6-4-16,3-3-1 0,-4-3 0 0,4-1 0 15,0 1-9-15,-3-3 0 0,3-7 9 0,-4 3-9 16,4-9 9-16,0 0-9 0,0 0 12 0,0 0-12 15,0 3 17-15,0-3-3 0,-4 0-1 0,4-3 0 16,0-6 3-16,0 9 1 0,-3-6 0 0,3-4 0 16,0 1-17-16,0-4 0 0,3 1 0 0,-3-1 0 15,0 1 0-15,0-1 0 0,0 0-10 0,0 4 10 16,0 0 0-16,0-1 0 0,4-2-9 0,0 5 9 16,-4 1 0-16,0 0 0 0,3 0 0 0,-3 6 0 15,0 0 0-15,0 0 0 0,0 0 8 0,0 0-8 16,7-4 10-16,-7 4-10 0,14 0 10 0,-7 4-10 15,0 2 8-15,0 0-8 0,0 4 0 0,1-7 0 16,-1 9 0-16,0-2 0 0,3 2 0 0,-6 1 0 0,-1 2 33 0,4-2 1 16,-3-1 0-16,-1 1 0 0,1 0-47 0,-1 2-10 15,-3 4-1-15,4-3-1 0,-4-4 25 16,-4 7 0-16,4-10 9 0,0 4-9 16,-3 0 22-16,3-1-2 0,0-2-1 0,-4-4 0 0,4 6-19 0,0-5 0 15,0-7 0-15,0 0 0 16,0 0-151-16,0 0-33 0,7-7-8 0,0 4-792 0</inkml:trace>
  <inkml:trace contextRef="#ctx0" brushRef="#br0" timeOffset="-195241.295">8311 13624 1314 0,'0'0'37'0,"0"0"8"0,0 0-36 0,0 0-9 0,0 0 0 0,0 0 0 16,0 0 144-16,0 0 26 0,0 0 6 0,0 0 0 15,0 0-77-15,0 0-16 0,0 0-3 0,0 0-1 16,0 0-12-16,0 0-3 0,4 3 0 0,-1 3 0 16,5 0 0-16,-1-3 0 0,0 1 0 0,-4-1 0 15,4 6-51-15,0-6-13 0,-3 4 0 0,3-1 0 16,3-6 0-16,-2 0 0 0,-1 6 0 0,0-3 0 15,3-3-23-15,-3 0-7 0,0 0-2 0,-3-3 0 16,6-3 0-16,-2 0 0 0,-1-4 0 0,0 1 0 0,0 2 20 0,0-8 3 16,0 2 1-16,0 1 0 15,-4-4-39-15,1 3-7 0,-1 4-2 0,-3-4 0 0,0-5 45 16,0 5 11-16,0 1 0 0,-3 5 0 16,-1-2 0-16,-3-1 0 0,4 1 0 0,-4-3 0 15,-4 5-53-15,4 1-9 0,-3 3-2 0,-1-3 0 0,0-1 52 16,1 1 12-16,-4 3 0 0,3 0 0 0,0 6 48 0,-3 0 13 15,0 3 3-15,4 1 0 0,-1 5-52 0,0 4-12 16,1 3 0-16,-1-1 0 0,4-2 0 0,0 3 0 16,4-3 0-16,-8-4 0 0,4 7 54 0,4-3 8 15,-1-4 2-15,4 7 0 0,0-10-52 0,0 4-12 0,0 0 0 0,4 2 0 16,-1-2 0-16,1-1 0 16,3 1 0-16,0-1 0 0,-7-2 0 0,3 2 0 0,4 1 0 0,0-4 0 15,0 1 0-15,4 2 0 0,-4 4 0 16,0-4 0-16,4-2 0 0,-1-4 0 15,-3-3 0-15,4 0 0 0,-1-3-17 0,5 0-7 0,-5 0 0 0,4 0-1 32,0-3-216-32,1-6-43 0,16-7-9 0,-6-18-2 0</inkml:trace>
  <inkml:trace contextRef="#ctx0" brushRef="#br0" timeOffset="-194522.446">8855 13533 1728 0,'0'0'38'0,"0"0"8"0,0 0 2 0,-4-3 0 0,4-1-39 0,-3-2-9 0,3 6 0 0,-4-6 0 16,1 0 104-16,3 6 20 0,0 0 3 0,-7 0 1 15,3-7-52-15,4 7-9 0,-7 0-3 0,7 0 0 16,0 0 0-16,0 0 0 0,-7 3 0 0,-4 1 0 31,1 5-76-31,3-6-16 0,-4 3-4 0,4 1 0 0,0 2 52 0,0-3 9 0,-4 1 3 0,4 2 0 16,0 0-77-1,0-2-15-15,0-1-4 0,-3-3 0 0,3 3 52 0,-1 1 12 0,1 2 0 0,4-6 0 16,-4 7 0-16,3-1 0 0,1-3 0 0,3-6 0 16,0 0 0-16,0 0 0 0,0 0 0 0,-4 7 0 15,4-4 14-15,0-3 6 0,0 0 0 0,0 0 1 16,0 12-21-16,0-12 0 0,0 0 0 0,0 0 0 15,0 0 0-15,0 0-8 16,0 0 8-16,7 0-8 0,0 0-6 0,0 7-1 16,0-4 0-16,4 0 0 0,-4-3 15 0,4 0 0 0,-11 0 0 15,10 0 0-15,-3 0 0 0,0 6 0 0,0-3 0 0,-7-3 0 16,7 6 0-16,1-2 0 0,-8-4 0 0,7 3 0 0,-7-3 0 0,7 9 0 16,0 1 0-16,0-4 0 15,-4 0 0-15,1 3 0 0,-1-2 0 0,-3 5 0 0,4 1 0 0,-4-1 0 16,0-12 0-16,3 10 0 0,-3-1 0 0,0 1 0 15,0-4 0-15,-3 6 0 0,-1-5 48 16,4-4 13-16,0 9 3 0,-3-5 0 16,3-1-52-16,-4 6-12 0,4-5 0 0,0-4 0 0,-3 3 0 0,3 0 0 0,-4-6 0 15,4 7 0-15,-3-7 0 0,-1 0 0 16,4 0 0-16,-7 0 0 16,4 0-48-16,-4-7-13 0,-1 7-3 0,-2 0 0 0,-1 0 52 0,1-3 12 15,-1 3 0-15,1-3 0 16,-5-3-54-16,5 3-8 0,-1-4-2 0,-3 1 0 15,4-3-108-15,3-1-23 0,-4 10-4 0,4-6-1 0</inkml:trace>
  <inkml:trace contextRef="#ctx0" brushRef="#br0" timeOffset="-194118.449">9006 13567 2152 0,'0'0'48'0,"0"0"9"0,0 0 3 0,0 0 0 0,0 0-48 0,0 0-12 16,-3 10 0-16,-1-7 0 0,1 6 31 0,-1 1 4 16,1-1 1-16,-1-3 0 0,-3 7-6 0,4-1-1 15,-1-2 0-15,-3 2 0 0,4 1-1 0,-1-4-1 0,-3 4 0 16,3-4 0-16,4 4-12 0,-3-4-3 0,-1 0 0 0,1-2 0 16,3 2-12-16,0 1 0 0,0-4 0 0,0 0 0 15,0 0-12-15,0-6 0 0,3-6 1 0,-3 6 0 31,0 10-30-31,4-4-7 0,-1 3 0 0,-3-9-658 0,0 0-131 0</inkml:trace>
  <inkml:trace contextRef="#ctx0" brushRef="#br0" timeOffset="-193787.419">8954 13238 1676 0,'-15'-6'48'0,"12"-1"9"0,-4 4-45 0,3 0-12 0,-3-3 0 0,4 6 0 16,3 0 83-16,-7-3 14 0,-4 0 3 0,4-1 1 16,3-2-11-16,4 6-2 0,0 0-1 0,0 0 0 0,-7 0-48 0,7 0-10 15,0 0-1-15,0 0-1 0,0 0-27 0,0 0 0 16,0 0 0-16,0 0 0 16,0 0-21-16,0 0-7 0,0 0 0 0,7 3-1 15,4-3-151-15,0 3-31 0</inkml:trace>
  <inkml:trace contextRef="#ctx0" brushRef="#br0" timeOffset="-193234.813">9193 13705 1753 0,'0'0'38'0,"0"0"8"0,0 0 2 0,-7 0 2 0,7 0-40 0,0 0-10 0,0 0 0 16,0 0 0-16,0 0 99 0,0 0 17 0,-7 0 4 0,7 0 1 15,0 0-67-15,0 0-14 0,0 0-2 0,0 0-1 16,0 0-9-16,0 0-1 0,0 0-1 0,0 0 0 15,0 0-26-15,0 0 0 0,0 0 8 0,4-3-8 16,-1 3 0-16,1-6 0 0,-1 6 0 0,4 0 0 16,1 6 0-16,-5-6 0 0,4 0 0 0,4 3 0 15,-1-3 0-15,-3 0 0 0,0 0 0 0,4 0 0 16,-4 3 0-16,0-3 0 0,-7 0 0 0,7 0 0 0,0 0 53 0,0 0 9 16,-7 0 2-16,7 0 0 0,0 0-52 0,4-3-12 15,-4 0 0-15,0-3 0 0,0-1 0 0,0 1 0 16,0-3 0-16,-3-4 0 0,3 10 0 15,-4-6 0-15,1-1 0 0,-1 4 0 0,1 0 0 0,-4-1 0 16,3 1 0-16,1 0 0 0,-4 0 0 0,0 6 0 16,0 0 0-16,0-3 0 0,0 3 0 0,-4-4 0 15,1-2 0-15,-4 3 0 16,3-3-48-16,-3 3-13 0,0-1-3 0,0-2 0 0,-3 6 52 0,-1 0 12 0,0-3 0 16,-3 0 0-16,4 3 0 0,-4-6 0 0,3 6 0 15,0 0 0-15,1 0 0 0,-1 6 0 0,4-3 0 16,-3 0 0-16,3 7 0 0,0-7 0 0,3 6 0 0,0 1 0 15,1 2 0-15,3 1 0 0,-4-4 0 0,4 7 0 16,-3-4 0-16,3 10 0 0,3 0 0 0,1 0 0 16,-1-6 0-16,1 3 0 0,0-1 0 0,-1-2 0 15,4-3 0-15,-3-7 0 0,-1 6 0 0,4-2 0 16,-3 2 0-16,-1 1 0 0,1 3 0 0,3-10 0 16,-4 6 0-16,4 1 0 0,0-4 0 15,-3 1 0-15,3-7 0 0,0 3 0 0,4-3 0 0,-1 7 0 16,4-4 0-16,-3 0 15 0,3-3-3 0,-3 4-1 15,3-4-25-15,0 3-5 0,-4-3-1 0,5 0 0 16,-1 0-45 0,0-3-10-16,-4 0-1 0,1 0-1 0,0 0-174 0,-1 0-34 0</inkml:trace>
  <inkml:trace contextRef="#ctx0" brushRef="#br0" timeOffset="-176997.512">10636 13765 1074 0,'0'0'30'0,"0"0"8"0,0 0-30 0,-7 3-8 0,0 3 0 0,0-3 0 16,0 0 104-16,0 1 19 0,0-1 4 0,0 0 1 16,0-3-9-16,0 6-2 0,0-3 0 0,3 0 0 15,4-3-85-15,-7 7-16 0,0-4-4 0,7-3-1 16,-11 0-11-16,4 0 0 0,7 0 0 0,-7 0 0 15,0 0 0-15,7 0 0 0,-7 0 0 0,7 0 0 16,-7 3 0-16,0-3 0 0,7 0 0 0,-7 9 0 16,0-6 0-16,4 7 0 0,-5-4 0 0,1 7 0 15,0-1 0-15,4 1 0 0,-4 2 0 0,0 4-11 16,3-3 11-16,-3 6-8 0,4-3 8 16,-4-4-8-16,3 1 8 0,-3 3 0 0,3-3 0 0,4-4 0 15,-3 7 9-15,3-7-9 0,3-2 12 0,-3-4-12 16,4 4 0-16,3-1 0 0,-3-3 0 0,3-3 0 15,-4 4 0-15,4-7 0 0,-3 0 0 0,3 0 0 16,0 0 0-16,0-4 0 0,0 1 0 0,4 0 0 16,-4-3-8-16,3 3-9 0,1-3-2 0,-4 2 0 15,3-2-15-15,1 3-3 0,0-6-1 0,-1 5 0 16,1-5-26-16,-1 3-6 0,-3-4-1 0,4-2 0 16,-1-1 71-16,-2-2 21 0,-1-1 1 0,-4-6 0 0,1 0-10 0,-1-3-3 15,1 3 0-15,-4-3 0 0,0 0 3 0,-4 0 1 16,1 3 0-16,-1 0 0 0,4 0-3 0,-3 9-1 15,-1 1 0-15,-3-1 0 0,3 4 2 0,1 3 0 16,-1-1 0-16,1 1 0 0,-1 0-11 16,4 6 0-16,0 0 0 0,0 0 0 0,0 0 0 0,0 9 0 15,0 1 0-15,4 5 0 0,-1 4 0 0,1 0 0 16,3 3 0-16,-3 9 0 0,3-3 0 0,0 7 0 16,0-4 0-16,0 4 0 0,3-1 0 0,1 1 0 15,-4-4 0-15,4 4 0 0,-1 2 0 0,-3-2 0 0,0 5 0 16,0 7 0-16,0 1 0 0,0-1 0 0,1 0 0 15,-5 3 0-15,-3-3 0 0,4-10 0 0,-4 7 0 0,-4-6 0 16,4 3 53-16,-3-4 9 0,3 1 2 0,-8 0 0 16,5 2-39-16,-4-2-7 0,0-3-2 0,-4-7 0 15,4 3-6-15,0-3-2 0,-3-6 0 0,-1 0 0 16,4 0-8-16,-4-6 0 0,4 6 0 0,0-10 8 16,0 1-8-16,0-4 0 0,4 1 0 0,-5-4 8 15,5-3-28-15,3-3-7 16,0 0-1-16,0 0 0 0,0 0 54 0,-4 6 10 0,4-6 3 0,0 0 0 15,0 0-25-15,0 0-5 0,-7-3-1 0,0-3 0 16,4 0 8-16,-4-1 0 0,3-5 1 0,1-1 0 16,-1-2-17-16,1-4 0 0,-1 0 0 0,-3-3 0 0,7-6 0 15,-3 0 0-15,-1-7 0 0,4 1 0 0,0-1 0 0,0 1 0 16,4-1 0-16,-1 4 0 16,-3 3 0-16,4-1 0 0,-1 4 0 0,1-3 0 15,-1 3 0-15,4 3 0 0,-3 3 0 0,-1 4 0 0,4-4 13 16,0 6-1-16,0 1 0 0,0 2 0 15,1 1-48-15,-1-1-9 0,3 10-3 0,-3-3 0 16,4 3-35-16,-1 3-7 0,5-3-2 0,-5 10-731 0</inkml:trace>
  <inkml:trace contextRef="#ctx0" brushRef="#br0" timeOffset="-176396.344">10982 13896 1564 0,'0'0'44'0,"0"0"10"15,0 0-43-15,0 0-11 0,0 0 0 0,0 0 0 0,0 0 85 0,0 0 15 16,-7 0 4-16,7 0 0 0,0 0-67 0,-7 10-13 15,7-10-2-15,-4 3-1 0,1 10 13 0,-1-4 2 16,4-3 1-16,0 0 0 16,0 7-59-16,0-4-12 0,0 1-2 0,4 2-1 0,-1 1 56 0,1 3 11 15,3-4 2-15,0 4 1 16,0-1-53-16,0 4-10 0,0-3-2 0,0 0-1 0,4-4 33 0,-4-2 0 0,0 2 0 0,-4-2 0 16,1-7 21-16,-4-3 11 0,0 0 3 0,7 3 0 15,-7-3-9-15,7 0-2 0,0-3 0 0,0-4 0 16,-3-2 36-16,3-4 8 0,0-2 0 0,-4-1 1 15,4-3-55-15,0 0-14 0,-3-2 0 0,-1 2 0 16,1 0 0-16,0 0-10 0,-1 0 2 0,-3 0 0 16,0 4 8-16,0-4 0 0,0 0 0 0,-3 3 0 15,3 1-9-15,0-1-7 0,-4 4 0 0,0-4-1 32,4 10-19-32,-3-1-4 0,3 7-1 0,0 0 0 0,-4-6-19 15,4 6-3-15,0 0-1 0,0 0 0 0,0 0 24 0,-3-9 4 16,-1 2 0-16,4 7 1 0,-3-6-46 15,3 0-10-15,-4-7-1 0,4 7-1 0</inkml:trace>
  <inkml:trace contextRef="#ctx0" brushRef="#br0" timeOffset="-176005.145">11314 13878 1666 0,'0'0'36'0,"0"0"8"0,0 0 2 0,0 0 2 0,0 0-39 0,0 0-9 15,0 0 0-15,0 0 0 0,0 0 89 0,0 0 16 16,0 0 3-16,0 0 1 0,0 0-69 0,0 0-15 0,0 6-2 16,3 6-1-16,1-2-22 0,-1 2 0 0,4-2 0 0,0-1 0 15,0-3 0-15,0 4 0 0,4-7 0 0,-4 3 0 16,0-3 0-16,4 1 0 0,-1-1 0 0,1-6-8 15,-4-1 8-15,0 1 0 0,4-3 0 0,-1 0 0 16,1-4 0-16,-4 1 12 0,3 3-4 0,1-10 0 16,0 10-8-16,-1-4 12 0,1 1-4 0,-1-4 0 31,1 4-70-31,-4-4-14 0,3 10-2 0,-2-6-1 0</inkml:trace>
  <inkml:trace contextRef="#ctx0" brushRef="#br0" timeOffset="-175175.304">10601 14461 664 0,'0'0'19'0,"0"0"4"0,0 0-23 0,0 0 0 0,0 0 0 0,0 0 0 16,0 0 64-16,0 0 8 0,0 0 1 0,0 0 1 16,0 0 21-16,0 0 4 0,0 0 1 0,0 0 0 15,0 0 22-15,0 0 5 0,0 0 1 0,-4 9 0 16,4-9-52-16,-3 3-9 0,-1 4-3 0,4-7 0 15,-3 6-51-15,-1 0-13 0,1 4 0 0,-1 2 0 16,1 1 40-16,-1-7 6 0,-3 10 1 0,4-4 0 16,-1 1-23-16,1-1-4 0,-1 4 0 0,1 3-1 15,3 0-3-15,-4-1-1 0,4 8 0 0,0-1 0 0,0 9-26 16,4 1-5-16,-4 2 0 0,0-2-1 16,3-1 43-16,1 1 9 0,-1-1 1 0,4-6 1 15,-3 1-29-15,-1-7-8 0,1-4 0 0,-1 1 0 0,1-3 25 16,-1-4 1-16,-3-2 0 0,0-4 0 0,4 4-26 15,-4-10 0-15,0 0 0 0,0 0 0 0,0 0 0 0,-4 6 0 16,4-6 0-16,0 0 0 0,0 0 0 0,0 0 0 16,-3 3 0-16,3-3 0 0,0 0 56 0,0 0 7 15,0 0 1-15,0 0 0 0,-4 6-52 0,4-6-12 16,0 0 0-16,0 0 0 0,0 0 0 0,0 0 0 16,0 0 0-16,0 0 0 0,0 0 0 0,0 0 0 15,0 0 0-15,0 0 0 0,0 0 0 0,0 0 0 16,0 0 0-16,0 0 0 0,0 0 0 0,0 0 0 0,0 0 0 15,0 0 0-15,0 0 0 0,0 0 0 16,0 0 0-16,0 0 0 0,0 0 0 0,0 0 0 16,0 0 0-16,0 0 0 0,0 0 0 0,0 0 0 0,0 0 0 0,0 0 0 15,0 0 0-15,0 0 0 0,0 0 0 0,0 0 0 16,0 0 0-16,4-6 0 16,3 0 0-16,0-1 0 0,3-2 0 0,1-4 0 0,0 1 0 0,3-1 0 15,7-2 0-15,-3-4 0 0,3 3 0 0,7-3 0 16,-3 1 0-16,3-1 0 0,0-3 0 0,0 3 0 15,1 0 0-15,-5-3 0 0,1 7 0 0,-4-4 0 16,0 3 0-16,4-3 0 0,-4 7 0 0,-3-1 0 16,3 4-48-16,-3 2-13 15,-1 1-3-15,1 0 0 0,-1 0 52 0,-2 2 12 0,-1 4 0 0,0-3 0 16,0-3-54-16,0 6-8 16,-3 0-2-16,-1 0 0 0,1-6 0 0,3 3 0 0,0-4 0 0,-3-2-546 15,6 0-110-15</inkml:trace>
  <inkml:trace contextRef="#ctx0" brushRef="#br0" timeOffset="-174076.079">11472 13809 850 0,'0'0'24'0,"0"0"6"0,0 0-30 0,0 0 0 0,0 0 0 0,0 0 0 16,0 0 105-16,0 0 15 0,0 0 4 0,0 0 0 0,0 0 3 0,0 0 1 15,4-10 0-15,-1 1 0 0,1 6-52 16,-1 0-9-16,1-1-3 0,0-2 0 0,3 0-51 15,0 3-13-15,-4 0 0 0,4-4 0 16,-3 7 0-16,3 0 0 0,0 0 0 0,-4 0 0 16,-3 0 0-16,4 0 0 0,-4 0 0 0,7 7 0 0,-4-4 0 0,-3-3 0 15,0 0 0-15,0 0 0 0,0 0 33 0,0 0 4 16,0 0 1-16,0 0 0 0,0 0-10 0,-3-10-1 16,-1 7-1-16,-3-6 0 0,0 6-26 0,4-1 0 15,-4-2 0-15,0 3 0 0,0 3 0 0,0-6 0 16,-4 6 0-16,0 0 0 0,4 6 0 0,-3-3 0 15,-1 0 0-15,4 4 0 0,-3-4 0 0,2 6 0 16,-2 1 0-16,3-4 0 16,0 3-28-16,0 1 1 0,3-1 1 0,1 4 0 0,-1 2 12 0,1-2 2 0,-1 12 1 15,4-3 0-15,-3-3-9 0,3 0-3 0,0-4 0 0,-4 4 0 16,0 0 23-16,4-4 18 0,-3-5-3 0,3 6-1 16,0-4-22-16,0-2-5 0,0-10-1 0,0 6 0 15,3 0 58-15,-3 3 12 16,4 1 3-16,0-4 0 0,-1-3-30 0,4 0-5 15,-3 1-2-15,3 5 0 0,3 0-22 0,-3 1 0 0,4-4 0 0,3-3 8 16,-3-3-8-16,3 3 0 0,3-3 0 0,-2 3 8 16,2 1-23-16,-3 2-4 0,4 0-1 0,-4 4 0 15,4-4 0-15,-4 0 0 0,7-3 0 0,-3 0 0 16,-1-3-167-16,1-3-33 16,3 0-8-16</inkml:trace>
  <inkml:trace contextRef="#ctx0" brushRef="#br0" timeOffset="-172784.712">12548 13332 1386 0,'0'0'30'0,"0"0"6"0,0 0 2 0,0 0 2 0,0 0-32 0,0 0-8 0,0 0 0 0,0 0 0 0,0 0 76 0,0 0 15 16,0 0 2-16,0 0 1 0,-7 0-30 0,4 13-7 16,-1-4-1-16,1 0 0 0,-4 7-37 0,3-3-8 15,4 9-2-15,0-4 0 0,-3 7 44 0,3-3 9 16,0 7 2-16,0-4 0 0,3 9-52 0,1-9-12 16,-1 3 0-16,1 7 0 0,-1 3 0 0,4-1 0 15,-3 1 0-15,3-4 0 0,-4 7 0 0,1-6 0 16,3-4 0-16,-4-3 0 0,5-3 0 0,-5-3 0 15,1-3 0-15,-4-3 0 0,0-7 40 0,0 1 6 16,0 2 1-16,0-6 0 0,-4-12 27 0,1 6 6 0,3 0 0 16,-8 0 1-16,-2-12-81 0,3 2-11 0,-4 4-5 15,1-7 0-15,3 1 26 0,0-4 6 16,-4-3 0-16,0-3 1 0,4 4-27 0,-3-8-6 0,3 4 0 16,3-3-1-16,1 3 27 0,-1-3 6 0,1 3 0 15,3-3 1-15,-4 6-17 0,4-2 0 0,-3-5 0 16,3 5 0-16,-4-1 0 0,0 0 0 0,4 0 0 0,0 0 0 15,-3 6 0-15,-1-3 0 0,4 0 0 0,0 1 0 16,-3-4 0-16,3 6 0 0,0 0 0 0,0 1 0 31,3-1-48-31,-3 3-12 0,4-5-4 0,-4 5 0 0,3-3 52 0,1 1 12 16,0-1 0-16,-1 0 0 0,1 1 0 0,-1-1 0 0,1 3 0 0,-1 7 0 16,1-6 0-16,3 2 0 0,0 4 0 0,3-7 0 15,-3 10 0-15,8 0 0 0,-1 0 0 0,0 3 0 16,0 3 0-16,0-3 0 0,0 3 0 0,4 0 0 15,-8 4 0-15,4-1 0 0,1 0 0 0,-5 4 0 16,4-1 0-16,-3-3 0 0,-4-3 0 0,3 10 0 16,-2-1 0-16,-5 1 0 0,1-4 0 0,-4 4 0 0,3 3 0 0,-6-7 0 15,-1 0 0-15,-3 4 0 0,0 0 0 0,-4-1 0 16,1-6 0-16,-4 7 0 0,3 3 0 0,-3-7 0 16,0 0 0-16,0 1 0 0,-4 2-23 0,4 1-1 15,-4-7-1-15,8 4 0 16,-1-4 25-16,1-3 0 0,3 0 0 0,-4-3 0 0,4 6-10 15,7-6 10-15,0 0-12 0,0 0 12 16,0 0-33-16,0 0 0 0,0 0 0 0,0 0 0 0,-4 4 33 0,4-4 0 16,0 0 0-16,0 0 0 0,-3 3 0 0,3-3 0 15,0 0 0-15,0 9 0 0,-4 0 0 0,4 1-8 16,-3-4 8-16,3 4 0 0,0-10 0 0,3 9 0 0,-3-9 0 16,0 6 0-16,4 1 0 0,-4-7 0 0,0 0 0 0,7 3 0 15,0 3 29-15,-3-3 7 0,3-3 0 0,3 0 1 16,-3 0-15-16,0-3-3 0,0 3-1 0,4 3 0 15,-1-3-7-15,1 3-2 16,0-3 0-16,3 0 0 0,0 0-9 0,0 10 0 16,-3-7 0-16,3 6 0 0,0 1 0 0,-4 2 0 0,1 4 0 0,3-1 0 15,-3 4 0-15,3 6 0 0,-7-3 0 0,0-3 0 16,-4 3-49-16,1-3-12 16,-1 3-3-16,-3 3 0 0,4-3 52 0,-8 0 12 0,4 0 0 0,-7 6 0 15,4-6 0-15,-4 0 0 0,0-3 0 0,-4-4 0 16,4 1 34-16,-3 0 10 0,2-4 1 0,-2 1 1 15,3-7-22-15,-4 4-5 0,8-4-1 0,3-6 0 16,-7 6-18-16,0 0 0 0,0 1 0 0,-1-1 0 16,1-3 0-16,0-3 0 0,-3 3 0 0,3-3 0 15,7 0 0-15,-7 0 0 0,7 0 0 0,0 0 0 0,-7-3 0 0,-4 3 0 16,4 0 0-16,-4-3 0 0,4-3-10 0,7 6-6 16,-3 0 0-16,-4-7-1 15,7 7-24-15,0 0-5 0,0 0-1 0,0 0 0 16,3-6-167-16,1 3-34 0,3-3-6 0,0 3-2 0</inkml:trace>
  <inkml:trace contextRef="#ctx0" brushRef="#br0" timeOffset="-172272.316">12982 13702 1911 0,'0'0'42'0,"0"0"9"0,-7 3 1 0,0 0 2 0,4-3-43 0,-4 10-11 0,-4-7 0 0,4 3 0 15,0 3 12-15,0-2 1 0,-4 5 0 0,4-2 0 16,-3 5-13-16,2-5 0 0,1 2 0 0,0 7 0 15,0-3 0-15,4-4 0 0,-1 7 0 0,1-3 0 0,-1-4 0 16,4 1 0-16,4 3 0 0,-4-4 0 0,3 1 0 0,1-1 0 16,3-2 0-16,-4-1 0 0,1-3 0 0,3-3 0 15,-4 4 0-15,5-4 0 0,2-3 0 16,-3 3 0-16,0-3 0 0,4 0 0 0,-4-3 0 0,7 3 0 16,-3-10 0-16,-1 7 0 0,4-6 0 0,-3-4 0 15,-1-2 0-15,1-4 0 0,-4 3 34 0,-3-3 4 16,3 1 1-16,-7-4 0 15,3 0-63-15,-3 3-12 0,0 0-2 0,-3 3-1 0,-1 4 39 0,-3-1 0 16,4 1 0-16,-4 2 0 0,-1 4 0 0,-2 0 0 16,3 0 0-16,-4-1 0 0,1 7 0 0,-1 7 0 15,0-4 0-15,1 0 0 0,-1 6 0 0,1-3 0 0,-1 1 0 16,-3 12 0-16,3-7-16 0,4 4 4 16,0 3 0-16,0 3 1 15,0-4-25-15,4 1-4 0,-1-3-2 0,4-4 0 0,0-2 25 0,0-1 5 0,4-2 0 16,-4-7 1-1,0 0-20-15,0 0-4 0,0 0-1 0,10 0-696 0</inkml:trace>
  <inkml:trace contextRef="#ctx0" brushRef="#br0" timeOffset="-171567.397">13159 13097 1552 0,'0'0'44'0,"0"0"10"15,0 0-43-15,0 0-11 0,-4-3 0 0,4 3 0 0,0 0 53 0,0 0 9 16,0 0 2-16,0 0 0 0,-7 3-20 0,4 9-4 15,3-2-1-15,0 2 0 0,0 1-11 0,0 6-3 16,0-4 0-16,0-2 0 0,0 9 9 0,0 0 2 16,0 3 0-16,3 0 0 0,-3 6-10 0,4 1-2 15,-1 5 0-15,1 4 0 0,3 0-5 0,-4 0-2 0,4 6 0 16,0 6 0-16,0-12-17 0,4-4-17 0,-4-2 3 16,0 6 1-16,0-13 65 0,0-3 14 15,0-3 2-15,-3-3 1 0,-1-4-32 0,1-2-6 0,-1-1-2 0,1 1 0 16,-1-4-12-16,-3 1-2 0,0-7-1 0,4 6 0 15,-4-6 8-15,0-3 2 0,0 0 0 0,-4 0 0 16,4 0-24-16,-3-6-8 0,3 0 0 0,-4 0 0 16,1-4 19-16,-4 1 4 0,3-4 1 0,1 4 0 15,3-7-26-15,-4-3-5 0,1 7-1 0,-1-4 0 16,1-3 16-16,-1 7-12 0,4 2 12 0,0-2-12 16,0-1 0-16,4 1 0 0,-4 9 0 0,3-7 0 15,1 7-2-15,-1-3 0 0,1 3 0 0,-1-7 0 16,-3 10 14-16,0 0-9 0,0 0 9 0,0 0-8 15,0 0-16-15,0 0-4 0,0 0 0 16,14 0 0-16,-14 0 37 0,14 0 7 0,1 0 2 0,-5 10 0 16,4-7-34-16,-3 3-6 0,3-3-2 0,-3 7 0 15,-1-7 3-15,-10-3 0 0,14 9 0 0,-3 1 0 0,-11-10 5 16,7 6 2-16,0 0 0 0,-4 0 0 0,5 4 14 16,-5-4 0-16,1 0 0 0,-1 7 0 15,1-1-21-15,-1-2-2 0,-3 2 0 0,4-2 0 0,-4 5 37 0,0 1 7 16,3 0 2-16,-3 6 0 0,0 3-23 0,-3 0 9 15,3-3-9-15,-4-3 0 16,1-4-14-16,-1 1-10 0,1 0-1 0,-4-4-1 16,-1 1 48-16,5-7 10 0,-4 0 1 0,0 1 1 0,3-7-19 0,-3 0-4 15,-3-3-1-15,3-1 0 16,0-2-43-16,-4-6-9 0,4 5-2 0,-4-5 0 16,4-7-100-16,-3 0-21 0,3 7-4 0,3-4-1 15</inkml:trace>
  <inkml:trace contextRef="#ctx0" brushRef="#br0">14446 13859 615 0,'0'0'13'0,"0"0"3"0,0 0 1 0,0 0 1 0,0 0-18 0,0 0 0 0,0 0 0 0,0 0 0 16,0 0 0-16,0 0 10 0,0-10-10 0,0 10 8 15,0-3 33-15,0 3 7 0,0 0 0 0,0 0 1 16,0-9-39-16,0 9-10 0,0 0 0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03-31T19:58:31.795"/>
    </inkml:context>
    <inkml:brush xml:id="br0">
      <inkml:brushProperty name="width" value="0.05" units="cm"/>
      <inkml:brushProperty name="height" value="0.05" units="cm"/>
    </inkml:brush>
  </inkml:definitions>
  <inkml:trace contextRef="#ctx0" brushRef="#br0">1 0 7136 0 0,'0'0'200'0'0,"0"0"48"0"0,0 0-248 0 0,0 0 0 0 0,0 0 0 0 0,0 0 0 0 0,0 0 448 0 0,0 0 48 0 0,0 0 8 0 0,0 8 0 0 0,0-8-200 0 0,4 10-40 0 0,-4-10-8 0 0,0 0 0 0 0,0 0-456 0 0,0 0-96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4614" cy="466884"/>
          </a:xfrm>
          <a:prstGeom prst="rect">
            <a:avLst/>
          </a:prstGeom>
        </p:spPr>
        <p:txBody>
          <a:bodyPr vert="horz" lIns="91467" tIns="45734" rIns="91467" bIns="45734" rtlCol="0"/>
          <a:lstStyle>
            <a:lvl1pPr algn="l">
              <a:defRPr sz="1200"/>
            </a:lvl1pPr>
          </a:lstStyle>
          <a:p>
            <a:endParaRPr lang="en-US" dirty="0"/>
          </a:p>
        </p:txBody>
      </p:sp>
      <p:sp>
        <p:nvSpPr>
          <p:cNvPr id="3" name="Date Placeholder 2"/>
          <p:cNvSpPr>
            <a:spLocks noGrp="1"/>
          </p:cNvSpPr>
          <p:nvPr>
            <p:ph type="dt" idx="1"/>
          </p:nvPr>
        </p:nvSpPr>
        <p:spPr>
          <a:xfrm>
            <a:off x="3980073" y="1"/>
            <a:ext cx="3044614" cy="466884"/>
          </a:xfrm>
          <a:prstGeom prst="rect">
            <a:avLst/>
          </a:prstGeom>
        </p:spPr>
        <p:txBody>
          <a:bodyPr vert="horz" lIns="91467" tIns="45734" rIns="91467" bIns="45734" rtlCol="0"/>
          <a:lstStyle>
            <a:lvl1pPr algn="r">
              <a:defRPr sz="1200"/>
            </a:lvl1pPr>
          </a:lstStyle>
          <a:p>
            <a:fld id="{48DD0A07-85FA-4B78-9C5E-5A1CE49C4023}" type="datetimeFigureOut">
              <a:rPr lang="en-US" smtClean="0"/>
              <a:t>3/21/2024</a:t>
            </a:fld>
            <a:endParaRPr lang="en-US" dirty="0"/>
          </a:p>
        </p:txBody>
      </p:sp>
      <p:sp>
        <p:nvSpPr>
          <p:cNvPr id="4" name="Slide Image Placeholder 3"/>
          <p:cNvSpPr>
            <a:spLocks noGrp="1" noRot="1" noChangeAspect="1"/>
          </p:cNvSpPr>
          <p:nvPr>
            <p:ph type="sldImg" idx="2"/>
          </p:nvPr>
        </p:nvSpPr>
        <p:spPr>
          <a:xfrm>
            <a:off x="719138" y="1163638"/>
            <a:ext cx="5588000" cy="3143250"/>
          </a:xfrm>
          <a:prstGeom prst="rect">
            <a:avLst/>
          </a:prstGeom>
          <a:noFill/>
          <a:ln w="12700">
            <a:solidFill>
              <a:prstClr val="black"/>
            </a:solidFill>
          </a:ln>
        </p:spPr>
        <p:txBody>
          <a:bodyPr vert="horz" lIns="91467" tIns="45734" rIns="91467" bIns="45734" rtlCol="0" anchor="ctr"/>
          <a:lstStyle/>
          <a:p>
            <a:endParaRPr lang="en-US" dirty="0"/>
          </a:p>
        </p:txBody>
      </p:sp>
      <p:sp>
        <p:nvSpPr>
          <p:cNvPr id="5" name="Notes Placeholder 4"/>
          <p:cNvSpPr>
            <a:spLocks noGrp="1"/>
          </p:cNvSpPr>
          <p:nvPr>
            <p:ph type="body" sz="quarter" idx="3"/>
          </p:nvPr>
        </p:nvSpPr>
        <p:spPr>
          <a:xfrm>
            <a:off x="701992" y="4481453"/>
            <a:ext cx="5622291" cy="3666788"/>
          </a:xfrm>
          <a:prstGeom prst="rect">
            <a:avLst/>
          </a:prstGeom>
        </p:spPr>
        <p:txBody>
          <a:bodyPr vert="horz" lIns="91467" tIns="45734" rIns="91467" bIns="4573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5391"/>
            <a:ext cx="3044614" cy="466884"/>
          </a:xfrm>
          <a:prstGeom prst="rect">
            <a:avLst/>
          </a:prstGeom>
        </p:spPr>
        <p:txBody>
          <a:bodyPr vert="horz" lIns="91467" tIns="45734" rIns="91467" bIns="4573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80073" y="8845391"/>
            <a:ext cx="3044614" cy="466884"/>
          </a:xfrm>
          <a:prstGeom prst="rect">
            <a:avLst/>
          </a:prstGeom>
        </p:spPr>
        <p:txBody>
          <a:bodyPr vert="horz" lIns="91467" tIns="45734" rIns="91467" bIns="45734" rtlCol="0" anchor="b"/>
          <a:lstStyle>
            <a:lvl1pPr algn="r">
              <a:defRPr sz="1200"/>
            </a:lvl1pPr>
          </a:lstStyle>
          <a:p>
            <a:fld id="{6A90846C-8667-4EDA-B1E1-658FC02399AA}" type="slidenum">
              <a:rPr lang="en-US" smtClean="0"/>
              <a:t>‹#›</a:t>
            </a:fld>
            <a:endParaRPr lang="en-US" dirty="0"/>
          </a:p>
        </p:txBody>
      </p:sp>
    </p:spTree>
    <p:extLst>
      <p:ext uri="{BB962C8B-B14F-4D97-AF65-F5344CB8AC3E}">
        <p14:creationId xmlns:p14="http://schemas.microsoft.com/office/powerpoint/2010/main" val="2572251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é</a:t>
            </a:r>
          </a:p>
        </p:txBody>
      </p:sp>
      <p:sp>
        <p:nvSpPr>
          <p:cNvPr id="4" name="Slide Number Placeholder 3"/>
          <p:cNvSpPr>
            <a:spLocks noGrp="1"/>
          </p:cNvSpPr>
          <p:nvPr>
            <p:ph type="sldNum" sz="quarter" idx="10"/>
          </p:nvPr>
        </p:nvSpPr>
        <p:spPr/>
        <p:txBody>
          <a:bodyPr/>
          <a:lstStyle/>
          <a:p>
            <a:fld id="{6A90846C-8667-4EDA-B1E1-658FC02399AA}" type="slidenum">
              <a:rPr lang="en-US" smtClean="0"/>
              <a:t>2</a:t>
            </a:fld>
            <a:endParaRPr lang="en-US" dirty="0"/>
          </a:p>
        </p:txBody>
      </p:sp>
    </p:spTree>
    <p:extLst>
      <p:ext uri="{BB962C8B-B14F-4D97-AF65-F5344CB8AC3E}">
        <p14:creationId xmlns:p14="http://schemas.microsoft.com/office/powerpoint/2010/main" val="638875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é</a:t>
            </a:r>
          </a:p>
        </p:txBody>
      </p:sp>
      <p:sp>
        <p:nvSpPr>
          <p:cNvPr id="4" name="Slide Number Placeholder 3"/>
          <p:cNvSpPr>
            <a:spLocks noGrp="1"/>
          </p:cNvSpPr>
          <p:nvPr>
            <p:ph type="sldNum" sz="quarter" idx="10"/>
          </p:nvPr>
        </p:nvSpPr>
        <p:spPr/>
        <p:txBody>
          <a:bodyPr/>
          <a:lstStyle/>
          <a:p>
            <a:fld id="{6A90846C-8667-4EDA-B1E1-658FC02399AA}" type="slidenum">
              <a:rPr lang="en-US" smtClean="0"/>
              <a:t>15</a:t>
            </a:fld>
            <a:endParaRPr lang="en-US" dirty="0"/>
          </a:p>
        </p:txBody>
      </p:sp>
    </p:spTree>
    <p:extLst>
      <p:ext uri="{BB962C8B-B14F-4D97-AF65-F5344CB8AC3E}">
        <p14:creationId xmlns:p14="http://schemas.microsoft.com/office/powerpoint/2010/main" val="693148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3FA4E6-1A48-4782-8997-A24A22606861}" type="datetimeFigureOut">
              <a:rPr lang="en-US" smtClean="0"/>
              <a:t>3/21/2024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412937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3/21/2024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60485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3/21/2024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650851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3/21/2024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73565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3FA4E6-1A48-4782-8997-A24A22606861}" type="datetimeFigureOut">
              <a:rPr lang="en-US" smtClean="0"/>
              <a:t>3/21/2024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809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3FA4E6-1A48-4782-8997-A24A22606861}" type="datetimeFigureOut">
              <a:rPr lang="en-US" smtClean="0"/>
              <a:t>3/21/2024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12838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3FA4E6-1A48-4782-8997-A24A22606861}" type="datetimeFigureOut">
              <a:rPr lang="en-US" smtClean="0"/>
              <a:t>3/21/2024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528557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3FA4E6-1A48-4782-8997-A24A22606861}" type="datetimeFigureOut">
              <a:rPr lang="en-US" smtClean="0"/>
              <a:t>3/21/2024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71767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FA4E6-1A48-4782-8997-A24A22606861}" type="datetimeFigureOut">
              <a:rPr lang="en-US" smtClean="0"/>
              <a:t>3/21/2024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747062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3/21/2024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2456750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3/21/2024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696205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FA4E6-1A48-4782-8997-A24A22606861}" type="datetimeFigureOut">
              <a:rPr lang="en-US" smtClean="0"/>
              <a:t>3/21/2024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351F9-1B01-40F4-8CBB-23344923DAD8}" type="slidenum">
              <a:rPr lang="en-US" smtClean="0"/>
              <a:t>‹#›</a:t>
            </a:fld>
            <a:endParaRPr lang="en-US" dirty="0"/>
          </a:p>
        </p:txBody>
      </p:sp>
    </p:spTree>
    <p:extLst>
      <p:ext uri="{BB962C8B-B14F-4D97-AF65-F5344CB8AC3E}">
        <p14:creationId xmlns:p14="http://schemas.microsoft.com/office/powerpoint/2010/main" val="1206807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customXml" Target="../ink/ink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customXml" Target="../ink/ink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ustomXml" Target="../ink/ink9.xml"/><Relationship Id="rId16" Type="http://schemas.openxmlformats.org/officeDocument/2006/relationships/customXml" Target="../ink/ink10.xml"/><Relationship Id="rId1" Type="http://schemas.openxmlformats.org/officeDocument/2006/relationships/slideLayout" Target="../slideLayouts/slideLayout2.xml"/><Relationship Id="rId24" Type="http://schemas.openxmlformats.org/officeDocument/2006/relationships/customXml" Target="../ink/ink11.xml"/><Relationship Id="rId37" Type="http://schemas.openxmlformats.org/officeDocument/2006/relationships/image" Target="../media/image25.png"/><Relationship Id="rId15" Type="http://schemas.openxmlformats.org/officeDocument/2006/relationships/image" Target="../media/image14.png"/><Relationship Id="rId23" Type="http://schemas.openxmlformats.org/officeDocument/2006/relationships/image" Target="../media/image1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customXml" Target="../ink/ink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customXml" Target="../ink/ink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2424050"/>
          </a:xfrm>
        </p:spPr>
        <p:txBody>
          <a:bodyPr/>
          <a:lstStyle/>
          <a:p>
            <a:pPr algn="ctr"/>
            <a:br>
              <a:rPr lang="en-US" b="1" dirty="0"/>
            </a:br>
            <a:br>
              <a:rPr lang="en-US" b="1" dirty="0"/>
            </a:b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vendredi, le vingt-deux mars</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AEE5BD2C-AAC0-40AD-AB21-5FC1A7592B36}"/>
                  </a:ext>
                </a:extLst>
              </p14:cNvPr>
              <p14:cNvContentPartPr/>
              <p14:nvPr/>
            </p14:nvContentPartPr>
            <p14:xfrm>
              <a:off x="2351880" y="4946400"/>
              <a:ext cx="2880" cy="31320"/>
            </p14:xfrm>
          </p:contentPart>
        </mc:Choice>
        <mc:Fallback xmlns="">
          <p:pic>
            <p:nvPicPr>
              <p:cNvPr id="3" name="Ink 2">
                <a:extLst>
                  <a:ext uri="{FF2B5EF4-FFF2-40B4-BE49-F238E27FC236}">
                    <a16:creationId xmlns:a16="http://schemas.microsoft.com/office/drawing/2014/main" id="{AEE5BD2C-AAC0-40AD-AB21-5FC1A7592B36}"/>
                  </a:ext>
                </a:extLst>
              </p:cNvPr>
              <p:cNvPicPr/>
              <p:nvPr/>
            </p:nvPicPr>
            <p:blipFill>
              <a:blip r:embed="rId3"/>
              <a:stretch>
                <a:fillRect/>
              </a:stretch>
            </p:blipFill>
            <p:spPr>
              <a:xfrm>
                <a:off x="2342520" y="4937040"/>
                <a:ext cx="21600" cy="5004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6" name="Ink 5">
                <a:extLst>
                  <a:ext uri="{FF2B5EF4-FFF2-40B4-BE49-F238E27FC236}">
                    <a16:creationId xmlns:a16="http://schemas.microsoft.com/office/drawing/2014/main" id="{47FF5DCE-2A9B-4827-AF71-F707B2DF979B}"/>
                  </a:ext>
                </a:extLst>
              </p14:cNvPr>
              <p14:cNvContentPartPr/>
              <p14:nvPr/>
            </p14:nvContentPartPr>
            <p14:xfrm>
              <a:off x="2037240" y="4412160"/>
              <a:ext cx="44640" cy="120960"/>
            </p14:xfrm>
          </p:contentPart>
        </mc:Choice>
        <mc:Fallback xmlns="">
          <p:pic>
            <p:nvPicPr>
              <p:cNvPr id="6" name="Ink 5">
                <a:extLst>
                  <a:ext uri="{FF2B5EF4-FFF2-40B4-BE49-F238E27FC236}">
                    <a16:creationId xmlns:a16="http://schemas.microsoft.com/office/drawing/2014/main" id="{47FF5DCE-2A9B-4827-AF71-F707B2DF979B}"/>
                  </a:ext>
                </a:extLst>
              </p:cNvPr>
              <p:cNvPicPr/>
              <p:nvPr/>
            </p:nvPicPr>
            <p:blipFill>
              <a:blip r:embed="rId5"/>
              <a:stretch>
                <a:fillRect/>
              </a:stretch>
            </p:blipFill>
            <p:spPr>
              <a:xfrm>
                <a:off x="2027880" y="4402800"/>
                <a:ext cx="63360" cy="139680"/>
              </a:xfrm>
              <a:prstGeom prst="rect">
                <a:avLst/>
              </a:prstGeom>
            </p:spPr>
          </p:pic>
        </mc:Fallback>
      </mc:AlternateContent>
    </p:spTree>
    <p:extLst>
      <p:ext uri="{BB962C8B-B14F-4D97-AF65-F5344CB8AC3E}">
        <p14:creationId xmlns:p14="http://schemas.microsoft.com/office/powerpoint/2010/main" val="169815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199" y="175846"/>
            <a:ext cx="11103429" cy="2349640"/>
          </a:xfrm>
        </p:spPr>
        <p:txBody>
          <a:bodyPr>
            <a:normAutofit/>
          </a:bodyPr>
          <a:lstStyle/>
          <a:p>
            <a:pPr algn="ctr"/>
            <a:br>
              <a:rPr lang="en-US" sz="2800" b="1" dirty="0"/>
            </a:br>
            <a:r>
              <a:rPr lang="en-US" sz="2800" b="1" dirty="0"/>
              <a:t>Both the British commander Wolfe and the French commander Montcalm died at the battle of the Plains of Abraham. A monument in honor of both men in Quebec says: </a:t>
            </a:r>
            <a:br>
              <a:rPr lang="en-US" sz="2800" b="1" dirty="0"/>
            </a:br>
            <a:r>
              <a:rPr lang="en-US" sz="2800" b="1" dirty="0"/>
              <a:t>“Mortem </a:t>
            </a:r>
            <a:r>
              <a:rPr lang="en-US" sz="2800" b="1" dirty="0" err="1"/>
              <a:t>virtus</a:t>
            </a:r>
            <a:r>
              <a:rPr lang="en-US" sz="2800" b="1" dirty="0"/>
              <a:t> </a:t>
            </a:r>
            <a:r>
              <a:rPr lang="en-US" sz="2800" b="1" dirty="0" err="1"/>
              <a:t>communem</a:t>
            </a:r>
            <a:r>
              <a:rPr lang="en-US" sz="2800" b="1" dirty="0"/>
              <a:t>; </a:t>
            </a:r>
            <a:r>
              <a:rPr lang="en-US" sz="2800" b="1" dirty="0" err="1"/>
              <a:t>faman</a:t>
            </a:r>
            <a:r>
              <a:rPr lang="en-US" sz="2800" b="1" dirty="0"/>
              <a:t> </a:t>
            </a:r>
            <a:r>
              <a:rPr lang="en-US" sz="2800" b="1" dirty="0" err="1"/>
              <a:t>historia</a:t>
            </a:r>
            <a:r>
              <a:rPr lang="en-US" sz="2800" b="1" dirty="0"/>
              <a:t>; </a:t>
            </a:r>
            <a:r>
              <a:rPr lang="en-US" sz="2800" b="1" dirty="0" err="1"/>
              <a:t>monumentum</a:t>
            </a:r>
            <a:r>
              <a:rPr lang="en-US" sz="2800" b="1" dirty="0"/>
              <a:t> </a:t>
            </a:r>
            <a:r>
              <a:rPr lang="en-US" sz="2800" b="1" dirty="0" err="1"/>
              <a:t>posteritas</a:t>
            </a:r>
            <a:r>
              <a:rPr lang="en-US" sz="2800" b="1" dirty="0"/>
              <a:t> </a:t>
            </a:r>
            <a:r>
              <a:rPr lang="en-US" sz="2800" b="1" dirty="0" err="1"/>
              <a:t>dedit</a:t>
            </a:r>
            <a:r>
              <a:rPr lang="en-US" sz="2800" b="1" dirty="0"/>
              <a:t>”</a:t>
            </a:r>
          </a:p>
        </p:txBody>
      </p:sp>
      <p:pic>
        <p:nvPicPr>
          <p:cNvPr id="7" name="Content Placeholder 6"/>
          <p:cNvPicPr>
            <a:picLocks noGrp="1" noChangeAspect="1"/>
          </p:cNvPicPr>
          <p:nvPr>
            <p:ph sz="half" idx="1"/>
          </p:nvPr>
        </p:nvPicPr>
        <p:blipFill>
          <a:blip r:embed="rId2"/>
          <a:stretch>
            <a:fillRect/>
          </a:stretch>
        </p:blipFill>
        <p:spPr>
          <a:xfrm>
            <a:off x="838200" y="2674042"/>
            <a:ext cx="4082143" cy="3502921"/>
          </a:xfrm>
          <a:prstGeom prst="rect">
            <a:avLst/>
          </a:prstGeom>
        </p:spPr>
      </p:pic>
      <p:pic>
        <p:nvPicPr>
          <p:cNvPr id="8" name="Content Placeholder 7"/>
          <p:cNvPicPr>
            <a:picLocks noGrp="1" noChangeAspect="1"/>
          </p:cNvPicPr>
          <p:nvPr>
            <p:ph sz="half" idx="2"/>
          </p:nvPr>
        </p:nvPicPr>
        <p:blipFill>
          <a:blip r:embed="rId3"/>
          <a:stretch>
            <a:fillRect/>
          </a:stretch>
        </p:blipFill>
        <p:spPr>
          <a:xfrm>
            <a:off x="7086600" y="2743893"/>
            <a:ext cx="3028949" cy="3285432"/>
          </a:xfrm>
          <a:prstGeom prst="rect">
            <a:avLst/>
          </a:prstGeom>
        </p:spPr>
      </p:pic>
    </p:spTree>
    <p:extLst>
      <p:ext uri="{BB962C8B-B14F-4D97-AF65-F5344CB8AC3E}">
        <p14:creationId xmlns:p14="http://schemas.microsoft.com/office/powerpoint/2010/main" val="2943186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168C2-7D84-4BF6-85FB-C4A7B4F3D096}"/>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A77938-8760-4BF0-A6F3-D6F3C5786996}"/>
              </a:ext>
            </a:extLst>
          </p:cNvPr>
          <p:cNvSpPr>
            <a:spLocks noGrp="1"/>
          </p:cNvSpPr>
          <p:nvPr>
            <p:ph idx="1"/>
          </p:nvPr>
        </p:nvSpPr>
        <p:spPr/>
        <p:txBody>
          <a:bodyPr/>
          <a:lstStyle/>
          <a:p>
            <a:pPr marL="0" indent="0">
              <a:buNone/>
            </a:pPr>
            <a:r>
              <a:rPr lang="en-US" dirty="0"/>
              <a:t>Il </a:t>
            </a:r>
            <a:r>
              <a:rPr lang="en-US" dirty="0" err="1"/>
              <a:t>était</a:t>
            </a:r>
            <a:r>
              <a:rPr lang="en-US" dirty="0"/>
              <a:t> </a:t>
            </a:r>
            <a:r>
              <a:rPr lang="en-US" dirty="0" err="1"/>
              <a:t>une</a:t>
            </a:r>
            <a:r>
              <a:rPr lang="en-US" dirty="0"/>
              <a:t> </a:t>
            </a:r>
            <a:r>
              <a:rPr lang="en-US" dirty="0" err="1"/>
              <a:t>fois</a:t>
            </a:r>
            <a:r>
              <a:rPr lang="en-US" dirty="0"/>
              <a:t> un </a:t>
            </a:r>
            <a:r>
              <a:rPr lang="en-US" dirty="0" err="1"/>
              <a:t>éponge</a:t>
            </a:r>
            <a:r>
              <a:rPr lang="en-US" dirty="0"/>
              <a:t> qui </a:t>
            </a:r>
            <a:r>
              <a:rPr lang="en-US" dirty="0" err="1"/>
              <a:t>s’appelait</a:t>
            </a:r>
            <a:r>
              <a:rPr lang="en-US" dirty="0"/>
              <a:t> Bob. </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3AA9F8D2-E036-48AD-AF3F-260ECAF2A2AC}"/>
                  </a:ext>
                </a:extLst>
              </p14:cNvPr>
              <p14:cNvContentPartPr/>
              <p14:nvPr/>
            </p14:nvContentPartPr>
            <p14:xfrm>
              <a:off x="918360" y="1980720"/>
              <a:ext cx="9816120" cy="3469320"/>
            </p14:xfrm>
          </p:contentPart>
        </mc:Choice>
        <mc:Fallback>
          <p:pic>
            <p:nvPicPr>
              <p:cNvPr id="4" name="Ink 3">
                <a:extLst>
                  <a:ext uri="{FF2B5EF4-FFF2-40B4-BE49-F238E27FC236}">
                    <a16:creationId xmlns:a16="http://schemas.microsoft.com/office/drawing/2014/main" id="{3AA9F8D2-E036-48AD-AF3F-260ECAF2A2AC}"/>
                  </a:ext>
                </a:extLst>
              </p:cNvPr>
              <p:cNvPicPr/>
              <p:nvPr/>
            </p:nvPicPr>
            <p:blipFill>
              <a:blip r:embed="rId3"/>
              <a:stretch>
                <a:fillRect/>
              </a:stretch>
            </p:blipFill>
            <p:spPr>
              <a:xfrm>
                <a:off x="909000" y="1971360"/>
                <a:ext cx="9834840" cy="3488040"/>
              </a:xfrm>
              <a:prstGeom prst="rect">
                <a:avLst/>
              </a:prstGeom>
            </p:spPr>
          </p:pic>
        </mc:Fallback>
      </mc:AlternateContent>
    </p:spTree>
    <p:extLst>
      <p:ext uri="{BB962C8B-B14F-4D97-AF65-F5344CB8AC3E}">
        <p14:creationId xmlns:p14="http://schemas.microsoft.com/office/powerpoint/2010/main" val="1415209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08C11-852B-4A8A-8BEE-A4331E728CE7}"/>
              </a:ext>
            </a:extLst>
          </p:cNvPr>
          <p:cNvSpPr>
            <a:spLocks noGrp="1"/>
          </p:cNvSpPr>
          <p:nvPr>
            <p:ph type="title"/>
          </p:nvPr>
        </p:nvSpPr>
        <p:spPr>
          <a:xfrm>
            <a:off x="838200" y="365125"/>
            <a:ext cx="10515600" cy="6722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B47BFDFC-6872-40F8-95A2-D954757D09BE}"/>
              </a:ext>
            </a:extLst>
          </p:cNvPr>
          <p:cNvSpPr>
            <a:spLocks noGrp="1"/>
          </p:cNvSpPr>
          <p:nvPr>
            <p:ph idx="1"/>
          </p:nvPr>
        </p:nvSpPr>
        <p:spPr>
          <a:xfrm>
            <a:off x="838200" y="556591"/>
            <a:ext cx="10515600" cy="5620372"/>
          </a:xfrm>
        </p:spPr>
        <p:txBody>
          <a:bodyPr>
            <a:normAutofit fontScale="92500" lnSpcReduction="20000"/>
          </a:bodyPr>
          <a:lstStyle/>
          <a:p>
            <a:pPr marL="0" indent="0">
              <a:buNone/>
            </a:pPr>
            <a:endParaRPr lang="en-US" dirty="0"/>
          </a:p>
          <a:p>
            <a:pPr marL="0" indent="0">
              <a:buNone/>
            </a:pPr>
            <a:endParaRPr lang="en-US" dirty="0"/>
          </a:p>
          <a:p>
            <a:pPr marL="0" indent="0">
              <a:buNone/>
            </a:pPr>
            <a:r>
              <a:rPr lang="en-US" dirty="0"/>
              <a:t>Yesterday, at 7 PM, Jacques and Pierre sang La Marseillaise.</a:t>
            </a:r>
          </a:p>
          <a:p>
            <a:pPr marL="0" indent="0">
              <a:buNone/>
            </a:pPr>
            <a:endParaRPr lang="en-US" dirty="0"/>
          </a:p>
          <a:p>
            <a:pPr marL="0" indent="0">
              <a:buNone/>
            </a:pPr>
            <a:r>
              <a:rPr lang="en-US" dirty="0"/>
              <a:t>I was playing football and I fell.</a:t>
            </a:r>
          </a:p>
          <a:p>
            <a:pPr marL="0" indent="0">
              <a:buNone/>
            </a:pPr>
            <a:endParaRPr lang="en-US" dirty="0"/>
          </a:p>
          <a:p>
            <a:pPr marL="0" indent="0">
              <a:buNone/>
            </a:pPr>
            <a:r>
              <a:rPr lang="en-US" dirty="0"/>
              <a:t>I was reading when suddenly the bell rang.</a:t>
            </a:r>
          </a:p>
          <a:p>
            <a:pPr marL="0" indent="0">
              <a:buNone/>
            </a:pPr>
            <a:endParaRPr lang="en-US" dirty="0"/>
          </a:p>
          <a:p>
            <a:pPr marL="0" indent="0">
              <a:buNone/>
            </a:pPr>
            <a:r>
              <a:rPr lang="en-US" dirty="0"/>
              <a:t>You (familiar) climbed the hill (la </a:t>
            </a:r>
            <a:r>
              <a:rPr lang="en-US" dirty="0" err="1"/>
              <a:t>colline</a:t>
            </a:r>
            <a:r>
              <a:rPr lang="en-US" dirty="0"/>
              <a:t>) to your home after school.</a:t>
            </a:r>
          </a:p>
          <a:p>
            <a:pPr marL="0" indent="0">
              <a:buNone/>
            </a:pPr>
            <a:endParaRPr lang="en-US" dirty="0"/>
          </a:p>
          <a:p>
            <a:pPr marL="0" indent="0">
              <a:buNone/>
            </a:pPr>
            <a:r>
              <a:rPr lang="en-US" dirty="0"/>
              <a:t>Charlotte was born in France.</a:t>
            </a:r>
          </a:p>
          <a:p>
            <a:pPr marL="0" indent="0">
              <a:buNone/>
            </a:pPr>
            <a:endParaRPr lang="en-US" dirty="0"/>
          </a:p>
          <a:p>
            <a:pPr marL="0" indent="0">
              <a:buNone/>
            </a:pPr>
            <a:r>
              <a:rPr lang="en-US" dirty="0"/>
              <a:t>We entered the school.</a:t>
            </a:r>
          </a:p>
          <a:p>
            <a:pPr marL="0" indent="0">
              <a:buNone/>
            </a:pPr>
            <a:endParaRPr lang="en-US" dirty="0"/>
          </a:p>
        </p:txBody>
      </p:sp>
    </p:spTree>
    <p:extLst>
      <p:ext uri="{BB962C8B-B14F-4D97-AF65-F5344CB8AC3E}">
        <p14:creationId xmlns:p14="http://schemas.microsoft.com/office/powerpoint/2010/main" val="2284929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72843"/>
          </a:xfrm>
        </p:spPr>
        <p:txBody>
          <a:bodyPr>
            <a:normAutofit/>
          </a:bodyPr>
          <a:lstStyle/>
          <a:p>
            <a:pPr algn="ctr"/>
            <a:r>
              <a:rPr lang="en-US" sz="2800" b="1" dirty="0"/>
              <a:t>Le passé </a:t>
            </a:r>
            <a:r>
              <a:rPr lang="en-US" sz="2800" b="1" dirty="0" err="1"/>
              <a:t>compsosé</a:t>
            </a:r>
            <a:r>
              <a:rPr lang="en-US" sz="2800" b="1" dirty="0"/>
              <a:t> avec </a:t>
            </a:r>
            <a:r>
              <a:rPr lang="en-US" sz="2800" b="1" dirty="0" err="1"/>
              <a:t>être</a:t>
            </a:r>
            <a:endParaRPr lang="en-US" sz="2800" b="1" dirty="0"/>
          </a:p>
        </p:txBody>
      </p:sp>
      <p:sp>
        <p:nvSpPr>
          <p:cNvPr id="3" name="Content Placeholder 2"/>
          <p:cNvSpPr>
            <a:spLocks noGrp="1"/>
          </p:cNvSpPr>
          <p:nvPr>
            <p:ph idx="1"/>
          </p:nvPr>
        </p:nvSpPr>
        <p:spPr>
          <a:xfrm>
            <a:off x="838200" y="1161535"/>
            <a:ext cx="10515600" cy="5015428"/>
          </a:xfrm>
        </p:spPr>
        <p:txBody>
          <a:bodyPr>
            <a:normAutofit lnSpcReduction="10000"/>
          </a:bodyPr>
          <a:lstStyle/>
          <a:p>
            <a:pPr marL="0" indent="0">
              <a:buNone/>
            </a:pPr>
            <a:r>
              <a:rPr lang="en-US" dirty="0" err="1"/>
              <a:t>devenir</a:t>
            </a:r>
            <a:r>
              <a:rPr lang="en-US" dirty="0"/>
              <a:t>				</a:t>
            </a:r>
            <a:r>
              <a:rPr lang="en-US" dirty="0" err="1"/>
              <a:t>naÎtre</a:t>
            </a:r>
            <a:r>
              <a:rPr lang="en-US" dirty="0"/>
              <a:t>					je</a:t>
            </a:r>
          </a:p>
          <a:p>
            <a:pPr marL="0" indent="0">
              <a:buNone/>
            </a:pPr>
            <a:r>
              <a:rPr lang="en-US" dirty="0" err="1"/>
              <a:t>revenir</a:t>
            </a:r>
            <a:r>
              <a:rPr lang="en-US" dirty="0"/>
              <a:t>				</a:t>
            </a:r>
            <a:r>
              <a:rPr lang="en-US" dirty="0" err="1"/>
              <a:t>descendre</a:t>
            </a:r>
            <a:r>
              <a:rPr lang="en-US" dirty="0"/>
              <a:t>				</a:t>
            </a:r>
            <a:r>
              <a:rPr lang="en-US" dirty="0" err="1"/>
              <a:t>tu</a:t>
            </a:r>
            <a:endParaRPr lang="en-US" dirty="0"/>
          </a:p>
          <a:p>
            <a:pPr marL="0" indent="0">
              <a:buNone/>
            </a:pPr>
            <a:r>
              <a:rPr lang="en-US" dirty="0" err="1"/>
              <a:t>monter</a:t>
            </a:r>
            <a:r>
              <a:rPr lang="en-US" dirty="0"/>
              <a:t>				</a:t>
            </a:r>
            <a:r>
              <a:rPr lang="en-US" dirty="0" err="1"/>
              <a:t>entrer</a:t>
            </a:r>
            <a:r>
              <a:rPr lang="en-US" dirty="0"/>
              <a:t>					</a:t>
            </a:r>
            <a:r>
              <a:rPr lang="en-US" dirty="0" err="1"/>
              <a:t>elle</a:t>
            </a:r>
            <a:endParaRPr lang="en-US" dirty="0"/>
          </a:p>
          <a:p>
            <a:pPr marL="0" indent="0">
              <a:buNone/>
            </a:pPr>
            <a:r>
              <a:rPr lang="en-US" dirty="0" err="1"/>
              <a:t>sortir</a:t>
            </a:r>
            <a:r>
              <a:rPr lang="en-US" dirty="0"/>
              <a:t>					</a:t>
            </a:r>
            <a:r>
              <a:rPr lang="en-US" dirty="0" err="1"/>
              <a:t>retourner</a:t>
            </a:r>
            <a:r>
              <a:rPr lang="en-US" dirty="0"/>
              <a:t>				nous</a:t>
            </a:r>
          </a:p>
          <a:p>
            <a:pPr marL="0" indent="0">
              <a:buNone/>
            </a:pPr>
            <a:r>
              <a:rPr lang="en-US" dirty="0" err="1"/>
              <a:t>venir</a:t>
            </a:r>
            <a:r>
              <a:rPr lang="en-US" dirty="0"/>
              <a:t>					</a:t>
            </a:r>
            <a:r>
              <a:rPr lang="en-US" dirty="0" err="1"/>
              <a:t>tomber</a:t>
            </a:r>
            <a:r>
              <a:rPr lang="en-US" dirty="0"/>
              <a:t>				</a:t>
            </a:r>
            <a:r>
              <a:rPr lang="en-US" dirty="0" err="1"/>
              <a:t>vous</a:t>
            </a:r>
            <a:r>
              <a:rPr lang="en-US" dirty="0"/>
              <a:t>	</a:t>
            </a:r>
          </a:p>
          <a:p>
            <a:pPr marL="0" indent="0">
              <a:buNone/>
            </a:pPr>
            <a:r>
              <a:rPr lang="en-US" dirty="0"/>
              <a:t>arriver				</a:t>
            </a:r>
            <a:r>
              <a:rPr lang="en-US" dirty="0" err="1"/>
              <a:t>rester</a:t>
            </a:r>
            <a:r>
              <a:rPr lang="en-US" dirty="0"/>
              <a:t>					</a:t>
            </a:r>
            <a:r>
              <a:rPr lang="en-US" dirty="0" err="1"/>
              <a:t>ils</a:t>
            </a:r>
            <a:endParaRPr lang="en-US" dirty="0"/>
          </a:p>
          <a:p>
            <a:pPr marL="0" indent="0">
              <a:buNone/>
            </a:pPr>
            <a:r>
              <a:rPr lang="en-US" dirty="0" err="1"/>
              <a:t>aller</a:t>
            </a:r>
            <a:r>
              <a:rPr lang="en-US" dirty="0"/>
              <a:t>					</a:t>
            </a:r>
            <a:r>
              <a:rPr lang="en-US" dirty="0" err="1"/>
              <a:t>mourir</a:t>
            </a:r>
            <a:endParaRPr lang="en-US" dirty="0"/>
          </a:p>
          <a:p>
            <a:pPr marL="0" indent="0">
              <a:buNone/>
            </a:pPr>
            <a:r>
              <a:rPr lang="en-US" dirty="0" err="1"/>
              <a:t>partir</a:t>
            </a:r>
            <a:r>
              <a:rPr lang="en-US" dirty="0"/>
              <a:t>					passer</a:t>
            </a:r>
          </a:p>
          <a:p>
            <a:pPr marL="0" indent="0">
              <a:buNone/>
            </a:pPr>
            <a:r>
              <a:rPr lang="en-US" dirty="0" err="1"/>
              <a:t>rentrer</a:t>
            </a:r>
            <a:endParaRPr lang="en-US" dirty="0"/>
          </a:p>
          <a:p>
            <a:pPr marL="0" indent="0">
              <a:buNone/>
            </a:pPr>
            <a:r>
              <a:rPr lang="en-US" dirty="0"/>
              <a:t>	</a:t>
            </a:r>
          </a:p>
        </p:txBody>
      </p:sp>
      <mc:AlternateContent xmlns:mc="http://schemas.openxmlformats.org/markup-compatibility/2006" xmlns:p14="http://schemas.microsoft.com/office/powerpoint/2010/main">
        <mc:Choice Requires="p14">
          <p:contentPart p14:bwMode="auto" r:id="rId2">
            <p14:nvContentPartPr>
              <p14:cNvPr id="29" name="Ink 28">
                <a:extLst>
                  <a:ext uri="{FF2B5EF4-FFF2-40B4-BE49-F238E27FC236}">
                    <a16:creationId xmlns:a16="http://schemas.microsoft.com/office/drawing/2014/main" id="{B1D72034-7DA8-4A32-89CA-F994ECD89A18}"/>
                  </a:ext>
                </a:extLst>
              </p14:cNvPr>
              <p14:cNvContentPartPr/>
              <p14:nvPr/>
            </p14:nvContentPartPr>
            <p14:xfrm>
              <a:off x="4499249" y="6434358"/>
              <a:ext cx="1800" cy="6840"/>
            </p14:xfrm>
          </p:contentPart>
        </mc:Choice>
        <mc:Fallback xmlns="">
          <p:pic>
            <p:nvPicPr>
              <p:cNvPr id="29" name="Ink 28">
                <a:extLst>
                  <a:ext uri="{FF2B5EF4-FFF2-40B4-BE49-F238E27FC236}">
                    <a16:creationId xmlns:a16="http://schemas.microsoft.com/office/drawing/2014/main" id="{B1D72034-7DA8-4A32-89CA-F994ECD89A18}"/>
                  </a:ext>
                </a:extLst>
              </p:cNvPr>
              <p:cNvPicPr/>
              <p:nvPr/>
            </p:nvPicPr>
            <p:blipFill>
              <a:blip r:embed="rId15"/>
              <a:stretch>
                <a:fillRect/>
              </a:stretch>
            </p:blipFill>
            <p:spPr>
              <a:xfrm>
                <a:off x="4490609" y="6425358"/>
                <a:ext cx="19440" cy="244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51" name="Ink 50">
                <a:extLst>
                  <a:ext uri="{FF2B5EF4-FFF2-40B4-BE49-F238E27FC236}">
                    <a16:creationId xmlns:a16="http://schemas.microsoft.com/office/drawing/2014/main" id="{61938785-063C-49AD-AD74-2184D0A1E699}"/>
                  </a:ext>
                </a:extLst>
              </p14:cNvPr>
              <p14:cNvContentPartPr/>
              <p14:nvPr/>
            </p14:nvContentPartPr>
            <p14:xfrm>
              <a:off x="1470569" y="5543358"/>
              <a:ext cx="16200" cy="52560"/>
            </p14:xfrm>
          </p:contentPart>
        </mc:Choice>
        <mc:Fallback xmlns="">
          <p:pic>
            <p:nvPicPr>
              <p:cNvPr id="51" name="Ink 50">
                <a:extLst>
                  <a:ext uri="{FF2B5EF4-FFF2-40B4-BE49-F238E27FC236}">
                    <a16:creationId xmlns:a16="http://schemas.microsoft.com/office/drawing/2014/main" id="{61938785-063C-49AD-AD74-2184D0A1E699}"/>
                  </a:ext>
                </a:extLst>
              </p:cNvPr>
              <p:cNvPicPr/>
              <p:nvPr/>
            </p:nvPicPr>
            <p:blipFill>
              <a:blip r:embed="rId23"/>
              <a:stretch>
                <a:fillRect/>
              </a:stretch>
            </p:blipFill>
            <p:spPr>
              <a:xfrm>
                <a:off x="1387413" y="5534358"/>
                <a:ext cx="740871" cy="61560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94" name="Ink 93">
                <a:extLst>
                  <a:ext uri="{FF2B5EF4-FFF2-40B4-BE49-F238E27FC236}">
                    <a16:creationId xmlns:a16="http://schemas.microsoft.com/office/drawing/2014/main" id="{EA850B0E-ED00-4330-BBA5-9380F8EA2AD4}"/>
                  </a:ext>
                </a:extLst>
              </p14:cNvPr>
              <p14:cNvContentPartPr/>
              <p14:nvPr/>
            </p14:nvContentPartPr>
            <p14:xfrm>
              <a:off x="1821929" y="401118"/>
              <a:ext cx="10080" cy="14760"/>
            </p14:xfrm>
          </p:contentPart>
        </mc:Choice>
        <mc:Fallback xmlns="">
          <p:pic>
            <p:nvPicPr>
              <p:cNvPr id="94" name="Ink 93">
                <a:extLst>
                  <a:ext uri="{FF2B5EF4-FFF2-40B4-BE49-F238E27FC236}">
                    <a16:creationId xmlns:a16="http://schemas.microsoft.com/office/drawing/2014/main" id="{EA850B0E-ED00-4330-BBA5-9380F8EA2AD4}"/>
                  </a:ext>
                </a:extLst>
              </p:cNvPr>
              <p:cNvPicPr/>
              <p:nvPr/>
            </p:nvPicPr>
            <p:blipFill>
              <a:blip r:embed="rId37"/>
              <a:stretch>
                <a:fillRect/>
              </a:stretch>
            </p:blipFill>
            <p:spPr>
              <a:xfrm>
                <a:off x="1091131" y="308958"/>
                <a:ext cx="2030757" cy="1048680"/>
              </a:xfrm>
              <a:prstGeom prst="rect">
                <a:avLst/>
              </a:prstGeom>
            </p:spPr>
          </p:pic>
        </mc:Fallback>
      </mc:AlternateContent>
    </p:spTree>
    <p:extLst>
      <p:ext uri="{BB962C8B-B14F-4D97-AF65-F5344CB8AC3E}">
        <p14:creationId xmlns:p14="http://schemas.microsoft.com/office/powerpoint/2010/main" val="2795682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dirty="0"/>
              <a:t>Devoirs</a:t>
            </a:r>
          </a:p>
        </p:txBody>
      </p:sp>
    </p:spTree>
    <p:extLst>
      <p:ext uri="{BB962C8B-B14F-4D97-AF65-F5344CB8AC3E}">
        <p14:creationId xmlns:p14="http://schemas.microsoft.com/office/powerpoint/2010/main" val="1169816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219715"/>
          </a:xfrm>
        </p:spPr>
        <p:txBody>
          <a:bodyPr>
            <a:normAutofit/>
          </a:bodyPr>
          <a:lstStyle/>
          <a:p>
            <a:pPr algn="ctr"/>
            <a:r>
              <a:rPr lang="en-US" sz="2800" b="1" dirty="0"/>
              <a:t>Billet de sortie</a:t>
            </a:r>
          </a:p>
        </p:txBody>
      </p:sp>
      <p:sp>
        <p:nvSpPr>
          <p:cNvPr id="3" name="Content Placeholder 2"/>
          <p:cNvSpPr>
            <a:spLocks noGrp="1"/>
          </p:cNvSpPr>
          <p:nvPr>
            <p:ph idx="1"/>
          </p:nvPr>
        </p:nvSpPr>
        <p:spPr>
          <a:xfrm>
            <a:off x="762000" y="1850338"/>
            <a:ext cx="10515600" cy="4351338"/>
          </a:xfrm>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a:t>Translate into French: Justin arrived in Paris on Monday. Justin and Pierre went to the Louvre Museum on Tuesday. Justin and I fell into the Seine on Wednesday. You and Justin departed for the United States on Thursday.</a:t>
            </a:r>
          </a:p>
          <a:p>
            <a:pPr marL="0" indent="0">
              <a:buNone/>
            </a:pPr>
            <a:endParaRPr lang="en-US" dirty="0"/>
          </a:p>
        </p:txBody>
      </p:sp>
    </p:spTree>
    <p:extLst>
      <p:ext uri="{BB962C8B-B14F-4D97-AF65-F5344CB8AC3E}">
        <p14:creationId xmlns:p14="http://schemas.microsoft.com/office/powerpoint/2010/main" val="1451654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913212"/>
          </a:xfrm>
        </p:spPr>
        <p:txBody>
          <a:bodyPr>
            <a:normAutofit/>
          </a:bodyPr>
          <a:lstStyle/>
          <a:p>
            <a:pPr algn="ctr"/>
            <a:br>
              <a:rPr lang="en-US" sz="2800" b="1" dirty="0"/>
            </a:br>
            <a:br>
              <a:rPr lang="en-US" sz="2800" b="1" dirty="0"/>
            </a:br>
            <a:r>
              <a:rPr lang="en-US" sz="2800" b="1" dirty="0"/>
              <a:t>Travail de cloche</a:t>
            </a:r>
          </a:p>
        </p:txBody>
      </p:sp>
      <p:sp>
        <p:nvSpPr>
          <p:cNvPr id="3" name="Content Placeholder 2"/>
          <p:cNvSpPr>
            <a:spLocks noGrp="1"/>
          </p:cNvSpPr>
          <p:nvPr>
            <p:ph idx="1"/>
          </p:nvPr>
        </p:nvSpPr>
        <p:spPr>
          <a:xfrm>
            <a:off x="762000" y="1850338"/>
            <a:ext cx="10515600" cy="4351338"/>
          </a:xfrm>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a:t>Translate into French: I will happily begin the week-end today.</a:t>
            </a:r>
          </a:p>
          <a:p>
            <a:pPr marL="0" indent="0">
              <a:buNone/>
            </a:pPr>
            <a:endParaRPr lang="en-US" dirty="0"/>
          </a:p>
        </p:txBody>
      </p:sp>
      <mc:AlternateContent xmlns:mc="http://schemas.openxmlformats.org/markup-compatibility/2006">
        <mc:Choice xmlns:p14="http://schemas.microsoft.com/office/powerpoint/2010/main" Requires="p14">
          <p:contentPart p14:bwMode="auto" r:id="rId3">
            <p14:nvContentPartPr>
              <p14:cNvPr id="4" name="Ink 3">
                <a:extLst>
                  <a:ext uri="{FF2B5EF4-FFF2-40B4-BE49-F238E27FC236}">
                    <a16:creationId xmlns:a16="http://schemas.microsoft.com/office/drawing/2014/main" id="{00F771B1-8A70-4FFB-AE5B-0995DE828271}"/>
                  </a:ext>
                </a:extLst>
              </p14:cNvPr>
              <p14:cNvContentPartPr/>
              <p14:nvPr/>
            </p14:nvContentPartPr>
            <p14:xfrm>
              <a:off x="2062440" y="1947960"/>
              <a:ext cx="7132680" cy="1350360"/>
            </p14:xfrm>
          </p:contentPart>
        </mc:Choice>
        <mc:Fallback>
          <p:pic>
            <p:nvPicPr>
              <p:cNvPr id="4" name="Ink 3">
                <a:extLst>
                  <a:ext uri="{FF2B5EF4-FFF2-40B4-BE49-F238E27FC236}">
                    <a16:creationId xmlns:a16="http://schemas.microsoft.com/office/drawing/2014/main" id="{00F771B1-8A70-4FFB-AE5B-0995DE828271}"/>
                  </a:ext>
                </a:extLst>
              </p:cNvPr>
              <p:cNvPicPr/>
              <p:nvPr/>
            </p:nvPicPr>
            <p:blipFill>
              <a:blip r:embed="rId4"/>
              <a:stretch>
                <a:fillRect/>
              </a:stretch>
            </p:blipFill>
            <p:spPr>
              <a:xfrm>
                <a:off x="2053080" y="1938600"/>
                <a:ext cx="7151400" cy="1369080"/>
              </a:xfrm>
              <a:prstGeom prst="rect">
                <a:avLst/>
              </a:prstGeom>
            </p:spPr>
          </p:pic>
        </mc:Fallback>
      </mc:AlternateContent>
    </p:spTree>
    <p:extLst>
      <p:ext uri="{BB962C8B-B14F-4D97-AF65-F5344CB8AC3E}">
        <p14:creationId xmlns:p14="http://schemas.microsoft.com/office/powerpoint/2010/main" val="2459075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2250366"/>
          </a:xfrm>
        </p:spPr>
        <p:txBody>
          <a:bodyPr/>
          <a:lstStyle/>
          <a:p>
            <a:pPr algn="ctr"/>
            <a:br>
              <a:rPr lang="en-US" b="1" dirty="0"/>
            </a:br>
            <a:br>
              <a:rPr lang="en-US" b="1" dirty="0"/>
            </a:b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vendredi, le vingt-deux mars</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AEE5BD2C-AAC0-40AD-AB21-5FC1A7592B36}"/>
                  </a:ext>
                </a:extLst>
              </p14:cNvPr>
              <p14:cNvContentPartPr/>
              <p14:nvPr/>
            </p14:nvContentPartPr>
            <p14:xfrm>
              <a:off x="2351880" y="4946400"/>
              <a:ext cx="2880" cy="31320"/>
            </p14:xfrm>
          </p:contentPart>
        </mc:Choice>
        <mc:Fallback xmlns="">
          <p:pic>
            <p:nvPicPr>
              <p:cNvPr id="3" name="Ink 2">
                <a:extLst>
                  <a:ext uri="{FF2B5EF4-FFF2-40B4-BE49-F238E27FC236}">
                    <a16:creationId xmlns:a16="http://schemas.microsoft.com/office/drawing/2014/main" id="{AEE5BD2C-AAC0-40AD-AB21-5FC1A7592B36}"/>
                  </a:ext>
                </a:extLst>
              </p:cNvPr>
              <p:cNvPicPr/>
              <p:nvPr/>
            </p:nvPicPr>
            <p:blipFill>
              <a:blip r:embed="rId3"/>
              <a:stretch>
                <a:fillRect/>
              </a:stretch>
            </p:blipFill>
            <p:spPr>
              <a:xfrm>
                <a:off x="2342520" y="4937040"/>
                <a:ext cx="21600" cy="5004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6" name="Ink 5">
                <a:extLst>
                  <a:ext uri="{FF2B5EF4-FFF2-40B4-BE49-F238E27FC236}">
                    <a16:creationId xmlns:a16="http://schemas.microsoft.com/office/drawing/2014/main" id="{47FF5DCE-2A9B-4827-AF71-F707B2DF979B}"/>
                  </a:ext>
                </a:extLst>
              </p14:cNvPr>
              <p14:cNvContentPartPr/>
              <p14:nvPr/>
            </p14:nvContentPartPr>
            <p14:xfrm>
              <a:off x="2037240" y="4412160"/>
              <a:ext cx="44640" cy="120960"/>
            </p14:xfrm>
          </p:contentPart>
        </mc:Choice>
        <mc:Fallback xmlns="">
          <p:pic>
            <p:nvPicPr>
              <p:cNvPr id="6" name="Ink 5">
                <a:extLst>
                  <a:ext uri="{FF2B5EF4-FFF2-40B4-BE49-F238E27FC236}">
                    <a16:creationId xmlns:a16="http://schemas.microsoft.com/office/drawing/2014/main" id="{47FF5DCE-2A9B-4827-AF71-F707B2DF979B}"/>
                  </a:ext>
                </a:extLst>
              </p:cNvPr>
              <p:cNvPicPr/>
              <p:nvPr/>
            </p:nvPicPr>
            <p:blipFill>
              <a:blip r:embed="rId5"/>
              <a:stretch>
                <a:fillRect/>
              </a:stretch>
            </p:blipFill>
            <p:spPr>
              <a:xfrm>
                <a:off x="2027880" y="4402800"/>
                <a:ext cx="63360" cy="139680"/>
              </a:xfrm>
              <a:prstGeom prst="rect">
                <a:avLst/>
              </a:prstGeom>
            </p:spPr>
          </p:pic>
        </mc:Fallback>
      </mc:AlternateContent>
    </p:spTree>
    <p:extLst>
      <p:ext uri="{BB962C8B-B14F-4D97-AF65-F5344CB8AC3E}">
        <p14:creationId xmlns:p14="http://schemas.microsoft.com/office/powerpoint/2010/main" val="1084325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59469-2AF8-4396-9F37-0C9775D9663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E86D13B-9ECA-4C82-B160-283DD6F66310}"/>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err="1"/>
              <a:t>Vendredi</a:t>
            </a:r>
            <a:r>
              <a:rPr lang="en-US" dirty="0"/>
              <a:t>, </a:t>
            </a:r>
            <a:r>
              <a:rPr lang="en-US" dirty="0" err="1"/>
              <a:t>vendredi</a:t>
            </a:r>
            <a:endParaRPr lang="en-US" dirty="0"/>
          </a:p>
          <a:p>
            <a:pPr marL="0" indent="0">
              <a:buNone/>
            </a:pPr>
            <a:r>
              <a:rPr lang="en-US" dirty="0"/>
              <a:t>Rah, rah, rah!</a:t>
            </a:r>
          </a:p>
          <a:p>
            <a:pPr marL="0" indent="0">
              <a:buNone/>
            </a:pPr>
            <a:r>
              <a:rPr lang="en-US" dirty="0" err="1"/>
              <a:t>Vendredi</a:t>
            </a:r>
            <a:r>
              <a:rPr lang="en-US" dirty="0"/>
              <a:t>, </a:t>
            </a:r>
            <a:r>
              <a:rPr lang="en-US" dirty="0" err="1"/>
              <a:t>vendredi</a:t>
            </a:r>
            <a:endParaRPr lang="en-US" dirty="0"/>
          </a:p>
          <a:p>
            <a:pPr marL="0" indent="0">
              <a:buNone/>
            </a:pPr>
            <a:r>
              <a:rPr lang="en-US" dirty="0"/>
              <a:t>On y </a:t>
            </a:r>
            <a:r>
              <a:rPr lang="en-US" dirty="0" err="1"/>
              <a:t>va</a:t>
            </a:r>
            <a:r>
              <a:rPr lang="en-US" dirty="0"/>
              <a:t>!</a:t>
            </a:r>
          </a:p>
        </p:txBody>
      </p:sp>
    </p:spTree>
    <p:extLst>
      <p:ext uri="{BB962C8B-B14F-4D97-AF65-F5344CB8AC3E}">
        <p14:creationId xmlns:p14="http://schemas.microsoft.com/office/powerpoint/2010/main" val="442872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BB42ED9-1068-4073-BE4E-A46E9D159C78}"/>
              </a:ext>
            </a:extLst>
          </p:cNvPr>
          <p:cNvSpPr>
            <a:spLocks noGrp="1"/>
          </p:cNvSpPr>
          <p:nvPr>
            <p:ph type="title"/>
          </p:nvPr>
        </p:nvSpPr>
        <p:spPr/>
        <p:txBody>
          <a:bodyPr>
            <a:normAutofit/>
          </a:bodyPr>
          <a:lstStyle/>
          <a:p>
            <a:pPr algn="ctr"/>
            <a:r>
              <a:rPr lang="en-US" sz="2800" b="1" dirty="0"/>
              <a:t>Bon </a:t>
            </a:r>
            <a:r>
              <a:rPr lang="en-US" sz="2800" b="1" dirty="0" err="1"/>
              <a:t>anniversaire</a:t>
            </a:r>
            <a:r>
              <a:rPr lang="en-US" sz="2800" b="1" dirty="0"/>
              <a:t> (</a:t>
            </a:r>
            <a:r>
              <a:rPr lang="en-US" sz="2800" b="1" dirty="0" err="1"/>
              <a:t>demain</a:t>
            </a:r>
            <a:r>
              <a:rPr lang="en-US" sz="2800" b="1" dirty="0"/>
              <a:t>)</a:t>
            </a:r>
          </a:p>
        </p:txBody>
      </p:sp>
      <p:sp>
        <p:nvSpPr>
          <p:cNvPr id="6" name="Content Placeholder 5">
            <a:extLst>
              <a:ext uri="{FF2B5EF4-FFF2-40B4-BE49-F238E27FC236}">
                <a16:creationId xmlns:a16="http://schemas.microsoft.com/office/drawing/2014/main" id="{952043F1-3FE7-4D8C-9027-693D30769FF2}"/>
              </a:ext>
            </a:extLst>
          </p:cNvPr>
          <p:cNvSpPr>
            <a:spLocks noGrp="1"/>
          </p:cNvSpPr>
          <p:nvPr>
            <p:ph idx="1"/>
          </p:nvPr>
        </p:nvSpPr>
        <p:spPr/>
        <p:txBody>
          <a:bodyPr>
            <a:normAutofit lnSpcReduction="10000"/>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Bon </a:t>
            </a:r>
            <a:r>
              <a:rPr lang="en-US" dirty="0" err="1"/>
              <a:t>anniversaire</a:t>
            </a:r>
            <a:r>
              <a:rPr lang="en-US" dirty="0"/>
              <a:t> (</a:t>
            </a:r>
            <a:r>
              <a:rPr lang="en-US" dirty="0" err="1"/>
              <a:t>demain</a:t>
            </a:r>
            <a:r>
              <a:rPr lang="en-US" dirty="0"/>
              <a:t>)</a:t>
            </a:r>
          </a:p>
          <a:p>
            <a:pPr marL="0" indent="0">
              <a:buNone/>
            </a:pPr>
            <a:r>
              <a:rPr lang="en-US" dirty="0"/>
              <a:t>Bon </a:t>
            </a:r>
            <a:r>
              <a:rPr lang="en-US" dirty="0" err="1"/>
              <a:t>anniversaire</a:t>
            </a:r>
            <a:r>
              <a:rPr lang="en-US" dirty="0"/>
              <a:t> (</a:t>
            </a:r>
            <a:r>
              <a:rPr lang="en-US" dirty="0" err="1"/>
              <a:t>demain</a:t>
            </a:r>
            <a:r>
              <a:rPr lang="en-US" dirty="0"/>
              <a:t>)</a:t>
            </a:r>
          </a:p>
          <a:p>
            <a:pPr marL="0" indent="0">
              <a:buNone/>
            </a:pPr>
            <a:r>
              <a:rPr lang="en-US" dirty="0"/>
              <a:t>Bon </a:t>
            </a:r>
            <a:r>
              <a:rPr lang="en-US" dirty="0" err="1"/>
              <a:t>anniversaire</a:t>
            </a:r>
            <a:r>
              <a:rPr lang="en-US" dirty="0"/>
              <a:t> (</a:t>
            </a:r>
            <a:r>
              <a:rPr lang="en-US" dirty="0" err="1"/>
              <a:t>demain</a:t>
            </a:r>
            <a:r>
              <a:rPr lang="en-US" dirty="0"/>
              <a:t>) </a:t>
            </a:r>
            <a:r>
              <a:rPr lang="en-US" dirty="0" err="1"/>
              <a:t>chère</a:t>
            </a:r>
            <a:r>
              <a:rPr lang="en-US" dirty="0"/>
              <a:t> Kate</a:t>
            </a:r>
          </a:p>
          <a:p>
            <a:pPr marL="0" indent="0">
              <a:buNone/>
            </a:pPr>
            <a:r>
              <a:rPr lang="en-US" dirty="0"/>
              <a:t>Bon </a:t>
            </a:r>
            <a:r>
              <a:rPr lang="en-US" dirty="0" err="1"/>
              <a:t>anniversaire</a:t>
            </a:r>
            <a:r>
              <a:rPr lang="en-US" dirty="0"/>
              <a:t> (</a:t>
            </a:r>
            <a:r>
              <a:rPr lang="en-US" dirty="0" err="1"/>
              <a:t>demain</a:t>
            </a:r>
            <a:r>
              <a:rPr lang="en-US" dirty="0"/>
              <a:t>)</a:t>
            </a:r>
          </a:p>
        </p:txBody>
      </p:sp>
      <p:pic>
        <p:nvPicPr>
          <p:cNvPr id="7" name="Picture 6">
            <a:extLst>
              <a:ext uri="{FF2B5EF4-FFF2-40B4-BE49-F238E27FC236}">
                <a16:creationId xmlns:a16="http://schemas.microsoft.com/office/drawing/2014/main" id="{A617CDBF-2D4E-4C72-B271-A82ED0EFF19A}"/>
              </a:ext>
            </a:extLst>
          </p:cNvPr>
          <p:cNvPicPr>
            <a:picLocks noChangeAspect="1"/>
          </p:cNvPicPr>
          <p:nvPr/>
        </p:nvPicPr>
        <p:blipFill>
          <a:blip r:embed="rId2"/>
          <a:stretch>
            <a:fillRect/>
          </a:stretch>
        </p:blipFill>
        <p:spPr>
          <a:xfrm>
            <a:off x="4868286" y="1462700"/>
            <a:ext cx="2119978" cy="2649973"/>
          </a:xfrm>
          <a:prstGeom prst="rect">
            <a:avLst/>
          </a:prstGeom>
        </p:spPr>
      </p:pic>
    </p:spTree>
    <p:extLst>
      <p:ext uri="{BB962C8B-B14F-4D97-AF65-F5344CB8AC3E}">
        <p14:creationId xmlns:p14="http://schemas.microsoft.com/office/powerpoint/2010/main" val="3684262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1833789"/>
          </a:xfrm>
        </p:spPr>
        <p:txBody>
          <a:bodyPr/>
          <a:lstStyle/>
          <a:p>
            <a:pPr algn="ctr"/>
            <a:br>
              <a:rPr lang="en-US" b="1" dirty="0"/>
            </a:b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r>
              <a:rPr lang="fr-FR" dirty="0"/>
              <a:t>vendredi, le vingt-deux mars</a:t>
            </a:r>
          </a:p>
          <a:p>
            <a:pPr marL="0" indent="0" algn="ctr">
              <a:buNone/>
            </a:pPr>
            <a:endParaRPr lang="fr-FR" dirty="0"/>
          </a:p>
          <a:p>
            <a:pPr marL="0" indent="0" algn="ctr">
              <a:buNone/>
            </a:pPr>
            <a:r>
              <a:rPr lang="fr-FR" dirty="0"/>
              <a:t>un moment de culture francophone</a:t>
            </a:r>
          </a:p>
          <a:p>
            <a:pPr marL="0" indent="0" algn="ctr">
              <a:buNone/>
            </a:pPr>
            <a:r>
              <a:rPr lang="fr-FR" dirty="0"/>
              <a:t>révision</a:t>
            </a:r>
          </a:p>
          <a:p>
            <a:pPr marL="0" indent="0" algn="ctr">
              <a:buNone/>
            </a:pPr>
            <a:r>
              <a:rPr lang="fr-FR" dirty="0"/>
              <a:t>un conte de fée</a:t>
            </a:r>
          </a:p>
          <a:p>
            <a:pPr marL="0" indent="0" algn="ctr">
              <a:buNone/>
            </a:pPr>
            <a:endParaRPr lang="fr-FR" dirty="0"/>
          </a:p>
          <a:p>
            <a:pPr marL="0" indent="0" algn="ctr">
              <a:buNone/>
            </a:pPr>
            <a:r>
              <a:rPr lang="fr-FR" dirty="0"/>
              <a:t>The </a:t>
            </a:r>
            <a:r>
              <a:rPr lang="fr-FR" dirty="0" err="1"/>
              <a:t>students</a:t>
            </a:r>
            <a:r>
              <a:rPr lang="fr-FR" dirty="0"/>
              <a:t> </a:t>
            </a:r>
            <a:r>
              <a:rPr lang="fr-FR" dirty="0" err="1"/>
              <a:t>will</a:t>
            </a:r>
            <a:r>
              <a:rPr lang="fr-FR" dirty="0"/>
              <a:t> tell the story of a </a:t>
            </a:r>
            <a:r>
              <a:rPr lang="fr-FR" dirty="0" err="1"/>
              <a:t>beloved</a:t>
            </a:r>
            <a:r>
              <a:rPr lang="fr-FR" dirty="0"/>
              <a:t> </a:t>
            </a:r>
            <a:r>
              <a:rPr lang="fr-FR" dirty="0" err="1"/>
              <a:t>character</a:t>
            </a:r>
            <a:r>
              <a:rPr lang="fr-FR" dirty="0"/>
              <a:t>.</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AEE5BD2C-AAC0-40AD-AB21-5FC1A7592B36}"/>
                  </a:ext>
                </a:extLst>
              </p14:cNvPr>
              <p14:cNvContentPartPr/>
              <p14:nvPr/>
            </p14:nvContentPartPr>
            <p14:xfrm>
              <a:off x="2351880" y="4946400"/>
              <a:ext cx="2880" cy="31320"/>
            </p14:xfrm>
          </p:contentPart>
        </mc:Choice>
        <mc:Fallback xmlns="">
          <p:pic>
            <p:nvPicPr>
              <p:cNvPr id="3" name="Ink 2">
                <a:extLst>
                  <a:ext uri="{FF2B5EF4-FFF2-40B4-BE49-F238E27FC236}">
                    <a16:creationId xmlns:a16="http://schemas.microsoft.com/office/drawing/2014/main" id="{AEE5BD2C-AAC0-40AD-AB21-5FC1A7592B36}"/>
                  </a:ext>
                </a:extLst>
              </p:cNvPr>
              <p:cNvPicPr/>
              <p:nvPr/>
            </p:nvPicPr>
            <p:blipFill>
              <a:blip r:embed="rId3"/>
              <a:stretch>
                <a:fillRect/>
              </a:stretch>
            </p:blipFill>
            <p:spPr>
              <a:xfrm>
                <a:off x="2342520" y="4937040"/>
                <a:ext cx="21600" cy="5004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6" name="Ink 5">
                <a:extLst>
                  <a:ext uri="{FF2B5EF4-FFF2-40B4-BE49-F238E27FC236}">
                    <a16:creationId xmlns:a16="http://schemas.microsoft.com/office/drawing/2014/main" id="{47FF5DCE-2A9B-4827-AF71-F707B2DF979B}"/>
                  </a:ext>
                </a:extLst>
              </p14:cNvPr>
              <p14:cNvContentPartPr/>
              <p14:nvPr/>
            </p14:nvContentPartPr>
            <p14:xfrm>
              <a:off x="2037240" y="4412160"/>
              <a:ext cx="44640" cy="120960"/>
            </p14:xfrm>
          </p:contentPart>
        </mc:Choice>
        <mc:Fallback xmlns="">
          <p:pic>
            <p:nvPicPr>
              <p:cNvPr id="6" name="Ink 5">
                <a:extLst>
                  <a:ext uri="{FF2B5EF4-FFF2-40B4-BE49-F238E27FC236}">
                    <a16:creationId xmlns:a16="http://schemas.microsoft.com/office/drawing/2014/main" id="{47FF5DCE-2A9B-4827-AF71-F707B2DF979B}"/>
                  </a:ext>
                </a:extLst>
              </p:cNvPr>
              <p:cNvPicPr/>
              <p:nvPr/>
            </p:nvPicPr>
            <p:blipFill>
              <a:blip r:embed="rId5"/>
              <a:stretch>
                <a:fillRect/>
              </a:stretch>
            </p:blipFill>
            <p:spPr>
              <a:xfrm>
                <a:off x="2027880" y="4402800"/>
                <a:ext cx="63360" cy="139680"/>
              </a:xfrm>
              <a:prstGeom prst="rect">
                <a:avLst/>
              </a:prstGeom>
            </p:spPr>
          </p:pic>
        </mc:Fallback>
      </mc:AlternateContent>
    </p:spTree>
    <p:extLst>
      <p:ext uri="{BB962C8B-B14F-4D97-AF65-F5344CB8AC3E}">
        <p14:creationId xmlns:p14="http://schemas.microsoft.com/office/powerpoint/2010/main" val="2498866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528988"/>
          </a:xfrm>
        </p:spPr>
        <p:txBody>
          <a:bodyPr>
            <a:normAutofit/>
          </a:bodyPr>
          <a:lstStyle/>
          <a:p>
            <a:pPr algn="ctr"/>
            <a:br>
              <a:rPr lang="en-US" sz="3200" b="1" dirty="0"/>
            </a:br>
            <a:br>
              <a:rPr lang="en-US" sz="3200" b="1" dirty="0"/>
            </a:br>
            <a:r>
              <a:rPr lang="en-US" sz="3200" b="1" dirty="0" err="1"/>
              <a:t>Pourquoi</a:t>
            </a:r>
            <a:r>
              <a:rPr lang="en-US" sz="3200" b="1" dirty="0"/>
              <a:t> </a:t>
            </a:r>
            <a:r>
              <a:rPr lang="en-US" sz="3200" b="1" dirty="0" err="1"/>
              <a:t>tombons</a:t>
            </a:r>
            <a:r>
              <a:rPr lang="en-US" sz="3200" b="1" dirty="0"/>
              <a:t>-nous?</a:t>
            </a:r>
          </a:p>
        </p:txBody>
      </p:sp>
      <p:sp>
        <p:nvSpPr>
          <p:cNvPr id="5" name="Content Placeholder 4"/>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endParaRPr lang="en-US" dirty="0"/>
          </a:p>
          <a:p>
            <a:pPr marL="0" indent="0" algn="ctr">
              <a:buNone/>
            </a:pPr>
            <a:r>
              <a:rPr lang="en-US" sz="4000" dirty="0"/>
              <a:t>Nous </a:t>
            </a:r>
            <a:r>
              <a:rPr lang="en-US" sz="4000" dirty="0" err="1"/>
              <a:t>tombons</a:t>
            </a:r>
            <a:r>
              <a:rPr lang="en-US" sz="4000" dirty="0"/>
              <a:t> pour </a:t>
            </a:r>
            <a:r>
              <a:rPr lang="en-US" sz="4000" dirty="0" err="1"/>
              <a:t>apprendre</a:t>
            </a:r>
            <a:r>
              <a:rPr lang="en-US" sz="4000" dirty="0"/>
              <a:t> comment se lever.</a:t>
            </a:r>
          </a:p>
        </p:txBody>
      </p:sp>
      <p:pic>
        <p:nvPicPr>
          <p:cNvPr id="6" name="Picture 5"/>
          <p:cNvPicPr>
            <a:picLocks noChangeAspect="1"/>
          </p:cNvPicPr>
          <p:nvPr/>
        </p:nvPicPr>
        <p:blipFill>
          <a:blip r:embed="rId2"/>
          <a:stretch>
            <a:fillRect/>
          </a:stretch>
        </p:blipFill>
        <p:spPr>
          <a:xfrm>
            <a:off x="5314950" y="1966912"/>
            <a:ext cx="1562100" cy="2924175"/>
          </a:xfrm>
          <a:prstGeom prst="rect">
            <a:avLst/>
          </a:prstGeom>
        </p:spPr>
      </p:pic>
    </p:spTree>
    <p:extLst>
      <p:ext uri="{BB962C8B-B14F-4D97-AF65-F5344CB8AC3E}">
        <p14:creationId xmlns:p14="http://schemas.microsoft.com/office/powerpoint/2010/main" val="2712689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lgn="ctr">
              <a:buNone/>
            </a:pPr>
            <a:r>
              <a:rPr lang="en-US" dirty="0" err="1">
                <a:solidFill>
                  <a:srgbClr val="FF0000"/>
                </a:solidFill>
              </a:rPr>
              <a:t>Sommes</a:t>
            </a:r>
            <a:r>
              <a:rPr lang="en-US" dirty="0">
                <a:solidFill>
                  <a:srgbClr val="FF0000"/>
                </a:solidFill>
              </a:rPr>
              <a:t>-nous </a:t>
            </a:r>
            <a:r>
              <a:rPr lang="en-US" dirty="0" err="1">
                <a:solidFill>
                  <a:srgbClr val="FF0000"/>
                </a:solidFill>
              </a:rPr>
              <a:t>prêts</a:t>
            </a:r>
            <a:r>
              <a:rPr lang="en-US" dirty="0">
                <a:solidFill>
                  <a:srgbClr val="FF0000"/>
                </a:solidFill>
              </a:rPr>
              <a:t>?</a:t>
            </a:r>
          </a:p>
          <a:p>
            <a:pPr marL="0" indent="0" algn="ctr">
              <a:buNone/>
            </a:pPr>
            <a:endParaRPr lang="en-US" dirty="0"/>
          </a:p>
          <a:p>
            <a:pPr marL="0" indent="0" algn="ctr">
              <a:buNone/>
            </a:pPr>
            <a:r>
              <a:rPr lang="en-US" dirty="0">
                <a:solidFill>
                  <a:srgbClr val="002060"/>
                </a:solidFill>
              </a:rPr>
              <a:t>Nous </a:t>
            </a:r>
            <a:r>
              <a:rPr lang="en-US" dirty="0" err="1">
                <a:solidFill>
                  <a:srgbClr val="002060"/>
                </a:solidFill>
              </a:rPr>
              <a:t>sommes</a:t>
            </a:r>
            <a:r>
              <a:rPr lang="en-US" dirty="0">
                <a:solidFill>
                  <a:srgbClr val="002060"/>
                </a:solidFill>
              </a:rPr>
              <a:t> </a:t>
            </a:r>
            <a:r>
              <a:rPr lang="en-US" dirty="0" err="1">
                <a:solidFill>
                  <a:srgbClr val="002060"/>
                </a:solidFill>
              </a:rPr>
              <a:t>prêts</a:t>
            </a:r>
            <a:r>
              <a:rPr lang="en-US" dirty="0">
                <a:solidFill>
                  <a:srgbClr val="002060"/>
                </a:solidFill>
              </a:rPr>
              <a:t> !</a:t>
            </a:r>
          </a:p>
        </p:txBody>
      </p:sp>
    </p:spTree>
    <p:extLst>
      <p:ext uri="{BB962C8B-B14F-4D97-AF65-F5344CB8AC3E}">
        <p14:creationId xmlns:p14="http://schemas.microsoft.com/office/powerpoint/2010/main" val="1378313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097114"/>
          </a:xfrm>
        </p:spPr>
        <p:txBody>
          <a:bodyPr>
            <a:normAutofit/>
          </a:bodyPr>
          <a:lstStyle/>
          <a:p>
            <a:pPr algn="ctr"/>
            <a:br>
              <a:rPr lang="en-US" sz="2800" b="1" dirty="0"/>
            </a:br>
            <a:br>
              <a:rPr lang="en-US" sz="2800" b="1" dirty="0"/>
            </a:br>
            <a:r>
              <a:rPr lang="en-US" sz="2800" b="1" dirty="0"/>
              <a:t>When the first American troops arrived in France to fight during</a:t>
            </a:r>
            <a:br>
              <a:rPr lang="en-US" sz="2800" b="1" dirty="0"/>
            </a:br>
            <a:r>
              <a:rPr lang="en-US" sz="2800" b="1" dirty="0"/>
              <a:t> World War I, Col. Charles Stanton tried to say in French “Lafayette, we are here!” but actually spouted ungrammatical gibberish.</a:t>
            </a:r>
          </a:p>
        </p:txBody>
      </p:sp>
      <p:pic>
        <p:nvPicPr>
          <p:cNvPr id="4" name="Content Placeholder 3"/>
          <p:cNvPicPr>
            <a:picLocks noGrp="1" noChangeAspect="1"/>
          </p:cNvPicPr>
          <p:nvPr>
            <p:ph idx="1"/>
          </p:nvPr>
        </p:nvPicPr>
        <p:blipFill>
          <a:blip r:embed="rId2"/>
          <a:stretch>
            <a:fillRect/>
          </a:stretch>
        </p:blipFill>
        <p:spPr>
          <a:xfrm>
            <a:off x="4533066" y="2853197"/>
            <a:ext cx="3022228" cy="3239513"/>
          </a:xfrm>
          <a:prstGeom prst="rect">
            <a:avLst/>
          </a:prstGeom>
        </p:spPr>
      </p:pic>
    </p:spTree>
    <p:extLst>
      <p:ext uri="{BB962C8B-B14F-4D97-AF65-F5344CB8AC3E}">
        <p14:creationId xmlns:p14="http://schemas.microsoft.com/office/powerpoint/2010/main" val="38279057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50833</TotalTime>
  <Words>425</Words>
  <Application>Microsoft Office PowerPoint</Application>
  <PresentationFormat>Widescreen</PresentationFormat>
  <Paragraphs>120</Paragraphs>
  <Slides>15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  Bonjour!</vt:lpstr>
      <vt:lpstr>  Travail de cloche</vt:lpstr>
      <vt:lpstr>  Bonjour!</vt:lpstr>
      <vt:lpstr>PowerPoint Presentation</vt:lpstr>
      <vt:lpstr>Bon anniversaire (demain)</vt:lpstr>
      <vt:lpstr> Bonjour!</vt:lpstr>
      <vt:lpstr>  Pourquoi tombons-nous?</vt:lpstr>
      <vt:lpstr>PowerPoint Presentation</vt:lpstr>
      <vt:lpstr>  When the first American troops arrived in France to fight during  World War I, Col. Charles Stanton tried to say in French “Lafayette, we are here!” but actually spouted ungrammatical gibberish.</vt:lpstr>
      <vt:lpstr> Both the British commander Wolfe and the French commander Montcalm died at the battle of the Plains of Abraham. A monument in honor of both men in Quebec says:  “Mortem virtus communem; faman historia; monumentum posteritas dedit”</vt:lpstr>
      <vt:lpstr>PowerPoint Presentation</vt:lpstr>
      <vt:lpstr>PowerPoint Presentation</vt:lpstr>
      <vt:lpstr>Le passé compsosé avec être</vt:lpstr>
      <vt:lpstr>PowerPoint Presentation</vt:lpstr>
      <vt:lpstr>Billet de sortie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Bonjour!</dc:title>
  <dc:creator>Steven Gerson</dc:creator>
  <cp:lastModifiedBy>Steven Gerson 🦅</cp:lastModifiedBy>
  <cp:revision>641</cp:revision>
  <cp:lastPrinted>2024-03-21T21:17:36Z</cp:lastPrinted>
  <dcterms:created xsi:type="dcterms:W3CDTF">2016-10-03T16:25:09Z</dcterms:created>
  <dcterms:modified xsi:type="dcterms:W3CDTF">2024-03-22T16:26:50Z</dcterms:modified>
</cp:coreProperties>
</file>