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31" r:id="rId2"/>
    <p:sldId id="387" r:id="rId3"/>
    <p:sldId id="468" r:id="rId4"/>
    <p:sldId id="272" r:id="rId5"/>
    <p:sldId id="261" r:id="rId6"/>
    <p:sldId id="382" r:id="rId7"/>
    <p:sldId id="469" r:id="rId8"/>
    <p:sldId id="470" r:id="rId9"/>
    <p:sldId id="467" r:id="rId10"/>
    <p:sldId id="464" r:id="rId11"/>
    <p:sldId id="465" r:id="rId12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31"/>
            <p14:sldId id="387"/>
            <p14:sldId id="468"/>
            <p14:sldId id="272"/>
            <p14:sldId id="261"/>
            <p14:sldId id="382"/>
            <p14:sldId id="469"/>
            <p14:sldId id="470"/>
            <p14:sldId id="467"/>
            <p14:sldId id="464"/>
            <p14:sldId id="465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9931" y="0"/>
            <a:ext cx="3044719" cy="467231"/>
          </a:xfrm>
          <a:prstGeom prst="rect">
            <a:avLst/>
          </a:prstGeom>
        </p:spPr>
        <p:txBody>
          <a:bodyPr vert="horz" lIns="93352" tIns="46676" rIns="93352" bIns="46676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9931" y="8845046"/>
            <a:ext cx="3044719" cy="467230"/>
          </a:xfrm>
          <a:prstGeom prst="rect">
            <a:avLst/>
          </a:prstGeom>
        </p:spPr>
        <p:txBody>
          <a:bodyPr vert="horz" lIns="93352" tIns="46676" rIns="93352" bIns="46676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3-21T14:01:27.9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11067 12888 851 0,'0'0'36'0,"0"0"-36"16,0 0 58-16,0 0 5 0,0 0 1 0,0 0 0 16,0 0 12-16,-4 6 2 0,4-6 1 0,-7 6 0 15,7-6-57-15,-3 5-11 0,3-2-3 0,0-3 0 16,-4 6-8-16,4-6 0 0,0 0 0 0,0 0-11 16,0 0-6-16,0 0-2 0,0 0 0 0,0 0 0 15,0 0 19-15,0 0 0 0,0 0 0 0,0 6 0 16,0-6 48-16,0 0 12 0,0 0 4 0,4 6 0 15,-4-6-52-15,3 9-12 0,1-6 0 0,-1 0 0 16,4 0 0-16,-3 3 0 0,3-1 0 0,-4 1 0 16,4 0 0-16,0-6 0 0,0 6 0 0,0 6 0 15,1-9 0-15,-1 6 0 0,0-4 0 0,-4 4 0 16,1-3 0-16,3 0 0 0,-4 0 0 0,1 0 0 16,-4-6 0-16,0 0 0 0,0 0 0 0,0 0 0 15,0 0-15-15,0 0-5 0,0 0-2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3-25T15:31:08.9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3168 6007 806 0,'0'0'17'0,"0"0"4"0,0 0 1 0,0 0 2 0,0 0-24 0,0 0 0 0,0 0 0 0,-7-7 0 16,7 7 0-16,-4 0 0 0,-3-6 0 0,7 6 0 15,-3-6 56-15,-4 6 6 0,7 0 2 0,-4-6 0 16,-6 3-64-16,6-4-15 0,1 4-1 0,-1-3-1 16,1 3 33-16,-1-4 6 0,0 4 2 0,4 3 0 15,-3-9-8-15,3 9 0 0,-4 0-1 0,4 0 0 16,-3-3-2-16,3 3 0 0,0 0 0 0,0 0 0 16,0 0 3-16,0 0 0 0,0 0 0 0,-7-3 0 15,7 3 8-15,-4 0 1 0,4 0 1 0,0 0 0 16,0 0 20-16,-7 6 4 0,4-6 1 0,3 0 0 15,0 9-51-15,-4 1 0 0,4-4-14 0,0 3 3 16,0 1 11-16,0-1 12 0,4 4-2 0,-1 2-1 16,-3-2 1-16,4 6 0 0,-4 3 0 0,3-3 0 15,1 12-10-15,-1-6 8 0,1 6-8 0,3 1 8 0,-4-4-8 0,1 0 0 16,3 4 0-16,-3-4 0 0,3 0 10 0,-4-9-10 16,4 9 12-16,-7-3-12 0,4-3 42 15,-1-3 2-15,1 6 0 0,-4-3 0 0,0 3-36 0,0-3-8 16,-4 3 0-16,1-3 0 0,-1 6 44 0,-3-3 8 15,4 0 0-15,-4-3 1 0,3 0-33 0,1-3-8 16,-5 0 0-16,1-3-1 0,4 2-11 0,-1-5 0 16,1-1 0-16,-1 1 0 0,1-4 0 0,-1-2 0 15,4-7 0-15,-3 6 0 0,3-6 37 0,0 0 6 16,0 0 1-16,-7 6 0 0,7-6-20 0,-4 3-4 0,-3 0-1 0,0-3 0 16,3 0-19-16,-6 0 0 15,3-3 0-15,-7 0 0 0,-4 0-12 0,4 0-5 16,0-3-2-16,-4-7 0 0,1 10 7 0,6-6 2 15,-7 2 0-15,1 1 0 0,-4-3 2 0,3 6 0 0,0-7 0 0,1-2 0 32,3 8-15-32,-8-2-2 0,1-6-1 0,0 5 0 0,0-2 8 0,-4 0 2 0,8-1 0 0,-5-2 0 15,1-1-48 1,4 0-8-16,-1 1-3 0,4-1 0 0,0 1-29 16,3-1-7-16,4-6-1 0</inkml:trace>
  <inkml:trace contextRef="#ctx0" brushRef="#br0" timeOffset="650.474">2681 5706 358 0,'-7'19'10'0,"7"-13"2"0,-3 3-12 0,-1 1 0 0,0-1 0 0,1-3 0 16,3 7 105-16,-4-4 19 0,1-2 3 0,3-1 1 16,0-6-34-16,0 0-6 0,0 0-2 0,0 0 0 15,0 0-20-15,0 0-4 0,0 9-1 0,0-9 0 16,0 0 14-16,0 0 2 0,0 0 1 0,0 0 0 16,0 0-34-16,0 0-8 0,0 0 0 0,0 0-1 15,0 0-19-15,3-9-4 0,1 9-1 0,-1-3 0 16,5 0-11-16,-5 3 0 0,4 0 0 0,4 0 0 15,-1 0 0-15,-3 3 0 0,0-3-12 0,4 3 12 16,-4 3-9-16,7-3 9 0,0 0 0 0,-3-3 0 16,3 7 0-16,-3-4-8 0,-1 3 8 0,1-3 0 15,3 0 0-15,0-3 0 0,0 0 0 0,0 0 0 16,7 0-8-16,-3 0 8 0,-4-3-12 0,7-3 12 0,0-7 0 16,4 7 0-16,3 0 0 0,-3 3 0 0,3-7 28 0,0 10 12 15,4 7 2-15,-4-7 1 0,-3-10-31 0,3 4-12 16,1 0 11-16,-5-4-11 0,-3 1 8 0,1 2-8 15,-1 1 0-15,3 6 0 0,-2 6 10 0,2-2-10 16,-6-1 10-16,7-3-10 0,-1 6 0 0,-2 0 0 16,-1 4 0-16,-4 2 0 0,-3-5 0 0,-7-1 0 15,4 3 0-15,0-6 0 0,-4 4 0 0,0-1-8 16,-4-3 8-16,-3-3-10 16,7-9-25-16,0 2-5 0,-3 14 0 0,3-7-1 15,-3-10-127-15,-1 1-24 0,1 9-6 0,3 0-1 0</inkml:trace>
  <inkml:trace contextRef="#ctx0" brushRef="#br0" timeOffset="17945.61">4611 6421 1054 0,'0'0'23'0,"0"0"5"0,0 0 0 0,0 0 3 0,0 0-31 0,0 0 0 0,0 0 0 0,0 0 0 16,0 0 60-16,0 0 7 0,0 0 1 0,0 0 0 0,-4-10-8 0,4 10-2 15,0 0 0-15,0 0 0 0,0 0-16 0,0 0-3 16,0 0-1-16,-7 0 0 0,0 0-18 0,7 0-3 16,-7 10-1-16,0-7 0 0,7-3-1 0,-11 6-1 15,4-3 0-15,4 0 0 0,-4 7-14 0,7-10-8 16,-7 0 8-16,0 3-13 0,0 3 61 0,0-3 13 15,0 4 3-15,-4-4 0 0,4-3-52 0,-4 3-12 16,4 3 0-16,-3-3 0 0,3-3 0 0,0 3 0 16,-4-3 0-16,4 10 0 0,-4-4 54 15,4 0 8-15,-3-6 2 0,-1 10 0 0,-3-1-56 0,7-3-8 16,0 7 0-16,0-4-10 0,0 4 10 16,0-1 0-16,0 1 0 0,0-4 0 0,0 10 0 0,3-6 0 15,1-4 0-15,-1-3 0 0,0 4 0 0,1-1 0 16,-1-2 10-16,1 5-10 0,3-3 0 0,0 10 0 0,0-3 0 15,3-3 0-15,-3-1 0 0,4 1 0 16,-1-1 0-16,1-2 0 0,0-4 0 0,3 0 0 0,3 0 0 0,-3 1 0 16,4-7 0-16,3 0-8 0,0 0-1 0,4 0 0 15,-1 12 9-15,-6-6 0 0,7-2 0 0,-1 2 0 16,4-12 0-16,-3 12 12 0,3-3-2 16,-7-3-1-16,0-9-9 0,0-1 0 0,1-2 0 0,-5 12 0 15,1 0 0-15,-11 0 0 0,7-7 0 0,0-5 0 16,0-1 0-16,-4 4 0 0,1 3 0 0,0-7 0 15,-8-3 0-15,4-2 0 0,-4-1 0 0,1-3 0 16,-1 3-49 0,1 0-12-16,-1 0-3 0,1 4 0 0,-1 2 52 0,1-3 12 0,-1 10 0 0,1 0 0 15,3 0 0-15,0 6 0 0,0 0 0 0,0 0 0 16,0 0 0-16,0 0 0 0,3 3 0 0,4 6 0 0,-3-3-17 16,3 4-1-16,-4 2 0 0,4 1 0 0,-3-4 18 15,7 4 0-15,-8-1 0 0,4-2 0 0,-3-1 0 16,-1-2 0-16,1 2 0 0,-1 0 0 15,-3-6 11-15,4 7-1 0,-4-7 0 0,3 6 0 0,-3-5 4 0,4 5 1 16,-8-3 0-16,8 1 0 0,-4-7-15 0,0 0-12 16,0 6 3-16,0-3 0 0,0-3 9 0,0 3 0 15,0 10 0-15,0 2 0 0,3-8 0 16,-3-7 0-16,0 0 0 0,4 12 0 0,-1-2 0 0,1-7 0 16,-4-3 0-16,7 12 0 0,0-2 0 0,-3 2 0 15,-1 7 0-15,1-7 0 0,3-8 0 0,0-1 0 16,0-3 0-16,0 3 0 0,0 3 0 0,0-6 0 15,4 6 0-15,-4 1 0 16,3 5-53-16,1 1-9 0,-1-4-2 0,4-3-477 0,-3 1-96 16</inkml:trace>
  <inkml:trace contextRef="#ctx0" brushRef="#br0" timeOffset="18835.861">5747 5750 936 0,'0'0'20'0,"0"0"5"0,0 9 1 0,0-9 0 0,0 0-26 0,0 13 0 0,-4-4 0 0,4-3 0 16,0-6 34-16,-3 13 2 15,3-4 0-15,0 1 0 0,0-1 16 0,-4-3 3 0,4 7 1 0,0-1 0 16,0-5-45-16,0 2-11 0,0-3 0 0,0 7 0 0,0-4 45 16,0 1 7-16,0-10 2 0,0 9 0 0,-3 4-35 0,3-1-7 15,-4 1-2-15,4 2 0 16,0-2 43-16,0-1 9 0,0 7 2 0,0-3 0 0,-3 3-53 0,3 0-11 15,0-1 0-15,0 1 0 16,0-6 20-16,0 2 8 0,0 4 0 0,0 0 1 0,0 9-1 0,0-9 0 16,3 3 0-16,-3 0 0 0,0-6 2 0,0 9 0 15,4-3 0-15,-4 0 0 0,3 3-7 0,-3-3-2 16,0 0 0-16,4 3 0 0,-4 0-9 0,3 0-3 16,-3 3 0-16,4-3 0 0,-4-3-9 0,0 6 0 15,3 4 0-15,-3-4 0 0,4 3 8 0,-4-6-8 16,0 1 0-16,0-1 8 0,0-3 1 0,0 0 0 15,0-4 0-15,0 1 0 0,0-6-9 0,0 5 8 0,0-5-8 0,0 0 8 16,0-10 16-16,0 9 2 16,0-12 1-16,-4 7 0 0,8-1 5 0,-4-6 0 0,0 0 1 15,0 0 0-15,0 0-33 0,0 0-11 0,0 0 0 0,0 0 0 16,0 0 11-16,0 0 16 0,0 0-4 0,0 0-1 16,0 0-25-16,0 0-5 0,0 0-1 15,0 0 0 1,0 0-26-16,0 9-6 0,0 1 0 0,0-7-1 15,0 9-53-15,0-2-10 0,0-4-3 0,0 0 0 0,0 4 44 16,0-1 9-16,3-3 2 0,-3 1 0 0,0-7-52 0,0 0-9 16,0 0-3-16,0 0 0 0,0 0 48 0,0 0 8 15,4 0 3-15</inkml:trace>
  <inkml:trace contextRef="#ctx0" brushRef="#br0" timeOffset="19698.348">5913 6634 836 0,'0'0'24'0,"0"0"4"0,0 0-28 0,0 0 0 0,0 0 0 0,0 0 0 16,0 0 57-16,0 0 6 0,0 0 1 0,0 0 0 15,0 0 0-15,-7 6 0 0,3 0 0 0,4-6 0 0,-4 10 0 0,-3-7 0 16,7 3 0-1,0-6 0-15,-3 7-52 0,-1 2-12 0,1 0 0 0,-4-6 0 16,7-3 54-16,0 0 8 0,0 0 2 0,0 0 0 0,0 0-52 0,0 0-12 16,0 0 0-16,0 0 0 0,3 7 44 0,1-1 5 15,-1-6 2-15,-3 13 0 0,0-4-31 16,0 0-7-16,0-5-1 0,0 8 0 0,0-12-12 0,-3 9 0 16,3 1 0-16,-7-1 0 0,3-2 0 0,1 5 0 15,-1 1 0-15,4-4 0 0,0 4 15 0,4-4-3 16,-1 7-1-16,1-4 0 0,-1 1-11 0,4-4-16 15,-3 4 4-15,6 2 1 0,1-2 11 0,-7-1 0 16,-1 4 0-16,4 0 0 0,4-7 10 0,-1 4 4 0,1-1 1 16,-1-2 0-16,1-1-24 0,0 1-5 0,-1-7-1 0,1 0 0 15,3 6 31-15,-4-2 7 0,-2-4 1 16,6 3 0-16,0-3-39 0,-4 0-7 0,4-3-2 16,-3-3 0-16,3-6 44 0,0 2 9 0,4 7 2 0,-7-6 0 15,-1 0-21-15,1 0-10 0,3-1 10 0,0 1-10 16,-4 0 8-16,5-4-8 15,-5-2 0-15,4-1 9 0,0 4-9 0,-3-4 8 0,-4 1-8 0,0-1 8 16,0 4-8-16,0-4 0 0,0-2 0 0,0-1 8 16,0 3-8-16,-3-2 0 0,-1 2 0 0,1-3 0 15,-1 4 17-15,1-1 2 0,-4 1 0 0,0-1 0 16,0-2-67-16,0 2-12 0,0-3-4 16,0-2 0-16,-4 5 40 0,1 0 7 0,-1 1 1 0,4-1 1 15,0 4-27-15,0-4-6 0,0 4 0 16,0-4-1-16,4 1-12 0,-4 6-3 0,3-1 0 15,-3 1 0-15,0 6 38 0,0-3 7 0,0-3 2 0,0 6 0 16,0 0-147-16,0 0-28 16,0 0-7-16,0 0-1 0</inkml:trace>
  <inkml:trace contextRef="#ctx0" brushRef="#br0" timeOffset="29159.459">7292 6552 836 0,'0'0'24'0,"0"0"4"0,3-3-28 0,-3 3 0 0,0 0 0 0,0 0 0 16,0 0 57-16,0 0 6 0,0 0 1 0,0 0 0 16,-7 3 0-16,7-3 0 0,0 0 0 0,-3 13 0 15,-1-7 0-15,1 0 0 0,-4 4 0 0,3-1 0 16,4-9-14-16,-7 3-2 0,4 7-1 0,-4-7 0 15,7-3-31-15,0 9-7 0,0-9-1 0,0 0 0 16,0 0-8-16,0 0 0 0,-4 10 0 0,4-1 0 16,0-3 9-16,0-6 0 0,0 7 0 0,4-1 0 15,-1 0-9-15,1 1 0 0,-1-1 0 0,1-3 0 0,3-3 0 16,0 9 0-16,-4 1 0 0,1 2 0 16,-1-5 0-16,4 2 0 0,-3-3 0 15,0 1 0-15,-1 5 0 0,1-6 0 0,-1 1 0 0,-3-7 0 16,4 9 9-16,-1-3 0 0,1 1 0 0,-4 2 0 0,3-6-9 15,1 7-12-15,-1-7 2 0,4 6 1 0,-7-9 17 0,4 3 4 16,-1 3 1-16,4-2 0 0,-3 2-5 0,-4-6 0 16,7 0-8-16,0 0 12 0,0 0-25 0,4 0-6 15,-1 0-1-15,-3 0 0 0,0-6 44 0,0-1 8 16,4 1 1-16,0-3 1 0,-1 6-18 0,4-7-3 16,-3 4-1-16,-1-4 0 0,1-2 2 0,0 2 0 15,-1-2 0-15,1-1 0 0,-4 1-6 0,3-1 0 0,1 4-8 16,-4-4 12-16,0 1-3 0,0-1-1 0,0-6 0 15,-3 7 0-15,-1-4-8 0,1 4-16 0,-1 2 4 16,-3-9 1-16,4 7 37 0,-4-4 7 0,0-3 2 0,-4 7 0 16,4-4-35-1,-3-3 0-15,3 4 0 0,-7-1 0 16,3 0-15-16,-6 4-9 0,6-1-3 0,-3 7 0 16,0 0-40-16,-4-4-8 0,4-2-1 0,0 5-1 15,4 7-39-15,3 0-8 0,0 0-2 0,0 0 0 0,0 0 30 16,0 0 5-16,0 0 2 0,0 0-230 0,0 0-45 0</inkml:trace>
  <inkml:trace contextRef="#ctx0" brushRef="#br0" timeOffset="29829.85">7786 6609 1267 0,'0'0'28'0,"-4"3"5"0,4 9 2 0,0-2 1 0,-3 2-36 0,3 1 0 0,0 0 0 0,0 5 0 16,0-5 58-16,0-1 5 0,-7 7 1 0,7 0 0 15,7 0-8-15,-7-3-2 0,0 2 0 16,3 1 0-16,-6-3-35 0,3 0-7 0,0-1-2 0,0 1 0 16,-7-4 18-16,7-5 3 0,0 5 1 15,0 1 0-15,7-4-8 0,-7 1 0 0,3-1-1 0,-3-9 0 16,0 0-11-16,0 0-3 0,0 0 0 0,0 0 0 16,0 0 43-16,0 0 9 0,-3-13 2 0,-4 4 0 15,3-3-50-15,1-1-13 0,3 0 0 0,0 1 0 16,0-4 0-16,0 1 0 0,-4 2 0 0,4 0 0 15,4-5 0-15,-4 5 0 0,0 1 0 0,3-1 0 16,-3 0 0-16,0 4 0 0,0-3 0 0,0 5 0 16,0-2-10-16,4 3-1 0,-4-1 0 0,7 1 0 15,-7 0-1-15,0-4 0 0,-7 4 0 0,7-6 0 16,7 5-21-16,-4 1-5 0,-3 0-1 16,0-1 0-16,7-2 50 0,-3-4 9 0,-1 10 3 0,4-6 0 15,1 9-23-15,-5-3 0 0,4-7 0 0,0 7 0 0,4 0 0 16,-8 0 0-16,4-3 0 0,0-1-8 0,0 7-9 15,0 0-2-15,1 0 0 0,-5 7 0 0,4-4 19 0,-3 6 0 16,6 1 11-16,-6-4-11 0,3 3 0 16,0 1 0-16,0 5 0 0,0 11-9 0,-3-8 9 0,3 4-13 15,-4-3 5-15,4 0 8 0,-3-3 0 0,3 2 0 16,0 4 0-16,0-3 0 0,-4-9 0 0,4 2 0 16,0 1 0-16,-3 2 0 0,3-2 0 0,0-7 0 15,0 4 0-15,0-1 0 0,-3-3 0 0,3 4 0 16,-4-1 8-16,1 0-8 0,-1-2 0 0,4 5 0 15,-3-2 0-15,0 2 0 16,-1-2-48-16,1-7-12 0,-4-3-3 0,0 0-743 0</inkml:trace>
  <inkml:trace contextRef="#ctx0" brushRef="#br0" timeOffset="30505.998">8802 5841 806 0,'0'0'17'0,"0"0"4"0,0 6 1 0,0 6 2 0,-4 1-24 0,1 3 0 0,-1-10 0 0,1 13 0 16,-1-4 56-16,1-2 6 16,3 6 2-16,-4-7 0 0,1 1 51 0,3-1 10 0,-4 1 3 0,4-4 0 15,-3 1-59-15,-1-4-11 0,4 7-2 0,0-7-1 16,0-6-6-16,0 0-1 0,0 0 0 0,0 0 0 16,0 9-18-16,0 1-4 0,0-4-1 0,4 3 0 15,-4-2 18-15,0 5 3 0,0-3 1 0,0 4 0 16,0 0-31-16,0 2-7 0,0-2-1 0,0-1 0 15,0 7-8-15,3-3 0 16,-3 3 0-16,0 3 0 0,-3 3 0 0,3 0 0 0,0-3 0 0,3 9 0 16,-6-3 0-16,3 1 0 0,-4-1 0 0,0 6 0 15,4-2 0-15,-3-1 0 0,3 3 0 0,0 1 8 16,0-7 0-16,0-3-8 0,3-3 12 0,-3-3-4 16,4 6-8-16,-4-3 0 0,0 0 0 0,0-3 0 15,4-7 0-15,-4 4 0 0,0-3 0 0,0-1 0 16,0-2 0-16,0-7 0 0,0-3 0 0,0 12 0 0,3-2 32 15,-3-1 4-15,-3 0 0 0,3-9 1 0,0 0-28 16,-4 7-9-16,4-7 0 0,0 0 0 16,0 0-24-16,0 0-12 0,0 0-3 0,0 0 0 0,0 0 23 15,0 0 4-15,-4 6 0 0,4-6 1 16,0 0-42-16,0 0-9 0,0 0-2 0,0 0 0 16,0 0-42-16,0 0-9 0,-3-6-1 0</inkml:trace>
  <inkml:trace contextRef="#ctx0" brushRef="#br0" timeOffset="30853.103">9080 6646 1497 0,'0'0'32'0,"0"0"8"0,0 0 0 0,0 0 4 0,-7 7-36 0,0-4-8 0,7-3 0 0,0 0 0 15,-3 3 53-15,-4 3 9 0,3 1 2 0,1 2 0 16,-4-3-52-16,3 0-12 0,4 4 0 0,-3-7 0 16,3 10 34-16,-4-7 4 0,4 6 1 0,0-2 0 15,-3-4-25-15,3 7-5 0,0 2-1 0,-4 1 0 0,4 0 0 0,0-4 0 16,0 4 0-16,0 0 0 0,-3-4 1 15,3-3 0-15,0 7 0 0,-4-3 0 0,0-4-9 0,4 4 0 16,-3-4 0-16,3-6 0 0,0-3 0 16,0 0-12-16,0 0 2 0,0 0 1 15,0 0-37-15,0 0-7 0,0 0-2 0,0 0-482 16,0-3-97-16</inkml:trace>
  <inkml:trace contextRef="#ctx0" brushRef="#br0" timeOffset="31082.246">8978 6302 1267 0,'0'0'28'0,"0"0"5"0,-3-7 2 0,-1 1 1 0,1 0-36 0,3 3 0 15,0 3 0-15,0 0 0 0,0 0 0 0,0 0 0 0,0 0 0 0,0 0 0 16,0 0 0-16,-7-10 0 0,7 7 0 0,0 3-368 15,0 0-81-15</inkml:trace>
  <inkml:trace contextRef="#ctx0" brushRef="#br0" timeOffset="31666.953">9229 6477 1267 0,'0'0'28'0,"0"0"5"0,0 0 2 0,0 0 1 0,0 0-36 0,0 0 0 16,0 0 0-16,0 0 0 0,0 0 109 0,0 0 15 15,0 0 4-15,0 0 0 0,0 0-52 0,0 0-9 0,0 0-3 16,-4 6 0-16,4-6-51 0,0 13-13 0,0 3 0 0,-3-4 0 16,3 1 0-16,0-1 0 15,0 1 0-15,0 2 0 0,0 4 0 0,0-6 0 0,0-4 0 0,0 4 0 16,0-1 0-16,0 1 0 0,0-1 0 0,0 4 0 16,3 0 0-16,1-4 0 15,-1 7 0-15,1-3 0 0,3-1 33 0,0 1 4 0,0 0 1 16,0 0 0-16,4-1-22 0,-4 1-4 0,3 0 0 0,-3-1-1 15,0 1-11-15,0-4 10 0,-3 1-10 0,3 0 10 16,0-4-10-16,-4-3 0 0,1 4 0 0,3-1 0 16,-3-3 8-16,-1-3-8 15,-3-3 8-15,0 0-8 0,4-6 9 0,-4 6-9 0,0 0 10 0,0 0-10 16,3 0 32-16,-3 0 0 0,0-3 0 0,4-3 0 16,-4-1-19-16,0 1-3 0,0-3-1 0,0 3 0 15,0-4-9-15,0 1 0 0,-4-4 9 0,4 7-9 16,-3-4 0-16,3 1 8 0,-4-3-8 0,4-1 0 15,-3 0 0-15,3-5 0 0,-4 5 0 0,1-6-12 0,3 4 12 16,0-4-12-16,0 0 12 0,3-3-12 0,-3 6 12 16,4-2-10-16,-4-8 10 0,3 4-10 0,-3-3 10 15,4 3 0-15,-1 4-9 0,1-11 9 16,3 11 0-16,-4-1-11 0,4-3 11 0,0 6-8 0,0-3-2 0,1 7 0 16,-1-1 0-16,-4 4 0 15,4-4-18-15,0 10-4 0,-3-6-1 0,3 2 0 16,-7 7-35-16,3-6-6 0,4 0-2 0,0 3-505 15,-3 3-102-15</inkml:trace>
  <inkml:trace contextRef="#ctx0" brushRef="#br0" timeOffset="32239.9">9606 6646 1036 0,'0'0'23'0,"0"0"5"0,0 0 0 0,0 0 1 0,-3 10-29 0,-1-1 0 0,1-2 0 0,-1-1 0 15,4-6 57-15,-4 9 6 0,1-3 1 0,3 7 0 16,-4-7 31-16,4 1 6 0,0-7 2 0,0 12 0 0,-3-2-63 0,3-1-12 15,0-6-2-15,3 10-1 16,-3-4 11-16,0 0 3 0,4 1 0 0,-4 2 0 0,3 4-20 16,-3-3-4-16,4-1-1 0,-4 1 0 15,4 2-4-15,-4 1-1 0,0-3 0 0,3 2 0 0,-3-2 0 0,0-4 0 16,0 4 0-16,4 2 0 0,-4-8-9 16,0-7-9-16,0 0 9 0,0 0-13 0,0 0 38 0,0 0 8 15,0 0 2-15,0 0 0 0,0 0-5 0,0 0-1 16,0 0 0-16,0-3 0 0,3-7-1 15,-3 1-1-15,4-4 0 0,-4 1 0 0,-4-1-27 0,4 1 0 16,0 2 0-16,0-6 0 16,0-2-19-16,-3 5-5 0,-1-3-2 0,1-2 0 0,-1 2 17 0,0 0 9 15,1-6-10-15,-1 4 10 0,1 2-24 0,-1-3 2 16,4 6 0-16,-3 1 0 0,-1 3 6 0,4 2 2 16,-3-12 0-16,3 10 0 0,0-4 14 0,0 1 0 0,0 6 0 0,0-4 10 15,0 1-10-15,3-1-12 0,-3 7 2 16,4 0 1-16,-1-3 9 0,-3 6 0 15,4 0 0-15,-1-3 0 0,4-7 0 0,1 10-16 0,-1-3 4 0,0 0 0 16,3 3 12-16,1 0 16 0,-1 0-4 0,1 0-1 16,0 3-25-16,-4 0-5 0,0-3-1 0,0 0 0 15,7 0-44 1,-4 0-10-16,5 0-2 0,-5 7-457 0,4-4-92 0</inkml:trace>
  <inkml:trace contextRef="#ctx0" brushRef="#br0" timeOffset="32833.953">9888 6734 1337 0,'0'0'28'0,"-3"7"6"0,3 2-34 0,0 3 0 16,0 1 0-16,0 0 0 15,3-7 58-15,-3-6 5 0,0 0 1 0,4-6 0 0,-1 6 18 0,4 0 4 0,1 0 1 0,-1 0 0 16,3-4-47-16,-3 4-10 16,4 0-2-16,-1 0 0 0,1 0-19 0,3-3-9 0,-3 0 8 15,3 0-8-15,-4 0 0 0,1-3 0 0,3-1 0 0,-3-2-11 16,3 0-1-16,-4-1 0 0,1 4 0 0,3-4 0 31,-3 1-20-31,-1-4-5 0,1 7-1 0,-4-3 0 0,3 3 38 0,-6-7 0 0,-1 10 0 0,-3 3 0 16,0 0 13-16,0 0 11 0,0 0 1 0,0 0 1 15,0 0-37-15,-3-10-7 0,-1 4-2 0,-6-3 0 16,3 2 20-16,-4-5 17 0,-3 9-3 0,0-7-1 16,3 4-13-16,-3 0 0 0,4-4 0 0,-4 10 0 15,3 0 0-15,0 0 0 0,1 0 0 0,-1 0 0 16,1 10-9-16,-1-1 9 0,1 1 0 0,2 2-9 15,1-6 9-15,0 7 0 0,0-4 0 0,-3 13 0 16,6 3 0-16,-3 1 0 0,4-4 0 0,-4 3 0 16,3-3 8-16,0 3-8 0,4-3 10 0,-3 3-10 0,3 0 14 15,0-3-3-15,0 0-1 0,3-4 0 16,1-2 12-16,-4-3 2 0,4-1 1 0,-1 1 0 16,4 2 0-16,-3-5 0 0,3-4 0 0,0 4 0 15,0-4-10-15,3 6-3 0,1-2 0 0,3-1 0 16,-3-6-3-16,3 4-1 0,0-4 0 0,0-3 0 15,0 0-28-15,0 0-7 0,4-3-1 0,3-4 0 16,-3 4-137-16,-1-6-28 0,15-7-6 0,-7 7-1 0</inkml:trace>
  <inkml:trace contextRef="#ctx0" brushRef="#br0" timeOffset="33124.199">10495 7045 1418 0,'0'0'31'0,"0"9"6"15,-3-3 2-15,3-6 1 0,-4 7-32 0,-3-1-8 0,7-6 0 0,0 0 0 0,0 0-13 0,0 0-5 16,0 0-1-16,0 0-593 0</inkml:trace>
  <inkml:trace contextRef="#ctx0" brushRef="#br0" timeOffset="35133.619">12040 6110 619 0,'0'0'17'0,"-7"-3"5"0,4-3-22 0,3 6 0 15,0 0 0-15,0 0 0 0,-4-6 51 0,4 6 5 16,0 0 2-16,0 0 0 0,0 0-46 0,0 0-12 16,0 0 0-16,0 0 0 0,0 0 19 0,0 0 1 0,-7-4 1 0,4 1 0 15,3 3 7-15,0-9 2 16,0 3 0-16,-4-1 0 0,4 1 14 0,-3 0 4 0,3 0 0 0,-4-1 0 15,4 7 9-15,0 0 3 0,0 0 0 0,0 0 0 16,0 0-8-16,0 0 0 0,0 0-1 0,0 0 0 16,0 0-11-16,0 0-3 0,0 0 0 0,0 7 0 15,-3 2-9-15,3 3-1 0,0 1-1 0,0 0 0 16,0 5-14-16,-4-2-2 0,4 9-1 16,0-3 0-1,-4 13-28-15,4-4-5 0,-3 3-2 0,3 4 0 0,0 0 50 0,0-1 9 0,3 4 3 0,1 0 0 16,0 3-27-16,-1-7-9 0,4 1 0 0,-3-4 9 15,3 1-9-15,-4-1 10 0,4-2-10 0,-3-4 10 16,-1 0 6-16,1-9 2 0,-1 3 0 0,1 0 0 16,-4-6-18-16,0-1 0 0,0 1 8 0,0 0-8 15,0-4 46-15,0 1 6 0,-4-4 0 0,4 4 1 16,-3-4-37-16,3-3-8 0,-4 4-8 0,1-4 11 0,-1-3-11 16,1 4 0-16,-4-4 0 0,0 0 0 15,-4-3 0-15,4 6 0 0,0-6 0 0,0-6-11 0,-4 6 11 16,4-3-8-16,-3-7 8 0,3 10-8 15,0-9-16-15,-1 3-4 0,1-1 0 0,-3 1 0 0,3 0 28 16,3-1 0-16,-3 1 0 0,4 6 11 0,-1-6-1 0,4 3 0 16,-3-3 0-16,-4 2 0 0,7 1-10 0,-4 3-9 15,0-6 9-15,1 0-13 16,-1 3-40-16,-3-1-8 0,4-2-2 0,-4 0 0 16,0 0-129-16,3-1-25 0,1-2-6 0</inkml:trace>
  <inkml:trace contextRef="#ctx0" brushRef="#br0" timeOffset="35654.089">11635 6048 637 0,'0'0'13'0,"0"0"3"0,0 0 1 0,0 0 3 0,-4-7-20 0,8 1 0 0,-4 0 0 0,0 6 0 0,-4-3 31 0,4 3 2 16,0 0 1-16,-3-4 0 0,3 4 22 0,0 0 5 15,-4-3 1-15,4 3 0 16,0 0-6-16,0 0-2 0,0 0 0 0,0 0 0 0,0 0 2 0,0 0 0 15,-7 0 0-15,7 0 0 0,0 0-4 0,0 0 0 16,0-6 0-16,0 6 0 0,0 0-32 0,0 0-8 16,0 0 0-16,0 0-1 0,0 0-11 0,0 0 0 15,7-6 0-15,0-1 0 0,-7 7 0 0,7 0 0 16,4-3 0-16,-4 0 0 0,3-3 0 0,1 6 0 16,0 0 0-16,-1-3 0 0,4 3 0 0,4 0 0 15,-8-3 0-15,5 0 0 0,-1-1 0 0,3 4 0 16,1-6 0-16,0 3 0 0,-1 3 0 0,1-6 8 0,-1-1-8 15,5 7 0-15,-5-3 10 0,-3 0-10 0,4 3 12 16,3-6-12-16,-3 6 0 0,0 0 0 0,-1 0 0 16,-3 0 0-16,0 0 0 0,-3 0 0 0,3 0 0 15,-3 6 0-15,3-6 0 0,-4 0 0 16,1 0 0-16,-1 0 0 0,5 0 0 0,-1 0 0 16,-4-6 0-16,1 6 0 0,3-3-12 0,-3-4-2 0,3 1-1 0,0 0 0 15,0-7-130 1,-3 10-27-16</inkml:trace>
  <inkml:trace contextRef="#ctx0" brushRef="#br0" timeOffset="36774.731">12531 6734 716 0,'0'0'16'0,"0"0"3"0,0 0 1 0,0 0 0 0,0 0-20 0,-4 7 0 0,1-7 0 0,-1 9 0 16,1 0 54-16,-1-2 7 0,4 2 2 16,-3 0 0-16,-1 1-30 0,0 2-5 15,1-5-2-15,-1 5 0 0,4-6 10 0,0 4 3 0,0-10 0 0,0 0 0 16,0 0 13-16,0 0 4 16,0 0 0-16,0 0 0 0,4 6 1 0,-1 4 1 0,1-7 0 0,0-3 0 15,3 6 0-15,3-6 0 0,-3 3 0 0,0-3 0 16,0 0-40-16,0 3-8 0,0-3-2 0,0 3 0 15,4 0-8-15,0 1 0 0,3-1 9 0,-4-3-9 16,-3 3 0-16,4 0 8 0,-4-3-8 0,0 3 0 16,0-3 8-16,0 0-8 0,-3 0 8 0,3-3-8 15,-4 0 11-15,1 3-3 0,-1-3 0 0,1 0 0 16,-1-1-8-16,-3 1 0 0,0-6 0 0,0 3 0 16,0-1-24-16,4-2-3 15,-8 0-1-15,4 2 0 0,0 1 0 0,0-3-1 16,-3 6 0-16,3-7 0 0,0 10 13 0,0 0 2 0,-7-6 1 0,3 0 0 15,4-1 13-15,0 7 0 0,0 0 0 0,0 0 0 0,0 0-9 16,-10 3 1-16,-1 1 0 0,4 2 0 0,0 0 8 16,-4 4-8-16,4-7 8 0,0 6-8 0,-3 0 8 0,3-5 0 15,7-4 0-15,-4 9 0 16,1-6 0-16,3-3 0 0,0 0 0 0,0 0 0 0,-7 13 0 0,7-13 0 16,0 0 0-16,0 0 0 0,0 0 0 0,-4 6 0 15,4-6 0-15,0 9 0 0,0 4 0 0,0-1-10 16,0-5 10-16,0 5-13 0,0-2 13 0,0-1 0 15,0 7 12-15,4-4-12 0,-4 1 12 0,3-4-12 16,1 4 12-16,3 2-12 0,-4-2 16 0,4 0-4 16,-3-7-1-16,3 6 0 0,0-8 23 0,0-1 5 15,4 0 1-15,-4-3 0 0,3 3-25 0,1-3-5 0,-4-3-1 16,3 3 0-16,1 0-9 0,0-3 0 16,3-7 0-16,0 1-11 15,0 6-37-15,-3-7-8 0,3 4-2 0,0 0-689 0</inkml:trace>
  <inkml:trace contextRef="#ctx0" brushRef="#br0" timeOffset="37433.289">12883 5979 417 0,'0'0'8'0,"0"0"3"0,0 0 0 0,0 0 2 0,0 0-13 0,0 0 0 0,0 0 0 0,0 0 0 15,0 0 56-15,0 0 8 0,0 0 1 0,0 0 1 16,0 0-10-16,0 0-3 0,0 0 0 0,0 0 0 16,0 0 0-16,0 0 0 0,0 0 0 0,0 0 0 15,0 0 24-15,0 6 5 0,0 3 1 0,0-3 0 16,0 7-43-16,0-4-9 0,-3 1-2 0,3 2 0 16,0 1 7-16,0 3 0 0,0-1 1 0,0 1 0 15,0 3-13-15,0 0-4 0,3-1 0 0,-3 7 0 16,4 4 3-16,-1-1 0 0,1 0 0 0,0 4 0 15,-1-4-23-15,-3 6 0 0,4 1 0 0,-4 2 0 0,0-5 0 16,0 2 0-16,0-6 0 0,0 7 0 0,0-1 19 16,-4-2-1-16,1-4 0 0,-1 3 0 15,4-6 16-15,0 1 3 0,0-5 1 0,0 1 0 0,-4-6-15 0,4 6-3 16,0-3-1-16,0-3 0 0,0-1-19 0,4 1 8 16,-4 0-8-16,4-4 0 0,-4-2 10 0,3-1-10 15,-3-3 8-15,4 7-8 0,-4-7 0 0,0-6 0 16,0 0 0-16,0 6 0 15,0 4-40-15,0-10-14 0,0 0-2 0,0 0-509 16,0 0-102-16</inkml:trace>
  <inkml:trace contextRef="#ctx0" brushRef="#br0" timeOffset="37911.808">12661 6436 836 0,'0'0'24'0,"0"-6"4"0,0 0-28 0,0 6 0 0,0-6 0 0,0-1 0 0,4 1 57 0,-4 6 6 15,0 0 1-15,0-6 0 0,0 6 0 0,0 0 0 16,0 0 0-16,0 0 0 0,0 0 0 0,0 0 0 16,7-3 0-16,-7 3 0 0,3-7-52 0,4 14-12 15,0-7 0-15,-3 0 0 0,3 0 44 0,0 3 5 16,0 0 2-16,4 0 0 0,-1 0-32 0,-3 0-7 15,4-3 0-15,0 0-1 0,-1 0 7 16,1 0 2-16,3 0 0 0,-4 7 0 0,4-7 4 0,1 0 2 16,2 0 0-16,-3 3 0 0,0-3-15 0,1 0-3 15,-1-3-8-15,0 3 12 0,0 3-12 0,-4 0 9 16,5-3-9-16,-1 0 8 0,-4 6-8 0,1-3 0 0,-1 0 0 0,1-3-11 31,-4 0-32-31,0 0-6 0,4 7-2 0,-4-4 0 16,3 0-113-16,1 3-22 0,0-3-5 0,-1 4-1 0</inkml:trace>
  <inkml:trace contextRef="#ctx0" brushRef="#br0" timeOffset="39143.936">13451 6678 836 0,'0'0'24'0,"0"0"4"0,0 0-28 0,0 0 0 0,0 0 0 0,0 0 0 16,0 0 101-16,0 0 15 0,0 0 2 0,0 0 1 15,0 0-38-15,0 0-7 0,0 0-2 0,0 0 0 16,0 0-13-16,-3 9-3 0,3-9-1 0,-4 6 0 16,4-6-9-16,0 13-2 0,-3-4 0 0,3 4 0 15,0-7-11-15,0-6-2 0,0 7-1 0,0 5 0 16,0 1-30-16,0-1 0 0,0-2 0 0,-4 2 0 15,4 1 0-15,0-4 0 0,4 0 0 0,-4 4 0 16,0 3 34-16,0-4 1 0,-4 4 0 0,4 0 0 16,0-4-22-16,0 1-4 0,0-1-1 0,0 1 0 0,0-1-8 15,0 1 12-15,0-4-12 0,0 4 12 16,0-13-12-16,-3 9 12 0,3-3-12 0,0-6 12 0,0 0-12 0,0 10 8 16,0-10-8-16,0 0 8 0,0 0-8 0,0 0 10 15,0 0-10-15,0 0 10 0,0 0-10 0,0 0 0 16,0 0 0-16,0-3 0 0,0-7 21 0,3 7 3 15,-3-6 0-15,0 6 0 0,0-7-39 0,0-2-7 16,4-4-2-16,-4 3 0 0,0-2 24 0,3 2 0 16,1-6 0-16,-4 4 0 0,0-1 0 0,3 4 0 15,-6-4 0-15,6-3 0 0,-3 3 0 0,4-2 0 16,-4 2 0-16,3-3 0 0,1 7-12 0,0-1 3 16,-4 0 0-16,3 4 0 0,1-4 9 0,-4 7-8 15,3-3 8-15,1 3-8 0,-1-1 8 0,-3 7-8 0,0 0 8 16,0 0-8-16,0 0 8 0,0 0 0 0,0 0 0 0,0 0 0 15,0 0-8-15,7-6 0 0,-3 3 0 16,3 0 0 0,-7 3-25-16,0 0-5 0,3 6-1 0,1 3 0 0,3-5 39 0,-4 5 0 0,1 3 0 15,-4-2 0-15,0 2 0 0,-4 1 0 0,8 0 0 0,-4 8 0 16,4-8 0-16,-1 0 0 0,1-1 0 0,-1 1 0 16,1 2 0-16,-1-2 0 0,1-7 0 0,-4 7 0 15,7-4 0-15,-7 0 0 0,3 1 0 0,-3-4 0 16,4 7 0-16,-4-7 0 0,0-6 0 0,0 0 0 15,0 6 0-15,0-6 0 0,0 0 0 0,0 0 0 16,0 0 27-16,0 0 13 0,0 0 2 0,0 0 1 16,0 0-31-16,0 0-12 0,0 0 8 0,0 0-8 15,0 0-32-15,0 0-12 0,0 0-3 16,3-6 0-16,-3 0 37 0,0-1 10 0,0 1 0 0,4 0 0 0,-1-4-17 16,1 1 1-16,-1 0 0 0,1 2 0 0,-1-5 26 0,1 2 6 15,0 1 0-15,-1-3 1 0,4-4-33 0,-3 3-8 16,-1-2 0-16,1 2-1 0,-1-9 25 0,1 3 0 15,3 0 0-15,-4 7 0 0,1-1 0 0,-1 4 0 16,1-4 0-16,3 7 0 0,-3-3 0 0,-1 2 0 16,1-5-8-16,-1 12 8 0,1-6 0 0,-1 6-10 15,4 0 10-15,-7 0 0 16,4 3-34-16,3 6 0 0,-4 4 0 0,1-7 0 0,3 3 34 16,-4 1 0-16,4 2 0 0,-3 7 0 0,0 0 0 15,3 3 0-15,-4 0 0 0,1 3 0 0,-1 0 0 0,1 0 0 0,-1-3 0 16,1 3 0-16,-1-3 23 0,1 0 11 0,-1 0 2 15,-3 0 1-15,4-3-9 0,-1 0-1 0,1-1-1 16,-4 1 0-16,3-6-1 0,-3 9 0 0,0-10 0 0,4 1 0 16,-4-4-11-16,0-9-2 0,0 0-1 0,0 0 0 15,0 0-11-15,0 0 0 0,0 0 0 0,0 0 0 16,7 3 0-16,-7-3-11 0,0 0 1 0,4 4 0 16,-4-4-44-1,3 3-9-15,4 0-1 0,-7-3-505 0,0 0-101 0</inkml:trace>
  <inkml:trace contextRef="#ctx0" brushRef="#br0" timeOffset="39778.154">14041 6731 1074 0,'0'0'30'0,"0"0"8"0,0 0-30 0,0 0-8 0,0 0 0 0,0 0 0 0,0 0 104 0,0 0 19 15,0 0 4-15,0 0 1 0,0 0-52 0,0 0-9 16,0 0-3-16,0 0 0 0,-4 6-51 0,1 4-13 0,-5-4 0 16,5 3 0-16,-4-9 0 0,0 0 0 0,3 4 0 15,-3 2 0-15,4 0 21 0,-4 0 2 0,-4-2 0 0,4 8 0 16,3-6-23-16,-3 1 0 0,0 8 0 0,0-8 0 15,4 5 0-15,-4-2 0 0,0-1 0 0,3 3 0 16,1-2 0-16,-1 6 0 16,1-4 0-16,-1 1 0 0,4-1 12 0,-3 1 0 0,3 2 1 0,0 1 0 15,0 0 11-15,0-1 3 0,0 1 0 0,0 0 0 16,3 0-8-16,1-1-2 0,-4-5 0 0,3-4 0 16,-3-6-25-16,7 12-6 0,0-5-1 0,0 2 0 15,0-3 15-15,0 4 0 0,0-7 0 0,0 3 0 16,1 0 28-16,-1-6 9 0,7-3 2 0,-4-6 0 15,1 3-20-15,-1-1-4 0,1-2-1 0,0 0 0 16,3-7-14-16,-4 3 0 0,1 4-12 0,-1-4 12 16,1 1 0-16,0-1 0 0,-1-2 0 0,-3-4 0 15,0 6-13-15,0-2 4 0,-3-4 1 0,-1 6 0 16,1-2-25-16,0 2-5 16,-4 0-1-16,0-2 0 0,0-1 39 0,-4 4 0 0,0-4 0 15,-3 3 0-15,0-2 0 0,0 2 0 0,-3 1 0 0,-1 2 0 16,-7-2 0-16,4 5 0 0,0 1 0 0,4 6 0 0,-1-3-8 0,1 3 8 15,-5 3 0-15,1 6 0 16,4 7-12-16,-1-6 1 0,-3 2 1 0,3 1 0 0,4 5 2 0,-3-2 0 16,3 12 0-16,0 1 0 0,3-4-6 0,1 0-1 15,-1 3 0-15,1 3 0 16,-1-2-26-16,4-4-6 0,0-10-1 0,0 7 0 16,4-6-49-16,-4-7-11 0,3 4-1 0,1-1-1 15,-1-5 52-15,-3-7 10 0,11 6 3 0,-4-3-474 0</inkml:trace>
  <inkml:trace contextRef="#ctx0" brushRef="#br0" timeOffset="40179.973">14316 6725 1146 0,'0'0'32'0,"0"0"8"0,0 0-32 0,0 0-8 0,0 0 0 0,0 0 0 0,0 0 80 0,0 0 16 16,0 0 2-16,0 0 1 15,0 0-19-15,0 6-3 0,0-6-1 0,3 6 0 0,1-2-27 0,-4-4-5 16,3 6-2-16,1 0 0 0,-4 0-17 0,3 1-3 15,1-1-1-15,-1 0 0 0,-3 4-11 0,4 2-2 16,-4-2-8-16,3 2 12 0,-3 1-12 0,0 5 0 16,0 1 0-16,0 3 0 0,-3-3 0 0,3 6 0 15,0 0 0-15,-4 0 0 0,4 0 0 0,-3-3 0 16,3-3 0-16,-4 0 0 0,1-3 0 0,3 6 0 16,0-4-8-16,0 1 8 0,0-3 0 0,3-4 0 15,-3 7 0-15,4-6 0 0,-1-4 0 0,1-6 0 16,-4 0 0-16,0-3 0 15,0 0-27-15,0 0-1 0,7-3-1 0,0-6-539 0,0-1-107 16</inkml:trace>
  <inkml:trace contextRef="#ctx0" brushRef="#br0" timeOffset="40493.057">14143 6264 1036 0,'-11'6'23'0,"11"-6"5"0,0 0 0 0,0 0 1 16,0 0-29-16,0 0 0 0,0 0 0 0,0 0 0 0,0 0 0 0,0 0 0 15,0 0 0-15,0 0 0 0,4 0 57 0,3 6 6 16,0-2 1-16,4-1-410 16,-4-6-82-16</inkml:trace>
  <inkml:trace contextRef="#ctx0" brushRef="#br0" timeOffset="71436.021">15431 6857 1267 0,'0'0'28'0,"0"0"5"0,0 0 2 0,-4-10 1 0,0 7-36 0,4-6 0 0,-3 5 0 0,-1-2 0 15,1 0 58-15,-4 0 5 0,3-7 1 0,-3 10 0 16,0-6 0-16,0 9 0 0,0-7 0 0,0 4 0 16,0 0-28-16,0 0-6 0,0-3-1 0,0 6 0 15,7 0-12-15,-7 0-2 0,-4 6-1 0,1-3 0 0,-1 3-14 16,0 1 0-16,1 5 0 0,-4-2 0 15,3 2 0-15,-7 1 0 0,4-1 0 0,0 1 0 0,-3 2 0 0,3 1 11 16,-4 0-11-16,0-1 10 16,1 1 10-16,-1 0 1 0,4-4 1 0,-4 4 0 0,4 0-4 0,0-7-1 15,3 0 0-15,1 1 0 16,3-7-32-16,0 3-6 0,7-6-2 0,-4 0 0 0,4 0 59 0,0 0 11 16,0 0 2-16,0 0 1 0,0 0-30 0,0 0-7 15,0 10-1-15,4-7 0 16,3 3-12-16,0-3 9 0,3 0-9 0,5 1 8 0,-5-4-8 0,4 3 0 15,-3-3 0-15,3 3 0 0,0 0-12 0,0-3 1 16,0-3 1-16,-3 0 0 0,-1 0-8 0,1-7-2 16,0 1 0-16,-1-4 0 0,-3 1 20 0,0-7 0 15,0 0 0-15,0 0 0 0,-3-6 0 0,3 3 0 0,0 0 0 16,0 0 0-16,-3-3 0 0,-1 3 0 0,1 3 0 0,-4-3 0 16,3 0 0-16,1 1 0 0,-4-1 8 15,3 9-8-15,-3-3 0 0,0 4 0 0,4 2 0 0,-4 1 0 16,0 9 0-16,0 0-8 0,0 0 8 0,0 0 0 15,0 0-12-15,-4 9 4 0,4 1 8 0,-3 2-13 32,3 4-11-32,-4-3-1 0,1 9-1 0,-1 3 0 0,4-3 48 0,-3 3 10 0,3-3 1 0,-4 3 1 15,4 3-24-15,0-3-10 0,0 0 8 0,0 3-8 16,0-6 0-16,0 6 0 0,0-2 0 0,0-8 0 16,0-2 0-16,0-10 0 0,0 7 8 0,0-1-8 15,4-5 0-15,-4-1 0 0,0 0 0 0,3-3 8 16,-3-3-8-16,0 0 0 0,0 7 0 0,0-7 0 15,0 0-36-15,0 0-2 0,0 0-1 0,0 0-559 16,0 0-112-16</inkml:trace>
  <inkml:trace contextRef="#ctx0" brushRef="#br0" timeOffset="72185.081">15409 6788 576 0,'0'0'12'0,"0"0"4"0,0 0 0 0,0 0 0 0,0 0-16 0,0 0 0 0,0 0 0 0,0 0 0 16,0 0 105-16,0 0 19 0,0 0 3 0,0 0 1 15,0 0 0-15,0 0 0 0,0 0 0 0,0 0 0 0,0 0-47 16,-3 6-9-16,-1 0-1 0,4-6-1 0,0 0-26 16,0 0-6-16,0 0-1 0,0 6 0 15,-3 1 9-15,3 2 2 0,0-9 0 0,3 6 0 0,-3 1-16 0,4 2-4 16,3 0 0-16,-4-2 0 0,-3 5 0 0,4 1 0 16,-1-4 0-16,1 4 0 0,0-1-13 0,-1 4-3 15,1 3-1-15,-1 0 0 0,4 3-2 16,-3-1 0-16,-1-2 0 0,4 6 0 0,-3-3-1 0,-1-3-8 15,4 0 12-15,-3 0-4 0,3 0-8 0,-4-1 8 16,1 1-8-16,0-3 8 0,-1-7-8 0,1 1 12 16,-1-4-12-16,1 7 12 0,-1-7-3 0,1 0 0 15,-4-6 0-15,0 0 0 0,0 0 3 0,0 0 1 0,0 0 0 16,0 0 0-16,3-3 0 0,1-3 0 0,-1-1 0 0,1-2 0 16,-1-4-13-16,-3 1 0 15,0-1 0-15,0 1 0 0,4-1-9 0,-4 1 9 0,3-7-13 0,1 6 5 16,-1-2 8-16,1-4 0 0,0 3-9 15,-1 1 9-15,1-4 0 0,-1 3 0 0,4-3 0 0,0 4 0 16,-3-1 0-16,3-3 0 16,0 0 0-16,0 0 0 0,3 1 0 0,-2-4 0 0,2-3 0 15,-3-1 0-15,0-5 0 0,0 9 0 0,4-3 0 0,-4 0 8 16,0 0-8-16,0 0 0 0,0 3 0 16,0 0-11-16,0 0 11 0,-3 3 0 0,3 3 0 0,-4 4 0 15,1-1-20-15,-1 4 0 0,-3 3 1 0,0-1 0 16,4 7-49-16,-1 0-9 0,4 7-3 15,-7 2 0-15,4-3-126 0,0 13-26 16,-1-3-4-16,1 3-465 0</inkml:trace>
  <inkml:trace contextRef="#ctx0" brushRef="#br0" timeOffset="72868.946">15896 6806 1191 0,'0'0'26'0,"0"-6"6"0,0 3 0 0,-3-6 2 0,-1 5-34 0,4 1 0 0,-3-3 0 0,3 6 0 15,-4-9 99-15,1 5 13 0,-1-5 2 0,-3 9 1 16,3-6-42-16,4 6-8 0,0 0-1 0,0 0-1 16,0 0-8-16,-7-6-2 0,7 6 0 0,0 0 0 15,-7 6-36-15,4-3-7 0,-4 0-2 0,3 10 0 16,1-1-8-16,-4-2 0 0,3 8 0 0,-3 1-11 16,4-3 11-16,-1 0-8 0,0 2 8 0,-3 1-8 15,4 3 8-15,-1-3 0 0,1 0 0 0,-1-7 0 16,-3 1 0-16,4-4 0 0,-1 4 0 0,1-1 8 15,-1-2 4-15,1-1 2 0,3 1 0 0,-4-4 0 16,4-6 6-16,0 9 2 0,0-9 0 0,-3 7 0 16,6-1-5-16,-3 3-1 0,4-6 0 0,-1 4 0 15,-3-7 0-15,7 6-1 0,0-6 0 0,0 6 0 16,0-3-3-16,0-3-1 0,4 0 0 0,0 0 0 0,-4-3-11 16,3-3 10-16,1 0-10 0,-1-1 10 15,4-2-10-15,-3 0 0 0,0-1 0 0,-1-2 0 16,-3-4-11-16,0 0 11 0,0 4-8 0,0-7 8 0,1 3-11 15,-5 0 11-15,4 1-13 0,-3-4 5 0,3 0 8 16,-4 3 0-16,1-2 0 0,-1 5 0 0,1-6 0 0,-1 4 0 16,-3-4 0-16,0 3 0 0,0 0 0 0,0-5 0 15,-7 8 0-15,4-3 0 0,-1 4 0 0,-3-1-13 16,0 4 5-16,0-1 8 0,0 1-8 0,-4 6 8 16,4-7 0-16,-3 10 0 0,3-6-20 0,0 6 0 15,0 0 0-15,-4 3 0 0,4-3 4 0,-4 3 0 16,4 10 1-16,0 0 0 0,0 8 3 0,0 5 0 15,0-4 0-15,-3 9 0 0,2-6-8 0,1 6 0 16,0 1-1-16,4 2 0 16,-1 4-19-16,1-7-3 0,-1 1-1 0,1-1 0 15,3-9-34-15,0 6-7 0,0-12-2 0,0-1 0 16,3-2 10-16,-3-4 1 0,0-9 1 0,0 0-533 0</inkml:trace>
  <inkml:trace contextRef="#ctx0" brushRef="#br0" timeOffset="73347.611">16083 6719 1414 0,'0'0'31'0,"0"0"6"0,-3 9 2 0,-1 4 1 0,1-4-32 0,-1 7-8 0,1-1 0 0,-1 1 0 0,0 0 61 0,1 2 11 16,-1-2 1-16,1 3 1 0,-1 0-24 0,1 0-5 16,-1-1-1-16,1 1 0 0,3 0-19 0,-4-6-4 15,4-1-1-15,0 1 0 0,0-10-20 0,0-3 0 16,0 0 0-16,0 0 0 0,0 0 40 0,0 0 3 16,4 0 1-16,-1-6 0 0,4-1-21 0,0-5-4 15,-3 2-1-15,7-2 0 0,-4-1-18 0,0-2 0 16,3-4 0-16,-3 6 0 0,-3-6 0 0,6 1 0 15,-3-8 0-15,4 5 0 0,-4-1 0 0,4 9-9 0,-4-9 9 16,0 6 0-16,0-2 0 0,3 2-8 0,-3-3 8 16,-3 7 0-16,3 5 0 0,-3 1 0 0,-4 6 0 15,3-3 0-15,-3-7 0 0,0 10-10 0,0 0 1 0,4 13 0 16,-4-4 9-16,3 7 0 0,-3 0-9 0,0 3 9 16,0 3 0-16,0 9 0 0,0-3 0 0,4 7 0 15,-1 2 0-15,-3-2 0 0,4-1 0 0,-1 1 8 16,-3 2-8-16,4-5 0 0,-1-7-12 0,1 0 12 15,-1 0-16-15,1-3 5 16,-4 0 1-16,3-10 0 0,1 1-14 0,-4 6-4 16,0-10 0-16,3 4 0 0,-3-13-140 0,0 0-29 0,11-7-6 15,-4-2-1-15</inkml:trace>
  <inkml:trace contextRef="#ctx0" brushRef="#br0" timeOffset="74361.133">16990 6853 1594 0,'0'0'35'0,"0"0"7"0,0 0 2 0,0 0 1 0,0 0-36 0,3-6-9 0,4 6 0 0,-7 0 0 16,0 0 72-16,0 0 13 0,7-3 3 0,0 0 0 0,-7 3-32 16,0 0-5-16,0 0-2 0,0 0 0 0,0 0-3 15,0 0-1-15,0 0 0 0,0 0 0 0,0 0-25 0,-3-6-4 16,-4 2-2-16,-4-2 0 0,1 3-14 0,-1 3 0 15,-3 0 0-15,0 0-10 16,-4 0 10-16,1 3 0 0,-1 3 0 0,0-2 0 0,1 2 0 0,-1 0 0 16,4 4-9-16,0-1 9 0,0 0 0 15,0 4-9-15,3-1 9 0,0 1 0 0,1-4 0 16,3 7 0-16,0-3 0 0,0-1 0 0,3 1 0 0,1-1 11 16,-1 1-3-16,4 2-8 0,-3-5 16 0,3-1-4 15,0 4-1-15,3 3 0 0,1-4 0 0,-1 1 0 16,1-7 0-16,3 3 0 0,0-9-11 0,0 0 8 15,0 0-8-15,4 0 8 0,-1 3-8 0,1-3 0 0,3-12 9 16,-4 6-9-16,5-7 0 0,-1-3 9 16,-4-2-9-16,1-4 0 0,6 3 0 0,-2-3-11 0,-5-3 0 0,1 3 0 15,3-3 11-15,-4 3 0 0,8-6 0 0,-7-1 0 16,3-2 0-16,0 0 0 0,-4-1 0 0,5 1 0 16,-1-4 0-16,0-2 0 0,-4 2 0 15,1 1 0-15,0-4 0 0,-4 4 0 0,0-4 0 0,0 4 0 16,-4-1 0-16,-3 1 0 0,4 2 0 0,-4-2 0 15,0-1 0-15,-4 4 0 0,1 3 0 0,3 3-8 16,-4-1 0-16,1 4 0 0,-1-3 0 0,1 3 0 16,-1 7-4-16,-3-4 0 0,3 6 0 0,1 4 0 15,-4-4 1-15,3 13 0 0,4 0 0 0,0 0 0 0,-7 0-6 16,0 13-2-16,0-7 0 0,0 10 0 16,0 3 7-16,0 0 0 0,0-1 1 0,0 7 0 0,3 1 11 15,-3 5 0-15,0 0 0 0,4 7 8 16,3 0-8-16,-4-1 0 0,4-2-8 0,4 2 8 0,-1 4 0 0,-3-3 11 15,4-4-1-15,-1 1 0 0,1-7 10 16,-1 0 1-16,-3 0 1 0,4-3 0 0,-4 7-8 0,3-7-2 16,-3 3 0-16,0-6 0 0,0 3 0 0,4-3 0 15,-4 0 0-15,0 0 0 0,0 3-12 0,-4-3 0 16,4-6 0-16,-3 9 0 0,-1-6 0 0,4-4 0 16,0 4 0-16,-3-3 0 0,3-1 0 0,0 1 0 15,3-3 0-15,-3-1 0 0,0 1 0 0,4-4 0 16,-4 1 0-16,3-4-10 0,1 3-2 0,-4-9 0 0,3 7 0 15,1-1 0-15,0 3 3 0,3-6 0 16,-4-6 0-16,4 0 0 16,-3 3-15-16,-1-3-2 0,4 3-1 0,-3-3 0 15,3 0-29-15,-4 0-7 0,4 3-1 0,-3-7 0 16,3 4-156-16,-3-3-32 0,6-7-7 0,-3 7-1 0</inkml:trace>
  <inkml:trace contextRef="#ctx0" brushRef="#br0" timeOffset="74665.987">17201 6844 1796 0,'0'0'40'0,"0"0"8"0,0 9 1 0,0-2 1 16,-3 8-40-16,3-5-10 0,0-1 0 0,-4 10 0 0,4-3 53 0,0-4 9 15,-3 1 2-15,3 6 0 0,0-4-31 0,0-2-5 16,3 2-2-16,-3 1 0 0,0-3-17 0,0 2-9 16,0 1 10-16,-3-10-10 0,3 7 0 0,0-13 0 15,0 0 0-15,0 0 0 16,0 0-60-16,0 0-8 0,0 0-1 0,0 0-807 0</inkml:trace>
  <inkml:trace contextRef="#ctx0" brushRef="#br0" timeOffset="74867.042">17184 6151 1170 0,'0'0'25'0,"0"0"6"0,0 0 1 0,0 0 1 0,0 0-33 0,0 0 0 0,-7 0 0 0,7 0 0 15,-7 3-23-15,7-3-11 0,-7 3-2 0,7-3-1 0,0 0 16 0,0 0 3 16,0 0 1-16</inkml:trace>
  <inkml:trace contextRef="#ctx0" brushRef="#br0" timeOffset="75353.292">17434 5935 1443 0,'0'0'32'0,"-7"6"6"0,7 3 2 0,-3 1 0 0,-1-1-32 0,4 4-8 0,-3-7 0 0,3 6 0 16,0 7 55-16,0-3 9 0,3-3 1 0,1 8 1 16,-4-8-2-16,3 9 0 0,1-10 0 0,-1 1 0 15,1 9-16-15,3-3-3 0,-4 0-1 0,4 12 0 16,0-6-24-16,-3 0-4 0,3 0-2 0,-3 7 0 15,-1-1-14-15,1 0 9 0,-1 1-9 0,1-1 8 16,-8 0-8-16,4 4 12 0,-3-1-12 0,-4-2 12 16,3-7-4-16,-3 0 0 0,3 0 0 0,1 9 0 15,-1-8-8-15,1 2 0 0,-1-3 0 0,1 3 0 16,-1-3 0-16,1-3 0 0,-1 0 0 0,1-3 0 16,3 0 0-16,0 6 0 0,-4-6 0 0,4-1 0 15,0 1 0-15,0-6 0 0,0 6 0 0,0-7 0 16,0 1 0-16,4-4 0 0,-4 4 0 0,3-4 0 0,1-3 0 15,-4 7 0-15,3-7 0 0,-3-6 0 16,4 6-32-16,-4-6-1 0,0 0-1 0,0 0 0 16,0 0-56-16,0 0-11 0,0 0-3 0,0 0 0 15,0 0-8-15,0 0-3 0,0 0 0 0,0 0-517 0</inkml:trace>
  <inkml:trace contextRef="#ctx0" brushRef="#br0" timeOffset="75702.092">17247 6631 1378 0,'0'0'30'0,"0"0"6"0,0 0 2 0,0 0 2 0,0 0-32 0,0 0-8 0,0 0 0 0,0 0 0 16,0 0 70-16,0 0 13 0,0 0 2 0,0 0 1 16,0 0-16-16,4 0-3 0,3 0-1 0,-7 0 0 15,0 0-24-15,3 3-5 0,4-3-1 0,1 0 0 16,-1-3-25-16,0 3-11 0,0 0 8 0,3-7-8 16,-3 7 0-16,4-3 0 0,0-6 0 0,-1 6 0 15,-3 0 0-15,4-4 0 0,6 4 0 0,-6-3 0 16,3 3-49-16,-3 0-3 0,3-4 0 0,0 7 0 15,-4 0 3-15,1 0 0 0,3 7 0 16,-3-4 0-16,-1-3-40 0,1 3-8 0,-1 0-2 0,1 0-343 16,-4 0-69-16</inkml:trace>
  <inkml:trace contextRef="#ctx0" brushRef="#br0" timeOffset="77018.566">18440 6502 933 0,'0'0'26'0,"0"0"6"0,3-3-32 0,1-3 0 0,3 3 0 0,-7 3 0 16,3-7 59-16,1 7 5 0,-4 0 0 16,3-3 1-16,-3 3-33 0,0 0-6 0,7 0-2 0,-7 0 0 15,0 0 7-15,0 0 1 0,0 0 0 0,0 0 0 16,0 0-3-16,0 0 0 0,0 0 0 0,0 0 0 16,4 3 15-16,-4-3 2 0,0 10 1 0,0-4 0 15,0-6-27-15,-4 6-6 0,1 4-1 0,-1-7 0 16,4-3-1-16,-3 6-1 0,3-6 0 0,-7 3 0 15,0 0 13-15,0-3 4 0,0 7 0 0,0-4 0 16,-4 0-17-16,4 3-3 0,-4-3-8 0,1 4 12 16,-4-1-12-16,3 3 0 0,1 1 0 15,-1-1 0-15,-3-3 0 0,3 4 0 0,-3-7 0 0,-4 6 0 16,1 1 36-16,-1-1 2 0,1 4 0 0,-5 2 0 16,5-5-12-16,-1 2-2 0,4 1-1 0,-4-4 0 15,4 4-15-15,0-1-8 0,0-2 8 0,0-4-8 16,3 3 0-16,1 1 0 0,3-4 0 0,-4-3 8 15,4 4-8-15,0-7 0 0,3 6 0 0,4-6 0 16,-7 3 0-16,7-3 0 0,0 0 0 0,0 0 0 16,0 0 0-16,0 0 9 0,0 0-9 0,0 0 10 0,0 0 0 15,0 0 0-15,0 0 0 0,0 0 0 0,0 0-10 0,0-9 12 16,0 9-12-16,0 0 12 0,0 0-12 0,0 0 0 16,4 0 0-16,-4 0 0 15,0 0-12-15,3-4 12 0,-3 4-10 0,0 0 10 0,0 0-8 0,8 0 8 16,-8 0 0-16,7 4-9 0,0 5 9 0,0-6-10 15,-4 10 10-15,4-4-10 0,-3 4 10 0,-1-1-12 16,1 1 12-16,-1 2-12 0,4 1-8 0,1 0-1 16,-5-1-1-16,4 1 0 0,0 0 6 0,4-1 2 15,-4-2 0-15,0-7 0 0,3 7-1 0,-3-4 0 16,4-3 0-16,0 4 0 0,-1-4 3 0,1-3 0 0,-1-3 0 16,1 7 0-1,0-4-44-15,3 0-8 0,0-3-1 0,0 0-1 0</inkml:trace>
  <inkml:trace contextRef="#ctx0" brushRef="#br0" timeOffset="77646.954">18598 6734 1176 0,'0'0'33'0,"0"0"7"0,-7 7-32 0,4-7-8 0,3 0 0 0,-7 0 0 16,0 0 72-16,7 0 13 0,-7 0 3 16,7 0 0-16,-7 0-21 0,7 0-4 0,-7 0-1 0,7 0 0 15,-7 0-39-15,-4-4-8 0,4 4-2 16,-4-3 0-16,4 3 7 0,-3 0 0 0,-1 0 1 0,0 3 0 15,1-3-21-15,-1 4 0 0,-3-4 0 0,4 9 0 16,-4-6 0-16,3 6 0 0,0 1 0 0,1-1 0 16,-1-2 0-16,1 2 0 0,3 0 0 0,0-2 0 15,-1 2 0-15,5-6 0 0,3-3 0 0,0 0 0 16,-4 10 11-16,4-10-3 0,0 0 0 0,0 0 0 16,0 0 16-16,0 0 4 0,4 6 0 0,-4-6 0 15,0 0 6-15,0 0 2 0,0 0 0 0,3 3 0 16,1 0-26-16,3 7-10 0,0-7 8 0,0 3-8 15,4-3 0-15,-1 3 0 0,1 1 0 0,-4-1 0 16,4 0 0-16,-4 4 0 0,3-7 0 0,1 9 0 16,-1-2 0-16,-3-4 0 0,4 0 0 0,0 4 0 0,-1-7 0 15,1 3 0-15,-4 0 0 0,3-3-11 16,1 1-23-16,0-1-5 0,-1-3-1 0,-3 3 0 16,4-3-22-16,-1 0-5 0,1 0-1 0,3 0 0 15,-3 0-108-15,3-3-23 0</inkml:trace>
  <inkml:trace contextRef="#ctx0" brushRef="#br0" timeOffset="86446.61">19533 6593 1205 0,'0'0'34'16,"0"0"8"-16,0 0-34 0,0 0-8 0,0 0 0 0,0 6 0 0,4 1 65 0,-4-1 11 15,0 3 3-15,0-9 0 0,0 0-17 0,0 10-3 16,-4-1-1-16,4-3 0 0,0 7-38 0,0 0-7 16,0-1-1-16,0-3-1 15,0 4-11-15,0 0 0 0,0-4 0 0,4 0-11 0,-4-9 19 0,0 4 3 16,0-4 1-16,3 12 0 0,-3-6 0 0,0-6 0 0,0 0 0 15,0 0 0-15,0 0 20 0,4-6 4 16,-1-6 0-16,-3 5 1 0,4-8-13 0,-4 2-4 0,0-3 0 16,0 4 0-16,0-1-20 0,-4-6 0 0,1 7 0 0,-1-4-12 31,-3-3-23-31,0 7-5 0,-3-4 0 0,-1-3-1 16,0 7 2-16,1-1 1 0,-4 1 0 0,0 2 0 0,0 7 17 0,-1 3 3 15,5 0 1-15,-4 3 0 0,3 4 17 0,-3-1-8 0,4 3 8 0,-1 1 0 16,0 2-10-16,4 1 10 0,-3 2-8 0,3-2 8 15,3-4 0-15,1 4 0 0,-4 6 9 0,3-7-9 16,4 4 12-16,0-3-4 0,0 5 0 0,-4-2-8 16,4 3 18-16,0-3-3 0,0 9-1 0,0-3 0 15,0-4 14-15,0 4 2 0,0-3 1 0,0 3 0 16,0-3-31-16,0 0 0 0,4 0 0 0,-4-4 0 16,7-2 12-16,-3-4-3 0,3 4-1 0,0-4 0 15,0-6-8-15,3 10 12 0,1-13-12 0,0 9 12 0,3-3-12 0,-4-2 8 16,4-4-8-16,0-4 8 0,1 1-8 15,2 0-9-15,1-6 9 0,-4 3-13 16,0-4-154-16,4-2-30 0</inkml:trace>
  <inkml:trace contextRef="#ctx0" brushRef="#br0" timeOffset="86819.483">19685 6302 1206 0,'0'0'26'0,"0"0"6"0,0 0 0 0,0 0 3 0,0 0-35 0,0 0 0 0,4-7 0 0,-4 7 0 16,0 0 52-16,0 0 3 0,0 0 1 0,0 0 0 15,3 7-40-15,-3 2-7 0,4-3-1 0,-4 7-8 16,0-1 20-16,0 1-2 0,0 2-1 0,-4 1 0 16,4 3 1-16,-3 0 0 0,3-7 0 0,0 10 0 15,3-9-8-15,-3 6-2 0,0-4 0 0,0-2 0 0,4-7-8 0,-4 0 0 16,3 4 0-16,1-4 8 15,-1 0-48-15,1 1-11 0,-1-1-1 0,1 0-604 16</inkml:trace>
  <inkml:trace contextRef="#ctx0" brushRef="#br0" timeOffset="87450.781">19872 6741 1530 0,'0'0'43'0,"0"0"10"0,0 0-42 0,0 0-11 0,-4 12 0 0,4-3 0 16,0 1 26-16,0-1 3 0,0-9 1 0,0 7 0 15,0 2 2-15,4-6 1 0,-4 10 0 0,4-7 0 16,-1 0-22-16,-3-6-11 0,4 3 10 0,3 0-10 16,-4 1 20-16,-3-4-1 0,7 0-1 0,-3-4 0 15,3 4-18-15,3-6 0 0,-3 3-8 0,0-6 8 16,4 2 0-16,-4 1 0 0,0-6 0 0,0 8 0 0,0-2 0 15,0-6 0-15,0 8 0 0,0 1 0 0,-3-3 10 16,3 3-10-16,-3-6 8 0,-4 9-8 0,3-7 9 16,-3 7-9-16,0 0 10 0,0 0-10 0,0-6 0 0,0-3 0 15,0 5 0-15,0-5 0 0,-3 6 0 0,-1-7 0 16,4 7 0-16,-7-3 0 0,0 0 0 16,0-4-18-16,0 7 2 0,0-3 1 0,-4 3 15 0,1 0 0 15,-1-4 0-15,0 7 0 0,1 0 0 0,-1 0 0 16,4 10-10-16,-3-7 10 0,-1 10 0 0,0-4 0 15,1 3-9-15,3 1 9 0,0 0 8 0,-4 5 4 16,4-2 2-16,0 3 0 0,0-3-14 0,3 2 0 16,-3-2 0-16,4 3 0 0,-4 0 0 0,3-1 0 15,1-2 0-15,3 3 0 0,0-3 8 0,-4-4 0 16,4 1-8-16,0-1 12 0,4-2 0 16,-4-1-1-16,3-6 0 0,-3 10 0 0,0-7 7 0,4 0 2 0,-1 1 0 0,1-1 0 15,-1 3-11-15,1-2-1 0,3-1-8 16,-3 0 12-16,3-3-12 0,0 4 0 0,3-1 0 0,-3 0 0 31,4-3-29-31,-1 0-9 0,-2 4-2 0,2-4-515 0,1 0-103 0</inkml:trace>
  <inkml:trace contextRef="#ctx0" brushRef="#br0" timeOffset="87997.698">20271 6715 1558 0,'0'0'34'0,"0"0"7"0,-7 4 2 0,7-4 1 0,-4 9-35 0,0-3-9 16,-3 1 0-16,4 2 0 0,-4-6 48 0,0 10 8 15,0-7 2-15,0 3 0 0,0-2-28 0,0 2-6 16,0 0 0-16,-4-2-1 0,4 2-23 0,-4 0 9 16,4 1-9-16,-3-4 0 0,3 7 0 0,0-4 0 15,0 0 0-15,-1-2 0 0,5 2 0 0,-1-3 0 16,4-6 0-16,-3 7 0 0,-1-1 0 0,1 0 0 0,3-6 0 0,0 0 0 16,0 0 0-16,0 0 0 15,0 0 0-15,0 0 0 0,0 0 8 0,0 0-8 0,0 0 9 0,0 0-9 16,0 0 8-16,10 3-8 0,-3 1 0 0,-7-4 9 15,15 0-9-15,-8 0 0 0,0 0 0 0,3 0 0 16,-3 0 0-16,4 0 0 0,-1 0 0 0,-10 0 0 16,8 3-9-16,-8-3 9 0,7 3 0 0,0 3 0 15,3-3-8-15,-3 10 8 0,-3-7 0 16,3 3 0-16,0-2 0 0,0 5 0 0,0 1 0 0,0-1 0 16,-3 1 0-16,3 3 0 0,-4-1 0 0,1 1 0 15,-1-7 0-15,1 4 0 0,-1-13 0 0,1 12 0 16,-1-2 0-16,-3 2 0 0,0 1 9 0,-3-4-9 15,3 1 0-15,-4-1 0 0,1 4 0 0,-4-7 0 16,3 3 0-16,-3 1 0 0,-3-7 0 0,2 3 0 16,8-6 0-16,-10 0-9 0,-4 3 0 0,0-3 0 15,0-3-5-15,-4-3-1 0,0-4 0 0,1-2 0 16,3 6-55-16,-4-10-11 0,4 0-3 16,-4 4-397-16,4 2-80 0</inkml:trace>
  <inkml:trace contextRef="#ctx0" brushRef="#br0" timeOffset="88522.296">20454 6254 860 0,'0'0'19'0,"-3"10"4"0,-1-4 1 0,0 4 0 0,4-7-24 0,-3 6 0 0,-1-6 0 0,4 7 0 0,0-10 75 16,0 9 10-16,0-9 3 0,0 0 0 0,0 9 21 0,4-2 5 15,-4-7 1-15,0 9 0 16,3 4-47-16,-3-1-10 0,0 1-2 0,0 6 0 0,4-4-13 0,-4 4-3 16,0 0-1-16,4 3 0 0,-4 3-5 0,0 3-1 15,3 0 0-15,-3-3 0 0,0 4-5 0,0-1 0 16,0 3-1-16,4 4 0 0,-1 2-14 0,-3 1-2 15,4 0-1-15,-1-4 0 0,1 7-10 16,-1 0 0-16,1-4 0 0,-1 4 8 0,1-6-8 0,-1-1 0 16,1 1 0-16,-1-4 0 0,-3-3 0 0,4-3 0 15,-4-3 0-15,0-3 0 0,0 0-13 0,0-7 1 0,0 1 1 16,-4-4 0 0,4-2-25-16,0-7-6 0,0 0-1 0,0 0 0 15,0 0-98-15,-3-7-20 0,-1-2-4 0,1-4-554 0</inkml:trace>
  <inkml:trace contextRef="#ctx0" brushRef="#br0" timeOffset="88793.366">20239 6800 1134 0,'0'0'24'0,"0"0"6"0,0 0 1 0,0 0 1 0,0 0-32 0,7-3 0 0,-4-6 0 0,4 9 0 16,1-7 63-16,2 1 5 0,1-3 2 0,-1 5 0 0,1-5-6 0,3 6-2 15,4-10 0-15,-1 4 0 16,1 0-26-16,0-4-4 0,-1 0-2 0,1 1 0 0,-1-1-19 0,1 4-11 16,3 6 12-16,-3 3-12 0,3-3 0 0,0-4 0 15,-3 4 0-15,3 0 0 16,-3 3-115-16,-1-3-29 0,5 3-7 0,-8 0-1 15</inkml:trace>
  <inkml:trace contextRef="#ctx0" brushRef="#br0" timeOffset="89572.003">21449 6800 734 0,'0'0'16'0,"0"0"3"0,0 0 1 0,0 0 1 0,0 0-21 0,0 0 0 0,0 0 0 0,0 0 0 16,0 0 0-16,-7 6 0 15,7-6 0-15,0 0 0 0,0 0 49 0,0 0 6 0,0 0 1 0,-7 4 0 16,7-4 29-16,0 0 7 0,0 0 0 0,0 0 1 15,0 0-21-15,0 0-5 0,0 0-1 0,-7 3 0 16,7-3-30-16,-4 9-7 0,4-9-1 0,-7 6 0 16,4 1-19-16,-1-1-9 0,4 0 8 0,0 4-8 15,0-1 0-15,4 3 0 0,-4 4 0 0,0-3 0 16,3 2 0-16,1 1 13 0,-1 0-3 0,1-4-1 16,-1 4 7-16,4 0 0 0,0-1 1 0,0-2 0 15,0 3 10-15,1-4 1 0,-1 4 1 0,3-7 0 16,1 1-13-16,-1-4-4 0,1 3 0 0,-1-2 0 15,1-4 8-15,0-3 2 0,-1-3 0 0,4-4 0 16,0-2 2-16,1 3 1 0,-1-4 0 0,0-2 0 16,0-7-13-16,-3 6-4 0,-1-2 0 0,1-4 0 15,-4 3-8-15,3-3 0 0,-3 4 0 0,0-4 0 0,-3 3 0 16,3-6 0-16,-7 6 0 0,4-2 0 0,-4 5 0 16,3 1 0-16,-6-1 0 0,3-3 0 0,-4 4 0 0,0 2-12 15,1 1 2-15,-1 0 1 16,1 5-24-16,3 4-5 0,-4-9-1 0,4 9 0 15,0 0 11-15,0 0 3 0,-10 0 0 0,6 0 0 16,1 0-123-16,-4 6-25 0,3-3-5 0,-3 1-440 16</inkml:trace>
  <inkml:trace contextRef="#ctx0" brushRef="#br0" timeOffset="90066.945">21865 6800 948 0,'0'0'27'0,"0"0"5"0,0 0-32 0,0 10 0 0,-3-1 0 0,3 0 0 15,-4-2 100-15,4 5 14 0,-3 1 2 0,-1-4 1 16,1 4-44-16,-1-1-9 0,0 1-1 0,1 6-1 15,-1-7-39-15,1 4-8 0,-1 3-2 0,1-4 0 16,-1 7-3-16,1-3-1 0,-1-3 0 0,1 3 0 16,3-7 2-16,-4 1 0 0,4-7 0 0,0-6 0 15,0 0 24-15,0 0 5 0,0 0 0 0,0 0 1 16,0 0-4-16,0 0-1 0,0 0 0 0,0 0 0 0,-3-6-6 0,3-7-2 16,3 1 0-16,-3-4 0 0,4 0-28 0,3-3 0 15,-4 1 0-15,4-1 0 0,0-3 0 0,-3 6 0 16,3-3-13-16,0 0 4 0,-3 1 9 0,3 2 0 15,0-3 0-15,-4 7 0 16,1 2-15-16,3-2 3 0,-4 5 0 0,1 1 0 0,-4 6 4 0,0 0 8 16,0 0-13-16,0 0 5 0,0 0-6 0,0 0-1 15,3 10 0-15,1-1 0 0,-4 0 1 0,0 4 0 16,3-7 0-16,-3 7 0 0,-3 5 14 0,3-5 0 16,0 0 0-16,0 2-9 0,0 1 9 0,3 0 0 15,-3-1 0-15,4 1 0 0,0 3 0 0,-1-4 0 0,1 1 0 16,-1 0-8-16,1 3 8 0,3-10 0 0,0-9 0 15,0 3 0-15,-4 0 0 0,4 4-12 16,0-4 12-16,0 0-546 0,-7-3-102 0</inkml:trace>
  <inkml:trace contextRef="#ctx0" brushRef="#br0" timeOffset="90929.355">22504 6229 723 0,'0'0'16'0,"0"0"3"0,-4-6 1 0,4 6 0 0,0 0-20 0,-3-3 0 0,3-3 0 16,0 6 0-16,0 0 53 0,0 0 7 15,0-3 0-15,0 3 1 0,0 0-3 0,0 0-1 0,0 0 0 0,0 0 0 16,0 0-13-16,0 0-4 0,0 0 0 0,0 6 0 15,-4 0 13-15,4 7 3 0,0 2 0 0,0 1 0 16,4 0-8-16,-1 9 0 0,4-3-1 0,0 9 0 16,-7-6-27-16,4 0-6 0,-1 13-1 0,4-4 0 15,-3 7 9-15,-1-3 2 0,4-4 0 0,-3 4 0 16,3 0-4-16,-3 2 0 0,-1 1 0 0,1 3 0 16,-1-6 4-16,-3-4 0 0,0 4 0 0,0-4 0 15,-3 7-8-15,-1-10 0 0,4-2-1 0,-7-7 0 16,7-7 5-16,-3 1 0 0,-1-7 1 0,-3 1 0 15,3-4 6-15,-3 0 1 0,4-3 0 0,3-3 0 16,0 0-28-16,0 0 0 0,0 0 8 0,0 0-8 16,-4-3 19-16,4 3 1 0,-7-6 1 0,4 0 0 15,-1-4-33-15,4-5-8 0,-3 2 0 0,3-3-1 0,0-2 9 0,-4 2 3 16,1-3 0-16,3 0 0 16,0 7 9-16,3-1 12 0,1-3-2 0,-1 4-1 15,1 3-43-15,-1-4-9 0,1 4-1 0,-1-1-1 0,4 1 29 0,0-1 5 16,-3 1 2-16,3 3 0 0,0-1-2 0,-3 1 0 15,3 0 0-15,0 0 0 0,0-1 11 0,-4 4 0 16,8 0 0-16,-4 0 0 16,-4-3 0-16,1-1 0 0,3 1 0 0,-3 0 0 0,6 0 0 0,-3 6-13 15,0 0 3-15,-3 0 1 0,3 0 9 0,0 0 0 16,0 6 0-16,-3 0 0 0,3 0 0 0,-4 1-8 16,1-1 8-16,-4 6-8 0,3-2 16 15,1 6 4-15,-8-4 1 0,4 4 0 0,-3-1-13 0,-1 4 0 16,4 0 0-16,-3-3 0 0,-4-1 0 0,-1 4 0 15,-2 0 0-15,-1 0 0 0,1 3 18 0,-1-3 1 0,-3-7 0 16,3 1 0-16,-3-4-10 0,4 1-1 0,-1-4-8 16,1 3 12-16,-1-6-12 0,4 7 11 0,0-7-11 15,7-3 10-15,-7 0-2 0,3 0 0 0,-3-6 0 0,0-1 0 16,0 7 0-16,0 0 0 0,4-9 0 0,-5-4 0 31,5-2-31-31,-4-1-6 0,3-6-2 0,1 3 0 0,-4 4-39 16,3-4-8-16,4 0-2 0,-3 3 0 0,3 4-128 15,0-1-27-15</inkml:trace>
  <inkml:trace contextRef="#ctx0" brushRef="#br0" timeOffset="91453.178">22849 6894 1314 0,'0'0'37'0,"0"0"8"16,0 0-36-16,0 0-9 0,0 0 0 0,0 0 0 0,0 0 53 0,0 0 9 15,0 0 2-15,0 0 0 0,0 0-52 0,-7 6-12 16,0-2 0-16,0-1 0 0,0 3 41 0,4 0 6 0,-4-3 1 15,0 4 0-15,-1-1-33 0,1 0-7 0,-3 4 0 0,3-1-8 16,0 0 14-16,-4 4-4 16,8 0-1-16,-4 2 0 0,3 1-9 0,-3 0-14 0,3 2 3 0,1-2 1 15,-1-10 10-15,4 7 14 0,0 3-3 0,0-7-1 16,4 0-10-16,3 1 0 0,-3-1 0 0,3 1 0 16,0-4 40-16,3-3 7 15,-3 3 1-15,4-3 0 0,-4-6-26 0,3 3-5 0,5-3-1 0,-5 0 0 16,-3 3 8-16,4-6 2 0,-4-7 0 0,0 7 0 15,0 0-13-15,0-1-2 0,0-2-1 0,0 0 0 16,-3-1-10-16,-1 1 0 0,-3-1 9 0,0 1-9 16,0-4 0-16,-3 1 0 0,3 6-10 0,0-4 10 15,-4 1-18-15,1-1 3 0,-1 4 1 0,-3 0 0 16,0 0 5-16,0-1 1 0,0-2 0 0,0 3 0 16,-4-4 8-16,4 1 0 0,-3 2 0 0,-1 1 0 15,0 0-14-15,1 3-1 0,3 0 0 0,-4 3 0 0,4 0-1 16,0 3-1-16,7-3 0 0,-7 6 0 15,4-3-21-15,-1 7-4 0,4-7-1 0,-4 6 0 16,-3-6-119-16,7-3-24 16,15 19-5-16,-1-16-1 0</inkml:trace>
  <inkml:trace contextRef="#ctx0" brushRef="#br0" timeOffset="91996.086">23008 6919 1447 0,'0'0'32'0,"-3"3"6"0,-4-3 2 0,7 0 0 0,-7 4-32 0,-1-1-8 0,8-3 0 0,-3 6 0 15,-4 0 43-15,3 4 6 0,1-7 2 0,-1 6 0 16,1 1-32-16,-1-1-7 0,4-3 0 0,-3 4-1 16,3-1 4-16,0 0 1 0,-4 1 0 0,4-1 0 15,0 1-16-15,0-1 0 0,0-3 0 0,0-6 0 16,4 4 44-16,-4-4 5 0,0 6 2 0,0-6 0 0,0 0-31 16,0 0-5-16,0 0-2 0,0 0 0 15,0 0 41-15,3-3 8 0,1-4 2 0,-4 1 0 0,3-6-52 16,1-1-12-16,-1 0 0 0,1-2 0 15,-1-1 0-15,1 0 0 0,-1 1 0 0,-3-1 0 0,4 0 0 16,-4 1 0-16,4-1 0 0,-4 0 0 0,3 1 0 16,1 2 0-16,-1 7 0 0,-3 0 0 0,4-1-18 0,-1 1 3 15,-3-3 1-15,0 9 0 16,0 0-26-16,0 0-6 0,0 0-1 0,0 0 0 0,7 6 38 16,0 0 9-16,-3 0 0 0,-1-2 0 0,1 8-9 0,-1-2 0 15,1-1 0-15,3 0 0 0,-4 1 9 0,1-1-8 16,0 1 8-16,-4-1-8 0,3 0 8 0,-3 4 0 15,7-1-9-15,-3 4 9 0,-1-6 0 0,-3 5 0 16,4-2 0-16,-4-1 0 0,3 1 0 0,1 3 0 0,-4-4 0 16,0 1 0-16,0-4 0 15,0 4 0-15,0-7 0 0,0 6 0 16,3-5-87-16,-3-7-22 0,0 6-5 0,0-6-621 0</inkml:trace>
  <inkml:trace contextRef="#ctx0" brushRef="#br0" timeOffset="92692.936">23453 6044 1047 0,'0'0'23'0,"0"0"5"0,0 0 0 0,0 0 2 0,0 0-30 0,0 0 0 0,0 0 0 0,0 0 0 15,0 0 75-15,-4 4 9 0,1 8 1 0,3-6 1 16,-4 4-13-16,1 2-2 0,-1-5-1 0,1 8 0 15,-1-2-27-15,0-7-6 0,4-6-1 0,-7 6 0 16,4 7-6-16,-1-4-2 0,1 1 0 0,-1-1 0 16,1 13-6-16,-1-6-2 0,1 6 0 0,3-4 0 15,-4 4 0-15,8-3 0 0,-4 13 0 0,3-1 0 16,4 0-8-16,-3 4-3 0,3-1 0 0,0 4 0 16,0-4 2-16,0 1 0 0,0 6 0 0,0-4 0 15,-3-2-31-15,-1-1-5 0,1-5-2 16,-1 8 0-16,1-9 27 0,-4 1 0 0,0-4 0 0,0 0 0 0,0-3 18 15,-4 0 9-15,1-4 1 0,-1 1 1 16,4-3-18-16,-3 0-11 0,-4-1 12 0,3-2-12 0,4-7 10 16,0 4-10-16,-3-4 8 0,3 3-8 0,0-9 0 15,0 7 0-15,0-7 0 0,0 0 0 0,0 0 0 0,0 0 0 16,0 0 0-16,0 0 0 0,0 0 0 0,0 0-14 16,0 6 2-16,0-6 0 15,0 0-13-15,0 0-3 0,3 6 0 0,-3-6 0 16,0 0-9-16,0 0-3 0,4 3 0 0,-4 7 0 15,3-4-38-15,-3 0-8 0,0 4-2 0,0-10-396 16,0 0-79-16</inkml:trace>
  <inkml:trace contextRef="#ctx0" brushRef="#br0" timeOffset="93042.681">23742 6797 1036 0,'0'0'23'0,"0"0"5"0,-4 9 0 0,4-2 1 0,-3 5-29 0,-1-2 0 0,1-1 0 0,-1-6 0 16,4 10 57-16,-3-4 6 0,3 0 1 0,-4 1 0 0,1 2 0 0,3-5 0 16,-4 5 0-16,1-2 0 0,3-1-52 0,-4 0-12 15,4-2 0-15,-3 5 0 0,-1 1 0 0,4-4 0 16,0 1 0-16,-3-1 0 0,3 0 0 0,0 1 0 16,0-10 0-16,0 0 0 0,0 6 0 0,0-6 0 15,0 3 0-15,0 7 0 16,0-10-48-16,0 0-13 0,0 0-3 0,0 0 0 0</inkml:trace>
  <inkml:trace contextRef="#ctx0" brushRef="#br0" timeOffset="93281.156">23611 6505 806 0,'0'0'17'0,"0"0"4"0,0 10 1 0,-3-1 2 0,3-9-24 0,0 0 0 0,0 6 0 0,-4 1 0 15,1-1 107-15,6 0 17 0,-3-3 3 0,0-3 1 16,0 0-103-16,0 0-25 0,0 0 0 0,0 0 0 16,7 10 56-16,0-7 7 0,1-3 1 0,-1 0 0 15,0 0-52-15,0 0-12 0,0 0 0 0,0-3-663 16</inkml:trace>
  <inkml:trace contextRef="#ctx0" brushRef="#br0" timeOffset="93833.516">23827 6747 1497 0,'0'0'32'0,"0"0"8"0,0 0 0 0,0 0 4 15,0 0-36-15,0 6-8 0,0 0 0 0,0 1 0 0,3-1 53 0,-3 3 9 0,0-2 2 0,4 5 0 16,-4 1-52-16,3-1-12 0,1-2 0 0,-1 8 0 15,1-5 39-15,-1-1 5 0,1 4 0 0,-1-3 1 16,1 2-31-16,-1 1-6 0,1 0-8 0,-1-1 11 16,1 4-11-16,3 0 8 0,-3 3-8 0,3-3 8 15,-4 3-8-15,1-10 0 0,-1 1 0 0,-3 6 8 16,4-4-8-16,-1-2 0 0,-3-4 0 0,4 1 8 16,-4-10-8-16,0 6 10 0,0-6-10 0,0 0 10 15,0 0 23-15,0 0 5 0,0 0 1 0,0 0 0 16,0 0-11-16,0 0-3 0,7-3 0 0,-4-3 0 15,-3-4-25-15,4 4 0 0,-4 6 0 0,3-6 0 16,-3-4 0-16,4 1 0 0,0-4 0 0,-4 4 0 16,0-4 0-16,0 1 0 0,0-4 0 0,0 4-11 0,0-4-5 15,3 0 0-15,-3 1-1 0,4-4 0 16,-1 3-20-16,-3-3-4 0,7 7-1 16,-3-4 0-16,-1-3 63 0,1 3 13 0,3-2 2 0,-4 5 1 0,4-3-28 0,-3-2-9 15,3 5 0-15,0 1 0 16,-3-10-24-16,3 9-12 0,-4 1-3 0,4-4 0 15,-3-3 39-15,3 13 0 0,-4-4 0 0,1 1 0 16,-1 0-59-16,1 2-4 0,-4 1-1 0,0 6 0 16,0 0-102-16,0 0-21 0,0 0-4 0,0 0-1 0</inkml:trace>
  <inkml:trace contextRef="#ctx0" brushRef="#br0" timeOffset="94395.368">24091 6797 1036 0,'0'0'23'0,"0"0"5"0,0 0 0 0,0 3 1 0,0 10-29 0,0-7 0 0,0-6 0 0,0 0 0 15,0 0 57-15,0 0 6 0,-3 6 1 0,3-6 0 16,0 0 51-16,0 0 10 0,0 0 3 0,0 10 0 15,0-1-73-15,0 4-15 0,3-4-2 0,-3 0-1 16,0 4-8-16,0-1-1 0,0 1-1 0,0 3 0 0,4-4-27 0,-4 1 0 16,3 2 0-16,-3 1 0 0,-3-3 0 0,6 2 0 15,-3-2 0-15,4 3 0 0,-4-4 0 0,-4 1 0 16,4-4 0-16,-3-3 0 0,3-6 0 16,0 0 0-16,0 0 0 0,0 0 0 0,0 0 38 15,0 0 2-15,0 0 1 0,0 0 0 0,0 0-14 0,0 0-3 16,0 0-1-16,0 0 0 0,0 0-23 0,0 0 0 15,0 0 0-15,0 0 0 0,0 0 0 0,0 0 0 16,0-3 0-16,-4 0 0 0,1-6 35 0,3 2 2 16,0-5 1-16,0-1 0 0,0 1-25 0,-4-1-5 15,1-2 0-15,3-1-8 0,3-9 0 0,-3 9 0 16,4-3 0-16,-4-6-12 16,0 0-22-16,-4 0-4 0,4 0-1 0,0-6 0 0,0 5 39 0,0 1 0 15,4 7 0-15,-4-1 0 0,0 6-21 0,0-2 3 0,-4 8 1 0,1-2 0 16,3-1 4-16,3 4 1 0,-3-3 0 0,4 2 0 31,-1 4-19-31,-3 3-3 0,0 0-1 0,0 0 0 0,0 0 35 0,7 3 0 0,4 7 0 0,-1-4 0 16,-3 0 0-16,1-6 0 0,2 7 0 0,-3-4 0 15,0 0 0-15,0 3 0 0,0 1 0 0,4 2 0 32,-4-6-58-32,0 3-5 0,0 4-1 0,-3-4 0 0,3 0 0 0,0-3 0 15,0 1 0-15,-7-4-640 0</inkml:trace>
  <inkml:trace contextRef="#ctx0" brushRef="#br0" timeOffset="94975.616">24285 6759 1036 0,'0'0'23'0,"0"0"5"0,-3 7 0 0,3-7 1 0,-7 6-29 0,7-6 0 16,0 0 0-16,-4 6 0 0,1 4 57 0,-1-1 6 16,1-6 1-16,-1 10 0 0,4-13 51 0,0 6 10 0,0 0 3 0,4 0 0 15,-4-6-52-15,0 0-9 0,0 0-3 0,3 4 0 16,1 5-51-16,3-6-13 0,-7-3 0 0,7 6 0 16,0-6 45-16,3 0 7 15,-3 4 0-15,4-4 1 0,-4-4-37 0,4 4-7 0,-4-6-1 0,3 6-8 16,1 0 0-16,-1 0 0 0,-3-3 0 0,4 0 0 15,3-3 0-15,-3-4-17 0,-1 7 3 0,-3-6 1 16,4 2-3-16,0-2-1 0,-1 0 0 0,1 2 0 16,-4-2-1-16,0-4 0 0,0 7 0 0,0-6 0 15,0-1 6-15,-3 4 0 0,-1-4 1 0,1 7 0 16,-4-4 11-16,0-2 0 0,0 6 0 0,0 6 0 16,0 0 0-16,-7-7 0 0,3-5 0 0,-3 2 0 15,0 1-22-15,0 6-2 0,0-7-1 0,-4 1 0 16,4 6 25-16,-3 0 0 0,-1 6 0 0,0 0 0 15,1-3-12-15,-1 9 2 0,1-6 1 0,-1 4 0 16,0 5-17 0,1 4-3-16,-4 3-1 0,3 3 0 0,1-3 30 0,-1 3 0 15,0-1 0-15,1 1 0 0,-1 0 20 0,4 0 9 0,0-3 3 0,0 3 0 16,0-3-8-16,4 0 0 0,-1-4-1 0,0 1 0 16,4 0-11-16,0-4-3 0,0 4 0 0,4 0 0 0,0-1-9 15,-4-2 0-15,3 3 0 0,4-4 0 16,-3 1 35-16,3-4 5 0,0-3 0 0,0 4 1 0,0-7-30 15,0 6-11-15,3-9 0 0,-2 0 9 0,-1 0-9 16,0 3-16-16,3 1 4 0,-3-1 1 16,0-6-69-16,4 3-13 0,-4 0-3 0,0 0-1 15,4 0-121-15,-4 0-24 0,7 3-5 0,-14-3-1 16</inkml:trace>
  <inkml:trace contextRef="#ctx0" brushRef="#br0" timeOffset="95498.742">24691 7089 1036 0,'0'0'23'0,"0"0"5"0,0 0 0 0,0 0 1 0,0 0-29 15,0 6 0-15,0 3 0 0,0-9 0 0,0 0 57 0,0 0 6 16,0 0 1-16,0 0 0 0,0 0-52 0,0 0-12 16,0 0 0-16,0 0 0 0,0 0 0 0,0 0 0 0,0 0 0 0,3-9 0 15,-3 9-100-15,4 0-22 0,3-13-5 16,-7 13-1-16</inkml:trace>
  <inkml:trace contextRef="#ctx0" brushRef="#br0" timeOffset="96511.431">25058 6377 1148 0,'0'0'25'0,"0"0"6"0,0 0 1 0,0 0 0 0,0 0-32 0,0 0 0 16,0 0 0-16,0 0 0 0,0 0 97 0,0 0 14 15,0 0 2-15,0 0 1 0,0 0-68 0,0 9-14 16,0-9-2-16,0 0-1 0,0 0-29 0,0 3 0 0,3 7 0 16,-3-4 0-16,4 0 11 0,-1 1-11 0,1-4 12 15,-1 0-12-15,1 6 9 0,-1-6-9 0,1 7 0 16,3-4 9-16,-3 0 15 0,3-6 2 15,3 10 1-15,-3-7 0 0,4 3-27 0,3 0 0 0,0-6 8 0,-3 7-8 16,3-4 8-16,0-3 0 16,-3 3 0-16,3 0 0 0,0-3-8 0,0 0 8 0,-4 0-8 0,5 0 8 15,-5 0-8-15,1 0 0 0,-1 0 9 0,-3 0-9 16,4 0 0-16,-4 3 9 0,-7-3-9 0,3 3 0 16,-3-3 0-16,8 0 0 0,-8 0 0 0,3 13 0 15,-3-13 0-15,4 6 0 0,-1 0 0 0,-3-6 0 16,0 10 8-16,0-4-8 0,0-6 0 0,0 6 0 15,0 7 0-15,0-4 0 0,0 1 0 0,0-4 0 16,0 3 0-16,0 1 0 0,4-7 0 0,-4-3 0 16,0 0 27-16,0 0-2 0,0 0 0 0,0 9 0 15,0 1-40-15,-4-4-8 0,4 3-1 0,-3 1-1 0,-1-7 25 16,1 6 0-16,-5 1 0 0,1 5 0 16,4-5 0-16,-4 2 0 0,-4-2 8 0,4-1-8 0,-3 4 16 15,-1-1-2-15,0 1 0 0,-3-1 0 16,0 4-6-16,4 3-8 0,-4-3 11 0,-1 6-11 0,5-4 0 15,-8 1 0-15,1-6 0 0,-1 9 0 0,4-4 0 16,0-2 0-16,3 0 0 0,1 0 0 0,2-4 32 16,1 1-1-16,0-4 0 0,0-3 0 15,4 7-50-15,3-7-9 0,0-6-3 0,0 6 0 0,0-6 18 16,0 0 3-16,0 0 1 0,0 0 0 16,0 0-139-16,0 0-28 0,0 0-6 15,0 0-1-15</inkml:trace>
  <inkml:trace contextRef="#ctx0" brushRef="#br0" timeOffset="97279.318">25340 6223 1074 0,'0'0'30'0,"-4"6"8"0,-3 1-30 0,4-1-8 16,-1 0 0-16,-3 0 0 0,4 1 104 0,3-7 19 15,0 0 4-15,-4 6 1 0,4-6-52 0,0 0-9 16,-3 3-3-16,3-3 0 0,0 0-51 0,0 0-13 16,0 10 0-16,0-10 0 0,0 0 32 0,0 0 4 15,0 0 1-15,0 0 0 0,0 0-15 0,3 3-3 16,1 6-1-16,-1 4 0 0,1-7-18 0,3 0 8 15,-4-6-8-15,1 6 0 0,3-2 0 0,-3-1 0 16,3 6 0-16,0-6 0 0,0 7 0 0,0-4 0 0,0-3 0 0,0 0 0 16,0 3 0-16,4-2 13 15,-1-1-4-15,1-3-1 0,-1 6-8 0,1-3 0 0,-4-3 0 16,4 0 0-16,-4-3 0 0,3-3 0 0,1 6 0 16,-4-3 0-16,3-1 0 0,1 4 0 0,-4-6 0 0,4 6 0 15,-4 0 0-15,-4 0 0 0,1 0 0 0,-4 0-11 16,0 0 11-16,3 0 0 0,-3 0 8 0,4 0-8 15,-1 10 0-15,-3-10 0 0,0 0 0 0,0 0 0 16,4 3 0-16,-1 9 0 0,-3-12 0 0,4 10 0 16,-4-10-47-16,0 6-13 15,0 0-4-15,0 4 0 0,3-1 52 0,-3-3 12 0,4 4 0 0,-4-1 0 16,0-6 0-16,0 7 0 0,0-7 0 0,3 6 0 16,-3-6 0-16,-3 7 0 0,3-4 0 0,-4 7 0 15,4-7 0-15,-3 13 0 0,-1-4 0 0,1-2 0 0,-4-1 48 16,0 7 13-16,-4-3 3 0,4 9 0 0,0-6-64 15,-4 6-10-15,-3 0-3 0,0 3-1 0,4-9 14 16,-4 3 16-16,-1 0-3 0,-2 3-1 16,3 0-12-16,3-6 0 0,0 3 8 0,1-3-8 0,-1 3 0 0,1-4 0 15,3-2 0-15,0 3-10 0,3-3-9 16,-3-4-1-16,3 4-1 0,1-7 0 16,3 4-35-16,-4-7-6 0,4-6-2 0,0 10 0 15,0-1-133-15,0-9-27 0,0 0-6 0,0 0-1 16</inkml:trace>
  <inkml:trace contextRef="#ctx0" brushRef="#br0" timeOffset="100775.526">3193 7982 968 0,'0'0'21'0,"0"0"5"0,0 0 1 0,0 0 0 0,0 0-27 0,-7 0 0 0,7 0 0 0,0 0 0 15,0 0 0-15,0 0 8 0,0 0-8 0,0 0 0 16,0 0 25-16,-7-3 0 0,3-3 0 0,4 6 0 16,0 0 0-16,0 0 0 0,0 0 0 0,0 0 0 15,0 0-13-15,0 0-4 0,0 0 0 0,0 9 0 16,0 4 12-16,0-1 3 0,0 4 0 0,0 3 0 16,0 6 21-16,0-3 5 15,0 0 1-15,4 3 0 0,-4 0-29 0,0 0-5 0,3-3-2 0,-3 3 0 16,0 0 27-16,0 0 6 0,0 10 1 0,0-4 0 15,-3-6-3-15,3 3 0 0,0-6 0 0,-4 7 0 16,4-4-9-16,0-3-3 0,-4-3 0 0,1 2 0 16,-1 1-2-16,1 0-1 0,-1-6 0 0,-3 3 0 15,4-3-13-15,-1-4-2 0,1 1-1 0,-1-4 0 0,4-9-5 16,0 0-1-16,0 0 0 0,-7 9 0 0,7-9 1 16,-7 7 0-16,4 2 0 0,3-9 0 0,0 0-9 15,0 0 0-15,-7-3 0 0,-1 3-11 0,5-6 3 16,3 6 0-16,-7-7 0 0,0 1 0 15,0-6-32-15,-4-1-5 0,4 7-2 0,-3-4 0 16,6 1 38-16,-7 0 9 0,1-4 0 0,-1 7 0 16,-3-10-104-16,7 4-20 0,-4-1-3 0,1-3-1 15,-1-2 52-15,4 5 9 0,-3-9 3 0,3 9 0 16,-4 1 36-16,8-1 7 0,-1-2 1 0,-3 2 1 16,0-3-21-16,3 1-4 0,-3-7 0 0,4 6-1 15,-1 4 4-15,1-7 1 0,3 6 0 0,0-2 0 0</inkml:trace>
  <inkml:trace contextRef="#ctx0" brushRef="#br0" timeOffset="101201.66">2875 7907 1094 0,'0'0'24'0,"0"0"4"0,0 0 2 0,0 0 2 15,0 0-32-15,0 0 0 0,0 0 0 0,0 0 0 0,0 0 92 0,0 0 13 16,0 0 3-16,0 0 0 0,0 0-48 0,0 0-10 15,0 0-2-15,0 0 0 0,0-6-26 0,0-4-6 16,0 4 0-16,4-3-1 0,6-1-15 0,-3 4 8 16,0-7-8-16,4 7 0 0,0 0 0 0,3-3 0 15,3 2 0-15,4 1 0 0,-3 6 0 0,3 0 0 16,0 0 0-16,-3 0-10 0,7 0 10 16,-4 6 0-16,4 1 0 0,3-1-8 0,-7-3 8 0,0 6 0 15,0-6 0-15,0 7 0 0,4-1 0 0,-4-2-8 0,-3 2 8 16,0 0-8-1,-1-6-35-15,-3 7-6 0,4-7-2 0,-7 6 0 16,3-2-10-16,-4-4-3 0,1 0 0 0,-4-3-341 0,-4 0-69 0</inkml:trace>
  <inkml:trace contextRef="#ctx0" brushRef="#br0" timeOffset="101738.208">3464 8619 1314 0,'0'0'37'0,"0"0"8"0,0 0-36 0,0 0-9 0,0 0 0 0,-7 3 0 15,7-3 53-15,0 0 9 0,0 0 2 0,-10-3 0 16,3 3-22-16,7 0-4 0,0 0-1 0,0 0 0 15,0 0-8-15,-4-6-1 0,4 6-1 0,0 0 0 16,0 0-27-16,0 0 0 0,0 0 0 0,0 0 0 16,0 0 0-16,0 0 0 0,0 0 0 0,0 0 0 15,0 0 0-15,0 0 0 0,0 0 0 0,0 0-763 16</inkml:trace>
  <inkml:trace contextRef="#ctx0" brushRef="#br0" timeOffset="103338.463">4240 8330 1022 0,'0'0'22'0,"0"0"5"0,0 0 1 0,0 10 1 0,0-1-29 0,0 1 0 0,0-4 0 0,0 3 0 16,0 1 89-16,-3-4 12 0,3 10 3 0,0-10 0 16,-4 6-23-16,4 1-4 0,0 3-1 0,-3-4 0 15,3 1-48-15,0-1-9 0,0 1-3 0,3-1 0 16,-3 4-16-16,0-7 0 0,0-9 0 0,0 10 0 16,4-1 27-16,-1-2 1 0,-3-1 1 0,0-6 0 15,4 6-19-15,-4-6-10 0,0 0 10 0,0 0-10 16,0 0 30-16,0 0 0 0,0 0 0 0,0 0 0 15,0 0-50-15,0 0-9 0,0 0-3 16,0 0 0-16,0 0-21 0,0 0-5 0,0 0-1 0,0 0 0 16,0 0-9-16,0 0-1 15,0 0-1-15,0 0 0 0,0 0 31 0,0 0 7 0,0 0 0 0,0 0 1 16,0 0 18-16,0 0 3 0,0 0 1 0,0 0 0 16,3-6 9-16,-3 6 0 0,0 0 0 0,0 0 0 0,0 0 10 15,0 0-2-15,0 0-8 0,0 0 12 16,0 0-12-16,0 0 0 0,0 0 0 0,0 0 0 0,0 0 52 0,0 0 7 15,0 0 1-15,0 0 1 0,0 0-36 0,0 0-7 16,0 0-2-16,0 0 0 0,0 0-16 0,0 0 0 16,0 0 0-16,0 0-9 0,0 0 9 0,0 0-8 15,0 0 8-15,0 0-8 0,0 0 8 0,0 0 0 16,7 3 0-16,4-3-8 0,-11 0 8 0,7 0 0 16,0-3-9-16,0 3 9 0,0-6 0 0,0 6 10 15,-3 0-1-15,3 0 0 0,-4 0-9 0,-3 0-12 16,4-7 2-16,-4 7 1 0,4-6 9 0,-4 6 0 15,0 0 0-15,7 0 0 0,-4-6 0 0,1 3 0 0,-1-4 0 16,1 1 0-16,-1-6 0 0,1 5 0 16,-1-2 0-16,4-4 0 15,-3 1-23-15,-1-1-2 0,4 1-1 0,-3-4 0 0,0 3 2 0,6-2 1 16,-6-4 0-16,-4 6 0 0,3 1-1 0,-3 2 0 0,-3-2 0 16,3-1 0-16,-4 7 24 0,-3 0 0 0,4 0 0 15,-5 6 0-15,1-4 0 0,0 4 0 0,-3 7 0 0,-1-4 0 16,-6 6 12-16,2 1 6 0,1 2 2 0,-7 1 0 15,0-4-20-15,3 7-14 0,1-4 2 0,-4 1 1 16,3 6 66-16,0-4 13 0,1-2 2 0,-5-1 1 16,8 1-31-16,0 0-7 0,0-4-1 0,0 0 0 15,3-5-32-15,4 8 0 0,4-3 0 0,-4-2 0 16,7-7 0-16,0 0 0 0,0 6 0 0,0 7 0 16,3-1 0-16,1-2 0 15,-1 2 0-15,8 1 0 0,0-1-9 0,3 4 9 0,-4-1-8 0,4-2 8 16,-3 0-14-16,3-7 2 0,0 0 1 0,-3 4 0 15,-1-7-3-15,-6 3-1 0,6-3 0 0,-3-3 0 16,1-3-5-16,-1-3 0 0,0 6-1 0,0 0 0 16,0-7-27-16,0 1-6 0,0-6-1 0,0-1 0 15</inkml:trace>
  <inkml:trace contextRef="#ctx0" brushRef="#br0" timeOffset="103749.374">4576 7841 1267 0,'0'0'28'0,"0"0"5"0,0 0 2 0,0 0 1 0,0 0-36 0,3 6 0 0,-3-6 0 0,0 7 0 16,0-7 58-16,4 6 5 0,-1 7 1 0,1-4 0 15,-4 0 20-15,3 4 4 0,1-1 0 0,-1 1 1 16,1 6-41-16,-4 0-9 0,3-1-2 0,-3 4 0 16,4 0-3-16,-1 7-1 0,-3-4 0 0,4 12 0 15,-4 1-9-15,0 0-3 0,3 2 0 0,-3 4 0 16,0 0-11-16,0-3-2 0,4 6-8 0,-4-3 12 15,0-7-12-15,0 1 9 0,0-3-9 0,0-1 8 0,0-9-8 16,0 3 0-16,0-9 9 0,0 0-9 0,0-6 8 0,0-4-8 16,0-9 10-16,0 0-10 0,0 0 0 0,0 0-13 15,0 0 1-15,0 0 0 16,0 0-37-16,0-9-7 0,0-1-2 0,0-2-550 16,0-10-111-16</inkml:trace>
  <inkml:trace contextRef="#ctx0" brushRef="#br0" timeOffset="104009.697">4322 8349 936 0,'0'0'26'0,"0"0"7"0,0 0-33 0,0 0 0 0,0 0 0 0,7 3 0 16,0 0 88-16,0 1 10 0,3-1 2 0,1 0 1 15,-1-3-29-15,8 6-7 0,-4-3-1 0,-3-3 0 16,-1 3-51-16,4-3-13 0,4 0 0 0,-4 0 0 16,0-3 38-16,0 3 5 0,4-9 1 0,0 9 0 15,-8-3-31-15,4-4-5 0,4-5-8 0,-4 6 11 16,0-4-24-16,4-2-5 0,0 2-1 0,-4-2-466 16,-4 2-94-16</inkml:trace>
  <inkml:trace contextRef="#ctx0" brushRef="#br0" timeOffset="104593.778">5450 8001 1267 0,'0'0'28'0,"0"0"5"0,0 0 2 0,0 0 1 0,0 6-36 0,-3 4 0 0,3-10 0 0,0 6 0 15,0-6 58-15,0 0 5 0,0 0 1 0,0 0 0 16,0 0-8-16,0 0-2 0,0 0 0 0,0 0 0 15,3-3-35-15,4-3-7 0,-3-7-2 0,0 10 0 16,-4-6-10-16,3-1 0 0,-3-2 0 0,4-1 0 16,-4 1 0-16,0 5 0 0,0-2 0 0,0-1 0 15,0 1 0-15,-4-4 0 0,4 7 0 0,-7-3 0 16,3 3 0-16,-6-1 0 0,3 1 0 0,3 3 0 16,4 3 0-16,-7 0 0 0,-3 3 0 0,3-3 0 15,-7 6 43-15,-4 4 6 0,7-1 2 0,-3 0 0 16,0 4-35-16,0 3-8 0,0-1 0 0,0 1-8 15,7 9 0-15,-4-3 0 0,0 0 0 0,-3-3 0 16,4 0 0-16,3 3 0 0,-4 0 0 0,4 3 0 0,-3-3 0 16,6 3 10-16,-3 0-10 0,0-3 12 0,3 6 4 0,1-3 2 15,-1-6 0-15,4 9 0 0,0-9 13 0,0 3 2 16,0 0 1-16,4 0 0 0,3-7-11 0,-4 7-3 16,8-3 0-16,0 0 0 0,-1 3-11 0,1-9-9 15,-1 5 12-15,4-5-12 0,4 3 0 0,-4-4-12 16,4 1 0-16,-1-4 0 0,1 4 12 0,-4-4 0 15,4 4 0-15,0-1 0 0,-1 1-15 0,1-4 0 16,-1 4 0-16,1-1 0 16,0-2-41-16,-1-1-9 0,4-3-2 0,-6 4 0 15,-1-1-122-15,0 0-25 0,3-2-5 0</inkml:trace>
  <inkml:trace contextRef="#ctx0" brushRef="#br0" timeOffset="121138.761">7010 8387 850 0,'0'0'24'0,"0"0"6"0,0 0-30 0,0 0 0 0,0 0 0 0,0-3 0 0,0-4 77 0,0 4 10 16,0-6 1-16,0 9 1 0,3-3-31 0,-3 3-6 15,0-3-2-15,0 3 0 0,4-7-35 0,-4 4-7 16,0 3-8-16,0 0 11 0,0 0-11 0,0 0 0 16,0 0 0-16,0 0 0 0,0 0 10 0,0 0 0 15,0 0 0-15,0 0 0 0,0 10 9 0,3-4 1 16,-3 3 1-16,0-6 0 0,0 10 11 0,-3-7 1 15,3 4 1-15,-4-4 0 0,4-6 11 0,-3 6 3 0,-1 0 0 16,4-6 0-16,0 0-48 0,-7 7 0 0,4-1 0 16,-1 0-10-16,4-6 59 0,-3 10 12 0,-1-4 3 0,-3 3 0 15,3-6-64-15,1 7-20 16,-4-7 0-16,0 6 0 0,3 1 20 0,1-1 0 0,-1-2 0 0,1 5 0 16,-1-3 0-16,1 1 0 15,-4-1 0-15,0 4 0 0,3-1 0 0,0 4 0 0,1-7 0 0,3 1 0 16,-4 2 0-16,4-2 0 0,-3-4 0 0,3 3 0 15,3-5 0-15,-3-4 0 0,0 0 0 0,0 0 0 16,0 0 12-16,4 9 0 0,3-9 0 0,0 0 0 16,0 0 2-16,0-3 0 0,4-3 0 0,-1 2 0 15,1-5-2-15,-1 6-1 0,1 0 0 0,0-3 0 16,-1-4-24-16,-3 4-5 0,7 0-1 0,-10-7 0 16,3 10 38-16,4-3 7 0,-4-7 2 0,0 7 0 15,0-7-45-15,3 7-9 0,-3 0-2 16,-3-4 0-16,3 1 48 0,0 0 8 0,-3-4 3 0,-1 4 0 15,4-4-31-15,0 0 0 0,0 1 0 0,-3 3 0 0,3-4 0 16,-4 0 0-16,1 1 0 0,-1 6 0 0,1-10 0 16,-4 10 0-16,0-4 0 0,0 1 0 0,0 3 0 15,0-4 0-15,0 1 0 0,-4-1 0 0,1 7-13 0,3-6 4 16,-4 3 1-16,-6 2 0 16,3-2 8-16,0 0 0 0,0 3 0 0,-4 0 0 15,0-4-28-15,1 7-4 0,-4-3-1 0,3 0 0 16,1 3 33-16,-5 0 0 0,5 6 12 0,-8-6-3 0,4 13-9 0,4-4-11 15,-5 4 3-15,5-1 0 16,-1 1-7-16,-3 9-1 0,7-3 0 0,-3-1 0 16,6 1-9-16,0-3-3 0,1 6 0 0,3-3 0 0,0-4 4 0,0-2 0 15,0-4 0-15,3-5 0 0,1 5 8 0,0-6 3 16,-1-3 0-16,1 6 0 16,-1 1 1-16,4-4 1 0,0 0 0 0,0-3 0 15,7 0-128-15,-7 0-25 0</inkml:trace>
  <inkml:trace contextRef="#ctx0" brushRef="#br0" timeOffset="121766.435">7394 8365 759 0,'-7'6'16'0,"4"-3"4"0,-4 0 1 0,7-3 1 0,0 0-22 0,-4 7 0 0,-3-1 0 0,3 0 0 0,1 4 54 0,-4-4 6 16,0 0 2-16,3 0 0 0,1 4-6 0,-1-7-2 15,1 6 0-15,-1-2 0 0,4-1-2 0,0 3 0 16,0-6 0-16,0 7 0 15,0-1-24-15,-3 1-4 0,3-4-2 0,0 7 0 0,0-4 18 0,0 0 3 16,0 1 1-16,0-4 0 16,0 3-8-16,0 1 0 0,0-4-1 0,0 4 0 0,0-10-35 15,-4 6 0-15,4-6 0 0,0 0 0 0,0 0 0 0,0 0 0 0,0 0 0 0,0 0 0 16,0 0 40-16,0 0 0 16,0 0 1-16,0 0 0 0,0 0-14 0,0-6-3 0,0-4-1 0,0 7 0 15,0-6-5-15,0-4-1 0,0 4 0 0,0-4 0 16,4-3-17-16,-1 4 0 0,-3-1 0 0,4 1 0 15,-1-1 0-15,-3 1 0 0,0-4 8 0,0 3-8 16,4 1 0-16,-1 6 0 0,-3-10 0 16,4 13 0-16,-1-7-9 0,-3 7-3 0,0 3 0 0,7-9 0 15,-3 6 12-15,-4 3 0 0,0 0 0 0,0 0-8 16,7-7 8-16,-7 7 0 0,0 0 0 0,7-3 0 16,-7 3-8-16,0 0 8 0,11-3-8 0,-11 3 8 15,0 0 0-15,10 0-10 0,4 0 10 0,-10 3 0 16,-4-3-10-16,14 3 10 15,-3 1-8-15,-1 2 8 0,1 0 0 0,3 0 0 0,-7 1 0 0,3-1 0 16,1 6 0-16,-4-2 0 0,0 2 0 0,-3 1 0 16,-1 0 0-16,4-4 0 0,-3 3 0 0,-4 1 0 0,3 6 0 15,-3-7 0-15,4 4 0 0,-4-3 0 16,0-4 0-16,3 0-15 0,-3 1 4 0,0-4 1 16,0 0-30-16,0 1-7 15,-3-1-1-15,3-6 0 0,0 0-95 0,0 0-19 0</inkml:trace>
  <inkml:trace contextRef="#ctx0" brushRef="#br0" timeOffset="122224.074">7825 7647 759 0,'0'0'16'0,"0"0"4"0,0 0 1 0,0 0 1 0,0 0-22 0,0 9 0 0,0-9 0 0,-4 3 0 15,4 10 88-15,-3-7 12 0,3-6 4 0,-4 6 0 16,4 4-23-16,-3-1-4 0,-1-6-1 0,4 7 0 16,-4-1-20-16,1-3-4 0,3 4 0 0,0 2-1 15,-4-2-28-15,1-1-6 0,3 4-1 0,-4-4 0 16,4 7 4-16,-3 3 0 0,3-4 0 0,-4 1 0 15,4 9 0-15,0-3 1 0,0 6 0 0,4 0 0 16,-4-2-10-16,0 2-3 0,3-3 0 0,1 3 0 16,3-3 4-16,-4 7 0 0,5-1 0 0,-1 0 0 15,-4 4-1-15,4-7 0 0,0 3 0 0,0 1 0 0,0-4-3 16,-3 6 0-16,3-2 0 0,-4 2 0 0,1-6-8 16,-1 7 10-16,-3-4-10 0,4-2 10 0,0 5-10 15,-4-9 8-15,0 10-8 0,0-7 8 16,-4-3-8-16,0 0 0 0,1-9 9 0,-1 9-9 0,1-6 8 0,-1-4-8 15,-3 1 10-15,4-3-10 0,-1-1 0 0,1-6-13 16,-1 7 1-16,4-13 0 16,0 0-41-16,0 0-8 0,0 0-2 0,0 0 0 15,-7 0-1-15,0-3 0 0,0-7 0 0,4-2 0 0</inkml:trace>
  <inkml:trace contextRef="#ctx0" brushRef="#br0" timeOffset="122567.387">7595 8123 900 0,'0'0'20'0,"0"0"4"0,0 0 0 0,0 0 1 0,0 0-25 0,0 0 0 0,0 0 0 0,0 0 0 16,0 0 72-16,0 0 8 0,0 0 3 0,0 0 0 0,0 0-25 0,0 0-5 16,0 0-1-16,0 0 0 0,0 0-3 0,0 0-1 15,0 0 0-15,0 0 0 0,7 4-19 0,0-4-4 16,0 0-1-16,4 0 0 0,0 0-11 0,3 0-2 16,-4-4-1-16,1 4 0 0,3 0-10 0,4-3 8 15,-1 3-8-15,-3-3 8 0,4 3-8 0,0 0 0 16,3-3 0-16,0 0 0 0,4 0 0 0,-4 0 0 15,4-1 0-15,-1-2 0 16,1 6-55-16,0-3-6 0,3 0-2 0</inkml:trace>
  <inkml:trace contextRef="#ctx0" brushRef="#br0" timeOffset="123292.172">8784 8362 961 0,'0'0'20'0,"0"0"5"0,0 0 1 0,-7 3 2 0,0-3-28 0,0 6 0 0,0-6 0 0,0 3 0 0,0 0 97 0,0 4 14 16,0-1 2-16,0-6 1 0,7 0-19 0,0 0-4 15,0 0-1-15,0 0 0 0,0 0-19 0,0 0-4 16,0 0-1-16,-4 6 0 0,4-6-16 0,0 0-3 16,0 0-1-16,0 0 0 0,0 0-26 0,0 0-4 15,0 0-2-15,0 0 0 0,0 0-3 0,0 0-1 16,0 0 0-16,0 0 0 0,7 3-10 0,0 0-11 16,0 1 3-16,0-1 0 0,4-3 8 0,-4 0 0 0,4-3 0 0,-1-1 0 15,1 1 0-15,-1 0 0 0,-3-3 0 0,0 0 0 16,0-4 0-16,4 1 8 0,-4-1-8 15,0-2 0-15,0 6 0 0,-3-7 0 16,-1 1 0-16,1 2 0 0,-1-2 0 0,-3 5-13 16,4-5 5-16,-4 6 8 0,-4-4-11 0,4 1 11 0,-3-1-8 0,-1-2 8 15,1 5-19-15,-4 1 2 0,-4 3 0 0,1 0 0 16,2-3 17-16,-2 6 0 0,-1 0 0 0,1 0 0 16,-1 0 0-16,1 3 0 0,-5 0 11 0,1 6-11 15,0 1 0-15,0 2 0 0,0 1 0 0,3 3 0 16,-3 2 0-16,4-5-9 0,3 9 9 0,-4-3 0 15,4-1 0-15,0 1-10 0,7-3 10 0,-4 6 0 16,1 0 0-16,3-6 0 0,0-1 0 0,0 1 0 16,3-4 0-16,-3 1 0 0,4 0 0 0,0-1 9 15,3-3-1-15,-4 1 0 0,4-1 0 0,0 4 0 0,0-7-8 16,4 7 12-16,-1-4-12 0,1 0 12 0,0 1-12 16,-1-4 0-16,1 0 0 0,-4 1 0 0,3-7-10 0,1 3 10 15,0 0-13-15,3-3 5 16,-4 0-41-16,4 0-8 0,0-3-2 0,4 0-524 15,-4 0-105-15</inkml:trace>
  <inkml:trace contextRef="#ctx0" brushRef="#br0" timeOffset="123639.137">8781 8080 1450 0,'0'0'32'0,"0"0"6"0,0 0 2 0,0 0 1 0,-4-4-33 0,4-2-8 0,0 0 0 0,0 6 0 15,0-6 79-15,0-4 13 0,0 4 4 0,4-4 0 16,-1 1-71-16,1 0-13 0,3-4-4 0,0 1 0 16,0 2-8-16,0-2 0 0,3-1 0 0,-2 1 0 15,6-1 0-15,-4 0 0 0,1 1 0 0,-1-4-11 16,1 4 11-16,0-4 0 0,-1 3-9 0,-3 1 9 16,4 3-57-16,-4-4-7 0,3 7-2 0,1-4-668 15</inkml:trace>
  <inkml:trace contextRef="#ctx0" brushRef="#br0" timeOffset="124270.551">9278 8177 1335 0,'0'0'29'0,"0"0"7"0,-7 6 0 0,3 0 2 0,4-6-30 0,-3 13-8 0,3-13 0 0,0 6 0 15,0-6 27-15,0 9 4 0,0-2 1 0,0-7 0 16,0 0 5-16,0 0 2 0,0 0 0 0,0 0 0 15,0 0-19-15,0 0-3 0,0 0-1 0,0 0 0 16,0 0 19-16,0 0 3 0,0 0 1 0,3-3 0 16,-3-4-17-16,0-2-3 0,0 3-1 0,0-4 0 15,0 7-18-15,0 3 0 0,0 0 0 0,-3-3 0 16,3-3 0-16,-4-1 0 0,4 7 0 0,0 0 0 16,-3-3 14-16,3 3 2 0,0 0 1 0,-7 0 0 0,0 0 12 0,0 0 3 15,0 3 0-15,0 1 0 0,0-4-20 0,0 0-3 16,-4 0-1-16,4 3 0 0,0-3-8 0,0 0 0 15,0 6 0-15,0-3 0 16,3 0 0-16,-3-3 0 0,0 0 0 0,0 7 8 16,7-7-8-16,-4 3 0 0,-3 0 0 0,0 0 0 0,7-3 0 0,-3 3 0 15,-4 3 0-15,3 1 0 0,-3-4 0 0,4 9 0 16,-1-5 0-16,-3 2 0 0,3 0-10 0,1 1 10 16,-4 2 0-16,3 1-9 0,1 3 9 0,3-4 0 15,-4 1 0-15,1-7 0 0,3 6 12 0,0-2 0 16,0 2 1-16,-4 1 0 0,8-1 1 0,-4-2 0 0,3 2 0 15,1-2 0-15,-1-1-3 0,1 1-1 0,3-4 0 0,-4 6 0 16,5 1-10-16,-1 0 0 0,0-7 0 0,0 3 8 16,0-2-8-16,0 2 0 0,3 0 0 0,-3-2 0 15,4-1 0-15,0-3-12 0,3 3 4 0,-4 1 8 32,1-7-63-32,3 0-5 0,0 0 0 0,0 0-1 15,-3 0-98-15,3 0-19 0,0-4-4 0,0 4-1 0</inkml:trace>
  <inkml:trace contextRef="#ctx0" brushRef="#br0" timeOffset="124817.799">9419 8236 1314 0,'-7'16'37'0,"4"-10"8"0,-1 1-36 0,1-1-9 0,-1 3 0 0,4 4 0 0,-4-4 56 0,4 4 8 16,0-4 3-16,0 4 0 0,0-7 0 0,0 6 0 16,4-2 0-16,0 2 0 0,-1 1-12 0,4-1-3 15,-3-2 0-15,-1 2 0 0,1 1-24 0,-1 3-4 16,4-10-2-16,-3 6 0 0,-1 1-11 0,1 3-3 16,-1-4 0-16,-3 1 0 0,4-7-8 0,-4 10 8 15,3-4-8-15,-3 1 8 0,0 3-8 0,0-4 0 16,0 1 0-16,-3-1 0 0,3-6 0 0,0-6 0 15,0 0-9-15,0 0 9 0,0 0 0 0,0 0 0 16,0 0 0-16,0 0 9 0,-4-6-1 0,-3 6 0 16,7 0 0-16,-3-6 0 0,-4 0-8 0,3-7 0 0,4 7 0 15,-3 0 8-15,3 6-8 0,-4-10 0 0,4 4 0 16,-3-4 0-16,-1 1 0 0,4-4 0 0,-3 1 0 0,3-1 0 16,-4 4 0-16,1-4 0 0,3-2 0 0,-4 2 0 15,4 1 0-15,-4-4 0 0,4 3 0 0,0 7 0 16,-3-6 0-16,3 2 0 0,3 1 0 0,-3-4 0 15,0 1 0-15,0 2 0 0,4 1 0 0,-4-4 0 16,4 7 0-16,-4-3 0 0,3 2 0 0,-3 1 0 16,4 0 0-16,-4 3 0 0,3-7 0 0,-3 10 0 15,0 0 0-15,0-3 0 0,4-6 0 0,-4 6 0 16,0 3 0-16,3-7 0 0,4 4-9 0,-3 0 9 16,-1-3 0-16,1 3-12 0,-4 3 12 0,7-3-10 15,-4-4 10-15,4 7-10 0,1 0 10 0,-1 0-10 16,0-3-13-16,3 3-2 0,-3-3-1 15,4-3 0-15,-1 6-34 0,5 0-8 0,-1 0 0 0,-4 0-1 16,4 0-135-16,0 0-28 0,1 0-4 0</inkml:trace>
  <inkml:trace contextRef="#ctx0" brushRef="#br0" timeOffset="125128.214">9712 8268 1314 0,'0'0'37'0,"0"0"8"0,0 0-36 0,0 0-9 0,0 0 0 0,-7 3 0 15,0 9 53-15,3-2 9 0,1-1 2 0,-1 1 0 16,1-4 0-16,3 6 0 0,0 1 0 0,0 6 0 15,0-7-52-15,0 1-12 0,0 2 0 0,3-5 0 16,-3 9 37-16,4-7 5 0,-4 4 1 0,0-4 0 16,3 1-29-16,1 6-6 0,-4-7 0 0,3 4-8 15,1-7 0-15,-4 1 0 0,0 2-10 0,0 1 10 16,0-4-144-16,0-9-22 0,0 0-4 0,0 0-285 16,3-6-57-16</inkml:trace>
  <inkml:trace contextRef="#ctx0" brushRef="#br0" timeOffset="125351.46">9687 7797 1036 0,'0'0'23'0,"-3"-3"5"0,-4-3 0 0,7 6 1 0,0 0-29 0,-4 0 0 0,4 0 0 15,-7-3 0-15,7 3 57 0,0 0 6 0,0 0 1 0,0 0 0 16,-7 0-52-16,7 0-12 0,0 0 0 0,0 0 0 16,-3 3 0-16,3-3 0 15,0 0 0-15,-4 9-372 0,4-9-78 0</inkml:trace>
  <inkml:trace contextRef="#ctx0" brushRef="#br0" timeOffset="125742.452">9955 7575 1267 0,'0'0'28'0,"0"0"5"0,0 0 2 0,0 9 1 0,0-3-36 0,0 4 0 0,-3-4 0 0,3 0 0 0,-4 7 58 0,4 6 5 15,-3-4 1-15,-1-2 0 0,4 9 16 0,-3 0 3 16,3 0 1-16,0 0 0 0,0 3-49 0,3 3-10 16,1-6-1-16,-1 12-1 0,1-9-7 0,-1 7-2 15,4-4 0-15,1 7 0 0,-1-4 2 0,0-3 0 16,0 7 0-16,0-1 0 0,0 1-16 0,0 2-12 16,0-2 3-16,0 2 0 0,0-2 18 0,-3-1 4 15,-1-2 1-15,1 2 0 0,-1 1-14 0,1-7 0 16,3-3 8-16,-7 3-8 0,3-3 0 0,-3-3 0 15,4-3 0-15,-4-3 0 0,0-1-15 0,-4 1 1 16,4-3 0-16,0-4 0 0,-3 0 14 0,-1 1 0 0,4-4 0 16,0-6 0-1,0 0-31-15,0 0-3 0,0 0-1 0,-7 0 0 16,7 0-148-16,-7 0-29 0,-7-16-7 0,10 7-1 0</inkml:trace>
  <inkml:trace contextRef="#ctx0" brushRef="#br0" timeOffset="126036.743">9846 8058 1497 0,'0'0'32'0,"0"0"8"0,0 0 0 0,0 0 4 0,0 0-36 0,0 0-8 0,0 9 0 0,0-9 0 0,0 0 53 0,0 0 9 15,0 0 2-15,0 0 0 0,-4 6-52 0,4-6-12 16,0 0 0-16,0 0 0 0,0 0 53 0,0 0 8 16,8 3 2-16,-1 1 0 0,0-8-28 0,3-2-6 15,1-3-1-15,-1-4 0 0,1 7-28 0,3-4 0 16,-3-2 0-16,3-1 0 0,0 1 0 0,0 2-10 16,4 1 2-16,-8 3 0 15,4-1-48-15,0 4-8 0,1-3-3 0,-1 6 0 16,0 0-138-16,0 6-28 0,7 4-6 0,-7 2-1 0</inkml:trace>
  <inkml:trace contextRef="#ctx0" brushRef="#br0" timeOffset="127958.735">10781 8512 694 0,'0'0'15'0,"0"0"3"0,0 0 1 0,0 0 1 0,0 0-20 0,0 0 0 16,0 0 0-16,0 0 0 0,0 0 19 0,0 0-1 16,-4-6 0-16,4 0 0 0,4-1-18 0,-4-2 0 15,0 6 0-15,0 3 0 0,0-10 0 0,0 10 0 0,3-3 0 0,-3-6 0 16,0 3 19-16,0-1 0 0,4-2 0 0,-4 6 0 16,0 3 19-16,-4-10 4 15,4 10 1-15,4-3 0 0,-4 3 42 0,0 0 9 0,0 0 2 0,0 0 0 16,0 0-54-16,0 0-10 0,0 0-3 0,0 0 0 15,0 0-17-15,0 0-3 0,0 0-1 0,0 0 0 16,0 0 1-16,3 3 0 0,1 10 0 0,3-7 0 16,-7-6-9-16,4 10 8 0,-1 2-8 0,4 1 8 15,-3-1-8-15,3 1 0 0,-4-4 0 0,4 4 8 16,0-1-8-16,4-2 0 0,-8-4 0 0,5 3 8 16,-1-5 8-16,-4 8 0 0,4-6 1 0,0 4 0 15,4-4 7-15,-4 0 2 0,0-3 0 0,0 1 0 16,4 5-4-16,-4-6-1 0,0-3 0 0,3 0 0 15,-3 0 3-15,0-6 1 0,0 0 0 0,4 2 0 16,-4-5-1-16,0 3-1 0,0-4 0 0,0 4 0 16,0 0 1-16,-3-4 1 0,3 1 0 0,0-4 0 15,0 1-25-15,0-1 0 0,0-2 8 0,-3-1-8 0,3 3 9 16,-4-2 0-16,1-4 0 0,-1 6 0 16,1 1 0-16,-1-1 0 0,-3-2 0 0,0 2 0 0,0 1-9 15,4-4 8-15,-4 10-8 0,0-4 8 0,0 1-8 16,-4 3 0-16,1-4 0 0,-1 4 0 0,4 0-8 0,0 6-4 15,0 0-1-15,0 0 0 16,0 0-38-16,-3-7-7 0,3 7-2 0,0 0 0 16,0 0-140-16,0 0-28 0,0 0-5 0,0 0-2 15</inkml:trace>
  <inkml:trace contextRef="#ctx0" brushRef="#br0" timeOffset="128557.304">11405 8327 921 0,'0'0'20'0,"0"0"4"0,0 10 0 0,-3-4 4 0,-1 6-28 0,4-2 0 0,-3-1 0 0,-1 4 0 15,1-4 89-15,3 4 13 0,-4-10 2 0,4 9 1 16,-3 1-29-16,-1-4-7 0,4 4-1 0,0-4 0 16,0-6-26-16,0 10-6 0,0-4 0 0,0-2-1 0,-3-1-3 0,3-6-1 15,0 0 0-15,0 9 0 0,0-9-6 16,0 4-1-16,0-4 0 0,0 0 0 0,0 0-5 0,0 0-2 16,0 0 0-16,0 0 0 0,0 0-5 0,0 0 0 15,0 0-1-15,0-4 0 0,0 1-11 0,0-3-16 16,0 0 4-16,0-1 1 0,0-2 11 0,0-4-10 15,0 7 10-15,0-3-10 0,3-1 10 0,-3 1 0 16,0-4 0-16,0 10 0 0,0-6 0 0,0 3 0 16,4-4 0-16,-4 1 0 0,3-1 0 0,1 7-8 15,-1-6 8-15,-3 6 0 0,4-4-9 0,-1-5 9 16,1 9-10-16,-1-7 10 0,1 4-9 0,3 0 9 16,0 0-8-16,-4-1 8 0,1 4 0 0,3-3-10 15,0 3 10-15,0 0 0 0,0-4-14 0,0 7 4 0,0 7 1 16,4-4 0-16,0 0 9 0,-4 6 0 0,0 1 0 15,3-7 0-15,-3 9-11 0,0 1 11 0,4-1-13 16,-4-2 5-16,0 2 8 0,0 1 0 0,0 6 0 0,0-7 0 16,0 4 0-16,0 0 0 0,4-1 0 15,-8-2 0-15,1 3 0 0,-1-1 16 0,1-2-4 0,-4-1-1 16,-4-2 5-16,4-4 0 0,0 3 1 0,0-9 0 16,0 0-17-16,0 0 0 0,0 0 0 0,0 0-9 15,4 4 1-15,-4-4 0 0,0 0 0 0,0 0 0 16,0 0-80-16,0 0-16 0,7 6-4 15,0-6 0-15</inkml:trace>
  <inkml:trace contextRef="#ctx0" brushRef="#br0" timeOffset="129809.064">12407 7766 458 0,'0'0'12'0,"0"0"5"0,0 0-17 0,0 0 0 0,4-3 0 0,-1-7 0 16,-3 10 55-16,0 0 7 0,0 0 2 0,0 0 0 16,0 0-10-16,0 0-2 0,0 0 0 0,0 0 0 15,0 0 4-15,0 13 0 0,0-4 0 0,0 1 0 16,0 2 6-16,0-2 2 0,0 2 0 0,0 1 0 16,0-1-7-16,0 4-1 0,0 0 0 0,0-1 0 15,-3 1-14-15,3 6-3 0,3-3-1 0,-3 3 0 16,4-3 6-16,-4 6 0 0,3-7 1 15,4 8 0-15,-3-1-35 0,-1 3-10 0,1 0 0 0,3 0 0 16,-3 1 10-16,-1-1-2 0,1-3-8 0,-4-3 12 16,3 9-12-16,1-6 11 0,-1 0-11 0,-3 0 10 15,0-3 6-15,0 0 2 0,0 0 0 0,0 3 0 16,-3-3-18-16,3-6 0 0,0-3 8 0,-4 5-8 16,4-5 29-16,0 3 3 0,-3-7 0 0,6 0 0 0,-3-9-32 15,0 0 0-15,0 0 0 0,0 0 0 16,0 0-36-16,0 0-6 0,0 0-2 0,0 0 0 15,0 0-14-15,0 0-3 0,0 0-1 0,4-6-452 16,-1 3-90-16</inkml:trace>
  <inkml:trace contextRef="#ctx0" brushRef="#br0" timeOffset="130138.939">12679 8343 1459 0,'0'0'41'0,"0"0"10"0,0 0-41 0,0 0-10 0,0 0 0 0,0 0 0 16,0 0 0-16,0 0 8 0,0 0-8 0,0 0 8 15,0 0 42-15,3 9 8 0,-3 1 2 0,0-1 0 16,0-3-13-16,-3 1-3 0,3-1 0 0,-4 6 0 16,4-5-35-16,0 2-9 0,-3-3 0 0,3 7 0 15,0-4-20-15,0-2-7 0,-4-1-1 0,4 3 0 16,0 1-24-16,0-4-4 0,0-6-2 0,0 6 0 16,0-6-122-16,0 7-24 0,0-7-4 15,0 18-2-15</inkml:trace>
  <inkml:trace contextRef="#ctx0" brushRef="#br0" timeOffset="130411.501">12651 7926 1267 0,'-4'3'28'0,"-3"3"5"0,0-3 2 0,0 1 1 0,0 8-36 0,3-3 0 0,-3-2 0 0,4 2 0 15,-4 1 51-15,0-1 3 0,3 0 1 0,1 1 0 16,3-1-39-16,-4 1-8 0,4-10-8 0,0 0 11 16,0 0-11-16,0 0 0 0,0 0-12 0,0 0 12 31,7 0-52-31,-7 0-4 0,0 0 0 0,0 0 0 0</inkml:trace>
  <inkml:trace contextRef="#ctx0" brushRef="#br0" timeOffset="131011.798">12806 8246 1497 0,'0'0'32'0,"0"0"8"0,0 0 0 0,0 0 4 0,0 0-36 0,0 0-8 0,0 0 0 16,0 0 0-16,0 0 0 0,0 0 0 0,0 0 0 0,0 0 0 15,0 0 38-15,0 0 6 0,0 0 0 0,0 0 1 16,0 0-35-16,0 0-10 16,0 0 0-16,0 9 0 0,0-3 0 0,0 4 0 15,0-10-12-15,3 9 4 0,1 4 8 0,-4-4 0 0,0 1 0 16,3 2 0-16,-3 1 8 0,4-1 3 0,-1 4 1 16,-3-4 0-16,4 1 0 0,0 6 1 0,-1-7 0 0,4 1 0 15,-3 3 8-15,3-1 2 0,0-2 0 0,-4 2 0 16,4-2-7-16,0 0-2 0,0-1 0 0,0 4 0 15,1-10-6-15,-1 7-8 0,0-7 11 0,-4 0-11 16,4 4 13-16,-3-4-4 0,-4-6-1 0,0 0 0 16,3 6-8-16,-3-6 8 0,0 0-8 0,0 0 8 15,0 0 0-15,0 0 0 0,0 0 0 0,0 0 0 16,0 0-8-16,0 0 0 0,0-6 0 0,4 0 0 16,-4 6 0-16,0-10-16 0,0-2 3 0,3-1 0 15,-3 4 13-15,0-4 10 0,0 1-2 0,4-1 0 16,-4 4-8-16,0-7 8 0,0 3-8 0,0-2 8 0,0-1-8 15,0 3 0-15,3 7 0 0,-3-6 0 16,4-4 0-16,-4 3 0 0,3 1 0 0,-3 2 0 0,8-2 0 0,-5-1 0 16,-3 1 0-16,4-1 0 0,-1-2 0 0,1-4 0 15,-1 9 0-15,4-2 0 16,-3-4-48-16,-1 0-12 0,1 4-3 0,-1 3 0 16,4-4-52-16,-3 0-10 0,-1 7-3 0,1-3-512 0</inkml:trace>
  <inkml:trace contextRef="#ctx0" brushRef="#br0" timeOffset="131583.185">13099 8330 900 0,'0'0'20'0,"0"0"4"16,0 0 0-16,0 0 1 0,0 0-25 0,0 0 0 0,0 0 0 0,0 0 0 15,0 0 86-15,0 0 12 0,0 0 2 0,0 0 1 16,0 0-80-16,0 0-21 0,0 0 0 0,0 0 0 0,0 0 58 0,0 0 5 15,0 0 1-15,0 0 0 0,0 10-52 0,3-7-12 16,4 9 0-16,-7-5 0 0,4 2 30 0,-1 4 6 16,-3-1 2-16,0 1 0 0,0-4-9 0,4 4-1 15,-4-1-1-15,0-2 0 0,0-4 15 0,0 6 3 16,0-2 1-16,0-7 0 0,0-3-22 0,0 0-5 16,0 0-1-16,0 0 0 0,0 0-18 0,0 0 0 15,0 0 0-15,0 0 0 0,0 0 55 0,0 0 7 16,0 0 2-16,0 0 0 0,0 0-64 0,0-3 0 15,0-7-9-15,-4 4 0 0,4-3 9 0,0-1 12 16,0-2-2-16,0-1-1 0,0 1-27 0,-3-1-6 16,3 1 0-16,0-1-1 15,0 1-11-15,-4-4-3 0,4 0 0 0,0 4 0 0,0-1 39 0,0-6 0 16,4 7 0-16,-4-1 0 0,0-2 0 0,3 2 0 0,-3 0 0 0,4 1 0 16,-1 3 0-16,-3-4 0 0,4 4 0 15,-1-1 0-15,1 1 0 0,3 2 0 0,-3 1 0 0,3 0 0 16,0-3 0-16,-4 2 0 0,-3 7 0 0,7-3 0 15,0 0 0-15,0 3 0 0,0 3 0 0,0 0 0 16,4-3-73 0,-4 7-7-16,4-4-2 0,-1 9-449 0,-3-2-89 0</inkml:trace>
  <inkml:trace contextRef="#ctx0" brushRef="#br0" timeOffset="132116.112">13307 8249 1440 0,'0'0'32'0,"0"0"6"0,0 0 2 0,0 0 0 0,0 0-32 0,0 0-8 16,0 0 0-16,0 0 0 0,0 0 44 0,0 0 7 15,-4 9 1-15,4-9 1 0,0 0-10 0,4 7-3 16,3-1 0-16,-4-6 0 0,4 6-9 0,-3 0-3 0,3-6 0 0,4 0 0 16,-4 0-12-16,3 0-4 0,1 0 0 0,-4 0 0 15,3 0-12-15,-2-3-13 0,-1 0 2 0,3-3 1 32,-3 3-26-32,0-4-6 0,0-2-1 0,-3 3 0 0,3-4 35 0,-4 4 8 0,1-3 0 0,-1 2 0 15,-3-2-9-15,0 0 0 0,4 2 0 0,-4-5 0 16,0 5 9-16,0-2 0 0,0 3 0 0,-4-1 0 15,4 1 0-15,0 6 0 0,0 0 0 0,0 0-8 16,-3-6 8-16,-1-3 16 0,1 2-4 0,3 7-1 16,-4-6-11-16,4 6 0 0,0 0 0 0,-7-3 0 15,0 3 0-15,0 3 0 0,0 3 0 0,0 4 0 16,0-1 0-16,0 4 0 0,-4-1 0 0,4 1 0 16,-3 6 9-16,3-4 0 0,-4 4 0 0,4 0 0 15,-4 0-9-15,8-4 0 0,-4 4 0 0,0-3 0 16,0 3 0-16,3-1-12 0,1-8 2 0,-1 9 1 15,4-4 37-15,0-2 7 0,0-1 1 0,0 1 1 16,4 3-26-16,-4-1-11 0,3-5 8 0,1 5-8 0,3-2 0 16,0 0 8-16,-4-1-8 0,4-3 0 0,1-2 0 15,2-1 0-15,1 0-12 0,-4 1 12 16,3-1-139-16,1-3-20 0,0-3-4 0</inkml:trace>
  <inkml:trace contextRef="#ctx0" brushRef="#br0" timeOffset="134028.239">14252 8459 134 0,'0'0'0'0,"-7"-3"8"0,0-3-8 0,0 2 0 0,0-5 0 0,3 6-56 0</inkml:trace>
  <inkml:trace contextRef="#ctx0" brushRef="#br0" timeOffset="135215.88">14534 8308 846 0,'0'0'18'0,"0"0"4"0,0 0 1 0,0 0 1 0,0 0-24 0,0 0 0 0,-10-3 0 0,-1 3 0 15,11 0 20-15,-7 0 0 0,0-3-1 0,0-3 0 16,0 3 10-16,0 0 3 0,7 3 0 0,-7-7 0 16,0 7 26-16,-4 0 6 0,4-3 0 0,0 3 1 15,7 0-14-15,-7 3-3 0,-3-3-1 0,-1 0 0 16,0 7-34-16,-3-4-13 0,4 0 11 0,-4 9-11 16,-1-2 0-16,1-1 8 0,0 4-8 0,0-1 0 15,-3 1 0-15,2-1 0 0,1 1 8 0,0 6-8 16,0-7 0-16,3 1 0 0,-3 3 0 0,4-7 0 15,3 3 0-15,0-5 0 0,7-7 0 0,-4 6 0 16,4-6 0-16,0 0 0 0,0 0 8 0,0 0-8 16,0 0 24-16,0 0 3 0,11 0 0 0,-1-3 0 15,1 0-9-15,3-4-2 0,0 7 0 0,0-6 0 16,4 0-5-16,0 3-2 0,-1-3 0 0,1-7 0 0,-1 10-9 16,5-7 8-16,-5-2-8 0,-3 6 8 0,0-4 0 15,1 4-8-15,-1-7 12 0,-7 10-4 0,0-6-8 0,-4 6 0 16,-3 3 0-16,7-7 0 0,-7 1 8 0,0 6-8 15,0 0 12-15,0 0-4 0,0 0 8 0,0 0 2 16,0 0 0-16,0-6 0 0,0 6-18 0,0 0 8 16,0 0-8-16,0 0 0 0,0 0 0 0,0 0 0 15,0 0 0-15,-3 6 0 0,-4 0 0 0,3 4 0 16,1 2 0-16,3 1 0 0,0 6 0 0,-4-4 0 16,4 7-10-16,0 0 10 0,0 3 0 0,0 1 0 0,-3 2 8 15,3 3-8-15,-4 4 12 0,4-1-4 16,-3 7 0-16,3-4 0 0,-4 1-8 0,1 0 0 15,-1 6 0-15,1-4-11 0,-1 1 23 0,0 0 4 0,-3-10 0 16,0 4 1-16,4 2 5 0,-4-2 1 0,0-1 0 16,3 1 0-16,-3-4-8 0,4-3-2 0,-4-2 0 0,3-1 0 15,-3 0-13-15,3-3 11 0,1-3-11 0,-1-4 10 16,1-2-10-16,-1-1 0 0,1 1 9 0,-1-4-9 16,1 4 8-16,3-7-8 0,0-6 8 0,0 0-8 15,0 0 0-15,0 0 9 0,0 0-9 0,0 0 0 16,0 0 20-16,0 0-4 0,0 0 0 0,0 0 0 15,0 0 4-15,0 0 0 0,-4-6 0 0,1-7 0 16,-1 7-11-16,1-3-1 0,3-4-8 0,0 0 12 16,0 1-12-16,0-4-12 0,-4 4 3 0,8-1 0 15,-4-6 1-15,3 4 0 0,1-4 0 0,-1 0 0 16,1-3 8-16,-1 6-12 0,4-2 12 0,-3-1-12 0,-1 3 12 16,4 4-8-16,0-4 8 0,1 3-8 15,-1 1 8-15,0 2 0 0,-4 1-9 0,4 6 9 16,0-3-11-16,-3-4 3 0,3 4 0 0,0 3 0 0,-4-4-14 0,5 4-2 15,-1-6-1-15,0 9 0 16,0-3-15-16,0 0-4 0,3-4 0 0,1 1 0 16,-1 3-104-16,1-3-22 0,3-1-4 0,0-5-1 0</inkml:trace>
  <inkml:trace contextRef="#ctx0" brushRef="#br0" timeOffset="135781.674">14630 8471 940 0,'0'0'26'0,"0"0"7"0,0 0-33 0,0 0 0 0,0 0 0 0,0 0 0 15,3-3 25-15,-3-6-1 0,4 9-1 0,-1-6 0 16,-3 3 13-16,4-4 4 0,-4 1 0 0,0 6 0 0,3-3 12 0,-3 3 4 16,0 0 0-16,0 0 0 0,0 0 1 0,0 0 1 15,0 0 0-15,0 0 0 0,0 0-23 16,0 0-5-16,0 9-1 0,0 1 0 0,-3-4-13 0,-1 6-2 15,4 1-1-15,-3 3 0 0,-4-1 9 0,3 1 2 16,4-3 0-16,0 2 0 0,0-2 1 0,0-1 1 16,0 4 0-16,4-3 0 0,-1-1-7 0,1 4-2 15,3-4 0-15,0-5 0 0,0 5 4 16,4-2 1-16,-1-4 0 0,1-3 0 0,-1-3 1 0,1 0 0 16,-1-3 0-16,5-3 0 0,-1-4 1 0,0 7 0 15,0-10 0-15,4-2 0 0,-4-1-8 0,0-3-2 16,3 4 0-16,-3-4 0 0,4 0-14 0,-7-3 0 0,3 3 0 15,-4 4 0-15,1-4 8 0,-4 6-8 16,0 4 11-16,-3-4-11 0,-1 1-8 0,1-1-9 16,-4 4-2-16,0-1 0 0,0 1 19 0,0 3 17 0,0 6-3 0,0 0-1 15,-4-7-13-15,4 7-10 0,0 0 2 0,0 0 0 16,-3-3-12-16,3 3-1 0,0 0-1 0,0 0 0 31,-4 0-21-31,4 0-4 0,0 0-1 0,-3 3 0 16,3-3-116-16,0 0-24 0,-4 13-5 0,4-13-1 0</inkml:trace>
  <inkml:trace contextRef="#ctx0" brushRef="#br0" timeOffset="136222.551">15050 8330 1036 0,'0'0'23'0,"0"0"5"0,0 0 0 0,0 0 1 0,0 0-29 0,0 0 0 0,0 0 0 0,3 10 0 16,-3-1 57-16,4-3 6 0,-1 4 1 0,1 2 0 15,3 1 0-15,-4 6 0 0,1-4 0 0,-1 11 0 16,1-8-52-16,-4-2-12 0,3 6 0 0,-3 3 0 16,0-3 0-16,0 0 0 0,0 0 0 0,0 3 0 15,-3-3 0-15,-1 0 0 0,1-3 0 0,-1 0 0 16,4-4 0-16,-3 1 0 0,-4-4 0 0,3 1 0 15,4-13 0-15,-3 6 0 0,3-6 0 0,0 0 0 16,0 0-48-16,0 0-13 0,0 0-3 16,0 0 0-16,0 0-51 0,0-12-10 0,7-7-3 15,-7 0 0-15</inkml:trace>
  <inkml:trace contextRef="#ctx0" brushRef="#br0" timeOffset="136447.429">15053 8095 1314 0,'-11'-6'37'0,"8"9"8"0,-4 0-36 0,3 7-9 15,1-4 0-15,-1 3 0 0,1 1 0 0,-1-1 0 16,1 0 0-16,3 4 0 0,0-4 0 0,0-2 0 0,0 2 0 0,0 1 0 15,3-4-15-15,4-3-5 0,-7-3 0 0,7 0-1 16</inkml:trace>
  <inkml:trace contextRef="#ctx0" brushRef="#br0" timeOffset="148630.73">16510 8481 1335 0,'0'0'29'0,"0"0"7"0,0 0 0 0,0 0 2 0,0 0-30 0,0 0-8 0,0 0 0 0,0 0 0 0,0 0 68 0,0 0 13 16,0 0 3-16,0 0 0 0,0 0-26 0,0 0-5 15,0 0-1-15,0 0 0 16,0 0-25-16,0 0-6 0,0 0-1 0,0 0 0 0,0 0-4 0,0 0 0 0,0 0-1 15,7 3 0-15,0-3-3 0,0 6-1 16,0-6 0-16,4 0 0 0,-4-6 5 0,3 6 0 16,-2-3 1-16,2 0 0 0,1-4-7 0,-4 1-2 0,0 0 0 0,3 0 0 15,-3-4 6-15,0 4 1 16,1-7 0-16,-1 7 0 0,-4-3 5 0,1-1 0 0,-1 1 1 0,1-4 0 16,-1 7-12-16,1-3-9 0,-1-4 12 0,-3 7-12 15,4-7 8-15,-4 10-8 0,-4-6 0 0,4-1 0 16,0-2 8-16,-3-1-8 0,-1 7 12 15,1 0-12-15,-1-4-12 0,1 1-8 0,-4 3-3 0,0-4 0 16,-1 7 4-16,1-6 1 0,0 9 0 0,0 0 0 16,0 6 3-16,-3 0 1 0,-1 4 0 0,4 2 0 15,-4 1 3-15,1-1 1 0,3 7 0 0,-4-3 0 16,1 6 10-16,3 0 12 0,-4-7-2 0,0 14-1 16,4-11-9-16,-3 11 8 0,3-11-8 0,0 8 8 15,3-8 7-15,-3-2 1 0,7 3 0 0,-3-3 0 16,-1 2 0-16,4-2 1 0,0-3 0 0,0-1 0 0,4 4-17 15,-1-4 0 1,4-5 0-16,0 5 0 0,0-2 0 0,0-1 0 0,4-6 0 16,-4 7 0-16,4-1 16 0,-1-6-1 15,4 0 0-15,-3-3 0 0,3 0-25 0,0-3-5 0,0 0-1 0,0-3 0 16,4 3-48-16,0-7-9 16,-4 7-3-16,3-6-525 0,1-1-106 0</inkml:trace>
  <inkml:trace contextRef="#ctx0" brushRef="#br0" timeOffset="149158.587">17057 7835 241 0,'-7'0'0'0,"0"0"9"0,0 0-9 0,0 0 14 0,-4-3-14 0,4 0 0 0,0 0 0 0,0-1 0 16,-4 1 80-16,4-3 14 0,0 3 2 0,7 3 1 16,-7-3 2-16,7 3 0 0,0 0 0 0,-3-7 0 15,3 7-35-15,0 0-6 0,0 0-2 0,0 0 0 16,0 0-3-16,0 0-1 0,0 0 0 0,0 0 0 0,0 0-17 15,0 0-4-15,0 0-1 0,0 0 0 0,0 0 31 16,0 0 7-16,0 0 0 0,0 0 1 16,-4 10-20-16,0-1-4 0,1-2-1 0,3 2 0 0,3 3-12 0,-3 1-2 15,0 0-1-15,4 5 0 0,0-2-1 16,3 9 0-16,-4-3 0 0,4 3 0 0,-3-3-13 0,3 9-3 16,0 1-1-16,3 5 0 0,-3 1 1 0,4 0 0 15,-4 2 0-15,0 4 0 16,0 0-4-16,0-6-8 0,-3 9 12 0,-4-3-4 0,3-7 0 0,-3 4 0 15,-3-3 0-15,3-4 0 0,-4 1 4 16,1-1 0-16,3-2 0 0,-4-1 0 0,1-6-12 0,-1 0 10 16,4 3-10-16,-3-9 10 15,-1-3-1-15,4-10 0 0,0-6 0 0,0 0 0 16,0 0-9-16,0 0 0 0,0 0 0 0,0 0-11 0,0 0 3 0,0 0 0 0,0 0 0 16,0 0 0-1,4-9-43-15,-4-4-8 0,3 1-1 0,1-4-1 16,-1-3-181-16,1 7-36 0,6-23-7 0,-3 10-2 0</inkml:trace>
  <inkml:trace contextRef="#ctx0" brushRef="#br0" timeOffset="149462.846">16842 8293 1148 0,'0'0'25'16,"0"0"6"-16,0 0 1 0,0 9 0 0,0 1-32 0,3-4 0 0,-3 6 0 0,4-2 0 0,-4-1 99 0,3-3 13 16,-3-6 4-16,4 7 0 0,-4 2-33 0,0-9-7 15,0 0 0-15,0 0-1 0,7 3-27 0,-4 0-6 16,4 4-1-16,0-7 0 0,-3 3-17 0,-1-6-3 16,5-4-1-16,2 7 0 0,1-3-12 0,-1 0-8 15,4-3 8-15,0 0-8 0,1-4 8 0,-1 1-8 16,3-1 10-16,-3-2-10 0,1 6 0 0,-1-4 0 15,3 4 0-15,-3 0-10 16,1-1-27-16,-5 4-6 0,4 0-1 0,0-3 0 16,-3 6-20-16,0 0-4 0,-1 0 0 0,1 6-457 0,-1 0-91 15</inkml:trace>
  <inkml:trace contextRef="#ctx0" brushRef="#br0" timeOffset="149957.863">16531 7973 1220 0,'0'0'27'0,"0"0"5"0,0 0 2 0,0 0 0 0,0 0-34 0,0 0 0 15,0 0 0-15,0 0 0 0,0 0 56 0,0 0 5 0,0 0 1 0,0 0 0 16,7 0 12-16,-3-3 2 0,-1 0 1 0,4-1 0 16,0 1-27-16,0-3-6 0,1 0 0 0,-1 0-1 15,0-4-23-15,0 4-5 0,0-4-1 0,0 1 0 16,3-4-14-16,1 7-12 15,0-6 3-15,-4-4 0 16,3 3-51-16,1 1-11 0,-1-1-1 0,1 1-1 16,-1-4-23-16,5 0-5 0,-5 1-1 0,1-1-521 0</inkml:trace>
  <inkml:trace contextRef="#ctx0" brushRef="#br0" timeOffset="150748.459">17494 8424 1235 0,'0'0'35'0,"0"0"8"0,0 0-35 0,4-6-8 0,-4 0 0 0,0 6 0 16,3-3 95-16,-3-4 17 0,4 1 3 0,-4 6 1 16,-4-6-17-16,4 6-3 0,0 0-1 0,-3-3 0 15,-4 0-42-15,0-4-8 0,-4 7-1 0,0 0-1 16,1 7-27-16,-1-4-4 0,1-3-2 0,-1 3 0 16,1-3-10-16,3 0 0 0,7 0 0 0,-11 9 0 15,4-2 0-15,-4-1 0 0,1 0 0 0,3 0 0 16,-4 1 0-16,4-1 0 0,0-6 0 0,3 9 0 15,-3-2 28-15,4-1 3 0,-4-6 1 0,3 9 0 16,4-9-32-16,-3 10 0 0,3-10 0 0,-4 6 0 16,1 0 0-16,3-6 0 0,0 0 0 0,0 7 0 0,0-7 12 0,3 9-4 15,-3-3-8-15,0 1 12 16,7 5-12-16,-3-6 0 0,-1 4 0 0,4-4 0 0,-7-6 0 0,11 0 0 16,0 6 0-16,-4-3 0 0,-7-3 0 0,7 4 0 15,0-4-13-15,3-4 4 16,-3 8-9-16,4-8-2 0,-4-5 0 0,0 3 0 0,0-10 31 0,0 4 5 15,0-1 2-15,0 4 0 0,4-4-18 0,-8 0 0 16,4 1 8-16,-3 3-8 0,-1-4 0 0,1 0 0 16,-4 1 0-16,4 6 0 0,-1-10 0 0,-3 13 0 15,0-7 0-15,0 7 0 0,0 3 0 0,0 0 0 16,0 0 0-16,0 0 0 0,0 0 0 0,0 0 0 0,0 0 0 16,0 0 0-16,0 0 0 0,-3 3 0 0,3 10 0 15,-4-4 0-15,0 4 0 0,4-1 0 16,0 7 0-16,0-3 0 0,0-4 0 0,0 7 0 0,0 3 0 0,0 3 0 15,0-3 0-15,4-3 0 0,0 3 0 0,-1-3 0 16,1-3 0-16,3-4 0 0,0 7 0 0,0-7 0 16,-4-2 0-16,4-4 0 15,-3 4 0-15,3-1 0 0,0-3-15 0,-3 0-6 0,3-6-2 16,-7 0 0-16,7 4-101 16,-7-4-20-16,7 0-4 0</inkml:trace>
  <inkml:trace contextRef="#ctx0" brushRef="#br0" timeOffset="151036.936">17724 8424 1422 0,'0'0'40'0,"0"0"9"0,0 0-39 15,0 0-10-15,0 13 0 0,-4-7 0 0,4 1 63 0,0 2 10 16,0-3 3-16,0 0 0 0,0 7-3 0,0 0 0 16,0-4 0-16,4 4 0 0,-4-1-23 0,0 4-5 15,0-10-1-15,0 7 0 0,0-4-24 0,3 0-6 16,-3 4-1-16,0-1 0 0,0-2-13 0,0-4 9 0,0 10-9 0,0-10 8 16,4 7-22-16,-4-7-5 0,3 0-1 0,-3-6 0 31,0 0-142-31,0 0-29 0,0 0-5 0,0 0-2 0</inkml:trace>
  <inkml:trace contextRef="#ctx0" brushRef="#br0" timeOffset="151249.122">17607 7982 1105 0,'0'0'24'0,"0"0"4"0,-7 3 2 0,4 1 2 0,-1 5-32 0,1 0 0 0,3-2 0 0,-4 2 0 16,0 0 26-16,4-5-2 0,-3 8 0 0,3-6 0 16,0-6 13-16,0 0 3 0,0 0 0 0,0 0 0 0,0 0-32 0,0 0-8 15,0 0 0-15,0 0 0 0,0 0 0 0,7-6 0 16,-3 0 0-16,3 0-592 16</inkml:trace>
  <inkml:trace contextRef="#ctx0" brushRef="#br0" timeOffset="151646.956">17963 7735 1026 0,'0'0'28'0,"0"0"8"0,0 0-28 0,0 0-8 0,0 6 0 0,0 3 0 15,0-6 88-15,0 7 16 0,0-10 3 0,0 3 1 16,4 9 5-16,-1-2 2 0,-3 2 0 0,4 1 0 16,-4 6-63-16,0-4-12 0,4 7-2 0,-1 0-1 15,1 0 3-15,-1 0 0 0,1 6 0 0,3-2 0 16,-4 2-20-16,1 3-3 0,-1 4-1 0,4 2 0 16,-3 1-7-16,-1 0-1 0,4-1-8 0,1 7 12 15,-1-6-12-15,-4 2 0 0,4-5 0 0,-7 9 0 16,4-13 8-16,-4 1-8 0,0-1 0 0,0-6 0 15,0 6 8-15,0-6-8 0,-4-3 0 0,4 0 0 16,-3 3 0-16,3-9 8 0,0 3-8 0,-4-3 0 16,4-4 0-16,0 1 0 0,0-1 8 0,0-2-8 15,0-10 0-15,0 0-8 0,0 0 8 0,0 0-13 16,0 0-34-16,0 0-6 0,0-10-2 0,4 10 0 16,-1-12-58-16,-3-1-12 0,0 7-3 15,0-10-375-15,0 4-75 0</inkml:trace>
  <inkml:trace contextRef="#ctx0" brushRef="#br0" timeOffset="151958.503">17808 8214 1267 0,'0'0'28'0,"0"0"5"0,-3 7 2 0,-1 2 1 0,1-3-36 0,-1 4 0 0,4-10 0 0,0 6 0 16,0-6 72-16,0 6 7 0,0-6 1 0,0 10 1 16,0-10-6-16,4 3-2 0,-4-3 0 0,7 6 0 15,0-3-6-15,0-3-2 0,0 3 0 0,0-3 0 16,4-3-33-16,-1 3-6 0,4 0-2 0,0 0 0 16,0-3-24-16,1-3 0 0,-1 6 8 0,3 0-8 15,-3 0 0-15,0 0 0 0,1 0 0 0,-1 0 0 16,0 0-26-16,-4 0 2 0,5 0 1 0,-5 0 0 15,4 6-22-15,-3-3-5 16,3 0-1-16,-3-3 0 0,3 7-56 0,-4-4-11 16,4 0-2-16,-3 3-590 0</inkml:trace>
  <inkml:trace contextRef="#ctx0" brushRef="#br0" timeOffset="165769.591">18807 8387 946 0,'0'0'20'0,"0"0"5"0,0 0 1 0,0 0 2 0,0 0-28 0,0-10 0 0,-4 7 0 0,4 3 0 15,0 0 40-15,0 0 4 0,0 0 0 0,0-3 0 16,0 3-12-16,0 0-1 0,-3-6-1 0,3 6 0 0,0 0 18 15,0 0 4-15,0 0 1 0,0 0 0 0,0 0-1 0,0 0 0 16,0 0 0-16,0 0 0 0,0 0 4 0,0 6 1 16,0 0 0-16,0 7 0 0,-4 3-26 0,4-1-6 15,0 7-1-15,4 0 0 16,-4-3-14-16,3 9-10 0,-3-3 12 0,-3 4-12 0,-1-7 15 16,4 3-4-16,-4-3-1 0,1-4 0 0,-1 1 1 0,1 0 0 15,-1-6 0-15,1-1 0 0,-1-9 10 16,4 7 3-16,0-10 0 0,0 0 0 0,0 0 7 0,0 0 1 15,0 0 1-15,-7 0 0 0,0-4-1 0,0-2-1 16,0-6 0-16,4-1 0 0,-5 4-31 0,5-7 8 16,-1 3-8-16,1-2 0 0,-1-7-8 0,1 3-5 15,3 10-1-15,0-7 0 0,0-6-6 0,0 9-2 0,0-8 0 0,3 8 0 16,-3-3 8-16,4-3 2 0,-1 7 0 16,1-10 0-16,-1 9-4 0,1-2 0 0,7-4 0 15,-4 6 0-15,0 1 16 0,3-1-9 0,-3-2 9 0,0 2-8 16,4-3 8-16,3 4 0 0,-3-1 0 0,-1 1 0 15,4 2 0-15,-3 1-12 0,0 0 12 16,-1 2-12-16,1 1 12 0,-4 0 0 0,-4 6 0 0,4-3 0 16,-3 3 0-16,-4 0 0 0,3 3 0 0,1 3 0 15,-1 0 0-15,5 7 0 0,-5-1 0 0,1 4-8 16,-1 3 8-16,1 0 0 0,-4 3-9 0,3 0 9 16,-3 3 0-16,0 0 0 0,0 0 0 0,0 0 0 15,0 0 0-15,-3 3 0 0,3-3 0 0,-4-9 0 16,4 3 0-16,0-3 0 0,0-4 0 0,-3-3 0 15,3-9 8-15,0 0-8 0,0 0 8 0,0 0-8 16,0 0 0-16,0 0 0 0,0 0 0 0,0 0 0 0,0 0 0 0,0 0 0 16,0 0-8-16,0-9 8 0,0 3 0 0,3 0 0 15,-3 6 10-15,4-10-10 0,-1 7 0 16,1-6 0-16,-1 2 0 0,1-2 0 0,-1-1 0 0,1 1 0 16,-1-3-13-16,1 5 5 0,3-5 8 0,-4-4-13 15,1 3 5-15,-1 1 8 0,5-4-8 0,-1-3 8 16,0 7 0-16,0-10 0 0,0 9 0 15,0-2 0-15,0-4 0 0,0 6 0 0,0 1 0 0,0 6 12 16,0-10-2-16,0 13 0 0,-3-7-19 0,6 4-4 16,-3 0-1-16,0 3 0 0,0-4 14 0,-7 7 0 15,4 0 0-15,3 0 0 0,4 0-9 0,-4 4 9 16,0-1-8-16,3 0 8 0,-3 6 0 0,0-6 0 0,0 10 0 16,1-4-8-16,-1 4 8 0,0-1 0 0,-4 1 0 0,4 9-8 15,0-3 8-15,-3-1 0 0,-1 1 0 0,-3 3 0 16,0 0 0-16,-3-3 0 15,3 3 0-15,-4 3 0 0,1-3 21 0,-4 3 0 0,3-3 0 0,-3 3 0 16,0-3-21-16,0 0 0 0,0-3 0 0,0 0 0 16,3-7 0-16,1 4 0 0,-1-10 0 0,4 7 0 15,0-13 0-15,0 0 0 16,0 0 0-16,0 0 0 0,0 0-12 0,0 0-1 0,0 0 0 0,0 0 0 16,4-7-51-16,-1 1-11 15,1-3-1-15,3-4-724 0</inkml:trace>
  <inkml:trace contextRef="#ctx0" brushRef="#br0" timeOffset="166461.849">19551 8384 828 0,'0'0'23'0,"0"0"6"0,0 0-29 0,0 0 0 0,0 0 0 16,0 0 0-16,0 0 104 0,0 0 16 0,0 0 2 0,0 0 1 15,0 0-1-15,-7 0 0 0,0-7 0 0,0 4 0 16,0-6-22-16,3 6-5 0,-3-4-1 0,0 1 0 16,0 0-80-16,0 3-14 0,0-7 0 0,0 7-12 15,3 0 2-15,4 3 0 0,0 0 0 0,-7-6 0 16,0 6 0-16,7 0 0 0,0 0 0 0,0 0 0 15,-7 0-1-15,0 9 0 0,0-6 0 0,4 10 0 16,-1-4 11-16,0 4-10 0,1-1 10 0,-4 1-10 16,3 9 10-16,1-10 0 0,-1 10-9 0,4-9 9 15,0 9 0-15,-3 0 0 0,-1-6 0 0,1 2 0 16,3-5 0-16,-4 3 18 0,1-4-3 0,-1 4-1 16,4-1 14-16,-3-2 4 0,-1 0 0 0,4-4 0 15,0 0-17-15,-3-2-3 0,3-7-1 0,0 0 0 16,0 0-11-16,0 0 8 0,0 0-8 0,7 0 8 15,0 0-8-15,-4 0 0 0,4 0 0 0,4-4 0 0,-4 1 0 16,3-3 0-16,1 6 0 0,0-3 0 16,-1-3-14-16,1-1 2 0,-1 1 0 0,1-6 0 15,0-1-13-15,-1 7-3 0,1-10 0 16,-1 10 0-16,-3-13 4 0,0 10 1 0,0-7 0 0,1 0 0 0,-5 1 23 16,1-1 0-16,-1 3-9 0,-3 4 9 0,4-4 0 0,-4 1 8 15,0 2-8-15,-4-2 12 0,4 6 6 0,-3-4 1 16,-1 1 0-16,1-1 0 0,-1 7 5 0,0-6 2 15,1 6 0-15,-1-4 0 0,4 7-26 16,0 0 0-16,0 0 0 0,0 0 0 0,0 0 0 0,0 0 0 16,0 0 0-16,0 0 0 0,0 0-17 0,-3 7-3 15,3 2 0-15,-4-3 0 0,4 7 20 0,-3-4-12 16,3 4 12-16,0-1-10 0,0 7 10 0,0-3 0 0,0 3 0 16,0 0-8-16,0-1 8 0,0-2 0 0,0 6 0 15,0-3-8-15,0 0 8 0,0-1 0 16,0-2 0-16,0 3 0 0,0-3 0 0,0 2 0 0,0-2 0 15,0 3 0-15,0-3 0 0,0-4 0 0,0 1 0 0,0-1 0 16,0-2-8-16,0-10-7 0,0 0-1 0,0 0 0 16,3 6-108-1,-3-6-23-15,0 0-4 0</inkml:trace>
  <inkml:trace contextRef="#ctx0" brushRef="#br0" timeOffset="166948.567">19777 8396 1177 0,'0'0'25'0,"0"10"6"0,0-4 1 0,0 3 2 0,-4-6-34 16,4 10 0-16,0 0 0 0,0-4 0 0,0 10 92 0,0-4 11 15,0-2 2-15,-3 0 1 0,3-4-32 0,0 3-6 16,0-2-2-16,-4 6 0 0,4-4-34 0,0 1-6 16,0-4-2-16,0 4 0 0,0-1-6 0,0-2-2 0,4-1 0 15,-4 0 0-15,0-2-6 0,0 2-2 0,0-6 0 0,3 7 0 16,1-4 0-16,-1 0 0 0,-3-6 0 16,4 6 0-16,-1 1-8 0,4-7 0 0,0 0 0 0,0 6 0 15,1-3 15-15,-1-3 1 0,0-3 0 0,0-3 0 16,3 3-8-16,-3-7-8 0,4-2 11 0,-4-1-11 15,7 0 12-15,-7 1-12 16,4-1 12-16,-4 1-12 0,0-7 9 0,3 10-9 0,-3-4 0 0,1 1 9 16,-5 5-9-16,4-5 8 0,-3-4-8 0,-1 4 8 15,1 5-8-15,-1-5 0 0,1-4 9 0,-1 3-9 16,1 1 0-16,-4 6 0 0,3-10 0 16,-3 3 8-16,0 1-8 0,-3 6 0 0,3-10 0 0,-4 10 8 15,4-4-21-15,-7 1-4 0,4-1-1 0,-4-2 0 16,3 6-19-16,-3-4-4 15,0 1-1-15,3-1 0 0,1 4 10 0,-1 0 3 0,1 3 0 16,3 3 0-16,-4-3-121 0,4 3-24 16,0 0-5-16,0 0-1 0</inkml:trace>
  <inkml:trace contextRef="#ctx0" brushRef="#br0" timeOffset="167687.365">20137 8318 1036 0,'0'0'23'0,"0"0"5"0,0 0 0 0,-4 6 1 0,4-6-29 0,0 0 0 0,0 0 0 0,0 0 0 15,0 0 57-15,0 0 6 0,0 0 1 0,0 0 0 16,0 0-21-16,0 0-4 0,0 0-1 0,0 0 0 16,0 0 13-16,0 0 2 0,0 0 1 0,-3 6 0 15,3 1 4-15,0-7 1 0,3 6 0 0,-3 0 0 16,4 4-16-16,-4-4-3 0,7 3-1 0,-4-6 0 15,1 10-21-15,-1-7-4 0,1 0-1 0,-1 4 0 16,1-4-13-16,-1 0 9 0,4 7-9 0,-3-7 8 16,-1 1-8-16,1-1 8 0,-4 3-8 0,3-3 8 15,1 4-8-15,0-1 8 0,-1 1-8 0,4-4 8 0,-3 7 7 16,-1-4 1-16,-3-9 0 0,4 9 0 0,-1 1-5 0,1-4-1 16,-1 7 0-16,4-1 0 0,-3 4 4 0,3-10 1 15,0 7 0-15,0-7 0 16,0 0-15-16,-3 0-18 0,-1-2 4 0,4 2 1 0,-3-3 36 0,-1 0 7 15,-3 3 2-15,4 1 0 0,-4-7-41 0,0 0-8 16,0 0-2-16,0 0 0 0,0 0 19 0,3 0 0 16,-3 9 0-16,0-9 0 0,0 0 48 0,0 0 12 15,0 0 4-15,0 0 0 0,4-9-52 0,-8 9-12 16,4-7 0-16,0 1 0 0,0-3 0 0,0 2 0 0,0 1 0 16,0 6 0-16,4-3 0 0,-4 0 0 15,3-3 0-15,-3-7 0 0,4 10 0 0,-4-3 0 0,3 3 0 16,-3-7 0-16,4 4 0 0,-4-4 0 15,7 1 0-15,-3-4 0 0,3 4 0 0,-4-3 0 0,4-1 0 16,0 0 0-16,0-2 0 0,0-4 0 0,4 6 0 0,-4-2 0 16,0-4 0-16,0 6 0 0,0-2 0 0,0 2 0 15,4-3 0-15,-4 4 0 0,3 6 0 0,-6-4 0 16,-1-2 11-16,-3 2-1 0,4 1 0 0,0 6 0 16,-4 3-10-16,0 0 0 0,0 0-12 0,0 0 12 15,0 0-39 1,0 0 0-16,3-10 0 0,1 10 0 0,-1-3-28 0,-3 3-5 0,7 0-2 15,-7 0 0-15,4-3-58 0,3 3-12 0,0 0-3 16,0-6-365-16,-4 6-74 0</inkml:trace>
  <inkml:trace contextRef="#ctx0" brushRef="#br0" timeOffset="168381.43">20652 8327 1036 0,'0'0'23'0,"0"0"5"0,0 0 0 0,0 0 1 0,0 0-29 0,0 0 0 15,0 0 0-15,-4 10 0 0,4-10 57 0,-3 6 6 16,3 0 1-16,0-6 0 0,-4 10 0 0,4-10 0 16,0 0 0-16,-3 6 0 0,3-6 12 0,0 0 4 0,0 0 0 0,0 0 0 15,0 0-1-15,0 0 0 16,0 0 0-16,0 0 0 0,0 0-32 0,-8 0-7 15,8 0 0-15,-10 0-1 0,3-3-29 0,0-4-10 0,0 1 0 0,0 0 9 16,7 6-9-16,-7 0 0 0,3-3 0 0,4 3 0 16,-7-3 0-16,0-4-14 0,0 7 3 0,7 0 1 15,-7 0 1-15,0 7 0 0,7-7 0 0,-7 3 0 16,0 6 9-16,0-3-13 0,3 1 5 0,-3 2 8 16,3-3-10-16,-3 7 10 15,0-4 0-15,4 1-9 0,-1-1 9 0,1-3 0 0,-1 7 0 0,1 0 0 16,-1-7 0-16,4 3 0 0,-3-3 0 0,3 7 8 15,0-7 0-15,0 1 0 0,3-1 0 0,-3 3 0 16,4-2-8-16,-1 2 9 0,1-6-9 0,-1 6 10 16,1 1-10-16,3-7 0 0,-4-3 0 0,4 0 0 15,-3 0 0-15,3 0 0 0,-3 0 0 0,3 0 8 16,0 6-8-16,0-6 8 0,0 0-8 0,0-6 8 0,0 3-8 16,-4-7 0-16,5 1 0 0,-1-3 0 15,0 5 0-15,-4-5 0 0,4-4 0 0,-3 3-11 0,3 7 11 16,-4-3 0-16,1-1-9 0,3 1 9 0,-4-4 0 0,1 7-11 15,0 0 11-15,-4 0-8 0,3-1 8 0,1-2-12 16,-4 6 12-16,0 3-12 0,0-10 12 0,0 10 0 16,0 0 0-16,0 0-8 0,0 0 8 0,0 0 0 15,0 0 0-15,0 0 0 0,0 0 0 0,0 0 8 16,0 0-8-16,0 0 11 0,0 0-11 0,0 0 0 16,0 0-12-16,0 0 12 0,0 0-11 0,0 0 11 15,0 0-8-15,0 0 8 0,0 10-8 0,0-7 8 0,0 9-8 16,3-2 8-16,-3 2 0 0,0 7 0 0,0-9 0 0,0-4 0 15,0 6 0-15,0 7 0 0,4-3 0 0,-4-3 0 16,0-1 0-16,3-3 0 0,-3-2 0 0,0-1 0 16,4 7 0-16,-1-7 0 0,1 0 0 0,-1 4 0 15,-3-1-8-15,4 0 8 0,3-2-8 0,-4-1 8 16,4 0-84 0,-3 0-12-16,-4-6-3 0,0 0-459 0,7 4-92 0</inkml:trace>
  <inkml:trace contextRef="#ctx0" brushRef="#br0" timeOffset="168766.039">20870 8343 1094 0,'0'0'23'0,"0"0"5"16,0 0-28-16,0 0 0 0,0 0 0 0,0 0 0 0,0 0 56 16,0 0 7-16,0 6 1 0,4 0 0 15,-1 1 51-15,-3-4 10 0,4 6 3 0,-1 1 0 16,1-4-103-16,-4 0-25 0,4 4 0 0,-4-4 0 15,0 3 42-15,0 1 3 0,0-4 1 0,0 10 0 16,0-4-31-16,0 4-7 0,0 0 0 0,0 2-8 0,0-2 8 0,0-3-8 0,0-4 0 0,0 10 0 16,0-7 0-16,-4 4 0 15,4 3 0-15,0-3 0 0,0-4-10 0,0 1-9 16,0-4-1-16,0-6-1 16,0-3-62-16,0 0-12 0,0 0-2 0,0 0-1 15,0 0-75-15,4-3-15 0</inkml:trace>
  <inkml:trace contextRef="#ctx0" brushRef="#br0" timeOffset="169009.421">20846 8111 1337 0,'0'0'56'15,"0"0"-44"1,0 0 92-16,0 0 20 0,0 0 3 0,0 0 1 16,0 0-70-16,0 0-14 0,0 0-2 0,0 0-1 15,0 0-14-15,0 0-3 0,0 0-1 0,0 0 0 16,0 0-41-16,0 0-8 0,0 0-2 0,0 0 0 16,3-6-108-16,1 6-23 0,3-4-4 0</inkml:trace>
  <inkml:trace contextRef="#ctx0" brushRef="#br0" timeOffset="169667.06">21287 8268 1337 0,'0'0'28'0,"0"-7"6"0,0 1-34 0,0 0 0 0,0-7 0 0,0 10 0 16,0-6 58-16,0 6 5 0,0-4 1 0,0 7 0 16,-4-6 0-16,4 6 0 0,0 0 0 0,-3-3 0 15,3 3-52-15,-8-6-12 0,1 6 0 0,-3 0 0 16,3 0 54-16,0 3 8 0,0 0 2 0,-4 3 0 15,4 0-64-15,-4 1-20 0,1 2 0 0,-1 4 0 16,1-4 32-16,-1 4 5 0,-3-1 2 0,0 1 0 16,-4-4-19-16,8 1 0 0,-4-4 0 0,3 6 0 15,4 1 0-15,0-4 0 0,0 1 0 0,3-1 0 16,1-3 42-16,-1 1 2 0,1-1 0 0,-1-6 0 16,4 0-19-16,0 9-3 0,-3-2-1 0,3-7 0 15,0 0 2-15,0 0 0 0,0 0 0 0,3 6 0 16,-3-6-5-16,0 0-1 0,11 6 0 0,-4-6 0 15,3 3-17-15,-3-3 8 0,4 0-8 0,-4 0 0 16,4 0 0-16,-1 0 0 0,-3 0 0 0,4 0 0 16,-11 0-28-16,7 3-13 0,4-3-3 0,-11 0 0 0,7 0 36 15,3 10 8-15,-10-10 0 0,4 3 0 0,-4-3-22 0,7 9-2 16,-4-2-1-16,1-1 0 16,-1 3-11-16,1-6-3 0,-1 7 0 0,4-7 0 0,-3 10 39 0,0-7 0 0,-4-3 0 15,3 6 0-15,-3 1 0 0,4-4 0 0,-4 3 0 16,0-2 0-16,0-7 24 0,0 6 12 0,0-6 2 0,-4 6 1 15,1 1-12-15,3 2-3 0,-4-6 0 16,0 7 0-16,4-10-24 0,-3 6 0 0,3-6 8 0,-7 6-8 16,0 3 0-16,0-5 0 15,0 8 0-15,0-2 0 0,0-4 0 0,-4 0 0 0,0 0 0 0,1 1 0 16,3-7 0-16,-4 6 0 0,4-6 0 0,0 3 0 16,0-6 0-16,4 3-12 0,-5-6 2 0,1 6 1 15,4 0-37-15,-4-4-7 0,3 1-2 16,1-3 0-16,-1 3-76 0,4-3-15 0,-3 3-3 0</inkml:trace>
  <inkml:trace contextRef="#ctx0" brushRef="#br0" timeOffset="170030.53">21534 8528 1824 0,'0'0'38'0,"0"0"8"0,0 0-37 0,0 0-9 0,0 0 0 0,0 0 0 16,0 0 54-16,0 0 9 0,-4 3 1 0,-3 6 1 15,7-9-53-15,0 0-12 0,0 0 0 0,-7 4 0 16,7-4 0-16,-7 3 0 0,7-3 0 0,0 0 0 16,0 0 0-16,0 0 0 0,0 0 0 0,0 0 0 15,0 0-16-15,-7-3-3 0,3-1-1 0</inkml:trace>
  <inkml:trace contextRef="#ctx0" brushRef="#br0" timeOffset="-200993.654">16394 6490 771 0,'0'0'32'16,"0"0"-32"-1,0 0 48-15,0 0 4 0,0 0 0 0,0 0 0 16,0 0 6-16,0 0 2 0,0 0 0 0,0 0 0 16,0 0-29-16,0 0-6 0,0 0-1 0,0 0 0 15,0 0 23-15,0 0 4 0,0 0 1 0,0 9 0 16,0-9-7-16,0 0-1 0,0 0 0 0,0 0 0 15,0 0-30-15,0 0-6 0,3 3-8 0,-3-3 11 16,0 0-11-16,0 10 0 0,0-7 9 0,0 0-9 16,0 3 13-16,0-6-1 0,0 0-1 0,0 3 0 15,0-3 25-15,0 3 4 0,0-3 2 0,0 0 0 16,0 0-16-16,0 0-3 0,0 0-1 0,0 0 0 0,0 0-12 0,4 7-2 16,-4-1-8-16,3-3 12 15,-3 0-2-15,0-3-1 0,0 0 0 0,0 0 0 0,0 0 15 0,0 0 2 0,-3 3 1 0,3-3 0 16,-4 13-15-1,4-13-4-15,-3 6 0 0,-4 0 0 0,7-6-8 0,-8 7 10 0,5-1-10 0,-4 0 10 16,3-3 2-16,-3 7 0 0,4-7 0 16,-1 6 0-16,4-9-12 0,0 0 8 0,-7 3-8 15,7-3 8-15,-3 7-8 0,3-7 0 0,0 0 0 16,-7 6 0-16,7-6 0 0,0 0 8 0,0 0-8 16,0 0 8-16,0 0 4 0,0 0 1 0,0 0 0 0,0 0 0 15,0 0-13-15,0 0 0 0,0 0 0 16,0 0 0-16,0 0 0 0,0 0 0 0,0 0 0 0,0 0 0 15,-4 3 0-15,4-3 0 0,-3 6 0 0,3 1 0 16,0-7 0-16,-4 6 0 0,4-6 0 0,0 9 0 16,0 1 0-16,0-4 0 0,-3 3 0 0,3 1 0 15,0-7 0-15,-4 10 0 0,4-7 0 0,0 3 0 16,0-9 0-16,0 0 0 0,0 0 0 0,0 0 0 16,0 0 0-16,0 0 0 0,0 0 0 0,0 0 0 15,0 0 0-15,4 7 0 0,-4-7 0 0,3 6 0 16,-3-6 0-16,0 0 0 0,0 0 0 0,7 3 0 15,-7-3 0-15,0 0 0 0,7 3 0 0,0-3 0 16,-7 0 0-16,7 0 0 0,-3 6 0 0,-4-6 0 16,7 3 0-16,0 1 0 0,-7-4 0 0,7 6 0 15,0 0 0-15,-3-3 0 0,3 4 0 0,-7-7 0 16,0 6 0-16,0-6 0 0,3 6 0 0,-3-6 0 0,0 6 0 16,4 1 0-16,-4-1 0 0,3 0 0 15,-3 0 0-15,4-2 0 0,-1 5 0 0,-3-9 0 0,0 3 0 16,4 7 0-16,-4-10 0 0,3 3 0 0,-3 6 0 0,4-3 0 0,-4-6 0 15,3 3 0-15,1 4 0 0,-1-1 0 0,1-3 0 16,-1 3 0-16,1-2 11 0,-1-1-1 16,1 6 0-16,0-3 0 0,-1 1-10 0,-3-7 0 0,0 6 0 15,4 0 0-15,-4 4 0 0,3-7 0 0,1 6 0 16,-4 1 0-16,0-4-21 0,0 0 3 0,0-3 1 0,-4 10 0 16,4-13 3-16,0 6 1 0,0-6 0 0,-3 9 0 15,-1-2 13-15,4-7 0 0,-3 9 0 0,-1-6-9 16,0 7 9-16,1-1 0 0,-1 1 0 0,1-4 0 15,3 3 0-15,-4-6 0 0,4-3 0 16,0 13 0-16,0-13 0 0,-3 9 0 0,-1-2 0 0,1 2 0 16,3-3 0-16,-4-3 8 0,4 10-8 0,-3-7 0 15,3 4-30-15,-4-1-10 0,4 0-3 16,-3 1 0-16,3-1 72 0,-4 1 15 0,1-4 2 0,-4 3 1 16,3-6-31-16,4-3-7 0,0 0-1 0,-3 7 0 15,3-7-8-15,-8 3 0 0,1-3 0 0,0 0 0 16,7 0 0-16,-7 0 8 0,0 0 0 0,7 0 0 15,-3 0-8-15,3 0 0 0,-7-3 0 0,7 3 8 16,-7-7-8-16,3 7 0 0,1-3 0 0,3 3 0 16,0 0-22-16,0 0 0 0,0 0 0 0,-7-3 0 15,7 3-30-15,-8 0-5 0,8 0-2 0,-3 0 0 16,-4-3-49-16,3 3-9 0,-3-3-3 0,0 3 0 16,4 0-108-16,-4-3-23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3-30T19:32:07.3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6540 13740 596 0,'0'0'25'0,"0"0"-25"16,0 0 62-16,0 0 7 0,0 0 2 0,0 0 0 15,0 0-9-15,0 0-2 0,0 0 0 0,0 0 0 16,0 0-18-16,0 0-4 0,0 0-1 0,0 0 0 16,0 0 6-16,0 0 1 0,0 0 0 0,0 0 0 15,0 0 6-15,0 0 2 0,0 0 0 0,0 0 0 16,0 0-1-16,0 6 0 0,0-6 0 0,0 6 0 16,0 6-1-16,-3-12 0 0,3 0 0 0,0 12 0 15,0-6-21-15,0 2-4 0,0-8-1 0,0 6 0 16,0-6-4-16,-4 6-2 0,4-6 0 0,0 0 0 15,0 0-6-15,0 0-2 0,0 0 0 0,0 0 0 16,0 0-10-16,0 0 10 0,0 0-10 0,0 0 10 16,0 0-10-16,0 0 0 0,0 0 0 0,0 6 8 15,0-6-28-15,0 9-7 0,4 0-1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3-31T19:28:01.4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5782 12270 1036 0,'0'0'23'0,"-4"-5"5"0,1 5 0 0,3 0 1 0,0 0-29 0,-11 0 0 0,11 0 0 0,-7 0 0 15,0 0 61-15,4-6 7 0,-4 3 0 0,3 3 1 16,4 0-21-16,0 0-5 0,0 0-1 0,0 0 0 0,0 0-8 16,0 0-2-16,0 0 0 0,0 0 0 15,0 0-6-15,0 0-2 0,-3 9 0 0,3-9 0 16,0 0-6-16,-4 5-2 0,1 7 0 0,-1-6 0 0,1 0-6 0,-1 0-2 15,4 3 0-15,-4 2 0 0,1 1-8 16,3-6 0-16,-7 6 0 16,3 0 0-16,4 2 0 0,-3 4 0 0,-1-6 0 0,1 2 0 0,-1-2 13 15,1 0 1-15,-1 6 0 0,1-4 0 0,-1-2 30 16,1 0 5-16,3 5 2 0,-4-5 0 0,4-6-51 16,-3 3-25-16,6 3 2 0,-3-12 1 0,0 5 22 0,4 1 0 15,-4 0 0-15,0-6 0 0,0 0 0 16,0 0 0-16,3 6 0 0,1 0 0 0,3 0 0 15,-7-6 0-15,3 0 0 16,-3 0 0-16,7 0-87 0,0-6-16 0,-7 6-3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80073" y="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3/24/2024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67" tIns="45734" rIns="91467" bIns="4573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2" y="4481453"/>
            <a:ext cx="5622291" cy="3666788"/>
          </a:xfrm>
          <a:prstGeom prst="rect">
            <a:avLst/>
          </a:prstGeom>
        </p:spPr>
        <p:txBody>
          <a:bodyPr vert="horz" lIns="91467" tIns="45734" rIns="91467" bIns="4573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39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80073" y="8845391"/>
            <a:ext cx="3044614" cy="466884"/>
          </a:xfrm>
          <a:prstGeom prst="rect">
            <a:avLst/>
          </a:prstGeom>
        </p:spPr>
        <p:txBody>
          <a:bodyPr vert="horz" lIns="91467" tIns="45734" rIns="91467" bIns="45734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8759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846C-8667-4EDA-B1E1-658FC02399A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148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customXml" Target="../ink/ink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vingt-cinq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28B7B18-379A-4197-B8A2-CF6EA1330666}"/>
                  </a:ext>
                </a:extLst>
              </p14:cNvPr>
              <p14:cNvContentPartPr/>
              <p14:nvPr/>
            </p14:nvContentPartPr>
            <p14:xfrm>
              <a:off x="3977640" y="4639680"/>
              <a:ext cx="38520" cy="5328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28B7B18-379A-4197-B8A2-CF6EA133066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68280" y="4630320"/>
                <a:ext cx="57240" cy="7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169816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5033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Justin was reading a book. Marie and Louise were writing a song. My mother and you were telling Bertrand that the pie was ready. Suddenly, Don began singing.</a:t>
            </a:r>
          </a:p>
        </p:txBody>
      </p:sp>
    </p:spTree>
    <p:extLst>
      <p:ext uri="{BB962C8B-B14F-4D97-AF65-F5344CB8AC3E}">
        <p14:creationId xmlns:p14="http://schemas.microsoft.com/office/powerpoint/2010/main" val="1451654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50338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Translate into French: Justin read a book. Justin and I said “this is a good book.” Justin and Celine wrote a book which was bad.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1A7D7D3-9A3B-4CEA-9CFE-5263D529F74C}"/>
                  </a:ext>
                </a:extLst>
              </p14:cNvPr>
              <p14:cNvContentPartPr/>
              <p14:nvPr/>
            </p14:nvContentPartPr>
            <p14:xfrm>
              <a:off x="916920" y="2054160"/>
              <a:ext cx="8293320" cy="1341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1A7D7D3-9A3B-4CEA-9CFE-5263D529F74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07560" y="2044800"/>
                <a:ext cx="8312040" cy="1360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vingt-cinq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 roman-photo</a:t>
            </a:r>
          </a:p>
          <a:p>
            <a:pPr marL="0" indent="0" algn="ctr">
              <a:buNone/>
            </a:pPr>
            <a:r>
              <a:rPr lang="fr-FR" dirty="0"/>
              <a:t>révision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AEE5BD2C-AAC0-40AD-AB21-5FC1A7592B36}"/>
                  </a:ext>
                </a:extLst>
              </p14:cNvPr>
              <p14:cNvContentPartPr/>
              <p14:nvPr/>
            </p14:nvContentPartPr>
            <p14:xfrm>
              <a:off x="2351880" y="4946400"/>
              <a:ext cx="2880" cy="3132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AEE5BD2C-AAC0-40AD-AB21-5FC1A7592B3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42520" y="4937040"/>
                <a:ext cx="21600" cy="5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7FF5DCE-2A9B-4827-AF71-F707B2DF979B}"/>
                  </a:ext>
                </a:extLst>
              </p14:cNvPr>
              <p14:cNvContentPartPr/>
              <p14:nvPr/>
            </p14:nvContentPartPr>
            <p14:xfrm>
              <a:off x="2037240" y="4412160"/>
              <a:ext cx="44640" cy="1209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7FF5DCE-2A9B-4827-AF71-F707B2DF979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027880" y="4402800"/>
                <a:ext cx="63360" cy="139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3542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233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rgbClr val="002060"/>
                </a:solidFill>
              </a:rPr>
              <a:t>Nous </a:t>
            </a:r>
            <a:r>
              <a:rPr lang="en-US" dirty="0" err="1">
                <a:solidFill>
                  <a:srgbClr val="002060"/>
                </a:solidFill>
              </a:rPr>
              <a:t>sommes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err="1">
                <a:solidFill>
                  <a:srgbClr val="002060"/>
                </a:solidFill>
              </a:rPr>
              <a:t>prêts</a:t>
            </a:r>
            <a:r>
              <a:rPr lang="en-US" dirty="0">
                <a:solidFill>
                  <a:srgbClr val="002060"/>
                </a:solidFill>
              </a:rPr>
              <a:t> !</a:t>
            </a:r>
          </a:p>
        </p:txBody>
      </p:sp>
    </p:spTree>
    <p:extLst>
      <p:ext uri="{BB962C8B-B14F-4D97-AF65-F5344CB8AC3E}">
        <p14:creationId xmlns:p14="http://schemas.microsoft.com/office/powerpoint/2010/main" val="13783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3170" y="47445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err="1"/>
              <a:t>Selon</a:t>
            </a:r>
            <a:r>
              <a:rPr lang="en-US" sz="2800" b="1" dirty="0"/>
              <a:t> M. Gerson, Le Saint-Amour </a:t>
            </a:r>
            <a:r>
              <a:rPr lang="en-US" sz="2800" b="1" dirty="0" err="1"/>
              <a:t>est</a:t>
            </a:r>
            <a:r>
              <a:rPr lang="en-US" sz="2800" b="1" dirty="0"/>
              <a:t> le </a:t>
            </a:r>
            <a:r>
              <a:rPr lang="en-US" sz="2800" b="1" dirty="0" err="1"/>
              <a:t>meilleur</a:t>
            </a:r>
            <a:r>
              <a:rPr lang="en-US" sz="2800" b="1" dirty="0"/>
              <a:t> restaurant à Québec.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4133B47-D952-4670-ACFE-26D994F43E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8878" y="2018508"/>
            <a:ext cx="5021257" cy="3761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33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301DC-4103-48F7-8A9A-3135B5C87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36B414-60C9-4B37-9D21-98BABD697C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 Roman-Photo</a:t>
            </a:r>
          </a:p>
          <a:p>
            <a:pPr marL="0" indent="0" algn="ctr">
              <a:buNone/>
            </a:pPr>
            <a:r>
              <a:rPr lang="en-US" dirty="0"/>
              <a:t>pp. 288 - 289</a:t>
            </a:r>
          </a:p>
        </p:txBody>
      </p:sp>
    </p:spTree>
    <p:extLst>
      <p:ext uri="{BB962C8B-B14F-4D97-AF65-F5344CB8AC3E}">
        <p14:creationId xmlns:p14="http://schemas.microsoft.com/office/powerpoint/2010/main" val="1762179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5F5FC-A735-4338-A149-88AB7CC21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E0054F4-198C-4BC4-83D0-A8CDF42778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8550" y="1890101"/>
            <a:ext cx="6581786" cy="4102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547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A59DD-2B78-4C67-868E-06325A26C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9C77D-2B1A-445E-A91D-490328C88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2048"/>
            <a:ext cx="10515600" cy="56949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Rewrite the </a:t>
            </a:r>
            <a:r>
              <a:rPr lang="fr-FR" dirty="0" err="1"/>
              <a:t>following</a:t>
            </a:r>
            <a:r>
              <a:rPr lang="fr-FR" dirty="0"/>
              <a:t> sentences </a:t>
            </a:r>
            <a:r>
              <a:rPr lang="fr-FR" dirty="0" err="1"/>
              <a:t>changing</a:t>
            </a:r>
            <a:r>
              <a:rPr lang="fr-FR" dirty="0"/>
              <a:t> the mode to the passé composé, </a:t>
            </a:r>
            <a:r>
              <a:rPr lang="fr-FR" dirty="0" err="1"/>
              <a:t>substituting</a:t>
            </a:r>
            <a:r>
              <a:rPr lang="fr-FR" dirty="0"/>
              <a:t> the </a:t>
            </a:r>
            <a:r>
              <a:rPr lang="fr-FR" dirty="0" err="1"/>
              <a:t>appropriate</a:t>
            </a:r>
            <a:r>
              <a:rPr lang="fr-FR" dirty="0"/>
              <a:t> direct </a:t>
            </a:r>
            <a:r>
              <a:rPr lang="fr-FR" dirty="0" err="1"/>
              <a:t>object</a:t>
            </a:r>
            <a:r>
              <a:rPr lang="fr-FR" dirty="0"/>
              <a:t> and indirect </a:t>
            </a:r>
            <a:r>
              <a:rPr lang="fr-FR" dirty="0" err="1"/>
              <a:t>object</a:t>
            </a:r>
            <a:r>
              <a:rPr lang="fr-FR" dirty="0"/>
              <a:t> </a:t>
            </a:r>
            <a:r>
              <a:rPr lang="fr-FR" dirty="0" err="1"/>
              <a:t>pronouns</a:t>
            </a:r>
            <a:r>
              <a:rPr lang="fr-FR" dirty="0"/>
              <a:t>, and </a:t>
            </a:r>
            <a:r>
              <a:rPr lang="fr-FR" dirty="0" err="1"/>
              <a:t>making</a:t>
            </a:r>
            <a:r>
              <a:rPr lang="fr-FR" dirty="0"/>
              <a:t> </a:t>
            </a:r>
            <a:r>
              <a:rPr lang="fr-FR" dirty="0" err="1"/>
              <a:t>any</a:t>
            </a:r>
            <a:r>
              <a:rPr lang="fr-FR" dirty="0"/>
              <a:t> </a:t>
            </a:r>
            <a:r>
              <a:rPr lang="fr-FR" dirty="0" err="1"/>
              <a:t>other</a:t>
            </a:r>
            <a:r>
              <a:rPr lang="fr-FR" dirty="0"/>
              <a:t> </a:t>
            </a:r>
            <a:r>
              <a:rPr lang="fr-FR" dirty="0" err="1"/>
              <a:t>necessary</a:t>
            </a:r>
            <a:r>
              <a:rPr lang="fr-FR" dirty="0"/>
              <a:t> changes.</a:t>
            </a:r>
          </a:p>
          <a:p>
            <a:pPr marL="0" indent="0">
              <a:buNone/>
            </a:pPr>
            <a:r>
              <a:rPr lang="fr-FR" dirty="0"/>
              <a:t>Ils donnent deux brioches à la cannelle à sa sœur.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montrons un stylo à Justin et </a:t>
            </a:r>
            <a:r>
              <a:rPr lang="fr-FR" dirty="0" err="1"/>
              <a:t>Celine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Vous écrivez deux lettres à vos profs.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Votre mère lit un conte de fée à Thomas et toi.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Roland et Jean disent des nouvelles intéressantes à Marcel et moi.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491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50535</TotalTime>
  <Words>220</Words>
  <Application>Microsoft Office PowerPoint</Application>
  <PresentationFormat>Widescreen</PresentationFormat>
  <Paragraphs>78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Bonjour!</vt:lpstr>
      <vt:lpstr>Travail de cloche</vt:lpstr>
      <vt:lpstr>Bonjour!</vt:lpstr>
      <vt:lpstr>Pourquoi tombons-nous?</vt:lpstr>
      <vt:lpstr>PowerPoint Presentation</vt:lpstr>
      <vt:lpstr>Selon M. Gerson, Le Saint-Amour est le meilleur restaurant à Québec. </vt:lpstr>
      <vt:lpstr>PowerPoint Presentation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647</cp:revision>
  <cp:lastPrinted>2024-03-24T19:29:41Z</cp:lastPrinted>
  <dcterms:created xsi:type="dcterms:W3CDTF">2016-10-03T16:25:09Z</dcterms:created>
  <dcterms:modified xsi:type="dcterms:W3CDTF">2024-03-25T16:28:58Z</dcterms:modified>
</cp:coreProperties>
</file>