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331" r:id="rId2"/>
    <p:sldId id="369" r:id="rId3"/>
    <p:sldId id="496" r:id="rId4"/>
    <p:sldId id="375" r:id="rId5"/>
    <p:sldId id="468" r:id="rId6"/>
    <p:sldId id="376" r:id="rId7"/>
    <p:sldId id="493" r:id="rId8"/>
    <p:sldId id="494" r:id="rId9"/>
    <p:sldId id="495" r:id="rId10"/>
    <p:sldId id="492" r:id="rId11"/>
    <p:sldId id="373" r:id="rId12"/>
    <p:sldId id="337" r:id="rId13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331"/>
            <p14:sldId id="369"/>
            <p14:sldId id="496"/>
            <p14:sldId id="375"/>
            <p14:sldId id="468"/>
            <p14:sldId id="376"/>
            <p14:sldId id="493"/>
            <p14:sldId id="494"/>
            <p14:sldId id="495"/>
            <p14:sldId id="492"/>
            <p14:sldId id="373"/>
            <p14:sldId id="337"/>
          </p14:sldIdLst>
        </p14:section>
        <p14:section name="Untitled Section" id="{6B2FDA42-E83C-46BA-9F96-D3ED0EDCB642}">
          <p14:sldIdLst/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10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20D4B52-9420-49F1-B7F2-B1E98923A432}" type="datetimeFigureOut">
              <a:rPr lang="en-US" smtClean="0"/>
              <a:t>3/25/2024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04EFB22-8470-4BB9-AEF0-7E7CB444C9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312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31T13:55:15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52 10208 0 0,'0'0'288'0'0,"0"0"64"0"0,0 0-280 0 0,-13 0-72 0 0,13 0 0 0 0,0 0 0 0 0,-9-5 392 0 0,9 5 64 0 0,-5-4 16 0 0,5 4 0 0 0,-4-3-248 0 0,4 3-56 0 0,-4-7-8 0 0,-1-2 0 0 0,5 2-696 0 0,5-1-136 0 0,-5-1-32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31T13:55:18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 13824 0 0,'0'0'304'0'0,"0"0"64"0"0,0 0 16 0 0,0 0 0 0 0,-9-3-312 0 0,9 3-72 0 0,0 0 0 0 0,-9-5 0 0 0,9 5 0 0 0,0 0 0 0 0,0 0 0 0 0,0 0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3-31T13:56:19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32 6192 0 0,'0'0'128'0'0,"-9"7"32"0"0,4-3 8 0 0,-3 4 16 0 0,3-4-184 0 0,5-4 0 0 0,-9 3 0 0 0,9-3 0 0 0,0 0 96 0 0,0 0-24 0 0,0 0 0 0 0,0 0 0 0 0,0-7-280 0 0,-4-1-56 0 0,4-20-16 0 0,0 14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3-25T19:05:26.3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6653 6330 586 0,'0'22'16'0,"0"0"4"0,0 0-20 0,4 0 0 0,-4-4 0 0,0 4 0 16,0 3 61-16,0-3 8 0,0 3 2 0,0-3 0 16,-4 3 2-16,4 4 1 0,0-4 0 0,-3 3 0 15,3-3-26-15,0 3-6 0,0-3-1 0,0 0 0 16,0 1-17-16,0-1-3 0,0-3-1 0,0 3 0 15,0 0 3-15,3-3 0 0,-3-3 0 0,0-4 0 16,4 7-7-16,-4-6-2 0,0 0 0 0,3-1 0 16,-3 1-2-16,0-7 0 0,4 4 0 0,-4-1 0 15,4-2 0-15,-4-1-1 0,3-6 0 0,-3-3 0 16,0 0 1-16,0 10 1 0,0-10 0 0,0 0 0 16,0 0 5-16,0 0 1 0,0 0 0 0,0 0 0 15,0 0 5-15,-7-10 0 0,3 4 1 0,1-3 0 16,-1-1 9-16,-6-2 2 0,6-1 0 0,-3 1 0 15,4-1-28-15,-4 4-8 0,3-4 0 0,-3 1 0 16,0 2 0-16,3-2 0 0,-3-1 0 0,0 1 0 16,4-1 0-16,-1-6 0 0,1 7 0 0,-1-4 0 15,4-3 0-15,-3 3 0 0,3-2-9 0,0-7 9 16,0 9-31-16,0-6-1 0,0 0 0 0,0 0 0 0,0 0 52 0,0-3 9 0,0 6 3 16,0-9 0-16,0 9-32 0,3-3 0 15,-3-3 0-15,0 3 0 0,0 0 10 0,-3-3-10 0,-1 3 10 16,1-3-10-16,-1-3 8 0,4 3-8 0,0-10 0 15,-3 10 0-15,3-3 0 0,0 0 0 0,0 0 0 0,0-1 0 16,0 1 0-16,3 0 0 16,-3 3 0-16,4-3 0 0,-1 6 0 0,4-3 0 15,0 6 0-15,0 0 0 0,0 3 0 0,4 1-10 0,0 2 10 16,-1 0-8-16,1 1-20 16,3 9-3-16,-4-7-1 0,-2 4 0 0,2 3 32 0,4 3 0 0,-3 0 0 0,3 3 0 15,0 0 0-15,0 3 0 0,-3 1 0 0,6-4 0 16,-6 9-24-16,3 1 2 0,-3 0 0 0,3 2 0 15,3 1 7-15,-3 3 2 0,4 0 0 0,0 2 0 16,-1 1 13-16,-2 3 0 0,2-3-10 0,-3 4 10 16,4-5-25-16,-4-2-1 0,4-3 0 0,-8 0 0 15,4 2 43-15,-7-2 9 0,4-3 2 0,-7-1 0 16,-1 4-28-16,1-4 0 0,-4 1 8 0,-4-7-8 16,1 10-21-16,-5-10-7 0,1 7 0 0,0-13-1 15,-7 9 13-15,0-9 4 0,0 0 0 0,0 0 0 16,-4 3-9-16,1 4-2 0,-1 2 0 0,4-3 0 15,-7 1 23-15,3-7 0 0,4 0 0 0,-4-7 8 16,1 7 19-16,3 7 3 0,-1-7 1 0,8 3 0 16,-10-3-31-16,6 3 0 0,1-3 0 0,3 0 0 15,-1 0 0-15,1 0 0 0,7 0 0 0,0 0 0 0,-3 6 0 16,3-6 0-16,0 0 0 0,-7 3 0 16,7-3 0-16,-7 3 0 0,0-3 0 0,7 0 0 15,-7 10 40-15,7-10 1 0,0 0 1 0,-7 0 0 0,7 0-16 0,0 0-3 16,-4 3-1-16,4-3 0 0,0 0-22 15,0 0 0-15,0 0 0 0,0 0 0 0,0 0 52 0,0 0 7 0,-3-6 1 0,3 6 0 16,0 0-45-16,0 0-15 0,0-7 9 16,0 7-9-16,0 0 0 0,0 0 0 0,3-3 0 0,-3 3 0 15,7 0 0-15,0-3 0 0,0 3 0 0,0 0 0 16,4 3 0-16,-4 0 0 0,0-3 0 0,0 10 0 16,0-7 0-16,0 6 0 0,0-2 0 0,0-1 0 15,4 6 0-15,-4-2 0 0,0 2 0 0,0 1 0 16,0-4 0-16,0 7 0 0,0-7 0 0,-3 1 0 15,3-1 0-15,-4-3 0 0,4 4 0 0,-3-1 0 16,3 1 0-16,4-4 0 0,-4 6 0 0,7 4 0 16,-4 0 0-16,8-4 0 0,-7 1 0 0,3-1 0 15,0 1 0-15,-4 0 0 0,4 2 0 0,-3 1 0 16,0-4 0-16,-4 4 0 0,0 0 0 0,0 0 0 16,3-1 0-16,-6 1 0 0,-1 3 0 0,1-4 0 15,-1 1-12-15,-3-3 12 0,-3-1-10 0,3 1 10 16,-4-1 0-16,4 1-9 0,0-4 9 0,-3 4 0 15,-1-1 0-15,-3 1 0 0,4-4 0 0,-4 4 0 16,0-1 0-16,-4-2 0 0,4-1 0 0,0 4 0 16,-4-1 12-16,4 1-3 0,0-1 0 0,0 4 0 15,0-7 3-15,-3 4 1 0,3-4 0 0,-1 1 0 0,5-1-5 16,-4-3 0-16,-4 1-8 0,8-1 12 0,-4-6-4 0,0 0 0 16,3 0-8-16,-6 0 12 0,2 0-4 0,-2 0-8 15,-4-3 11-15,0-7-11 16,3 7-20-16,-3-3-12 0,3-3-1 0,-6-1-1 0,3 1 11 0,3-4 3 0,0 1 0 15,-3 2 0 1,4 1-71-16,-1-4-13 0,4 7-4 0,0-3 0 16,0-4-8-16,0 1-1 0,3-1-1 0</inkml:trace>
  <inkml:trace contextRef="#ctx0" brushRef="#br0" timeOffset="530.055">7359 6565 988 0,'0'0'20'0,"0"0"5"0,0 0-25 0,0 0 0 0,0 0 0 0,0 0 0 15,0 0 60-15,0 0 8 0,0 0 0 0,-4 6 1 16,4 0-20-16,-3 4-4 0,-1-4-1 0,4 0 0 16,-3 7 0-16,3-4-1 0,0 4 0 0,-4-1 0 15,1 1-5-15,3 0-1 0,-4-1 0 0,1 4 0 16,-1-1 3-16,1 1 0 0,-1 0 0 0,1-1 0 16,-1 1-20-16,4 3-3 0,-3-3-1 0,-1 2 0 15,1-2-16-15,3 3 0 0,0-7 0 0,-4 4 0 16,4-3-17-16,4 2-11 15,-4-2-1-15,0-1-1 0,3-5 30 0,-3 8 0 0,4-5 0 0,-1-1 0 16,-3-2 20-16,4-1 9 0,-4-6 3 0,3 6 0 16,-3-6-32-16,0 0 0 0,0 0 0 0,0 0 0 15,0 0-20 1,0 0-9-16,0 0-3 0,0 0 0 0,0 0-60 0,0 0-12 0,0 0-2 0</inkml:trace>
  <inkml:trace contextRef="#ctx0" brushRef="#br0" timeOffset="791.919">7310 6185 597 0,'0'0'16'0,"0"0"5"0,0 0-21 0,0 0 0 0,0 0 0 0,0 0 0 16,0 0-11-16,0 0-6 0</inkml:trace>
  <inkml:trace contextRef="#ctx0" brushRef="#br0" timeOffset="1500.417">7571 6678 725 0,'0'0'31'0,"0"0"-31"16,0 0 82-16,0 0 10 15,0 0 3-15,0 0 0 0,-4 6-23 0,4-6-5 0,0 0-1 0,-3 9 0 32,3-9-2-32,-4 7 0 0,4-7 0 0,-3 6 0 15,3-6-12-15,-4 6-4 0,4-6 0 0,-4 7 0 0,4-7-28 0,-3 12-5 16,3-12-2-16,0 6 0 0,0-6-13 0,-4 10 0 15,4-4 0-15,0-6 0 0,0 13 8 0,4-7-8 16,-1 3 0-16,-3-2 0 0,4 2 8 0,0-6-8 0,-4 10 0 0,3-4 0 16,1-3 0-16,-1 1 0 0,4-1 0 0,-3 0 0 15,6 4 0-15,-3-7 0 0,0-3 0 0,-3 6 0 16,3-6 0-16,0-6 0 0,-3 6 0 0,3-3 0 16,-4-7 0-16,4 4 0 0,-3 0 0 0,3-4 0 15,-4-2 0-15,-3 9 0 0,4-7 0 16,-1-2 0-16,-3 8 0 0,4-5 0 0,-4 0 0 0,0-4 0 15,0 7 0-15,3-4 0 0,-3-8 0 0,0 5 0 16,-3 7 0-16,3-4 0 0,0 4 0 0,-4-6 0 16,4 8 0-16,-3-5 0 0,3 3 0 0,-4-1 0 15,4 1-11-15,-3 0-1 0,-4 3-1 0,0-4 0 16,0 4 13-16,0-6 0 0,-1 9-10 0,-2-6 10 0,-1-1 0 16,1 7 0-16,-1-3 0 0,-3 0 0 0,3 0 0 0,-3 3 0 15,0 0 0-15,4 0 0 0,-4 0 0 16,-1 6 0-16,5-3 0 0,-1 7 0 0,1-7 0 15,3 9 0-15,-4 4 0 0,4 0 0 0,3 0-12 0,1 2 3 16,-1-2 0-16,4 9 0 0,4-3 9 0,-4 0-12 16,3 0 12-16,1-6-12 0,0 12 12 0,-1-3 0 15,4-3 0-15,-3 3-8 0,-1-3 8 0,1-3 0 16,3 3 0-16,0 3 0 0,0 3 10 0,0-9 4 0,-4 3 1 16,4-10 0-16,1 1 2 0,-1-1 1 0,0 7 0 15,0-9 0-15,-7-10-18 0,10-7 0 0,-6 1 0 0,-4 6 0 16,14 3 31-16,0-3 2 0,0-3 1 0,0 0 0 31,0-6-54-31,4 2-12 0,-4 4-1 0,4-3-1 16,-8-7-24-16,4 1-5 0,-3 2-1 0,3-5 0 0</inkml:trace>
  <inkml:trace contextRef="#ctx0" brushRef="#br0" timeOffset="2100.374">7906 6590 936 0,'0'0'20'0,"0"0"5"0,0 0 1 0,0 0 0 0,0 0-26 0,0 0 0 0,0 6 0 0,-4 4 0 0,4-4 62 0,-7 3 7 16,0 4 2-16,7-1 0 0,0 1 8 0,0 0 1 15,-3 5 1-15,3-2 0 0,0-3-30 0,3 5-7 16,-3-2 0-16,4 6-1 0,-1-9-17 0,-3 9-3 15,7-7-1-15,-7 1 0 0,4-4-5 0,-4 1-1 16,0-1 0-16,0-2 0 0,0 2 0 0,3-5 0 16,-3 5 0-16,4-5 0 0,-4 5 16 0,3-3 2 15,1 4 1-15,-1-4 0 0,1-2-35 0,-1-1-16 16,-3-6 2-16,0 0 0 0,0 6 14 0,0-6 10 16,0 0-2-16,0 0 0 0,0 0-8 0,8-3 12 15,-5 0-12-15,1-3 12 0,-4-4 12 0,3-2 4 16,1 9 0-16,-1-7 0 15,1 1-28-15,-4-4 0 0,0 1 0 0,0-4 0 0,-4 3 0 16,4 1-11-16,0 3 1 0,-3-4 0 0,3 0 1 0,0 1 0 16,0-7 0-16,0 7 0 0,0 2 0 0,-4 4 0 0,4 6 0 0,0-6 0 15,0-7 9-15,0 10 0 0,0 3 0 0,0 0 0 16,0 0-8-16,0 0-4 0,4-9 0 0,-1 2 0 16,-3 7 12-16,0 0-13 0,0 0 5 0,0 0 8 15,0 0-12-15,11-3 12 0,-1 3-10 0,-10 0 10 16,0 0-13-16,11 6 3 0,-1-2 1 0,-2 8 0 15,2 7 9-15,-6-7-10 0,6-2 10 0,-6 2-10 16,-1-5 10-16,4 8 0 0,-3-2 0 0,-4 3 0 16,3 2 0-16,1 1 12 0,-1 0-2 0,1 3-1 15,0-3 3-15,-4 9 0 0,3-9 0 0,1 3 0 16,-1-3 4-16,1-4 0 0,-1 1 1 0,1 3 0 16,3 0-8-16,-4-4-1 0,1 1-8 0,-4-16 12 15,0 0-12-15,0 0 8 0,0 0-8 0,0 0 0 0,14-3 0 0,-14 3 0 16,0 0 0-16,10-3 0 15,1-4-156-15,-11 7-38 0,0 0-7 0,0 0-2 0</inkml:trace>
  <inkml:trace contextRef="#ctx0" brushRef="#br0" timeOffset="3302.571">9211 6471 1292 0,'0'0'28'0,"-7"6"7"0,0-3 1 0,0-3 0 0,-4 3-36 0,4 4 0 16,-3-4 0-16,-1 0 0 0,0 3 38 0,1-3 1 15,-1 10 0-15,4-4 0 0,-3 4 13 0,-1-1 2 16,0 1 1-16,-3-1 0 0,4-2-23 0,-1 2-4 16,1 1 0-16,-1 12-1 0,-3 16-27 0,3-13 0 15,-6-6 0-15,3-3 0 0,3 0 36 0,-3 3 3 16,3-4 0-16,1 1 0 0,-1-9-11 0,4 8-3 16,-3 1 0-16,2-3 0 0,1 0-25 0,0-1 0 15,4 4 0-15,-1-3 0 0,1-4 0 0,-1 1 0 16,1-4 0-16,3 4 0 15,0-1 0-15,3-5 0 0,-3-7 0 0,4 9 0 0,-1-3 0 0,1 7 0 0,3-13 0 16,0 9 0-16,4-6 0 0,-4 1 0 0,3-8 0 16,-3 4 0-16,4 0 0 0,-4 0 0 0,3 0 0 0,1-3 0 15,0 0 0-15,-4 3 0 0,0-6 0 0,0 6 0 16,0-6 0-16,0-1 0 0,0-2 0 0,-4-1 0 16,5 4 56-16,-1-3 7 0,-4-4 1 0,1 4 0 15,-1-4-52-15,-3 1-12 0,0-4 0 0,4 7 0 16,-4-4 0-1,0 1 0-15,3-1 0 0,-3 0 0 0,-3 1 0 0,3 3 0 0,0-7 0 0,0 3 0 16,0-2 0-16,-4-1 0 0,4 3 0 0,0 4 0 16,0 0 0-16,-3 2 0 0,3 1 0 0,-4 0 0 15,4 6-48-15,0 0-13 16,0 0-3-16,0 0 0 0,0 0 52 0,0 0 12 0,7 6 0 0,-3 7 0 16,3-1 0-16,-4-2 0 0,1 2 0 0,-1 1 0 15,-3-1 0-15,0 4 0 0,0 9 0 0,4 3 0 16,-4 0 0-16,0-3 0 0,0 1 0 0,-4-1 0 0,4 6 0 15,0-3 0-15,-3-3 0 0,3-12 0 0,-4 3 0 0,1-1 0 16,-1 1 0-16,1 12 0 0,-1 7 0 0,1-4 0 16,-1 3 0-16,1 4 0 0,-1-7 0 0,4-5 0 15,-3 5 0-15,3-9 0 0,0-3 0 0,0 3 0 16,0 3 0-16,0 6 0 0,3-6 0 0,1 0 0 16,-1 7 0-16,1-4 0 0,-1 3 0 0,4 1 0 15,-3-1 0-15,3 0 0 0,-4 4 0 0,4 2 0 16,-3-2 0-16,3 2 0 0,0 1 0 0,-3 0 0 0,-1-1 0 0,1 4 0 15,-1-6 0-15,-3 2 0 0,4-2 0 16,-1-1 0-16,-3-2 0 0,4-4 0 0,-4-6 0 0,0 3 0 16,0-3 28-16,-4 0 9 15,4-10 2-15,0 1 0 0,0-1-11 0,0-2-3 0,0-7 0 16,0 6 0-16,0-2-25 0,0-4 0 0,0-3 0 0,-3 0-11 16,3 3 43-16,0-3 8 0,0 0 1 0,0-3 1 15,0 3-12-15,-4-3-2 0,4-1-1 0,0-2 0 16,-3 0-27-16,3 3 0 0,0-7 0 0,-4 4 0 15,1-3 0-15,3-4 0 0,0 1 0 0,-4-7 0 16,4 6 0-16,0-9 0 0,0 10 0 0,0-4 0 16,0-3 0-16,4 0 0 0,-4-2 0 0,3-1 0 15,-3 0 0-15,0-3 0 0,4-7 0 0,-4 7 0 16,0-3 0-16,0 0 0 0,0-1 0 0,3 4 0 16,-3-3 0-16,0 3 0 0,0 0 0 0,0 0 0 0,4 3 0 15,-4 0 0-15,3 3 0 0,1 0 0 0,-4 4 0 0,3-4 0 16,4 3 0-16,-3-3 0 0,3 4 0 0,-4-4 0 15,4 3 0-15,1 0 0 16,-1 1-46-16,3 2-14 0,1 1-4 0,-1-1 0 16,-3 1 43-16,0-1 8 0,1 1 1 0,-1 2 1 0,3 1-2 0,-3-4-1 15,4 7 0-15,-1 0 0 16,1-4-27-16,0 4-6 0,-1 0-1 0,1 3 0 16,-1-7-159-16,1 10-32 0,24-19-6 0,-10 4-2 0</inkml:trace>
  <inkml:trace contextRef="#ctx0" brushRef="#br0" timeOffset="3956.577">9394 6784 738 0,'-3'16'20'0,"-1"-6"7"0,4-10-27 0,-3 3 0 15,-1 9 0-15,4-2 0 0,-3 2 77 0,3-2 11 16,0-1 1-16,0 0 1 0,0-9-21 0,0 7-4 16,0-1-1-16,0 0 0 0,0 7-51 0,0-4-13 15,3 1 0-15,-3 2 0 0,4-3 54 0,-1-2 8 16,-3-1 2-16,4 0 0 0,-1 4-9 0,-3-1-2 0,4 1 0 0,-4-4 0 15,4 3-33-15,-4 1-8 0,3 2 0 0,1-2-1 16,-4-4 30-16,3 6 7 16,1-2 0-16,-1-4 1 0,1 0-33 0,-1 7-6 0,1-1-2 15,3-2 0-15,0-1 0 0,0-6-8 0,0 4 12 0,4-1-4 16,-1 13-8-16,-3-4 0 16,4 4-10-16,-4-6 10 0,3-10 0 0,-3 0 0 0,4 3 0 0,-4-3 10 15,0-3-10-15,4 0 0 0,-4 0 0 16,0-3 0-16,0-6 44 0,0-4 8 0,4 4 0 0,-8-4 1 15,4-2-33-15,-3-4-8 0,3 6 0 0,-4 4-1 16,4-4-11-16,-3-2 0 0,-1-1 0 0,1-6 0 16,-1 0 33-16,1 0 5 0,-1 0 1 0,1-3 0 15,0 3-39-15,-4 3 0 0,3-3 0 0,1 0 0 16,-4 4 23-16,0-7 3 0,0 3 1 0,0 3 0 16,-4 0-73-16,4-3-14 0,0 6-4 15,-3-2 0-15,-1 5 40 0,0 0 7 0,4 10 1 0,0-6 1 16,0 0-117-16,0 2-24 0,0 1-5 15,0 6-626-15</inkml:trace>
  <inkml:trace contextRef="#ctx0" brushRef="#br0" timeOffset="4669.117">9913 6687 1045 0,'0'0'44'0,"0"6"-36"0,0 4-8 0,0-1 0 16,0 4 63-16,0-4 10 0,0-2 3 0,-3 5 0 15,3 1 2-15,0-4 1 0,3-3 0 0,-3 1 0 16,0 5-13-16,4-6-2 0,-4 1-1 0,3 2 0 15,-3-9-20-15,4 3-4 0,-1 3-1 0,4-2 0 16,-7-4-18-16,4 0-3 0,3 0-1 0,0 0 0 16,0 0-16-16,4 9 10 0,-1-6-10 0,-3 7 8 15,0-7-8-15,0-3 0 0,0 0 0 0,-7 0 8 16,7-3 0-16,-7 3-8 0,7 0 12 0,0-4-4 16,1-2 0-16,-5 3-8 0,4-6 12 0,-3 5-4 15,3-2-8-15,-4-6 0 0,4 9 9 0,-3-7-9 16,-1 4-16-16,4-4-8 0,-3 1-2 15,3 0 0-15,0-4 45 0,-3 10 9 0,3-6 1 0,-4 5 1 16,4-2-48-16,-7-6-10 0,4 12-1 0,-4-7-1 16,3 1 30-16,-3 0 0 0,4-1 0 0,-4 4 0 15,0-3 0-15,3-6 0 0,-3 8 0 0,-3 1 0 16,-4-6 0-16,0-1 0 0,0 7-8 0,-4-3 8 16,0 0-53-16,1-1-8 0,-1 1-2 0,-3 0 0 15,4 3 37-15,-5 0 7 0,1-4 2 0,-3 4 0 16,3 0-1-16,0 0 0 0,-1 3 0 0,-2 0 0 15,6 0 18-15,1 3 12 0,-1 0-1 0,0 0-1 16,1 7 12-16,3-7 2 0,-4 9 1 0,4-2 0 16,0 2-33-16,4 1-8 0,-8 0 0 0,7 5-1 15,-3-2 17-15,4-3 9 0,-1 9-1 0,1-4 0 16,3 4 1-16,0-3 0 0,0 3 0 0,0 0 0 0,3 0-9 0,4 3 0 16,0-3 0-16,-3 3 0 0,7-3 0 15,-4 0 0-15,0-3 0 0,3 9 0 0,-3-9 0 16,4 6 0-16,-4-3 0 0,0 3 0 0,4-6 53 0,-4-4 9 15,3 1 2-15,1-3 0 0,-4-1-54 0,3 1-10 16,1-4 0-16,0 4 0 0,-1-7 0 0,1 3 0 0,3 1 0 0,-4-1 0 16,1-3 0-16,3 4 0 0,-3-7 0 0,3 10 0 15,0-7 0-15,0 0 0 0,4 0 0 16,-4-2 0-16,3 5-44 0,1-6-9 16,0-3-3-16</inkml:trace>
  <inkml:trace contextRef="#ctx0" brushRef="#br0" timeOffset="23256.998">11889 6559 493 0,'0'0'10'0,"0"0"2"0,0 0 1 0,0 0 3 0,0 0-16 0,0 0 0 0,0 0 0 0,0 0 0 15,0 0 48-15,-7 3 6 0,3 0 2 0,-3 6 0 16,3-6 2-16,1 7 1 0,3-4 0 0,-4 0 0 15,1 7 6-15,-1 6 2 0,1-10 0 0,-1 4 0 16,1-7 8-16,3 3 1 0,-4 1 1 0,1 2 0 16,-1 4-21-16,1 6-4 0,-1-3 0 0,4 0-1 15,-3 3-19-15,3-4-3 0,0-2-1 0,0 6 0 16,0 3-16-16,3 0-4 0,-3 3-8 0,4 4 12 16,-4-7-12-16,3 6 0 0,-3 1 8 0,0 5-8 15,0-2 8-15,4-1 0 0,-4 4-8 0,0-1 12 16,0 1-12-16,0-19-15 0,-4-3 3 0,4 2 1 15,0 7 32-15,0 1 7 0,0-5 0 0,-3 5 1 16,3-4-11-16,-4 3-2 0,-3 6-1 0,4-3 0 0,-1-3 2 16,0-3 1-16,-3 6 0 0,0 1 0 0,4-4 2 15,-1-3 1-15,-3-3 0 0,4-1 0 0,-1 1-9 0,1-3-1 16,-1-4-1-16,1-2 0 0,-1 2-10 16,4-5 0-16,0-7 0 0,0 0 8 0,0 0-8 0,0 0 0 15,0 0 9-15,0 0-9 0,0 0 0 0,-7-7 8 16,4-2-8-16,-5-4 0 0,5 1 0 0,-1-1 0 15,-3-9 0-15,0 4 0 16,0-11-35-16,0 7-1 0,-3-3-1 0,-1-3 0 16,4-3-121-16,0 6-24 0,0-4-5 0,-4 1-276 15,-3 0-55-15</inkml:trace>
  <inkml:trace contextRef="#ctx0" brushRef="#br0" timeOffset="23536.656">11815 6044 1340 0,'-11'10'38'0,"11"-10"8"0,-4 6-37 0,1 0-9 0,-1 1 0 0,-3 2 0 16,4 0 0-16,-1 1 0 0,1-1 0 0,-1-3-11 16,4-6 11-16,0 0 0 0,0 0 0 0,0 0 0 0,0 0 0 0,0 0-12 15,0 0 12-15,0 0-12 16,4-3-26-16,3-3-6 0,3 0 0 0,-3-4-1 16</inkml:trace>
  <inkml:trace contextRef="#ctx0" brushRef="#br0" timeOffset="24157.232">12132 6587 806 0,'0'0'17'0,"0"0"4"0,0 0 1 0,-7 3 2 0,7-3-24 0,-4 9 0 0,1-2 0 0,3-1 0 16,-4 3 56-16,4-6 6 0,-3 7 2 0,3-4 0 16,0 0 0-16,3 4 0 0,-3-7 0 0,4 10 0 15,-1-1 0-15,1-3 0 0,3 4 0 0,-3-4 0 16,-1-5-52-16,1 8-12 0,-1-2 0 0,4 2 0 15,0-3 0-15,0 1 0 0,4-4 0 0,-4 4 0 16,7-10 34-16,-3 6 4 0,-1-3 1 0,1-3 0 16,-1 0-11-16,-3-9-3 0,4 5 0 0,-4-2 0 15,4-6-7-15,-4-1-2 0,0 1 0 0,0-1 0 0,0 4-5 16,0-7-2-16,0 0 0 0,-3 1 0 0,3 2-9 16,-4 0 0-16,1 1 0 0,-1 2 8 15,1-2-8-15,-4-1-14 0,-4 4 3 0,4-4 1 0,-3 7-11 0,-1 0-3 16,1 0 0-16,-4-1 0 0,3 1 9 0,0 0 2 15,-3 3 0-15,0-4 0 0,7 7 1 0,-7 0 1 16,-3 0 0-16,3 0 0 0,-4 10 0 0,4-4 0 16,-4 0 0-16,4 7 0 0,-3-1 2 0,-1 4 0 15,1 0 0-15,3-1 0 0,-4 7 9 0,4 4-8 16,-4-5 8-16,4 5-8 0,0 2-1 0,0 0 0 16,0-3 0-16,0 3 0 0,0-9 9 0,-4 6 0 15,4-3 0-15,0 0 0 0,4 0 34 0,-4-6 9 0,3 6 1 16,1 0 1-16,3-4-28 0,-4 1-5 0,8 0-2 0,-4-3 0 15,3-4-1-15,4 1 0 0,0 3 0 16,0-7 0-16,4 0-9 0,0 1 0 0,3-1 0 0,0 4 0 16,3-1 0-16,1 1 0 0,3-10 0 0,0-3 0 31,4 6-31-31,0-12-8 0,-1 6-1 0,1 0-448 0,3-6-88 0</inkml:trace>
  <inkml:trace contextRef="#ctx0" brushRef="#br0" timeOffset="25101.843">13148 6653 1036 0,'0'0'23'0,"0"0"5"0,0 0 0 0,0 0 1 0,0 0-29 0,0 0 0 0,0 0 0 0,0 0 0 16,0 0 108-16,0 0 16 0,0 6 4 0,-3 7 0 16,3-4-103-16,0 3-25 0,0 1 0 0,0 0 0 15,0-1 56-15,0 4 7 0,0-1 1 0,0 1 0 16,0 0-52-16,0 3-12 0,0-7 0 0,-4 7 0 16,4-3 0-16,-4-1 0 0,4 4 0 0,-3-6 0 15,3 9 40-15,-4-10 6 0,4 1 1 0,-3 2 0 16,3-5-25-16,-4-1-5 0,4 1-1 0,-3-7 0 15,3-3-16-15,0 0 0 0,0 0 0 0,0 0 0 16,0 0 0-16,0 0 0 0,0 0 0 0,0 0 0 16,0 0 0-16,0 0 0 0,0 0 0 0,0 0 0 15,0 0 50-15,3 0 3 0,-3-13 1 0,0 10 0 16,4-9-35-16,-1-1-7 0,1-6-2 0,-4 7 0 16,0-4-10-16,3-3 0 0,-3 3 0 0,0-2 0 0,0 2 8 15,4 0-8-15,-4 1 12 0,0-1-4 16,0 0-8-16,4 1 0 0,-4 2 0 0,0 7 0 0,0-4 0 0,0 1 0 15,0 0 0-15,3 2 0 0,-3 1 0 0,4 6-9 16,-4 0 9-16,0 0-10 0,0 0 2 0,0 0 0 16,10 6 0-16,-3 7 0 0,0 3 8 0,4-4-13 15,-4 1 5-15,3 5 8 0,-2-2-10 0,-1 6 10 16,0 0 0-16,0 0-9 0,0-3 9 0,-4 0 0 16,4-1 0-16,0 1 0 0,-3-6 0 0,-1 6 0 15,5-4 0-15,-5-5 0 0,1 2 0 0,-4-12 0 16,0 0 0-16,0 0 0 0,0 0 0 0,0 0 0 0,0 0 0 15,0 0 8-15,3-3-8 0,1-3 12 0,-1 0-4 0,-3-7 0 16,4 0-8-16,-1-2-16 0,-3 2 4 0,4-2 0 16,-4 2 0-16,3 0 0 0,1 1 0 0,-1 2 0 15,1 1-3-15,-1 0-1 0,-3 2 0 16,4 1 0-16,-1 0 2 0,-3 6 0 0,0 0 0 0,0 0 0 16,0 0 3-16,0 0 1 0,0 0 0 0,0 0 0 15,11 6 10-15,-11-6 0 0,7 13 0 0,0-1 0 16,0-2 0-16,-7-10 14 0,7 9-3 0,0 4-1 15,0-4-2-15,-7-9-8 0,4 9 12 0,3 1-4 16,0-1-8-16,-3 4-16 0,-4-13 4 0,3 12 1 16,1-2 39-16,-1 2 8 0,1 1 2 0,-1-4 0 15,-3 1-22-15,4-1-4 0,-4-3 0 0,0 7-1 16,3 3-11-16,-3-4 10 0,0 1-10 0,0-13 10 16,0 0-10-16,0 0 0 0,0 0 0 0,0 0 0 0,0 0 0 15,0 0 0-15,7 6-14 0,-7-6 5 16,0 0-38-16,0 0-7 0,0 0-2 0,11 9 0 15,-4-9-163-15,-7 0-33 16,21 7-6-16,-21-7-2 0</inkml:trace>
  <inkml:trace contextRef="#ctx0" brushRef="#br0" timeOffset="25868.531">13995 6882 1497 0,'0'0'32'0,"0"0"8"0,0 0 0 0,0 0 4 0,0 0-36 0,0 0-8 0,0 0 0 0,0 0 0 15,0-7 75-15,0 7 13 0,-4-6 2 0,4 6 1 0,-3-3-43 0,3-3-8 16,0-7-1-16,-4 10-1 0,4 3-38 16,-7-3 0-16,7 3 0 0,-3-6 0 0,-5 2 0 0,1 1 0 15,0 0 0-15,4 0 0 0,3 3 25 16,-7 0 1-16,-4 0 0 0,4 0 0 0,0 0-26 0,0 3-11 15,0 0 1-15,0 4 0 0,-4-1 10 0,4 0-10 16,-3 0 10-16,3 1-10 0,0 2 10 0,0-3 0 16,-4 4 0-16,4-1-8 0,3-3 8 15,-3 1 0-15,0-1 0 0,0 0 0 0,0 4 0 0,0-1 0 16,4-6 0-16,-4 7 0 0,-1-7 0 0,5 6 0 16,-4 1 0-16,0-1 0 0,3-3 0 0,1 1 0 15,-4-1 0-15,3 3 0 0,1-3 0 0,-1 1-8 16,1 2 8-16,-1-6 0 0,1 10 0 0,3-4-10 15,0 1 10-15,0-4 0 0,0 0-10 0,3 4 10 16,1-4-8-16,3 0 8 0,-4 0-9 0,4 1 9 0,0-1-10 16,0-3 10-16,0 0 0 0,0 0-9 0,4-3 9 15,-4 0 0-15,0 0 0 0,0 0 0 0,4 0 12 0,-4 0-4 16,3-6 3-16,-3 3 1 0,1-3 0 0,-5 3 0 16,8-7-4-16,-8 1 0 0,4-1 0 0,0 4 0 15,-3-3-21-15,-1-4-5 0,1 4-1 0,3-1 0 16,-4 1 19-16,-3-1 0 0,4-5 0 0,-4 9 0 15,0-1 12-15,4-2 5 0,-4 3 2 0,0 6 0 16,0 0-19-16,0 0 10 0,0 0-10 0,0 0 8 16,0 0-8-16,0 0 0 0,0 0 0 0,-8 6 0 15,5 0 0-15,-1 4 0 0,1 2 0 0,3 1 0 16,-4 2 0-16,1-2 0 0,3 9 0 0,0-10 0 16,-4-5 0-16,4-1 0 0,4 13 0 0,-4-7 0 15,3 1 0-15,-3-1 0 0,4 1 0 0,3-1 0 16,-4-2 0-16,5-7 0 0,-5 6 0 0,4-6 0 0,0-3 0 15,0 4 0-15,0-4 0 0,4-4 0 16,-1 4-102-16,1-6-22 0,3 0-5 0,0-7-648 16</inkml:trace>
  <inkml:trace contextRef="#ctx0" brushRef="#br0" timeOffset="26340.861">14291 6966 1022 0,'0'10'22'0,"-3"-4"5"0,-1 0 1 0,0 4 1 0,1 2-29 0,-1 1 0 0,1-4 0 0,-1 4 0 16,1 2 87-16,-1 1 11 0,1-3 2 0,-1-7 1 15,1 6-56-15,3-5-11 0,-4 5-2 0,4 1-1 16,-3-4 17-16,-1 1 4 0,4-1 1 0,0-3 0 15,0-6-23-15,0 0-5 0,0 0-1 0,0 0 0 16,0 0 6-16,0 0 1 0,0 0 0 0,0 0 0 16,0 0 18-16,0 0 4 0,-3-6 1 0,3-3 0 15,0-7-33-15,0 13-6 0,0 3-2 0,3-10 0 16,-3-2-13-16,0-1 0 0,0-2 8 0,-3 2-8 16,3-3 0-16,3 4 0 0,-3-1 8 0,0 7-8 15,0-3 0-15,4 2 0 0,-4 1 0 0,0-3 0 0,0-1 0 16,0 10-12-16,0 0 12 0,0 0-10 0,7 0 10 15,0 0-12-15,-4 0 12 0,4 0-12 0,0 0 12 16,4 7-13-16,-4-4 5 0,4 0 8 16,-4 6-12-16,3 1 12 0,1-4-10 0,-1 0 10 0,-3 4 0 15,4-4 0-15,0 0 0 0,-1 4 0 0,-3-4 0 0,4 3 0 16,-4-6 0-16,4 10 0 16,-4-4-27-16,0-6 1 0,-7-3 0 0,0 0 0 15,3 4 26-15,1 2-10 0,-4-6 10 0,0 0 0 16,3 6-51-16,1 0-3 0,-4 1-1 0,3-1 0 15,1 3-114-15,-4-2-23 0,3-1-5 0,1-3-1 0</inkml:trace>
  <inkml:trace contextRef="#ctx0" brushRef="#br0" timeOffset="27041.48">14884 7054 1036 0,'0'0'23'0,"0"0"5"0,0 0 0 0,0 0 1 0,0 0-29 0,0 0 0 0,0 0 0 0,0 0 0 16,0 0 124-16,-7 6 20 0,0 1 3 0,0-1 1 15,-1 0-85-15,-2-3-17 0,3 7-3 0,-4-7-1 16,1 6 6-16,-1-6 2 0,1 1 0 0,-5-1 0 0,5-3-15 15,-4 3-3-15,3 0-1 0,-3 0 0 0,0 0-19 0,3 0-3 16,1-3-1-16,-1 0 0 0,1 0-24 0,-1 0-6 16,4 0-1-16,-4 7 0 15,11-7 23-15,-3 3 0 0,-1 0 0 0,1 9 0 0,3-5 0 0,0-1 0 16,3 3 0-16,-3 4 0 0,7-7 0 0,0 0 0 16,0 1 0-16,4-1 0 0,0-3 0 0,3-3 0 15,0-3 0-15,0 0 0 0,0 3 0 0,0-3-20 16,0-4 3-16,0 1 1 0,1-3 16 0,-5-1-12 15,1-2 12-15,-1 6-10 0,1-4 10 0,-4 4 0 16,0 0 0-16,0-1 0 0,-7 7 0 0,0 0 9 16,0 0-9-16,0 0 0 0,0 0 16 0,0 0-3 0,0 0-1 15,0 0 0-15,-4-3-12 0,4 3 0 16,0 0 0-16,-3-6 0 0,-1 0 28 0,4 6 0 0,0 0 0 16,0 0 0-1,0 0-44-15,0 0-10 0,0 0-2 0,0 0 0 0,0 0 28 0,0 0 0 0,0 0 0 0,0 12 0 16,0 4 0-16,0 0 0 0,0 2 0 0,0 4 0 15,4 0 0-15,-1 3 0 0,1 0 0 0,0 1 0 16,-1-4 0-16,1 9 0 0,-1-3 0 0,1 7 0 16,-4-1 0-16,3-3 0 0,1-2 0 0,-1 2 0 15,-3 4 0-15,0-7 0 0,0 9 0 0,0-2 0 16,-3-1 13-16,-1 7 8 0,4-10 2 0,0 4 0 16,-3-1-23-16,3-2 0 0,-4-4 0 0,1 7-8 15,-1-7 0-15,4-3 0 0,0-9 0 0,-3 2 0 16,-1 1-6-16,0 0-1 0,1-3 0 0,-1 6 0 0,1-7-5 15,3-5 0-15,-4 2-1 0,1-2 0 16,-1-1-15-16,4-9-2 0,0 0-1 16,-7-6 0-16,0-1 3 0,4-5 0 0,-4-4 0 0,0 1 0 15,0 2 6-15,-1-6 2 0,1-6 0 0,-3-3 0 16,3-3-29-16,-4 2-6 0,1-5-1 16,-1-4 0-16,0-3-97 0,-3 7-20 0</inkml:trace>
  <inkml:trace contextRef="#ctx0" brushRef="#br0" timeOffset="27669.909">15109 7067 1497 0,'0'0'32'0,"0"0"8"0,0 0 0 0,0 0 4 0,-3 6-36 0,3 0-8 0,-4-3 0 0,4 7 0 0,-3-7 53 0,3 6 9 15,0-9 2-15,0 7 0 0,0-7-52 16,0 0-12-16,0 6 0 0,0-6 0 0,7 3 0 0,-4 0 0 16,5 0 0-16,-1 0 0 0,3-3 36 0,1 0 4 15,-4 0 0-15,7 0 1 0,0 0-14 0,-3-3-3 16,3 0-1-16,-4 0 0 0,1-3-23 0,-1 6-13 16,1 0 1-16,0 3 1 0,-1-3 11 0,1-3 12 15,-4 0-2-15,3-4-1 0,-2-2-9 0,-1-4 0 16,0 7 0-16,-4 0 0 0,4-4 0 0,-3 4-12 15,-4-3 2-15,3 6 1 16,-3 3-14-16,0-10-2 0,-3 1-1 0,3 2 0 0,-4 1 15 0,1-3 11 16,-1 6-13-16,-3-7 5 0,0 7 8 0,0 0 9 15,-4-3-1-15,4 6-8 0,-3 0 22 0,-1 0-2 16,1-3-1-16,-1 3 0 0,-3 3 1 0,3 0 1 0,1 3 0 16,-1 4 0-16,1-4-21 0,3 13 0 0,-4-4 0 15,0-2 0-15,4 6 0 0,0-7-8 0,0-9 8 0,0 10 0 16,4-1 0-16,-1 4-8 0,1 0 8 0,3-1 0 15,0-5 0-15,0 2-8 0,3-2 8 16,-3 5 0-16,4 1 0 0,-1 0-8 0,4-4 8 0,0 4 0 16,0 0 0-16,0-4 0 0,4 1 0 0,-4-1 0 15,4-2-12-15,-1-4 4 0,1 7 0 0,-1-4 0 16,4 0-42 0,-3-5-8-16,0 2-2 0,-1-3-724 0</inkml:trace>
  <inkml:trace contextRef="#ctx0" brushRef="#br0" timeOffset="28367.56">16570 6022 1170 0,'0'0'25'0,"0"0"6"0,-4 7 1 0,1 5 1 0,-1 4-33 16,1-4 0-16,-1 1 0 0,1 6 0 0,-1-4 95 0,-3-5 12 15,4-1 2-15,-1-2 1 16,-3-1-52-16,7 3-10 0,-3 1-3 0,3-1 0 0,-4 4 11 0,4-1 3 16,-3 7 0-16,-1-3 0 0,0 6-43 0,4 3-16 15,0 0 11-15,-3 3-11 0,-1 0 0 0,1 4 0 16,-4 2 0-16,0 4 0 0,3-1 0 0,-3 1 0 15,4-4 0-15,-4 1 0 0,0-1 37 0,3 4 2 16,-7-3 0-16,8 8 0 0,3-8-31 0,0 3-8 16,-7 5 0-16,3-2 0 0,-3 0 12 0,-3-6 2 15,3-4 0-15,-4 0 0 0,0 1-6 0,1-1 0 16,-4-3-8-16,3 0 12 0,4-3-12 0,-3-3 9 16,3 0-9-16,-4-3 8 0,4 0-8 0,0-6 12 0,0 2-12 15,3-2 12-15,4-7-12 0,-3 7 0 0,3-7-12 16,-4-3 12-16,4 3 0 0,0 1 0 0,0-7 9 15,4 0-1 1,-1 0-49-16,1 6-10 0,-4-6-1 0,0 0-1 16,14 0-177-16,0-6-35 0,0 6-7 0,0-7-2 0</inkml:trace>
  <inkml:trace contextRef="#ctx0" brushRef="#br0" timeOffset="28870.901">16648 6922 1267 0,'-7'19'28'0,"3"-9"5"0,0-7 2 0,1 12 1 0,-1-5-36 0,1-1 0 15,-1 4 0-15,1 2 0 0,-1-5 84 0,4-1 11 16,0 4 1-16,0-4 1 0,0 1-38 0,4-1-8 15,-1-3-2-15,4 4 0 0,-3-7-11 0,3-3-2 16,4 6-1-16,-4-3 0 0,0 0-9 0,3-3-2 16,1 0 0-16,-1-3 0 0,1-6-2 0,0 3-1 15,3-4 0-15,0-2 0 0,0-7-10 0,-3 3-3 16,-1-6 0-16,1 0 0 0,-1 7-21 0,1-7-5 16,-4 0-1-16,0 0 0 0,0 3-5 0,0 0 0 0,-3-3-1 15,-1 10 0-15,-3 2 10 0,0-2 3 0,0-1 0 0,0 10 0 16,0-6 12-16,0 9-9 0,-7-4 9 15,7 4-8-15,-7 0 8 0,-4 4-10 0,4-4 10 16,-3 9-10-16,-1-6 10 0,1 10 0 0,-1-1 0 0,0 4-8 16,1 0 8-16,-4 2 0 0,0-2 0 0,3 6 0 15,0 3 0-15,4 0 8 0,-3 0-8 0,-1 3 0 16,4-2 0-16,0-4 9 0,4-7-9 0,-1 1 0 16,1 6 11-16,3 0-11 0,3-3 10 0,1-1-10 15,3 4 10-15,-4-6-10 0,1-7 10 0,-1 10-10 16,4-6 11-16,0-1-11 0,4-2 12 0,0-4-12 15,3 7 9-15,0-7-9 0,7 0 0 0,-3 0 9 16,3-2-18-16,0-4-4 0,4 6-1 0,-4-6-559 16,-4-6-112-16</inkml:trace>
  <inkml:trace contextRef="#ctx0" brushRef="#br0" timeOffset="29605.803">18147 7089 1347 0,'0'0'38'0,"0"0"9"0,-4-7-38 0,1 7-9 0,-1-6 0 0,-3 0 0 16,4 3 71-16,-4-4 12 0,0-5 2 0,0 6 1 16,-4-7 4-16,-3 0 1 0,3 4 0 0,-3 3 0 15,4 0-46-15,-5-1-9 0,1 4-1 0,0 3-1 16,-3 3-23-16,2-3-11 0,-2 13 10 0,3-1-10 16,3 4-20-16,1 0-11 15,-8 6-1-15,4 0-1 0,0-7 33 0,3 4 0 0,1 0 0 0,-1 0 0 16,4-4 0-16,-4 7 0 0,4-3 0 0,0 0 0 15,4 3 0-15,-1-3 0 0,1-7 0 0,3 4 0 16,3-3 0-16,1-4 0 0,3-6 0 0,0 6 0 16,3-5 0-16,1 2 0 0,0-6 0 0,3 0 0 15,-4 0 0-15,4-6 0 0,4-7 0 0,3-3 0 16,0-2 24-16,0-8 11 0,4-2 2 0,0 0 1 0,0 3-38 16,-1-3 0-16,-3-10 0 0,1-6-8 0,-1 0 8 0,-4-3-13 15,5 0 5-15,-5-6 8 0,-3 6-9 0,-3 0 9 16,3 6 0-16,-3-6 0 15,-1 0 0-15,-3 6-8 0,0 0 8 0,0-6 0 0,-3 13-22 0,-1-4-1 16,-3 4 0-16,-3-1 0 0,3 4 23 0,-4 0 18 16,1 6-3-16,-1 3-1 0,4 3-2 0,-3 3 0 15,-1 4 0-15,4 2 0 0,-3 1-2 0,3 9-1 16,0 0 0-16,0 0 0 0,-4 9-9 0,-3 4-17 16,4-1 4-16,-1 4 1 0,1 3 12 0,-5 6-11 0,1 3 11 15,0 0-10-15,0 4 10 0,4 2-8 16,-4 7 8-16,0-7-8 0,3 4 8 0,-3-4 0 0,0 13 0 15,4 7 0-15,-5-4 0 0,5-3 0 16,-4 0 0-16,0 3 0 0,3 0 0 0,-3-6 0 0,0-3 0 16,0 0 0-16,0-7 0 0,0 7 0 0,0 3 9 0,3-6-9 15,-3-7 15-15,4-3-4 0,-1-3-1 0,1 0 0 16,-1-9-10-16,1 3 0 0,3-3 0 16,0 2 8-16,0-5-8 0,3-4 0 0,-3-2 9 0,4 2-9 15,-4-6 0-15,0-3 0 0,0 0 0 0,0 0 0 16,0 0-14-16,7 6-7 0,0-2-2 0,-7-4 0 31,0 0-47-31,3 3-10 0,5-3-1 0,-8 0-462 0,7 0-92 0</inkml:trace>
  <inkml:trace contextRef="#ctx0" brushRef="#br0" timeOffset="30217.802">18337 7142 1074 0,'0'0'30'0,"0"0"8"0,0 0-30 0,0 0-8 0,0 9 0 0,-3-2 0 16,3-7 52-16,0 9 10 0,0 0 2 0,0-2 0 16,0-1 29-16,0 3 7 0,3 1 0 0,-3-4 1 15,7-3-59-15,-3 0-12 0,0 0-2 0,3 7-1 16,-4-7 4-16,-3-3 1 0,0 0 0 0,0 0 0 16,7 6-1-16,4-3 0 0,-4 1 0 0,3-1 0 15,1-6-31-15,-4-1 8 0,4 1-8 0,-4-3 0 16,3 0 29-16,-3-1 3 0,0 1 1 0,4 0 0 15,-4 0-20-15,0-4-4 0,0-2-1 0,-3-4 0 16,3 0-8-16,-4 1-11 0,1-1 3 0,-1 10 0 16,-3 6-9-16,7 0-2 0,-3-7 0 0,-1-5 0 15,1 6 3-15,-4-4 1 0,3 4 0 0,-3-3 0 0,4-1 15 16,-4 4 0-16,-4 0-10 0,4-4 10 0,-3 1-10 16,-4 2 10-16,3-2-13 0,-3 3 5 0,-3 0 8 15,-1-1 0-15,0 7 0 0,1 0-8 0,-1 0 8 16,-3 0 0-16,4 10-9 0,-4-7 9 0,3 9-13 0,0-2 1 15,1 2 1-15,3 7 0 0,0-3 11 0,0-4 0 16,-4-2-9-16,4 2 9 16,0-2-32-16,0 5-1 0,0-5-1 15,3 5 0-15,1-2 34 0,-1 3 0 0,4-4 0 0,0 1 0 0,0-1 0 16,4 1 0-16,-1-1 0 0,1 1 0 16,3-1 0-16,3-2 0 0,-2 2 0 0,-1 1 0 0,0-4 0 0,0 1 0 15,3-4 0-15,1 3 0 0,3-5 0 0,0 5 0 0,4-3 0 16,-1-3 0-1,1-3-109-15,0 0-15 0,17-9-4 0,-10 0 0 0</inkml:trace>
  <inkml:trace contextRef="#ctx0" brushRef="#br0" timeOffset="30759.708">18870 6976 806 0,'0'0'17'0,"-3"9"4"0,3-6 1 0,-4 10 2 0,4-7-24 0,0 0 0 16,0-6 0-16,0 10 0 0,4-4 56 0,-4 0 6 15,0-6 2-15,0 10 0 16,3-7 0-16,-3 9 0 0,4-5 0 0,-4 2 0 0,0-3 0 0,0 7 0 16,3-4 0-16,-3 1 0 0,4 2 31 0,-4 4 6 15,0 0 2-15,0-1 0 0,3 1-63 0,1 6-12 16,-1 0-2-16,4 3-1 0,-3 0 31 0,-1 0 7 16,1-3 1-16,-4 6 0 0,3-3-52 0,-3 0-12 15,4 4 0-15,-1-1 0 0,-3 3 0 0,4 1 0 16,0-7 0-16,-1 12 0 0,1-5 0 0,-1-1 0 15,1-3 0-15,-4 4 0 0,3-4 0 0,1 3 0 16,-4-3 0-16,0 1 0 0,0-1 0 0,0-3 0 0,0-3 0 16,-4 3 9-16,1-3-9 0,-1 0 0 0,-3 0 0 15,0-3 0-15,0-4-16 0,-4 1 0 0,1-3 1 0,-1-4 0 16,-3 0 1-16,4-2 0 0,2-7 0 16,1 0 0-1,-3 0-17-15,-1-3-3 0,1-4-1 0,-1 1 0 0,0-7 35 0,1 1 0 0,-1-4 0 16,1-3 0-16,-1 1 8 0,1-8 9 0,-1 5 2 0,0-8 0 15,4 1-19-15,-3 3-9 0,-1-6 1 0,1-1 0 16,-1 1-34-16,0 0-6 16,4-1-2-16,0 1 0 0,4 6-185 0,-1 3-37 15,4-25-7-15,0 9-1 0</inkml:trace>
  <inkml:trace contextRef="#ctx0" brushRef="#br0" timeOffset="31579.807">19061 7079 1205 0,'0'0'34'0,"-4"3"8"0,4 7-34 0,0-1-8 0,0 1 0 0,0-1 0 0,4 0 25 0,-4 4 3 16,3-1 1-16,4 1 0 16,-3-4 56-16,3 4 11 0,3-1 3 0,-3-2 0 0,8-1-56 0,-5-6-11 15,4 7-3-15,0-7 0 0,-3 3 3 0,3-6 0 16,0 0 0-16,0-6 0 0,-3 6-7 0,-1-6-1 16,1-1 0-16,-4 1 0 0,-3-10-12 0,3 4-4 15,-4 6 0-15,1-4 0 0,-4 1-8 0,3-1-12 16,-3-2 2-16,0 6 1 0,0 6-11 0,0 0-3 15,0 0 0-15,-3-7 0 16,-1 1-7-16,-3 0-2 0,4 3 0 0,3 3 0 0,-8-3 32 0,1-1 0 0,0 1 0 16,0-6 0-16,0 9 25 0,0 0 11 0,7 0 3 15,-10 0 0-15,3 0-19 0,0 0-3 0,-1 0-1 0,1 6 0 16,0 0-16-16,0-2 8 0,0 2-8 0,0-3 0 16,0-6 0-16,7 3 0 0,0 0 0 0,-3-3 0 15,3 3 0-15,0 0 0 0,-7 6 0 16,0 0 0-16,7 7 0 0,-4-1-9 0,0 1 9 0,1-1-8 15,3 1 8-15,0-1 0 0,0 4-9 0,0-3 9 16,-4-1-12-16,4 4 3 0,-3 3 0 0,3 0 0 16,0-1-24-16,0-2-5 15,0 3-1-15,3-3 0 0,-3-4 24 0,4 1 5 0,3-1 1 0,-3-2 0 16,-1-1-37-16,4 0-7 16,0-2-2-16,0 2 0 0,4-3 44 0,-4-3 11 0,3 1 0 0,5-4 0 15,-1 0-53-15,0 0-9 16,3 0-2-16,-3-4-341 0,1 1-69 0</inkml:trace>
  <inkml:trace contextRef="#ctx0" brushRef="#br0" timeOffset="31942.993">19413 7139 1036 0,'-3'3'23'0,"-1"9"5"0,4 1 0 0,-7 3 1 0,4-4-29 0,-4 4 0 0,3-4 0 0,1 1 0 16,-1 3 108-16,-3-1 16 16,4-2 4-16,-1 3 0 0,0-4-52 0,4-2-9 0,-3 2-3 0,3 7 0 15,0-10-51-15,0 4-13 0,3-1 0 0,1 1 0 16,-4-4 56-16,4-2 9 0,3 5 2 0,0-6 0 16,-4 1-31-16,4-1-7 0,4-3-1 15,-4 3 0-15,3-3-7 0,1 1-1 0,0-4-1 0,3 0 0 16,0 0-4-16,0 0-1 0,-4 0 0 0,8-7 0 15,-4-2 5-15,0 0 1 0,-3-4 0 0,3 4 0 16,0-4-11-16,-3-3-1 0,-1-2-8 0,1 5 12 16,0-3-12-16,-1-2 0 0,-3 2 0 0,0-3 0 15,0 3-27-15,0-2 2 0,-3-8 0 0,-1 8 0 16,1-4-20 0,-1 9-4-16,-3 7-1 0,0-4 0 0,-3-5-18 0,-1-1-4 15,1 0-1-15,-1 4 0 0,1-1-99 0,-4 4-19 0,-4-10-4 16,11 19-1-16</inkml:trace>
  <inkml:trace contextRef="#ctx0" brushRef="#br0" timeOffset="32674.359">19840 7129 836 0,'0'0'24'0,"0"0"4"0,-7-9-28 0,7 9 0 0,0 0 0 0,-7 6 0 16,0-3 57-16,4 7 6 0,-1 5 1 0,-3 1 0 0,3 3 51 16,1 0 10-16,6-7 3 0,-3 4 0 0,0 0-52 0,0 2-9 15,0 1-3-15,-3-3 0 0,-1-3-51 16,4-1-13-16,-3 7 0 0,3-7 0 15,-4 1 54-15,4-1 8 0,-3-2 2 0,3-1 0 0,-4-2-64 0,4 2-10 16,0-9-3-16,0 0-1 0,0 3 14 0,0-3 0 16,0 0 0-16,0 0 0 0,0 0 9 0,0 0 2 15,0 0 0-15,0 0 0 0,0 0 1 0,0 0 1 16,0 0 0-16,7 0 0 0,-3-6-13 16,-1-4 0-16,1 1 0 0,-4-4-10 0,3 1 10 0,1 3 0 15,-1-7 0-15,5-3 0 0,-5 7-8 16,4-1 0-16,0-3 0 0,0 4 0 0,-3-4 8 0,3-12 0 15,-4-16 0-15,1 19 0 0,6 12 0 0,-2 4 0 16,-5 6 0-16,4-7 0 0,-3 1 0 0,3 6 0 16,0 6 0-16,-7-3 0 0,3 0 0 0,4-3-12 0,-7 3 4 15,4-3 0-15,-4 3 8 16,0 0-12-16,7 3 12 0,-7-3-12 0,3 3 12 0,4-6-12 16,1-3 12-16,-1-1-12 0,-7 7 12 0,3 7-13 0,4 2 5 15,-3 0 8-15,-1 10-8 0,1 3 8 0,-1-3 0 0,-3 6 0 16,4-3 0-16,-8 3 0 0,4-3 0 0,-3 3 0 15,-1-3 0-15,-3 0 0 16,4-3 8-16,-1 0-8 0,-3-1 8 0,4-2-8 0,-1 6 0 16,0-9 8-16,1-1-8 0,-1 1 8 0,1-4-8 15,-1 1 8-15,4-7-8 0,0 3 0 16,0-6 0-16,0 0 0 0,0 0-41 16,0 0-4-16,7-6-1 0,0 6-750 0</inkml:trace>
  <inkml:trace contextRef="#ctx0" brushRef="#br0" timeOffset="33098.991">20112 7302 1004 0,'0'0'22'0,"0"6"5"0,0 4 1 0,0-10 0 0,0 0-28 0,0 0 0 16,0 0 0-16,0 0 0 0,3 6 64 0,1 0 8 15,3-6 2-15,0 9 0 0,0 1-25 0,0-7-5 16,0 3 0-16,0-3-1 0,7 1-19 0,-3 5-3 16,0-6-1-16,3-3 0 0,-4 0 20 0,1 0 4 0,3-3 1 0,-4-6 0 15,-6 5-21-15,0-5-4 0,3-4 0 0,0-2-1 16,0 2-19-16,3-2 0 0,-3-4 0 0,0-3 0 16,0 0 0-16,1-6 0 0,-1-1 0 0,0 11 0 15,-4 2 0-15,4 3 0 0,-3 4 0 16,-4-7 0-16,3 4 33 0,-6-1 3 0,3 1 1 0,-4 2 0 15,1 1-8-15,3 9-1 0,0 0-1 0,-11 6 0 16,4 0-27-16,0 4 0 0,-4 2 0 0,4 1 0 16,4-7 0-16,-8 10 0 0,1 6 0 0,-1 6 0 15,0 0 0-15,-3 0 0 0,-3 7 0 0,3 3 0 16,3-4 0-16,-3 1 0 0,0-1 0 0,0 4 0 16,3-4 0-16,4-2 0 0,0-17 0 0,0 4 0 15,3-6 22-15,4 2-1 0,0-2 0 0,4 2 0 16,0 1-33-16,3-3-8 0,0-4 0 0,3-3-1 0,4-3 21 0,0 1 0 15,-3-1 0-15</inkml:trace>
  <inkml:trace contextRef="#ctx0" brushRef="#br0" timeOffset="33609.427">20535 7264 1036 0,'0'0'23'0,"-3"3"5"0,3-3 0 0,0 0 1 0,-4 3-29 16,4-3 0-16,-3 10 0 0,3-10 0 0,0 0 108 0,-4 3 16 0,1 10 4 0,3-7 0 15,0 3-103-15,0-2-25 0,0 5 0 0,3 1 0 16,-3-1 54-16,0-2 6 0,4 2 0 0,-4 1 1 15,-4-4-46-15,4 0-15 0,0 4 8 0,-3 0-8 16,3-1 42-16,-4-3 5 0,4 4 1 0,-4 3 0 16,4-4-26-16,-3-2-5 0,3-4-1 0,0-6 0 15,0 0 14-15,0 0 2 0,0 0 1 0,0 0 0 16,0 0-2-16,0 0-1 0,0 0 0 0,0 0 0 16,0 0-11-16,0-6-3 0,-4-1 0 0,4 4 0 15,0-3-24-15,0 0-6 0,0-7-1 0,-3 10 0 16,3-6 29-16,0-1 6 0,0-2 0 0,0-1 1 15,-4-3-21-15,4-2 9 0,0 5-9 0,0-3 0 16,-3-2 12-16,3 5-12 0,0-3 12 0,-4-2-12 16,4 2 10-16,-3-3-10 0,3-6 8 0,-4 6-8 15,4 3 0-15,0-2 0 0,4 5 0 0,-4 1 0 16,3 5 0-16,-3-2-9 0,0 3 9 0,0 6-10 16,7-10 10-16,-7 10-13 0,0 0 5 0,11-3 8 0,0-6-19 15,-1 6 4-15,1-4 1 0,-1 7 0 16,1 0-18-16,3 3-4 0,-3 1-1 15,6-4 0-15,1 0-17 0,3 0-3 0,4 3-1 16,-8-3 0-16,1-7-36 0,3 4-7 0,0 3-2 0</inkml:trace>
  <inkml:trace contextRef="#ctx0" brushRef="#br0" timeOffset="34370.227">21978 7176 1389 0,'0'0'30'0,"0"0"6"0,0 0 2 0,0 0 2 0,-7 0-32 16,3-3-8-16,4 3 0 0,-7-6 0 0,-3 3 90 0,3 3 16 15,0-6 3-15,-4 6 1 0,1-4-38 16,-1 1-8-16,0 0-2 0,-3 3 0 0,0 0-24 0,0 0-5 16,0 0-1-16,3-6 0 0,-3 3-11 0,0 0-2 15,0 9-1-15,0 0 0 0,3 0-18 0,-3 4-11 0,4-7 2 0,-8 6 0 16,0 4 9-16,4 6-8 16,0-7 8-16,0 4-8 0,0 0 8 0,0-1 0 0,3-2 0 15,4-1-8-15,-3 1 8 0,3 0 0 16,3-4 0-16,0 0 0 0,4-2 0 0,-3-1 0 0,3-6 0 0,0 9 0 15,3-2 8-15,-3 2-8 0,0-9 8 0,8 3-8 16,-1 3 8-16,0 1-8 0,0-7 10 0,3 6-10 16,4-3 8-16,1-6-8 0,-1-3 0 0,0-1 9 15,0-2-9 1,0 0 0-16,0 5 0 0,0-5 0 0,-3-4-11 0,6 1-4 0,-3-4-1 16,4 1 0-1,-7-1-24-15,3 0-6 0,-4-3-1 0,1 4 0 0,-4-1 38 0,0 0 9 0,0 1 0 0,-3-1 0 16,-1 3-8-16,-3 1 0 15,0-1 0-15,0 10 0 0,0 3 8 0,0 0 0 0,0 0 0 0,0 0 0 16,0 0 0-16,0 0 0 0,-3-3 0 0,-1 3 0 16,1 3 0-16,-4 0-10 0,3 7 10 0,-3-1-10 15,0 7 18-15,3 3 3 0,1 3 1 0,-1-4 0 16,-3 8-12-16,7-5 0 0,-3-2 0 0,-1 0 0 16,4 0 0-16,-3-3 0 0,3 6 0 0,0-10 0 15,0 10 0-15,0-9 0 0,3 5 0 0,1-5 0 16,-1-1 0-16,1-2 0 0,3-4 0 0,-4 4 0 15,-3-10 0-15,7 3 0 0,1-3 0 0,-1 0 0 16,0 0-148-16,0 0-36 0</inkml:trace>
  <inkml:trace contextRef="#ctx0" brushRef="#br0" timeOffset="34902.769">22052 7164 1058 0,'0'0'23'0,"0"0"5"0,0 0 0 0,0 0 3 0,0 0-31 0,0 0 0 0,0 0 0 0,0 0 0 15,0 0 84-15,0 0 12 0,0 0 1 0,0 3 1 16,4 3-28-16,-1-3-6 0,4 7 0 0,-3-7-1 15,3-6-15-15,-4 3-2 0,4 3-1 0,-3 3 0 16,3-3-1-16,0 4 0 0,-3-1 0 0,3 6 0 16,0 1 3-16,-4 3 0 0,1-1 0 0,-1 1 0 15,1-3-24-15,-1 5-5 0,-3-2-1 0,4 3 0 16,-4-3-17-16,0 5 0 0,0 1 0 0,0 0 0 16,0-3 31-16,0 0 2 0,3-3 1 0,-3 6 0 15,4-10-3-15,-4 7-1 0,3-3 0 0,1-4 0 16,3-2-30-16,-7-10 0 0,0 0 0 0,0 0 0 15,7-10 0-15,-7 10 0 0,11 0 0 0,-11 0 0 16,0 0 57-16,0 0 6 0,-4 0 1 0,4 10 0 16,0-10-52-16,0 0-12 0,0 0 0 0,0 0 0 15,7-10 0-15,-3 4 0 0,-1-10 0 0,1 4 0 16,-1-1 0-16,4 1 0 0,-3 5 0 0,-1-8 0 16,1-10-48-16,-1 3-13 0,1-10-3 0,0 4 0 15,-1 3 52-15,1 3 12 0,-1 6 0 0,1-2 0 16,-1-1-54-16,1 0-8 0,3-3-2 0,-4 6 0 0,4 1 52 15,-3-1 12-15,-1 13 0 0,-3 3 0 0,4-10 0 0,3 10 0 16,-4 0 0-16,-3 0 0 0,0 0 0 0,0 0 0 16,8-9 12-16,-5 3-12 15,1-1-49-15,-1 1-17 0,4 0-3 0,-7 6-1 16,4-13-149-16,3 13-29 0</inkml:trace>
  <inkml:trace contextRef="#ctx0" brushRef="#br0" timeOffset="35568.578">22444 7349 809 0,'0'0'34'16,"0"0"-34"-1,0 0 67-15,0 0 6 0,0-6 2 0,0 6 0 16,-4-7 25-16,4 7 6 0,0 0 1 0,0 0 0 0,0 0-46 0,0 0-9 16,0 0-1-16,0 0-1 15,0 0-14-15,0 0-4 0,0 0 0 0,0 0 0 0,0 0 6 16,4 7 1-16,-1 2 0 0,-3 4 0 0,0-4 1 0,4 0 1 15,-4 4 0-15,3-4 0 0,1-2-14 0,-1 2-3 0,4-6-1 0,-3 7 0 32,3-7-2-32,-3 3 0 0,-4-6 0 0,3 3 0 0,4 0 8 0,0-6 2 0,-7 3 0 15,11-3 0-15,-1-6-10 0,1-1-1 0,-1-2-1 0,-2-1 0 16,-1 0-19-16,3 1 0 0,-3-4 8 16,0 1-8-1,-3 2-32-15,-1 7-11 0,-3-4-1 0,-3 1-1 0,3 0 13 16,-4 5 2-16,1-5 1 0,-4 3 0 0,0-4-15 15,3 1-4-15,-3-4 0 0,0 4 0 0,0 3-2 0,0-1-1 16,0 4 0-16,0 0 0 0,-4 0 67 0,4 0 12 0,0 3 4 16,-3-3 0-16,2 3-8 0,1 0 0 0,4 0-1 15,-4-3 0-15,7 3-8 0,-7-4-2 0,7 4 0 0,-4-6 0 16,4 6-13-16,0 0 0 16,0 0 0-16,0 0 0 0,-7 6-11 0,4 7 11 0,-1 3-10 0,-3-1 10 15,4 1 0-15,-1 0 0 0,1-1 0 0,-1 4 0 16,0 0 14-16,1 6-4 0,-1 3-1 0,1-6 0 15,3-3 9-15,-4-6 2 0,1-4 0 0,-1 4 0 16,1-1 2-16,3 1 1 0,0 2 0 0,3 1 0 16,-3-3-10-16,4-1-1 0,-1 1-1 0,4-1 0 15,-3-2-1-15,3-1 0 0,0 0 0 0,-3-5 0 16,-1-1-10-16,1-3-12 0,3 0 2 0,0 0 1 0,3 0-3 0,1 0-1 16,-1-3 0-16,1-1 0 15,3 1-184-15,0-3-37 0,7-6-7 0,-3 2-2 16</inkml:trace>
  <inkml:trace contextRef="#ctx0" brushRef="#br0" timeOffset="36103.158">22860 7220 1267 0,'0'0'28'0,"0"0"5"0,-4 10 2 0,1-4 1 0,3 3-36 0,0 1 0 0,-4-1 0 0,4-3 0 0,0 4 58 0,4-7 5 16,-4 6 1-16,0-9 0 0,0 4 0 0,0-4 0 15,3 9 0-15,-3-9 0 0,0 0-52 0,0 0-12 16,0 0 0-16,0 0 0 0,0 0 47 0,0 0 6 15,4-9 2-15,-4 2 0 16,4 1-37-16,-1 0-7 0,1-4-2 0,-4 4 0 16,3-3-9-16,1-1 0 0,-4-9 0 0,0 10 0 15,3-4 0-15,-3 1 0 0,0-1 0 0,0 4 0 16,0 0 0-16,0-1 0 0,-3 1 0 0,-1-1 0 16,4 7 0-16,-3-3 0 0,-1 0 0 0,4 6 0 15,-7-3 35-15,0 3 5 0,0 3 0 0,0 0 1 16,-4 3-14-16,1 0-3 0,3 1-1 0,-4 5 0 15,0 1-23-15,1-1-10 0,-1 4 1 0,1 0 0 16,-1-1 9-16,-3 1 0 0,3 9 0 0,1-9 0 0,-1 3 0 16,1-7 8-16,3-2-8 0,0 2 11 15,3 7-11-15,4-7 0 0,0 1 0 0,0-1 0 0,-3 4 0 0,3-6 8 16,-8 2-8-16,5 1 0 0,-1-4 0 0,1 4 0 0,-1-4 0 16,4 4 0-16,4-4 0 0,-1 4 0 0,8-1 0 15,0 1 0-15,3-1 0 0,0-2 0 0,0-1 0 0,4 4 0 16,-4-7 0-16,3 6 0 15,-3-5 0-15,4 2 0 0,-4-6-200 16,4 0-44-16,-1 7-10 0</inkml:trace>
  <inkml:trace contextRef="#ctx0" brushRef="#br0" timeOffset="47513.31">25026 7302 1337 0,'0'0'28'0,"0"0"6"15,0 0-34-15,0 0 0 0,0 0 0 0,-3-6 0 16,-5 6 58-16,5-7 5 0,-4 1 1 0,3 3 0 16,1 0 0-16,-1-4 0 0,-3-2 0 0,4 3 0 15,-1 0-24-15,-3-1-5 0,0-2-1 0,0-1 0 16,0 7-3-16,0-3-1 0,0 3 0 0,0 3 0 16,0-3-38-16,0 0-8 0,0-1-2 0,0 4 0 0,0 4 18 0,-1-1 0 15,-2 0 8-15,-1 3-8 16,1-3 0-16,-1 0 0 0,1 7 0 0,-1-1 0 0,0 1 0 0,4-1 0 15,-3-3 0-15,3 7 0 0,-4-4 0 0,4-2 12 16,0 2-1-16,0-3-1 0,0 1 7 0,0 5 2 0,3-6 0 16,-3 1 0-16,4 2-19 0,-1-3 8 0,1 1-8 0,-1-1 0 15,1 0 8-15,3 0-8 0,0 1 0 0,0-1 0 16,0 0 8-16,0 4-8 0,-4-4 0 0,8 0 0 16,-1 0 0-16,1 1 0 0,-1-1 0 0,1 0 0 15,3 0-14-15,-4-2-3 0,4 2-1 0,0-3 0 16,0 0 18-16,4-3 0 0,-4 0 0 0,4 6 0 15,-11-6 0-15,10 0 0 0,1 0 0 0,-11 0 0 16,14-6 0-16,0-6 0 0,-3 5 0 0,-11 7 0 16,14-15 0-16,-4 2 0 0,-3 7 0 0,0-10 0 15,1 4 0-15,-1-1 0 0,-4 1 0 0,4 5 0 16,-3-8 23-16,-1 8 8 0,1-2 1 0,-4 9 1 16,0 0-53-16,0 0-10 0,0-13-2 0,3 4-1 15,-3 9 56-15,0 0 11 0,0 0 2 0,0 0 1 16,0 0-59-16,0 0-12 0,0 0-2 0,0 0-1 15,0 0 37-15,0-9 0 0,0 9 0 0,0 0 0 0,0 0 0 0,0 0 0 16,0 0 0-16,0 0 0 0,0 0 0 0,0 0 0 16,0 0 0-16,0 0 0 0,0 0 0 0,0 0 0 15,0 0 0-15,0 0 0 0,0 6 0 0,0-3 0 16,-3 6 0-16,3 1 0 0,-4-4 0 0,4 13 0 16,-3-7 0-16,3 1 0 0,0 3 0 15,0-1 0-15,3 1 0 0,-3 0 0 0,0-4 20 0,4-2 12 16,-1 2 3-16,1 1 0 0,-1-1-35 0,1-2 0 0,3-1 0 15,0 0 0 1,-3-2-21-16,3 2-11 0,3-3-3 0,1 1 0 0,-1-1 35 0,1-3 0 16,-4 0 0-16,4-3 0 0,-8 10 0 0,4-7 0 0,0-3 0 15,0 9-587-15,0-6-110 0</inkml:trace>
  <inkml:trace contextRef="#ctx0" brushRef="#br0" timeOffset="47973.097">25308 7236 1052 0,'0'9'44'0,"-3"1"-35"15,3-1 53-15,-4 4 10 16,4-1 3-16,-3 4 0 0,3-3 19 0,-4-1 4 0,4 1 1 0,-3 2 0 16,-1 1-31-16,4 0-5 0,-3 2-2 0,-1-2 0 15,4 3-26-15,0-3-6 0,-3-4-1 0,3 10 0 16,0-9-11-16,0 5-2 0,0-5-1 0,3 0 0 16,-3-10-14-16,0 9-13 0,0-12 2 0,4 7 1 15,-4-1 10-15,0 3 0 0,3-3 0 0,1-2 0 16,-4-4-9-16,0 0 0 0,0 0 0 0,0 0 0 15,3-4-159-15,1-2-32 16,-1-3-7-16</inkml:trace>
  <inkml:trace contextRef="#ctx0" brushRef="#br0" timeOffset="49131.258">25315 7308 975 0,'0'0'21'0,"0"0"5"0,0 0 1 0,0 0 1 0,0 0-28 0,0 0 0 16,0 0 0-16,0 0 0 0,4-3 108 0,-4 3 17 15,3-9 3-15,-3 5 1 0,4-5-23 0,-4 6-5 0,3 0-1 0,-3-4 0 16,4-2-44-16,-4 3-10 15,0 0-2-15,0-1 0 0,3-2-4 0,1-1 0 16,-4 7-1-16,4-6 0 0,-1-4-25 0,1 4-5 0,-4 3-1 16,3-4 0-16,1 4-8 0,-1-3 0 0,1-1 0 0,-1 4 0 31,-3 6-36-31,4-3-8 0,3 0-3 0,0-4 0 0,0 7 38 0,0 0 9 0,0 0 0 0,0 0 0 16,-3 0 0-16,3 0 0 0,0 10 0 0,0-7 0 15,0 3 0-15,0 0 0 0,0-2 0 0,0 2 0 16,0 3 0-16,0 1 0 0,0-4 0 0,-3 3 0 15,3-2 0-15,-4 2 0 0,1 0 0 0,-1 4 0 16,1 0 0-16,-4-1 0 0,3-3 0 0,-3 4 0 16,4 0 0-16,-8 5 0 0,4-2 0 0,-3-3 0 15,3-1 0-15,0-2 0 0,-4 2 0 0,1 1 0 16,3-4 0-16,0-3 0 0,0 1 0 0,0-7 0 16,0 6 0-16,0-6 0 0,0 0 0 0,0 0 0 15,0 0 0-15,0 0 0 0,0 0 0 0,0 0 0 16,0 0 49-16,0 0 12 0,3-6 3 0,1 2 0 15,-1-2-52-15,-3 0-12 0,4 0 0 0,-4-1 0 16,0 1 0-16,3 3 0 0,1-6 0 0,0 2 0 16,-1 1 0-16,-3-3 0 0,0-4 0 0,0 10 0 15,0-6 0-15,4-1 0 0,-4-2 0 0,3 5 0 16,-3-2 0-16,0-1 0 0,4 1 0 0,-4 3 0 16,3-4 0-16,-3 1 0 0,4-4 0 0,-1 7 0 0,1 0 0 0,-1 0 0 15,4-4 0-15,-3 4 0 16,3 0-17-16,-4-1-7 0,4 1 0 0,4 3-1 15,-11 3 16-15,7-3 9 0,-7 3-10 0,11 0 10 16,-4 0-33-16,0 0-1 0,0 3 0 0,3 3 0 0,-2-3 34 16,-1 7 0-16,0-7 0 0,-4 9 0 0,4-2 0 15,-3 2 0-15,3 1 0 0,-4 6 0 0,-3-4 10 16,4-2 9-16,-1 0 1 0,-3 5 1 16,0-2-21-16,0-3 0 0,-3 5 0 0,3-2 0 15,-4-3-12-15,4 2-8 0,-3-2 0 0,3-1-1 0,0 4 21 16,-4-3 0-16,4 5 0 0,0-2 0 0,0-3 22 0,0-1 9 15,0 1 1-15,0-1 1 0,0-2-25 0,0-1-8 0,0-9 0 16,0 10 0 0,0-10-24-16,0 0-8 0,4 6-1 0,-4-6-1 0,0 0 9 0,3 6 1 0,-3-6 1 0</inkml:trace>
  <inkml:trace contextRef="#ctx0" brushRef="#br0" timeOffset="49468.314">25961 7189 1267 0,'0'0'28'0,"0"0"5"0,-4 6 2 0,1 0 1 0,3 4-36 16,-4-4 0-16,1 0 0 0,-1 7 0 0,4-4 58 0,0 1 5 16,0-1 1-16,0-3 0 0,0 7 0 0,0 0 0 0,0-1 0 0,0-2 0 15,0 2-12-15,0 1-1 0,0-4-1 0,4 4 0 16,-4-1-36-16,-4 7-14 0,4-7 11 0,-3 10-11 16,3-3 8-16,-4 0-8 0,4-6 0 0,-3-1 9 15,3-2-9-15,0-1 0 0,0-3 0 0,0-6 0 31,0 0-52-31,0 0-2 0,0 0-1 0,0 0-746 0</inkml:trace>
  <inkml:trace contextRef="#ctx0" brushRef="#br0" timeOffset="49708.094">26049 6866 1552 0,'0'0'44'0,"-7"0"10"0,7 0-43 0,-7 0-11 0,7 0 0 0,-7 0 0 0,0 0 53 0,7 0 9 16,0 0 2-16,-7 0 0 0,7 0-52 0,0 0-12 16,0 0 0-16,0 0 0 15,0 0-48-15,-4-6-13 0,4 6-3 0,-3-3 0 16,3-7-102-16,3 7-21 0,1-6-4 0,-1 5-1 0</inkml:trace>
  <inkml:trace contextRef="#ctx0" brushRef="#br0" timeOffset="50332.334">26127 7277 1337 0,'-4'6'28'0,"4"3"6"0,0-9-34 0,-3 4 0 0,3-4 0 0,0 0 0 16,0 0 58-16,0 0 5 0,0 0 1 0,0 0 0 16,0 0 0-16,0 9 0 0,0-9 0 0,0 9 0 15,3-5-4-15,-3 5-1 0,4-6 0 0,-1 6 0 16,4 1-43-16,-3-4-16 0,3 4 11 0,0-1-11 15,0-6 18-15,0 6-2 0,0-5-1 0,4 2 0 16,-4-3-24-16,-4 0-5 0,8 0-1 0,-4 0 0 16,0-3 15-16,0-3 0 0,0 3 0 0,0-3 0 15,0 0 37-15,0-6 11 0,0 2 1 0,-3 1 1 16,6-6-12-16,-6 5-2 0,3-8-1 0,0 2 0 16,-3 7-19-16,3-7-4 0,-4-2-1 0,1 2 0 15,-4 0 17-15,0 1 3 0,0-1 1 0,0 1 0 16,0-1-42-16,0-2-8 0,0-1-2 0,-4 3 0 0,1 7 20 0,-1-3 0 15,4-1 0-15,-3 1 0 0,-1 6-12 0,1 0 2 16,-1-4 0-16,0 7 0 0,-3 0-2 0,4 0-1 16,-4 0 0-16,3 7 0 0,-3-1 3 0,0 3 1 15,0 1 0-15,-3 2 0 0,3 4-3 0,-1-4 0 0,-2 4 0 16,3 0 0-16,-4 0 12 16,4-1 0-16,0-2 0 0,0 2 0 0,0 1 0 0,3 0 0 15,1-1 0-15,-4-2 0 0,3 0 0 0,1 5 0 16,3-5 0-16,0-1 0 0,0 4 0 0,0-3 0 15,3 2 0-15,-3 1 0 0,4-3 0 0,-1 2 0 0,1-5 0 16,3 8 0-16,-3-2 0 0,-1-3 0 0,4-1 0 16,0-2 0-16,-3-1 0 15,6 0 0-15,-3-2 0 0,0 2 0 0,0 1 0 0,4-4 0 0,0 6 0 0,-1-2 0 16,4 2 0-16,0-2 0 0,-3-7 0 0,3 9 0 31,-3-2-21-31,-1-4-9 0,4 0-2 0,-3 4 0 0,0-7-27 0,3 6-5 16,-4-6-2-16,-3 4 0 0,4-4-24 0,-1-3-5 15,1 0-1-15,-4 6-627 0</inkml:trace>
  <inkml:trace contextRef="#ctx0" brushRef="#br0" timeOffset="79096.782">23262 6182 623 0,'0'0'26'0,"0"0"-26"16,0 0 56-16,-3-6 7 0,3 0 1 0,0 6 0 16,0 0-9-16,0 0-2 0,0 0 0 0,0 0 0 15,0 0 14-15,0 0 2 0,0 0 1 0,0 0 0 16,0 0-12-16,0 0-2 0,0 0-1 0,0 0 0 16,0 0-11-16,0 0-3 0,-4 6 0 0,-3 0 0 15,4 1-26-15,3 2-6 0,-4-3-1 0,4 4 0 16,-4-1-8-16,4 4 0 0,-3-4 0 0,3 0 0 15,0 4 0-15,0 0 0 0,0-1 0 0,0 1 0 16,0-1 0-16,0 1 0 0,0-1 0 0,0-2 0 0,0-1 0 0,0 0 0 16,0-2 0-16,0-7 0 0,0 12 12 0,0-12 6 15,-7 0 2-15,7 0 0 0,0 0 5 0,0 0 2 16,0 0 0-16,0 0 0 0,0 0-11 0,0 0-1 0,0 0-1 16,0 0 0-16,0 0-14 0,0 0 11 0,0 0-11 15,0 0 10-15,0 0-10 0,3-3-9 0,-3-6 9 16,0 6-13-16,4-7 13 0,-1 4 0 0,-3-10 0 15,4 4-9-15,0-1 9 0,-4 4 0 16,3-4 0-16,1 1 0 0,-1-1 0 0,1-3 0 16,-1-2 0-16,-3 5 0 0,7 4 0 0,-3-4 0 0,-1 1 0 0,-3-1 0 15,4 7 0-15,-1 0 0 0,-3 6 0 16,0-7 0-16,4 1 0 0,-4-3 0 16,3 2 0-16,1 1 0 0,-1 0 0 0,1-1 0 0,-1-2 0 0,1 6 0 15,0-6 0-15,3 5 0 0,-4-5 0 16,1 6 0-16,-1 0 0 0,4 0-8 0,-3-1 8 0,-4 4 0 15,0 0 0-15,0 0 0 0,7 7 0 0,-4-1-8 16,1 0-2-16,-1 1 0 0,1 8 0 0,-4-2 0 16,0 6 10-16,0-1-10 0,-4 4 10 15,1 0-10-15,-1 3 10 0,1-3 11 0,-1-3-3 0,1 6 0 0,-1-3-8 16,1-3-11-16,-1-3 3 0,1-4 0 0,-1 1 8 0,4-4 8 16,0-9-8-16,0 0 11 0,0 0 7 0,0 0 2 15,0 0 0-15,0 0 0 0,0-9 8 0,0-4 3 16,4 4 0-16,-1-4 0 15,1-2-31-15,-1-4 0 0,1 0 0 0,3 0 0 16,-4-3 16-16,4 3-2 0,0-6-1 0,-3 6 0 16,0 1-29-16,-1 2-5 0,4 3-2 0,-3 1 0 15,-1 2 12-15,4 4 3 0,-3 0 0 0,-1-3 0 16,4 5 8-16,-3-5-12 0,3 9 12 0,0-3-12 16,0 3 12-16,4-3-10 0,-1 3 10 0,1-3-10 15,3 3 10-15,0 3 0 0,0-3-9 0,0 3 9 0,-3 0 0 16,3 3 0-16,-4-3-9 0,5 1 9 15,-5 2 0-15,1 0 0 0,3 0-8 0,-4-3 8 0,-2 4 0 16,-1-4 0-16,0 0 0 0,0 6 0 0,0 1 0 16,-4 2 0-16,1 1 0 0,-4 3 0 0,0-1 0 0,0 1 0 0,-4 0 0 15,1-4 0-15,-1 4 0 0,1 0 0 16,-1-1 8-16,-3 1-8 0,4-4 0 0,-1 1 8 0,-3-7-8 0,3 10 0 16,1-4 0-16,-4 1 0 0,3 0 0 0,4-4 0 15,-3 4 0-15,-1-7 0 0,4 6 0 0,0-5-10 16,0-1-39-1,0-6-8-15,0 6-2 0,4-3 0 0,-1-3-65 0,4 0-12 0,-3-3-4 16</inkml:trace>
  <inkml:trace contextRef="#ctx0" brushRef="#br0" timeOffset="79689.861">23918 6148 1026 0,'0'0'28'0,"0"0"8"16,0 0-28-16,0 0-8 0,0 0 0 0,4-6 0 0,-4 6 78 0,0-4 14 0,0-5 4 0,0 9 0 15,-4-3-45-15,1-3-9 0,-1-1-2 0,1 4 0 16,3 3-12-16,-7-3-2 0,7 3-1 0,-7-3 0 31,7 3-5-31,-7 3 0 0,0-3-1 0,-1 3 0 0,1 0-11 0,0 0-8 0,0 1 12 0,0 2-12 16,0 3 0-16,0-2 0 0,0 8 0 0,0 1 0 15,-4 0 0-15,4 2 0 0,4-2 0 0,-4 9 0 16,0-6 0-16,0-3 0 0,3 6 0 16,-3-4 0-16,0 1 0 0,0 3 0 0,3-9 0 0,1 6 0 15,-1-4 0-15,1 4 0 0,-1-6 0 0,1-1 0 16,3-2 0-16,-4-4 15 0,4 3-3 0,0 1-1 15,0-10 5-15,0 0 0 0,0 0 1 0,7 3 0 16,0-3 6-16,0 0 1 0,1 0 0 0,2-3 0 16,1-4-14-16,-1 1-2 0,1-3-8 0,3-1 12 15,-3-2-12-15,3-4 0 0,0-3 0 0,-4 7 0 16,4-10-11-16,-3 6-1 0,0-3-1 0,-1-6 0 16,-3 10-5-16,0-4-1 0,0 0 0 0,0 0 0 15,-3 3 19-15,0 1-12 0,-1-1 12 0,1 3-10 16,-4 1 2-16,3 6 0 0,-3-4 0 0,-3 1 0 15,3 3 8-15,-4-7-8 0,4 7 8 0,-3-4-8 16,-5 1 8-16,5 0 0 0,-4 2 0 0,3 1 0 16,-3-3 0-16,-3 5-10 0,3 1 1 0,-7 0 0 15,3 3-18-15,-3 0-3 0,0 0-1 0,0 6 0 16,3 1-8-16,-3-1-1 0,0 7-1 0,3 2 0 16,-3-2-2-16,0 2 0 0,3 1 0 0,1 3 0 15,-1-3-21-15,1 6-5 0,3 0-1 0</inkml:trace>
  <inkml:trace contextRef="#ctx0" brushRef="#br0" timeOffset="80326.325">24066 6126 961 0,'0'0'40'0,"0"0"-32"16,0 0 44-16,0 0 8 0,0 0 1 0,0 0 1 15,0 3 11-15,0-3 3 0,-3 9 0 0,3-9 0 16,0 0-26-16,0 0-5 0,0 0-1 0,0 0 0 15,-4 4-17-15,4 5-4 0,0 0-1 0,0 1 0 16,0 2-10-16,0 1-1 0,0-1-1 0,0 4 0 16,0-3 17-16,-3 5 3 0,-1-2 1 0,-3 3 0 15,4-3-31-15,-1-4 8 0,-3 7-8 0,4-6 0 16,-1-4 12-16,1-3 0 0,3 4 0 0,0-10 0 16,-4 3 6-16,4-3 1 0,0 0 0 0,0 0 0 0,0 0 17 0,0 0 4 15,0 0 1-15,0 0 0 0,4-3-33 16,-1-7-8-16,4 4 0 0,-3-10 0 15,-4 10 0-15,3-7 0 0,1 1 0 0,-4-4 0 0,3 4 0 0,1-7 0 16,3 3 0-16,-4-3 0 0,1 4-16 0,-1-1-6 0,1 3-1 16,0 1 0-16,-1-1 8 0,1 1 2 15,-1-7 0-15,1 10 0 0,-1-4-3 0,-3 1 0 0,4-1 0 16,-1 4 0-16,1 5 5 0,-1-2 1 16,-3 6 0-16,0 0 0 0,4-3 10 0,-4 3-13 0,7-3 5 15,-4 6 8-15,4 0-12 0,-3 3 12 0,3-2-12 16,0 5 12-16,0-3 0 0,0-3 0 0,0 1 0 0,0 8 0 15,-3-9 0-15,3 3 0 0,0 1 8 0,0-1-8 16,-3 7 11-16,3-4-3 0,0 0-8 0,0 7 12 16,-4-3 2-16,1 5 0 0,-1-2 0 15,-3 6 0-15,0-3-6 0,0 0 0 0,0 0-8 0,0-4 12 16,-3 7-12-16,-1-3 0 0,1 0 0 0,-1 0-10 16,1-4-3-16,3 4-1 0,-4-3 0 0,1-4 0 15,3-2-33-15,0 2-6 0,0-12-2 0,3 3 0 16,-3-3-142-16,4 10-29 0,3-7-6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51" Type="http://schemas.openxmlformats.org/officeDocument/2006/relationships/image" Target="../media/image25.png"/><Relationship Id="rId46" Type="http://schemas.openxmlformats.org/officeDocument/2006/relationships/customXml" Target="../ink/ink2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5" Type="http://schemas.openxmlformats.org/officeDocument/2006/relationships/image" Target="../media/image22.png"/><Relationship Id="rId79" Type="http://schemas.openxmlformats.org/officeDocument/2006/relationships/image" Target="../media/image39.png"/><Relationship Id="rId52" Type="http://schemas.openxmlformats.org/officeDocument/2006/relationships/customXml" Target="../ink/ink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lundi, le vingt-cinq mars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5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28AD3-9B87-453B-9D9D-D0FC6ECA8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900A8-2416-4AED-8E53-F0566DD22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Speak to three other people in the class.</a:t>
            </a:r>
          </a:p>
          <a:p>
            <a:pPr marL="0" indent="0">
              <a:buNone/>
            </a:pPr>
            <a:r>
              <a:rPr lang="en-US" dirty="0"/>
              <a:t>Find out how many of something the other person has.</a:t>
            </a:r>
          </a:p>
          <a:p>
            <a:pPr marL="0" indent="0">
              <a:buNone/>
            </a:pPr>
            <a:r>
              <a:rPr lang="en-US" dirty="0"/>
              <a:t>Write a series of sentence in the form: I have three pens. Alice has one pen. I have more pens than Alice.</a:t>
            </a:r>
          </a:p>
          <a:p>
            <a:pPr marL="0" indent="0">
              <a:buNone/>
            </a:pPr>
            <a:r>
              <a:rPr lang="en-US" dirty="0"/>
              <a:t>Find things where you can say   “I have more ____ than A”</a:t>
            </a:r>
          </a:p>
          <a:p>
            <a:pPr marL="0" indent="0">
              <a:buNone/>
            </a:pPr>
            <a:r>
              <a:rPr lang="en-US" dirty="0"/>
              <a:t>				           “I have less ____ than B”</a:t>
            </a:r>
          </a:p>
          <a:p>
            <a:pPr marL="0" indent="0">
              <a:buNone/>
            </a:pPr>
            <a:r>
              <a:rPr lang="en-US" dirty="0"/>
              <a:t>					“I have as many ____ as C” </a:t>
            </a:r>
          </a:p>
        </p:txBody>
      </p:sp>
    </p:spTree>
    <p:extLst>
      <p:ext uri="{BB962C8B-B14F-4D97-AF65-F5344CB8AC3E}">
        <p14:creationId xmlns:p14="http://schemas.microsoft.com/office/powerpoint/2010/main" val="3482443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A2A93-568F-405F-B054-2F2D704E0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38459-D34B-478F-827B-4E934F2A4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Devoirs</a:t>
            </a:r>
          </a:p>
        </p:txBody>
      </p:sp>
    </p:spTree>
    <p:extLst>
      <p:ext uri="{BB962C8B-B14F-4D97-AF65-F5344CB8AC3E}">
        <p14:creationId xmlns:p14="http://schemas.microsoft.com/office/powerpoint/2010/main" val="4057466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Write a sentence about the coming week which uses the subjunctive but which does not use the expressions “I am sad” or “I am happy.”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3550826-43E6-4A9E-A22E-7400652988BD}"/>
                  </a:ext>
                </a:extLst>
              </p14:cNvPr>
              <p14:cNvContentPartPr/>
              <p14:nvPr/>
            </p14:nvContentPartPr>
            <p14:xfrm>
              <a:off x="2359800" y="2130840"/>
              <a:ext cx="7155360" cy="897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3550826-43E6-4A9E-A22E-7400652988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50440" y="2121480"/>
                <a:ext cx="7174080" cy="91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2261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en-US" sz="2800" b="1" dirty="0"/>
            </a:br>
            <a:r>
              <a:rPr lang="en-US" sz="2800" b="1" dirty="0"/>
              <a:t>Travail de cloche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Translate into French: Jean is happy that Jeanne has more lobsters than Elisabeth but he doubts that Sophie and Augusta have fewer hippopotamuses than William 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2C1BF04B-C351-496A-AED7-4ED0A6338AC8}"/>
                  </a:ext>
                </a:extLst>
              </p14:cNvPr>
              <p14:cNvContentPartPr/>
              <p14:nvPr/>
            </p14:nvContentPartPr>
            <p14:xfrm>
              <a:off x="899707" y="4184470"/>
              <a:ext cx="14760" cy="187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2C1BF04B-C351-496A-AED7-4ED0A6338AC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90707" y="4175470"/>
                <a:ext cx="3240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ACEED371-EC3F-4CA1-B988-9F64CAEC3737}"/>
                  </a:ext>
                </a:extLst>
              </p14:cNvPr>
              <p14:cNvContentPartPr/>
              <p14:nvPr/>
            </p14:nvContentPartPr>
            <p14:xfrm>
              <a:off x="1940467" y="4170790"/>
              <a:ext cx="6840" cy="288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ACEED371-EC3F-4CA1-B988-9F64CAEC373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931467" y="4161790"/>
                <a:ext cx="2448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700D31A4-2A06-4E2B-A284-659FC95C7220}"/>
                  </a:ext>
                </a:extLst>
              </p14:cNvPr>
              <p14:cNvContentPartPr/>
              <p14:nvPr/>
            </p14:nvContentPartPr>
            <p14:xfrm>
              <a:off x="5691307" y="4048030"/>
              <a:ext cx="14760" cy="2088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700D31A4-2A06-4E2B-A284-659FC95C7220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682307" y="4039390"/>
                <a:ext cx="32400" cy="3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8608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lundi, le vingt-cinq mars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17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577A1-258B-458B-8F76-A2650D72A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Sainte-Victoire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D5893-7A91-41DB-AA59-A5D68C24E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260D1E-778E-4BB0-99CE-EC8E17AC27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206" y="1930814"/>
            <a:ext cx="7673008" cy="431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481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5731D-AE19-445C-BD3E-BBFC55526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La </a:t>
            </a:r>
            <a:r>
              <a:rPr lang="en-US" sz="4000" b="1" dirty="0" err="1"/>
              <a:t>Bataille</a:t>
            </a:r>
            <a:r>
              <a:rPr lang="en-US" sz="4000" b="1" dirty="0"/>
              <a:t> </a:t>
            </a:r>
            <a:r>
              <a:rPr lang="en-US" sz="4000" b="1" dirty="0" err="1"/>
              <a:t>d’Aquae</a:t>
            </a:r>
            <a:r>
              <a:rPr lang="en-US" sz="4000" b="1" dirty="0"/>
              <a:t> </a:t>
            </a:r>
            <a:r>
              <a:rPr lang="en-US" sz="4000" b="1" dirty="0" err="1"/>
              <a:t>Sextiae</a:t>
            </a:r>
            <a:br>
              <a:rPr lang="en-US" sz="4000" b="1"/>
            </a:br>
            <a:r>
              <a:rPr lang="en-US" sz="4000" b="1"/>
              <a:t>102 BC</a:t>
            </a:r>
            <a:endParaRPr lang="en-US" sz="40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6447136-412D-4A81-BFFA-4EE33DBD90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6541" y="2491763"/>
            <a:ext cx="4182782" cy="27233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3919F0-0E69-4C88-ABE7-5672B04B1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191" y="2275113"/>
            <a:ext cx="2762044" cy="315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529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6CD34-B44B-4488-929D-D2A7332FD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les causes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2F286-F0F6-4A43-884B-3EA9D0EDC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DAD1F6-E636-4793-8081-9FCDF74120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691" y="1994901"/>
            <a:ext cx="7674665" cy="431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60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A2764-EF36-4CF4-B058-D2C596958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3F96D-D11A-4DD5-9385-9FCC242A4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 have more soup than Bob.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les </a:t>
            </a:r>
            <a:r>
              <a:rPr lang="en-US" dirty="0" err="1"/>
              <a:t>pronoms</a:t>
            </a:r>
            <a:r>
              <a:rPr lang="en-US" dirty="0"/>
              <a:t> disjoints</a:t>
            </a:r>
          </a:p>
        </p:txBody>
      </p:sp>
    </p:spTree>
    <p:extLst>
      <p:ext uri="{BB962C8B-B14F-4D97-AF65-F5344CB8AC3E}">
        <p14:creationId xmlns:p14="http://schemas.microsoft.com/office/powerpoint/2010/main" val="2770073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A2764-EF36-4CF4-B058-D2C596958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3F96D-D11A-4DD5-9385-9FCC242A4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 have more soup than Bob.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les </a:t>
            </a:r>
            <a:r>
              <a:rPr lang="en-US" dirty="0" err="1"/>
              <a:t>pronoms</a:t>
            </a:r>
            <a:r>
              <a:rPr lang="en-US" dirty="0"/>
              <a:t> disjoints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moi</a:t>
            </a:r>
            <a:r>
              <a:rPr lang="en-US" dirty="0"/>
              <a:t>		nous</a:t>
            </a:r>
          </a:p>
          <a:p>
            <a:pPr marL="0" indent="0">
              <a:buNone/>
            </a:pPr>
            <a:r>
              <a:rPr lang="en-US" dirty="0" err="1"/>
              <a:t>toi</a:t>
            </a:r>
            <a:r>
              <a:rPr lang="en-US" dirty="0"/>
              <a:t>		</a:t>
            </a:r>
            <a:r>
              <a:rPr lang="en-US" dirty="0" err="1"/>
              <a:t>vous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lui</a:t>
            </a:r>
            <a:r>
              <a:rPr lang="en-US" dirty="0"/>
              <a:t>		</a:t>
            </a:r>
            <a:r>
              <a:rPr lang="en-US" dirty="0" err="1"/>
              <a:t>eux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elle</a:t>
            </a:r>
            <a:r>
              <a:rPr lang="en-US" dirty="0"/>
              <a:t>		</a:t>
            </a:r>
            <a:r>
              <a:rPr lang="en-US" dirty="0" err="1"/>
              <a:t>elles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6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8B55B-AA7D-4CC4-9FA7-55A798DC9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7DA5A-CA86-4490-BB1F-D9A337537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Basil a plus de </a:t>
            </a:r>
            <a:r>
              <a:rPr lang="en-US" dirty="0" err="1"/>
              <a:t>cheveux</a:t>
            </a:r>
            <a:r>
              <a:rPr lang="en-US" dirty="0"/>
              <a:t> que </a:t>
            </a:r>
            <a:r>
              <a:rPr lang="en-US" dirty="0" err="1"/>
              <a:t>moi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6311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37199</TotalTime>
  <Words>220</Words>
  <Application>Microsoft Office PowerPoint</Application>
  <PresentationFormat>Widescreen</PresentationFormat>
  <Paragraphs>74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Bonjour!</vt:lpstr>
      <vt:lpstr> Travail de cloche </vt:lpstr>
      <vt:lpstr>Bonjour!</vt:lpstr>
      <vt:lpstr>Sainte-Victoire</vt:lpstr>
      <vt:lpstr>La Bataille d’Aquae Sextiae 102 BC</vt:lpstr>
      <vt:lpstr>les causes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 🦅</cp:lastModifiedBy>
  <cp:revision>450</cp:revision>
  <cp:lastPrinted>2017-04-05T17:36:38Z</cp:lastPrinted>
  <dcterms:created xsi:type="dcterms:W3CDTF">2016-10-03T16:25:09Z</dcterms:created>
  <dcterms:modified xsi:type="dcterms:W3CDTF">2024-03-25T19:09:22Z</dcterms:modified>
</cp:coreProperties>
</file>