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7" r:id="rId3"/>
    <p:sldId id="393" r:id="rId4"/>
    <p:sldId id="382" r:id="rId5"/>
    <p:sldId id="493" r:id="rId6"/>
    <p:sldId id="494" r:id="rId7"/>
    <p:sldId id="495" r:id="rId8"/>
    <p:sldId id="492" r:id="rId9"/>
    <p:sldId id="417" r:id="rId10"/>
    <p:sldId id="392" r:id="rId11"/>
    <p:sldId id="378" r:id="rId12"/>
    <p:sldId id="416" r:id="rId13"/>
    <p:sldId id="370" r:id="rId14"/>
    <p:sldId id="369" r:id="rId15"/>
    <p:sldId id="38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7"/>
            <p14:sldId id="393"/>
            <p14:sldId id="382"/>
            <p14:sldId id="493"/>
            <p14:sldId id="494"/>
            <p14:sldId id="495"/>
            <p14:sldId id="492"/>
            <p14:sldId id="417"/>
            <p14:sldId id="392"/>
            <p14:sldId id="378"/>
            <p14:sldId id="416"/>
            <p14:sldId id="370"/>
            <p14:sldId id="36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3:53:1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17343 12355 806 0,'0'0'17'0,"0"0"4"0,0 0 1 0,0 0 2 0,0 0-24 0,-4 9 0 0,4-2 0 0,0-1 0 16,0 3 0-16,0-6 0 0,0-3 0 15,0 10-354-15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8:30:57.7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2953 5289 507 0,'-4'6'11'0,"1"3"2"0,-1-2 1 0,1 5 1 0,-1 1-15 0,1 5 0 0,-1 1 0 0,1 3 0 16,-1-6 56-16,0 9 8 0,1-6 1 0,-1 3 1 0,1 0-3 0,-1-3-1 16,1 6 0-16,3-3 0 0,-4 6-34 15,4-3-8-15,0 0 0 0,4 3-1 0,-4-6 19 0,3 3 4 16,1-3 1-16,-1 3 0 0,1-6-9 15,-1 3-2-15,5 3 0 0,-8-3 0 0,7 0-2 0,0-3-1 16,0 6 0-16,0-3 0 0,0 0-5 0,0 3-2 16,0 0 0-16,3 6 0 0,-2 1-22 0,2-1 8 15,1 4-8-15,-4-1 0 0,0 4 13 0,-4-4-1 16,4-2-1-16,-3 2 0 0,-1-6-3 0,1 4-8 16,-4-4 12-16,0 0-4 0,0-6-8 0,0 3 12 15,0-3-12-15,0-3 12 0,0-7 0 0,0 7 1 0,0-9 0 16,-4-4 0-16,4 6-3 0,0-12-1 15,0 0 0-15,0 0 0 0,0 0 3 0,-7-3 1 0,0 0 0 0,0-3 0 16,0 0-13-16,-3-7 0 16,6-3 8-16,1 4-8 0,-1-4 0 0,1-3 0 15,3 4 0-15,0-4-10 0,0-6 10 0,0 3 9 16,0-3-1-16,3 3-8 16,8-10-16-16,3 1-11 0,-7-3-1 0,-7-1-1 0,-4 7 17 0,1-3 3 15,3-4 1-15,0 1 0 0,-4 2 8 0,4-2 0 0,-3-1 0 0,-8-12 0 31,4 6-26-31,0-6 0 0,-4 7 0 0,1-7 0 0,3 3 43 16,-4 3 9-16,-3 0 2 0,4 7 0 0,6-1-45 16,-7 7-9-16,4-3-2 0,-3 5 0 0,3-2 28 0,-4 0 0 0,8 3 0 0,-4 3 0 15,3-3 14-15,1 0 8 0,-1 3 2 0,4 0 0 16,0 6-39-16,0-3-7 0,4 1-2 0,-1-1 0 16,1 6 24-16,-1 1 0 0,4-1 0 0,4 1 0 0,-4 2 0 15,3 1 0-15,1 3 0 0,0-1 0 16,-4 1 0-16,7 0 18 0,-4 6-3 0,4 0-1 15,0 0-14-15,1 6 0 0,2 0 0 0,-3 1 0 0,-3-1 0 0,0 3 0 16,3-3 0-16,-4 7 0 16,4 0 0-16,-3-1 0 0,0-2 0 0,-1 2 0 15,-3 1-8-15,4-7-5 0,-4 10-1 0,0-10 0 0,-4 6 34 0,4 1 6 16,-3-1 2-16,-1-2 0 0,1-1-17 0,-4 4-3 16,4-1-8-16,-1 1 12 0,1-4-12 0,-1 7 0 15,-3-7 8-15,4 4-8 0,-4-1 0 0,0-2 0 16,0-1 8-16,0 1-8 0,-4-4 0 0,1 7 0 0,-1-7 8 15,1 0-8-15,-1 3 0 0,0-5 0 16,-6 2 0-16,3-3 0 0,-4 6 0 0,-3-5 0 0,0 2 0 16,0 0-10-1,0-6-22-15,3 6-4 0,-3-2 0 16,0-1-1-16,7-3 49 0,-4 3 9 0,1-3 3 0,-4 0 0 0,7 0-24 0,0 0 0 0,-1 0 0 0,1 0-8 16,7 0 8-16,0 0 0 0,0 0 0 0,0 0-8 15,0 0 8-15,0 0-10 0,0 0 10 16,0 0-10-16,0 0 0 0,0 0 0 0,0 0 0 0,0 0 0 15,0 0 10-15,0 0-12 0,0 0 12 0,0 0-12 16,0 0 12-16,0 0 0 0,0 0 0 16,0 0 0-16,0 0 0 0,0 0 0 0,0 0 0 0,0 0 0 15,0 0 0-15,0 0 0 0,0 0 0 0,0 0 0 16,0 0 0-16,0 0 0 0,0 0 0 0,0 0 0 16,0 0 0-16,4 3 0 0,-4-3 0 0,3 3 0 15,-3-3 0-15,8 9 0 0,-1-5 0 0,-4 5 0 0,11-6 8 16,-7 10-8-16,4-7 8 0,-1 3-8 0,-2 4 0 15,2-7 0-15,1 10 0 0,3-4 0 0,-4 1 0 0,5 3 0 16,-1-4 0-16,0 7 11 0,0-3-11 0,0-4 0 16,-3 7 0-16,3 3 8 0,3-3-8 0,-3-7 0 15,-3 7 0-15,3-3 8 0,4 12-8 0,-8-3 0 16,-3-3 0-16,4 3 0 0,-8 0 0 0,5 0 8 16,-1 4-8-16,-4-1 8 0,1 0-16 0,-1-3-4 15,4 3-1-15,-7 1 0 0,4-4 26 0,-4 3 6 16,3-3 1-16,-3 0 0 0,0-3-20 0,4-3 0 15,-4 0 0-15,0-4 0 0,0 1-12 16,0-4-7-16,0-5-1 0,0 2 0 0,0-9 53 0,0 0 11 16,0 0 1-16,0 0 1 0,0 0-22 0,-11-3-5 15,1-3-1-15,-1 3 0 0,0-7-18 0,4 4 0 16,-7 0 0-16,0-4 0 0,-7-2 0 0,3-1 0 16,-3 4 0-16,0-4 0 0,3 7 12 0,-3-7 0 0,-3 1-1 0,-1-1 0 31,4-2-43-31,0 2-8 0,3 1-1 0,7-4-1 15,8-3-24-15,-4 3-5 0,-4 4-1 0,1-1-364 0,2 7-72 0</inkml:trace>
  <inkml:trace contextRef="#ctx0" brushRef="#br0" timeOffset="514.633">3524 5866 853 0,'0'0'18'0,"0"0"4"0,0 0 1 0,0 0 2 0,0 0-25 0,0 6 0 0,0 0 0 0,0 0 0 15,0 4 62-15,0-4 7 0,0-6 2 0,0 6 0 16,0 10-3-16,0-3-1 0,4 2 0 0,-4 1 0 16,3 0-10-16,-3 2-1 0,0 1-1 0,4 3 0 15,-4 3-15-15,0 0-4 0,3 4 0 0,1 2 0 16,-4-6-21-16,3 6-5 0,-3-2-1 0,0-1 0 16,0-3-9-16,0 3 0 0,4-3 9 0,-4-3-9 15,0 0 0-15,3-6 8 0,-3-7-8 0,4 4 0 16,-4-1 0-16,0-12 0 0,0 0-12 0,0 0 4 15,0 0-108-15,4-6-20 0,-4-3-5 0,3-4-1 16</inkml:trace>
  <inkml:trace contextRef="#ctx0" brushRef="#br0" timeOffset="784.131">3411 5492 680 0,'0'0'15'0,"0"0"3"0,0 0 1 0,0 0 0 0,0 0-19 0,0 0 0 0,-3-3 0 0,3 3 0 16,0 0 15-16,0 0-1 15,0 0 0-15,0 0 0 0,0 0 6 0,0 0 0 0,0 0 1 0,0 0 0 16,0 0-21-16,0 0 0 0,0 0 0 0,3 7-235 15,1-4-51-15</inkml:trace>
  <inkml:trace contextRef="#ctx0" brushRef="#br0" timeOffset="1622.143">3792 5941 799 0,'0'0'17'0,"0"0"4"0,0 0 1 0,-7 6 1 0,4 0-23 0,-4 1 0 0,0-4 0 0,-4 3 0 16,4 0 108-16,4 1 18 0,-5-4 3 0,8-3 1 15,-3 3-53-15,-4 3-10 16,7-6-3-16,0 0 0 0,0 0-13 0,-7 6-3 0,7-6-1 0,-7 0 0 15,7 0-12-15,0 0-3 0,0 0 0 0,0 0 0 16,0 0 0-16,0 0 0 16,0 0 0-16,0 0 0 0,0 0-19 0,0 0-4 0,-4 10-1 0,4-1 0 15,4-2-8-15,-1 2-11 0,4-3 3 0,-3 1 0 16,3 5 8-16,0-3 0 0,0 1 0 0,0-7-8 16,7 6 8-16,-7 1 0 0,0-4 0 0,4 0 0 15,-8 4 0-15,8-7 0 0,-4 0 0 0,4 6 0 16,-4-5 0-16,0 2 0 0,0-6 0 0,0 3 0 15,-4-3 18-15,4-3-1 0,1 3 0 0,-5-6 0 16,4 2-17-16,0-5 0 0,-3 6 0 0,-1-7 0 0,1-2 0 16,3 3-17-16,-4-4 3 0,-3 0 1 0,0 1 13 0,0-1 0 15,0 1-10-15,0-1 10 16,0-6-43-16,0 13-4 0,0-3-1 16,0 3 0-16,0-1 39 0,-3 1 9 0,3 0 0 0,0 6 0 15,0 0-53-15,0 0-9 0,0 0-2 16,0 0 0-16,0 0 0 0,-4 0 0 0,4 0 0 0,0 0 0 15,0 0 0-15,-7 6 0 0,0 0 0 0,0 4 0 16,4-4 52-16,-4 0 12 0,-1 0 0 0,5 4 0 0,-1-1 0 0,1-2 0 16,-1 2 0-16,1 0 0 0,-1-5 48 0,-3 8 13 15,4-3 3-15,3 1 0 0,-4-1-52 0,4-2-12 16,-3 2 0-16,-1 0 0 0,4 1 54 0,-3-4 8 16,3 7 2-16,-4-4 0 0,1 0-52 0,3 1-12 0,0-4 0 0,-4 7 0 15,4-1 0-15,0-2 11 0,-4 2-11 16,4 1 10-16,0-4 6 0,0 4 0 0,0-1 1 0,0-2 0 15,0-1-17-15,0-3 0 0,-3 4 0 16,3-1 0-16,3-6 0 0,-3-3 0 0,0 10 0 0,0-7 0 16,4 6 0-16,-4-9 0 0,0 0 0 0,4 3 0 15,3 7 0-15,0-4 0 0,-4 0 0 0,4 0 0 16,4 1 0-16,-1-7 0 0,1 9 0 0,0-6 0 16,3 4-12-16,0-4-8 0,-7 0-3 0,0-3 0 15,7 3 36-15,-3-3 7 0,3 0 2 0,0 3 0 16,0-3-33-16,0-3-6 0,4 0-2 0,-4 0-663 15</inkml:trace>
  <inkml:trace contextRef="#ctx0" brushRef="#br0" timeOffset="2188.232">4286 6035 936 0,'-14'6'20'0,"11"-3"5"0,-8-3 1 0,11 0 0 0,0 0-26 0,-7 4 0 0,0-4 0 0,7 0 0 16,-7 9 56-16,3-3 5 0,1 4 2 0,3-1 0 15,-4 4-41-15,4-1-8 0,0-3-2 0,0 4 0 16,4 0 2-16,-1 2 0 0,1-2 0 0,-4 2 0 15,3 1 3-15,1-3 1 0,-1 2 0 0,1-2 0 16,-1-1 9-16,1-2 1 0,3 2 1 0,-3-5 0 16,-1-1 7-16,-3-6 2 15,0 0 0-15,0 0 0 0,0 0 11 0,0 0 3 0,-3-6 0 0,3-7 0 16,-4 4 0-16,4-7 0 0,-7 0 0 0,0-2 0 16,3-4-37-16,1 3-7 0,-1-3-8 0,-3-3 11 15,4 3-11-15,-1 3 12 0,1-3-12 0,-1-3 12 16,1 9-12-16,-1-3 0 0,1 4 0 0,3-1 0 15,-4-3 0-15,1 7 0 0,3 2 0 0,0 4 0 16,0 0 0-16,3-4 0 0,-3 10 0 0,0 0 0 16,0 0-16-16,0 0 4 0,4 0 0 0,3 7 1 0,0-7-1 15,0 6-1-15,0 0 0 0,3 0 0 0,1 4 5 16,3-1 8-16,-3 1-13 0,-1-1 5 16,1 4-23-16,3-7-4 15,4 6-1-15,-4 7 0 0,0-6 36 0,0 3 0 0,4 2 0 0,-4-2 0 16,-4 6 17-16,1 0 11 0,3 0 1 0,-3 0 1 0,-1-3-30 0,1 3 0 15,-1-4 0-15,-3 1 0 0,-3-3 0 0,3 0 0 16,-4-1 0-16,8-2 0 16,-7-4 8-16,3 4-8 0,-4-1 0 0,1-2 0 0,-1-1 0 0,1 0-8 15,-4-2-1-15,0-1 0 16,3 0-43-16,-3-6-9 0,0 0-2 0</inkml:trace>
  <inkml:trace contextRef="#ctx0" brushRef="#br0" timeOffset="3376.831">5560 5947 1220 0,'-4'-9'27'0,"1"2"5"0,3-2 2 0,-4 3 0 0,4 6-34 15,0 0 0-15,-3-3 0 0,-4-4 0 0,7 1 84 0,0 0 11 0,-7-4 1 0,3 4 1 16,-3-6-62-16,-7 2-13 0,7 7-2 0,-4-3-1 16,-3 3-19-16,4-7 0 0,-8 7 8 0,4 0-8 15,3 0 0-15,1 3 8 0,-8 0-8 0,-3 0 0 16,3 0 12-16,1 0-12 0,-1 0 12 0,-3 9-12 16,10 4 18-16,-7-1-3 0,-3 7-1 0,4-3 0 15,3 3-14-15,-1-4-18 0,1 7 4 0,0-3 1 16,4 0 13-16,-4 3 0 0,-1 0 0 0,1 0 0 15,7 0 8-15,0-3-8 0,0 6 12 0,0-3-12 16,4-4 0-16,-1-2 0 0,4-3 0 0,0-1 0 16,0-2 0-16,0-1 0 0,7-6 0 0,0 7 0 15,0-7 0-15,4 3 0 0,-1-3 0 0,5 0 0 16,-1 0 0-16,-4-3 0 0,4 0 0 0,0-3 0 0,1 3 0 16,-5 0 0-16,1-3 0 0,3-6 0 15,-4 2 0-15,4-2 10 0,-3-7-10 0,0 1 12 0,-4-4-12 16,3 0 0-16,1-3 0 0,-1 0 0 0,-6-3 0 0,0 6 0 15,3 0 0-15,-4 1 0 0,1 2 0 0,-1-6 0 16,1 3 0-16,-4 3 0 0,0 10 0 0,0 0 0 16,0-4 0-16,0 7 0 0,0 3 0 0,0 0 0 15,0 0 0-15,0-6 0 0,0 3 0 0,0 3 0 16,0 0 0-16,0 9 0 0,3 1 0 0,-3 2 0 16,4 1 0-16,-4 6 0 0,0-4 0 0,0 7 0 15,3 3 0-15,-3 4 0 0,0 2 11 0,-3-6-3 0,3 13-8 16,0-7 12-16,0 0-12 0,0-2-8 0,3 2 8 0,-3-3-13 15,-3 7 13-15,3-4 0 16,0-3 0-16,3 4 0 0,-3-4 0 0,0 3 0 0,0-3 0 0,0 7 0 16,0-1 0-16,0 1 0 0,0-4 0 15,0 4 0-15,-3-7 0 0,3 6 0 0,3-2 0 0,-3-1 0 16,0 1 0-16,0-1 0 0,4 0 0 0,-4 1 0 16,7 2 9-16,-4 4 5 0,1-4 1 0,3 4 0 15,-3-4-15-15,-4 1 0 0,3-1 0 0,1-2 0 16,-1-4 0-16,-3-3 0 0,0 0 0 0,0-3 0 15,0 3 8-15,0-6-8 0,-3-3 0 0,-1-4 0 16,4-2 12-16,-3 2-4 0,3-2-8 0,0-10 12 16,0 0 12-16,0 0 1 0,-11 3 1 0,4-3 0 15,0 0-10-15,0-3-3 0,3-7 0 0,-3 4 0 16,4-4-13-16,-4 1 0 0,3-4 0 0,1 1 0 16,-1-4 0-16,4-3 0 0,0 4 0 0,0-4 0 0,0-3 0 15,0 6 0-15,-4-6 0 0,4 0 0 0,0 4 0 0,0-4 0 16,0 0 0-16,4 0 0 0,-4-3 0 0,0 3 0 15,0 0 0-15,0-3 0 0,0 0 0 0,0 0 0 16,4 3 0-16,-4 3 0 0,3-6 0 16,-3 3 0-16,4-3 0 0,-1 0 0 0,1 3 0 0,3 0 0 15,0 6 0-15,0-3 0 0,0 3 17 16,0 1 1-16,7 2 0 0,-3-2 0 0,-4-1-18 0,3 6 0 16,1-2 0-16,-1-1 0 0,5 1-25 0,-5-1 1 15,1 4 0-15,-1-4 0 16,4 1-18-16,0-1-3 0,1 1-1 0,-5-1 0 15,4 4-39-15,0-1-8 0,1 1-2 0</inkml:trace>
  <inkml:trace contextRef="#ctx0" brushRef="#br0" timeOffset="3935.149">5680 5953 990 0,'0'0'21'0,"0"0"5"0,0 7 1 0,0 2 1 0,0 1-28 0,0-1 0 16,0 0 0-16,0 4 0 0,0-1 68 0,3 1 7 16,1 6 1-16,-4-4 1 0,3-2-43 0,1 6-9 15,3-4-1-15,-4 4-1 0,4-3 3 0,-3 0 1 0,3-7 0 0,-3 4 0 16,3-1-11-16,-4-6-1 0,4 1-1 15,-3-1 0-15,3-3 39 0,0-3 8 0,3 6 2 0,-3-6 0 16,1 0-50-16,-1 0-13 0,0 0 0 16,0 0 0-16,3-6 46 0,-3 3 4 0,4-3 1 0,-4-1 0 15,4 1-31-15,-4-6-5 16,3-1-2-16,-6 7 0 0,3-4-13 0,-4-2 0 0,-3-7 0 0,4 6 0 16,-1 1 0-16,4-4 0 0,-14 1 0 0,7 2 0 15,0-3 0-15,0 1 0 0,0 2 0 0,-3-3 0 16,3 10 0-16,0-6 0 0,-4-1 0 0,4-3-10 15,0 10-2-15,-3-6 0 0,3-1 0 0,-4-3 0 16,1 4 0-16,-1-1 0 0,4 1 0 0,-3-1 0 31,-1 4-19-31,1-4-4 0,-1 4-1 0,1-4 0 0,-1 1-73 0,4-1-15 16,-7 7-4-16,-4-3 0 0</inkml:trace>
  <inkml:trace contextRef="#ctx0" brushRef="#br0" timeOffset="15421.986">6209 5681 576 0,'0'0'12'0,"0"0"4"0,0 0 0 0,-7 0 0 0,0-4-16 0,0 4 0 15,0-6 0-15,0 3 0 0,7 3 0 0,-4-9 0 16,-3 6 8-16,7-7-8 16,-7 7 19-16,3-3 1 0,1-1 0 0,-4 1 0 0,7 0-20 0,0 6 10 15,-11 3-10-15,4-6 8 0,4-3-8 0,-1 2 0 16,4 4 0-16,0 0-11 16,-3-3-13-16,-1-3-2 0,1 0-1 0,-4 0 0 0,7-4 19 0,-4-2 8 15,0 8-8-15,4 4 8 0,-3-9 16 16,-1 6 9-16,1-6 2 0,-1-1 0 0,1 7 6 0,-4-6 2 0,7 9 0 15,-4 0 0-15,-3-7 5 0,4 1 0 16,3 6 1-16,0 0 0 0,0 0-1 0,0 0 0 0,0 0 0 0,0 0 0 16,0 0-5-16,-4-3-2 15,4 3 0-15,0 0 0 0,-7 3-1 0,7-3 0 0,0 0 0 0,0 0 0 16,0 0-32-16,0 0 0 16,0 0-10-16,0 0 10 0,0 6 0 0,0-3 0 0,0-3 0 0,7 4 0 31,-3 5 29-31,3 4 14 0,0-4 2 0,0 3 1 0,3 1-34 0,-3 3-12 0,-3 2 9 0,3-2-9 15,-3-3 0-15,3 2 8 0,3-2-8 0,-3 3 0 16,4-4 0-16,-1 1 0 0,-2-1 0 0,-1 7 0 16,3-6-12-16,-3-1-7 0,4-2-1 0,-4-1-399 15,3-3-79-15</inkml:trace>
  <inkml:trace contextRef="#ctx0" brushRef="#br0" timeOffset="16050.623">6819 5994 552 0,'0'0'16'0,"0"0"3"0,-3 6-19 0,-1-6 0 16,1 13 0-16,-1-7 0 0,1 4 64 0,-1-4 10 16,1-6 2-16,-1 9 0 0,0-5 8 0,1 5 1 15,-1 0 1-15,1 4 0 0,-1-10-8 0,4 6-2 16,0-9 0-16,-7 4 0 0,4 8-28 0,3-3-5 16,0-9-2-16,-4 7 0 0,4-1-29 0,0 13-12 15,0 3 8-15,0-3-8 0,0-7 0 0,4-2 0 16,-1-1 0-16,4 0 0 0,-7-9 0 0,4 7 0 15,-1 2 0-15,1-3 0 0,-4-6 0 0,0 0-19 0,0 0 3 0,0 0 1 16,0 0 15-16,0 0 0 16,0 0 0-16,0 0 0 15,0 0-42-15,0 0-6 0,0 0 0 0,0-6-1 0</inkml:trace>
  <inkml:trace contextRef="#ctx0" brushRef="#br0" timeOffset="16336.504">6936 5107 1036 0,'-11'9'23'0,"0"1"5"0,8 5 0 0,-15 1 1 0,8 0-29 0,-4-1 0 16,7 1 0-16,-1-3 0 0,5 2 0 0,-4-2 0 15,3-10 0-15,1 6 0 0,-8-6 57 0,11-3 6 16,0 0 1-16,0 0 0 0,0-6-52 0,0 0-12 16,0 6 0-16,7-13-372 15,-3 7-78-15</inkml:trace>
  <inkml:trace contextRef="#ctx0" brushRef="#br0" timeOffset="16828.164">7327 5110 806 0,'0'0'17'0,"-3"6"4"15,3 4 1-15,-4-1 2 0,8-3-24 0,-4 10 0 0,0 0 0 0,0-1 0 0,3 10 74 0,-3-3 10 16,4 7 3-16,-4-11 0 16,3 14-44-16,-3-4-9 0,0 3-2 0,4 1 0 0,-4-1-18 15,0 4-4-15,0 5-1 0,0 1 0 0,0 6-9 0,-4-3 0 16,1-3 0-16,-4 6 0 0,3-3 52 16,-3 0 8-16,0-4 1 0,4 4 1 0,-1-6-8 0,-3 0-2 15,3-4 0-15,-3 1 0 16,7 5-30-16,-3-8-6 0,-8-4-2 0,8 0 0 0,-4 3 18 0,3-2 3 15,1-7 1-15,-1 3 0 0,4-6-28 16,-3-4-8-16,3-2 0 0,0-1 0 0,0 7 0 0,0-10 0 0,0-2 0 16,0-1 0-1,0-6-26-15,0 0-9 0,0 0-1 0,0 0-1 16,0 0 8-16,0 0 1 0,0 0 1 0,0 0 0 16,14-6-73-16,-14 6-14 0,10-3-3 0,4-1-1 0</inkml:trace>
  <inkml:trace contextRef="#ctx0" brushRef="#br0" timeOffset="26297.708">8661 5988 806 0,'0'0'17'0,"0"0"4"0,-4 9 1 0,-3 1 2 0,4-4-24 0,-1 0 0 0,1 1 0 0,3-7 0 15,-4 6 50-15,0-3 6 0,4-3 0 0,0 0 1 16,0 0 11-16,0 0 3 0,0 0 0 0,0 0 0 16,0 0-19-16,-7 0-3 0,0 6-1 0,7-6 0 15,-3-6-25-15,3 6-6 0,0 0-1 0,-7 0 0 16,7 0 11-16,-7 0 1 0,7 0 1 0,-7 0 0 15,7 0-15-15,0 0-3 0,-7 0-1 0,7 0 0 16,-7 0-10-16,-1 0 10 0,1 9-10 0,0-9 10 16,4 4 0-16,-4-4 0 15,0 0 0-15,0 0 0 0,0 0 0 0,0 0 0 16,0 6 0-16,-4-6 0 0,4 3 15 0,0 0 3 0,-4-3 1 0,1 3 0 16,3-3-11-16,-4 3-2 0,4-3-1 0,-4 0 0 15,4-3-7-15,-3 6-8 0,-1 0 11 0,4 4-11 0,-3-1 0 16,-1 0 0-16,4 1 0 0,-4 2 0 15,4 3 0-15,0-2 0 0,-3-7 0 0,3 6 0 0,-1 1 0 0,1 2-9 16,0-2 9-16,4 2 0 0,-1 1 0 0,1 9 0 16,-1 6 0-16,1-9 0 0,-1-13 11 0,8 0 7 15,3 1 2-15,0 2 0 0,0-6-20 0,-4 7 0 16,-6-4 0-16,3-3 0 16,3 0-48-16,1 3-12 0,3-2-4 0,0-4 0 0,4 3 81 15,-1-3 16-15,1 0 3 0,-1 0 1 0,1-3-29 0,0-1-8 16,-1-2 0-16,1 3 0 0,3-3 0 0,-4-7 8 15,1 7-8-15,0-3 8 0,-1-1-8 0,-3-2 0 0,4 2 8 0,-4-2-8 16,3-1 0-16,-2 4 0 0,-1-4 0 0,-4 1 0 16,4-1 0-16,0 10 0 0,-3-3 0 0,-4 6 0 15,7-10 18-15,-7 10 2 0,3-6 1 0,-3 6 0 16,4-9-37-16,-4 9-7 16,7-7-1-16,0 1-1 0,-7 6 14 0,0 0 11 0,3-6-13 0,-3 6 5 31,8-7-20-31,-8 7-3 0,3-6-1 0,-3 6 0 0,4-9 32 0,-1-1 0 0,-3 10 0 0,4-9 0 15,-4 9 0-15,3-6 0 0,-3 6 0 0,0 0 0 16,0 0 0-16,0 0 0 0,0 0 0 0,0 0 0 16,0 0 25-16,0 0 11 0,0 0 3 0,0 0 0 15,7 3-30-15,-3 0-9 0,-1 3 0 0,1 1 0 16,-4 8 9-16,3-2-9 0,1-7 0 0,-1 7 9 0,1 2-9 16,-1-2 8-16,1 2-8 0,0-2 8 0,-1 3-8 15,1-7 0-15,-1 4 9 0,1-1-9 16,-1-2 0-16,1-1 8 0,3-6-8 0,-4 10 0 0,4-13 12 0,-3 9-1 15,-1-6-1-15,4 4 0 0,1-4-10 0,-1 0 0 16,0-3-10-16,3 3 10 0,-3 0 0 0,4 0 0 16,-1-3 8-16,1 0-8 15,0 0-112-15,-1 0-28 0,1 0-7 0</inkml:trace>
  <inkml:trace contextRef="#ctx0" brushRef="#br0" timeOffset="26872.196">9038 6032 1162 0,'0'0'25'0,"0"0"6"0,0 0 1 0,0 0 1 0,0 0-33 0,0 0 0 0,-7 3 0 0,4-3 0 15,-4 9 72-15,3-5 7 0,0 8 1 0,1 1 1 16,-1 2-54-16,4-8-11 16,-3 11-3-16,-1-8 0 0,1 2-13 0,-1 4 0 0,4 3 0 0,-3-4 0 15,3-5 0-15,-4-1 0 0,4 1 0 16,0-1 0-16,0-3 0 0,0-6 0 0,4 7 0 0,-4-7 0 16,0 0 0-16,3 9 0 15,-3 0 0-15,0-9 0 0,0 0-24 0,7 0 0 0,-3 7-1 0,-4-7 0 31,3-3-101-31,1-1-20 0</inkml:trace>
  <inkml:trace contextRef="#ctx0" brushRef="#br0" timeOffset="27102.228">9066 5104 1314 0,'0'0'37'0,"0"0"8"0,-7 0-36 0,7 0-9 15,0 0 0-15,0 0 0 0,-7 0 0 0,7 0 0 16,0 0 0-16,0 0 0 16,0 0-13-16,0 0-5 0,-3-4-1 0,-1-2 0 15,1 3-21-15,3-6-4 0,0 2 0 0,0 1-444 16</inkml:trace>
  <inkml:trace contextRef="#ctx0" brushRef="#br0" timeOffset="27504.148">9352 5135 1148 0,'0'0'25'0,"-3"6"6"0,-1 4 1 0,-3-4 0 0,3 3-32 0,1 1 0 0,-1-1 0 0,1 4 0 16,-1 2 76-16,1 1 10 0,3 3 2 0,-4 3 0 16,1 0-12-16,3 3-3 0,-4 0 0 0,4 3 0 15,-3-3-58-15,3 3-15 0,0 1 0 0,3-1 0 0,-3-3 54 16,4 10 8-16,-4-4 2 0,3-3 0 15,1-3-52-15,-1 10-12 0,-3-1 0 0,4 4 0 0,3-7 0 16,-4 1 0-16,1-4 0 0,-4-3 0 0,4 6 0 16,-4-6 0-16,0 0 0 0,0 0 0 0,0 7 0 0,-4-4 0 15,0 0 0-15,1 4 0 0,-1 5 0 16,1-5 0-16,-1-4 0 0,1-9 0 16,-4 3 0-16,3-4 0 0,1 1 0 0,-4-6 0 15,3-4-34-15,1-3-10 0,3 1-1 0,-4 2-1 16,1-6-29-16,3-3-5 0,0 0-2 0,0 10 0 15,0 2 14-15,0-12 4 0,0-6 0 0,3-3-538 0</inkml:trace>
  <inkml:trace contextRef="#ctx0" brushRef="#br0" timeOffset="27869.775">9155 5583 936 0,'0'0'20'0,"0"0"5"0,0 0 1 0,0 0 0 0,0 0-26 0,0 0 0 0,0 0 0 0,0 0 0 16,0 0 96-16,0 0 13 0,0 0 3 0,0 0 1 0,0 0-56 0,0 0-11 15,0 0-2-15,0 0-1 0,3 10-35 0,1-4-8 16,3 3 0-16,3 1 0 0,1-4 0 0,-1 10 0 16,8-10 0-16,0 7 0 0,-4-1 0 0,3 1 0 15,1-7 0-15,3 3 0 0,-3-2 0 0,7 5 0 16,-8-2 0-16,4-4 0 0,1-9 0 0,-5 6 0 16,1 3 0-16,0 4 0 0,-4-10 0 0,3 3 0 15,-3-3 0-15,0-3 0 16,-3-1-63-16,3-2-14 0,4 0-3 15,-4-3-1-15</inkml:trace>
  <inkml:trace contextRef="#ctx0" brushRef="#br0" timeOffset="28545.858">10213 5941 806 0,'0'0'17'0,"0"0"4"0,-4 9 1 0,1-6 2 0,-1 4-24 0,4-7 0 0,-3 3 0 0,-1 3 0 16,4 4 93-16,-3-1 15 0,-1 0 2 16,1 1 1-16,3-4-35 0,-4 3-8 0,4 1 0 0,0-1-1 15,-3-2-7-15,3 8 0 16,-4-5-1-16,4 5 0 0,-3-2-32 0,3-1-7 0,0-2 0 0,0-4-1 16,0 13 19-16,3 0 4 15,-3 3 1-15,4 3 0 0,-1-3-31 0,1-4-12 0,-1-2 8 0,4-3-8 16,0 6 0-16,0-4 8 0,4-2-8 0,-4-1 0 15,4 1 0-15,-4-4 0 0,7 4 0 0,-7-4 0 16,3-6 0-16,-3 7 0 0,4-7 9 0,-11-3-9 16,11 3 12-16,-1-3-3 0,1-9 0 0,-1 2 0 15,1-5 5-15,-4 5 1 0,0-2 0 0,0-3 0 16,0-1-3-16,4-6 0 0,-8-6 0 0,4 3 0 16,-3 3-12-16,3 1 8 0,0-1-8 0,-3 0 0 15,3 0 0-15,-4 3 0 0,1-2-11 0,-4 5 11 16,3-3-19-16,-3 4 4 0,0-7 1 0,0 10 0 15,0-4-3-15,0 1-1 0,-3-1 0 0,3 7 0 16,-7-1-8-16,3 1-2 0,4 0 0 16,-3 3 0-16,-1-4-32 0,0 1-8 0,1 0 0 0,3 3-1 15,-4-3-113-15,4 6-22 0</inkml:trace>
  <inkml:trace contextRef="#ctx0" brushRef="#br0" timeOffset="29201.849">10700 6079 939 0,'0'0'20'0,"0"0"5"0,0 0 1 0,0 0 1 0,0 0-27 0,0 0 0 0,0 0 0 0,0 0 0 16,0 0 78-16,-4 9 10 0,4-6 3 0,-3 7 0 15,3-1-22-15,-4 1-4 0,4-1-1 0,-3 4 0 16,-1-1 0-16,1 1-1 0,3-4 0 0,-4 10 0 16,1-3-50-16,-1-4-13 0,4 10 0 0,-4-6 0 15,4-7 0-15,-3 4 0 0,-1-1 0 0,4 1 0 16,0-4 0-16,-3 4 0 0,3-4 0 0,-4-6 0 15,4-3 0-15,0 0 0 0,-3 10 0 0,3-10 0 0,0 0 36 16,0 0 3-16,0 0 0 0,3-10 0 0,-3-2-19 0,4 5-3 16,-4-2-1-16,0 0 0 0,0-1-16 0,0-2 8 15,3-1-8-15,-3 4 0 16,0-4 0-16,0 1 0 0,4-1 0 0,-1 1 0 0,1-10 0 0,0 9 0 16,-4 1 0-16,0-1 0 0,3 4 0 0,-3-4 0 15,0 7 0-15,4-4 0 0,-4-2 0 0,0 2 0 16,3-2 0-16,-6 2 0 0,3 4 0 0,-4-3 0 15,4 3 0-15,4 2 0 0,-4 4 0 0,0 0 0 16,-4-3 0-16,4 3 0 0,0 0 0 0,0 0 0 16,0 0-12-16,0 0 12 0,4 7-10 0,-4 2 10 15,7 3-10-15,-4-2 10 0,4-1 0 0,0 4-9 16,0-1 9-16,0 1 0 0,4-4 0 0,-4 4 0 16,4-7 0-16,-4 4-8 0,0-1 8 0,0 3 0 0,0-2 0 15,0-1-8-15,0 1 8 0,-4-1 0 0,1 4 0 16,0 2 0-16,3-2 0 0,-4 3 0 0,-3-1 0 0,0-2 8 15,4 2-8-15,-4 1 11 0,0 0-11 16,0-1 12-16,0-2-12 0,-4 0 0 0,4-4-12 0,0-3 12 31,-3 7-37-31,3-7 0 0,3 0 0 0,-3 7 0 0,0-13-48 16,4 6-10-16,-4-6-1 0,3 3-587 0</inkml:trace>
  <inkml:trace contextRef="#ctx0" brushRef="#br0" timeOffset="29771.317">10922 6189 907 0,'0'0'20'0,"0"0"4"0,0 0 0 0,0 0 2 0,0 0-26 0,0 0 0 0,0 0 0 16,0 0 0-16,0 0 85 0,0 0 12 16,7 9 3-16,-7-9 0 0,0 0-53 0,0 0-11 0,0 0-1 0,4 3-1 15,3 3-6-15,-4-2 0 16,-3-4-1-16,7 0 0 0,-7 0-19 0,4 0-8 0,3 6 0 0,0 0 8 16,0-6-8-16,-4 6 0 15,5-2 0-15,-1-1 0 0,-4-3 33 0,4 6 5 0,0-6 1 0,0-6 0 16,0 6-11-16,0-3-3 0,-3 3 0 0,3-4 0 15,0-5-25-15,-3 3 0 0,3-4 0 0,-4 4 0 16,4-3 0-16,-3-4 0 0,-4 10 0 0,0-3 0 31,3-1 0-31,-3 7 0 0,0-3 0 0,4-3 0 0,-4-3 0 0,0 5 0 0,0 4 0 0,0 0 0 16,0 0 0-16,0 0 0 0,-7-9 0 0,7 9 0 16,0 0 0-16,-7 0 0 0,0 0 0 0,0 0 0 15,-4 6 0-15,4-6-9 0,-4-6 0 0,1 6 0 16,-1 0 9-16,1 0 12 0,-1 0-2 0,-3 0-1 15,7 6-9-15,-4-6 0 0,4 3 0 0,0 1 0 16,0 2 0-16,4 0 0 0,3-6 0 0,-4 6 0 0,0 1 0 0,4 2 0 16,0 0 0-16,0 4 0 0,4 0 0 15,0-1 0-15,-1 1 0 0,1 5 0 0,-1-2 0 0,4 3 0 16,-3 0 0-16,3 0 0 16,0-4 0-16,-4 4 0 0,8 3 0 0,-4-3 0 0,0-3 0 0,0-1 0 15,0 1 0-15,-3 0 0 0,3-10 0 0,0 0 0 16,0-3 0-16,0 0 0 0,0 7 0 0,4-7 0 15,-1-6 0-15,1 3 0 0,-1-3 0 0,1-4 0 16,3-5 0-16,4 9-766 0</inkml:trace>
  <inkml:trace contextRef="#ctx0" brushRef="#br0" timeOffset="30646.19">12033 6236 1378 0,'-3'-7'30'0,"-4"-2"6"0,3 3 2 0,1-1 2 0,-1 1-32 0,1-6-8 31,-1 5 0-31,1 1 0 0,-5-3 77 0,1-1 15 0,0 4 2 0,-3-3 1 15,-1 2-47-15,4 1-10 0,0 3-2 0,-4 0 0 0,1 0-13 0,-1 3-3 16,4-4-1-16,-3 8 0 0,-1-1-10 0,0 0-1 16,1 6-8-16,-4-2 12 0,3 8-12 0,1 1 0 15,-1 0-9-15,0 6 9 0,4 3-9 0,-3-3 9 0,3-4-8 16,-4 1 8 0,4 3 0-16,0-3 0 0,0 0 0 0,0 0 0 0,3-4 0 15,4 1 12-15,0-10-4 0,0 7 0 0,0-13-8 0,4 6 12 0,-4-6-4 16,7 6 0-16,4 7 10 0,-1-7 2 0,-3-9 1 15,4 0 0-15,-1 0-1 0,1 0-1 0,0-4 0 0,-1 7 0 16,1-6-10-16,-1 0-1 16,1 0-8-16,-4-4 12 0,4 4-4 0,-4-7 0 0,3 1-8 0,-3-1 12 15,-3 4-12-15,3-4 8 0,-4 1-8 0,-3-4 0 16,4 4 8-16,-4 2-8 0,0-2 0 0,0 2 9 16,0 1-9-16,0-1 0 0,0 1 0 0,-4 3 0 15,1-7 0-15,-1 10-9 0,4 3 9 0,0 0-10 16,0 0 10-16,0 0-13 0,0 0 5 0,0 0 8 15,-3 3-17-15,-4 10 4 0,3-4 1 0,1 7 0 16,-1 3 2-16,1-4 1 0,3 7 0 0,0 0 0 16,-4 3-16-16,4 0-3 15,0-3-1-15,0 10 0 0,4-4 29 0,-4 3 0 0,3-3 0 0,1 7 0 16,-1-1 18-16,-3 1 10 0,4-1 1 0,-4-2 1 0,3-1-30 16,-3 0 0-16,0 1 0 0,4-1 0 0,-4-3 0 0,0 1 0 15,-4-4 0-15,4 9 0 16,0 1-23-16,-3-4-4 0,3-3-1 0,-4 7 0 15,4-10 44-15,0 9 8 0,0-5 1 0,-3-4 1 16,3 0-42-16,0-3-8 0,0 0-1 0,3-7-1 0,-6 1 36 16,3-7 7-16,0 1 2 0,0-7 0 15,-4 0-19-15,4 0-9 0,0 0 1 0,0-3 0 0,0 0 8 0,0 0 0 16,0 0-9-16,-7-3 9 0,0 0-14 0,0-9 2 16,3 5 0-16,-3-5 0 15,0-4-16-15,-3-3-2 0,-1-3-1 0,1-9 0 16,-1 3 2-16,0-4 0 0,1-2 0 0,-4 3 0 15,0-1-31-15,0 1-7 0,-4-1-1 0,0 4 0 16,4 0 7-16,0 3 1 0,-4-3 0 0,1 3-344 16,3 3-68-16</inkml:trace>
  <inkml:trace contextRef="#ctx0" brushRef="#br0" timeOffset="31220.519">12203 6154 1206 0,'0'0'26'0,"0"0"6"0,0 0 0 0,-7 6 3 0,7-6-35 0,-11 4 0 16,7-1 0-16,-3 3 0 0,7-6 59 0,-7 3 5 16,4 6 0-16,-1-5 1 0,1 5-18 0,-1-3-4 15,4 4-1-15,-3-1 0 0,6 4-14 0,-3-4-2 16,0 4-1-16,0-1 0 0,0 1-9 0,4-1-3 0,-1 4 0 16,1 0 0-1,-1-4 2-15,1 4 0 0,-1-7 0 0,1 10 0 0,-1-6-7 0,1-1 0 0,-1-2-8 16,-3-4 12-16,4 6-12 0,-4 1 11 0,0-13-11 0,0 6 10 15,0-6 22-15,0 0 4 0,0 0 0 0,0 0 1 16,0 0-26-16,0 0-11 0,-4-6 8 0,-3-7-8 16,4 7 16-16,-1-6-1 15,1-4-1-15,-1 0 0 0,1 0-14 0,3-2 8 0,0 2-8 0,0 3 0 16,-4-2 0-16,4-1 0 0,0 4 0 0,0 2 0 16,0-6 0-16,-3 4 0 0,3-1 0 0,-4 1 0 15,4 2 8-15,-3 1-8 0,3 0 0 0,0-4 9 16,-4 10-26-16,4 3-6 0,0 0-1 0,0 0 0 15,0 0 39-15,0 0 7 0,7-3 2 0,-3 0 0 16,3 0-24-16,0-1 0 0,0 4 0 0,0-3-12 16,4 3 12-16,-1 0-12 0,1 0 12 0,-1-3-12 15,4 6-4-15,-3-3 0 0,3 3-1 0,-3-3 0 16,3-3-16-16,0 3-3 0,0 0-1 16,0 3 0-16,0 1-38 0,0 2-7 15,0 0-2-15,-3 0 0 0,3-3-37 0,-3 1-8 0,-1 2-2 0</inkml:trace>
  <inkml:trace contextRef="#ctx0" brushRef="#br0" timeOffset="31784.383">12732 6157 1148 0,'0'0'25'0,"0"0"6"0,0 0 1 0,-11 7 0 0,1-4-32 0,3 0 0 0,-4 3 0 0,4-6 0 16,-4 9 84-16,1-5 12 0,-1 2 1 0,1-6 1 16,-1 3-37-16,0-3-7 0,1 0-2 0,-1 3 0 15,1-3 19-15,3 0 3 0,-4 3 1 0,4-3 0 16,-4 3-60-16,4 1-15 0,0-4 0 0,0 3 0 16,0 3 0-16,4-3 0 0,-4 7 0 0,3-1 0 15,-3 0 0-15,3 1 0 16,4-1 0-16,-3 10 0 0,-1-3 0 0,4-4 0 0,-3 1 0 0,3 6 0 15,0-4 0-15,-4-2 0 0,4-1 0 0,4 4 0 16,-4-10 0-16,0-6 0 0,0 0 0 0,0 0 0 16,7 10 0-16,-7-10 0 0,0 0 0 0,0 0 0 15,11 3 0-15,-1-3 0 0,1 0 0 0,-1-3 0 16,-3 0 0-16,0-4 0 0,4 4 0 0,-4-3 0 16,0 0 26-16,4-4 2 0,-4 1 1 0,3-4 0 0,-3 7-21 15,0-10-8-15,0 10 0 0,-3-7 0 0,3-2 8 16,-3 2-8-16,-1 1 0 0,1-1 9 0,-1 1-9 0,-3 2 0 15,0-2 0-15,0-1 8 16,4 10-8-16,-4-6 0 0,0 2 0 0,0 7 8 0,0 0-8 0,0 0 0 16,0 0 0-16,0 0 0 0,0 0 0 0,0 0 0 15,0 0-9-15,0 0 9 0,-4 10-12 0,1-1 4 16,3 4 8-16,-4-1-13 0,4 4 13 0,0-4 0 16,0 1-10-16,0 0 10 15,4 2 0-15,-4-2 0 0,3-1 0 0,-3 1 0 0,4-4 0 0,-1 4 0 16,1-4 0-16,-1 1 0 0,1-4 0 0,-1-3 0 15,4-3 0-15,0 3 0 0,0-3 0 0,1 0-9 0,2-3 9 0,1 0-10 32,3-3-86-32,0-1-18 0,0-5-3 0,0 5-666 0</inkml:trace>
  <inkml:trace contextRef="#ctx0" brushRef="#br0" timeOffset="32369.701">12905 6148 858 0,'0'0'24'0,"0"0"6"0,0 0-30 0,0 0 0 0,0 0 0 0,-4 3 0 0,1 6 101 0,-1 1 15 16,0-4 2-16,-3 0 1 0,7 1-17 0,-3 5-3 15,-1 1-1-15,4-4 0 0,-3 4-47 16,3-4-10-16,0-3-1 0,-4 1-1 0,4 5-7 0,0-2 0 16,0-7-1-16,0 9 0 0,0-12-6 0,0 7-1 15,0-7 0-15,4 9 0 0,-4-3-2 0,0-6-1 16,0 0 0-16,0 0 0 0,0 0-31 0,0 0-6 16,0 0-2-16,0 0 0 0,0 0 18 0,0 0 0 15,7 0 0-15,-7 0 0 16,3 0 24-16,1 0 8 0,3-6 1 0,-3-3 1 0,-4-1-26 0,3 1-8 0,1-7 0 15,-1 3 0-15,1 4 0 0,-1-3 0 16,-3-1 8-16,4 0-8 0,-1 4 0 0,-3 0 0 0,0 2 0 0,0 1 0 16,4-3 0-16,-1 2 0 15,-3 7-11-15,0 0 11 0,0 0 0 0,0 0 0 0,4 0 0 16,3-3 0-16,-4 0-11 0,1 0 11 0,3 0-10 0,-3-3 10 16,3 6 0-16,0-4 0 0,0 1 0 0,0-3 0 15,0 6 0-15,0-3 0 0,0 3 0 0,0 0 0 16,4 0 0-16,-4 0-9 15,0 3 9-15,0 3-8 0,0 1 8 0,0 2-8 0,3-3 8 0,-3 1-8 16,1 2 8-16,-5 3-8 0,4 7 8 0,-3 0-8 16,3 3 8-16,-4 0-8 0,1 0 8 0,-1 3-8 15,1-3-3-15,-4 0 0 16,0-3 0-16,3 0 0 0,-3-4 11 0,0-2 0 16,0-1 0-16,4-2 0 0,-1-4-13 0,1 0-1 0,-1-6 0 0,1 0 0 15,0-3-30-15,3-3-7 0,0 0-1 0,3-4-744 16</inkml:trace>
  <inkml:trace contextRef="#ctx0" brushRef="#br0" timeOffset="33003.552">13508 6195 1497 0,'0'0'32'0,"0"0"8"0,-4-10 0 0,1 1 4 0,-1 6-36 0,4 3-8 0,0 0 0 0,-7-3 0 16,-3 0 75-16,3 0 13 0,0-1 2 0,-1 4 1 15,8 0-55-15,-10 0-10 0,-1 4-2 0,1-1-1 16,3-3-15-16,-4 0-8 0,4 6 10 0,-4-3-10 16,1 10 0-16,3 2 0 0,-4 4 0 0,1-6-10 15,3 5 10-15,0-2-8 0,-1 6 8 0,5 0-8 16,-1-6 8-16,1-4 0 0,-1 7 0 0,4-6-8 15,0-4 8-15,0-3 0 0,4 7 0 0,-1-4 0 16,1-9 0-16,3 10 0 16,-3-7 0-16,-1 3 0 0,4-3 0 0,-3 0 0 0,6-6 8 0,-3 3-8 15,4-3 8-15,-1-3-8 0,-2 6 10 0,2-6-10 16,-3-1 8-16,0-2-8 0,4-4 0 0,-4 1 9 16,3-1-1-16,1 1-8 0,-4-10 12 0,4 3-4 0,-1-9-8 15,-3 9 0-15,4-9-10 0,-4 6 10 16,4-10-12-16,-1 1 12 0,1 0-13 0,-1-7 5 15,1 4 8-15,-4 2 0 0,0-2 0 0,-4-7 0 0,1 6 0 0,0 4 0 16,-4-10 8-16,0 7-8 16,0-1 0-16,-4 1 0 0,0-4 0 0,-3 4 8 0,4-1-8 15,-4 10 8-15,0-9-8 0,3 9 8 0,-3 3-8 0,0 3 0 16,4 3 0-16,-4 4 8 0,3-1-8 0,1 10 0 16,3 3 0-16,0 0 0 0,-4 3 0 0,-3 6-8 15,3 1 0-15,1 5 0 0,-1 4 8 0,1 0-13 16,-1 3 5-16,1 9 8 0,-1-6-11 0,4 4 11 15,0 2-8-15,0 0 8 0,0 1 0 0,4 2 0 16,-4 1 0-16,3-1 0 0,1 4 0 0,-1-7 0 16,4 7 0-16,-3-4 0 0,3 1 0 0,-3-1 9 0,-1-5-9 15,-3 2 10-15,4 0-10 0,3 1 10 0,-7-1-10 0,3 0 10 16,4-2-10-16,-3 2 12 0,-1-6-12 16,4 0 12-16,0 0-12 0,-3-3 0 0,-1-3 0 0,1-3 8 15,3-4-8-15,-3-2 0 0,3-4 0 0,-4 0 0 31,1-3-24-31,-1-3-9 0,1 0-3 0,3-3-524 0,0-3-104 0</inkml:trace>
  <inkml:trace contextRef="#ctx0" brushRef="#br0" timeOffset="33436.388">13776 6204 1267 0,'0'0'28'0,"0"7"5"0,4 2 2 0,-4 0 1 15,3-2-36-15,1 8 0 0,-1-2 0 0,1-7 0 0,3 7 92 0,-4-7 11 16,4-3 2-16,0 0 1 16,4-3-67-16,-4 0-14 0,4 0-2 0,-1 0-1 15,4-3 25-15,-3 0 5 0,-1-6 0 0,5-1 1 0,-1-6-39 0,-4 4-14 16,4-7 9-16,-7 7-9 0,4-4 0 0,-4 6 8 15,-3 1-8-15,-1 3 0 16,-3-4-17-16,-3 1-9 0,3 0-2 0,-4-4 0 16,0 10-22-16,-3-3-5 0,0-1-1 0,-3-2 0 0,-1 0 29 0,1 9 6 0,-1-7 1 0,-3 7 0 15,3 0-2-15,-3 0 0 0,4 0 0 0,-4 7 0 16,3-1 8-16,0 3 2 0,1 4 0 16,3-7 0-16,0 7 24 0,0 2 4 0,0-2 2 15,0 2 0-15,3 4 1 0,0-3 0 0,1 0 0 0,3-1 0 16,0 1-3-16,0 0-1 15,3 3 0-15,1-4 0 0,0-2-2 0,-1-1 0 0,4 7 0 16,4-6 0-16,-4 2-13 0,3-2 11 0,1-4-11 0,-1 4 10 16,5-1-21-16,-1 4-4 15,0-10-1-15,3 7 0 0,-2-7-155 0,2 0-31 16,18-6-6-16,-10 0-2 0</inkml:trace>
  <inkml:trace contextRef="#ctx0" brushRef="#br0" timeOffset="34149.507">14686 5141 932 0,'0'0'20'0,"0"0"5"16,0 0 1-16,0 0 0 0,0 0-26 0,0 0 0 0,0 0 0 0,0 0 0 0,-3 10 52 0,3-1 4 15,-4-3 2-15,4-6 0 0,0 0 5 0,-3 10 1 16,-4 2 0-16,3 1 0 0,0-1-3 0,-3 7 0 16,4-3 0-16,-1 3 0 0,4-4-21 0,-3 10-4 15,-1-3 0-15,4 3-1 16,0-3-7-16,4 13-2 0,-4-4 0 0,0 7 0 0,3 0-10 0,1-4-1 15,-4 7-1-15,3 3 0 0,1 0-6 0,-1 0-8 16,1-4 11-16,-4 7-11 0,4-3 11 0,-1-6-11 16,-3 9 10-16,0 0-10 0,0-9 17 0,0 2-2 15,0 1-1-15,-3 0 0 16,-1-4 9-16,0 1 1 0,1-3 1 0,-1 2 0 0,-3-2-1 0,0-4-1 16,4-3 0-16,-4 7 0 0,3-10-15 0,-3-3-8 0,4 0 8 15,-1-3-8-15,4-7 0 0,-3 1 0 16,3-4 0-16,0-9 0 0,0 0-9 0,0 0-7 0,0 0 0 0,0 0-1 31,0 0-29-31,0 0-6 0,3-3 0 0,4-10-1 16,0 7-134-16,-3-6-26 0</inkml:trace>
  <inkml:trace contextRef="#ctx0" brushRef="#br0" timeOffset="34476.386">14365 5859 990 0,'0'0'21'0,"0"0"5"0,0 0 1 0,0 0 1 0,0 0-28 0,0 0 0 15,0 0 0-15,0 0 0 0,0 0 56 0,0 0 4 16,0 0 2-16,0 0 0 0,4 0 29 0,6 0 5 15,-3 7 2-15,7-7 0 0,1 0-53 0,-1 0-10 0,7-7-3 0,0 7 0 16,7-3 14-16,0 0 2 16,1-3 1-16,2 6 0 0,1-3-25 0,-4-7-6 0,-3 10-1 15,3-6 0-15,-3 6-17 0,0-3 0 0,-4 0 8 0,0 0-8 16,0 3-9-16,-3 3-6 0,-4 0-1 0,4 3 0 31,-4-3-136-31,-4 7-27 0,4 2-5 0,-3 1-2 0</inkml:trace>
  <inkml:trace contextRef="#ctx0" brushRef="#br0" timeOffset="35039.469">15071 6066 1026 0,'0'0'28'0,"-11"3"8"0,4 4-28 0,-4-1-8 0,1-6 0 0,3 9 0 0,0-5 27 0,0 5 4 15,0-6 1-15,3 3 0 0,-3 1-7 0,4-1-1 16,-1-3 0-16,4-3 0 0,0 0 20 0,-4 13 3 16,1-7 1-16,-1 3 0 15,1 1-9-15,-1-1-2 0,-3 4 0 0,4 2 0 0,-1 1-29 0,1 0-8 16,-1-1 0-16,1 1 0 0,-1 0 31 0,1-4 5 15,-4 7 0-15,3-6 1 0,4 2-8 0,-3-2-1 16,6-4-1-16,-3 4 0 0,0-4-27 16,4-6 0-16,-1 7 0 0,-3-10 0 0,4 6 0 0,-4-6 0 0,7 3 0 0,3 0 0 15,-3-6 56-15,4 0 5 16,-1-3 2-16,5-4 0 0,-5-2-50 0,1-1-13 0,3 7 0 0,-4-10 0 16,1 1 0-16,-4-1 0 15,4 0 0-15,-4 4 0 0,3-1 30 0,-6 1 1 0,-1-1 0 16,4 4 0-16,-3-4-23 0,-1 4-8 0,-3 6 0 15,4-4 0-15,-4 1 8 0,0 6-8 0,0-9 0 0,0 9 9 16,0 0 2-16,0 0 0 0,0 0 0 0,0 0 0 16,0 0-11-16,-7 12-11 0,0-6 3 15,3 4 0-15,4-4-25 16,-3 7-5-16,3 5-1 0,0-2 0 0,0-3 55 0,0-1 10 0,0 10 2 0,3-9 1 16,1 9-46-16,-1-10-10 0,1 1-1 0,3 6-1 15,-3-4 29-15,-1-2 0 0,1-1 0 0,-1 7 0 16,4-9 0-16,-3 2 0 0,-1-6 0 0,4 4 0 0,-3-4 0 15,-1 0 0-15,-3-6 0 0,7 0 0 16,0 0-64-16,4 0-8 0,-4-3 0 0,4 0-464 16,-1 0-93-16</inkml:trace>
  <inkml:trace contextRef="#ctx0" brushRef="#br0" timeOffset="35307.338">15367 6201 1108 0,'0'0'24'0,"0"0"6"0,-4 10 1 0,1-1 0 0,3-6-31 0,-4 10 0 0,4-4 0 0,-3 0 0 16,6 1 92-16,-3 2 13 0,-3 1 3 0,3 0 0 15,0-1-40-15,3 4-7 0,-3-4-1 0,4 7-1 16,-4-10-43-16,0 4-16 0,3 0 11 0,-3-4-11 15,4-3 0-15,-4 7 0 0,0-13 0 0,4 6 0 32,-1 0-50-32,-3-6-10 0,0 0-1 0,0 0-642 0</inkml:trace>
  <inkml:trace contextRef="#ctx0" brushRef="#br0" timeOffset="35509.195">15215 5492 874 0,'0'0'19'0,"0"0"4"0,0 0 1 0,0 0 1 0,0 0-25 0,0 0 0 16,0 0 0-16,0 0 0 0,0 0 0 0,0 0 0 15,0 0-14-15,4-3 5 16,-1-3-95-16,1 0-20 0,10-13-3 0,-3 10-1 0</inkml:trace>
  <inkml:trace contextRef="#ctx0" brushRef="#br0" timeOffset="35881.042">15536 5398 990 0,'0'0'21'0,"0"0"5"0,0 0 1 0,-3 10 1 0,3-1-28 0,0-3 0 0,3 7 0 0,-3 6 0 16,4-3 99-16,-1 5 13 0,1-2 4 0,-1 10 0 16,5-4-39-16,-5 3-7 0,4 3-2 0,0 1 0 15,4 2-16-15,-4 1-3 0,-4-1-1 0,8 4 0 16,-4-1-17-16,0-2-4 0,-3 2-1 0,3-2 0 15,-4 9 3-15,-3-7 1 0,4-2 0 0,-1 3 0 16,-3-4-18-16,4 7-3 0,-4 0-1 0,3-4 0 16,-3-2-8-16,0-1 0 0,0-9 0 0,-3 10 0 0,3-1 8 15,-4-2-8-15,4-4 0 0,-3 0 8 0,3-3-8 16,-4-3 0-16,4 3 0 0,0-6 0 16,-3 3-23-16,3-10-6 0,0-5-2 0,0-7 0 15,0 9 31-15,0-9 0 0,0 0 0 0,0 0 0 16,3 0-211-16,1-6-36 0,3-16-7 0,0-3-2 0</inkml:trace>
  <inkml:trace contextRef="#ctx0" brushRef="#br0" timeOffset="36209.875">15752 5336 946 0,'0'0'20'0,"0"0"5"0,0 0 1 0,0 6 2 0,3 6-28 0,-3-2 0 0,0 2 0 0,0 7 0 16,0-3 101-16,0 6 15 16,4 3 4-16,-1 0 0 0,-3 10-32 0,4-4-7 0,-1 3-1 0,1 7 0 15,-1 3-28-15,4 0-7 0,-3 3-1 0,-4 3 0 16,3-6-20-16,1 6-5 0,-4-3-1 0,3 0 0 15,1-9 0-15,-4 9 0 0,0-3 0 0,0 3 0 16,0-3 2-16,0-3 0 0,0-4 0 0,0 4 0 16,0-3-20-16,0-7 0 0,0 0 0 0,0-2 0 15,0-4 0-15,3-3 0 0,1-4 0 0,-4 4 0 0,7-9-12 0,-3-4-7 16,-1 1-1-16,1-4 0 16,3-3-113-16,0 0-23 0,0-6-5 0,0-3-1 15</inkml:trace>
  <inkml:trace contextRef="#ctx0" brushRef="#br0" timeOffset="36713.594">16030 6157 1335 0,'0'0'29'0,"0"7"7"0,0 2 0 0,-3 3 2 0,6 1-30 0,-3 0-8 0,7-1 0 0,-3 1 0 16,-1-4 25-16,1-3 4 0,-1 1 1 0,4 2 0 15,-3-6 13-15,-4-3 2 0,7 6 1 0,0-2 0 16,0-1-27-16,0-3-6 0,0 0-1 0,4 0 0 16,-1-3-12-16,-3-1 0 0,4-2 0 0,0 0 0 15,-4 0 0-15,0-1 9 0,3-2-9 0,-3 0 12 16,0-1-12-16,1-2 0 0,-1-1 9 0,0 0-9 15,-4 4 30-15,1 6 2 0,-1-6 0 0,1-1 0 16,-1-2-24-16,-3 5-8 0,0-2 0 0,-3-1 9 16,-1 1 3-16,1 3 0 0,-1 0 0 0,-3-1 0 15,4-2-12-15,-4 3 10 0,-4-1-10 0,4 4 10 16,-4 3-10-16,1 3 8 0,3 0-8 0,-4 4 8 16,0-1 3-16,-3 7 0 0,4 2 0 0,-1 1 0 0,1-4-11 15,-4 7 0-15,3 0 0 0,0 6 0 16,4-3 0-16,0 3 0 0,0-3 0 0,4 3 0 0,3-3 0 15,-4 3 0-15,8-3 0 0,-4 0 0 0,7-3 0 0,-4 0 0 16,4-7 0-16,0 7 0 0,0-6 0 16,0-1 0-16,4 1 0 0,0-4 0 0,-4 4 0 0,3-4 0 15,-3-3 0-15,7 4 0 0,-3-7-12 0,0 0-7 16,-1-3-1-16,1 3-1 16,-1-3-130-16,1 0-25 15,3-3-6-15,-3 0-1 0</inkml:trace>
  <inkml:trace contextRef="#ctx0" brushRef="#br0" timeOffset="36944.745">16514 6502 1652 0,'-4'3'36'0,"0"10"8"0,1-1 2 0,-4 4 0 0,0 3-37 0,-4-7-9 0,4 7 0 0,-3-3 0 16,3 3 70-16,-1-4 12 0,1-2 2 0,4 6 1 15,-4-7-85-15,3-2 0 0,-3-4-14 0,4 3-558 16,-1-5-112-16</inkml:trace>
  <inkml:trace contextRef="#ctx0" brushRef="#br0" timeOffset="38585.904">17625 5449 860 0,'0'0'19'0,"0"0"4"0,0 0 1 0,-7 6 0 0,3-3-24 0,4-3 0 0,0 0 0 0,0 0 0 16,0 0 44-16,0 0 4 0,0 0 0 0,0 0 1 16,0 0 3-16,0 0 1 0,0 9 0 0,0-9 0 15,0 4 8-15,0 8 2 0,4 1 0 0,-1-4 0 16,1 4-19-16,-1-1-3 0,1 7-1 0,-1-3 0 15,4 9-19-15,0-3-4 0,1 3-1 0,-1 3 0 16,0 0-5-16,-4 7-2 0,4-1 0 0,-3 4 0 16,3-4-9-16,-4 4 12 0,1 3-12 0,-4-1 12 15,3 1-12-15,-6-3 0 0,3-1 9 0,-4 1-9 16,1 3 15-16,-1-7-2 0,-3 1 0 0,0-1 0 16,0-2 14-16,0 2 2 0,-4 1 1 0,4-4 0 15,-3-3-6-15,3-3-2 0,0 4 0 0,0-1 0 16,0-3-10-16,0-3-3 0,3-10 0 0,1 7 0 0,-1-6-9 15,0-1 0-15,1-2 9 0,-1-4-9 0,4-6 10 16,0 0-2-16,0 0-8 0,0 0 12 0,-7 0 5 0,4-6 1 16,-4-4 0-16,0-2 0 15,3-7-18-15,-3 6 0 0,-3-9-8 0,2-3 8 16,1 0-72-16,-3-6-8 0,-4-7-1 0,3 4-1 16,-3-1-167-16,3-2-34 15</inkml:trace>
  <inkml:trace contextRef="#ctx0" brushRef="#br0" timeOffset="38986.472">17194 5329 928 0,'0'0'20'0,"0"0"5"0,0 0 1 0,0 0 0 0,0 0-26 0,0 0 0 0,0 0 0 0,0 0 0 15,0 0 64-15,0 0 7 0,0 0 1 0,0 0 1 16,0 0 29-16,0 0 6 0,0 0 0 0,0 0 1 16,0 0-52-16,0 0-10 0,0 0-3 0,0 0 0 15,7 7-19-15,0-4-4 0,4 0-1 0,3 3 0 16,0-3-20-16,0 0 0 0,4 4 0 0,3-7 8 0,-3 3-8 0,3-3 9 15,0 0-9-15,4 6 10 16,0-12-10-16,3 6 12 0,0 0-12 0,0-3 12 0,0 0 1 0,1-1 1 16,-1-2 0-16,0 0 0 15,0 0-5-15,-3-1-1 0,3 1 0 0,0 0 0 0,1 6-8 0,-5-6 8 16,1 2-8-16,0 4 8 0,-8 0-8 0,5 0 0 16,-1 4 0-16,-4-4-11 0,1 6 11 0,0-6-13 15,-1 9 5-15,-3 1 8 16,1-4-128-16,-1 3-17 0,3-6-4 0,-3 7-1 0</inkml:trace>
  <inkml:trace contextRef="#ctx0" brushRef="#br0" timeOffset="39650.433">18059 6236 1234 0,'0'0'27'16,"-4"-3"5"-16,1-7 2 0,3 10 2 0,-4 0-36 0,4 0 0 0,-3-6 0 0,-4 3 0 0,3 0 81 0,-3-1 10 16,0 1 1-16,0 0 1 0,-4 3-41 0,1 0-8 15,-1 3-1-15,0-3-1 0,1 3-14 0,-1 1-4 16,4-1 0-16,-3 3 0 0,3-3-13 0,-4 10-3 16,4-1-8-16,0 1 12 0,3-4-12 0,1 13 8 15,-1-6-8-15,1 3 0 0,3-4 13 0,0 7-3 16,0-9-1-16,3 9 0 0,1-10-9 0,-1 10 0 15,-3-6 0-15,4-7 8 16,-1 4-8-16,1-1 0 0,0-2 0 0,-1-4 0 0,-3-6 10 0,0 0-10 16,7 3 12-16,-3-3-12 0,-1-3 19 0,4-3-3 15,-3-4-1-15,-1 4 0 0,1-6 8 0,-1-1 1 0,1-3 1 16,-1 4 0-16,1-4-17 0,-1 4-8 0,1-7 0 16,-1 6 8-16,1 7-8 0,0-3 0 0,-1-1 0 0,1 1 0 15,-4-4 0-15,3 10-9 0,-3-3 9 0,4 0-10 16,-1-1-7-16,-3 7-2 0,0 0 0 0,0 0 0 15,0 0 3-15,0 0 1 16,4-3 0-16,-4 3 0 0,0 0 1 0,0 0 0 0,0 0 0 0,0 0 0 16,0 0 14-16,0 0 0 0,0 0 0 0,0 0-9 15,0 0 9-15,0 0 0 0,0 0 0 0,0 0 0 16,0 3 8-16,0 10-8 0,0-7 8 0,0 3-8 16,3 4 0-16,-3-7 0 0,7 10 0 0,-3-4 8 15,3-5-8-15,-4 12 0 0,1-7 0 0,-1 1 0 16,5-4 0-16,-1-3 0 0,0 1 0 0,-4-4 0 15,4 0-32-15,0 0-4 0,-7-3 0 0,7-3-1 16,4-3-124-16,-4-4-25 0,4-12-5 16,-1 7-1-16</inkml:trace>
  <inkml:trace contextRef="#ctx0" brushRef="#br0" timeOffset="40120.299">18390 6195 1267 0,'0'0'28'0,"0"0"5"0,0 0 2 0,0 0 1 0,0 0-36 0,0 0 0 0,0 0 0 0,-3 6 0 15,-1 4 58-15,4-4 5 0,-3 0 1 0,-1 0 0 16,4-6 0-16,-7 7 0 0,4 2 0 0,3-9 0 15,0 0 0-15,0 0 0 16,0 0 0-16,0 0 0 0,0 0-52 0,0 0-12 0,0 0 0 0,0 0 0 16,-4-9 34-16,4 9 4 0,0-3 1 0,0-7 0 15,0 7-39-15,0 3 0 0,0-6 0 0,-3-1 0 16,3 1-28-16,0 6-8 0,0 0 0 0,0 0-1 16,-7-3 37-16,3-6 0 0,4 9 0 0,0 0 0 15,-7 0 0-15,0 0 0 0,0 6 0 0,-4-3 0 16,4 6 0-16,0 1 0 0,0 6 0 0,-4-1 0 15,1 1 0-15,-1 0 0 0,1-1 0 0,-1 7 0 16,1 0 0-16,-1 0 0 0,0-6 0 0,4 9 0 0,0-6 0 16,0-4 0-16,0 1 0 0,4-3 0 15,-1-1 0-15,-3-6 0 0,7 4 0 0,0-10 0 0,0 0 0 0,0 0 0 16,0 0 0-16,7 6 0 0,0-3 0 0,4 0 0 16,-1-3 0-16,1 7 0 0,3-7 0 15,0-7 0-15,0 7 0 0,4 0 0 16,-4-3-59-16,0 0-4 0,4-3-1 0,-1 3-477 15,5-4-96-15</inkml:trace>
  <inkml:trace contextRef="#ctx0" brushRef="#br0" timeOffset="40945.811">18644 6258 936 0,'0'0'20'0,"0"0"5"0,0 0 1 0,0 0 0 0,0 0-26 0,-3 9 0 0,3-6 0 0,0-3 0 15,0 0 97-15,0 0 15 0,0 0 2 0,-7 10 1 16,7-10-28-16,0 0-6 0,0 0-1 0,0 0 0 16,-7 0-35-16,-4-4-7 0,11 4-2 0,-7 0 0 15,7 0-14-15,-7-6-3 0,0 6-1 0,0 0 0 16,0 0-6-16,0 0-2 0,3 6 0 0,-3-2 0 15,0-1-10-15,0 3 12 0,4 0-12 0,-5 7 12 16,1-4-12-16,4 4 0 0,-4-1-12 0,0 1 12 0,3-4 0 16,1 10 0-16,-4-6 0 0,3-1 0 15,1 1 0-15,-1-4 0 0,1-3 0 0,3 4 12 0,0-10 2 0,0 0 1 16,0 0 0-16,3 6 0 0,1 0 4 0,-1-6 1 16,1 7 0-16,3-4 0 0,-4-3-4 15,4 0-1-15,0-3 0 0,4-4 0 0,-4 7-3 16,4-6-1-16,-4 0 0 0,0-4 0 0,3-2-11 0,-3-1 10 15,0 4-10-15,-3-4 10 16,3-2-10-16,0 2 0 0,-3 1 0 0,-1 2 0 0,-3-2-12 0,4 2 12 16,-4-2-12-16,0 2 12 0,0 4-11 0,-4 0 11 15,4-1-8-15,0 7 8 0,-3-6 0 0,3 6 0 0,0 0 0 16,0 0-8-16,0 0 8 0,-7 10-8 0,-1-1 8 16,1-3-8-16,0 7 8 15,0 2 0-15,4 1 0 0,-1 3 0 0,1 0 0 0,-1 0 0 0,4-4 0 0,-3 10 0 16,3-6 10-16,-4 3-2 15,4 0-8-15,-3-3 12 0,3 9-12 0,-4-9 0 0,4 6 0 0,-3-3 0 16,3 6 0-16,0 0 0 0,-4-3 0 16,4 7 0-16,-4-4 8 0,1 0-8 0,-1 4 0 0,1-1 0 15,-4 0 0-15,3 1 0 0,1 2 0 0,-4-2 0 16,0 2 0-16,0 1 0 0,3-1 0 16,-3 1 0-16,3-4 0 0,-3 3 0 15,4 7 0-15,-1-6 0 0,1-4 0 0,-1 0 0 16,1-2 0-16,-1 2 0 0,1-6 0 0,-1-3 0 0,4 6 0 0,-3-6 0 15,3 3 0-15,0-6 0 0,0-6 0 0,0-4 0 16,0-3 0-16,0-6 0 0,0 0 0 0,0 0 0 16,0 0 12-16,3-3-3 0,1-6-1 0,-1-4 0 15,1 1 13-15,-1 2 3 0,1-5 0 0,3-1 0 16,-4-3-16-16,1-3-8 0,-1 0 8 0,1 3-8 16,0-3 0-16,-1 4 8 0,4-1-8 0,-3 0 0 0,3-3 0 15,-4 6 0-15,1-2 0 0,3 2 0 0,-4 0 0 16,1 0 0-16,-1 1 0 0,4 2 0 0,-3 4-23 0,3-1 1 15,0-2 0-15,0-1 0 16,0-2-2-16,0-4-1 0,0 13 0 0,0-4 0 16,0 1-1-16,1-4 0 15,2 4 0-15,-3-4 0 0,4 1-7 0,-1 2-2 0,-3-2 0 0,4 6 0 16,0-1-49-16,-4 1-9 0,3 0-3 0,1-4-392 0,-1 4-80 16</inkml:trace>
  <inkml:trace contextRef="#ctx0" brushRef="#br0" timeOffset="41543.404">18877 6270 1357 0,'0'0'29'0,"0"0"7"0,0 0 0 0,0 0 4 0,0 6-32 0,0-6-8 16,-7 7 0-16,7-1 0 0,-3 0 73 0,3 1 14 15,0-7 2-15,3 6 1 0,-3 3-40 0,0-3-8 16,4 1-2-16,-4-1 0 0,3 0-19 0,-3 1-4 0,0-7-1 0,4 9 0 16,-4-3 0-16,3 4 0 0,-3-1 0 0,4-3 0 15,-1 4-16-15,-3-1 10 16,4 1-10-16,-1 2 8 0,-3-6 10 0,4 10 2 0,-1-3 0 0,-3-7 0 15,4 3-20-15,-1 1-14 16,1-1 2-16,-1-3 1 0,1-6 11 0,3 10 14 0,-3-7-3 16,-1 6-1-16,4-6 1 0,0-3 0 0,-3 0 0 15,3 0 0-15,0 0 2 0,0 0 1 0,0 0 0 0,4 0 0 16,-4-3 2-16,3 0 0 0,-3-3 0 0,0-7 0 16,0 10 5-16,0-6 2 0,0-4 0 0,-3 1 0 15,3-1-23-15,0-6-10 0,0 7 1 0,-3-1 0 16,-1-2-6-16,1-4-1 0,-1 6 0 0,-3-9 0 31,4 7-25-31,-4-4-6 0,0 3-1 0,0-6 0 0,0 6-84 0,0-2-16 0,-4 5-4 0,1-3-346 16,3 4-69-16</inkml:trace>
  <inkml:trace contextRef="#ctx0" brushRef="#br0" timeOffset="42220.824">19233 6317 1364 0,'0'0'30'0,"0"0"6"0,0 0 2 0,0 0 0 0,0 0-30 0,0 0-8 0,0 0 0 0,0 0 0 16,4 6 62-16,-1-2 11 0,1-1 3 0,3 3 0 15,-3 0-52-15,3-6-9 0,-4 10-3 0,-3-10 0 16,0 0-12-16,4 3 0 0,3 0 0 0,-4 0 0 16,1 0 28-16,-4-3 4 0,7 0 0 0,-4 0 0 15,4 0-13-15,1-3-3 0,-1 0 0 0,-4-3 0 16,4-4-4-16,-3 4 0 0,3-3-1 0,-4-1 0 15,1 7-11-15,-1-3 10 0,1-7-10 0,-4 10 10 16,3 0-10-16,1-3 0 0,-4 6 0 0,0 0 8 16,0-3-8-16,0 3 0 0,3-4 0 0,-3 4 0 15,0 0 0-15,0 0 0 0,4-6 0 0,-4 6 0 0,0 0-12 0,0 0 12 16,0-3-12-16,0 3 12 0,4-3-12 0,-4 3 12 16,0 0-10-16,0-6 10 0,-4-1-12 0,4 7 3 15,0 0 1-15,0-6 0 16,-4-3 8-16,1 9-8 0,-4-13 8 0,7 13-8 0,0 0 8 0,-4-3 0 15,-3-3 0-15,-3-1 0 16,6 1 8-16,4 6 3 0,0 0 1 0,-10-3 0 0,6 0 0 0,-3 3 0 16,0 0 0-16,0 0 0 0,0 0 0 0,-4 3 0 15,4 3 0-15,-3 1 0 0,3 2-4 0,-4 0-8 16,4-2 12-16,0 8-4 0,-4-5 4 0,4-1 0 16,0 4 0-16,0-1 0 0,0 4-4 0,0-4 0 15,0-5 0-15,0 5 0 0,3-2-8 0,-3-1 10 0,4-6-10 16,-1 10 10-16,1-4-10 0,-1 1 0 15,1-4 0-15,3 3 0 0,-4-2 0 0,4-1 8 0,0 0-8 0,4 0 8 16,-4 7-8-16,3-7 0 0,4 4 0 0,0-4 0 16,0 6 0-16,4-2 0 0,3-1 0 0,0 1 0 15,-3 2 0-15,3 1 0 0,3-4 0 0,1 4-11 16,0-7-1-16,-1 3 0 0,1-6 0 0,0 4 0 31,-1-4-67-31,1 0-13 0,3-3-4 0,-3-3-447 0,3 0-89 0</inkml:trace>
  <inkml:trace contextRef="#ctx0" brushRef="#br0" timeOffset="42913.202">19826 6129 1414 0,'0'0'40'0,"0"0"9"0,-7 6-39 0,7-6-10 0,-7 0 0 16,7 0 0-16,-7 3 82 0,0 1 14 0,7-4 4 15,-4-7 0-15,-3 1-14 0,4 3-2 0,-4 0-1 0,0-4 0 16,3 4-40-16,-3-3-8 0,0 3-2 0,0 0 0 16,0-3-33-16,0 6 0 0,7 0 0 0,-4 6 0 15,-3-3 0-15,0 0 0 0,0 6-12 0,4-2 3 16,-4-1 9-16,0 7-8 0,-4-4 8 0,4 4-8 16,0-1 8-16,0 7-8 0,0-3 8 15,0-4-8-15,0 1 8 0,0 5 0 0,0-8 0 16,3 2 0-16,-3 1 0 0,7-7 0 0,-4 1 0 0,4-7 0 15,0 0 0-15,0 0 0 0,0 0 0 0,0 0 8 16,0 0 3-16,0 0 1 0,0 0 0 0,0 0 0 16,7-7 16-16,-7 7 3 0,8 0 1 0,2-3 0 15,-3 0-32-15,0-3-18 0,0 3 2 0,0-1 1 16,-7 4 15-16,7 0 0 0,0-6 0 0,0 6-9 16,1 0 9-16,-8 0 0 0,7 0 0 0,-7 0-8 15,7 0 8-15,-7 0-12 0,7 0 12 0,0 0-12 0,0 10 12 0,-4-7-12 16,-3-3 12-16,4 9-12 15,3-6 0-15,-4 4 0 0,1-1 0 0,-1 3 0 0,5-9 12 0,-8 0-8 16,0 10 8-16,3-1-8 0,1-3 8 0,-1 4-8 16,1-1 8-16,-4 0-8 0,3-2 8 15,-3 5-8-15,4-2 8 0,-4 2-8 0,0-2 8 0,0-1 0 16,0-3 0-16,-4 7 0 16,4-4-9-16,-3 4 0 0,-4-1 0 0,3-2 0 0,-7 2-9 0,4-2-2 15,0-1 0-15,0-3 0 0,0 7 9 0,-3-7 2 16,-1-3 0-16,4 7 0 0,-4-7-7 0,4-3 0 0,-3 6-1 15,-1-3 0 1,4 0-83-16,0-3-16 0,0-3-3 0,0 0-1 16,0-3 23-16,3 6 4 0</inkml:trace>
  <inkml:trace contextRef="#ctx0" brushRef="#br0" timeOffset="49441.934">20546 6248 954 0,'0'0'20'16,"0"0"5"-16,0 0 1 0,0 0 2 0,0 0-28 0,0 0 0 0,0 0 0 0,0 0 0 0,0 0 50 15,0 0 5-15,-4 6 1 0,4-6 0 0,0 0-32 0,0 0-7 16,0 10-1-16,0-10 0 0,-3 6 10 0,3-6 2 15,0 0 0-15,0 0 0 0,0 6-8 16,0-6-2-16,0 0 0 0,0 0 0 0,0 0-1 0,0 0 0 16,0 0 0-16,0 7 0 0,0-7-1 0,0 9-1 15,0-9 0-15,0 10 0 0,0-10 0 0,0 9 0 16,0-3 0-16,0 4 0 0,0-1 3 0,0-3 1 16,0 4 0-16,-4-1 0 0,4 0 5 0,0-2 2 15,0 5 0-15,0-2 0 0,0-1 4 0,0 1 1 16,-3 2 0-16,3-6 0 0,0 13-17 0,-4-6-3 15,4 2-1-15,0-2 0 0,0-4 2 0,0 4 0 0,0-4 0 0,0 1 0 16,0-4 6-16,0-6 2 16,0 0 0-16,0 0 0 0,0 0 1 0,0 0 1 0,0 0 0 0,0 0 0 15,0 0 9-15,0 0 1 0,0 0 1 0,0 0 0 16,0 0-15-16,0 0-3 0,-3-3-1 0,3-7 0 16,0 7-14-16,0-6 0 0,0 3 0 15,0-1 0-15,0 1 0 0,0 0 0 0,0-4 0 0,0 4 0 16,0 0 0-16,0 0 0 15,0-4 0-15,0 4 0 0,3-7 0 0,-3 10 0 0,0-6 0 0,0 6 0 16,0-7-8-16,4 1 8 0,-4-4 0 0,3 7 0 16,1-7-8-16,-4 4 8 0,3 0 0 0,1-1 0 15,-1-2 0-15,1-1 17 0,3 7-1 0,-4-10-1 16,1 4-27-16,3-1-4 0,0-3-2 0,0-2 0 16,0 5 18-16,0 1 0 0,0-4 0 0,-3 6 0 0,3 7-8 15,0-3 8-15,4 0 0 0,-8 3 0 16,4-4-9-16,-7 7 9 0,4-3 0 0,-4 3-9 15,0 0 9-15,7 0-8 0,0 3 8 0,0 1-8 16,0-1 0-16,0 0 0 0,0 3 0 0,-4 7 0 0,1 2 8 0,0-2-12 16,3-1 12-16,0 4-12 0,0 0 12 0,-4 3 0 15,1-7 0-15,-1 4 0 0,1-1 0 0,-1 1 0 16,1 0 0-16,-4-7 0 0,3 4 0 16,-3 6 0-16,0-4 0 0,0-2 0 0,-3-1 0 0,3 4 0 15,0 0 0-15,-4-4 0 16,1 1 0-16,-1-1 0 0,1 1 0 0,-1-1 0 0,1 1 0 0,-1-4 0 15,1 4 0-15,-1-1 0 0,4-2 0 0,0-1 0 16,0-6 0-16,0 10 0 0,0-4-8 0,0-9 0 16,0 0 0-16,0 3 0 0,0 7-4 0,0-4 0 15,0-6 0-15,4 6 0 16,-1 4-84-16,-3-10-16 0,0 0-4 0,4 0-668 0</inkml:trace>
  <inkml:trace contextRef="#ctx0" brushRef="#br0" timeOffset="50129.491">20909 6377 1177 0,'0'0'25'0,"0"0"6"0,0 0 1 0,0 0 2 0,0 0-34 0,0 0 0 16,0 0 0-16,0 0 0 0,0 0 42 0,0 0 2 16,0 0 0-16,0 0 0 0,0 0-20 0,0 0-3 15,0 0-1-15,0 0 0 0,0 0-20 0,0 0 8 16,0 0-8-16,0 0 0 0,0 0 15 16,0 0-2-16,0 0 0 0,0 0 0 0,0 0 13 0,-3 12 2 15,3-12 1-15,3 7 0 16,-3-1-29-16,0-6 0 0,4 6 0 0,-4-6 0 0,3 3 24 0,-3-3 8 15,0 0 1-15,7 0 1 0,-3 10-9 0,3-10-1 16,-7 0-1-16,7 0 0 0,0 0-6 0,0-3-1 0,-3-4 0 16,3 7 0-16,0-6-8 0,0 3-8 0,0-3 9 15,0-1-9-15,0 1 9 0,-4 0-9 0,4 3 8 16,0-7-8-16,-3 10 0 0,-4 0 8 0,4-6-8 16,-1 0 0-16,1-4 8 0,-4 10-8 0,3 0 0 0,-3 0 8 15,4-6-8-15,-4 6 0 16,0 0 0-16,3-6 0 0,-3 3 0 0,0 3 0 0,0 0 0 0,0 0 0 15,0-10 0-15,0 4 0 0,0 6 0 0,-3-6 0 16,3 6 0-16,-4-10 0 0,1 7 0 0,-1 0 0 16,-3-6 0-16,3-1 0 0,-3 10 0 0,0-3 0 15,0-3 0-15,0-1 8 0,-3 1-8 0,3 3 8 16,0-6-8-16,0 9 10 0,-1 0-10 0,1 0 10 16,0-3-10-16,0 6 0 0,0 3 9 0,0 0-9 15,0 0 0-15,0 1 0 0,0 2-12 0,-4 1 4 16,4-1 8-16,0-3-10 0,4 7 10 0,-4-4-10 15,3 4 10-15,1-1 0 0,-4 1 0 0,3-4-8 0,1 4 8 16,3-4 0-16,-4 4 0 16,4-4 0-16,4 4-8 0,-1-4 8 0,1 4-8 0,-1-1 8 0,1-2 0 0,3 2-8 15,0 1 8-15,0-1 0 0,3 4 0 0,-2-4 0 16,2 4 9-16,-3 0-9 0,0-4 9 16,4 1-9-16,-4-4 0 0,0 1 9 15,3-4-9-15,1 3 8 0,-4-6-8 0,4-3 8 0,-1 7-19 0,1-4-4 16,3 0-1-16,0-3 0 15,0-6-49-15,0-1-11 0,4-5-1 0,0 9-1 0</inkml:trace>
  <inkml:trace contextRef="#ctx0" brushRef="#br0" timeOffset="51032.158">21449 6317 1126 0,'0'0'24'0,"0"0"6"0,0 0 1 0,0 0 1 0,0 0-32 0,0 0 0 0,0 0 0 0,0 0 0 0,0 0 58 0,0 0 5 16,0 0 1-16,0 0 0 0,0 0 0 0,0 0 1 15,0 0 0-15,3 10 0 0,-3-7-14 0,0 9-3 16,4-2-1-16,-4-1 0 0,0 0-8 0,3-2-2 16,-3 5 0-16,4 7 0 0,-4-3-9 15,0 3-1-15,4-4-1 0,-4 4 0 0,3 0-6 0,1 3-2 16,-1 3 0-16,1-3 0 0,-1 3-10 0,-3 3-8 15,4 0 9-15,-1 4-9 0,1-4 12 0,-4 7-4 0,3-4-8 16,1-3 12-16,-4 7-4 0,0-4 0 16,3-3-8-16,1 4 12 0,-4-4-4 0,3 0-8 0,-3-3 11 0,0 0-11 15,4-3 10-15,-4-3-10 0,0-3 8 16,0 2-8-16,0-2 9 0,0 0-9 0,0-7 10 0,0 1-10 16,0-10 10-16,0 0-10 0,-4 6 10 0,4-6-10 15,0 0 19-15,0 0-3 0,0 0 0 0,0 0 0 31,0-10-33-31,0 4-7 0,-3 0-2 0,-1 3 0 0,1-7 26 0,-1 4 0 0,4-3 0 16,-3 2 0-16,-1-5 0 0,1-1 0 0,-1 4 0 0,1-4 8 16,-1-2-8-16,1 2 0 0,-1 1 0 0,-3-7 0 15,3 6 0-15,1-6 0 0,-4 4 0 0,3-4 0 16,1 0 0-16,-1-3 8 0,4 3-8 0,-3-3 0 16,3 4 11-16,-4-4-3 0,4-3 0 0,0 9 0 15,0-6-8-15,4 0 0 0,-1 0-10 0,1-3 10 16,-1 3 0-16,1-3 0 0,-1 0 0 0,1-7 0 0,-1 4 0 15,1-3-9-15,3 6 9 0,0-3 0 16,0-1 0-16,-3 4 0 0,-1 0 0 0,4 0-8 0,-3 0 8 16,3 3 0-16,0 0 0 0,-4 6-8 0,4 1 8 0,1 2 0 15,-1 1 0-15,0-4 0 0,0 7-8 0,0-1 8 16,0 4-8-16,0 0 8 16,3-1 0-16,-2 1-8 0,-1 3 8 0,3 0 0 0,1 0-10 15,-4 0 10-15,3-1-12 0,-3 4 12 16,1-3-8-16,-1 3 8 0,3 0 0 0,-3 3 0 0,0-3-12 0,4 7 12 15,-4-1-12-15,0 3 12 0,0-2-9 0,-3 5 9 16,-1 1 0-16,1-4-9 0,-1 4 9 0,-3 2-10 16,0 1 10-16,0 0-10 0,-3 3 10 0,-1-7 0 15,-3 4 0-15,0-4 0 0,-4 7 0 0,1-3 0 0,-1-4 0 16,1 4 0-16,-4 0 0 0,-1-4 0 0,5 1 0 16,-4-4 0-16,0 1 0 0,3-4 11 15,0 6-3-15,-3-5 0 0,4-4 0 0,-1 3 0 0,1-3 0 0,2-3 0 16,1 3-8-16,7-3 0 0,0 0 0 0,-7 0 0 31,0-3-35-31,7 3 1 0,-3 0 0 0,3 0 0 16,-4-6-43-16,4 0-9 0,-3-1-2 0,3 1-450 0,0-3-90 0</inkml:trace>
  <inkml:trace contextRef="#ctx0" brushRef="#br0" timeOffset="51638.386">21862 6295 1497 0,'0'0'32'0,"0"0"8"0,0 10 0 0,0-10 4 0,0 0-36 0,0 6-8 15,0 0 0-15,3 4 0 0,1-1 24 0,-1-3 2 0,1 1 1 16,3 2 0-16,0-3 1 0,0 0 0 0,-4 1 0 0,5 2 0 16,2-6 0-16,-3 4 0 0,4-1 0 0,3-3 0 15,-4-3-13-15,1 0-3 0,3 0 0 0,-3 0 0 16,-1-3-3-16,4 0-1 0,-7-7 0 16,4 7 0-16,-7-6-8 0,3 9 0 0,0-7 0 0,0 1 0 15,0 0 0-15,-4 0 0 16,4-4 0-16,-3 4 0 0,-1 0 8 0,1-1 0 0,-1-2 0 0,-3 3 0 15,4 0-8-15,-4-4 0 0,0 10 0 0,4-9 0 16,-4 9 0-16,0-3 0 16,0 3 0-16,0-10 0 0,0 10 0 0,-4-6-11 0,0-4 3 0,1 1 0 15,-4 0-25 1,0 2-5-16,-4-2-1 0,4 3 0 0,-3 3 39 0,3-4 0 16,-4 4 0-16,0 3 0 0,-3 0 0 0,7 3 0 0,-3 0 0 0,3 4 0 15,-4-1-15-15,4 3 5 0,-4-2 1 0,4 5 0 16,0 1 9-16,0-4 0 0,0 4 0 0,4-1 0 15,-4 4 0-15,3-4 12 0,1 1-2 0,-5 3-1 16,5-4-17-16,-1 1-4 0,1 6-1 0,-1-4 0 16,1-2 33-16,-1-1 6 0,4 1 2 0,0-4 0 0,0 4-8 15,0-1 0-15,0-2-1 0,4 2 0 0,-1 1-2 16,-3-4 0-16,7 1 0 0,-3-1 0 0,-1-3-17 0,5 7 0 16,-1-4 8-16,0-6-8 15,0 7 0-15,0-4 0 0,0 0 8 0,0 1-8 0,3-7-16 0,-3-7-6 16,8 7-2-16,-5-3 0 15,1 0-32-15,3-3-6 16,0-4-2-16,0 4-442 0,0-3-89 0</inkml:trace>
  <inkml:trace contextRef="#ctx0" brushRef="#br0" timeOffset="52101.81">22225 6302 1267 0,'0'0'28'0,"0"0"5"0,0 0 2 0,0 0 1 0,0 0-36 0,-4 6 0 0,4-6 0 0,-7 3 0 16,4 3 58-16,3-6 5 0,0 0 1 0,0 0 0 16,0 6-52-16,0-6-12 0,-4 7 0 0,4 2 0 15,0 1 0-15,0-1 0 0,0-3 0 0,0 7 0 16,4-4 54-16,-4 1 8 0,0-1 2 0,3-3 0 15,-3 7-52-15,4-1-12 0,-4 1 0 0,0-4 0 16,0 4 0-16,3 6 0 0,1-7 0 0,0 4 0 16,-4-4 34-16,0 4 4 0,3-3 1 0,4-1 0 15,-3-6-22-15,-1 7-4 0,4-4-1 0,0-2 0 16,0-4 1-16,-3 0 0 0,3-3 0 0,0 0 0 0,0 0 38 16,0 0 7-16,0 0 2 0,0-3 0 15,4-7-45-15,-4 1-15 0,0 3 9 0,0-4-9 0,0-2 56 0,-3-1 7 16,3 1 1-16,-4-1 0 0,1-6-52 0,-1 7-12 15,1-1 0-15,-1 1 0 0,1-4-12 0,-4 0-4 16,0 4-2-16,3-1 0 0,-3-2 29 0,4 2 5 16,-4 0 2-16,-4 1 0 15,4-4-66-15,-7 4-12 0,0 5-4 0,4-2 0 0,3-3 52 16,0 2 12-16,0 1 0 0,0 2 0 0,-4-2 0 0,4 0 0 16,0 9 0-16,0 0 0 15,0-7-64-15,0 1-11 0,0 6-1 0,0 0-527 0,4-9-105 0</inkml:trace>
  <inkml:trace contextRef="#ctx0" brushRef="#br0" timeOffset="53858.687">23372 6245 954 0,'0'0'20'0,"0"0"5"0,0 0 1 0,0 0 2 0,0 0-28 0,0 0 0 0,0 0 0 0,0 0 0 16,0 0 58-16,0 0 6 0,0 0 2 0,-4 6 0 15,0 1 12-15,4 2 2 0,0-6 1 0,0 10 0 16,0-4-10-16,0 1-3 0,0 2 0 0,4 1 0 16,-4 2-21-16,4 4-5 0,-1 3-1 15,-3 0 0-15,4 6-19 0,-1-3-4 0,1 7-1 0,-4-4 0 16,7 3-9-16,-7-3-8 16,3 4 9-16,-3 2-9 0,4 1 16 0,-4-1-4 0,3-5 0 0,-3-4 0 15,0-3 0-15,0 3 0 0,0 3 0 0,0-3 0 16,0-3 0-16,-3-3-1 0,-1 3 0 0,4-4 0 15,-3 1-2-15,-1-3 0 0,1 0 0 0,-1-4 0 16,4 1 3-16,-3-1 0 0,3-5 0 0,-4-1 0 16,4-6-12-16,0 0 10 0,0 0-10 0,-3 9 10 0,3-9 10 0,0 0 1 15,0 0 1-15,0 0 0 0,0 0-22 0,0 0-13 16,0 0 1-16,0 0 1 0,0 0 11 16,0 0 16-16,-4-9-4 0,-3-4-1 15,3 7-27-15,1-7-6 0,-1-2-1 0,-3 2 0 0,4 4 11 0,-4-7 3 16,3-12 0-16,1 0 0 0,-1-1 9 0,-3-2 0 15,4-3 0-15,-5-1 0 0,1-2 0 0,4 2-8 16,-1 7 8-16,4-4 0 0,-3-2 0 0,3 6 0 16,0-4 0-16,0 4-8 0,0 3 8 0,0-3 0 15,3 6 0-15,-3-3-8 0,4 3 8 16,-1-3 0-16,1 6-9 0,-1 0 9 0,5-3 0 0,-5 7 0 0,4-4 0 16,0 0 0-16,0 0 0 0,0 3 0 15,0 1 0-15,4 2 0 0,-4 1 0 0,0-1 0 0,4 7 0 16,-1-4 0-16,-3 1 0 0,4 0 8 0,-1 5-8 0,-2 1 0 15,2-3 0 1,-3 3 0-16,4 3 0 0,-4 0 0 0,0 0 0 0,0 3 0 0,3 3-12 0,1 1 12 16,0-1 0-16,-1-3 0 0,-3-3 0 15,0 6 0-15,4 1 0 0,-4 2 0 0,0 0 0 0,0 4 0 16,-3-1 0-16,-1 1 0 0,1 3 12 0,-1-1-4 16,-3-2-8-16,0 3 0 0,0-4 0 0,0 1 0 15,-3-1 8-15,-1 1 0 0,1-1 0 0,-4 1 0 16,-4-4-8-16,4 1 12 0,-4-1-12 0,1-3 12 15,-1 7-12-15,-3-4 0 0,0-9 0 0,0 10 0 16,3-7 20-16,-3 6-2 0,4-6 0 0,-5-3 0 16,5 7-18-16,-1-4 8 0,1-3-8 0,-1 3 0 15,1-3 0-15,-1 0-9 0,4-3-1 0,0 3 0 16,0 0-6-16,-4 0-2 0,4-3 0 0,0 3 0 16,0-7-31-16,0 7-7 0,0 0 0 0,7 0-1 15,0 0-40-15,-7 0-8 0,0 0-2 0,7 0-407 16,0 0-82-16</inkml:trace>
  <inkml:trace contextRef="#ctx0" brushRef="#br0" timeOffset="54435.594">23851 6336 1074 0,'0'0'30'0,"0"0"8"0,0 0-30 0,0 0-8 0,0 0 0 0,0 0 0 16,0 0 104-16,0 0 19 0,0 0 4 0,0 0 1 15,0 0-103-15,-7 0-25 0,7 0 0 0,-10 3 0 16,3-3 42-16,-4 3 3 0,4-3 1 0,0 0 0 16,-4 0-7-16,4 0-2 0,-3 0 0 0,-1 0 0 15,4 0-20-15,-4 0-4 0,1 0-1 0,-1 0 0 16,1-3 8-16,-1 3 2 0,4 0 0 0,-3 3 0 15,6-3-22-15,-7 10 8 0,4-4-8 0,-3 0 0 16,3 4 0-16,0-1 0 0,0 4 0 0,0-4-8 16,-1 4 8-16,5-1-8 0,-1-6 8 0,1 10-8 15,3-3 8-15,-4-1-8 0,4-6 8 0,4 7-8 16,-4-4 8-16,3 1-8 0,4-7 8 0,-3 6-8 16,0-6 8-16,-1-3 0 0,1 7 0 0,-1-7 0 0,8 0 17 15,-4-7 6-15,0 4 1 0,3-6 0 16,-3 6-4-16,1-7 0 0,2 4 0 0,-3-3 0 0,0-4-9 0,4 1-3 15,-8-1 0-15,4-3 0 0,0 10-8 0,0-3 0 16,-3-4-12-16,0 7 12 0,3 0 0 0,-4-1 0 16,1 1 0-16,-1 0 0 0,1-1 0 15,-4 7 0-15,0-6 0 0,0 6 0 0,0 0-9 0,0 0 9 16,0 0 0-16,0 0 0 0,0 0-16 0,0 0 4 16,0 0 1-16,0 0 0 0,0 0-8 0,0 0-1 15,0 0-1-15,3 10 0 0,-3-1 21 0,0-3-9 16,0 4 9-16,0-1 0 0,0 4-8 0,0-1 8 15,4 1 0-15,-4-1 0 0,3 7 0 0,1-3 0 16,-1 3 0-16,4-4 0 0,-3 4-8 0,3-3 8 16,0-1 0-16,0-2 0 0,0-4 0 0,4 1 0 0,-1-7 0 0,-3 9 0 31,4-5-101-31,0-4-20 0,-1-3-4 0</inkml:trace>
  <inkml:trace contextRef="#ctx0" brushRef="#br0" timeOffset="55126.47">24162 6229 1314 0,'0'0'37'0,"0"0"8"0,0 0-36 0,0 0-9 15,-7-6 0-15,7 6 0 0,-4-3 53 0,4 3 9 16,0 0 2-16,0 0 0 0,-3-6 0 0,-1 3 0 16,1-4 0-16,-1 1 0 0,1-3 0 0,3 9 0 15,0 0 0-15,0 0 0 0,-4-4-56 0,4 4-8 16,0 0 0-16,0 0-10 0,0 0 27 0,-7-3 6 0,0 3 1 0,0 3 0 15,0 1-24 1,0 5 0-16,-4-3 0 0,1 4 0 0,2-1 0 0,-6 4-15 0,4 2 3 0,-4-2 0 16,0 3 12-16,3-4-9 15,0 1 9-15,4-1-8 0,0-2 8 0,0-7 0 0,4 6 0 0,-4-6 0 16,7 7 0-16,0-10 0 16,0 0 0-16,0 0-8 0,0 0 8 0,0 0 0 0,0 9 0 0,0-9 0 15,0 0 0-15,0 0 0 0,7 3 0 0,-4 3 0 16,-3-6 16-16,11 0 9 0,-4 4 2 0,0-1 0 15,0-3-14-15,0 0-2 0,-7 0-1 0,11 0 0 16,-4 6-10-16,0-3 0 0,-7-3 0 0,7 0 8 16,-7 0-8-16,0 0 0 0,10 3 0 0,-10-3 0 15,4 0 0-15,3 7 0 0,0-7 0 0,-7 0 0 16,7 6 0-16,-3-3 0 0,3-3 0 0,-7 0 0 0,0 0 0 16,0 0 0-16,7 6 0 0,-7-6 0 0,3 0 0 0,-3 0 0 15,0 0 0-15,4 0 0 0,-4 0 0 0,3 10 0 16,1-7 0-16,-4-3 0 0,3 6 0 0,-3 0 0 15,0 4 0-15,0-1 0 0,-3 1 0 0,-1-4-11 16,1 6 3-16,-4 4 0 0,0-3 8 16,0 2 0-16,0-5 0 0,-1 5 0 0,1-2 0 0,-3-1 11 15,-1 4-3-15,1-3 0 16,-1-7-8-16,1 0 0 0,2 0 0 0,-2 4 0 0,-1-4 0 0,1-3 0 16,3 0 0-16,-4-3 0 15,4 10-29-15,0-7-8 0,0-3-2 0,0 0 0 16,0 0-11-16,0 0-2 0,3-3-1 0,-3-7-765 0</inkml:trace>
  <inkml:trace contextRef="#ctx0" brushRef="#br0" timeOffset="57328.367">24807 6185 1162 0,'0'0'25'0,"0"0"6"0,0 0 1 0,0 0 1 0,0 0-33 0,0 0 0 16,0 0 0-16,0 0 0 0,0 0 59 0,0 0 5 15,0 10 0-15,0-10 1 0,4 6-21 0,-4-3-4 16,0 7 0-16,3-4-1 0,1 3 1 0,-1-2 0 15,-3 2 0-15,4 0 0 0,-4 1-8 0,0-4-2 16,0 7 0-16,0-1 0 0,0 4-16 0,0 0-3 16,-4-1-1-16,1 7 0 0,-1 0-10 0,1 0 0 0,-1 0 9 0,1 6-9 15,-1-3 9-15,1 4-9 16,-1 2 12-16,1 0-12 0,-1-6 8 0,1 7-8 0,-1-4 0 0,4 3 0 16,-3-2 0-16,3-1 0 0,-4 0 0 0,4-3 0 15,0 6 0-15,0-5 8 0,0-1-8 0,-3 0 10 16,3 0-10-16,-4-3 0 0,0 0 9 0,4 3-9 15,-3-3 9-15,3-3-9 16,-4-1 12-16,1-2-12 0,-1-3 12 0,-3-1-12 0,4 1 12 0,-4-4-12 16,0-3 14-16,3 7-4 0,-3-7-1 0,7-6 0 15,-7 6 7-15,0-6 2 0,0 4 0 0,0-4 0 16,-4 0 4-16,4-4 1 0,-3 1 0 0,-4 0 0 16,3-6 5-16,0-1 0 0,1 10 1 0,-4-9 0 15,3-4-13-15,0-2-4 0,1 2 0 0,-1-6 0 16,-3 1-12-16,0-4 0 0,0 0 0 0,0-3 0 31,-4-7-28-31,4 10-1 0,0-9-1 0,3 3 0 0,-3-1-2 0,4-2 0 0,-1 3 0 0,1-3 0 16,3 9-26-16,-1-4-6 0,1 1 0 0,4 3-1 15,3 0-35-15,0 7-6 0,0-4-2 0,3 3-580 16</inkml:trace>
  <inkml:trace contextRef="#ctx0" brushRef="#br0" timeOffset="57608.381">24723 5881 1090 0,'0'0'31'0,"-7"-3"6"0,7 3-29 0,0 0-8 0,-7-3 0 0,7 3 0 16,0 0 64-16,0 0 12 0,0 0 3 0,0 0 0 15,0 0-7-15,0 0 0 0,-4-3-1 0,4 3 0 16,0 0-48-16,0 0-10 0,0-6-1 0,0 6-1 16,0 0-11-16,0 0-12 0,-3-7 2 0,3 1 1 15,0 6-47-15,3-6-8 0,1 3-3 0,-4 3-577 16</inkml:trace>
  <inkml:trace contextRef="#ctx0" brushRef="#br0" timeOffset="58262.803">25217 6358 1080 0,'0'0'24'0,"0"0"4"0,0 0 2 0,0 0 0 0,0 0-30 0,0 0 0 0,0 0 0 0,0 0 0 16,0 6 52-16,-4 0 4 16,1 1 0-16,3-7 1 0,0 0 15 0,-4 9 4 0,4-9 0 0,-7 3 0 15,3-3-8-15,4 0-2 0,-7 7 0 0,7-7 0 16,-7 3-39-16,-3 0-8 15,3-3-2-15,-4 0 0 0,-3 0-9 0,3-3-8 0,1 3 9 0,-4-3-9 16,3 3 0-16,0-7 0 0,1 7 0 0,3 0 0 16,-4 0 0-16,4 0 0 0,0 0 0 0,-3 7-10 15,-1-1 10-15,0 0-10 0,1 4 10 0,-1-4-10 16,4 6 10-16,-3 1-10 0,-1 3 10 0,0-4-10 16,4 4 10-16,0-4 0 0,4 1 0 0,-1-1 0 15,4 7-9-15,0-3 0 0,0-4 0 0,4 4 0 16,-4-3 9-16,3-7 0 0,4 6 0 0,-3-5 0 15,3 2 0-15,-3-3 0 0,3 7 0 0,0-7 0 0,0-3 0 0,0 1 0 16,3 2 0-16,-6 0 0 16,-4-6 0-16,0 0 0 0,10 0 0 0,-3-3 0 0,1-6 11 0,-1 5-3 15,0-5 0-15,0 3 0 16,3-1-8-16,-3 1 10 0,4-3-10 0,-1-1 10 0,1-2-10 0,-4-1 8 16,0 1-8-16,0-1 8 0,0-6-8 0,0 10 0 15,0-4 9-15,-3 1-9 0,3-1 0 0,-3 4-10 16,-1-4 1-16,1 7 0 15,-1-3-19-15,-3-1-3 0,0 4-1 0,0 0 0 16,-3-4-18-16,-1 4-4 0,1-3-1 0,-5-1 0 16,5 7 4-16,-1-3 1 0,-3 3 0 0,-3-7 0 0,3 10 38 0,0-6 12 0,-4 0 0 15,4 6 0-15,-4 0 0 0,1 0 12 0,3 0 0 0,7 0 0 16,-7 0-12-16,-4 6 0 16,1-3 0-16,3 0 0 0,-4 4 0 0,4 2 0 0,0-3 0 0,0 7 0 15,3-4 0-15,1 4-16 16,3-4 3-16,-4 4-389 0,4-1-78 0</inkml:trace>
  <inkml:trace contextRef="#ctx0" brushRef="#br0" timeOffset="58804.038">25255 6493 1141 0,'0'0'24'0,"0"0"6"0,0 0 1 0,0 0 2 0,0 0-33 0,0 0 0 16,0 0 0-16,0 0 0 15,0 0 85-15,0 0 11 0,0 0 1 0,0 0 1 16,0 0-30-16,0 0-7 0,0 0-1 0,0 0 0 0,0 0-44 0,0 0-8 16,0 6-8-16,4 0 9 0,-4 7 35 0,0-4 8 15,0 1 0-15,0-1 1 0,0 4-35 0,0-1-7 16,0 1-2-16,0-1 0 0,3-2-1 0,1 2 0 0,-4-6 0 16,0 10 0-16,3 0-8 0,1-4 10 0,0 4-10 15,-4-7 10-15,7 1-10 0,-4-1-16 0,1-2 4 16,3 2 1-16,-4 0 37 0,4-5 7 0,4 2 2 0,-4-3 0 15,0-3-5-15,4-3-1 16,-4-3 0-16,0 6 0 0,3-4-29 0,-3 1 0 0,0-3 0 16,0-3 0-16,0 9 0 0,1-13 0 0,-1 10 0 0,-4-7 0 15,4 1 0-15,-3-3 0 0,-1-1 0 0,1 0 0 16,-4 10 0-16,3-6 0 0,-3-4 0 16,4-2 0-16,-4-4 0 0,0 3 0 0,0-3 0 0,0 4 0 15,0-4 0-15,0 0 0 0,-4 0 0 0,4-3 0 16,0 7 0-16,-3-4 0 0,3 3-11 0,-4-3 11 31,4 4-53-31,-3-1-3 0,3 0-1 0,0 4 0 0,0 5-6 0,0-2-1 0,0-3 0 16,0 5 0-16,0 1 0 0,3 0 0 15,1-1 0-15,-1 1-409 0,4 0-83 0</inkml:trace>
  <inkml:trace contextRef="#ctx0" brushRef="#br0" timeOffset="59407.365">25665 6477 794 0,'0'0'22'0,"0"0"6"0,0 0-28 0,0 0 0 0,0 0 0 0,0 0 0 15,0 0 66-15,0 0 7 0,0 0 2 0,0 0 0 16,0 0-9-16,0 0-2 0,-4 6 0 0,4-6 0 16,0 0-51-16,0 0-13 0,0 0 0 0,-3 7 0 15,3-7 36-15,0 0 5 0,3 6 1 0,-3-6 0 16,4 3 5-16,-4-3 1 0,7 3 0 0,0-3 0 16,3 0-11-16,-3 0-1 0,4 3-1 0,-4-3 0 15,4-3-20-15,-1 3-4 0,-3-3-1 0,0 0 0 16,4 0 1-16,-4 0 0 0,0-4 0 0,-4 4 0 15,5 0 4-15,-5-3 1 0,1 3 0 0,-1 0 0 16,1-4-5-16,-1 1-1 0,-3 6 0 0,0-6 0 16,0-4-10-16,4 7 0 0,-4-6 0 0,3 3 8 15,-3-4-8-15,0 4-9 0,0 0 9 0,0-1-13 16,0 1-21 0,-3 0-4-16,3 6-1 0,0-7 0 0,-4 1 39 0,4 6 0 0,-3-3 14 0,-4 0-4 0,3-3-19 15,1 3-4-15,-5-4-1 0,1 7 0 16,-3 0 14-16,3 7 0 0,-4-7 0 0,1 3-9 0,-1 0 9 15,0 0 0-15,1 0 0 0,-4 6-8 0,0-2 8 16,0 5 0-16,-4-5 8 0,4 2-8 0,3-3 8 0,-3 7-8 16,3-1 10-16,1 1-10 0,3-4 0 0,0 4 0 15,0-1 0-15,3 7 0 0,1-3 0 0,3-4 0 16,0 4 0-16,0 0 0 0,3-1 0 0,1 1 0 16,-1-3 0-16,4-7 0 0,0 13 0 0,0-4 0 15,4-2 0-15,0 0 0 0,-1 5 16 0,1-8-2 16,-1 2-1-16,1-5 0 0,-4 5-13 0,4-2 0 15,-4-4 0-15,0 0-10 16,0-6-31-16,0 6-7 0,0-3 0 0,0-3-1 16,-4 0-31-16,5 0-7 0,-5-9-1 0</inkml:trace>
  <inkml:trace contextRef="#ctx0" brushRef="#br0" timeOffset="60035.621">26042 6458 1267 0,'0'0'28'0,"0"0"5"0,0 0 2 0,0 0 1 0,0 0-36 0,-7 10 0 0,3-7 0 0,1 6 0 0,3-9 109 0,0 3 15 15,-4 7 4-15,1-4 0 0,3 0-103 0,0 4-25 16,-4-1 0-16,4-3 0 0,0 7 32 0,0-4 2 15,0 4 0-15,0-1 0 0,0-2-3 0,4-1-1 16,-4 4 0-16,0-4 0 0,0-9-30 0,3 6 0 16,1 7 0-16,-4-4 0 0,0 1 0 0,3-1 0 15,-3-2 0-15,4 5 0 0,-4-6-11 0,0-6-8 16,0 0-1-16,0 0-1 0,0 0 21 0,0 0 12 16,0 0-2-16,0 0 0 0,0 0 1 0,0 0 0 15,0 0 0-15,0 0 0 0,0 0 28 0,0 0 5 16,0 0 2-16,0-6 0 0,-4-6-22 0,1 8-5 15,3 4-1-15,0-9 0 0,-4 3-18 0,4 6 0 16,0 0 0-16,0 0 0 0,-3-10 0 0,-1 1 0 0,1-1 0 0,-1-2 0 16,1 6 0-16,-1-7 0 0,4-3 0 0,-3 4 0 15,3-1 0-15,0 4 0 0,0-10 0 0,0 0 0 16,0 7 0-16,3-4 0 0,-3 4 0 16,4-4 0-16,-1 3 0 0,4 1 0 15,-3 6 0-15,3-7 0 0,-4 4 0 0,1-4 0 0,0 7 0 0,3-7 0 16,-4 10 0-16,1-3 0 0,-1 0 0 0,-3 6 0 15,0 0 11-15,0 0-2 0,7-7 0 0,-3 4 0 16,-4 3-32-16,7 0-6 16,-7 0-2-16,0 0 0 0,0 0 8 0,0 0 2 0,7 0 0 0,-7 0 0 15,7 3 1-15,-4-3 0 0,5 7 0 0,-1-4 0 16,-4 3 8-16,4-3 1 0,-3 0 1 0,3-3 0 16,0 0 10-16,0 6 12 0,3 1-2 0,-3-7-1 15,1 6-44-15,-1-3-9 0,0 0-1 0,0-3-1 16,0 0 8-16,0 7 2 0,-7-7 0 0,7 3 0 15,0-3-29-15,-7 0-6 0,0 0-1 0,3 3 0 16,-3-3-36-16,0 0-7 0,8 3-1 0</inkml:trace>
  <inkml:trace contextRef="#ctx0" brushRef="#br0" timeOffset="61948.908">27005 6543 662 0,'0'0'14'0,"0"0"3"0,0-6 1 0,0 6 2 0,0 0-20 0,0 0 0 0,4-7 0 0,-1 4 0 16,-3 3 67-16,0 0 9 0,0-3 3 0,0 3 0 15,0 0 23-15,0-6 5 0,0 0 1 0,0 6 0 16,-3-7-37-16,3 7-7 0,0 0-2 0,0 0 0 16,0 0 2-16,0 0 1 0,-7-3 0 0,3 0 0 15,4 3-33-15,-7-3-8 0,0 0 0 0,0 0-1 16,0 3-23-16,0-7 0 0,3 7 0 0,-3 0 0 15,-3 0 0-15,3 0 8 0,0 7-8 0,-4-14 8 16,4 7-8-16,-4 7 0 0,4-4 0 0,-3 0 0 0,3 3 0 0,-4-3 0 16,0 4 0-16,4-1 0 0,-3 3 0 0,3-6 0 15,-4 7 0-15,4-4-8 0,0 0 8 0,0 1 0 16,0-4 0-16,3 0 0 0,4-3 0 0,-3 6 0 16,3-6 0-16,-4 6 0 0,4-6 0 0,-3 10 0 15,-1-4 0-15,4 0 0 0,0 1 0 0,0-1-8 16,0-6 8-16,0 9-8 0,0-9 8 0,0 3 0 15,0 7 0-15,0-10 0 0,4 6 0 0,-1 0-8 16,-3 1 8-16,4-1 0 16,-1 7-32-16,-3-13-2 0,0 0 0 0,7 0 0 0,4 0 34 15,-4 0 0-15,0 0 0 0,4-4 0 0,-4 1 24 0,0-3 12 16,0 3 3-16,0-7 0 0,0 4-26 0,0 3-5 16,0 0 0-16,0 3-8 0,0-10 14 0,-3 7-4 15,3-6-1-15,-4 3 0 0,-3 6-9 0,4-7 0 0,-4 1-10 16,0 0 10-16,3-4 0 0,-3 10 13 0,0-3-1 15,0 3 0-15,0 0-12 0,0 0-15 0,4-3 3 0,-4 3 1 16,0 0 19-16,0 0 3 0,0 0 1 0,0 0 0 16,0 0-12-16,0 0 0 0,0 0 0 0,0 0 0 15,0 0-10-15,0 0-1 0,0 0 0 0,0 0 0 16,0 0 11-16,0 0 0 0,0 0 8 0,0 0-8 16,0 0 12-16,0 0-3 0,0 0 0 0,0 0 0 15,-4 6-9-15,4 1 0 0,0-1 0 0,-3 3 0 16,3 4 0-16,-4-4 0 0,4-6-12 0,-3 10 12 15,3-4 0-15,-4 4 0 0,4 0 0 0,0 2 0 16,4-2 0-16,-4 2 0 0,0 1 0 0,3 0 12 0,1-4-12 16,-4 1 0-16,3 3 0 0,1-4 0 0,-1 1 0 15,1-1 0-15,0-2 0 0,-1-1 0 16,4 0-114-16,-3-2-25 0,3 2-5 16,0 0-348-16,0-2-71 0</inkml:trace>
  <inkml:trace contextRef="#ctx0" brushRef="#br0" timeOffset="62620.855">27122 6584 882 0,'0'0'19'0,"0"0"4"0,0 0 1 0,0 0 1 0,0 0-25 0,0 0 0 0,0 0 0 0,0 0 0 16,0 0 40-16,0 0 2 0,0 0 1 0,0 0 0 15,0 0 17-15,0 0 3 0,0 0 1 0,0 0 0 16,0 0 0-16,0 0 0 0,0 0 0 0,0 0 0 16,0 0 12-16,0 0 2 0,-4 6 1 0,4 0 0 0,-3 4-45 0,3-4-9 15,0 0-1-15,0-6-1 0,0 0 5 0,0 6 0 16,0 10 1-16,0-3 0 0,0-7-7 0,0 7-2 16,3-1 0-16,-3-3 0 0,4 4-34 0,-1 0-7 15,-3-4-2-15,4 4 0 0,-1-4 70 0,1 0 13 16,-1-2 4-16,4 5 0 0,-3-6-64 0,3-2 0 15,-4 8-9-15,1-6 0 0,3-2 9 0,-4-1 12 16,5 3-2-16,-8-6-1 0,3 0-9 16,4 0 0-16,0 0 0 0,-3 0 0 0,-4 0 53 0,7-6 9 15,-4 6 2-15,4-7 0 0,0 1-52 0,-3 6-12 16,3-6 0-16,-3 0 0 0,-1-1 0 0,1 1 0 16,3-3 0-16,-4 2 0 0,1 1 0 0,-1-6 0 15,1 5 0-15,-4-8 0 0,3 8 0 0,1-2 0 16,-1-4 0-16,-3 4 0 0,4 0 0 0,-4-4 0 0,0 0 0 15,-4 4 0-15,4-4 0 0,0 1 0 0,0-1 0 0,-3 1 0 32,-1-4-48-32,1 7-13 0,3-1-3 0,-4-2 0 0,4-1 52 0,0 4 12 0,-3-4 0 0,3 4 0 15,0 3 0-15,0-4 0 0,0 1 0 0,3 3 0 16,-3-4-54 0,0 1-8-16,4-1-2 0,-1 4 0 0,-3-3 52 0,7-1 12 0,-3 7 0 0,-1-3 0 15,1-7-69-15,3 10-11 16,-7 3-3-16,0 0 0 0,3-3-15 0,-3 3-3 15,4-6-1-15,-4 6 0 0</inkml:trace>
  <inkml:trace contextRef="#ctx0" brushRef="#br0" timeOffset="74069.67">22560 5518 709 0,'0'0'20'0,"0"0"4"0,0 0-24 0,0 0 0 0,-3 0 0 0,3 0 0 15,0 0 46-15,0 0 4 0,0 0 1 0,0 0 0 16,0 0-20-16,0 0-4 0,0 0-1 0,0 0 0 15,0 0-17-15,0 0-9 0,0 0 10 0,0 0-10 0,0 0 40 0,0 0 3 16,0 0 0-16,0 0 0 16,0 0 10-16,0 0 3 0,0 0 0 0,0 0 0 0,-7 6-20 0,3 0-4 15,0 4-1-15,1-1 0 16,-1 3 4-16,1-2 1 0,3-4 0 0,0 10 0 0,3-4-25 0,-3 4-11 16,4 0 10-16,-4-7-10 0,3 4 8 0,-3 5-8 15,4-2 0-15,-4 3 0 0,4 0 0 0,-4 3 0 16,0 0 0-16,3-3 0 0,-3-1 0 0,4 4 0 15,-4 0 0-15,-4-3 0 16,4 0 8-16,-3 3-8 0,3 0 0 0,-4-7 0 0,0 11 11 0,-3-5-11 16,4 5 12-16,-4-4-12 0,0 3 20 0,3-3-2 15,-3 3-1-15,0 3 0 0,4-6-17 0,-4 3 0 16,0 3 0-16,-1 0-9 0,1 4 33 0,4-4 8 16,-1 3 0-16,1-3 1 0,3 4-22 0,0-1-11 0,0 1 10 15,0-1-10-15,3 0 0 0,-3 1 0 16,0-7-13-16,4 0 4 0,-1 0 9 0,1-3 0 0,-1 0 8 0,1 0-8 15,0-3 9-15,-1-4-9 16,-3-2 12-16,0-7-12 0,4 7 0 16,-4-4 0-16,0-9 0 0,0 6 0 0,0-6 0 0,0 0 0 0,0 0-10 0,0 0 10 15,0 0-43 1,0 0-1-16,0 0 0 0,0 0 0 0,0 0-57 16,-4-3-12-16,-3-3-3 0</inkml:trace>
  <inkml:trace contextRef="#ctx0" brushRef="#br0" timeOffset="74465.661">22257 5825 986 0,'0'0'21'0,"0"0"5"0,0 0 1 0,0 0 1 0,0 0-28 16,7 0 0-16,0-3 0 0,0 3 0 0,0-3 105 0,0 3 15 0,0 0 4 0,4 0 0 15,-1 0-43-15,1 3-8 0,3-3-1 0,-3 3-1 16,3 0-36-16,-4 0-7 0,4-3-2 0,0 3 0 15,4-3-11-15,-4 10-3 0,4-7 0 0,-4 3 0 16,0-3 0-16,0 0 0 0,4-3 0 0,-4 0 0 16,0 0-12-16,4 7 9 0,-4-4-9 0,3-3 8 15,1 0-19-15,0 0-4 0,-1 0-1 0,5 3 0 16,-1-3-40-16,0 0-9 16,0 3-2-16,0 0 0 0,-3 0-138 15,-1 4-28-15</inkml:trace>
  <inkml:trace contextRef="#ctx0" brushRef="#br0" timeOffset="76040.655">27968 5841 981 0,'0'0'28'0,"0"0"6"0,-3 3-34 0,3-3 0 15,-7 3 0-15,0-3 0 0,7 0 68 0,0 0 6 16,-4 9 2-16,4-9 0 0,0 0-26 0,0 0-5 16,0 0-1-16,0 0 0 0,0 0-28 0,0 0-7 15,0 0-1-15,0 0 0 0,0 0-8 0,0 0 8 0,0 0-8 0,0 0 8 16,0 0 36-16,0 0 6 0,0 0 2 0,0 0 0 16,0 0 0-16,0 0 0 0,0 0 0 0,-3 3 0 15,-1 10-36-15,0-4-6 0,4 1-2 16,0 2 0-16,4 4-8 0,-4 3 0 15,0 3 0-15,0 3 0 0,0 3 9 0,4 3 0 16,-4-2 0-16,0 5 0 0,3 1 5 0,-3-1 1 0,4 7 0 0,-4-4 0 16,0-2 13-16,0-1 4 0,3 1 0 0,-3-4 0 15,-3 1-12-15,-1-1-1 0,1 0-1 0,-1 1 0 16,0 2 12-16,-3-6 2 0,4 1 1 0,-4-4 0 16,3 0-15-16,-3 0-3 0,4 0-1 0,-1-3 0 15,1-3-6-15,-1-4-8 0,1 1 11 0,-1-6-11 16,4 2 10-16,-3 1-10 0,-1-4 8 0,4-3-8 15,0-6 12-15,0 0-2 0,0 0-1 0,0 0 0 16,0 0 1-16,0 0 0 0,0 0 0 0,0 0 0 0,0 0 19 16,0 0 4-16,0 0 1 0,0-9 0 0,0 0-34 0,0-4 0 15,4-6 0-15,-1 0 0 0,1 1 0 0,-1-4 0 16,1 3 0-16,3-3 0 16,0 0-19-1,-4 0-10-15,4 0-3 0,0 6 0 0,0-6 32 0,-3 0 0 0,3 13 0 0,-3-7 0 0,-1 7 0 16,1-4-9-16,-1 7 9 0,1 0 0 15,-1 3-10-15,-3 3 10 0,0-7-12 0,0 7 12 16,0 0-18-16,0 0 3 0,7-3 1 0,0 3 0 0,-3 0 14 0,-4 0 0 16,0 0-10-16,7 0 10 0,4 3 0 0,-4-3 0 15,3 7 0-15,-3-4 0 0,4 3-9 0,-1 0-1 16,1 1 0-16,0-1 0 0,-1 3 10 0,1 1 0 16,-4-1 0-16,3 4 0 0,-3-1 0 0,0 1 0 0,1-1 0 15,-5 1 0-15,1-4 0 0,-1-3 0 0,-3 10 0 16,0-3 0-16,-3-1 0 0,-4 4 0 0,-1-4 0 0,1 1 0 15,-3 0 0-15,-1 5 0 0,-3-2 0 0,4-3 0 16,-5 5 0-16,1-5 0 0,-3 3 0 0,-1-4 0 16,0-2 11-16,1 2-3 0,-4 1 0 0,6-1 0 15,1 1-8-15,0-4 0 16,-3 4 0-16,6-7 0 0,-3 0 0 0,3 1 0 16,1-4 0-16,3 0 0 0,-4 0 0 0,4-3 8 0,-4-6-8 0,4 3 8 15,0-4-8-15,0-5 0 0,-3 5 0 0,-1-5 0 16,4-4 0-16,-3 4-17 0,2-4 4 0,5 3 1 31,-4 1-23-31,3 3-4 0,-3-1-1 0,7 4 0 0,-3 0-36 0,3-1-7 16,0 7-1-16,0 0-1 0,0 0-165 0,0 0-33 15,0 0-6-15,0 0-2 0</inkml:trace>
  <inkml:trace contextRef="#ctx0" brushRef="#br0" timeOffset="76665.314">28360 6552 1213 0,'0'0'26'0,"-7"10"6"0,0-7 0 0,7-3 4 0,-7 6-36 0,7-6 0 0,-7 6 0 0,0-6 0 16,-1 10 85-16,8-10 11 0,-7 3 1 0,0 3 1 16,0-3-61-16,7-3-12 0,0 0-2 0,-10 7-1 15,-1-1-22-15,4-6 0 0,0 9 0 0,0-6 8 16,0 4-8-16,7-7 0 0,-11 0 0 0,1 3 0 16,3 3 0-16,-4 0 0 0,4 7 0 0,0-4 0 15,3 4 0-15,-3-1 0 0,4 1 0 0,-1-4 0 16,1 4 0-16,3-4 0 0,0 1 0 0,0-4 0 15,0 3 0-15,3 1 0 0,1-4 0 0,-4-6 0 16,3 3 0-16,-3-3 11 0,4 7-11 0,3-7 12 16,0 0 17-16,-3 0 4 0,3-4 1 0,0 1 0 0,0-3 5 15,-4-3 1-15,4-4 0 0,0 7 0 0,0-4-6 0,-3-2-1 16,3-1 0-16,-3 1 0 0,-1-1-20 16,1 4-4-16,-1 3-1 0,1-1 0 0,3-2-8 0,-7-1 0 15,3 1 0-15,-3-4 8 16,4 10-8-16,-4-6 0 0,0 9 0 0,0 0 0 15,0-6-9-15,0 6 9 0,0 0-12 0,0 0 12 0,0 0-8 0,0 0 8 16,0 0 0-16,0 0 0 16,0 0 0-16,0 0 0 0,0 0 0 0,0 0 0 0,0 0-13 0,3 3 4 15,4 0 1-15,-3 3 0 0,-1 0 8 0,1 1 0 16,3-4 0-16,-3 3 0 0,-1 0 0 0,1 7 0 16,-4-4 0-16,0 7 0 0,3 0 0 0,-3-1 0 15,4 4 0-15,-4 0 0 0,0 0 0 0,3-3 0 16,-3 2 0-16,4 1 0 15,-4 0-30-15,0-3-1 0,3-1 0 16,-3-5 0-16,4-1-20 0,-4 4-4 0,3-7-1 0,1 0 0 16,-1 1-166-16,-3-7-34 0,14-4-6 0,-3-2-2 15</inkml:trace>
  <inkml:trace contextRef="#ctx0" brushRef="#br0" timeOffset="77262.468">28607 6505 952 0,'0'0'27'0,"0"0"5"0,0 0-32 0,0 0 0 0,-4-3 0 0,4 3 0 0,0 0 106 0,-3-3 14 16,-4 0 4-16,7 3 0 0,0 0-30 0,-7-3-6 15,7 3 0-15,-7 0-1 0,-1-3-37 0,1 3-7 16,0 0-2-16,0 0 0 0,7 0-29 0,-7 3-12 16,-3-3 11-16,3 3-11 0,-4 0 0 0,4 0 0 15,0 0 0-15,0-3 0 0,-4 10 0 0,4-7 14 16,0 6-4-16,-3-6-1 0,3 7 2 16,-1-4 0-16,1 0 0 0,0 4 0 15,0-1-11-15,0-3 0 0,4 7 0 0,-1-4 0 0,-3 4 0 0,7-4 0 16,-3 1 0-16,3-10 0 0,0 0 28 0,0 0 4 15,0 0 1-15,0 0 0 0,0 0-20 0,3 3-4 16,-3-3-1-16,7 0 0 0,-7 0 4 0,7 3 0 16,4-3 0-16,-4 3 0 0,-4-3-12 0,4 6 10 0,-3-6-10 0,0 10 10 15,-1-7-10-15,1-3 0 0,-1 6 0 0,-3-6 0 16,4 3 0-16,3 1 0 0,-4 2 0 0,1 0 0 16,-1-3 0-16,-3-3 0 0,4 6-9 0,-4 1 9 15,3-1 0-15,1 3 0 0,-1-5 0 0,1 5 0 16,3-3 0-16,-3-3 0 0,-4-3 0 0,3 10 0 15,1-4 0-15,-1-6 0 0,1 9 0 0,-1 1 0 16,1-4 0-16,-1-3 0 0,-3-3 0 0,4 7 0 16,-1 2 0-16,1-6 0 0,-4-3 0 0,0 13 0 15,0-13 0-15,0 9 0 0,-4 4-8 0,-3-4 8 16,0 0-14-16,4-2 1 0,-4 2 0 0,-4 0 0 0,4 1 13 16,-4 2 0-16,1-5 0 0,-4-1 0 15,0 3 0-15,3-2-11 0,-3-4 2 0,3 0 0 16,4 0-19-16,-3 0-3 0,-1-6-1 15,0-3 0-15,1 0-18 0,3-4-4 0,-4 1-1 0,1-4-477 16,-1-6-96-16</inkml:trace>
  <inkml:trace contextRef="#ctx0" brushRef="#br0" timeOffset="77841.533">28646 5841 1335 0,'0'0'29'0,"0"0"7"0,0 0 0 0,0 0 2 0,0 0-30 0,0 0-8 0,0 0 0 0,0 0 0 16,0 0 11-16,0 0 1 0,0 0 0 0,0 0 0 15,0 0-2-15,0 0 0 0,0 0 0 0,0 0 0 16,0 0-10-16,0 0 0 0,-4 6 0 0,4-6 8 16,0 0 26-16,-3 9 5 0,3-6 1 0,0 7 0 15,0-10 18-15,0 9 4 0,3 1 1 0,-3-4 0 0,4 6-31 0,-1 4-5 16,-3 0-2-16,4-1 0 0,-1 1 11 0,1 3 3 15,-1 0 0-15,1 3 0 0,-1-3-24 0,1 2-5 16,3-2-1-16,-4 0 0 0,4 3-9 0,0 3 0 16,1-3 0-16,-5 6 8 0,4-3 0 0,0 0 0 15,0 1 0-15,-3-1 0 0,3 0-8 0,0 3 8 16,0 0-8-16,-4-3 8 0,1 7-8 0,0-4 0 16,-1 0 0-16,-3 0 8 0,4-3 0 0,-4 0-8 15,0 4 12-15,0-4-4 0,-4 0-8 0,1-3 0 16,-1 3 0-16,0-9 0 15,1 6 0-15,3 3 0 0,-4-7 0 0,4-2 0 0,0 3 30 0,0-3 1 16,0-4 0-16,0 7 0 0,0-7-31 0,0 1 0 16,4 0 0-16,-1-4 0 15,1 4 0-15,-4-4 8 0,4-3-8 0,-1 7 0 0,-3-4 0 0,4-3 0 16,-1 1 0-16,-3-7 0 16,0 0-41-16,0 0-8 0,0 0-2 0,0 0 0 15,0 0-151-15,4-7-30 0,3 1-7 0</inkml:trace>
  <inkml:trace contextRef="#ctx0" brushRef="#br0" timeOffset="78397.887">29016 6377 1190 0,'0'0'33'0,"0"0"9"0,0 0-34 16,0 0-8-16,0 0 0 0,0 0 0 0,0 0 60 0,0 0 9 16,0 0 3-16,0 0 0 0,0 0-13 0,0 0-3 15,0 0 0-15,-7 0 0 0,7 0-3 0,0 0-1 16,-7 6 0-16,7-6 0 0,-7 6-26 0,7-6-6 16,-7 0 0-16,0 10-1 0,7-10-19 0,-7 6 0 15,0 0 0-15,0 4 0 0,-1-1 16 0,1-3-3 16,-3 7-1-16,-1-4 0 0,1 4 42 0,-1-1 8 15,1 4 2-15,-1-3 0 0,0-1-53 0,4 1-11 16,-3-1 0-16,-1 1 0 16,4 2-36-16,0-2-5 0,0-4-1 0,0 4 0 15,0-4 42-15,0 1 11 0,0-1 1 0,3-3 0 0,1 4-4 0,-4-7-8 16,7-3 12-16,0 0-4 0,0 0-8 0,0 0 8 16,0 0-8-16,0 0 8 0,0 0-8 0,0 0 0 15,0 0 0-15,0 0 0 0,0 0 12 0,0 0-4 16,0 0 0-16,0 9 0 0,0-5-8 0,0-4 0 0,0 0 0 0,3 9 0 15,4 0 0-15,-3 1-11 0,3-4 3 0,3 3 0 16,-3-5 8-16,0 8 0 0,1-2 0 0,2-4 0 16,-3 0 0-16,4 7 0 15,-1-7 0-15,4 3 0 0,-3-2 0 0,3 2 0 0,-3-6 0 16,3 7 0-16,-4-7 0 0,1 6 0 0,3-6 0 16,-7 3 0-16,4-2 0 0,-4-4-8 0,0 6 8 0,-4-3-8 15,1 0-26-15,-4-3-5 16,0 0-1-16,3 10 0 0,1-7 7 0,-4-3 1 0,4 9 0 15,-4-9 0-15,3 6-112 0,1-3-23 16,-4-3-4-16,3 7-455 0</inkml:trace>
  <inkml:trace contextRef="#ctx0" brushRef="#br0" timeOffset="78989.489">29108 6543 1335 0,'0'0'29'0,"0"0"7"0,0 0 0 0,0 0 2 0,0 6-30 0,-4 4-8 0,4-4 0 0,0 3 0 15,0-6 27-15,0 10 4 0,4-7 1 0,-4-3 0 16,0 10 19-16,0-13 4 0,3 0 1 0,1 9 0 15,-4-9-7-15,3 3-1 0,-3-3 0 0,0 0 0 16,7 0-25-16,-7 0-6 0,4 0-1 0,-4 0 0 16,0 0-6-16,7 7-2 0,-4-4 0 0,5-3 0 15,-1 0 20-15,-7 0 3 0,3-3 1 0,-3 3 0 16,7 3-32-16,0 0 0 0,-7-3 0 0,4 0 0 16,3-3 12-16,0-7-3 0,-4 7-1 0,4-6 0 15,4 3-8-15,-4-1 0 0,-3-2 0 0,3-4 0 16,0 7 0-16,-4-3 8 0,1-1-8 0,-1 4 8 15,1 0-8-15,-1-4 0 0,-3 4 0 0,0 0-11 16,0 0 2-16,0-1 0 0,-3 1 0 0,-4 0 0 16,3 3-18-16,-3-4-3 0,7 7-1 15,-7 0 0-15,-3-3 31 0,2 3 0 0,-2-3 0 0,-1 3 0 0,4 3 0 0,0 0 0 16,-3 4 0-16,-1 2 0 0,4-3 0 0,-4 7 0 16,4-1 0-16,-3 4 0 0,3 3 0 0,0-7 0 15,0 10 0-15,0-9 0 0,-1-1 0 0,1-2 0 16,4 9 0-16,-4-7 0 0,3 1 20 0,1-1 9 15,-1-2 3-15,4 2 0 0,-3-5-16 16,3 5-4-16,0-6 0 0,3 4 0 0,-3-4 0 0,4 0 0 16,-1 1 0-16,1-1 0 15,-1 0-12-15,4-3 0 0,-3 4 0 0,3-7 0 0,-3 9 9 16,3-6-1-16,0-3 0 0,0 6 0 0,3-6-8 0,-3 0 0 16,4 0 0-16,0 0 0 15,-1 0-52-15,4-6-8 0,-3 3-3 0,3-6 0 16,4 5-109-16,-1-2-23 0,1-6-4 0,-1-1-450 0</inkml:trace>
  <inkml:trace contextRef="#ctx0" brushRef="#br0" timeOffset="79659.275">29693 5775 943 0,'0'0'20'0,"-3"-3"5"0,3 3 1 0,-7-7 1 0,0 4-27 0,7 3 0 16,0 0 0-16,0 0 0 0,-4-3 67 0,4 3 8 16,0 0 1-16,0 0 1 0,0 0-1 0,0 0 0 15,0 0 0-15,0 0 0 0,-7-6-19 16,7 6-4-16,0 0-1 0,0 0 0 0,0 0-16 0,0 0-3 15,0 0-1-15,0 0 0 0,0 0-9 0,0 0-3 16,0 0 0-16,0 0 0 0,0 0-6 0,0 0-2 16,0 0 0-16,0 0 0 0,0 0 16 0,-7 9 4 15,7-9 0-15,0 3 0 0,0-3-16 0,-3 13-4 0,3-7 0 0,0 4 0 16,0-4 0-16,0 6 0 0,0-2 0 0,0 2 0 16,0 1-3-16,0-1-1 0,0-2 0 0,0 2 0 15,0 1 20-15,0 6 3 0,0-4 1 0,0-2 0 16,0 6-32-16,0 0 0 15,0-1 0-15,0 4 0 0,3 3 12 0,-3-6-3 0,0 0-1 0,4 6 0 16,-4 3-8-16,0 1 8 0,0-4-8 0,0 6 8 16,-4-3 3-16,4 0 0 0,0 1 0 0,0-4 0 15,0 6 8-15,-3-3 1 0,3 4 1 0,-4-4 0 16,0 3-1-16,4-6 0 0,-3 10 0 0,-1-10 0 16,1 0-20-16,-1-3 0 0,4 6 0 0,-3-3 0 15,3-3 11-15,0 3-3 0,0-3 0 0,0-3 0 16,0 0-8-16,0-3 0 0,0 2 0 0,0-2 0 15,0-3 0-15,0-4 0 0,0 0 0 0,3-2 0 0,-3 2 0 16,4 0 0-16,-4-2 0 0,0 2 0 16,3-3 0-16,-3 1 8 0,0-7-8 0,0 9 8 0,0-9-8 15,4 6 0-15,-4 4 0 0,0-1 0 0,0-9 0 0,0 6 0 16,0 1 0-16,0-7 0 0,0 9 0 0,0-9 0 16,0 0-8-16,0 0 8 0,0 10-11 0,0-10 3 15,0 0 0-15,0 0 0 16,0 0-20-16,0 0-4 0,0 0-1 15,0 0 0-15,0 0 8 0,0 0 1 0,0 0 1 0,0 0 0 16,0 0-17-16,0 0-3 0,0 0-1 0,0 0 0 16,-4-7-140-16,1 1-29 0,-1 0-6 0,1-7-1 0</inkml:trace>
  <inkml:trace contextRef="#ctx0" brushRef="#br0" timeOffset="80163.242">29333 6411 954 0,'0'0'20'0,"0"0"5"0,0 0 1 0,0 0 2 0,-3 7-28 0,3-7 0 0,0 0 0 0,0 0 0 16,0 0 64-16,0 0 8 0,0 0 2 0,0 0 0 0,0 0-14 0,0 0-4 16,0 0 0-16,0 0 0 0,0 0 12 0,0 0 1 15,0 0 1-15,0 0 0 0,0 0 48 0,3-7 10 32,-3 7 1-32,8 0 1 0,-8 0-130 0,0 0-25 0,0 0-6 0,10 0-1 0,-3 0 32 0,0 0 20 15,0 0-4-15,0 0 0 0,-7 0-6 0,7 0-2 16,4-3 0-16,0 0 0 15,-1 0 0-15,1 3 0 0,-1-3 0 0,1 0 0 0,3-4-8 0,0 7 0 16,0-3 0-16,4-6 0 0,-4 6 18 0,7-1 2 16,-3-2 0-16,-1 0 0 0,5 0-20 0,-5-4 8 15,1 4-8-15,0 0 0 0,-1-1 0 0,-3 1 0 16,0 3 0-16,0-3 0 0,-3 3 8 0,3-7-8 0,-3 7 0 16,-1 0 0-16,-3-3 0 0,4 6 0 0,0-3 0 15,-11 3-12 1,0 0-14-16,0 0-2 0,14 0-1 0,-4 0 0 0,-10 0 5 0,11 0 2 0,3 0 0 15,-3 0 0 1,-11 0-34-16,10 3-6 0,-10-3-2 0,0 0 0 16,11 0-33-16,-1 9-7 0,1-6-2 0,-11-3-362 0,10 0-73 0</inkml:trace>
  <inkml:trace contextRef="#ctx0" brushRef="#br0" timeOffset="80627.721">30014 6894 1378 0,'0'0'30'0,"0"0"6"0,0 0 2 0,0 0 2 0,0 0-32 0,-3 6-8 0,3-6 0 0,-4 7 0 16,1-1 51-16,-1 0 9 0,4-6 1 0,0 0 1 15,-7 7-46-15,7-7-16 0,0 0 9 0,0 0-9 16,0 0 8-16,0 0-8 0,0 0 8 0,0 0-8 16,0 0 0-16,0 0 0 0,0 0-9 0,0 0 9 15,0 0-48-15,0 0-4 0,0 0 0 0,0 0 0 16,0 0-32-16,0 0-6 0,-3-4-2 0,-1-2 0 15</inkml:trace>
  <inkml:trace contextRef="#ctx0" brushRef="#br0" timeOffset="88396.968">8565 7455 679 0,'0'0'19'0,"0"0"5"0,0 0-24 0,0 0 0 0,-3-3 0 0,3 3 0 15,0 0 60-15,0 0 8 0,-4-6 2 0,4 6 0 16,-3-3-13-16,3 3-2 0,-4-6-1 0,4 6 0 16,-3-3 1-16,3-7 0 0,0 10 0 0,-4-3 0 15,4-6 0-15,0 5 0 0,0-2 0 0,0 6 0 16,0 0-4-16,0-6-1 0,0-4 0 0,4 1 0 16,-4 9-29-16,0 0-5 0,0 0-2 0,0 0 0 15,0 0-14-15,0 0 0 0,0-3 0 0,0 3 0 16,0 0 37-16,0 0 5 0,0 0 1 0,0 0 0 15,0 0-28-15,0 0-6 0,-7 3-1 0,0 3 0 16,0-3 5-16,0-3 1 0,0 4 0 0,3 2 0 16,-3 0-14-16,0-3 0 0,0 4 0 0,0-1 0 15,0-3 18-15,0 0 4 0,0 3 1 0,-4 1 0 16,4-1-23-16,0 0 0 0,0 0 0 0,0-2 8 16,0 8-8-16,0-12 0 0,3 10 0 0,-3-1 0 15,4-3 0-15,-4 1 0 0,7-7 0 0,-4 3 0 0,0 6 0 16,4-9 0-16,0 0 0 0,-3 9-8 0,3-9 8 0,0 0 0 15,0 0 0-15,-4 7 0 0,4-7 0 0,0 0 0 16,0 0 0-16,0 0 0 0,0 6 0 16,0-6 0-16,0 0 0 0,0 0 0 0,0 0 0 0,0 0 0 15,0 0 0-15,0 0 0 16,4 3 0-16,-4-3 0 0,0 0 0 0,7 3 0 0,0 0 0 0,0 1 0 16,0-4-9-16,-3 0 9 0,3 3 0 0,-4-3 0 15,4 6 0-15,0-3 0 0,-3 0-19 0,-1 7 1 16,5-7 0-16,-5 6 0 0,1-3 26 0,-4-6 4 0,0 0 2 15,7 4 0-15,0-1-14 16,-4 3 0-16,4-3 0 0,-3 0 0 0,3 4 0 0,-4-4 0 0,4 6 0 0,-3 0 0 16,3-2 0-16,0 2 0 15,-3-6 0-15,3 7 0 0,-7-10 0 0,3 3 0 0,4 3 0 0,-3 0 0 16,-4-6-8-16,3 7-5 0,1-4-1 0,-1 9 0 16,-3-5 14-16,4-1 0 0,-4 0 0 0,0 4 0 15,3-4 0-15,-3 3 0 0,0-9 0 0,-3 3 0 16,3 7 0-16,-4-1 0 0,1 4 0 0,-1-4 0 15,1-3 0 1,-4 4 0-16,3-1 0 0,1-2 0 0,-4 2 8 0,3-3 5 0,-3 0 1 0,0 7 0 16,3-7-22-16,-3 1-5 0,0-4-1 0,-3 3 0 15,3-3 30-15,0 3 5 0,0-9 2 0,0 3 0 16,-1 3-14-16,1-3-9 0,0-3 12 0,-3 3-12 16,10 0 0-16,-7-3 0 0,0 0 0 0,-4 0 0 15,4 0 0-15,0 0-9 0,-4-4-1 0,4 1 0 16,0 0-12-16,-3-1-2 0,3 4-1 0,-4 0 0 15,0-3-27-15,4 3-4 0,0 0-2 16,7 3 0-16,0 0-107 0,0 0-22 0,0 0-4 0,-7-3-1 0</inkml:trace>
  <inkml:trace contextRef="#ctx0" brushRef="#br0" timeOffset="89138.555">8777 7499 806 0,'0'0'17'0,"0"0"4"0,0 0 1 0,0 0 2 0,0 0-24 0,-3 4 0 0,-4-1 0 0,3 3 0 16,-3-3 107-16,0 0 17 0,-4 3 3 0,4 1 1 16,4 2-103-16,-4-3-25 0,0 1 0 0,0 5 0 0,0-2 56 0,3-7 7 15,-3 3 1-15,0 0 0 16,0 1-16-16,3-4-4 0,4-3 0 0,-3 6 0 0,-4 0-14 0,3 1-3 15,1-4-1-15,3-3 0 0,0 0-17 0,0 9-9 16,-4-3 10-16,4 4-10 0,0-10 8 0,0 9-8 16,0 1 0-16,0-4 0 15,0 10 12-15,4-4-4 0,-4 1-8 0,-4-1 12 0,4 1-2 0,4-1-1 16,-4 1 0-16,0-1 0 0,0-2 5 0,0 2 1 16,0-2 0-16,0 2 0 0,0-2-3 0,0-10 0 15,0 0 0-15,0 6 0 0,3 0 2 0,-3-6 0 16,0 0 0-16,0 0 0 0,0 0 9 15,0 0 1-15,7 0 1 0,0 0 0 0,4 0-9 0,-4 0-1 16,4-6-1-16,-1 6 0 0,1-3-14 0,-1-3 0 16,-6 2 8-16,3-5-8 0,0 9 0 0,3-6 0 0,-2-1 0 15,-1 1 0-15,0-3 0 0,-4 2 8 16,4 1-8-16,-3 0 0 0,3 0 12 0,-4-1-4 0,-3 7-8 0,4-3 12 16,-4-12-12-16,3 5 0 15,-3-2 0-15,0-1 0 0,0-3-16 0,0 4-5 0,-3-1-2 0,3 1 0 31,0-1-9-31,0 1-1 0,-4-1-1 0,1-3 0 0,-1 1 34 0,1-1 11 0,-1-3 0 16,1 7 0-16,-4-1-11 0,0 1-16 0,0 5 4 0,3-8 1 16,-3 8 11-16,0-2 9 0,-4 0-1 0,4 5-8 15,-3-2 0-15,-1 3 0 0,4 0 0 0,0-3 0 16,-4 12-12-16,4-6 12 0,0 3-13 0,-3 3 5 16,3 1 8-16,0-1-13 0,3 0 5 0,-3 4 8 15,3-1-13-15,4 4 5 0,-3-1 8 0,3 1-13 0,-4-1 5 16,4 1 8-16,4-1-13 0,-1 1 5 15,1 2-25 1,3 1-5-16,0 0-1 0,0-1-491 0,4-2-98 0</inkml:trace>
  <inkml:trace contextRef="#ctx0" brushRef="#br0" timeOffset="89557.176">9003 7490 806 0,'0'0'17'0,"0"0"4"0,0 0 1 0,0 0 2 0,-4 6-24 0,4 1 0 0,-3-4 0 0,3 9 0 16,-4 1 80-16,4-1 12 0,-3-2 3 0,-1-1 0 16,1 1-19-16,-1-4-4 0,1 13-1 0,-1-7 0 15,4 4-24-15,-3-4-5 0,3 4-1 0,-4-10 0 16,4 7-13-16,-3-1-4 0,3-2 0 0,0 2 0 0,-4-2-10 15,4-7-2-15,0 6-1 0,0-2 0 16,4-1-11-16,-4-6 0 0,0 0 0 0,0 0 0 16,0 6 0-16,0 0 0 0,0 4 0 0,0 2 0 15,0-2-68-15,0-7-8 0,3 9-3 0</inkml:trace>
  <inkml:trace contextRef="#ctx0" brushRef="#br0" timeOffset="89763.504">9031 7026 787 0,'0'0'22'0,"0"0"6"0,0 0-28 0,0 0 0 0,0 0 0 0,0 0 0 15,0 0 31-15,0-3 1 0,4-7 0 0,-1 4 0 16</inkml:trace>
  <inkml:trace contextRef="#ctx0" brushRef="#br0" timeOffset="90227.49">9324 6966 1026 0,'0'0'28'0,"0"0"8"0,0 0-28 0,-4 10-8 16,1-4 0-16,3-6 0 0,0 0 36 0,0 0 7 15,-4 6 1-15,1 4 0 0,3-7 16 0,0 6 3 0,0 1 1 0,3 2 0 16,-3-2-36-16,4 2-6 16,-1 1-2-16,1-1 0 0,-1 1 10 0,1-1 2 0,-1 7 0 0,1 0 0 15,3 3-20-15,-3-3-3 16,-4 6-1-16,3 0 0 0,-3 3 13 0,4-6 3 0,-4 9 0 0,3-2 0 16,-3-1 6-16,0 0 2 0,0-3 0 0,-3 10 0 15,-1-1-10-15,4-9-2 0,-3 7 0 16,-1-4 0-16,4 6 4 0,0-2 0 0,-3-4 0 0,-1 6 0 15,0-9-24-15,1-3 0 16,3 10 0-16,-4-7 8 0,4-3 24 0,0 0 6 0,-3-3 1 0,-1-1 0 16,4-2-26-16,0 0-5 0,0-7 0 0,0 1-8 15,0-4 21-15,0-6-2 0,0 0-1 0,0 0 0 16,0 0-66-16,0 0-12 0,0 0-4 16,0 0 0-16,4-6-102 0,-1-4-21 0,4-15-4 15,-3 3-1-15</inkml:trace>
  <inkml:trace contextRef="#ctx0" brushRef="#br0" timeOffset="90527.061">9144 7584 936 0,'0'0'26'0,"0"0"7"0,0 0-33 0,0 0 0 16,0 0 0-16,0 0 0 0,0 0 106 0,0 0 14 16,0 0 4-16,0 0 0 0,4-6-42 0,3 6-8 0,-4 0-2 0,4 0 0 15,0 0-44-15,0 0-10 16,0 0-2-16,0 0 0 0,0 6-16 0,4-6 0 0,0 3 0 0,-1-3-9 16,1 3 9-16,3-3 9 0,-4-3-1 15,5 3-8-15,-1 0 8 0,0 0-8 0,-4-3 0 0,4 3 0 16,1-6 0-16,-5 6 0 0,4 0 0 15,-3 0 0-15,3 0-16 0,-3-3-8 0,3 3 0 0,-4 0-1 32,1 3-122-32,3-3-24 0</inkml:trace>
  <inkml:trace contextRef="#ctx0" brushRef="#br0" timeOffset="91632.596">10238 7609 1036 0,'0'0'23'0,"0"0"5"0,0 0 0 0,0 0 1 0,0 0-29 0,-7 0 0 0,7 0 0 0,0 0 0 16,-7-3 69-16,-1-3 8 0,1 6 2 0,0 0 0 16,0 6-3-16,0-3 0 0,0 0 0 0,-3-3 0 0,6 0-16 0,-7 0-4 15,4 0-1-15,0 0 0 0,0-3-37 0,0 6-7 16,0-3-2-16,0 0 0 0,0-3 3 0,-4 3 0 16,1 0 0-16,3 3 0 0,0 4-12 0,0-1 0 15,3 3 0-15,-6 1 0 16,6-1-36-16,-3 4 0 0,4-1 0 0,-5 1 0 0,5-1 50 0,-1 1 10 15,1-4 3-15,-1 4 0 0,4-1-27 0,0-2 0 16,0 2 0-16,0-2 0 16,0-4-16-16,4 6-9 0,-4 1-2 15,0-7 0-15,3 1 43 0,1-1 9 0,-1-3 2 0,-3-3 0 16,4 9-43-16,3-6-9 0,-3 4-2 0,-4-7 0 0,7 3 56 16,0-3 11-16,0-3 3 0,0-4 0 0,-4 4-23 0,8-6-4 0,-1 6 0 0,-2-3-1 15,6-7-7-15,-4 7-8 16,-3-7 11-16,4-3-11 0,-4 4 19 0,0-1-3 0,0 1-1 0,0-1 0 15,-3 1-24-15,-1 2-5 16,1-2-1-16,-4 6 0 0,3-4 15 0,1 4 0 0,-4 6 0 16,0-6 0-16,3-1 0 0,-3 7 0 0,0 0 0 0,0 0 0 15,-3-6 35-15,3 6 9 0,0 0 3 0,0 0 0 16,0 0-34-16,0 0-13 0,0 0 11 0,0 0-11 16,0 0 0-16,0 0 8 0,-4 0-8 15,-3 6 0-15,4 1 0 0,-1-1 0 0,4 6-12 0,-3 4 12 16,-1-3-15-16,1 2 4 0,3-2 1 0,0 6 0 15,3-4 10-15,-3 4 0 0,4 0 0 0,-1 3-8 16,1 3 8-16,-1 0 0 0,-3-3 8 0,4 6-8 16,-4-3 0-16,3 4 0 0,1-4 0 0,-4 6-8 0,3 0 8 15,-3 1 0-15,0-1 8 0,0 0-8 0,0 4 0 0,0-4 0 16,-3 1 0-16,3 2 0 0,-4 1 0 0,-3-1 0 16,0 1 0-16,0 2 0 15,0-2 11-15,0-7-3 0,3 3 0 0,-3-2 0 16,0 2-8-16,0-3 12 0,4 0-12 0,-4 1 12 15,-4-7-12-15,4-7 8 0,3 7-8 0,-3-9 8 0,0-1-8 0,4-5 12 16,3-7-12-16,0 0 12 16,0 0-12-16,0 0 0 0,-7 3 0 0,-4-3 0 0,4-10 0 0,0 7 0 15,-3-6 0-15,2-4 0 0,1-3 0 0,0-2 0 16,0 2 0-16,0-3 0 0,-3-6-18 16,3 3 4-16,-4 6 1 0,0-9 0 15,4 0-11-15,-3-3-1 0,-1 3-1 0,1 3 0 16,-1-3-24-16,0-3-5 0,-3 3-1 0,4-4 0 15,-1 7-30-15,1-3-6 0,-1 0-2 0,0 0-626 0</inkml:trace>
  <inkml:trace contextRef="#ctx0" brushRef="#br0" timeOffset="92282.578">10421 7694 672 0,'0'0'19'0,"0"0"4"0,0 0-23 0,0 0 0 0,0 0 0 0,0 0 0 15,0 0 59-15,0 0 7 16,0 0 2-16,-3 9 0 0,3-6-2 0,0 10 0 0,0-1 0 0,0-2 0 16,3 2-7-16,-3 1-2 15,4 6 0-15,-1-4 0 0,1 4-27 0,-1-3-6 0,1 3 0 0,3-4-1 16,-4 1 6-16,1 0 2 15,-1-1 0-15,1-2 0 0,-1 0 0 0,1-1 0 0,3 4 0 0,-7-7 0 16,4 1 6-16,-4-1 2 0,0-6 0 0,0-3 0 16,0 10-3-16,0-10-1 0,0 0 0 0,0 0 0 15,0 0-3-15,0 0 0 0,0 0 0 0,0 0 0 16,0 0-8-16,0 0-3 0,-8-4 0 0,1-2 0 16,0 0-6-16,4 0-2 0,-1-4 0 0,1 1 0 15,-1-1-13-15,1 4 8 0,3-6-8 0,-4 2 0 16,1 1 0-16,3-7 0 0,-4 10 0 0,1-4 0 15,3-2 0-15,0-1 0 0,-4 1 0 0,4-1 0 16,0-2 0-16,0 2 0 0,0-3 0 0,0 1 0 16,0-1 0-16,0 3 0 0,0-2-8 0,4-4 8 15,-1 6-11-15,1-2 2 0,3 2 0 0,-4 1 0 0,4-1-11 16,0 4-3-16,0-1 0 0,4 1 0 16,0 3-12-16,-1-1-2 0,4 7-1 15,-3 0 0-15,3 0 2 0,0 0 1 0,4 0 0 0,-4 0 0 16,3-3 1-16,-2 3 0 0,-1 0 0 0,0 0 0 15,0 3-21-15,-4-3-4 0,1 7-1 0,3-1 0 16,-3-6 4-16,-1 6 0 0,4-3 0 16,1 3 0-16,-5 1-106 0,1-7-21 0</inkml:trace>
  <inkml:trace contextRef="#ctx0" brushRef="#br0" timeOffset="92833.885">10929 7741 1018 0,'0'0'28'0,"0"0"8"0,0 0-28 0,0 0-8 0,-7-3 0 0,7 3 0 16,-4-3 84-16,4 3 16 0,-7-7 4 0,7 7 0 15,0 0-23-15,-7 0-4 0,-3 0-1 0,10 0 0 16,0 0-41-16,-7 3-9 0,0 1-2 0,-4 2 0 15,8 0-24-15,-5 0 0 0,5 4 0 0,-4-1 0 16,0 1 0-16,0 2 0 0,3-6 0 0,-3 7 0 16,4 0 0-16,-1-4 0 0,4 3 0 0,-3 1 0 0,-1 3 0 15,4-7 0-15,0 0 0 0,-3 4 8 0,3-4 3 0,-4 1 0 16,8-1 0-16,-4-2 0 16,3-7 7-16,-3 0 2 0,0 0 0 0,4 9 0 0,3-6 3 0,0-3 1 15,0 0 0-15,0 6 0 16,3-6-12-16,-3 0-3 0,4 0 0 0,-4-6 0 0,4 6-1 0,-4-6 0 15,3 0 0-15,1-1 0 0,-4-2 0 0,4-1 0 16,-4-2 0-16,0 2 0 0,-4-2-8 0,4-1-9 16,0 1 9-16,-3 2-13 0,-1-2 3 0,1 6 1 15,-4-4 0-15,0-2 0 0,0 5 0 0,0 7 0 16,0-6 0-16,0 6 0 0,0 0 9 16,0 0 0-16,0 0-9 0,0 0 9 0,0 0-10 0,0 0 10 0,0 0-13 15,-7 6 5-15,3 7 8 0,1 0-13 16,3-4 5-16,-4 3 8 0,4-2 0 0,0 2 0 0,0 1 0 15,0-1 0-15,4 1 0 0,-4 3 0 16,0-4 0-16,3 4 0 0,1-4 0 0,-1 4 0 16,1 0 0-16,-1-4 0 0,1-2 0 0,0 2 8 0,3-5-8 0,-4 5 8 15,8 1-8-15,-8-7 0 0,-3-6 0 16,7 6-11 0,0-3-141-16,-3-3-29 0,10 4-6 0,-14-4-1 0</inkml:trace>
  <inkml:trace contextRef="#ctx0" brushRef="#br0" timeOffset="93383.121">11254 7819 990 0,'0'0'21'0,"0"0"5"0,0 0 1 0,0 0 1 0,0 0-28 0,0 10 0 16,-4-4 0-16,4 0 0 0,0 0 83 0,-3 7 10 15,3-7 3-15,0 4 0 0,-4-1-26 0,4 0-5 16,0-2-1-16,-3-1 0 0,3 7-33 0,0-4-7 16,-4 0-2-16,0 1 0 0,1-4 15 0,3 7 3 15,0-4 1-15,-4 0 0 0,4-9-25 0,0 4-6 16,-3 8-1-16,3-2 0 0,0-10-9 0,0 0 0 0,0 0 0 0,0 0 0 15,0 0 0-15,0 0 10 16,0 0-10-16,0 0 10 0,7-4 11 0,0-2 3 0,-3 3 0 0,-1-6 0 16,1 5-14-16,3-8-2 0,-4 2-8 0,4 1 12 15,-3-3-12-15,-1-1-8 0,1 4 8 0,3-4-13 16,-4 7 13-16,1-4 0 0,-1 1-10 16,1 0 10-16,-1 2 0 0,1 1 0 0,-4 6-9 0,0 0 9 15,4-3-10-15,-4 3 2 0,0 0 0 0,0 0 0 16,0 0-7-16,7 0-1 0,0-3 0 0,-7 3 0 15,0 0 16-15,7 3 0 0,0-3 0 0,3 3 0 16,-3-3 0-16,0 0-9 0,0 6 9 0,1 1 0 16,2-1 0-16,-3 0 0 0,0 0 0 0,0 4 0 15,-3-4-9-15,3 3 9 0,-4 1-10 0,1 2 10 16,-1-2-8-16,1 2 8 0,0 1 0 0,-4 3-9 16,0-4 9-16,0 4 0 0,0-1 0 0,0-5 0 15,0-4 0-15,-4 7 0 0,4-4 0 0,0 1 0 16,0-1-17-16,4-3-8 15,-4 4-2-15,0-10 0 0,0 0-32 0,0 0-6 0,0 0-2 0,7-4-395 16,0 4-79-16</inkml:trace>
  <inkml:trace contextRef="#ctx0" brushRef="#br0" timeOffset="94149.616">11892 7788 1486 0,'0'0'32'0,"0"0"8"0,0 0 0 0,0 0 3 0,0 0-35 0,0 0-8 0,0 0 0 0,0 0 0 15,0 0 96-15,0 0 16 0,-10 0 4 0,2 0 1 16,1 0-52-16,-3 0-10 0,-4 0-3 0,3 6 0 15,1-3-24-15,-1-3-6 0,0 0-1 0,-3 3 0 16,7-3-12-16,-3 10-9 0,-1-7 12 0,-3 3-12 16,3 4 0-16,1-4 0 0,-4 6 0 0,7 1-9 15,0 0 1-15,0-1 0 0,-1 7 0 0,1-3 0 16,0 6 8-16,4-4-10 0,-1 1 10 0,1 0-10 16,3 6 10-16,0-12 0 0,0-1 0 0,3 1 0 15,-3-1 0-15,4-2 0 0,-1-1 0 0,-3 0 0 16,4 1 0-16,-1-4 0 0,4-3 0 0,-3 0 0 0,3 1 9 15,0-4-9-15,0 0 12 0,0-4-12 0,0 1 15 16,0-3-4-16,4-3-1 0,0-1 0 0,-1 4-10 0,1 0 12 16,-1-7-12-16,1-3 12 0,-1-2-12 0,1 5 0 15,3-9 0-15,-3 6 0 0,-4-2 0 0,7-1 0 16,-4 0 0-16,1-3 0 0,0 6 0 0,-1-2 0 16,1-8 0-16,-1 8 0 0,1-4 0 0,0-3 0 15,3-4 0-15,-4 1 0 0,1 3-16 0,-1-3 4 16,5 3 0-16,-8-3 1 0,3-4-2 15,1-2-1-15,-4 5 0 0,0-2 0 0,0-3-2 0,-4-1 0 0,1 7 0 0,-4-7 0 16,3 4 7-16,-3-3 1 16,-3 2 0-16,-1 4 0 0,-3 3 8 0,4-3 0 0,-4 3 0 15,0-4 0 1,0 7-24-16,-4 4-4 0,4-1 0 0,0 3 0 0,0 4 19 0,0 2 9 0,3 1-10 16,-3 2 10-16,0 7-13 0,0 0 3 15,0 4 1-15,4 2 0 0,-1 3-3 0,-3 4 0 0,3 9 0 0,1 0 0 16,3 0 12-16,-4 6-12 0,1 6 12 0,-1 4-12 15,4 0 12-15,0 2 0 0,-3-2 0 0,3 9 0 16,3 0 8-16,-3 0-8 0,0-6 8 0,4 6-8 16,-1-6 16-16,1-1 0 0,-1 1-1 0,-3 3 0 15,4-6 19-15,3-4 4 0,-3 1 1 0,-1-1 0 16,1-6-25-16,-1 4-5 0,1-7-1 0,-1 3 0 16,4-6 0-16,-3 0 0 0,3-9 0 0,-4-1 0 15,-3 4-8-15,4-4 8 0,-1 1-8 0,-3-1 8 0,4-5 0 16,0-1 0-16,-1-3 0 0,1 3 0 0,-4-6-8 15,7 4-11-15,0-1 3 0,3-3 0 16,-3 0-30-16,4 0-6 0,-4 0 0 0,4 6-551 16,-1-6-109-16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3:53:1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17343 12355 806 0,'0'0'17'0,"0"0"4"0,0 0 1 0,0 0 2 0,0 0-24 0,-4 9 0 0,4-2 0 0,0-1 0 16,0 3 0-16,0-6 0 0,0-3 0 15,0 10-354-15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9:00:01.2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3048 6465 1335 0,'0'0'29'0,"0"0"7"0,0 0 0 0,0 0 2 0,0 0-30 0,0 0-8 0,0 0 0 0,0 0 0 0,0 0 51 0,0 0 9 16,0 0 1-16,0 0 1 0,0 0-26 0,0 0-6 15,0 0-1-15,0 0 0 0,0 0-9 0,0 0-1 16,0 0-1-16,0 0 0 16,0 6 3-16,0 3 1 0,0-9 0 0,0 3 0 0,-4 7-6 0,1-1 0 15,3-9-1-15,-4 3 0 0,1 7 2 0,-1-1 1 16,1-3 0-16,3-6 0 0,-4 7 5 0,1 2 1 16,-1-3 0-16,1 4 0 0,-8-7 0 0,11 9 0 15,0-5 0-15,0 2 0 0,-3 4-2 0,-1-7 0 16,1 6 0-16,-1 1 0 0,0-4-2 0,-3 4 0 15,4 0 0-15,-1 5 0 0,1-5-8 0,-1-1-3 16,1 4 0-16,3 0 0 0,-7-4-9 0,3 4 0 16,4-3 9-16,-3-1-9 0,-4 7 11 0,3-7-3 0,1 4 0 15,3-3 0-15,-4 5-8 0,1-2 8 0,3 3-8 16,0-3 8-16,0 6-8 0,0-4 12 0,0 1-12 16,0 3 12-16,-4 0-12 0,4-6 10 0,0 6-10 0,0-3 10 15,0 3-10-15,0-4 12 16,-4 11-12-16,4-4 12 0,-3 0-12 0,3 3 10 0,-4-3-10 0,4 3 10 15,0 1 5-15,-3-4 1 0,-1 6 0 0,1-3 0 16,-1 0-16-16,1 1 9 0,-1-4-9 0,-6 3 8 16,6 0 0-16,1-3 0 0,-1 0 0 0,1-3 0 15,-1 6-8-15,1-9 0 0,-1 6 0 0,0-3-11 16,-3-3 11-16,4-3-10 0,-1 6 10 16,1-7-10-16,-1 1 10 0,1-3 0 0,-1-7-9 0,-3 10 9 15,7-10-20-15,-3 6 0 0,-1-5 0 0,4-1 0 16,0-6-37-16,0 0-7 0,0 0-2 15,0 0 0-15,0 0-155 0,0 0-31 0,0 0-7 0</inkml:trace>
  <inkml:trace contextRef="#ctx0" brushRef="#br0" timeOffset="852.247">3362 6646 1036 0,'0'0'21'0,"0"0"7"0,0 0-28 0,0 0 0 0,0 0 0 0,0 0 0 15,0 0 39-15,-4 7 2 0,4-1 1 0,-3 3 0 16,3 1-21-16,0-4-4 0,0-6-1 0,-4 6 0 15,1 4 26-15,3-4 5 0,-4 3 1 0,1-5 0 16,3-4-4-16,-4 12 0 0,4-6 0 0,-3-2 0 16,3-4 9-16,-4 12 2 0,1-3 0 0,3-5 0 15,0 5-23-15,0 0-4 0,0 1 0 0,0-4-1 16,0 7-18-16,0-1-9 0,-4-2 10 0,8 2-10 16,-4 7 9-16,0-7-9 0,0 4 8 0,0 3-8 15,0-6 13-15,0 2-2 0,0 4-1 0,0-3 0 0,-4 3-10 16,1-4 12-16,-1 4-12 0,4-3 12 15,-3 3-12-15,3-4 0 0,-4 1 0 0,4 3 0 16,-3-4 0-16,-1 4 0 0,0-3 0 0,4-4 0 16,0 1 0-16,-3 6 0 0,-1-4 0 0,4-2 0 15,-3 0-17-15,-1-1 1 0,4-3 0 0,-3 4 0 16,3-4-28-16,0 4-6 0,-4-7-1 16,4 1 0-16,0 5-42 0,0-6-9 0,0 1-2 0,0 2 0 15,0 0-15-15,0 1-3 0,0-4-1 0,0 0 0 0</inkml:trace>
  <inkml:trace contextRef="#ctx0" brushRef="#br0" timeOffset="1836.653">4046 6932 1335 0,'0'0'29'0,"0"0"7"0,0 0 0 0,0 0 2 0,0 0-30 0,0 0-8 0,-3-3 0 0,-4 0 0 16,0-1 8-16,0 1 0 0,7 3 0 0,-14-3 0 15,7 0-8-15,-4 3 8 0,0-6-8 0,1 6 8 16,-1 0 0-16,1 0 0 0,-1-3 0 0,0 3 0 16,4-4 0-16,-7-2 0 0,4 6 0 0,-8-3 0 15,7 3 3-15,1-3 1 0,-1 3 0 0,-3 0 0 16,4-3 8-16,-5 3 3 0,5 0 0 0,3 0 0 16,-4 3 5-16,1 0 2 0,-4-3 0 0,3 3 0 15,0-3-1-15,4 6 0 0,-3-2 0 0,3-1 0 16,0-3-13-16,-4 6-2 0,4-3-1 0,7-3 0 0,-7 6-13 15,7-6 0-15,-4 7 0 0,1-4 0 16,3-3 0-16,-7 9-8 0,3-3 8 0,4 1 0 16,0 2 0-16,0 1 0 0,0-1-8 0,0-3 8 0,4 4 0 15,-4-1 0-15,3 0-8 0,1 1 8 0,-1-1 0 16,4 4 9-16,-3-4-1 0,3 4 0 0,4-4-8 0,-4 4-14 16,3-4 3-16,-3 4 1 0,4-4 10 0,0 4 11 15,-1-1-3-15,4 1 0 0,-3-1-8 0,-1 1 0 16,1-1 0-16,0 4 0 0,3-7 0 0,-4 10 0 15,1-9 0-15,-1 2 0 0,1 1 0 0,0-1 0 16,3-5 0-16,-4 8 0 0,1-2 0 0,-8-1 0 16,8 1 0-16,-4-1 0 0,0 1 0 0,4-4 0 15,-8-2 0-15,4 5 0 0,-3-2 0 16,-1-1 0-16,1 0 0 0,-4-2 8 0,0 2-8 16,0 0 0-16,0 1 0 0,-4-4 0 0,4-6 0 0,0 10 0 15,0-7 0-15,-3 9 0 0,-1-5 8 0,-3-4-8 0,0 3 0 16,-3 0 8-16,2-6-8 0,-2 10 8 15,3-7-8-15,-7 6 8 0,3-3-8 0,-6 1 0 16,2-7 9-16,-2 9-9 0,3-6 8 0,-4-3-8 0,4 10 8 0,-4-7-8 16,-3 3 0-16,0-6 0 0,0 3 0 0,0-3 0 15,3 0 0-15,4 3-13 0,-7-3 1 0,-4 0 1 16,7-3-17 0,1 3-4-16,-1 0-1 0,4-3 0 0,7-3-113 15,-4 6-22-15</inkml:trace>
  <inkml:trace contextRef="#ctx0" brushRef="#br0" timeOffset="2771.035">3531 6389 1272 0,'0'0'26'0,"-3"10"7"0,-4-4-33 0,3 0 0 0,1 7 0 0,-8-4 0 15,8 1-9-15,-4-1-9 0,3-3-2 0,-3 7 0 32,-4-4-27-32,4 4-5 0,0-4-2 0,-3 4 0 0,-1-4 54 0,4-3 12 0,0 7 1 0,0-4 1 15,0 4 64-15,-4-1 13 0,4 7 2 0,-7-3 1 16,7-4-42-16,0 4-9 0,0 0-2 0,0 0 0 16,0 5-25-16,0-2-6 0,3 3-1 0,-3-3 0 15,0 3 2-15,0 0 0 0,4-6 0 0,-5 6 0 16,8 3 9-16,-7-7 3 0,4 8 0 0,-1-4 0 15,1-1 1-15,-1 1 0 0,4 4 0 0,-3-1 0 16,-1 0-16-16,1-3-8 16,-1 3 10-16,-3 0-10 0,4 0 9 0,-1 0-9 0,1-3 8 0,-1 9-8 15,0-6 0-15,1 0 0 0,-1 1 0 0,1-4 0 0,3 3 0 0,-4 3 0 16,1-3 0-16,3 0 0 16,-4 3 0-16,4 0 0 0,0 1 0 0,0-4 0 15,0 3 0-15,0-3 0 0,0 0 0 0,0 0 0 16,4 0 0-16,-4 0 0 0,0-3 8 0,3 7-8 0,-3-4 0 0,0 0 0 15,4-3 0-15,-4 0 0 16,3-4-40-16,-3 8 0 0,0-5 0 0</inkml:trace>
  <inkml:trace contextRef="#ctx0" brushRef="#br0" timeOffset="4619.501">5567 7305 1166 0,'-4'-9'49'16,"1"9"-39"0,-1-7 43-16,1 1 9 0,-4 3 2 0,3 0 0 0,1-4-45 15,-1 4-9-15,1-3-2 0,-1 3 0 16,-3-3 3-16,0-1 0 0,0 4 0 0,0-3 0 0,0 3 27 15,-4 0 6-15,4-4 0 0,-3 7 1 0,-1-3-29 0,0 3-7 0,4 0-1 16,0 0 0 0,-3 3-8-16,3-3 0 0,-7 7 0 0,-1-4 8 0,1 0 0 0,0 6 0 0,0 1 0 0,3-4 0 15,-3 3-8-15,0 1 0 0,4-1 0 16,-1-2 8-16,-7 5-8 0,8-2 0 0,-1 2 0 16,-3 1 0-16,4-1-9 0,-1-2 9 0,0 2-12 0,4 1 12 15,-3 5-8-15,3-5 8 0,0 3 0 16,3-1 0-16,1-2 0 0,-1-1 0 15,1 1 0-15,3 0 0 0,0-1 0 0,0 4 0 0,3-7 0 0,1 4 0 16,-1-1-10-16,1-2 2 16,3 2 0-16,0-2 0 0,3 2 8 0,-3 1 0 0,8-4 0 0,-5 4 0 15,4-4 0-15,0-3 0 0,7 4 8 0,-6-7-8 16,-1 6 0-16,3-2 0 0,1-1 0 16,0 0 0-16,-1-3 0 0,1 0 0 0,0-3 0 0,-4 0 0 15,3 0 0-15,-3 0 0 0,4-6 0 0,0 0 0 16,-4 0 0-16,7-1 0 0,-7-2 0 0,-3-4 8 15,6 1-8-15,-3 2 0 0,1-2-11 0,-1-1 11 16,0-2-12-16,-4-4 12 0,8 0-13 0,-7 0 5 16,-1-3 8-16,1 0 0 0,-1-3 0 0,1 3 0 15,-1-3 0-15,1 0 0 0,0-3 0 0,-1 0 0 16,-3-1 0-16,4-2 0 0,3 3 0 0,-7-4 0 16,0 4 0-16,-3 0 0 0,6 0 0 0,-3 0 0 15,-3-1 0-15,3 1 0 0,-4-3 8 0,1-4-8 16,-1 10 10-16,1 0-2 0,-1-6-8 0,-3 9 12 0,0-3-12 15,0 0 0-15,0-4 0 0,-3 4 0 16,-1-3-24-16,4 9-2 0,-7-9 0 16,4 6 0-16,-1-3 8 0,1 0 2 0,-1 3 0 0,-3 0 0 15,4-3 16-15,-1 9 0 0,1-3 0 0,-1 7 9 0,4-4 19 0,-3 7 4 0,-1-1 1 16,0-2 0 0,1 9-5-16,3 0-2 0,0 3 0 0,0 0 0 0,0 0-11 0,0 0-3 15,-11 0 0-15,4 6 0 0,4 0-12 0,-4 0-8 0,3 7 8 0,-3-4-13 16,4 13 13-1,-1-3-9-15,1 0 9 0,-1 6-8 0,1-3 8 0,-1 9 0 0,0-2 0 0,1 2 0 16,3 0 0-16,-4 1 0 0,1 2 0 0,-1 1-8 16,4 5 8-16,-3-2 0 0,3 0 8 0,-4-1-8 15,4 4 8-15,0 0-8 0,0-4 10 0,0-2-10 16,0 6 8-16,0-1-8 0,0-2 0 0,4-3 0 16,-4 5 0-16,3-2 0 0,-3-4 0 15,4 1-10-15,-1-7-21 0,1 4-4 0,-1-7-1 0,1 0 0 16,0-3-32-16,-4-4-8 15,3 1 0-15</inkml:trace>
  <inkml:trace contextRef="#ctx0" brushRef="#br0" timeOffset="5385.964">6410 7296 1265 0,'0'0'36'0,"0"0"8"16,-7 0-36-16,-7 0-8 0,7 0 0 0,-4 0 0 16,1 0 28-16,-1 6 3 0,0-3 1 0,1 0 0 15,-4 0-20-15,3 0-3 0,1 1-1 0,2 2 0 16,-6 0 4-16,-3-6 0 0,6 9 0 0,-3-5 0 16,3 5-3-16,1 4 0 0,-4-4 0 0,3 0 0 15,1-2-9-15,-1 8 0 0,8-2 0 0,-8-1 0 16,0-5 0-16,1 8 0 0,3-8 0 0,0 5 0 15,3-2 0-15,-3-1 0 0,4 0 0 0,-1-2 0 0,0 5 8 16,1-2 0-16,3-1 0 0,0 0 0 16,0-2-8-16,3 5 10 0,5 1-10 0,-5-1 10 0,4-2-10 0,0-4 0 15,0 0 0-15,0 1 0 16,0-1 0-16,7 3 0 0,-3-3 0 0,-4 1 0 0,4-1 0 0,3-3 0 16,0-3 0-16,0 3 0 0,-3-3-8 0,6 0 8 0,-3 7 0 15,4-7 0-15,-7 0-13 16,3 0 1-16,0 0 1 0,0 0 0 0,0 0 11 0,-3-7 0 0,-1 4 0 0,4 0 0 15,0-3 0-15,-3-1 11 0,-4-2-11 16,0 0 12-16,4-1-12 0,-4 4 0 0,-4-3 0 0,4 2 0 16,0-5 0-16,-3-1 0 0,3 1 0 0,-7 2 0 15,3-2 0-15,-3-4 0 0,0-3 0 0,0 4 0 16,-3-1 0-16,-4-3 0 0,3 3 0 16,-3-2 0-16,0 2 22 0,0-3 6 0,0 0 0 0,0 4 1 15,0-1-29-15,0-3 0 0,0 7 0 16,-4-4 0-16,4 3 0 0,-3 1 0 0,3-1 0 0,0 4 0 15,0-1-47-15,-1 7-15 16,-2 0-3-16</inkml:trace>
  <inkml:trace contextRef="#ctx0" brushRef="#br0" timeOffset="6304.28">6844 7067 1333 0,'-7'6'56'16,"0"0"-44"-16,3-3 28 0,1 7 5 15,-4-7 2-15,7-3 0 0,-4 9-38 16,4-9-9-16,0 10 0 0,0-1 0 0,-3-3 16 16,3 4 0-16,-4-1 1 0,4 1 0 15,0-1 11-15,0 0 3 0,4 4 0 0,-4-4 0 0,3 4-13 0,1-1-2 0,-1 1-1 16,1 6 0 0,-1-4-15-16,4-2 0 0,0 0 0 0,-3 5 0 0,-1-2 0 0,1 6-13 15,-1-3 2-15,1 0 1 0,3-1 10 0,-3-2-8 0,6 3 8 0,-3-3-8 31,0-4 8-31,4 7 0 0,-4-6 0 0,0-1 0 0,4-3 0 0,-4-2 0 0,3 2 0 16,4-3-8-16,-3 1 8 0,-1-7 0 16,5 0 0-16,-5 0 0 0,4 0 8 0,0 0-8 0,-7-3 8 0,4-4-8 15,0 4 12-15,-4-6-3 0,3 2 0 0,1-2 0 16,-4-3-9-16,3-1 12 0,-2 4-12 0,-1-7 12 16,0 3-12-16,0-2 0 15,-4 2 0-15,8-3-11 0,-8-2-9 0,-3 2-1 0,4 0-1 0,-4 1 0 16,0-1-14-1,3 3-4-15,-3-5 0 0,0 5 0 0,0 7 14 0,-3-7 2 0,3 7 1 0,0 0 0 16,0-1 12-16,0 7 3 0,0 0 0 0,0 0 0 16,0 0 17-16,0 0 4 0,-7-9 1 0,7 9 0 15,0 0 2-15,0 0 1 0,-11 9 0 0,4-2 0 16,4-4 15-16,-4 3 2 0,3 3 1 0,1-2 0 16,-1-1-12-16,0 7-3 0,1-4 0 0,-1 4 0 15,4-1 0-15,-3 1 0 0,3-4 0 0,-4 4 0 16,4-1-20-16,0 1 9 0,0 2-9 0,4-2 0 15,-4-1 0-15,3 4 0 0,-3-7 0 0,0 4 0 16,4 0 0-16,-1-1-9 0,-3-2 1 0,4 2 0 16,0-3-17-16,-1-2-3 0,1 5-1 0,-1-2 0 15,1-1-39-15,-1-6-7 0,4 10-1 0</inkml:trace>
  <inkml:trace contextRef="#ctx0" brushRef="#br0" timeOffset="6888.391">7673 6637 1512 0,'-4'9'64'15,"4"4"-52"-15,-3 0 51 0,-1 8 9 0,4-2 3 16,-3 0 0-16,3 3-40 0,-4 0-8 0,4 0-2 0,0 3 0 16,0 0-25-16,-3 0 0 0,-4 3 8 0,7 4-8 15,-4 2 0-15,4 1 10 0,-3-1-10 0,-1 1 10 16,4 2-10-16,-3-2 0 0,-1-1 0 0,4 7 8 16,0-6-8-16,0-4-11 0,0 4 3 0,0-1 0 15,0-3-37 1,0-2-7-16,0-4-2 0,0 6 0 0,0-6 3 0,0 0 1 15,4-3 0-15,-4-3 0 16,3 0-32-16,1-4-6 0,-1-8-2 0</inkml:trace>
  <inkml:trace contextRef="#ctx0" brushRef="#br0" timeOffset="7245.207">7528 7095 1896 0,'4'0'80'0,"3"0"-64"15,3 6-4-15,-2-3 0 0,2-3 0 0,1 3 0 16,3 1-12-16,-4-1 0 0,4-3 0 0,1 0-10 16,-5 0 2-16,4 3 0 0,0 0 0 0,-3-3 0 15,3 0-16 1,-3 0-4-16,6 3 0 0,-3-3 0 0,1 0-73 0,-1 3-15 0</inkml:trace>
  <inkml:trace contextRef="#ctx0" brushRef="#br0" timeOffset="9763.456">8029 7455 1072 0,'0'0'24'0,"0"0"4"0,0 0 2 0,0 0 0 16,0 0-30-16,0 0 0 0,0 0 0 0,0 0 0 0,0 0 18 0,0 0-2 16,0 0-1-16,0 0 0 15,0 0-15-15,0 0 0 0,0 0 0 0,0 0 0 0,0 0 0 0,0 0 0 16,0 0 0-16,0 0 0 16,4-3 0-16,3 3 0 0,0-3 0 0,0 3 0 0,0-3 0 0,0 3 0 15,4 0 0-15,-1-3 0 16,1 3-16-16,3 0 3 0,0-6 1 0,-3 6 0 0,6 0-9 0,-10 0-2 0,7 0 0 0,4-7 0 31,-4 1 23-31,4 6 0 0,-1-3-9 0,-2 0 9 0,6-3 0 0,-7 2 0 0,0-2 0 16,0-6 0-16,4 8 0 15,-1-5 0-15,-3 6 0 0,4-6 0 0,-4 2 0 0,0-2 0 0,-3-1 0 0,3 1 0 16,-3-3 0-16,-1 8 0 16,1-5 0-16,-4 0 0 0,0 2 0 0,0-2 0 15,-4-1 0-15,4 4 0 0,-3 0 0 0,-4 0 0 0,4-1 0 0,-4 4 0 16,-4-3 15-16,4 6 0 0,0-3 0 0,-4-7 0 15,-3 4-15-15,4 0 0 0,-4 3 0 0,0-4 0 16,0 1-9-16,0 0-5 0,0 0-1 0,0-1 0 16,-4 4 15-16,0 0 0 0,4 0 0 0,-3 0 0 15,-1 0 23-15,-3 3 7 0,0 0 2 0,0 3 0 0,3 0-32 16,-3 3 0-16,0-3 0 0,0 4 0 0,-4-1 0 16,8 3 0-16,-15 4 0 0,7-4 0 15,-3 4 16-15,4-1-4 0,-1 1 0 0,0-1 0 0,1 1 0 16,-1 0 0-16,4-1 0 0,-4 4 0 15,1-1-3-15,-1-2-1 0,7 0 0 0,-3-1 0 0,7 7 20 0,-7-3 3 16,11-4 1-16,-4 1 0 16,3 2-9-16,4 1-2 0,-4 0 0 0,4 3 0 0,4-4-3 0,0-2-1 15,3 6 0-15,-4-4 0 16,4-2-17-16,4 2 0 0,-4 1 0 0,3-3 0 16,1-1 0-16,3 1 0 0,-3-1 0 0,3-2 0 0,-4 2 0 0,1-5 0 15,3-1 0-15,0 0 0 0,0 0 0 0,0-6-22 16,4 7 3-16,-4-4 1 0,4-3-2 15,-4 0-1-15,4-3 0 0,3-4 0 16,0 4-62-16,-4 0-12 0,8-3-2 0</inkml:trace>
  <inkml:trace contextRef="#ctx0" brushRef="#br0" timeOffset="10905.112">8728 7176 832 0,'0'0'35'15,"0"0"-35"-15,0 0 36 0,0 0 0 0,0 0 0 0,0 0 0 16,-7 0-25-16,7 0-11 0,0 0 10 0,-7 7-10 16,7-7 16-16,-7 3-2 0,7-3-1 0,-7 3 0 15,-1 3 17-15,8-6 3 0,-7 6 1 0,4 1 0 16,3-7-21-16,-4 9-4 0,-3-3-1 0,4 4 0 16,-1-1-8-16,1 1 8 0,-1-1-8 0,1 0 8 15,3 4 0-15,-4 0 0 0,4-1 0 0,-3 4 0 0,3-4 26 0,0 1 5 16,-4 3 1-16,4-4 0 0,-3 1-1 15,-1 5 0-15,4-5 0 0,-4 3 0 16,4-1-24-16,0-2-5 0,-3-1-1 0,3 4 0 0,0-3-9 0,-4-1 0 16,4 1 0-16,-3-4 0 0,3 1 0 0,0-1 0 15,0 4 0-15,0-7 0 0,0-6 0 0,-4 6-12 16,1 3 2-16,-1-2 1 0,4-7-11 0,0 0-3 16,0 6 0-16,0-6 0 15,0 0 6-15,0 0 1 0,0 0 0 0,0 0 0 0,0 0-7 0,0 0-1 16,0 0 0-16,0 0 0 0,0 0 8 0,0 0 2 0,0 0 0 15,0 0 0-15,0 0 14 0,0 0-9 16,0 0 9-16,0 0-8 0,4 6 8 0,-4-6-12 0,0 0 12 0,0 0-348 16,0 0-64-16</inkml:trace>
  <inkml:trace contextRef="#ctx0" brushRef="#br0" timeOffset="14688.961">8710 7434 801 0,'0'0'16'0,"0"0"5"16,0 0-21-16,-3-10 0 0,3 10 0 0,-4-3 0 0,1-6 42 0,3 9 4 16,0 0 1-16,0 0 0 15,0 0-24-15,-8 0-5 0,8 0-1 0,-7-4 0 0,7 4 9 0,-7 0 2 16,7 0 0-16,-7 0 0 16,7 0-12-16,-7-3-1 0,7 3-1 0,0 0 0 0,0 0-5 0,0 0-1 0,-7 0 0 0,7 0 0 15,-7-6 15 1,4-3 2-16,3 5 1 0,0-5 0 0,3-3-8 0,1-1-2 0,3 0 0 0,3-8 0 15,1 5 7-15,-1-6 1 16,5 0 0-16,-1 0 0 0,-4-3 16 0,4 3 3 0,4 0 1 16,0 3 0-16,-4-3-17 0,7 0-3 0,-3-3-1 15,-1 3 0-15,-3 0 15 0,4 3 3 0,0-2 1 0,-1-1 0 16,-3 3-13-16,0 3-2 0,1-3-1 0,-1 4 0 16,0-1-14-16,-4 3-2 0,4-2-1 0,1 2 0 15,-1 1-9-15,0-1 0 0,0 4 0 0,-4-4 0 16,8 10 0-16,-7-6 0 0,3 5 0 15,0 1-11-15,0 0 11 0,0 3-12 0,4 3 12 0,-4 0-12 16,-3 1-2-16,3 8-1 0,0 1 0 0,-4-1 0 16,1 4 1-16,-1 0 0 0,1 2 0 0,0 1 0 15,-4 3 14-15,0 0-11 0,0 3 11 0,0 0-10 16,-4 3 10-16,1 1-10 16,-1-1 10-16,-3 3-10 0,0-6 10 0,-3 10 0 0,3-10 0 0,-4 9-8 15,1-2 8-15,-4-4 16 0,3 7-4 0,1-1-1 16,-4 0 2-16,-4 1 1 0,4-1 0 0,-4 1 0 15,4-1 0-15,-3 1 0 0,-1-4 0 0,1 1 0 0,-4-1-2 16,-1-3 0-16,5-3 0 0,-1 0 0 0,1-3-12 0,-1 3 0 16,1-6 0-16,2 3-10 0,-2-6-6 0,-1-4 0 15,4 1-1-15,-3 3 0 16,3-7-35-16,0 0-8 0,3-2 0 0</inkml:trace>
  <inkml:trace contextRef="#ctx0" brushRef="#br0" timeOffset="15392.841">9814 6643 1664 0,'-7'16'35'0,"7"-16"7"0,0 0-34 0,-3 13-8 0,3-13 0 0,0 12 0 15,-4-3 18-15,1 4 2 0,3 0 0 0,0 5 0 16,0-2-20-16,-4 3 0 0,4-3 0 0,-3 9 0 16,-1-7 0-16,4-2 0 0,-3 6 0 0,-1 0 0 15,4 0 0-15,-4 3 0 0,1 0 0 0,-4 0 0 16,3 3 0-16,1 1 0 0,3-4 0 0,-4 0 0 16,1 9 0-16,3-5-14 0,-4 2 2 0,4 3 1 15,4 1-42-15,-8-1-9 0,4 1-2 16,-3-1 0-16,3 1-23 0,-4-1-5 0,4 1 0 0,0-1-1 15,-3-5 11-15,6-4 2 0,-3 0 1 0,0 3 0 16,0-9-5-16,4 3-2 0</inkml:trace>
  <inkml:trace contextRef="#ctx0" brushRef="#br0" timeOffset="15756.056">9525 7026 1455 0,'4'9'61'0,"3"-2"-49"0,3-1 28 16,1 6 6-16,3-2 1 0,0-1 0 16,0 1-38-16,4-4-9 0,-1 6 0 0,-3-5 0 0,4 2 0 0,0-3 0 15,3 7 9-15,0-7-9 16,-3 4-36-16,3-1-11 0,0 0-2 0,-3 4-1 15,3-4-33-15,-4 1-6 0,5-1-2 0</inkml:trace>
  <inkml:trace contextRef="#ctx0" brushRef="#br0" timeOffset="16988.282">10986 7283 1264 0,'0'0'26'0,"0"0"7"0,0 0-33 16,0 0 0-16,0 0 0 0,0 0 0 0,-8 0 16 0,8 0-3 0,-7 0-1 0,7 0 0 15,-7-3-12-15,0 3 0 0,0 0 0 0,7 0-10 16,0 0 10-16,-10 0 0 0,3 0 0 0,0 0-8 16,7 0 8-16,-11 0 8 0,4 0-8 0,-4 0 11 15,1 0-11-15,3 3 8 0,0-3-8 0,-4 0 8 16,4 0-8-16,-4 0 0 0,4 0 0 0,0 6 0 0,7-6 8 16,-10 7 0-16,3-7 0 0,-4 9 0 0,4-3 13 15,-4 1 3-15,4-1 0 0,0 0 0 0,0 0-11 0,4 1-1 16,3-7-1-16,-7 6 0 15,0 3-11-15,3-2 8 0,1 2-8 0,-1-6 8 0,1 10-8 0,-1-4 0 16,0 0 0-16,4-5 8 16,0 8-8-16,0-6 0 0,4 7 0 0,-4-4 0 15,4-2 0-15,-1 5 0 0,-3-2 0 0,4 2 8 0,3-2-8 0,-4 2 0 16,1-3 0-16,3-2 0 16,-4 5 0-16,4-2 0 0,4 2 0 0,-4-2 0 0,0-1 0 0,0-6 0 15,4 0 0-15,-4 0 0 16,0 1 0-16,3-1 0 0,-3 3 0 0,4-3 0 0,0-3 0 0,-4 3 0 15,3-3 0-15,-3 0 8 0,4 7 0 0,-4-7 0 16,0 3 0-16,0-3 0 0,0-3-8 0,0-4-14 0,0 7 3 16,0-6 1-1,-3 0 10-15,3 3 0 0,0-4 0 0,0 1 0 0,-4-3 0 0,5-1 0 0,-5-2 0 16,1 2 0-16,-1-2 0 0,4-1-12 16,0 1 2-16,-3-1 0 0,3 1 10 0,-4-4-13 0,1 3 5 0,3-2 8 15,-4 2-9-15,1 1 9 0,-4 2 0 16,7-2 0-16,-3 5 0 0,3-5 0 0,-4 2 0 0,1 1 0 15,-4 0 0-15,3 5 0 0,-3-5 0 0,0 9 0 16,4 0 0-16,-4 0 0 0,0 0 0 0,0 0 0 16,0 0 0-16,0 0 8 0,0 0-8 0,0 0 0 15,0 0 8-15,0 0 0 0,0 0-8 0,0 0 12 16,0 0-3-16,0 6-1 0,0 1 0 0,0 2 0 16,0 0-8-16,0 1 0 0,0-4 0 0,-4 7 0 15,4 2 0-15,0 1 0 0,-3-3 0 0,3 2 0 0,0 1 0 16,-4 0 0-16,4 2 0 0,-3 1 0 15,3 0 0-15,0 3 0 0,0-3 14 0,0 3-4 0,-4 0-10 16,1 0 0-16,3 0-12 0,-4 3 12 0,4 0 8 16,0-3 10-16,0 3 2 0,-4-3 0 0,4 0-12 0,0 0-8 15,0-4 12-15,0 1-12 16,0 0 12-16,0 0-12 0,0 3 12 0,0-6-12 16,4 2-28-16,-4-2-12 0,0-3-2 0,0 5-1 15,4-2-8-15,-4-3-1 0,0-1-1 0</inkml:trace>
  <inkml:trace contextRef="#ctx0" brushRef="#br0" timeOffset="17827.682">11292 7296 1212 0,'0'0'51'15,"0"0"-41"1,0 0 56-16,0 0 11 0,0 0 3 0,0 0 0 16,-7 6-36-16,0-3-6 0,0 0-2 0,0 3 0 0,0-2-23 0,0 2-5 15,0 0 0-15,0 7-8 0,0-7 17 0,0 3-3 16,3-2-1-16,1 5 0 0,-1 1-13 0,1-1 0 15,3-2 0-15,0 2 0 16,-4 1 0-16,4 2 0 0,0-2 0 0,0 3 0 0,0-1 0 0,4 1 0 0,-4-4 0 16,0 4 0-16,0-3 0 0,3-1 0 0,-3 1 0 0,4-1 0 15,-1-2 0-15,-3 2-10 16,7 1 10-16,-3-1-8 0,-1-2 8 0,5-4 0 0,-5 0 0 0,1 1 0 16,3-1 0-16,-4 0 0 0,-3-6 0 15,0 0 0-15,4 6 0 0,-4-6 0 16,0 0 0-16,3 4 0 0,4-1 9 0,-3-3-9 15,3 0 12-15,-7 0-12 0,3-3 0 0,1-4 0 0,-1-2 0 0,1 6 0 16,-1-7 0-16,1 4 0 0,0-3-9 0,-1 2 9 16,1-5-12-16,-1 9 2 0,-3-7 1 15,4 4 0-15,-4-3-3 0,3-4-1 0,1 4 0 0,-1-4 0 16,1 1-16 0,-1-1-3-16,1 0-1 0,-1 4 0 0,-3-3 8 0,4-1 1 0,-1 4 1 0,1-4 0 15,-4 4 23-15,3 2 0 0,1-2-9 0,-1 3 9 0,1 3 0 16,-4 3 0-16,0-10 11 0,0 10-11 0,0 0 19 0,0 0-3 15,4-3-1-15,-4 3 0 0,0 0-6 0,0 0-1 16,0 0 0-16,0 0 0 0,0 0-8 0,0 0 0 16,0 0 0-16,0 0 0 0,0 0 0 0,0 0 0 15,0 0 0-15,0 0 0 16,0 0 0-16,0 0 0 0,0 0 0 0,0 0 8 0,0 0-8 0,0 0 0 16,0 0 0-16,0 0 0 0,0 0 16 15,0 0 0-15,0 0 1 0,0 3 0 16,3 10 14-16,-3-7 2 0,0 3 1 0,0-2 0 0,0 5-11 0,0 1-3 15,0 2 0-15,-3-2 0 0,3 3-8 0,-4-1-3 16,4 1 0-16,0-3 0 0,0-1-9 0,-4-3 0 16,4-2 0-16,-3 5 8 0,3 1-8 0,0-4 0 15,0-3 0-15,0 1 0 0,0-7 0 16,0 0-16-16,0 0 4 0,3 9 1 16,1-6-117-16,-4-3-24 0,0 0-5 0</inkml:trace>
  <inkml:trace contextRef="#ctx0" brushRef="#br0" timeOffset="18456.898">11620 7449 1664 0,'0'0'47'0,"0"0"11"15,0 0-46-15,0 0-12 0,0 0 0 0,0 0 0 16,0 0 0-16,0 0 0 0,0 0 0 0,0 0-11 16,0 0-22-16,0 0-5 0,0 0-1 0,0 0 0 0,0 0 39 0,4-3 0 15,0 3 0-15,3-3 0 0,-4 3-9 0,4-6 9 0,0 6 0 16,0-3 0-16,4-1-21 0,-4-2 2 0,0 3 1 0,0 0 0 16,0-3 5-16,0 2 1 0,-3-2 0 0,3 3 0 15,0-6 12-15,0 9 0 16,0-4 0-16,-4-5 0 0,1 6-12 0,0 0 0 15,-4-3 0-15,0 6 0 0,0-7 28 0,0 1 7 0,0-3 1 0,-4 5 0 16,4-5-12-16,-4 6-3 0,-3-6 0 0,0 5 0 16,-3-2-9-16,3 0 0 0,0 0-12 0,-4-1 12 15,4 1 0-15,-4 6 0 0,4-3 0 0,-3 0 0 16,-4 3 9-16,0 3 10 0,3-3 1 0,-3 3 1 16,0 3 4-16,0 1 1 0,0 2 0 0,-4 0 0 15,4 7-15-15,0-3-3 0,0 2-8 0,-1 4 12 16,1-6-12-16,4 9 0 0,-4 3 8 0,3-3-8 15,4 3 0-15,0-3 0 0,0 3 0 0,3-3 0 16,1 0 0-16,3 0 0 0,0 0 0 0,3-4 0 0,1 1 0 16,3-3 0-16,0 6 0 0,4-10 0 0,-1 10-12 0,1-9 0 15,3 6 1-15,4-7 0 0,-4 1-4 0,0-4-1 16,0-3 0-16,3 7 0 16,8-4-11-16,-4-2-2 0,0-4-1 15</inkml:trace>
  <inkml:trace contextRef="#ctx0" brushRef="#br0" timeOffset="19473.652">12831 6800 1550 0,'0'0'32'0,"0"0"8"16,0 0-32-16,0 0-8 0,0 0 0 0,3 13 0 16,-3-4 25-16,0 0 4 0,0 1 1 0,0 2 0 15,0 1-14-15,0-1-2 0,0 4-1 0,-3 3 0 0,-1 0 2 0,4 0 0 16,-4 3 0-16,1 0 0 0,-1-1 4 16,1 5 1-16,-1-1 0 0,1 3 0 0,-1 0-9 0,1 3-2 0,-1-2 0 0,1 2 0 15,-1 0-9-15,1 1 0 16,-1-1 9-16,1 0-9 0,-1 4 0 15,1-4 0-15,-1 1 0 0,1 2 0 0,-1-2 0 0,4-4 8 0,-4 6-8 16,4 1 0-16,-3-4 0 0,3-3 0 0,-4 4 0 0,1-4 0 16,3-6 0-16,0 3 0 0,0-3 0 15,0 3-12 1,0-6-18-16,0-4-4 0,0 4-1 0,3-3 0 0,-3-4-27 16,4 1-6-16,-4-4 0 0,0 1-1 15,0-10-105-15,0 0-21 0</inkml:trace>
  <inkml:trace contextRef="#ctx0" brushRef="#br0" timeOffset="19870.598">12619 7208 1576 0,'0'0'32'0,"0"3"9"0,0-3-33 0,-4 6-8 0,4-6 0 0,0 6 0 16,4 4 24-16,-1-1 2 15,1-2 1-15,3-1 0 0,0 3-27 0,0-3 0 16,0 4 8-16,0-1-8 0,0-2 0 0,0-1 8 0,4 0-8 0,-1 0 8 16,1-2-16-16,3 2-4 0,-3 0-1 0,3-6 0 31,-4 0-37-31,5 6-7 0,-5-3-2 0,4-3 0 16,-3 0-10-16,3 4-3 0,4-4 0 0,-4 0 0 15,3 0 34-15,-3 0 6 0,1 0 2 0,-1-4 0 0,3 4 10 0,1-3 1 0,-4-3 1 0,4 6 0 16,-1-3-40-1,1-6-8-15</inkml:trace>
  <inkml:trace contextRef="#ctx0" brushRef="#br0" timeOffset="20993.559">13275 7236 942 0,'0'0'40'16,"0"9"-32"-16,0-9 22 0,4 7 5 15,-1-1 1-15,-3 0 0 0,0-6-26 0,4 6-10 16,-4-6 8-16,0 7-8 16,3-1 0-16,-3-6 8 0,0 0-8 0,0 9 0 0,4-5 30 0,-4 5 1 15,0 0 0-15,0-9 0 0,3 4 9 0,1 5 1 16,-4-6 1-16,0-3 0 0,3 13-24 0,1-7-5 16,-4-6-1-16,0 9 0 0,3-2-12 0,-3-7 0 15,0 6 8-15,4 0-8 0,-1 3 9 0,1 1-1 0,-4-1 0 16,3-2 0-16,-3 5 8 0,4-2 0 15,-4 2 1-15,0-3 0 0,3 4-5 0,-3-4 0 16,4 4-1-16,-4-4 0 0,4 4-1 0,-4-7 0 0,3 7 0 0,1-4 0 16,-1 1-10-16,1-1 12 0,-4-3-12 15,3 4 12-15,1-1-12 0,-1-3 0 0,-3-6 0 0,0 0 8 16,7 7 3-16,-3-4 0 16,3-3 0-16,0 9 0 0,-4-6-11 0,1-3 0 0,3 10-12 0,-7-10 12 15,0 0 0-15,7 0 0 0,0 3 12 0,0-3-4 16,0 0-8-16,-3 0 0 0,-4 0 0 0,7 0 0 15,0 0 0-15,0-3 0 0,4 3 0 0,-4-3 0 16,0-4 0-16,3 7 0 0,-3-6 0 0,0 0 0 16,-3-4-12-16,3-2 3 0,0-1 0 0,0 1 0 15,0-1 9-15,0 1 0 0,4-10 0 0,-4 9 0 16,3-9-8-16,-3 6-7 0,0-2-1 0,4-1 0 16,-4 0 16-16,4 3 0 0,-4-2 0 0,0 2 0 0,0-3 0 15,0 7 0-15,0-4 0 0,0-3 0 16,0 6 0-16,-3-2 0 0,3 2 0 0,-4-6 0 0,4 10 0 0,-3-4 10 15,-1 1-10-15,1 6 8 16,-1-4-8-16,-3 1 0 0,4 3 0 0,-4-1 8 0,3-2-8 16,-3 9 0-16,0 0 0 0,0 0 8 0,0 0-8 0,0 0 0 15,0 0 0-15,0 0 0 16,0 0-16-16,0 0 2 0,4 9 0 0,-4-2 0 0,3 2 14 0,-3 0 0 16,-3 1 0-16,3 2 0 0,0-2 0 0,0 2 0 15,0 1 11-15,0-1-3 0,0 1 2 0,0-1 1 0,0 1 0 16,-4 0 0-16,4 2 1 0,0 1 0 15,-3 0 0-15,3 2 0 0,-4-2 3 0,4-3 1 0,-3 9 0 16,3-10 0-16,-4 7-1 0,1-3 0 0,-1 2 0 16,4-2 0-16,-3-3-15 0,3 9 11 0,0-7-11 0,-4 1 10 15,4-10-10-15,0 7 0 16,0-1 0-16,-3-2 0 0,3-1 0 0,0 1-11 0,0-4 11 0,0 0-12 16,3 3-10-16,-3-9-2 0,0 0-1 0,0 7 0 31,4-1-45-31,-4-6-9 0,0 0-1 0</inkml:trace>
  <inkml:trace contextRef="#ctx0" brushRef="#br0" timeOffset="49397.712">14834 6800 1534 0,'0'0'32'0,"0"0"8"0,0 0-32 0,4 10-8 0,3-1 0 0,-4 0 0 15,4-2 0-15,1 5 0 16,-5 1 0-16,4 2 0 0,0-2 0 0,-3-1 0 0,-1 4 8 0,1-3-8 15,-1-1 0 1,1 7-13-16,-1-3 1 0,1-4 1 0,-4 7 11 0,3-3 0 16,1 3 0-16,-4-4 0 0,3 4 0 0,-3 0 0 15,4-3 0-15,-4-1 8 0,4 1 0 0,-4 6 0 0,0 0 0 0,3 0 0 16,-3-7-8-16,0 11 0 0,4-8 0 16,-4 4 0-16,0-3 0 0,3 3 0 0,-3-3 0 0,0-3 0 15,0 5 0-15,0-2 0 0,0-3 0 0,0 0 0 16,4-1-8-16,-1-2 0 0,-3 3 0 0,4-1 0 15,-4-5-12-15,0 2-3 0,0 1 0 0,0-4 0 32,0 4-41-32,0-4-8 0,0-6-1 0</inkml:trace>
  <inkml:trace contextRef="#ctx0" brushRef="#br0" timeOffset="68682.558">15427 7151 291 0,'0'0'0'0,"0"0"12"0,0 0-3 0,0 0 0 16,0 0-9-16,0 0 0 0,0 0 0 0,0 0 0 15,0 0 34-15,0 0 5 0,0 0 1 0,0 0 0 0,0 0 15 0,0 0 3 16,0 0 1-16,0 7 0 0,0-7-7 0,0 0 0 15,0 0-1-15,0 6 0 0,0 0 2 0,4 0 1 16,-4-6 0-16,0 0 0 0,3 0-19 0,4 10-4 16,-7-10-1-16,4 3 0 0,3-3-21 0,-4 0-9 0,4 6 8 15,0-3-8-15,0 0 15 0,-3-3-3 0,-4 0 0 0,3 4 0 16,4-1-3-16,1 0-1 0,-5 0 0 16,1 0 0-16,-4-3 20 0,3 3 3 0,-3-3 1 0,4 3 0 15,-1 7-16-15,-3-7-4 16,0-3 0-16,0 0 0 0,4 9 0 0,-4-2 0 0,0-7 0 0,0 6 0 15,-4 0-4-15,4 0-8 0,0-6 11 0,0 10-11 16,0-1 8-16,-3-2-8 16,3 5 0-16,-4-6 0 0,4 4 8 0,-3-4-8 0,3-6 0 0,0 9 0 15,-4 1 0-15,4-1 0 0,-3-2 8 0,-1 5-8 16,4-3 0-16,-4 1 0 0,4-1 0 0,0-2 0 16,4 2 0-16,-4 0 0 0,0-2 0 0,0-1 0 15,0-6 0-15,0 9 0 0,0-2 0 0,0 2 0 16,0-9-12-16,-4 9 3 0,4-2 1 0,0-7 0 15,0 0 8-15,0 9-8 0,0-3 8 0,0-6-8 16,-3 7-10-16,3-7-2 0,0 9 0 0,0-9 0 16,0 0-52-16,3 9-12 0,-3-5-1 0,0-4-1 15,4 3-3-15,-4-3-1 16,0 0 0-16</inkml:trace>
  <inkml:trace contextRef="#ctx0" brushRef="#br0" timeOffset="69429.622">15529 6847 998 0,'0'0'20'0,"0"0"7"0,0 0-27 0,0 0 0 15,0 0 0-15,0 0 0 16,0 0-33-16,0 0-12 0,0 0-3 0,0 0 0 16,-7 6 10-16,-3-2 2 0,3-1 0 0,0-3 0 0,7 0 36 0,-8 6 0 0,8-6 12 0,0 0-4 15,0 0 58-15,0 0 11 0,0 0 3 0,0 0 0 16,0 0-7-16,0 0-1 0,0 0 0 0,0 0 0 15,8 6-27-15,-5-3-5 0,4 0-2 0,0-3 0 16,0 0-38-16,4 0-12 0,-1 0 0 0,-3-3 0 16,1 3-11-16,2 0-2 0,-3 0-1 0,4 0 0 15,-4 0-37-15,0-3-7 0,0 0-2 16</inkml:trace>
  <inkml:trace contextRef="#ctx0" brushRef="#br0" timeOffset="70612.641">16069 7067 1134 0,'0'0'24'15,"0"0"6"-15,0 0 1 0,-7 3 1 0,7-3-32 0,-7 6 0 0,0-3 0 0,-4 0 0 16,4 4 0-16,0-4 0 0,0 0-12 0,0-3 3 15,0 9-27-15,-4-6-4 0,1 1-2 0,3-1 0 16,-4-3 34-16,1 0 8 0,-1-3 0 0,0 3 0 0,-3 3 0 0,4 3 14 16,-4-3-3-16,3 0-1 0,-3 0 18 0,-4 7 3 15,8-7 1-15,-4 6 0 0,3-2-16 0,0 2-4 16,4 0 0-16,-3-2 0 0,3-1-12 0,0 3 0 0,0-2 0 16,3 2-10-16,1-3 2 0,-1 4 0 0,4-4 0 0,0 3 0 15,4 1-4-15,-1-4-1 16,1 3 0-16,3-2 0 0,0-1 21 15,3 0 4-15,1 1 0 0,3-7 1 0,0 9-1 0,0-6 0 16,4 0 0-16,-4 0 0 0,7 1 4 0,-3-4 0 0,-4 0 0 0,4 0 0 16,-4 6 0-16,3-3 0 0,1 0 0 15,-4-3 0-15,0 0-7 0,-3 6-1 0,-1-3 0 0,-3-3 0 16,0 4 4-16,-3-4 0 0,3 6 0 0,-7-6 0 16,0 0-12-16,0 0 0 0,4 3 0 0,-4-3-11 15,0 0 11-15,-4 9 8 0,4-9-8 0,-3 4 11 16,-1 5-11-16,-3 0 0 0,3-2 0 0,-3-1 8 15,-3 0-8-15,-1 4 0 0,4-4 0 0,-3 0 8 16,2 0-8-16,-2 1 0 0,3 5 0 0,-4-2 0 16,1 2 0-16,3-2 0 0,0-1 0 0,-4 0 0 15,4-2 0-15,0 2 0 0,0 0 0 0,0-2 0 16,3-7-11-16,-3 9 3 0,0-6 0 0,4 0 0 16,-4 1 0-16,7-4 0 0,-4 0 0 0,4 0 0 15,-7 0-32-15,3 0-7 0,-3 0-1 0,0-4-306 16,4 1-62-16</inkml:trace>
  <inkml:trace contextRef="#ctx0" brushRef="#br0" timeOffset="71476.126">16545 7201 1530 0,'0'0'32'0,"0"0"8"0,0 0-32 0,0 0-8 0,0 0 0 0,0 0 0 15,4-3 0-15,-4-6-15 0,0 9 4 0,-4-6 1 31,4-1-51-31,-3 4-11 0,-4 0-1 0,3-3-1 0,-6 0 50 0,3 2 9 0,-4-2 3 0,-3 0 0 16,0 6 12-16,0 0 10 0,-1 0-2 0,1-3 0 16,0 3 5-16,0 0 1 0,-3 0 0 0,2 3 0 15,1-3-14-15,0 6 0 16,0 0 0-16,0-2 0 0,0 2 0 0,0 3 0 0,3-6 8 0,1 10-8 16,-1-4 0-16,0 1 0 0,1 2 0 15,3 1-10-15,0-4-8 0,0 4-2 0,3-1 0 0,1 1 0 31,-1 3-9-31,1-4-3 0,3 4 0 0,0-4 0 0,0 4 32 16,0-3 0-16,3-1 0 0,1-3 0 0,-4-5 0 0,3 5-9 0,1 0 9 0,-1-5 0 16,1 5 0-16,-1 0 0 0,4-2 9 0,0 2-9 15,4 0 26-15,-4-5-2 0,4 5 0 0,-4-6 0 16,3-3-24-16,1 10 0 0,-4-7 0 0,3-3 0 16,-2 0 12-16,2 6-4 0,1-6 0 15,-4 3 0-15,0-3-8 0,3 0 0 0,1-3 0 0,-8 3 0 16,-3 0 0-16,0 0 12 0,0 0-12 0,0 0 12 15,8 0-12-15,-8 0 0 0,0 0 0 0,0 0 8 16,0 0-8-16,0 0-11 0,0 0 3 0,0 0 0 16,0 0 8-16,0 0 0 0,0 0 0 0,0 0 0 15,0 6-8-15,0 1 0 0,-8-4 0 0,5 6 0 16,-8-6-10-16,4 3-2 0,-3 1 0 0,3 2 0 16,-4-6-6-16,1 7-2 0,-5-1 0 0,5-6 0 15,-1 7-3-15,-3-7-1 0,4 6 0 0</inkml:trace>
  <inkml:trace contextRef="#ctx0" brushRef="#br0" timeOffset="72457.587">16828 7365 725 0,'0'0'15'0,"0"0"4"0,0 0-19 0,0 0 0 0,0 0 0 0,0 0 0 16,0 0-20-16,0 0-7 0,0 0-1 0,0 0-1 31,0 0-17-31,0 0-3 0,0 0-1 0,0 0 0 0,0 0 25 0,0 0 5 0,3 0 0 0,1 0 1 15,-4 0 54-15,7 0 10 0,-4 0 3 0,4-4 0 0,0 4-9 0,0-3-2 16,4 3 0-16,-1-3 0 0,1 0-25 16,0 0-4-16,-1-3-8 0,1 6 11 0,-1 0-11 0,4-4 0 15,-3 1 0-15,0-3 0 0,-1 3 0 0,4 0 0 16,-3-3 0-16,0 2 0 0,-1-2 8 0,1 3-8 16,-1-6 12-16,1 5-4 0,-1-5-8 0,1 3 0 15,0-1 0-15,-4 1 8 0,3-3-8 16,1-1 0-16,-1 1 0 0,-3 6 0 0,-3-7 0 0,3 4 0 15,-3 0 0-15,-1 0 0 0,1-1 8 16,-1-2 5-16,-3 3 2 0,4-4 0 0,-4 1 21 0,-4 3 5 16,4-4 1-16,-3 4 0 15,3 6-20-15,-7 0-4 0,7 0-1 0,-11-3 0 0,0 3-17 0,1 0 0 16,-4 0 0-16,3 3 0 16,1 3 0-16,-5 0 0 0,5-2 0 0,-4 5 10 0,3 0 40 0,-3 1 8 15,0-1 2-15,3 4 0 0,-3-1-34 0,0 4-6 16,4 0-2-16,-5 2 0 0,5-5-18 0,-1 6 0 0,4-3 0 15,-3 2 0-15,3 1 0 16,0 0 0-16,-1-3 0 0,5 2 0 0,-4-2 0 0,3 3 0 0,4-3 0 16,0-4 0-16,0 7 0 0,0-6-9 0,4-1 9 0,-1-3-8 15,1-2-4-15,3 8 0 0,-3-8 0 0,3 5 0 16,0-5-6-16,3-1-2 0,1-6 0 0,3 6 0 16,0-6-28-1,0 0-7-15</inkml:trace>
  <inkml:trace contextRef="#ctx0" brushRef="#br0" timeOffset="78266.608">18009 6907 1576 0,'0'0'35'0,"0"0"7"0,0 0 2 0,0 0 0 0,0 0-36 0,0 0-8 0,0 0 0 0,0 0 0 31,0 0-50-31,0 0-12 0,0 0-2 0,-7 0-1 16,0 0-43-16,-3-3-8 0,3 3-1 0,-4 0-1 0,4 0 118 0,-4 0 8 0,1-4 10 0,3 4 2 15,-4 0 79-15,1-6 16 0,-1 6 3 0,0 0 1 16,4 0-53-16,-7 0-10 0,4 0-3 16,-1 0 0-16,-3 6-37 0,3-6-8 0,-3 0-8 0,0 4 11 15,0-1-27-15,0-3-4 0,0 0-2 0,0 6 0 16,3-3-1-16,0 0 0 0,-3 0 0 0,4 1 0 16,3-1 23-16,-4-3 0 0,1 3-9 0,3 0 9 15,7-3 0-15,-11 3 14 0,4 0-2 0,7-3-1 16,-11 0 13-16,11 0 2 0,-7 6 1 0,7-6 0 0,-10 4-15 15,10-4-2-15,-7 3-1 0,7-3 0 0,0 0-9 0,-7 0 10 16,7 0-10-16,-7 9 10 0,7-9-10 0,-8 6 12 16,8-6-12-16,0 0 12 0,0 0-12 0,-7 7 10 15,7-7-10-15,-3 6 10 0,3-6 2 0,0 6 1 16,0 4 0-16,3-7 0 0,1 3-13 0,-1 0 9 16,1 1-9-16,3-1 8 15,0 0-8-15,0-3 0 0,0 4 0 0,0-1 0 0,0 0 13 0,4 0-2 16,-4-2-1-16,4 2 0 0,-1 0-10 0,1 0 0 15,-1 1 0-15,1-1 8 0,-1-6-8 0,1 9-17 0,3-2 4 16,-3-1 1-16,-1-3 12 0,1 3 0 16,-1-3 0-16,1-3 10 0,0 10-2 0,-1-7 0 0,-3-3 0 0,4 6 0 15,-4-6-8-15,-4 6 0 16,5-6 0-16,-5 4 0 0,1 2 0 0,-4-6 0 0,0 0 0 0,0 3 0 16,0-3 0-16,0 9 0 15,0-2 0-15,-4-1 0 16,4-6-24-16,-7 9-6 0,0 1-2 0,0-1 0 0,0-3 22 0,-4 4 10 0,4-7-10 0,0 10 10 15,-3-7 0-15,2 3 0 0,-2-3 0 0,3 4 10 16,0-7-10-16,0 10 12 0,0-7-12 0,0 3 12 16,-4-2-12-16,4 5 0 0,0-3 0 0,-4 4 8 15,1 0-8-15,3-4 0 0,-4 0 9 0,1-2-9 16,2 2 18-16,-2 0-1 0,3-5 0 0,-4 5 0 16,1-6-8-16,-1 3-1 0,4 1-8 0,-4-7 12 15,1 0-12-15,-1 6 0 0,1-6-12 0,-1 0 12 16,-3 0-36-16,0 0 0 0,0-6 0 15,-4 6 0-15,0 0-88 0,1 0-19 0,-1 6-3 16</inkml:trace>
  <inkml:trace contextRef="#ctx0" brushRef="#br0" timeOffset="85520.094">19110 6973 557 0,'0'0'11'0,"0"0"5"16,0 0-16-16,0 0 0 0,0 0 0 0,0 0 0 15,0 0 0-15,0 0 0 0,0 0 8 0,-4 0-8 0,4 0 0 0,-7-7 0 16,0 4 0-16,4 3 0 0,-4-9 32 0,0 9 14 15,7 0 2-15,-7-3 1 0,0-1 30 16,0 4 5-16,-1 0 2 0,1 0 0 16,-3 4-26-16,-1-1-4 0,1-3-2 0,-4 6 0 0,3-3-30 0,0 3-7 0,-3-2-1 15,4 2 0-15,-4 0-6 16,-4 4-2-16,4-4 0 0,0 3 0 0,-4-3 0 0,4 4 0 16,0-1 0-16,0 4 0 0,7-4-8 0,-4 4 0 15,1-4 0-15,-1 4 0 0,4-10 0 0,0 9 0 0,-4-5 0 0,4 2 0 31,-3 4 0-31,3-7 8 0,3 10-8 0,-3-7 8 0,3 0-8 0,1 4 0 0,-1-1 0 16,-3 1-11-16,4-4 11 0,-1 4 0 0,1 3 0 16,-1-4 0-16,4-6 0 0,0 7 0 0,-3 0 0 0,3-1-8 15,0-2 8-15,0 2 0 0,3-3 0 0,1 4 0 16,-1-4 0-16,1 1 0 0,-1 2 0 16,1 1 0-16,3-4 0 0,-4 4 0 0,8-7 0 0,-4 7-8 15,4-1 8-15,-4-2-8 0,3-1 8 0,1 0-8 16,-4-2-5-16,0 5-1 0,4-2 0 0,-1-4 0 15,1 0 3-15,-4-6 1 0,3 10 0 0,1-7 0 16,0-3 10-16,-1 0 0 0,-3 6 0 0,4-6 0 0,-1-6 16 16,1 6-2-16,0 0 0 0,-4 0 0 15,3 0-14-15,1-7 0 0,-1 1 0 0,1 3 0 0,-4-6 8 0,4 9-8 16,-1-10 11-16,-3 4-11 16,4-3 8-16,-1-1-8 0,-3-2 0 0,4 5 0 0,0-2 0 15,-4-4 0-15,0 1 0 0,0-1 0 16,0-2 13-16,0 2-4 0,0 1-1 0,0 2 0 0,-3-2 17 0,-1-1 3 15,1 1 1-15,-1-1 0 0,1-3 5 0,-4 4 1 16,3-4 0-16,-3 0 0 0,0 1-4 0,4-1-1 16,-4 0 0-16,-4 4 0 0,4-4 6 0,-3 0 0 15,-4 4 1-15,3-1 0 0,1 1-17 16,-1-4-3-16,0-3-1 0,1 4 0 0,-4-4-1 16,3 0-1-16,-3 0 0 0,4-3 0 0,-4 10-14 0,3-10 8 15,-3 6-8-15,0-3 0 0,4-6 0 0,-5 9 0 16,1-2 0-16,4-7 0 0,-4 3 0 0,3 3 0 15,1-3 0-15,-4 3 0 0,3 0 0 0,1-3 0 0,-1 3 0 16,-3 7 0-16,4-4 0 0,-1-3 0 0,-3 7 0 0,3-1 0 16,1 1 0-16,-1-1 0 15,1 4 0-15,-1-1 0 0,4 7-9 0,-3-6 9 0,-1 6-13 0,4-7 5 16,0 10-14-16,0 0-2 0,0 0-1 0,0 0 0 31,0 0-21-31,0 0-4 0,0 0-1 0,0 0 0 0,0 0 2 0,0 0 0 16,-7 10 0-16,4-7 0 15,-1 9 17-15,4-2 4 0,0-1 1 0,0 4 0 0,4-1-12 0,-4 1-2 16,3-1-1-16,-3 1 0 0,4 0-137 0,-1 8-27 16</inkml:trace>
  <inkml:trace contextRef="#ctx0" brushRef="#br0" timeOffset="87156.591">19403 7167 788 0,'0'0'17'0,"0"0"4"0,0 0 1 0,0 0 0 0,-7 6-22 0,7-6 0 0,-4 3 0 0,1 7 0 15,-4-7 29-15,7-3 2 0,-4 12 0 16,-3-8 0-16,7-4-19 0,-7 6-3 0,7-6-1 0,-4 9 0 16,4-9-8-16,0 0 0 0,-3 3 0 0,3-3 8 15,0 0-8-15,0 0 0 0,0 0 0 0,0 0 8 16,0 0 14-16,0 0 2 0,0 0 1 0,0 0 0 15,0 0-3-15,0 0-1 0,0 0 0 0,0 0 0 16,7 7-13-16,0-4-8 0,0-3 10 0,0 0-10 16,0 0 0-16,0 0-8 0,0 3-1 0,-3-3 0 15,3 0-3-15,0 0 0 0,-7 0 0 0,7 0 0 16,0 0 12-16,-7 0 0 0,7 9 0 0,0-9 0 16,0 4 0-16,-3-4 0 0,3 3 0 0,0-3-8 15,0 0 8-15,0 3-8 0,0-3 8 0,-7 0-8 16,7 3-4-16,0-3-1 0,-3-3 0 0,-4 3 0 15,7 0 13-15,-4-3 0 0,4 3 0 0,-7 0 0 16,4-7 0-16,3 4 0 0,-7-3 0 0,3 6 10 16,1-6 4-16,-4-1 1 0,3 1 0 0,1 3 0 15,-4 3-15-15,0-6 9 0,0-1-9 0,0 1 8 0,4 0-8 16,-4 0 0-16,0-1 0 0,3 1 0 16,1 0 0-16,-4-4 0 0,3-2 0 0,-3 9 0 15,4-7 0-15,-1 10 0 0,4-6 0 0,-3 3 0 16,3-6 10-16,-4-1 0 0,4 4 0 0,-3-7 0 15,-1 10-10-15,5-3 0 0,-1 0 0 0,0-4 0 0,-4 1 0 0,1 6 0 16,3-7-9-16,-4 7 9 16,-3 0 0-16,4-3 0 0,-4 6 0 0,0 0 0 0,0 0 16 0,0 0 3 15,0-7 1-15,0 1 0 16,0 6-2-16,0 0 0 0,0 0 0 0,0 0 0 16,0 0-3-16,0 0-1 0,0 0 0 0,0 0 0 15,0-3 2-15,0 3 0 0,0 0 0 0,0 0 0 0,0 0-4 0,0 0 0 0,-4-6 0 0,4 6 0 16,0 0 3-1,0 0 0-15,0 0 0 0,-7-3 0 0,7 3-15 0,-7 0 0 0,7 0 8 0,-7-3-8 16,7 3 0-16,-10 0 0 16,10 0 0-16,-8 0 0 0,1 0 0 0,7 0 0 0,-7 3 0 0,7-3 0 31,-10 0 0-31,3 3 0 0,7-3 8 0,-7 6-8 0,3 0 0 0,-3-3 0 0,7-3 8 0,-7 7-8 16,0-4 8-16,0 3-8 0,3-3 11 0,-3 7-11 15,0-7 9-15,0 6-9 0,0-2 0 0,0-1 9 16,4 3-9-16,-5-6 0 0,1 10 0 0,4-7 0 15,-1 0 0-15,1-2 0 0,3-4 0 16,-4 9 0-16,1-3 0 0,3-3 0 0,0 10 0 0,0-7 0 16,0 4 0-16,0-1 0 0,0 0 0 0,3 4 0 15,1-1-9-15,-1 1 9 0,1-4 0 0,3 4 0 16,-4 0 0-16,1-4 0 0,3 3 0 0,-3-2 0 16,3-1 0-16,0 4 0 0,0-4 0 0,0-2 0 0,0 5 0 0,0 1 0 15,0-1 0-15,4 4 0 16,-1-4-13-16,1 1 4 0,-1-4 1 0,1 4 0 0,0-7-14 0,3 7-2 15,-4-4-1-15,4-3 0 16,0 1 1-16,1 2 0 0,-1-6 0 0,0 7 0 0,0-7 6 16,3-3 2-16,1 9 0 0</inkml:trace>
  <inkml:trace contextRef="#ctx0" brushRef="#br0" timeOffset="97461.649">20768 6907 1364 0,'0'0'28'0,"0"0"7"0,0 0-35 0,0 0 0 0,0 0 0 0,0 9 0 0,0-9 23 0,0 6-3 15,0 1 0-15,0-7 0 16,0 0-20-16,0 0 0 0,-4 9 0 0,4-9-8 16,0 0 8-16,0 0 8 0,0 0-8 0,0 0 11 15,0 0-1-15,0 0 0 0,0 0 0 0,0 0 0 0,0 0 14 0,0 0 4 16,0 0 0-16,0 0 0 0,0 0-28 0,0 0-14 16,4-6 2-16,3 0-428 15,-3 2-86-15</inkml:trace>
  <inkml:trace contextRef="#ctx0" brushRef="#br0" timeOffset="104724.446">20281 7079 548 0,'0'0'15'0,"0"0"5"0,0 0-20 0,0 0 0 0,0 0 0 0,0-3 0 16,0 3 23-16,0-6 1 0,0 6 0 0,0-6 0 15,0-1-24-15,0 7 0 0,0 0 0 0,0 0-12 16,0 0-10-16,-7-9-2 0,7 9-1 0,-3 0 0 16,-4-6 25-16,7 6 14 0,0 0-2 0,-8-7 0 15,1 7 47-15,7 0 9 16,0 0 1-16,0 0 1 0,-3-3-7 0,-4 0-2 16,7 3 0-16,0 0 0 0,-4-3-35 0,4 3-7 0,-7-3-2 0,7 3 0 15,-7-3-9-15,7 3-8 16,-7-4 12-16,7 4-12 0,-7 0 13 0,4 0-4 0,-4 0-1 0,-1 0 0 15,1 4 15-15,4-1 2 0,-4-3 1 0,0 3 0 16,3 0-3-16,-3 0-1 0,0-3 0 0,0 3 0 16,0-3-6-16,0 0-2 15,3 7 0-15,4-7 0 0,0 0-14 0,-7 3 9 0,0-6-9 0,7 3 8 16,0 0 9-16,-3 0 2 0,3 0 0 0,0 0 0 16,-7 3-7-16,7-3-2 0,0 0 0 0,-4 3 0 0,-3-3-10 15,7 0 0-15,0 0 0 0,-3 9 8 0,-1-6-8 16,4-3 0-16,-3 7 0 0,3-7 0 0,-4 9 0 0,1-3 0 15,3 1 0-15,0-1 0 0,0 3 0 16,0-9 0-16,0 0-9 0,0 0 9 0,0 0 0 0,0 10 0 31,0-4 0-31,0-6 0 0,3 9 0 0,-3 1 0 0,4-7 0 0,-4 9 9 0,3-5-9 16,1 2 0-16,-1-3 9 0,1 7-9 0,-1-4 0 0,1 1 0 16,3-4 0-16,-4 3 0 0,4 1 0 15,0-1 0-15,1 1 0 0,-1-1 0 0,0-3 0 0,0-3 0 16,0 7 0-16,0-1 0 0,0-2 0 0,0-1 0 15,0 0 0-15,0 0 0 0,0 4 0 0,0-4 0 16,-7-6 0-16,4 9 0 0,-4-9 0 0,0 0 0 16,7 4 0-16,-7-4 0 0,3 12 0 0,-3-12 0 0,0 0 0 0,0 0 0 15,0 10 9-15,-3-4-9 16,-1 0 12-16,1 3-12 0,3-5 22 0,-4 2-2 0,-3 0-1 0,4-3 0 16,-5 4 2-16,5-7 1 0,-4 6 0 0,0-3 0 15,0 0-12-15,0 7-2 0,-4-7-8 0,4 3 12 16,-3-3-12-16,-1 3 9 15,0-3-9-15,1 1 8 0,-1 2-8 0,1 0 10 0,3-6-10 0,-4 10 10 16,0-7-10-16,1-3 12 0,3 6-12 16,-4-3 12-16,1 0-12 0,-1 0 0 0,4 1 9 0,0-1-9 15,0-3 0-15,0 0 0 16,0 0 0-16,-4 6 0 0,4-6-35 16,4 0-1-16,3 0-1 0,-8 0 0 0,1-6-28 0,7 6-6 0,-3 0-1 0,3 0 0 31,0 0-121-31,0 0-25 0</inkml:trace>
  <inkml:trace contextRef="#ctx0" brushRef="#br0" timeOffset="111387.683">21237 6624 2026 0,'0'0'44'0,"0"0"10"0,0 10 2 0,4-4 1 0,3-3-45 0,0 0-12 0,3 10 0 0,1-4 0 0,-4 4 0 15,4-1 0-15,-4 7 0 0,3-3 0 16,-3 3-22-16,0 0-3 0,0 3-1 0,1-4 0 15,-1 4-6-15,-4-3-2 0,4 6 0 0,-3-3 0 0,-1-3 34 0,4 3 8 16,-3-3 0-16,-1 9 1 0,4-3 41 0,-3 0 8 16,-1-3 2-16,1 3 0 0,0 3-33 0,-4 4-7 15,0-1 0-15,0 0-1 0,-4 1-19 16,4 2 8 0,-4-5-8-16,1 5 0 0,-1-3 0 0,1-2 0 0,-1 5 0 0,-3-3 0 15,0-2-24-15,0 2-3 0,0-3 0 0,0 1 0 16,0-4-30-16,3 0-7 0,-3 0 0 0,0-3-1 15,4-3-24-15,-1-1-5 0,-3-5-1 0,4 3-379 16,-1-4-76-16</inkml:trace>
  <inkml:trace contextRef="#ctx0" brushRef="#br0" timeOffset="111870.594">21784 7412 1443 0,'0'0'32'0,"0"0"6"0,0 0 2 0,0 0 0 0,0 0-32 0,0 0-8 0,0 0 0 0,0 0 0 15,0 0 0-15,0 0 0 0,0 0 0 0,0 9 0 16,4 0 0-16,-4-2 0 0,0-7 0 0,3 6 0 16,-3 3 0-16,0-2 0 0,4 2 0 0,-4 4 0 15,3-4 11-15,-3 4 3 0,0-1 1 16,0 4 0 0,-3-4 4-16,3 4 1 0,0 0 0 0,-4-1 0 0,4-5-20 0,-3-1 0 15,-1 4 0-15,0-1 0 0,1 1 0 0,-1-1 0 0,1 1 0 0,-1-1 0 31,1-2-38-31,-4 2-11 0,3-2-3 0</inkml:trace>
  <inkml:trace contextRef="#ctx0" brushRef="#br0" timeOffset="112140.215">21858 7076 1907 0,'0'0'80'16,"0"0"-64"-1,0 0-6-15,0 0-2 0,0 0 0 0,0 0 0 16,0 0-152-16,0 0-32 0</inkml:trace>
  <inkml:trace contextRef="#ctx0" brushRef="#br0" timeOffset="112601.524">22384 7129 173 0,'-7'0'0'0</inkml:trace>
  <inkml:trace contextRef="#ctx0" brushRef="#br0" timeOffset="113362.311">22190 7189 1653 0,'0'0'69'0,"-4"9"-55"16,1 1 5-16,-1-1 1 0,1-3 0 0,-1 4 0 15,-3-1-20-15,4 1-17 0,3-4 3 0,0 3 1 31,0 1-23-31,0-4-4 0,-4 0 0 0,4 1-1 0,0 5 41 0,4-6 0 0,-4 4 0 0,3-4 0 16,-3 7 26 0,4-1 7-16,3-2 2 0,-4 2 0 0,1 1-16 0,3-1-3 0,-4-2-1 0,4 2 0 15,0 1-15-15,-3 2 0 0,3-2 8 0,-4 3-8 16,5-4 0-16,-5 1 0 0,4-1 0 0,-3 1 0 16,3 6 0-16,-4-4 0 0,1-2 0 0,3-4 0 15,-4-3 0-15,-3 1 0 0,4 5 0 0,-1 1 0 16,1-1 0-16,-4-2 9 0,3-1-9 0,-3 4 8 15,4-4-8-15,-1 4 0 0,-3-4 0 0,0 4 0 16,4-7 0-16,-4 10 0 0,0-10 0 0,0 6 0 0,4 1 0 16,-8-1 0-16,4-2 0 0,-4-1 0 15,1 1 0-15,-1-4 0 0,4-6 0 0,0 9 0 0,0-2 0 0,0-7 0 16,0 0 8-16,-3 6-8 16,3-6 0-16,0 0 0 0,0 0 0 0,0 0 0 0,0 0 16 15,0 0-3-15,0 0 0 0,0 0 0 16,0 0 19-16,7 0 4 0,-4-3 1 0,1-3 0 0,0-1-20 15,-4 1-4-15,3 0-1 0,-3-1 0 16,4 1-12-16,-1-3 0 0,-3-4-9 0,4 1 9 0,3-1-12 0,0-6 3 16,-4 4 1-16,1-4 0 15,3-3 8-15,-4 3-8 0,1-9 8 0,3 9-8 16,0-9-16-16,0 3-2 0,0-10-1 0,-3 10 0 16,3 0-15-16,0 0-3 0,0 3-1 0,3 0 0 15,-2 0-20-15,-1 6-4 0,3-2-1 0,-3-1 0 16,4 3-75-16,-1 0-15 0</inkml:trace>
  <inkml:trace contextRef="#ctx0" brushRef="#br0" timeOffset="114052.227">22733 7371 1303 0,'0'12'55'0,"-4"-5"-44"16,4 5-11-16,-3-2 0 0,3-1 0 0,0 0 0 31,0 4-44-31,0-4-10 0,0-2-2 0,-4 2-1 0,8-6 32 0,-4 10 6 0,0-13 2 0,0 6 0 15,0 3 41-15,-4-2 8 0,4 5 1 0,-3-2 1 16,3-7 5-16,0 9 1 0,0-2 0 0,0-4 0 16,0 0-10-16,-4 7-2 15,4-4 0-15,-3 1 0 0,-1-1-28 0,4 4 0 0,-3-1 0 0,-1 1 0 16,4-1 0-16,-3 1 0 0,-4-1 0 0,3-2 0 16,1 2 0-16,3-2 0 0,-4-4 0 0,4 6 0 15,0-2 0-15,-3-4 0 0,3-6-13 0,0 0 4 16,0 0 9-16,0 0 0 0,0 0 0 0,0 0 0 15,0 0 9-15,0 0-9 0,0 0 12 0,0 0-12 16,0 0 13-16,0 0-4 0,0 0-1 0,-4-6 0 16,-3-4-8-16,3-2 8 0,4 9-8 0,-3-7 8 15,3-2-8-15,-4 2 0 0,4-2 0 16,0-1 0-16,0 1 0 0,4 2 0 0,-4-2 0 0,3 6 0 16,1-7 0-16,3 0 0 0,-3-2 0 0,-1 2 0 0,4-2 0 15,0-4 0-15,0 3 0 0,0 0 0 16,4 1 0-16,-1-4 0 0,-2 3 0 0,2 1 8 0,4-1-8 0,-3 3 0 15,-1-2 0-15,-3 2 0 16,4 1-48-16,0 2-11 0,-4-2-2 0,3 5-1 16,-3 1-1-16,0-6 0 15,0 5 0-15,0 1 0 0,1-3 46 0,-1 9 9 0,0-7 8 0,0 1-280 16,3 6-48-16</inkml:trace>
  <inkml:trace contextRef="#ctx0" brushRef="#br0" timeOffset="114391.476">23036 7587 1450 0,'0'0'32'0,"0"0"6"0,0 0 2 0,4 6 1 15,-1 1-33-15,4-7-8 0,1 9 0 0,-5-9 0 16,-3 0-75-16,7 3-17 0,0-3-3 0</inkml:trace>
  <inkml:trace contextRef="#ctx0" brushRef="#br0" timeOffset="114683.158">23209 7559 655 0,'11'-16'58'16,"-1"4"-46"-16,5-4 90 16,-5 4 18-16,4-1 4 0,-7 0 1 0,4 1-109 0,-8 2-16 0,4-2-14 0,-3-1 2 15,-1 4-5-15,1 0-2 0,-4 5 0 0,0-5 0 16,-4 0 19-16,1 5-10 15,-1 1 10-15,-3-3-8 0,0 3 21 0,-3 0 5 0,-1-3 1 0,-3 6 0 32,3 0-1-32,1 0 0 0,-4 6 0 0,3-3 0 0,1 0-18 0,-4 3 8 0,-1-3-8 15,1 7 0-15,0-4 8 0,0 4-8 0,3-1 0 16,-3 4 0-16,4-1 12 0,-1 1-12 0,-3-1 12 0,3 1-12 16,1 6 60-16,-1-4 4 0,1-2 2 0,-4 9 0 15,7-10-18-15,0 7-3 0,3-3-1 16,0 3 0-16,4-1-30 0,0 1-6 0,4-3-8 0,0 3 11 15,3-4-11-15,0-2 0 0,0-4-12 0,3 4 12 16,1-4-31-16,3 1 2 16,0-4 0-16,0 6 0 0,0-5 14 0,4-4 3 0,-4 3 1 0,7 0 0 15,0-6-33-15,1 7-6 16,-1-4-2-16</inkml:trace>
  <inkml:trace contextRef="#ctx0" brushRef="#br0" timeOffset="115396.908">23735 7493 1292 0,'0'0'28'0,"0"0"7"0,0 0 1 0,0 0 0 0,0 0-36 0,0 0 0 0,0 0 0 0,0 0 0 16,0-9-38-16,3 6-14 0,-3-7-4 0,-3 10 0 16,3 0 7-16,-4-6 1 0,-3 0 0 0,7 6 0 15,-7-4 121-15,0 1 25 0,0 0 5 0,-3 0 1 16,3 0 0-16,-4 3 0 0,4 0 0 0,-4-6 0 15,4 6-71-15,0 6-13 0,7-6-4 0,-10 0 0 16,3 3-16-16,-4 3-9 0,4 1 1 0,0-1 0 0,0 0 8 0,3 0 0 16,-3 1 0-16,4-1 0 15,-1 0 0-15,1 4 0 0,-1-1 0 0,4-6 0 16,0 10 0-16,0-4 0 0,4 1 0 0,-1-1 0 16,1-3 0-16,-1 4-8 0,4-1 8 0,0-6-8 0,4 3 8 0,-4 1 0 0,4-1 8 15,-1 0-8-15,4 4 0 16,-3-1 0-16,-1-3 0 0,5 4 0 0,-5-1 0 0,1-6 0 0,-1 10 0 0,-3-7-8 31,4 4 8-31,-4-4 0 0,0 3 0 0,-3-6 0 0,-4-3 0 16,3 13 0-16,-3-4 0 0,0 1 0 15,0-1 0-15,-3-3 14 0,-1 4-3 0,0-7-1 0,-3 6 10 0,0-6 1 0,0 4 1 0,-3-4 0 16,-1 6-8-16,1-6-2 16,-5 4 0-16,1-4 0 0,0 0-3 0,-3 3-1 15,2 1 0-15,-2-1 0 0,-4-3-8 0,-1 3-9 0,-2 0 9 16,-1-6-13-1,4 7-24-15,0-1-5 0,0-6-1 0,-1 6 0 0,5 1-30 0,-1-4-7 16,1-3 0-16,6 3-1 0,4 0 21 16,7-3 4-16,0 0 0 0</inkml:trace>
  <inkml:trace contextRef="#ctx0" brushRef="#br0" timeOffset="116134.213">24733 7612 1384 0,'0'0'39'0,"0"0"9"15,4-3-38-15,3 0-10 0,0-3 0 0,-4 6 0 16,1-3-40-16,3-4-9 0,-3 4-3 0,-1-6 0 16,1 9 7-16,-4-6 1 0,0 6 0 0,3-7 0 15,-3 1 76-15,0 0 16 0,0 3 4 0,0 3 0 0,0 0 36 0,0 0 8 16,0-7 2-16,-3 4 0 16,-4-6-38-16,3 9-8 0,-3-7-2 0,0 1 0 0,0 3-33 0,-4 0-6 15,1-3-2-15,-1 6 0 16,-3 0-9-16,0 0 0 0,3 0 9 0,-3 0-9 0,-3 9 8 0,2-6-8 15,1 3 8-15,4 1-8 0,-4-1 13 0,-1 3-1 16,5-2-1-16,-1 5 0 0,1 1-11 0,-1-4 0 16,1 1 0-16,-1-7 0 0,4 9 0 0,0 1 8 15,0 2-8-15,3-2 8 0,-3 3-8 0,4-1 0 0,3 1 0 0,-4 0 0 16,4-4 0-16,4 1 0 16,-1 6 0-16,1-7 0 0,-1 1-10 0,4-4-4 0,-3 4-1 0,3-7 0 31,4 7-18-31,-4-4-4 0,7-3-1 0,0 0 0 15,0-6-24-15,0 10-5 0,4-10-1 0,-1 3 0 16,4-6-120-16,-3 3-25 0</inkml:trace>
  <inkml:trace contextRef="#ctx0" brushRef="#br0" timeOffset="116805.074">25160 7612 1409 0,'0'0'29'0,"-7"0"7"0,-4 0-28 0,1 0-8 0,-1 0 0 0,1 0 0 16,-1 0-86-16,1 0-18 0,2 0-4 15,-2 0-1-15,-1-3 33 0,1 3 8 0,-4 0 0 0,3 0 1 16,-3 0 95-16,0 0 20 0,3 0 3 0,1 0 1 16,-1 3 41-16,1-3 9 0,-1 7 2 0,-3-4 0 15,3 0-52-15,-3 6-9 0,0-3-3 0,3 1 0 16,-3 5-40-16,4 1 0 0,-1-1-11 0,1-2 3 0,-1 2 8 0,4 7 0 16,0-6 0-16,3-1 0 0,1 1 0 15,-1-1 0-15,4 1 0 0,0-1-8 16,4 1 8-16,-1 0 9 0,4-4-1 0,0 0-8 0,0-6 11 0,4 10-11 15,0-7 10-15,-1-3-10 16,4 1 10-16,-3-1-10 0,7 0 10 0,-4-3-10 0,-4-3 18 0,4 0-2 16,1-1-1-16,-1 1 0 0,0-3 13 0,0 0 2 15,3-4 1-15,-2 1 0 0,-5 0-11 0,4-4-1 16,0 0-1-16,-3 7 0 0,0-6-10 0,-1-4-8 16,1 3 9-16,-1 1-9 0,-3 2 32 0,-3-2 0 15,3-1 0-15,-4 1 0 16,1 6-16-16,-4-4-4 0,-4 1 0 0,4-1 0 0,-3-2-3 0,-1 5-1 15,-3 1 0-15,0-3 0 0,4 6-25 0,-4 0-6 16,0-7-1-16,0 1 0 16,0 6-12-16,3-4-4 0,0 1 0 0,4 6 0 15,-7-6-9-15,7 6-3 0,0 0 0 0,0 0 0 16,0 0-57-16,0 0-12 0,0 0-3 0</inkml:trace>
  <inkml:trace contextRef="#ctx0" brushRef="#br0" timeOffset="117949.691">25329 7625 1409 0,'0'0'29'0,"0"0"7"16,0 0-28-16,0 0-8 0,0 0 0 0,0 0 0 15,0 0 8-15,0 0 0 0,0 0 0 0,0 9 0 0,0-3-8 0,4 1-12 16,-4 2 4-16,3-6 0 0,-3 10 8 0,4-4 11 16,-4 1-3-16,4-1 0 0,-1 4 13 0,-3-1 3 0,4 1 0 0,-1-4 0 15,-3 4 12-15,4-1 2 0,-1 1 1 0,1-4 0 16,-1-3-31-16,1 7-8 0,-4-4 0 0,3-2 0 16,1-1 0-16,-1 3 0 0,1-6 0 0,-1 7 0 15,-3-10 0-15,0 0-8 16,0 0 8-16,0 0-12 0,0 3 25 0,0-3 5 0,0 0 1 0,0 0 0 15,0 0-9-15,0 0-2 0,0 0 0 0,4 6 0 16,-4-6-8-16,0 0 0 0,0 0 0 0,0 0 0 16,0 0 0-16,0 0 0 0,0 0 0 0,0 0 0 15,0 0 8-15,0 0 0 0,0 0 0 0,0 0 0 16,-4-6 7-16,4 0 1 0,0-1 0 0,0 1 0 16,0 0 2-16,0 0 1 0,0-4 0 0,0 1 0 15,-3-1-19-15,3-2 0 0,0 2-13 0,0-2 5 16,0-1-10-16,0 1-2 0,3-1 0 0,1 1 0 15,-4-1 10-15,3 1 2 0,1-1 0 0,0 1 0 0,-1-1 8 16,4 4 11-16,0 2-3 0,-3 1 0 16,3-3-8-16,0-1-11 0,-4 4 3 0,4-3 0 15,-3 2 8-15,3 1 0 0,0 0 0 0,0 0-8 0,0-1 8 0,0 4 0 16,0 0 0-16,0-3 0 16,4 6 0-16,-4-3 0 0,7-1 0 0,-3 1 0 0,-1 0 0 15,-3 3 0-15,4-3 0 0,-1-3 0 16,1 6 0-16,3 0 0 0,-3 0 0 0,-4 0 0 0,3 0 0 0,1 0 0 15,0 0 0-15,-4 0 0 16,3 6 0-16,-3-6 0 0,0 0 0 0,0 3 0 0,0 0 0 0,0 0-10 16,1 1 10-16,-5-1-13 0,4 6 13 0,0-6 10 0,-3 7-2 15,-1-1 0-15,1-3 0 0,-4 1 0 0,3-4 0 0,-3 9 0 16,0-2 10 0,0-1 2-16,0 4 0 0,-3-4 0 0,3-3-20 0,-4 7 0 0,1-1 0 0,-1-2 0 31,4-1 0-31,-3 1 0 0,3-4 0 0,-4 3 0 0,4-9 0 0,0 0 0 15,0 0 0-15,0 0 0 0,0 0 0 0,0 0 0 0,0 0 0 0,0 0 0 16,0 0 20-16,0 0 0 0,0 0 0 0,4-3 0 16,-1-3-10-16,1 0-2 0,-1-4 0 0,1 1 0 15,3 3-8-15,-4-1 0 0,1-2-12 0,3-4 12 16,-4 7-19 0,4-7 4-16,1 4 1 0,-5 3 0 0,4 3 5 0,-3-7 1 0,3 7 0 0,0-6 0 15,0 2 8-15,0 1 0 0,0-3 0 0,3 6 0 16,-2-7 0-16,-1 10 0 0,3-6 0 0,1 0 0 15,-4 3 0-15,3-1 0 0,1 1 0 0,-4 0 0 16,4 3-18-16,-4-3 2 0,3 3 0 0,-3 0 0 16,-3 0 25-16,-4 0 6 0,7 0 1 0,0 3 0 0,-3 3-16 0,-4-6 0 15,0 0 0-15,3 7 0 16,1 2 12-16,-1 1-3 0,1 2-1 0,-4-3 0 0,0-2 0 0,0 5 0 16,0-2 0-16,3-1 0 15,-6 7-8-15,3-4 8 0,0 1-8 0,0-1 8 0,-4 4-8 0,4 0 0 16,-3-4 0-16,3 1 0 15,-4-1 0-15,1 1 0 0,-1 6 0 0,0-7 0 0,-3 1 0 0,0-1 0 16,4 1 0-16,-1-1 0 16,-3-2-35-16,4-1 1 0,-1-2 0 0,4-7 0 15,0 0 8-15,0 0 2 0,0 0 0 0,0 0 0 16,0 0-12-16,0 0-3 0,0 0 0 0,0 0 0 16,0 0-26-16,0 0-6 0,0 0-1 0</inkml:trace>
  <inkml:trace contextRef="#ctx0" brushRef="#br0" timeOffset="119133.815">26211 7659 1530 0,'0'0'32'0,"0"0"8"0,0 0-32 0,0 0-8 0,0 0 0 0,0 0 0 15,0 0 17-15,0 0 3 16,0 0 0-16,0 0 0 15,0 0-42-15,0 0-8 0,0 0-2 0,0 0 0 0,0 0 15 0,-3 13 2 0,3-13 1 0,-4 6 0 16,1 0 32-16,-1 1 6 0,4-7 2 0,-3 9 0 16,3-3 11-16,-4 7 3 0,4-4 0 0,0 1 0 15,-3-1-29 1,3-3-11-16,-4 7 8 0,4-4-8 0,-3 1 0 0,-1-1 8 0,4-3-8 0,-3 7 0 16,3-7 0-16,0 1 0 0,0-7 0 0,-4 6 0 15,4 3 0-15,0-9 0 0,-3 6 0 0,3-6 0 16,0 0 0-16,0 0 8 0,0 0-8 0,0 0 0 15,0 0 0-15,0 0 8 0,0 0-8 0,0 0 0 16,0 0 0-16,0 0 0 0,0 0 0 0,0 0 0 16,0 0 0-16,0 0 0 0,0 0 0 0,0 0 0 15,0 0 8-15,0 0-8 0,-4 0 8 0,0-6-8 16,4 0 16-16,0 0-1 0,0-4-1 0,4 4 0 16,-4-7-6-16,4 7 0 0,-1-6-8 0,1-4 12 15,-1 3-12-15,1 1 0 0,3 2 0 0,-4-2 0 16,1-1 0-16,-1 7-15 0,4-3 3 0,-3-1 1 15,-1-2 11-15,4 2 0 0,-3-2 0 0,3 5 0 16,0 1 0-16,0-3 0 0,-3 6 8 0,3-7-8 16,0 7 0-16,0 0 0 0,3-3 0 0,-6 3 0 0,3-1 0 15,0 1-8-15,0 0 8 0,-3 0-12 0,3-3 12 16,-7 6 0-16,3 0 0 0,-3 0 0 16,7 0 0-16,-7 0 0 0,7 0 0 0,-7 0 8 0,0 0-8 15,4 9 0-15,-4-9 0 0,3 6-8 16,1-2 8-16,-4 5 0 0,0-3 0 0,0 1 0 0,0-1 0 0,0 6 0 15,-4-2 0-15,4-1 0 0,-3-6 0 0,3 10 0 16,0-4 0-16,-4-2 0 0,4-1 11 0,-3 6 1 16,-1-2 0-16,4-1 0 0,-3-3 8 0,-1 1 1 0,4-7 1 15,0 3 0-15,0-3-22 16,0 0 0-16,0 0 0 0,0 12 0 0,0-12 0 0,0 0 0 0,0 0 0 0,0 0 0 16,0 0 18-16,0 0-1 0,0 0 0 0,0 0 0 15,0 0 10-15,0 0 1 0,7-3 1 0,-3-6 0 16,3 6-29-16,-4-4 0 0,4-5 0 0,1 9 0 15,-1-7-9-15,0 4 9 0,0-3-13 0,3 2 5 16,-3-5 8-16,4 6 0 16,-1-1 0-16,1 1 0 0,-4-3 0 0,0 2-10 0,4 1 10 0,-4 0-10 15,0 3 10-15,0 0 0 0,0-4 0 0,0 7 0 16,0 0 0-16,0 0 0 0,0 0 0 0,0 0 0 16,-3 0 0-16,-4 0-8 0,7 0 8 0,-7 0-8 15,3 0 8-15,-3 0 0 0,7 7 0 0,-3-4 0 16,-1 0 0-16,1 3 0 0,-4 0 0 0,4 1 0 15,-1-4 0-15,1 6 0 0,-1-6 0 0,-3 7-8 16,4-7 8-16,-4 9 0 0,3-5 0 0,-3 2 0 16,0-3 0-16,0 7 0 0,0-4 8 0,0 4-8 15,-3-1 11-15,-1-2-3 0,4 2 0 0,-3 1 0 0,-1-4-8 16,1 4 12-16,-1-4-12 0,0 1 12 16,1-4-12-16,3-6-12 0,-7 9 2 0,7-9 1 0,-4 3 1 15,4-3 0-15,0 0 0 0,0 0 0 16,0 0-10-16,0 0-2 0,0 0 0 0,0 0 0 15,0 0-11-15,0 0-2 0,0 0-1 0,0 0 0 16,0 0-37-16,0 0-7 0,0 0-2 0</inkml:trace>
  <inkml:trace contextRef="#ctx0" brushRef="#br0" timeOffset="119767.062">26811 7753 1288 0,'11'0'27'0,"-11"0"5"0,0 0-32 0,3 0 0 0,1 0 0 0,3 0 0 0,-4 0 37 0,4 0 1 0,0-3 0 0,1 3 0 16,-1 0-29-16,0-3-9 0,0 3 0 0,0-6 0 15,0 6 10-15,0 0-10 0,0 0 8 0,0-3-8 16,0 0 23-16,0 3-1 0,4 0 0 15,-4-4 0-15,3 1 13 0,1-6 2 0,-1 6 1 0,1-7 0 16,0 10-29-16,3-12-9 0,0 9 0 0,-4-7 0 16,5 1 0-16,-1-4-9 0,0 1-1 0,-4 2 0 15,-3-2 10-15,4 6 0 0,-4-4 0 0,-3 1 0 16,-1 2 0-16,1 1 14 0,-4-3-3 16,0 6-1-16,-4-7 0 0,1 7 0 0,-4 0 0 0,-1-3 0 15,1 3-10-15,-7 3 0 0,4 0 0 0,-4 0 0 16,-4 3-11-16,0 3 3 0,-3 0 0 0,4 1 0 15,-1-1 8-15,0 3 0 0,4 1 0 0,0 2 0 16,0 1 0-16,0 2-8 0,3 1 8 0,-3 0-12 16,4-1 33-16,2 4 7 0,1-3 0 0,0 0 1 15,0-1 2-15,4 1 0 0,-1 0 0 0,1-1 0 16,3-2-31-16,0-1 0 0,3 1 0 0,4-1-10 16,0-2-2-16,0-7-1 0,4 10 0 0,0-7 0 15,3 0 13-15,0-3 0 0,3 3 0 0,5-6 0 16,-1 0 0-16,7 0 0 0,4 0 0 0,-1-6-9 15,1 0-37-15,0 0-7 0,0-4-2 0,3 1 0 16,-3-4-140-16,3-2-28 16</inkml:trace>
  <inkml:trace contextRef="#ctx0" brushRef="#br0" timeOffset="120605.347">28236 7126 2139 0,'0'0'90'0,"0"0"-72"16,0 0-3-16,0 0-1 0,0 0 0 0,0 0 0 15,-7 3-33-15,4 4-6 0,-1-1-2 0,1 3 0 16,-1-2-13-16,1 2-2 0,-1-3-1 0,4 4 0 16,-3-4 19-16,-1 6 3 0,4 1 1 0,0-4 0 15,0 10 39-15,0-6 8 0,4 2 1 0,-4-2 1 16,3 6-1-16,1-3-1 0,-1 2 0 0,1-2 0 15,-1 3-19-15,-3 0-8 0,4 3 8 0,-4-4-8 16,3 4 0-16,-3-3 0 0,0 6 0 0,0-3 0 16,0-3-10-16,0-3-7 0,0 3-2 0,0-4 0 15,0-2-8-15,-3 6-1 0,3-7-1 0,-4 4 0 16,4-7-12-16,-3 1-3 0,3-4 0 0,0 6 0 16,-4-5 20-16,4-4 3 0,0-3 1 0,0 12 0 15,0-5-20-15,0-1-3 0,0-6-1 16,0 6 0-16,0-6-32 0,0 0-6 0,0 0-2 0</inkml:trace>
  <inkml:trace contextRef="#ctx0" brushRef="#br0" timeOffset="121630.296">28307 7123 1440 0,'0'0'30'0,"0"0"6"0,0 0-28 16,0 0-8-16,0 0 0 0,0 0 0 16,0 0-31-16,0 0-7 0,0 0-2 0,0 0 0 0,0 0 26 0,0 0 5 0,0 0 1 0,0 0 0 15,0 0 36-15,0 0 8 0,0 6 2 0,3 7 0 16,-3-4-3-16,4 4-1 16,-1-1 0-16,1 1 0 0,3 3 14 0,-3-4 4 0,3 4 0 0,0-4 0 15,3 1-38-15,-3-1-14 0,4 1 11 0,0 0-11 16,3-4 9-16,-4 0-9 0,4 1 8 0,0-4-8 15,-3 3 16-15,0-5-3 16,-1 5 0-16,1-3 0 0,-1 1-5 0,1-1 0 0,-4 0-8 0,0 0 12 16,0-3-12-16,-3 1 0 0,-4-4 8 0,0 0-8 15,0 0 0-15,3 0 0 0,-3 0 0 0,0 0 0 16,0 0 0-16,0 0 0 0,0 0 0 0,0 0 0 16,0 0-12-16,0 0-6 0,0 0-1 15,0 0 0-15,0 0 19 0,0 0 0 0,0 0 0 0,0 0 0 16,0 0 0-16,0 0 0 0,0 0 0 0,-3-4 0 15,-1 1 0-15,1-6 0 0,-4 0 0 0,3 5 0 16,0-5 0-16,4 0 0 0,-3 2 0 0,-1-2 0 16,1 0-11-16,-1-4 2 0,1 4 0 0,-1-7 0 15,1 0 9-15,-1 1-10 0,1-4 10 0,-1 3-10 16,1 0 10-16,-1 1 0 0,4 2 0 0,0 1 0 16,0-4 0-16,0 3 0 0,0 7 0 0,4-3 0 15,-4-1 13-15,0 1-1 0,3 3-1 0,-3-1 0 16,0 7-11-16,0 0 0 0,0-3 0 0,0 3 0 0,0 0 8 15,0 0-8-15,0 0 8 0,4-3-8 0,-4 3 0 16,7 0-14-16,-4 0 2 0,-3 0 0 0,7 0 12 16,0 3-9-16,-3-3 9 0,3 3-8 0,-3 4 8 0,3-1 0 15,-4 0 0-15,4 0 0 16,0 1 0-16,0-4 0 0,-3 0 0 0,3 3 0 0,0-3 0 0,-4 7 0 0,4-1 0 0,-3 1 0 16,0-1-8-16,3 0 0 0,-4 4 0 15,1 3 0-15,3-4 8 0,-4 4 0 0,4-4 0 16,-3 4 0-16,-1-7 0 0,4 10 0 0,-3-3 0 15,-1-3 0-15,5 5 0 16,-5-2 0-16,1 3 0 0,-1-4 0 0,4 4 8 0,-3 0 3 0,-1 0 1 0,1 3 0 16,3-3-4-16,-4 0 0 0,1-4 0 0,-1 7 0 15,4-9 0-15,-3-1 0 0,-1-2 0 0,1-1 0 16,3-3-8-16,-3 1 8 0,3-4-8 0,-4 3 8 16,-3-6-8-16,0 0 0 0,4 3 0 0,-4-3 0 15,0 0-17-15,3 3-6 0,-3-3-1 0,0 0 0 16,0 0-22-16,0 0-5 0,0 0-1 0,0 0 0 15,0 0 23-15,0 0 4 0,7 0 1 0</inkml:trace>
  <inkml:trace contextRef="#ctx0" brushRef="#br0" timeOffset="122395.556">29090 7465 1456 0,'0'0'41'0,"-7"-6"9"16,3 6-40-16,-3 0-10 0,0-4 0 0,0 1 0 15,0 3-28-15,-3-3-7 0,-1 0-1 0,1 0-1 16,-1 3 7-16,4 0 2 0,-4 0 0 0,4 0 0 15,-3 3 49-15,3 0 11 0,0 0 1 0,-1 4 1 0,1-1 3 0,0 0 1 16,7-6 0-16,-7 6 0 0,0 1 0 0,4 8 0 16,-4 1 0-16,7-3 0 15,-4-1-30-15,1 1-8 0,-1-1 0 0,4 1 0 0,4-1-16 0,-1-2-5 0,4 2-1 0,-3 1 0 16,3 2 22-16,3-2 0 16,-3-7 0-16,4 7 0 0,0-4 0 0,-1 1 0 0,-3-7 0 15,0 6 0-15,4-6 16 0,-4-3 2 0,0 7 0 0,4-7 0 16,-4 0-18-16,0 0 0 15,0-7 8-15,0 7-8 0,3-3 0 0,-3 0 0 0,-3-3 0 0,3 0 0 16,-3-1 0-16,-1-2 0 0,4 6 0 0,-3-7 0 16,-1-2 8-16,1 9-8 0,-4 3 12 0,0 0-12 15,0-10 30-15,0-2-1 0,0-1 0 0,0 1 0 16,-4-1-10-16,1-6-3 0,-1 7 0 0,1 2 0 16,-4-2-28-16,-1 9-5 0,1-7-2 15,0 4 0-15,0 0 11 0,0-1 8 0,0 1-12 0,-3 3 12 16,3-3-42-16,7 6-2 15,-7 0 0-15,-1 0 0 0,1 6-133 0,7-6-27 0</inkml:trace>
  <inkml:trace contextRef="#ctx0" brushRef="#br0" timeOffset="123354.937">29337 7126 1907 0,'0'0'40'0,"0"0"8"0,0 0-38 0,0 0-10 0,0 0 0 0,0 0 0 0,0 0 0 0,0 0 10 16,0 0-10-16,4 3 10 15,-4 10-26-15,3-4-6 0,-3 1-1 0,0 2 0 16,0-2-5-16,0 2 0 0,0-2-1 0,-3 2 0 16,3 1 11-16,3-1 2 0,-3-2 1 0,4 2 0 0,-1 1 15 0,-3-7 0 15,4 7 12-15,-4 2-12 16,3-8 0-16,-3 5 0 0,0 1 0 0,4-4 0 16,-4 4 8-16,0-1-8 0,0 1 12 0,0-4-12 15,0 0 10-15,0 4-10 0,0-4 8 0,0-2-8 0,0 5 0 16,0-2 0-16,-4-4 0 0,4 6 0 15,-3-5 0-15,3 8 0 0,-4-2 0 0,4-7 0 0,-3 7 0 0,3-4 0 16,0 1 0-16,0-1 0 16,0-3 0-16,0 7 0 0,0-7 0 0,0 0 0 0,0-6 0 0,0 7 0 0,0-7 0 15,0 0 0 1,0 0 0-16,0 0 0 0,0 0 0 0,0 0 0 0,0 0 15 0,0 0-3 0,0 0 0 16,0 0 0-16,0 0 7 0,0 0 1 15,0 0 0-15,0 0 0 0,0 0-20 0,0 0-9 0,0 0 1 0,0-4 0 16,0 4 8-16,-4-9 11 0,8 3-3 15,-4 0 0 1,0-1 7-16,0 7 1 0,0-6 0 0,3 0 0 0,-3-1-16 0,4 1 0 0,-4-3-9 16,3 2 9-16,1-2-15 0,-1 0 3 0,1 2 1 0,-1-2 0 15,1 0-10-15,3-1-3 0,-4-2 0 0,4 5 0 16,1-2 24-16,-1 3 0 0,3-7 0 0,-3 7 0 16,0 0 0-16,4-1 0 0,-4 1 0 0,3-3 0 15,1 2 0-15,0 1 0 0,-4 3 0 0,3-6 0 16,1 5-17-16,-4 1 1 0,4-3 0 0,-1 3 0 15,-3-3 16-15,0 6-8 0,0 0 8 0,0 0 0 16,0 0 0-16,-7 0 0 0,4 6 0 0,3-3 0 0,-7-3 8 16,3 6-8-16,1 1 11 0,0-1-11 15,-4-6 8-15,3 6-8 0,1 0 0 0,-1 1 0 0,-3 2 0 0,0-3 0 16,0 1 0-16,0 5 0 16,0-6 0-16,0 1 0 0,0 2 0 0,0-3 0 0,0 1 0 0,-3 5 0 15,3-6 0-15,-4 1 0 16,1 5 0-16,-1-5 0 0,0-4 0 0,1 9 0 15,-4-2 18-15,0-7-3 0,0 9-1 0,0-5 0 16,0 2-6-16,-4-3-8 0,1 4 11 0,-1-7-11 0,-3 3 26 0,3 0-2 16,1-3 0-16,-4 1 0 0,3-1-24 15,-3-3 0-15,3 9 0 0,1-6 0 0,-4-3-11 0,3 0-7 16,0 0-2-16,4 0 0 0,7 0 10 0,-7 0 2 16,7 0 0-16,0 0 0 15,-7 0-26-15,7 0-5 0,-7-3-1 0,7 3 0 16,0 0-52-16,0 0-12 0,0 0-1 0</inkml:trace>
  <inkml:trace contextRef="#ctx0" brushRef="#br0" timeOffset="124073.426">29746 7484 1409 0,'0'0'60'16,"0"0"-48"-1,0 0 4-15,0 0 0 0,0 0 1 0,0 0 0 0,-3 9-9 0,-1-3-8 16,4 1 12-16,0 2-12 16,4 0 14-16,-4-2-4 0,0-1-1 0,0 3 0 0,3 4 44 0,1-7 9 15,-1 7 2-15,1-7 0 0,-1 3-16 0,4-2-4 0,0 2 0 16,1 1 0-16,-1-4-32 0,0 9-12 0,3-8 0 0,1 5 9 16,-4-2-9-16,0-1 0 15,3 1 0-15,-2-4 8 0,-1 3-8 0,0-6 0 0,3 7 0 0,-3-7 0 16,4 3 0-16,-4-6 8 0,4 3-8 15,-1-3 0-15,1 0 0 0,-4-3 0 0,3-3-14 0,-3 6 5 16,0-6-3-16,4-1 0 0,-4 1 0 0,0 0 0 31,4 3-16-31,-4-7-3 0,0 1-1 0,0 3 0 0,0-4 10 0,0 1 2 0,0-1 0 0,-3-2 0 16,3 6-21-16,-4-1-4 16,1-5-1-16,-1 5 0 0,1-2 22 0,-1-3 5 15,1 2 1-15,-1 1 0 0,1-1 18 0,-1-2-10 0,1 5 10 0,-4-2-8 16,3 0 16-16,1 6 4 0,-1-4 1 0,-3 7 0 15,0 0 6-15,0 0 1 0,0 0 0 0,0 0 0 16,0 0-20-16,0 0 8 0,4 3-8 0,-4-3 0 16,7 4 0-16,-3-1 0 0,-1 3 0 0,-3 0 0 15,4 4 0-15,-4-1-16 0,0 0 5 0,0 4 1 0,0-7 10 0,0 7 0 16,0-4 0-16,-4 1 0 16,1 2 24-16,3 1 6 0,0-1 2 0,-4 1 0 0,-3-1-10 0,3 7-2 15,-3-3 0-15,4 3 0 16,-4-1-20-16,0 1 9 0,-4-3-9 0,1 3 0 0,-1-4 0 0,-3 7 0 15,0-3 0-15,0 0 0 16,-4 3-16-16,4-10-1 0,-4 10 0 0,-3-3 0 16,0 0 17-16,0 0 9 0,0 3-1 0,-1-3 0 15,-2-1 8-15,-1-2 0 0,0-3 1 0,1 2 0 0,-1-2-30 0,0-1-7 0,1-2 0 16,2-1-1 0,1 1-179-16,0-4-35 0,3-3-7 0</inkml:trace>
  <inkml:trace contextRef="#ctx0" brushRef="#br0" timeOffset="124696.779">30593 7007 1937 0,'-4'9'55'0,"4"1"12"0,0-1-54 0,0 4-13 0,0 3 0 16,0-4 0-16,0 4-39 0,0 3-10 15,0-4-3-15,0 1 0 0,0 6 22 0,4 0 4 0,-4 0 1 0,3 3 0 16,1-3 14-16,-1 3 11 0,1 0-13 0,0 0 5 15,-1-3 33-15,4 3 7 0,-3 0 2 0,3 3 0 16,-4-3-6-16,1 1-2 0,-1-1 0 0,1 0 0 0,-4-3-26 0,0 0 0 16,0-4 0-16,-4 1 0 15,1 0-43-15,-1-3-1 0,-3 3 0 0,0-4 0 16,0-2-57-16,0-1-12 0,-4 1-3 0</inkml:trace>
  <inkml:trace contextRef="#ctx0" brushRef="#br0" timeOffset="125370.687">30692 6976 1155 0,'0'0'25'0,"0"0"6"0,0 0 1 0,0 0 0 16,0 0-32-16,0 0 0 0,0 0 0 0,0 0 0 16,0 0-48-16,0 0-17 0,0 0-3 0,0 0-1 15,0-3 69-15,3-4 0 0,1 4 17 0,-4 3-3 0,3-9 54 0,1 9 12 16,-1-3 1-16,-3 3 1 15,7-4-5-15,0-2-1 0,0 6 0 0,1-3 0 0,-1 3-48 0,0 0-11 16,0 0-1-16,0 0-1 16,0 3-15-16,0-3 9 0,3 6-9 0,-2-2 8 0,2-1-8 0,-3 3 0 15,4 0-12-15,-1 1 12 0,-3-1-9 0,0 3 9 16,4 1 0-16,-4-1 0 0,4 0 0 0,-4 4 0 16,0-7 12-16,0 7-3 0,3-1-9 15,-3 4 0-15,4-3 0 0,-4-1 0 0,0 1 0 0,-3-1 0 0,3 1 0 0,-4-1 0 31,1 1 0-31,-1-1 0 0,1 1 0 0,-4 6 0 0,0-7 0 0,0 4 0 0,0 0 0 0,-4-1 0 16,-3 1 0-16,4-3 0 0,-4 5 0 16,-4-2 0-16,1-3 8 0,-1 5 5 0,-3-5 2 0,3-1 0 15,-3 4-15-15,-4-6-10 16,4 2 2-16,-3 7 0 0,3-7-3 0,-4 4 0 0,4-3 0 0,0-1 0 16,0-2-18-1,0 2-4-15,-1 1-1 0,1-4 0 0,0 1 24 0,4-1 10 0,-1-3-8 0,-3 4 8 16,7-7-17-16,-4 3 1 0,4 0 1 0,0 1-401 15,0-4-80-15</inkml:trace>
  <inkml:trace contextRef="#ctx0" brushRef="#br0" timeOffset="125850.211">30995 7493 1845 0,'0'0'38'0,"0"0"10"0,0 0-38 0,-3 6-10 0,3 1 0 0,0 2 0 15,-4 0 16-15,4-2 0 0,0 2 1 0,0 4 0 16,0-4-17-16,-4 1 0 0,4-4 0 0,0 6 0 15,0-2 0-15,0 2 0 0,0 1 0 0,4 2 0 16,-4-2 8-16,0-7 0 0,4 7 1 0,-4 3 0 16,0-4-9-16,0-6 0 0,0 7 0 0,0-4 0 0,0-9 0 15,0 7 8-15,0-7-8 0,0 0 0 16,0 0 0-16,0 0 0 0,0 0-12 0,0 0 12 16,0 0-46-1,0 0-2-15,0 0 0 0,0 0 0 0,0 0-12 0,0 0-4 0,0-4 0 0</inkml:trace>
  <inkml:trace contextRef="#ctx0" brushRef="#br0" timeOffset="126167.798">31104 7330 1242 0,'0'0'52'0,"0"0"-41"16,0 0-29-16,0 0-6 0,0 0 0 0,0 0-1 31,0 0-27-31,0 0-6 0,0 0-1 0,0 0 0 0,0 0 91 0,0 0 19 0,0 0 3 0,0 0 1 15,0 0 73-15,0 0 14 0,0 0 3 0,0 0 1 16,0 0-66-16,0 0-14 0,0 0-2 0,0 0-1 16,0 0-63-16,4 0 0 0,3 0 0 0,-3 0-541 15,-4 0-102-15</inkml:trace>
  <inkml:trace contextRef="#ctx0" brushRef="#br0" timeOffset="126833.538">31577 7412 1409 0,'0'0'29'0,"0"0"7"16,0 0-28-16,0 0-8 0,0 0 0 0,0 0 0 15,-7 0 0-15,0 0-8 0,7 0 8 0,-7 0-12 16,0 0-20-16,0 0-5 0,0 0-1 0,0 0 0 16,0 0 54-16,0 6 12 0,0-6 1 0,-4 3 1 15,4-3 45-15,-4 3 9 0,-3 3 1 0,4 1 1 0,-4-7-18 0,-1 9-3 16,-2-3-1-16,3 1 0 16,-4 5-41-16,4 1-9 0,-4-4-2 0,1 1 0 0,3 2-12 0,-1 1 0 15,1-1 0-15,4 1 0 0,3-1 0 16,0-2 0-16,3 2 0 0,1-2 0 0,-1 2 0 15,4 1 0-15,0-4 0 0,4 4 0 0,3-4 0 0,0-3-10 16,0 7 2-16,3-7 0 16,4 0-20-16,-3 1-3 0,3-4-1 0,0 3 0 15,4-3-9-15,0 0-3 0,-1-3 0 0,1-3 0 16,3 0-16-16,0-3-3 0,0 3-1 0</inkml:trace>
  <inkml:trace contextRef="#ctx0" brushRef="#br0" timeOffset="127264.613">31792 7189 1681 0,'-3'6'36'0,"3"-6"8"0,0 0 2 0,0 0 2 0,0 0-38 16,0 0-10-16,0 0 0 0,7 16 0 15,-7-4-25-15,3 7-7 0,-3-6-2 0,-3 2 0 16,3-2-6-16,0 0-2 0,0 5 0 0,-4-2 0 0,1-3 32 0,-1 2 10 0,4 1 0 0,-3 0 0 31,3 2 30-31,-4-2 13 0,4 3 2 0,0-7 1 0,0 4-19 0,4 3-4 0,-4-3-1 0,3 2 0 16,4-2-22-16,-3-3-13 0,-1-1 1 0,4 1 1 31,1-1-205-31,-1-5-42 0</inkml:trace>
  <inkml:trace contextRef="#ctx0" brushRef="#br0" timeOffset="127468.344">31828 7559 1198 0,'0'0'26'0,"0"0"6"0,0 0 0 0,0 0 3 0,3-6-35 15,-3-1 0-15,4 1 0 0,-4-3-348 0,3 2-77 0</inkml:trace>
  <inkml:trace contextRef="#ctx0" brushRef="#br0" timeOffset="127564.95">31891 7412 759 0,'4'-4'16'0,"-1"1"4"0,4-3 1 0,0-3 1 0,0 5-22 0,4 1 0 15,-4-6 0-15,4 0 0 16,-1 5-98-16,-3-2-24 0</inkml:trace>
  <inkml:trace contextRef="#ctx0" brushRef="#br0" timeOffset="127773.072">32032 7365 1411 0,'0'0'31'0,"0"0"6"0,0 9 2 0,0-6 1 0,0 10-32 0,0-4-8 0,0 0 0 0,4 1 0 16,-4-4 13-16,3 7 2 0,-3-4 0 0,0 0 0 16,7-5-47-16,-7 8-10 0,4-2-2 0,-1-1 0 15,1 0 7-15,-1-2 1 0,5 5 0 0,-5-2 0 16,4-1 27-16,0-3 9 0,0 4 0 0,0-1 0 15,0-6-18-15,4 10 3 0,-4-4 1 0,4-3 0 16,-4 1-34-16,3-1-6 16,-3 0-2-16</inkml:trace>
  <inkml:trace contextRef="#ctx0" brushRef="#br0" timeOffset="128771.354">28074 7305 866 0,'0'0'18'0,"0"0"4"0,0 0-22 0,0 0 0 0,0 0 0 0,0 0 0 15,0 0 77-15,0 0 11 0,0 0 3 0,0 0 0 16,0 0-33-16,0 0-6 0,0 0-2 0,-7 0 0 15,0 0-7-15,0 0-2 0,-4 3 0 0,4-3 0 16,-3 3-15-16,3 0-3 0,0 1-1 0,0 2 0 16,-4 0-13-16,4-6-9 0,0 9 12 0,-4-5-12 15,4 2 10-15,0-3-10 0,0 3 8 0,0 1-8 16,0-7 27-16,7 0 0 0,-4 9 0 0,-3 0 0 16,4-6-10-16,-1 7-1 0,1-4-1 0,-1 0 0 15,4-6-15-15,-3 4 11 0,3-4-11 0,-7 9 10 16,3-6-10-16,1 3 0 0,-4 1 0 0,7-7 8 15,-4 6-8-15,4-6 8 0,-3 6-8 0,3-6 8 16,0 6-8-16,0-6 0 0,0 0 0 0,-4 4 0 0,4-4 0 16,0 0 0-16,0 0-9 0,4 9 9 0,-4-9 0 15,3 3 0-15,1 3 0 0,-4-6 0 0,7 7 0 0,-4-1 0 16,-3-6 0-16,4 6 0 0,3-3 0 0,0 4 9 16,0-1-1-16,-4 0 0 15,4 0-44-15,0 1-10 0,1-1-2 0,-1 0 0 16,3-3 0-16,-3 4 0 0,4-7 0 0,-1 6 0 0,-3 0 23 0,4-6 4 15,0 0 1-15,-4 7 0 16,3-4-20-16,1 0-3 0,-4 3-1 0</inkml:trace>
  <inkml:trace contextRef="#ctx0" brushRef="#br0" timeOffset="129495.883">27965 7082 1150 0,'0'0'24'0,"0"0"6"0,0 0-30 0,-7 7 0 0,7-7 0 0,-7 3 0 15,7-3 0-15,-7 3 0 0,7-3 0 0,-8 0 0 16,5 9 9-16,-4-6-9 0,0 1 8 0,0-1-8 15,0 3 12-15,0-6-4 0,0 3 0 0,-4-3 0 16,4 6 39-16,-4-6 7 0,1 10 2 0,3-7 0 16,-7 6-36-16,3 1-6 0,0-1-2 0,1-3 0 15,-1 7-12-15,-3-4 0 0,4 1 0 0,-1 2 0 16,0-2 0-16,-3 2 0 0,4-2 0 0,-1-1 0 16,1 0 0-16,3 1 0 0,-4-1 0 0,4-2 0 15,-4 5 16-15,4-6 1 0,-3 4 0 0,3-4 0 16,0 7-17-16,0-4 0 0,-1 4 8 0,1-4-8 15,0 3 0-15,0-2-9 0,4-1 1 0,-4-2 0 16,3 5 8-16,-3 1-12 0,4-4 12 0,-1 0-12 16,1 4 12-16,3-4 0 0,3 4 0 0,-3-4 0 0,4-2 0 15,-1 5 0-15,4 1 0 0,-3-1 0 0,3-2 8 16,-4 2-8-16,4-2 8 0,0-1-8 16,4-3 11-16,-4 4-3 0,4-4 0 0,-4 0 0 0,3 4-8 0,1-7 0 15,-1 6 0-15,-3-3 0 0,4 1-16 0,0-7-6 16,-1 6-1-16,1-3 0 15,-1 0-23-15,5-3-5 0,-1 0-1 0</inkml:trace>
  <inkml:trace contextRef="#ctx0" brushRef="#br0" timeOffset="130754.602">32279 7308 794 0,'0'0'16'0,"0"0"4"0,0 0-20 0,0 0 0 0,0 0 0 0,0 0 0 15,0 0-48-15,4-3-13 0,-4 3-3 0,0 0-1 16,0 0 11 0,0 0 2-16,0 0 1 0,0 0 0 0,0 0 135 0,3-9 28 0,-3 9 4 0,0 0 2 15,0 0 14-15,0 0 4 0,0 0 0 0,0 0 0 16,0 0-72-16,0 0-13 0,0 0-3 0,0 0-1 15,0 0-39-15,0 0-8 0,0 0 0 0,0 0 0 16,0 0 8-16,0 0 6 0,4 12 1 0,-1-6 0 16,1-2-7-16,-4 2-8 0,3 0 11 0,1 0-11 15,-1 1 10-15,1 2-10 0,-1-3 8 0,1 1-8 16,3-1 15-16,-3-3-3 0,-1 0 0 0,4 3 0 0,-3-3-12 0,3-3 11 16,-4 4-11-16,4-4 10 15,0 0-10-15,0 0 8 0,0 0-8 0,-3 0 8 16,3 0-8-16,0 9 0 0,-3-6 0 0,-4-3 8 15,7 3-8-15,-7-3 0 0,7 3 0 0,-4 1 0 16,4-4 0-16,-3 6 0 0,-1 0 0 0,1-6 0 16,-4 0 0-16,7 10 0 0,-3-7-9 0,3 3 9 0,-4 0 0 0,1 0 0 15,3-2 0-15,-4 2 0 16,-3-6 0-16,4 3 0 0,-4-3 0 0,0 0 0 16,3 3 0-16,-3-3 0 0,7 6 0 0,-7-6 0 15,0 0 8-15,0 0 0 0,0 0-8 0,0 0 12 0,0 0-12 0,0 0 0 0,0 0 8 16,0 7-8-16,0-7 0 15,-3 6 0-15,-1 0 0 0,4-6 0 0,-3 7 0 0,-4-4 0 16,7-3 0-16,-7 6 0 0,0-3 0 0,0 0 0 0,-1 3 0 0,1 1 9 16,0-7-9-16,-3 9 0 0,-1-3 0 0,1 1 8 15,3-1 0-15,-4 0-8 0,4-6 12 0,0 10-4 16,-4-7-8-16,4 3 0 0,0-3 0 0,0 3 8 16,7-6-8-16,0 0 0 0,-7 4 0 0,7-4 0 15,0 0-13-15,0 0 1 0,0 0 1 0,0 0 0 16,0 0-52-1,0 0-10-15,0 0-3 0,0 0 0 0,0 0-12 0,0 0-4 16,0 0 0-16</inkml:trace>
  <inkml:trace contextRef="#ctx0" brushRef="#br0" timeOffset="131355.128">32484 7211 1941 0,'0'0'82'0,"0"0"-66"16,3 6-3-16,1 0-1 0,-1 4 0 0,4-7 0 15,-3 10-46-15,-1-7-10 0,5 0-1 0,-5 3-1 16,1 1 10-16,3-7 1 0,0 10 1 15,0-4 0-15,0-3 34 0,3 1 0 0,-3-1 0 0,4 0 0 16,0 3 43-16,-1-5 5 0,1 5 2 0,-1 0 0 16,1-5-17-16,3 5-3 0,-3-6-1 0,-1 3 0 15,4-3-20-15,-3 1-9 0,0 5 8 0,-1-6-8 16,1 3 0-16,-1-2 0 0,1 5 0 0,-4-6 0 16,3 7-9-16,-2-7-4 0,-1 3-1 0,-4 0 0 15,4-3 6-15,-3 4 8 0,-1-7-13 0,4 9 5 16,-7-6 8-16,4 3 0 0,-1-2 0 0,-3-1 0 15,4 6 0-15,-4-9 0 0,0 6 0 0,0 1 0 16,-4 2 0-16,1-6 0 0,3 7 0 0,-4-7 0 16,-3 9-25-16,0-5-3 0,4-4-1 0,-4 9 0 15,-4-2 16-15,4-7 3 0,-4 9 1 0,1-5 0 16,-1-4 9-16,-3 6-12 0,4-6 12 0,-5 4-12 16,1-4-6-16,0 0-2 0,4-3 0 0,-5 6 0 15,1 0-32-15,0-3-6 0,0 4-2 0,0-7 0 16,3 6-16-16,-3-3-4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9:05:44.5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19565 10187 334 0,'4'15'0'0,"-1"1"14"0,1-3-14 0,-1-1 0 0,1 1 0 0,-1-4 0 16,1-3 12-16,-1 7 0 0,1 0 0 0</inkml:trace>
  <inkml:trace contextRef="#ctx0" brushRef="#br0" timeOffset="606.195">19636 10268 740 0,'0'-12'15'0,"0"12"5"15,0-7-20-15,-4 1 0 0,4 0 0 0,0 6 0 0,0-3 51 16,-3-7 6-16,-1 7 2 0,1-3 0 0,3 0 3 16,-4-1 1-16,0 4 0 0,1-6 0 0,-1 9 5 0,-3-3 0 15,0 0 1-15,-3-4 0 0,-1 7-6 0,1 0-2 16,-1 0 0-16,-3 0 0 0,0 0-33 0,0 0-6 0,-1 0-2 16,1 0 0-1,0 0-8-15,0 7-1 0,0-7-1 0,0 3 0 16,3 0 3-16,1-3 1 0,3 9 0 0,0-2 0 15,0-1-4-15,0 0-1 0,0 0 0 0,3 1 0 0,4-7-1 0,-4 6-8 16,4-6 12-16,0 0-4 0,-3 9-8 0,-1-2 0 0,4 2 9 16,0 0-9-16,4 4 0 0,-4 0 0 0,3-1 0 0,5 4 0 15,-5-4 0-15,4 1 8 0,-3 3-8 16,3-4 0-16,0 1 0 0,0 2 0 0,0-2 0 0,0-7 0 16,3 7 0-16,-2-4 0 0,-1-3 0 0,3-3 0 15,-3 1 0-15,0-4 0 0,4 0 0 0,-4 0 0 16,3-4 8-16,-2-2 4 0,2-6 1 0,-3 5 0 15,0-2-4-15,4-4-1 16,-4 1 0-16,0-1 0 0,4-5-8 0,-4 5 8 16,0 0-8-16,0-2 8 0,0 2-8 0,-4-2 0 0,4 2 0 0,-3 0-11 15,-1 1 11-15,4-1 0 0,-3 4-9 0,0 3 9 16,-1-4-16-16,1 4 2 0,-1 0 0 0,1-1 0 16,-4 7 5-16,0 0 1 0,0 0 0 0,0 0 0 15,0 0-1-15,0 0 0 0,0 0 0 0,0 0 0 16,0 0 9-16,0 0 0 0,0 0 0 0,-4 7 0 15,-3 2 0-15,4-3 12 0,-1 1-2 0,-3 5-1 16,3-2-9-16,1-1 0 0,-4 0 0 0,3 4 0 16,1 0 8-16,-1-1-8 0,4 4 0 0,-3-1 8 15,3-2-8-15,0 6 0 0,0-4 0 0,0 1 0 16,0 0 0-16,3-1 0 0,1-2 0 0,-1 0 0 0,1-1-15 16,-1-2 5-16,1-7 1 0,-1 6 0 15,4-6-136-15,1 0-27 0,2 0-6 0</inkml:trace>
  <inkml:trace contextRef="#ctx0" brushRef="#br0" timeOffset="1215.867">19985 10002 1371 0,'-7'9'28'0,"7"-9"8"16,0 0-36-16,-4 10 0 0,4-4 0 0,0 3 0 15,0-2 58-15,0-1 5 0,0 6 1 0,4-5 0 16,-4 2-22-16,0-9-4 0,3 3-1 0,-3-3 0 0,0 3-19 16,0-3-4-16,0 0-1 0,4 13 0 0,-4-13-13 0,3 6 8 0,-3-6-8 15,0 0 0-15,0 0 0 0,0 0 0 0,0 0 0 0,0 0 0 32,0 0-19-32,0 0-9 0,0 0-3 0,0 0 0 15,0 0 4-15,0 0 1 0,0 0 0 0,-3-6 0 16,-1 0 26-16,1-4 12 0,-1 1 0 0,1 2-1 15,-1-2 21-15,-3 3 4 0,0 3 0 0,0-7 1 0,0 10-1 0,-4-3 0 0,4-3 0 0,-3 6 0 16,3 0-27-16,-4 0-9 0,1 0 0 16,-1 6 0-16,4-3 8 0,-4 7-8 0,1 2 0 15,-1 1 0-15,1-1 0 0,3 1 0 0,-1 3 0 16,1-1 0-16,-3 1 0 0,3 0 0 0,0-1-12 16,3 1 12-16,-3 3 0 0,4-4 0 15,3 4 0-15,-4-3 0 0,4-4 0 0,0 7 0 0,0-3 0 16,0-4 0-16,0 1 13 15,0 0 6-15,4-1 1 0,-1-2 0 0,1 2-1 0,-1 1 0 16,1-4 0-16,-1 0 0 0,4 1 1 0,-3-4 1 16,-1 0 0-16,4 1 0 0,0-7-21 0,1 6-8 0,-1-3 0 0,3-3 0 15,1 0-4-15,-1-3-1 0,1-3 0 0,3 2 0 16,0-5-43 0,4-3-9-16,-4-4-2 0,4 3 0 0,-1-5-61 0,1 5-13 0,-1 0-3 0</inkml:trace>
  <inkml:trace contextRef="#ctx0" brushRef="#br0" timeOffset="1924.081">20158 9519 1456 0,'0'0'41'0,"0"0"9"0,0 0-40 0,0 0-10 0,0 0 0 0,0 0 0 15,0 0 83-15,0 0 14 0,0 0 3 0,0 0 1 16,-4 9-53-16,1-6-10 0,-1 10-2 0,1-4-1 16,3 4-15-16,-4-1-2 0,4 10-1 0,4 0 0 15,-4 0 9-15,3 0 2 0,-3 3 0 0,4 4 0 16,-1-1-13-16,-3 0-3 0,4 3 0 0,-1-2 0 15,-3 5-4-15,0-3-8 0,0 1 11 0,0 2-11 16,-3-6 13-16,3 1-4 0,0-4-1 0,-4 6 0 16,4-6-8-16,-3-3 0 0,-1 0 0 0,4 3 0 15,-3-9 14-15,-1 6 1 0,4-3 0 0,-3-4 0 16,3 4-1-16,-4-3 0 0,1-4 0 0,-1 4 0 16,0-7-14-16,4 4 8 0,-3 0-8 0,3-1 0 15,-4-6 8-15,4 4-8 0,0-4 0 0,0-6 0 16,-3 6 0-16,3-6 0 0,0 0 0 0,0 0 0 15,0 0 0-15,0 0-8 0,0 0 8 0,0-9 0 16,0-4-17-16,0-5 3 0,0 5 1 0,0-9 0 16,3 3 13-16,-3-3 0 0,4 0 0 0,-4 0 0 0,3 0 11 15,-3-3-2-15,4 3 0 0,-4-3 0 0,4 10-9 16,-4-4 12-16,3 6-12 0,-3 7 12 0,0-3-12 0,4 2 0 16,-4 7 0-16,0 0 0 15,3-3 0-15,1 0 0 0,-1-3 0 0,4 6 0 16,0 0-17-16,0 6 4 0,0 0 1 0,0 1 0 15,0-1 12-15,4 0 13 0,-4-3-2 0,0 4-1 0,4-1-10 0,-4 3-17 16,3 1 4-16,1-1 1 0,0-3 12 0,-4 1 0 16,3-1 0-16,1 0 0 0,-4 4 0 0,3-4 0 0,-3 3 0 15,4 1 0-15,-4-4 0 0,0 3 0 0,-3-2 0 16,3-1 0-16,-4 3 0 0,-3-6 0 0,4 7 0 0,-4-1 0 16,0 1 0-16,0-1-12 0,0 0 1 0,-4 4 1 15,4 0 10-15,-3-4-12 0,-1 3 12 0,1 1-12 16,-1 0 0-16,4-1 0 15,0-2 0-15,0 2 0 0,-3-3-7 0,3-5-1 16,0 8-1-16,0-6 0 0,0-6-24 0,3 4-5 16,-3-4-1-16,4 6 0 0,-4-6-133 15,3 3-28-15</inkml:trace>
  <inkml:trace contextRef="#ctx0" brushRef="#br0" timeOffset="2420.937">20500 10209 1579 0,'0'0'32'0,"0"0"10"0,0 0-34 0,7 3-8 0,0 0 0 0,-3 3 0 15,-4-6 96-15,7 3 16 0,-7-3 4 0,3 0 1 16,4 10-56-16,-3-7-11 0,-1 3-2 0,4 0-1 15,-3-2-23-15,3-1-5 0,-4 3-1 0,4-6 0 16,1 3-18-16,-1-6 8 0,3 3-8 0,1-3 0 16,-1-3 8-16,1-1-8 0,3-2 0 0,-3 3 0 31,-1-4 0-31,1 1 0 0,-1-1 0 0,1-2 0 0,-4-1 0 0,-3 7 0 0,3-6 0 0,-4 2 0 16,1 4 9-16,-4-7-9 0,0 13 0 0,0 0 9 15,0 0-20-15,-7-6-4 0,7 6-1 0,-7-3 0 16,-4 0-24-16,0 3-4 15,1 0-2-15,-1-1609 0 0,1 3224 37 0,-4-1609 9 0,3-6 0 0,-3 10 0 16,3-7 16-16,-3 6 6 0,4-2 1 0,-1 2 0 16,0-3-23-16,1 4 0 0,-1-4 0 0,1 6 0 15,3-5 0-15,3 2 0 0,-3-3 0 0,0 7 0 16,3-7 0-16,1 4 0 0,-1-1 0 0,1 0 0 16,3 1 8-16,0 2-8 0,0-2 10 0,0 2-10 15,3-2 0-15,1-4 8 0,-1 7-8 16,4 2 0-16,0-8 0 0,-3 5 0 0,3 1 8 0,0 2-8 15,0-8 0-15,4 5 0 0,-4-6-9 0,3 1 9 16,-3-1-28-16,1 0 1 0,-1-3 0 16,0 0 0-16,3-3-44 0,1-6-9 0,3 0-1 0</inkml:trace>
  <inkml:trace contextRef="#ctx0" brushRef="#br0" timeOffset="2831.103">20930 9566 1094 0,'0'0'23'0,"0"0"5"0,0 0-28 0,0 0 0 0,0 0 0 0,0 0 0 15,0 0 78-15,0 0 10 0,4 6 3 0,-4 0 0 16,0 7-11-16,3-4-1 0,-3 4-1 0,0-1 0 16,4 4-15-16,-4-3-3 0,3-1-1 0,-3 1 0 15,0 2-15-15,0 7-2 0,0-3-1 0,0 0 0 16,0 9 4-16,0-3 1 0,0 0 0 0,0 4 0 16,0-1-10-16,0 0-1 0,0 3-1 0,0 1 0 15,0-1-15-15,-3 1-3 0,3-1-1 0,0 0 0 16,0-6-15-16,0 4 11 0,0-1-11 0,3-3 10 15,-3 0-10-15,0 0 0 0,4-3 0 0,-4 0 0 16,0 0 0-16,3 0 0 0,-3-6 0 0,4 5 0 16,-4-5-9-16,0 3-7 0,0-3-2 0,0-1 0 15,4-2-50-15,-4-7-9 0,0 7-3 0,3-7 0 16,-3-6-98-16,0 0-20 0,0 0-4 0</inkml:trace>
  <inkml:trace contextRef="#ctx0" brushRef="#br0" timeOffset="3138.821">20846 10199 1116 0,'10'-15'23'0,"-10"8"6"0,4 1-29 0,-1 0 0 0,-3-4 0 0,4 4 0 15,-1 0 76-15,-3 0 8 0,0 6 3 0,4-7 0 16,-1 4-24-16,-3 0-5 0,4-3-1 0,-4 6 0 15,0 0 4-15,3-6 1 0,-3 6 0 0,0 0 0 16,0 0-15-16,4-4-3 0,-4 4-1 0,0 0 0 16,7-3-15-16,-7 3-2 0,7 0-1 0,0 0 0 15,0 0-9-15,0 3-1 0,4 1-1 0,-1-1 0 16,1 3-14-16,3-3 8 0,-3-3-8 0,3 3 0 16,3 0 0-16,-2-3 0 0,-1 0 0 0,3 0 0 15,-3 0 0-15,1 0 0 0,-1 0 0 0,0 0 0 16,0-3-32-16,0 3-5 0,0-3-2 15,0 3 0-15,-3-3-20 0,3 0-4 0,-4 0-1 16</inkml:trace>
  <inkml:trace contextRef="#ctx0" brushRef="#br0" timeOffset="3633.954">21227 10168 1094 0,'0'0'23'0,"0"0"5"0,0 0-28 15,0 0 0-15,0 0 0 0,-7 6 0 0,7-6 56 0,-4 3 7 0,4-3 1 0,-3 7 0 16,3-7-3-16,0 0 0 0,0 6 0 0,0 3 0 16,0-6-3-16,3 4-1 0,1 2 0 0,-1-3 0 15,1 1-37-15,3-4-8 0,0 0-2 0,0 3 0 16,3-3 22-16,-3-3 4 0,4 0 0 0,-4 0 1 15,4-3-15-15,-4 3-3 0,3-6-1 0,-3 3 0 16,0 0-7-16,0-4-2 0,1 4 0 0,-1-3 0 16,-4 0-1-16,4-4 0 0,0 1 0 0,-3 3 0 15,-1-1-8-15,1-2 0 0,-1 3 0 0,1-1 0 16,-4 1 0-16,3 0 8 0,-3 3-8 0,-3-7 0 16,3 10 0-16,0 0 0 0,-4-3-12 0,1 0 12 15,-4 0-20-15,3 3 4 0,-3 0 1 0,0-3 0 16,-3 3 5-16,2 0 1 0,1 0 0 0,-3 3 0 15,-1-3 9-15,4 3 0 0,-3 3 0 0,-1 1 0 16,0-1-8-16,1 3 8 0,-1 1-8 0,1 2 8 16,-1-2 0-16,1 2 0 0,2 1 0 0,-2 2 0 15,3-2 0-15,0 3 14 16,0-4-2-16,3 4 0 0,1-4 1 0,-1 1 0 0,1-1 0 0,3 1 0 16,3-4-13-16,1 4 0 0,3-4 0 0,0 4 0 15,0-4 0-15,0 4 0 0,0-1 0 0,4-2 0 16,-1-4 12-16,4 7-1 0,-3-7 0 0,6 0 0 15,-2-3-113-15,2-3-22 0,-3 0-5 0</inkml:trace>
  <inkml:trace contextRef="#ctx0" brushRef="#br0" timeOffset="4219.732">21548 10127 1552 0,'0'0'44'0,"0"3"10"0,0 7-43 0,0-1-11 0,0-3 0 0,0 4 0 16,0-1 90-16,0 4 16 0,0-4 3 0,0 4 1 15,0-1-46-15,-4-2-8 0,4 2-3 0,0 1 0 16,-3 2-19-16,3-2-4 0,3 0-1 0,-3 2 0 15,0-2-29-15,0 2 0 0,0-2 0 0,4 0 0 16,-4-1 38-16,0 7 2 0,3-7 0 0,-3 4 0 16,4-3-13-16,-4-1-3 0,3-2 0 0,-3 2 0 15,4-2-33-15,-1-7-7 0,-3 9-2 0,4-6 0 16,-4-6 18-16,0 4 0 0,0-4 0 0,0 0 0 16,0 0 0-16,0 0-12 0,0 0 12 0,0 0-10 15,0 0 10-15,0 0-12 0,0 0 12 0,0 0-12 16,0 0 12-16,0 0 0 0,0 0 10 0,0 0-10 15,0 0 16-15,-4-4-4 0,1-2 0 0,-4 0 0 16,3 0 0-16,1-7 0 0,-4 7 0 0,3-4 0 0,1 1-12 16,-1-4 0-16,0 1 0 0,1-1 0 0,-1 1 0 15,4-1 0-15,-3 1 0 0,3-1 0 0,0-2 21 0,0 2 2 0,0-6 0 16,0 4 0-16,0-1-37 0,3 3-7 16,1-2-2-16,-1-1 0 0,1 3 23 0,0 1 0 15,-1-4 0-15,4-3 0 0,0 7 0 0,-3-4 0 0,3-3 0 16,0 10 0-16,0-7 0 0,0 4 0 15,0-4 0-15,4 3 0 0,-4-2-23 0,0 9 0 0,3-4 0 0,-3 1 0 32,4-1 37-32,-4 4 7 0,-3 0 2 0,3 3 0 0,0-1-70 0,-7 4-13 15,7-6-4-15,0 6 0 0,0 6 40 0,0-6 7 0,0 4 1 0,3-4 1 32,1 3-78-32,-4 3-16 0,4-3-3 0,3 7-1 0,-4-4-101 0,4 3-20 0,-3 1-4 15</inkml:trace>
  <inkml:trace contextRef="#ctx0" brushRef="#br0" timeOffset="4796.218">22091 10237 1094 0,'0'0'23'0,"0"0"5"16,0 0-28-16,0 0 0 0,0 0 0 0,3-6 0 15,1-1 108-15,0 7 16 0,-1-6 3 0,1 3 1 0,-1-3-52 0,1 3-9 0,-1-4-3 0,-3-2 0 16,0 6-2 0,0 0-1-16,-3-7 0 0,-1 4 0 15,1 0-46-15,-1-4-15 0,-3 1 8 0,0 3-8 0,0-4 48 0,-4 4 5 0,4-3 2 0,-3 2 0 16,-1-2-38-16,0 9-7 0,4-6-2 0,0 6 0 31,-3 0-8-31,3 0 0 0,-4 3 0 0,4 0 0 0,-3 6 0 0,-1 1 0 0,4-1 0 0,-4 4 0 16,1-1 0-16,3 4 0 15,-4-4-12-15,4 1 12 0,-4 6-9 0,4-4 9 16,0-2 0-16,0 6 0 0,4-4 0 0,-1-2 0 0,1 0 0 0,-1-1 0 16,4-3 0-16,0 4 0 0,0 0 0 0,0-4 9 15,4 0-9-15,-1 1 12 0,4-4-12 0,0-6 12 16,0 6 0-16,0-6 1 0,4 0 0 16,-4 0 0-16,4 0-1 0,3-6 0 15,-4 3 0-15,4-6 0 0,1 5 0 0,-5-5 0 0,4 0 0 0,0-4 0 16,0 0 11-16,-3 4 1 0,0-3 1 15,-1-1 0-15,1 0-25 0,-1 7 0 16,-3-3 0-16,1-1 0 0,-5 1-19 0,1 6-9 16,-4 0-1-16,0 3-1 0,0 0-3 0,0-7-1 15,0 7 0-15,0-6 0 0,-4 0 34 0,1 3 0 0,-5 0 0 0,1-1 0 16,7 4 0-16,-7 0 0 0,4 0 0 0,3 0 0 16,-7 4 0-16,7-4 0 0,-7 3 0 0,7-3 0 15,-4 9 0-15,1-3 0 0,3 7 0 0,0-1 0 16,3 1 0-16,1-4 0 0,-1 10 0 0,4 0 9 15,4 0-9-15,-1-3 0 0,1 6-10 0,3 3 10 16,0-3-10-16,4-4 10 0,0-2-10 0,3 3 10 16,-4-3-110-16,1 2-16 15,3-2-3-15</inkml:trace>
  <inkml:trace contextRef="#ctx0" brushRef="#br0" timeOffset="6607.07">22945 10196 850 0,'0'0'17'0,"0"0"6"0,0 0-23 0,0 0 0 0,0 0 0 0,0 0 0 16,-4 3 65-16,-3 0 9 0,0 4 2 0,0-4 0 16,3-3-9-16,4 0-2 0,-7 3 0 0,0 0 0 15,4 0-45-15,-4-3-10 0,0 3-2 0,7-3 0 16,0 0 4-16,0 0 1 0,0 0 0 0,0 0 0 15,0 0 35-15,0 0 6 0,0 0 2 0,0 0 0 16,0 0 1-16,0 0 1 0,0 0 0 0,0 0 0 16,0 0-24-16,0 0-5 0,0 0-1 0,0 0 0 15,0 0-16-15,-4 7-3 0,1-1-1 0,3-6 0 0,0 0-8 0,0 0 0 16,0 0 0-16,-4 9 0 0,4-2 0 16,-3-1 0-16,3 0 0 0,0 0 8 0,3 7-8 15,-3-7 10-15,4 4-10 0,-4-1 10 16,3 0-10-16,1 1-17 0,-1-1 4 0,1 4 1 0,-1-4 12 15,1-2 16-15,-1 5-3 0,1 1-1 16,-1-7-12-16,1 3 0 0,3-2 0 0,-3-1 0 16,-1-3 17-16,4 0 1 0,-3 3 0 0,-1 1 0 0,4-7-18 0,0 9 0 15,0-3 8-15,4-3-8 16,-1 1 0-16,-2 2 0 0,2-3 0 0,4 0 0 0,-3-3 0 0,-1-3 0 16,4 3 0-16,-3-9 0 0,0 5 0 0,-4-5 12 15,0 0-3-15,0-4 0 0,3-3-9 0,-3-2 0 0,4 2 0 0,-4-3 0 16,4-6 0-16,-4 9 0 15,0-6 0-15,0 0 0 0,0 0 0 0,-4 4 0 0,1-4 0 0,0 3 0 16,-4 0 0-16,3 3 0 16,-3 1 0-16,-3-1 0 0,3 4 0 0,0 2 0 0,-4 1 0 0,4-1 8 15,-4 7-8-15,4 3-12 0,-3-6 2 0,3 6 1 16,0 0-19-16,0 0-3 0,0 0-1 0,0 0 0 16,0 0-15-1,0 0-3-15,0 0-1 0,-7 6 0 0,7-6-113 0,0 0-22 0,0 0-5 0</inkml:trace>
  <inkml:trace contextRef="#ctx0" brushRef="#br0" timeOffset="7183.108">23350 10237 995 0,'0'0'20'0,"0"0"6"0,0 0-26 0,0 0 0 0,0 0 0 0,0 9 0 16,0-2 75-16,0 2 9 0,4-3 3 0,-4 4 0 15,0-4 5-15,0 10 0 0,0-7 1 0,-4 0 0 16,4 4-38-16,0 0-8 0,-3-1-2 0,3-2 0 15,-4 2-45-15,1 1 0 0,3 5 0 0,-4-5-13 16,1 3 39-16,-1-7 8 0,1 4 2 0,-1-1 0 16,1-6-28-16,3-6-8 0,0 0 0 0,-4 7 0 15,4-7 0-15,0 0 10 0,0 6-10 0,0-6 8 16,0 0 8-16,0 0 0 0,0 0 1 0,0-6 0 16,4-1-9-16,-1-5-8 0,4-1 12 0,-3-2-12 15,3 2 34-15,0 1 0 0,-4-4 0 0,4 3 0 16,-3-5-26-16,3 5-8 0,0-3 0 0,0-3 0 15,-3 7 8-15,3-10-8 0,0 9 0 0,-4-5 0 16,4 2 0-16,-3 0 0 0,-1 1 0 0,4-1 0 16,-3 3 9-16,0 7-9 0,-1 0 0 0,1 0 9 15,-4 6 0-15,0 0 0 0,0 0 0 0,0 0 0 16,0 0-9-16,0 0 0 0,0 0 0 0,0 0 0 16,0 0-12-16,3 6 12 0,1 3-12 0,-1 4 12 0,1-10-12 15,-1 13 12-15,1-7-10 0,-1 0 10 16,4 4-35-16,-3 3-1 0,3-4 0 0,-4 1 0 15,1 2 36-15,3-2 0 0,-3-1 0 0,3 1 0 0,0 0 0 0,0 2 0 16,-4-2 0-16,4-1 0 0,0-5-27 0,0 8 2 16,0-2 0-16,0-1 0 15,1-5-165-15,2 8-33 0</inkml:trace>
  <inkml:trace contextRef="#ctx0" brushRef="#br0" timeOffset="8026.243">24109 10143 1580 0,'0'0'67'15,"0"0"-54"-15,0 0 91 0,0 0 19 16,0 0 3-16,0 0 1 0,0 0-50 0,0 0-9 0,0 0-3 16,0 0 0-16,0 0-52 0,-4 9-13 0,-3-2 0 0,4 2 0 15,-1 0 0-15,1 4 0 0,-1-1 0 16,1 4 0-1,-1 3 34-15,4 0 4 0,0-4 1 0,-3 11 0 0,3-5-31 0,-4 5-8 0,4-4 0 0,-4 9 0 16,4-6 0-16,0 0 11 0,-3 0-11 0,3 0 12 16,0 3-12-16,-4-2 0 0,4 2 0 15,-3-6 0-15,3 3 0 0,0-3 0 16,-4 3 0-16,4-3 8 0,0-3-8 0,0-1 0 0,0-2 0 16,4 0 0-16,-4-7 8 15,0 4 10-15,3-10 2 0,-3-3 0 0,0 0-20 0,0 0-12 0,0 0 1 0,0 0 1 16,0 0 10-16,0 0 14 0,0 0-3 0,0 0-1 15,0 0-10-15,0 0 0 0,-3-3 0 0,-1-7 0 16,1 1 0-16,3-4 0 0,-4 1 0 0,1-4 0 16,-1-3 0-16,1 7 0 0,-1-4 0 0,1-3 0 15,-4 0 0-15,3 1 0 0,-3-4 0 0,0 0 0 16,3-3 0-16,-3 3 0 0,0-3 0 0,0 0 0 16,0 3 0-16,4 0 0 0,-1-3 0 0,-3 3 0 15,4-3-54-15,3 9-6 0,-4-3-2 0,1-3 0 16,3 3 50-16,0 0 12 0,3 4 0 0,-3-4 0 15,0 6 0-15,4 1 0 0,-1-1 0 0,4 1 0 16,-3-1 14-16,3 1 6 0,0-1 0 0,0 1 1 16,0-1-21-16,4 4 0 0,-1-1 0 0,1 1 0 15,3-4 0-15,-4 10 0 0,1 0 0 0,0-3-8 16,3 3-8-16,0-4 0 0,0 1-1 0,0 0 0 16,0 6 17-16,0 0 0 0,4 0 0 0,-4 6 0 15,-3 0 0-15,3-3 0 0,0 4-8 0,-4 2 8 16,-3 1-40-16,0-4-5 0,1 10-1 0,-5-4 0 15,1 1 8-15,-4 2 2 0,0 1 0 0,-4 0 0 16,1-1 23-16,-1 4 5 0,-3-3 8 0,0 3-13 0,0-1 13 16,-4 1 0-16,1-3 0 0,-4-4 0 0,-1 7 8 0,1-6 4 15,0-1 0-15,0-2 1 16,-4-4 1-16,4 7 0 0,4-7 0 0,-4 0 0 0,0-3 38 0,-1 0 8 16,1-3 2-16,4-3 0 0,-4 0-52 0,3-3-10 15,0 0 0-15,4-1 0 0,-3-2-48 16,-1-7-4-16,4 1 0 0,0 2-1 15,4-3 8-15,-1 4 1 0,1-7 1 0,3 6 0 0,0 7-89 0,0-3-19 16,0-1-3-16</inkml:trace>
  <inkml:trace contextRef="#ctx0" brushRef="#br0" timeOffset="8598.37">24624 10083 1337 0,'0'0'28'0,"-11"0"6"0,4 0-34 15,0 0 0-15,0 7 0 0,0-4 0 16,0 0 88-16,0-3 10 0,0 9 2 0,0-6 1 0,0 4-59 0,0-4-12 0,0 3-2 16,-4 0-1-16,4 1-27 0,-4-1 0 0,4 3 0 0,-3 4 0 15,3-4 0-15,0 4 0 0,-4-1 0 0,4 1 0 32,0-1 35-32,0 1 1 0,0 3 1 0,-4-1 0 0,8 1-28 0,-4 0-9 0,0 2 0 0,3-5 0 15,1 9 20-15,3-9-4 0,0 5 0 0,3 1 0 16,-3-3-6-16,4-4-2 0,-1 4 0 0,4-3 0 15,-3-1-8-15,3 1 0 0,0-7 0 0,0 0 0 16,4-3 0-16,-4 4 0 0,3-7 0 0,1 0 0 16,-1 0 0-16,1 0 0 0,0-7 0 0,-1 4 0 15,1-9 0-15,-4 5 0 0,3-5 0 0,1-1 0 16,-4-2 0-16,4 2 0 0,-4-3 0 0,0-2 0 16,-4 2 0-16,1 0 0 0,-1 1 0 0,-3-4 0 15,0 0 0-15,0 3 0 0,0-3 0 0,-3 4 0 16,-1-4 56-16,1 6 7 0,-4 1 1 0,0-1 0 15,-1 1-52-15,1-1-12 0,-3 4 0 0,3-1 0 16,-4 4-56-16,1 0-13 0,3 6-3 16,-8-3-1-16,8 6 45 0,-3-3 8 0,-1 9 3 0,1 1 0 15,3-4-17-15,-4 3-3 0,4 1-1 0,0-1 0 16,0 1 38-16,0-1 0 0,0 0 0 0,0 1 0 16,3-1 0-16,1 1 0 0,-1-4 0 0,1 3 0 15,3-6-84-15,0 10-8 0,3 0-3 0</inkml:trace>
  <inkml:trace contextRef="#ctx0" brushRef="#br0" timeOffset="8919.073">24825 10155 1364 0,'0'0'28'0,"0"0"7"0,0 0-35 0,0 0 0 0,0 0 0 0,0 0 0 16,0 0 104-16,0 0 13 0,0 0 3 0,-7 4 1 16,3 2-41-16,1 3-8 0,-1-6-1 0,4 10-1 15,-3-1-38-15,3 1-8 0,0-4-2 0,0 10 0 16,0-6-11-16,0 2-3 0,0-2 0 0,0 3 0 15,0-1-8-15,3 1 0 0,-3 3 9 0,0-3-9 16,4 5 0-16,-4-2 8 0,3 0-8 0,-3-6 0 16,4 5 0-16,-1-2 0 0,1-3 0 0</inkml:trace>
  <inkml:trace contextRef="#ctx0" brushRef="#br0" timeOffset="9173.508">24843 9647 1440 0,'-4'13'30'0,"4"-13"6"0,0 0-28 0,0 0-8 0,0 0 0 0,0 9 0 16,0-6 57-16,0-3 11 0,0 10 1 0,0-4 1 15,0 0-18-15,0 1-3 0,0-7-1 0,0 6 0 16,0-6-36-16,0 6-12 0,0-6 8 0,0 0-8 16,0 0-39-16,0 0-11 0,7 3-2 15</inkml:trace>
  <inkml:trace contextRef="#ctx0" brushRef="#br0" timeOffset="9776.099">25368 9983 1378 0,'0'0'28'0,"0"0"8"0,0 0-28 15,0 0-8-15,-7-3 0 0,0 3 0 16,0 0 80-16,0 3 16 0,0 0 2 0,-4 0 1 0,1 7-20 0,3-7-4 0,-4 3-1 16,1-3 0-16,-1 3-9 0,0 1-1 0,1-1-1 0,-4 0 0 15,3 1-33 1,1-1-6-16,-1 0-2 0,0 3 0 0,1 1-22 0,-1-4 0 0,1 4 0 16,3-4 0-1,0 6-8-15,-1 1-4 0,1-4 0 0,4 1 0 0,3-7 12 0,-4 6 0 0,4-9 0 0,0 10 0 16,0-4 0-16,0-6 0 0,0 9 0 0,0-2 0 15,0-7 0-15,4 6 0 0,-4-6 0 0,3 6 0 16,1 0 0 0,-4-6 0-16,3 7 0 0,-3-7 0 0,4 3 0 15,0 3 0-15,-1 0 0 0,1 1 0 0,3-4 0 0,-4 0 0 0,1 3 0 0,-1 0-8 16,4 1 8-16,-3-4-10 16,-1 3 10-16,1 0-10 0,-1-6 10 0,1 10 0 0,-1-7-9 0,1 3 9 15,-4-6 0-15,4 7 0 16,-1-1 0-16,1 0 0 0,-4 0 0 0,3-3 0 0,1 7 0 0,-4-10 0 15,0 3 0-15,0-3 0 0,3 9 0 0,-3-9 0 16,0 4 0-16,-3 5 0 0,3 0 0 0,0-9 0 16,-4 4 0-16,4-4 0 0,0 0 0 0,-3 9 0 15,-1-6 0-15,1 3 8 0,-1 1-8 0,-3-7 0 16,0 6 0-16,-4 0 0 0,4-6 0 0,-3 6-11 16,3-6 11-16,-4 4 0 0,0-1616 0 0,4 3224 0 15,-3-1612 0-15,-1 0 0 0,1 0 0 0,-5 0 0 16,5-7 0-16,-1 1-13 0,4-3 3 0,-3 2 1 15,-1-2-33-15,-3-4-6 0,0 1-2 0,3-1 0 16,4 4-8-16,0-1-2 0,0 1 0 0</inkml:trace>
  <inkml:trace contextRef="#ctx0" brushRef="#br0" timeOffset="10470.523">25753 9977 1340 0,'-14'9'28'0,"14"-9"7"16,-7 3-35-16,0-3 0 0,0 6 0 0,-1-2 0 15,1-1 110-15,0-3 15 0,4 6 3 0,-4-3 1 16,0 0-43-16,-4 0-9 0,4-3-1 0,0 4-1 16,-4-4-47-16,1 3-10 0,3-3-2 0,-4 0 0 15,4 0 0-15,-3 0-1 0,-1 3 0 0,4-3 0 16,0 6-15-16,-4-3 8 0,4 4-8 0,0-4 0 15,0 0 0-15,0 3 0 0,4 0 0 0,-5 4 0 16,1-4 0-16,4 0 0 0,-1 1 0 0,1-1 0 16,-1 3 0-16,4-2 0 0,0-7 0 0,-3 9 0 0,-1-3 0 15,4-3 0-15,0 10 0 0,-3-7 0 0,3-6 0 16,0 0 0-16,0 0 0 0,0 0 0 16,0 0 0-16,3 6 0 0,-3-6 0 0,0 0 0 0,4 7-10 0,3-4 10 15,-4 3-8-15,4-3 8 0,-3 0 15 0,3-3 8 0,0 0 1 16,0 0 1-16,0 0-25 0,0 0-9 15,0 7 0-15,0-4 0 0,0-3 9 0,-3 3 0 16,3-3 0-16,-4 0 0 0,5 6 0 0,-5-3 0 0,1 0 0 0,-4-3 0 31,7 7 0-31,-7-7-8 0,3 3 8 0,4 0 0 0,-7-3 0 0,4 6 0 0,-1-3 0 0,-3 10 0 16,4-7 0-16,-4 0 0 0,0 1 8 0,-4 2-8 16,1-3 0-16,-1 4 8 0,1-7-8 0,-4 10 0 15,0-4 0-15,0-3 0 0,-4 0 0 0,4 7 0 16,-4-7 8-16,1 1-8 0,-4-1 8 0,3 0-8 15,-3 0 0-15,3-2 0 0,1 2 0 0,-1-3 0 16,1 0 0-16,-1-3-8 0,0 0 8 0,1 0-8 16,3 0-2-16,0 0 0 0,-4-3 0 0,4 0 0 15,0-3-30-15,-4-1-5 0,4 1-2 0,-3-3 0 16,3 5 25-16,0-5 5 0,0 6 1 0,3 0 0 16,4 3-132-16,-3-7-27 0,3 7-5 0</inkml:trace>
  <inkml:trace contextRef="#ctx0" brushRef="#br0" timeOffset="10976.048">25830 10130 1728 0,'0'0'36'0,"-7"-6"8"0,4 3-35 0,-1-3-9 0,1-1 0 0,3 7 0 16,-7-3 76-16,7 3 14 0,-7-3 2 0,0-3 1 15,7 6-53-15,-7 0-10 0,7 0-2 0,-8 0-1 16,-2 0-27-16,3 0 8 0,0 0-8 0,-4 9 0 16,4-6 0-16,0 4 0 0,4-1 0 0,-4 0 0 15,-1 4 0-15,1-4 0 0,4 10 0 0,-4-4-11 16,3 4 11-16,4-1-10 0,-3 1 10 0,3 0-10 15,0 3 10-15,0-1 0 0,3 4 0 0,1 0-8 16,-1-6 8-16,4 3 0 0,4-3 0 0,-4 2-8 16,4-5 8-16,-4-1 0 0,0-2 0 0,0-4 0 15,0 0 0-15,0-3 0 0,0-3 8 0,0 0-8 16,-3 0 24-16,-4 0 0 0,7-9 0 0,-4 6 0 16,1-6-6-16,-1-1-1 0,1-2 0 0,-4 5 0 15,3-5-17-15,-3-1 0 0,4-2 0 0,-4 2 0 16,-4 0 0-16,4 1 0 0,0-1 0 0,-3-2 0 15,3-1 12-15,-4 0-2 0,4-6 0 0,-3 10 0 16,-1-1-10-16,1 1-14 0,-1-1 3 0,1 4 1 16,-1-1 10-16,0 4-8 0,-3 0 8 0,4 0-8 0,3 6-12 15,-7 0-1-15,-4 3-1 0,4 0 0 16,0 3-22-16,-3 4-4 0,-1-1 0 0,4 0-1 16,-4 4-28-16,4 3-6 0,0-4-1 0,0 1 0 15,4-1-102-15,-1-2-21 0</inkml:trace>
  <inkml:trace contextRef="#ctx0" brushRef="#br0" timeOffset="11530.068">26081 10068 1792 0,'0'0'51'0,"0"0"10"16,-4 6-49-16,-3 0-12 0,4 4 0 0,-1-4 0 15,-3 10 0-15,4-4 0 0,-4 4 0 0,3-4 0 16,-3 4 47-16,0 0 6 0,0-1 2 0,0 1 0 16,0-7-37-16,3 4-7 0,1-1-2 0,3-2 0 15,-4-4-9-15,4-6 0 0,0 0 0 0,0 0 0 16,0 0 40-16,0 0 5 0,0 0 2 0,0 0 0 15,0 0 10-15,0 0 3 0,0 0 0 0,4-6 0 16,-1-4-32-16,1-2-5 0,-1-1-2 0,4 1 0 16,0-1-21-16,0 1 0 0,-3-1 0 0,0-2 0 15,3-1 0-15,-4 3 0 0,-3 4 0 0,4-4 0 16,-1 1 0-16,-3 6 0 0,4-4 0 0,-4 7 0 16,0 3 0-16,0 0 0 0,0 0 0 0,0 0 0 15,0 0 0-15,0 0 0 0,0 0 0 0,3-6 0 16,-3 6-47-16,4-3-13 0,3-1-4 0,-4 4 0 0,4 0 52 0,-3 0 12 15,3 4 0-15,0 2 0 0,0 0 0 0,4-3-9 0,-4 10 9 16,0-1-8-16,3 4 8 16,-3-3 0-16,4 2 0 0,-4 1 0 0,0 3 0 0,-3-4 0 0,3 1 0 15,-4 3 0-15,4-3 0 0,-3 2 0 0,-1-5 0 0,1 9 0 16,-4-10 0-16,0 10 0 0,0-6 0 16,-4 0 0-16,1-1 0 0,3 1 0 0,-4 0 0 15,1-4 0-15,-1 1-21 0,4-4-3 0,0-2 0 0,-3 5 0 16,3-2-35-16,0-1-7 15,-4-3-2-15,4 0 0 0,0-6-73 0,4 4-15 0,-4-4-4 16</inkml:trace>
  <inkml:trace contextRef="#ctx0" brushRef="#br0" timeOffset="13728.852">3941 13420 1094 0,'-15'6'23'0,"12"0"5"0,-1-3-28 0,-3 1 0 0,0 2 0 16,-3-3 0-16,-4 3 68 0,3 1 9 0,-3-1 2 15,0 0 0-15,0 3-25 0,0-5-5 16,-4-4-1-16,7 9 0 0,-3-3-37 0,-3 1-11 0,2 5 0 0,5 1 0 31,-4 2 13-31,3-2-1 0,-3 3-1 0,3 2 0 0,4 1-11 0,0 0 0 0,-3-3-12 0,3 9 12 16,3-3-12-16,-6 0 12 15,6-4-10-15,1 1 10 0,-1 6 34 0,4-6 13 0,0-3 2 16,0 0 1-16,4-4-36 0,-1 1-14 0,1-7 11 0,6 3-11 16,-10-9 0-16,0 0 0 0,7 10 0 0,0-7 0 15,4-3 9-15,-8 6-9 0,8-12 8 16,0 6-8-16,-1-10 9 0,1-2-9 0,-1-1 10 0,1-5-10 15,3-1 40-15,4-3 3 0,-8 0 0 16,4-3 0-16,-3 3-18 0,7-3-3 0,-4 3-1 0,3-6 0 16,-3 2-21-16,-3-2 0 0,7 0 0 0,-8-3 0 15,4-1 25-15,-7 4 1 0,4 3 0 0,-4-9 0 16,4 5-10-16,-8-2-3 0,4 3 0 0,-3-1 0 0,3 1-5 16,-4-3 0-16,-3 3-8 0,7-4 12 15,-3-2-12-15,-1 6 0 0,5-4 0 0,-5 4 0 16,1 0-8-16,3 0 8 0,-7-1-12 0,0 1 12 15,0 3-14-15,0 0 4 0,-7 0 1 0,7 3 0 16,-4 3 9-16,1 3 0 0,-1 4 0 0,-3-1 0 16,3 7 0-16,-3 0 0 0,4 0 0 0,-4 6 0 15,3 6 0-15,-3 0 0 0,4 0-9 0,-1 10 9 16,-3-3-14-16,4 15 2 0,-1-9 0 0,-3 15 0 16,3 1-2-16,4-1 0 0,-3 4 0 0,-1 6 0 15,4-7 14-15,0 7 0 0,0-3 0 0,0 3 0 0,0 0 0 0,4 0 0 16,-4-4 0-16,0 4 0 0,3-6 0 0,-3 0 0 0,0 5 0 15,0-2 0-15,0-6 31 0,-3-1 9 16,3 1 1-16,-4-1 1 0,4-9-28 0,0 7-6 16,0-7 0-16,0 0-8 0,0-6 9 15,0-1-9-15,0-2 0 0,0-3 9 0,0-1-9 0,4-2 0 0,-1-4 0 16,1 6 8-16,-1-2-8 0,1-1 0 0,0-2-10 16,-1-1 10-16,4-3-34 15,0-3-1-15,-3 6 0 0</inkml:trace>
  <inkml:trace contextRef="#ctx0" brushRef="#br0" timeOffset="14327.958">4212 13649 1337 0,'-14'-7'28'0,"14"7"6"0,-7-3-34 16,0 0 0-16,7 3 0 0,-7-3 0 16,0-3 57-16,3 3 5 0,-3-7 1 0,0 10 0 0,-3 0-6 0,-1 0-1 0,0 6 0 0,1-6 0 15,3 4-10-15,0-4-2 16,7 0-1-16,-7 3 0 15,0 3-23-15,3-3-5 0,4-3-1 0,-7 6 0 0,0 1-14 16,3 2 0-16,4 1 8 0,-3-4-8 0,3 9 0 0,0-2 0 16,0 6 0-16,3 0-10 0,-3-4 10 0,4 4 0 0,0-3-9 0,-1 3 9 15,4-1 0-15,-3-2 0 0,3 0 0 0,-4-4 0 16,4 1 0-16,-3 6 0 0,3-7 0 0,-4-2 0 16,4-7 16-16,-3 0-1 0,0 3-1 0,-1 0 0 31,1 4 2-31,3-7 1 0,-4 6 0 0,4-2 0 0,-3-10 1 0,-1-4 0 0,4-5 0 0,-3 2 0 15,-1 1 10-15,1 6 1 0,-1-3 1 0,1-7 0 16,3 7-12-16,-3-4-2 0,3-2-1 0,0-1 0 16,-4 1-15-16,4-1-16 0,-3-3 3 15,-1 4 1-15,4-4 12 0,-3 4 13 0,-1-7-2 0,1 6-1 16,-4 1-25-16,3-1-5 16,-3-2 0-16,0-4-1 0,0 9-26 0,-3-2-5 15,-1-1 0-15,1 7-1 0,-1-3 31 0,1 2 6 0,-4-5 2 0,3 9 0 16,-3-7-3-16,-3 4-1 0,-1 0 0 0,0 3 0 15,1 3 18-15,3 0 0 0,-4 3-8 0,1-3 8 16,-8 6 0-16,7-6 0 0,1 6 0 0,-4-6 9 16,3 10-9-16,1-7 0 0,2 3 0 0,5 3 0 0,-1-2 0 0,1 5-17 15,3 1 4-15,0 6 1 16,3-10-86-16,1 4-17 0,3-7-3 0</inkml:trace>
  <inkml:trace contextRef="#ctx0" brushRef="#br0" timeOffset="14710.915">4399 13799 1314 0,'0'0'37'0,"0"0"8"0,0 0-36 0,0 0-9 0,0 0 0 0,0 0 0 15,0 0 104-15,0 0 20 0,0 0 3 0,0 0 1 16,0 0-52-16,-3 3-9 0,-8 4-3 0,11-7 0 16,-3 6-10-16,-1 0-2 0,0 0-1 0,1 4 0 15,3 2-33-15,3-2-6 0,-3-1-2 0,4 4 0 16,0-1-10-16,-1-2 0 0,4-4 9 0,-3 10-9 16,-1-10 0-16,4 3 0 0,0 1 0 0,0-4 0 15,-3 3 0-15,6-2 0 0,-3-4 0 0,8 3 0 16,-8-3 0-16,3 3 0 0,1-6 0 0,-1 0 0 15,1 0 15-15,0 0-2 0,-1-3 0 0,1 0 0 16,-4-6-13-16,3-1 11 0,1-5-11 0,0 2 10 0,-1 1-2 0,1-4 0 16,-1 0 0-16,-3 1 0 0,4-4-8 0,-4-3 0 15,-3 0 0-15,6 3 0 16,-6-9-36-16,-1 9 1 0,-3-3 0 0,4-3 0 16,-4 3-158-16,3-3-32 0,-3-3-7 0</inkml:trace>
  <inkml:trace contextRef="#ctx0" brushRef="#br0" timeOffset="15103.612">4819 13169 1552 0,'0'0'44'0,"0"0"10"0,0 0-43 0,-7 6-11 0,7-6 0 0,-4 3 0 16,1 7 104-16,-1-1 20 0,1-3 3 0,3 7 1 16,0 3-103-16,0-1-25 0,3 4 0 0,1 0 0 15,-1 3 56-15,1 0 7 0,3 0 1 0,-4 3 0 16,5 3-52-16,-5 3-12 0,4 1 0 0,-3-4 0 0,-1 3 0 0,4-2 0 15,0 2 0-15,-3-3 0 0,-4-3-11 0,3 4-5 16,1 5 0-16,-4-3-1 16,3 1 27-16,-3-7 6 0,0 6 0 0,0-3 1 0,4 1-17 15,-4-4 0-15,0 3 0 0,3-3 0 16,-3 0-48-16,0-6-12 0,4 3-4 0,-4-6 0 16,7 2-51-16,-3-5-10 0,-1-4-3 0,1 7-375 15,-1-3-75-15</inkml:trace>
  <inkml:trace contextRef="#ctx0" brushRef="#br0" timeOffset="15363.825">4685 13602 1552 0,'0'0'44'0,"0"0"10"0,0 0-43 0,0 0-11 0,0 0 0 0,0 0 0 16,0 0 53-16,3 6 9 0,1 0 2 0,-1-6 0 15,5 6-2-15,-1-2 0 0,0-1 0 0,3-3 0 16,1 0-48-16,-1 6-14 0,1-6 0 0,3-6 8 16,0 6-8-16,0 0 0 0,4 0 0 0,3 0 0 15,-3-3-50-15,3 3-11 0,0 0-3 0</inkml:trace>
  <inkml:trace contextRef="#ctx0" brushRef="#br0" timeOffset="15846.365">5211 13504 1717 0,'0'0'37'0,"0"0"8"0,0 0 2 0,-4 4 2 15,4-4-39-15,-4 9-10 0,4-9 0 0,-3 3 0 0,3-3 63 0,-4 10 10 0,4-1 3 0,0-9 0 16,0 0-17-16,0 6-3 16,0 0-1-16,0-6 0 0,0 0-44 0,0 0-11 0,4 4 0 0,3 8 0 15,-3-6 25-15,3 1 3 0,-4-1 1 0,-3-6 0 32,7 6-46-32,0 1-10 0,0-4-1 0,4 3-1 0,-4 0 47 0,3-6 10 0,-10 0 1 0,11 6 1 31,-11-6-48-31,7 0-10 0,-7 0-1 0,7 0-1 0,-7 0 30 0,0 0 0 0,7-6 0 0,-7 6 0 15,0 0 0-15,7-3 0 0,-7 3 0 0,4-9 0 16,-1 6-57-16,-3-4-6 16,0 1-1-16,0-3 0 0,0-1 52 0,-3 4 12 0,-1-4 0 0,1 1 0 15,-1 0-10-15,1 6 1 0,-4-7 0 0,3 10 0 16,-3-6 9-16,0 0-10 0,-4-1 10 0,4 4-10 16,0-3 19-16,0 0 4 0,0 6 1 0,-3 0 0 15,6 6-28-15,-3-3-6 0,4 0 0 0,-8 3-1 0,7-2 12 16,1 8 9-16,-4 1-12 0,3 5 12 0,1-2-11 0,-1 6 11 15,1-3-10-15,-1 0 10 16,1 3 0-16,3 3 0 0,0-3 0 0,0 3 0 16,0-6-32-16,0 3 0 0,3 0 0 0,1-4 0 0,-1-5 32 15,4 6 0-15,0-4 0 0,0 4 0 0,4-3 0 0,0-4 0 16,3 1 0-16,0 3 0 0,0-10 0 0,4 6 0 16,-4 1 0-16,7-4-518 15,0 1-98-15</inkml:trace>
  <inkml:trace contextRef="#ctx0" brushRef="#br0" timeOffset="17206.904">6869 13755 757 0,'-7'-25'21'0,"3"16"6"0,4 9-27 0,0 0 0 16,0-6 0-16,0-7 0 0,0 4 22 0,0-4-1 15,0 1 0-15,0-1 0 0,0 0-21 0,0-2 0 16,0 2 0-16,-4 7 0 0,1-7 107 0,-1 4 17 16,4 0 3-16,-3-1 1 15,-4 4-52-15,3 0-9 0,1 2-3 0,-1 1 0 16,4 3-4-16,-7 0 0 0,0 3-1 0,-3 1 0 15,-1 5-44-15,4-6-15 0,-4 10 9 0,-3-1-9 0,0-2 0 0,4 2 0 16,-1 1 0-16,-3 2 0 0,3-2 0 0,1 0 0 16,-1 2 0-16,4-2 0 0,0-7 0 0,3-3 0 15,-3-3 0-15,4 3 0 0,-4 4 0 0,3-1 0 0,4 0 0 16,-3 0 8-16,3-6-8 0,0 3 0 0,0 4 0 16,0-7 0-16,0 0 0 0,0 0 0 0,0 0 0 0,0 0 0 31,0 0 0-31,0 0 0 0,0 0 0 0,7-3 0 0,7-1 0 0,-11-2 0 0,5-3 0 0,-5 6 0 15,4-7 0-15,0 7 0 0,-3-6 0 0,3 6 0 16,-4-7 0-16,4 1 0 0,-3-4 0 0,3 7 0 16,-4-3 33-16,1-4 5 0,-1 4 1 0,-3-1 0 15,8-2-20-15,-8 5-4 0,3-2-1 0,-3 0 0 16,4-1-14-16,-1 7 0 0,-3 3 8 16,4-9-8-16,-4 5 0 0,3-2 0 0,-3 0 0 0,0 0 0 15,0 6 0-15,0-3 0 0,-3-1 0 0,3 4 0 16,0 4 10-16,-4-1-1 0,1 9 0 0,3-2 0 15,-4 8-9-15,1-2-16 0,-1-3 4 0,0 12 1 16,1-3 11-16,-4 0 16 0,3 3-4 0,1 6-1 16,-4-3-11-16,3 1 0 0,-3-4 0 0,4 3 0 0,-4 3 35 15,3 4 5-15,1-7 0 0,-4 6 1 0,3-9-21 16,0 10-5-16,4-4-1 0,0-2 0 0,-3-1-6 0,-1-3 0 16,4-3-8-16,-3 3 12 15,3 0-12-15,-7-3 0 0,7 0 0 0,0-3 0 16,0 6 0-16,0-10 8 0,7 4-8 0,-7-3 0 15,3-3 0-15,1-1 0 0,-4-6 0 0,0 7 0 16,3-4 0-16,-3 4 0 0,0-4 0 0,0 4 0 16,4-10 0-16,-4 9 0 0,0-12 0 0,4 7 0 0,-4-7 8 15,0 0 0-15,0 0-8 0,0 0 12 0,0 0-4 16,0 0-8-16,0 0 11 0,0-7-11 16,0 1 13-16,0-3-4 0,0-4-1 0,0 1 0 0,3-1-8 15,-3-6 0-15,4 1 0 0,-1-1 8 16,1-3-24-16,-1 6-6 0,1-3-1 0,-1 4 0 0,4-7 35 0,0 0 6 0,4 6 2 0,-4-3 0 15,0 4-20-15,0-4 0 16,0 0 0-16,0 3 0 0,0 1 0 0,7-1 0 0,-3 6-10 0,-4-2 10 16,4 2-36-1,-4 1-4-15,3-7 0 0,-3 7 0 0,7 0-83 16,-3-4-17-16,3 0-3 0,0 7-392 0,7-3-78 0</inkml:trace>
  <inkml:trace contextRef="#ctx0" brushRef="#br0" timeOffset="17641.194">7144 13608 1067 0,'0'0'30'0,"-7"0"7"0,-4 0-29 16,8 0-8-16,-4 0 0 0,7 0 0 0,0 0 53 0,0 0 10 15,0 0 1-15,0 0 1 0,-8-6 23 0,8 6 5 16,0 0 1-16,0 0 0 0,0 0-35 0,0 12-7 0,-3-6-2 0,6 7 0 16,1-4-29-16,3 7-5 15,-3 0-2-15,3 3 0 0,-4-4-4 0,4 7-1 0,4-3 0 0,-4 0 0 16,-4-3-9-16,1-1 10 0,3 1-10 0,0-4 10 15,-3-2 2-15,3-4 0 0,-4 0 0 0,-3-6 0 16,0 0 16-16,0 0 3 0,0 0 1 0,7-3 0 16,0-6 12-16,0-1 4 0,-3-2 0 15,-1-1 0-15,1 1-17 0,-4-4-3 0,0-3-1 0,0 0 0 16,3 4-17-16,-3-1-10 0,0 0 12 0,-3 1-12 16,6-4-25-16,-3 3-12 15,0-3-3-15,-3 1 0 0,3 5 40 0,-4-3 0 0,1-2 0 0,-1 2 0 16,1 3-88-16,-4-5-11 15,3-4-1-15,-3 6-1 0,4 0-95 0,-1 1-18 0</inkml:trace>
  <inkml:trace contextRef="#ctx0" brushRef="#br0" timeOffset="18111.38">7366 13646 882 0,'0'0'19'0,"0"0"4"0,4 9 1 0,-1-3 1 0,1 7-25 0,3-4 0 0,-4 1 0 0,4-1 0 16,4-3 21-16,-4 4-1 0,0-7 0 0,4 3 0 15,3-3-6-15,-4 0-2 0,8 0 0 0,-4-3 0 16,0-3 17-16,0 0 3 15,4-6 1-15,-11 6 0 0,7-10 11 0,-3 4 3 0,-1-7 0 0,1-3 0 16,-1 4-27-16,-3-7-4 0,4 0-2 0,-8 6 0 16,5-6-14-16,-5 0 0 0,1 0 0 0,-1 3 0 31,-3 0-10-31,0 4-5 0,0-4-1 0,-3 6 0 0,-1 1-9 16,-3-1-3-16,3 1 0 0,-6 6 0 0,3 2 20 0,0 1 8 0,-4 3-8 0,4 3 8 15,-3 1 0-15,-1-4 0 0,4 9 9 0,-4 4-9 16,4-1 13-16,-7 1-4 0,4 9-1 0,3 3 0 15,-4-3-8-15,4 3 12 16,0 6-12-16,0 0 12 0,0-6 20 0,3 4 5 0,-3-4 1 0,4 6 0 16,-1-6-3-16,1 0-1 0,3 0 0 0,0-3 0 15,0-9 3-15,3 3 1 0,1-4 0 0,-1 1 0 0,1-7-16 16,3 6-3-16,0-5-1 0,3-4 0 16,-10-3-9-16,11 9-1 0,3-6-8 0,0 4 12 0,4-7-22 0,-4 0-5 15,0 0-1-15,4 0-484 16,-1 0-96-16</inkml:trace>
  <inkml:trace contextRef="#ctx0" brushRef="#br0" timeOffset="18877.45">8572 13160 1522 0,'0'0'43'0,"0"0"10"0,0 0-42 0,-3 6-11 15,3 3 0-15,-4 1 0 16,4 2 0-16,0 1 0 0,-3 2 0 0,3 7 8 0,0-3-8 0,-4 0 12 16,4 6-12-16,-3-3 12 0,3-3 15 0,-4-4 3 15,4 4 1-15,-3-3 0 0,3-3-4 0,-4-1-1 16,4 1 0-16,0-4 0 0,0-9-1 0,0 0 0 16,0 0 0-16,0 0 0 0,0 0 7 0,0 0 0 0,0 0 1 0,0-9 0 15,-3-4-17-15,3 1-3 16,-4-10-1-16,4 6 0 0,0-3-25 0,-3 0-6 0,-1-3-1 15,4 3 0-15,-3 1 20 0,-1 2-10 16,1 0 10-16,-1 1-8 0,-3 5 8 0,3-2 0 16,1 2 0-16,-4 1 0 0,0 6 8 15,0 0-8-15,0-4 8 0,0 7-8 0,-4 7 0 0,1-7-8 0,-1 3 0 16,0 0 0-16,-3 6 8 0,0 1 0 0,0-4 0 0,0 3 0 16,0 4 24-16,0 3 1 0,0 2 0 0,-1-5 0 15,5 6-34-15,-1-4-7 0,1-2-2 16,3 6 0-16,0-4 18 0,0 4 11 0,3 3-2 15,-3-3 0-15,7 3-9 0,-4-3 8 0,4 0-8 0,0 3 8 16,0-4-8-16,4 4 0 0,-4-3 0 0,7 6 0 16,-3-3 0-16,3-3 0 0,7 3 0 0,-7 3-11 15,3-3 11-15,4 3 0 0,1-3 0 0,-1-3 0 16,0 3 0-16,3-3 0 0,-2-4 0 0,2-2 0 0,-3 6 0 16,4-4-8-16,-4-2 8 0,4-1-8 15,-4-5-17-15,0-4-3 0,0 0-1 0,0-3 0 16,0 0-148-16,0 0-30 15,15-16-5-15,-8-6-2 0</inkml:trace>
  <inkml:trace contextRef="#ctx0" brushRef="#br0" timeOffset="19214.348">8735 13213 1029 0,'0'0'21'0,"-4"-3"6"0,4 3-27 0,0 0 0 0,-7 0 0 0,7 0 0 15,0 0 63-15,0 6 7 0,-3 0 2 0,3 4 0 32,3-4-20-32,-3 13-3 0,4-7-1 0,-4 4 0 0,3 6-18 0,1 0-4 0,-1 3-1 0,1 0 0 15,-1-3 31-15,1 0 7 0,-1 0 1 0,1 3 0 16,-1 3-7-16,1 0-1 0,3-3 0 0,-3 4 0 15,3-7-25-15,-4 3-6 0,4 3-1 0,-3-3 0 16,-4 0-5-16,3-3-2 0,-3 3 0 0,4-3 0 16,-1 0-9-16,1-3-8 0,-4 0 9 0,3-4-9 15,-3-2 0-15,0 3-13 0,4-10 1 0,-4 6 0 16,3-2-43-16,-3-7-8 0,0-3-1 16,0 0-1-16,4 6-127 0,-4-6-26 0</inkml:trace>
  <inkml:trace contextRef="#ctx0" brushRef="#br0" timeOffset="19815.911">9208 13743 1267 0,'0'0'28'0,"0"-7"5"0,0-8 2 0,0 9 1 0,0 6-36 0,0 0 0 0,0 0 0 0,0 0 0 16,0-7 109-16,0 7 15 0,0 0 4 0,-4-6 0 15,0 0-52-15,-3-1-9 0,4 1-3 16,3 6 0-16,-7 0-29 0,0-3-7 0,0-3 0 0,0 6-1 31,0 6-43-31,-4-3-9 0,4 0-2 0,0 4 0 0,0 2 45 0,-4 4 9 0,4-1 1 0,0 4 1 16,0-4-29-16,0 7 0 0,0-3 0 0,0 3-10 15,3-4 10-15,1-2 0 0,-1 6 0 16,1-4 0-16,3-2 0 0,-4 6 0 0,4-13 0 0,4 10 0 16,-4-10 0-16,3 3 0 0,-3 1 0 0,4-4 0 15,-1 0 0-15,1 1 8 0,-4-7 0 0,0 0 0 16,7 3 6-16,0-3 2 0,4-3 0 0,-4-1 0 16,-4 4-4-16,4-3 0 0,0-3 0 0,-3-7 0 0,3 10-2 15,0-6-1-15,0 3 0 0,-3-4 0 16,3 1-9-16,-4-1 0 0,1 7 9 0,-1-6-9 0,1 9 0 0,-1-6 0 15,1-1 0-15,-1-2 0 0,-3 9-8 0,0 0 8 16,0-3-8-16,0 3 8 0,4-10-16 0,-4 10 3 16,0 0 0-16,0 0 0 15,0 0-31-15,0 0-5 0,0 0-2 0,0 0 0 0,3 0 41 16,-3 0 10-16,7 0 0 0,-7 0 0 0,0 0 0 0,0 0 0 16,7 0 0-16,-7 0 0 0,8 0 0 0,-8 0 0 15,3 0 0-15,-3 0 0 0,7 10 0 0,0-1 0 16,-3-3 0-16,-1 4 0 0,1-1 0 15,-1 1 0-15,-3 2 0 0,4 1 0 0,-1-1 0 0,1 1 0 0,-1-1 0 16,1-2 0-16,-1-4 0 0,1 3 0 16,3-2 0-16,0-1 0 0,0 0 0 0,0 1 0 0,0-4 0 0,4 3 0 31,3-6-156-31,0 0-28 0,0 0-7 0</inkml:trace>
  <inkml:trace contextRef="#ctx0" brushRef="#br0" timeOffset="20283.7">9493 13796 1148 0,'0'0'25'0,"0"0"6"0,-3 6 1 0,-1 1 0 0,4-7-32 15,0 0 0-15,0 6 0 0,0-6 0 0,-3 9 108 0,3-9 16 16,0 0 4-16,0 0 0 0,0 0-25 0,0 0-5 16,-4 3-1-16,4-3 0 0,-3 10-77 0,3-4-20 15,0 0 0-15,0-6 0 0,0 0 54 0,0 0 7 16,0 10 2-16,3-7 0 0,4 13-50 0,-3-4-13 16,3 4 0-16,-4 0 0 0,4-7 36 0,0 3 3 15,0 7 0-15,1-6 0 0,-1-4-25 0,0-3-5 16,0 4-1-16,3-1 0 0,-3-2 0 0,4-1 0 15,-8-3 0-15,4 0 0 0,1 0 0 16,-1-3 0-16,0-3 0 0,-4 3 0 0,4-6-8 0,-3 0 0 0,3-1 0 16,0-2 0-16,-4-7 0 0,4 4 0 15,1-4 0-15,-5 0 0 0,4 1 0 0,-3-4 0 0,-1 6 0 0,1-6 0 16,-4 1 0-16,0-1 0 0,3 6 0 0,-3 1 0 16,-3-4 0-16,-1 0 0 0,4 4 0 0,-3-4 0 15,-4-6 0-15,3 7-9 0,1 5 0 0,-5 1 0 16,5-4-44-1,-4 1-9-15,3 2-2 0,1-2 0 0,-1 5-44 16,1 4-8-16,3-3-3 0,0 6 0 0,0-6-40 16,0 6-8-16,0 0-1 0,0 0-1 0</inkml:trace>
  <inkml:trace contextRef="#ctx0" brushRef="#br0" timeOffset="21186.266">10068 13906 1425 0,'0'0'31'0,"0"0"6"0,0 0 2 0,0 0 2 0,0 0-33 0,0 0-8 15,0 0 0-15,0 0 0 0,0 0 119 0,0 0 21 0,0 0 5 0,0 0 1 16,0 0-57-16,-3-10-11 0,-1 7-2 0,1-6-1 15,-4 9-32-15,3-3-7 0,-3-4 0 0,7 7-1 16,-7 10-23-16,0-10-12 0,-4-6 12 0,4-4-12 16,-3 1 9-16,-1-1-9 15,1 4 0-15,-1 0 9 0,0 0-9 0,1 2 0 0,3 1 9 0,-4 0-9 16,4-3 0-16,0 6 8 0,0 0-8 0,0 0 0 16,0 0 0-16,0 0 8 0,3 9-8 0,-3-6 0 15,4 4 0-15,-1-4 0 0,4-3 0 0,-7 9 0 16,4-6 0-16,3-3 0 0,0 0 8 0,0 0-8 15,0 0 0 1,-4 10 0-16,1-7-12 0,-1 6 4 0,4-9 8 0,-4 7 0 0,4-7 0 0,0 0 0 16,-3 6 0-16,3-6 0 0,0 0 0 0,0 0 0 15,0 9 0-15,-4-6 0 0,4 7 0 0,0-10 0 16,0 0 0-16,0 0 0 0,0 0 0 0,0 3 0 16,0-3 0-16,-3 13 9 0,3-13-1 15,0 6-8-15,0-6 8 0,-4 9-8 0,4-3 0 0,0-6 0 16,-3 7 0-16,3-1 0 0,0 3-15 0,-4-2 5 15,4-7 10-15,4 9 12 0,-4 0-2 0,3 1-1 16,1-7-9-16,-4 10 0 0,3-7 0 0,-3-6 0 16,7 6 0-16,1 0 0 0,-8-6 0 0,7 4 0 15,0 2 0-15,0-3 0 0,0 0 0 0,-7-3 0 16,10 0 0-16,-10 0-16 0,11 0 4 0,-4-3 1 16,4 0 11-16,-4-3 16 0,0-4-4 0,3 1-1 15,-3-1-11-15,4-2 0 0,0-1 0 0,-1-6 0 16,1 4 0-16,-1-4 0 0,1 3 0 0,-1-6 0 0,1-3 0 15,0 0 0-15,3-3 0 0,-7-3 0 0,3 2 0 16,1 1 0-16,-4-3 0 0,4-4 0 16,-4 7 0-16,3-3 0 0,-3-4 0 0,0-2 0 0,0 2 0 15,-3 1 0-15,3-4 0 0,0 0 0 16,-3 1 0-16,-1-1 0 0,1 0 0 0,-1 1 0 0,1 2 0 0,-4 1-14 16,-4-1 5-16,1 7 1 0,-1 0 8 0,-3 3 0 15,3-3 0-15,-3 9 0 0,0 0 0 16,0 3 0-16,0 4 0 0,0-1-8 0,0 10 8 0,4-6 16 0,3 9-4 15,-7 6-1-15,-1-3-23 16,1 0-4-16,0 7 0 0,0 2-1 0,4 1-24 16,-1 5-5-16,-3 4-1 0,4-3 0 0,3 9 67 0,-4 4 12 0,1-4 4 0,-1 7 0 15,1-4-7-15,3 3-1 0,-4 7 0 16,1-3 0-16,3-1-28 0,0 1 0 0,0-3 0 16,-4 8 0-16,4-8 0 0,0 3 0 0,0-1 0 0,0-2 0 15,0-1 0-15,0 1 0 0,0-1 0 0,4 1 0 16,-4-7 0-16,3 3 0 0,1-6 0 0,-1 0 0 0,1 0 0 15,-1-3 0-15,4 0 0 0,0-3 0 0,0-3 0 16,0 0 0-16,4-1 0 0,0 1 0 16,-1 0-48-16,1-7-12 0,3-6-2 0,-4 0-1 15,5 0-154-15,-1-6-31 0,14-6-7 16,-7-4-1-16</inkml:trace>
  <inkml:trace contextRef="#ctx0" brushRef="#br0" timeOffset="21652.329">10386 13784 1497 0,'0'0'32'0,"0"0"8"0,0 0 0 0,0 0 4 0,0 0-36 0,0 0-8 0,0 0 0 16,0 6 0-16,3 0 104 0,-3 0 20 0,0-6 3 0,4 7 1 15,-1-1-103-15,-3-6-25 0,4 0 0 0,3 9 0 16,-4-6 56-16,1 1 7 0,3-1 1 0,0 0 0 15,-7-3-52-15,7 0-12 0,0-3 0 0,0 0 0 16,0 3 0-16,0-4 0 0,0-8 0 0,1 9 0 16,-1-7 0-16,0-2 0 0,0 2 0 0,0-2 0 15,0-1 0-15,0-2-12 0,0 2 3 0,-4 1 0 16,4-1-37-16,-3 4-7 16,0-4-2-16,-1 4 0 0,-3-1-7 0,4 7-2 0,-4 3 0 15,3-9 0-15,-3 6 52 0,0 3 12 0,0 0 0 0,-3-4 0 16,3 4-31-16,0 0-3 0,-7-3-1 15,3 0 0-15,-3 0 56 0,0-3 11 0,-4-7 3 0,4 7 0 16,0 0-23-16,0 6-12 0,0 12 12 0,-3-6-12 0,2 1 31 0,1-1-1 16,0 3 0-16,-3-2 0 0,6 2-13 0,-3 4-2 15,0-1-1-15,0 1 0 0,7 9-1 0,-7-4 0 16,3 1 0-16,1 3 0 0,-1-3-13 0,4-3 9 16,0-4-9-16,0 1 8 0,0 6-8 0,4-4 0 15,-1-2 0-15,1-1 0 16,0 1 8-16,-1 0-8 0,4-4 0 0,-3 3 8 0,3-2-8 0,0-1 0 15,0-2 0-15,3-1 0 16,1 0-32-16,-4 0-3 0,4-3 0 0,-1 4-529 16,4-4-107-16</inkml:trace>
  <inkml:trace contextRef="#ctx0" brushRef="#br0" timeOffset="22612.095">11127 13580 1552 0,'0'-13'44'0,"0"13"10"0,0-6-43 0,0 6-11 0,-4-6 0 0,4 6 0 15,0 0 53-15,0 0 9 0,0 0 2 0,0 0 0 16,0 0-52-16,0 0-12 0,0 0 0 0,0 0 0 15,-3 9 37-15,-1-6 5 0,4 10 1 0,-4-7 0 0,4 3-9 0,-3-2-2 16,3 5 0-16,0 1 0 0,0-4-3 16,0 1-1-16,0-1 0 0,3-3 0 0,1 7-9 0,0 6-3 15,-1-4 0-15,1 4 0 0,-1-3-5 0,1 6-2 16,3-7 0-16,-4 4 0 0,4 3 3 0,0-6 0 16,0 3 0-16,0-4 0 15,4-2-12-15,-4 9 0 0,0-3 0 0,-3-4 0 0,3 1 0 0,0 0 0 16,-4-4 0-16,4-6 0 0,0 7 0 15,-3 0 8-15,0-4-8 0,-1-3 0 0,1 1 8 0,-1-1-8 16,-3-6 0-16,0 0 8 0,0 0 0 0,0 0 0 16,0 0 0-16,0 0 0 0,0 0 6 0,0 0 1 0,0 0 0 15,7-6 0-15,-3 6 3 0,3-4 1 16,-4-5 0-16,1 3 0 0,-1 3-19 0,1-4 10 16,-1-2-10-16,1-1 8 0,3 1-8 0,-4 0 0 0,5-7 0 15,-5 3 0-15,1 1 0 0,3-4 0 16,-4 4 0-16,1-1 0 0,3-6 19 0,0-3 1 0,-4 7 1 0,4-4 0 15,-3-6-33-15,3 3-8 0,-4-3 0 0,5 3-1 16,-1 3 21-16,0-3 0 0,-4 0 0 0,4 0 0 16,-3 0-14-16,3 7 5 0,-4-4 1 0,1 3 0 15,3-3-6-15,-4 4-1 0,1 2 0 0,0-3 0 16,3 7-6-16,-4-4-2 0,4 4 0 16,-3 0 0-16,-1 2-12 0,1 1-2 0,-1-3-1 15,1 5 0-15,3-5-14 16,-4 6-4-16,1 0 0 0</inkml:trace>
  <inkml:trace contextRef="#ctx0" brushRef="#br0" timeOffset="23271.137">11751 13620 1072 0,'0'0'24'0,"0"0"4"0,0 0 2 0,0 0 0 0,0 0-30 15,0 0 0-15,0 0 0 0,0 0 0 0,-3-6 76 0,-1 6 10 16,0-6 2-16,-3 0 0 16,7 6-36-16,0 0-6 0,-7 0-2 0,7 0 0 0,0 0-6 0,-7 0-2 15,0 0 0-15,7 0 0 16,-3 0-1-16,3 0-1 0,-7 0 0 0,7 0 0 0,0 0-14 0,0 0-4 15,-4 0 0-15,4 0 0 0,0 0-16 0,0 0 0 16,0 0 0-16,0 0 0 0,-3 6-8 0,3 0 8 16,0 7-13-16,0-1 5 0,0-2 8 0,0 9 0 15,0-1 0-15,0 1 0 0,0 3 8 0,0 0-8 16,0-3 10-16,0 3-10 0,-4 3 8 0,4-9-8 0,-3-1 0 16,3 1 9-16,-4-4 0 0,0 4 0 0,1-3 0 15,-1-1 0-15,1-5 1 16,-1-4 0-16,1-3 0 0,3-3 0 0,0 3-1 0,0-4 0 15,-4-5 0-15,4 6 0 16,-3-7-110-16,-1-2-23 0,-3 12-4 0,4-13-615 0</inkml:trace>
  <inkml:trace contextRef="#ctx0" brushRef="#br0" timeOffset="23531.547">11726 13109 1337 0,'0'0'56'0,"0"0"-44"16,-3 7-12-16,-1-1 0 0,1 3 0 0,3 1 0 15,-4-7 0-15,4 9 0 0,0-5 0 0,0 5 0 16,0-2-31-16,0-4-8 0,4 6-1 0</inkml:trace>
  <inkml:trace contextRef="#ctx0" brushRef="#br0" timeOffset="24159.916">11927 13696 1548 0,'0'0'34'0,"0"0"7"0,0 0 2 0,0 0 0 0,0 0-35 0,0 0-8 0,0 0 0 0,0 0 0 16,0 0 77-16,0 0 14 0,-3 6 2 0,3-6 1 0,0 0-34 0,0 0-8 16,0 0 0-16,0 0-1 0,0 0-13 0,0 0-2 15,0 0-1-15,0 0 0 0,0 0-2 0,0 0 0 16,0 0 0-16,0 0 0 0,3 0-20 0,-3 0-4 16,7 0-1-16,1 0 0 0,-1 0-8 0,-4 0 0 15,4 0 0-15,4 0 0 0,-4 0 0 0,3-6 0 16,-3 6 0-16,1-3 0 15,2-7 0-15,-3 7 0 0,0 3 0 0,-3 0 0 0,3-6 0 0,0 6 0 16,-7 0 0-16,7 0 0 16,0 0-40-16,0-3 0 0,-3 0 0 15,3-4 0-15,0 4 40 0,-4-6 0 0,1 6 0 0,-1-1 0 0,1-2-21 0,-1-3 3 16,-3 2 1-16,0 1 0 16,-3-6-24-16,-1 5-5 0,1-2-1 0,-4 0 0 15,3-1 38-15,-3-2 9 0,0 5 0 0,0-2 0 0,0 3-16 16,-4-1-2-16,4-2 0 0,0 6 0 0,0-3 18 15,0 12-12-15,0-3 12 0,0 0-10 0,0 10 10 0,0-1 0 16,3-2 0-16,-6 2 0 0,6 1 0 0,-3 6 9 0,0 6-1 0,-3 0-8 16,6 0 20-16,-3-6-4 0,0 3 0 15,3-1 0-15,-3-2 6 0,4 0 1 0,3-3 0 0,-4 6 0 16,1-7 10-16,-1-5 3 0,4-1 0 0,0-6 0 16,0-3-17-16,0 10-3 0,4-1-1 15,-1-3 0-15,1 1-15 0,-1-4 11 0,4 6-11 0,4-6 10 16,-4 4-20-16,-7-7-4 0,11 3-1 0,3 0 0 15,-4-3 15-15,4 0 0 0,-3 0 0 0,3-3 0 32,0-7-156-32,0 7-29 0,-3-6-6 0</inkml:trace>
  <inkml:trace contextRef="#ctx0" brushRef="#br0" timeOffset="24704.811">12245 13627 1497 0,'-4'15'32'0,"1"-8"8"0,3-7 0 0,0 0 4 0,0 0-36 15,0 9-8-15,0-6 0 0,0 10 0 0,0-4 72 0,0 1 12 0,3-1 2 0,-3 4 1 16,0-1-47-16,4-3-10 15,-4 4-2-15,0 0 0 0,0-7 12 0,0 10 1 16,-4-4 1-16,4-6 0 0,0 7-19 0,0-7-4 0,0 0-1 0,0-6 0 16,0 0-8-16,0 0-2 0,0 0 0 0,0 0 0 15,0 0 7-15,0 0 1 0,0 0 0 0,0 0 0 16,0 0 5-16,0 0 2 0,4-3 0 0,-4-6 0 16,3 3-10-16,1-7-1 0,-4 1-1 0,4 2 0 15,-1-2-11-15,1-1 0 0,-1 0 0 0,1 4 0 16,-1 0 0-16,1-4 0 0,-1 4 0 0,1-4 0 15,-1-2 0-15,1 5 0 0,-1 1 0 0,1 2 0 16,-1 1-10-16,1-3 10 0,-1 6 0 0,4-1-9 16,-3-2 9-16,0 6 0 0,3-6-9 0,0 0 9 15,-7 6 0-15,3 0 0 0,4-3-9 0,-3 3 9 16,3-4-12-16,-7 4 2 0,7 0 0 0,0 4 0 0,-4-1-5 0,4 3-1 16,1 0 0-16,-5 4 0 0,1-1 16 0,-1 0-9 15,1 4 9-15,-1 3-8 16,1-1-1-16,-1 4 0 0,-3-3 0 0,0 6 0 15,0 0 9-15,0-3 0 0,0-1 0 0,0 7 0 0,-3-9 0 0,3 0 0 16,-4 3 0-16,4-1 0 0,-3-8 0 0,3 6 0 16,0-7 0-16,0 3 0 0,0 1 0 0,0-4-8 15,0-2 8-15,0-7 0 16,0 0-89-16,0 0-13 0,7 0-2 0,-4 0-745 0</inkml:trace>
  <inkml:trace contextRef="#ctx0" brushRef="#br0" timeOffset="25327.396">12615 13599 1698 0,'0'0'48'0,"0"0"11"0,0 0-47 0,-3 3-12 0,3-3 0 0,-7 12 0 15,3-2 111-15,-3 2 20 0,4 1 4 0,-1-4 1 0,1 1-61 0,-1-4-12 16,-3 13-3-16,3-10 0 16,1-3-31-16,-1 7-6 0,1-1-2 0,-1-2 0 0,1 2-5 0,-1-2 0 15,4-7-1-15,-3 9 0 0,3-5-24 0,0-4-5 16,0 6-1-16,0-9 0 0,0 0 27 0,0 3 4 15,0-3 2-15,0 0 0 0,0 0 22 0,0 0 5 16,0 0 1-16,0 0 0 16,0 0-60-16,0 0-12 0,3-3-2 0,-3-6-1 0,4-1 29 0,-1-2 0 15,1 6 0-15,-1-7 0 0,-3 4-9 0,4-4-3 16,-1 4 0-16,1-4 0 0,-4 1-10 0,0 2-2 16,0 1-1-16,4 3 0 0,-4-7 25 15,3 4 12-15,1-1 0 0,-4 1-1 0,3 2-11 0,-3 1-16 16,0 0 4-16,0 6 1 0,0 0 11 0,0 0 0 15,0 0 0-15,0 0 0 0,0 0 0 0,0 0 0 16,4-6 0-16,-4 6 0 0,3-3 0 0,-3 3 0 16,7 9 0-16,0-3 0 0,0-6 0 15,-3 0 0-15,3-12 0 0,-4 9 0 0,1-4 0 0,-4 7 0 0,0 0 0 0,3 0 0 16,8 3 0-16,-4 4 0 0,0-1 0 0,-3 0 0 16,3 7 0-16,-4 2 0 0,1 1 0 0,-1 0 0 15,1 3 0-15,-4-4 0 0,0 7 0 0,0 0 0 16,0 0 0-16,-4 0 0 0,1-6 0 0,-1 6 0 15,4 0 0-15,-3 0 0 0,-1-4 0 0,1 1 0 16,-1-3 49-16,4 3 12 0,0-7 3 0,-3 1 0 16,3-7-103-16,0 3-20 0,0-2-4 15,0-1-1-15,0-6 52 0,0 0 12 0,-4-3 0 0,4-7 0 16,0 10-208 0,0 0-38-16</inkml:trace>
  <inkml:trace contextRef="#ctx0" brushRef="#br0" timeOffset="25951.162">12816 13674 1552 0,'0'0'44'0,"0"0"10"0,0 0-43 0,0 0-11 0,0 0 0 0,0 0 0 15,0 0 124-15,0 0 22 0,4 0 5 0,3 9 1 16,-3-6-53-16,-1 4-11 0,4-7-1 0,-7 0-1 16,7 0-36-16,0 3-7 0,0-3-2 0,0 0 0 15,0 0-20-15,0 0-4 0,0 0-1 0,4 0 0 16,-4 0-4-16,0 0-2 0,0 0 0 0,4-3 0 16,-4 3 4-16,0-4 1 0,0 1 0 0,0 0 0 15,0 3-15-15,0 0 0 0,0 6 0 0,0-6 0 16,-3-6 0-16,3-3 0 0,-4 9 0 0,4-6 0 15,-3-4 0-15,0 1 0 0,-1-1 0 0,1-2 0 16,-1 9 0-16,1-7 0 0,-1 4 0 0,1-3 0 16,-1-1-48-16,-3 1-13 15,0-4-3-15,-3 7 0 0,3-7 28 0,-4-2 4 16,4 2 2-16,-3 1 0 0,-4-1-11 0,3 4-3 0,-3-4 0 16,0 1 0-16,0 2 24 0,0 4 4 0,3-4 0 0,-3 1 1 15,0 9 15-15,4-3 0 0,-4 3 12 0,3 0-12 16,-3 0 14-16,0 3-4 0,0-3-1 0,0 6 0 15,0 1 1-15,3 2 0 0,-3-3 0 0,0 1 0 16,4 5 11-16,-4 1 3 0,-1 2 0 0,1-2 0 16,4-1-9-16,-4-5-2 0,3 8 0 0,-3-2 0 0,4-1-5 0,-4 1 0 15,3-4-8-15,1 4 12 0,3 3-12 0,-4-4 11 16,4 1-11-16,0-1 10 0,0 1-10 0,4 6 0 16,-1-4 0-16,1 4 0 0,-1-3 0 0,4 3 0 15,-3-4 0-15,3 4 0 0,0-3 0 16,0-1 8-16,0-5-8 0,4 2 0 0,-4 1 0 0,3-1 0 15,1-2 8-15,-1-1-8 0,1 1 0 0,0-4 0 16,-1 0 0-16,4 4 8 0,-3-7 1 0,3 0 0 0,-3 3 0 16,3-3 0-1,-4-3-58-15,1-3-12 0,3 3-3 0,-3-6 0 16,-1 6-51-16,1 0-10 0,-11 0-3 0,14-3-444 0,-4 0-88 16</inkml:trace>
  <inkml:trace contextRef="#ctx0" brushRef="#br0" timeOffset="48527.83">19212 10726 1299 0,'-7'3'28'0,"0"-3"7"0,-3 0 1 0,3 0 0 0,-1 0-28 0,8 0-8 0,0 0 0 0,0 0 0 16,0 0-66-16,-7 0-14 0,7 0-4 0,-7-3 0 15,0-3 37-15,0 6 7 0,0-3 2 0,7 3 0 16,-3-3 38-16,3 3 0 0,-7-7 0 0,7 7 12 16,-7 0 32-16,0 0 8 0,7 0 0 0,-11 10 1 15,4-7 3-15,-4-3 1 0,4 9 0 0,-3-2 0 16,3-1-11-16,0 0-2 0,-1-3-1 0,8-3 0 16,0 0 3-16,0 0 1 0,0 0 0 0,0 0 0 15,0 0 8-15,0 0 1 0,0 0 1 0,8-9 0 0,2 3-40 0,1-4-8 16,6 1-1-16,1-1-8 15,0-2 0-15,3-1 0 0,3-2 0 0,-2-4 0 0,6 9 0 0,-3-5 8 16,3 2-8-16,-4 1 10 16,1 2 5-16,-4 1 1 0,4-4 0 0,-4 7 0 0,0 0-4 0,1 3 0 15,-5-4 0-15,4 7 0 0,-7-3-12 0,1 3 8 16,-1 3-8-16,0 0 0 0,-4 1 0 0,1-1 0 16,0 3 0-16,-1 0 0 15,-3 4 0-15,4-7 0 0,-4 6 0 0,0 1 0 0,0-7 0 16,0 6-15-16,0-6 3 0,0 7 1 0,0-7 11 15,0 6-10-15,0-3 10 0,0 1-10 0,4-1 10 0,-1-3 0 16,-2 0 0-16,2 4 0 0,4-1 0 16,-3-6 0-16,6 6 0 0,-2-3 0 0,-1 0 0 0,0 0 12 15,0 1-2-15,0-1-1 0,0 6-9 0,4-6 0 16,-4 4 0-16,0-4 0 0,0 0 8 0,0 6-8 0,4-2 8 0,-4-1-8 16,0 0 0-16,0-3 8 0,-3 0-8 15,3 4 0-15,-4-4 8 0,8 0-8 0,-4-3 0 0,0 6 8 16,0 0 8-16,1-2 2 0,-1-1 0 0,3 0 0 15,1-3-18-15,0 0-17 0,-4-3 3 0,3 3 1 16,1 0 13-16,0 0 0 0,-1-3 0 0,4 3 0 16,-3-4 8-16,0 4-8 0,-4 0 0 0,-4 4 0 15,1-1 0-15,0-3 0 0,-4 3 0 0,0-3 0 16,0 6 0-16,0-3 0 0,0 0 0 16,0 4 0-16,-4-4 0 0,1 0 0 0,3 3 0 0,0 4 0 0,0-4 0 0,0 3 0 15,0 1 0-15,0 2 0 16,4-2 12-16,-1-4-12 0,1 6 12 0,0-2-12 15,3-1 0-15,-4-2 0 0,4 2 0 0,4-3 0 16,-4-3 0-16,4 0 0 0,-1-3 10 0,1 7-10 0,0-4 0 0,3-3 0 16,0 0 0-16,-3 0 0 15,3 0 0-15,-4 0 0 0,5 0 0 0,-5 0 0 0,4 0 0 0,-3 0 0 16,0 0-14-16,-4 0 5 0,3 0 9 0,-2 0 0 16,-1 3 8-16,0-3-8 0,0 0 0 0,-3 0 0 15,-1 0 0-15,1 6 0 0,-1-3 0 0,1 1 0 16,-1-1 0-16,-3 0 0 0,4-3 0 0,-4 6-8 0,0-6 8 15,0 3-8-15,0-6-3 0,0 3 0 0,4 0 0 16,-4-3 0-16,0 0 11 0,0 3-8 0,0-3 8 0,4 0-8 16,-4-1 8-16,0 4 0 15,3-3 0-15,-3 3 0 0,1 0 0 0,2 0 0 0,-6 0 8 0,3 3-8 16,0-3 20-16,0 0 0 0,0 4 0 16,3-1 0-16,-2-3-20 0,-1 3 0 0,3-3 0 0,1 3 0 15,-1-3 11-15,4 3-3 0,-3-3 0 16,3 0 0-16,4 0-8 0,-4 0-11 15,3-3 3-15,1 0 0 0,3 6-6 0,-3-3-1 0,3 0 0 0,-3-3 0 16,-1 0-1-16,1 0-1 0,-4-1 0 0,4 1 0 16,-4-3 9-16,4 6 8 0,-4-3-12 0,0 0 12 15,-4 3 0-15,4 0 0 0,1 0 0 0,-5 0 0 16,-3 3 0-16,4-3 0 0,-4 3 0 0,0-3 0 16,3 6 0-16,-2-3 0 0,2-3 0 0,4 4 0 0,4-1 0 15,-4 0 0-15,7-3 0 0,0 0 0 0,0-3 0 0,1 3 0 16,2-7 0-16,5 4 0 0,-5-3 0 0,4-7 0 15,1 10 0-15,2-6 0 0,-2 0 0 0,-1-4 0 16,0 7 0-16,4-7-10 16,0 1 10-16,3-4-12 0,0 3 12 0,0 1-12 0,-3 6 12 0,-4-10 0 15,-3 10 0-15,3-1 0 16,-7 1-11-16,1 0 11 0,-8 6-13 0,0 0 5 0,-4 0 8 16,-2 0-8-16,-1 0 8 0,-7 0-8 15,7 0-2-15,-4 6 0 0,1 0 0 0,-4-6 0 0,7 7-10 16,-4-1-1-16,1-6-1 0,3 12 0 15,-4-5 7-15,4-4 2 0,-3 9 0 0,3-5 0 16,4-1-96-16,-1 0-19 0,8 1-4 0</inkml:trace>
  <inkml:trace contextRef="#ctx0" brushRef="#br0" timeOffset="77424.558">14284 13674 1310 0,'0'0'37'0,"0"0"8"0,-7 0-36 0,3-6-9 0,1-1 0 0,-4 4 0 15,3-6 77-15,-3 9 14 0,4-7 2 0,-4 1 1 16,0-3-44-16,0 6-9 0,-1-7-1 0,1 10-1 16,4-6-24-16,-4 0-5 0,0 3-1 0,0-1 0 15,3 1 14-15,-3 0 2 0,0 3 1 0,0 0 0 16,0 0-1-16,0 3 0 0,0 0 0 0,-4 1 0 16,1-1-25-16,3 6 0 0,-7 0 0 0,3-2 0 15,0 5 0-15,1-2 0 0,-1-1 0 16,1-6 0-16,3 7 0 0,-4-1 0 0,4-3 0 0,0 1 0 15,0-4 52-15,0 6 6 0,0-9 1 0,0 3 0 16,7-3-43-16,0 0-16 0,-4 10 11 0,4-10-11 16,0 0 0-16,-3 9 0 0,3-9 0 0,0 6 0 15,3 1 0-15,1 2 0 0,-1-3 0 0,4 4 0 16,0-1 0-16,0-3 0 0,4 4 0 0,-4-4 0 16,4 0 0-16,-4 1 0 0,3-1 0 0,-3-6 0 15,0 9 0-15,4-9 0 0,-4 3 0 0,0-3 0 16,4 0 0-16,-4-3 0 0,3 0 0 0,1-3 0 15,-4-7 0-15,3 7 0 0,-2-3 0 0,2-1 0 16,-3 1 0-16,0-4-8 0,0 1-1 0,0 5 0 16,-3-2 9-16,3 0 0 0,0-1 0 0,-4 7 0 15,1-6 0-15,3 9 0 0,-7 0 0 0,4-3 0 0,-4 3 0 16,0 0 0-16,7-4-9 0,-7 4 9 16,0 0-8-16,0 0 8 0,0 0-10 0,0 0 10 0,0 0-11 0,0 0 11 15,3 7-12-15,-3-7 12 0,0 6 0 0,0-6 0 0,4 6 0 16,-4 4 0-16,0-1 0 0,0-3 8 15,0 4-8-15,0-4 0 0,0 0 0 0,0 4 0 0,0-7 0 16,0 3 0 0,0 4 0-16,3-4 0 0,1 6 0 0,-1-2 0 0,4-1-99 0,-3 1-16 15,6-4-3-15</inkml:trace>
  <inkml:trace contextRef="#ctx0" brushRef="#br0" timeOffset="77796.792">14048 13094 1337 0,'-7'0'56'0,"0"0"-44"16,7 0-12-16,-8-3 0 16,8 3 0-16,-7 0 0 0,7 0 53 15,0 0 9-15,0 0 2 0,0 0 0 0,0 0 0 0,0 0 0 16,0 0 0-16,0 0 0 16,0 0-9-16,0 0-2 0,0 0 0 0,0 0 0 0,0 0-37 0,0 0-7 15,7 6-1-15,1-6-8 0,2 9 0 0,1-6 0 0,3 4 0 0,3-1-9 16,-2 3 9-16,6 1 0 0,0 2 0 0,4 4 0 31,-1 0-24-31,1 2-4 0,0-2 0 0,-4 0 0 0,0-1-120 16,0-2-24-16,0-4-4 0</inkml:trace>
  <inkml:trace contextRef="#ctx0" brushRef="#br0" timeOffset="78233.838">14884 13062 1580 0,'0'0'67'0,"0"0"-54"15,0 0 41-15,0 0 8 0,0 0 2 16,0 0 0-16,0 0-12 16,0 0-1-16,0 0-1 0,7 0 0 0,0 7-29 0,-4-1-5 0,4 0-2 0,0 7 0 31,-3-1-14-31,3 4 0 0,0 3 0 0,0 0 0 0,0-1 0 0,4 4 0 16,-4 3 0-16,0 0 0 0,0 4 33 0,0-1 4 0,0-3 1 0,0 9 0 15,0-2-8-15,0-4-2 0,0 0 0 16,0 0 0-16,0-2-9 0,0-1-3 15,1 6 0-15,-5-6 0 16,4 0-8-16,-3-3-8 0,-1 3 9 0,4-3-9 0,-3 0 9 0,-4 0-9 0,3 0 8 0,1-3-8 16,-4 3 0-16,3-10 0 0,1 7 0 0,-4-6 0 15,3 2-13-15,-3-5-8 0,4-7-2 0,-1 6 0 32,1 1-19-32,-4-10-4 0,0 3-1 0,0-3 0 0,0 0-34 0,7 0-7 15,-7 0-2-15,4 6 0 0,-4-6-118 0,3 0-24 0,4 3-5 16</inkml:trace>
  <inkml:trace contextRef="#ctx0" brushRef="#br0" timeOffset="78756.835">15416 13661 1160 0,'-7'0'32'0,"0"0"9"0,-3-3-33 0,3 0-8 0,-4-3 0 0,-3 6 0 31,3-7 13-31,-3 4 1 0,0-3 0 0,-3 0 0 0,2 3 26 0,5-1 4 0,-1-2 2 0,1 6 0 31,3 0-2-31,0 6 0 0,-1 1 0 0,5-1 0 0,3-6-34 0,-4 6-10 0,4-6 0 0,-3 10 0 16,3-1 0-16,3 4 0 0,-3-1 0 0,4 1 0 15,-1-1 0-15,1 1 8 0,0 2 0 0,-1 1 0 32,4 0 22-32,-3-4 5 0,-1-2 1 0,4 2 0 0,-3 1-9 0,-1-7-2 0,1 0 0 0,-1-2 0 15,-3-4 2-15,7 0 0 0,0 0 0 0,1-7 0 16,-1-2 11-16,0-4 2 0,0 1 1 0,-4-1 0 16,4-2-41-16,0-7 0 0,0 3 0 15,0 0-11-15,0 0 11 0,1-3 0 16,-1 10 0-16,-4-4 0 0,1 7 0 0,-1-1 0 0,1-2 0 0,-1 9 0 15,1-1 0-15,-4 4 0 0,3-6 0 0,-3 6 0 16,0 0 0-16,7 6 0 0,-3 1 0 0,-1-1 0 16,-3 0 0-16,4 7 0 0,-1 2 0 0,-3 1 0 15,0 0 0-15,0-4 0 0,0 4 0 0,-3 3 0 16,3 0 0-16,-4-4 0 0,1 7 0 0,3-3 0 16,-4 0 0-16,4 0 0 0,0-4 0 0,0 4 0 15,0-6 0-15,4-1 0 0,-4 1 0 0,3-4 0 16,4 4-53-16,-3-10-9 0,3 3-2 0</inkml:trace>
  <inkml:trace contextRef="#ctx0" brushRef="#br0" timeOffset="79314.248">16778 13244 1698 0,'4'-12'48'0,"-1"-1"11"0,1 4-47 0,-1-1-12 0,1 1 0 0,-4-4 0 16,0 10 76-16,0-3 12 0,-4 0 4 0,1 3 0 15,-4-4-41-15,-4-2-8 0,0 6-2 0,-3-7 0 16,-3 7-26-16,-1-6-6 0,0 2-1 0,-6 1 0 16,3-3 4-16,-4 6 1 0,-3 0 0 0,7-4 0 15,-4 1 3-15,4 0 1 0,-4-1 0 0,0 1 0 16,1 3-17-16,2-3 0 0,1 6 0 0,-7-3 0 15,3 3-14-15,8 0-3 0,-1 3-1 0,4-3 0 16,0 6 18-16,3 0-8 0,1-3 8 0,-1 4 0 16,4-1-9-16,3 0 9 0,-3 7 0 0,4-4-9 15,-4 4 9-15,7-1 0 0,-4 1 0 0,4 3 0 16,0 2 8-16,0 1-8 0,4 0 8 0,-1 3-8 16,1 3 0-16,3 3 0 0,0-3 0 0,0 7-8 0,0-1 8 0,4 0 0 15,-4-2 0-15,3 5 0 0,-3 1 0 0,0-4 8 16,1-3-8-16,-5 7 8 0,4-4 5 0,0-3 2 15,-3 7 0-15,-1-10 0 0,1-3-24 16,-1 9-5-16,4-6-1 0,-3 3 0 0,-4 1 33 0,3-1 6 16,1-3 2-16,-4 3 0 15,0-3-42-15,0-9-8 0,-4-4-1 0,4 1-1 16,-3-4-34-16,3-2-6 0,-4-1-2 0</inkml:trace>
  <inkml:trace contextRef="#ctx0" brushRef="#br0" timeOffset="79660.08">16238 13495 1162 0,'-7'3'49'16,"0"3"-39"0,0-2 14-16,4 2 2 0,-4 0 1 0,0 0 0 15,7-6 15-15,-4 7 3 0,-3-1 1 0,3 3 0 16,-3-2 10-16,7-7 3 0,-3 6 0 0,3-6 0 15,0 0 9-15,0 0 3 0,0 0 0 0,0 0 0 16,0 0-22-16,0 0-4 0,0 0-1 0,0 6 0 16,0-6-28-16,-4 6-5 0,4-6-2 0,0 0 0 15,4 7-9-15,-4-1 0 0,3 0 0 0,-3-6 0 16,4 3 0-16,-1 1 0 0,5-1 0 0,-1-3 0 0,-4 6 0 16,4-6 0-16,0 0 0 0,0 0 0 0,4 0 0 15,-1-6 18-15,1 6-3 0,3-3-1 0,0-1-1 16,4 1 0-16,0-3 0 0,-1 0 0 0,4-1-13 0,0 1 9 15,1-6-9-15,2 8 8 0,1-5-16 16,3 0-4-16,0 6-1 0,1-7 0 16,-1 7-88-16,0-6-18 0,-3 9-3 0</inkml:trace>
  <inkml:trace contextRef="#ctx0" brushRef="#br0" timeOffset="80234.7">16799 13718 1337 0,'0'0'56'15,"0"0"-44"1,0 0 35-16,0 0 7 0,0 0 2 0,0 0 0 15,0 0 12-15,0 0 4 0,0 0 0 0,0 0 0 16,0 0-32-16,4 0-7 0,3 0-1 0,-4 3 0 16,1-3 22-16,3 0 4 0,-3 6 1 0,-1-3 0 15,4 3-19-15,-3-2-3 0,3-1-1 0,-4-3 0 16,4 0-28-16,0 6-8 0,0-6 0 0,0 0 0 16,0-6 0-16,1 3 0 0,-1-4 0 0,0 1 0 15,0-3 0-15,0-1 0 0,0-2 0 0,-4 5 0 0,1-8 0 0,-1 9 0 0,1-7 0 0,-4 0 0 16,0-2 36-1,-4 2 2-15,4 7 1 0,-3-7 0 0,3 4-11 0,-4 3-3 16,1-7 0-16,-1 10 0 16,-3-6-25-16,4 5 0 0,-4-2 0 0,0 6 0 0,3-3 0 0,4 3 0 15,-7 0 0-15,-4 3 0 0,4-3 0 0,-3 3 0 0,3 0 0 16,0 1 0-16,-4 5 0 0,4 0 0 16,0-2 0-16,0 8 0 0,0-8 0 0,0 5 0 0,3-2 0 15,1-1 0-15,-1 0 0 0,4-2 0 16,-3 5 0-16,3-2 0 0,0-1 0 0,0 0 0 0,0-2 0 0,0 5 0 15,0 1 13-15,3 2-2 0,-3-2-1 0,4 3 0 16,-1-4-10-16,4 1 0 0,-3-1-10 0,3 1 10 16,0-7-10-16,0 0 10 0,0 1-10 0,0-4 10 15,4 6-57-15,-4-6-6 0,7 7-1 16,-4-7 0-16,1 3 52 0,0-6 12 0,3 3 0 0,0-3 0 16,-4 3-54-16,5-6-8 0,-1 3-2 15,-4-3 0-15,8-3 0 0,-4-7 0 16,0 10 0-16</inkml:trace>
  <inkml:trace contextRef="#ctx0" brushRef="#br0" timeOffset="80760.001">16782 13379 1264 0,'0'0'26'0,"0"0"7"0,0 0-33 0,0 0 0 0,0 0 0 0,0 0 0 15,0 0 124-15,0 0 19 0,0 0 3 0,0 0 1 16,0 0-32-1,3-3-7-15,4 0 0 0,-3-4-1 0,-4 7-39 0,7 0-7 0,-7 0-1 0,3-3-1 16,4 0-27-16,0-3-4 0,-3-3-2 0,3-4 0 16,0 7-26-16,-3-7 0 0,3 1 0 0,0-4 0 15,-4 3 0-15,4 7 0 0,0-6 0 0,0-4 0 16,-3 10 0-16,3-7 0 0,0 1 0 0,-3 2 0 16,3 1 0-16,0-1 0 0,-4 1 0 0,4 0 0 15,-3-1 0-15,-1 4-19 0,1 3 3 0,-1 0 1 16,-3 3 15-16,0 0 0 0,0 0-10 0,0 0 10 15,0 0 0-15,0 0 0 0,0 0-9 0,0 0 9 16,0 0 0-16,0 0 0 0,0 0 0 0,0 0 0 16,0 0-11-16,0 0 11 0,7 6-10 0,-3 0 10 15,3 4-36-15,-3-4-2 0,-1 3 0 0,1 1 0 16,3-4 38-16,0 6 0 0,0-2 0 0,0-1 0 16,3 1-8-16,-3-4 8 0,1 6 0 0,2-5 0 15,-3 2-18-15,0-3 1 0,4-6 0 0,-4 10 0 16,0-7-19-16,4 3-3 0,-4-3-1 0,0 0 0 15,3 1-126-15,-3-4-26 0</inkml:trace>
  <inkml:trace contextRef="#ctx0" brushRef="#br0" timeOffset="81281.055">17254 12849 1512 0,'0'0'32'0,"0"0"6"16,0 0-30-16,-3 0-8 0,3 0 0 0,-7 9 0 15,7-9 67-15,-7 4 12 0,3 2 2 0,-3-3 1 16,4 3-14-16,-1 1-4 0,1 5 0 0,-1-2 0 16,4-1-7-16,-4 0-1 0,4-2-1 0,4 5 0 0,0 10-29 0,3-3-6 15,-4-3 0-15,8 2-1 0,-1-2-2 0,1 0 0 16,-1 6 0-16,1 0 0 0,3-4-8 0,-3 1-1 16,-1 0-8-16,1-3 12 0,0 3-12 0,-1-1 9 15,-3 1-9-15,-3 3 8 16,3 0-8-16,-4-3 0 0,1 3 9 0,-4 0-9 0,0-6 23 0,0 2 0 0,0 4 0 15,0-3 0-15,-4 3-23 0,4 0-16 16,0 0 2-16,0 0 1 0,0 0 13 0,-3-3 0 0,-1 3 0 0,1-4 10 16,-1 4-10-16,1-3 0 0,3 3 0 15,-4-3 0-15,4 0 0 0,0 3 0 0,0 9-9 0,4-9 9 16,-4-6 0-16,0-1 17 0,3 1-3 0,-3-3-1 16,4-1-25-16,-4 1-4 0,0-4-2 0,3-3 0 31,1 7-22-31,-4-7-5 0,3 4-1 0,1-4 0 0,-1 0 22 0,1 0 4 0,-4-6 0 0,0 0 1 31,0 0-72-31,0 0-14 0,0 0-3 0,0 0-1 0,0 0 36 0,0 0 7 16,0 0 2-16,0 0-640 0</inkml:trace>
  <inkml:trace contextRef="#ctx0" brushRef="#br0" timeOffset="81707.711">17149 13385 1497 0,'0'0'32'0,"0"0"8"0,0 0 0 0,0 0 4 0,0 0-36 0,0 0-8 0,0 0 0 0,0 0 0 16,0 0 104-16,0 0 20 0,0 0 3 0,0 0 1 15,0 0-72-15,0 0-13 0,0 0-3 0,0 0-1 16,0 0-9-16,0 0-2 0,0 0 0 0,0 0 0 16,0 0-28-16,3 0 0 0,4 0 0 0,0 3 0 15,0-3 28-15,0 4 8 0,4-4 3 16,-4 6 0-16,3-6-39 0,1 3 0 0,0 3 0 0,-1-3 0 15,4-3 0-15,0 4 0 0,1 2 0 0,-1-3 0 16,0-3 0-16,3 0 0 0,-2 3 0 0,-1 3 8 16,0-3-38-16,0 1-7 15,-4-4-2-15,1 9 0 0,0-3 16 0,3 1 3 0,0 2 1 0,-4-6 0 16,5 10-72-16,-5-7-14 16,1 0-3-16,-1 4-455 0,1-10-90 0</inkml:trace>
  <inkml:trace contextRef="#ctx0" brushRef="#br0" timeOffset="82333.988">17660 13693 1267 0,'0'0'28'0,"0"0"5"0,0 0 2 0,0 0 1 0,-3 3-36 0,3-3 0 0,0 0 0 0,-4 9 0 16,4-9 128-16,-4 10 18 0,1-4 4 0,-1 3 1 16,4-3-64-16,0-6-13 0,0 0-2 0,0 7-1 15,0-7-31-15,4 6-7 0,-4-6-1 0,0 0 0 16,3 3-24-16,-3-3-8 0,8 3 0 0,-8-3 0 16,3 0 48-16,-3 0 4 0,7 0 0 0,0 7 0 15,-7-7-37-15,4 0-7 0,3 0-8 0,0 3 11 16,-4-3-11-16,4-3 8 15,0-4-8-15,0 7 8 0,-7 0-8 0,4 0 0 0,3 0 0 0,0 0 0 16,-3 0-15-16,3-6 5 0,0 0 1 0,-4-1 0 16,4-2-5-16,0 3-1 0,0-7 0 0,-3 7 0 15,3-7-16-15,0-2-3 0,-3 2-1 16,3 1 0-16,-4 2 35 0,4-2 0 0,-3-1 0 16,-1 1 0-16,1-1-20 0,-4 4 2 0,0-4 1 0,0 7 0 15,0-4-24 1,-4 4-5-16,1-6-1 0,-1 9 0 0,1-10 38 0,-4 4 9 0,0 2 0 0,0 1 0 0,-4 3 0 15,4-3 0-15,0 6 0 0,-4 0 0 16,4 0 32-16,-3 0 8 0,3 6 1 0,-4 0 1 0,4 4-34 0,0-4-8 16,0 0 0-16,-4 7 0 0,4 5 0 0,0-2 0 15,0-6 0-15,4 2 8 0,-1 1-8 0,1-1 0 16,-1 7 9-16,0-3-9 0,1-4 8 0,-1 1-8 16,4-1 10-16,-3-2-10 0,3 2 15 0,0 7-3 15,-4-10-1-15,4 4 0 0,0-7 5 16,0 7 2-16,0-1 0 0,4-2 0 0,-4 2-5 0,3-2-1 15,-3-1 0-15,4 1 0 0,-1-4-12 0,1 0 8 16,0 0-8-16,3-6 0 0,0 10 0 0,0-1 0 16,0-3 0-16,0 4 0 15,3 2-24-15,1-2-5 0,-4-7-1 0,4 10 0 0,-1-7 18 16,4-3 12-16,-3 6-13 0,-1-6 5 16,5 10-102-16,-5-7-20 0,4-6-4 0,0-6-426 0,-3 3-84 0</inkml:trace>
  <inkml:trace contextRef="#ctx0" brushRef="#br0" timeOffset="82673.367">18108 13815 1576 0,'0'0'35'0,"0"0"7"0,0 12 2 0,-3-5 0 0,3-7-36 0,0 0-8 16,0 0 0-16,-7 9 0 0,3-3 112 0,0 1 20 16,4-7 4-16,-3 6 0 0,3-6-82 0,0 0-17 15,0 0-3-15,0 0-1 0,0 0 15 0,0 0 4 16,0 0 0-16,0 0 0 0,0 0-44 0,0 0-8 0,-4 6 0 15,4-6 0 1,0 0-38-16,0 0-2 0,0 0 0 0,0 0 0 16,0 0-99-16,0 0-20 0,-3 6-4 0,3 1-660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79AFB-15E2-4F6E-9A33-924220939AF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3DB43-BB39-4383-873D-ACC52D157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6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3DB43-BB39-4383-873D-ACC52D1572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6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14:cNvPr>
              <p14:cNvContentPartPr/>
              <p14:nvPr/>
            </p14:nvContentPartPr>
            <p14:xfrm>
              <a:off x="6242040" y="4447800"/>
              <a:ext cx="1800" cy="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2680" y="4438440"/>
                <a:ext cx="2052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05B6-1F89-4D33-BF8C-AC12C483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D1391-8F5B-4330-8716-287DB896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They doubt that you (familiar) read books like Moby Dick.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do not think that Imogen has </a:t>
            </a:r>
            <a:r>
              <a:rPr lang="en-US" dirty="0" err="1"/>
              <a:t>Edwyn’s</a:t>
            </a:r>
            <a:r>
              <a:rPr lang="en-US" dirty="0"/>
              <a:t> 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dog has more fleas (puce f) than Juno.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band has fewer musicians than the Fort Collins Symphony.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CE5715-89B3-40D2-B2B0-1B9AF3A43990}"/>
                  </a:ext>
                </a:extLst>
              </p14:cNvPr>
              <p14:cNvContentPartPr/>
              <p14:nvPr/>
            </p14:nvContentPartPr>
            <p14:xfrm>
              <a:off x="1010880" y="2300040"/>
              <a:ext cx="10801800" cy="630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CE5715-89B3-40D2-B2B0-1B9AF3A439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1520" y="2290680"/>
                <a:ext cx="10820520" cy="64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935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5F07-EAD0-48C5-BC07-BE6BE83E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FD54-F8A0-4EA3-99B9-45652CC3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530"/>
            <a:ext cx="10515600" cy="56104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Jacques has as many horses as Laurent.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wish you a Merry Christmas.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and Robert are astonished that you do the cooking at your house.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(familiar) house (domus) earned more points for the </a:t>
            </a:r>
            <a:r>
              <a:rPr lang="en-US" dirty="0" err="1"/>
              <a:t>Neenan</a:t>
            </a:r>
            <a:r>
              <a:rPr lang="en-US" dirty="0"/>
              <a:t> Cup than DK.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0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Verbs and expressions of emotion or feeling - fear, happiness, anger, regret, surprise, or any other sentiments - require the subjunctive.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et Carol </a:t>
            </a:r>
            <a:r>
              <a:rPr lang="en-US" dirty="0" err="1"/>
              <a:t>sont</a:t>
            </a:r>
            <a:r>
              <a:rPr lang="en-US" dirty="0"/>
              <a:t> tristes que Ted et Alice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malades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heureuses</a:t>
            </a:r>
            <a:r>
              <a:rPr lang="en-US" dirty="0"/>
              <a:t> que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fassent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devoirs.</a:t>
            </a:r>
          </a:p>
          <a:p>
            <a:pPr marL="0" indent="0">
              <a:buNone/>
            </a:pPr>
            <a:r>
              <a:rPr lang="en-US" dirty="0"/>
              <a:t>Robert </a:t>
            </a:r>
            <a:r>
              <a:rPr lang="en-US" dirty="0" err="1"/>
              <a:t>est</a:t>
            </a:r>
            <a:r>
              <a:rPr lang="en-US" dirty="0"/>
              <a:t> content que </a:t>
            </a:r>
            <a:r>
              <a:rPr lang="en-US" dirty="0" err="1"/>
              <a:t>j’aie</a:t>
            </a:r>
            <a:r>
              <a:rPr lang="en-US" dirty="0"/>
              <a:t> la plus belle </a:t>
            </a:r>
            <a:r>
              <a:rPr lang="en-US" dirty="0" err="1"/>
              <a:t>vache</a:t>
            </a:r>
            <a:r>
              <a:rPr lang="en-US" dirty="0"/>
              <a:t> du monde.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08B8-21F0-4321-9E37-4F64564E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EF6EAE-82C2-4D43-95F6-4A0128A73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765" y="2208914"/>
            <a:ext cx="3566469" cy="3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9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94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92C0-D581-4E45-8AC2-EE9F0401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2A11-2288-490A-935E-C4B473716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believe that Justin will buy a fish at lunch today. I doubt that Claude will come to the party.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265BE1-2B9A-4BD8-B980-CAA47EBB6100}"/>
                  </a:ext>
                </a:extLst>
              </p14:cNvPr>
              <p14:cNvContentPartPr/>
              <p14:nvPr/>
            </p14:nvContentPartPr>
            <p14:xfrm>
              <a:off x="1304280" y="3063240"/>
              <a:ext cx="8130960" cy="2142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265BE1-2B9A-4BD8-B980-CAA47EBB61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4920" y="3053880"/>
                <a:ext cx="8149680" cy="216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692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Even though he is tall, Jacques can not play basketball.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B41E76-0F89-4C4E-94CA-1B07BF0B0C3D}"/>
                  </a:ext>
                </a:extLst>
              </p14:cNvPr>
              <p14:cNvContentPartPr/>
              <p14:nvPr/>
            </p14:nvContentPartPr>
            <p14:xfrm>
              <a:off x="1027440" y="1824840"/>
              <a:ext cx="9777960" cy="1334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B41E76-0F89-4C4E-94CA-1B07BF0B0C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080" y="1815480"/>
                <a:ext cx="9796680" cy="13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05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14:cNvPr>
              <p14:cNvContentPartPr/>
              <p14:nvPr/>
            </p14:nvContentPartPr>
            <p14:xfrm>
              <a:off x="6242040" y="4447800"/>
              <a:ext cx="1800" cy="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2680" y="4438440"/>
                <a:ext cx="2052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126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0" y="4744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Selon</a:t>
            </a:r>
            <a:r>
              <a:rPr lang="en-US" sz="2800" b="1" dirty="0"/>
              <a:t> M. Gerson, Le Saint-Amour </a:t>
            </a:r>
            <a:r>
              <a:rPr lang="en-US" sz="2800" b="1" dirty="0" err="1"/>
              <a:t>est</a:t>
            </a:r>
            <a:r>
              <a:rPr lang="en-US" sz="2800" b="1" dirty="0"/>
              <a:t> le </a:t>
            </a:r>
            <a:r>
              <a:rPr lang="en-US" sz="2800" b="1" dirty="0" err="1"/>
              <a:t>meilleur</a:t>
            </a:r>
            <a:r>
              <a:rPr lang="en-US" sz="2800" b="1" dirty="0"/>
              <a:t> restaurant à Québec.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133B47-D952-4670-ACFE-26D994F43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8878" y="2018508"/>
            <a:ext cx="5021257" cy="376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764-EF36-4CF4-B058-D2C59695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96D-D11A-4DD5-9385-9FCC242A4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more soup than Bob.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</a:t>
            </a:r>
          </a:p>
        </p:txBody>
      </p:sp>
    </p:spTree>
    <p:extLst>
      <p:ext uri="{BB962C8B-B14F-4D97-AF65-F5344CB8AC3E}">
        <p14:creationId xmlns:p14="http://schemas.microsoft.com/office/powerpoint/2010/main" val="277007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764-EF36-4CF4-B058-D2C59695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96D-D11A-4DD5-9385-9FCC242A4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have more soup than Bob.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disjoints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</a:t>
            </a:r>
            <a:r>
              <a:rPr lang="en-US" dirty="0"/>
              <a:t>		nous</a:t>
            </a:r>
          </a:p>
          <a:p>
            <a:pPr marL="0" indent="0">
              <a:buNone/>
            </a:pPr>
            <a:r>
              <a:rPr lang="en-US" dirty="0" err="1"/>
              <a:t>toi</a:t>
            </a:r>
            <a:r>
              <a:rPr lang="en-US" dirty="0"/>
              <a:t>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lui</a:t>
            </a:r>
            <a:r>
              <a:rPr lang="en-US" dirty="0"/>
              <a:t>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B55B-AA7D-4CC4-9FA7-55A798DC9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7DA5A-CA86-4490-BB1F-D9A337537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Basil a plus de </a:t>
            </a:r>
            <a:r>
              <a:rPr lang="en-US" dirty="0" err="1"/>
              <a:t>cheveux</a:t>
            </a:r>
            <a:r>
              <a:rPr lang="en-US" dirty="0"/>
              <a:t> que </a:t>
            </a:r>
            <a:r>
              <a:rPr lang="en-US" dirty="0" err="1"/>
              <a:t>moi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31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8AD3-9B87-453B-9D9D-D0FC6ECA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00A8-2416-4AED-8E53-F0566DD2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Speak to three other people in the class.</a:t>
            </a:r>
          </a:p>
          <a:p>
            <a:pPr marL="0" indent="0">
              <a:buNone/>
            </a:pPr>
            <a:r>
              <a:rPr lang="en-US" dirty="0"/>
              <a:t>Find out how many of something the other person has.</a:t>
            </a:r>
          </a:p>
          <a:p>
            <a:pPr marL="0" indent="0">
              <a:buNone/>
            </a:pPr>
            <a:r>
              <a:rPr lang="en-US" dirty="0"/>
              <a:t>Write a series of sentence in the form: I have three pens. Alice has one pen. I have more pens than Alice.</a:t>
            </a:r>
          </a:p>
          <a:p>
            <a:pPr marL="0" indent="0">
              <a:buNone/>
            </a:pPr>
            <a:r>
              <a:rPr lang="en-US" dirty="0"/>
              <a:t>Find things where you can say   “I have more ____ than A”</a:t>
            </a:r>
          </a:p>
          <a:p>
            <a:pPr marL="0" indent="0">
              <a:buNone/>
            </a:pPr>
            <a:r>
              <a:rPr lang="en-US" dirty="0"/>
              <a:t>				           “I have less ____ than B”</a:t>
            </a:r>
          </a:p>
          <a:p>
            <a:pPr marL="0" indent="0">
              <a:buNone/>
            </a:pPr>
            <a:r>
              <a:rPr lang="en-US" dirty="0"/>
              <a:t>					“I have as many ____ as C” </a:t>
            </a:r>
          </a:p>
        </p:txBody>
      </p:sp>
    </p:spTree>
    <p:extLst>
      <p:ext uri="{BB962C8B-B14F-4D97-AF65-F5344CB8AC3E}">
        <p14:creationId xmlns:p14="http://schemas.microsoft.com/office/powerpoint/2010/main" val="3482443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croyance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39862</TotalTime>
  <Words>370</Words>
  <Application>Microsoft Office PowerPoint</Application>
  <PresentationFormat>Widescreen</PresentationFormat>
  <Paragraphs>87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Selon M. Gerson, Le Saint-Amour est le meilleur restaurant à Québec.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452</cp:revision>
  <cp:lastPrinted>2017-04-03T16:42:14Z</cp:lastPrinted>
  <dcterms:created xsi:type="dcterms:W3CDTF">2016-10-03T16:25:09Z</dcterms:created>
  <dcterms:modified xsi:type="dcterms:W3CDTF">2024-03-26T19:19:13Z</dcterms:modified>
</cp:coreProperties>
</file>