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331" r:id="rId2"/>
    <p:sldId id="367" r:id="rId3"/>
    <p:sldId id="469" r:id="rId4"/>
    <p:sldId id="371" r:id="rId5"/>
    <p:sldId id="473" r:id="rId6"/>
    <p:sldId id="378" r:id="rId7"/>
    <p:sldId id="474" r:id="rId8"/>
    <p:sldId id="392" r:id="rId9"/>
    <p:sldId id="415" r:id="rId10"/>
    <p:sldId id="470" r:id="rId11"/>
    <p:sldId id="472" r:id="rId12"/>
    <p:sldId id="471" r:id="rId13"/>
    <p:sldId id="431" r:id="rId14"/>
    <p:sldId id="369" r:id="rId15"/>
    <p:sldId id="387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67"/>
            <p14:sldId id="469"/>
            <p14:sldId id="371"/>
            <p14:sldId id="473"/>
            <p14:sldId id="378"/>
            <p14:sldId id="474"/>
            <p14:sldId id="392"/>
            <p14:sldId id="415"/>
            <p14:sldId id="470"/>
            <p14:sldId id="472"/>
            <p14:sldId id="471"/>
            <p14:sldId id="431"/>
            <p14:sldId id="36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01T13:53:11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17343 12355 806 0,'0'0'17'0,"0"0"4"0,0 0 1 0,0 0 2 0,0 0-24 0,-4 9 0 0,4-2 0 0,0-1 0 16,0 3 0-16,0-6 0 0,0-3 0 15,0 10-354-15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8T17:34:21.1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3443 5458 694 0,'0'0'15'0,"0"0"3"0,0 0 1 0,-3 13 1 0,3-4-20 0,0-6 0 0,0-3 0 0,-4 13 0 15,4-4 84-15,-3 4 12 0,-1-1 2 0,4 7 1 16,-4-3-31-16,1 6-7 0,3-4-1 0,-4 1 0 15,1 9-48-15,-1-3-12 0,1 1 0 0,-1-1 0 16,1 0 32-16,-1 0 3 0,1 3 1 0,-1 0 0 16,4-3-15-16,-3 10-2 0,-4-7-1 0,0 3 0 15,3 4-7-15,1-1-2 0,-1 4 0 0,0-3 0 16,4-1 6-16,-3 4 1 0,3-4 0 0,0-6 0 16,0-3-25-16,3 1-5 0,-3-11-1 0,0 7 0 15,4-9 15-15,-4-1 0 0,4-2 0 0,-4-4 0 16,0-6 28-16,0 0 9 0,0 0 2 0,0 0 0 15,0 0-11-15,0-6-3 0,0-4 0 0,0-2 0 16,-4-1 5-16,4-2 1 0,0-4 0 0,-4 0 0 16,4-9-50-16,-3 9-9 0,3-9-3 15,0 6 0-15,0-3 31 0,0 3 0 0,0-3 0 0,0 3 0 16,0-3 0-16,0 6 0 0,0-3 8 0,0 0-8 16,0 3 0-16,0-6 0 0,0 3 0 0,0-3-12 0,0 0 2 15,-4 0 1-15,4 0 0 0,0 0 0 0,0-4 9 0,-3 4 11 16,3-3-3-16,0-3 0 0,0-4-8 0,0 7 0 15,3-7 0-15,-3 4 0 0,4-3 0 0,-1-1 0 16,1 7 0-16,0-7 0 0,-1 4 0 0,4 0 0 16,4-4 0-16,-4 4 0 0,0-1 21 0,3 4-1 15,-3 0 0-15,0-3 0 0,1 6-20 0,2-1 0 16,4 4 0-16,-3 1 0 0,-1 2-15 0,1 3-1 16,3 4 0-16,0 2 0 0,0 4 16 0,-3-4 0 15,-1 4 0-15,1 3-9 0,3 3-13 16,0 3-2-16,-3-3-1 0,3 16 0 0,4-13 13 0,-4 10 4 15,0-1 0-15,-4 4 0 0,5 3-1 0,-1 2 0 0,-4 1 0 0,1 4 0 16,-1-1 9-16,1 3 0 16,0 0 0-16,-1 3 0 0,-3 1-20 0,0 2-1 0,0 1-1 0,0-1 0 15,-3 1 54-15,-4 2 12 0,3 1 1 0,1 6 1 16,-1 0-26-16,-3 0-6 0,0 3-1 0,-3-3 0 16,3 0 8-16,-4-7 2 0,1 1 0 0,3-4 0 15,0-2 5-15,-4-4 2 0,4-3 0 0,-3 3 0 16,3-3-8-16,-4 0-2 0,4 0 0 0,0-6 0 15,0 0-20-15,0 0 0 0,0-3 0 0,4-1-8 16,-4-5 8-16,0-1 0 0,3 0 0 0,-3-5 0 16,4 5-18-16,-4-3-2 0,0-6 0 0,0 0 0 15,0 0-155-15,0 0-31 0,0 0-6 16,0 0-2-16</inkml:trace>
  <inkml:trace contextRef="#ctx0" brushRef="#br0" timeOffset="492.609">3295 5875 843 0,'-4'-16'24'0,"4"4"5"0,0-1-29 0,4 7 0 0,-4-10 0 0,3 4 0 15,-3-1 40-15,4 4 3 0,0-4 0 0,3 1 0 16,-4 5-19-16,4-2-4 0,0 3-1 0,-3 3 0 16,3 3-19-16,-7 0 0 0,0 0 0 0,7 3 0 15,0 3 28-15,0-3 3 0,-3 7 0 0,3 2 0 16,-4-2-31-16,1 2 0 0,6 1 0 15,-6-1 0-15,-1-2 11 0,1-4-11 0,-4-6 12 0,0 0-12 16,0 0 28-16,0 0 0 0,0 0-1 0,0 0 0 16,0 0 59-16,0 0 12 0,0 0 2 0,3-3 1 15,4-7-59-15,4-2-12 0,-8 6-2 0,8-7-1 16,3-3 4-16,0-3 1 0,4 1 0 0,3-4 0 16,0 6-24-16,0-3-8 0,1 4 0 0,-1-1 0 15,3 0 0-15,-6 4 0 0,7-1 0 0,-8 7 0 16,1 0-21-16,0-4-11 0,-4 7-1 0,0 0-1 15,0 3 34-15,0-6 0 0,0 6 0 0,-3 6 0 16,-4-6-34-16,3 3 0 0,1 0 0 0,0 3 0 16,-1 4-48-16,1-4-10 0,-1 0-1 0,5 1-1 15,-5-1 3-15,4 0 1 0,7 0 0 0,1-6 0 16</inkml:trace>
  <inkml:trace contextRef="#ctx0" brushRef="#br0" timeOffset="1541.97">4699 5718 720 0,'0'0'16'0,"-4"-6"3"0,1-3 1 0,3-1 0 0,-4 7-20 0,1-3 0 16,-1-1 0-16,4 7 0 0,-3-6 86 0,-1 3 14 15,4 3 2-15,0 0 1 0,0 0-19 0,0 0-3 16,0 0-1-16,0 0 0 0,0 0-35 0,0 0-7 0,0 0-2 0,-7 3 0 15,7-3-36-15,0 0 0 0,0 0 0 0,0 10 0 16,0-1 49-16,-3 0 12 0,3 4 3 0,0 0 0 16,0-1-52-16,0 4-12 0,3-4 0 0,-3 7 0 15,7-3 0-15,-3 6 0 0,-1 0 0 16,4 3 0-16,-3-6 0 0,-1 6 0 0,5-7 0 16,-8 4 0-16,3-6-12 0,1 3-4 0,-4-7-2 0,0 4 0 15,0-3 28-15,-4 2 6 0,4-2 0 16,0-1 1-16,0 1 0 0,0-4 0 0,0 4 0 0,0-7 0 15,0-6-6-15,0 0-2 0,0 0 0 0,0 0 0 16,0 0 19-16,0 0 4 0,0 0 1 0,0 0 0 16,0-9-21-16,0-1-12 0,4 1 12 0,-4-4-12 15,3-2 0-15,-3-4 0 0,4 3 0 0,-1-3 0 16,-3 1 0-16,4-4 0 0,-4-3 0 0,0-4 0 16,3 7 0-16,-3-3 0 0,0 0 0 0,0 3 0 15,0-3 0-15,0 0 0 0,0 0 0 0,0 3 0 0,-3 0 0 16,3 10 0-16,0-4 0 0,0 3 0 0,0 7 0 15,3 0 0-15,-3 6 0 0,0 0 0 0,0 0 0 0,0 0 0 16,4 6 0-16,-1 7 0 0,1-1 0 0,-1 7 0 16,1-3 0-16,-1 6 0 0,4-4 0 0,-3 1 0 15,7 0 0-15,-4 3 0 0,0-3 12 0,0 3-4 16,-4-10 0-16,4 10-8 0,4-9 0 0,-4 6 0 16,0-7-10-16,0 1 10 0,-3-4 0 15,3-3 0-15,-7-6 0 0,0 0 0 16,0 0 0-16,0 0 10 0,0 0 1 0,0 0 0 0,0 0-11 0,0 0-16 15,-4-6 4-15,4 0 1 0,0-4 32 0,0-2 7 16,-3-4 0-16,3 1 1 16,0-1-46-16,0-3-10 0,0 0-1 0,3 4-1 0,-3-4 29 0,4-3 0 15,-1 3 0-15,1 0 0 16,-1 4-57-16,1 2-6 0,-1-6-1 0,4 13 0 0,-3-4 52 0,3 4 12 0,-4 3 0 16,8 3 0-16,-4-3-14 0,0 3 0 0,0 0 0 0,-3 3 0 15,3 0 5-15,3 3 1 0,-3 1 0 0,4-1 0 16,0-3 8-16,-1 10 0 0,1-4-9 0,-1 4 9 15,1-4 16-15,3 4 7 0,-3-1 1 0,-4 4 1 16,0-7-45-16,0 4-8 16,3 6-3-16,-3-4 0 0,0 4 31 0,-3 3 0 0,0-3 0 0,-1 3 0 15,4 0 0-15,-7-7 0 0,4 4 0 0,-1-3 0 16,-3 3 0-16,4-7 0 0,-4-2 8 0,3-4-8 16,1 3 14-16,-1-5-4 0,1-4-1 0,3 0 0 0,-4 0-9 15,4-7 0-15,4 1 0 0,-4-3-738 16</inkml:trace>
  <inkml:trace contextRef="#ctx0" brushRef="#br0" timeOffset="2143.211">5330 5775 1227 0,'0'0'27'0,"0"0"5"0,0 0 2 0,0 0 1 0,0 0-35 0,0 0 0 0,0 0 0 0,0 0 0 15,-7 3 66-15,7-3 6 0,-7 3 2 0,7-3 0 16,-7 3-58-16,4 0-16 0,3-3 0 0,-7 7 0 16,3-1 56-16,4-6 7 0,0 0 1 0,0 0 0 15,0 0-52-15,0 0-12 0,-3 6 0 0,3-6 0 16,0 0 0-16,0 0 0 0,0 0 0 0,-4 6 0 15,4-6 0-15,-7 0 0 16,4 10 0-16,3-10 0 0,-4 9 0 0,4 1 0 0,-4-4 0 0,4 6 0 16,0-12 0-16,0 13 0 0,0 3 0 0,4-4 0 15,-4 1 0-15,0-1 0 0,4 4 0 0,-4-4 0 16,3 7 12-16,4-3-1 0,-3-4 0 0,-1 7 0 16,4-3-11-16,0 3-16 0,0-4 4 0,4 4 1 15,0 0 11-15,3-3 0 0,-4-4 0 0,4 1 0 16,-3-4 0-16,3-6 0 0,-3 4 0 0,-4-7 0 0,3 0 0 15,1-7 0-15,-1-2 0 0,1 0 0 0,0-4 49 0,-1-3 12 16,1-2 3-16,-1-4 0 0,1 3-27 0,3 0-5 16,-3-3 0-16,-8-3-1 0,4 9-15 0,0-6-4 15,0-3 0-15,0 3 0 0,-3-3-12 0,-1 0 9 16,1 3-9-16,-4 3 8 0,0 1-8 0,-4-1 0 16,1 6 9-16,-4-3-9 0,3 7 0 0,-3-3 0 15,-3 2 0-15,3 1 0 0,-8 9-24 16,-2 0 1-16,-1 0 0 0,4 12 0 15,-4 1-5-15,-3 2 0 0,4 1-1 0,3 6 0 0,-4-6 29 0,0 12 0 16,1-9 0-16,3 9 10 0,-1-9-23 0,5 3-5 16,3 0-1-16,0-7 0 0,0-2 19 0,7-4-10 15,-4 1 10-15,4-1-8 0,4-3 8 0,-4 1-13 0,7-1 5 0,3-3 8 32,1-6-36-32,7 3 1 0,-1-3 0 0</inkml:trace>
  <inkml:trace contextRef="#ctx0" brushRef="#br0" timeOffset="2491.71">5764 5847 1267 0,'0'0'28'0,"0"0"5"0,0 0 2 0,0 0 1 16,0 0-36-16,0 0 0 0,0 0 0 0,0 0 0 15,0 0 58-15,0 0 5 0,0 0 1 0,0 0 0 16,0 0-1-16,0 0 0 0,0 0 0 0,0 0 0 0,0 0-23 0,0 0-4 16,0 0 0-16,-3 12-1 0,3-2-20 0,0-1-4 15,0 4-1-15,0-1 0 0,0 1-10 0,0 2 8 16,3 1-8-16,-3-3 8 0,7 2-8 0,-7-2 0 15,0 6 9-15,0-4-9 0,0-2 8 0,0-4-8 16,0 1 10-16,0-4-10 0,0-3 11 0,0-3-11 16,0 0 12-16,0 0-12 15,0-6-94-15,0-7-26 0,0-2-4 0,-7-1-2 0</inkml:trace>
  <inkml:trace contextRef="#ctx0" brushRef="#br0" timeOffset="2727.822">5828 5169 1494 0,'-7'-9'32'0,"7"6"8"0,-4 0 0 0,1 0 3 0,3 3-35 0,0 0-8 0,0 0 0 0,-7 6 0 15,0 0 47-15,3 4 7 0,-3-1 2 0,4-3 0 0,-5 7-56 0,1-7 0 16,-3 4-8-16,3-7 0 15,7-3-55-15,0 0-10 0,0 0-3 0</inkml:trace>
  <inkml:trace contextRef="#ctx0" brushRef="#br0" timeOffset="3374.989">6089 5765 1508 0,'0'0'33'0,"0"0"7"0,-4 10 2 0,1-4 0 0,-1 0-34 0,1 7-8 0,-1-4 0 0,-3 1 0 16,4-1 51-16,3-3 8 0,-4 7 1 0,4-1 1 16,0-2-33-16,0 2-6 0,-3-2-2 0,3 2 0 15,0-2-20-15,0-4 9 0,0 3-9 0,0 1 0 16,0-7-12-16,0 6-8 0,0-6-3 0,3 10 0 16,-3-13 43-16,0 3 8 0,0-3 1 0,-3 6 1 15,3-6-1-15,-4 7 0 0,4-7 0 0,0 6 0 16,-3 0 11-16,-1 0 3 0,4-6 0 0,-3 7 0 0,-1-1-22 15,4-3-4-15,-4 3-1 0,4-6 0 16,0 0-8-16,0 0-8 0,0 0 9 0,0 0-9 16,0 0 20-16,0 0-1 0,-3-3-1 0,-1-3 0 0,1-7-18 0,3 10-17 15,0-9 3-15,-7-1 1 0,7-6 13 0,0 7 0 16,7-4 0-16,-7 4 0 0,0-7 0 0,3 9 0 16,-3-2 0-16,4-1 0 0,-1 1 0 0,1-1 16 15,-4 7-3-15,4-3-1 0,-1-1-12 0,1 1-16 16,-4 9 3-16,7-3 1 0,0-7 12 0,-4 4 0 15,1-3 0-15,3 2 0 0,0 1 0 0,-4 0 0 16,1-1-12-16,3 1 12 0,-7 6-8 0,4 0 8 16,-1-3 0-16,-3 3-9 0,7-6 9 0,-3 3 0 0,3 0 0 15,-4-4 0-15,1 4 0 16,-1 0 0-16,4 3 0 0,-3 0-8 0,3 0 8 0,0 0 12 16,0 3-2-16,-7 0-1 0,7 7-21 0,0-1-4 15,-3 0 0-15,3-2-1 0,0 5 7 0,-4-2 2 0,1-1 0 16,-1 7 0-16,1 3 8 0,-1-4 0 0,-3-2 0 15,4 9 0-15,-4-10 18 0,3 1 6 16,-3 6 0-16,0-4 1 0,0-2-33 0,0-1-8 0,4 4 0 0,-4-6-1 16,4-4 17-16,-4-3 0 0,3 9 0 0,-3-12 0 15,0 0-100-15,4-3-16 16,-1-6-3-16,-3 6-1 0</inkml:trace>
  <inkml:trace contextRef="#ctx0" brushRef="#br0" timeOffset="4151.185">6717 5740 990 0,'0'0'21'0,"0"0"5"0,0 0 1 0,0 0 1 0,0 0-28 0,0 0 0 0,-4-3 0 0,1-6 0 16,-1-1 103-16,1-2 14 0,3-1 3 0,-4 1 1 16,4-1-49-16,0 1-11 0,-3-1-1 0,3 0-1 15,-4 4-27-15,-3 0-6 0,4-4-1 0,-1 7 0 16,1 0 11-16,-1 2 3 0,4 4 0 0,0 0 0 16,-11 0-24-16,8 0-5 0,-4 7-1 0,-4-4 0 15,4 3-9-15,0 7 0 0,0-1 0 0,-3 10 8 16,-1-3-8-16,0 0 10 0,-3 3-10 0,0 0 10 15,4 0 18-15,-1 0 4 0,0-7 1 0,-3-2 0 16,7 6-4-16,0-7-1 0,0-2 0 0,4-4 0 16,-1 0-16-16,4-6-4 0,0 0-8 0,0 0 12 15,0 0 9-15,0 0 2 0,0 0 0 0,0 0 0 0,0 0-9 16,0 0-2-16,0 0 0 0,4 0 0 0,3 0-12 0,0 0 0 16,0 0 0-16,0-6 0 15,3 6-28-15,-3 0 0 0,1 6 1 0,2-3 0 16,-3-3 27-16,4 3 0 0,-4-3 0 0,3 10 0 0,-3-10 0 0,0 3 0 15,1 0 0-15,2 0 0 0,-3 0 0 0,0 4 0 16,0-1 0-16,-3 0 0 0,6 0 0 0,-3 1 0 16,-3-1 0-16,0 0 0 0,3 0 0 0,3 1 0 15,-3 2 0-15,-3-3 0 0,3 1 0 0,0-1 0 0,-4 3 0 16,1-2 0-16,-4-7 0 0,3 6 0 16,1 0 0-16,-1 0 0 15,1 7 0-15,0 0 0 0,-1-4 0 0,1 0 0 0,-4 4 0 0,0-4 0 16,0 1 0-16,-4 2 0 0,1 1 0 0,-1-1 0 15,0-2 0-15,-3-4 0 0,4 7-17 0,-4-1 1 0,-4-2 1 16,4-4 0-16,-3 0 15 0,-1-6-12 0,0 6 12 0,4-3-12 16,-7 1 26-16,4 2 6 0,-1-3 0 0,-3 0 1 15,3-3-21-15,-3 0-20 0,4 0 4 0,3-3 1 16,0 3-10 0,-4 0-3-16,4 0 0 0,3-3 0 0,1 3-104 0,-4-6-22 15,0 2-4-15</inkml:trace>
  <inkml:trace contextRef="#ctx0" brushRef="#br0" timeOffset="5304.335">8661 5198 525 0,'0'0'11'0,"0"0"2"0,0 0 1 0,0 0 2 0,-4-10-16 0,4 7 0 0,-3-6 0 0,-1 6 0 15,1-4 44-15,3 1 6 0,-4 0 1 0,1 0 0 16,-1-1 1-16,0-5 1 0,1 9 0 0,-1-7 0 16,-3 4-12-16,4 0-2 0,-1-4-1 0,1 7 0 0,-1-6 21 0,1 6 4 15,-1-4 1-15,1 1 0 0,3 0 0 0,0 6 0 16,0 0 0-16,0 0 0 0,0 0-52 16,0 0-12-16,0 0 0 0,0 0 0 0,0 0 54 0,0 0 8 15,0 0 2-15,0 0 0 16,0 0-64-16,0 0-23 0,0 0 1 0,3 6 0 0,1 0 35 0,-1 4 7 15,4 2 2-15,-3 4 0 0,3 0-22 0,-4-1 0 16,4 7 0-16,1 13 0 0,-1-4 0 0,3 0 0 16,-3 1 0-16,0-7 0 0,-3 0 0 0,-1 3 0 15,4 4 0-15,-3-4 0 0,3 0 0 0,-3 10 0 16,-1-4 0-16,-3 13 0 0,0 0 0 0,0-3 0 16,0-6 0-16,0 2 0 0,-3 1 0 0,-5 0 0 15,5-3 0-15,-4-4 0 0,3-3 33 0,-3-2 3 0,-3-4 0 16,3 0 0-16,0-3 12 0,0-6 2 15,-1 5 1-15,1-8 0 0,0 0-19 0,0-1-3 0,0-6-1 0,0 4 0 16,4-7-12-16,-8 0-4 0,4-3 0 16,0 6 0-16,-4-12 1 0,4 6 0 0,-3-3 0 0,-1-7 0 15,4 1-13-15,0-3-16 16,0 5 3-16,-4-5 1 0,4-1 12 0,0-2 0 0,0 2 0 0,0 7 0 16,-3-4-19-16,3-2-1 0,-4-1 0 0,0 4 0 31,1-4-128-31,-1-6-25 0,4 7-6 0,-3-7-581 0</inkml:trace>
  <inkml:trace contextRef="#ctx0" brushRef="#br0" timeOffset="5760.569">8096 4903 759 0,'0'0'16'0,"0"0"4"0,4-9 1 0,-1 5 1 0,1-2-22 0,-1 0 0 0,4 0 0 0,0-1 0 16,1 1 52-16,2 0 7 16,4-1 1-16,-7 1 0 0,4 3-35 0,3-3-6 0,4 3-2 0,-1 0 0 15,-3-1 38-15,4 1 7 0,7-3 2 0,-11 6 0 16,10-3-49-16,1 0-15 0,0-4 8 0,0 4-8 16,-1-6 21-16,5 9 1 0,-5-6 0 0,-3 3 0 15,1 3-10-15,-1-4-3 0,3 4 0 0,1 0 0 16,0 0 17-16,-4 4 3 0,4 2 1 0,3 3 0 15,4-3-30-15,-4 13 0 0,0-6 0 0,0 2 0 16,0 4-12-16,1 0-8 0,-5-3-1 0,1-1-1 16,-4 1 13-16,-3-6 9 0,-4 2-12 0,4 1 12 15,-1-7-20-15,-3-3 2 0,4 0 1 0,-7-3 0 16,3 0-53-16,-4 0-10 16</inkml:trace>
  <inkml:trace contextRef="#ctx0" brushRef="#br0" timeOffset="6472.369">9260 5706 1036 0,'0'0'23'0,"0"0"5"0,0 0 0 0,-7 6 1 0,7-6-29 15,-3 3 0-15,3-3 0 0,-7 3 0 0,7-3 0 0,0 0 0 0,0 0 0 0,0 0 0 16,0 0 57-16,0 0 6 0,-7 7 1 0,7-7 0 16,0 0 0-16,-7 0 0 0,7 0 0 0,-7-7 0 15,0 7-8-15,7 0 0 0,-7-3-1 0,7 3 0 16,-8 0-6-16,8 0-1 0,0 0 0 0,-7 0 0 15,7 0-16-15,-7 0-3 0,0 3-1 0,0-3 0 16,0 10-28-16,0-7 0 0,0 6 0 0,4-3 0 16,-5 1 0-16,1-1 0 0,4 7 0 0,-4-4 0 15,0 4 0-15,3-7 0 0,-3 6 0 0,0 4 0 16,0-3 0-16,0-1-8 0,3 4 8 0,1-4 0 16,-1 1 0-16,1-1 0 0,-1 1-8 0,4-1 8 15,-3-2 0-15,3-4-10 0,0-6 10 0,3 6-8 0,-3-6 8 0,4 7 0 16,-1-1 0-16,1 0 0 0,-1-3 0 0,5 4 0 15,-1-4 0-15,0 0 0 0,0-3 0 0,0 6 0 16,0-6 8-16,0 0-8 0,0 3 0 16,0-3 8-16,-3-3-8 0,3 3 0 0,3 3 0 0,-3-3 8 15,0-3-8-15,0-3 0 16,0 6 23-16,0-6 0 0,-3-1 0 0,3-2 0 0,0-4-37 16,0 1-7-16,0-1-2 0,0 1 0 0,0-10 23 0,0 9 0 15,0-9 0-15,0 7 0 0,1-4 28 16,-1-6 11-16,0 9 1 0,0-3 1 0,0 0-41 0,0 4 0 0,-4 2 0 15,1 7 0 1,-1-7-32-16,1 4-4 0,-4-4-2 0,0 7 0 0,-4-6 19 0,1 9 4 0,-8-7 1 16,4 1 0-1,-3 6-29-15,-1-7-5 0,-3 4-2 0,0 0 0 0,0 2 40 16,0 4 10-16,-4-3 0 0,4-3 0 0,-4 6 0 16,4 0 0-16,-4 0-9 0,1 9 9 0,-1-9 8 0,4 4 7 15,0 5 1-15,0 0 0 0,3 1-8 0,1 2 0 0,-1-5-8 16,4 5 12-16,0 10-12 0,3-9-8 0,1-1 8 0,3 4-13 15,3-4 13 1,-3-5-9-16,4 5 9 0,0 1-8 0,3-4-24 0,0-2-5 0,3-1-1 16,4 0-461-16,0-3-92 0</inkml:trace>
  <inkml:trace contextRef="#ctx0" brushRef="#br0" timeOffset="7058.774">9687 5740 1267 0,'0'0'28'0,"0"0"5"0,0 0 2 0,0 0 1 0,0 0-36 0,0 0 0 15,0 0 0-15,-3-3 0 0,3 3 109 0,-4-6 15 0,4 6 4 0,-3-3 0 16,-1-7-76-16,1 7-14 16,3 3-3-16,-7-3-1 0,0-3-19 0,-1 3-4 0,1-1-1 0,0-2 0 15,0 6 6-15,0 0 0 16,7 0 1-16,-7 0 0 0,0 10-17 0,4-7 0 0,-4 3-11 0,-4 0 11 16,7 7-11-16,-3-4 11 0,4 4-10 0,-1-1 10 15,1 1-11-15,-4-4 11 16,3 4-12-16,1-1 12 0,3-2 0 0,-4-1 0 0,1-6 0 0,3 7 0 15,0-7 0-15,-4 6 0 0,4-9 0 0,0 0 0 16,0 3 0-16,0-3 0 0,0 0 0 0,0 0 0 16,0 0 0-16,0 0 16 0,7 10-2 0,4-7 0 15,-4-3-14-15,0 3 11 0,3-3-11 0,-3 0 10 16,1-3-10-16,2 3 0 0,-3 3 0 0,0 0 0 16,4 0 0-16,-1 4 0 0,-3-4 0 0,8 0 0 15,-5 9 0-15,-3-2 0 0,0-1-8 0,0 4 8 0,0-4 0 16,0-3 0-16,-3 10 0 0,0-6 0 0,-1-4-12 15,1 3 12-15,-4-3-10 0,0-6 10 0,0 10 0 16,0-10 0-16,0 0 0 0,0 0 0 0,-4 3 8 0,1 3 0 16,3-6 1-16,-8 7 0 15,1-4-9-15,-3 0 0 0,3 0 0 0,-4-3 0 0,1 0 0 0,-1 0 0 16,0 6 0-16,1-6 0 0,-1 3 0 0,1-3 0 16,-1 0 0-16,4 4 0 15,7-4-52-15,-7 0-8 0,0 6-3 0,3 0 0 16,-3-6 10-16,7 0 1 0,0 0 1 0,0 0-666 15</inkml:trace>
  <inkml:trace contextRef="#ctx0" brushRef="#br0" timeOffset="7658.716">9857 5922 1191 0,'0'0'26'0,"0"0"6"0,0 0 0 16,0 0 2-16,0 3-34 0,0-3 0 0,3 6 0 0,4 1 0 0,0-4 80 16,0-3 10-16,0 6 2 0,0-3 0 15,0-3-44-15,4 0-9 0,-4 3-2 0,4-3 0 0,3 7-28 0,-4-7-9 16,1 0 0-16,0-7 0 0,-1 7 8 0,-3-3-8 16,4 3 0-16,-4 0 0 0,0-3 0 0,0 3-14 15,-4-6 1-15,-3 6 0 16,4-3-14-16,-4 3-2 0,0 0-1 0,0-3 0 15,0 3-3-15,0-7-1 0,0 1 0 0,-4-3 0 0,4 2 22 16,-3-5 12-16,3 2-12 0,-4 1 12 0,-3-7 0 0,4 4 0 0,-1-1 0 0,-3 4 0 16,0-7 0-16,0-6 8 15,0 10-8-15,0-1 9 0,0 1-9 0,0-1 0 0,0 4 0 16,0-1 0-16,3 4 0 0,-3 0 0 0,7 6-10 0,0 0 10 31,0 0-35-31,-7 6-1 0,0 0 0 0,4 7 0 16,-4-4 4-16,3 4 0 0,0 6 0 0,1-4 0 0,-1 10 18 0,1-3 4 15,-1 3 1-15,1 4 0 0,-1-1 19 0,1 9 4 0,-4-2 1 0,3 3 0 16,1-10 34-16,-1 0 7 0,1-3 2 0,3-3 0 16,0-3 2-16,0-3 1 0,0-4 0 0,0-3 0 15,3-5-9-15,1 2-3 0,3-3 0 0,0 0 0 16,0-3-11-16,3 3-2 0,5-3-1 0,-1-3 0 16,0-3-35-16,7-4-16 0,0 1 2 0,4-3-810 15</inkml:trace>
  <inkml:trace contextRef="#ctx0" brushRef="#br0" timeOffset="8181.685">10827 5176 1432 0,'0'0'32'0,"-4"-7"6"0,8 1 2 0,-8-3 0 0,1-4-32 0,-4 7-8 0,3-3 0 0,-3-1 0 16,0-2 72-16,0-1 14 0,0 1 2 0,-4-1 1 16,4-6-55-16,-7 7-11 0,0-1-3 0,0 1 0 15,0-1-20-15,-4 0 8 0,1 4-8 0,-5 0 0 16,5 2 0-16,-4 1 0 0,3 0 0 0,-3 0 0 15,7 6-12-15,-4 0 0 16,4 6 0-16,-4-3 0 0,8 6-4 0,-4 1-2 0,3-1 0 0,-3 7 0 16,0-4 6-16,3 10 2 0,1-3 0 0,3 3 0 15,-1 0 10-15,1 6 0 0,0-6 0 0,4 10 0 16,-1-4 0-16,4 0 0 0,0 0 0 0,0 10 0 16,-3-4 0-16,6-2 11 0,-3-4-3 0,7 6 0 15,-3-2-8-15,3-4 10 0,0 3-10 0,0 1 10 16,0-4-10-16,4-3 0 0,-1 6 0 0,1-2 0 15,-1 5 37-15,-2-9 6 0,2 10 1 0,-3-4 0 0,-3-3-30 16,3 4-6-16,-4-4 0 0,1 3-8 16,-1-3 16-16,1 1-4 0,-4-1-1 0,0-3 0 0,0 3-11 15,0-6 0-15,0-3 0 0,0-6 8 0,3 2-8 0,-3-5 0 16,4-1 0-16,-4-3 0 0,3 1 0 0,-3-1 0 16,4-3 0-16,-4-3 0 15,0 0-52-15,0 0-8 0,3-9-3 0,-3 2 0 16,4-5-130-16,-4-4-27 0,7-18-4 0,-7 9-2 15</inkml:trace>
  <inkml:trace contextRef="#ctx0" brushRef="#br0" timeOffset="8482.675">10319 5684 1183 0,'0'0'33'0,"0"0"8"0,0 0-33 0,0 0-8 0,0 0 0 0,0 0 0 16,0 0 79-16,0 0 13 0,0 0 4 0,0 0 0 16,0 0-40-16,0 0-7 0,0 0-1 0,0 0-1 15,0 0-16-15,0 0-3 0,0 0-1 0,0 0 0 16,0 0 2-16,0 6 1 0,0-6 0 0,3 3 0 16,1 7-11-16,-1-7-3 0,4 6 0 0,4-6 0 15,3 4 1-15,-3-4 0 0,6 0 0 0,-3 3 0 16,4-3-17-16,-4-3 0 0,0 0-11 0,4 0 11 15,0 6 0-15,3-6 0 0,-4 0 0 0,5 0 0 16,-1-6-24-16,3 6 3 0,1 0 0 0,-4 0 0 16,0 0-18-16,-3 0-3 0,0 0-1 0,-8 0-489 15,4 0-97-15</inkml:trace>
  <inkml:trace contextRef="#ctx0" brushRef="#br0" timeOffset="9012.892">11391 5317 981 0,'-3'-22'28'0,"3"9"6"0,-4 1-34 0,4-1 0 0,-3-2 0 0,-1-4 0 16,1 0 61-16,-1 0 6 0,-3-3 1 0,0 0 0 15,-4 7 27-15,1-4 5 0,-1 0 2 0,-3 0 0 16,3-3-62-16,-3 10-12 0,-3-4-2 0,3-3-1 16,0 3 12-16,-1 4 3 0,-2-1 0 0,-4 4 0 31,3 0-57-31,0 5-11 0,4 4-3 0,0 4 0 0,0-4 9 0,0 12 2 0,0 1 0 0,3-1 0 15,4 4 20-15,-3 0-9 0,-1 2 9 0,4 1 0 16,0 3 0-16,0 3 0 0,0 0 0 0,0 13 9 16,3-7 32-16,1 4 7 0,-1 6 0 15,1-4 1-15,3 1-22 0,0-4-5 0,-4 1-1 0,4 6 0 0,-3-7 17 0,3 1 3 16,0 8 1-16,3-5 0 0,-3-3-42 0,4-1-19 16,-4 1 2-16,3-1 0 0,1 1 41 0,-1-7 9 15,1 6 2-15,-1-2 0 16,1-4-56-16,-1 0-11 0,1-3-3 15,-1 3 0-15,1-3 64 0,-1 1 13 0,4-4 2 0,-3-1 1 0,-1-2-21 0,5 0-4 16,-5-6 0-16,4-4-1 16,-3 0-67-16,3 1-12 0,-4-1-4 0,1-2 0 0,-1-1 40 0,-3-3 8 15,4-3 2-15,-4 0 0 16,3 0-131-16,-6 0-27 0,-4-3-4 0,0-3-494 0</inkml:trace>
  <inkml:trace contextRef="#ctx0" brushRef="#br0" timeOffset="9265.835">10866 5706 1400 0,'0'0'40'0,"0"0"8"0,0 0-39 0,0 0-9 0,0 0 0 0,3-3 0 15,1-1 16-15,3-2 0 0,0 6 1 0,3 6 0 0,1-2 13 16,-1-1 2-16,5-3 1 0,2 6 0 0,1-3-16 16,3 0-3-16,0-3-1 0,4 7 0 0,0-4-28 0,3-3-5 15,-4 0-2-15,1 0 0 0,0-3 10 0,-4 3 3 16,0-7 0-16,4 7-430 16,-4-6-85-16</inkml:trace>
  <inkml:trace contextRef="#ctx0" brushRef="#br0" timeOffset="21893.064">7458 5891 843 0,'0'0'24'0,"0"0"5"0,-4-7-29 0,1 1 0 0,-1 0 0 0,-3 0 0 15,4-7 87-15,-1 4 11 0,-3-1 2 0,3 7 1 16,1-6-37-16,-1-1-8 16,1-2-2-16,-1 9 0 0,4-7-38 0,0 7-7 0,-3 0-1 0,3 3-8 15,-4-6 0-15,4 6 0 16,0 0 0-16,-7 0 0 0,0 3 0 0,0 3 0 15,4 4-15-15,-4 2 5 16,-1 4-14-16,1-4-2 0,-3 7-1 0,3 0 0 0,-4 3 35 0,4 3 8 0,0 3 0 0,0 0 1 16,0-3-9-16,3 7-8 0,1-4 12 0,-1-6-12 15,1 3 26-15,-1-3-2 0,4 0 0 0,0 3 0 16,0-6-12-16,-3 0-4 0,3-4 0 0,-7-2 0 16,7-4 1-16,0 1 0 0,0-4 0 0,0-6 0 15,0 0-9-15,0 0 0 0,0 0 0 0,0 0 0 16,10-3 39-16,-10 0 5 15,7-7 2-15,0-5 0 0,1 2-24 0,2-6-5 0,1 4-1 0,3-4 0 16,3 0-16-16,1-3 0 0,0 3 0 0,-1-3 0 16,1 0 0-16,0 0-12 0,-1 4 3 0,1-8 1 15,-4 8-3-15,-3-4 0 0,-1 0 0 0,-3 3 0 16,4 0-2-16,-11 0-1 0,3-3 0 0,1 10 0 0,-4-1 5 16,0 1 1-16,-4-1 0 0,1 4 0 15,3 3-11-15,0 6-1 0,0 0-1 0,-11 0 0 16,4 6 13-16,0 3 8 0,-3-6-10 0,2 10 10 0,1-4-14 0,0 13 3 15,4 3 1-15,3 0 0 0,-4 10 0 0,1-1 0 16,3 10 0-16,3 0 0 0,1-3 10 0,-1 6 0 16,4 3 0-16,-3 10-8 15,3-4 8-15,-3 1 0 0,3 2 0 0,-4 7 0 0,1 0 0 0,-1 0 0 16,1-4 0-16,-4 7-8 0,0-6 8 0,0-3 0 0,-4-4 0 16,1 4 0-16,-1-1 0 0,-3-5 0 15,0-4 0-15,-4-6 0 0,4-3 14 0,-3-7 5 0,-4-3 1 16,0-2 0-16,3-1 11 0,-3-3 2 0,3-3 1 0,-3-3 0 15,4-1-22-15,-1-2-4 16,4-6 0-16,0-1-8 0,0 0 8 0,0-2-8 0,0-1 0 16,7-6 0-16,0 0 0 0,0 6 0 0,0-6 0 15,0 0-9 1,0 0-15-16,0 0-4 0,0 0 0 0,0 0 0 0,0 0 28 0,0 0-10 0,0-6 10 0,3-3 0 16,4-1 0-16,-3-2-8 15,-1-1 8-15,1-3 0 0,3-2 0 0,-4 2 0 0,5-3 0 0,-5-3 0 16,4 3 0-16,-3 0 9 0,3-2-9 0,-4-1 12 15,8-4-12-15,-8 8 12 0,4-4-12 0,0 3 12 16,-3-3-12-16,3 6 0 0,0 1 0 0,-3-1 0 16,3 0 0-16,0 1 0 0,0-1 0 0,0 0 0 15,0 4 0-15,-4-7 0 0,4 6 0 0,1 1 0 16,-1-4-35-16,0 4-9 0,0-4-1 16,3 0-589-16</inkml:trace>
  <inkml:trace contextRef="#ctx0" brushRef="#br0" timeOffset="22611.166">7680 5853 680 0,'0'0'15'0,"4"6"3"0,-8 7 1 15,4-4 0-15,0 4-19 0,-4-4 0 0,4-6 0 0,-3 10 0 0,3-7 80 0,-4 4 13 16,1-4 3-16,-1 6 0 0,1-5 7 0,3-7 1 15,-4 6 1-15,4-6 0 0,0 0-63 0,0 0-13 16,0 0-2-16,0 0-1 0,0 6 30 0,0-6 7 16,0 0 1-16,0 0 0 0,0 0-52 0,0 0-12 15,0 0 0-15,0 0 0 0,0 0 0 0,-3 10 0 16,3-10 0-16,0 6 0 0,0 6 0 0,0-5 0 16,0-7 0-16,0 9 0 0,3 1 0 0,-3-1 0 15,0 0 0-15,4-5 0 0,-1 5 0 0,-3-9 0 0,0 6 0 0,0-6 0 16,4 10 0-16,-4-4 0 15,0-6 0-15,3 3 0 0,4 6 0 0,-3-5 0 0,-4-4 0 16,7 0 0-16,-3 0 0 0,3-4 0 0,0 1 0 16,0-3 0-16,0 6 0 0,0-3 0 0,0-3 0 0,0-1 0 15,-4 1 0-15,5-6 0 16,-1-1 0-16,-4 7 0 0,4-1 17 0,-3-2 1 0,3-4 0 0,-4 1 0 16,-3-1-7-16,0-2-2 0,0 2 0 0,0-3 0 15,0 4-9-15,0-4 10 0,0 1-10 0,-3-1 10 16,-4 3-10-16,7-2 0 0,0-1 0 0,0 0 8 15,-4 1-8-15,4-1 0 16,0-3 0-16,0 3 0 0,0 4 0 0,4 3 0 0,-4-1-10 0,0 1 10 31,-4-4-40-31,4 4-1 0,0-4-1 0,0 1-476 0,0 5-95 0</inkml:trace>
  <inkml:trace contextRef="#ctx0" brushRef="#br0" timeOffset="23266.503">7807 5834 694 0,'0'0'15'0,"0"0"3"0,0 0 1 0,4 7 1 0,-4-1-20 0,3 3 0 0,-3-6 0 0,0-3 0 16,0 0 44-16,7 7 5 0,-7-7 1 0,0 0 0 15,0 0 7-15,4 0 2 0,3 0 0 0,3 0 0 16,-6-7-5-16,3 7-1 0,-4-6 0 0,4-3 0 15,0-1-25-15,1 1-4 0,-1-4-2 0,-4-2 0 16,4-1-6-16,4 0 0 0,-11 1-1 0,7-1 0 16,0 0-15-16,-4 4 0 0,4-1 8 0,-3 4-8 15,3-4 0-15,-3 1 0 0,-1 5 0 0,1-2 0 16,-1 6 0-16,-3 3 0 0,0 0 0 0,0 0 0 16,0 0 0-16,0 0 0 0,0 0-12 0,0 0 12 15,0 0-30-15,0 0 1 0,0 0 0 0,0 0 0 16,4-3-35-16,-4 3-8 0,3-7 0 0,-3 1-1 31,-3 3-23-31,3 3-5 0,0 0-1 0,-4-9 0 0,-3 5-8 0,4 1-2 0,-4 3 0 16,-1 0 0-16,1-6 75 0,0 12 14 0,-3-3 3 0,6 1 1 15,-10 2 64-15,7 0 13 0,0 7 2 0,0-4 1 0,0 1-7 0,0 2-2 16,0 4 0-16,0 3 0 0,0-4-9 0,3 7-3 16,1 0 0-16,-1 0 0 0,1 0-11 0,-1 0-2 15,4-3-1-15,-3 6 0 0,3-3-8 0,0-10-2 16,0 7 0-16,3-3 0 0,-3-4 6 0,4 7 1 15,-1-3 0-15,4-4 0 0,-3 4 3 16,6-3 1-16,-3-1 0 0,4 1 0 0,-4 2-7 0,4-2 0 0,3 6-1 0,0-4 0 16,-4-5-11-16,4 2-8 15,1 1 12-15,-1-4-12 0,0 1-13 0,0-4-10 0</inkml:trace>
  <inkml:trace contextRef="#ctx0" brushRef="#br0" timeOffset="43893.565">13564 5891 645 0,'0'0'18'0,"0"0"5"0,0 0-23 0,0 0 0 0,0 0 0 0,0 0 0 16,0 0 51-16,0 0 5 0,0 0 2 0,0 0 0 15,0 0-1-15,0 0 0 0,-7 3 0 0,-3 3 0 16,3 7 6-16,0-4 1 16,3-3 0-16,4-6 0 0,-7-6-25 0,0 0-5 0,3 3-1 0,4 3 0 15,-7-7 11-15,7 7 1 0,-3 0 1 0,-4 0 0 16,0-3-5-16,0 0-1 0,7 3 0 0,-7 0 0 15,3 3-32-15,-3-3-8 0,0 0 0 0,0 0 0 16,3 3 0-16,-3-3 0 0,0 7 0 0,0-4 0 16,7-3 0-16,-3 6 0 0,-4-3 0 0,3 7 0 0,1-4-9 15,-4 6-1-15,3-2 0 0,0 2 0 0,-3-2 10 0,4-1 0 16,-4 4 0-16,3-1-8 16,1-2 8-16,-4 2 0 0,3 1 0 0,-3 2 0 15,7-2 0-15,-3 0 0 0,-1 2 0 0,4-5 0 16,4-1 0-16,-4-3 0 0,3 1 0 0,-3-7 0 0,0 0 0 15,0 0 8-15,7 6-8 0,0-3 11 0,4-3-2 0,-4 0 0 16,3-3 0-16,1 3 0 0,0 3-1 0,-1-3-8 16,1-3 12-16,3-7-4 0,-4-2-8 0,1-1 0 15,3-5 0-15,0 5 0 0,-3-6 33 0,-1 0 5 16,1-6 1-16,0-6 0 0,-1 6-26 0,1-7-5 16,-1 1 0-16,-3-10-8 0,0 10 10 0,1-10-10 15,-5 4 8-15,1-7-8 0,3 6 0 0,-4-6 0 0,1-3 8 16,-4 6-8-16,0 1 0 0,0-4 0 15,-4 0 0-15,4 0 8 0,-7 6-8 0,7 1 0 0,-7 5 9 16,4-2-9-16,-1-1 0 0,0 10 0 0,1-3 0 16,-1 0 0-16,4 3 0 0,-3 3 0 0,-1-3 0 0,4 9 0 15,-3-3 0-15,3 13 0 16,-4-4-8-16,4 1 8 0,0 9-13 0,0 0 2 0,0 0 1 0,0 0 0 16,0 0-10-16,0 0-3 15,0 9 0-15,-3 1 0 0,3 2 9 0,3 4 2 0,-3-3 0 0,0 9 0 16,4 0 12-16,-4-7-12 0,3 10 12 0,-3-3-12 15,7 3 12-15,-3-3 0 0,3 7 0 0,0 2-9 16,0-3 9-16,4 3-10 0,-4-2 10 0,0 5-10 16,-4-2 10-16,4 2 0 0,-3 1 0 15,-4 5 0-15,3-2 0 0,-3 0 0 0,0-1 0 16,-3-2 0-16,3-1 0 0,-4 4 0 0,1-4 0 0,3 1 0 0,0-1 8 0,-4 1-8 16,4-4 10-16,-3 0-10 0,3 1 26 0,-4-1-1 15,4-3 0-15,0-2 0 16,4 2-13-16,-4-3-2 0,0-3-1 0,0-3 0 0,3-4-9 0,-3-2 0 15,4 2 0-15,-1-5 8 0,1-1-8 0,-1 1 0 16,1-4 9-16,-4-3-9 0,0-3 8 0,0 0-8 16,0 0 10-16,0 0-10 0,0 0 16 0,0 0-4 15,0 0 0-15,0 0 0 0,0 0-12 0,4-6-16 16,-4 0 3 0,0-1 1-16,0 7-129 0,0 0-26 0,0 0-5 0</inkml:trace>
  <inkml:trace contextRef="#ctx0" brushRef="#br0" timeOffset="44554.827">13889 5809 836 0,'0'0'24'0,"0"0"4"0,0 0-28 0,0 0 0 0,0 0 0 0,0 0 0 0,0 0 108 0,0 0 16 16,0 0 4-16,0 0 0 16,0 0-33-16,0 0-7 0,-4 3 0 0,1 10-1 0,-4-7-48 15,3-3-10-15,1 7-1 0,-4-1-1 0,3-3-11 0,1 1-1 16,-1 2-1-16,1-3 0 15,-1 4-14-15,4-7-12 0,-4 9 3 0,4-2 0 0,-3-1 9 0,3 4 0 16,0-1 0-16,-4-2 0 0,4 2 0 0,-3 1 0 16,3 2 0-16,0-2-8 0,-4 3 8 0,4-1 8 15,0-2-8-15,0-1 11 0,0-2-11 0,-3-1 10 16,3-2-10-16,0 2 10 0,0-9 29 0,0 0 5 16,0 0 2-16,0 0 0 0,3 3-27 0,-3 3-6 0,4-3-1 15,3 1 0-15,-4-8-4 0,5 1-8 16,2 0 11-16,1-3-11 0,-1-3 22 0,1 5-2 0,-1-5-1 15,1 3 0-15,-4-4-31 0,4-2-5 16,3-1-2-16,-4 1 0 0,1-1 19 0,0-3 0 0,-1 4 0 0,1 3 0 16,-1-7 21-16,1 3 8 0,-1 1 2 0,-2-1 0 15,-5 1-31-15,4-1 0 0,-3 4 0 0,-1-1-10 16,1 1-2-16,-4 3 0 16,0-4 0-16,-4 1 0 0,4 6 12 0,0 3 0 0,-7-10-9 0,0 7 9 15,0-3-13-15,0 0 1 0,-4-1 1 0,-3 7 0 16,4-3 11-16,-8 3 0 0,4 3 0 0,0-3 0 15,0 0 0-15,3 7 0 0,1-4 0 0,-1 3 0 16,4 0 0-16,-4 4 0 0,4-1 0 0,0-3 8 16,4 4-8-16,-4 2-10 0,0 1 10 0,3-4-13 15,-3 1 13-15,3-1 0 0,4 4 0 0,-3-7-9 0,-1 6 9 16,1-2 0-16,3-10 0 0,0 0 0 16,0 0 0-16,0 0 0 0,3 6-9 0,1 0 9 15,3 1-54-15,0-1-6 0,0 3-2 0,7-6-732 16</inkml:trace>
  <inkml:trace contextRef="#ctx0" brushRef="#br0" timeOffset="45231.074">14238 5725 860 0,'0'0'19'0,"0"0"4"0,0 0 1 0,0 0 0 0,-7 6-24 0,4 0 0 0,-1-3 0 0,4 7 0 15,0-10 68-15,-4 3 10 0,4 9 2 0,-3 1 0 16,3-4-13-16,-4 4-3 0,8-4 0 0,-4 7 0 15,0-7-10-15,0 4-2 0,0-1-1 0,0 4 0 16,0-3-17-16,0 2-3 0,0-2-1 0,0 2 0 16,0 1-11-16,0-3-3 0,3 2 0 0,-3-2 0 15,0-1-16-15,-3-2 0 0,3-1 0 0,0-2 0 16,0-7 40-16,0 0 4 0,0 0 0 0,0 0 1 16,0 0-21-16,0 0-4 0,0 0 0 0,0 0-1 0,0 0 27 0,0 0 6 15,0 0 0-15,0 0 1 16,0 0-41-16,0 0-12 0,0 0 0 0,0 0 8 0,0 0 0 0,0 0 1 15,0 0 0-15,0-7 0 0,3 1-19 0,1 3-4 16,-4-7-1-16,4 10 0 0,-1-6 24 0,4 0 5 16,-7-3 1-16,4-1 0 0,-1 1-24 0,-3-1-5 15,4 1-1-15,-1-4 0 0,1 1 15 0,-1-1 0 16,1 1 0-16,-1 2 0 0,-3 1 14 0,4-4-1 16,-1 7 0-16,1 0 0 0,-4 0-13 0,0 6-15 15,0 0 3-15,0 0 1 0,7-7 1 0,-7 7 0 0,4 0 0 16,3 0 0-16,0 0 10 0,0 0-10 15,0 0 10-15,-4 0-10 0,4 0 10 0,0 0 0 0,-3 10 0 0,3-7-8 16,0-3 8 0,4 0 0-16,-8 0 0 0,4 6-8 15,0 0-21-15,-3-6-4 0,3 10-1 0,0-4 0 0,-4 0 55 0,1 1 11 0,-1-1 3 0,1 6 0 16,-4-2-35-16,4 2 0 0,-1 1 0 0,-3-1 0 16,-3 4 0-16,3 0 0 15,0-1 0-15,0-2 0 0,-4 3 10 0,4-4-10 0,-4 1 8 0,4 2-8 16,0-2 0-16,0-4 0 0,0 1 0 0,0-4 0 15,0-6 0-15,0 0 0 0,0 0 0 0,0 0-11 16,0 0-18-16,0 0-4 0,4-3-1 16,3 0 0-16,-3-3-126 0,-1-7-26 0,4-3-5 15,-3-6-1-15</inkml:trace>
  <inkml:trace contextRef="#ctx0" brushRef="#br0" timeOffset="45890.149">14623 5831 1036 0,'0'0'23'0,"0"0"5"0,0 0 0 0,0-6 1 16,0 6-29-16,0 0 0 0,0 0 0 0,0 0 0 0,0 0 0 0,0 0 0 15,0 0 0-15,0 0 0 0,-4 6 57 0,4-3 6 16,0 10 1-16,-3-7 0 0,-1 0 0 0,4 7 0 15,-3-4 0-15,-1 4 0 0,4-7 0 0,-4 0 0 0,1 7 0 0,-1-1 0 16,1-2-52-16,3-1-12 0,-4 4 0 0,4-1 0 16,0 1 51-16,-3-1 7 0,3 4 2 0,0-3 0 15,0-7-45-15,-4 7-15 0,4 2 9 0,0-2-9 16,0-1 0-16,0-5 0 0,0 8 0 16,0-2 0-16,0-1 0 0,0-5 0 0,0-7 0 0,0 0 0 15,0 0 32-15,0 0 2 0,0 0 0 0,0 0 0 16,0 0-17-16,0 0-3 0,0 0-1 0,0 0 0 15,0 0 1-15,0 0 0 0,4-13 0 0,-4 7 0 16,3-1-14-16,-3-5 0 0,0-1 0 0,0 1 0 16,0-4 0-16,0 1 0 0,0 2 9 0,0-6-9 15,0 3 9-15,-3 1-9 0,3-1 10 0,0 0-10 16,0 1 0-16,0-1 0 0,0 0 0 0,0 4-10 16,0-4 10-16,-4 7 0 0,4-1 0 0,0-2 0 15,4-1 0-15,-4 10 0 0,3-3 0 0,-3-7 0 0,0 7 0 16,0 0 0-16,0 6 0 0,0 0 0 15,0 0 0-15,7-6-8 0,0 6 8 0,4 0 0 0,-4 0-8 0,4 3 8 16,-1 0-8-16,-3-3 8 16,4 6 0-16,-4-3-8 0,4 0 8 0,-1 10 0 0,-3-4 0 0,0 1-10 15,0-1 10-15,0-3 0 0,0 7 0 0,-3-4 0 16,3 4 0-16,0-1 0 16,-3 4 0-16,-1-3 0 0,1-1 0 0,-1 1 0 0,1-1 0 0,-4 4 0 15,0-4 0-15,0 4 0 0,0 0 0 0,0 0 0 16,-4-4 0-16,4 1 0 0,0-4 0 0,0-3 0 15,0 1 0-15,0 5 0 0,0-3 0 0,0-9 9 16,0 0-9-16,0 0 8 0,0 0-8 0,0 0-17 0,0 0 4 16,0 0 1-1,4-6-100-15,-1 0-19 0,4-3-4 0,-3 2-413 0,3-2-84 0</inkml:trace>
  <inkml:trace contextRef="#ctx0" brushRef="#br0" timeOffset="46483.403">14926 5963 999 0,'0'0'42'0,"0"0"-34"0,0 0-8 0,0 0 0 16,0 0 124-16,0 0 24 0,0 0 4 0,0 0 0 0,0 0-70 0,0 0-14 15,0 0-4-15,0 0 0 0,0 0-5 0,4 6-2 16,-4-6 0-16,3 6 0 0,1-2-40 0,-1-1-8 16,4 0-1-16,-3 0-8 0,-1-3 0 0,4 0 0 15,0 6 0-15,-3-3 0 0,3 0 0 0,4-3 0 16,-4 0 0-16,0 0 0 0,0-3 34 0,0 0 0 16,3-3 0-16,-3 0 0 0,4 3-22 0,-4-4-4 15,0 1 0-15,0-7-8 0,0 7 11 0,0-3-11 16,0-1 10-16,-3 1-10 15,-1-4 0-15,1 10 8 0,-1-6-8 0,1 3 0 0,-4-4 0 0,0 1-10 16,0-1 2-16,0-2 0 0,-4 9-12 0,1-7-3 0,-1 4 0 16,1-3 0-16,-4 2-1 0,0 1 0 0,-4-3 0 15,1-1 0-15,3 7 4 0,-4 0 0 0,0-3 0 0,1 3 0 16,-1-4 20-16,4 7 0 0,7 0-9 16,-10 0 9-16,2-3 0 0,8 3 0 0,0 0 8 0,-7 3-8 31,-3 4-25-31,6-1-11 0,1 3-3 0,-1 4 0 0,1-1 39 0,-1 1 0 0,4 3 0 15,0-1 0-15,0 4 0 0,-3 0 0 0,6 0 0 0,-3-1 0 16,0 1 0-16,0 3 0 0,4-6 0 0,-1 9 0 16,-3-3 0-16,4-3 0 0,-1 3 0 0,-3-3 0 15,4-4 0-15,-4 1 0 0,0 0 0 0,0-4 0 16,0 1 0-16,0-4 0 0,3 4 0 0,1 2 0 16,3-5 31-16,-4-1 13 0,1-3 4 0,3 1 0 15,0-1-26-15,0 0-5 0,0 0-1 0,0 1 0 16,4-4-16-16,-4 3 10 0,4-6-10 0,-4 0 8 15,3 0-8-15,4-3 10 0,-3 0-10 0,-1 3 10 0,5-6-22 16,-5 2-5-16,4-5-1 0,-3 0 0 16,3 2-120-16,-3 1-24 0,-4-3-5 0</inkml:trace>
  <inkml:trace contextRef="#ctx0" brushRef="#br0" timeOffset="70025.862">11885 5953 385 0,'-3'-6'16'0,"3"0"5"0,0 6-21 0,0 0 0 0,0 0 0 0,-4-6 0 16,8-1 16-16,-4 1-2 16,0-3 0-16,3 2 0 0,-3-5 3 0,0 9 1 0,0 3 0 0,0 0 0 15,0 0-3-15,0 0-1 0,7-3 0 0,-7 3 0 16,4-7-14-16,-4 7 0 0,0 0 8 0,0 0-8 15,7 0 8-15,-7 0 0 0,3 3-8 0,4 1 12 16,0 2-12-16,-7-6 0 0,0 0 8 0,0 0-8 16,4-3 0-16,-1 3 0 0,4-3 0 0,-7 3-10 15,0 0 10-15,0 0 8 16,0 0-8-16,0 0 11 0,4 0 5 0,-4 0 2 0,0 0 0 0,0 0 0 16,0 0 12-16,0 0 2 0,0 0 1 0,0 0 0 15,0 0 3-15,0 0 1 0,0 0 0 0,0 0 0 16,0 0-4-16,0 0-1 15,0 0 0-15,0 0 0 0,4-4-8 0,-4 4-1 16,7 0-1-16,-7 0 0 0,7 4-34 0,-7-4-6 0,0 0-2 0,3 3 0 0,4 0 48 0,-3 6 8 16,-1 1 3-16,4-1 0 0,-3 0-19 0,3 1-3 15,-4-4-1-15,1 0 0 0,0 10-5 0,-4-3-2 16,3-1 0-16,1 1 0 0,-4 2-9 16,3-2 0-16,-3 0 0 0,0 5 0 15,0-5 39-15,0 3 5 0,0 2 2 0,0-2 0 16,-3-3-22-16,-1 2-5 0,4 1-1 0,0 0 0 0,-3-1-18 0,3-2 0 15,0-1 0-15,0 1 0 0,3-7 0 0,-3 4 0 16,0-4 0-16,0-6 0 0,0 0 0 0,0 0 0 16,0 0 0-16,0 0 0 0,0 0 55 0,0 0 7 0,0-6 2 15,4-4 0-15,-4-2-26 16,0 5-5-16,-4-5-1 0,4-1 0 0,-3 4-32 0,-1-1 0 0,0-2 0 16,4-1 0-1,-3-5-19-15,-1 5-10 0,4 7-3 0,-3-4 0 0,-1 4 32 0,4 0 0 16,0 0 0-16,0 6 0 0,0 0 0 0,0 0 0 0,0 0 0 0,0 0 0 15,0 0-17-15,0 0 2 0,0 0 1 0,0 0 0 16,0 0-1-16,0 0 0 0,0 0 0 0,0 0 0 16,0 0 15-16,0 0 0 0,0 0 0 0,4-7-9 15,-1-2 9-15,1 3 0 0,-1-4 8 16,1-5-8-16,3 2 8 0,0 4-8 0,0-7 10 0,0 3-10 16,0-2 15-16,0 2-3 0,0-6-1 0,4 7 0 15,-8-4-11-15,5 7 12 16,2-1-12-16,-3 1 12 0,4-4-12 0,-1 7 0 0,1 3 0 0,-1 0 0 15,1 3 0-15,3-3 0 0,-3-4-9 16,-1 14 9-16,1-4 0 0,0 3 0 16,-1 0 0-16,1 4 0 0,-1-7 0 0,1 9 0 0,-4-2 0 15,4 2 9-15,-4-2-9 0,0 2 0 0,0 1 0 0,0-1 8 16,-4 1-8-16,4-1 0 0,-3 7 0 0,-1-3 0 16,1 3 0-16,-4-4 0 0,3 4 0 0,-3-3 0 0,4 0 0 15,-4-1 0-15,3-2 0 0,-3-1 0 16,0-2 0-16,0 5 8 0,0-2-8 0,4 3 0 0,-4-7 0 0,4 4 0 15,-1 2 0-15,-3-2 0 0,4 3 0 0,-4-4 0 16,3 4 0-16,1-1 0 0,3-2 0 0,-4 0 0 16,4-1 0-16,-3 1 0 0,-1-1 0 0,1-2 0 15,-1-1 0-15,1-3 0 0,-1 1 0 0,1-1 0 0,-4-6 0 16,0 0 0-16,3 6 0 0,-3-6 0 16,0 0 0-16,0 0-11 15,0 0-48-15,0 0-9 0,0 0-3 0</inkml:trace>
  <inkml:trace contextRef="#ctx0" brushRef="#br0" timeOffset="70984.543">12439 5950 853 0,'0'0'18'0,"0"0"4"0,0 0 1 0,0 0 2 0,0 0-25 0,0 0 0 0,0 0 0 0,0 0 0 16,0 0 46-16,0 0 4 0,0 0 1 0,0 0 0 15,0 0-16-15,0 0-3 0,7 3-1 0,-3-3 0 16,-4 0 1-16,7 7 1 0,-4-7 0 0,4 3 0 16,-7-3-77-16,4 3-16 0,3-3-4 0,-7 0 0 15,7 3 103-15,-7-3 20 0,0 0 4 0,7 3 1 16,-4 0-52-16,-3-3-12 0,0 0 0 0,0 0 0 15,7 4 0-15,1-1 0 0,-5-3 0 0,-3 0 0 16,7 0 0-16,0 0 0 0,-7 0 0 0,7 0 0 0,0 0 0 0,0 0 0 16,-7 0 0-16,4-3 0 0,3-1 0 0,-4-2 0 15,4 3 0-15,-3 0 0 16,3-7 0-16,-3 4 0 0,-1-3 0 0,1 2 0 0,-1-2 0 0,1 0 0 16,-4-1 0-16,3 1 0 0,-3 9 54 0,0 0 8 15,4-10 2-15,-4 4 0 16,0 6-103-16,-4-6-20 0,4 3-4 0,0 3-1 15,0 0 52-15,0 0 12 0,-7-10 0 0,4 7 0 0,-4 0 0 0,7 3 0 16,-4-6 0-16,4 6 0 0,-7-6 0 0,0-1 0 16,0 4 0-16,0-3 0 15,0 3-54-15,0 0-8 0,0-4-2 0,0 4 0 0,0 3 52 16,7 0 12-16,-7-3 0 0,7 3 0 0,0 0 0 0,-4 3 0 0,-3 0 0 16,0 7 0-16,3-4-20 0,1 0 0 15,-1 7-1-15,1-1 0 0,-1 7 13 0,1-3 8 0,-1-4-10 0,4 7 10 16,-3-3 0-16,3 3 0 0,0-4 0 0,0 4 0 15,0-3 0-15,3 3 18 16,-3-4-2-16,0 1-1 0,4 0-3 0,-4-4-1 0,3 1 0 0,-3-1 0 16,4 1 42-16,-4 3 9 0,3-7 2 0,-3 0 0 15,0-2 0-15,4 2 0 0,-4 0 0 0,3 4 0 16,1-7-52-16,-4 4-12 0,7-1 0 0,-4 1 0 16,1-1 0-16,0 0 0 0,3 1 0 0,0-1 0 15,0 1 0-15,-4-1 0 0,4-3 0 0,0 1 0 16,-3-1 0-16,3 0 0 0,0-3 0 0,0 7 0 15,4-7 0-15,-4 3 0 0,0-3 0 0,0-6 0 16,0-3 0-16,0 3 0 0,0-1 0 0,-4-2 0 16,4-3-20-1,-3-4-6-15,3 1-2 0,0-1-399 0,0 1-80 0</inkml:trace>
  <inkml:trace contextRef="#ctx0" brushRef="#br0" timeOffset="78530.53">16337 6113 896 0,'-7'-12'25'16,"7"2"6"-16,-3 1-31 0,3 3 0 0,-4-7 0 0,1-2 0 0,-1 2 32 0,0 4 1 15,-3-4 0-15,0 0 0 0,4 1 6 0,-4 3 1 16,-4-4 0-16,1 0 0 0,3 10-31 0,-4-6-9 16,-3 9 0-16,0-3 0 0,0 0 0 0,0 6 0 15,-4 0-10-15,0 6 10 0,1-6 11 0,-1 13 9 16,0 0 3-16,-3 6 0 0,4 0 10 0,-1 3 3 16,0 3 0-16,1-3 0 0,-1-6 25 0,4 6 6 15,3 0 1-15,1 3 0 0,3-9-45 0,0 6-9 16,3-6-2-16,4 3 0 0,4-3-12 0,-4-4 9 15,3 1-9-15,4-3 8 0,0-1-8 0,4 1 8 0,-4-1-8 16,7-5 8-16,0-1-8 0,0-3 0 16,-3 0 9-16,3-6-9 0,4 0 12 0,-1 0-3 0,-3-7 0 0,4-2 0 15,0-1 18-15,-1-9 3 0,1 7 1 16,-1-10 0-16,-2-7-31 0,2 4-8 0,-3 0-1 0,0-10 0 16,1-3 9-16,-5-3 12 15,1 1-2-15,-1-11-1 0,1 1-36 16,-4 0-7-16,4-4-2 0,-1-2 0 0,1 2 22 0,-1 1 4 0,1-4 1 0,-1 4 0 15,-3 5 9-15,1 1 0 0,2-3 0 16,-3 6 0-16,-3 9 0 0,3-2 0 0,-4-1 0 0,1 13 0 16,-1-4 0-16,1 4 0 0,-4 6 0 0,0 3 0 15,0 7 0-15,0-1 0 0,0 7 0 0,-4 0 0 16,4 6 0-16,0 0 0 0,0 0 0 0,-7 9 0 0,0 0 0 16,4 7-8-16,-1 3 0 0,1 0 0 0,-4 3 8 15,0 3-8-15,-1 3 8 0,1 3-8 16,4 1 8-16,-4-4 0 0,0 6 0 0,3 7-8 0,1-6 8 0,-1 2 0 15,1 1 0-15,-1 0 0 0,1-4 0 0,-4 4 0 16,3-7 0-16,-3 4 0 0,3-1 0 0,1-6 8 16,-4 7-8-16,3-1 0 0,-3 4 0 0,4-10 0 15,3 0 0-15,-4-3 0 0,8 0 0 0,-4-3 8 16,3 0-8-16,1-3 0 0,3 0 0 16,0 0 0-16,0-3 0 0,0 2 0 0,4-5 11 0,-1-1-3 15,-3-2 0-15,4-1 0 0,-4 1-8 0,0-1 0 16,0-9 0-16,0 9 0 0,0 1 0 0,-3-4 0 15,-1 0 0-15,4 4 8 0,-3-4-8 0,-4 7 0 16,3-4 0-16,-3-3 0 0,0 4 0 0,0-1-12 16,0-3 0-16,0 1 1 15,4 2-26-15,-4-3-6 0,0-6-1 0,0 0 0 16,0 0-16-16,0 0-3 0,0-3-1 0,3-3 0 16,-3-3 8-16,0-1 0 0,4-2 1 0,-1-1-433 0</inkml:trace>
  <inkml:trace contextRef="#ctx0" brushRef="#br0" timeOffset="79123.984">16549 5953 720 0,'0'0'16'0,"0"0"3"0,0 0 1 0,0 0 0 0,0 0-20 0,0 0 0 15,0 0 0-15,0 0 0 0,0 0 74 0,-7 7 11 16,3-1 3-16,-3-3 0 0,7-3-19 0,-7 6-3 16,7-6-1-16,0 0 0 0,-3 7-14 0,3-7-3 15,0 0-1-15,-4 6 0 0,4 0-2 0,0-6 0 16,4 6 0-16,-1-6 0 0,1 10-10 0,-1-4-3 0,4-3 0 0,0 0 0 15,4 1-9-15,-4-1-3 16,4 0 0-16,-1 0 0 0,1-3-20 0,-1 0 0 0,1 0 0 0,-1 0 0 16,1 0 0-16,0-6 0 0,-4-1 0 15,0 1 0-15,3-3-11 0,-3-4-6 0,4 4-2 0,-4-1 0 16,0-2 8-16,-3-1 2 16,3 1 0-16,-4-1 0 0,1 4 9 0,-1-1 0 0,1-2-9 0,-1 6 9 15,-3-1 0-15,0 1 0 0,0 0 0 0,0-4 0 16,0 10 0-16,0 0 0 0,-3-3 0 0,-4 0 0 15,-4-3 0-15,4 6-17 0,-7 0 2 0,3 0 1 16,-3 0-9-16,0 0-1 16,0 0-1-16,0 0 0 0,-4 6 8 0,4-3 1 0,-3 0 1 0,2-3 0 15,1 7 15-15,4-1 0 0,-1 0 0 0,1 7-9 16,2-4-7-16,1 4 0 0,4 2-1 0,-4 4 0 16,7 0 5-16,0 3 2 0,0 3 0 0,3 3 0 15,4 4 10-15,-3-10 0 0,-1 6 0 0,5-3 0 0,-1 0 0 16,-4 3-8-16,4-6 8 0,-3 3 0 0,-1-3 0 15,1 0 0-15,-1-6 0 0,1-1 0 0,-4-2 24 0,3-7 0 16,-3 7 0-16,0-13 0 0,0 0-4 0,0 0 0 16,0 0 0-16,7-3 0 0,-3-7-9 0,3 4-3 15,0-7 0-15,0-2-471 16,0-4-94-16</inkml:trace>
  <inkml:trace contextRef="#ctx0" brushRef="#br0" timeOffset="79843.02">17078 5963 1184 0,'0'0'26'0,"0"0"6"0,0 0 0 0,0 0 1 0,0 0-33 0,0-10 0 0,4 7 0 0,-4-6 0 16,3 6 73-16,-3-4 8 0,0 7 2 0,4-6 0 16,-4 0-30-16,0 0-5 0,0 6-2 0,0 0 0 0,0 0-25 0,0 0-5 15,0 0 0-15,0 0-1 16,0 0-7-16,-7 0 0 0,-4 3-8 0,-3 3 12 0,3-3-12 0,-3 7-8 15,4-4 8-15,-5 6-13 0,1 4-2 16,0 0 0-16,0-7 0 0,0 7 0 0,0-7 15 0,3 4 0 16,1-4 0-16,-1-2 0 0,4 5 0 15,0-6 0-15,3 1 0 0,4-7 0 16,0 0 0-16,-3 6 0 0,3-6 0 0,0 0 0 0,-4 3 0 0,4 6 0 16,0-9 8-16,-3 4-8 0,3-4 0 0,0 0 0 15,0 0 0-15,0 0 0 0,0 0 0 0,0 0 0 16,0 0 0-16,0 0 0 0,3 9 0 0,-3-9 0 15,0 0 0-15,0 0 0 0,0 0 0 0,4 3 0 16,3-3 0-16,-3 0 0 0,3 0 0 16,-4-3 0-16,4 3 0 0,0-9 0 0,0 9 0 0,0-4 0 0,-3 1 0 0,3-3 10 15,0 6-10-15,0-3 0 16,4 0 0-16,-4 0 8 0,0 3-8 0,-7 0 0 0,7-4 0 16,0 4 0-16,0 0 8 0,-7 0-8 15,0 0 12-15,7 0-4 0,-7 0 3 0,11-3 0 16,-4 3 0-16,-7 0 0 0,7 3-11 0,-4-3 0 0,-3 0 9 0,7 4-9 15,-7-4 8-15,4 6-8 0,3-3 8 0,-4 3-8 16,-3-6 14-16,4 7-2 0,-1 2 0 0,1-3 0 16,-4-6 2-16,0 10 0 15,3-4 0-15,-3-6 0 0,0 3-6 0,0 10-8 0,0-7 11 0,0 0-11 16,0 0 11-16,0 4-11 0,-3-4 10 0,-1 3-10 16,4 1 10-16,-3-1-10 0,-1-2 10 0,1 2-10 15,-4 0 11-15,0-2-11 0,3 2 12 0,-6-3-12 16,3 4 10-16,-1-4-10 0,-2-3 8 0,3 7-8 15,7-10 0-15,-7 3-14 0,-4-3 2 0,11 0 0 16,-7 0-112-16,0 0-23 0,-4-3-4 16,4-7-546-16</inkml:trace>
  <inkml:trace contextRef="#ctx0" brushRef="#br0" timeOffset="80739.752">18246 5916 952 0,'0'0'27'0,"-7"9"5"0,3 1-32 0,1-4 0 0,-1 3 0 0,4-9 0 16,-4 10 0-16,1-1 0 0,-1 1 0 0,4-1 0 15,0-9 0-15,0 0 0 0,4 6 8 0,-4 0-8 16,0-6 28-16,0 0 3 0,0 0 0 0,3 0 0 16,1 10 26-16,0-7 6 0,-1-6 1 0,1 3 0 15,-1-3 16-15,4-4 3 0,-3 1 1 0,-1 0 0 16,1 0-44-16,-1-4-8 0,-3 1-1 0,4-1-1 16,-4 4-30-16,-4 0 8 0,4 0-8 0,-3-1 0 15,-1 1-22-15,-3 3-7 0,0 0-2 0,0 0 0 16,-4 3-5-16,1 0 0 0,-1 0-1 0,-3 0 0 15,-3 6 23-15,2-3 5 0,1 0 1 0,0 7 0 16,-3-4 8-16,6 0 0 0,-3 0 0 0,3 1-8 0,4 2 8 0,0 1 0 16,0-4-9-16,0 3 9 0,4-3 0 0,-1 7 0 15,-3 3 0-15,3-4 0 16,1 1 0-16,-1 2 0 0,-3 4 8 0,4-3-8 0,-1-7 0 0,1 4 8 16,-1 3-8-16,4-1 0 0,0 1 0 0,-3 0 0 15,3-4 0-15,0 1 0 0,0-4 10 0,3 4-10 16,1-4 12-16,-1 0-12 0,4-5 24 0,4-4-3 15,-4 3 0-15,4 0 0 0,-1-6-1 16,4 0-1-16,-3 3 0 0,3-4 0 0,4 1-10 0,-1-3-1 16,1-3-8-16,0 2 12 15,3-2-33-15,0 0-7 0,0-7-2 0,0 3-652 0</inkml:trace>
  <inkml:trace contextRef="#ctx0" brushRef="#br0" timeOffset="81405.345">18436 5213 1342 0,'0'0'29'0,"0"0"7"0,-3 7 0 0,3 2 3 0,-4-3-31 0,4 4-8 0,-3-1 0 0,3 4 0 0,0-1 24 0,0 1 4 15,0 2 1-15,3 4 0 0,1-3 2 0,-1 12 0 16,4-3 0-16,-3 3 0 0,3 7-14 0,-4 3-2 16,4-4-1-16,0 7 0 0,-3 0-3 0,-1-1-1 15,1 7 0-15,0 0 0 0,-1 1 8 0,-3-1 2 16,0 3 0-16,0-3 0 0,0-3-7 0,-3-7-1 15,3-8 0-15,-4 5 0 0,0-6 24 0,-3-3 5 16,4-3 1-16,-1-3 0 0,1 3-6 16,-1-6-2-16,1-1 0 0,-1-2 0 0,1-4-19 0,-1-2-4 0,4 2-1 15,0-9 0-15,0 0 2 0,0 0 1 16,0 0 0-16,0 0 0 0,0 0 4 0,0 0 1 0,0 0 0 0,-7-3 0 16,0-3-18-16,4-1-16 15,-1-2 4-15,1 0 0 16,3-1-18-16,0 1-3 0,3-4-1 0,1 1 0 0,-1-1 11 0,1 7 3 0,3-7 0 15,-4-2 0-15,8 2 8 0,-4 0 3 0,0-2 0 0,0-4 0 16,4 6 9-16,-4-2 0 0,7 2-9 0,-4 1 9 16,1-4 0-16,-4 3 0 0,4 1-9 15,-4 6 9-15,3-1 0 0,1 1 0 0,-4 3 0 0,0-3 9 16,0-1-9-16,0 7 0 0,0 7 0 0,0-7 0 16,4 3 9-16,-4 0-9 0,0 0 10 0,0 0-10 15,-4 0 8-15,4 4-8 0,0-1 0 0,-3 3 0 16,3-6 0-16,0 10 0 0,-3-4 0 0,-1 1 0 15,1 2 8-15,-1-2-8 0,1 2 0 0,-4 1 0 0,0-1 23 16,0 1-2-16,0-1 0 0,0-5 0 0,0-7-21 16,-4 6 8-16,1 7-8 0,-1-1 0 15,1 4-15-15,-1-4-7 0,1 1-2 0,-1-4 0 16,4-2-14-16,4-1-3 0,-4-6-1 16,0 0 0-16,0 0-54 0,3 0-12 15,4-3-1-15,4-4-576 0</inkml:trace>
  <inkml:trace contextRef="#ctx0" brushRef="#br0" timeOffset="81990.46">18986 6010 1501 0,'0'0'32'0,"0"0"8"0,0 0 0 0,0 0 4 0,-7 0-36 0,4-3-8 0,-4 3 0 0,7 0 0 16,0 0 70-16,-7-7 12 0,0 7 2 0,7 0 1 16,0 0-56-16,-4 0-11 0,4 0-2 0,0 0-1 15,0 0-15-15,-7 0 0 0,7 0 0 0,-7 7 0 16,4-1-10-16,-1-3 10 0,4-3-8 0,-3 10 8 15,-5-1 0-15,5 0 0 0,-1 1 0 0,1-1-8 16,-1 4 8-16,1-1 0 0,-1 1 0 0,1-1 0 16,3-2 0-16,-4-4 0 0,4 7 0 0,0-4 0 15,0 0 12-15,0 1 0 0,4-4 1 0,-1 7 0 0,1-7 0 16,-1 3 0-16,1-2 0 0,3 2 0 16,0-6-1-16,0 3-1 0,0-2 0 0,0-1 0 0,-3-3-1 0,3 6 0 15,0-6 0-15,0 0 0 0,0 0 1 0,0-6 0 16,-4 3 0-16,5-7 0 0,-1 7-2 0,0-3 0 15,-4-4 0-15,4 1 0 0,-7-1-9 0,4 1 12 16,-1 3-12-16,1 0 12 0,-4-4-12 0,0-2 0 16,0-1-10-16,0 0 10 0,-4-2 0 0,1 2 0 15,3 1 0-15,-4-1 0 0,1-2-14 0,-4 2 3 0,3 0 1 16,-3 1 0 0,4-1-35-16,-1 1-7 0,0-4-2 0,1 0 0 15,-1 10-6-15,1-3 0 0,-1 2-1 0,1 1 0 16,3 6 18-16,0 0 4 0,0 0 1 0,0 0 0 15,-4 3 5-15,-3 4 1 0,0-1 0 0,4 6 0 0,-4 1 11 0,3 0 2 0,-3 2 1 16,0 4 0-16,3-3 18 0,1-4 0 16,-1 1-8-16,1-1 8 0,3-2-20 0,3-4 0 0,-3 0 0 0</inkml:trace>
  <inkml:trace contextRef="#ctx0" brushRef="#br0" timeOffset="82573.774">19353 6013 936 0,'0'0'26'0,"0"0"7"0,0 0-33 0,0 0 0 15,0 0 0-15,0 0 0 0,-3 9 103 0,3-9 13 16,0 0 4-16,-7 4 0 0,7-4-40 0,0 0-7 16,0 0-1-16,0 0-1 0,0 0-37 0,0 0-7 15,0 0-2-15,0 0 0 0,0 0 15 0,0 0 4 16,0 0 0-16,0 0 0 0,0 0 6 0,0 0 2 16,0 0 0-16,0 0 0 0,0 0-42 0,3-4-10 0,1-2 0 0,-4 6 0 15,0 0 0-15,0 0 0 16,0 0 0-16,0 0 0 0,0 0 0 0,0 0 0 0,0 0 0 0,0 0 0 31,-7-3-20-31,3 3-7 0,-3-6-1 0,0-1 0 0,0 7 13 0,0 0 3 0,-4 0 0 0,4 7 0 16,0-4 12-16,-3 0 0 15,3 0 0-15,-4 0 0 0,1-3 0 0,-1 0 0 0,4 7 0 0,0-7-9 16,0 3 9-16,3-3 0 0,4 0 0 0,-7 6-8 16,4-6 8-16,-1 9 0 0,4-9 0 0,-3 4-8 15,-1 2 8-15,1 3 0 0,3 1-9 0,-7-1 9 16,3 4 0-16,4-1 0 0,-4-3-9 15,4 1 9-15,0-7 0 0,-3 10 0 0,3-4 0 0,-4 4 0 16,4-4 0-16,0 3 0 0,0-2 0 0,0-1 0 16,0 1 0-16,0-4 0 0,0-3 0 0,0-3 0 0,0 0 0 15,4 10 0-15,-1-7 8 0,-3-3-8 16,0 0 16-16,8 9-2 0,-1-6-1 0,0 0 0 0,3 0-13 0,1 1 8 16,-1-1-8-16,-3 0 0 0,4 0 8 0,0 0-8 15,3-3 0-15,-4 0 0 16,1 0-16-16,3 0-10 15,0-3-2-15,-3 0 0 0,3-3-80 0,0 2-16 0,0-2-3 0,0 0-556 16</inkml:trace>
  <inkml:trace contextRef="#ctx0" brushRef="#br0" timeOffset="83093.196">19657 6057 1256 0,'0'0'28'0,"0"0"5"0,0 0 2 0,0 0 0 0,0 0-35 0,-7 0 0 0,7 0 0 0,-7 0 0 16,0-3 125-16,0 3 19 0,0-6 3 0,-1 6 1 16,8 0-88-16,-10 0-16 0,3 0-4 0,7 0-1 15,-4 0-31-15,4 0-8 0,0 0 0 0,-7 0 0 16,7 0 0-16,-3 9-8 0,-4-3 8 0,3 0-12 15,1 4 12-15,3-1-8 0,-4-2 8 0,1 5-8 16,3-6 8-16,0 4 0 0,0-4 0 0,-4 7-8 0,4-4 8 16,0-3 0-16,4 4 0 0,-4-1 0 15,3 0 0-15,-3-5 0 0,4 8 0 0,3-2 0 16,-4-1 0-16,1-6 0 0,3 3 0 0,0 1 0 16,0-1 0-16,-4 0 0 0,4 0 0 0,-3-2 0 0,3 2 0 0,0 0 0 15,-3-6 0-15,3 0 0 0,0 6 0 0,0-6 0 16,0 0 0-16,0-6 0 0,-4 6 0 15,4-3 0-15,1-3 0 0,-5-1 0 0,4-2 12 0,0-3-3 16,4-4 0-16,-4 0 0 16,0 4-1-16,-4-1-8 0,1-6 12 0,-1-3-4 0,1 3-8 0,-1-2 0 15,1 2 0-15,0 0 0 0,-4-3 0 0,3 6 0 16,-3-3 0-16,-3 7 0 0,-1-1 0 0,0 1-9 16,-3-1 9-16,0 4-13 0,4 6-3 15,-4-4 0-15,0 1 0 0,0 6 0 0,0 0 4 0,-4 3 0 0,4 0 0 16,-4 4 0-1,4 2-32-15,-3-3-7 0,-1 10-1 0,1 0 0 16,-4-1-46-16,6-2-10 0,1 3-1 0,0-4-509 0</inkml:trace>
  <inkml:trace contextRef="#ctx0" brushRef="#br0" timeOffset="83595.734">19974 5289 906 0,'0'0'25'0,"0"-7"7"0,0 7-32 0,0 0 0 0,0 0 0 0,0 0 0 0,0 0 32 0,0 0 0 16,0 0 0-16,0 10 0 0,0-1-3 0,0 4-1 0,-3-1 0 0,3 4 0 15,-4 3 7-15,4 3 1 0,-3 0 0 0,-1 6 0 16,1-3 24-16,-1 0 6 0,1 10 1 15,3-4 0-15,-4-3-16 0,4 7-3 0,4 5-1 0,-4 1 0 16,3 0-1-16,1 0 0 16,-1-4 0-16,4 4 0 0,0-6-37 0,-3 2-9 0,3-2 0 0,0-1 0 15,-4 1 12-15,4-7 0 0,1-3 0 0,-5 3 0 16,4 0 6-16,-3 1 2 0,-1-7 0 0,1 12 0 16,-4-9-20-16,3-3 0 0,1 3 0 0,-4 3 0 15,3-9 0-15,-3 3 0 0,0 3 0 0,0-3 0 16,0-9 0-16,4 9 0 0,-4-10 0 15,0 7 0-15,0-6-22 0,0-1-8 16,0 1-2-16,0-4 0 16,0-3-164-16,0-6-34 0,0 0-6 0,0 0-2 0</inkml:trace>
  <inkml:trace contextRef="#ctx0" brushRef="#br0" timeOffset="84254.762">20468 6154 1584 0,'0'0'35'0,"0"0"7"0,0-6 2 0,0 6 0 0,0 0-36 0,0-6-8 0,-3-1 0 0,3 1 0 16,0 0 80-16,-4-1 15 0,4 1 2 0,0 0 1 16,-3-3-47-16,-1 2-10 15,4-2-1-15,-3 3-1 0,-1-1-29 0,0 1-10 0,-3 0 0 0,4 0 9 16,-4 2-9-16,0-5 0 0,3 9 9 0,-3-3-9 16,0 0 0-16,0 3 0 0,0 0 0 0,-4 0 0 15,4 3-8-15,-3 0-4 0,3 3 0 0,0 1 0 16,-4 11 0-16,4-2-1 0,0-3 0 0,-4 2 0 15,1-2 13-15,3-1 0 0,0 4 9 0,0 0-9 16,0 2 0-16,3-2 8 0,1 0-8 0,3-4 0 16,-4 1 0-16,4-4 0 0,4 4 0 0,-4-1 0 15,3-5-13-15,1 2-6 0,-1-6-1 16,1 7 0-16,-4-7 20 0,0-3 0 0,3 6 0 0,1-3 0 16,3 3 0-16,-7-6 0 0,3 4 0 0,4-4 0 15,-7 0 0-15,7 3 0 0,0-3 0 0,4 0 0 0,-4 0-17 16,0-3 0-16,0-7 0 0,0 7 0 15,0-9-11-15,0-1-1 0,0 0-1 0,4-2 0 16,-4-1 18-16,0-6 12 0,0 6-13 0,0 4 5 16,-3-1 8-16,-1 1 0 0,1-1 0 0,-1 4 0 0,-3-1 9 0,4 1-9 15,-4 0 12-15,3 2-12 0,-3 1 17 0,0 6-3 16,0 0-1-16,0 0 0 0,0 0 0 0,0 0 0 16,0 0 0-16,0 0 0 0,0 6-13 0,0 4-12 15,0-10 3-15,0 6 0 16,0 7 9-16,0 2-8 0,0 1 8 0,0 0-8 0,0-1 8 0,0 1 0 15,0 0 0-15,0-1 0 0,0 1 0 0,0-3 0 16,4-4 0-16,-4-3 0 0,3 7 0 0,1-7 0 0,0 3 0 0,-1-2 0 16,1-1-12-16,3-3 0 15,-7-3 0-15,3 3 0 16,4 7-140-16,0-7-29 0,11 0-6 0,0-3-1 0</inkml:trace>
  <inkml:trace contextRef="#ctx0" brushRef="#br0" timeOffset="84759.896">20613 5204 892 0,'0'0'25'0,"0"0"6"0,0 0-31 0,0 0 0 16,0 0 0-16,0 0 0 0,0 0 33 0,0 0 1 15,3 6 0-15,1 4 0 0,-4 2 24 0,3 1 5 0,1-1 1 0,3 1 0 16,-3 6 1-16,-1-1 1 15,1 1 0-15,-1 3 0 0,4 0-11 0,0-3-3 0,4 3 0 16,-4 3 0-16,0-3-6 0,0 3-2 16,0 6 0-16,0 1 0 0,0-1-16 0,0 0-3 0,0-5-1 0,0 5 0 15,0-3-6-15,-3 13-2 0,3-10 0 16,-4 10 0-16,1-3 7 0,-1-1 1 0,5 4 0 16,-5-3 0-16,1-4-13 0,-1-2-3 0,4-1 0 0,-3 0 0 15,3-3-8-15,-4 4 0 0,1-7 0 0,3 0 0 16,-4-3 0-16,4 3 0 0,-3-3 0 0,3 0 0 15,0-3 0-15,-3 0 8 0,-1-4-8 0,1-5 8 16,-1-1-8-16,1 0 0 0,-4-9 0 0,0 0 0 16,0 0 0-16,0 0-17 0,0 0 4 0,0 0 1 15,0 0-42-15,0-6-8 0,3 0-2 16,-3 0 0-16</inkml:trace>
  <inkml:trace contextRef="#ctx0" brushRef="#br0" timeOffset="85133.912">20578 5938 1280 0,'0'0'36'0,"0"0"8"0,0 0-35 0,-8-3-9 15,8 3 0-15,0 0 0 0,0 0 53 0,0 0 9 0,0 0 2 0,0 0 0 16,-3-4 22-16,3 4 5 0,0 0 1 0,0 0 0 16,0 0-48-16,0 0-10 0,0 0-2 0,0 0 0 15,0 0-32-15,0 0 0 0,0 0 0 0,0 0 0 16,0 0 32-16,0 0-1 0,0 0 0 0,0 0 0 16,7-3-31-16,-3 3 8 0,3-3-8 0,0 3 0 15,3 0 0-15,1-3 0 0,-1 3 0 0,5 0 0 16,2 0 0-16,-3 0 0 15,0 0 0-15,0 0 0 0,4-3 0 16,0 0 0-16,3 0 0 0,-3-4 0 0,3 4 0 0,-4-6 0 0,1 3 0 16,3-4 0-16,-3 4-23 15,-1 0-7-15,-2-1-2 0,2-5 0 0,-3 9-32 0,0-7-6 16,1 10-2-16,-5-3-705 0</inkml:trace>
  <inkml:trace contextRef="#ctx0" brushRef="#br0" timeOffset="85906.695">21170 5919 1146 0,'0'0'32'0,"0"0"8"0,0 0-32 0,0 0-8 0,0 0 0 0,0 0 0 16,0 0 88-16,0 0 16 0,0 0 3 0,0 0 1 16,0 0-4-16,0 0 0 15,0 0 0-15,0 0 0 0,0 0-41 0,0 0-9 0,0 0-2 0,0 0 0 16,0 0-19-16,0 0-4 0,0 0-1 0,0 0 0 16,0 0-16-16,0 0-4 0,0 0-8 0,0 0 12 15,0 0 8-15,0 0 0 0,-7 3 1 0,7-3 0 16,0 0-36-16,-7 0-7 0,-3 0-2 0,10 0 0 15,-8 6 7-15,8-6 1 0,0 0 0 0,-7 3 0 16,0 4 3-16,0-4 1 0,7-3 0 0,-7 6 0 16,0 0 12-16,4 4 0 0,-4-4 0 0,7-6 0 15,-4 6 0-15,1 4-9 0,-5-1 9 0,8-3-8 16,0-6 8-16,-3 10 0 0,-1-4 0 0,4-6 0 16,-3 6 0-16,3-6 0 0,0 0 0 0,0 7 0 15,0-1 0-15,0-6 0 0,0 0 0 0,0 0 0 16,0 0 0-16,0 0 0 0,0 0 0 0,0 9 8 15,0-9-8-15,0 0 0 0,0 0 0 0,0 10 0 16,3-4 0-16,-3-6 0 0,0 0 0 0,0 6 0 16,7 1 0-16,-3-1 0 0,0-3 0 0,-1 3 0 0,4-3 0 0,-3 1 0 15,3 5 0-15,-4-6 0 0,-3-3 0 0,4 6 0 16,-4-6 0-16,7 3 0 0,-4 4 0 16,-3-7 0-16,4 3 0 0,-4-3 0 0,7 3 0 0,-7-3 0 15,3 0 0-15,-3 0 0 0,4 0 0 0,-4 0 0 16,0 0 0-16,0 0 0 0,4 9 0 0,-4-9 0 15,3 4 0-15,-3-4 0 0,0 0 0 0,0 0 0 16,7 6 0-16,-3-3 0 0,-4-3 0 0,3 0 0 16,4 6 0-16,-3-3 0 0,-1 4 0 0,1-4 0 15,-4-3 0-15,3 6 0 0,-3 3 0 0,0 1 0 0,0-1 0 16,4-2 0-16,-4 2 0 0,3 4 0 0,-3-1 0 16,0-3 0-16,4 1 0 0,-4-4 0 0,0 4 0 0,0-1 0 15,0-3 0-15,-4 7 0 0,8-4 0 0,-8 1 0 16,4-7 8-16,0 3-8 0,-7 0 8 0,4 4-8 15,-4-7 11-15,0 0-3 0,0 0 0 0,-4 0 0 16,4-3 1-16,-4 6 0 0,1-6 0 0,-1 0 0 16,1 0-9-16,-1 0 10 0,0 0-10 0,1-6 10 15,3 6-10-15,-4-3-16 0,4 3 4 0,-3 0 1 16,-1-3-31-16,4 3-6 16,0 0-2-16,0 0 0 15,7 0-89-15,-4 0-17 0,-3 3-4 0</inkml:trace>
  <inkml:trace contextRef="#ctx0" brushRef="#br0" timeOffset="87834.824">22285 6129 234 0,'0'-1609'0'0,"0"1609"9"0,0 1609-9 0,0-1609 13 0,0 0-13 0,0 0 0 0,0 0 0 0,0 0 0 16,0 0 0-16,0 0 0 0,-7-3-12 0,3-3 12 15,-3 2 89-15,-3-5 25 0,6 3 5 0,-3-4 1 16,0 1 6-16,-3 0 2 0,-8-1 0 0,7-5 0 15,4 11-52-15,0-5-9 0,0 3-3 0,0-1 0 16,-3 1 0-16,-1 3 0 0,-3 0 0 0,3 3 0 0,1 0-55 0,-4 0-9 16,3 6 0-16,0 4-10 0,1-1 1 0,-1 4 0 15,1-1 0-15,-1 4 0 0,0-1 1 16,1 1 0-16,-1-3 0 0,1 2 0 16,3 1-4-16,-4 0 0 0,4 2 0 0,0-2 0 0,0 0 20 15,-4 3 3-15,8-7 1 0,-4 1 0 0,3-4-12 0,4 4 12 16,-3-7-12-16,-1 0 12 0,4-6-12 0,0 7 0 15,0-7 0-15,0 0 8 0,0 0 6 0,4 6 1 16,-1 0 0-16,-3-6 0 0,4 3 3 0,-4-3 1 16,7 6 0-16,0 1 0 0,-4-1-10 0,8 0-1 15,-4-6-8-15,4 0 12 0,3-3-12 0,0 0 9 16,0-3-9-16,-4 3 8 0,5-1-8 0,-1-5 0 16,-4 3 0-16,4-7-11 0,-3 7 11 0,0-3-13 0,-4-1 5 15,-4 1 8-15,4-4 0 0,0-2 0 0,-7 2 0 16,4-3 0-16,-4 1 0 0,3 8 0 0,1 1 9 0,-4 6-1 15,0-6 0-15,3 3 1 0,-3 3 0 16,0-10 0-16,0 4 15 0,0 6 2 0,0 0 1 0,0 0 0 16,0 0-17-16,0 0-10 15,7 0 12-15,-7 0-12 0,0 0 0 0,0 6 0 0,0-6 0 0,-3 7-9 16,-1-1 9-16,4 0 0 0,0 7 0 0,0 2 0 16,0-5 0-16,0 5-8 0,0 1 8 15,0-3 0-15,4-1 0 0,-1 7 0 0,5-3 0 0,-1-4 0 16,0 1 0-16,0-1 0 0,3 7 0 0,1-6 0 15,-4-1-49-15,7 1-11 16,0-1-3-16,0-2-671 0</inkml:trace>
  <inkml:trace contextRef="#ctx0" brushRef="#br0" timeOffset="88305.13">21932 5411 1126 0,'0'0'24'0,"0"0"6"0,0 0 1 0,0 0 1 0,0 0-32 0,0 0 0 0,0 6 0 0,4 0 0 16,-4 7 52-16,0-4 3 0,3 1 1 0,1-1 0 0,-1-2-25 0,1 5-5 16,3 7-1-16,0-3 0 0,0-4-3 0,0 7-1 15,4-3 0-15,-1 2 0 0,1-2-2 0,3 3-1 16,-4-3 0-16,5 2 0 16,-1-2-18-16,3 3 0 0,-3-3 8 0,1-4-8 15,-1 1-25-15,-4-4-9 0,4 4-2 0,4-10 0 16,-4 9-97-16,4-5-20 15</inkml:trace>
  <inkml:trace contextRef="#ctx0" brushRef="#br0" timeOffset="89749.999">23072 5483 860 0,'0'0'19'0,"0"0"4"0,0 0 1 0,0 0 0 0,0 0-24 0,0 0 0 0,0 0 0 0,0 0 0 16,0 0 75-16,0 0 10 0,0 0 3 0,0 0 0 16,0 0-36-16,0 0-6 0,0 0-2 0,-7 0 0 15,0 9-19-15,7-9-4 0,0 10-1 0,0-1 0 16,0 7 4-16,0-3 0 0,0-1 0 0,3 10 0 16,1-6-4-16,-1 2 0 0,1-2 0 0,-1 12 0 15,1-3-9-15,-1 4-3 0,1 2 0 0,3-3 0 16,0 7 2-16,0-1 0 0,-4-2 0 0,5 2 0 15,-5 4-1-15,1-4 0 0,-1 1 0 0,1-7 0 16,-4 3 22-16,0-6 4 0,0 7 1 0,0-4 0 16,-4 3-22-16,1-2-4 0,-1-4-1 0,1 3 0 15,-1-9 1-15,0 6 0 0,-3-10 0 0,4 4 0 16,3-3-2-16,0-10-8 0,-4 7 12 0,4-13-4 16,4 0 4-16,-4 0 0 0,0 0 0 0,0 0 0 15,0 0 28-15,0 0 5 0,0 0 2 0,0 0 0 0,3-7-28 0,-3-2-6 16,-3-10-1-16,3 7 0 0,0-7-12 0,0-9 0 15,3 3 0-15,-3-4 0 0,4 4 0 0,-1-3 0 16,-3 0-9-16,0-7 9 0,0 4-18 0,4-3 2 16,-4 5 1-16,-4-5 0 0,1-1 15 0,3 4-9 15,-4 0 9-15,1-1-8 0,-1 1 8 0,-3 3 0 16,4-4 0-16,-1 7 0 0,-3 10-11 0,4-7 11 16,-1 0-13-16,-3 0 5 0,4 0 8 0,-1 3 0 0,0 0 0 15,4-3 0-15,0 6-18 0,0-2-2 16,0 2 0-16,0 3 0 0,0 1 20 0,0-1-8 0,0 4 8 15,4 0 0-15,-4 5 0 0,0-5 0 16,0 9 0-16,0 0 0 0,0 0 0 0,0 0 0 0,0 0 0 16,0 0 0-16,0 0 0 0,0 0-12 15,0 0 12-15,0 9-13 0,0 1 5 0,0-4 8 0,0 10-13 0,0-1 5 16,0-2 8-16,0 3-8 0,0-1 8 0,4 1-8 16,-4 0 8-16,0 2 0 0,3-5 0 15,1 0 0-15,-1-4 0 0,1 0 0 0,3 4 0 0,0-1 0 16,-4 1 0-16,4 0 0 0,4-1 0 0,-4 4 0 15,7-1 0-15,0-2 0 0,-3 0 0 0,3-1 11 16,-3-2-11-16,3-4 10 0,-4 6-10 0,1-5 10 16,-1-1 0-16,1-6 0 0,-4 0 0 0,4 0 0 15,-4-3 7-15,0-7 2 0,0 4 0 0,0-6 0 0,0-1-1 16,3-6 0-16,-3 3 0 0,1-2 0 0,-1-4-10 16,0 3-8-16,0-3 9 0,0 0-9 15,-4-3 0-15,4 3 0 0,-3 0 0 0,-1 0 0 0,4 0 0 16,-3 6 0-16,-4 1 0 0,4-1 0 0,-1 0 0 0,-3 4 0 15,4 2 0-15,-4 1 0 0,3 6 0 0,-3 3-12 16,0 0 12-16,0 0-10 0,0 0-2 16,0 0 0-16,0 0 0 0,0 0 0 0,0 0 12 0,4 3-10 15,3 3 10-15,0 1-10 0,-4-1 10 0,1-3 0 16,3 6 0-16,-4 1 0 0,4-4-12 0,-3 7-1 16,0-4 0-16,-1 4 0 0,1-7 21 0,-1 0 5 15,1 10 1-15,-1-4 0 0,1 1-14 0,-4-1 0 16,7 4 8-16,-4 3-8 0,1-3 0 0,-4 2 0 0,3 1 0 15,-3 3 0-15,4 3 0 0,-1 7 0 0,-3-1 0 16,4 0 0-16,-4 4 0 0,0-1-13 0,0 1 2 0,0-1 1 16,0 1 22-16,0-1 5 15,0 1 1-15,0-1 0 0,0-6-18 0,3-2 10 0,-3 8-10 0,0-6 8 16,4 1-8-16,-1-4 8 0,-3 0-8 0,4-3 8 16,0 0-8-16,-1 0 8 0,1-7-8 0,-1 7 8 15,4-3-8-15,-3-3 8 0,-1-1-8 0,-3 1 8 16,7-3-8-16,-7-7 8 0,4 6-8 0,-1 1 8 15,-3-7-8-15,0-6 0 0,0 0 0 0,0 0 0 16,0 0 0-16,0 0 0 0,0 0 0 0,0 0 0 16,0 0-14-16,0 0-5 0,0 0-1 0,0-6 0 15,0-7-94-15,-3 7-19 0,3-6-4 16,0-1-389-16,3-3-78 0</inkml:trace>
  <inkml:trace contextRef="#ctx0" brushRef="#br0" timeOffset="90240.526">23788 6129 284 0,'0'0'0'0,"0"0"12"0,0-3-3 0,-4-3-1 0,1-1-8 0,-1 1 0 16,1 3 0-16,-1-6 0 0,4 5 137 0,0 4 26 0,-3-9 5 0,-4 6 0 15,3 0-26-15,-3 0-6 0,0 3 0 0,3-4-1 16,-3 4-58-16,0 4-11 0,4-4-2 0,-4 3-1 15,0 3-8 1,0 0-2-16,3 1 0 0,-3 2 0 0,0 3-42 0,0-2-11 16,3-1 0-16,-3-2 0 0,4 11 0 0,-1-2 0 0,1-3 0 0,-1 9 0 15,1-10 8-15,-1 10 0 16,4-6 0-16,-3-1 0 0,3 1-8 0,0-3 8 16,0-1-8-16,0-2 8 0,3-1 0 0,1-3 0 0,-1 4 0 0,1-1 0 15,3 0 0-15,-4-2 0 0,4-1 0 0,0 0 0 16,1 1-8-16,-1-1 8 0,3-3-8 0,1-3 8 15,-1 3 0-15,1-3-8 0,-1-3 12 0,1 0-4 16,0 0-8-16,-1-7 0 0,1-2 0 0,-1-1 0 16,-3 7-20-16,0-10 0 0,1 1 0 0,-5 2 0 15,4-6 20-15,-3 7 0 0,-1-1 0 0,-3-3 0 16,0-2 0-16,0 5 0 0,-3 1 0 0,-1-4 0 16,1 3-17-16,-1 1 1 0,-3 6 0 0,-4-1 0 15,4 1 16-15,-3 3 0 0,-1-3 0 0,-3 6 0 0,0-4 0 0,0 4 0 16,0 4 0-16,0-4 0 15,0 0-32-15,3 9 0 16,0-3 0-16,1 7 0 0,-1-1 5 0,4 1 2 0,0 6 0 0,0-4 0 16,4 1-18-16,3-3-3 0,0-1-1 0,3 1 0 15,1-7-33-15,3 0-6 0,7 10-2 0,0-10 0 0</inkml:trace>
  <inkml:trace contextRef="#ctx0" brushRef="#br0" timeOffset="90698.238">23971 5552 728 0,'0'0'20'0,"-3"-3"5"0,-1-3-25 0,-3-1 0 0,4 1 0 0,3 6 0 16,-4-3 52-16,4 3 4 0,0-9 2 0,0 9 0 0,0 0 16 0,-3 0 3 15,3 0 1-15,0 0 0 16,0 0 5-16,0 0 1 0,0 0 0 0,0 0 0 16,0 0-43-16,0 0-8 0,0 0-1 0,3 9-1 15,1 4-12-15,3 5-3 0,0 1 0 0,0 9 0 16,0-9 2-16,0 9 0 0,-4 7 0 0,1-4 0 0,3 10-2 15,-3 0-1-15,-1 3 0 0,1 3 0 0,3-7-4 0,-4 4-1 16,-3 0 0-16,4-3 0 0,-4-10-2 16,0 4-8-16,0-1 12 0,-4 1-4 0,4-1-8 0,-3-5 10 15,3-4-10-15,-4 0 10 0,1-3-10 0,3-3 12 16,-4-4-12-16,4 7 12 0,0-6-12 0,0-7 0 16,0 4 0-16,0-1 0 0,0-2 0 0,4-4 0 15,-4 0 11-15,0-6-11 16,3 7-40-16,-3-7-15 0,0 0-2 0,7-7-471 15,0 4-93-15</inkml:trace>
  <inkml:trace contextRef="#ctx0" brushRef="#br0" timeOffset="91162.683">24218 5389 903 0,'0'0'20'16,"0"0"4"-16,0 0 0 0,0 0 2 0,0 0-26 0,-3 6 0 0,-1 1 0 0,-3 2 0 0,4 0 66 0,-1 1 8 15,-3-4 2-15,3 7 0 0,-3-4 0 0,4 4 0 16,-1-1 0-16,1 7 0 0,-1-7-10 0,4 4-2 15,0 0 0-15,0-1 0 0,4 1-25 0,-1 6-6 16,1 3-1-16,3-6 0 0,-4-3-32 16,5 2 0-16,-1 4 0 0,0 4 0 15,0-1 16-15,0 0-3 0,3 0-1 0,-3 9 0 16,4-2-12-16,-8-4 0 0,5 6 0 0,-5 1 0 0,4-1 0 0,-7-2 9 16,4-7-9-16,-4 3 8 0,3 3-8 0,-6-2 8 15,3 5-8-15,-4 1 8 0,1-4-8 0,-1-3 8 16,1 4-8-16,-5-7 8 0,5 0 10 0,-1 0 2 15,1-3 0-15,-4 3 0 0,3-3 6 0,1-3 2 16,-1-4 0-16,4-2 0 0,0-1-20 0,0-5-8 0,0-1 8 16,0 0-8-16,0-6 0 0,0 0 8 0,4 6-8 0,-1-6 0 15,1 10 9-15,-1-7-9 0,-3-3 10 0,7 0-10 32,-3 0-16-32,-1 3-8 0,5-3-3 0,-5 6 0 15,4-6-161-15,0 0-32 0,4 0-6 0,-1 0-2 0</inkml:trace>
  <inkml:trace contextRef="#ctx0" brushRef="#br0" timeOffset="91793.882">24617 6236 1335 0,'0'0'29'0,"0"0"7"0,0-7 0 0,3 1 2 0,1 3-30 0,-4-3-8 16,0 6 0-16,0-7 0 0,3 1 17 0,-3 6 3 15,0 0 0-15,0 0 0 0,-3-6 19 0,3 6 4 16,0 0 1-16,-4-6 0 0,1 2-36 0,-4 4-8 0,-4-3 0 0,4 6 0 15,-3 1 0-15,2 2 0 16,1 0 0-16,4 4 0 0,-4-1 0 0,0 0 0 16,-4-2 0-16,4 8 0 0,-3-2 0 0,3 3 0 15,-1-4 0-15,1 4 0 0,4-1 8 0,-1-2-8 16,4 3 12-16,-3-7-4 0,6 0 8 0,1-2 0 16,-4 5 1-16,3-2 0 0,1-4-7 0,3 0-2 0,-3-6 0 15,-4 0 0-15,7 10 24 0,0-7 5 0,-7-3 1 0,7 6 0 16,-7-6-17-16,0 0-3 0,0 0-1 0,7 0 0 15,-7 0-6-15,7 0-2 0,0 0 0 0,-7 0 0 16,0 0 19-16,7-6 3 0,0 6 1 0,0 0 0 16,-3-6-32-16,3-1 0 0,0 1 0 0,-4-3 0 15,1-4 0-15,-1 7 0 0,1-7 0 0,-4 10 0 16,0-3 0-16,0 0 0 0,0-1 0 0,3 1 0 16,-3 0 0-16,0-1 0 0,0 1 0 0,0 0 0 15,0 3 0-15,0-3 0 0,0-1 0 0,0 7 0 16,0 0 0-16,0 0 0 0,0 0 0 0,0 0 0 0,0 0 0 15,0 0 0-15,0 0 0 0,0 0 0 16,0 0-20 0,0 0-11-16,0 10-1 0,4 2-1 0,-4-2 33 0,3-1 12 0,1 4 0 0,-1-1 0 15,1-3-12-15,-1 4-15 0,1-7 3 0,3 7 1 16,0-7 11-16,-3-3 16 0,3 7-4 0,0-7-1 0,0 6-11 0,0-6 0 16,0-3 0-16,0 0 0 15,0 0-114-15,0 7-18 0,4-4-4 0,-4 0-1 0</inkml:trace>
  <inkml:trace contextRef="#ctx0" brushRef="#br0" timeOffset="92155.683">24846 6148 1220 0,'0'0'27'0,"0"0"5"0,0-10 2 0,0 10 0 0,0 0-34 0,0 0 0 0,0 0 0 0,0 0 0 16,0 0 56-16,0 4 5 0,4 5 1 0,-4-3 0 15,3 1 3-15,1-1 1 0,-4 0 0 0,3 7 0 16,1 2-22-16,-1 1-5 0,1 0-1 0,-1-4 0 0,1 1-23 0,3 2-5 15,0-2-1-15,0 3 0 0,0-4 7 0,-3 7 0 16,3-3 1-16,0-4 0 0,0 1-1 0,0-1 0 16,-4 4 0-16,4-10 0 0,1 7-16 0,-1-7 10 15,0 0-10-15,0 4 8 0,0-7-22 0,0 3-5 16,3-3-1-16,-3-3 0 16,-3 7-44-16,-4-7-10 15,0 0-2-15,0 0-444 0,11-7-90 0</inkml:trace>
  <inkml:trace contextRef="#ctx0" brushRef="#br0" timeOffset="92625.975">25153 6142 1191 0,'0'0'26'0,"0"0"6"0,0 0 0 0,0 0 2 0,0 0-34 0,0 0 0 0,0 0 0 0,0 0 0 16,0 0 45-16,0 0 3 0,0 0 0 0,0 0 0 15,0 0 6-15,0 0 2 0,0 9 0 0,-3-3 0 0,-1-3-40 16,0 7-7-16,1-4-1 0,3 7-8 0,-4-1 37 15,1 1 1-15,-1-4 0 0,1 13 0 0,3-6-30 0,-4 3-8 16,1 3 0-16,-1 6 0 16,1 0 0-16,-1 0 0 0,1-3 0 0,-4 13 0 0,3-7 52 15,-3 7 10-15,0-4 2 0,-4 1 0 16,4-10-28-16,0 9-6 0,4-2-1 0,-4 2 0 16,-4-5 8-16,1 5 2 0,-1-3 0 0,0-2 0 0,1 2-14 0,-1-3-2 15,1 0-1-15,-1 4 0 16,0-4-22-16,4 0 9 0,-3-3-9 0,3 4 0 0,3-11 0 0,-3 7 0 15,4-9 0-15,3 3 0 16,-4 6 0-16,1-3 0 0,-1 6 0 0,-3-3-12 16,7-3-15-16,-4-3-2 0,4 3-1 0,-3-3 0 15,3-4-22-15,0-2-4 0,0 0 0 0,-4-1-1 16,4-6-159-16,0 1-32 0,0-7-7 0,0 0-1 0</inkml:trace>
  <inkml:trace contextRef="#ctx0" brushRef="#br0" timeOffset="132909.128">26271 6201 687 0,'0'0'15'0,"0"0"3"0,0 0 1 0,0 0 1 0,0 0-20 0,0 0 0 0,-3-3 0 0,3 3 0 0,0 0 39 0,0 0 4 15,-4-9 1-15,4 9 0 0,0 0-17 0,0 0-3 16,0 0-1-16,0 0 0 0,0 0 5 0,0 0 2 15,0 0 0-15,0 0 0 0,0 0-11 0,0 0-3 16,0 0 0-16,0 0 0 0,0 0 11 0,0 0 1 16,0 0 1-16,0 0 0 0,0 0-15 0,0 0-3 15,0 0-1-15,0 0 0 0,0 0 13 0,0 0 2 0,0 0 1 16,0 0 0-16,0 0-13 0,7 0-2 16,0 0-1-16,0 0 0 0,1 0 19 0,-1-4 4 0,0 1 1 0,3-3 0 15,-3 6-10-15,0 0-1 0,4 0-1 16,-4-6 0-16,4 6-14 0,-4-3-8 0,3 0 10 0,-3-1-10 15,0 1 10-15,4 0-10 16,-4-3 10-16,0-4-10 0,0 1 0 0,-3-4 0 0,-1 4 0 0,1-3 0 16,-1-1 8-16,1 7-8 0,3-7 0 0,-4-2 0 15,1 8 11-15,-4-5-11 0,3 2 12 0,1 1-12 16,-4-1 8-16,3 7-8 0,-3-6 0 0,4 6 0 16,-4-3 0-16,0 6 0 0,0 0 0 0,0 0 0 15,0 0 0-15,-4-4-14 0,4 4 4 0,0 0 1 16,-10 0 9-16,3 0-12 0,-7 0 12 0,0 7-12 15,-1-4 12-15,-2 0 0 0,-1 3-9 0,-3 0 9 16,3 4-9-16,-3-7 9 0,4 3-12 0,-1 1 12 16,0 2 0-16,1-3 0 0,3 1 0 0,-1-7 0 0,1 6-8 15,0 0 8-15,4 3 0 0,-1 1 0 16,4 2 0-16,-4 1 0 0,8-4 8 0,-4 1-8 0,3-4 0 0,1 7-16 16,-1 2 1-16,1 4 1 0,3 0 24 0,0 0 5 15,3 0 1-15,-3-4 0 0,4 1-16 0,-1 0 0 16,1-1-9-16,-1-2 9 0,4 2 0 0,-3 1 13 15,3-3-1-15,-4-4 0 0,5 4-2 0,-5-4-1 16,4-3 0-16,-3 7 0 16,-1-7-1-16,1-3-8 0,3 7 12 0,0-7-4 0,-4 6-8 0,1-6 8 15,3 7-8-15,-4-7 8 0,5 0-8 0,-5-3 0 16,4 0 0-16,0-3 8 0,4 0-22 0,-4 0-5 0,3-4-1 0,1 1 0 31,0-3-92-31,-1-1-18 0,4-2-4 0,-3 2-1 0</inkml:trace>
  <inkml:trace contextRef="#ctx0" brushRef="#br0" timeOffset="133399.416">26575 5442 860 0,'0'0'19'0,"0"0"4"0,0 0 1 0,0 0 0 0,0 0-24 0,0 0 0 16,0 0 0-16,0 0 0 0,0 0 21 0,0 10 0 15,0-4 0-15,0 3 0 0,0-5 19 0,0 8 3 16,0-6 1-16,0 4 0 16,0-4 15-16,0 7 3 0,-4-4 1 0,4 4 0 0,-3-1-1 0,-1 1 0 15,4-1 0-15,-3 10 0 0,3-3-23 0,-4 0-5 16,1 0-1-16,3 2 0 0,-4 5-10 0,1-1-3 16,3 0 0-16,-4 6 0 0,0-3-4 0,4 7 0 15,-3-4-1-15,-1 4 0 0,1 2-15 0,3 1 8 0,-7 0-8 16,3 2 0-16,4-2 14 0,-3 0-3 15,-4-4-1-15,3 10 0 0,1-6 2 0,-1-1 1 0,4-2 0 0,-3 5 0 16,3-5 3-16,-4-4 1 16,4 4 0-16,0-1 0 0,-3-2-17 0,3-7 10 15,-4-3-10-15,4 0 8 0,0-7-8 0,0 1 0 0,-3-7 0 0,3 4 0 16,0-13-9-16,0 0-4 0,0 0-1 0,0 0 0 16,0 0-80-1,0 0-16-15,3-3-3 0</inkml:trace>
  <inkml:trace contextRef="#ctx0" brushRef="#br0" timeOffset="134057.62">26920 5511 694 0,'0'0'20'0,"-7"0"4"0,0 3-24 0,7-3 0 0,-7 4 0 0,0 5 0 16,0-6 58-16,4 7 7 0,-4-4 2 0,3 0 0 16,1 7-1-16,-4-7 0 0,3 0 0 0,0 7 0 15,4-7-8-15,0 3-2 0,-3-2 0 0,-1 5 0 16,4-6 4-16,0 4 0 0,0 2 0 0,0-5 0 15,0 2-29-15,0 0-6 0,0-2-1 0,-3 2 0 16,6-3 12-16,-3 1 3 0,0 5 0 0,0-2 0 16,0 2-21-16,-3-2-4 0,3 2-1 0,0 1 0 15,0-4 4-15,0 7 1 0,0-4 0 0,-4 7 0 16,4-3-18-16,-3-4 0 0,3 10 0 0,0 0 0 0,-4-3 31 16,4 0 2-16,0 9 1 0,0-9 0 0,0 9-18 15,-3-3-3-15,-1 3-1 0,4-2 0 16,-3-5 17-16,-1 1 3 0,4 4 1 0,-3-1 0 0,-1 6-33 15,4-6 0-15,0 0 0 0,-3 0 0 16,-1 7 0-16,4-7 0 0,-3 0 0 0,-1 0 0 0,0-3 0 0,1 6-20 16,-1-3 2-16,1-3 1 0,3-3 17 0,-4 0 9 15,1-4-1-15,3 4 0 0,-4-6 1 0,4-4 0 16,0-3 0-16,0 4 0 0,0-10-9 0,0 0 0 16,0 3 0-16,0-3 0 15,0 0-49-15,0 0-12 0,0 0-3 0,7 0 0 0,0-3 52 16,0-7 12-16,4 7 0 0,-4-6-583 15,4-1-113-15</inkml:trace>
  <inkml:trace contextRef="#ctx0" brushRef="#br0" timeOffset="134699.635">26952 6236 1267 0,'0'0'28'0,"0"0"5"0,0 0 2 0,0 0 1 16,0 0-36-16,0 0 0 0,0 0 0 0,0 0 0 0,0 0 58 0,0 0 5 15,0 0 1-15,0 0 0 0,0 0-15 0,0 0-2 16,0 0-1-16,0 0 0 0,0 0-22 0,4 0-5 15,3 6-1-15,0-6 0 0,0 3-18 0,0-3-17 16,0 3 3-16,-3 0 1 16,3 0 13-16,-7-3 13 0,7 4-2 0,0 2-1 0,-4 0-10 0,4 0 0 15,-7-6 0-15,4 7 0 0,3-7 0 0,-7 0 0 16,0 0 0-16,7 0 0 0,0 0 0 0,0-3 8 16,4-7-8-16,-4 7 0 0,3-10 0 0,1 4 0 15,-4-3 0-15,4-1 0 0,-1-3 56 0,1 1 7 16,-1 2 1-16,-3 4 0 0,0-4-64 0,0-6-10 0,-3 4-3 15,-1-1-1-15,1 0 14 0,-4 7 0 16,0-4 9-16,-4 4-9 0,4-4 0 0,-3 4-18 0,3 0 2 16,-4 2 1-16,-3 1-4 0,0 6-1 0,0-3 0 15,0 3 0 1,-3 3-12-16,3 0-2 0,-4 3-1 0,4 4 0 0,-4-7 24 0,1 10 11 0,-1 2-10 0,1-2 10 16,3 2-12-16,-4 1 12 0,4-3-13 0,-4 2 5 31,4-2-24-31,0 3-4 0,4-4 0 0,-1 1-1 0,1-1 61 0,-1 4 12 0,4 0 2 0,0-1 1 15,-3-5-15-15,3 2-4 0,0-2 0 0,-4 2 0 16,4-2-12-16,-3-1-8 0,3-3 10 0,0 7-10 16,0-1 57-16,0-2 6 0,0-4 1 0,3 0 0 15,-3 7-52-15,0-7-12 0,4 0 0 0,-1 1 0 16,-3-1 0-16,4 0 8 0,3-3-8 0,-4 7 0 16,1-7 0-16,3 3 0 0,3 0 0 0,-3 1 0 0,4-1 0 15,0 0 0-15,3-3 0 0,-4 4 0 16,4-4-18-16,1 0-3 0,-1-3-1 0,3 6 0 15,1-6-17-15,-4 3-3 0,7-3-1 16,-3-3-489-16,-1-3-97 0</inkml:trace>
  <inkml:trace contextRef="#ctx0" brushRef="#br0" timeOffset="135313.42">28240 6104 477 0,'0'0'13'0,"0"0"4"0,0 0-17 0,0 0 0 0,0 0 0 0,0 0-201 15</inkml:trace>
  <inkml:trace contextRef="#ctx0" brushRef="#br0" timeOffset="135811.443">28258 6116 406 0,'0'0'18'0,"0"0"4"0,0 0-22 0,0 0 0 0,0 0 0 0,0 0 0 15,0 0 114-15,0 0 18 0,0 0 4 0,-8 7 1 16,8-7-37-16,0 0-7 0,0 0-1 0,-7 3-1 0,4 0-15 16,3-3-4-16,0 0 0 0,0 0 0 0,-7 6-40 0,7-6-9 15,0 0-2-15,0 0 0 16,0 0-9-16,0 0-1 0,0 0-1 0,0 0 0 0,0 0 1 15,0 0 0-15,0 0 0 0,0 0 0 0,0 0-11 16,0 0 0-16,0 0 9 0,0 0-9 0,0 0 0 0,0 0 0 16,0 0 0-16,0 0 0 0,0 0 8 0,0 0-8 15,0 0 8-15,0 0-8 0,-4 7 0 0,4-7 0 16,0 0 0-16,0 0 0 0,0 0 0 0,0 0 0 16,0 0 0-16,0 0 0 0,0 0 8 0,-3 9-8 15,3-9 10-15,-7 6-10 16,3 1 16-16,1-1-4 0,3 0 0 0,0 3 0 0,0-5 7 15,0 8 1-15,0-6 0 0,-4 4 0 0,4 6-10 0,0-4-2 16,0 4 0-16,0-1 0 0,4 1 0 0,-4 0-8 16,0 3 12-16,3-4-4 0,1 4-8 0,-1-3 0 0,1 9 9 15,-1-6-9-15,1 3 0 0,-4 0 0 16,3 3 0-16,1-3 0 0,-4 3 0 16,0 0 8-16,3 0-8 0,-3 0 0 0,0 0 24 0,-3 3 1 0,3 0 0 15,0-2 0-15,-4 2-25 0,1 0 0 16,-1-3 0-16,1 0 0 0,-1-3 0 0,1 6 0 15,-1-9 0-15,1 6 0 0,-1-6 0 0,1-3 0 0,3 6 0 0,-4-10 0 16,1 7 0-16,3-6 0 16,-4 2 0-16,0-2 0 0,1 3 0 0,-1-4 0 0,1 1 0 15,-1-1 0-15,1-6 0 0,3 4 0 0,-4-1 0 0,1 1 0 16,3-4 0-16,-4 3 0 0,4-9 0 0,0 7 0 16,0 2-46-1,-3 0-14-15,3-2-4 0,0-7 0 0,0 0-2 0,0 0-1 16,0 0 0-16,0 0 0 0,0 0-46 0,7-7-10 0,-4 7-1 15,1-6-1-15</inkml:trace>
  <inkml:trace contextRef="#ctx0" brushRef="#br0" timeOffset="136413.133">28233 6167 1101 0,'0'-16'24'0,"0"16"4"0,0 0 2 0,0 0 2 0,0 0-32 0,0 0 0 0,-4-9 0 0,4 9 0 16,4-4 33-16,-4 4 0 0,0 0 0 0,0 0 0 16,3-9 4-16,-3 9 1 0,0 0 0 0,0 0 0 15,0 0 20-15,4-3 4 0,-4 3 1 0,0 0 0 16,0 0-5-16,0 0-1 0,0 0 0 0,0-3 0 16,0 3-9-16,3-7-1 0,1 1-1 0,-1 0 0 15,-3 6-22-15,4-9-4 0,0 5 0 0,-1 1-1 16,4-3-7-16,-3 0 0 0,6-1-1 0,-3 1 0 0,0-3-11 15,4 3 0-15,-1 2 0 0,1 1 0 0,-4-3 0 0,4 6 0 16,-1 0 0-16,1 0 8 0,-4 0-8 16,4 6-11-16,-1 1 3 0,-3-1 0 0,4 0-7 0,-1 3-1 15,1 4 0-15,-4 0 0 16,4-1-9-16,-1 4-3 0,-3-10 0 16,0 7 0-16,0-1-12 0,-3 1-2 0,-1-4-1 0,1 4 0 15,-1 2 35-15,-3-2 8 0,0-1 0 0,4 1 0 0,-4-1 0 0,0 1 0 16,0 0 0-16,0-4 0 0,-4 4 0 0,1 2 0 15,-4-5 0-15,0 2 0 16,0-9 0-16,-4 10 0 0,1-7 0 0,-1-3 0 0,0 7 0 0,-3-7 0 16,0-3 0-16,0 0 0 0,0 0 0 0,0 0 0 15,-4 0 0-15,4 0 0 0,0-3 29 0,0 3 8 0,0-4 2 16,0-2 0-16,7 6-39 0,0 0 0 16,-1-3-9-16,1 0 9 15,0-3-51-15,4-4-2 0,-4 10-1 0,7-6-711 0</inkml:trace>
  <inkml:trace contextRef="#ctx0" brushRef="#br0" timeOffset="137087.127">28667 5552 552 0,'0'0'16'0,"0"0"3"0,0 0-19 0,0 0 0 0,0 0 0 0,0 9 0 16,0-9 60-16,0 0 9 0,0 0 2 0,0 0 0 15,0 0 26-15,0 4 6 0,0-4 1 16,0 0 0-16,0 0-39 0,0 0-7 0,0 0-2 0,0 0 0 16,0 0 0-16,3 9 0 15,-3-9 0-15,4 3 0 0,-1 7-19 0,-3-10-4 0,0 0-1 0,0 6 0 16,4 0 0-16,-1 3 0 0,1-5 0 0,-4 5 0 15,3-6-20-15,1 7-4 0,-4-1 0 16,0-9-8-16,0 0 20 0,3 9-2 0,-3 4-1 0,0-1 0 16,0-5-9-16,0 2-8 0,0 4 12 0,0 6-12 15,0-4 26-15,0 4-2 0,0 0 0 0,0 3 0 16,4 0-8-16,-4 0-1 0,4 3-1 0,-1 0 0 16,1 0-5-16,-1 3-1 0,4-3 0 0,-3 3 0 15,-1 4 0-15,1-4-8 0,-1-6 12 0,1 3-4 16,-4-3-8-16,3 3 10 0,-3-3-10 0,-3-3 10 15,3 6 13-15,-4-9 2 0,4 6 1 0,-7 0 0 16,4-7-14-16,-4 4-4 0,3-3 0 0,-3 3 0 0,4-4-8 16,-1 4 12-16,-3-3-12 0,3-4 12 0,1-2-12 0,-1 2 12 15,1-2-12-15,3-4 12 0,0-6-12 0,0 0-9 16,0 0 9-16,0 0-13 0,0 0 13 16,0 0 0-16,0 0 12 0,0 0-12 0,0 0 12 0,0 0-4 15,0 0 0-15,3 6-8 16,-3-6-12-16,0 0-10 0,7 0-2 0,-3 0 0 15,-4 0-33-15,3 0-7 0,-3 0-2 0,8-3 0 16,-5 0-38-16,1 0-8 0,-1 0-2 0,1-4-403 16,-4 7-81-16</inkml:trace>
  <inkml:trace contextRef="#ctx0" brushRef="#br0" timeOffset="137887.359">29034 6095 874 0,'0'0'19'0,"0"0"4"16,0 0 1-16,0 0 1 0,0 0-25 0,0 0 0 0,0 0 0 0,-7 0 0 16,0 0 21-16,7 0-1 0,-8 6 0 0,5-3 0 0,-1 3 20 0,1 0 3 15,-4 1 1-15,3-4 0 0,1 0 0 0,3 3 0 16,0-6 0-16,-4 7 0 0,1 2 9 0,3-9 3 15,0 0 0-15,0 0 0 0,0 0 3 0,0 0 1 16,0 0 0-16,0 0 0 0,0 0-8 0,0 0-2 16,0 0 0-16,0 0 0 0,0 0-30 0,0 0-5 0,0 0-2 0,0 0 0 15,3 9 16-15,1-2 3 0,-1-1 1 16,1-3 0-16,-1 6-33 0,-3-9 0 16,4 4 0-16,-1 5 0 0,-3-9 0 0,0 0 0 0,0 0 0 0,7 6 0 15,-7-6 0-15,8 3 0 16,-8-3 0-16,7-3 0 0,-7 3 13 0,10 0-4 0,1-6-1 15,-4-3 0-15,-4 2-8 0,4 1 0 0,0 3 0 0,0-3 0 16,1-1 0-16,-1 1 0 16,0-6 0-16,-4-1 0 0,4 7 0 0,-3-4-11 0,-4 4 3 0,3-6 0 31,-3 5-20-31,4-2-3 0,-4-1-1 0,0 4 0 0,-4 0 32 0,1-3 0 0,3 5 0 16,-4-5 0-16,1 6-23 0,-1 0 2 0,-3-4 0 0,4 4 0 15,-1-3 8-15,-3 6 1 0,3-3 1 0,1 3 0 16,-4-3 11-16,3 3 0 0,4 0 0 0,-7 3 0 15,7-3-30-15,-7 3-1 0,0 3 0 16,0 1 0-16,0-1 31 0,0 3 0 0,-4-2 0 0,4 5 0 16,-3 1 0-16,3-4 0 0,-4 4 0 0,1 2 0 15,3-5 0-15,-4-1 0 0,0 4 0 0,1-1 0 16,3 1 29-16,0-4 12 0,0 4 3 0,0 2 0 0,3-5 42 16,1-1 9-16,-1 1 1 0,0 2 1 15,1 1-107 1,3-1-22-16,-4-2-4 0,4 2 0 0,0-2 36 0,0 2 0 15,0-9 12-15,0 7-4 0,4-1 0 0,-1-3 0 0,-3 4 0 0,4-1 0 16,3 0 0-16,0-2 0 0,4-1 0 0,-4 0 0 0,0 1-8 0,3-1 0 16,1-3 0-16,0 3 0 0,3-6-9 0,-4 0-4 15,4 0-1-15,0 0 0 16,1 0-149-16,2-6-29 0,1-3-7 16</inkml:trace>
  <inkml:trace contextRef="#ctx0" brushRef="#br0" timeOffset="138455.241">29319 6107 1220 0,'0'0'27'0,"0"0"5"0,0 0 2 0,0 0 0 0,0 0-34 0,0 0 0 0,0 0 0 0,0 0 0 0,0 0 98 0,0 0 13 15,0 9 2-15,0-9 1 0,0 7-54 0,0-1-12 16,0-6-1-16,0 6-1 16,0 1-1-16,0 2 0 0,0-3 0 0,0 1 0 0,4-1-45 0,-4-6-16 15,0 0 0-15,0 0 0 0,0 6 40 0,0 0 8 16,0 1 1-16,3-1 1 0,-3 3-26 0,4 1-8 15,-1-4 0-15,1 3 0 0,0 4 9 0,-1-1-1 16,-3 1-8-16,4 0 12 16,-4-1-30-16,0-2-6 0,0-1-2 0,3-3 0 0,-3-6 26 15,4 10 0 1,-4-7 0-16,3 9 0 0,1-5 0 0,-1 2 0 0,-3-9 0 0,0 0 0 0,0 0 0 0,0 0 0 16,4 3 0-16,-4-3 0 0,10 3 46 0,1-3 14 15,-4 0 4-15,4 0 0 0,-1 0-30 0,-3-3-6 16,4 0 0-16,-1 3-1 0,-3-3-27 0,0 0 0 0,4-7 0 0,-7 10 0 15,3 0 0-15,0-3 0 0,0 3 0 16,0-3 0-16,0-3 0 0,0 3 0 16,-4-1 0-16,1-5 0 0,3-3 0 0,-3 2 0 15,3 1 0-15,-7 2 0 0,3-2 9 0,1 0-9 16,-1-4 10-16,-3 4-10 0,4-7 0 16,-4 7 0-16,0-7 0 0,3 6-10 0,-3-2-17 15,-3-1-3-15,3 4-1 0,0-7 0 0,0 4-8 16,-4-7-1-16,4 3-1 0,-3 1 0 0,3 2-12 0,-4-3-3 15,4 7 0-15,-3 0 0 0,-1-4-8 0,4 10-3 16,-7-7 0-16,7 7-677 0</inkml:trace>
  <inkml:trace contextRef="#ctx0" brushRef="#br0" timeOffset="139238.045">29782 6032 1177 0,'0'0'25'0,"0"0"6"0,0 0 1 0,0 0 2 0,-4 3-34 0,0 3 0 0,-3 1 0 0,4-1 0 16,3-6 64-16,-4 6 5 0,4 0 2 0,-3 1 0 15,3-7-23-15,0 9-5 0,0-3-1 0,0 1 0 16,0-7-4-16,0 9-1 0,0-3 0 0,0-6 0 16,0 6 2-16,0 1 0 0,0-7 0 0,0 6 0 15,3 0 11-15,-3 1 2 0,0 2 1 0,4-3 0 16,-4 1-23-16,3 2-5 0,-3-6-1 0,0 6 0 15,0-9-14-15,0 4-10 0,0 5 12 0,0-3-12 16,0 1 0-16,0-1 0 0,4 0 0 0,-4 0 0 16,0 1 0-16,0-7-9 0,0 0 9 0,0 6 0 15,0-6 0-15,0 0 0 0,0 0 0 0,0 0 0 0,0 0 11 0,0 0 1 32,0 0 0-32,0 6 0 0,0-6 4 0,0 0 2 0,0 0 0 0,0 0 0 15,0 0-26-15,0 0-6 0,0 0-1 0,0 0 0 0,0 0 15 0,0 0 8 16,0 0 0-16,0 0-8 0,0 0 13 0,0 0-4 15,0 0-1-15,0 0 0 0,0 0-8 0,0 0 8 16,0 0-8-16,0 0 8 0,0 0-8 0,0 0 0 16,0 0 0-16,-4-3 0 15,1-6 0-15,3 6 0 0,0-7 9 0,0 4-9 0,-4 0 0 0,4-4 0 16,0-2 0-16,4-1 0 16,-4 4 0-16,3-1 0 0,1-5 0 0,-1 8 0 15,1-5 0-15,-4-1 0 0,4-2 0 0,-1-1 0 16,1 3 0-16,3-5 0 0,-4 5 0 0,1 0 0 0,3-9 0 15,-4 10 0-15,1-1 0 0,-4-2 0 0,3 5 0 16,1-2 0-16,-4 2 0 0,3 1 0 0,-3 3 0 0,0-4 0 16,0 1 0-16,4 9-8 0,-4-6 8 0,0 6 0 0,0 0 0 0,0 0 0 15,7-7 0-15,-7 7-10 0,0 0 1 16,7-3 0-16,-3 3 0 0,-4 0 0 0,7-3 0 0,-7 3 0 16,7 3-10-16,0 0-1 0,0 0-1 15,-4 1 0-15,4-1-6 16,0 0-1-16,0-3 0 0,1 9 0 0,-1-6-3 15,-4-3-1-15,4 0 0 0,0 7 0 0,-7-7 32 0,7 3 0 16,-3 0 0-16,3 0 0 0,0 0-25 0,-4 3 1 16,1-2 0-16,3-1 0 0,-3 0-64 0,-1-3-13 15,1 6-3-15,-1-3-374 0,1 0-75 0</inkml:trace>
  <inkml:trace contextRef="#ctx0" brushRef="#br0" timeOffset="140121.85">30000 6157 757 0,'0'0'21'0,"0"0"6"0,0 0-27 0,0 0 0 0,0 0 0 0,0 0 0 0,0 0 63 0,0 0 7 16,0 0 2-16,0 0 0 0,0 0-13 0,0 0-3 15,0 0 0-15,0 0 0 0,4 0-3 0,-4 0-1 16,7 3 0-16,-7-3 0 0,0 0-23 0,3 7-5 16,1-4 0-16,-1 3-1 0,4-6 5 0,-7 0 0 15,4 6 1-15,3-3 0 0,0 1-13 0,0-4-4 16,0 0 0-16,4 0 0 0,-1-4 12 0,1-5 1 16,3 6 1-16,0-3 0 0,0-1 0 0,0-2 0 15,1 0 0-15,-1-4 0 16,-4 7-26-16,1-4 0 0,-1 1 0 0,1 0 0 0,0-4 0 0,-4 10 0 15,0-3 0-15,-4-1 0 0,4 4 0 0,-3 0 0 16,-4 3 0-16,0 0 0 0,0 0 0 0,3-6 0 0,-3 6 0 16,0 0 0-1,0 0-45-15,0 0-5 0,0 0-1 0,0 0 0 16,0 0 15-16,0 0 2 0,-3-6 1 0,3 6 0 0,-4-4 33 0,1-5 0 16,3 9 0-16,-7 0 0 0,0-6 0 0,0 3 0 0,-4-1 0 0,0 1 0 15,1 0 17-15,-1 3 1 0,4-3 0 16,-3 3 0-16,-5 0-18 0,5 3 8 0,3-3-8 0,-4 3 0 15,4 4 0-15,-3-1 0 0,-1-3 0 16,4 6 0-16,0 1 0 0,0-4 0 0,0 3 0 0,3 1 0 16,1-1 0-16,-1-2 0 0,1 2 0 0,-1 0 0 15,1 1 8-15,3-4-8 0,0 7 9 0,0-7-9 16,0 3 27-16,0-2-1 0,0-1 0 0,0 0 0 16,3 0 8-16,-3 1 2 0,4-1 0 0,-1 0 0 15,1 4 0-15,-1-4 0 0,-3 0 0 0,4 4 0 16,3-7-9-16,0 9-2 0,0-6 0 0,0 4 0 15,0-4-25-15,4 4 0 0,-1-1 0 0,1-3 0 0,-1 4-14 16,1-1-5-16,0-6-1 0,-1 10 0 16,1-7-12-16,-1 0-4 0,1-6 0 15,-1 10 0-15,1-10-28 0,0 6-5 0,-1-6-2 16,-3 3-668-16</inkml:trace>
  <inkml:trace contextRef="#ctx0" brushRef="#br0" timeOffset="140841.761">30402 5988 990 0,'0'0'21'0,"0"0"5"0,0 0 1 0,0 0 1 16,0 0-28-16,0 0 0 0,-3 6 0 0,-1 0 0 16,4-6 83-16,-3 10 10 0,3-1 3 0,-4 1 0 15,4-4-58-15,-3 7-11 0,-1-1-3 0,4-3 0 0,0 1 12 0,0 2 3 16,0 1 0-16,4-4 0 0,-1 1-5 0,1-4-1 15,-1 7 0-15,4-4 0 0,-3 0 6 0,3-2 1 16,0 2 0-16,0-3 0 0,-3 1-29 0,3-7-11 16,-4 9 8-16,1-6-8 0,-4-3 12 0,0 0-4 15,0 0 0-15,0 0 0 0,0 0-8 0,3 6 0 16,-3-6 0-16,0 0 0 0,0 0 0 0,0 0 0 16,0 7 0-16,0-7-11 0,0 0-4 0,0 0-1 15,-3 6 0-15,3-6 0 0,0 0 16 0,0 0 0 16,0 0 0-16,0 0 0 0,0 0 0 0,0 0 0 15,0 0 0-15,0 0 0 0,0 0 0 0,-4 3 10 0,4-3-2 0,0 0 0 16,0 0-8-16,0 0 8 0,0 0-8 16,0 0 8-16,0 0 10 0,0 0 2 0,-7-3 0 0,4-3 0 15,-4-1-10-15,3 1-2 0,4-6 0 0,-3 5 0 16,-1-5-19-16,0-1-4 0,4-2-1 0,-3 2 0 16,3-3 16-16,0-2-9 0,-4 5 9 0,4 4-8 15,0-7 8-15,-3 3 0 0,3 1 0 0,0 2 0 16,0-2 0-16,0 2 0 0,0-2 0 15,3 6 0-15,-3-1 0 0,4 1 11 0,-1 0-3 0,-3-4 0 16,0 7-8-16,0 3 8 0,4-3-8 0,-4 3 8 16,4-6-8-16,-4 6 0 0,3-3 0 0,-3 3 0 15,4-7 0-15,-1 4 0 0,1 0 0 0,-4 3 0 16,7-3 0-16,0 0-11 0,0 3 3 0,3 0 0 16,1 3 8-16,0 0-13 0,-1-3 5 0,4 6 8 15,-3-2-12-15,3-1 12 0,0 0-10 0,0 3 10 0,0-3-10 16,0 0 10-16,-3-3-10 0,3 7 10 15,-3-4-47-15,-1 0-3 0,1 0-1 0,-1-3 0 16,-3 3-71-16,1 0-14 0,-1-3-4 0,0 0 0 0</inkml:trace>
  <inkml:trace contextRef="#ctx0" brushRef="#br0" timeOffset="141687.378">31006 6029 1177 0,'0'0'52'0,"0"0"11"0,0-7-51 0,0 7-12 0,3-6 0 0,-3 6 0 16,0-6 96-16,4 3 16 0,-4-4 3 0,0 7 1 15,0 0-32-15,0 0-7 0,0 0-1 0,0 0 0 16,0 0-25-16,0 0-6 0,0 0-1 0,0 0 0 0,-7-3-35 16,7 3-9-16,-7 3 0 0,0-3 0 15,-1 0 0-15,1 10 0 0,0-7 0 0,0 0 0 0,0 0 0 0,0 4 0 16,-3-1 0-16,-1-3 0 0,4 6 0 0,-4-5 0 15,1 2 0-15,-1 0 0 0,4-3 12 0,-3 3 0 16,3-2 0-16,-4 2 0 16,4-3-4-16,-4 6 0 0,4-5 0 0,0 2 0 0,0 0 0 15,4 0 0-15,-4 1 0 0,3-1 0 0,-3-3-8 0,0 3-11 16,3 1 3-16,4-7 0 0,0 0 8 0,0 0 0 16,-3 6 0-16,-1 3 0 0,1 1 0 0,-1-1 0 15,4 0 0-15,4 1 0 0,-4 2-8 16,0-2 0-16,0-4 0 0,3 7 0 0,1-7 8 0,-1 0-8 15,-3-6 8-15,0 10-8 0,4-4 8 0,-4-6 0 16,7 3 0-16,0 0 0 0,0-3 0 0,0 0 0 0,-7 0 0 16,7 0 0-16,0-3 0 0,0 0 0 15,0 0 8-15,0-4-8 0,0 4 0 0,1 0 0 0,2 0 0 16,-3-6 0-16,0 6 0 16,0-1 0-16,0-2 0 0,0 3 0 0,0-3 0 0,1-4 9 0,-1 4-9 0,-4-3 0 15,4-4 11-15,0 10-11 0,0 0 10 16,-3-3-10-16,3-1 8 0,-4-2-8 0,4-4 0 0,-3 4 9 15,-1 3-9-15,-3-4 0 0,4 1 0 0,0-1 0 16,-1 1-8-16,-3 6 8 0,4-7 0 0,-4 4 0 16,0 6 0-16,0 0 0 0,0-3 0 0,0 3 0 15,0 0 0-15,0 0 0 0,0 0 0 0,0 0 0 16,0 0-10-16,0 0 10 0,0 0-13 0,0 0 5 16,0 0 8-16,-4 3-8 0,-3 3 8 0,3 4-8 15,4-1 0-15,-3-2 0 0,3 2 0 0,0 0 0 0,3 4 8 16,-3-4 11-16,0-9-3 0,4 7 0 15,0 2-8-15,-1 0 12 0,1 4-12 0,3-4 12 0,-4 4-12 0,1-4 0 16,-1 7 9-16,1-3-9 16,-4-1 0-16,3 1 8 0,1-1-8 0,-1 1 0 0,1-1 0 0,-1 1 0 15,1-4 0-15,-1 4 0 16,1-1-24-16,0-2-4 0,-1-1 0 0,1 0 0 16,-1-2-32-16,4 5-6 15,-3 1-2-15,-1-4 0 0,1-2-22 0,-1-1-5 0,4 0-1 0,-3 0 0 16,-1 1 0-16,-3-7 0 0,7 3 0 0,-3 0-260 15,-4-3-52-15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01T13:53:11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17343 12355 806 0,'0'0'17'0,"0"0"4"0,0 0 1 0,0 0 2 0,0 0-24 0,-4 9 0 0,4-2 0 0,0-1 0 16,0 3 0-16,0-6 0 0,0-3 0 15,0 10-354-15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6T19:01:38.6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20768 6907 1364 0,'0'0'28'0,"0"0"7"0,0 0-35 0,0 0 0 0,0 0 0 0,0 9 0 0,0-9 23 0,0 6-3 15,0 1 0-15,0-7 0 16,0 0-20-16,0 0 0 0,-4 9 0 0,4-9-8 16,0 0 8-16,0 0 8 0,0 0-8 0,0 0 11 15,0 0-1-15,0 0 0 0,0 0 0 0,0 0 0 0,0 0 14 0,0 0 4 16,0 0 0-16,0 0 0 0,0 0-28 0,0 0-14 16,4-6 2-16,3 0-428 15,-3 2-86-15</inkml:trace>
  <inkml:trace contextRef="#ctx0" brushRef="#br0" timeOffset="14678.566">21858 7076 1907 0,'0'0'80'16,"0"0"-64"-1,0 0-6-15,0 0-2 0,0 0 0 0,0 0 0 16,0 0-152-16,0 0-32 0</inkml:trace>
  <inkml:trace contextRef="#ctx0" brushRef="#br0" timeOffset="16929.827">23036 7587 1450 0,'0'0'32'0,"0"0"6"0,0 0 2 0,4 6 1 15,-1 1-33-15,4-7-8 0,1 9 0 0,-5-9 0 16,-3 0-75-16,7 3-17 0,0-3-3 0</inkml:trace>
  <inkml:trace contextRef="#ctx0" brushRef="#br0" timeOffset="28388.562">30995 7493 1845 0,'0'0'38'0,"0"0"10"0,0 0-38 0,-3 6-10 0,3 1 0 0,0 2 0 15,-4 0 16-15,4-2 0 0,0 2 1 0,0 4 0 16,0-4-17-16,-4 1 0 0,4-4 0 0,0 6 0 15,0-2 0-15,0 2 0 0,0 1 0 0,4 2 0 16,-4-2 8-16,0-7 0 0,4 7 1 0,-4 3 0 16,0-4-9-16,0-6 0 0,0 7 0 0,0-4 0 0,0-9 0 15,0 7 8-15,0-7-8 0,0 0 0 16,0 0 0-16,0 0 0 0,0 0-12 0,0 0 12 16,0 0-46-1,0 0-2-15,0 0 0 0,0 0 0 0,0 0-12 0,0 0-4 0,0-4 0 0</inkml:trace>
  <inkml:trace contextRef="#ctx0" brushRef="#br0" timeOffset="30006.695">31828 7559 1198 0,'0'0'26'0,"0"0"6"0,0 0 0 0,0 0 3 0,3-6-35 15,-3-1 0-15,4 1 0 0,-4-3-348 0,3 2-77 0</inkml:trace>
  <inkml:trace contextRef="#ctx0" brushRef="#br0" timeOffset="31309.705">28074 7305 866 0,'0'0'18'0,"0"0"4"0,0 0-22 0,0 0 0 0,0 0 0 0,0 0 0 15,0 0 77-15,0 0 11 0,0 0 3 0,0 0 0 16,0 0-33-16,0 0-6 0,0 0-2 0,-7 0 0 15,0 0-7-15,0 0-2 0,-4 3 0 0,4-3 0 16,-3 3-15-16,3 0-3 0,0 1-1 0,0 2 0 16,-4 0-13-16,4-6-9 0,0 9 12 0,-4-5-12 15,4 2 10-15,0-3-10 0,0 3 8 0,0 1-8 16,0-7 27-16,7 0 0 0,-4 9 0 0,-3 0 0 16,4-6-10-16,-1 7-1 0,1-4-1 0,-1 0 0 15,4-6-15-15,-3 4 11 0,3-4-11 0,-7 9 10 16,3-6-10-16,1 3 0 0,-4 1 0 0,7-7 8 15,-4 6-8-15,4-6 8 0,-3 6-8 0,3-6 8 16,0 6-8-16,0-6 0 0,0 0 0 0,-4 4 0 0,4-4 0 16,0 0 0-16,0 0-9 0,4 9 9 0,-4-9 0 15,3 3 0-15,1 3 0 0,-4-6 0 0,7 7 0 0,-4-1 0 16,-3-6 0-16,4 6 0 0,3-3 0 0,0 4 9 16,0-1-1-16,-4 0 0 15,4 0-44-15,0 1-10 0,1-1-2 0,-1 0 0 16,3-3 0-16,-3 4 0 0,4-7 0 0,-1 6 0 0,-3 0 23 0,4-6 4 15,0 0 1-15,-4 7 0 16,3-4-20-16,1 0-3 0,-4 3-1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23T16:35:34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6 6448 0 0,'0'0'141'0'0,"-1"1"23"0"0,-13 16 171 0 0,9-6-161 0 0,4-9 562 0 0,1-2 238 0 0,0 0 39 0 0,0 0-60 0 0,0 0-287 0 0,0 0-122 0 0,0 0-28 0 0,0-1-72 0 0,-5-33-336 0 0,5 32-446 0 0,0 2-136 0 0,0 0-34 0 0,0 0-4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23T16:35:51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10656 0 0,'0'0'232'0'0,"0"0"56"0"0,0 0 0 0 0,0 0 8 0 0,0 0-232 0 0,0 0-64 0 0,0 0 0 0 0,0 0 0 0 0,0 0 0 0 0,0 0 0 0 0,0 0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3-23T16:35:56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10912 0 0,'0'0'240'0'0,"0"0"48"0"0,0 0 16 0 0,0 0 0 0 0,0 0-240 0 0,0 0-64 0 0,0 0 0 0 0,0 0 0 0 0,0 0 0 0 0,0 0-96 0 0,0 0 32 0 0,0 0 0 0 0,0 0-376 0 0,0 0-72 0 0,0 0-8 0 0,0 0-8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8T18:43:59.2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15815 10331 971 0,'-25'-25'20'0,"18"16"6"0,-3 2-26 0,3-2 0 0,0-1 0 0,-4 7 0 0,4-3 0 16,0 0 0-16,-4 3 0 0,1 3 0 15,3 0-21-15,-4 3 3 0,1 0 1 0,-1 3 0 0,0 0 1 0,-3 7 0 16,0-4 0-16,-4 4 0 16,1-1 16-16,-1 10-10 0,1-3 10 0,-1 0-8 0,0 3 8 0,1-3-12 15,-5-4 12-15,5 1-12 16,-4-6 28-16,3 2 4 0,0-2 2 0,-3-7 0 0,4 3 33 0,-1-3 6 16,0 3 2-16,1-3 0 15,-1 1-13-15,0-4-2 0,-3 6-1 0,4-3 0 0,-1 0-3 16,0-3 0-16,1 6 0 0,3-2 0 15,-4-1-31-15,4 3-13 0,-4-3 11 0,4 3-11 0,-4 1 0 0,4-1 0 0,0-3-11 16,0 0 11 0,4 7-49-16,-5-1-3 0,5-3 0 0,-4 4 0 0,3-4 29 15,1 7 6-15,-1-7 1 0,-3 6 0 0,3-2 16 0,-3-1 0 16,0-6 0-16,3 10 0 0,1-4 16 0,-1-3 6 0,1 1 2 16,-4 2 0-16,3 1 22 0,-3-4 5 0,3 10 1 15,1-10 0-15,-4 6-36 0,3 7-8 0,-3-6 0 16,3 2-8-16,1-2 0 0,-1 6 0 0,1-7 0 0,-1 4 0 15,0 0 0-15,4-4 0 0,-3 1 0 16,3 2 0-16,3-2-16 0,1-1-4 0,-1 1-1 0,1 0 0 16,3-1 1-16,-4-2 0 0,4 2 0 0,0 1 0 15,0-1 11-15,0-2 9 0,0 2-12 0,0 7 12 16,0-7 0-16,0 4 0 0,0 0 0 0,-3 0 0 16,3-4 12-16,0 4-3 0,0-4-1 0,0-2 0 15,-4 2 4-15,4 7 0 0,0-10 0 0,0 4 0 16,0 0-12-16,0 2 0 0,0-2 0 0,0-1 8 0,0 7-8 15,-3-3 0-15,3 6 0 0,0-3 0 0,0-1 0 16,-4 1 0-16,4 3 0 0,0-3 0 16,-4 3 0-16,4 0 0 0,-3-3 0 0,3-1 0 0,-4 4 0 0,4-3 0 15,-3 0 0-15,-1 0 0 0,4-3 0 0,0 6 0 16,-3-4 0-16,3-2 0 16,-4 3 0-16,4-4 0 0,4 1 0 0,-4 0 0 0,0-4 0 0,0 1 0 15,0-1 0-15,3 1 0 0,-3-4 0 0,0 4 0 16,4-7 0-16,-1 4 8 0,1-4-8 0,3 0 12 15,-3 4-12-15,-1-1 12 0,4-3-12 0,0 1 10 16,0-1-10-16,0 0 10 0,0 4-10 0,0-4 0 16,4 0 0-16,-4 0 8 0,7 1-8 0,-3 2 0 0,-1 0 0 15,1 1 0-15,3-4-12 0,-3 0 3 0,3 4 0 16,0-4 0-16,0 0 1 0,-4 1 0 0,5-1 0 0,-1 0 0 16,0 0-4-16,0-6 0 0,-3 10 0 15,3-4 0-15,0-3 20 0,3 0 3 0,-3 0 1 0,1 1 0 16,-1-4 6-16,0 3 2 15,-4-6 0-15,1 3 0 0,3 0 19 0,0 0 4 0,0 0 1 0,0 0 0 16,1 3-36-16,2 0-8 0,1-3 0 16,-4 9 0-16,4-6 0 0,-1-3 8 0,-3 10-8 0,0-4 12 15,4 4-12-15,0-4 0 0,-1 3 0 0,-3-3 0 16,4 4 0-16,-4-4 0 0,4 7-10 0,-4-7 10 16,4 7-24-16,-1-4 2 0,4-3 0 0,-3 0 0 15,3-2 10-15,0 2 1 0,1-3 1 16,-1-3 0-16,0 0 10 0,0 0 12 0,-3-3-2 0,3 0-1 15,0-4 19-15,0-2 4 0,0-3 1 0,4 5 0 16,-4-2 16-16,4-4 3 0,3 1 1 0,-3-1 0 0,3 1-37 0,0-1-8 16,4-3-8-16,0 4 11 15,-4-4-11-15,4 4 0 0,-1-1 9 0,-2 1-9 0,2-4 0 16,-6 0 0-16,3 4 0 0,4-1-12 16,-7 7 12-16,0-7 0 0,-4 7 0 0,0 0 0 15,0 0 0-15,-3-1 0 0,-1 7 0 0,-3-3-12 16,4 0-6-16,-4 0-2 0,0 3 0 0,0-3 0 15,-3 0 20-15,3 3 0 0,-3-7 0 0,-1 7 0 16,-3-3 0-16,4 0 0 0,-1-3 0 0,1 6 0 0,-4-3 12 16,4-1 7-16,-1-2 1 0,1 6 0 15,-1-6 0-15,1 3 0 0,3 0 0 0,0 0 0 0,-3 3-5 16,3-7-1-16,0 7 0 0,0 0 0 0,0 0-14 0,0 0 8 16,0 0-8-16,1 0 0 0,-1 0 0 0,0 0 0 0,3 0 0 15,-2 7 0-15,-1-4 0 0,0 0 0 16,0 3 0-16,-4-3 0 0,5 3 0 15,-5 1-12-15,1 2 3 0,-1-6 0 0,1 7 9 0,-4-1-10 0,4 1 10 16,-4-4-10-16,3 0 10 0,-3 0 0 0,4 1 0 0,-4-4-8 16,0 0 8-16,4-3 11 0,-4 0-3 0,0 0 0 15,3 0 4-15,1 0 1 0,-1-3 0 0,1 3 0 16,3-3-5-16,0-4 0 0,4 4-8 0,-1-6 12 16,-2 9-12-16,2-6 8 0,1-1-8 15,0 4 0-15,-1 0 0 0,-3 0 0 0,4 0 0 0,0 0 0 16,-4-4 0-16,3 7 0 0,-3-3 0 0,0 3 0 15,1-3 11-15,-1 3 2 0,0 0 1 0,0 0 0 16,-3 0-14-16,-1 0 0 0,1 0 0 0,-1 3 0 16,-3-3 0-16,4 3 0 0,0-3 0 0,-1 7 0 15,-3-7 0-15,4 0 0 0,-4 0 0 0,3 0 0 16,-3 0 0-16,0 0 0 0,1 0 0 0,-1 0 0 16,0-7 0-16,0 7-20 0,0 0 4 0,-4-3 0 15,4 3 16-15,0-3 0 0,-3-3 0 0,3 6 0 16,0-3 0-16,0 3 0 0,0 0 0 0,0-4 0 15,4 4 0-15,-4-6 0 0,3 6 0 0,-3 0-10 16,1 0 0-16,2 0 0 0,-3 0 0 0,4-3 0 16,-4 0 10-16,0 3-10 0,3-6 10 0,-2 3-10 0,-1-4 10 0,3 7 0 15,-3-3 0-15,0 0 0 0,0-3 0 0,0 6 0 0,-3-3 0 0,3-1 8 32,-4-2 5-32,1 6 2 0,0-3 0 0,-4 3 0 0,0 0-3 0,3-3 0 0,1-3 0 0,-1 2 0 15,-3 4 3-15,0-6 0 16,0 6 0-16,0-6 0 0,-3 0-6 0,3-1-1 0,-4-2 0 15,4 0 0-15,-3-1-8 0,-1-2 0 16,0 5 0-16,1-5 8 0,-4 2-8 0,3-2 0 0,1-1 0 0,-1 4 0 16,1-4 0-16,3 1-9 0,3-1 9 0,-3 1 0 15,4-4-11-15,-4 4 11 0,3-1-10 0,-3 0 10 16,4 1-8-16,3-1 8 0,-4 1 0 0,1-7-9 16,3 6 9-16,0 7 0 0,-3-3 0 0,3-1 0 15,0 1-16-15,-4 3 3 0,4-4 0 0,-3 1 0 16,3-1 13-16,-4-2 0 0,-3-1 9 0,0 7-9 15,0-6 27-15,0-4-1 0,0 3 0 0,0 1 0 0,0-1-26 16,0-2 8-16,4-4-8 0,-1-3 0 16,1-3 0-16,3 0 0 0,0-4 0 0,4-5 0 0,-1-1-11 0,1-2 11 15,3-1-8-15,-3 1 8 16,3 2 0-16,0 1 0 0,3-4 0 0,-2 3 0 0,-1 1 0 0,0 3 14 16,0-1-2-16,-4 1 0 15,1 6 4-15,0 3 1 0,-4-3 0 0,0 12 0 16,-4 1-9-16,4-1-8 0,-3 4 9 0,-4 2-9 15,0 1 8-15,0-3-8 0,0 9 0 0,-4-3 9 0,1-1 2 0,-4-2 0 16,0 6 0-16,-4-3 0 16,-3 3-31-16,-4-3-5 0,-6 3-2 0,-1-6 0 0,4 6 18 15,-7 0 9-15,3-3-10 0,-3-1 10 16,3 1 0-16,0 0 0 0,4 0 0 0,-4-3 0 0,1-1-10 0,3 1 10 16,-1-6-10-16,1 2 10 0,0-2-17 0,-4-1 2 15,4 7 1-15,0-4 0 0,0 1 14 0,0 0-11 0,0-4 11 16,-1 10-10-16,1-6 10 0,4 5 0 15,-5-2 0-15,1 3 0 16,0 0 0-16,0-3-10 0,-4 6 10 0,0-4-10 0,1 4 10 0,-4 4 0 0,3-4 0 16,-7 0 0-16,0 6 0 0,1-6-12 0,-1 0 4 15,-3 0 0-15,-1 0 8 0,1-6 11 0,0 6-3 0,0-4 0 16,-1 1-19-16,-3 3-4 16,4-6-1-16,-4 6 0 0,1 0 1 0,-5 0 0 0,4-3 0 0,-3 3 0 15,0 0 7-15,-1 0 8 0,-2 0-13 16,2 3 5-16,1-3 8 0,3 0 0 0,0 0 0 0,0 0 8 15,1 0 3-15,2 0 1 0,1 0 0 0,0 0 0 16,0-3 1-16,-1 3 1 0,5-3 0 0,2-3 0 0,-2 6-27 16,2-4-6-16,1 1-1 0,3 0 0 15,-3-3 9-15,3 0 2 0,-3-1 0 0,4 1 0 0,-5 0 30 0,5-4 7 16,-1 4 0-16,0 3 1 16,1-3-29-16,-1-1 0 0,0-2 0 0,0 9 0 0,1-3 0 0,3 3 8 15,-4 0-8-15,4 0 0 16,0 3-144-16,-1 3-32 0,-2 4-7 0</inkml:trace>
  <inkml:trace contextRef="#ctx0" brushRef="#br0" timeOffset="10136.945">3351 5884 608 0,'0'0'12'0,"0"0"4"0,0 0-16 0,0 0 0 0,-7 0 0 0,0 4 0 16,7-4 72-16,-7 3 12 0,0 0 3 0,-3 6 0 15,6-6-31-15,-3 4-7 0,3-1-1 0,4 0 0 16,-7 4 0-16,4-4 0 0,-1 0 0 0,4 0 0 15,-3 7-8-15,3-4-1 0,0 1-1 0,0-1 0 16,0 7 10-16,0 0 1 0,0-1 1 0,0 4 0 16,3-3-16-16,1 3-3 0,-1-1-1 0,1-2 0 15,-1 9-10-15,-3-3-1 0,4 0-1 0,3 3 0 16,-3-3-18-16,-1 3 0 0,4-3 0 0,-3 3 0 16,3 0 0-16,-4 3 0 0,1-9 0 0,-1 13 0 15,1-7 0-15,-1 0 10 0,1 3-10 0,-4 0 12 16,0-3-12-16,3 13 0 0,-3-7 0 0,0 4-11 15,0-1 11-15,0-5 0 0,0 5 0 0,-3-3 0 16,3-2 0-16,-4-1 0 0,1-3 0 0,-1-3 0 16,4-3 20-16,-3 3 5 0,-1-10 2 0,1 10 0 15,3-6-43-15,-4 3-9 0,4-4-2 0,0 1 0 16,0 0 27-16,0-1 0 0,0 1 0 0,0 0 0 16,0-4 0-16,0 1 9 0,0-1 0 0,0-2 0 15,0-7-22-15,0-3-5 0,0 0-1 0,0 0 0 16,0 0-28-16,0 0-5 0,0 0-2 0,0 0 0 15,4-3-8-15,-4-7-2 0,0-2 0 0</inkml:trace>
  <inkml:trace contextRef="#ctx0" brushRef="#br0" timeOffset="10816.685">3281 5684 850 0,'-7'3'17'15,"3"-3"6"-15,1 0-23 0,3 0 0 0,0 0 0 0,0 0 0 16,0 0 72-16,0 0 9 0,0 0 3 0,0 0 0 16,0 0-30-16,-4-10-6 0,-3-2 0 0,4 3-1 0,3 9 3 15,-4-10 1-15,4-2 0 0,0 12 0 0,0-10-27 16,0 10-6-16,0 0-1 0,0 0 0 0,0 0-17 0,0 0 0 0,0 0-13 0,0 0 5 16,0 0 8-16,0 0 0 0,7 0 0 15,0-3 0-15,-3 0 0 0,3 3 0 0,-4 0 10 0,4 0-10 31,-3 0 0-31,3 0 0 0,-4 0 0 0,5 0-10 0,2 0 10 0,1 0 0 0,-1 3 0 0,4-3 0 16,1 0 0-16,-1 0 0 16,7-3 0-16,-4 3 0 0,-6 0 0 0,7 0 0 15,-1 0 10-15,1 3-10 0,0 0 8 0,6 3-8 0,-3 1 0 16,-3-1 0-16,7 7 0 0,-4-1 0 0,4 1 0 0,-1-1 0 16,-10 10 8-16,8-6-8 0,-1 3 0 0,-4-4 0 15,1 7 0-15,0-3-8 0,-4 0-1 0,-4 0 0 16,-6-4 25-16,3 4 4 0,-4-3 2 0,-3-4 0 15,0 4-35-15,0-7-7 0,0 1-2 16,-3 2 0-16,-1 4 51 0,1-3 11 0,-1 2 1 0,-6 1 1 16,-1 3-30-16,-3-3-12 15,0-1 8-15,0 1-8 0,-4 0 0 0,1 2 8 0,2-2-8 16,1 6 0-16,-3-6 0 0,-1-1 0 0,0 4 0 0,4-3 0 16,0-4 16-16,-3 4-3 0,-1-7 0 0,7 4 0 15,-3 0 5-15,-3-4 1 0,3-3 0 0,-1 7 0 16,5-4-28-16,-1 1-6 0,-3-7-1 0,4 9 0 15,-1-2 16-15,7-1 0 0,-3 0 0 0,0-2 0 16,0 2 0-16,4-6 0 0,-4 4 0 0,-4-4-9 16,4-3-1-16,0 0 0 0,0 0 0 0,-4-3 0 15,4-4-50-15,0-5-9 0,0 5-3 0</inkml:trace>
  <inkml:trace contextRef="#ctx0" brushRef="#br0" timeOffset="11624.185">3905 6900 1076 0,'0'0'24'0,"-7"-9"4"0,4 0 2 0,-8-1 0 0,4-2-30 15,0 5 0-15,3-2 0 0,-3 0 0 0,0 2 48 0,4-2 4 16,-4 3 1-16,3-1 0 0,1 1 19 0,-4 3 4 15,7 3 1-15,0 0 0 0,0 0-39 0,-7 0-8 16,7 0-2-16,-7 3 0 0,7-3-9 0,-8 0-3 0,8 0 0 16,-3 6 0-16,3-6-16 0,-7 7 0 0,7-1 8 15,-7 0-8-15,7-6 0 0,-4 6 0 0,1-2 8 0,-4 5-8 16,7-9 0-16,0 0 0 0,-4 3 0 0,1 10 0 16,3-13 8-16,-4 6-8 0,-3 3 0 0,4-6 0 15,3-3 0-15,0 0 0 16,0 0 0-16,0 0 0 0,-4 7 0 0,1 2 0 15,3 1 0-15,-4 2 0 16,4 1 0-16,0-4 0 0,0 4 0 0,0 2 0 0,0 1 0 0,4 0 0 16,-4-4 0-16,3 1 0 0,-3-13 0 0,0 9 0 0,4 7 0 0,-1 0 0 31,4-4 0-31,-7-6 0 0,0-6 0 0,0 0 0 0,0 0 0 0,4 7 0 0,3-1 0 0,-7-6 0 16,0 0 12-16,0 0-12 0,0 0 12 15,0 0-12-15,10 0 0 0,-3 0 0 0,-3-6 0 0,6-1 0 16,-2 7 0-16,2 0 0 0,-3-3 0 0,4 0-12 15,-1 0 12-15,4 0 0 0,-3-3 0 0,7-4 0 16,-8 4 0-16,1-7 0 0,-8 4 0 16,8-1 0-16,-4-5 0 0,-3 9 12 0,6-1-3 0,-6-5 0 0,-1-4-9 15,1 3 12-15,-1 7-12 0,4 0 12 0,-3 0-12 16,-1-4 0-16,-3-2 9 0,0 5-9 0,0-11 8 16,0 5-8-16,-3 4 8 0,-1-7-8 15,4 0 8-15,-3 1-8 0,-4 2 10 0,3 1-10 0,-3-4 10 16,0 6-10-16,4-2 10 0,-5-1-10 15,1 1-20-15,0 2-9 0,0 1-3 16,-3-4 0-16,-1 4 32 0,1-3 0 0,-1 8 0 0,0-5 0 0,4 3 0 0,0-1 0 16,4 7 0-16,-4-3 0 15,3 0 0-15,-3 3 0 0,4 3 0 0,-1 0 0 16,1 10-48-16,3 0-16 0,-4 5-3 0,4 4-1 16,0 3 4-16,0-3 0 0,0 3 0 0,-4 4 0 15,4-1 0-15,0-3 0 0,4 0 0 0,-4-3 0 16,4 0-1-16,-1-3 0 0,1 3 0 0</inkml:trace>
  <inkml:trace contextRef="#ctx0" brushRef="#br0" timeOffset="12223.17">4272 6672 727 0,'0'0'16'0,"0"0"3"0,0 0 1 0,0 0 0 0,-3-4-20 16,3 4 0-16,0 0 0 0,0 0 0 0,-11 0 73 0,11 0 11 15,0 0 1-15,-7 4 1 0,0 2-25 0,3 0-5 16,1 0 0-16,-1 4-1 0,1-4-43 0,3 3-12 16,0 4 0-16,0-4 8 0,0 1-8 0,0-4 0 15,0 7 0-15,3 2 0 0,-3 1 0 0,4 0 0 0,-1 2 0 0,1-2 0 16,-1 3 11-16,1-10 1 15,-1 1 0-15,1-1 0 0,3 10 4 0,-3 0 2 16,-1 3 0-16,-3-3 0 0,4-4 27 16,-1 4 6-16,4-6 1 0,-7-7 0 15,7 0 0-15,-7-6 0 0,0 0 0 0,7 0 0 0,0 3-41 0,0-3-11 0,1 0 0 16,6 7 0-16,-4-7 0 0,-3 0 0 0,4 0 0 16,-1-7 0-16,-2 7 29 0,2-6 2 0,1 0 0 15,-4-1 0-15,3-2 1 0,-6 3 1 16,-1 3 0-16,4-7 0 0,0 7-33 0,-3-3-11 0,3 0 0 0,-3-4 0 15,-4 1 11-15,3-4 0 0,1 4 0 0,-4-1-8 16,3-5 16-16,-3 2 4 0,0 7 1 0,0-4 0 16,0 1-13-16,0 0 0 0,0 6 0 0,0-7 0 15,-3-2 0-15,3 2 0 0,0 4 0 0,0 0 0 16,0-1 0-16,0 1 0 0,0 6 0 0,0 0 0 16,0 0-48-16,0 0-13 0,0 0-3 0,0 0-477 15,0 0-96-15</inkml:trace>
  <inkml:trace contextRef="#ctx0" brushRef="#br0" timeOffset="12933.697">4681 6828 754 0,'0'0'21'0,"0"0"5"0,-3 7-26 0,3-7 0 0,0 0 0 0,0 0 0 16,-4 6 65-16,4-6 8 0,0 3 2 0,0-3 0 15,0 0-20-15,0 0-4 0,0 0-1 0,0 0 0 16,0 0 25-16,0 0 5 0,0 0 0 0,4 3 1 15,-1 7-7-15,1-7-2 0,-1 9 0 0,1-2 0 16,-1-1-41-16,5 0-9 0,-1 4-2 0,0 0 0 16,-4 2-3-16,4-2-1 0,-3-1 0 0,3 1 0 0,-4-4-1 15,1 1-1-15,-1 8 0 0,-3-2 0 16,4 0 1-16,-4 0 0 0,0-4 0 0,3 1 0 16,-3-7-4-16,0-6-1 0,0 0 0 0,-3 6 0 15,-1 4 8-15,4 2 2 0,-3 7 0 16,-1 0 0-16,4-4 10 0,-3-5 2 0,3-7 1 0,-4 6 0 15,4-9-41-15,0 0-9 0,0 0-2 0,0 0 0 16,0 0 19-16,0 0-10 0,0 0 10 0,0 0-8 16,0 0 8-16,0 0 0 0,0 0 0 0,4-9 0 15,-1 6 0-15,-3-7 0 0,4-2 8 0,-4-1-8 0,-4-2 12 0,1-1-1 16,3 3-1-16,-4-12 0 16,1 10-10-16,-1-7 0 0,-3 3 0 0,0-6 0 0,4 9-11 0,-1-6 3 15,1 0 0-15,-1 3 0 0,0-3 8 0,1 4 0 16,-1-4 0-16,1 6 0 0,-1-3 0 15,1 4 0-15,3 5 0 0,-4-2 0 0,4 5 0 0,-3-2 0 16,3-1 0-16,-4 1 0 0,4 3 0 0,0-4-12 16,4 4 2-16,-4 0 0 0,3 0 10 0,1-1-12 0,-1 1 12 15,1 3-12-15,3-7 12 0,-4 7 0 16,5 0 0-16,-1 0 0 0,0-3-11 0,-7 6 11 0,0 0-13 0,0 0 5 16,10 3-12-16,-10-3-3 0,11 0 0 15,-1-3 0-15,1-7 33 0,3 1 6 0,-3 6 2 0,-4-7 0 16,3 10-38-1,1-3-7-15,-11 3-1 0,10 3-1 0,5-3-7 0,-15 0-2 0,10-3 0 16,4 0 0-16,0-3-33 16,-3 3-6-16,3-4-2 0,-3 4 0 0,-4-6 12 0,0 9 3 15,3 0 0-15</inkml:trace>
  <inkml:trace contextRef="#ctx0" brushRef="#br0" timeOffset="13972.635">6167 6678 962 0,'0'0'27'0,"-4"-6"7"0,4-1-34 16,-3-2 0-16,-1-1 0 0,0 4 0 0,1-3 89 0,-4 2 11 0,3 7 3 0,-3-3 0 31,0 0-28-31,4-3-6 0,-4 6-1 0,0-3 0 15,0 0-29-15,-1-4-7 0,-2 7 0 0,-1-3-1 0,1 6-15 0,-1-3-2 16,1 7-1-16,2-1 0 0,-2 6-13 16,-4 1 0-16,3-4 8 0,1 10-8 15,-1 0 0-15,0 0 0 0,1-3-12 0,-1 6 12 0,1-1-9 0,3-2 9 16,-4-3 0-16,8 0-9 0,-8 6 9 0,-7-4 0 16,8 1 0-16,-1 3 8 0,1-3 2 0,-5-3 1 0,5 2 0 15,-1-2 0-15,4 0 36 0,0-7 7 0,4 4 2 16,-1-7 0-16,4 0-39 0,0-6-7 0,0 0-2 15,0 0 0-15,0 0-8 0,0 0 0 16,11-3 0-16,3 3 0 0,0-9 0 0,0 9 0 0,4-6 0 16,-1-1 0-16,8-5 24 15,-11 2 4-15,4-5 0 0,3 2 0 0,-7 1-28 0,0-1-11 0,0 0 1 16,4 4 0 0,-8-4-18-16,1 1-3 0,-4 3-1 0,4-4 0 15,-8 0 4-15,4 1 1 0,-3-1 0 0,-4 1 0 0,3-1 27 0,-3 4 0 0,0-4 0 0,-3 1-8 16,3 2 8-16,-4 1 0 0,4 0 0 0,-3-4 8 15,-1 13 2-15,4 0 1 0,-3-3 0 0,-4 0 0 16,7 3 3-16,-4-7 1 0,1 4 0 0,3-3 0 16,0 6-1-16,0 0 0 0,0 0 0 0,0 0 0 15,0 0-14-15,0 0 8 0,0 0-8 0,0 0 0 16,0 0 0-16,0 0 0 0,0 9-13 0,0 1 4 16,3-1 9-16,-3-2-8 0,4 8 8 0,-4-2-8 15,3 2 8-15,1 4 0 0,-4-3-9 0,3 6 9 16,1-6 0-16,-4 6 0 0,3-4 0 0,-3 1 0 15,4 3 0-15,-1-6 0 0,1 3 0 0,-4-4 0 16,0-2 0-16,3-4 0 0,-3 1 0 0,0-1 0 0,0 0 0 16,4 1 0-16,-4-1 0 0,3 1 0 0,1-7 0 15,0 6 0-15,-1-2 0 0,1-4 0 0,-1 0 0 0,1 3 0 16,3 0 0-16,0-6 0 16,-4 7-27-16,4-7-1 0,4 0 0 0</inkml:trace>
  <inkml:trace contextRef="#ctx0" brushRef="#br0" timeOffset="14328.068">6456 6750 1036 0,'0'0'23'0,"0"0"5"0,-7 0 0 0,7 0 1 0,0 0-29 16,-4 3 0-16,-3 3 0 0,0 1 0 16,4-1 57-16,-1 0 6 0,1 0 1 0,-1-2 0 15,4 5-52-15,-3 0-12 0,3-2 0 0,-4 5 0 16,8-2 54-16,-1 2 8 0,1 1 2 0,3 2 0 15,-4-2-55-15,4 3-9 0,0-1 0 0,0 4 0 16,0-3 0-16,0-1 20 0,-3 4-3 0,-1-6 0 16,1 2-17-16,0-5 8 0,-1-1-8 0,-3-9 0 15,0 0 0-15,0 0 0 0,0 0 0 0,0 0 0 16,-3-3-114-16,-5-3-30 0</inkml:trace>
  <inkml:trace contextRef="#ctx0" brushRef="#br0" timeOffset="14629.036">6304 6126 974 0,'0'9'28'0,"0"-9"5"16,4 7-33-16,-4-7 0 0,0 0 0 0,0 0 0 16,0 0 66-16,0 0 6 0,0 0 2 0,0 0 0 15,0 0-19-15,0 0-4 0,0 0-1 0,3 6 0 16,-3-6-15-16,4 6-3 0,-1-3-1 0</inkml:trace>
  <inkml:trace contextRef="#ctx0" brushRef="#br0" timeOffset="15455.371">7130 6609 1285 0,'0'0'28'0,"-7"-3"5"0,3-4 2 0,-3 4 2 0,0-3-29 0,0 3-8 0,0-7 0 0,0 4 0 0,-4 0 71 0,4 0 13 15,-3-1 2-15,-1 4 1 0,0 0-41 0,4 3-8 16,-7 0-2-16,0 0 0 0,0 0-28 0,0 3-8 16,0 0 0-16,0 7 0 15,3-1 52-15,1-3 10 0,2 10 2 0,5 0 0 16,-8-1-103-16,1 7-20 0,3 0-4 0,0 3-1 16,3 1 52-16,1 2 12 0,-1-3 0 0,1 3 0 15,-1 0 0-15,-3-3 0 0,7 0 0 0,-4 4 0 16,4-7 0-16,-3 0 0 0,6 0 0 0,-3-7 0 15,4 4 0-15,-4-3 0 0,3-4 0 0,1 1 0 16,-4-7 0-16,4 4 0 0,-4-10 0 0,0 0 0 16,0 0 0-16,0 0 0 0,0 0 0 0,7-4 0 15,3-8 48-15,1 9 13 0,-1-10 3 0,1 4 0 0,-4-7-64 16,4 4-15-16,-1-4-1 0,1 0-1 16,3-6 17-16,-4 3 0 0,5 1 0 0,-5-8 9 0,1-5-9 15,-1 3 0-15,4-3 0 0,-7-4-11 0,4-3 23 16,0-5 4-16,-1 5 0 0,4-6 1 0,-7 0-33 0,4 0-8 0,0 0 0 0,-4-3-1 31,0 0-11-31,-4 6-3 0,1 1 0 0,-1-1 0 0,-3 0 53 0,0 0 10 0,0 1 3 16,0-1 0-1,0 3-27-15,0 4 0 0,-3-1 0 0,-1 4 0 0,-3 3 0 0,4-1 0 16,-4 4 0-16,-4 0 0 0,4 3 0 0,0 7 0 0,-4-1 0 16,1 0 0-16,6 10 0 0,-3 0 0 15,0 3 0-15,4 6 0 0,-1 3 0 0,0 7 0 0,1-1-14 0,3 10 5 16,0 0-19-1,3 9-3-15,1 1-1 0,0 2 0 0,3 7 32 0,0 3 0 0,0 0 0 0,0 3 0 16,3 0 0-16,-3 3 15 0,4 0-2 0,-4 4 0 16,4-7-13-16,-4 0 0 0,0-7 0 15,-4 4 0-15,1 0 32 0,3-6 6 0,-7-7 2 16,0 7 0-16,0-4-12 0,-7 1-3 0,3-7 0 0,1-3 0 16,-4 6 31-16,3-5 7 0,1-1 1 0,-1 0 0 15,-3-7-52-15,3 4-12 0,1-3 0 0,-1 3 0 16,4-3 0-16,0 0 0 0,0 0 0 0,0-1 0 15,0-2 0-15,4 0 0 0,-1 3 0 0,1-4 0 16,0-2 0-16,3 6 0 0,0-7 0 0,0-2 0 16,7-4 0-16,-7-6 0 0,0 0 0 0,4-3 0 15,3-7-100-15,-4 4-22 0,4-6-5 0,-3-4-1 16,-1 0-51-16,1-3-10 0,10-21-3 0,-7 8 0 0</inkml:trace>
  <inkml:trace contextRef="#ctx0" brushRef="#br0" timeOffset="15980.87">7366 6747 1579 0,'-4'12'32'0,"-3"1"10"0,4-4-34 0,-4 7-8 0,3-3 0 0,1-1 0 16,-1 1 53-16,1-1 9 0,-1 1 2 0,4 2 0 0,0 1-52 0,0-3-12 15,4-1 0-15,-1 1 0 0,1-4 32 16,3-6 4-16,-4 7 1 0,4-7 0 0,0 3-24 0,1-3-5 16,-1 0 0-16,0-3-8 15,0-3 18-15,3 0-3 0,-3-3-1 0,0 3 0 0,0-7 1 0,4 1 0 16,0-1 0-16,-1-5 0 16,1 2 3-16,-1 4 1 0,-6-7 0 0,3 7 0 0,0-4-11 0,0 10-8 15,-3-6 9-15,-1 2-9 0,1 1 0 0,-1-3 0 16,-3 9 0-16,0 0 0 15,0 0 0-15,0-3 8 0,-3-7-8 0,3 10 0 16,0 0-21-16,0 0-7 0,-7-12-2 0,3 5 0 16,1-2-2-16,-5-1 0 0,1 1 0 0,0 3 0 15,0-4-10-15,0 4-2 0,0 0-1 0,0 0 0 16,0-1 14-16,-3 7 3 0,2-6 1 0,-2 12 0 16,3-3-1-16,-7 1 0 0,3 8 0 0,1-2 0 0,-1 2 28 0,4 10 0 15,0 0 0-15,-4 3 0 0,4 0 46 0,4 0 14 0,-4-3 4 0,3 6 0 16,1-3-52-16,-1 4-12 0,-3-4 0 15,3 6 0-15,4-3 0 0,0-6 0 0,0 0 0 0,0-3 0 16,0 0 0-16,4-3-12 16,0-1 3-16,-1-2 0 0,1-1 9 0,-1-2 12 0,8 2-2 0,-4-9-1 15,7 7-9-15,-4-7 0 0,5-3-10 0,-5 6 10 16,4-3-25-16,0 1 1 0,0-8 0 0,4-5-712 16</inkml:trace>
  <inkml:trace contextRef="#ctx0" brushRef="#br0" timeOffset="16521.864">7676 6715 1094 0,'-3'22'23'0,"-4"-6"5"0,3 9-28 0,1-3 0 0,-1-3 0 0,4 3 0 15,0 3 81-15,-3-3 11 0,3-3 3 0,0 6 0 16,3-3-44-16,-3 3-9 16,0-3-2-16,4 0 0 0,-1 3 0 0,1-6 0 0,-1-4 0 0,4-2 0 15,-3 6-6-15,3-4-2 0,0-2 0 0,-3 6 0 16,3-7-32-16,3-2-17 15,-6 5 1-15,3-2 1 0,-4-1 15 0,4 1 0 0,-3-4 0 0,-1 1 0 16,1-4 23-16,0 0 7 16,-4-6 2-16,0 0 0 0,0 0-17 0,0 0-3 0,0 0-1 0,0 0 0 15,0 0 7-15,0-9 2 0,0-4 0 0,-4 1 0 16,4-4 3-16,0 4 1 0,-4-4 0 0,4 3 0 16,-3 1-16-16,-1-4-8 0,4-3 8 0,-3-3-8 15,-1-3 0-15,-3 3 0 0,4-3 0 0,-1 0-8 16,-6 3 8-16,3-3-8 0,0 0 8 0,3 0-8 15,-3 0-4-15,3 6 0 0,4-3 0 0,-3 6 0 16,3-2-10-16,0 5-2 0,3-3-1 0,1 4 0 0,0 2 3 16,-1 1 1-16,4-3 0 0,0 8 0 15,0-2 12-15,4-6 9 0,-1 8-12 0,1-5 12 16,0 6 0-16,3 0-8 0,0-7 8 0,-4 4 0 16,8 0-28-16,-4 0-3 0,0 2 0 15,4 1 0-15,-1-3 17 0,-2 3 3 0,6 3 1 0,-7 0 0 16,4 0-46-16,-4 0-8 0,3 0-3 0,1-3 0 15,-4 3-17-15,0-7-3 0,0 7-1 0,-3 0-275 16,3 0-55-16</inkml:trace>
  <inkml:trace contextRef="#ctx0" brushRef="#br0" timeOffset="22152.337">9458 5985 839 0,'-4'-16'17'0,"1"10"5"16,3-4-22-16,-4 4 0 0,4-3 0 0,0-1 0 15,-3 4 71-15,3 0 9 0,0 3 3 0,0 3 0 16,-4-7-3-16,4 7-1 0,0 0 0 0,0 0 0 15,0 0-19-15,0 0-4 0,0 0-1 0,0 0 0 16,0 0-22-16,0 0-4 0,-7 7-1 0,4-4 0 16,-4 6-28-16,3-3 0 0,4 4-8 0,-3 2 8 15,3 1-9-15,-4 3 9 0,4 2 0 0,0-2-9 16,0 3 9-16,0 0 0 0,0-4 0 0,0 4-8 16,0 0 8-16,0-3 16 0,0 3-4 0,4-4-1 15,-4 1 9-15,0 0 3 0,3 6 0 0,-6-4 0 0,3 7 9 16,0 4 3-16,0-1 0 0,-4 0 0 0,1 3-10 0,-1-2-1 0,1-4-1 0,-1 9 0 15,0 1-8-15,1 2-2 16,-4 7 0-16,0-6 0 0,3 3 2 0,-3-7 0 0,4-6 0 16,-4-2 0-16,3-1-2 15,1 3 0-15,-1-9 0 0,1 3 0 0,3 0-13 0,-4-4 8 16,4-2-8-16,0-3 0 0,0 2 8 0,0-5-8 0,0-1 0 0,4 0 9 16,-4-9-9-16,3 7 0 0,1 2 0 15,-4 1 0-15,3-1 0 0,1-3 0 0,-4-6 0 0,0 0 0 16,0 0 0-16,0 0 0 0,0 0 0 0,3 10 0 15,-3-10-47-15,0 0-8 16,0 0-1-16,7 3-543 0,0 3-108 0</inkml:trace>
  <inkml:trace contextRef="#ctx0" brushRef="#br0" timeOffset="22691.065">9842 6010 782 0,'0'0'33'0,"0"0"-33"0,0 0 0 0,0 0 0 16,0 0 74-16,0 0 8 0,0 0 2 0,0 0 0 0,0 0-11 0,4 6-1 15,0 4-1-15,-4-7 0 0,0-3-9 0,3 6-2 16,1 3 0-16,-1 1 0 0,-3-1-9 0,4 4-3 16,-4-7 0-16,3 7 0 0,-3 5-19 0,0-2-4 15,0-7-1-15,-3 4 0 16,-1 3-12-16,4-1-2 0,-3-2-1 0,-4-4 0 15,7 4-9-15,-4-1 0 0,-3 1 9 0,7-1-9 16,-4-2-17-16,4-4-8 0,-3 4-2 0,3-7 0 16,0-3-49-16,0 0-9 0,0 0-3 0,0 0 0 15,0 0-21-15,0 0-5 0</inkml:trace>
  <inkml:trace contextRef="#ctx0" brushRef="#br0" timeOffset="24647.761">10291 6687 608 0,'0'0'25'16,"0"0"-25"0,0 0 56-16,0 0 7 0,0 0 1 0,3 6 0 15,1 1-26-15,-1-1-5 0,1 0-1 0,-1 1 0 0,1-1-16 16,-1 0-4-16,4-3-1 0,-3 4 0 15,-1-1-11-15,1 0 8 0,-1 3-8 0,1-5 8 0,-1 5 12 0,4-3 3 0,1-3 0 16,-5 1 0 0,4 2 6-16,0-3 2 0,-3 0 0 0,3-3 0 0,0 0 1 0,3 0 0 0,1-3 0 0,0 0 0 31,3-3-1-31,0 6 0 0,0 0 0 0,0-4 0 0,4-2-15 0,-4 3-4 0,0-6 0 16,4 5 0-16,-1-5-4 0,-3 9-8 0,4-6 11 15,0 0-11-15,-8-1 0 0,1 4 0 16,-4 0-10-16,0-6 10 0,0 9-33 15,-4-7 1-15,1 1 0 0,-4-7 0 16,0 7-38-16,-4-3-7 0,1-4-2 0,-1-6 0 0,1 7-1 16,-4-4-1-16,-4-3 0 0,4-3 0 0,0 7 81 0,-4-1 11 0,4-3 5 15,-3 4 0-15,3 2 39 0,-7-3 7 0,3 10 2 0,-3-3 0 16,0-1 0-16,3 7 0 16,-3-3 0-16,0 6 0 0,4 0 0 0,-5 0 0 0,1 6 0 0,0-3 0 15,4 10-64-15,-1-1 0 0,0 1-12 0,1 3 2 16,-1 2 10-16,4 1 0 0,0 3 0 0,0-3-8 15,0 3 8-15,0-3 0 0,0-4 0 0,3 7-8 16,4 0 8-16,0-6 0 0,4 9 0 0,-4-6-8 16,7-3 8-16,-4 6 0 0,5-10 0 0,-5 10 0 15,4-9 0-15,0 5 0 0,0-2 0 0,0-3 0 16,4-1 0-16,-4-2 0 0,4-1 0 0,-4 4 0 16,0-4 12-16,3-3-1 0,-3 7-1 0,0-4 0 0,4 1-10 15,0-4 0-15,-1 3 0 0,-3 1 0 0,4 5 0 0,-1-5 8 16,8-10-8-16,0 0 0 0,-4 0 0 15,3 0 0-15,1-3 0 0,-4-4-437 0,4 1-93 16</inkml:trace>
  <inkml:trace contextRef="#ctx0" brushRef="#br0" timeOffset="25019.99">10537 6405 836 0,'0'0'24'0,"0"0"4"16,4-6-28-16,-4 6 0 0,4-10 0 0,-1 10 0 15,1-3 75-15,-4 3 9 0,7-9 1 0,0 9 1 16,0-7-4-16,0-2-1 0,0 3 0 0,3-7 0 16,-3 10-34-16,4-6-7 0,0 2-2 0,-4 1 0 15,3-6-11-15,-3-1-3 0,4 1 0 0,-4-1 0 16,4-3-16-16,-1 1-8 0,4-1 8 0,-3-3-8 15,3 3 0-15,0-2-19 0,0-7 3 0</inkml:trace>
  <inkml:trace contextRef="#ctx0" brushRef="#br0" timeOffset="25697.02">11031 6436 1074 0,'0'0'30'0,"0"10"8"0,0-1-30 16,0 1-8-16,0-4 0 0,0 6 0 0,0 4 0 15,0-3 0-15,0-1 0 0,0 1 0 0,0-1 52 0,0 1 10 0,0-4 2 16,0-3 0-16,0 4-52 16,0-10-12-16,0 0 0 0,0 0 0 15,0 0 0-15,0 0 0 0,0 0 0 0,0-10 0 0,0 10 54 0,0-12 8 0,0 9 2 16,0-7 0-16,0-2-15 0,0 2-2 0,0-2-1 0,0-1 0 16,-3 7-34-16,3-3-12 0,0 2 9 0,-4 1-9 15,4 0 16-15,0 6-1 16,-3-6-1-16,3 6 0 0,0 0-14 0,0 0 0 0,-7 0 0 0,0 3 0 31,0 0 0-31,0 3 0 0,-4 0 0 0,4 4 0 0,0-1 0 0,0 4 0 0,0-1 0 0,3 4 0 16,1 3 0-16,-1-4-12 0,4 4 3 0,-3-3 0 15,-1 6 9-15,4-3-8 0,0 0 8 0,-3-1-8 16,3-2 8-16,0 6 0 0,0-9 0 0,0 8 0 16,3-8 13-16,-3 0-1 0,0-1-1 0,4 1 0 15,-1 2-11-15,-3-2 0 0,4-7 0 0,-4 7 0 16,3-7 32-16,1 0 4 0,-1 0 0 0,1 4 1 15,3-4-24-15,0-6-5 0,0 0 0 0,0 0-8 0,0 6 23 16,0-2-3-16,0-4 0 0,0 3 0 16,4-3-32-16,-1 0-6 0,1 6-2 0,0-3 0 15,3-6-86-15,0 3-18 16,0 0-3-16,0 0-583 0</inkml:trace>
  <inkml:trace contextRef="#ctx0" brushRef="#br0" timeOffset="26222.172">11409 6468 1196 0,'-7'3'24'0,"0"6"8"0,0 1-32 0,3-1 0 0,-3-3 0 0,0 7 0 16,0-1 88-16,0 1 11 0,-4-4 2 15,4 10 1-15,0-3-34 0,0-4-6 0,0 1-2 0,0-1 0 16,0 4-20-16,3-10-4 0,-3 7 0 0,0-4-1 16,4 1-9-16,-1 2-2 0,1-2 0 0,-1-4 0 15,1 7-12-15,3-4-4 0,0 0 0 0,0 1 0 16,0-4-8-16,3 3 0 0,1 1 0 0,-1-4 0 16,1 0 0-16,3-2 0 0,0-4 0 0,0 9 0 0,4-6 0 0,-1 10 0 15,1-13 0-15,-1 9 0 0,1-6 0 0,-1-3 0 16,1 3 0-16,3-3 0 0,-7 0 0 15,4-3 0-15,-4 0 0 0,3-6 0 16,1 9 0-16,-4-7 0 0,4-2 0 0,-4 0 0 16,-4-7 0-16,1-3 0 0,-4 7 0 0,3-4 0 15,1-3 0-15,-1 6 0 0,1-2 0 0,-1 2 0 16,1 1 0-16,-4-1 0 0,-4-6 0 0,1 4 0 16,-1-1 0-16,1 3 0 0,-4 1 0 0,3-1 0 15,-3 4 0-15,0-4 0 0,0 7 0 0,0 0 0 16,0 6 0-16,0 0 0 0,0 0 0 15,-4 6-11-15,4 0-1 0,0 7 0 0,0-4 0 0,-3 4 0 16,2 6 3-16,1 3 0 0,0-4 0 0,0 4 0 16,0 4 9-16,4 5-10 0,-4-3 10 0,3-6-10 0,4 3 10 15,-3-6 0-15,3-3 0 0,0-7-8 16,0-3-20-16,0-6-3 0,0 0-1 0,0 0 0 16,3 0-98-16,4-6-20 0,0-3-4 0</inkml:trace>
  <inkml:trace contextRef="#ctx0" brushRef="#br0" timeOffset="26665.043">11832 5866 1203 0,'0'0'24'0,"-7"6"8"16,0 0-32-16,0-3 0 0,3 4 0 0,1-1 0 16,-1 6 36-16,1-2 0 0,-1 2 0 0,1 1 0 15,-1-1 7-15,4 7 1 0,0-3 1 0,-3 6 0 16,3 0-10-16,3 0-3 0,-3 3 0 0,4 3 0 15,-1 3 4-15,1 1 0 0,-1-1 0 0,1 4 0 16,-4-1-5-16,3 1-1 0,-3-4 0 0,4 3 0 0,-4-2-6 0,0-1 0 0,-4 1-1 0,1-1 0 31,-1 0 6-31,1-6 2 0,-1 0 0 0,1 7 0 16,-4-7 5-16,3 0 2 0,-3 3 0 0,0-3 0 0,0 0-2 16,4 0-1-16,-1 1 0 0,-3-1 0 0,3-7-35 0,1-2-17 15,-1 6 1-15,1-6 1 0,3-1 15 0,-4-8 0 16,4 8 0-16,0-5 0 15,0-4 12-15,0-3 4 0,4 3 2 0,-4-6 0 16,0 0-47-16,0 0-10 0,0 0-1 0,0 0-1 16,3 0-103-16,1-6-20 0,3 6-4 0</inkml:trace>
  <inkml:trace contextRef="#ctx0" brushRef="#br0" timeOffset="27269.961">11952 6646 1337 0,'0'0'28'0,"0"0"6"16,0 0-34-16,0 0 0 0,0 0 0 0,0 0 0 15,0 0 109-15,0 0 15 0,0 0 4 0,0 0 0 16,0 0-66-16,0 0-13 0,0 0-2 0,0 7-1 16,7-4-19-16,-3 0-4 0,3-3-1 0,3 6 0 15,-3-3-22-15,0 1 0 0,1-4 0 0,-5 0-8 0,8 0 8 16,-4 0 0-16,0-4 0 0,3 4 0 0,-3-3 0 16,0-3 0-16,4 6 0 0,-4-3 0 0,0 0 0 0,-7 3 0 0,7-7 0 0,0 14 0 15,-7-7 20 1,7-7 5-16,0 4 2 0,-3 0 0 0,3-3-27 0,-4-4 0 0,4 7-14 0,-3-6 5 31,3 6 9-31,-3-7 0 0,-1 4 0 0,-3-3 0 0,4 2-34 0,-1-5-5 16,-3 9-1-16,4-7 0 0,-4 4 13 0,3 0 3 0,-3-4 0 15,0 7 0-15,0 0-13 16,0 3-3-16,-3-6 0 0,3 6 0 0,-7-3 23 0,0 0 4 0,7 3 1 0,-11 0 0 16,-3-7 12-16,3 7 0 0,-3-3 0 15,0 3-9-15,0 0 9 0,0-3 14 0,0 0-3 0,-4 3-1 16,4 0 25-16,0 0 5 0,3 3 0 15,1 0 1-15,-1 0-26 0,1 4-6 0,-1-1-1 0,4 3 0 16,0 4-8-16,3-1-12 0,-3 1 2 16,4 6 1-16,3-4 9 0,3 4 0 0,1-3 8 0,-1 3-8 15,4 0-11-15,0-1-6 0,1-2-2 0,-1 6 0 16,3-3 19-16,-3-4 0 0,7 1 0 0,-3 3 0 16,0-3 0-16,-1-4 0 0,-3 4 0 0,4 0 0 15,3-7 0-15,-4 3 0 0,1-2 0 0,0-4 0 0,-1 4 0 16,4-7 0-16,0 9 0 0,0-9 0 15,1 4-160-15,-5-4-24 0,4 3-6 16,-3-3-1-16</inkml:trace>
  <inkml:trace contextRef="#ctx0" brushRef="#br0" timeOffset="29959.913">12520 7067 1036 0,'0'0'23'0,"0"0"5"0,0 0 0 0,0 0 1 0,0 0-29 0,-7-3 0 0,0-4 0 0,0 4 0 0,3-3 68 0,-3 3 7 16,4 0 1-16,-4-4 1 15,0 4-13-15,3-3-4 0,1 3 0 0,3 3 0 16,0 0-9-16,0 0-3 0,0 0 0 0,-4 6 0 15,1 0-35-15,-1 4-13 0,1-1 9 0,-1 1-9 16,0 2 0-16,1 4 0 0,-4-1 0 0,3 4 0 0,1 3 0 0,-4-3 0 16,3-3 0-16,1-1 0 0,-1 4 0 15,1-13 0-15,-1-6 0 0,1 10 0 0,-1 2 0 0,1-2 0 16,3-1-14-16,-4-3-491 16,0 1-99-16</inkml:trace>
  <inkml:trace contextRef="#ctx0" brushRef="#br0" timeOffset="30690.284">14097 6646 1036 0,'-18'13'21'0,"11"-13"7"0,4 0-28 0,-4 0 0 0,0-3 0 0,0 0 0 16,3-4 17-16,4 7-1 0,0 0-1 16,-7 7 0-16,0-4 39 15,0-3 8-15,0 3 2 0,0-3 0 0,7 0-52 0,-4 6-12 0,4-6 0 0,-7 7 0 32,4-1 0-32,-1 3 0 0,1-3 0 0,-1 7 0 0,1 6 54 0,-1-3 8 0,1 2 2 0,3 4 0 15,-4-3-52-15,4 12-12 0,-4-2 0 0,4 2 0 16,4 0 32-16,-4 7 4 15,0 3 1-15,4 0 0 0,-1-4-22 0,-3 4-5 0,4 0-1 16,-1-1 0-16,1-5 6 0,-4-1 1 16,0 4 0-16,-4-3 0 0,1-4 32 0,-4 0 6 0,3 1 2 0,-3-1 0 15,-4-6-6-15,4 0-1 0,-3 3 0 16,-1-2 0-16,1-8-19 0,-1-2-4 0,0-3-1 0,1-7 0 16,-1 9-25-16,4-8 0 0,0-1 0 0,-3-6 0 15,2-6 0-15,1-4 0 0,0 4 0 0,0-3 0 16,0-1-46-16,4-2-14 15,-4-1-4-15,3 1 0 0,1-4 52 0,-1 0 12 0,1-3 0 16,-1 1 0-16,1 2-10 0,3-3 1 0,-4 0 0 0,0-3 0 16,1 0-37-16,-4-3-7 0,3 0-2 0,-3-3 0 15,4 6 42-15,-4-6 13 0,-4 0 0 0,1-7-772 16</inkml:trace>
  <inkml:trace contextRef="#ctx0" brushRef="#br0" timeOffset="30898.607">13861 6418 938 0,'3'-7'40'0,"4"-2"-32"16,0 3-56-16,0-4-10 0,0 1-2 0</inkml:trace>
  <inkml:trace contextRef="#ctx0" brushRef="#br0" timeOffset="31443.784">14231 6706 1234 0,'0'0'25'0,"0"0"7"0,0 0-32 0,0 0 0 0,0 0 0 0,4 9 0 16,-1-5 8-16,-3 8-8 0,4-2 0 0,-1-4 0 15,4 0 27-15,-3 3-2 0,3-5 0 0,0 8 0 16,0-9 2-16,0 4 0 0,0-1 0 0,-3-3 0 15,3 0-10-15,-4-3-1 0,4 0-1 0,-7 0 0 16,7 0 17-16,-3-3 4 0,3-6 1 0,-4 9 0 0,1-10-5 16,3 4-2-16,-4-4 0 0,1-2 0 15,-4 3-30-15,4-4-20 0,-1 4 4 0,1-4 0 16,-4 0 4-16,0 4 0 0,0-3 1 0,3-1 0 16,-3 10-6-16,0 3-2 0,0 0 0 0,0 0 0 15,0-10-1-15,0 10-1 0,0 0 0 0,0 0 0 16,0 0-16-16,0 0-3 0,0 0-1 0,0 0 0 15,0 0 5-15,-3 0 2 0,-4 0 0 0,-1-3 0 0,5 3 21 16,-4 3 4-16,3-3 1 0,-3 0 0 0,-3 10 8 0,3-7 0 16,0-3 0-16,0 6 0 0,0-3 0 0,-1 1 0 15,-2-4 0-15,3 6 0 0,0 0 0 0,0-3 11 16,0 3-3-16,0 1 0 0,0-1 0 0,3 0 0 16,0 1 0-16,-3 5 0 0,4-2-8 0,-1 2 12 0,4 1-12 0,-3-1 12 15,3-2-4-15,0 2 0 16,0-2 0-16,3-1 0 0,-3-3 2 0,4 4 0 0,-4-4 0 15,3 0 0-15,4 4 11 0,1-7 3 0,2 6 0 16,-3 0 0-16,4 1-24 0,3-4 0 0,0 4 0 0,0-1 0 16,4 0 0-16,-1 4 0 0,1-7 0 0,3 7 0 15,-3-1-95-15,-1-2-23 16</inkml:trace>
  <inkml:trace contextRef="#ctx0" brushRef="#br0" timeOffset="32566.186">15346 6668 756 0,'0'0'32'0,"0"0"-32"31,0 0 60-31,-4 4 7 0,4-4 1 0,-7 12 0 16,4-6-13-16,-4-3-3 0,3 10 0 0,1-7 0 15,-1 1-40-15,4 5-12 0,-3-6 0 0,3 4 8 0,-4-4 1 0,4 7 1 0,-3 2 0 16,3-2 0 0,-4-1 24-16,4 1 5 0,0-4 1 0,0 4 0 0,0-7-32 0,0 7-8 15,4-1 0-15,-4-2 0 0,0-4 0 0,3 0 11 0,-3-6-11 0,0 0 12 16,0 0 4-16,0 0 0 0,0 0 1 0,0 0 0 15,0 0 43-15,0 0 9 0,0 0 2 0,0 0 0 32,0 0-27-32,0 0-6 0,0 0-1 0,0 0 0 0,0 0-23 0,0 0-5 0,0 0-1 0,0 0 0 15,0 0-8-15,0 0 0 0,0 0 0 0,0 0 0 16,0 0 0-16,0 0 0 0,0 0 0 0,0 0 0 16,0 0 0-16,0 0 0 0,0 0 0 0,0 0 0 15,-3-3 0-15,3-3 0 0,-4-1 0 0,4 1 0 16,0 0 8-16,0-3 0 0,0-1 0 0,0-2 0 15,4 2 4-15,-1-5 0 0,1-1 0 0,-1 0 0 16,1-3-12-16,-1 1 0 0,1-4 0 0,-1-4 0 16,-3 5 0-16,4-8 0 0,-1-2 0 15,1-4 0-15,-1 10 0 0,1-9 0 0,-1 6 0 0,-3-4 0 16,4-2 0-16,-4-1-17 0,-4 7 2 0,4-3 1 16,0-4 14-16,-3 10 0 0,-1-3-10 0,1 0 10 15,-1 3 0-15,-3 3 0 0,0 3 0 0,-3-3 0 16,3 6 0-16,-4 1 0 0,4 2 0 0,0 4 8 15,-4-1-8-15,4 1 10 0,0 3-10 0,-3-1 10 16,2 1-2-16,-2 0-8 0,3-1 12 0,0 1-4 16,0 3-8-16,0 0 0 0,3 0 0 0,4 3-11 15,0 0 1-15,0 0 0 0,0 0 0 0,0 0 0 16,0 0 1-16,0 0 0 0,0 0 0 0,0 0 0 16,-7 6-1-16,0 7 0 0,4-4 0 0,-1 4 0 0,0 8 10 15,4-2 0-15,0 0 0 0,0 3 0 16,0 9 0-16,0-2 0 0,4 5 0 0,-4 7 0 0,4-3 0 15,-4 2 0-15,0-5 0 0,3 12 0 0,-3-3 0 16,0 0 0-16,4 3 0 0,-4 3 0 0,0-3 0 0,0 0 0 16,0 3 0-16,3-3 0 0,-3 0 12 0,0 0-1 0,4 0-1 15,-4 7 0-15,3-7-10 0,-3 0 10 16,4 0-10-16,-1 0 10 0,1-7-10 0,3 7 8 0,-4-3-8 0,4 0 8 16,0-6 15-16,-3-4 2 0,3-5 1 15,-3 2 0-15,-1-3-26 0,1-6 0 0,-1-9 0 0,-3 6 0 16,4-7-8-16,-4 1-8 0,0-4 0 0,3-3-1 15,-3-6 17-15,0 0 9 0,0 0-1 0,0 0 0 0,0 0-19 16,0 0-4-16,-3-12-1 0,-1 5 0 16,1-2-120-16,3-10-25 0</inkml:trace>
  <inkml:trace contextRef="#ctx0" brushRef="#br0" timeOffset="32863.746">14997 6894 1165 0,'0'0'24'0,"0"0"7"0,-4 10-31 0,4-10 0 0,0 3 0 0,0-3 0 15,0 0 57-15,0 0 6 0,0 0 1 0,0 9 0 16,0-3-34-16,4-2-6 0,3 2-2 0,0-3 0 15,3 3 0-15,1-6 0 0,3 10 0 0,0-7 0 16,4 3-2-16,-4-3 0 0,7 0 0 0,-3 0 0 31,-1 1-20-31,4-4 0 0,-3 3 0 0,3-3 0 0,0 0 8 0,1 3 0 0,-5-3 0 0,4 0 0 16,-3 0-8-16,0 0-10 0,-1-3 10 0,1 0-13 16,0 3-131-16,-4-4-27 15</inkml:trace>
  <inkml:trace contextRef="#ctx0" brushRef="#br0" timeOffset="33404.641">15685 6922 706 0,'0'0'30'16,"0"0"-30"-1,0 0 26-15,-11 0-1 0,4 0 0 0,-4 0 0 16,1 0 25-16,-4 4 5 0,3-1 1 0,-3 3 0 16,-4 0-4-16,4 7 0 0,0-4 0 0,-4 4 0 15,1-1 7-15,3 1 1 0,0-4 0 0,-1 7 0 16,5 0-4-16,-1-1 0 0,8 4 0 0,-4 0 0 16,3-3-56-16,-3-4-19 0,7-6 0 0,-3 7 0 15,-1 3 67-15,1 2 12 0,-1-5 4 0,4 6 0 0,0-7-52 0,4 1-12 16,-1-4 0-16,4-2 0 0,-3-1 0 15,3 3 0-15,-4-3 0 0,4 1 0 0,0-4 0 16,0 0 0-16,4 3 0 0,0-3 0 16,-1-3 0-16,-3-3 0 0,4-3 0 0,-4 3 0 0,0-7 0 0,3 1 0 15,1-3 0-15,-4-1 0 0,0-6 34 0,0 0 4 16,0-3 1-16,0 4 0 0,0 2-39 0,0-3-12 0,0 3 0 16,1 4 0-16,-5-4 4 0,4 7 0 15,-3-4 0-15,-1 4 0 16,-3 3-10-16,4-1-2 0,-4 7 0 0,0 0 0 0,0 0 7 0,0 0 1 0,0 0 0 0,0 0 0 15,0 0 12-15,0 0 0 0,0 0 0 16,0 0 10-16,0 0-10 0,0 0 0 0,0 0 0 16,0 0-11-16,0 0 11 0,0 0 0 0,0 7 0 0,0-1 0 15,-4 10 24-15,4-4 6 0,0 1 2 0,-3 2 0 16,3 1-41-16,0 0-8 16,-4-1-2-16,4 1 0 0,-3 0 67 0,3 2 12 0,-4 1 4 0,4-3 0 15,0 3-52-15,0-4-12 0,0-2 0 0,4 0 0 16,-1 2 0-16,4-8 0 0,0 5 0 0,0-6 0 15,0-3-48-15,4 1-13 0,0-4-3 0</inkml:trace>
  <inkml:trace contextRef="#ctx0" brushRef="#br0" timeOffset="33666.369">15893 7045 981 0,'-4'19'28'0,"-3"-4"6"0,4-2-34 0,-1 2 0 0,-3-2 0 0,3-4 0 16,-3 10 78-16,4-6 9 0,-1-1 1 0,1 4 1 16,-1-7-20-16,4 1-4 0,0-1-1 0,-3-3 0 15,3 4-51-15,0-7-13 0,0 6 0 0,0-9 0 31,0 0 0-31,0 0 0 0,3 4 0 0,-3-4 0 0,4 6 0 0,-1-3 0 0,1 0 0 0</inkml:trace>
  <inkml:trace contextRef="#ctx0" brushRef="#br0" timeOffset="33867.715">15864 6624 668 0,'0'0'19'0,"0"0"4"0,0 0-23 0,0 0 0 0,0 0 0 0</inkml:trace>
  <inkml:trace contextRef="#ctx0" brushRef="#br0" timeOffset="34434.701">16320 6882 1160 0,'0'0'32'0,"0"0"9"16,0 0-33-16,-8 3-8 0,-2 0 0 0,3 0 0 15,-4 0 34-15,1 3 5 0,-4-2 1 0,3 5 0 16,-3-3-3-16,0 4 0 0,3 2 0 0,-3 1 0 15,3-4 8-15,-3 4 2 0,4-1 0 0,-4 1 0 16,3-4-28-16,4 4-6 0,-4-1-1 0,4-2 0 16,4-1-12-16,-4 1 0 0,3-4 0 0,4-6 0 15,0 0 8-15,0 6-8 0,0-6 11 0,0 0-11 16,0 0 8-16,0 0-8 0,0 0 0 0,0 0 0 16,0 0 26-16,0 0-2 0,0 0 0 0,0 0 0 15,0 6 7-15,0-6 1 0,7 0 0 0,-3 7 0 16,-4-7-32-16,3 6 0 0,-3-6 0 0,7 0 0 15,0 0 0-15,1 6 0 0,-1-3 0 0,0 0 0 16,-4-3 0-16,4 4 0 0,0-4 0 0,0 3 0 0,0-3 0 0,0 0 0 0,1 3 0 16,-5 0 0-1,4 0-21-15,0 3-7 0,-3 4-2 0,-1-1 0 0,4 1 47 0,-3-1 10 16,-1 0 1-16,-3 4 1 0,4-4-46 16,-4 4-10-16,0-1-1 0,-4 1-1 0,4 3 52 0,-3-4 10 0,-1 1 3 15,1-1 0 1,-1 1-20-16,1-1-4 0,-4 1-1 0,0-1 0 0,0-2 2 0,-1-1 1 15,-2 4 0-15,-1-7 0 0,4 3-14 0,-3-5 8 0,3 5-8 16,-4-6 0-16,4-3 0 0,-4 0 0 0,4-3 0 0,-3 3 0 16,3-9-45-16,-4 5-15 15,1-5-4-15</inkml:trace>
  <inkml:trace contextRef="#ctx0" brushRef="#br0" timeOffset="35478.31">17219 6954 915 0,'0'0'19'0,"0"0"5"0,-3 0-24 0,3 0 0 0,0 0 0 0,0 0 0 15,0 0 64-15,0 0 8 0,0 0 1 0,0 0 1 16,0 0-10-16,0 0-1 0,0 0-1 0,0 0 0 15,0 0-28-15,0 0-6 0,3 6 0 0,-3 0-1 16,4 1-17-16,-4 2-10 0,3-3 12 0,-3 7-12 16,4-4 8-16,-4 1-8 0,0 2 0 0,3-2 0 15,-3 2 8-15,0 1-8 0,-3-4 0 0,3 7 0 16,0 3 0-16,-4-1 0 0,4 1 8 0,0 3-8 16,0-3 0-16,-3 3 0 0,3-10 0 15,-4 10 0-15,4-6 29 0,-3 0-1 0,-1-4 0 0,4 4 0 16,-4-7 7-16,4 1 1 0,0-4 0 0,0-6 0 15,0 0-2-15,0 0 0 0,0 0 0 0,0 0 0 16,-3-6 16-16,3-4 3 0,-4-2 1 0,4-7 0 16,0 3-38-16,4-6-7 0,-1-3-1 0,1 0-8 15,0 3-20-15,3-3-10 0,-4 6-2 0,4 1-1 16,-3-4-3-16,-1 0 0 0,4 3 0 0,0 0 0 16,0 6-9-16,-3-2-3 0,3 12 0 0,0-7 0 15,-3 7 19-15,3 0 3 0,0 0 1 0,-7 3 0 0,3 0-17 16,4 3-3-16,-3 3-1 0,3-6 0 0,-7 0 30 0,3 10 7 0,1-7 1 15,-4 6 0-15,3-3 8 0,1 1 14 16,-4 2-3-16,4 1-1 0,-1-4 2 0,1 10 0 0,-1-4 0 16,1 1 0-16,-4-7 16 0,3 10 3 0,-3-4 1 15,4 1 0-15,-4-1-32 0,0 4-21 0,3-4 3 16,-3 1 1-16,4 3 17 0,-1-4 0 0,4 1 0 0,-7-1 0 16,4-2 0-16,-1-1 0 0,-3 0 0 0,0-2 0 15,0-7 0-15,0 0 0 0,0 0 0 0,4 3 0 16,-1-3 0-16,1 0 0 0,-1-3 0 0,5-4 0 15,-5 4 0-15,4-3 0 0,0-3 0 16,-3-7 0-16,3 3 0 0,-4 4 0 0,4-4 0 0,0-2 0 16,0 2 0-16,-3 1 0 0,3-1 0 0,0-6 0 15,0 7 0-15,0-10 0 0,0 6 0 0,0-3 0 16,-3 4 14-16,3-4-3 0,-4 3-1 0,1 4 0 16,-1 2 6-16,1-2 2 0,0 2 0 0,-1 7 0 15,-3-6-6-15,0 9 0 0,0 0-1 0,0 0 0 16,4 9 0-16,-1 1 0 0,1 2 0 0,-1 1 0 15,1 2 0-15,-1 4 0 0,-3 3 0 0,4 3 0 16,-4-3-11-16,3 0 0 0,1 3 0 0,-4 0 8 0,3 0-8 0,1 0 0 16,-1 4 0-16,1-11 0 0,-4 8 0 15,3-8 0-15,1-2 0 0,-4-3 0 0,4-1 0 0,-4-2 0 16,0-10 0-16,3 6 8 0,-3-6-8 16,0 0-12-16,0 0 2 0,0 0 1 15,0 0-125-15,0 0-25 0,0 0-5 0</inkml:trace>
  <inkml:trace contextRef="#ctx0" brushRef="#br0" timeOffset="35992.48">17893 7095 1546 0,'-14'9'65'16,"0"-2"-52"-1,3-4 63-15,-3-3 12 0,0 0 2 0,0 0 1 16,0 0-52-16,3 3-11 0,0 0-1 0,4 3-1 16,0-3-8-16,0-3-2 0,4 10 0 0,-1-7 0 15,-3-3 6-15,4 9 1 0,3-2 0 0,-4-1 0 16,8 3-35-16,-4 4-6 0,3 2-2 0,4 1 0 15,4 0 20-15,-4 0 0 0,7 2 0 0,-3-2 0 0,-1 6-12 0,1-3 12 16,3 0-12-16,-4-4 12 0,5 1-22 0,-5-7 2 0,4-2 1 16,-7-1 0-16,4-3 10 15,-4-6 9-15,0-3-13 0,0 2 5 0,0-5 8 0,0 3 12 0,-3-7-2 0,-1-2-1 16,1-1 2-16,-4-3 0 0,0 3 0 16,0-6 0-16,0 7-11 0,0-4 0 0,0 0 9 15,-4 0-9 1,4 4 0-16,-3 2 0 0,3 1 0 0,-4-4 0 0,1 3 0 15,3 7 0-15,-4-6 0 0,1-4 0 0,-1 13 0 0,4-7 0 16,-3 7 0-16,3 3 0 0,0 0-11 0,-8 0 11 0,8 0-13 16,-10 0 5-16,3 3-4 0,-4 10 0 0,1-4 0 15,3 4 0-15,-4-1 12 0,4 1-10 16,0 3 10-16,-4-4-10 0,4 4 10 0,0-4-13 0,4 4 5 16,-4-7 8-16,3 10-25 0,1-9 2 0,3 2 1 15,-4 1 0-15,4-7-102 0,0 3-21 0,0-5-4 16</inkml:trace>
  <inkml:trace contextRef="#ctx0" brushRef="#br0" timeOffset="36499.007">18154 7117 1265 0,'-4'6'36'0,"4"0"8"0,0 1-36 0,-3-1-8 0,-1 6 0 0,1-2 0 16,3 2 88-16,-4 1 16 0,1-1 4 0,-1 4 0 16,1 0-36-16,-1-4-8 0,1 4 0 0,-1-7-1 15,1 4-35-15,-1 0-6 0,1-4-2 0,3 0 0 16,-4-5-5-16,4-4-2 0,0 0 0 0,0 0 0 15,0 0 3-15,0 0 1 0,0 0 0 0,0 0 0 16,0 0-7-16,0 0-2 0,7-4 0 0,-3-2 0 16,-1-6-8-16,1 5 10 0,-1-2-10 0,4-1 10 15,-3 1-10-15,-1-3 0 0,4-1-10 0,0 0 10 16,-3 1-10 0,3 2 10-16,-3-2-10 0,-1-1 10 0,4 7-33 15,-3-3-1-15,3-1 0 0,-4 1 0 0,4 6 18 0,-7 3 3 0,0 0 1 16,0 0 0-16,4-3 12 0,-4 3 0 0,7-7 0 0,-7 7-9 15,3-3 9-15,-3 3-12 0,7 0 12 16,-7 0-12-16,7 0 2 0,1 0 0 0,-8 0 0 0,7 3 0 16,0 4 10-16,3 5 0 0,-3 1 0 0,0 2 0 15,0 4-28-15,0 3-3 16,1 3-1-16,-5-3 0 0,1 3 32 0,-1 4 0 0,1-4 0 0,-4-3 0 16,0 3 0-16,3 3 0 0,-3-9 0 0,0 3 0 15,0-10 0-15,0 7-16 0,0-6 4 0,0-1 0 16,0-9-2-16,0-3 0 0,0 0 0 0</inkml:trace>
  <inkml:trace contextRef="#ctx0" brushRef="#br0" timeOffset="37573.765">19202 7249 1176 0,'0'0'33'0,"0"0"7"0,0 0-32 16,0 0-8-16,0 0 0 0,0 0 0 0,0 0 108 0,0 0 19 15,0 0 4-15,-4-4 1 0,1 1-20 0,-4-3-3 0,3 3-1 16,1-7 0-16,-1 7-49 0,-3 0-11 0,3-3-1 0,-3 0-1 31,0-1-18-31,-3 4-3 0,3-3-1 0,-7 0 0 16,3-1-40-16,-3 4-8 0,0-3-1 0,0 0-1 0,3-1 10 0,-3 4 1 0,7 0 1 0,-4-3 0 15,1 6-5-15,-1 0-1 0,4 0 0 0,-4 6 0 16,4 0 10-16,4 1 2 0,-4-1 0 16,0 3 0-16,3 4-2 0,-3-4 0 0,4 4 0 0,-4-1 0 15,3 1 10-15,1 0-8 16,-1-1 8-16,1-3-8 0,3 4 8 0,-4 0 0 0,4-4 0 16,0 4 0-16,-4-4 0 0,4-6 0 0,0 10 0 15,4-7 0-15,-4 0 0 0,0-6 0 0,4 6 0 16,-1-2 0-16,4-4 17 0,-3 0-1 0,6 6 0 15,-3-6 0-15,0 0-16 0,0 0 0 0,4-6 8 16,-4 2-8-16,4-2 20 0,-1 0 0 0,1-4 0 0,-1-2 0 16,1-1 3-16,3 4 1 0,0-7 0 0,0 4 0 15,0-4-24-15,4-3 0 0,-4-3 0 0,4 0 0 16,-8-3 0-16,4 3 0 0,1-3 0 0,-1 0 0 16,0-3 19-16,0 0-1 0,-4-4 0 0,5 1 0 15,-5-4-41-15,4 1-8 0,-3-1-1 16,-1 1-1-16,1 0 22 0,-4-1 11 0,4 1-10 0,-4-1 10 15,0 1-16-15,-4 2 2 0,4 1 1 0,-3-1 0 16,-4 7 1-16,0-3 1 0,0 3 0 0,-4 3 0 16,-3 0 11-16,0 0 0 0,0 0 0 0,-3 0 0 15,-1 10 0-15,0-4 0 0,1 4 0 0,-1 2 0 0,1 1 0 16,-1 9 0-16,-3 0 0 0,3 0 0 16,1 6 0-16,3 0 0 0,0 4 0 0,0 2 0 15,0 1-21-15,0 6-3 0,3-4 0 0,1 7 0 16,3 0 24-16,0 6-11 0,0-6 11 0,0 13-8 0,3-10 8 15,1 9 0-15,3-9 0 0,-4 10-8 0,1-1 8 16,-1-2 0-16,1 2 0 0,-1 4 0 0,1-4 0 0,-4 1 0 16,0-1 0-16,0 1 0 0,-4-4 0 0,1 1 0 15,-1-4 0-15,-3 0 0 16,0-6 11-16,4-3-3 0,-4 0 0 0,-1-4 0 0,1-2 16 0,4 6 4 0,-4-4 0 16,3-2 0-16,4 9-13 0,-3-10-3 15,3 14 0-15,3-11 0 0,-3 4-12 0,0-6 0 0,4 5 0 0,-1-5 0 16,1-1 0-16,-1 1 0 0,1 0 0 15,3-4 0-15,-3 0 0 0,3-2 0 0,0 5 0 0,-4-6 0 16,4-2 0-16,-3-4-10 0,3 6 2 0,-4-3 0 16,1 0-32-16,3-3-7 0,-4 6-1 0,-3-6 0 15,7 0-163 1,-7 0-33-16,8-6-6 0</inkml:trace>
  <inkml:trace contextRef="#ctx0" brushRef="#br0" timeOffset="38178.063">19487 7123 1288 0,'-10'16'27'0,"3"-7"5"0,3-3-32 0,1 4 0 0,3-4 0 0,-4 0 0 32,4 7 63-32,-3-4 5 0,3-2 2 0,0-1 0 15,0-6 0-15,0 0 0 0,0 0 0 0,-4 9 0 0,4-9-19 0,0 0-4 0,0 0-1 0,0 0 0 16,0 0-18-16,4 3-3 0,-1 7-1 0,-3-10 0 16,4 3-12-16,-4-3-4 0,3 6 0 0,-3-6 0 15,4 3-8-15,-4-3 10 0,7 0-10 0,-4 0 10 16,4 0-10-16,0-3 0 0,-3-3 0 0,3 6 0 15,0-6 0-15,0-1 0 0,0 4-9 0,0-3 9 16,0 0-12-16,0-4 12 0,-3 1-12 0,-1-4 12 16,1 10-12-16,3-6 12 0,-3-1-12 0,-4 4 12 15,0 6-16-15,0 0 3 0,0 0 1 0,0 0 0 16,0-6-12-16,0 6-1 0,0 0-1 0,0-6 0 16,0 6-8-16,-7-7-2 0,3 4 0 0,-3 0 0 15,0 0 21-15,0 3 4 0,0-3 1 0,0 0 0 16,0 3 10-16,-4 3 0 0,0 0 0 15,1 0 0-15,3-3 0 0,-4 0 11 0,4 0-3 0,-3 3 0 16,3 0-8-16,0 7 0 0,-4-7 0 0,4 13 0 16,0-7 0-16,0 0-9 0,3 4 9 0,1-1 0 15,-4 1 0-15,3-4 0 0,1 10 0 0,-1-6 0 16,4 2 0-16,-3-2 0 0,-1 0 0 0,4 2 0 16,0-2 0-16,0 2 0 0,4 1 0 0,-1 0 0 15,-3-4 0-15,4 1 8 0,-1-1-8 0,1-2 0 0,3-4 0 16,-4 0 8-16,4 1-8 0,-3 2 0 0,3-3 0 0,0 1 0 15,0 2-12-15,4-6 12 0,-4 3 0 0,3-2 0 16,1-1 8-16,3-3-8 0,-4 6-8 16,1 0-8-16,3-3-2 0</inkml:trace>
  <inkml:trace contextRef="#ctx0" brushRef="#br0" timeOffset="38722.415">19660 7129 1162 0,'0'0'49'15,"-3"0"-39"1,-4 10 62-16,3-7 13 0,1 9 3 0,-1-5 0 15,4 2-6-15,-3-3-1 0,3 4 0 0,0-1 0 16,0 1-33-16,3 2-8 0,1-6 0 0,-1 7-1 16,4 0-12-16,0-4-3 0,0 3 0 0,4 1 0 15,-4 0 0-15,4-1 0 0,-1 4 0 0,-3-4 0 0,4 1-24 16,-4 3 0-16,3-4 8 0,-3 1-8 0,1 2 0 16,-1 1 0-16,0 0 0 0,0 2 0 15,0-2 0-15,-4-3 0 0,1 2 0 0,-4 1 0 0,0 0 8 16,3-4 0-16,-3 4 0 0,-3-3 0 15,3-7-8-15,-4 6 8 0,1-5-8 0,3-7 8 0,0 0 16 0,0 0 4 0,0 0 0 16,0 0 0-16,0 0 8 16,-4-4 3-16,4-5 0 0,0 0 0 0,0-4-19 0,0 1-4 15,4-7-1-15,-1 6 0 0,1 1-15 16,3-4 0-16,0 3 0 0,0-5 0 0,0 8 0 0,0-5 0 0,0-1 0 0,0 0 0 16,4-3 0-16,-4 1 0 0,0-4 0 0,4 6 0 15,-4-6-11-15,0 0 2 0,0 0 0 16,0-3 0-16,3 6 9 0,-3 0-12 0,0-3 12 0,0 10-12 15,1-10 12-15,-1 3 0 0,-4-3 0 0,4 3-8 16,-3 1 8-16,-1-1 0 0,1 0 0 0,-1 3 0 16,1 4 0-16,-1-4 0 0,-3 3 0 0,4 4 0 15,-4 0 0-15,0-1-10 0,3 7 1 0,-3 3 0 16,0 0-41-16,0 0-8 16,0 0-2-16,0 0 0 0,0 0-208 0,0 0-43 0</inkml:trace>
  <inkml:trace contextRef="#ctx0" brushRef="#br0" timeOffset="39310.585">20172 7352 1258 0,'-4'-9'36'0,"4"-4"7"0,-3 1-35 0,3-1-8 16,0-3 0-16,-4-3 0 0,4 4 109 0,0-4 20 0,0 3 4 0,0 1 1 16,-3-1-54-16,3 3-12 0,0 4-1 0,-4 0-1 15,1 2-22-15,-4-2-5 0,0 9-1 0,-4-3 0 16,4 3-19-16,0 0-4 0,-4 3-1 0,4 3 0 15,-3 0-3-15,-1 4-1 0,0 2 0 0,1 1 0 16,-1 9-10-16,4-3 0 0,-3 3 0 0,3-4 0 16,-4 8 0-16,4-4 0 0,0 3 0 0,3 3 0 15,-3-3 0-15,4 0 0 0,3 0 0 16,-4 0-11-16,4 0 11 0,0-3 0 0,0 0 0 0,4-3 0 16,-1-3 0-16,1-4 17 0,-1-2-2 0,4-7-1 15,0 6-14-15,1-6 0 0,-1 7-9 0,0-10 9 16,0 0 0-16,0 0 0 0,0-3 0 0,0-4 0 15,0 4 23-15,4-9-3 16,-1 2 0-16,-3-2 0 0,4-10-20 0,-1 6 0 0,-3-3 0 0,4-3 0 16,0-3-20-16,-1 9-8 0,1-2-1 0,-4-1-1 15,0 0 3-15,0-3 1 0,-4 10 0 0,1-4 0 16,-4-3-2-16,3 7 0 0,-3-1 0 0,0 4 0 16,0-4 18-16,-3 0 10 0,-1 7-12 0,-3 0 12 15,0 3-10-15,0 0 10 0,0 0-8 0,-3-1 8 16,3 4-8-16,-4 4 8 0,0-4-8 0,1 3 8 0,-1 0-13 0,1 3 2 15,-1 0 1-15,0-3 0 16,1 7 10-16,-1-7-8 0,4 3 8 0,-3 1-8 0,10-7 0 16,-4 0 0-16,4 0 0 0,0 0 0 15,-3 12-44-15,3-6-9 0,0 4-2 0</inkml:trace>
  <inkml:trace contextRef="#ctx0" brushRef="#br0" timeOffset="39702.705">20422 7386 1409 0,'-3'-9'29'0,"-1"6"7"0,4 3-28 0,0 0-8 0,-3-3 0 0,3 3 0 15,0 0 61-15,0 0 11 0,0 0 3 0,0 0 0 16,0 0-18-16,0 0-3 0,0 0-1 0,0 0 0 0,0 0-42 16,-4 6-11-16,1 0 0 0,-1 1 0 15,1 5 12-15,-1-2 0 0,1 2 0 0,-1 1 0 16,1 2-12-16,3-2 0 0,-4 3 9 0,0-1-9 0,4-5 0 15,0 8 8-15,0-5-8 0,0 3 0 0,4-4 0 0,-4-2 0 16,4 2 0-16,-1-2 0 0,-3-1 0 16,4-3 0-16,-1 7 0 0,-3-1 0 15,4-5 0-15,-1 2 0 0,-3-3 0 0,4 1-12 16,-4-7-134-16,0 0-27 0</inkml:trace>
  <inkml:trace contextRef="#ctx0" brushRef="#br0" timeOffset="40224.464">20588 7390 995 0,'-3'9'42'16,"-1"4"-34"-1,4-4 78-15,0 4 15 0,-3-1 3 0,3 1 1 0,0-1-7 16,0 1-2-16,0 2 0 0,0-2 0 0,0-1-48 16,0 1-9-16,0-4-3 0,0 4 0 15,0-7-16-15,0 7-3 0,0-7-1 0,3 3 0 16,-3-9 2-16,0 0 0 0,0 0 0 0,0 0 0 0,0 0 9 15,0 0 1-15,0 0 1 0,0 0 0 0,0 0-13 0,0 0-2 16,0 0-1-16,0 0 0 16,0 0 3-16,0-6 0 0,0-3 0 0,0-4 0 0,0 7-8 0,0-3-8 0,0-1 11 0,0-2-11 15,-3 2 0 1,3-2 0-16,0-1 0 0,0 1 0 0,0-4 15 0,0 3-4 16,0-2-1-16,0-4 0 0,0 3 7 0,0-3 2 15,0 1 0-15,0 2 0 0,0-3-19 16,3-3 0-16,1 3 0 0,-1-3 0 0,1 4 0 0,3 2 0 0,-4 0 0 15,4 0 0-15,-3 4 0 0,3-4 0 16,0 7 0-16,0-1 0 0,0-2 0 0,4 12 0 0,-4-3 0 16,0 3 0-16,3 0-12 0,-3 0-5 0,4-3-2 0,0-4 0 15,-1 7-13-15,1 0-2 0,-1 0-1 0,1 0 0 16,-1 0-21-16,1 0-4 16,0 0 0-16,-1 7-1 0,1-7-63 0,-4 3-13 0,7-3-3 0</inkml:trace>
  <inkml:trace contextRef="#ctx0" brushRef="#br0" timeOffset="48812.615">22017 7082 1013 0,'0'-3'20'0,"0"-3"8"16,0 0-28-16,0-1 0 0,-4 1 0 0,1 0 0 15,3 6 85-15,-4-3 12 0,4 3 3 0,0 0 0 16,-3-3-26-16,3 3-5 0,0 0-1 0,0 0 0 15,0 0-26-15,0 0-6 0,0 0 0 0,-7 0-1 0,7 0-35 0,-7 6 0 16,0 0 0-16,0 0 0 16,-1 4 0-16,5-4-16 0,-4 0 4 0,0 1 0 0,7-7 12 0,0 0-9 15,-4 6 9-15,4-6-8 16,0 0 8-16,0 0 0 0,0 0 0 0,0 0 0 16,0 0 19-16,0 0-1 0,0 0 0 0,0 0 0 15,0 0-6-15,0 0 0 0,0-6-1 0,0 6 0 0,0 0-11 0,0 0 0 0,0 0 0 0,0 0 0 16,0 0 13-16,0 0 1 15,0 0 0-15,0 0 0 0,0 0-22 0,0 0-5 0,0 0-1 0,0-7 0 16,0 4 14-16,-3-3 8 0,-1 0 0 0,1-1-8 16,-4 1 20-16,-4 0-4 0,4 0 0 0,-4-1 0 15,1 4 4-15,-4-3 1 0,3 3 0 0,1-4 0 16,-5 4-11-16,5 0-2 0,-1 3-8 0,4-3 12 16,-3-3-12-16,-1 6 0 0,0-3 0 15,4 3 0-15,7 0 0 0,-7 0 0 16,7 0 0-16,0 0 0 0,-10 3 8 0,3-3-8 15,7 0 0-15,-11 9 0 0,4-3 0 0,0 1 0 0,0 2 0 0,3 1 0 16,-3 2-9-16,4 1 9 0,-1-1-13 16,-3 4 5-16,4 0 8 0,-1-4-8 0,1 1 8 0,-1 2-8 15,8 1 8-15,-4 6 0 0,3-3 0 0,4 3 0 16,0 0 0-16,0-4-8 0,0-5 8 0,1 9 0 16,2-3 0-16,1 0 0 0,-4-4 0 0,3 1 0 15,1 0 0-15,-4-4 0 0,0-2 0 0,4-1 0 16,-4 0 0-16,0-2-8 0,-4-1 8 0,4-3 0 15,0 0-19-15,-3 0 2 0,3-6 0 0,-7 3 0 16,7 0-23-16,-3-3-4 0,-4 3 0 0,7 0-1 16,-4-3-39-16,4-3-8 0,0 3-2 0,0-7 0 15,4 10-38-15,-1-3-7 0</inkml:trace>
  <inkml:trace contextRef="#ctx0" brushRef="#br0" timeOffset="49396.687">22218 7208 969 0,'-11'-3'40'0,"1"-1"-32"16,-1 4 87-16,4-3 17 0,0-6 3 0,0 9 1 15,0-3-42-15,0 0-8 0,-4-4-2 0,4 7 0 16,4-3-42-16,3 3-9 0,0 0-1 0,0 0-1 16,0 0-3-16,-7 3-8 0,3-3 12 0,-3 0-4 15,4 7-8-15,-4-1 0 0,3-6 0 0,-3 12 8 16,0-2-8-16,0 2 0 0,0 1 0 0,-4 3 0 16,4-4 0-16,-3 7 0 0,-1-6 0 0,4 5 0 15,0-2 0-15,-4-3 0 0,4 2 0 0,0-8 8 16,0 5 14-16,4 1 2 0,-1-4 1 0,-3-3 0 15,7 1-9-15,0-7-3 0,0 9 0 0,0-9 0 16,4 3-13-16,-1 7 11 0,4-7-11 0,4 6 10 16,-1-6 6-16,1 0 0 0,3 0 1 0,0 1 0 15,0-4-2-15,0 6-1 0,0-3 0 0,4 0 0 16,-4-3-14-16,0 0 0 0,0 0-12 0,1-3 12 16,-1 0-18-16,0-3 3 0,0-1 1 0,-4-2 0 15,5 0 5-15,-8-1 1 0,3-2 0 0,-3 2 0 0,0-2 8 16,0-1 8-16,0-3-8 0,-3 4 11 0,-4-7-11 0,0 7 10 15,0-4-10-15,-4 3 10 0,1 1-10 0,-1-1 10 0,1 1-10 16,-4 2 10-16,0 4-2 0,0-7 0 16,0 10 0-16,-4-3 0 0,4 3-8 0,-4-3 0 0,1 2-12 15,-1 1 12-15,1 3 0 0,-1 0 0 0,0 3 0 16,1 1 0-16,-4 2-13 0,3 0 5 0,1 0 8 0,-1 7-13 16,0-4 13-16,1 1-11 15,3 2 11-15,0-2-10 0,0-4 10 0,3 7 0 16,-3-7 0-16,4 0-8 0,3 4 8 0,0-10-8 15,0 6 8-15,0 0-8 0,0-6-15 16,7 9-2-16,0-5-1 0</inkml:trace>
  <inkml:trace contextRef="#ctx0" brushRef="#br0" timeOffset="50254.781">22440 7217 1402 0,'0'0'29'0,"0"0"7"0,0 0-36 15,0 0 0-15,0 0 0 0,0 0 0 0,0 0 69 0,0 0 7 0,-3 3 2 0,-1 0 0 16,-3 10-33-16,4-4-6 0,-4 4-2 0,3-1 0 31,-3 1-24-31,3 0-5 0,4 2 0 0,-3 1-8 0,-1-4 16 0,1 4-4 0,-4-6-1 0,3 8 0 16,4-11-3-16,-3 5-8 0,6-2 12 0,-3-1-4 16,0-9 0-16,0 0 0 0,0 0 0 0,0 0 0 15,0 0 14-15,0 0 2 0,0 0 1 0,0 0 0 16,0 0 7-16,0 0 0 0,0 0 1 0,0 0 0 15,0 0-11-15,0 0-2 0,0 0-1 0,0 0 0 16,0 0-19-16,0 0 0 0,0 0 8 0,4-3-8 16,-1-3 0-16,4 2-12 0,-3-2 1 0,-1 3 1 15,4-6 1-15,-3 2 0 0,0-2 0 0,-1 0 0 16,4 5 9-16,-3-2-8 0,-1 0 8 0,1 0-8 16,-4 6 8-16,0 0-10 0,0 0 10 0,0 0-10 15,0 0 10-15,0 0 0 0,0 0 0 0,0 0 0 16,7 6 0-16,-7-6-16 0,3 3 2 0,1 3 1 15,-4-6 13-15,3 7 0 0,-3-7 0 0,4 9 10 16,-1-6-10-16,-3-3 12 0,0 6-12 0,4 1 12 16,-1-1-12-16,-3-6 0 0,4 6 0 0,-4-6 0 15,0 6 0-15,0-6 0 0,0 0 9 0,0 0-9 16,0 0 0-16,0 0 0 0,0 0 0 0,0 0 0 16,3 4 0-16,-3-4 0 0,0 0 0 0,0 0 0 15,0 0 10-15,8 0-2 0,-5 0-8 0,-3 0 12 16,4-4-12-16,-1 1 0 0,1 0 0 0,3 0 0 0,-4-6 0 15,4 9 0-15,-3-4 0 0,3 1 0 0,-4-3 0 0,1 3 0 16,-4 3 0-16,0 0 0 0,0 0 0 0,0 0 0 0,7 0 0 0,-7 0 0 16,0 0 0-16,0 0 0 0,0 0 0 15,0 0 0-15,0 0-10 0,3 0 10 0,-3 0-8 0,0 0 8 16,8 0 0-16,-8 0 0 0,0 0 0 16,7 0 0-16,-7 0 0 0,3-3 0 0,-3 3 0 0,0 0 0 15,7 0 0 1,-7 0 0-16,7-6 0 0,-7 6 11 0,7 0-11 0,-7 0 8 15,4 0-8-15,-4 0 8 0,7 0-8 0,-7 0 0 0,7 0 0 0,-7 0 0 16,3 9 0-16,-3-9 0 0,8 3 0 0,-5 3 0 16,4 1 0-16,-3 2 0 0,3 0 9 0,0 1-9 15,3-4 0-15,-3 0 0 0,0 1 0 0,4-1 0 16,0-3 0-16,3 3 0 0,0-6 0 0,0 3-8 16,4-3 8-16,-4 4-10 0,3-4 10 0,-3-4-10 15,-3 4-20-15,3-3-4 0,-3-3-1 0,-1-3 0 16,1 6-131-16,-1-7-26 0</inkml:trace>
  <inkml:trace contextRef="#ctx0" brushRef="#br0" timeOffset="51081.578">22916 7270 1060 0,'0'0'22'0,"0"0"5"0,0 0-27 0,0 0 0 0,0 0 0 0,0 0 0 16,0 0 92-16,0 0 12 0,0 0 4 0,0 0 0 15,0 0-20-15,0 0-3 0,0 0-1 0,0 0 0 16,0 0-15-16,4 10-3 0,-4-10-1 0,0 3 0 15,4 6-11-15,-1-5-2 0,-3 8-1 0,4-2 0 16,-4 2-28-16,-4-3-6 0,4 4-1 0,-3 0 0 16,3-1-16-16,-4-3 8 0,4 4-8 0,0 0 0 15,0-1 8-15,-4 1-8 0,4-4 0 0,0 0 0 16,0 1 8-16,0-10-8 0,4 6 12 0,-4-6-12 16,0 6 0-16,4-2 0 0,-1-1 0 0,-3-3 0 15,0 0 10-15,0 0-2 0,0 0 0 0,0 0 0 16,0 0 3-16,0 0 0 0,0 0 0 0,0 0 0 15,0 0 2-15,4-3 1 0,-1-7 0 0,1 7 0 16,-4-6-3-16,3-4-1 0,1 1 0 0,-1-1 0 16,1-3-10-16,-1 1 0 0,1-1 0 0,3 0 0 15,-4 1 0-15,1-1 0 0,-1 0 0 0,1 1-11 16,-1 2 11-16,1 7-12 0,0-7 12 0,-1 7-12 16,1 0 12-16,-4 6-13 0,0 0 5 0,0 0 8 15,0 0-18-15,0 0 4 0,0 0 1 0,3 3 0 16,4 3-9-16,-3 3-2 0,-1-2 0 0,1-1 0 15,-1 7 12-15,-3-4 1 0,0 0 1 0,0 1 0 0,4-4 10 16,-4 7 0-16,3-7 0 0,1 0 0 0,-1 4 0 0,1-10 0 16,-4 9 0-16,0-9 0 0,3 3 0 0,-3-3 0 0,0 0 0 0,0 0 0 15,0 0 0-15,0 0 11 16,0 0-3-16,0 0 0 0,0 0 15 0,7 0 2 0,-3-3 1 16,0 0 0-16,3-3-26 0,-4 2 8 15,1-2-8-15,-1 0 0 0,1 0 0 0,-4-1 0 16,3 1 0-16,1 0 0 0,-4 6-16 0,0-6-1 15,3 2-1-15,-3 4 0 0,0 0 8 16,0 0 2-16,0 0 0 0,0 0 0 0,0 0 0 0,4 0 0 0,3-3 0 0,0 3 0 16,-4 3 0-16,1-3 0 0,0 4 0 0,-4-4 0 15,0 0 8-15,0 0 0 0,0 0 0 0,0 0 0 16,0 0 11-16,0 0 4 0,0 0 1 0,0 0 0 16,0 0 8-16,0 0 1 0,0 0 1 0,0 0 0 15,7 0-26-15,-4 0 0 0,1 6 0 0,-1 0 0 16,4 0 0-16,-3 1 0 0,-4 2 0 0,3 0 0 15,1 1 0-15,-1-4 8 0,-3 7-8 16,4-4 0-16,-4 0 0 0,3 1 0 0,-3-4 0 0,4 7 0 16,-4-1-16-16,0-2-1 0,3-1-1 0,-3-6 0 15,4 7-39-15,0-10-8 16,3 0-2-16,0 0 0 0,0-4-133 0,0-2-26 0</inkml:trace>
  <inkml:trace contextRef="#ctx0" brushRef="#br0" timeOffset="51577.136">23329 7252 1414 0,'0'0'40'0,"0"0"9"0,0 0-39 0,0 0-10 0,0 0 0 0,0 0 0 16,0 0 9-16,0 0 0 0,0 0 0 0,4 6 0 15,-1 0 28-15,1-3 6 0,3 0 1 0,0 7 0 16,-4-7-4-16,4 3-1 0,1-3 0 0,-1 1 0 16,0 2-25-16,3 0-5 0,-3-3-1 0,4 0 0 15,-4-3 9-15,4 0 2 0,-1 0 0 0,4-6 0 16,-3 0-19-16,3-4 0 0,0-2-13 0,0-4 5 15,0 1 8-15,-3-1 11 0,-1-6-3 0,1 0 0 16,0 6 0-16,-4-3-8 0,0 4 12 0,-4-1-4 16,1 0-8-16,-4 1 0 0,0-1 0 0,-4 4 0 15,1-4 12-15,-4 3-4 0,3 7 0 0,-3 0 0 16,-4-1-8-16,1 4 8 0,-4 3-8 0,0 7 8 16,0-1-8-16,-4 3-11 0,0 4 3 0,1 6 0 15,-1-4-1-15,0 4 0 0,-3 0 0 0,4 3 0 16,-1 3 9-16,0-3 0 0,1 9 8 0,2-6-8 15,-2 0 0-15,3 1 0 0,0-4 0 0,3 3 8 16,4-3-8-16,3-4 0 0,1-2 0 0,-1-3 0 0,4-1 0 16,0-2 8-16,4-1-8 0,3-3 8 0,-3 0-8 0,6 4 0 15,-3-4 0-15,7-6 0 16,-7 10-85-16,4-7-19 0,-1 3-3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7.xml"/><Relationship Id="rId25" Type="http://schemas.openxmlformats.org/officeDocument/2006/relationships/image" Target="../media/image22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37" Type="http://schemas.openxmlformats.org/officeDocument/2006/relationships/image" Target="../media/image7.png"/><Relationship Id="rId36" Type="http://schemas.openxmlformats.org/officeDocument/2006/relationships/customXml" Target="../ink/ink8.xml"/><Relationship Id="rId35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14:cNvPr>
              <p14:cNvContentPartPr/>
              <p14:nvPr/>
            </p14:nvContentPartPr>
            <p14:xfrm>
              <a:off x="6242040" y="4447800"/>
              <a:ext cx="1800" cy="1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2680" y="4438440"/>
                <a:ext cx="20520" cy="3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9730D-D4A1-4BAC-AF2D-03243A861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BD701-6B68-454E-BDB0-A8C2A83A0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musique</a:t>
            </a:r>
          </a:p>
          <a:p>
            <a:pPr marL="0" indent="0" algn="ctr">
              <a:buNone/>
            </a:pPr>
            <a:r>
              <a:rPr lang="fr-FR" dirty="0"/>
              <a:t>Flower </a:t>
            </a:r>
            <a:r>
              <a:rPr lang="fr-FR" dirty="0" err="1"/>
              <a:t>Duet</a:t>
            </a:r>
            <a:endParaRPr lang="fr-FR" dirty="0"/>
          </a:p>
          <a:p>
            <a:pPr marL="0" indent="0" algn="ctr">
              <a:buNone/>
            </a:pPr>
            <a:r>
              <a:rPr lang="fr-FR" dirty="0" err="1"/>
              <a:t>Lakmé</a:t>
            </a:r>
            <a:endParaRPr lang="fr-FR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74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6296A7-74C7-4EC2-89DD-C86E954A5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1A951-1C83-4157-B660-1D04E6AEBF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Léo </a:t>
            </a:r>
            <a:r>
              <a:rPr lang="en-US" dirty="0" err="1"/>
              <a:t>Délibes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9317F15-DEA5-4871-9CED-DD198C476B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69000" y="2671681"/>
            <a:ext cx="3190464" cy="3291519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00D8F0-E832-4D16-9605-98473D0B0E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Lily Pons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9361AAF-049F-4711-99C4-C8B0A4E424E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534860" y="2784956"/>
            <a:ext cx="2486476" cy="316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3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E73E8-BC40-479D-B34B-AAA4FCC1C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56DF-824E-4E0E-8481-7CBDE0058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On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276223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E813-DEEB-45C3-9218-BD91D62BB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8C5C-6EA4-44FD-9923-7A9211F7E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Une phrase </a:t>
            </a:r>
            <a:r>
              <a:rPr lang="en-US" dirty="0" err="1"/>
              <a:t>d’encouragement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trois phrases qui </a:t>
            </a:r>
            <a:r>
              <a:rPr lang="en-US" dirty="0" err="1"/>
              <a:t>décrivent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philosophie</a:t>
            </a:r>
            <a:r>
              <a:rPr lang="en-US" dirty="0"/>
              <a:t> de la vie. 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commence “Je </a:t>
            </a:r>
            <a:r>
              <a:rPr lang="en-US" dirty="0" err="1"/>
              <a:t>doute</a:t>
            </a:r>
            <a:r>
              <a:rPr lang="en-US" dirty="0"/>
              <a:t>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qui commence “Je ne </a:t>
            </a:r>
            <a:r>
              <a:rPr lang="en-US" dirty="0" err="1"/>
              <a:t>crois</a:t>
            </a:r>
            <a:r>
              <a:rPr lang="en-US" dirty="0"/>
              <a:t> pas que…”</a:t>
            </a:r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un </a:t>
            </a:r>
            <a:r>
              <a:rPr lang="en-US" dirty="0" err="1"/>
              <a:t>autre</a:t>
            </a:r>
            <a:r>
              <a:rPr lang="en-US" dirty="0"/>
              <a:t> qui commence “Je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heureu</a:t>
            </a:r>
            <a:r>
              <a:rPr lang="en-US" dirty="0"/>
              <a:t>(x)(se) que…”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6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C9FEAB8-C7F1-4E50-9B94-2B29D7DCF8A8}"/>
                  </a:ext>
                </a:extLst>
              </p14:cNvPr>
              <p14:cNvContentPartPr/>
              <p14:nvPr/>
            </p14:nvContentPartPr>
            <p14:xfrm>
              <a:off x="10043014" y="2276828"/>
              <a:ext cx="9720" cy="13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C9FEAB8-C7F1-4E50-9B94-2B29D7DCF8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34374" y="2267828"/>
                <a:ext cx="27360" cy="3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0594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592C0-D581-4E45-8AC2-EE9F04014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2A11-2288-490A-935E-C4B473716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In order to help the school, I do my duty as a hall monitor during PSAT testing.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04B4849E-B06B-4777-B3A9-A28544CA0886}"/>
                  </a:ext>
                </a:extLst>
              </p14:cNvPr>
              <p14:cNvContentPartPr/>
              <p14:nvPr/>
            </p14:nvContentPartPr>
            <p14:xfrm>
              <a:off x="10022854" y="3388508"/>
              <a:ext cx="360" cy="36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04B4849E-B06B-4777-B3A9-A28544CA088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006294" y="3379508"/>
                <a:ext cx="3204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22A1DCB4-848F-4490-977A-B68016E0F0C8}"/>
                  </a:ext>
                </a:extLst>
              </p14:cNvPr>
              <p14:cNvContentPartPr/>
              <p14:nvPr/>
            </p14:nvContentPartPr>
            <p14:xfrm>
              <a:off x="11426134" y="3361508"/>
              <a:ext cx="360" cy="3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22A1DCB4-848F-4490-977A-B68016E0F0C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1417494" y="335286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DC9F5F-02D4-456F-8138-C7E6459240FD}"/>
                  </a:ext>
                </a:extLst>
              </p14:cNvPr>
              <p14:cNvContentPartPr/>
              <p14:nvPr/>
            </p14:nvContentPartPr>
            <p14:xfrm>
              <a:off x="1169640" y="2022480"/>
              <a:ext cx="7322040" cy="2361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DC9F5F-02D4-456F-8138-C7E6459240F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160280" y="2013120"/>
                <a:ext cx="7340760" cy="238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692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in French which uses the conjunctive phrase “a </a:t>
            </a:r>
            <a:r>
              <a:rPr lang="en-US" dirty="0" err="1"/>
              <a:t>moins</a:t>
            </a:r>
            <a:r>
              <a:rPr lang="en-US" dirty="0"/>
              <a:t> que” and the which uses the subjunctive.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4670814-7639-40C3-B7DB-58A329CEFFFC}"/>
                  </a:ext>
                </a:extLst>
              </p14:cNvPr>
              <p14:cNvContentPartPr/>
              <p14:nvPr/>
            </p14:nvContentPartPr>
            <p14:xfrm>
              <a:off x="1184760" y="1627200"/>
              <a:ext cx="10014480" cy="1079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4670814-7639-40C3-B7DB-58A329CEFF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5400" y="1617840"/>
                <a:ext cx="10033200" cy="109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056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14:cNvPr>
              <p14:cNvContentPartPr/>
              <p14:nvPr/>
            </p14:nvContentPartPr>
            <p14:xfrm>
              <a:off x="6242040" y="4447800"/>
              <a:ext cx="1800" cy="16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7D6CA7-43BE-4A0F-8AF5-C745C44290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2680" y="4438440"/>
                <a:ext cx="20520" cy="3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687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restaurant “Aux </a:t>
            </a:r>
            <a:r>
              <a:rPr lang="en-US" sz="2800" b="1" dirty="0" err="1"/>
              <a:t>Anciens</a:t>
            </a:r>
            <a:r>
              <a:rPr lang="en-US" sz="2800" b="1" dirty="0"/>
              <a:t> </a:t>
            </a:r>
            <a:r>
              <a:rPr lang="en-US" sz="2800" b="1" dirty="0" err="1"/>
              <a:t>Canadiens</a:t>
            </a:r>
            <a:r>
              <a:rPr lang="en-US" sz="2800" b="1" dirty="0"/>
              <a:t>” in Quebec city is housed in a building which was built in 1665.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3238" y="2428876"/>
            <a:ext cx="5257800" cy="334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9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3EF7-A1FC-4C94-A2FB-AF98FABF2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FC60C-80BF-4965-9815-BCA207584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AVERTISSEMENT!</a:t>
            </a:r>
          </a:p>
          <a:p>
            <a:pPr marL="0" indent="0" algn="ctr">
              <a:buNone/>
            </a:pPr>
            <a:r>
              <a:rPr lang="en-US" b="1" dirty="0"/>
              <a:t>Examen</a:t>
            </a:r>
          </a:p>
          <a:p>
            <a:pPr marL="0" indent="0" algn="ctr">
              <a:buNone/>
            </a:pPr>
            <a:r>
              <a:rPr lang="en-US" b="1" dirty="0" err="1"/>
              <a:t>Unité</a:t>
            </a:r>
            <a:r>
              <a:rPr lang="en-US" b="1" dirty="0"/>
              <a:t> 6</a:t>
            </a:r>
          </a:p>
          <a:p>
            <a:pPr marL="0" indent="0" algn="ctr">
              <a:buNone/>
            </a:pPr>
            <a:r>
              <a:rPr lang="en-US" b="1" dirty="0"/>
              <a:t>Friday, April 5</a:t>
            </a:r>
          </a:p>
        </p:txBody>
      </p:sp>
    </p:spTree>
    <p:extLst>
      <p:ext uri="{BB962C8B-B14F-4D97-AF65-F5344CB8AC3E}">
        <p14:creationId xmlns:p14="http://schemas.microsoft.com/office/powerpoint/2010/main" val="241483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F5F07-EAD0-48C5-BC07-BE6BE83E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3FD54-F8A0-4EA3-99B9-45652CC3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530"/>
            <a:ext cx="10515600" cy="56104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has as many horses as Laurent.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wish you a Merry Christmas.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John and Robert are astonished that you do the cooking at your house.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(familiar) house (domus) earned more points for the </a:t>
            </a:r>
            <a:r>
              <a:rPr lang="en-US" dirty="0" err="1"/>
              <a:t>Neenan</a:t>
            </a:r>
            <a:r>
              <a:rPr lang="en-US" dirty="0"/>
              <a:t> Cup than DF.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05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738BA-9D65-4753-BC31-4CA3F47D4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0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F5EC5-9D92-4671-978D-8D6B1702A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4740"/>
            <a:ext cx="10515600" cy="54822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Slytherin was celebrating their </a:t>
            </a:r>
            <a:r>
              <a:rPr lang="en-US" dirty="0" err="1"/>
              <a:t>Neenan</a:t>
            </a:r>
            <a:r>
              <a:rPr lang="en-US" dirty="0"/>
              <a:t> Cup victory when suddenly Dumbledore changed the rules and awarded points to Gryffindor which no other house could earn.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Draco was furious that Slytherin was celebrating their </a:t>
            </a:r>
            <a:r>
              <a:rPr lang="en-US" dirty="0" err="1"/>
              <a:t>Neenan</a:t>
            </a:r>
            <a:r>
              <a:rPr lang="en-US" dirty="0"/>
              <a:t> Cup when suddenly Dumbledore changed the rules and awarded points to Gryffindor which no other house could earn.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8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F05B6-1F89-4D33-BF8C-AC12C483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D1391-8F5B-4330-8716-287DB896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Arthur does not think that Imogen has </a:t>
            </a:r>
            <a:r>
              <a:rPr lang="en-US" dirty="0" err="1"/>
              <a:t>Edwyn’s</a:t>
            </a:r>
            <a:r>
              <a:rPr lang="en-US" dirty="0"/>
              <a:t> book.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dog has more fleas (puce f) than Juno.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band has fewer musicians than the Fort Collins Symphony.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8CE5715-89B3-40D2-B2B0-1B9AF3A43990}"/>
                  </a:ext>
                </a:extLst>
              </p14:cNvPr>
              <p14:cNvContentPartPr/>
              <p14:nvPr/>
            </p14:nvContentPartPr>
            <p14:xfrm>
              <a:off x="7475040" y="2486520"/>
              <a:ext cx="3987000" cy="298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8CE5715-89B3-40D2-B2B0-1B9AF3A439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1520" y="2290680"/>
                <a:ext cx="10820520" cy="64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9352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aérobique alphabet</a:t>
            </a:r>
          </a:p>
        </p:txBody>
      </p:sp>
    </p:spTree>
    <p:extLst>
      <p:ext uri="{BB962C8B-B14F-4D97-AF65-F5344CB8AC3E}">
        <p14:creationId xmlns:p14="http://schemas.microsoft.com/office/powerpoint/2010/main" val="205721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44532</TotalTime>
  <Words>299</Words>
  <Application>Microsoft Office PowerPoint</Application>
  <PresentationFormat>Widescreen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The restaurant “Aux Anciens Canadiens” in Quebec city is housed in a building which was built in 1665.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464</cp:revision>
  <cp:lastPrinted>2017-04-03T16:42:14Z</cp:lastPrinted>
  <dcterms:created xsi:type="dcterms:W3CDTF">2016-10-03T16:25:09Z</dcterms:created>
  <dcterms:modified xsi:type="dcterms:W3CDTF">2024-03-28T19:15:17Z</dcterms:modified>
</cp:coreProperties>
</file>