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331" r:id="rId2"/>
    <p:sldId id="382" r:id="rId3"/>
    <p:sldId id="482" r:id="rId4"/>
    <p:sldId id="471" r:id="rId5"/>
    <p:sldId id="366" r:id="rId6"/>
    <p:sldId id="367" r:id="rId7"/>
    <p:sldId id="368" r:id="rId8"/>
    <p:sldId id="373" r:id="rId9"/>
    <p:sldId id="484" r:id="rId10"/>
    <p:sldId id="369" r:id="rId11"/>
    <p:sldId id="371" r:id="rId12"/>
    <p:sldId id="370" r:id="rId13"/>
    <p:sldId id="372" r:id="rId14"/>
    <p:sldId id="379" r:id="rId15"/>
    <p:sldId id="378" r:id="rId16"/>
    <p:sldId id="381" r:id="rId17"/>
    <p:sldId id="380" r:id="rId18"/>
    <p:sldId id="485" r:id="rId19"/>
    <p:sldId id="374" r:id="rId20"/>
    <p:sldId id="377" r:id="rId21"/>
    <p:sldId id="483" r:id="rId22"/>
    <p:sldId id="387" r:id="rId23"/>
    <p:sldId id="375" r:id="rId2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2"/>
            <p14:sldId id="482"/>
            <p14:sldId id="471"/>
            <p14:sldId id="366"/>
            <p14:sldId id="367"/>
            <p14:sldId id="368"/>
            <p14:sldId id="373"/>
            <p14:sldId id="484"/>
            <p14:sldId id="369"/>
            <p14:sldId id="371"/>
            <p14:sldId id="370"/>
            <p14:sldId id="372"/>
            <p14:sldId id="379"/>
            <p14:sldId id="378"/>
            <p14:sldId id="381"/>
            <p14:sldId id="380"/>
            <p14:sldId id="485"/>
            <p14:sldId id="374"/>
            <p14:sldId id="377"/>
            <p14:sldId id="483"/>
            <p14:sldId id="387"/>
            <p14:sldId id="375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1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9T18:27:31.8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4244 6138 655 0,'0'0'14'0,"0"0"3"0,0 0 1 0,0 0 1 0,0 0-19 0,0 0 0 15,0 0 0-15,0 0 0 0,-7 10 54 0,3-4 7 0,1 0 2 0,-1 7 0 16,1-4-5-16,-1 4-1 0,1-4 0 0,-1 7 0 16,4-7-13-16,-3 4-2 0,3-1-1 0,-4 1 0 15,4 0 1-15,0-4 0 16,0 4 0-16,0-1 0 0,4 1-3 0,-4-4-1 0,3-3 0 0,1 10 0 16,-1-4-5-16,1 1-1 0,-1-7 0 0,1 10 0 15,3-3-7-15,-4-1-1 0,4 1-1 0,-3 2 0 16,-1-2-23-16,8 6 8 0,-7-4-8 15,-1 7 0-15,1 3 28 0,-1 0 2 0,1-3 0 0,-4 13 0 16,3-10 3-16,1 9 1 0,-4-2 0 0,0-4 0 16,0 7-34-16,-4-1-11 0,1-9 0 0,-1 10 0 15,4-10 25-15,-3 6 5 0,-1-3 1 0,1-6 0 16,-1 6-3-16,-3-9 0 0,3 6 0 0,4-6 0 16,0-3-17-16,-3 0 0 0,3-4 8 0,0-6-8 15,-4 7 0-15,4-7 8 0,0-6-8 0,0 0 0 0,0 0 13 16,0 0-4-16,0 0-1 0,-7-6 0 15,-3 3-8-15,-1-7 0 0,1 1 0 0,-8-4 8 16,4-2-39-16,3-1-8 0,-3-3-1 16,-7 4-1-16,3-4 41 0,1 3 0 0,3-3 0 0,-4 7 0 15,4-1-56-15,3-3-5 0,-3 4-2 0,-3-1 0 16,6-2-130-16,-3 2-27 0</inkml:trace>
  <inkml:trace contextRef="#ctx0" brushRef="#br0" timeOffset="444.134">3821 6142 597 0,'0'0'16'0,"0"0"5"0,0 0-21 0,0 0 0 0,0 0 0 0,0 0 0 16,0 0 56-16,0 0 6 0,0 0 2 0,0 0 0 16,0 0-16-16,0 0-2 0,0 0-1 0,-4 6 0 15,1 0-9-15,3-6-1 0,0 0-1 0,-4 6 0 0,4-6 12 0,0 0 2 16,0 0 1-16,0 0 0 15,0 0-11-15,0 0-2 0,0 0-1 0,0 0 0 0,0 0-12 0,7 4-3 16,0-1 0-16,0-3 0 16,4-3-8-16,-4-1-3 0,7-2 0 0,-3 0 0 0,6-4 14 0,1 1 2 15,-4 3 1-15,4-4 0 0,3 1-14 16,0 0-2-16,0-4-1 0,7 10 0 0,-10 0-9 0,7 0 0 16,-1-1 0-16,1 4 8 0,0 0-8 0,-8 0 0 15,1 4 0-15,0-1 0 16,-1 0-32-16,-3 0-3 0,4 3 0 0,0 1 0 15,-8-1-11-15,4 0-2 0,-7 3-1 0,4-2 0 16,3-1-75-16,0 0-16 0,0-3-2 0,-3 1-1 0</inkml:trace>
  <inkml:trace contextRef="#ctx0" brushRef="#br0" timeOffset="747.616">4738 6032 1234 0,'0'0'27'0,"0"0"5"0,3 9 2 0,-3-2 2 0,4 8-36 0,-1 1 0 0,1 0 0 0,-1 2 0 0,1-2 65 0,7 9 7 15,-8-3 0-15,1 0 1 0,3 0-7 0,-4 0-2 16,1 0 0-16,-1-3 0 0,4 3-51 0,-3 0-13 16,3-7 0-16,-4 7 0 0,1-9 0 0,-4 6 0 15,3-7 0-15,-3 1 0 16,4-1-100-16,-4 1-24 0,0-4-4 0,-4-6-511 0</inkml:trace>
  <inkml:trace contextRef="#ctx0" brushRef="#br0" timeOffset="1706.405">5306 6878 838 0,'0'0'18'0,"0"0"4"0,0 0 1 0,0 0 1 0,0 0-24 0,0 0 0 0,0 0 0 0,0 0 0 15,0 0 49-15,0 0 5 0,0 0 1 0,0 0 0 16,0 0 56-16,0 0 11 0,0 0 2 0,0 0 1 16,0 0-62-16,7 0-13 0,0 4-2 0,3-1-1 15,-2-3-22-15,2 3-4 0,1 0-1 0,-1 0 0 16,1-3-7-16,3 6-1 0,0-2-1 0,-3-1 0 16,-1-3-11-16,4 0-16 0,0 0 4 0,1 0 1 15,-1 0 11-15,0-3 0 0,0 3 0 0,0-4 0 16,-3-2 0-16,-4 0 0 0,0 0 0 0,0-1 0 15,0-2 18-15,0 3 6 0,0-7 0 0,-4 7 1 16,1-4-40-16,0 1-8 0,-1 0-1 0,-3-4-1 16,4 1 44-16,-4 2 9 0,-4-2 1 0,4 5 1 15,0-2-48-15,-3 0-10 0,3 2-1 0,-4-2-1 16,0-1 30-16,-3 1 0 0,0 3 0 16,0-1 0-16,-3 4 0 0,3-3 0 0,0 0 0 0,-8 0 0 0,-2 6-24 0,6-4 2 15,-3 4 0-15,-3 0 0 16,2 4 12-16,1-4 10 0,0 6-13 0,4 0 5 15,-1 0-22-15,-3 4-4 0,0-4-1 0,7 7 0 16,0-4 35-16,0 0 0 0,-4 1 0 0,8-4 0 0,3 3 23 16,0-5 11-16,-4 8 2 0,4-2 1 0,4-1-37 0,-4 0 0 15,0-2 0-15,3 11 0 0,1-5 0 0,3 0 0 0,0-1 9 16,0 1-9-16,0-1 12 0,0 1-4 16,7-1 0-16,-3 1-8 0,-1 2 8 0,1-2-8 15,-1 3 0-15,4-4 0 0,-3 1 8 0,3 6-8 0,-3-7 0 16,-1-2 0-16,4-7 0 0,0 0 0 15,-6 3 0-15,-1 0 0 0,3 1 0 0,1-4-14 0,-4-3 1 0,3 0 0 32,1 0-173-32,-4-3-34 0,14-16-8 0,-7 3 0 0</inkml:trace>
  <inkml:trace contextRef="#ctx0" brushRef="#br0" timeOffset="2153.117">5549 6477 780 0,'0'0'22'0,"0"0"5"0,0 0-27 0,4-6 0 0,3 6 0 0,-4-3 0 16,4 0 106-16,-3-4 16 0,3 4 3 0,0-3 1 15,0 3-32-15,-3-7-6 0,3 4-2 0,-4-3 0 16,4-1-58-16,0 1-12 0,0-7-3 0,0 4 0 16,4-1-37-16,-4-6-8 0,4 7-2 0,-8-1 0 15,4 1-124-15,4-1-25 0</inkml:trace>
  <inkml:trace contextRef="#ctx0" brushRef="#br0" timeOffset="2942.239">5863 6747 576 0,'0'0'12'0,"0"0"4"0,0 0 0 0,0 0 0 0,0 0-16 0,0 0 0 0,0 0 0 0,0 6 0 15,0-6 59-15,0 0 9 0,0 0 1 0,0 0 1 16,0 0-10-16,0 0-1 0,0 0-1 0,0 0 0 15,0 0 56-15,0 0 11 0,7 0 3 0,-3-3 0 16,-4 3-52-16,7-9-9 0,-4 9-3 0,1-7 0 0,6 4 0 0,-6 0 0 16,0-6 0-16,-1 9 0 0,1-4-8 0,-1 4-1 15,1-3-1-15,-1 6 0 0,4 1-30 0,0-4-5 16,0 6-2-16,-3 3 0 0,3-2-17 0,0 2 0 16,-4 3-13-16,5 1 5 0,-5 0 31 0,4-1 6 15,-3 1 2-15,-1 9 0 0,1-10-31 0,-1 7 8 16,1 0-8-16,-1-4 0 15,1 1 0-15,-1 0 0 0,1 3 8 0,3-4-8 0,-4 1 0 0,4-3 0 16,-3-1 0-16,0 1 0 0,3-4 0 16,0-3 0-16,0 4 0 0,0-7 0 0,0-3 0 0,0 6 0 15,-4-3 0-15,4 0 0 0,1 1 0 0,-1-1 0 16,-4-3 0-16,4 3 0 0,-7-3 0 0,0 0 0 16,4 0 0-16,-4 0 0 15,0 0-29-15,0 0-3 0,0 0 0 0,0 0 0 0,0 0 12 0,3-3 3 16,1 3 0-16,-4 0 0 15,0 0-24-15,0 0-5 0,0 0-1 0,0 0 0 0,0 0 38 0,0 0 9 0,0 0 0 0,0-7 0 16,0 1 0-16,0 6 0 0,-4-6 0 16,4 0 0-16,4-1 0 0,-4 1-8 0,0 0 8 0,0-1-8 15,3 1 8-15,4-3 0 0,-3 3 0 0,3-4 0 16,0 1 0-16,0-1 0 0,0-2 0 0,4-1 0 16,-4 4 0-16,3-1 0 0,4-5 0 0,1 2 0 15,-5 1 0-15,4-4 0 0,0-3 0 0,4 7 0 16,-7-4 0-16,3-3 0 0,0 7-12 0,0-4 4 31,-4-3-38-31,1 0-7 0,0 0-2 0,-1-3-482 0,1 7-97 0</inkml:trace>
  <inkml:trace contextRef="#ctx0" brushRef="#br0" timeOffset="3259.196">6526 6719 907 0,'0'0'20'0,"0"0"4"0,0 0 0 0,0 0 2 0,-3 9-26 0,-4-3 0 0,3 1 0 0,1-1 0 16,-1 0 85-16,1 3 12 0,-1-5 3 0,1 8 0 15,-1-2-39-15,1 2-7 0,3 1-2 0,-4-1 0 16,4-2-19-16,-3 8-4 0,-1-5-1 0,0-1 0 16,1 1-28-16,3 0-20 0,-4 2 4 0,1-2 0 15,3-4 39-15,0 4 8 0,-4-1 1 0,4-2 1 16,0-1-53 0,-3-6-10-16,3 10-2 0,0-1-428 0,0-2-84 0</inkml:trace>
  <inkml:trace contextRef="#ctx0" brushRef="#br0" timeOffset="3464.891">6466 6157 948 0,'0'0'27'0,"-10"3"5"15,3 4-32-15,-4-4 0 0,4 3 0 0,-3 0 0 0,6 1 0 0,-3-1 0 16,3 0 0-16,4-6 0 0,0 0 0 0,0 0 0 16,0 0 8-16,0 0-8 0</inkml:trace>
  <inkml:trace contextRef="#ctx0" brushRef="#br0" timeOffset="3867.58">6805 6013 1364 0,'0'0'30'0,"0"0"6"0,0 0 2 0,0 0 0 0,0 0-30 0,0 0-8 0,0 0 0 0,0 9 0 16,4 1 44-16,-1-1 8 0,-3-2 2 0,0 8 0 0,0 1-17 0,0 0-3 16,0 5-1-16,0 1 0 0,0 4-25 0,0-1-8 15,0 0 0-15,-3 3 0 16,-1 0 33-16,4-3 3 0,-3 7 1 0,-1-4 0 0,4-6-25 0,-3 12-12 16,3-9 10-16,-4 10-10 0,4-1 8 15,0 1-8-15,0 2 0 0,0-5 9 16,0-1-9-16,0 1 0 0,4 2 0 0,-4 1 8 0,0 5 18 15,0 1 3-15,0-3 1 0,3 9 0 16,-3 0-46-16,4 0-8 0,-4-6-3 0,0-4 0 16,0 1 27-16,-4-4 0 0,4-9 0 0,0 7 0 15,-3-7-35-15,3-6-1 0,0-1-1 0,0-5 0 16,0-4-73-16,0-5-14 0,0-4-4 0,0 0-512 0</inkml:trace>
  <inkml:trace contextRef="#ctx0" brushRef="#br0" timeOffset="4215.145">6615 6753 1101 0,'0'0'24'0,"0"0"4"0,0 0 2 0,0 0 2 0,0 0-32 0,0 0 0 0,0 0 0 0,0 0 0 15,0 0 60-15,0 0 6 0,0 0 1 0,0 0 0 16,0 0-6-16,0 0-1 0,0 0 0 0,0 0 0 0,0 0 4 0,3 0 1 16,4 0 0-16,0 0 0 0,0 0-42 0,7 0-9 15,-7 0-2-15,8-6 0 0,-5 0-4 0,4 2-8 16,4-2 11-16,0 0-11 15,3-4 8-15,0 1-8 0,-7 3 0 0,4-4 0 0,-1 4 0 0,-3-6 0 16,4 8-11-16,-4-5 11 16,0 9-144-16,7-3-23 0,-10 0-4 0,3 3-474 0</inkml:trace>
  <inkml:trace contextRef="#ctx0" brushRef="#br0" timeOffset="4843.664">7158 6788 996 0,'0'0'28'0,"0"0"7"0,0 0-35 0,0 0 0 0,0 0 0 0,3 6 0 16,-3-6 82-16,0 0 10 0,0 0 1 0,7 3 1 0,1 0-17 15,-1-3-3-15,0 0-1 0,0 6 0 16,-4-6-45-16,4 0-8 0,0 0-3 0,-7 0 0 0,7 0-17 16,-3 0 0-16,3-6 8 0,0 6-8 0,0-3 0 0,0 0 0 15,0-3 8-15,0 2-8 16,-3-2 0-16,3 3-9 0,-4-6 1 0,-3 9 0 0,4-7 8 0,-4 7 0 15,3-6 0-15,-3 6 0 0,4-6 0 0,-1 0 0 16,-3 2 0-16,4 1 0 0,-4-3 0 0,4 3 0 16,-1-3 0-16,-3 6 0 0,4-4 0 0,-4 4 0 15,0 0 0-15,0 0 0 0,0-3 0 0,0-3 11 16,0 3-3-16,-4-7 0 0,1 7-8 0,-5 0 0 16,5 0-12-16,-4 0 12 0,0 0-12 0,-4-3 12 15,4 6-12-15,-3-4 12 0,-1 4 0 0,-3 0 0 16,3 0 0-16,-3 0 0 0,0 0-8 0,4 4 8 15,-5 2 0-15,5 0 0 0,-8 3 10 0,8 1 6 16,-5 2 2-16,5 1 0 0,-1 0-4 0,1 8-1 0,3-5 0 16,0 0 0-16,3 0-13 0,1-1 0 0,-1 4 8 15,1-3-8-15,3 2 17 0,-4-2 1 16,4 3 0-16,4-3 0 0,-1-4 2 0,1 1 1 0,-1 6 0 0,4-7 0 16,0 1 3-16,0-1 0 15,0 1 0-15,4-1 0 0,-1 1-1 0,-2-4 0 0,2-2 0 0,1-1 0 16,3 3-23-16,-4-6 0 0,5-3 0 0,-5 0 8 15,4 0-23-15,0 0-4 0,0 0-1 0,-3-3 0 16,3 0-40-16,0 3-9 16,0-3-2-16,0 0 0 0,4 0-110 0,-4-4-23 15,21 1-4-15,-10-3 0 0</inkml:trace>
  <inkml:trace contextRef="#ctx0" brushRef="#br0" timeOffset="6006.714">8625 6693 948 0,'0'0'27'0,"0"0"5"0,0 0-32 0,0 0 0 0,0 0 0 0,0 0 0 15,0 0 83-15,0 0 9 0,-7 0 3 0,0 0 0 16,7 0-5-16,-7 0-1 0,0 0 0 0,0-3 0 0,0 3-27 0,0 0-6 15,0 0 0-15,-4 0-1 0,4 0-36 0,0 3-7 16,-3-3-2-16,-1 0 0 0,4 0-10 0,-4 7 12 16,4-7-12-16,-3 3 12 0,-4 0-4 0,3 3-8 15,1-3 12-15,-1 1-4 0,0 5 0 0,4-6-8 16,0 3 12-16,-3-2-4 0,3 8-8 16,0-3 0-16,0-5 0 0,-1 8 0 0,5-2 0 0,-4 2 0 15,0 1 0-15,0-4 0 0,3 0 0 0,1 1 0 16,-1-4 0-16,4 7 0 0,-3-7 0 0,3 0 0 15,0-6 0-15,3 6 0 0,1-2 0 0,-1-1 0 16,1 0 0-16,3 3 0 0,0-6 8 0,3 6-8 0,1-2 12 16,3-4-4-16,0 3-8 0,0-3 10 15,1-3-10-15,-1-1 10 0,-4-2-10 0,1 3 8 0,-1-3-8 0,-3-1 8 16,4-2-8-16,-7 0 8 16,3-4-8-16,-4 10 8 0,-3-6-8 0,4 2 10 0,-4-2-10 0,-4 3 10 15,4-1 3-15,-3 1 1 0,3 3 0 0,0 3 0 16,-4-9-14-16,4 9-12 0,-3 0 3 0,3 0 0 15,0 0 9-15,0 0 0 0,0 0 0 0,0 0 0 16,-8 0 0-16,8 0 12 0,-7 0-2 0,7 0-1 16,-3 9-1-16,-1-6 0 0,4 7 0 0,-3-1 0 15,3 0 4-15,0-2 1 0,0 5 0 0,3-2 0 16,-3 2 3-16,4 4 0 0,-4-1 0 0,3 4 0 16,1-3-7-16,-1 0-1 0,1-1 0 0,0 4 0 15,-1-3 10-15,1 6 2 0,-1-10 0 0,-3 7 0 0,0-3-32 16,0 6-5-16,0 0-2 0,0 0 0 15,0 0 19-15,0 3 8 0,0 3-8 0,0 10 12 0,-3-4-12 16,3 1 0-16,0-4 8 0,0 3-8 0,-4 1 0 16,4-1 0-16,0-2 0 0,-3 8 0 0,3-5 0 0,0-1 0 15,0-2 0-15,0 2 0 0,0-2 0 0,0-4 0 16,3 3 0-16,-3-3 0 0,0-6 0 0,0 4 0 16,0-11 0-16,0 4 0 0,0-3 0 0,0-1 8 15,0-5-8-15,0 2 0 0,0-5 0 0,0 2 8 16,0-3-8-16,0-6 0 0,0 0 0 0,0 0-18 15,0 7 4-15,0-7 1 0,0 0 13 0,0 0 0 0,0 0 0 16,0 0 0-16,0 0 23 0,0 0 7 0,0 0 2 16,0 0 0-16,0 0-32 0,0 0 0 0,0 0 0 0,0 0 0 15,0 0 0-15,0 0-13 0,4-7 2 0,-4 7 1 16,0-6 2-16,0 6 0 16,3-6 0-16,1-1 0 0,-1-2 8 0,-3 6-8 0,4-7 8 15,-1 7-8-15,1-6-1 0,-1 0 0 0,1-4 0 16,-1 7 0-16,1-7 9 0,-1-2 9 0,4-1-1 0,-3 0-8 15,3-3 0-15,0-3 0 16,4 7-15-16,-4-7 5 0,0-3 10 0,3 0-13 0,-3-1 5 0,4-2 8 16,0 3-16-16,-4 3 5 0,3-3 1 0,1 3 0 15,-1 3-6-15,-3 4-2 0,1-1 0 0,-1 3 0 32,0 4-46-32,0 0-10 0,-4 6-2 0,1-7-487 0,3 10-97 0</inkml:trace>
  <inkml:trace contextRef="#ctx0" brushRef="#br0" timeOffset="6672.225">8915 6750 1134 0,'0'0'24'0,"0"0"6"0,0 0 1 0,0 0 1 0,0 0-32 0,0 0 0 0,0 0 0 0,0 0 0 15,-7 3 26-15,3-3-2 0,-3 9 0 0,0-5 0 16,7-4 7-16,0 0 1 0,-4 6 0 0,-3 0 0 16,4 0-20-16,3-6-3 0,-4 4-1 0,4-4 0 15,-3 9 13-15,3-9 3 0,-4 3 0 0,4-3 0 16,0 10 24-16,0-10 6 0,0 3 1 0,0-3 0 0,0 9 1 15,0-3 0-15,4 1 0 0,-4 2 0 0,3-6-18 0,1 10-3 16,3-7-1-16,-4 3 0 0,5 1-10 0,-5-1-1 16,4-3-1-16,0 1 0 0,0 2-8 15,0-3-2-15,0 1 0 0,0 2 0 0,0-6-12 16,1 7 8-16,-5-7-8 0,4 3 0 0,0-3 8 0,-3 0-8 16,-4-3 0-16,0 0 9 0,3 3-9 0,-3-3 0 15,0 0 9-15,7 4-9 0,-3-4 10 0,-1 0-2 16,4 0-8-16,-3 0 12 0,3 0-12 0,-4-4 8 15,5 1-8-15,-1 3 0 0,3-3 0 0,-3 0 0 16,0-3 0-16,4 3 0 0,-1-7 0 0,1 7 0 16,3-3 0-16,-3-4 0 0,-1 4 0 0,-3-3 0 15,4-4 0-15,-4 7 0 0,0-7 0 0,0 4-13 16,0-4 4-16,-3 1 1 0,-1-4-5 0,1 4-1 0,-4-1 0 16,0-3 0-1,0-2-35-15,-4 5-7 0,1-6-2 0,-1 4 0 16,4-4-160-16,-3 3-32 0,-8-25-6 0,4 10-2 0</inkml:trace>
  <inkml:trace contextRef="#ctx0" brushRef="#br0" timeOffset="17138.64">9430 6248 493 0,'0'0'10'0,"0"0"2"0,0 0 1 0,0 0 3 0,0 0-16 0,0 0 0 0,0 0 0 0,0 0 0 16,0 0 46-16,0 0 6 0,0 0 2 0,0 0 0 15,0 0-3-15,0 0-1 0,0 0 0 0,-4 10 0 16,1-4-19-16,3-6-4 0,0 0-1 0,0 0 0 16,0 0 2-16,0 6 1 0,3 0 0 0,-3 1 0 15,0-7-1-15,0 9-1 0,4-6 0 0,-4 10 0 16,0-13-4-16,3 6-1 0,1-3 0 0,-4 10 0 15,3-4-8-15,-3 1-2 0,4-1 0 0,-1-3 0 16,1 7-12-16,-1-1 0 0,1 1 8 0,0-4-8 16,-1 10 0-16,1-6 0 0,3-1 0 0,-4 4 0 15,4-4 0-15,0 4 0 0,0 0-12 0,0-1 12 16,0 1-34 0,0 0 0-16,4-1 0 0,-4-2 0 0,4-4-25 0,-4 1-5 15,3-1 0-15</inkml:trace>
  <inkml:trace contextRef="#ctx0" brushRef="#br0" timeOffset="18351.405">10597 6869 787 0,'0'0'22'0,"0"0"6"0,0 0-28 0,0 0 0 0,0 0 0 15,0 0 0-15,0 0 50 0,0 0 5 0,0 0 1 0,-3-3 0 16,3-3-16-16,0 6-4 0,3-7 0 0,-3 1 0 16,0 6-3-16,0 0-1 0,4-3 0 0,-4 3 0 15,0 0-6-15,0 0-2 0,0-9 0 0,0 9 0 16,0 0-12-16,0 0-4 0,0 0 0 0,0 0 0 15,0 0-8-15,0 0 0 0,0 9 0 16,-4 0 0-16,4-2 15 0,-3 5 1 0,3-2 0 0,-4 2 0 16,4 1-8-16,-3-1 0 0,-1-2-8 0,1-1 12 15,3 0 1-15,-4-2 0 0,4 2 0 0,0-9 0 16,0 10 12-16,0-4 3 0,4 3 0 0,-4-2 0 16,0-1-11-16,3 0-1 0,-3-6-1 0,0 9 0 15,4-2-15-15,-1 2 0 0,1-6 0 0,-1 7 0 16,1-1 0-16,-1-3 0 0,-3 1 0 0,4 2 0 15,0-3 0-15,-4 4 0 0,0-10 0 0,3 3 0 16,-3-3 0-16,0 9 0 0,0-9 0 0,0 0-10 16,0 0-74-16,0 0-16 0,0 0-2 0,0 0-502 15</inkml:trace>
  <inkml:trace contextRef="#ctx0" brushRef="#br0" timeOffset="18786.792">10523 6342 458 0,'0'0'12'0,"0"0"5"0,-7 10-17 0,7-10 0 0,0 0 0 0,0 0 0 0,-3 6 13 0,3-6-1 16,0 0 0-16,0 0 0 0,0 0 41 0,0 0 8 16,0 0 2-16,0 0 0 0,0 0-4 0,0 0-1 15,0 0 0-15,7-6 0 16,-4-4-58-16,4 10-27 0</inkml:trace>
  <inkml:trace contextRef="#ctx0" brushRef="#br0" timeOffset="20949.724">10908 6019 406 0,'0'0'8'0,"0"0"3"0,0 0 0 0,0 0 1 0,0 0-12 0,-4-3 0 0,4 3 0 0,0 0 0 16,0 0 25-16,0 0 3 0,0 0 0 0,0 0 0 16,-7-3 8-16,7 3 3 0,0 0 0 0,-7 0 0 15,7 0-23-15,-7 6-4 0,7-6 0 0,-10 3-1 16,3 1 10-16,-1-1 3 0,8-3 0 0,0 0 0 0,-3 6 18 16,3-6 4-16,0 0 1 0,0 0 0 0,0 0-19 0,0 0-3 15,-4 9-1-15,4-9 0 16,0 0-9-16,0 0-3 0,-3 4 0 0,3-4 0 0,0 0 3 0,0 9 0 15,0-9 0-15,0 9 0 0,0-2 4 0,0-1 1 16,3-3 0-16,-3 10 0 0,4-4 14 0,-4 0 3 16,0 1 1-16,0-4 0 0,3 7-7 0,-3-1-2 15,4 4 0-15,-4-1 0 0,4 4-13 16,-4 0-2-16,3 6-1 0,1-3 0 0,-1 3 6 0,1 3 1 16,3 1 0-16,-4-4 0 0,1 6-20 0,3-3 0 15,0 4 8-15,0 2-8 0,4 1 0 0,-4-7 0 16,3 3 0-16,-3-3 0 0,0 4 0 15,4-1 0-15,3-3 0 0,-7 4 0 0,4-4 0 0,-4-3 0 0,3 6 0 16,1-5 0-16,-1-1 0 0,1 0 0 0,0-3 0 0,-4 3 0 16,0-3 0-16,-4 3 0 0,4 0 0 15,-3-3 0-15,-1-3 0 0,1-4 0 16,-4 7 0-16,0-3 0 0,0 0-19 0,0-3-1 0,0 2 0 0,-4-5 0 16,4 3 20-16,-3-7 0 0,3 0 0 0,-4 1 0 15,4-10 0-15,0 0 0 0,0 0 0 0,0 0 0 16,0 0 0-16,0 0 0 0,0 0 0 0,0 0 0 15,0 0-45-15,0 0-15 16,0 0-4-16,0 0 0 0,0 0-79 0,0 0-16 0,0 0-3 16,0 0-238-16</inkml:trace>
  <inkml:trace contextRef="#ctx0" brushRef="#br0" timeOffset="28269.506">12457 7060 520 0,'-4'-18'22'0,"4"11"-22"0,-3 1 0 0,-1 0 0 15,4-1 33-15,-4 1 3 0,4 6 0 0,0-3 0 16,0 3-22-16,-3-6-4 0,3 6-1 0,-7-3 0 0,3-7 9 0,1 10 2 16,-4-3 0-16,0 0 0 0,0 0 8 15,0-3 1 1,-4-1 1-16,4 1 0 0,-4 0-6 0,1-7-2 0,3 7 0 0,-4-3 0 0,1-4-2 15,-1 4-1-15,0-1 0 0,1-2 0 0,-1 2 18 0,1-2 4 16,-1-1 1-16,1 1 0 0,2 5 13 0,1-2 2 16,0 3 1-16,4-7 0 0,-4 7 2 0,3 0 0 15,-3-4 0-15,7 10 0 16,0 0-41-16,0 0-8 0,-3-6-2 0,3 6 0 16,0 0 9-16,0 0 2 0,0 0 0 0,-7-6 0 0,7 6-4 0,-7 0-1 15,7 0 0-15,-11 6 0 0,4-3-1 0,0 3 0 16,3 1 0-16,-3-1 0 0,0 0-2 0,0 7-1 15,0-4 0-15,0 4 0 0,3-1-11 0,1 7 0 16,-1-7 0-16,1 4 0 0,-1-3 0 0,4 6 0 16,0-4 0-16,0 10 0 15,4-3 0-15,-1 0 0 0,1-3 0 0,-1 0 0 0,1 0 0 0,3-4 8 16,-3 10-8-16,-1-3 0 0,1 3 8 0,-4-3-8 16,3 0 8-16,1 3-8 0,-4 4 8 0,3-4-8 15,-3 3 0-15,0-3 8 0,0 3-8 0,0-3 0 0,-3 0 0 16,-1 1 8-16,1-1-8 0,-1-3 0 0,1-4 0 0,-1 1 8 15,4 0-8-15,0-3 0 0,-3-4 0 0,3 1 0 16,-4-1 0-16,4-5 8 0,0-7-8 16,0 0 0-16,0 0-26 15,0 0-10-15,0 0-3 0,0 0 0 0,0 0 39 0,-4-4 0 0,1-5 0 0,-1-3 0 16,1-7-15-16,-1 6 5 0,4-3 1 0,-3-2 0 16,-1-4-88-16,1 3-18 15,-1 0-3-15</inkml:trace>
  <inkml:trace contextRef="#ctx0" brushRef="#br0" timeOffset="28950.261">12301 6806 850 0,'0'-18'24'0,"0"14"6"0,4-5-30 15,-4 0 0-15,0 9 0 0,0 0 0 0,0 0 54 0,0 0 5 0,-4-4 1 0,4 4 0 16,0 0-3-16,0 0 0 0,0 0 0 0,-7 4 0 16,0-4-25-16,0 6-4 0,0-3-2 0,0 0 0 15,7-3 10-15,-10 3 3 0,2 4 0 0,8-7 0 16,0 0 0-16,0 0 0 0,0 0 0 0,0 0 0 15,-7-4-3-15,7 4 0 0,0 0 0 0,0 0 0 16,0 0-12-16,-3-6-4 0,3 0 0 0,-4-4 0 16,1 1-6-16,3 3-2 0,0-4 0 0,0 7 0 15,0 3-4-15,0-9-8 0,3 3 11 0,-3-1-11 16,0 7 0-16,4-6 0 0,-4 6 0 0,0 0 0 16,0 0 0-16,0 0 0 0,0 0 0 0,0 0 0 15,3-3 0-15,-3 3-9 0,0 0 9 0,0 0 0 0,7-3 0 0,-3-4 0 16,3 7 0-16,-3 0-8 0,3 0 8 0,0 0 0 15,0 0 0-15,3 0-8 16,-3-3 8-16,4 3 0 0,3 0 0 0,-3 0-8 0,6 0 8 0,-3-3 0 16,-3 0 0-16,3 3 0 0,0 3 0 15,4-3 0-15,-4 0 0 0,0 3 0 16,-3-3 0-16,3 3 0 0,0 4 0 0,0-1 0 0,-3 0 0 16,-4 1 0-16,3 5 0 0,-3-2-8 15,0 2 8-15,-3 7 0 0,-1-3 0 0,-3-4 0 0,0 7 0 0,0-7 0 16,-3 4 0-16,-1-3 0 0,1-1 0 15,-1-2 0-15,-3-1 0 0,0 0 0 0,0-2 0 0,-3 5 0 16,2-2 0-16,-2-4 0 0,-1 0 12 0,1 0-3 16,-4 1 0-16,3-7 0 0,0 6 11 0,1-3 1 0,-1 0 1 15,-3 0 0-15,4 1 5 0,2-4 1 16,-6 0 0-16,4 0 0 0,-1 0-28 0,1 0-9 16,-1 0 0-16,0 0 0 0,1 0-1 0,-1 0 0 15,1 0 0-15,3 0 0 0,7 0-6 0,-11 0 0 16,4 0-1-16,7 0 0 0,0 0-3 0,-7 0-1 0,0 0 0 0,7 0 0 31,-7-4-13-31,7 4-2 0,0 0-1 0,0 0 0 0,0 0-122 16,0 0-24-16,0 0-5 0</inkml:trace>
  <inkml:trace contextRef="#ctx0" brushRef="#br0" timeOffset="29457.604">12728 6872 882 0,'0'0'19'0,"0"0"4"0,0 0 1 0,0 0 1 0,0 0-25 0,-7 6 0 15,7-6 0-15,-7 4 0 0,7-4 82 0,0 0 11 0,0 0 3 16,-7 6 0-16,7-6-32 0,-3 6-5 0,-1 0-2 0,4-6 0 16,0 0-10-16,-7 4-3 15,7-4 0-15,-4 3 0 0,4-3-8 0,-3 12-3 0,3-5 0 0,0 2 0 16,0-3-10-16,-4 7-3 0,4-4 0 0,0 1 0 16,0-1-20-16,4 4 9 15,-4-1-9-15,3 4 0 0,-3-7 10 0,0 4-10 0,4-4 8 0,-4 4-8 16,3-4 11-16,1-3-3 15,0 7-8-15,3-7 12 0,-4 0-12 0,4-2 0 0,-3-1 8 0,3 0-8 16,3 0 11-16,-3-3-1 0,4-3 0 0,3-3 0 16,-3-10 5-16,3 10 1 0,0-4 0 0,0 1 0 15,0-1 5-15,0-2 2 0,0-4 0 0,0 0 0 16,1 1-23-16,-1 2 0 0,-4 1 0 0,1-1 0 16,-4-3 0-16,3 1 9 0,-2 2-9 0,-5-2 0 15,4 2 0-15,-3 0 0 0,-1 4 0 0,1 0 0 16,-1-4-38-16,-3 1-14 15,0-1-4-15,0 1 0 0,0-1-8 0,0 0-3 16,4-5 0-16,-4 5 0 0,0-3-38 0,0-2-8 16,3 5-2-16,-3 0-474 0</inkml:trace>
  <inkml:trace contextRef="#ctx0" brushRef="#br0" timeOffset="29792.862">13173 6900 1134 0,'0'0'24'0,"0"0"6"0,0 0 1 0,0 0 1 0,0 0-32 0,0 0 0 0,0 0 0 0,0 0 0 16,-7 7 68-16,3-1 6 0,4-6 2 0,-3 6 0 15,3 4-12-15,-4-4-1 0,4 0-1 0,0 7 0 16,-3-4-13-16,3 1-2 0,3-1-1 0,-6 4 0 16,3-1-30-16,0 1-7 0,-4-1-1 0,4 1 0 15,0-1-8-15,0 4 0 0,0-7 0 0,-3 4 0 16,-1-4 0-16,4 1-12 0,-4 2 4 0,4 1 8 16,-3-4-84-16,3 1-10 0,0-1-2 15,0-3 0-15,0-6-112 0,0 0-24 0</inkml:trace>
  <inkml:trace contextRef="#ctx0" brushRef="#br0" timeOffset="29962.369">13261 6637 1357 0,'0'0'29'0,"-7"3"7"0,-4-3 0 0,4 0 4 0,7 0-32 16,-10-3-8-16,10 3 0 0,0 0 0 0,0 0 0 0,0 0-12 16,-4-6 4-16,4-1-588 0</inkml:trace>
  <inkml:trace contextRef="#ctx0" brushRef="#br0" timeOffset="30504.991">13600 6646 759 0,'0'0'16'0,"0"0"4"0,0 0 1 0,0 0 1 0,3 10-22 0,-3-7 0 0,0 3 0 0,0-6 0 15,-3 3 88-15,-1 1 12 0,4 8 4 0,-7-6 0 16,7-6-13-16,0 3-3 0,-7 7 0 0,7-10 0 15,-4 9 7-15,-3-2 1 0,-3-1 0 0,3 0 0 16,7-6-55-16,-7 3-10 0,7-3-3 0,-11 7 0 0,1-1 7 0,2 0 1 16,-2 0 0-16,-1-3 0 0,4 1-36 0,-3 2 0 15,3-3 0-15,0 0 0 0,-1 3 0 0,1-2 0 16,0 5 0-16,0 0 0 0,4-2-9 0,-4-1-9 16,3 3-2-16,1-2 0 0,-1 2 20 0,4-6 0 15,-3 10-8-15,3-4 8 0,0 0 0 0,0-9 0 16,0 0 0-16,-4 7 0 0,4-7 0 0,0 0 0 15,0 0 0-15,0 0 0 0,0 0 0 0,0 0 0 16,4 9 0-16,-4-9 0 0,0 0 0 0,0 0 14 16,0 0-4-16,0 0-1 0,7 0-1 0,0 6 0 15,3-6 0-15,-3-6 0 0,4 6-8 0,0 0 0 16,-1 0 0-16,4 0 0 0,-3 0 0 0,-1 6 8 16,1-2-8-16,-4-1 8 0,4-3-8 0,-1 6 0 15,1 0 0-15,-4 1 0 0,0 2 0 16,0-3 0-16,0 7 0 0,-3-4 0 0,-1 4 0 0,-3-1 0 15,4 7 0-15,-8-3 0 0,4-4 0 0,-7 1 0 0,3 3 0 0,-3-4 0 16,4 1 0-16,-1-7 0 0,-3 10 0 16,7-16 0-16,0 0 0 0,0 0 0 0,-10 3 0 15,3 0 0-15,0-3-17 0,0 0-6 0,0 3-1 0,-1 0 0 32,1-3-98-32,0-3-20 0,7 3-4 0,-3-3-341 0,-4 0-68 0</inkml:trace>
  <inkml:trace contextRef="#ctx0" brushRef="#br0" timeOffset="31145.821">13907 6835 1234 0,'0'0'27'0,"0"0"5"0,0 0 2 0,0 0 2 0,0 0-36 0,0 0 0 0,0 0 0 16,0 0 0-16,0 0 84 0,0 0 11 15,0 0 1-15,0 0 1 0,0 0-14 0,0 0-3 0,0 0-1 0,0 0 0 16,-8 6-37-16,5-3-7 0,-4-3-2 0,0 3 0 15,7-3-21-15,-11 0-4 0,4 0 0 0,-3 0-8 16,-1 6 0-16,4-2 0 0,0-4 0 0,-4 3 0 16,4-3 0-16,0 6 0 0,0-3 0 0,0 0 0 15,0 3 0-15,0 1-16 0,0-4 5 0,3 3 1 16,-3 4 10-16,4-1-13 0,-1-3 5 0,-3 1 8 16,7-1-11-16,-3 0 11 0,3-6-8 0,0 9 8 15,0-9 0-15,0 0 0 0,0 0 0 0,0 0 0 16,0 0 0-16,0 0 0 0,3 7 0 0,-3-7 0 15,4 0 0-15,-4 0 0 0,3 9 0 0,-3-9 8 16,7 0-8-16,-3 3 0 0,3-3 8 0,-4 3-8 16,5 1 0-16,-1-4 0 0,-7 0 0 0,3 3 0 15,4 3 0-15,-3 0 0 0,3-6 0 0,-4 10 0 0,1-7 0 16,-1 6-8-16,4-3 8 0,-7 4 0 16,4-1 0-16,-4 1 0 0,3-1 0 0,-3 1 0 0,0-1 0 0,4 0-8 15,-4 4 8-15,0-4 0 0,0-9 0 0,0 0 0 16,3 7 0-16,-3 2 0 0,4-3 0 0,0-3 0 15,-4-3 0-15,0 0 0 0,0 0 0 16,0 0 0-16,0 10 0 0,0-10 0 0,0 0-9 0,-4 3 9 16,0 6-10-16,4-9 10 0,0 0-12 15,-7 3 3-15,0-3 1 0,0 4 0 0,0-1-12 0,0 0-3 16,0 0 0-16,-3 0 0 16,3 0-37-16,-1 0-8 0,-2-3-2 0,-1 0 0 15,4 7-34-15,0-7-8 0,-3-7 0 0</inkml:trace>
  <inkml:trace contextRef="#ctx0" brushRef="#br0" timeOffset="31823.195">13963 7070 862 0,'0'0'24'0,"0"0"6"0,0 0-30 0,-7 3 0 0,0 0 0 0,7-3 0 0,-7 3 76 0,7-3 10 15,0 0 2-15,0 0 0 0,0 0-11 0,-7 0-1 16,7 0-1-16,0 0 0 0,0 0-7 0,0 0 0 16,0 0-1-16,0 0 0 0,0 0-39 15,0-3-8-15,3-3-2 0,1 3 0 0,-4 3-18 0,3-3-16 16,1 3 4-16,-4 0 0 0,0 0 12 0,0 0 0 16,7 0 0-16,-4 3 0 0,-3-3 0 0,0 0 0 0,0 0 0 0,0 0 0 15,0 0 0-15,0 0 0 0,0 0 0 0,4 6 0 16,-4 0 0-16,0-3 0 0,0 7 0 0,0-10 0 15,0 0 0-15,0 0 0 0,-7 3 0 0,7-3 0 16,0 0 0-16,0 0 0 0,0 0 0 0,0 0 0 16,0 0 12-16,0 0 6 15,0 0 1-15,0 0 0 0,-7 0-6 0,7 0-1 0,0 0 0 0,0 0 0 16,0 0-12-16,0 0 9 0,0 0-9 0,0 0 8 16,0 0-8-16,0 0 0 0,0 0 0 0,0 0 0 15,0 0 0-15,0 0 0 0,0 0 0 0,0 0-11 16,0 0 11-16,0 0 0 0,0 0-9 0,0 0 9 15,0 0 0-15,0 0-11 0,0 0 11 0,0 0-8 16,-4 6 8-16,4-6 0 0,0 0 8 0,0 0-8 16,0 0 0-16,0 0 0 0,0 0 0 0,0 0 0 15,0 0 10-15,0 0-2 0,0 0-8 0,0 0 12 16,0 0 0-16,0 0-1 0,0 0 0 0,0 0 0 0,0 0-11 0,0 0 8 16,0 0-8-16,0 0 8 15,0 0-8-15,0 0 0 0,0 0 0 0,0 0 0 16,0 0-50-16,0 0-2 0,4-6-1 0,3 6 0 15,-4-6-75-15,1-1-14 0,-4 7-3 0,0 0-1 16,3 0-2-16,-3 0-1 0</inkml:trace>
  <inkml:trace contextRef="#ctx0" brushRef="#br0" timeOffset="32458.813">13942 7076 936 0,'0'0'20'0,"0"0"5"0,0 0 1 0,0 0 0 0,0 0-26 15,0 0 0-15,0 0 0 0,0 0 0 0,0 0 65 0,0 0 8 0,0 0 2 0,0 0 0 16,0 0-28-16,0 0-6 0,0-6-1 0,0 6 0 15,0 0-23-15,0 0-5 0,0 0 0 0,0 0-1 16,0 0 5-16,0 0 0 0,0 0 1 0,0 6 0 16,0-6 12-16,0 6 3 0,0-6 0 0,-4 10 0 15,1-7-12-15,3 6-1 0,0-9-1 0,0 0 0 16,0 0 22-16,-4 7 5 0,4-7 1 0,0 0 0 16,0 0-8-16,0 0-2 0,0 0 0 0,0 0 0 15,0 0 0-15,0 0-1 0,-7 0 0 0,7 0 0 16,0 0-18-16,0 0-3 0,0 0-1 0,-3-4 0 15,-1-2-5-15,4 6-8 0,0 0 11 0,0 0-11 16,0 0 0-16,0 0 0 0,0 0 0 0,0 0 0 16,0 0 0-16,0 0 0 0,0 0 0 0,0 0-12 15,0 0 12-15,0 0 0 0,0 0 0 0,0 0 0 16,0 0 0-16,0 0 0 0,0 0 0 0,0 0 0 16,4 0 0-16,3 0 0 0,-4 0 0 0,4 0 0 0,4 0-9 0,-4-6 1 15,0 6 0-15,0 0 0 0,4 0 8 16,-1-3 0-16,-3 0 0 0,0-4 0 0,4 7 0 0,-1-6 0 15,1 0 0-15,0 3 0 0,-1-7 0 16,-3 1-8-16,7 6 8 0,-7-7-8 0,4 4 8 16,-4-3 0-16,0-4 0 0,0 1 0 0,-3-1 0 0,3-3 0 15,-4 4 0-15,1-1 0 0,-1 4 0 0,1-1 0 16,-1-5 0-16,-3 2 0 0,4 4 0 0,-4-1 0 16,0 1 0-16,0 3 0 0,0-7 0 0,0 7 0 15,-4 0 0-15,4 6 0 0,-3-4 0 0,-4-2 0 16,0 6 0-16,0 0 0 0,-4 0 0 15,1 6-10-15,-1-2 10 0,0 8 0 0,-3 1 0 0,4 2 0 16,-1 1 0-16,1 6 0 0,-5-3 0 0,1 3 0 16,0 0 0-16,-3 3 0 0,6-3 0 0,0 0 0 0,1-3 0 0,-1-1 0 15,4 1 0-15,0 0 0 0,0-3 0 0,0-1 0 16,3 1 0-16,4-7-10 0,-3 4 2 16,3-1 0-16,0 1 8 0,0-4 0 0,3 4 0 0,1-4 0 15,3 4 0-15,0-4-8 0,4 1 8 0,-1-4-8 16,1 7-6-16,3-7-1 0,0 0 0 0,4 0 0 15,-4-2-45-15,3 2-10 16,1-6-2-16,3 0 0 0,-3 0-119 0,3-6-24 16</inkml:trace>
  <inkml:trace contextRef="#ctx0" brushRef="#br0" timeOffset="33725.574">15177 7001 759 0,'0'0'16'0,"0"-3"4"0,0-7 1 0,0 7 1 0,0-3-22 16,0 0 0-16,0-1 0 0,0 7 0 0,0 0 80 0,0 0 12 15,0-6 3-15,0 6 0 0,-4-6-34 0,4 6-6 16,0 0-2-16,0 0 0 0,0 0-9 0,0 0-1 16,0 0-1-16,0 0 0 0,0 0 10 0,0 0 1 15,0 0 1-15,0 0 0 0,0 0-11 0,0 0-3 16,0 0 0-16,0 0 0 0,-4 9-19 0,4-3-4 15,-3 4-1-15,-1-1 0 0,4 4-16 0,0 6 0 16,0-4 0-16,0-2 0 0,-3 6 0 0,3-4 0 16,0-2 0-16,0-1 0 0,0 4 8 0,0 0 0 15,-4-4 1-15,4 1 0 0,-3-1-9 0,3 1 0 0,-4-1 0 16,1 1 0-16,3-4 0 0,0-2 12 0,0-7-2 16,0 0 0-16,0 0-10 0,-4 6 0 0,4-6 0 0,0 0 0 15,0 0 39-15,0 0 2 0,0 0 1 0,0 0 0 16,0 0-25-16,0 0-5 0,0 0 0 0,0 0-1 15,0 0-11-15,-3-6 0 0,-1-4 0 0,1 4 8 16,3-3-8-16,0 2 0 0,0-2 0 0,0 3 8 16,0-1-8-16,3 4 0 0,-3 3 0 0,0-9 0 15,0 3 0-15,4 2 0 0,-4-2 0 0,3 0 0 16,-3-7 0-16,0 13 0 0,0 0 0 0,4 0 0 16,-1-3 0-16,1-3 0 0,-1 3 0 0,1-3 0 15,-4-1 0-15,3-2 0 0,1 6 0 0,-4-7 0 16,3 7 0-16,1-3 0 0,-4 0 0 0,4-1 0 15,-4 7 0-15,0 0 0 0,0 0 0 0,0 0 0 0,3 0 0 0,1-3-11 16,-4 3 11-16,0 0-8 16,7 3 8-16,-4 1-12 0,8-1 12 0,-4 3-12 0,0 3 12 0,-4-2-10 15,4-1 10-15,-3 3-10 0,3-2 10 0,-3-4 0 16,-1 6 8-16,1-3-8 0,-4 7 0 0,3-1 0 16,1-5 0-16,-4-1 0 0,3 3 0 0,-3-9 0 15,0 0 0-15,0 0-8 0,0 0 8 0,0 0 0 16,0 7 0-16,0-7 8 0,0 0-8 0,0 0 0 15,0 0 0-15,0 0 0 0,0 0 0 0,0 0 0 0,0 0 0 16,0 0 0-16,7 0 0 0,-7 0 0 16,0 0 0-16,7 0 0 0,0 0 0 0,-7 0 0 15,0 0 0-15,4-7 0 0,-1 7 0 0,4-3 0 0,-3-3 0 0,0 3 0 16,-1-3 0-16,1 2 0 16,-1-2 0-16,-3 6 0 0,0-6 0 0,0 6 0 0,0 0 0 0,0 0 0 15,4-6 0-15,-1-1 0 0,-3 4 0 0,4 0 8 16,-1-3-8-16,-3 6 0 0,0-6 0 0,0 6 0 15,4-7 0-15,-4 7 0 0,0 0 0 0,0 0 0 16,0 0 0-16,0 0 0 0,3 0 0 0,-3 0 8 16,0 0-8-16,0 0 0 0,4 3-8 0,3 4 8 15,-4-4 0-15,1 0 0 0,-4-3 0 0,7 6-8 16,0-3 8-16,-3 7-13 0,-1-1 5 0,1 1 8 16,-4-1 0-16,3 0 0 0,1 4 0 0,-4-1 0 15,0 1 0-15,0-4 0 0,0 4 0 0,0-4 0 16,3-2 0-16,1 2 0 0,-4-3 0 0,3-3 0 15,4 7-30-15,-3-7 2 0,3 6 0 0,-4-5 0 16,-3-4-29-16,4 6-6 0,7-3-1 0,-1-3 0 16,1 0-105-16,3 0-22 0,-4-3-4 0,4-3-1 15</inkml:trace>
  <inkml:trace contextRef="#ctx0" brushRef="#br0" timeOffset="34253.185">15632 7104 946 0,'0'0'20'0,"0"0"5"0,-7 3 1 0,-1 1 2 0,1 2-28 0,7-6 0 0,0 0 0 16,0 0 0-16,0 0 92 0,-10 3 12 0,3 3 4 0,3-3 0 15,4-3-36-15,0 0-6 0,0 0-2 0,0 0 0 16,0 0-25-16,-3 7-6 0,3-1-1 0,0-6 0 15,0 0 0-15,3 6 0 0,1 0 0 0,-1-2 0 16,1 2-6-16,3-6-2 0,3 3 0 0,-2-3 0 16,-1 0-12-16,3 0-4 0,-3 0 0 0,0 0 0 15,4 0-8-15,-4-3 0 0,0 0 0 0,4 0 0 16,-4-1 28-16,0-2 3 0,3 6 1 0,-6-6 0 16,3-7-32-16,0 13 0 0,3 0 0 0,-6-6 0 15,3 3 0-15,-3-6 0 0,-1 2 0 0,1-2 0 16,-1 3 0-16,1-4 0 0,-4 1 0 0,3-1 0 15,-3-2-20-15,0 6-9 16,-3-1-3-16,3-2 0 0,-4 3 32 0,1-1 0 0,-1 1 0 0,-3 0 0 16,0 3-9-16,0 3 9 0,-4-3-8 0,4 3 8 15,-3 0-18-15,3 0 2 0,-4 3 0 0,-3 0 0 0,3-3 16 0,1 9 0 16,3-3 0-16,-4 1 0 0,1 2 0 0,3 4-10 16,-4-4 10-16,4 4-8 0,-4-1 8 0,4-2 0 15,0-4 0-15,0 6 0 0,0 1 0 0,4-4 0 16,-1 10 0-16,-3-3 0 0,7-4 0 15,-4 1 0-15,8 6 0 0,-4-4 0 0,4-2 0 0,-1 3 0 16,4-1 0-16,-3-2 0 0,3 3 0 0,3-4 0 16,-3-2 0-16,7 2 0 0,1-3-8 0,-1-5 0 15,0 5 0-15,0-6 0 16,0 0-23-16,4-3-4 0,-1 0-1 0,1 0 0 16,3-3-132-16,-3 0-26 0</inkml:trace>
  <inkml:trace contextRef="#ctx0" brushRef="#br0" timeOffset="35032.542">16372 7148 759 0,'0'0'16'0,"0"0"4"0,0 0 1 0,-3-6 1 0,-4 3-22 0,7 3 0 0,0 0 0 0,0 0 0 15,0 0 42-15,0 0 4 0,-4-3 1 0,-3-4 0 16,4 4 8-16,3 3 1 0,0 0 1 0,0 0 0 16,0 0-13-16,0 0-4 0,0 0 0 0,0 0 0 15,0 0-12-15,0 0-4 0,0 0 0 0,0 0 0 16,0 0 0-16,0 0-1 0,0 0 0 0,-7 3 0 15,7-3 15-15,-11 7 3 0,8-1 1 0,-4 0 0 16,7-6-19-16,-4 10-4 0,0-4-1 0,4 3 0 16,0-6-4-16,0 10-1 0,4-4 0 0,-4 1 0 15,4-4-1-15,-1 3-1 0,4 1 0 0,0-7 0 16,0 6 7-16,0 1 2 0,0 2 0 0,4-2 0 16,-4 2-20-16,-4-5 0 0,5 2 0 0,-5 0 0 15,1 1 0-15,3-4 0 0,-4 3 0 0,1-5 0 16,-1 2 10-16,1 0-10 0,-1-3 8 0,-3-3-8 15,4 7 0-15,-4-7 0 0,0 0 8 0,0 0-8 0,0 0 13 16,0 0 1-16,0 0 0 0,0 0 0 16,0 0 18-16,0 0 4 0,3 0 1 0,-3 0 0 0,0 0-16 0,4-4-3 15,-4 4-1-15,0-3 0 0,0 3-9 16,3-6-8-16,1 3 12 0,-4 3-12 0,7-6 0 0,-4 2 0 16,1-5 0-16,0 9 0 0,-1-12 8 0,1 8-8 15,-1-5 0-15,4 0 0 0,-3-7 15 16,3 0-4-16,0 1-1 0,7-11 0 0,-7 1-10 15,4 0 10-15,3 6-10 0,-4-6 10 0,4 0-10 16,-3 0 0-16,3-6 0 0,-3 9 0 0,-1-3 0 0,-3 0 0 16,4 3 0-16,-4 0-11 0,4 6-8 0,-8 0-1 15,1 1-1-15,-1 5 0 16,1 1-11-16,-1 3-3 0,-3-1 0 0,0 7 0 16,0 0-33-16,0 0-8 0,4-6 0 0,-4 6-1 15,0 0-39-15,0 0-7 0,7 0-1 0,0 6-497 0</inkml:trace>
  <inkml:trace contextRef="#ctx0" brushRef="#br0" timeOffset="35671.286">16870 7032 873 0,'0'0'24'0,"0"0"7"0,0 0-31 0,0 0 0 0,0 0 0 0,-11 3 0 16,4-3 82-16,0 7 10 0,0-7 3 0,0 3 0 0,0 0 25 0,0-3 4 16,7 0 2-16,-11 0 0 0,11 0-48 15,-7 0-10-15,7 0-1 0,-7 6-1 0,0-6-14 0,0 0-2 16,7 0-1-16,-10-6 0 0,6 6-36 0,4 0-13 15,-7 6 9-15,0 0-9 0,7-6 0 0,-11 7 0 16,8-1 0-16,-4 3 0 0,3 1-13 0,-3-1 5 16,7-9 8-16,-7 10-13 0,4-1 13 0,-1 0 0 15,0 10 0-15,1-3 0 0,3-4 0 0,0 1 0 16,-4 6 0-16,4-7 0 0,0 1 0 16,0-1-9-16,0-2 9 0,0-1 0 0,4-3 0 0,-4 1 0 15,0-1 12-15,0-6-4 0,0 0 11 0,3 6 2 16,5-3 1-16,-1 1 0 0,-4-4-3 0,4 0-1 0,0-4 0 15,0 1 0-15,4-3 1 0,-4 3 0 16,4-7 0-16,-4 7 0 0,3-6-19 0,1 3 0 0,-4-4 0 0,0 1 0 16,3-4 0-16,-2 4 10 15,-5 3 0-15,4-4 0 0,0 4-10 0,-3-7 0 0,-1 13 0 0,1-6 0 16,3 0 0-16,-4 0 0 0,1-4-12 16,-4 10 12-16,0 0-30 0,3-6 2 15,-3 3 0-15,4-7 0 0,-8 4 3 0,4 0 1 0,4-4 0 0,-4-2 0 16,-4 9-1-16,4-7 0 0,-3 7 0 0,-4 0 0 15,3-3 8-15,-3 0 1 0,-3 2 1 0,-1-2 0 16,0 0 3-16,1 6 1 0,-8 0 0 16,4 0 0-16,4 0 11 0,-5 0 0 0,1 0 0 0,-3 6 0 15,3 0 0-15,-1 1 0 0,1-1 0 0,4 3 0 0,-1 4 0 16,4-4 0-16,0-2 0 0,0-1 0 0,3 3-8 16,-3-6 8-16,7 10-8 0,-3-1 8 0,3-2-12 15,3-1 2-15,4 1 1 0,1-4 0 16,-1 0-28-16,3-3-6 0,4 0-1 15,0-3-728-15</inkml:trace>
  <inkml:trace contextRef="#ctx0" brushRef="#br0" timeOffset="36009.654">17127 7142 990 0,'0'0'21'0,"0"0"5"0,0 0 1 0,0 0 1 0,0 0-28 0,0 0 0 0,0 0 0 0,-7 0 0 15,7 0 51-15,-7 6 4 0,7-6 1 0,0 0 0 16,-7 0 6-16,7 0 2 0,-10 3 0 0,10-3 0 16,-7 3-14-16,0 1-2 0,-1-1-1 0,1 0 0 15,4 3-20-15,-4 0-4 0,3 7-1 0,1-1 0 16,-4-2 10-16,3 2 3 0,1 1 0 0,3 3 0 15,-4-1-22-15,1 1-4 0,-1-3-1 0,4 5 0 16,-3-2-8-16,3-3 8 0,0 2-8 0,0-2 8 16,0-7-8-16,0 7 0 0,0-13 0 0,0 0-11 15,0 0-18-15,0 0-4 0,7 0-1 16,-4 0 0 0,1-4-131-16,3-5-27 0,3-16-4 0,1 3-2 0</inkml:trace>
  <inkml:trace contextRef="#ctx0" brushRef="#br0" timeOffset="36233.62">17000 6794 1220 0,'0'0'27'0,"0"0"5"0,0 0 2 0,0 0 0 0,0 0-34 0,0 0 0 0,0 0 0 0,0 0 0 16,0 0 84-16,0 0 9 0,0 0 3 0,0 0 0 15,-3 6-78-15,3 4-18 0,0-10 0 0,-4 3 0 32,4 6-24-32,0-9-5 0,4 6-2 0,-1 1 0 15,4-1-106-15,4-3-22 0,7 6-4 0,3-5-1 0</inkml:trace>
  <inkml:trace contextRef="#ctx0" brushRef="#br0" timeOffset="36768.432">17268 7020 1090 0,'0'0'24'16,"0"0"4"-16,0 0 2 0,0 0 2 0,0 0-32 0,0 6 0 0,0-6 0 0,0 9 0 0,0 1 108 0,0-1 16 15,-3-3 4-15,3 7 0 0,0-4-42 0,-4 4-8 16,4-13-2-16,0 9 0 0,0 1-16 0,0 2-3 15,-3 4-1-15,3-4 0 0,0 1-36 0,0-4-7 16,0 4-1-16,-4 6-1 0,4-7-11 0,0 4 0 16,0-3 0-16,0-1 0 0,0-3 0 15,0 4 0-15,0 0 0 0,0-4 0 0,0 0 12 0,0 1-4 16,0-4 0-16,0 3 0 0,-3-5-8 0,3 5 0 16,0-9 0-16,3 9 0 0,-3-9 0 0,0 0 0 15,0 0 0-15,0 0 0 0,0 0 21 0,0 0 3 16,0 0 0-16,0 0 0 0,0 0 11 0,4-3 2 0,3-3 1 0,-4 3 0 15,1-7-18-15,0 1-3 0,-1 3-1 16,1-4 0-16,-4-2-16 0,0-1 0 16,0 1 8-16,0-1-8 0,0-6 9 0,3 4-1 15,-3-4-8-15,0-3 12 0,0 6-24 0,0 1-4 0,0-1-2 16,0 3 0-16,0 4 1 0,0-7 0 0,0 7 0 0,0-4 0 16,0 1 6-16,0 6 2 0,4-4 0 15,-4 10 0-15,0 0-21 16,0 0-4-16,0-6-1 0,3 3 0 0,1 0 12 0,-1-4 3 15,4 4 0-15,-3 0 0 0,6 0 8 0,-3 0 3 0,1-4 0 16,2 4 0-16,1 0 9 0,3 0 0 0,0-3 0 0,4 3 0 16,-4 0 0-16,0-4 0 0,0 7 0 0,3-3 0 15,-2 0 0-15,-5 3 0 0,8-3 0 0,-8 3 0 16,1 0-34-16,3 3-8 0,-3 3-2 16,-1 4 0-16,4-1-134 0,-3 0-27 0,14 17-6 15,-4-4-1-15</inkml:trace>
  <inkml:trace contextRef="#ctx0" brushRef="#br0" timeOffset="37099.401">17734 7365 1479 0,'0'0'32'0,"0"0"8"0,0 0 0 0,-3 9 2 0,-1 0-34 0,4-2-8 0,0-7 0 0,0 0 0 15,-3 9 0-15,3-9 0 0,0 0 0 0,0 0 0 16,0 0 0-16,0 0 0 0,0 0 8 0,0 0-8 16,0 0-12-16,0 0-8 0,0 0-2 0,0 0-406 15,0 0-82-15</inkml:trace>
  <inkml:trace contextRef="#ctx0" brushRef="#br0" timeOffset="40606.157">11243 6452 630 0,'0'0'17'0,"0"0"6"0,0 0-23 0,0 0 0 0,0 0 0 0,-3-6 0 16,-1-4 44-16,4 10 5 0,0 0 1 0,0 0 0 15,-4-6 5-15,-3 0 1 0,0 6 0 0,4-3 0 16,-4-7 6-16,7 10 2 0,-4 0 0 0,-3-3 0 16,7 3-10-16,-7 0-2 0,7 0 0 0,0 0 0 15,0 0-38-15,-7 0-14 0,7 0 9 0,-7 3-9 16,3 7 12-16,1-7-4 0,-1 3 0 0,1 0 0 16,3-6-8-16,3 13 0 0,-3-4 0 0,4 1-11 15,3-1 11-15,-3 4 0 0,3-4 0 0,0-3 0 16,0 7 0-16,0-1 0 0,3 4 0 0,-3 0 0 15,4-4 0-15,-4 1 0 0,-3-1 9 0,-1 1-9 16,1-4 25-16,-1 1-1 0,-3-1-1 0,4-3 0 0,-4 7 6 16,0-7 2-16,-4 1 0 0,1 5 0 0,-1-3-7 15,1-2-2-15,-4-1 0 0,3 0 0 16,0 1-9-16,-3 2-1 0,7-9-1 0,0 0 0 0,-7 3-11 0,7-3-16 16,-7 0 4-16,7 0 1 0,0 0 31 15,-7 0 5-15,7 0 2 0,-7-3 0 0,4-6-16 0,3 9-3 16,-7-4-8-16,3-5 12 0,1 3-12 0,-1-1 0 15,0-2 8-15,1-3-8 0,3 8 0 16,0-5 0-16,3 6 0 0,-3-7 0 0,-3 1 0 0,3-4 0 0,3 1 0 16,-3-4 0-16,0-3 0 0,4 1 8 15,-4 2-8-15,4-3 0 0,-1 0 9 0,-3 4-9 0,4-4 8 16,-1 3-8-16,1-3 0 0,3 7 0 16,-4-1 0-16,4-2 0 0,0 2 0 0,0 0 0 0,0 1 0 15,1 6 0-15,-1-4-10 0,0 4 10 16,0 0 0-16,3-1-9 0,-3 1 9 0,0 3 0 0,-3-3 0 0,3 3-8 15,-7 3 8-15,7-3-8 16,0 3 8-16,-7 0-8 0,7 3 8 0,4 0 0 0,-4 0-9 0,0 3 9 16,3 4-12-16,-3-1 3 0,0-3 0 0,1 10 0 15,-1-4 9-15,3 1 0 0,-3 3 0 0,0 3 0 16,-3-1 0-16,3 1 0 0,-4-3 0 0,4-4 0 16,-3 7 0-16,0-3 0 0,-4 3 0 0,-4-4 0 15,4 4 0-15,0-3 0 0,-4-4 0 0,1 1-8 16,-1-4-7-16,1 4-1 0,-1-1 0 0,1 1 0 15,-1-4 16-15,4 1 0 0,-3-1 0 0,3-9 0 16,0 0 0-16,0 0 0 0,0 0 0 0,0 0-9 16,0 0-43-16,0 0-8 0,0 0-1 0,0 0-1 15,3-9-51-15,-3-1-11 0,7-5-1 16,-7 15-1-16</inkml:trace>
  <inkml:trace contextRef="#ctx0" brushRef="#br0" timeOffset="41223.12">11501 6330 1377 0,'-11'0'39'0,"11"0"9"0,0 0-39 0,-7-3-9 0,3 3 0 0,4 0 0 16,0 0 53-16,0 0 9 0,0 0 2 0,0 0 0 16,0 0-26-16,0 0-5 0,0 0-1 0,0 0 0 15,0 0-32-15,0 0 0 0,0 0 0 0,0 0 0 16,0 0 8-16,0 0-8 0,-3 9 0 0,6-3 0 16,1 10 0-16,-1-10 0 0,5 0 0 0,-5 1 0 15,4-1 0-15,0 0 0 0,0-6 0 0,4 7 0 16,-1-7 0-16,-3 0 0 0,0-7 0 0,4 7 0 0,0-3 12 15,-4 3 0-15,0-9-1 0,0 9 0 16,0-7-11-16,0 1 0 0,-4-3 0 0,4 3 0 16,-3-1 21-16,0 1-1 0,-4 0 0 0,3-1 0 15,1 1-20-15,-1 0-10 0,1-3 1 0,-4 2 0 0,3 1 9 0,1-3 0 16,-4-1 0-16,3-2 0 0,1 2 0 16,-4-2 0-16,3-1 0 0,-3 1-12 0,4 2-2 0,-4-2-1 15,-4 5 0-15,4 7 0 0,0 0 1 0,0 0 0 16,-10-6 0-16,-1 3 0 0,11 3-2 15,-7 0 0-15,-7 0 0 0,3 0 0 16,-3 0-19-16,4 0-4 0,-4 0-1 16,3 3 0-16,-3 10 40 0,3 2 8 0,1 1 2 0,-4 0 0 0,7-1-10 0,0 4 0 15,3 3 9-15,0 3-9 0,1-3 20 0,-1 0-1 16,4-6 0-16,0 9 0 0,4-6-8 0,-1-4-2 0,5 7 0 16,-5-9 0-16,8 6 3 0,-4-4 1 15,0-2 0-15,3-1 0 0,1 4-1 0,-1-3 0 0,-2-7 0 16,2 6 0-16,1-2-12 0,-4-4 0 0,0 0 0 15,0 1 0-15,0-4-16 0,0 0-2 0,4-3-1 0,-4 0 0 32,0 0-29-32,0 0-7 0,-4 0-1 0,4 0 0 0,0-3-54 15,0 0-11-15,8-7-3 0,-5 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4:51:00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 6016 0 0,'0'0'128'0'0,"-4"7"32"0"0,4-7 8 0 0,-4 8 0 0 0,4-8-168 0 0,0 0 0 0 0,0 0 0 0 0,0 0 0 0 0,0 0 128 0 0,0 0 0 0 0,0 0-8 0 0,0 0 0 0 0,0 0-120 0 0,0 0 0 0 0,0 0 0 0 0,0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9T14:31:36.8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21131 6820 1146 0,'0'0'32'0,"0"0"8"0,-7 3-32 0,7-3-8 0,0 0 0 0,0 0 0 16,0 0-18-16,-7 0-5 16,7 0-1-16,0 0 0 15,0 0-23-15,0 0-5 0,-3-9 0 0,-1 3-1 16,4 0-11-16,4 1-1 0,-4-1-1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9T19:05:48.4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2854 6969 645 0,'0'0'18'0,"0"0"5"0,0 0-23 0,-7-3 0 0,3-3 0 0,4 6 0 16,0 0 41-16,0 0 4 0,-3-6 1 0,3 6 0 16,0 0-33-16,0 0-13 0,0 0 11 0,0 0-11 15,0 0 56-15,0 0 4 0,0 0 2 0,0 0 0 16,0 0-25-16,0 0-5 0,0 0 0 0,0 0-1 16,0 0 7-16,0 0 2 0,0 0 0 0,0 0 0 15,0 0-1-15,0 0 0 0,0 0 0 0,-4 9 0 16,4 1-7-16,-3-4 0 0,3 3-1 0,0 1 0 15,3-1-3-15,-3 0 0 0,0 4 0 0,4 0 0 16,-4-1-12-16,0 4-4 0,0 3 0 0,0-4 0 16,-4 4-3-16,4 0-1 0,0 3 0 0,0 3 0 15,-3-3-8-15,3 0 0 0,0 3 9 0,0 0-9 16,-4-3 0-16,1 3 8 0,3-3-8 0,-4 3 0 16,1-3 10-16,-1 0-2 0,1 0-8 0,3 0 12 15,-4-3-12-15,1 3 9 0,-1 3-9 0,4-3 8 16,-3-3-8-16,3-4-16 0,-4-2 4 0,0 6 1 15,4-7 38-15,-3-3 7 0,-1-2 2 0,4-1 0 16,0-6-21-16,0 0-4 0,0 0-1 0,0 0 0 16,0 0 2-16,0 0 0 0,0 0 0 0,0 0 0 15,0 0-12-15,0 0 12 0,0 0-12 0,0 0 12 16,0 0-12-16,-3-6 8 0,3-4-8 0,0 4 8 0,0 0-8 16,0 0 0-16,0-1 0 0,0-5-11 15,0 9 11-15,0-7 0 0,0 1 0 0,0 3 0 0,0-4 0 16,3 1 0-16,-3 2 0 0,4 1 0 0,-1-3 0 0,-3-4 0 15,4 7 0-15,0-3 0 0,-1-1 0 0,-3-2 0 0,4 2 0 16,-1-2-8-16,4 2 8 0,-3-2 0 0,3-1 0 16,-4 7 0-16,1-7 0 0,-1-2 0 0,1 2 0 15,-4-3 0-15,3-2 0 0,-3-1 0 16,4 0 0-16,-4-6 0 0,0 0 0 0,0 0 0 0,0-7 0 16,-4 1 0-16,4 3 0 0,-3-7 0 0,3 1 0 0,-4-1 0 15,1 10 0-15,3 0 0 0,-7 0 0 0,3 0 0 16,4 3 0-16,-3 3 0 0,-1 3 0 15,1 4 0-15,3 3 0 0,-4 5 0 0,4 4 0 16,0 0 0-16,0 0 0 0,0-6-8 0,0-6 8 0,-3 12-8 16,3 0 8-16,0 0 8 0,0 0-8 0,0 0 11 15,0 0-31-15,0 0-5 0,0 0-2 16,0 0 0-16,7 6 27 0,-4 0-10 0,1 7 10 0,3-4 0 16,-4-3 0-16,1 4 0 0,3-7 0 0,-4 3 0 15,1 4 0-15,-1-7 0 0,1 6 0 0,0-3 0 16,-1 4 0-16,-3-1 0 0,4-3 0 0,-1 1 9 15,-3 5 6-15,4-2 1 0,-1-1 0 0,-3 4 0 16,0-1-6-16,0 1-1 0,4-1 0 0,-4 1 0 16,7 3-9-16,-7-1 0 0,3-2 0 0,1 2 0 15,3 1 0-15,-4 0 0 0,4 3 0 0,0-4 0 0,1 1 0 16,-5 3 0-16,8-7 0 0,-4 4 0 0,3-3 0 16,-3-4 12-16,0 0-12 0,4 1 12 0,-4-4-12 15,0 0 0-15,-3 1 0 0,3-7 0 16,-7 0 0-16,10 6 0 0,-10-6-12 0,4 0 12 0,-4 0 0 15,0 0 13-15,7-6 0 0,-4 6 0 0,1-7 0 0,-1-2 0 16,1-1 0-16,-1 1 0 0,-3-3-5 0,4-1 0 16,-4-3-8-16,0 4 12 0,4-7-12 15,-4 6 0-15,3 1 0 0,1-4 0 0,-4-3 8 16,3 10-8-16,1-7 0 0,3 4 0 0,-4-4 0 0,4 7 0 0,-3-4 0 16,3 4 0-16,3-1 0 0,-2 1-8 0,2 3 8 15,4-1-10-15,-3 1 10 0,-1-3 0 0,-3-1 0 16,4 7 0-16,-4-6 0 0,4 2 0 0,3 1 0 15,-4-3 0-15,1 6 0 0,-4-1-8 16,0-2 8-16,0 6 0 0,0-3-9 0,4 0 9 0,-8 3-10 16,1-3 10-16,-4 3-12 0,3-3 3 0,1-4 1 0,-4 7 0 15,0 0-4-15,0 0-1 0,0 0 0 0,0 0 0 16,0 0 13-16,3 0 0 0,-3 0 0 0,0 0 10 16,0 0-10-16,4 0 0 0,-1 4-12 0,-3-4 12 15,0 0-16-15,4 3 4 0,-4-3 0 0,3 6 1 16,-3 0 3-16,4 4 0 0,0-7 0 0,-4 9 0 15,3-2 8-15,-3 2 0 0,4 1 0 0,-4-1 0 16,0 4 0-16,3 0 0 0,-3 3 0 0,4-1 0 16,-4 4 0-16,0 3 8 0,0-3-8 0,0 3 8 15,0 0 3-15,0-3 1 0,3 10 0 0,-3-7 0 16,0 0 2-16,0 0 1 0,0-3 0 0,-3 0 0 16,3 0 4-16,0-6 1 0,0 6 0 0,0-7 0 15,0 1-41-15,0-4-8 0,0-5-2 0,-4 5 0 0,4-2 63 16,0-4 12-16,0-6 2 0,0 6 1 0,0-6-36 0,0 6-11 15,0-6 0-15,0 0 0 0,0 0 0 0,0 7 0 16,0-7 0-16,0 6 0 0,0-6 0 0,0 0 0 0,0 6 0 16,0 1 0-1,0-7-42-15,0 3-2 0,0 3-1 0,0 0 0 0,0-6 29 0,0 7 7 0,0-7 1 0,0 6 0 16,0-6-34-16,0 0-6 16,0 0-2-16,0 0 0 0,0 0-112 0,0 0-22 15,0 0-5-15</inkml:trace>
  <inkml:trace contextRef="#ctx0" brushRef="#br0" timeOffset="710.185">3538 7355 1094 0,'0'0'23'0,"-7"3"5"0,7-3-28 0,-7 3 0 0,7-3 0 0,-7 4 0 15,4-4 56-15,3 0 7 0,-11 0 1 0,11 0 0 16,-7 6-52-16,7-6-12 0,-3 6 0 0,-5-6 0 15,8 0 0-15,0 0 0 0,-3 9 0 0,-1-5 0 16,4-4 0-16,-3 9 0 0,-1 0 0 0,4 1 0 16,0-4 0-16,0 7 0 0,0-1 0 0,4-2 0 15,-4 2 0-15,3 7 0 0,1-3 0 0,-1-4 0 16,1 1 48-16,0-1 6 0,-1-2 2 0,1-1 0 16,-4 1-39-16,3-4-7 0,-3-6-2 0,0 0 0 15,0 0 51-15,0 0 9 0,0 0 3 0,0 0 0 16,11-3-17-16,-8 0-3 0,4-4-1 0,0 1 0 15,0-3-38-15,0-1-12 0,0 1 0 0,4-4 0 16,0 1 0-16,-4-4 0 0,3 3 0 0,1-5 0 16,-1 8 0-16,-2-5 0 0,2-1 0 0,4 0 0 15,-7 4 0-15,0-1 8 0,0 1-8 0,0 2 0 16,-7-2 8-16,0-1-8 0,4 7 0 0,-4-7 0 16,0 4-9-16,0 3-9 0,0-7-2 0,-4 10 0 15,4-7-27-15,-3 7-5 0,-1 0-2 0,-3 0 0 16,0 0-12-16,0 0-2 0,-3 3-1 0,3 3 0 0,-4 0 37 15,0 0 7-15,1 0 1 0,-1 0 1 0,1 7 23 0,-4-7 0 16,3 10-9-16,4-4 9 0,-4 0 0 0,1 1 0 16,3-4 0-16,-4 7 0 0,8-4-22 0,3 0-1 15,0 1 0-15</inkml:trace>
  <inkml:trace contextRef="#ctx0" brushRef="#br0" timeOffset="1125.366">3750 6806 1234 0,'0'0'25'0,"0"0"7"16,0 0-32-16,0 0 0 0,0 0 0 0,0 0 0 15,0 0 68-15,-3 7 8 0,3-7 0 0,0 9 1 16,-4 0-50-16,4 1-11 0,0-4-1 0,0 13-1 16,0-7 17-16,0 4 3 0,0-3 1 0,4 6 0 0,-4 2-14 15,3-2-2-15,-3 3-1 0,4 6 0 16,-1-2-7-16,4 2-2 0,-7-3 0 0,4 6 0 0,-1-3-9 0,-3 1 0 15,4-1 0-15,-1-3 8 0,-3 0 1 16,4-3 0-16,-4 9 0 0,0-6 0 16,3-3-9-16,-3 0-12 0,4 0 2 0,-4 3 1 0,3 0 9 15,1 1 0-15,-4-8 0 0,0-2 0 0,0 0 0 16,0-4 0-16,0-2 0 0,3 2 0 0,1-2-31 16,-4-1-4-16,3 0-1 0,1-2 0 15,-4 2-147-15,0 1-29 0</inkml:trace>
  <inkml:trace contextRef="#ctx0" brushRef="#br0" timeOffset="1606.825">3916 6631 775 0,'3'15'32'15,"-3"4"-32"1,0 0 125-16,0 0 19 0,0-3 3 0,4 6 1 0,-4 3-68 0,0-3-12 0,0 3-4 0,3-3 0 31,-3 0 0-31,4 3 0 0,-4-3 0 0,3 3 0 0,1-3-51 0,-4 3-13 0,4 0 0 0,-1-3 0 16,-3 0 0-16,4 3 0 0,-4-3 0 0,3 3 0 15,-3 0 20-15,0 0 2 0,4 3 0 0,-1 0 0 32,-3 4-35-32,4-4-7 0,-4-3-2 0,0-3 0 0,0 3 22 15,0-3 0-15,0 0 0 0,0 0 0 0,0 0 19 0,0-6 8 0,0 9 1 16,-4-10 1-16,4 4 5 0,0-6 1 15,0 2 0-15,0-8 0 0,0 5-79 0,0-5-16 16,4-1-4-16,-4-6 0 0,0 0 52 0,0 0 12 16,0 0 0-16,0 0 0 0,0 0-10 0,0 0 1 0,0 0 0 0,0 0 0 15,0 0-37 1,0 0-7-16,0 0-2 0,0 0 0 0,0 0 0 0,0 0 0 0,0 0 0 0</inkml:trace>
  <inkml:trace contextRef="#ctx0" brushRef="#br0" timeOffset="2271.566">4350 7249 1280 0,'0'0'36'0,"-7"3"8"0,0-3-35 0,0 3-9 15,0-3 0-15,-1 0 0 0,1 3 60 0,0-3 11 0,0 0 1 0,4 0 1 16,-4 0-21-16,-4 0-5 0,4-3-1 0,-4 3 0 15,1 0-25-15,3 0-5 0,0 3 0 0,0 0-1 16,0 0-15-16,3 0 0 0,-3 0 0 0,4 10 0 16,-4 0 0-16,3-1-13 0,0 7 2 0,1-3 1 15,-1 6 10-15,1-1-10 0,-1 1 10 0,1-6-10 16,3 6 10-16,-4 0 16 0,1 0-4 0,-1 0-1 16,1-3 24-16,-1 9 5 0,1-9 0 0,-1 0 1 15,4-4-10-15,-3-2-3 0,3 2 0 0,0-8 0 16,0 2-2-16,0-9-1 0,0 0 0 0,0 0 0 15,3-3 21-15,4-10 4 0,0-2 1 0,0 2 0 16,-3-2-39-16,6-4-12 0,5 0 0 0,-5 0 0 16,4 3 0-16,-7-2-20 0,7-4 2 0,-3 9 1 15,3-3-34-15,-3 4-6 0,3-1-2 0,-7 1 0 16,0-1-4-16,0 4-1 0,0-4 0 0,0 4 0 16,0 0 37-16,-3 5 7 0,-1 1 2 0,-3 3 0 15,0 0-22-15,0 0-5 0,0 0-1 0,0 0 0 0,0 0 36 16,0 0 10-16,0 0 0 0,0 0 0 15,0 0 0-15,-3 7 0 0,3 2 0 0,-4 0 0 16,4-2 0-16,-3 5 13 0,-1-2-3 0,1-1-1 0,-1 0-9 16,0-2 10-16,4 2-10 0,-3 0 10 0,3 1-19 0,0 2-4 15,0 1-1-15,0 3 0 0,0-7 14 16,3 4 0-16,-3-4 0 0,4-3 0 0,-4 4 0 16,4-4 0-16,-1 0 0 0,1 4 0 0,3-7 18 0,-4 3 6 15,1 3 2-15,3-2 0 0,0 2-42 16,0-6-8-16,0 4-1 0</inkml:trace>
  <inkml:trace contextRef="#ctx0" brushRef="#br0" timeOffset="2601.445">4618 7318 1295 0,'0'12'36'0,"0"7"9"0,3-7-36 15,-3 1-9-15,4-4 0 0,-1 4 0 16,1-1 57-16,0-2 10 0,6 2 1 0,-3 1 1 0,-3-4-5 15,3 4-2-15,-4-1 0 0,1 1 0 16,3-4-48-16,0-2-14 0,0 5 0 0,-4 1 8 0,5-7-8 0,-1 3 0 16,0-2 0-16,0 2 0 0,0-6 0 0,-4 7 0 15,4-7 0-15,0 3 0 16,0 0-128-16,0 1-26 0</inkml:trace>
  <inkml:trace contextRef="#ctx0" brushRef="#br0" timeOffset="2977.672">4974 7220 1579 0,'0'0'32'0,"0"0"10"15,0 0-34-15,0 0-8 0,0 0 0 0,-3 3 0 16,3-3 53-16,-4 7 9 0,1-1 2 0,-1 0 0 16,1 4 0-16,-1-4 0 0,4 0 0 0,-4 7 0 15,1-7-52-15,-1 7-12 0,1 5 0 0,-1-2 0 16,4 3 0-16,-3 3 0 0,3-3 0 0,0 12 0 16,0 0 0-16,-4 1 0 0,1 8 0 0,-1 1 0 15,1 0 0-15,3 0 0 0,-4 0 0 0,1-1 0 16,-4 4 28-16,3-3 2 0,1 3 1 0,-8 6 0 15,7-6-50-15,1 3-9 0,-4 0-3 0,3 3 0 0,-3-6 53 16,0 0 10-16,0-3 3 0,-3 0 0 0,3-4-27 16,-1 1-8-16,1-1 0 0,0-2 0 15,0 3-16-15,0-4-9 0,4-3-3 0,-4 1 0 16,3-7-138-16,-3 0-28 0,-4-3-6 0</inkml:trace>
  <inkml:trace contextRef="#ctx0" brushRef="#br0" timeOffset="25163.935">6110 7289 880 0,'0'0'24'0,"0"0"8"0,0 0-32 0,0 0 0 0,0 0 0 0,0 7 0 15,-3 2 49-15,3-3 4 0,0 1 1 0,-4-1 0 16,4 0 6-16,0 3 2 0,0 1 0 0,0-1 0 16,-3-2-21-16,3 2-4 0,0 0-1 0,0 4 0 15,-4-1 4-15,4 1 1 0,0 0 0 0,0-1 0 16,-4 1-3-16,4 9-1 0,-3-7 0 0,3 4 0 16,-4-3-1-16,4 6 0 0,0-10 0 0,0 10 0 15,0-9 5-15,0 6 1 0,0-7 0 0,0 1 0 16,0-4-15-16,0-3-3 0,0-6-1 0,0 0 0 15,0 0-3-15,0 0-1 0,0 0 0 0,0 0 0 16,0 0-5-16,0-12-1 0,4 2 0 0,-1-2 0 16,-3-4-3-16,4-3-1 0,0 1 0 0,-1-1 0 15,-3-3-58-15,4 9-12 0,-1-6-3 0,-3 4 0 16,0 2 36-16,4 1 6 0,-4-1 2 0,0 4 0 16,0-4-15-16,3 7-2 0,-3-4-1 0,0 4 0 15,0-6 10-15,0 8 1 0,0-5 1 0,0 6 0 16,4-6 12-16,-4 5 2 0,3-2 1 0,-3-6 0 15,4 8 11-15,-4-5 0 0,3-3 0 0,-3 8 0 0,4-2 0 16,-1-6 16-16,1 12-4 0,-4-7-1 16,7 1 3-16,-7 6 1 0,3-3 0 0,-3 3 0 0,0 0-3 15,0 0-1-15,8 0 0 0,-8 0 0 0,0 3-11 16,3 6 0-16,-3-5-12 0,0 8 12 0,0-6 0 0,0 4 0 16,4-4 0-16,-1 7 0 0,1 2 27 15,-1 1 13-15,1-4 2 0,-1 4 1 0,1 0-28 16,-1-4-6-16,-3 1-1 0,4-1 0 0,-1-2-8 15,1 2 0-15,3-5 0 0,-4 5 0 0,1-2 0 0,-1-4 8 0,1 0-8 16,0 0 8-16,-4-6-8 0,0 0 0 0,0 0 0 0,0 0 0 16,7 0 0-16,-7 0 0 0,0 0 0 15,0 0 0-15,3-6 0 0,-3 6 0 0,7 0 0 0,-3-6 0 16,-1 0 0-16,-3-4 0 0,4-2 0 0,-4-1 0 16,0-3 0-16,3 4 0 0,-3-7-10 0,0 7 10 15,0-4-9-15,4 3 9 0,-4-5-8 0,3 5 8 16,4 0 9-16,-7-2 7 0,4-1 2 0,-1 4 0 15,-3-1-30-15,4 7-7 0,-1-1-1 0,-3 1 0 16,0 6 20-16,0 0-8 0,0 0 8 0,8 3 0 16,-5 0-11-16,4 4 11 0,-3-1-10 0,3 3 10 15,-4 4 0-15,4 0 0 0,-3 5 0 0,-1-2 0 16,4 3 0-16,-3-4 0 0,-1 4 0 0,1 0 0 16,0 0 0-16,3-3 0 0,-4 6 0 0,1-7 0 15,-1-5 0-15,1 2 0 0,-1-2 0 0,1-7 0 16,-1 6-11-16,-3-9 1 0,0 0 0 0,0 0 0 15,0 0-31-15,0 0-7 0,4 0 0 0</inkml:trace>
  <inkml:trace contextRef="#ctx0" brushRef="#br0" timeOffset="25808.987">6643 7327 1204 0,'-11'9'51'15,"4"-2"-41"1,0 2 52-16,0-3 10 0,0 1 3 0,0-7 0 16,3 9-13-16,-3-6-2 0,7-3-1 0,-7 0 0 15,0 6-30-15,7-6-5 0,-3 0-2 0,-4 3 0 16,0 1-12-16,3-4-2 0,4 0-8 0,-7 9 12 16,4-6-12-16,-1 3 0 0,4 4 0 0,0-4 0 15,-4 7 0-15,4-4 0 0,-3 0 0 0,-1 4 0 16,4 0 0-16,0 2 0 0,0-5 0 0,0 2 0 15,4 1 0-15,-1-1 0 0,-3-2 0 0,4 2 0 16,-4-2 0-16,0-10 0 0,7 0 0 0,0 3 0 0,0-3 20 16,0 0 2-16,-3 6 0 0,3-3 0 15,0-6 0-15,0-3 0 0,0 3 0 0,0-7 0 0,0-2-8 0,-3 2-2 16,3-2 0-16,0-1 0 16,0-2-4-16,0 2-8 0,3-6 11 0,-3 7-11 0,-3 2 0 0,0-2 0 15,3-4 0-15,-4 7 0 0,4-4 0 0,-3 0 0 16,-1 4 0-16,1-3 0 0,-1 5-12 0,1-2 3 0,-4-1 1 15,3 1 0-15,-3 9-5 0,0 0-1 16,0 0 0-16,0 0 0 0,0 0-18 16,0 0-3-16,0 0-1 0,0 0 0 0,0 13 36 0,-3-1 0 0,6-2 0 0,-6 8 0 15,3-2 0-15,-4 3 0 16,1 0 0-16,-1 3 0 0,1 0 40 0,3 0 14 0,-4-1 3 0,4-2 1 16,0 0-42-16,0-3-8 0,0 3-8 0,0-7 12 15,0-2-12-15,0-4 0 0,4 6 0 0,-4-9 0 16,3 4 0-16,1-1 0 0,3-3 0 0,0-3 0 15,0-3 0-15,3-3 0 0,-2-1 0 0,2-2 0 16,1 0-146-16,-1-4-31 0</inkml:trace>
  <inkml:trace contextRef="#ctx0" brushRef="#br0" timeOffset="26310.263">6960 7459 1337 0,'-7'12'56'0,"4"-6"-44"16,-4 1 41-16,3 5 9 0,1-2 2 0,-1-1 0 15,4 4 0-15,-3-4 0 0,3 4 0 0,0-1 0 16,-4 1-16-16,4 2-4 0,0-5 0 0,0 9 0 15,0-4-25-15,-3-2-6 0,-1-1-1 0,4 1 0 16,-4-1-12-16,4-2 9 0,0-4-9 0,0-6 8 16,0 0-8-16,0 0 0 0,0 0 9 0,0 0-9 15,0 0 14-15,0 0-2 0,0 0 0 0,0 0 0 16,8-6 8-16,2-7 2 0,-3-9 0 0,0 3 0 16,4 1 7-16,-1-7 2 0,1 3 0 0,-4-3 0 15,4 6-31-15,-1-6 0 0,-3 9 0 0,7-3 0 16,-7 3 0-16,0 4 0 0,1-1 0 0,-1 1 0 15,-4 2 0-15,4 4 0 0,-3 0 0 0,-1 0 0 16,-3 6 0-16,0 0 0 0,0 0 0 0,0 0 0 16,0 0 0-16,0 0-21 0,0 0 3 0,0 0 1 15,0 9 27-15,0-3 6 0,0 1 0 0,0 5 1 16,0 1-17-16,0 5 0 0,0-2 0 0,0-3 0 16,0 6-10-16,0-4-6 0,0-2 0 0,0 6-1 15,0-4 27-15,0 4 6 0,4-3 0 0,-4-4 1 16,3 1-17-16,-3-1-11 0,4-2 2 0,3-1 0 15,-4-6 1-15,4 4 0 0,0-7 0 0,1 0 0 16,2-7-103-16,-3 4-20 0,4-6-4 0</inkml:trace>
  <inkml:trace contextRef="#ctx0" brushRef="#br0" timeOffset="27006.908">7401 7418 851 0,'0'0'36'0,"0"0"-36"16,0 0 58-16,-10-6 5 0,10 6 1 0,-11 0 0 15,1 0 51-15,2 6 10 0,-2-6 3 0,-1 3 0 16,4 0-52-16,0 3-9 0,0 1-3 0,0-1 0 15,4 0-51-15,-4 0-13 0,-1 4 0 0,5 2 0 16,-4-5 30-16,3 8 3 0,1-8 1 0,3 5 0 16,-7 1-14-16,7-4-4 0,0 4 0 0,-4-1 0 15,4-2-6-15,0-1-2 0,4 0 0 0,-4-2 0 16,7 5-8-16,-4 1 12 0,1-1-12 0,3-2 12 16,-4-1-12-16,1-6 0 0,3 7 0 0,0-7 0 15,-3-3 0-15,3-3 0 0,0 0 0 0,0-4 0 16,0 4 33-16,3-6 5 0,1 6 1 0,0-7 0 15,-1-2-11-15,8-1-3 0,-11-6 0 0,11-6 0 16,-4 10-71-16,-4-4-14 0,4 0-4 0,-3 3 0 16,-4 1 52-16,0-1 12 0,0 6 0 0,-3-2 0 15,-1 6 0-15,1-7 0 0,-4 10 0 0,0 3 0 0,0 0 0 0,0 0 0 16,0 0 0-16,0 0 0 16,0 0 0-16,0 0 0 0,-4 9 0 0,1 4 0 15,-1-1-10-15,1 4 1 0,-1 9 0 0,0-3 0 0,1 6 9 0,-1 1 12 16,1 2-2-16,-1 3-1 0,1-2-9 0,3 2 0 15,0-2 0-15,-4 2 0 0,4-6 53 0,-3 4 9 16,3-4 2-16,-4 3 0 0,1-2-55 0,3 5-9 16,0 1 0-16,-4-4 0 0,4 3 0 0,0-5 20 15,0 5-3-15,0-3 0 0,4-2-17 0,-4-1-17 16,0-9 3-16,0 9 1 0,0-3 33 0,0-6 8 0,0 3 0 0,0-3 1 16,0-4-21-16,0-2-8 0,0-1 0 0,0 1 9 15,0-1-9-15,0-2 0 0,0-4 9 0,0-6-9 16,0 0 0-16,0 0 9 0,0 0-9 0,-7 0 0 15,0-6 0-15,-4 6 0 0,0-6-15 0,1-4 5 16,-1 1-15-16,-6-1-3 0,3-2-1 16,-4 2 0-16,4-2 29 0,-4-1 0 0,4-2 0 0,-4-4 0 15,8 6-57-15,-11 1-6 0,3-1-1 0,4 1 0 16,0-1 36-16,3 4 6 0,4 6 2 0,0-4 0 16,7 7-71-16,0 0-13 0,0 0-4 0</inkml:trace>
  <inkml:trace contextRef="#ctx0" brushRef="#br0" timeOffset="27646.027">7631 7465 801 0,'0'0'34'0,"0"0"-34"15,0 0 52-15,0 0 3 0,0 0 1 0,0 0 0 16,0 0 16-16,0 0 3 0,0 0 1 0,0 0 0 15,0 0-54-15,0 0-10 0,0 0-3 0,0 0 0 16,3 6 44-16,-3-6 9 0,4 10 2 0,-1-7 0 0,8-3-39 0,-8 6-7 16,1-3-2-16,3 0 0 0,3-3 26 0,1 0 5 15,3 0 1-15,-3 0 0 0,3 0-34 0,-4-6-6 16,5 0-8-16,-5 6 11 0,1-3-11 0,-1-1 0 16,1-2-12-16,-1 0 12 15,1 0 0-15,-4-1 0 0,0 4 0 0,0-3 0 0,0 0 0 16,-7 6 0-16,0 0 0 0,4-13 0 0,-1 7 0 0,-3 6 0 15,0-13 0-15,0 4 0 0,0 9 0 0,0-13 0 16,-3 4 0-16,-1 0 0 0,4 2 44 0,-3-2 16 16,-4 3 3-16,0-7 1 0,3 13-52 15,-3-6-12-15,0-4 0 0,0 7 0 16,3 0-48-16,-3 0-13 0,0 0-3 0,-3 3 0 16,-1 3 52-16,1 0 12 0,-1 3 0 0,0 4 0 0,1-4 24 0,-1 7 8 0,1 2 2 15,3-2 0-15,-4-1-34 16,0 4 0-16,1-3 0 0,6 5 0 0,-6-2 8 0,6 3-8 15,-3-3 0-15,4-1 0 0,-1 1 0 0,1 3 0 16,-1-4 0-16,4-2 0 0,0-7 0 0,0 1 0 0,4-1 0 0,-1 3 0 16,1-3 12-16,-1 1-4 15,4 5 0-15,4-2-8 0,-8-1 15 0,8 0-4 0,-1-2-1 0,1 2 0 16,0 1-10-16,3-4 10 0,0-6-10 0,0 6 10 16,-3-3-10-16,-1-3 12 0,8 3-12 0,-8-3 12 15,4-3-61-15,4-6-12 16,-4 6-3-16,4-10-742 0</inkml:trace>
  <inkml:trace contextRef="#ctx0" brushRef="#br0" timeOffset="28180.747">8068 7477 955 0,'0'0'27'0,"0"0"6"0,0 0-33 0,0 0 0 0,0 0 0 0,0 0 0 0,0 0 89 0,0 0 11 0,0 0 3 0,0 0 0 31,0 0-36-31,-3 7-7 0,3 5-2 0,-4-5 0 0,4 2-3 0,-4-3-1 0,4 7 0 0,0-1 0 16,0 4-12-16,-3-3-2 15,3-7-1-15,0 6 0 0,0 4-4 0,0-3-1 0,3-1 0 0,-3-3 0 16,4 7-9-16,0-3-1 0,-4-4-1 0,0 4 0 15,3-1-11-15,1 1-1 0,-4-10-1 0,0 6 0 16,0 4-10-16,0-7 10 0,0-6-10 0,0 0 10 16,0 0-10-16,0 0 12 0,0 0-12 0,0 0 12 15,0 0-1-15,0 0 0 0,0 3 0 0,-4 0 0 16,4-3 3-16,0 0 1 0,-3-3 0 0,-1 0 0 16,0-3-1-16,4 6 0 0,-3-6 0 0,-1-4 0 15,4 1-6-15,-3-1-8 0,3-2 11 0,0 6-11 16,0-4 0-16,0-2 0 0,0-1 0 15,-4 0 0-15,4 10 0 0,0-3 0 0,0-3 0 0,0-4 0 16,-3 1 0-16,-1-1 0 0,4-6 0 0,0 7 0 16,-3-1 0-16,3 1 0 0,0-1 0 0,-4 1 0 15,4 2 0-15,0 1 0 0,0-4-10 0,0 7 10 0,4 0-8 16,-1-1 8-16,-3 7-10 0,4-6 10 16,-4 6-19-16,7-3 3 0,0-3 0 0,-7 6 0 15,7-7 6-15,4 1 2 0,-1 6 0 0,1 0 0 0,-1 0-7 16,4 0-1-16,-3 0 0 0,0 0 0 15,6 6-36-15,-10-2-8 0,7-1-2 0,1 3 0 16,-5-3-86-16,4 0-16 0,0 0-4 0,-3 0-497 0</inkml:trace>
  <inkml:trace contextRef="#ctx0" brushRef="#br0" timeOffset="28777.826">8555 7455 1036 0,'0'0'23'0,"0"0"5"0,-7-3 0 0,0 0 1 0,0 0-29 0,0 0 0 0,3 3 0 0,4 0 0 16,-7 0 57-16,7 0 6 0,-7 3 1 0,0 3 0 15,0-3 0-15,3 7 0 0,1-4 0 0,-4 4 0 16,3-1 0-16,-3 0 0 0,4-2 0 0,-4 5 0 16,3 1-52-16,1 2-12 0,-1-2 0 0,1 0 0 15,-1-7 0-15,4 3 0 0,0-9 0 0,-4 6 0 0,1-2 37 16,3 5 5-16,0-3 1 0,0 4 0 0,0-1-29 0,3 0-6 16,-3-2 0-16,4 2-8 0,-4-9 12 0,4 10-12 15,-1 2 12-15,1-2-12 0,-1-4 14 0,1 6-4 16,-4-12-1-16,0 0 0 0,0 0 7 0,0 0 2 15,10 0 0-15,1 0 0 0,-1 0 2 16,-3-3 0-16,0 0 0 0,1-3 0 0,-1 0-10 0,0-1-2 16,-4-2 0-16,4 3 0 15,0-4-8-15,0 1 0 0,-3 2 0 0,-1 1 8 0,1-3-8 0,-1 3 12 16,1-1-12-16,-4 4 12 0,3-6-12 0,-3 9 0 16,0 0-12-16,0 0 12 0,0 0-10 0,0 0 10 15,0 0 0-15,0 0-9 0,0 0 9 0,0 0 0 0,0 0 0 0,0 0 0 16,0 0 0-16,0 0 0 0,0 0-9 0,0 0 9 15,0 0-12-15,0 0 1 0,0 0 1 0,0 0 0 16,0 0 10-16,0 9-10 0,4 1 10 0,-4-4-10 16,4 9 10-16,-4 1 0 0,3 0 0 0,1-4-8 15,3 4 8-15,-4 0 0 0,4-1 0 16,-3-5-8-16,3 2 8 0,0 1 0 0,0 3 0 0,0-4 0 16,0-6-21-16,0 7 1 0,0-4 0 0,0 1 0 15,4-7-92-15,-4 6-19 16,0-6-3-16,4 7-368 0,-1-7-74 0</inkml:trace>
  <inkml:trace contextRef="#ctx0" brushRef="#br0" timeOffset="33183.638">9793 7318 698 0,'4'0'20'0,"-4"0"4"0,0-4-24 0,0 4 0 0,0 0 0 0,0 0 0 16,0 0 64-16,0 0 9 0,0 0 2 0,0 0 0 15,0 0-5-15,0 0-1 0,0 0 0 0,0 0 0 16,0 0-21-16,0 0-5 0,0 0-1 0,0 0 0 16,-4 4-2-16,4-4 0 0,0 0 0 15,-7 6 0-15,7-6 6 0,-7 6 1 0,3-6 0 0,4 0 0 16,-3 9-6-16,3-9-1 0,0 0 0 0,0 0 0 16,0 0-11-16,0 0-2 0,0 0-1 0,0 0 0 15,-7 4-10-15,0-4-1 0,0 0-1 0,7 0 0 16,-4 9-14-16,4-9 0 0,-7 3 8 0,4 3-8 15,-1-2 0-15,1 2 0 0,-1-3 0 0,1 0 0 16,-4 3-10-16,3 1 10 0,0-1-8 0,1 0 8 16,-1 0 0-16,-3 4 0 0,4-4 0 0,-4 4 0 0,3-1-11 0,1 0 11 15,-1-2-13-15,1-1 5 0,-4 0 8 16,3 0 0-16,1 1 0 0,-1 5 0 0,0-5 0 0,1-4 0 16,3 6 0-16,-4-6 0 0,1 3 0 15,3-6 0-15,0 0 0 0,0 0-8 0,0 0 8 16,0 0 0-16,0 0 0 0,0 0 0 0,0 0 0 15,0 0 0-15,0 0 0 0,0 0 0 0,0 0 0 0,0 0 0 16,0 0 0-16,0 0 0 0,0 0 0 0,0 0 8 16,7-6-8-16,-7 6 0 0,11 0 0 0,-11 0 0 15,0 0 0-15,7 0 0 0,0 0 0 0,-7 0 0 0,7 0 0 16,0 0 0-16,0 10 0 0,-4-7 0 0,-3-3 0 0,4 6-8 16,-1 0 8-16,1 4 0 15,-1-1 0-15,-3-6-8 16,4 10 8-16,0-13 0 0,-4 0 0 0,3 12 0 0,4 4 0 0,-3-10 0 0,-4 4 0 0,3-1 0 15,4 4 0-15,-3-4 0 0,-1-3 0 16,-3 1 0-16,4-1 0 0,-4-6 0 0,3 9 0 16,-3-9 0-16,0 0 0 0,0 3 0 0,0 4 0 0,0-7 0 15,4 3 0-15,-4-3 0 0,0 9 0 0,0-6 0 16,0 7 0 0,0-7 0-16,0 6 0 0,-4-2 0 0,4-1 0 0,-3 0 0 0,-1 0 8 0,1 1-8 15,-1-1 0-15,-3-6 0 0,7 0 0 0,-3 9 8 16,-1-2-8-16,1-1 0 0,3 3 0 0,-4 1 0 15,1-4 0-15,-1 3 0 0,-3-5 0 0,3 2 8 16,-3-3-8-16,0 3 0 0,0-3 0 0,0 0 0 16,4-3 0-16,-4 0 11 0,0 0-11 0,-1 0 12 15,1 10-12-15,-3-10 12 0,3 0-12 0,0-3 12 0,7 3-12 0,-7 3 0 16,0 0 0-16,-4-3 8 0,4 0-8 0,0 0 0 16,0 0 0-16,0 0 0 0,-4 0 0 15,4 0 0-15,0 0 0 0,0 0 0 16,7 0-52-16,-7-3-10 0,0 6-2 0,-4-3 0 15,11 0 41-15,0 0 8 0,0 0 2 0,0 0 0 16,-3 6-40-16,3-6-8 0,0 0-2 0,0 0-397 16,0 0-80-16</inkml:trace>
  <inkml:trace contextRef="#ctx0" brushRef="#br0" timeOffset="33919.853">10114 7543 806 0,'0'0'17'16,"0"0"4"-16,0 0 1 0,0 0 2 0,0 0-24 0,0 0 0 0,0 0 0 0,0 0 0 15,0 0 72-15,0 0 9 0,0 0 3 0,0 0 0 16,0 0-32-16,0 0-7 0,0 0-1 0,0 0 0 0,0 0 5 0,0 0 1 16,-7 0 0-16,4 0 0 0,-1 7-18 0,-3-4-3 15,3 3-1-15,-3-3 0 0,4 0-28 16,-4-3-16-16,0 10 1 0,0-1 1 0,0 0 46 0,0-2 10 15,-4-1 2-15,4 0 0 0,0 7-16 0,-4-7-4 16,4 0 0-16,-3 4 0 0,3 2-24 0,0 1 0 16,0-7 0-16,-1 4 0 0,1-4 20 0,4 6 11 15,-4 1 2-15,3-1 1 0,4-2-23 0,-3-4-11 16,-1 0 10-16,1 4-10 0,6-7 8 0,-3-3-8 16,0 0 0-16,0 0 0 0,0 0 8 0,0 0-8 15,4 6 0-15,-1 0 0 0,4 1 8 0,0-4-8 0,-3 3 0 16,3-3 9-16,0-3-9 0,0 0 8 15,0 0-8-15,4-3 8 0,-4-3-8 0,0 0 0 0,3-4 0 0,-3 4 0 16,1 0 8-16,-1-1-8 16,0-5 8-16,0 6-8 0,3-10 8 0,-3 3-8 0,0 1 0 0,0 2 8 15,0-2-8-15,1-1 0 0,-5 7 0 0,1-7 8 16,3-2-8-16,-4 9 0 0,1-7 0 0,-4 4 8 16,3-1-8-16,-3 1 0 0,0 9 0 0,0 0 0 15,0-3 0-15,0 3 0 0,0 0 0 0,0 0 0 16,0 0 0-16,-7 3 0 0,0 6-14 0,4-3 5 15,3-6 9-15,-7 7-10 0,-1 2 10 0,5 4-10 16,-1-1 10-16,1 1 0 0,-1-1 0 0,1 1 0 16,3-1 0-16,0-2 0 0,0 2 0 0,3-2 8 15,-3-1-8-15,4 1 0 0,-4-4 0 0,3-6 8 16,4 9-8-16,-3-6 0 0,3 4 8 0,0-4-8 0,4 0 9 0,-1-3-9 16,1-3 12-16,-1 0-12 0,5-4-10 15,-1 7-9-15,0-3-1 0,3-6-1 16,1 3-69-16,0-1-14 0,3-5-2 0,-3 2-387 15,3 4-78-15</inkml:trace>
  <inkml:trace contextRef="#ctx0" brushRef="#br0" timeOffset="34907.53">10950 7506 1072 0,'0'0'24'0,"0"0"4"0,0 0 2 15,0 0 0-15,0 0-30 0,0 0 0 0,0 0 0 0,0 0 0 0,0 0 84 0,0 0 12 16,0 0 1-16,0 0 1 15,0 0-11-15,0 0-3 0,0 0 0 0,0 0 0 0,0 0-65 0,0 0-19 16,-3 9 0-16,-1 0 8 0,1-2-8 0,3 5 0 16,0-2 0-16,0 2 0 15,-4 7 14-15,4-10 7 0,-3 4 2 0,3 3 0 0,0-1-13 0,0 1-2 16,0 0-8-16,0-1 12 0,0 1-4 0,0 3 0 16,3 3-8-16,-3 0 12 0,4 0 12 0,-1 0 3 15,-3-3 0-15,4 2 0 0,-4-8-39 0,3 12-7 16,1-3-1-16,-4 0-1 0,0 3 21 0,0-6 0 0,3-3 8 15,-3 6-8-15,0-1 13 16,-3-5-2-16,3 9-1 0,-4-3 0 0,8-6 6 0,-4 0 0 0,0-7 1 0,0 3 0 16,0-5-1-16,0-1-1 15,-4 0 0-15,4-3 0 0,4 1-33 16,-4-1-6-16,0-3-2 0,0 6 0 0,0-6 54 0,0 0 12 0,0 0 1 16,0-6 1-16,3 6-23 0,-3-7-5 0,-3-2-1 0,3 0 0 15,0-1-13-15,0-2 9 0,0 2-9 0,-4-2 8 16,1-1-8-16,3-2 0 0,0-1 0 0,-4-3 0 15,1-3 0-15,3 0 0 0,-4 0-9 0,4-3 9 16,-3 9-10-16,-4-2 2 0,3-8 0 0,0 5 0 16,-3-5 8-16,4 5-10 0,-4 2 10 0,3 0-10 15,-3-3 10-15,4 3 0 0,3-9 0 0,-4 3 0 16,4 3 0-16,-3-3-8 0,3 12 8 0,0-2 0 0,3-7 0 16,1 3-10-16,-1 0 10 0,4 0 0 15,-3-3-8-15,-1 10 8 0,4-10 0 0,0 9 0 0,-3-6-9 16,3 4 9-16,0-1 0 0,0 0-9 15,0 1 9-15,0-1 0 0,0 3 0 0,0 4 0 16,0 0-27-16,4-4-3 16,0 10-1-16,-1-6 0 0,-3 5 43 0,-7 4 9 0,11 0 2 0,-11 0 0 0,14 4-37 0,0-4-7 15,-3 6-2-15,-1-3 0 16,1 0 23-16,3 10 0 0,0-1 0 0,-3-2 0 16,-4 2 0-16,-4 1 0 0,-3-1 0 0,4-2 0 0,-4 2 0 0,0 7 0 15,0-7 0-15,-4 4 0 0,4 3 0 0,-3-3 0 16,-1 2 0-16,-3-2 0 0,0-3 0 0,3-1 0 15,-3 1 0-15,-3-7 0 0,3 3 0 0,-4-2 0 16,1-1 0-16,-1 0 0 0,4 4 0 0,-4-1 0 0,-3-3 0 16,4-3 0-16,3-3 14 0,0 0 7 0,-4 0 2 15,0 0 0-15,1-3-23 0,-1-3 9 0,-3 0-9 16,4 6 0 0,-1-3 0-16,0 0 0 0,1-4 0 0,-4 4 0 0,7-6-18 0,-4 6-1 15,0-7 0-15,1 1 0 16,3 6-25-16,0-7-4 0,0 4-2 0,3 0 0 0,1 3-115 15,3 3-23-15,0 0-5 0</inkml:trace>
  <inkml:trace contextRef="#ctx0" brushRef="#br0" timeOffset="35484.556">11349 7434 1267 0,'0'0'28'0,"0"0"5"0,0 0 2 0,0 0 1 0,0 0-36 0,0 0 0 16,0 0 0-16,0 0 0 0,-7 3 58 0,7-3 5 16,0 0 1-16,-7 0 0 0,0 0 0 0,0 0 0 0,0 6 0 0,0-3 0 15,-1 0-52 1,1 0-12-16,0 4 0 0,4-1 0 15,-4 0 0-15,0 4 0 0,0-7 0 0,3 12 0 0,-3-8 0 0,4 5 0 16,-1 1 0-16,-3 2 0 0,3 1 0 0,-3-3 0 0,7-10 0 0,-3 6 0 16,-1 4 54-16,4-4 8 0,-3 1 2 0,3 2 0 31,0-3-64-31,0 4 0 0,3 0-9 0,4-7 0 0,-3 10 9 0,-1-4 11 0,5-6-3 0,-5 4 0 16,4-1-8-16,0-3 0 0,-3-2 0 0,6 2 0 15,-3-6 26-15,0-3 0 0,4 0 0 0,-4 3 0 16,7-7-14-16,-3 4-4 0,-1-9 0 0,4-1 0 15,-3 1-8-15,3-4 10 0,-3 10-10 0,-4-7 10 16,3 4 12-16,-3-4 2 0,0 4 1 0,0-4 0 16,-3 1-33-16,0-1-8 0,-1-6 0 15,1 7-1-15,-1 5 27 0,-3-8 6 0,0 8 0 0,0-2 1 16,0 0-37-16,-3 2-7 16,-1-2-1-16,1 3-1 0,-5 3-5 0,1-1-1 0,-3-2 0 15,-1 6 0-15,1-3 43 0,-1 3 9 0,-3 3 2 0,0-3 0 16,-4 6-19-16,1-2 0 0,-1-1 0 0,0 6 0 0,1-3-19 15,-1 1 3-15,4 5 0 0,0 1 0 0,7-1 16 16,-4-2 0-16,4 2 0 0,4 1 0 16,-4-1 0-16,3-2 0 0,4-1 0 0,0-9 0 0,0 0-24 15,0 0 0-15,0 0-1 0,0 0 0 16,11 0-165-16,3 0-33 0,17 0-6 0,-6 0-2 16</inkml:trace>
  <inkml:trace contextRef="#ctx0" brushRef="#br0" timeOffset="36321.057">11543 7412 1022 0,'0'0'22'0,"0"0"5"0,0 0 1 0,0 0 1 0,0 0-29 0,0 0 0 0,0 0 0 0,0 0 0 16,0 0 108-16,0 0 16 0,-7 0 4 0,7 0 0 15,0 0-48-15,0 0-10 0,0 0-2 0,-7 6 0 16,7-6-54-16,-7 6-14 0,3 0 0 0,1 1 0 0,3-1 23 0,-4 0 1 16,4 4 1-16,0-1 0 15,0 4-9-15,0-1-1 0,0 1-1 0,4 5 0 0,-1-2-2 0,-3-3-1 16,4-1 0-16,-4 1 0 0,0 6-3 0,3-4 0 15,-3 4 0-15,0-3 0 0,-3-4-8 16,3 1 10-16,0-4-10 0,0 1 10 0,3-7 2 16,-3 6 0-16,-3-6 0 0,3-3 0 0,0 0-12 0,0 0-16 15,0 0 4-15,0 0 1 0,0 0 51 0,-4-3 9 16,4-6 3-16,-3 6 0 0,-4-7-32 16,3-2-7-16,4-1-1 0,0 1 0 0,0 5-12 0,0-5 0 15,0-1 8-15,0 1-8 0,0 2 0 0,0-2 0 16,0-1 0-16,4 1 0 0,-4 2 0 0,3-2 0 15,1-1 0-15,-4 7 0 0,3 0-18 16,1-4 3-16,-1 4 1 0,4-3 0 0,0-1 14 0,-7 10-12 0,7 0 12 16,-7 0-12-16,11 0 12 0,-11 0-9 15,14 0 9-15,-3 0-8 16,-11 0-25-16,10 6-5 0,-10-6-1 0,14 7 0 0,-3 5 39 0,0-5 0 16,-4 2 0-16,0-3 0 0,-4 7 0 0,1-4 0 0,-1 4 0 0,-3-4 0 15,0 1 0-15,0-4 0 0,-3 6 0 0,3-5 0 16,0-4 0-16,-4 3 0 0,4 0 0 0,0 1 0 15,0-7 0-15,0 0 0 0,-3 6 0 0,-1 0 0 16,4-6 0-16,0 0 0 0,0 0 0 0,0 0 0 16,0 0 20-16,0 0 12 0,0-6 3 0,0 3 0 15,-3 3-25-15,3-3-10 0,0-4 8 0,0 4-8 16,3-6 0-16,-3 6 0 0,4-4 0 0,-4 1 0 16,0 0-26-1,0-7-10-15,0 10-3 0,3-6 0 0,1 6 53 0,-4-4 10 0,0 1 3 0,0 0 0 16,7-1-27-16,-4 1 0 0,-3 3 0 0,0-6 0 15,0 9 0-15,0 0 0 0,4 0-14 0,-4 0 5 0,0 0 9 16,0 0 0-16,3-7 0 0,-3 7 0 0,0 0 0 16,0 0 0-16,0 0 0 0,0 0 0 0,0 0 0 15,0 0 0-15,7 7 0 0,0 2 0 16,1 0-19-16,-1-2-1 0,0 5-1 0,-4-2 0 0,1 2 21 16,-1 1 0-16,1-1-9 0,-1-2 9 0,1 2 0 15,-1 1 0-15,-3 2-8 0,4-2 8 0,-1 0 0 0,1 2 0 16,-1-5 0-16,1 2 0 0,0 1 0 0,-1-4 0 15,1-3 0-15,-4-6 0 0,10 7-15 16,-10-7 1-16,0 0 0 0,0 0 0 16,11 3-86-16,-11-3-18 0,10-3-3 0,4 0-595 15</inkml:trace>
  <inkml:trace contextRef="#ctx0" brushRef="#br0" timeOffset="37223.784">12002 7512 907 0,'0'0'20'0,"0"0"4"0,0 0 0 0,0 0 2 15,0 0-26-15,0 0 0 0,0 0 0 0,0 6 0 0,0-6 59 0,0 6 6 16,0-6 2-16,0 7 0 0,0 2-12 0,0-9-3 16,0 3 0-16,0 7 0 0,0-4 14 0,0 0 2 15,3 4 1-15,-3-1 0 16,0-9-18-16,0 6-4 0,0 4-1 0,0 2 0 0,4 1-5 0,-4 2-1 16,3 1 0-16,1-3 0 0,-4-1-15 0,0 1-3 15,3-1-1-15,-3 1 0 0,4-4-10 0,-4 4-3 16,3-4 0-16,-3 4 0 0,0-4 0 15,0 1-8-15,0-4 12 0,0-6-4 0,0 0-8 0,0 0 10 0,0 0-10 16,0 0 10-16,0 0 11 0,0 0 3 0,0 0 0 16,4-6 0-16,3-1-7 0,-4-2-1 0,1-4 0 15,-1 1 0-15,1 2-16 0,-1-2-9 16,1-1 1-16,-1 7 0 0,-3-6-2 0,4 2 0 0,0 1 0 16,-1-1 0-16,1 4 0 0,-1-3 0 15,1-1 0-15,-1 1 0 0,-3 6 1 0,0 3 0 0,4-10 0 0,-4 10 0 16,0 0 9-16,0 0 0 0,0 0-9 0,0 0 9 15,0 0 0-15,0 0 0 0,0 0 0 0,0 0 8 16,0 0-8-16,0 0 0 0,0 0 0 0,0 0 0 16,0 0 0-16,0 0-11 0,0 0 3 0,3 0 0 15,-3 0 8-15,0 0 0 0,11 0 0 0,-11 0 0 16,0 0 0-16,0 0-8 0,0 0 8 0,0 0-8 16,0 0 8-16,0 0-8 0,0 0 8 0,0 0-8 15,0 0 8-15,3 7 0 0,4-1 0 0,-3 0 0 16,-1 3 0-16,-3-2 0 0,4 2 0 0,-1 1 0 0,-3-4 0 15,0 10-8-15,4-10 8 0,-4 6-8 16,4-2 8-16,-4-1-13 0,-4 1 5 0,4-4 8 0,0 0 0 16,0-6 0-16,0 0 0 0,0 0 0 0,0 0 0 15,0 0 10-15,0 0 1 0,0 0 0 0,0 0-11 0,0 0 0 16,0 0 0-16,0 0-11 16,0 0-48-16,7-6-9 0,4 0-3 0,-4-4 0 15,-4 4 57-15,4-7 14 0,-3 10 0 0,-1-6 0 16,-3 6-54-16,4-4-8 0,-1-5-2 0,1 9 0 0,-4-7 52 0,0 7 12 15,3-6 0-15,-3 9 0 0,4 0 0 0,-4 0 0 16,0-10 0-16,4 4 0 0,-4 0 0 0,0 6 0 0,0 0 0 16,0 0 0-16,0 0 0 0,3-3 0 0,-3 3 0 15,4-10 0-15,-4 10 0 16,0 0 0-16,0 0 0 0,0 0 0 0,0 0 48 0,0 0 13 0,7 7 3 16,0-4 0-16,-7-3-52 0,7 3-12 15,0 3 0-15,0 0 0 0,-4 4 0 0,4-4 0 0,-3 0 0 16,0 4 0-16,-1 2 0 0,-3-2 0 15,4-1 0-15,-1-3 0 0,-3 7 0 0,4 3 0 0,-4-10 0 0,0 6 0 16,0 1 0-16,3 3-8 16,1-10 8-16,-1 3-13 0,-3-9 13 0,4 3 8 0,3 4 0 0,0-4-8 31,3-3-44-31,1-3-16 0,-4-4-4 0,4 4 0 0</inkml:trace>
  <inkml:trace contextRef="#ctx0" brushRef="#br0" timeOffset="37783.575">12538 7672 672 0,'0'0'19'0,"0"0"4"16,0 0-23-16,0 0 0 0,0 0 0 0,0 0 0 0,0 0 43 0,0 9 4 16,3-2 1-16,-3-7 0 0,0 0 9 0,0 0 3 15,0 0 0-15,4 3 0 0,3 0-48 0,-7-3-12 0,7 0 0 0,-4 6 0 16,4-3 53-16,1 0 9 16,-1-3 2-16,0 0 0 0,-4 7-27 0,4-4-5 0,0-3 0 0,-7 0-1 15,0 0-11-15,0 0-1 0,7 3-1 0,-3-3 0 16,3 0 13-16,-7 0 2 0,7 0 1 0,-4 0 0 15,5 0-11-15,-1-3-3 0,-4 0 0 0,4-4 0 16,-3 1-6-16,3 0-2 0,-4-4 0 0,4 4 0 16,0 0-12-16,-3-7 0 0,-1 7 0 0,5 0 0 15,-5-1 0-15,1 1 0 0,-4 6 0 16,3-3 0-16,-3 3 0 0,0-6 0 0,0 0 0 0,0 6 0 16,-3-7 0-16,-1 4 0 0,4 3 0 0,-7-3 0 15,0-3 0-15,-4 6-13 0,1 0 4 0,-1 0 1 16,4 0 8-16,0 0 0 15,0 9 0-15,0-6 0 0,0-3 0 0,0 0 12 0,0 7-2 0,0-4-1 16,-4 6-9-16,4-3 0 0,0 4 0 0,0 2 0 0,0 1 0 16,3-1 8-16,1-2-8 0,-4 2 8 0,7-2-8 0,0-1 0 15,0 1-12-15,0 2 12 16,0-6 0-16,3 7 0 0,4-4 0 0,0 1 0 0,1 2 22 0,-5-2 9 16,4-4 1-16,0 7 1 0,4-7-33 15,-1-3 0-15,4 6 0 0,1-6 0 16,-1 7-96-16,0-7-25 0,3-3-6 0,-2 0-1 0</inkml:trace>
  <inkml:trace contextRef="#ctx0" brushRef="#br0" timeOffset="38023.145">12915 7932 1450 0,'0'0'32'0,"0"0"6"0,0 0 2 0,-3 6 1 0,-1-2-33 0,4 5-8 0,-3-6 0 0,-1 10 0 15,1-7 62-15,-1 3 10 0,0-2 3 0,4 2 0 16,-3 0-37-16,3 1-7 0,-4-4-2 0,1 3 0 16,-1 4-29-16,1-4 0 0,-1 1 0 0,-3-1 0 15,4 1-16-15,-4-4-8 0,0 0-3 16,0 10-757-16</inkml:trace>
  <inkml:trace contextRef="#ctx0" brushRef="#br0" timeOffset="40254.243">14242 7007 899 0,'0'0'25'0,"0"-6"7"0,0 6-32 0,0-6 0 0,0-1 0 0,0 7 0 15,0 0 51-15,-4-6 4 0,4 6 1 0,0 0 0 16,0 0-1-16,-3-3 0 0,3 3 0 0,0 0 0 16,0 0-44-16,0 0-11 0,0 0 0 0,0 0 0 0,0 0 0 0,0 0 0 15,0 0 0-15,0 0 0 0,-7 3 53 0,3 0 9 16,0 0 2-16,1 7 0 0,3-1-52 0,-4 4-12 15,8 2 0-15,-4-2 0 16,3 12 10-16,1-6-1 0,0 3 0 0,-1 3 0 0,1 0-1 16,-1 0-8-16,1 0 12 0,-1 3-4 0,-3-3-19 0,4 0-4 15,-4 1-1-15,0-1 0 0,0-3 16 0,0 3 0 16,0-3 0-16,-4 3 0 0,1-3 32 0,-1-4 10 16,1 1 2-16,-4 3 0 0,3-3-16 0,0-6-4 15,-3-4 0-15,0 4 0 0,4-1-24 0,-1-3 0 0,-3-2 0 16,4 5 0-16,-1-2 0 0,1-1 0 15,3 0 0-15,-4-2 0 0,1-7 21 0,-1 6 12 0,4-6 3 0,0 0 0 16,-3 0-21-16,3 0-4 16,-7-6-1-16,3 3 0 0,-3 3-10 0,3-4 0 0,-3-2 0 15,-3-3 0 1,3 3-35-16,-4-1-9 0,1 1-1 0,-5-3-1 16,1-1-14-16,0-2-4 0,0-4 0 0,0-3-409 0,0-3-83 0</inkml:trace>
  <inkml:trace contextRef="#ctx0" brushRef="#br0" timeOffset="40625.054">13811 7107 1082 0,'0'0'30'0,"0"-6"8"0,0 0-30 0,0 0-8 0,4-1 0 0,-1 4 0 16,-3 3 68-16,0 0 12 0,4-3 2 0,3 0 1 15,0 0-40-15,4 3-8 0,-1-3-2 0,1 3 0 16,3 0-18-16,0 0-4 0,0 0-1 0,4 0 0 16,-1 0 16-16,1 0 3 0,3 0 1 0,-3 0 0 0,3 0 3 15,4-7 1-15,-4 4 0 0,0 0 0 16,4-3-34-16,-4 6-11 0,4-6 0 0,-4-1 0 15,0 7 11-15,0-3 0 0,0 0 8 0,-3 0-8 0,-1 3 0 16,1-3 8-16,0 3-8 0,-1 0 0 0,-3 0 0 16,4 0 0-16,-4 3 0 0,4-3 0 0,-4 3 0 0,0 0 0 0,0 0 0 15,0 4-8 1,-3-1-16-16,-1 3-2 0,1-2-1 0,0-1 0 16,-4 0-17-16,0 0-4 0,0 4-1 0,-4-7-395 15,4 9-80-15</inkml:trace>
  <inkml:trace contextRef="#ctx0" brushRef="#br0" timeOffset="41125.046">14570 7430 1074 0,'0'0'30'0,"0"0"8"0,0 0-30 0,0 0-8 16,0 0 0-16,0 0 0 0,0 0 52 0,0 0 10 15,0 0 2-15,0 0 0 0,0 0 0 0,-7 7 0 16,7-7 0-16,-4 6 0 0,4-6 0 0,-3 6 0 16,-1 0 0-16,1-2 0 0,-1 5-40 0,1 0-7 15,-5-2-1-15,1 2-1 0,4 1-24 0,-4-1-5 16,3-3-1-16,-3 7 0 0,4-4 15 0,-4 4 0 16,3-1 0-16,1-2 0 0,-1 2 23 0,1-6 7 15,3-6 2-15,0 0 0 0,0 7-16 0,3 2-4 0,1-6 0 16,-1 4 0-16,4-4 4 0,-3 0 0 0,6 3 0 15,-3-6 0-15,4 0-16 0,-4 3 9 16,0 0-9-16,0-3 8 0,0 0-8 0,0 0 0 0,-3-6 0 0,3 0 0 16,3 3 0-16,-3 3 0 15,0 0 0-15,4 0 0 0,-4-3 0 0,-3-4 0 0,3 1 0 0,-4 0 0 16,1-4 0-16,-1-2 0 0,1 6 0 0,-4-4-11 16,3 1 2-16,-6-1 0 0,3-2 0 0,-4 5 0 15,1 1 9-15,-1 0 0 0,1 0 0 0,-1-1 0 16,-3 4 0-16,4 0 0 0,-8 0 0 15,4 3 0-15,0 0 0 0,0 3 0 0,0 0 0 0,0 0 0 16,0 4 0-16,3-7 0 0,-3 9 0 0,-3 0 11 16,2-2-3-16,1 5 0 0,0-5 0 0,4 2 0 15,-1-3-8-15,-3 4-9 0,4-7 9 16,-1 6-13-16,4-9 13 0,0 0 0 0,0 0 0 0,0 0 0 16,0 0-152-1,7 3-25-15,11-3-5 0,-4-12-1 0</inkml:trace>
  <inkml:trace contextRef="#ctx0" brushRef="#br0" timeOffset="41621.839">14975 7424 1267 0,'0'0'28'0,"0"0"5"0,0 0 2 0,0 0 1 0,0 0-36 0,0 0 0 0,0 0 0 0,0 0 0 15,0 0 58-15,0 0 5 0,0 0 1 0,0 0 0 16,0 0 51-16,-7 0 10 0,7 0 3 0,-7 0 0 16,7 0-103-16,-7 0-25 0,7 0 0 0,-7 6 0 15,7-6 0-15,-7 7 0 0,4-1 0 0,-4 0 0 16,0 0 20-16,3 4 0 0,-3 2-1 0,3 1 0 16,1-4-31-16,-1-2-5 0,1 5-2 0,-1 1 0 15,1-4 27-15,-1 1 4 0,4-1 2 16,0-3 0-16,0-6-14 0,4 10 0 0,-4-7 0 0,0-3 0 15,7 6 0-15,0-3 0 0,-4 3 0 0,4-2 0 16,-3-1-8-16,-4-3-5 0,7 0-1 0,-3 6 0 16,-4-6 26-16,0 0 4 0,7 0 2 0,0 3 0 15,0 0-29-15,0-3-5 0,0 0-2 0,-7 0 0 16,3 0 18-16,4 7 0 0,0-7 0 0,-7 0 0 16,8-7 0-16,-1 7 0 0,-7 0 0 0,0 0 0 0,0 0 0 15,0 0 0-15,0 10 0 0,0-10 0 16,0 0 0-16,0 0 0 0,0 9 0 0,-4 4 0 0,-3-4 8 15,3-3 6-15,-3 7 1 0,0-4 0 0,0 1-24 0,0-7-5 16,4 6-1-16,-8-6 0 0,4 7 27 0,0-7 6 16,0 3 1-16,-4-3 0 0,4 0-19 15,0 1-12-15,0-1 1 0,0 0 1 16,7-3-22-16,-7 0-4 0,7 0 0 0,-7 0-1 16,7 0-111-16,-7 0-21 0,7 0-5 0,-14 0-1 15</inkml:trace>
  <inkml:trace contextRef="#ctx0" brushRef="#br0" timeOffset="42154.671">15222 7484 968 0,'0'0'21'0,"0"0"5"0,0 0 1 0,0 0 0 0,0 0-27 0,0 0 0 0,-3 6 0 0,3-6 0 0,0 0 47 16,-4 6 4-16,4-6 1 0,0 0 0 0,0 0-7 0,-3 7-1 16,3-7 0-16,0 3 0 0,0-3-8 15,3 9-3-15,1-6 0 0,-1 7 0 0,1-7-14 0,3 6-3 16,0-3-1-16,-3 1 0 15,3-7 4-15,-4 6 1 0,4-6 0 0,0 0 0 16,0-6-20-16,0 6 0 0,4-7 0 0,-8 1 0 16,5-3 0-16,-1 2 12 0,0-2-4 0,0 0-8 0,-4-1 10 0,1 4-10 15,-1-3 8-15,1-1-8 16,-1 4 0-16,-3 0 8 0,0-1-8 0,-3 1 0 0,3 6 0 0,0-3 0 16,-7-3 0-16,3 3 0 15,-3-1 0-15,0 4 0 0,0 0 0 0,0 0 0 16,0 0 0-16,0 4 0 0,-4-4 0 0,4 3 0 15,-3 3 24-15,3 0 0 0,-4 0 0 0,0 4 0 0,1-4-7 16,-1 13-1-16,1-6-1 0,3 2 0 16,-4-2-7-16,4 9 0 0,-4-3-8 0,4-4 12 15,0-2-12-15,0-1-15 0,4 1 3 0,-1 2 1 0,1-2 11 0,3 0 0 0,0-7 0 16,0 6 0-16,3-2 28 0,-3-10 7 0,7 9 1 16,0-6 1-16,0 7-8 0,4-7-1 0,0 6-1 15,-1-6 0 1,4-3-55-16,-3 0-12 0,3 0-1 0,4-3-514 0,-1 0-102 0</inkml:trace>
  <inkml:trace contextRef="#ctx0" brushRef="#br0" timeOffset="42550.722">15833 7016 1409 0,'-14'-9'60'16,"-4"-3"-48"-1,4 2 57-15,-4 1 12 0,1-1 3 0,-5-2 0 16,8 9-15-16,0-7-2 0,0 7-1 0,0 0 0 16,0 3-45-16,3 0-9 0,1 3-1 0,-1 0-1 15,0 3-10-15,1 1 0 0,-1 8-10 0,4 1 10 16,0 0-10-16,0-1 10 0,0 4-10 0,0 3 10 15,4-3 0-15,-1 0 0 0,0 0 0 0,1-4 0 0,3 10 8 0,-4-6 2 16,4 3 0-16,0 0 0 0,0-3 0 0,0 6 0 16,-3-6 0-16,3 6 0 0,0-3 8 0,-4 3 2 15,4 0 0-15,-3 0 0 0,-1-3-20 0,1 6-9 0,3-3 1 16,-4 1 0-16,4-5 8 0,-3 1 11 0,3-3-3 0,-4-6 0 16,8 9-21-16,-4 0-5 0,0-4-1 0,3 1 0 15,-3 3 19-15,0-9 0 0,0 6 0 0,4-4 0 16,-4-2 0-16,0-4 0 0,3 1 0 0,-3-10 0 15,0 0-55 1,0 0-7-16,0 0-2 0,0 0-742 0</inkml:trace>
  <inkml:trace contextRef="#ctx0" brushRef="#br0" timeOffset="42833.12">15381 7412 1235 0,'0'0'35'0,"0"0"8"15,0 0-35-15,0 0-8 0,0 0 0 0,0 0 0 16,0 0 103-16,0 0 18 0,0 0 4 0,0 0 1 16,4 0-18-16,3-4-4 0,0 1-1 0,0 0 0 15,-4 0-58-15,4 0-11 0,-3-3-2 0,3 6-1 16,0-4-19-16,0 4-3 0,4 4-1 0,-1-4 0 15,1 0-8-15,-1 0 0 0,5 0 0 0,-1 0-11 16,-4 0 11-16,4 6 0 0,0-3 0 0,1-3 0 0,-5 3-18 0,4-3-2 0,0 6 0 16,0-2 0-1,-3-4-128-15,3 6-25 0,0-3-6 0,-3 0-1 0</inkml:trace>
  <inkml:trace contextRef="#ctx0" brushRef="#br0" timeOffset="43283.136">16203 7042 1288 0,'-10'-16'27'0,"6"13"5"0,-3-4-32 0,0 1 0 0,3-3 0 0,-3 6 0 16,0-7 93-16,-3 7 12 0,3-3 3 0,-8 0 0 16,5-1-39-16,-1 1-7 0,-3 0-2 0,0 6 0 15,4-7-44-15,-1 7-16 0,0 0 9 0,1 0-9 16,-1 4 0-16,1-1 0 0,3-3 0 0,-4 12 0 16,0-2 0-16,4 2 0 0,0 1 0 0,0 2 0 15,4 4-8-15,-1 0 8 0,1 0 0 0,-1 3 0 16,1-3 0-16,-1 3 0 0,1-4 0 0,-1 4 0 15,-3 3 0-15,3-3 0 0,1 4 0 0,-4 2 0 0,3-3 12 0,-3 0 3 16,4 0 1-16,-4 0 0 0,3 0 18 0,-3-3 4 16,4 6 1-16,-1-9 0 0,4 9-27 0,-4-3-12 15,4-3 10-15,0-3-10 0,4 0 9 0,-4-6-9 0,4 2 8 16,-1-2-8-16,1 6 8 0,-1-4-8 0,1-2 8 16,-1 3-8-16,1-4 0 0,-1 1 0 0,1-1 0 15,3-2 0 1,-4-4-20-16,1 0-8 0,3 0-3 0,-4 1 0 15,-3-7-129-15,0 0-25 0,0 0-6 0,0 0-1 0</inkml:trace>
  <inkml:trace contextRef="#ctx0" brushRef="#br0" timeOffset="43598.393">15783 7437 1177 0,'0'0'25'0,"0"0"6"15,0 0 1-15,0 0 2 0,0 0-34 0,0 0 0 0,0 0 0 0,0 0 0 16,0 0 103-16,0 0 13 0,0 0 4 0,0 0 0 16,0 0-48-16,0 0-10 0,0 0-2 0,0 0 0 15,0 0-35-15,0 0-7 0,0 0-2 0,7 0 0 16,0-3-16-16,0-1 0 0,1-2 0 0,2 3 0 15,4 3 0-15,0-3 0 0,4 3 0 0,0 0 0 16,-1 0 0-16,4 0 0 0,-3 0 0 0,3 0 0 16,-3 3 0-16,3-3-16 0,0 3 4 0,-3-3 0 15,3 6-26-15,-3-2-5 0,-1-1-1 0,1-3 0 16,0 6-92-16,-4-3-20 0,14 3-3 0,-28-6-1 0</inkml:trace>
  <inkml:trace contextRef="#ctx0" brushRef="#br0" timeOffset="47338.524">16863 7484 1074 0,'-4'6'30'0,"4"3"8"16,0-9-30-16,0 7-8 0,0-1 0 0,0 0 0 0,0-6 52 16,0 0 8-16,0 6 3 0,4 1 0 0,-4-7-7 0,0 9-2 0,0-3 0 0,3 1 0 15,-3-7-34-15,4 6-8 0,-4-6 0 16,3 6-1-16,-3-6 27 15,0 7 6-15,0-7 0 0,0 0 1 16,0 0-21-16,0 0-4 0,0 0 0 0,0 0-1 0,0 0-19 0,0 0 0 0,0 0 0 0,4 6 0 16,-4-6 39-16,0 0 4 15,0 0 1-15,0 0 0 0,0 0-32 0,0 0-12 0,0 0 8 16,0 9-8-16,0-3 9 16,3 1-9-16,1 2 10 0,-4-9-10 0,0 0 12 0,0 0-4 0,0 0-8 0,0 0 12 15,0 0-12-15,0 0 9 0,0 0-9 0,0 0 8 16,0 0 25-16,0 0 5 0,0 0 1 0,0 0 0 15,0 0-11-15,0 0-3 0,0 0 0 0,0 0 0 16,0 0-25-16,0 0 0 0,-4-9 0 0,4-1 0 16,0-2 0-16,0 6 0 0,4-4 0 0,-1-2 0 15,-3 2 0-15,0 1 0 0,4-4 0 0,0 7 0 0,-1 0-12 16,1-4 12-16,-1 4-10 0,4-3 10 16,0-1 0-16,0 7-9 0,0-6 9 0,0 2 0 15,-7 7-10-15,0 0 10 0,7-3-12 0,-7 3 12 16,0 0 0-16,4-3 0 0,3 3 0 0,-7 0 0 0,7-3-12 15,-7 3 12-15,0 0-12 0,7 0 12 0,-7 0 0 16,0 0 0-16,0 0 0 0,11-6 0 0,-11 6-8 16,0 0 8-16,7 0 0 0,-7 0 0 0,10 6-12 0,-3-3 12 15,0 3-12-15,-3 1 12 0,3-1-12 16,-3 0 4-16,-4 4 8 0,3-1-13 0,1 0 13 0,-4-2 0 16,3 2 0-16,-3 0-9 0,4-2 9 0,-4 5 0 15,0-2 0-15,3-4 0 0,-3-6-21 0,0 6-3 16,4 1 0-16,-4-1 0 0,0-6 44 0,0 0 9 15,0 6 2-15,0-6 0 0,0 0-23 0,0 0-8 16,0 0 0-16,0 0 9 0,0 0 1 0,0 0 0 16,0 0 0-16,0 0 0 0,0 0-2 0,0 0 0 0,-4-9 0 0,4-1 0 15,0 4-8-15,-3-3 0 0,3 2 9 0,0-5-9 16,3 9 0-16,-3-7 8 0,0 4-8 0,4 0 0 16,-4 6 0-16,0-10 0 0,3 4 0 0,-3 6 0 15,4-9 0-15,-4 9 0 0,3-10 0 0,-3 10 0 16,7-6 0-16,-7 6 0 0,0 0-9 0,7-6 9 15,1 2 0-15,2-2-9 0,-3 3 9 0,0 0 0 16,4-3-8-16,-1 3 8 0,-3-7 0 0,0 10 0 16,4-3 0-16,-4 3 0 0,-7 0 0 0,7 0 0 15,-7 0 0-15,11 0-8 0,-11 0 8 0,7 0 0 16,-7 0 0-16,7 3-8 0,0 3 8 0,-4 1 0 16,1-1-10-16,-1 3 10 0,1-2-8 0,-4 5 8 15,4 7 0-15,-4-6-10 0,3 2 10 0,-3-2 0 0,0 2 0 16,0-8 0-16,0 2 0 0,0-6 0 0,0 10 0 15,0-7 0-15,0 0 0 0,0-3 0 0,0-3 0 16,0 0 0-16,0 0 0 0,0 0 0 0,4 7 0 0,-4-7 0 16,0 0 0-16,0 0 0 15,7 0-30-15,0 6-9 0,-7-6-1 0,10 0-557 16,-3 0-111-16</inkml:trace>
  <inkml:trace contextRef="#ctx0" brushRef="#br0" timeOffset="47963.35">17635 7468 1497 0,'0'0'32'0,"0"0"8"0,0 0 0 0,0 0 4 0,0 0-36 0,0 0-8 0,0 0 0 0,0 0 0 16,-3-3 53-16,3 3 9 0,-4-6 2 0,4 6 0 15,-3-7 3-15,-4 4 1 0,7 3 0 0,0 0 0 16,-4-3-44-16,-3 0-8 0,4-3-1 0,3 6-1 16,-7 0-2-16,7 0-1 0,-4-3 0 0,1 3 0 15,-5 3-1-15,5-3 0 0,-4 0 0 0,0 6 0 16,0-1612-2-16,-4 3224-8 0,4-1608 12 0,-3-4-4 16,-1 7 8-16,4-1 0 0,0-2 1 0,0-1 0 15,-4 0-17-15,4-2 0 0,4 8 0 0,-4-8 0 16,3 5 0-16,0-2 0 0,1-1 0 0,3-9 0 15,0 0 0-15,0 0 0 0,0 9 0 0,3-2 0 0,1-1 0 16,0 0 0-16,-1 4 0 0,1-1 0 0,3-6 0 16,-4 0 0-16,4 4 0 0,-3-4 0 15,3-3 0-15,0 0 0 0,-4 0 0 0,4 0 0 0,1 0 0 0,-1 0 0 16,-4-7 0-16,1 4 0 0,3-3 0 0,-4 0 0 16,-3 6 0-16,7 0 0 0,-3-3 26 0,-1-7-2 15,1 4 0-15,-1-3 0 0,1-1-24 16,-4 1 8-16,0 6-8 0,0-7 0 0,0 10 0 0,3-3 0 15,-3-6 8-15,0 9-8 0,4-3 0 0,-4 3 0 16,0 0 0-16,0 0 0 0,0 0 0 0,0 0 0 0,0 0 0 16,0 0 0-16,0 0-10 0,0 0 10 15,0 0 0-15,0 0-9 0,0 0 9 0,0 0-12 0,0 0 12 0,0 0-12 16,0 0 12-16,0 0 0 0,0 3 0 0,0 9-8 16,4-5 8-16,-4-1 0 0,0 0 0 0,0 3 0 15,3-2 0-15,-3-7 0 0,0 0 0 0,0 0 0 16,0 0 0-16,0 0-8 0,4 6 8 0,-1-3 0 31,4 7-33-31,-3-7-2 0,3 0 0 0,0 9 0 16,0-5-36-16,0-4-7 0,0 6-2 0,0-6 0 0,0 4-56 15,4-4-12-15,-1 0-3 0,-3-3-503 0</inkml:trace>
  <inkml:trace contextRef="#ctx0" brushRef="#br0" timeOffset="48477.728">17882 7443 1314 0,'0'0'37'0,"0"9"8"0,0-2-36 0,-3-1-9 16,3 0 0-16,0 7 0 0,-4-7 104 0,4 3 18 15,0-2 4-15,0 2 1 0,0-6-50 0,0 7-9 16,0-7-3-16,-3 9 0 0,3-5-8 0,3-4-1 15,-3-3-1-15,0 0 0 0,0 0-37 0,0 0-7 0,0 0-2 0,0 12 0 16,0-5-9-16,0-7 0 0,0 0 0 0,0 0 0 16,0 0 40-16,0 0 5 15,0 0 2-15,0 0 0 0,0 0-39 0,0 0-8 0,0 0 0 0,0 0 0 32,0 0-37-32,0 0-7 0,0 0-2 0,0 0 0 0,0 0 30 0,0 0 5 0,0 0 2 0,0 0 0 15,0 0 1-15,0-7 0 0,0 1 0 0,0-3 0 16,4 2 0-16,-1-5 0 0,-3 5 0 0,4-5 0 15,-1 3 8-15,1 2 0 0,-1-5 0 0,1 5 0 16,3 1 0-16,-3-6 0 0,3 8 0 0,-4 1-8 16,4 0 8-16,-7 3 0 0,4-3 0 0,3 0 0 15,0-3 0-15,-4 3 0 0,4-1 0 0,0-2 0 16,-3 6 0-16,3 0 0 0,0 0 0 0,0 0 0 16,-7 0 0-16,7 0 0 0,0 6 0 0,0-2 0 15,-3-1 0-15,3 6 8 0,-4-6-8 0,1 3 0 16,3-2 0-16,-3 8 9 0,3-2-9 0,-4-1 0 15,1 0 8-15,-1 4-8 0,1-1 0 0,-4 1 0 16,3-4 0-16,-3-2 0 0,0 5 0 0,0-2 0 16,0-1 0-16,0-3 0 0,0-6 0 0,0 10 0 15,0-10-47-15,0 0-3 0,0 0-1 16,0 0 0-16,0 0-54 0,0 0-11 0,4 9-3 0</inkml:trace>
  <inkml:trace contextRef="#ctx0" brushRef="#br0" timeOffset="49131.049">18274 7434 1155 0,'-7'3'48'0,"7"-3"-38"15,-7 0 71-15,3 0 15 0,4 0 2 0,-7 0 1 16,0 0-18-16,0 0-3 0,7 0-1 0,-7 6 0 16,0-3-10-16,3 0-3 0,-3 0 0 0,0 4 0 15,4-1-52-15,-4 0-12 0,3 4 0 0,1-1 0 16,-4 4 0-16,3-1 8 0,1 1-8 16,-1-1 10-16,4 1-10 0,0-1 10 0,0-2-10 0,0 2 10 15,0 1-10-15,4-1-12 0,-4-2 2 0,0 2 1 16,3-2 9-16,1-7 0 0,-4-3 0 0,0 0 0 15,3 9 0-15,4-6 0 0,0-3 0 0,-7 0 0 16,4 0 32-16,3-3 9 0,-4 0 2 0,4-3 0 16,-3 6-30-16,-1-7-5 0,1 4-8 0,0 0 11 15,-4 3-11-15,3-3 10 0,1-3-10 0,-4 6 10 16,3-3-10-16,-3 0 0 0,4-4 9 0,-4 7-9 16,0 0 8-16,0 0-8 0,0 0 10 0,0 0-10 15,0 0 8-15,0 0-8 0,0-3 0 0,0 3 9 16,0 0-9-16,0 0 0 0,0 0 0 0,0 0-11 15,0 0 3-15,0 0 0 0,0 0 0 0,0 0 0 16,0 10 8-16,-4-4-12 0,4 6 12 0,0-2-12 16,0 2 12-16,-3 1 0 0,3 6 0 0,-4-4 0 15,4-2 0-15,0 3 0 0,-3-4 0 0,3 4 0 16,-4 3 0-16,0-1 0 0,1 1 0 0,-1 3 0 0,1-3 0 0,-1 6 0 16,1-3 0-16,-1-3 0 0,1 3 9 15,-1 0-9-15,1-3 12 0,-1 3-12 0,1-4 8 0,-4 1-8 16,3 0 0-16,1-6 0 15,-1 2 11-15,1 1-11 0,-1 0 10 0,0-4-10 0,1 1 12 0,-4-1-3 0,3-2-1 16,1 5 0-16,-1-8 0 0,1-1-8 0,-1 0 12 16,4-6-4-16,0 0 3 0,0 0 0 0,0 0 0 0,-10-6 0 15,3 0-11-15,3-4-9 16,-3-2 9-16,0-4-13 0,0-3-40 16,0 0-8-16,0-6-2 0,0 0 0 0,0-3-26 15,3 3-6-15,-3-3-1 0</inkml:trace>
  <inkml:trace contextRef="#ctx0" brushRef="#br0" timeOffset="49744.266">18482 7399 1242 0,'0'0'52'16,"0"0"-41"-1,0 0 44-15,0 0 9 0,0 0 1 0,0 0 1 0,0 0 0 0,0 0 0 0,4 6 0 0,3-3 0 16,0 1-46-16,0 2-10 0,0-3-2 16,0 0 0-16,-4-3 20 0,4 0 3 0,0 0 1 15,1 0 0-15,-1 0-32 0,0-3 0 16,0 3 0-16,-4-3 0 0,1-3 0 0,3 6 0 0,-4-4 0 0,1-2 0 16,-1 3 0-16,1-6 0 0,-1 5 0 0,1 1 0 15,0-3 12-15,-4 6-3 0,3-3-1 0,-3 3 0 16,0 0 2-16,0 0 0 0,0 0 0 0,0 0 0 15,0 0 9-15,0 0 1 0,0 0 1 0,0 0 0 16,-7-3 3-16,7 3 1 0,-7 0 0 0,0-6 0 16,0 6-14-16,0 6-3 0,0-6-8 0,-4 3 12 15,4 0-12-15,0-3 11 0,0 0-11 0,-4 6 10 16,4-3-10-16,-3 1 0 0,3 5 0 0,0-3 0 0,0 1 0 0,-1 5 0 16,5 1 0-16,-4 2-11 0,0-8 11 15,3 5 0-15,1 7 0 16,-1-3 0-16,1 2 0 0,3-2 0 0,-4-6 0 0,4 2 0 15,4 1-24-15,-4-1-2 16,3 1-1-16,1-4 0 0,-1 4 27 0,4-4 0 16,-3-3 0-16,-1 1 0 0,4 2 0 0,1-3 0 0,-1 1 0 15,0-1 0-15,0-6 0 0,3 0 0 0,1 0 0 0,-1 0 0 16,1 0-10-16,3-6 10 0,0-4-12 0,0-2 12 16,1-1-207-16,-1 1-34 0</inkml:trace>
  <inkml:trace contextRef="#ctx0" brushRef="#br0" timeOffset="50251.742">18725 7468 1335 0,'0'0'29'0,"0"0"7"0,0 0 0 0,0 0 2 0,0 0-30 0,0 0-8 0,-3 3 0 0,3-3 0 15,0 0 74-15,-4 10 14 0,4-1 2 0,0-3 1 16,0 4-27-16,0-4-6 0,4 0-1 0,-4 4 0 0,3-1-26 0,1 0-6 15,-1-2-1-15,1 5 0 0,0-2-4 16,-4 2 0-16,3-6-1 0,-3 1 0 0,0-7-30 16,4 9-5-16,-1-6-2 0,1 7 0 0,-4-10 18 15,0 9 0-15,3 0 0 0,-3-2 0 0,0 2 0 0,0 1 0 16,0-4 0-16,0-6 0 0,0 6 0 16,0-6 0-16,0 0 0 0,0 0 0 15,0 0 28-15,0 0 8 0,0 0 3 0,0 0 0 0,0 0-14 0,0 0-2 16,0 0-1-16,0 0 0 15,0 0-22-15,0 0 9 0,0 0-9 0,0-6 0 0,0 0 0 0,0-1 0 16,0 1 0-16,0-3 0 0,0 2 58 0,0 7 5 16,0 0 1-16,0-6 0 15,0-3-73-15,-3-1-15 0,3 4-2 0,0-3-1 0,-4 2 27 0,4 1 0 0,-3-6 0 16,-1 2 0-16,4 1 0 0,0-1 0 0,0-2 0 0,0 5 8 16,0-2-8-16,0 0 0 0,0 6 0 0,0 3 0 15,0-7 0-15,0 7 0 0,0-6 0 0,0 6 0 16,7-6 0-16,-7 6-8 15,7 0 8-15,-3-3-12 0,3 3 12 0,0 0-8 0,3 0 8 16,-3 0-8-16,4-4 8 0,-4-2 0 0,0 3 0 0,0 0 0 16,4-3 0-16,-1 6 0 0,1-4 0 0,0 1 0 15,-1-3-12-15,1 3 0 0,-1-3 0 0,1-1 0 32,-1 1-32-32,1 3-6 0,3 0-2 0,-3-3 0 0,-1-1-121 0,1 1-25 15,-1-3-5-15,1 9-1 0</inkml:trace>
  <inkml:trace contextRef="#ctx0" brushRef="#br0" timeOffset="50811.429">19205 7412 1280 0,'0'0'36'0,"0"0"8"0,0 0-35 0,0 0-9 15,0 0 0-15,0 0 0 0,0 0 100 16,0 0 19-16,-7 0 3 0,7 0 1 0,0 0-22 0,0 0-4 16,-7 0-1-16,7 0 0 0,0 0-57 0,0 0-12 0,0 0-3 15,-3 0 0-15,-4-4-4 0,3 1-2 16,4 3 0-16,-7-3 0 0,3 3-10 16,-3 0-8-16,7 0 9 0,-7 0-9 0,0 3 0 0,0 0 0 0,0 1 0 15,0 2 0-15,0-3 0 0,-4 0 0 0,4 10-10 0,0-4 10 16,0 0-8-16,0 1 8 15,0 2-8-15,0 1 8 0,4 0 0 0,-1-1 0 0,1-3 0 0,-1-2-8 16,4 5 8-16,0-2 0 0,-4-4 0 16,4-6 0-16,0 0 0 0,0 0 0 0,4 6 10 0,0 7-10 15,-1-4 17-15,-3-9-2 0,0 0-1 0,0 0 0 16,11 3-2-16,-11-3-1 0,10 0 0 0,1 0 0 16,-1-3-11-16,1 0 12 0,-4-3-12 0,4 6 12 15,-4-6-12-15,0-1 0 0,0-5 0 0,0 9 0 16,-4-4 0-16,4 4 0 0,-3-6 0 0,-1 9 0 15,1-7 0-15,0 1 0 0,-4 3 0 0,0 3 0 16,0 0 0-16,0 0-12 0,0 0 2 0,0 0 1 16,0 0 9-16,0 0 0 0,0-3 0 0,0 3 0 15,0 0-16-15,0 0-2 0,0 0 0 0,0 0 0 0,3 6 10 16,-3 0 8-16,0 7-12 0,0 0 12 0,0-1 0 16,4 1 0-16,-4-1 0 0,3 1 0 15,1-1 0-15,-1 1 12 0,1-1-3 0,-1 4-1 16,4-3 7-16,0-1 1 0,0 1 0 0,0 2 0 0,4-5-16 0,0-1 0 15,-1 1 0-15,1-4 0 16,-4-6-29-16,3 9-9 0,5-9-2 0,-1 3-604 16,-4-3-122-16</inkml:trace>
  <inkml:trace contextRef="#ctx0" brushRef="#br0" timeOffset="75727.821">20189 6995 1026 0,'0'0'28'16,"0"0"8"-16,0 0-28 0,0 0-8 0,0 0 0 0,0 0 0 16,-3 3 78-16,3-3 14 0,-4 0 4 0,-3 0 0 15,4-3-20-15,-4 3-4 0,3-7-1 0,4 7 0 16,-7 0-38-16,7 0-7 0,0 0-2 0,0 0 0 15,-3-6 1-15,3 6 0 0,0 0 0 0,-7-6 0 16,7 6-3-16,-4-7-1 0,4 7 0 0,0 0 0 0,0 0-8 0,0 0-1 0,0-6-1 0,0 6 0 16,0 0-11-1,0 0 0-15,0 0 0 0,0 0 0 0,0 0 0 0,0 0 0 0,-3 3-12 0,-1 4 12 16,1 2-12-16,-1-3 12 16,4 7-10-16,-4-4 10 0,4 4 0 0,0-1 0 0,0 1 0 0,0-1 0 15,0 4 0-15,0-3 0 0,0 2 11 16,0 1-3-16,0 0 0 0,0 6 1 15,0-4 0-15,0 11 0 0,0-11-9 0,0 11 10 0,4-1-10 0,-4 0 10 16,0-6-10-16,4 9 0 16,-1-2 0-16,-3-1 8 0,4 0-8 0,-4-3 0 0,3 3 0 0,-3 4 0 15,4-10 0-15,-4 0 0 0,3-4 0 0,-3 1 0 16,4 0 0-16,-4-3 8 0,0-4-8 0,3 1 0 16,-3-4 10-16,0 4-10 0,0-4 12 0,0 1-12 15,0-4 0-15,0 3 0 0,0-2 0 0,0-1 0 16,0 3 0-16,-3 1 0 0,3-4 0 0,0 3 0 15,0-6 0-15,0 7 0 0,0-4 0 0,0 0 0 16,0 7-13-16,0-7-10 0,0 4-1 0,0-4-1 16,0 0-15-16,0 0-4 0,0-6 0 15,0 7 0-15,-4-1-16 0,4-6-4 0,4 0-1 0,-4 0 0 16,3 6-93-16,-3-6-18 16</inkml:trace>
  <inkml:trace contextRef="#ctx0" brushRef="#br0" timeOffset="76598.386">20451 7625 794 0,'0'-3'33'0,"0"3"-33"16,0 0 52-16,0 0 3 0,0 0 1 0,0 0 0 16,0 0-9-16,0 0-2 0,0 0 0 0,0 0 0 15,0 0-5-15,0 0 0 0,0 0-1 0,0 0 0 16,0 0 6-16,0 0 2 0,0 0 0 0,0 0 0 16,0 0 13-16,-8-3 4 0,5-4 0 0,3 7 0 15,-7 0-3-15,0-3 0 0,3-6 0 0,1 9 0 16,-4-3-23-16,3-1-5 0,-3 1-1 0,0 0 0 15,4 0-14-15,3 3-3 0,-7-6-1 0,7 6 0 16,-8 0-6-16,8 0-8 0,-7 0 11 0,0 6-11 16,0-6 0-16,0 3 0 0,0 3 0 0,7-6 0 0,-7 4 0 0,4-1-11 15,3-3 11-15,-7 6-10 16,-1 0 10-16,5 1 0 0,-1-1 0 0,1 6-8 0,-1-5 8 0,1 2 0 0,-1-3 0 16,4 4 0-16,-3-1 0 0,3-3 9 15,3 1 0-15,-3-4 0 16,0-3-9-16,4 6-11 0,3 0 3 0,-4-6 0 0,4 10 8 0,1-7 0 15,-1-3-9-15,0 0 9 0,0 6 0 0,3-3 0 0,-3-3 0 0,4 0 0 16,-4 0 9-16,4-3-9 0,-4 3 10 16,0-6-10-16,0 6 10 0,0-3-10 15,-4 0 10-15,4-4-10 0,-3 7 10 0,3-6-10 0,-4 0 10 16,1 3-10-16,3-4 10 0,-3 1-10 0,-1 0 10 0,1 0-10 16,-1-1 8-16,1 4-8 0,-1-6 0 0,-3 2 0 15,4 1 8-15,-4-3-8 0,3 6 0 0,-3 3 9 16,0 0-9-16,0 0 0 0,0 0 0 0,0 0 8 15,0 0-8-15,0 0 0 0,0 0 0 0,0 0 0 16,0 0 0-16,0 0 0 0,0 0 0 0,0 0 0 16,0 0-8-16,0 0 8 0,0 0-10 0,0 0 10 15,0 0-10-15,0 0 10 0,0 0-10 0,0 3 10 16,0 6 0-16,4-3 0 0,-1 1 0 0,-3 2 0 16,4 1 0-16,-1-4 0 0,-3 6 0 0,4-2 0 15,-1 2 0-15,1-2 0 0,-1 2 0 0,1 1 0 0,3-1 0 0,-3-2 0 16,-1 2 0-16,4 1 0 15,0-4 0-15,-3 4 0 0,3-4 0 0,0 4 0 16,-4-4 0-16,4 4 0 0,1-1 0 0,-5-2 0 0,4 2-18 16,0-6-1-16,0 7 0 0,-3-4 0 15,3 1-27-15,-4-1-6 0,1-2 0 0,-1 2-1 16,-3-9-89-16,0 0-18 0,7 3-3 0,-7-3-1 0</inkml:trace>
  <inkml:trace contextRef="#ctx0" brushRef="#br0" timeOffset="77500.144">21654 7412 1148 0,'0'0'25'0,"0"-4"6"0,0-2 1 0,0 0 0 0,0-4-32 0,0 1 0 0,0 6 0 0,0-6 0 15,0 2 83-15,0 1 10 0,0-3 3 0,0 5 0 16,-4-5-12-16,4 6-3 0,-4-6 0 0,1 5 0 16,-1 1-39-16,-3 0-8 0,7 3-2 0,-7 0 0 15,0-3 1-15,0 3 0 0,0 0 0 0,-3 0 0 16,2 0-25-16,-2 0-8 0,3 3 0 0,-4-3 0 16,1 3 0-16,-1 0 0 0,0 1 0 0,-3 2 0 15,4 0 0-15,-4 0 0 0,3 1 0 0,1 2 0 16,-5 0-16-16,5 4-4 0,-1-4-1 0,1 4 0 15,-1-1 21-15,1 1 0 0,-1-4 0 16,4 4 0-16,0-4 0 0,3-2 0 0,1-1 12 0,-1 0-4 16,1 0-8-16,3-6 0 0,0 0 9 0,0 0-9 15,0 0 19-15,0 0-1 0,0 0 0 0,0 0 0 16,0 0-2-16,0 0-1 0,10 4 0 0,-10-4 0 16,11 0-6-16,-1 0-1 0,1 0 0 0,-4 0 0 15,4 0-8-15,-11 0 0 0,10-4 9 0,-3 4-9 16,-7 0 0-16,11 4 0 0,-1-4 0 0,-10 0 0 15,8 0 0-15,-8 0 0 0,10 0 0 0,-10 0 0 16,7 0 0-16,-7 0 0 0,11 3 0 0,-4 6 0 16,-7-9 0-16,7 6 0 0,0 1 0 0,-7-7 0 15,7 6 0-15,0 0 0 0,0 0 0 0,-7-6 0 16,4 7 0-16,3 2 0 0,-4-3 0 0,1 1 0 16,-4-7 0-16,3 9 0 0,1 1 0 0,-1-4 0 0,-3-6 0 15,0 0 0-15,0 0 0 0,0 9 0 0,-3 1 0 0,3-7 0 16,-4 9 0-16,1-2 8 0,-1-7-8 0,1 6 11 0,-4-3-11 15,3-2 12-15,-3-1-12 0,0 3 12 0,0-3-12 16,0 0 12-16,0-3-2 0,0 7 0 0,0-7 0 16,-4 0 0-16,4-7-10 0,-4 4 0 15,1 0 0-15,-1-6 0 0,1 2-28 0,-1 1-7 16,1 0-1-16,-1 3-1 0,0 0-35 0,1-4-6 16,-1 4-2-16,1 0 0 15,3-3-39-15,0 3-8 0,-1-1-1 0</inkml:trace>
  <inkml:trace contextRef="#ctx0" brushRef="#br0" timeOffset="77908.676">21851 7443 1450 0,'0'0'32'0,"0"0"6"0,0 0 2 0,0 0 1 0,0 0-33 0,-7 3-8 0,3 3 0 0,-3 1 0 16,4 2 79-16,-4 0 13 0,0 4 4 0,3-4 0 16,-3 7-42-16,4 0-8 0,-4-1-2 0,3 1 0 15,-3 0-9-15,3-4-3 0,1-2 0 0,-1 2 0 16,1-2-12-16,-1 5-4 0,4-5 0 0,-3 2 0 16,3 1-6-16,0-4-2 0,0 1 0 0,0-1 0 15,3-3-8-15,-3 4-11 0,0-10 3 0,0 0 0 16,0 0-68-16,0 0-12 0,0 0-4 0</inkml:trace>
  <inkml:trace contextRef="#ctx0" brushRef="#br0" timeOffset="78097.972">21858 7117 1523 0,'0'0'32'15,"-7"-3"7"-15,7 3-31 0,-7 0-8 0,7 0 0 0,0 0 0 16,0 0 28-16,0 0 5 0,0 0 1 0</inkml:trace>
  <inkml:trace contextRef="#ctx0" brushRef="#br0" timeOffset="78595.097">21936 7531 982 0,'0'0'21'0,"0"0"5"0,0 0 1 0,0 12 1 0,3-5-28 0,1 2 0 0,-4-3 0 0,7 7 0 16,-4-4 65-16,4 1 7 0,0-7 2 0,1 6 0 0,-1 1-22 15,3-7-4-15,-3 0 0 0,4 6-1 0,-1-3-13 0,-3-2-2 16,4-1-1-16,0-3 0 16,-1 0-9-16,1 0-2 0,-4 0 0 0,3 0 0 0,-3-7 10 0,1 4 2 15,-1 0 0-15,3-6 0 16,-6 6-2-16,3-7 0 0,-4-2 0 0,4 5 0 15,-3-8-22-15,-1-1-8 0,1 0 0 0,-4 1 9 16,3-1-9-16,-6 4 8 0,3-1-8 0,-4 4 8 16,1-1-8-16,-1 4 0 0,4-4 0 0,-7 7 0 15,0-3-12-15,0 3 3 0,0 3 0 0,0 0 0 16,0 3-4-16,0 0-1 0,0 3 0 0,-4 4 0 16,1-4 2-16,-1 7 1 0,1 2 0 0,-1 1 0 15,0 0 11-15,-3 3 0 0,4-4-9 0,3 4 9 0,-4-3 0 16,4-4 0-16,0 7 0 0,0-3 0 15,0-4 0-15,0 1 0 0,3 3 9 0,1-4-9 0,3 1 10 16,0-1-2-16,0-2-8 0,3-4 12 0,1 3 9 16,-1 1 2-16,8-4 0 0,-1 3 0 0,5-2-10 0,-1-1-1 15,0 0-1-15,3-3 0 0,1 0-26 16,0-3-5-16,3 7 0 0</inkml:trace>
  <inkml:trace contextRef="#ctx0" brushRef="#br0" timeOffset="79133.734">22363 7537 1429 0,'-4'13'40'0,"-3"-4"10"15,3-3-40-15,1 7-10 0,-1-4 0 0,1 1 0 16,-1 2 69-16,1-2 12 0,-1 5 3 0,1-2 0 16,3-1-26-16,0 1-5 0,0 6-1 0,0-4 0 15,-4-2-22-15,4-1-5 0,0-2-1 0,-3 2 0 16,6 1-3-16,-3-1-1 0,4-5 0 0,-4-4 0 16,3 3-9-16,-3-6-3 0,0 0 0 0,0 0 0 0,0 0 4 15,0 0 0-15,0 0 0 0,4-6 0 0,-4 0-12 16,3-4 8-16,1-2-8 0,-1-1 8 0,1-3-8 0,3 4-17 15,-3-4 4-15,3 1 1 0,0-1 0 0,0 0 0 16,0 0 0-16,0 1 0 16,-4 9-13-16,4-4-3 0,-3 1 0 0,3 6 0 0,-3-1 10 0,3-2 2 15,-4 3 0-15,4-3 0 16,-3 3 5-16,3 0 2 0,-4-4 0 0,-3 7 0 0,7 0 9 0,-7 0-10 16,7 0 10-16,-3 0-10 0,-4 0 10 15,7 0 0-15,-7 0 0 0,7 0 0 0,4 0 0 0,-1 7 0 0,1-4 0 0,-1 0 0 16,-3 3 0-16,0-3 0 15,0 7 0-15,-3-7 0 0,-4-3 0 0,0 12-10 0,4-2 10 0,-4-1-13 16,0 7-15 0,0-4-4-16,0 7 0 0,-4-3 0 0,0-4 32 0,-3 10 13 15,4-9-1-15,-4 6 0 0,0-1 6 0,0-2 1 0,0 0 0 16,3 0 0-16,-3-7-3 0,4 3 0 0,3-2 0 0,0-10 0 16,0 0-8-16,0 0-8 0,0 0 9 0,0 0-9 15,0 0 0-15,0 0-13 0,0 0 1 0</inkml:trace>
  <inkml:trace contextRef="#ctx0" brushRef="#br0" timeOffset="79654.649">22691 7622 1414 0,'0'0'40'0,"0"3"9"16,0 9-39-16,-4-5-10 0,4 2 0 0,0-3 0 0,0 7 56 0,0-4 10 0,0 4 2 0,0-1 0 16,0-2-39-16,-3 2-7 15,-1 1-2-15,1-1 0 0,3 1-20 0,-4 3 0 0,4-4 0 0,-3 4 0 16,3 0 29-16,-4-1 2 0,0 1 0 0,1 0 0 16,3-4-31-16,-4-3 0 0,1 1-11 0,3-10 11 15,0 3 0-15,0-3 0 0,-4 13 9 0,4-13-1 16,0 0 4-16,0 0 0 0,0 0 1 0,0 0 0 15,0 0 31-15,0 0 7 0,0-7 1 0,4 1 0 16,-4-7-26-16,3 4-5 0,1-3-1 0,-4-1 0 16,3-3-12-16,1 1-8 0,3-4 8 0,0 3-8 15,-3-3 0-15,3-3 0 0,0 4 0 0,0-1-8 16,0-3 8-16,0 6 0 0,3-3 0 0,-2 4 0 16,-1 2-8-16,0 1 0 0,0 5 0 0,0-5 0 15,0 9 8-15,-4-4 0 0,4 1 0 0,-3 0 0 16,3 3 0-16,-7 3-8 0,0 0 8 0,0 0-8 15,0 0 0-15,7 3 0 0,-3 3 0 0,3 0 0 16,-4 4 8-16,1-1 0 0,-1 1 0 0,-3 2 0 16,4 4 0-16,-8-4 0 0,4 7 0 0,0-3 0 15,-3 3 0-15,3-1 0 0,0 1 0 0,-4-3 0 16,4 0 0-16,0-4 0 0,0-6 0 0,0 7 0 16,0-4 0-16,0 1 11 0,0-10-3 0,0 0 0 15,0 0-8-15,4 3-11 0,-4-3 3 0,7 0 0 16,0 0-180-16,-4 0-35 0</inkml:trace>
  <inkml:trace contextRef="#ctx0" brushRef="#br0" timeOffset="80160.429">23047 7631 1520 0,'0'0'32'0,"-7"6"6"0,7-6-30 0,-7 3-8 0,7-3 0 0,0 0 0 16,-7 7 85-16,0-1 16 0,0 0 3 0,7-6 1 16,-7 7-44-16,7-1-9 0,-4 6-1 0,4-5-1 15,0 2-21-15,0-3-4 0,4-6-1 0,-1 10 0 16,1-7 1-16,3-3 0 0,0 6 0 0,0-6 0 16,0 0-1-16,3 0-1 0,5-6 0 0,-1 3 0 15,0 0-23-15,0-4 0 0,0 1 0 0,0 0 0 16,4-4-25-16,-1-2-7 0,-2-1 0 0,2 10-1 15,-6-6 33-15,3 6 0 0,-4-1 0 0,1 1 0 16,-4-3 0-16,-3 0 0 0,3 0 0 0,-4-1 0 16,1-5 0-16,-4 9 0 0,3-7 0 0,-3 1 0 15,0 3-15-15,-3-1 4 0,-1 1 1 0,4 0 0 16,-7-4-8-16,4 7-2 0,-1-6 0 0,-3 6 0 16,0-1 20-16,-4-2 0 0,4 6 0 0,-3 0 0 15,-4 0-20-15,3 6 0 0,-3 1 0 0,0-1 0 16,3 0 20-16,-6 4-10 0,6 2 10 0,-7 1-8 15,1 2 0-15,-1 1 0 0,0 0 0 0,1 3 0 16,3-4 8-16,-4 7 0 0,8-3 0 0,-5 0 0 16,8 0-8-16,0-4 8 0,0-2-8 0,0 6 8 0,7-4 0 15,-3-2 0-15,6 0 0 0,-3-4 0 0,7 3 10 16,0 1 7-16,4 3 2 0,3-1 0 0,0-2-7 0,4 3-2 0,-1-4 0 16,1 4 0-16,0-4-2 15,3 1 0-15,0 3 0 0,0-7 0 0,0 4-51 16,1-7-10-16,-1 3-3 0,0-3 0 0,0-2-166 15,0 2-34-15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neuf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Est-</a:t>
            </a:r>
            <a:r>
              <a:rPr lang="en-US" sz="2800" b="1" dirty="0" err="1"/>
              <a:t>ce</a:t>
            </a:r>
            <a:r>
              <a:rPr lang="en-US" sz="2800" b="1" dirty="0"/>
              <a:t> </a:t>
            </a:r>
            <a:r>
              <a:rPr lang="en-US" sz="2800" b="1" dirty="0" err="1"/>
              <a:t>qu</a:t>
            </a:r>
            <a:r>
              <a:rPr lang="en-US" sz="2800" b="1" dirty="0"/>
              <a:t> </a:t>
            </a:r>
            <a:r>
              <a:rPr lang="en-US" sz="2800" b="1" dirty="0" err="1"/>
              <a:t>c’est</a:t>
            </a:r>
            <a:r>
              <a:rPr lang="en-US" sz="2800" b="1" dirty="0"/>
              <a:t> ma </a:t>
            </a:r>
            <a:r>
              <a:rPr lang="en-US" sz="2800" b="1" dirty="0" err="1"/>
              <a:t>vache</a:t>
            </a:r>
            <a:r>
              <a:rPr lang="en-US" sz="2800" b="1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0831" y="1911080"/>
            <a:ext cx="5393634" cy="351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11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Oui</a:t>
            </a:r>
            <a:r>
              <a:rPr lang="en-US" sz="2800" b="1" dirty="0"/>
              <a:t>, </a:t>
            </a:r>
            <a:r>
              <a:rPr lang="en-US" sz="2800" b="1" dirty="0" err="1"/>
              <a:t>c’est</a:t>
            </a:r>
            <a:r>
              <a:rPr lang="en-US" sz="2800" b="1" dirty="0"/>
              <a:t> la </a:t>
            </a:r>
            <a:r>
              <a:rPr lang="en-US" sz="2800" b="1" dirty="0" err="1"/>
              <a:t>tienne</a:t>
            </a:r>
            <a:r>
              <a:rPr lang="en-US" sz="2800" b="1" dirty="0"/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685" y="1996491"/>
            <a:ext cx="5393634" cy="351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822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Quelle </a:t>
            </a:r>
            <a:r>
              <a:rPr lang="en-US" sz="2800" b="1" dirty="0" err="1"/>
              <a:t>vache</a:t>
            </a:r>
            <a:r>
              <a:rPr lang="en-US" sz="2800" b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la plus belle?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vache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celle</a:t>
            </a:r>
            <a:r>
              <a:rPr lang="en-US" dirty="0"/>
              <a:t> de Marie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85461" y="2505075"/>
            <a:ext cx="4293703" cy="3684588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vache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celle</a:t>
            </a:r>
            <a:r>
              <a:rPr lang="en-US" dirty="0"/>
              <a:t> de Paul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52591" y="2650435"/>
            <a:ext cx="4399722" cy="353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930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_______________ </a:t>
            </a:r>
            <a:r>
              <a:rPr lang="en-US" dirty="0" err="1"/>
              <a:t>est</a:t>
            </a:r>
            <a:r>
              <a:rPr lang="en-US" dirty="0"/>
              <a:t> triste que la </a:t>
            </a:r>
            <a:r>
              <a:rPr lang="en-US" dirty="0" err="1"/>
              <a:t>vache</a:t>
            </a:r>
            <a:r>
              <a:rPr lang="en-US" dirty="0"/>
              <a:t> de _______________ </a:t>
            </a:r>
            <a:r>
              <a:rPr lang="en-US" dirty="0" err="1"/>
              <a:t>soit</a:t>
            </a:r>
            <a:r>
              <a:rPr lang="en-US" dirty="0"/>
              <a:t> plus belle que _________________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4F09904-6623-4ABD-8540-A2AE9C862481}"/>
                  </a:ext>
                </a:extLst>
              </p14:cNvPr>
              <p14:cNvContentPartPr/>
              <p14:nvPr/>
            </p14:nvContentPartPr>
            <p14:xfrm>
              <a:off x="8565547" y="2366470"/>
              <a:ext cx="3600" cy="57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4F09904-6623-4ABD-8540-A2AE9C86248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556907" y="2357830"/>
                <a:ext cx="21240" cy="2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6954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Elle </a:t>
            </a:r>
            <a:r>
              <a:rPr lang="en-US" sz="2800" b="1" dirty="0" err="1"/>
              <a:t>parle</a:t>
            </a:r>
            <a:r>
              <a:rPr lang="en-US" sz="2800" b="1" dirty="0"/>
              <a:t> à son </a:t>
            </a:r>
            <a:r>
              <a:rPr lang="en-US" sz="2800" b="1" dirty="0" err="1"/>
              <a:t>chien</a:t>
            </a:r>
            <a:r>
              <a:rPr lang="en-US" sz="2800" b="1" dirty="0"/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599" y="2048719"/>
            <a:ext cx="4525701" cy="346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235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Elle </a:t>
            </a:r>
            <a:r>
              <a:rPr lang="en-US" dirty="0" err="1"/>
              <a:t>parle</a:t>
            </a:r>
            <a:r>
              <a:rPr lang="en-US" dirty="0"/>
              <a:t> à son </a:t>
            </a:r>
            <a:r>
              <a:rPr lang="en-US" dirty="0" err="1"/>
              <a:t>chien</a:t>
            </a:r>
            <a:r>
              <a:rPr lang="en-US" dirty="0"/>
              <a:t>…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615878"/>
            <a:ext cx="4530865" cy="357378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…et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parle</a:t>
            </a:r>
            <a:r>
              <a:rPr lang="en-US" dirty="0"/>
              <a:t> au </a:t>
            </a:r>
            <a:r>
              <a:rPr lang="en-US" dirty="0" err="1"/>
              <a:t>sien</a:t>
            </a:r>
            <a:r>
              <a:rPr lang="en-US" dirty="0"/>
              <a:t>.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67018" y="2615879"/>
            <a:ext cx="4537276" cy="357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55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Il </a:t>
            </a:r>
            <a:r>
              <a:rPr lang="en-US" sz="2800" b="1" dirty="0" err="1"/>
              <a:t>parle</a:t>
            </a:r>
            <a:r>
              <a:rPr lang="en-US" sz="2800" b="1" dirty="0"/>
              <a:t> de son </a:t>
            </a:r>
            <a:r>
              <a:rPr lang="en-US" sz="2800" b="1" dirty="0" err="1"/>
              <a:t>ennemi</a:t>
            </a:r>
            <a:r>
              <a:rPr lang="en-US" sz="2800" b="1" dirty="0"/>
              <a:t>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6658" y="2407535"/>
            <a:ext cx="4791919" cy="342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9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Il </a:t>
            </a:r>
            <a:r>
              <a:rPr lang="en-US" dirty="0" err="1"/>
              <a:t>parle</a:t>
            </a:r>
            <a:r>
              <a:rPr lang="en-US" dirty="0"/>
              <a:t> de son </a:t>
            </a:r>
            <a:r>
              <a:rPr lang="en-US" dirty="0" err="1"/>
              <a:t>ennemi</a:t>
            </a:r>
            <a:r>
              <a:rPr lang="en-US" dirty="0"/>
              <a:t>…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84790" y="2858947"/>
            <a:ext cx="4317357" cy="3009417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…et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parle</a:t>
            </a:r>
            <a:r>
              <a:rPr lang="en-US" dirty="0"/>
              <a:t> du </a:t>
            </a:r>
            <a:r>
              <a:rPr lang="en-US" dirty="0" err="1"/>
              <a:t>sien</a:t>
            </a:r>
            <a:r>
              <a:rPr lang="en-US" dirty="0"/>
              <a:t>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991109" y="2754776"/>
            <a:ext cx="3703899" cy="334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412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Possessive pronouns always agree in number and gender with the noun they replace and are always accompanied by the appropriate definite article.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possessive adjectives</a:t>
            </a:r>
            <a:r>
              <a:rPr lang="en-US" dirty="0"/>
              <a:t>	</a:t>
            </a:r>
            <a:r>
              <a:rPr lang="en-US" u="sng" dirty="0"/>
              <a:t>possessive pronouns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 / ma / </a:t>
            </a:r>
            <a:r>
              <a:rPr lang="en-US" dirty="0" err="1"/>
              <a:t>mes</a:t>
            </a:r>
            <a:r>
              <a:rPr lang="en-US" dirty="0"/>
              <a:t>		le mien, les miens / la </a:t>
            </a:r>
            <a:r>
              <a:rPr lang="en-US" dirty="0" err="1"/>
              <a:t>mienne</a:t>
            </a:r>
            <a:r>
              <a:rPr lang="en-US" dirty="0"/>
              <a:t>, les </a:t>
            </a:r>
            <a:r>
              <a:rPr lang="en-US" dirty="0" err="1"/>
              <a:t>miennes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ton / ta / </a:t>
            </a:r>
            <a:r>
              <a:rPr lang="en-US" dirty="0" err="1"/>
              <a:t>tes</a:t>
            </a:r>
            <a:r>
              <a:rPr lang="en-US" dirty="0"/>
              <a:t>			le </a:t>
            </a:r>
            <a:r>
              <a:rPr lang="en-US" dirty="0" err="1"/>
              <a:t>tien</a:t>
            </a:r>
            <a:r>
              <a:rPr lang="en-US" dirty="0"/>
              <a:t>, les </a:t>
            </a:r>
            <a:r>
              <a:rPr lang="en-US" dirty="0" err="1"/>
              <a:t>tiens</a:t>
            </a:r>
            <a:r>
              <a:rPr lang="en-US" dirty="0"/>
              <a:t> / la </a:t>
            </a:r>
            <a:r>
              <a:rPr lang="en-US" dirty="0" err="1"/>
              <a:t>tienne</a:t>
            </a:r>
            <a:r>
              <a:rPr lang="en-US" dirty="0"/>
              <a:t>, les </a:t>
            </a:r>
            <a:r>
              <a:rPr lang="en-US" dirty="0" err="1"/>
              <a:t>tiennes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son / </a:t>
            </a:r>
            <a:r>
              <a:rPr lang="en-US" dirty="0" err="1"/>
              <a:t>sa</a:t>
            </a:r>
            <a:r>
              <a:rPr lang="en-US" dirty="0"/>
              <a:t> /</a:t>
            </a:r>
            <a:r>
              <a:rPr lang="en-US" dirty="0" err="1"/>
              <a:t>ses</a:t>
            </a:r>
            <a:r>
              <a:rPr lang="en-US" dirty="0"/>
              <a:t>			le </a:t>
            </a:r>
            <a:r>
              <a:rPr lang="en-US" dirty="0" err="1"/>
              <a:t>sien</a:t>
            </a:r>
            <a:r>
              <a:rPr lang="en-US" dirty="0"/>
              <a:t>, les </a:t>
            </a:r>
            <a:r>
              <a:rPr lang="en-US" dirty="0" err="1"/>
              <a:t>siens</a:t>
            </a:r>
            <a:r>
              <a:rPr lang="en-US" dirty="0"/>
              <a:t> / la </a:t>
            </a:r>
            <a:r>
              <a:rPr lang="en-US" dirty="0" err="1"/>
              <a:t>sienne</a:t>
            </a:r>
            <a:r>
              <a:rPr lang="en-US" dirty="0"/>
              <a:t>, les </a:t>
            </a:r>
            <a:r>
              <a:rPr lang="en-US" dirty="0" err="1"/>
              <a:t>siennes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notre</a:t>
            </a:r>
            <a:r>
              <a:rPr lang="en-US" dirty="0"/>
              <a:t> / </a:t>
            </a:r>
            <a:r>
              <a:rPr lang="en-US" dirty="0" err="1"/>
              <a:t>nos</a:t>
            </a:r>
            <a:r>
              <a:rPr lang="en-US" dirty="0"/>
              <a:t>			le, la </a:t>
            </a:r>
            <a:r>
              <a:rPr lang="en-US" dirty="0" err="1"/>
              <a:t>nôtre</a:t>
            </a:r>
            <a:r>
              <a:rPr lang="en-US" dirty="0"/>
              <a:t> / les </a:t>
            </a:r>
            <a:r>
              <a:rPr lang="en-US" dirty="0" err="1"/>
              <a:t>nôtres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votre</a:t>
            </a:r>
            <a:r>
              <a:rPr lang="en-US" dirty="0"/>
              <a:t>	/ </a:t>
            </a:r>
            <a:r>
              <a:rPr lang="en-US" dirty="0" err="1"/>
              <a:t>vos</a:t>
            </a:r>
            <a:r>
              <a:rPr lang="en-US" dirty="0"/>
              <a:t>			le, la </a:t>
            </a:r>
            <a:r>
              <a:rPr lang="en-US" dirty="0" err="1"/>
              <a:t>vôtre</a:t>
            </a:r>
            <a:r>
              <a:rPr lang="en-US" dirty="0"/>
              <a:t> / les </a:t>
            </a:r>
            <a:r>
              <a:rPr lang="en-US" dirty="0" err="1"/>
              <a:t>vôtres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leur</a:t>
            </a:r>
            <a:r>
              <a:rPr lang="en-US" dirty="0"/>
              <a:t> / </a:t>
            </a:r>
            <a:r>
              <a:rPr lang="en-US" dirty="0" err="1"/>
              <a:t>leurs</a:t>
            </a:r>
            <a:r>
              <a:rPr lang="en-US" dirty="0"/>
              <a:t>			le, la </a:t>
            </a:r>
            <a:r>
              <a:rPr lang="en-US" dirty="0" err="1"/>
              <a:t>leur</a:t>
            </a:r>
            <a:r>
              <a:rPr lang="en-US" dirty="0"/>
              <a:t> / les </a:t>
            </a:r>
            <a:r>
              <a:rPr lang="en-US" dirty="0" err="1"/>
              <a:t>leurs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1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err="1"/>
              <a:t>Écivez</a:t>
            </a:r>
            <a:r>
              <a:rPr lang="fr-FR" dirty="0"/>
              <a:t> une phrase avec « les miennes » au conditionnel.</a:t>
            </a:r>
          </a:p>
          <a:p>
            <a:pPr marL="0" indent="0">
              <a:buNone/>
            </a:pPr>
            <a:r>
              <a:rPr lang="fr-FR" dirty="0" err="1"/>
              <a:t>Écivez</a:t>
            </a:r>
            <a:r>
              <a:rPr lang="fr-FR" dirty="0"/>
              <a:t> une phrase avec « la leur » au futur proche.</a:t>
            </a:r>
          </a:p>
          <a:p>
            <a:pPr marL="0" indent="0">
              <a:buNone/>
            </a:pPr>
            <a:r>
              <a:rPr lang="fr-FR" dirty="0" err="1"/>
              <a:t>Écivez</a:t>
            </a:r>
            <a:r>
              <a:rPr lang="fr-FR" dirty="0"/>
              <a:t> une phrase avec « le tien » au futur simple.</a:t>
            </a:r>
          </a:p>
          <a:p>
            <a:pPr marL="0" indent="0">
              <a:buNone/>
            </a:pPr>
            <a:r>
              <a:rPr lang="fr-FR" dirty="0" err="1"/>
              <a:t>Écivez</a:t>
            </a:r>
            <a:r>
              <a:rPr lang="fr-FR" dirty="0"/>
              <a:t> une phrase avec « la votre » au subjonctif.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643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560"/>
            <a:ext cx="10515600" cy="46954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the ne </a:t>
            </a:r>
            <a:r>
              <a:rPr lang="en-US" dirty="0" err="1"/>
              <a:t>explétif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FDA0B2B-779F-4BF9-85C5-E2BBFA9F6FFF}"/>
                  </a:ext>
                </a:extLst>
              </p14:cNvPr>
              <p14:cNvContentPartPr/>
              <p14:nvPr/>
            </p14:nvContentPartPr>
            <p14:xfrm>
              <a:off x="1371600" y="2164680"/>
              <a:ext cx="5013000" cy="6948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FDA0B2B-779F-4BF9-85C5-E2BBFA9F6FF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2240" y="2155320"/>
                <a:ext cx="5031720" cy="71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6901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 349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33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608B8-21F0-4321-9E37-4F64564E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EF6EAE-82C2-4D43-95F6-4A0128A733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2765" y="2208914"/>
            <a:ext cx="3566469" cy="358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97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993076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</a:t>
            </a:r>
            <a:r>
              <a:rPr lang="en-US" dirty="0" err="1"/>
              <a:t>Mollay</a:t>
            </a:r>
            <a:r>
              <a:rPr lang="en-US" dirty="0"/>
              <a:t> will eat her apple, </a:t>
            </a:r>
            <a:r>
              <a:rPr lang="en-US" dirty="0" err="1"/>
              <a:t>Joseff</a:t>
            </a:r>
            <a:r>
              <a:rPr lang="en-US" dirty="0"/>
              <a:t> will eat his, you and I will eat ours, and Bob and Bill will eat theirs.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6237F72-A4A7-456A-94D5-D9446B7CFE3C}"/>
                  </a:ext>
                </a:extLst>
              </p14:cNvPr>
              <p14:cNvContentPartPr/>
              <p14:nvPr/>
            </p14:nvContentPartPr>
            <p14:xfrm>
              <a:off x="7599600" y="2444760"/>
              <a:ext cx="7920" cy="11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6237F72-A4A7-456A-94D5-D9446B7CFE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90240" y="2435400"/>
                <a:ext cx="2664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562BCE3-DD28-4C2C-BBD4-868863911DFA}"/>
                  </a:ext>
                </a:extLst>
              </p14:cNvPr>
              <p14:cNvContentPartPr/>
              <p14:nvPr/>
            </p14:nvContentPartPr>
            <p14:xfrm>
              <a:off x="1000800" y="2101320"/>
              <a:ext cx="7378920" cy="1001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562BCE3-DD28-4C2C-BBD4-868863911DF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91440" y="2091960"/>
                <a:ext cx="7397640" cy="102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71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neuf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1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0BAA-6251-43A9-9F9E-F26BFEDCF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 err="1"/>
              <a:t>L’homme</a:t>
            </a:r>
            <a:r>
              <a:rPr lang="en-US" sz="2800" b="1" i="1" dirty="0"/>
              <a:t> </a:t>
            </a:r>
            <a:r>
              <a:rPr lang="en-US" sz="2800" b="1" i="1" dirty="0" err="1"/>
              <a:t>rapaillé</a:t>
            </a:r>
            <a:r>
              <a:rPr lang="en-US" sz="2800" b="1" dirty="0"/>
              <a:t>, a collection of poems by Gaston </a:t>
            </a:r>
            <a:r>
              <a:rPr lang="en-US" sz="2800" b="1" dirty="0" err="1"/>
              <a:t>Miron</a:t>
            </a:r>
            <a:r>
              <a:rPr lang="en-US" sz="2800" b="1" dirty="0"/>
              <a:t> (1928 -1996), was a highly influential piece of literature during Québec’s </a:t>
            </a:r>
            <a:r>
              <a:rPr lang="en-US" sz="2800" b="1" i="1" dirty="0" err="1"/>
              <a:t>révolution</a:t>
            </a:r>
            <a:r>
              <a:rPr lang="en-US" sz="2800" b="1" i="1" dirty="0"/>
              <a:t> </a:t>
            </a:r>
            <a:r>
              <a:rPr lang="en-US" sz="2800" b="1" i="1" dirty="0" err="1"/>
              <a:t>tranquille</a:t>
            </a:r>
            <a:r>
              <a:rPr lang="en-US" sz="2800" b="1" i="1" dirty="0"/>
              <a:t>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C7EBAF-4B19-432F-8454-8CC419509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8F6B95-C4D0-4326-A6E4-97BD82D7A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796" y="2195512"/>
            <a:ext cx="2745891" cy="364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6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348 - 349</a:t>
            </a:r>
          </a:p>
        </p:txBody>
      </p:sp>
    </p:spTree>
    <p:extLst>
      <p:ext uri="{BB962C8B-B14F-4D97-AF65-F5344CB8AC3E}">
        <p14:creationId xmlns:p14="http://schemas.microsoft.com/office/powerpoint/2010/main" val="24060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Est-</a:t>
            </a:r>
            <a:r>
              <a:rPr lang="en-US" sz="2800" b="1" dirty="0" err="1"/>
              <a:t>ce</a:t>
            </a:r>
            <a:r>
              <a:rPr lang="en-US" sz="2800" b="1" dirty="0"/>
              <a:t> que </a:t>
            </a:r>
            <a:r>
              <a:rPr lang="en-US" sz="2800" b="1" dirty="0" err="1"/>
              <a:t>c’est</a:t>
            </a:r>
            <a:r>
              <a:rPr lang="en-US" sz="2800" b="1" dirty="0"/>
              <a:t> ton </a:t>
            </a:r>
            <a:r>
              <a:rPr lang="en-US" sz="2800" b="1" dirty="0" err="1"/>
              <a:t>ornithorynque</a:t>
            </a:r>
            <a:r>
              <a:rPr lang="en-US" sz="2800" b="1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4261" y="2345635"/>
            <a:ext cx="5353877" cy="318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30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Oui</a:t>
            </a:r>
            <a:r>
              <a:rPr lang="en-US" sz="2800" b="1" dirty="0"/>
              <a:t>, </a:t>
            </a:r>
            <a:r>
              <a:rPr lang="en-US" sz="2800" b="1" dirty="0" err="1"/>
              <a:t>c’est</a:t>
            </a:r>
            <a:r>
              <a:rPr lang="en-US" sz="2800" b="1" dirty="0"/>
              <a:t> le mien!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4261" y="2345635"/>
            <a:ext cx="5353877" cy="318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311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possessive adjectives</a:t>
            </a:r>
            <a:r>
              <a:rPr lang="en-US" dirty="0"/>
              <a:t>	</a:t>
            </a:r>
            <a:r>
              <a:rPr lang="en-US" u="sng" dirty="0"/>
              <a:t>possessive pronouns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 / ma / </a:t>
            </a:r>
            <a:r>
              <a:rPr lang="en-US" dirty="0" err="1"/>
              <a:t>mes</a:t>
            </a:r>
            <a:r>
              <a:rPr lang="en-US" dirty="0"/>
              <a:t>		mien(s) / </a:t>
            </a:r>
            <a:r>
              <a:rPr lang="en-US" dirty="0" err="1"/>
              <a:t>mienne</a:t>
            </a:r>
            <a:r>
              <a:rPr lang="en-US" dirty="0"/>
              <a:t>(s)</a:t>
            </a:r>
          </a:p>
          <a:p>
            <a:pPr marL="0" indent="0">
              <a:buNone/>
            </a:pPr>
            <a:r>
              <a:rPr lang="en-US" dirty="0"/>
              <a:t>ton / ta / </a:t>
            </a:r>
            <a:r>
              <a:rPr lang="en-US" dirty="0" err="1"/>
              <a:t>tes</a:t>
            </a:r>
            <a:r>
              <a:rPr lang="en-US" dirty="0"/>
              <a:t>			</a:t>
            </a:r>
            <a:r>
              <a:rPr lang="en-US" dirty="0" err="1"/>
              <a:t>tien</a:t>
            </a:r>
            <a:r>
              <a:rPr lang="en-US" dirty="0"/>
              <a:t>(s)/ </a:t>
            </a:r>
            <a:r>
              <a:rPr lang="en-US" dirty="0" err="1"/>
              <a:t>tienne</a:t>
            </a:r>
            <a:r>
              <a:rPr lang="en-US" dirty="0"/>
              <a:t>(s)</a:t>
            </a:r>
          </a:p>
          <a:p>
            <a:pPr marL="0" indent="0">
              <a:buNone/>
            </a:pPr>
            <a:r>
              <a:rPr lang="en-US" dirty="0"/>
              <a:t>son / </a:t>
            </a:r>
            <a:r>
              <a:rPr lang="en-US" dirty="0" err="1"/>
              <a:t>sa</a:t>
            </a:r>
            <a:r>
              <a:rPr lang="en-US" dirty="0"/>
              <a:t> /</a:t>
            </a:r>
            <a:r>
              <a:rPr lang="en-US" dirty="0" err="1"/>
              <a:t>ses</a:t>
            </a:r>
            <a:r>
              <a:rPr lang="en-US" dirty="0"/>
              <a:t>			</a:t>
            </a:r>
            <a:r>
              <a:rPr lang="en-US" dirty="0" err="1"/>
              <a:t>sien</a:t>
            </a:r>
            <a:r>
              <a:rPr lang="en-US" dirty="0"/>
              <a:t>(s) / </a:t>
            </a:r>
            <a:r>
              <a:rPr lang="en-US" dirty="0" err="1"/>
              <a:t>sienne</a:t>
            </a:r>
            <a:r>
              <a:rPr lang="en-US" dirty="0"/>
              <a:t>(s)</a:t>
            </a:r>
          </a:p>
          <a:p>
            <a:pPr marL="0" indent="0">
              <a:buNone/>
            </a:pPr>
            <a:r>
              <a:rPr lang="en-US" dirty="0" err="1"/>
              <a:t>notre</a:t>
            </a:r>
            <a:r>
              <a:rPr lang="en-US" dirty="0"/>
              <a:t> / </a:t>
            </a:r>
            <a:r>
              <a:rPr lang="en-US" dirty="0" err="1"/>
              <a:t>nos</a:t>
            </a:r>
            <a:r>
              <a:rPr lang="en-US" dirty="0"/>
              <a:t>			</a:t>
            </a:r>
            <a:r>
              <a:rPr lang="en-US" dirty="0" err="1"/>
              <a:t>nôtre</a:t>
            </a:r>
            <a:r>
              <a:rPr lang="en-US" dirty="0"/>
              <a:t>(s)</a:t>
            </a:r>
          </a:p>
          <a:p>
            <a:pPr marL="0" indent="0">
              <a:buNone/>
            </a:pPr>
            <a:r>
              <a:rPr lang="en-US" dirty="0" err="1"/>
              <a:t>votre</a:t>
            </a:r>
            <a:r>
              <a:rPr lang="en-US" dirty="0"/>
              <a:t>	/ </a:t>
            </a:r>
            <a:r>
              <a:rPr lang="en-US" dirty="0" err="1"/>
              <a:t>vos</a:t>
            </a:r>
            <a:r>
              <a:rPr lang="en-US" dirty="0"/>
              <a:t>			</a:t>
            </a:r>
            <a:r>
              <a:rPr lang="en-US" dirty="0" err="1"/>
              <a:t>vôtre</a:t>
            </a:r>
            <a:r>
              <a:rPr lang="en-US" dirty="0"/>
              <a:t>(s)</a:t>
            </a:r>
          </a:p>
          <a:p>
            <a:pPr marL="0" indent="0">
              <a:buNone/>
            </a:pPr>
            <a:r>
              <a:rPr lang="en-US" dirty="0" err="1"/>
              <a:t>leur</a:t>
            </a:r>
            <a:r>
              <a:rPr lang="en-US" dirty="0"/>
              <a:t> / </a:t>
            </a:r>
            <a:r>
              <a:rPr lang="en-US" dirty="0" err="1"/>
              <a:t>leurs</a:t>
            </a:r>
            <a:r>
              <a:rPr lang="en-US" dirty="0"/>
              <a:t>			</a:t>
            </a:r>
            <a:r>
              <a:rPr lang="en-US" dirty="0" err="1"/>
              <a:t>leur</a:t>
            </a:r>
            <a:r>
              <a:rPr lang="en-US" dirty="0"/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25013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Possessive pronouns always agree in number and gender with the noun they replace and are always accompanied by the appropriate definite article.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possessive adjectives</a:t>
            </a:r>
            <a:r>
              <a:rPr lang="en-US" dirty="0"/>
              <a:t>	</a:t>
            </a:r>
            <a:r>
              <a:rPr lang="en-US" u="sng" dirty="0"/>
              <a:t>possessive pronouns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 / ma / </a:t>
            </a:r>
            <a:r>
              <a:rPr lang="en-US" dirty="0" err="1"/>
              <a:t>mes</a:t>
            </a:r>
            <a:r>
              <a:rPr lang="en-US" dirty="0"/>
              <a:t>		le mien, les miens / la </a:t>
            </a:r>
            <a:r>
              <a:rPr lang="en-US" dirty="0" err="1"/>
              <a:t>mienne</a:t>
            </a:r>
            <a:r>
              <a:rPr lang="en-US" dirty="0"/>
              <a:t>, les </a:t>
            </a:r>
            <a:r>
              <a:rPr lang="en-US" dirty="0" err="1"/>
              <a:t>miennes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ton / ta / </a:t>
            </a:r>
            <a:r>
              <a:rPr lang="en-US" dirty="0" err="1"/>
              <a:t>tes</a:t>
            </a:r>
            <a:r>
              <a:rPr lang="en-US" dirty="0"/>
              <a:t>			le </a:t>
            </a:r>
            <a:r>
              <a:rPr lang="en-US" dirty="0" err="1"/>
              <a:t>tien</a:t>
            </a:r>
            <a:r>
              <a:rPr lang="en-US" dirty="0"/>
              <a:t>, les </a:t>
            </a:r>
            <a:r>
              <a:rPr lang="en-US" dirty="0" err="1"/>
              <a:t>tiens</a:t>
            </a:r>
            <a:r>
              <a:rPr lang="en-US" dirty="0"/>
              <a:t> / la </a:t>
            </a:r>
            <a:r>
              <a:rPr lang="en-US" dirty="0" err="1"/>
              <a:t>tienne</a:t>
            </a:r>
            <a:r>
              <a:rPr lang="en-US" dirty="0"/>
              <a:t>, les </a:t>
            </a:r>
            <a:r>
              <a:rPr lang="en-US" dirty="0" err="1"/>
              <a:t>tiennes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son / </a:t>
            </a:r>
            <a:r>
              <a:rPr lang="en-US" dirty="0" err="1"/>
              <a:t>sa</a:t>
            </a:r>
            <a:r>
              <a:rPr lang="en-US" dirty="0"/>
              <a:t> /</a:t>
            </a:r>
            <a:r>
              <a:rPr lang="en-US" dirty="0" err="1"/>
              <a:t>ses</a:t>
            </a:r>
            <a:r>
              <a:rPr lang="en-US" dirty="0"/>
              <a:t>			le </a:t>
            </a:r>
            <a:r>
              <a:rPr lang="en-US" dirty="0" err="1"/>
              <a:t>sien</a:t>
            </a:r>
            <a:r>
              <a:rPr lang="en-US" dirty="0"/>
              <a:t>, les </a:t>
            </a:r>
            <a:r>
              <a:rPr lang="en-US" dirty="0" err="1"/>
              <a:t>siens</a:t>
            </a:r>
            <a:r>
              <a:rPr lang="en-US" dirty="0"/>
              <a:t> / la </a:t>
            </a:r>
            <a:r>
              <a:rPr lang="en-US" dirty="0" err="1"/>
              <a:t>sienne</a:t>
            </a:r>
            <a:r>
              <a:rPr lang="en-US" dirty="0"/>
              <a:t>, les </a:t>
            </a:r>
            <a:r>
              <a:rPr lang="en-US" dirty="0" err="1"/>
              <a:t>siennes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notre</a:t>
            </a:r>
            <a:r>
              <a:rPr lang="en-US" dirty="0"/>
              <a:t> / </a:t>
            </a:r>
            <a:r>
              <a:rPr lang="en-US" dirty="0" err="1"/>
              <a:t>nos</a:t>
            </a:r>
            <a:r>
              <a:rPr lang="en-US" dirty="0"/>
              <a:t>			le, la </a:t>
            </a:r>
            <a:r>
              <a:rPr lang="en-US" dirty="0" err="1"/>
              <a:t>nôtre</a:t>
            </a:r>
            <a:r>
              <a:rPr lang="en-US" dirty="0"/>
              <a:t> / les </a:t>
            </a:r>
            <a:r>
              <a:rPr lang="en-US" dirty="0" err="1"/>
              <a:t>nôtres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votre</a:t>
            </a:r>
            <a:r>
              <a:rPr lang="en-US" dirty="0"/>
              <a:t>	/ </a:t>
            </a:r>
            <a:r>
              <a:rPr lang="en-US" dirty="0" err="1"/>
              <a:t>vos</a:t>
            </a:r>
            <a:r>
              <a:rPr lang="en-US" dirty="0"/>
              <a:t>			le, la </a:t>
            </a:r>
            <a:r>
              <a:rPr lang="en-US" dirty="0" err="1"/>
              <a:t>vôtre</a:t>
            </a:r>
            <a:r>
              <a:rPr lang="en-US" dirty="0"/>
              <a:t> / les </a:t>
            </a:r>
            <a:r>
              <a:rPr lang="en-US" dirty="0" err="1"/>
              <a:t>vôtres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leur</a:t>
            </a:r>
            <a:r>
              <a:rPr lang="en-US" dirty="0"/>
              <a:t> / </a:t>
            </a:r>
            <a:r>
              <a:rPr lang="en-US" dirty="0" err="1"/>
              <a:t>leurs</a:t>
            </a:r>
            <a:r>
              <a:rPr lang="en-US" dirty="0"/>
              <a:t>			le, la </a:t>
            </a:r>
            <a:r>
              <a:rPr lang="en-US" dirty="0" err="1"/>
              <a:t>leur</a:t>
            </a:r>
            <a:r>
              <a:rPr lang="en-US" dirty="0"/>
              <a:t> / les </a:t>
            </a:r>
            <a:r>
              <a:rPr lang="en-US" dirty="0" err="1"/>
              <a:t>leurs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97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42222</TotalTime>
  <Words>579</Words>
  <Application>Microsoft Office PowerPoint</Application>
  <PresentationFormat>Widescreen</PresentationFormat>
  <Paragraphs>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L’homme rapaillé, a collection of poems by Gaston Miron (1928 -1996), was a highly influential piece of literature during Québec’s révolution tranquille.</vt:lpstr>
      <vt:lpstr>PowerPoint Presentation</vt:lpstr>
      <vt:lpstr>Est-ce que c’est ton ornithorynque?</vt:lpstr>
      <vt:lpstr>Oui, c’est le mien!</vt:lpstr>
      <vt:lpstr>PowerPoint Presentation</vt:lpstr>
      <vt:lpstr>Possessive pronouns always agree in number and gender with the noun they replace and are always accompanied by the appropriate definite article.</vt:lpstr>
      <vt:lpstr>Est-ce qu c’est ma vache?</vt:lpstr>
      <vt:lpstr>Oui, c’est la tienne.</vt:lpstr>
      <vt:lpstr>Quelle vache est la plus belle?</vt:lpstr>
      <vt:lpstr>PowerPoint Presentation</vt:lpstr>
      <vt:lpstr>Elle parle à son chien.</vt:lpstr>
      <vt:lpstr>PowerPoint Presentation</vt:lpstr>
      <vt:lpstr>Il parle de son ennemi.</vt:lpstr>
      <vt:lpstr>PowerPoint Presentation</vt:lpstr>
      <vt:lpstr>Possessive pronouns always agree in number and gender with the noun they replace and are always accompanied by the appropriate definite article.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479</cp:revision>
  <cp:lastPrinted>2017-04-12T17:23:09Z</cp:lastPrinted>
  <dcterms:created xsi:type="dcterms:W3CDTF">2016-10-03T16:25:09Z</dcterms:created>
  <dcterms:modified xsi:type="dcterms:W3CDTF">2024-04-09T19:26:00Z</dcterms:modified>
</cp:coreProperties>
</file>