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424" r:id="rId2"/>
    <p:sldId id="399" r:id="rId3"/>
    <p:sldId id="331" r:id="rId4"/>
    <p:sldId id="272" r:id="rId5"/>
    <p:sldId id="261" r:id="rId6"/>
    <p:sldId id="420" r:id="rId7"/>
    <p:sldId id="411" r:id="rId8"/>
    <p:sldId id="412" r:id="rId9"/>
    <p:sldId id="414" r:id="rId10"/>
    <p:sldId id="423" r:id="rId11"/>
    <p:sldId id="415" r:id="rId12"/>
    <p:sldId id="421" r:id="rId13"/>
    <p:sldId id="430" r:id="rId14"/>
    <p:sldId id="425" r:id="rId15"/>
    <p:sldId id="426" r:id="rId16"/>
    <p:sldId id="427" r:id="rId17"/>
    <p:sldId id="419" r:id="rId18"/>
    <p:sldId id="375" r:id="rId19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24"/>
            <p14:sldId id="399"/>
            <p14:sldId id="331"/>
            <p14:sldId id="272"/>
            <p14:sldId id="261"/>
            <p14:sldId id="420"/>
            <p14:sldId id="411"/>
            <p14:sldId id="412"/>
            <p14:sldId id="414"/>
            <p14:sldId id="423"/>
            <p14:sldId id="415"/>
            <p14:sldId id="421"/>
            <p14:sldId id="430"/>
            <p14:sldId id="425"/>
            <p14:sldId id="426"/>
            <p14:sldId id="427"/>
            <p14:sldId id="419"/>
            <p14:sldId id="375"/>
          </p14:sldIdLst>
        </p14:section>
        <p14:section name="Untitled Section" id="{10F5DCAA-7910-4178-AEFC-F50C3F220D48}">
          <p14:sldIdLst/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0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6:48:46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2760 0 0,'0'0'0'0'0,"0"0"112"0"0,0 0-32 0 0,0 0 16 0 0,-4 8-96 0 0,4-8 0 0 0,0 0 0 0 0,0 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4-14T16:49:41.9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192 0 8592 0 0,'0'0'240'0'0,"0"0"64"0"0,0 0-240 0 0,-4 8-64 0 0,4-8 0 0 0,0 7 0 0 0,0-7 0 0 0,0 0 0 0 0,0 0 0 0 0,0 0-2488 0 0,0 0-448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4-06T14:23:15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 8288 0 0,'0'0'190'0'0,"0"0"28"0"0,0 0 7 0 0,0 7 6 0 0,-5 40-231 0 0,10-6-66 0 0,-5-20-454 0 0,0-18 103 0 0,0-3-470 0 0,0 0-1799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4-10T16:34:10.35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5323 3081 1036 0,'0'0'21'0,"-3"-3"7"0,-4-3-28 0,0 2 0 0,3 1 0 0,1-3 0 16,3 6 48-16,0 0 5 0,0 0 1 0,0 0 0 0,-7-3 3 0,7 3 1 0,0 0 0 0,0 0 0 31,0 0-2-31,0 0-1 0,0 0 0 0,0 0 0 0,0 0-31 15,-7 3-5-15,3 3-2 0,4 1 0 0,-3 2 3 16,3 0 1-16,0 1 0 0,0-1 0 0,0 4 3 0,0-1 1 16,3 1 0-16,-3-1 0 15,0 1 2-15,4 3 0 0,-4-4 0 0,0-2 0 0,3 2 4 0,-3-2 1 16,4-7 0-16,-4 9 0 0,0 1-16 0,0-4-2 0,3 4-1 16,-3-4 0-16,4 1 3 0,-4-1 0 15,3-3 0-15,1 7 0 0,-4-1-7 0,3 1-1 0,-3-4 0 16,0 4 0-16,4-1-8 0,-4-2 0 15,0 2 0-15,3-2 0 0,-3 2 0 0,0 1 10 0,0-4-10 0,4 4 10 16,-4-1 9-16,0-2 1 0,3-1 1 0,-3 4 0 16,4-7-5-16,-4 6 0 0,0-2-1 0,0-1 0 15,0 1-3-15,0-4 0 0,3 0 0 0,-3 0 0 16,0-6-12-16,0 10 11 0,0-10-11 0,0 6 10 16,0-6-10-16,0 0 12 0,0 0-12 0,0 0 12 15,0 0 5-15,0 0 2 0,0 0 0 0,0 0 0 16,0 0 7-16,0 0 2 0,0 0 0 0,0 0 0 15,0 0-15-15,0 0-2 0,0 0-1 0,-7-3 0 16,0-3-10-16,4-1 0 0,-4-5 0 0,3 12 8 16,1-13-8-16,-4 1 0 0,7-1 0 0,-4 1 8 15,-3-1-8-15,4 1 0 0,-5-1 0 0,1-6-11 16,4 7 11-16,-4-1 0 0,3-2 0 0,-3 2 0 16,4-3 0-16,3 4 0 0,-4-4 0 0,4-3 0 15,-3 7 0-15,3-1 0 0,0 1 0 0,-4-1 0 16,4 4 0-16,0 2 0 0,4-2 0 0,-4-3 0 0,3 2 0 15,1 1 0-15,-1-4-9 0,1 4 9 16,-1-4 0-16,1 1 0 0,-1 5-9 0,1-5 9 0,-1 2 0 16,-3-2 0-16,7 2 0 0,-3-2 0 15,0 3 0-15,-1 2 0 0,1-2 0 0,-1-1 0 0,-3 1 0 0,4 3 0 16,-4-1 0-16,3-2 9 0,-3 6-9 0,4-6 0 16,-1 5 0-16,-3-5-11 0,0 9 11 0,4 0 0 0,-1-6 0 15,-3 6 0-15,4-3-13 0,3-1 2 0,0 4 1 16,0 0 0-16,-3 0-2 0,3 0-1 0,0 0 0 0,0 0 0 31,0 0-11-31,0 0-3 0,0 0 0 0,0 0 0 0,4 0 27 0,-4 0-10 0,-4 0 10 0,4 0 0 16,-3 0-9-16,3 0 9 0,0 0 0 0,0-6-9 15,0 6 9-15,-4-3-8 0,-3 3 8 16,7 0-8-16,-7 0-5 0,4 0-1 0,-4 0 0 0,4 0 0 16,-4 0-24-16,7 0-5 15,-7 0-1-15,3 3 0 0,1 3-16 0,-1-2-4 0,4-1-1 16,-3 0 0-16,3 0-17 0,3-3-3 15,4 9-1-15</inkml:trace>
  <inkml:trace contextRef="#ctx0" brushRef="#br0" timeOffset="1050.725">5874 3087 1148 0,'0'0'25'0,"0"0"6"0,-7 7 1 0,0-1 0 0,3-3-32 0,4-3 0 0,-7 6 0 0,0-6 0 16,7 0 79-16,-11 0 9 0,4 0 3 0,0 0 0 15,0 0-24-15,-3-6-5 0,3 3-1 0,3 3 0 16,-3-6-20-16,0 2-4 0,-4 1-1 0,4-3 0 16,0 3-4-16,-3 3 0 0,3-3-1 0,0 0 0 15,0 3-13-15,-1 0-2 0,8 0-1 0,-7 0 0 16,0 0-3-16,0 3 0 0,7-3 0 0,-7 3 0 16,7-3-12-16,-7 3 11 0,7-3-11 0,-7 6 10 15,7-6-10-15,-3 7 0 0,-4-1 0 0,0-6 0 16,7 0 0-16,-4 9 0 0,-7-6 0 0,8 4 0 15,-1 2 0-15,-3 0 0 0,4 1 0 0,-1-1 0 16,1 1 0-16,-1-1 0 0,1 4 0 0,-1 2 0 16,1-5 0-16,-4-1 0 0,3 4 0 0,0-1 8 0,1-2-8 15,3 2 0-15,-4 1 0 0,4-4 0 16,0 4 9-16,0-4-9 0,0 0 10 0,4-2-10 0,-4 5 10 0,3 1-10 16,-3-7 10-16,4-3-10 0,0 7 0 0,-4-10 0 15,0 3 0-15,3 9 0 0,-3-12 0 0,0 0 0 0,0 0 0 16,4 10 0-16,-4-10 0 15,0 0 0-15,0 0 0 0,3 0 0 0,-3 0 8 0,7 6-8 0,-7-6 0 0,0 0 0 16,4 3 0-16,-4-3 8 0,7 3-8 0,-7-3 0 16,3 0 0-16,4 0 0 0,0 0 8 0,-7 0-8 15,7-3 0-15,1 0 0 0,-5 0 0 0,-3 3 0 16,7 0 0-16,-3-3 0 0,-4 3 0 0,7-10 0 16,-4 10 8-16,1 0-8 0,3-12 0 0,-4 12 0 15,1-13 9-15,-1 10-9 0,4-3 8 0,-3-10-8 16,-1 7 31-16,1-4 1 0,0 1 0 0,-1-4 0 15,1 3-32-15,3-5 0 0,-4-4 0 0,1 9 0 16,-1-6 0-16,1 4 14 0,-4-4-4 0,3 3-1 16,1 4-9-16,-1-4-16 0,1 7 4 0,-1-4 1 15,-3 4 0-15,7 2 0 0,-3-2 0 0,-4 3 0 16,0 6 11-16,0 0-10 0,0 0 10 0,0 0-10 16,0 0 10-16,-4-4 0 0,4 4 0 0,0 0-8 15,0 0 8-15,0 0 0 0,0 0 0 0,0 0 0 16,0 0 0-16,-7 4-8 0,0 2 8 0,4-3-8 15,-1 10 8-15,1-4 0 0,-1 4 0 0,4 5-8 16,-3-5 8-16,3 3 0 0,0 2 0 0,3 1 0 16,-3 3 0-16,0-3 0 0,4 6 0 0,-1-9 0 15,1 6 9-15,-1-4-9 0,4 1 12 0,0 3-12 0,0-3 23 16,1 0-3-16,-5-3 0 0,1 2 0 0,-1-5-29 0,1-4-7 16,3 10 0-16,-4-13-1 0,1 4 17 0,-1-1 0 15,1 1 0-15,-4-7 9 0,0-3-9 0,0 0 0 0,0 0 0 16,0 0 0-16,0 0 0 15,0 0 0-15,0 0 0 0,0 0 0 0,0 0-11 0,0 0-7 0,0 0-2 0,-4 3 0 32,4-3-33-32,0 0-7 0,0 0-2 0,0 0 0 0,0 0-112 15,0 0-22-15,0 0-5 0</inkml:trace>
  <inkml:trace contextRef="#ctx0" brushRef="#br0" timeOffset="1770.049">6040 3112 1242 0,'0'0'27'0,"0"0"5"0,0 0 2 0,0 0 2 0,0 10-36 15,0 2 0-15,0-9 0 0,0 7 0 0,0-4 69 0,0 4 7 0,0-1 2 0,0 0 0 16,0-2-40-16,0 5-8 0,0-2-2 0,0 2 0 16,0-12-8-16,0 13-1 0,0-7-1 0,0 0 0 15,0 4-2-15,0-10-1 16,0 9 0-16,0 0 0 0,3-2-15 0,-3 2 11 0,4 1-11 0,-4 2 10 15,0-3 12-15,3 4 2 0,-3 0 1 0,0-1 0 16,0 1 9-16,4 2 2 0,-4-5 0 0,0-4 0 16,0 0 1-16,0-6 1 0,0 0 0 0,0 0 0 15,0 0 6-15,0 0 2 0,0 0 0 0,0 0 0 16,0 0-14-16,-4-6-2 0,1 0-1 0,-1-10 0 16,1-3-20-16,-1 10-9 0,4-16 8 15,-4 6-8-15,4-3 0 0,0 9 0 0,-3-8 0 0,3 2 0 16,0-3 0-16,0 3 0 0,0-3 0 0,0 3 0 15,0 0-10-15,0 1 10 0,3 2-13 0,1-3 5 16,-4 6 8-16,0 1-12 0,4 3 12 0,-4-4-12 16,3 10 3-16,-3 3 0 0,0 0 0 0,0 0 0 0,0 0-3 15,4 0-1-15,-1 3 0 0,4-3 0 16,-3 13 3-16,3-4 1 0,0 0 0 0,0 4 0 0,-4-1 9 0,4 7 0 16,1-3 0-16,-1 0 0 15,-4 6 0-15,1-4 0 0,3 1 0 0,-4 3 8 16,1-9-8-16,3 6 0 0,-4-4 0 0,1-2 0 15,6-1 0-15,-6 4 0 0,3 0 0 0,-7-4 0 16,7 4 0-16,0-10 8 0,-3 4-8 0,3-4 8 16,-4 6-8-16,1-2 0 0,-1-4-8 0,1 0 8 15,-1-6 0-15,1 10 0 0,-4-10 0 0,0 12 0 16,0-12 0-16,3 3 0 0,-3-3 0 0,0 0 0 0,0 0 0 0,0 0 9 16,0 0-9-16,0 0 0 0,0 0 0 0,0 0 0 15,0 0 0-15,-3 7-12 16,3-7-17-16,0 0-3 0,0 0-1 0,0 6 0 15,0-6-42-15,-4 9-8 0,1-2-1 0,3-1-1 16,3 3-135-16,-3-6-26 0,4 7-6 0</inkml:trace>
  <inkml:trace contextRef="#ctx0" brushRef="#br0" timeOffset="2818.354">6749 3103 1755 0,'0'0'36'0,"-7"0"9"0,0 0-36 0,-1-3-9 0,-2 3 0 0,3-6 0 15,-4 6 35-15,1-4 5 0,-1 1 0 0,-3 3 1 16,3 0-29-16,-10-6-12 0,4 6 8 0,-1 0-8 0,0 0 8 0,1 0-8 0,3 0 0 0,-1 0 8 16,-2 6-8-1,6-3 12-15,1 1-12 0,-1 2 12 0,0 3 0 0,11-9 0 0,-7 3 0 0,0 7 0 31,0-4-12-31,0 7 10 0,0-4-10 0,0 4 10 0,4-1-1 0,-4 1 0 0,0-1 0 0,3 1 0 16,4-4-9-16,-7 4 0 0,7-1 9 0,-4 1-9 16,-3 2 0-16,4-8 8 0,-1 5-8 0,1 7 0 15,-1-10 8-15,1 4-8 0,-1 0 8 0,4-4-8 16,-3-3 14-16,3 7-2 16,3-7 0-16,-3 0 0 0,4 4-3 0,-4-10-1 0,3 3 0 0,1 0 0 15,3 0-8-15,-4 0 0 0,-3-3 0 0,11 0 8 16,-4 7-8-16,0-4 0 0,7-3 0 0,-3 0 0 15,-1 0 0-15,1-3 0 0,-4-4 0 0,4 7 0 16,-1-6 0-16,-3 3 0 0,4 0 0 0,-4-7 0 16,3 4 0-16,-3 0 0 0,-3-7 0 0,0 7 0 15,-4-3 9-15,3-4 0 0,1 4 0 0,-1-4 0 16,-3 4 4-16,0-4 1 0,0 4 0 0,0 2 0 16,0-2-6-16,0 3 0 0,0-7-8 0,0 10 12 15,0-6-12-15,0 6 0 0,0-7 0 0,0 10 0 16,0 0 8-16,0 0-8 0,0 0 0 0,0 0 9 15,0 0-9-15,0 0 0 0,0 0 0 0,0 0 8 16,0 0-8-16,0 0 0 0,0 0 0 0,0 0 0 16,-7 10-13-16,7-10 5 0,0 0 8 0,-7 0-13 15,7 0 13-15,0 0-11 0,0 0 11 0,0 0-10 16,0 0 10-16,0 0 0 0,-4 3 0 0,4-3 0 16,0 0-11-16,0 0 11 0,4 9-13 0,-4 1 5 0,0-4 8 15,7 0-12-15,0-3 12 0,0 3-12 0,0 1 12 0,0 5 0 16,4-2-9-16,-1 2 9 15,-3 1 0-15,4-1 0 0,0 4-9 0,-1 0 9 0,1-1 0 0,3 4 0 16,-11 6 0-16,8-9 0 0,-4 3 16 0,4 3-2 0,-4 0-1 16,-4-4 0-16,4 4 4 0,0 3 1 0,-3-3 0 15,-1 4 0-15,1-5-10 0,-4 5-8 0,3-4 9 16,-3 3-9-16,0 3 8 0,0-9-8 0,0 9 0 0,-3-9 9 16,-1 9-9-16,4-9 0 0,-3 3 0 0,-1-4 0 15,-3-2 0-15,4 0 0 0,-4-7 0 0,0 4 0 16,3 2 0-16,1-2 8 0,-4 0-8 0,3-7 0 15,-3 6 8-15,3-2-8 0,1-4 0 0,-4 0 8 16,-4 1-8-16,4-1 10 0,0-6-10 0,0 9 10 16,-3-9 18-16,2 7 3 0,1-7 1 0,-3 0 0 15,-1-7 9-15,-3 7 3 0,4-9 0 0,-5 9 0 16,-2-3-27-16,3-7-5 0,-4 7 0 0,0-3-1 16,1 0-11-16,-4-1 0 0,3-5 0 0,0 6-11 15,1-4-1-15,3 1 0 0,-1-4 0 0,1 1 0 16,0-1-28-16,4 7-7 0,-1-10-1 0,0 4 0 15,4 2 4-15,0 4 0 0,-3-10 0 0,3 4 0 16,3 9 6-16,4-1 2 0,0 4 0 0,-3-9 0 16,3 9-27-16,0 0-5 0,3-6 0 0,1-1-1 15,3 4-135-15,3 0-26 0,1 0-6 0</inkml:trace>
  <inkml:trace contextRef="#ctx0" brushRef="#br0" timeOffset="3603.244">6869 3266 1181 0,'-7'3'24'0,"7"-3"7"0,-8 0-31 0,5 0 0 0,-8 0 0 0,4-3 0 15,-3 3 8-15,3-6-8 0,0 3 0 0,0 0 9 16,-4-4-9-16,7 1 0 0,1 0 0 0,-4 3 0 16,3-7 0-16,-3 10 15 0,7 0-1 0,0 0 0 15,0 0 35-15,0 0 7 0,0 0 2 0,0 0 0 16,0 0-8-16,0 0-2 0,0 0 0 0,7 10 0 0,-7-7 16 16,0-3 4-16,4 9 0 0,-1 1 0 15,1-4-32-15,-4-6-7 0,3 6-1 0,5 3 0 16,-1-9 7-16,0 4 1 0,0-1 0 0,3-3 0 0,-10 0-13 0,11 0-3 0,-1-3 0 0,-3 3 0 15,4-4-8-15,0 4-1 0,-1-6-1 16,4 3 0-16,-3-3 0 0,0 0 0 16,3-4 0-16,-4 1 0 0,1-4-10 0,-1 4 8 15,1-1-8-15,-4 1 8 0,0 3-8 0,0-7 0 16,0 4 9-16,0 2-9 0,0-2 8 16,0 0-8-16,-3 5 10 0,-4 1-10 0,0-6 10 0,0 6-10 0,0 3 10 15,3-6-10-15,-6 2 10 0,3 4-10 0,0-3 10 0,-4-3-10 16,-3 3 9-16,4-3-9 0,-4-1 8 0,0 1-8 15,-4 6 0-15,0-3 0 0,1 0 0 0,-1 0 0 16,-3-1-16-16,0 4 5 0,4 0 1 0,-1 0 0 16,0 0 2-16,-6 0 0 0,6 4 0 0,4-1 0 15,-4 0 8-15,4 0-8 0,0 3 8 0,-3 1-8 16,3-1 8-16,3 3-12 0,-3-2 12 0,0 5-12 16,4 1 0-16,-1-4 0 0,-3 7 0 0,7-1 0 15,-4-2 12-15,4 3-13 0,-3-4 5 0,3 1 8 0,3 9 0 0,-3-4 0 16,0 1 0-16,0 3 0 15,0-3 0-15,0 3 0 0,4-3-12 0,-4-7 12 0,4 10 0 0,-1-9 0 16,1 6 0-16,-1-7 0 16,4 4 8-16,-3-4 2 0,-1-2 1 0,4 2 0 0,-3 1 1 0,3-4 1 15,-4 1 0-15,1-1 0 16,3-3-1-16,4 7 0 0,-1-13 0 0,1 6 0 0,6 0-27 0,-6-6-5 16,3 0-2-16,4-3 0 15,-1 0-102-15,1-3-20 0,0 6-4 0</inkml:trace>
  <inkml:trace contextRef="#ctx0" brushRef="#br0" timeOffset="4295.558">7267 3222 1432 0,'-3'13'60'15,"-1"-7"-48"1,4-6 47-16,-3 6 9 0,3-6 1 0,0 0 1 16,0 10-12-16,-4-1-2 0,4-9-1 0,0 3 0 15,0-3-16-15,0 10-3 0,0-10-1 0,4 3 0 16,-1 6-7-16,-3-9-2 0,0 0 0 0,4 3 0 16,-1 7-11-16,1-4-3 0,3-3 0 0,-4 0 0 0,1 3-12 0,3-2 0 15,-4-1 0-15,5 6 0 0,-5-6 14 0,-3 10 0 16,4-10 0-16,-4-3 0 15,0 0-3-15,0 0-1 0,0 0 0 0,0 0 0 0,0 0 14 0,0 0 4 0,0 0 0 0,0 0 0 16,0 0-3-16,0 0 0 0,0 0 0 16,0 0 0-16,0-3-5 0,0-10 0 0,0 7-1 0,0-3 0 15,-4-1 1-15,4 4 0 16,-3-10 0-16,3 10 0 0,-4-7-20 0,-3 4 0 0,3-10 0 0,1 7 0 16,-1-1-13-16,1-6-7 0,-4 4 0 15,3 2-1-15,1-3 3 0,-1 4 1 0,4-1 0 16,-3 1 0-16,3-1 6 0,0 4 2 0,0-1 0 15,0 1 0-15,0 0 9 0,0 2-13 0,-4-2 5 0,4 0 8 16,0 5-9-16,0 4 9 0,4-9 0 0,-4 9 0 16,0-3 0-16,0 3 0 0,3-3 0 0,-3 3 0 15,0 0 0-15,0 0 0 0,0 0 0 0,0 0 0 0,0 0 0 16,0 0 0-16,0 0 0 0,7 0 0 16,4 0 0-16,-8 6 0 0,4-6 0 0,0 9 0 0,1-5-13 15,2-4 4-15,1 9 1 0,3-9 0 16,0 3-23-16,0 3-4 0,7-6-1 15,0 0 0-15,-3 0-19 0,3-6-4 0,-3 3-1 16,-1-6 0-16,-2 5-22 0,-1-5-5 0,3 3-1 0,-6-1 0 16,-1-2-131-16,1-3-26 0</inkml:trace>
  <inkml:trace contextRef="#ctx0" brushRef="#br0" timeOffset="30199.51">5422 4530 801 0,'0'0'16'0,"0"0"5"0,0 0-21 0,0 0 0 0,0 0 0 0,0 0 0 15,0 0 49-15,0 0 6 0,0 0 1 0,0 0 0 16,-7 0-16-16,7 0-4 0,-3-3 0 0,-1 0 0 16,4 3-1-16,-7 0-1 0,7 0 0 0,-7 0 0 15,7 0 17-15,-11 0 3 0,11 0 1 0,-7 0 0 16,7 0-4-16,-7 3-1 0,4 0 0 0,3-3 0 16,-4 6-31-16,1 0-7 0,3-6 0 0,0 10-1 15,-4-4 2-15,4 0 1 0,4 7 0 0,-4-7 0 16,0 3 4-16,3-2 1 0,1 2 0 0,-1 1 0 15,4-4-19-15,-3 10 8 0,-1-10-8 0,1 3 0 16,3 4 12-16,-3-4-12 0,3 4 12 0,-4-4-12 16,1 7 13-16,-1-4-4 0,1 1-1 0,3 6 0 15,-4-7 7-15,1 4 1 0,-1 3 0 0,1-4 0 16,-1 4 5-16,4 0 2 0,-3-3 0 0,-1 3 0 16,1-7-10-16,0 10-1 0,-1-9-1 0,-3 5 0 15,4-2-3-15,-1-3-8 0,-3-1 12 0,4 7-4 16,-4-6-8-16,0 2 10 0,-4 1-10 0,4-4 10 15,-3-5-2-15,3 5 0 0,-4 1 0 0,1-7 0 16,-1 3 6-16,0-2 1 0,4-7 0 0,-7 6 0 16,0 0 3-16,0 1 1 0,-3-4 0 0,3 0 0 15,0 0-7-15,-7 0-2 0,-1-3 0 0,1 0 0 16,4 0-10-16,-4-3 8 0,-1 0-8 0,1-3 8 0,-3-1-8 16,6 4 8-16,-3-6-8 0,-7 6 8 0,3-4 0 15,4-2 0-15,-7-1 0 0,7 1 0 0,-4 0-8 0,4-1-11 0,-7 1 3 16,7-7 0-1,0 13-21-15,3-6-4 0,-3 2-1 0,3-2 0 16,1 6 2-16,3-7 1 0,-4 4 0 0,8 3 0 16,-4-6-17-16,0 5-4 0,-4-2-1 0,7 0 0 15,4 6-13-15,0-6-2 0,0 6-1 0,4-7 0 0,3 1-37 16,0 3-7-16,4 0-2 0</inkml:trace>
  <inkml:trace contextRef="#ctx0" brushRef="#br0" timeOffset="30701.615">5027 4411 950 0,'-18'-10'20'0,"11"7"4"0,0 0-24 0,4-3 0 0,-1-7 0 16,1 10 0-16,-1-6 44 0,1 5 5 0,-1-2 1 0,4 3 0 15,0 3-20-15,0 0-4 0,-3-9-1 16,3 9 0-16,0 0-5 0,0 0-2 15,0-7 0-15,0 7 0 0,0 0-5 0,0-6-1 0,0 6 0 0,3-3 0 16,4 0 4-16,-3-3 0 0,3 6 0 0,-4 0 0 16,4 0-7-16,0 0-1 0,4 0 0 0,0 6 0 15,-4-6-8-15,0 3 0 0,3 0 0 0,1-3 8 16,3 0-8-16,-3 6 8 0,3-6-8 0,0 3 8 16,0 1 11-16,7-4 1 0,-10 9 1 0,3-9 0 15,3 3 12-15,1 0 3 0,0 4 0 0,-1-7 0 16,4 9-20-16,-3-6-4 0,0-3-1 15,-1 6 0-15,5-2-2 0,-8-1 0 0,3 3 0 0,1-6 0 16,0 0-9-16,-4 0 10 0,0 0-10 0,3 0 10 16,1-6-10-16,-4 3 12 0,4-1-12 0,-1-2 12 15,-2 6-12-15,-1 0 0 0,0-3 0 0,3 3 8 16,-2 3-8-16,-1-3 0 0,0 10-12 0</inkml:trace>
  <inkml:trace contextRef="#ctx0" brushRef="#br0" timeOffset="31649.537">5683 4890 684 0,'0'0'28'0,"-7"4"-28"15,7-4 68-15,-7 0 8 0,7 0 2 0,-3 0 0 16,3 0-14-16,0 0-2 0,0 0-1 0,-7 0 0 16,7 0-7-16,0 0-2 0,-7 0 0 0,7 0 0 15,0 0-8-15,0 0-1 0,0 0-1 0,0 0 0 16,0 0-6-16,0 0-2 0,0 0 0 0,0 0 0 15,0 0-15-15,0 0-3 0,0 0-1 0,0 0 0 16,0 0-15-16,0 0 0 0,7 6 0 0,0-6-10 16,-4 0 10-16,8 0 0 0,-4 0 0 0,3 0 0 15,1 0 0-15,0 3 0 0,-1-3 0 0,4 0 0 16,-3 0 0-16,-1 0 0 0,8 0 0 0,-11 0 0 16,4 0 0-16,3 0 0 0,-4-3 0 0,1 3-8 15,-4 0 8-15,0 0 14 0,0 0-3 0,0 0-1 16,0 0-1-16,-3 0 0 0,3-6 0 0,-4 6 0 0,4-4 6 15,0 1 1-15,1-3 0 0,-8 0 0 0,3-1 9 16,-3-2 3-16,0 3 0 0,-3-4 0 0,-1 4-6 0,0-3-1 16,-3-1 0-16,4 4 0 0,-1 3 0 0,1-7 0 0,3 10 0 15,-4-6 0-15,1 0-21 0,-4 3 0 0,0-3 0 16,0-1 0-16,0 1 0 0,-4 6-13 0,4 0 3 0,0-3 1 16,0 3 17-16,0 0 3 0,0 0 1 0,0 3 0 15,3-3-12-15,-7 6 0 0,4-3 0 0,-3 1 0 16,3-1-20-16,0 0 1 0,0 0 0 0,3 3 0 15,4-6 19-15,-7 0 0 0,7 0-8 0,-7 3 8 16,7-3 0-16,-3 3 0 0,3-3-8 0,0 0 8 16,-8 0 0-16,8 0-8 0,0 0 8 0,0 0 0 15,-3 10-12-15,-1-1 4 0,4-2 8 0,4 2-13 16,-4-3 13-16,3 0-11 0,1 4 11 0,0-1-10 16,-1 1 10-16,1-1 0 0,-1 1 0 0,1 2-8 15,3-3 8-15,-4 1 0 0,1 2 0 0,-1-2 0 16,1-4 0-16,-1 4 0 0,-3-4 0 0,4 3 0 15,-1-3 0-15,-3 4 0 0,7-4 0 0,-7 4 0 16,4-1 0-16,-4-9 9 0,0 0-9 0,-4 6 0 16,4-6 0-16,4 7 0 0,-4-7 0 0,0 3 0 15,0-3 0-15,3 12 0 0,-3-12 0 0,4 6 0 16,3 1 0-16,-3-1 0 0,3-3 0 0,3 3-9 16,1-2 9-16,-1-1 0 0,5-3 0 0,-5 0-8 0,4 6-2 0,-3-6 0 15,6 3 0-15,-2-3 0 16,-8-3-28-16,7-3-6 0,3 6 0 0,-3 0-1 15,1-3-27-15,-5-1-4 0,1 4-2 0,-1-3 0 16,4 3-29-16,-3-3-5 0,-4 0-2 0</inkml:trace>
  <inkml:trace contextRef="#ctx0" brushRef="#br0" timeOffset="36082.145">6904 4875 767 0,'0'0'16'0,"0"0"4"0,-11-3-20 0,11 3 0 0,-3-7 0 0,-4 1 0 16,3 6 45-16,1-3 6 0,-1-7 1 0,1 7 0 15,3 3-8-15,-4-3-2 0,1-3 0 0,3 6 0 16,0 0-10-16,0 0-3 0,-8-3 0 0,8 3 0 16,0 0-20-16,0 0-9 0,0 0 8 0,0 0-8 15,0 0 0-15,-3 6 0 0,-1 3 0 0,1 1 0 16,-1-1 0-16,4 4 0 0,0-1 0 0,0 4 0 15,0-3 39-15,4-1 2 0,-1-2 1 0,-3 2 0 16,4 4 15-16,-4-4 3 0,0 1 1 0,3-1 0 16,-3-2-3-16,4-1-1 0,3-2 0 0,-3 2 0 15,-1-3-6-15,1 0-2 0,-1 4 0 0,1-4 0 16,-1 0-16-16,1 1-3 0,-1 5-1 0,4 1 0 16,-3-4-15-16,-1 4-3 0,1 9-1 0,-4-7 0 15,3 1-10-15,1 0 10 0,0 3-10 0,-4-4 10 16,3 1-10-16,1-4 0 0,-4-2 0 0,3 2 0 15,-3-2 0-15,0-10 0 0,0 0 0 0,0 0 0 16,0 0 12-16,0 0-4 0,0 0 0 0,-3-10 0 16,-4 7 2-16,-1-9 0 0,5-1 0 0,-1-6 0 15,-3 7-10-15,0 2 12 0,0-5-12 0,4 5 12 16,-1-5-12-16,1 2 0 0,3 4 0 0,-4-4 0 0,4 1 0 16,0 2 0-16,-3-2 0 0,3-1 0 0,0 4 0 0,-4-1 0 15,4 1 0-15,0-1 0 0,-3 1 0 16,3 0 0-16,0-1 0 0,0 1 0 0,0-1 0 0,-4 1 0 15,4 0 0-15,0-1 0 0,0 1 0 0,0 3 0 0,0-4 0 16,0-2 0-16,0 8 0 0,4-5 0 0,-4 0 0 0,3 2 0 16,-3 1 0-16,4 3 0 0,-1-6 0 0,1 5 0 15,-1 1-10-15,-3 3 10 16,4-6 0-16,-4 6-9 0,0 0 9 0,0 0 0 0,0 0 0 0,3-3 0 16,-3 3 0-16,0 0 0 0,7-3 0 0,-7 3-8 15,0 0 8-15,0 0 0 0,11 0 0 0,-11 0 0 16,7 3-9-16,0 0 9 0,4-3-10 0,-1 3 10 15,1 0-19-15,-1 0 3 0,1-3 0 0,-1 4 0 16,1-4-3-16,0 6 0 0,-1-6 0 16,4 3 0-16,-7 0-5 0,0-3 0 0,1 0-1 0,-1 0 0 15,0 0-30-15,-4 6-5 16,-3-6-2-16,7 3 0 0,-3 1-127 0,-1 2-26 0</inkml:trace>
  <inkml:trace contextRef="#ctx0" brushRef="#br0" timeOffset="36901.754">7422 4865 1170 0,'0'0'49'0,"0"0"-39"16,0 0 58-16,-7 7 11 0,4-4 2 0,-1 0 1 16,-3 0-26-16,-3 0-4 0,3 0-2 0,0 4 0 15,0-7-15-15,-1 9-3 0,1-6-1 0,0 3 0 16,0 1-16-16,-3-1-3 0,3 0-1 0,0 0 0 16,-4-2 5-16,4 8 0 0,-4-6 1 0,4 1 0 15,-7 2-17-15,4-6 0 0,3 3 0 0,-4-2 0 16,0 5 0-16,1 0-9 0,3 1 1 0,-4-1 0 15,4 1 8-15,0 2 11 0,4 7-3 0,-4-6 0 16,-1 2-8-16,5-2 0 0,-1 2 0 0,1-2 0 16,3 0 0-16,-4-1 0 0,1-3 0 0,-4 4 0 15,3 0 10-15,1-4 10 0,3 0 1 0,-4 1 1 16,4-4 2-16,0-6 1 0,0 0 0 0,0 0 0 16,0 0-12-16,0 0-2 0,0 0-1 0,7 0 0 15,4 0-10-15,-4-6 0 0,3 6 0 0,1-6 8 0,3 2 0 16,0-2 0-16,0 0 0 0,0 0 0 15,1-4-8-15,-5-2 0 0,1 2 0 0,-1-2-11 0,-3-4 11 16,4 3 0-16,-4-2 0 0,-3 2-8 0,3 1 8 0,-4-4-13 0,1 3 5 16,-4 4 8-16,3 0 0 0,-3-1 0 0,-3 4 0 15,3-3 0-15,-4-1 0 0,1 7 0 0,-1-6 0 0,4 9 8 16,0 0-8-16,-3-4 10 16,3 4-10-16,0 0 10 0,0 0-10 0,0 0 0 0,0 0 9 0,0 0-9 15,0 0 0-15,0 0 0 0,0 0 0 0,0 0 0 16,0 0 0-16,0 0 0 0,0 10-11 0,0-4 11 15,0 4-9-15,0-1 9 0,3-3-8 16,1 4 8-16,-1-1 0 0,-3-6 0 0,4 10 0 0,-1-4-8 16,1 1 8-16,-1-1 0 0,1-3 0 0,-1 7 0 15,1-4 0-15,-1 1 0 0,4-1 0 0,-3-3 0 16,-1 10 0-16,5-7 0 0,-5 1 0 0,4 2 0 16,0 1 0-16,0-4 0 0,4-2 0 0,-4 5-8 15,3-6 8-15,5 7 0 0,-5-4 0 0,4 1 0 16,0-7 0-16,-3 9 0 0,0-5-9 0,-1-1 9 15,1-6-35-15,3 6-2 0,-11-6-1 16,4-6 0-16,0 6-126 0,1-6-24 0</inkml:trace>
  <inkml:trace contextRef="#ctx0" brushRef="#br0" timeOffset="37668.358">7595 5000 1044 0,'0'0'21'0,"0"0"7"0,0 0-28 0,0 0 0 0,0 0 0 0,0 0 0 16,0 0 31-16,0 10 1 0,-3-1 0 0,3-3 0 16,3 1-10-16,-3-4-2 0,0 3 0 0,4 0 0 15,-4 4 23-15,3-1 4 0,-3-3 1 0,4 4 0 16,-1-1 9-16,1 4 3 0,-1-4 0 0,1 0 0 16,0-2-20-16,-1 5-3 0,1-2-1 0,-1-1 0 15,1-3-3-15,-1 1-1 0,1-4 0 0,-4-3 0 16,7 6-12-16,-7-6-4 0,0 0 0 0,0 0 0 15,0 0 0-15,0 0 0 0,0 0 0 0,0 0 0 16,0 0-6-16,0 0-2 0,0 0 0 0,0 0 0 16,0 0 10-16,0 0 2 0,0 0 0 0,0 0 0 15,-7-9-20-15,3 2 0 0,-3-2-8 0,4 0 8 16,-1-1 14-16,-3 1 9 0,0-1 1 0,3-2 1 16,-3-1-14-16,4 1-3 0,-1 5-8 0,-3-2 12 15,4-4-12-15,-1 1 8 0,1-1-8 0,3 4 0 16,-4-4 8-16,4 1-8 0,-3-1 0 0,3 1 0 0,0 2 8 0,0-2-8 0,0-1 0 15,0 1 0-15,3-4 0 16,1 10-10-16,-4-7 0 0,3 1 0 0,4 2 10 0,-3 1 0 0,-1-1 0 0,1 4 0 16,3 3 0-16,0 0 0 15,4 3-10-15,-4 3 10 0,3 0-13 0,1 3 4 16,-4 7 1-16,0-4 0 0,0 4 8 0,4 0 0 0,-4-1 0 16,0 1 0-16,0 2 0 0,3-2 0 0,-3-1 0 0,0 1 0 15,0-4 0-15,0 4 0 0,-3-7 0 16,0 10 0-16,-1-13 0 0,1 6 0 0,-1-5 0 0,-3-4 0 15,4 3 0-15,-4-3 0 0,3 9 0 0,-3-9 0 16,0 0 11-16,4 3 4 0,-4-3 1 0,0 0 0 16,7 10-16-16,-7-4 0 0,0 3 0 0,0-2 0 15,0 2 0-15,0-3 0 0,3 7 8 0,-3-4-8 16,0 1 0-16,0 2 0 0,0-2 0 0,0-1 0 16,0 0-10-16,0 1 2 0,0-1 0 0,0-6 0 15,0-3-10-15,0 0-2 0,0 0 0 0,0 0 0 16,0 0-8-16,0 0-1 0,0 0-1 0,0 0 0 15,4 0-1-15,-1 7 0 0,4-4 0 0,-3 0 0 16,-1-3-14-16,5 0-3 0,-5-3-1 0,1 3 0 16,3-3-110-16,-4-4-21 0</inkml:trace>
  <inkml:trace contextRef="#ctx0" brushRef="#br0" timeOffset="38758.483">8195 4846 1661 0,'0'0'47'0,"-7"-6"10"0,7 6-45 0,-7-3-12 0,7 3 0 0,-7 0 0 15,7 0 45-15,-7 0 7 0,0 0 2 0,7 0 0 16,0 0-27-16,-4 0-6 0,4 0-1 0,0 0 0 16,-10 0-8-16,10 0-1 0,-7 3-1 0,0-3 0 15,-1 0-10-15,8 0 12 0,-7 3-12 0,0 0 12 16,0-3 12-16,7 0 4 0,-7 0 0 0,0 7 0 0,0-1-28 16,0 0 0-16,0 1 0 0,0 2 0 15,0 0 0-15,0 1 0 0,0-4 0 0,3 7 0 0,1-4 0 0,-1 4 0 16,-3-4 0-16,7 4 0 15,-3-1 0-15,3 1 0 0,0-1-14 0,0 4 5 0,0-4 9 0,3 1 0 16,4-1-9-16,-7 1 9 0,7-4 0 0,-3-2 0 16,3 5 0-16,-4-2 0 0,4-4 0 0,-3 3 0 15,3-2-9-15,-3-4 9 0,3 3 0 0,-4-3-8 0,4 0 8 16,0-3 0-16,0 7-10 16,0-4 10-16,0-3-8 0,0 0 8 0,1-3 0 0,-1-4 0 0,0 7 0 15,3-3 0-15,-3 0 0 0,0-3 0 0,0-1 0 0,0 1 0 16,1 0 0-16,-1 3 0 0,-4-10 0 0,4 10 8 15,-3-6 6-15,-1 2 2 0,1-2 0 16,-4 0 0-16,0-1-7 0,0-2-1 0,-4 5 0 0,1-2 0 16,-1-4-8-16,1 7 8 0,-1-6-8 0,1 8 8 15,-1-2 0-15,1 0 0 0,3 6 0 0,-4-6 0 16,4 6-8-16,0 0 12 0,-4-3-12 0,4 3 12 16,0 0-2-16,0 0 0 0,0 0 0 0,0 0 0 15,0 0-10-15,0 0 12 0,0 0-12 0,0 0 12 16,0 0-12-16,0 0-16 0,0 0 4 0,0 0 1 15,0 0 11-15,0 0 0 0,0 0-9 0,0 0 9 16,4 6 0-16,-4 0 0 0,4 0 0 0,-1 1 0 16,1 5 0-16,-4-2 0 0,3-1 0 0,1 4 0 15,-4-1-11-15,3 4 3 0,1-1 0 0,-1 4 0 16,4 0 8-16,-3-3-8 0,3 9 8 0,0-3-8 16,0 3 8-16,0 3 0 0,0 0 0 0,0-3-8 15,4 4 8-15,-4-1 16 0,3-3-4 0,1 6-1 16,-4-3-3-16,4-2 0 0,-1-4 0 0,1 3 0 15,-4-3-8-15,3 0 0 0,-3-4 0 0,0 1 8 0,1-3-8 16,-1-1 0-16,-4-2 0 0,4 0 0 0,-3-4 0 16,-4 0 0-16,3-2 0 0,-3 2 0 0,0 0 9 0,0 1-9 15,-3-4 10-15,-1 7-10 16,1-7 14-16,-1 0-3 0,-3 4-1 0,4-1 0 0,-5-6 6 0,1 7 0 16,0-7 1-16,0 3 0 0,0 0-5 0,0-6 0 0,0 7-1 15,0-4 0-15,-4 0-11 0,1 0 8 16,-1 0-8-16,1 0 8 0,3-3-8 0,-4 0 10 0,4 0-10 0,-4 0 10 15,1 0-10-15,-1 0 0 0,1 0 0 0,-4 0 0 16,3-3 0-16,0 3 0 0,1-3 0 16,-1 0 0-16,4 0 0 0,-7 0 0 15,7-4 0-15,-4 4 0 0,4 0-21 0,-3-3 0 0,3 3 0 0,0-7 0 16,0 7-11-16,0-3-3 16,0 0 0-16,0-1 0 0,-1 1-8 0,5 0-1 15,-4 3-1-15,7 3 0 0,-4-10-33 0,4 10-6 0,-3-6-2 0,3 3 0 16,0-4-130-16,0 7-27 15</inkml:trace>
  <inkml:trace contextRef="#ctx0" brushRef="#br0" timeOffset="40492.269">8530 4972 691 0,'0'0'14'0,"0"0"4"0,0 0-18 0,0 0 0 0,0 0 0 0,0 0 0 15,0 0 12-15,-3-6 0 0,-1-1-1 0,1 1 0 16,-1 0-11-16,-3 0 0 0,0-1 0 0,3 4 8 15,-3-3-8-15,0 0 0 0,0-1 0 0,0 1 0 16,-3 3 11-16,3 0 0 0,0 3 0 0,-1 0 0 16,8 0 16-16,0 0 3 0,0 0 1 0,-3 0 0 15,3 0-13-15,0 0-2 0,0 0-1 0,0 0 0 16,0 0 3-16,0 0 1 0,0 0 0 0,0 0 0 16,0 0-3-16,0 0-1 0,0 0 0 0,0 0 0 15,0 0-3-15,0 0 0 0,0 0 0 0,0 0 0 16,0 0 4-16,0 0 0 0,0-6 0 0,0 6 0 15,0 0 4-15,3-4 0 0,-3 4 1 0,0 0 0 16,0 0 15-16,0 0 4 0,8-3 0 0,-8 3 0 16,0 0-2-16,0 0 0 0,0 0 0 0,0 0 0 15,0 0-5-15,3 0-1 0,-3 0 0 0,0 0 0 16,7 0-3-16,-7 0-1 0,0 0 0 0,11 3 0 16,-4 1-3-16,-4-4-1 0,4 0 0 0,0 0 0 15,0 0-24-15,0 6 8 0,1-3-8 0,-1 0 0 16,0-3 0-16,0 0 0 0,0 0 0 0,3 6 0 15,-3-3 0-15,4 1 0 0,0-1 0 0,-4 0 0 16,3 0 0-16,-3-3 0 0,0 3 0 0,0-3 0 0,0 0 0 16,-3 0 0-16,3 0 0 0,-3 0 0 0,-4 0 0 15,3-3 0-15,1 0 0 0,-1 0 0 16,-3 3 15-16,4-3 4 0,-1-4 1 0,-3 7 0 0,4-6 4 0,-4 0 2 16,3 0 0-16,-3 2 0 0,0-2-5 15,0 0-1-15,-3 0 0 0,3-1 0 0,0 1-20 0,0 0 0 0,0-4 0 16,-4 4 0-16,4-3 0 0,-3 2 0 0,-1-2 0 0,4 6 0 15,-3-7 0-15,-1 4 0 16,4 0 0-16,0-3 0 0,-3-4 0 0,3 7 0 0,0-4 0 16,-4 1 0-16,4 3-15 0,-4-1-4 0,4 7-1 0,0 0 0 15,-3-9 20-15,3 6 0 0,-4-7 0 0,4 10 0 16,0 0 0-16,0 0 0 0,-7 0 0 0,7 0 0 16,-7 0 0-16,0 0 0 0,7 0 0 0,-10 7 0 15,3-4 0-15,-4 0 0 0,0-3-8 0,4 6 8 16,-3-3 0-16,3 4 0 0,0-1-8 0,-4 3 8 15,4 1 0-15,0-4 0 0,0 7-8 0,0-4 8 16,3 3 0-16,1 1-8 0,-4 0 8 0,7-4 0 16,-4 3-11-16,4-2 11 0,4-1-10 0,-1 4 10 15,-3-4-10-15,4-2 10 0,-1 5-10 0,-3-3 10 16,4 1 0-16,-4-1-9 0,3-2 9 0,1 2 0 16,-1 0 0-16,5-2 0 0,-5 2 0 0,1-3 0 15,3 1 0-15,0 2 0 0,0-6 0 0,0 13 0 16,0-10 0-16,0 0 0 0,3 1 0 0,-2-1 0 15,-1 0 0-15,3 4 0 0,-3-4 0 0,0-3 0 16,0 3 0-16,0-3 0 0,0 1 0 0,1-1 0 16,2-3 0-16,-3 0 9 0,4 6-9 0,-1-3 0 0,1 0 0 15,-4-3-14-15,0 0 1 0,4 6 0 16,-1-2-14-16,1-1-2 0,-1 0-1 0,4 3 0 16,-3-3-22-16,3 4-4 0,0-4 0 0,-3 3-1 15,-1 0-17-15,1-6-3 0,3 10-1 0,-3-7 0 16,-4 0 1-16,3 0 0 0,-3 0 0 0</inkml:trace>
  <inkml:trace contextRef="#ctx0" brushRef="#br0" timeOffset="49445.448">9387 4812 352 0,'0'0'0'0,"0"0"16"0,0 0-16 0,0 0 0 0,0 0 0 0,0 0 0 15,0 0 41-15,0 0 6 0,0 0 1 0,0 0 0 16,0 0 16-16,0 0 3 0,0 0 1 0,0 0 0 15,0 0 16-15,0 0 4 0,0 0 1 0,0 0 0 16,0 0-22-16,0 0-5 0,0 0-1 0,0 0 0 16,0 0-28-16,0 0-5 0,0 0-2 0,0 0 0 15,-7-6-12-15,4-1-2 0,-1 4-1 0,1 0 0 16,-1-3 5-16,1 3 0 0,-1-3 1 0,-3 2 0 16,4 1-4-16,-4-3-1 0,-1 6 0 0,5-3 0 15,-8 0 1-15,4 3 0 0,-3-7 0 0,3 7 0 16,0-3-5-16,-4 3-8 0,4 0 11 0,0-3-11 15,0 3 0-15,-4 0 0 0,4 3 0 0,0-3 0 0,7 0 0 0,-10 3 0 16,10-3 10-16,-7 10-10 16,0-7 0-16,-1 6 0 0,5-2-9 0,-1-1 9 0,1 3-11 0,-1 4 11 15,1-4-10-15,-1 1 10 0,4-1 0 0,0 0-9 0,0 4 9 0,0 3 0 16,0-7 0-16,0 1 0 0,0 2 0 0,0 1 0 16,0-7 0-16,0 3 11 0,0-9-1 0,0 7 0 15,0-7 0-15,4 9 0 0,-4-9 0 16,0 3 0-16,0-3-10 0,0 0 10 0,7 6-10 0,-7-6 10 15,3 4-1-15,4-1 0 0,-3-3 0 16,3 0 0-16,0 0 3 0,-3 0 1 0,3-3 0 0,0-1 0 16,0 4-13-16,-4-6 0 0,4 6 8 0,0 0-8 15,0 0 0-15,1-3 0 0,-1 3 0 0,0 0 0 16,-4 0 0-16,-3 0 0 0,7-3-8 0,-7 3 8 16,4-6 0-16,-4 6 0 0,3 0 0 0,-3 0 0 15,0 0 0-15,4-4 0 0,-4 4 11 0,3-6-11 16,-3 0 28-16,0 0-2 0,4 2 0 0,-4-5 0 15,0 3-6-15,0-4-2 0,3 1 0 0,-3 0 0 16,0-4-18-16,4 7 0 0,-1-4 8 0,1 4-8 16,-1-3 0-16,-3 2 0 0,0 7 0 0,0 0 0 15,0 0 0-15,0 0-9 0,0 0 9 0,0 0-8 16,0 0 8-16,0 0-13 0,0 0 5 0,0 0 8 16,0 0-16-16,0 0 5 0,0 0 1 0,0 0 0 15,0 0 10-15,0 0-8 0,0 0 8 0,0 0-8 16,0 0 8-16,0 0 0 0,0 0 8 0,4 7-8 0,-4-7 16 15,4 9-2-15,-4-9 0 0,3 6 0 0,-3 4-3 0,4-4-1 16,-1 3 0-16,1-2 0 16,-1 2-2-16,4 1-8 0,0 2 12 0,-3-3-4 0,3 1-8 0,0 2 0 15,0 1 0-15,0 0 8 0,0-1-8 0,4 1 0 16,-4-1 0-16,0 4 0 0,0-4 0 0,0 1 10 16,0-7-10-16,4 7 10 0,-4-4-10 0,0-3 0 15,-4 1 0-15,4 2 8 0,0 0-8 0,-3-2 0 0,3 2 9 0,-4-3-9 16,1 1 0-1,3-1 8-15,-3 0-8 0,-1 1 0 0,1-1 12 0,-1 0-1 0,-3-6-1 0,4 3 0 16,-4-3-45 0,3 3-9-16,-3-3-1 0,0 0-1 0,0 0-22 0,0 0-5 15,0 0-1-15,0 0 0 0,4 3-49 0,3-3-9 16</inkml:trace>
  <inkml:trace contextRef="#ctx0" brushRef="#br0" timeOffset="49829.239">9758 4928 1314 0,'0'0'37'0,"0"0"8"0,-7 0-36 0,7 0-9 0,0 0 0 0,0 0 0 16,0 0 33-16,0 0 5 0,0 0 1 0,0 0 0 15,0 0-11-15,0 0-3 0,0 0 0 0,-7 6 0 16,7-6-25-16,0 0 0 0,0 0 0 0,-4 7 0 16,4-1 56-16,0 0 7 0,0 4 1 0,0-4 0 15,4 3-64-15,-4 1-16 0,3-1-2 0,1 0 0 16,3 4 27-16,-4 0 6 0,-3-4 1 0,4 3 0 15,-1 1-7-15,1 0-1 0,-1-1 0 0,1-3 0 16,3 4 2-16,-3-4 0 0,-1-2 0 0,-3-1 0 16,0-6-2-16,0 0-8 0,0 0 12 0,0 0-4 15,0 0-8-15,0 0 0 0,4-6 0 0,-4-4 0 16,0-2-129-16,-7-4-28 0,-8-18-6 16,5 9-1-16</inkml:trace>
  <inkml:trace contextRef="#ctx0" brushRef="#br0" timeOffset="50118.596">9680 4605 1407 0,'0'0'31'0,"0"0"6"0,0-9 2 0,4-1 1 0,-4 10-32 0,0 0-8 0,0 0 0 0,0 0 0 32,0 0-30-32,0-3-7 0,0 3-2 0,0 0 0 0,0 0 39 0,0 0 0 0,0 0 0 0,0 0 0 15,0 0 0-15,0 0 0 0,0 0 0 0,0 0 0 16</inkml:trace>
  <inkml:trace contextRef="#ctx0" brushRef="#br0" timeOffset="50875.045">10128 4821 1393 0,'0'0'30'0,"0"0"6"0,0 0 2 0,0 0 2 0,-3-9-32 0,3 9-8 0,0 0 0 0,0 0 0 16,0 0 55-16,-4 0 9 0,4 0 1 0,0 0 1 15,0 0-14-15,0 0-2 0,-3-6-1 0,3 6 0 16,0 0-17-16,0 0-3 0,0 0-1 0,0 0 0 16,0 0-17-16,-4 0-11 0,4 0 12 0,-10 3-12 15,2 0 0-15,1-3 0 0,4 6 0 0,-4 1 0 16,0-1 8-16,0 0-8 0,0 0 0 0,0-3 0 15,0 7 18-15,3-7-3 0,-3 10-1 0,3-7 0 16,1 0-6-16,3-6-8 0,-4 6 11 0,4-6-11 16,0 4 8-16,0-4-8 0,0 0 0 0,-3 9 0 15,3-9 0-15,0 0 0 0,0 3 0 0,0-3 0 16,0 0 0-16,0 9 0 0,3-2-12 0,-3-7 12 16,0 0-11-16,4 6 11 0,-4-6-12 0,3 6 12 15,5-3-8-15,-5 1 8 0,1-4 0 0,3 9 0 16,-4-6-8-16,-3-3 8 0,0 0 0 0,7 0 0 0,0 6 0 15,-7-6 0-15,0 0 0 0,7 0 0 16,0 4 0-16,0-4 0 0,-7 0 0 0,7 0 0 0,-3 3 0 0,-4-3 0 16,7 0 0-16,0 0 0 0,0 3 0 0,0-3 0 15,-3 0 0-15,3 0 0 0,3 0 0 0,-3 3 0 16,-3 0 0-16,3-3 0 0,0 3 0 0,-3 0 0 16,3 0 0-16,0 1 0 0,-4-4 12 0,-3 0 5 15,7 6 2-15,-3 0 0 0,-1-6-19 0,4 10 0 16,-3-4 0-16,0 0 0 0,-1 0 0 15,1 1 0-15,-4-1 0 0,3 0 0 0,-3 0 0 0,0 4-11 16,0-4 11-16,0 0-13 0,0 1 13 0,0 2 0 16,-3-6 0-16,-1 7 10 0,1-4 2 0,-1 3 0 0,0-2 0 15,-3-4 0-15,0 6-12 0,0-6 0 0,0 7 0 16,0-7 0-16,-3 0 0 0,-1 0 0 0,0-3 0 0,1 0 0 31,-1 0-26-31,1 0-7 0,3-3-2 0,-4 0 0 16,4 0-36-16,0 0-7 0,0-4-2 0,0 7-444 0,3-6-88 0</inkml:trace>
  <inkml:trace contextRef="#ctx0" brushRef="#br0" timeOffset="52171.805">11222 4887 874 0,'-11'-3'18'16,"11"3"4"-16,-7 0-22 0,0 0 0 0,0 0 0 0,7 0 0 15,0 0 24-15,0 0 0 0,0 0 0 0,-7-3 0 16,7 3-15-16,-7 0-9 0,7 0 12 0,-4-3-12 15,4 3 17-15,0 0-3 0,0 0-1 0,0 0 0 16,-7 3 23-16,7-3 5 0,-7 6 1 0,4 1 0 16,3 2-14-16,3-6-4 0,1 10 0 0,-1-1 0 15,4-2 32-15,1 2 7 0,-1 7 1 0,0-3 0 0,0-4-8 0,0 10-2 16,0-3 0-16,0 0 0 0,0-4-22 16,-4-2-4-16,1-1 0 0,0-2-1 0,-1-1-2 0,-3 1 0 15,0-4 0-15,0-6 0 0,0 0 11 16,0 0 1-16,0 0 1 0,0 0 0 0,0 0 17 0,0 0 3 0,-7 3 1 15,0-3 0-15,0-3-29 0,0 3-6 16,0-6 0-16,0 3-1 0,0-4-23 0,0 4-10 0,0-3 1 16,-1 0 0-1,1-4-23-15,4 7-4 0,-4-6 0 0,3 9-1 0,1-7 17 0,3 1 3 0,0 0 1 0,0 6 0 16,0-6 54-16,0-4 11 0,3 10 3 0,1-6 0 16,-1 0-101-16,4-1-20 15,0-2-4-15,1 6-1 0,-1-13 55 0,0 10 19 0,3-7-12 0,-3 4 12 16,4-4 0-16,-4 4 0 0,0 0-8 0,0-1 8 15,0 1-10-15,0 2 1 0,0-2 0 0,0 6 0 16,0 0 9-16,-7 3-13 0,0 0 5 0,0 0 8 16,0 0-22-16,4 3 3 0,3 0 1 0,0 6 0 15,-4 1 0-15,1 2 0 0,0 1 0 0,-1 0 0 16,1 2 18-16,-1-5 0 0,1 8 0 0,-1-5 0 16,1 3 0-16,-1-4 0 0,-3 7 0 0,4-3 0 15,-1-4 0-15,4 4 0 0,-3-4 8 0,-1-5-8 16,1 5 0-16,-1-2 0 0,-3-10 0 0,0 0 0 15,0 0 0-15,0 0 9 0,0 0-9 0,0 0 8 16,7-10 4-16,-3 4 0 0,0-3 0 0,-4-4 0 16,0-6-4-16,0 7-8 0,0-4 12 0,0-3-4 15,-4 4-8-15,4-1 10 0,-4 0-10 0,1 0 10 0,3 1-10 16,0-4 0-16,0 3 0 0,0 1 0 0,-4-1 0 16,4 0 0-16,0 1 0 0,0-1 0 0,0 3 0 0,4 1 12 15,-4 2-2-15,7 1 0 0,-3-4-10 0,3 10 0 16,0-6 0-16,0 9 0 0,0-3-9 0,3 3 9 15,-3 0-12-15,4 3 12 0,0-3-16 16,-1 9 3-16,1-6 1 0,-1 10 0 0,1-4-7 0,-4 7-1 0,4-7 0 16,-4 10 0-16,0-3 20 0,0 3 16 0,-4 0-4 15,4-4 0-15,-3 4-12 0,-1 0-16 0,4-3 3 0,-3 2 1 16,-1-2 12-16,1-3 16 16,-4 9-3-16,4-7-1 0,-4-5-3 0,0 2-1 0,3 4 0 0,-3-7 0 15,0 1 10-15,0-1 2 0,0-9 0 0,0 0 0 16,0 0-12-16,0 0-8 0,0 0 12 0,4 3-12 15,-4-3 0-15,0 0 0 0,0 10 0 0,0-10-12 16,0 0-36-16,0 0-6 0,0 0-2 16,0 0 0-16,7-3-51 0,-4-4-10 0,4 1-3 0</inkml:trace>
  <inkml:trace contextRef="#ctx0" brushRef="#br0" timeOffset="52832.498">11843 4978 1364 0,'0'0'28'0,"0"0"7"0,0 0-35 15,0 0 0-15,0 0 0 0,0 0 0 0,-4-3 76 0,-3-3 8 0,-3 3 1 0,3 0 1 16,3 3-26-16,-3-4-6 0,0-2-1 0,3 6 0 16,-3 0-16-16,0 0-3 0,0 0-1 0,0-3 0 15,0 3-23-15,0 0-10 0,7 0 8 0,-7 3-8 16,0-3 0-16,0 6 0 0,7-6-12 0,-11 10 12 16,8-4-19-16,-4 3 4 0,3 1 1 0,1-4 0 15,-1 10 14-15,4-7-9 0,0 1 9 0,0 2-8 16,0 4 8-16,0-4 0 0,4 1-9 0,-4-1 9 15,3 1 0-15,4 0 0 0,-3-4 0 0,-1 4 0 16,4-4 0-16,-3-3 0 0,3 0 0 0,-4 1 0 16,5-7 0-16,-1 9 0 0,0-6 8 0,0-3-8 15,0 0 14-15,0 0-2 0,0-3-1 0,0-6 0 16,0 2 3-16,-4-2 1 0,5-3 0 0,-1-1 0 16,0-3-15-16,0 4 0 0,0-4 0 0,3 0 0 15,-6 1-17-15,3-1 0 0,-4 4 0 0,4-1 0 16,-3 0-5-16,0 1-1 0,-4 2 0 0,3 4 0 15,1-3-7-15,-4 3-2 0,3 2 0 0,-3 4 0 16,0 0 11-16,0 0 1 0,0 0 1 0,0 0 0 16,0 0 19-16,-7-6 16 0,7 6-4 0,0 0 0 15,0 0 2-15,-3 0 0 0,-5 10 0 0,5-4 0 0,3 0-6 16,-4 0 0-16,4 1-8 0,0 2 12 0,0 0-12 16,4 1 9-16,-4-1-9 0,0-2 8 0,3 2-8 15,1-3 10-15,0 10-10 0,-1-7 10 0,1 1-10 0,-1-1 0 16,1-6 0-16,-1 10 8 15,1-4 0-15,-1 1 0 0,1-1 0 0,-1-3 0 0,-3 7-8 0,4-7-11 16,-1 3 3-16,-3-2 0 0,4-1 8 0,-1 0 12 0,4-6-2 16,-3 10-1-1,3-7-33-15,0 3-6 0,0 0-2 0,4-2 0 0,-4 2 7 0,3-6 1 16,-3 6 0-16,4-6 0 16,-4 3-118-16,4-3-23 0</inkml:trace>
  <inkml:trace contextRef="#ctx0" brushRef="#br0" timeOffset="53780.027">12908 4966 1335 0,'0'0'29'0,"0"0"7"0,-3 6 0 0,3-6 2 0,-4 6-30 0,1 0-8 0,3-6 0 16,0 0 0-16,0 0 49 0,0 0 9 0,0 0 2 0,0 0 0 16,0 0-8-16,0 0 0 0,0 0-1 0,0 0 0 15,0 0-6-15,0 0-1 0,0 0 0 0,-4-6 0 16,0 3-27-16,1-6-5 0,-1 2-2 15,4-2 0-15,-3 0-10 0,3 2-14 0,0-2 3 0,-4-1 1 16,4 1-10-16,0 3-1 0,0-4-1 0,0 10 0 31,0 0-14-31,-3-6-4 0,-1 3 0 0,4 3 0 0,0 0 22 0,-3-3 4 0,3 3 1 0,-11 0 0 16,4 0 13-16,-3 3-12 0,3 0 12 16,-1 3-12-16,1-2 12 0,0 2 0 0,0 0 0 0,0 3 0 15,0-2 0-15,-3 2-9 0,3 1 9 0,0 2 0 16,-4-2 0-16,4 2 0 0,0 1 0 0,0-4 0 15,0 10 18-15,3-10-1 0,1 1 0 0,-1 2 0 16,1 1-9-16,3-1-8 0,-4-2 9 16,4-1-9-16,0 0 8 0,0 1-8 0,0-1 0 0,0-2 0 15,4 2 11-15,-4-3-11 0,3 1 12 0,1-4-12 16,-1 3 16-16,4-3-3 0,-3 3-1 0,3-3 0 16,0 1 0-16,0-1-1 0,4-3 0 0,-1 9 0 15,1-9-3-15,3 3-8 0,0-3 12 0,0 7-4 16,0-4-8-16,4 3 0 0,-4-6 0 0,0 3 8 15,4 0-8-15,-4 0 0 0,0-3 0 0,0 0 0 16,0 0-52-16,0-3-10 16,0 0-2-16</inkml:trace>
  <inkml:trace contextRef="#ctx0" brushRef="#br0" timeOffset="54588.323">13134 4464 806 0,'0'0'17'0,"0"0"4"0,0 0 1 0,-7 0 2 0,7 0-24 0,-7 0 0 0,0 0 0 0,-4 0 0 16,4 0 56-16,7 0 6 0,-7 0 2 0,0 3 0 15,7-3 0-15,-7 3 0 0,7-3 0 0,0 0 0 0,0 0-52 0,0 0-12 16,-4 6 0-16,1-2 0 0,-1 5 0 16,4-3 0-16,-3 1 0 0,3 2 0 0,3-3 43 0,-3 7 5 15,0-4 2-15,4 4 0 16,-1-1-14-16,1 1-2 0,3 2-1 0,0 4 0 0,-3-6-12 0,3 9-2 15,-4-3-1-15,4-1 0 0,0 4-4 0,0-3-1 16,0 3 0-16,0-3 0 0,1 3 16 0,-1-3 3 16,0 0 1-16,3-4 0 0,-3 4-21 0,0 3-12 15,0-3 12-15,-3 0-12 0,3-1 27 16,-4-2-2-16,1 6 0 0,0-3 0 0,-4 3 0 0,3-10 0 16,-3 7 0-16,4 0 0 0,-4-3-9 0,3 6-3 15,-3-7 0-15,4 4 0 0,-1-3-13 0,1-4 11 16,-1-2-11-16,-3 2 10 0,0 4-10 0,4-10 0 15,-4-6 0-15,0 0 8 0,3 7-8 0,-3-7 0 0,0 0 0 16,0 0 0-16,0 0-9 0,0 0 9 0,0 0-12 0,0-4 12 16,4 1 0-1,-4 0 0-15,0 3 0 0,3-6 0 0,-3 0 0 16,4-1 0-16,-1 1 0 0,-3-3 0 0,4-1 0 0,-4 1 0 0,0 3 0 0,0-1 0 16,0-5 0-16,3 9 0 0,-3-4 0 0,0 4 0 15,0 3 0-15,0-6 0 0,0 0 0 0,0 6 0 16,0-10 0-16,0 10 0 0,4-3 0 0,-4 3 0 15,4-9 0-15,-4 9 0 0,3 0 0 0,-3 0 0 16,0 0-8-16,7-7 8 0,-7 7 0 0,4-3 0 16,-4 3-9-16,0 0 9 0,7-6 0 0,-7 6-9 15,7-3 9-15,-7 3-8 0,7-3 8 0,-7 3-8 16,7-3 8-16,-7 3 0 0,7 0 0 0,-7 0 0 16,7 0 0-16,-7 0-10 0,11 3 10 0,-11-3-10 15,7 3 2-15,-7-3 0 0,7 9 0 0,-4-2 0 16,4-4 8-16,-3 6 0 0,-1 0 0 0,1 1 0 15,-1-1 0-15,1 1 8 0,-4 2-8 0,3 4 0 16,1-4 0-16,-4-5 0 0,3 5 0 0,-3-2 8 16,0-1-8-16,4 1 0 0,-4 2 0 0,4-6 0 15,-4-6 0-15,0 0 0 0,0 0 0 0,0 0 8 16,0 0-24-16,0 0-5 0,0 0-1 0,0 0 0 16,0 0-58-16,7-3-12 0,0 0-3 0</inkml:trace>
  <inkml:trace contextRef="#ctx0" brushRef="#br0" timeOffset="55448.292">13737 4950 1485 0,'-7'3'31'0,"0"3"7"0,0-2-30 15,3-1-8-15,4-3 0 0,-10 3 0 0,3 3 56 16,0-3 9-16,-4 0 3 0,4 0 0 15,-3 1-13-15,3-4-3 0,-4 6 0 0,4-3 0 16,-4 0-22-16,4 3-5 0,-3-2-1 0,-1 2 0 0,11-6-24 0,-11 3 0 0,4 0 0 16,-3 3 0-1,10-6 0-15,-7 7 0 0,3-1-14 0,1 0 5 0,3 7 9 0,-4-4-8 0,4 1 8 0,0-1-8 32,4-3 8-32,-4 7-8 0,3-4 8 0,1 1-8 0,-4-1 8 0,3 4-8 0,1-4 8 0,-1 0-8 15,4-2 8-15,-3 2 0 0,3-6 8 0,-3 0-8 16,3 4 0-16,-4-4-8 0,8-3 0 0,-8 3 0 15,4 0 8-15,0 0 0 0,0 0 0 0,0 0 0 16,1 1 0-16,-1-4 0 0,3 3 0 16,-3-3 0-16,0-3 0 0,4 3 0 0,-4-4 0 0,0 1 0 15,0 0 0-15,4-3 0 0,-4 0 0 0,0-4 0 16,0 1 0-16,0-4 0 0,-4-2 0 0,4-4 8 16,-3 6-8-16,-1-9 12 0,-3 10-4 0,4-7 0 15,-4 3-8-15,0 4 0 0,4-4-8 0,-4 3 8 16,0 4-8-16,0 0 8 0,-4 5-8 0,4-2 8 15,0 6 0-15,0-6 0 0,0 6 0 0,0 0-8 16,0 0 8-16,0 0 0 0,0 0 10 0,0 0-10 16,0 0 9-16,0 0-9 0,0 0 8 0,0 0-8 15,0 0 0-15,4 9 0 0,-4-2 0 0,0 5 0 16,3 4 0-16,-3 0 0 0,4-1 0 0,-1 1 0 16,1 0 0-16,-1-1 0 0,1 1 0 0,-1 0 0 15,1-1 0-15,-1 1 0 0,1-4 0 0,-1 1 0 0,1-7 0 16,-4 4 0-16,0-10 0 0,3 9 0 15,-3-9 0-15,0 0 0 0,0 0 0 0,7 3 0 16,-7-3 0-16,4 7 0 0,-4-7 0 0,7 3 0 16,-7-3-24-16,0 0-3 0,7 3-1 0,-7-3 0 15,0 0-32-15,7 0-6 0,0-3-2 0,-7 3 0 16,7-3-100-16,0 3-20 0</inkml:trace>
  <inkml:trace contextRef="#ctx0" brushRef="#br0" timeOffset="56209.948">13995 5063 1519 0,'0'0'43'0,"0"0"9"0,0 0-41 0,0 0-11 0,0 0 0 0,0 0 0 15,0 0 32-15,0 0 4 0,0 0 0 0,0 0 1 16,0 0-17-16,0 0-3 0,0 0-1 0,0 0 0 16,0 0 0-16,0 0-1 0,0 6 0 0,3 0 0 15,-3 1-5-15,0 2-1 0,4-6 0 0,-4 7 0 16,0-10 5-16,0 9 1 0,0-3 0 0,0-6 0 16,3 7-2-16,-3 2 0 0,0-9 0 0,0 0 0 15,0 0 8-15,0 0 2 0,0 0 0 0,0 0 0 16,0 0-23-16,0 0 0 0,0 0 0 0,0 0 0 15,0 0 0-15,0 0 14 0,0 0-3 0,0 0-1 0,0 0 8 16,0 0 2-16,0 0 0 0,0-6 0 0,4 3-20 0,-4-7-17 16,3 4 3-16,-3-4 1 0,4 1 13 0,-4 0 0 15,0 2 0-15,3-2 0 16,1 3 15-16,-4-1-4 0,3-2-1 0,1 0 0 0,0 6-10 0,-1-4-11 0,1 1 3 0,-1 3 0 16,4 3 8-16,-3 0-10 0,-4 0 10 0,3 0-10 15,1 0 10-15,3 3 0 0,0 0 0 0,-4 3 0 16,4-2 0-16,0-1 9 0,1 6-9 0,-5-6 0 15,8 10 0-15,-4-7 0 0,0 0 0 16,0 4 0-16,3-10 0 0,-3 9 0 0,1-6 0 16,2 7 0-16,-3-4 0 0,0 0 0 15,4-3 0-15,-4 0 0 0,0 1 9 0,-4-4-9 0,4 0 0 0,-7 0 9 16,8 0-1-16,-1-4-8 0,0 1 12 0,-4 0-4 16,-3 3 2-16,4-6 0 0,-1 0 0 0,-3-4 0 15,0 10-10-15,4-3 10 0,-4-6-10 0,0 9 10 16,0 0-10-16,0-7 0 0,0 1 9 0,0 6-9 15,0 0 0-15,0 0 8 0,0 0-8 0,0-6 0 16,-4 0 0-16,4-4 0 0,-3 7 0 0,3 3 0 16,0 0 0-16,0 0 0 0,0 0 0 0,0 0 0 15,0 0 0-15,0 0 0 0,0-3 0 0,0 3 0 16,0 0-16-16,0 0 1 0,0 0 1 0,0 0 0 16,0 0 14-16,0 0-12 0,0 6 12 0,3 4-12 15,-3-4-2-15,0 3 0 0,4 1 0 0,-4-1 0 16,0 0 14-16,0-2 0 0,0-1 0 0,0-6 10 15,3 6-10-15,-3-6 10 0,0 0-10 0,0 7 10 0,0-7-10 16,0 0 0-16,0 0 0 0,7 3 0 0,0-3 0 16,0 0 0-16,4 0 8 0,-4 0-8 0,4 0-16 15,-1-3-6-15,1 3-1 0,3 0 0 16,-3-4-37-16,3 4-8 0,-4 0-2 0</inkml:trace>
  <inkml:trace contextRef="#ctx0" brushRef="#br0" timeOffset="57216.604">14404 4407 1166 0,'0'0'49'0,"0"0"-39"16,0 0 8-16,0 0 2 0,3-3 0 0,-3 3 0 15,8 3 36-15,-8-3 7 0,7 4 1 0,-4 2 1 16,1 0-5-16,-1 13 0 0,4-6-1 0,-3 2 0 16,-1 10-19-16,1-3-3 0,-1 6-1 0,1 1 0 15,-1 5-13-15,1 1-3 0,-1-1-1 0,1 4 0 16,-1-4-19-16,-3 4 0 0,4 3 0 0,0-4 0 15,-1-2 24-15,4 2-3 0,-3-2 0 0,3-7 0 16,0 4 5-16,3-7 1 0,-3-3 0 0,0-1 0 16,1-2-4-16,-1-3-1 0,0-3 0 0,0-1 0 15,-4-3 2-15,4-2 0 0,-3-7 0 0,-1 9 0 16,1-9-7-16,-1 3-1 0,-3-3 0 0,0-3 0 16,4 3 8-16,-4-3 0 0,3-3 1 0,-3-1 0 15,0 1-7-15,-3-3-2 0,3-4 0 0,-4 1 0 16,1 5-8-16,-1-5-8 0,4-4 12 0,-3 4-12 15,-1 5 8-15,-3-5-8 0,4-4 0 0,-1 4 0 16,1 5 0-16,-1-2 0 0,1-4 0 0,3 4-12 16,-4 0 12-16,4 2-12 0,0 1 12 0,0 0-12 0,0 0 12 15,4 2-11-15,-4-2 11 0,3 6-10 0,1-3 10 16,3 0-13-16,-4-3 5 0,4 6 8 16,4 0-16-16,-1 0 4 0,1 0 0 0,0 0 1 0,-1 0 3 0,1 0 0 15,3 6 0-15,-4-3 0 0,-2 0 8 0,2 3-10 0,-3-2 10 16,4 5-10-16,-4-3 10 0,0 4 0 15,-4-1 0-15,4 4 0 0,-3-1 0 16,3 1 0-16,0-1 0 0,-3 4 8 0,3 0-8 0,-4-1 0 0,1 1 0 0,-1 0 8 16,4-4-8-16,-3 1 0 0,-1-1 0 0,-3-2 0 15,4-1 0-15,-1-3 0 0,-3-6 8 0,0 0-8 16,0 0 8-16,0 0-8 0,0 0 10 0,0 0-10 16,0 0 16-16,0 0-4 0,0 0 0 0,-7 0 0 15,-3 0-12-15,3 0 0 0,-4 0 0 0,1 0 0 16,-5-3-13-16,1-6 4 0,0 9 1 15,-3-7 0-15,-1 4-6 0,0-3-1 0,-3 3 0 0,3 0 0 16,1 0-13-16,3 0-4 16,0-4 0-16,3 7 0 0,0 0-14 0,11 0-3 0,0 0-1 0,0 0 0 15,0 0-15-15,0 0-3 0,0 0-1 0,0 0 0 16,0 0-21-16,0 0-4 0,8 0-1 0,-1 0 0 16,-4 0-16-16,4-3-3 0</inkml:trace>
  <inkml:trace contextRef="#ctx0" brushRef="#br0" timeOffset="57770.25">14834 5019 1176 0,'0'0'33'0,"0"0"7"0,-7-3-32 0,7 3-8 0,0 0 0 0,0 0 0 16,0 0 45-16,0 0 7 0,0 0 2 0,0 0 0 16,0 0 10-16,0 0 1 0,0 0 1 0,0 0 0 15,0 0-33-15,0 0-6 0,0 0-2 0,0 0 0 16,4 6-2-16,3 0-1 0,-4 1 0 0,1 2 0 16,3 0-10-16,-4 4-3 0,5-4 0 0,-5 4 0 15,4-1 14-15,-3-2 2 0,-1 2 1 0,-3-5 0 16,4 5 15-16,-1-2 3 0,-3-4 1 0,4 0 0 15,-4-6-22-15,0 0-5 0,0 0-1 0,3 6 0 16,-3-6-7-16,0 0-2 0,4 7 0 0,-4-7 0 16,0 0-8-16,0 0 0 0,0 0 0 0,0 0 0 15,0 0 24-15,0 0 4 0,0 0 0 0,0 0 0 16,-4-7 0-16,4-5 0 0,-3-4 0 0,-4 4 0 16,3 2-13-16,-3 1-3 0,0-7 0 0,0 4 0 15,0 2-12-15,0 1 0 0,0-7 0 0,0 4 0 16,3 5 0-16,1-2-8 0,-1-4 8 0,1 4-13 15,-1 0 2-15,1 2 1 0,-1 1 0 0,1-3 0 16,-1-4 10-16,4 10 0 0,0-6-9 0,0 2 9 16,0 4 0-16,0 3-11 0,0-6 11 0,4 0-8 15,-1 2-2-15,4-5 0 0,-3 9 0 0,3-3 0 16,0 0 10-16,3 3-13 0,-3 0 5 0,0-6 8 0,4 6-20 0,0 0 4 16,-1 6 1-16,-3-6 0 15,4 0-33-15,-4 3-6 0,4-3-2 0,-1 0 0 16,1 0-16-16,-1 0-3 0,1 0-1 0,3-3 0 15,0 3 4-15,0 0 0 0,4-6 0 0,-4 6 0 16,0 0-96-16,-3 0-20 0</inkml:trace>
  <inkml:trace contextRef="#ctx0" brushRef="#br0" timeOffset="58445.888">15169 4969 1683 0,'0'0'48'0,"0"0"10"0,-3 3-46 0,3-3-12 0,-7 6 0 0,7-6 0 0,0 0 47 0,-4 6 7 16,4-6 2-16,0 0 0 0,0 0-28 0,0 0-6 16,0 0-1-16,0 0 0 0,0 0 1 0,0 0 0 15,0 0 0-15,0 0 0 0,0 0-10 0,7 4-1 16,-3-4-1-16,3 6 0 0,0-3-2 0,4-3-8 15,-4 3 12-15,3-3-4 0,1 0-8 0,-1 0 0 16,1 0 0-16,3 0 0 0,-3 6 0 0,-1-6 0 16,1 0 0-16,-1 0 0 0,-2-6 0 0,2 6 0 15,-3 0 9-15,4-3-9 0,-4 3 8 0,0-3-8 16,-4-3 8-16,1 6-8 0,3-4 15 0,0 1-2 16,-7 3 0-16,4-3 0 0,-4 3 4 0,0-9 1 0,3 3 0 15,-3-4 0-15,4 7-9 0,-1-6-1 0,-3 9-8 16,4-7 12-16,-4 1-12 0,0 0 0 0,0 6 8 0,0-7-8 15,0 7 0-15,0-3-8 0,0 3 8 16,0-6-13 0,-4 3-22-16,1-6-4 0,-1 9-1 0,1-7 0 15,-5 4 8-15,1 0 0 0,0-3 1 0,4 6 0 0,-8-3 15 0,4 6 2 0,-3-3 1 0,-1 3 0 16,0 0 13-16,-3 0 0 0,4 3 0 0,-4-2 0 16,3 5 15-16,-3-6 2 15,7 6 1-15,-4-5 0 0,8 5-10 0,-1-3-8 0,1 1 9 0,-1 5-9 16,1-2 0-16,3 2 0 0,0 1 0 0,0-4 0 15,3 4 0-15,-3-1 8 0,4 1-8 0,-1-1 0 16,-3-2 0-16,4-1 0 0,-1 0 8 0,1-2-8 16,-1 5 0-16,1-6 0 0,-4 4 0 0,3-1 0 15,1-2 0-15,-4 2 0 0,3-3 0 0,1 7 0 16,-4-4 8-16,4-3 0 0,-1 1-8 0,1 2 12 16,-1-6 1-16,1 7 0 0,3-1 0 0,-4-3 0 15,4-2-4-15,4 2-1 0,-4 0 0 0,7 0 0 16,-3 1 1-16,3-4 0 0,-4 0 0 0,4-3 0 15,1 9-9-15,2-6 0 0,-3 1 0 0,0-1-11 16,1-3-33-16,-1 0-6 0,-4 0-2 0,1-3 0 16,-1 3-36-16,4-4-8 0,1 1-2 0,-5 0 0 15,-3-3-48-15,4 6-10 0,-4-6-1 0</inkml:trace>
  <inkml:trace contextRef="#ctx0" brushRef="#br0" timeOffset="60594.892">16722 5000 1227 0,'0'0'52'0,"0"0"-42"16,0 0 29-16,0 0 5 0,0 0 2 0,-7 0 0 16,3-3-35-16,1 0-11 0,-1-3 0 0,0 2 0 15,1 1 0-15,-1-3 0 0,1 0 0 0,3 0 0 16,-4 2 12-16,1-2 1 0,3-6 1 0,-4 12 0 16,1-7 30-16,-4 1 5 0,3 3 2 0,-3-3 0 15,4 2-15-15,-4 1-4 0,0-3 0 0,-4 6 0 16,4 0-5-16,-4-3-2 0,1 3 0 0,-1-3 0 15,1 3-7-15,-1 3-2 0,4-3 0 0,-4 3 0 16,1-3-16-16,3 0 0 0,0 6 0 0,-4-3 0 16,11-3 0-16,-7 4 0 0,0-1 0 0,0 0 0 15,7-3 0-15,-7 6 0 0,0 0-10 0,3-2 10 16,1 5 0-16,-4 0 0 0,3-2-9 0,1 2 9 16,-1 4 0-16,1-4 0 0,3 4-8 0,-4-1 8 0,0-2 0 15,4 2 0-15,0-3 0 0,0 1 0 16,0-1 0-16,0 1 0 0,0-1 0 0,4-6 0 0,0 7 0 0,-4-10 0 15,3 6-8-15,1-3 8 16,-4-3 0-16,7 0 0 0,-4 0 0 0,4 0 0 0,0-3 8 16,4 0 0-16,-4-4-8 0,4 1 12 0,-1 0-12 0,1 0 11 15,-1-4-11-15,1 1 10 0,-1-1-10 0,1 1 0 16,0 0 0-16,-4-1 8 0,3 4-8 0,-3-3 0 0,0-1 0 0,0 7 8 16,0-6-8-16,-3 5 0 0,0-2 0 15,-4 6 8-15,0 0-8 0,0 0 0 0,0 0 9 16,0 0-9-16,0 0 25 0,0 0 1 0,0 0 0 0,0 0 0 15,0 0 9-15,0 0 1 0,3-3 1 0,-3 3 0 16,0 0-9-16,0 0-3 0,0 0 0 0,0 0 0 16,0 0-16-16,0 0-9 0,-3 6 10 0,3 1-10 15,0 5 0-15,0 4 0 0,0 0-13 0,0-1 4 16,3 4 9-16,1 3 0 0,-1 3 0 0,1 3 0 16,-1-3-9-16,4 4 9 0,-3-1-10 0,3 3 10 15,0 4-16-15,0-1 4 0,0 1 0 0,0-4 0 16,0 3 12-16,0-5 0 0,0 2 0 0,4-3 0 15,-4 1 0-15,0-4 0 0,3 0 0 0,-2-3 0 0,-1-4 0 0,0-2 0 16,0 6 0-16,0-6 0 0,0 3 0 0,-4-4 13 16,1 1-4-16,3 0-1 15,-4-1-8-15,1 1 8 0,0 0-8 0,-1-1 8 16,1 1-8-16,-4 0 8 0,3-1-8 0,1-2 8 0,-4-1-8 0,0-2 8 16,-4-1-8-16,4-9 8 0,0 3 0 0,0-3-8 15,0 0 12-15,0 0-4 0,0 0 1 0,0 0 0 16,0 0 0-16,0 0 0 0,0 0-1 0,0 0 0 0,0 0 0 0,-7 0 0 15,7 0-8-15,-7 0 12 16,0 0-12-16,7 0 12 0,-7-3-12 0,0-6 0 16,3 9 9-16,1-6-9 0,-1-1 0 0,1 1 0 0,-1 0 0 15,4-4 0-15,-3 7 0 0,3-6 0 0,0 3 0 0,0-4 0 16,0 1 0-16,0-1 0 16,0-2 0-16,0-1 0 0,0 4 0 0,3-4 0 0,1-2 0 0,-1 2 0 15,1-6 0-15,-1 7 0 0,1-1 0 0,3 4 0 16,-4-7-9-16,4 0 9 0,1 1-10 0,-1 2 10 15,3 1 0-15,-3-1 0 0,0 4 0 0,4-4 0 16,-1 7-24-16,-3-4 2 0,1 1 0 0,2 6 0 16,-3 0-18-1,4-3-4-15,-4 6-1 0,3-4 0 0,-3-2-8 0,0 6-2 16,1 0 0-16,-1 0 0 0,0 0-29 0,-4 0-5 0,1 6-2 16,3-6 0-16,-7 0-22 0,7 4-5 0,-7-4-1 15</inkml:trace>
  <inkml:trace contextRef="#ctx0" brushRef="#br0" timeOffset="61150.715">16954 5010 1116 0,'0'0'23'0,"0"0"6"0,0 0-29 16,0 0 0-16,0 0 0 0,0 0 0 0,0 0 68 0,0 0 7 0,0 0 1 0,-7 6 1 15,7-6-30-15,0 0-7 0,0 0 0 0,-3 6-1 16,3-6 10-16,0 0 3 0,0 0 0 0,-4 6 0 15,1 1-16-15,3 2-2 0,0-6-1 0,0 7 0 16,0-10-24-16,0 9-9 0,3-3 0 0,1 1 9 16,-1-4-9-16,4 6 0 0,1-6 0 0,-1 3 0 15,0-2 0-15,0 2 0 0,3-3 0 0,1 3 8 16,-1-3-8-16,1 4 10 0,0-7-10 0,3 6 10 16,-4 0 1-16,1-6 0 0,3 10 0 0,-3-7 0 15,-4 3 1-15,3-3 0 0,1-3 0 0,-4 3 0 16,0-3 5-16,-7 0 2 0,7-3 0 0,-3 3 0 15,3-6 9-15,-4 0 3 0,1-4 0 0,3 4 0 16,-4-3-3-16,1-1 0 0,-1-2 0 0,1-1 0 16,-1 1-19-16,1-4-9 0,-1 0 8 0,1 4-8 15,-1-4 0-15,-3-3 0 0,0 7 0 0,0-1-11 16,0-3-17-16,0 4-4 0,-3-4-1 0,-1 4 0 16,4-1-7-16,-3 1-2 0,3-1 0 0,0 4 0 15,-4-4 8-15,4 10 2 0,0-7 0 0,-3 10 0 16,3 0-27-16,0 0-5 0,0 0 0 0,0 0-1 15,0 0-1-15,0 0 0 0,0 0 0 0,0 0 0 16,0 0-9-16,0 0-1 0,0-6-1 0</inkml:trace>
  <inkml:trace contextRef="#ctx0" brushRef="#br0" timeOffset="61781.688">17597 5035 1140 0,'0'0'24'0,"0"0"4"0,0 0-28 0,0 0 0 0,0 0 0 0,-7-3 0 16,3-1 40-16,-3-5 3 0,3 6 0 0,-3-13 0 16,4 13 14-16,-4-6 3 0,0 5 1 0,0-2 0 15,0 0-17-15,0 0-3 0,-1 3-1 0,1-1 0 16,0-2-16-16,-3 6-3 0,-1 6-1 0,1-6 0 16,3 4 4-16,-1 2 1 0,1 0 0 0,0-3 0 15,0 7-14-15,4-1-3 0,-4 4-8 0,3-1 12 16,1-2-12-16,-4 2 0 0,3 1 0 0,1-1 0 15,-4-2 8-15,3 2 0 0,0-3-8 0,1 1 12 0,-1 2 2 0,4-5 0 16,0 2 0-16,0-9 0 0,0 0-1 16,0 0 0-16,0 0 0 0,0 0 0 0,4 3-13 0,-1 4 8 15,1-4-8-15,3-3 0 0,4 0 12 0,-1 0-4 0,-3-3-8 16,7-4 12-16,-3 4-12 0,3-6 11 0,0 2-11 0,-3-2 10 16,3-4-10-1,-4 4 0-15,1-3 9 0,0 2-9 0,-4-2 0 0,3 2 0 16,-3-2 0-16,0 2-12 0,-3 1-2 0,-1-1-1 0,1 4 0 0,0 0 0 15,-4 0 15-15,0 6-11 0,0 0 11 0,0 0-10 16,0 0 10-16,0 0 0 0,0 0 0 16,-8 0 0-16,5 0 0 0,3 0 0 0,0 0 0 0,-7 6 0 15,0-3 14-15,3 0 2 0,1 7 0 0,-1-1 0 16,1-3-4-16,3 4 0 0,0-4 0 0,0 0 0 16,0 7-12-16,3-4 0 0,-3 1 0 0,4-1 0 15,-1-3 0-15,-3 4 0 0,4-4 0 0,-4-6 0 16,3 6-13-16,-3-6 1 0,0 0 0 0,0 0 0 15,4 3-16-15,-4-3-2 0,3 3-1 0,-3-3 0 16,0 0-41-16,7 0-8 0,-7 0-1 0</inkml:trace>
  <inkml:trace contextRef="#ctx0" brushRef="#br0" timeOffset="62315.876">17713 4969 881 0,'0'0'37'16,"0"0"-29"-16,0 0 60 0,0 0 12 0,-4 6 2 16,4 0 1-16,-3 1-12 0,3 2-3 0,0 0 0 0,0 1 0 15,0-1-14-15,0 1-3 0,0-1-1 0,3 0 0 16,-3 1-6-16,4-1-2 0,-4 1 0 0,0-4 0 15,3 0-11-15,1 0-3 0,-4 1 0 0,0-7 0 16,4 6-9-16,-1-3-3 0,1 3 0 0,-4-6 0 16,0 0-16-16,0 0 10 0,0 0-10 0,0 0 8 15,0 0-8-15,0 0 0 0,3 0 0 0,-3 0 0 16,4-3 8-16,-1 0-8 0,4-3 12 0,-7 3-4 16,4-4 8-16,-4 1 0 0,0 3 1 0,0-6 0 15,0 9-1-15,0-7-1 0,0 4 0 0,0 3 0 16,3-6 5-16,-3 0 0 0,0-1 1 0,4 1 0 15,-4 0-5-15,0 0-2 0,3 3 0 0,1-4 0 16,3 1-14-16,0 3-13 0,0-7 2 0,4 4 1 16,-1 3 10-16,1-6-8 0,-1 5 8 0,1 1-8 15,0 0-3-15,-1 0 0 0,1-3 0 0,-1 6 0 16,1-3 11-16,-4 3-10 0,4 0 10 0,-4 3-10 16,3 0-7-16,-3 0-2 0,-3 3 0 0,3 1 0 15,0 5-6-15,-4 4-2 0,1-4 0 0,-1 7 0 16,1 0 18-16,-4 3 9 0,3 0-10 0,-3-3 10 15,0 6 0-15,4-10 0 0,-4 1 0 0,0 0 0 16,4-4 0-16,-4-2 0 0,0-4 0 0,0-6 0 0,0 0 0 16,0 0 0-16,0 0 0 0,0 0 0 0,3-6-18 15,1 0-1-15,-4-4 0 0</inkml:trace>
  <inkml:trace contextRef="#ctx0" brushRef="#br0" timeOffset="63112.251">18415 5019 741 0,'-4'-3'31'0,"4"-7"-31"16,-3 4-37-16,3 0-14 0,-4 0-2 0,4 2-1 16,-3-2 22-16,3 6 4 0,-4-3 0 0,-3-3 1 15,4 0 135-15,-1 2 26 0,-3-2 6 0,0 3 0 16,4-6 7-16,-1 9 1 0,4 0 0 0,-7-4 0 16,0 1-28-16,0 3-4 0,-4-3-2 0,4 3 0 15,-3 3-54-15,-1-3-12 0,1 7-1 0,-1-7-1 16,0 9-21-16,-3-6-4 0,0 10-1 0,4-4 0 15,2 0-5-15,-2 1-2 0,3-4 0 0,0 10 0 16,0-7-13-16,3 1 0 0,1 2 8 0,-1 4-8 16,4-7 0-16,0 1 0 0,0 2 0 0,0 4 0 15,4-7 0-15,-1 1 0 0,1-1 0 0,-1-6 0 0,1 10 0 16,3-4 0-16,-4-3 0 0,4 1 0 0,0-1 0 0,1-3 0 16,-1-3 0-16,3 3 0 15,-3-3 0-15,4 0 0 0,-4 0 0 0,0-3 0 0,0 3 12 0,4-9-4 16,-4 9-8-16,0-7 12 0,0 1 8 0,0-3 0 0,0-4 1 15,0 7 0-15,0-7-21 0,0 1 9 0,4-4-9 16,-1 4 0-16,-3-4 14 0,4-3-4 0,-1 0-1 0,1-3 0 16,0-3-9-16,-4-3 0 0,3 3 0 15,-3-3 0-15,0-7 12 0,-3 1-4 0,-1-1 0 16,-3-2 0-16,4-4 0 0,-4 6-8 0,-4-8 12 0,1 2-4 16,-1 0-8-16,1 0 10 0,-4 7-10 0,0-4 10 15,-4 4-10-15,1 5 0 0,-1 1 0 0,0 3 8 16,1 3-17-16,-1 3-4 0,4 7-1 0,0 2 0 15,4 1 3-15,3 9 1 0,0 0 0 0,0 0 0 16,0 0 10-16,-7 6-12 0,-1 1 12 0,5 5-12 16,-1-3 12-16,1 7-10 0,-4-6 10 0,3 2-10 15,1 10 10-15,3-3-12 0,-4 6 12 0,1-9-12 16,3 9 12-16,0-3 0 0,0 3 0 0,0 3 0 16,0 0 0-16,0-3 8 0,0 10-8 0,0-4 11 15,0 4-11-15,0-1 0 0,0 1 0 0,0 2 0 16,0 1 0-16,0-1 0 0,0 4 0 0,0-3-11 15,0 0 11-15,0-4 0 0,0 4 0 0,0-4 0 16,0-3 16-16,3-2-2 0,1-1 0 0,-1-3 0 16,1 0-3-16,3-3-1 0,-4-3 0 0,1-3 0 15,3-4-10-15,-3 1 0 0,3-1 9 0,-4-6-9 0,1 1 0 16,3-4-12-16,0-3 2 0,0-3 0 16,-4 0-20-16,4-1-4 0,-3-2-1 0,3-3 0 15,-4-1-107-15,5-2-22 0,-5-1-4 0</inkml:trace>
  <inkml:trace contextRef="#ctx0" brushRef="#br0" timeOffset="64133.375">19459 4950 1340 0,'0'0'28'0,"0"0"7"0,0 0-35 0,-3-9 0 0,-1 9 0 0,1-7 0 16,-4 4 29-16,3 0-1 0,-3-3 0 0,0 3 0 15,3-1-15-15,-3-5-3 0,0 9-1 0,0-6 0 16,0 0 25-16,0 6 5 0,0-7 1 0,0 4 0 16,0 0-12-16,0 0-3 0,0 0 0 0,0 0 0 15,7 3 15-15,-7 0 2 0,0 0 1 0,0 0 0 16,0 3-20-16,0 0-4 0,-1 3-1 0,1-3 0 16,4 4-6-16,-4-1 0 0,0 0-1 0,0-6 0 15,3 13-11-15,-3-7 12 0,0 3-12 0,0-2 12 16,0 5-12-16,3-6 10 0,-3 1-10 0,4 2 10 15,-4-6-10-15,3 3 8 0,1-2-8 0,3-4 8 16,0 0-8-16,-4 9 10 0,4-9-10 0,0 0 10 16,-3 3-10-16,3-3 0 0,0 0 0 0,0 0 0 15,0 0 0-15,0 0 0 0,0 0 0 0,0 0 0 0,0 0 0 16,0 0 0-16,0 0 0 0,3 10 0 0,-3-10 0 16,4 6 0-16,-4-6 0 0,3 6 0 0,4 0 0 0,0-2 0 15,-3-1 0-15,3 3 0 16,0 0 0-16,-3-6 0 0,3 10 0 0,0-7-11 0,0 0 25 0,3 0 5 15,-3 0 1-15,4 0 0 0,0 0-31 0,-1 4-5 0,1-7-2 16,-4 6 0-16,3-3 18 0,-3 0 0 0,0 3 0 16,1-2 0-16,-5-1 0 15,4-3 0-15,-3 3 0 0,-1 0 0 0,1 0 8 0,3 3-8 0,-4 1 0 16,1-1 0-16,-4 0 8 0,3 4-8 0,-3-1 0 0,0 0 0 16,0-2 8-16,0 5-8 0,0-5 0 15,0 2 9-15,-3-3-9 0,-1 1 10 0,4-1-10 0,0-6 10 16,-3 9-10-16,3-9 10 0,0 0-10 0,-7 3 10 15,0-3 4-15,0 0 1 0,0 0 0 0,-4 7 0 16,4-14 9-16,-4 7 3 0,-3-3 0 0,4 0 0 16,3-3-18-16,-4 6-9 0,4-3 10 0,-4 0-10 15,4-1 0-15,0 1 0 0,-3 0-11 0,-1 3 11 16,4 0-19-16,0-3 4 0,3 3 1 0,-3 0 0 16,4 0-5-16,-4 0-1 0,3 0 0 0,4 0 0 15,-7 0-25-15,7 0-6 0,0 0-1 0,-7 3 0 16,7-3-41-16,0 0-9 0,0 0-2 15,0 0 0-15,0 0-28 0,0 0-7 0,0 0-1 0</inkml:trace>
  <inkml:trace contextRef="#ctx0" brushRef="#br0" timeOffset="64889.148">19745 5069 1892 0,'-7'0'40'0,"0"0"8"0,7 0-39 0,-7-3-9 0,7 3 0 0,-7 0 0 0,0 3 24 0,-4 0 4 16,4-3 0-16,-4 3 0 16,1 1-15-16,3-1-2 0,0-3-1 0,-4 0 0 15,4 6 11-15,0-3 3 0,7-3 0 0,-10 3 0 16,2-3-8-16,8 0 0 0,-7 10-1 0,7-10 0 15,-3 6-15-15,3-6 0 0,0 6 8 0,-4 0-8 16,4 1 0-16,0 2 0 0,0 1 0 0,0-4-10 16,0 0 10-16,0 3 0 0,0-9 0 0,4 4 0 15,-4-4 0-15,3 3 0 0,-3-3 0 0,0 0 0 16,4 9 0-16,-4-9 0 0,3 3 0 0,-3-3 0 16,0 0 0-16,0 0 0 0,0 0 8 0,4 10-8 0,-4-10 12 15,0 6-1-15,0-6-1 0,0 0 0 0,7 3 2 0,-7-3 0 16,7 3 0-16,-3 0 0 0,3 1 11 0,0-1 2 0,3-3 1 15,-3 0 0-15,4 0-26 0,0-3 0 0,-1-1 8 16,1 1-8-16,-1 0 0 16,-3-3 0-16,0 3 0 0,4-7 0 15,-4 7 0-15,0-6 0 0,4-4 0 0,-8 1 0 0,4-1 0 0,-3 1 0 0,-1-1 0 0,1 4 0 16,-4-4 0-16,0 4 0 0,0-4 0 16,0 4 0-16,0-4 0 0,0 1 0 0,-4 5 0 0,1-2 0 15,-1 6 0-15,1-13 0 0,-1 13 12 0,-3 0-4 16,0-3 7-16,0 2 1 0,-4 1 0 0,4 0 0 15,-7 3-16-15,4 0 0 0,-4 3 0 0,3 0 0 16,0 1 0-16,1-4 0 0,-1 0 0 0,1 6 0 16,3 0 0-16,3-6 0 0,-3 10-10 0,4-4 10 0,-1 0-11 15,0 4 11-15,4-10-13 0,-3 3 5 16,3 9-8-16,0-6 0 0,3 1-1 0,1-1 0 16,-4 3-31-16,4-2-7 0,-4-1-1 0,0-6 0 15,7 6-29-15,-4 0-7 0,4-2 0 0,0-1-1 16,0-3-22-16,0 0-4 0,0 0-1 15,0 0 0-15,0 0 5 0,1 0 1 0,2 0 0 0</inkml:trace>
  <inkml:trace contextRef="#ctx0" brushRef="#br0" timeOffset="65419.308">20038 5072 1780 0,'-7'0'50'0,"0"3"12"0,7-3-50 0,-7 0-12 0,7 0 0 0,-4 0 0 16,4 0 0-16,0 0 8 0,0 0-8 0,0 0 0 15,0 0 19-15,0 0-3 0,0 0 0 0,0 0 0 16,0 0 6-16,0 0 1 0,0 0 0 0,0 0 0 16,0 0-13-16,0 0-2 0,0 0-8 0,0 0 12 15,0 0 8-15,-7 7 0 0,7-7 1 0,-7 6 0 16,3 0-13-16,4 0-8 0,-3 4 10 0,3-4-10 16,-4 4 18-16,8-1-2 0,-8-3-1 0,4 7 0 15,4-4 5-15,-4 1 0 0,0-1 1 0,3-3 0 16,1 4-2-16,-4-10-1 0,3 6 0 0,1 0 0 15,-4-6-5-15,7 7-1 0,-3-4 0 0,3 0 0 16,-4-3 0-16,4 6-1 0,0-6 0 0,0 3 0 16,0-3-11-16,0-3 10 0,1 3-10 0,-1-6 10 15,0 6-10-15,0-3 0 0,0 0 0 0,0-1 0 16,0-2 8-16,0 3-8 0,0 3 8 0,0-6-8 16,0 3 0-16,-3-4 0 0,-1-5 0 0,1 5 0 0,-1-2 0 15,1 0 0-15,-1-4 0 0,1 1 8 0,-4 2-8 16,3 1 0-16,1-4 9 0,-1 1-9 0,-3 5 0 0,4-2 0 15,-4 0 0-15,3-1 0 0,-3 4-25 0,4 0 0 16,-1-1 0-16,1 1 0 16,0 3-115-16,-1 0-22 0,-3 3-5 0</inkml:trace>
  <inkml:trace contextRef="#ctx0" brushRef="#br0" timeOffset="66674.016">20673 5082 1493 0,'0'0'42'0,"0"0"10"0,0 0-42 0,0 0-10 0,0 0 0 0,0 0 0 15,0 0 56-15,-11 0 8 0,11 0 3 0,-7 0 0 16,0 0-22-16,0 0-4 0,0-3-1 0,0 3 0 15,0-4 2-15,7 4 0 0,-7 0 0 0,-4 0 0 16,4-3-18-16,0 3-4 0,-3 0-1 0,2 3 0 16,-2-3-8-16,3 0-2 0,-4 4 0 0,4-1 0 15,-3-3-9-15,-1 9 0 0,4-6 0 0,-4 10 0 16,1-7 0-16,-1 3 0 0,1-2 0 0,3 5 0 16,-4 1 0-16,0-1 0 0,4-2 0 0,-3 2-11 15,3 4 11-15,0-3 0 0,0-1 0 0,3 1 0 16,1-7-8-16,-1 6 8 0,1-5-8 0,3-4 8 0,0-3 0 15,0 0-10-15,0 12 10 0,0-12 0 0,3 0-15 0,4 7 4 16,-3-4 1-16,3 0 0 16,3-3 0-16,1-3 0 0,-4 3 0 0,7-3 0 15,-3-4 10-15,3 4-10 0,3-6 10 0,-3 6-10 0,4-4 1 0,-4-5 0 16,0 6 0-16,4-4 0 0,-4-2 9 0,0-1 0 16,0 1-9-16,0-1 9 0,1-3 0 0,-1 1 0 0,0-7-9 15,-4 6 9-15,1-6 0 0,-1-3 0 0,-2 0 0 16,-1 0 9-16,0-3-9 0,0-1 0 0,-4 1 0 0,4-3 0 15,-3 3 0-15,-1-4 0 0,1 1 0 0,-1 0 0 16,-3-1 9-16,0 4-9 0,0 0 10 0,-3-4-10 16,3 7 24-16,-4-3-2 0,1 0 0 0,-1 3 0 15,4 0-4-15,-7 3-1 0,4 0 0 0,-1-3 0 16,1 12-9-16,3-3-8 0,-4-2 12 0,1 8-12 16,-1 4 15-16,-3-7-4 0,3 4-1 0,1 0 0 15,-4 5 5-15,7 4 1 0,0 0 0 0,-4-3 0 16,4 3-16-16,0 0 0 0,-7-3 8 0,7 3-8 15,0 0 0-15,0 0 0 0,-7 3 0 0,4 4 0 16,-1 2-10-16,-3 0 2 0,7 4 0 0,-3-1 0 16,3 1 8-16,0 3-12 0,3 6 12 0,-3 3-12 15,0-3 12-15,0 12 0 0,4 1 0 0,-4-1-8 16,3 1 8-16,-3 5 0 0,-3-5 0 0,3-1 0 16,-4 7 0-16,4-3 0 0,-3-1 0 0,-1 1 0 15,4-3 0-15,-3-7 0 0,-1 3 0 0,4-3 0 16,-3-3 9-16,-1-3-9 0,4 3 12 0,0-9-12 15,-4-3 24-15,1-1-3 0,3-2 0 0,0-10 0 0,-4 6 0 16,4-6 0-16,0 0 0 0,0 6 0 0,0-6-21 16,0 10 0-16,0-7 0 0,0-3 0 0,0 12 0 0,0-12 0 15,0 0 0-15,4 7-8 0,-4-1 0 0,0-6 0 16,0 9 0-16,3-2 0 0,-3-1 8 0,0-6 0 0,4 9 0 16,-4-6-8-16,0 10 8 0,0-7 8 0,0 0-8 15,0 1 11-15,0-7-11 0,0 0 0 0,0 0-10 16,-4 9 10-16,4-9 0 0,0 0 0 15,0 0 0-15,0 0 0 0,0 0-13 0,0 0-10 16,0 0-1-16,0 0-1 16,0 0-16-16,0 0-3 0,0 0-1 0,0 0 0 0,0 0-147 15,0 0-30-15,4-9-6 0</inkml:trace>
  <inkml:trace contextRef="#ctx0" brushRef="#br0" timeOffset="67470.995">20969 5053 1079 0,'0'0'45'0,"0"0"-36"16,0 0 55-16,0 0 10 0,0 0 2 0,0 0 1 31,0 0-3-31,0 0-1 0,0 0 0 0,-7 0 0 0,7 0 17 0,-7 0 3 0,7 0 1 16,-11-6 0-16,11 6-26 0,-7 0-6 0,7 0-1 0,0 0 0 16,-7 0-32-16,7 0-6 0,-7 0-2 0,-3 0 0 15,10 0-8-15,-7 0-1 0,0 0-1 0,7 0 0 16,-11 0-1-16,4 6 0 0,7-6 0 0,-11 4 0 15,4 2-10-15,0 3 0 0,0-2-10 0,0 2 10 16,4-3-10-16,-1 10 10 0,-3-7-10 0,3 1 10 16,1 2-9-16,-1 4 9 0,4-4-8 0,-3-5 8 15,-1 5 0-15,4-12 0 0,0 10 0 0,0-4 0 16,0-6 0-16,4 6 0 0,-4 1 0 0,3-1 0 16,1 3 0-16,-1-6 0 0,1 4 0 0,0-1 8 15,3 0-8-15,-4-3 0 0,4 0 0 0,0-3-8 16,0 4 8-16,0-4 0 0,0 0-9 0,4 0 9 15,-4-4 0-15,0 4-9 0,4-3 9 0,-4 3 0 16,3-3-8-16,1-3 8 0,-4 6 0 0,4-3 0 16,-1 0 0-16,-3-4 0 0,0 1 0 0,0 0 0 15,0 0 0-15,-3 2 0 0,-1-2 0 0,1-3 9 16,-1-1 4-16,1 7 1 0,-4-6 0 0,0-1 0 16,0 1 2-16,0-7 1 0,-4 10 0 0,1-7 0 15,-1 4-4-15,1 0-1 0,-1-1 0 0,1-2 0 16,-1 9-4-16,1-4-8 0,-1 1 11 0,1 3-11 15,-1-3 0-15,-3-4 0 0,4 10 0 0,-4-3 0 16,3 0 0-16,0-3 0 0,1 3 0 0,3 3-12 16,0 0 12-16,0 0-9 0,0 0 9 0,0 0-8 0,0 0 8 0,0 0 0 0,0 0 0 15,0 0 0-15,-7 9-13 0,3-3 2 16,1 10 1-16,-1-4 0 0,4 4 10 0,0 0-12 0,4-1 12 16,-4 1-12-16,0 0 12 0,0-4 0 0,0-2 0 15,0 2-8-15,3 1 8 0,-3-4 0 16,4 1 0-16,-4-1 0 0,3-3 0 0,1 1 0 15,-1-1 0-15,-3-6 0 0,4 6 0 0,0 0 0 0,-1-2 0 0,1 2 0 16,3-6 0-16,0 6-8 16,-4-3 8-16,4 0 0 0,4-3-11 0,-1 7 11 0,1-4-13 0,0 0 5 31,-1-3-18-31,1 6-3 0,-1-3-1 0,1 4 0 16,0-4-35-16,-1 0-7 0,1-3-2 0,-1 6 0 0,1-3-139 15,-1 0-28-15,1-3-6 0</inkml:trace>
  <inkml:trace contextRef="#ctx0" brushRef="#br0" timeOffset="67864.024">21272 5110 996 0,'0'0'28'0,"0"0"7"0,0 0-35 16,0 0 0-16,0 0 0 0,0 0 0 0,0 0 35 0,0 0 0 0,4 6 0 0,0 0 0 16,-1 1 33-16,1 2 8 0,-1 1 0 0,1-1 1 15,-1 0-44-15,1-2-9 0,-4 2-1 0,3-3-1 16,-3 7-22-16,4-1 0 0,-4-2 0 0,0 2 0 16,3-5 0-16,-3-1 0 0,0-6 0 0,4 9 0 15,-4-9-96-15,3 7-24 0,1-1-5 16</inkml:trace>
  <inkml:trace contextRef="#ctx0" brushRef="#br0" timeOffset="68164.34">21223 4561 1036 0,'-7'13'21'0,"4"-10"7"0,-1 6-28 0,4-3 0 0,-4 1 0 0,-3 2 0 31,4 1-19-31,-1-4-9 0,-3 10-1 0,4-10-1 0,-1 3 30 0,1 1 0 0,-1-4 8 0,1-6-8 16,3 0 53-16,0 0 4 0,0 0 1 0,0 0 0 15,0 0-43-15,0 0-15 0,0 0 9 0,0 0-9 32,0 0-43-32,0 0-13 0</inkml:trace>
  <inkml:trace contextRef="#ctx0" brushRef="#br0" timeOffset="68886.819">21459 4975 1721 0,'0'0'72'16,"0"0"-57"-1,-3 6-15-15,-1 1 0 0,1-1 0 0,3-6 0 16,-4 6 0-16,4-6 0 0,-3 6-12 0,3-6 12 16,-4 10 0-16,4-10 0 0,0 3 12 0,0 6-3 15,0-9 4-15,0 7 1 0,0-1 0 0,0 0 0 16,4 4-14-16,-4-4 0 0,3 3 8 0,1 1-8 0,-1-1 0 0,1 0 0 0,-1 4 0 16,1 0 0-16,0 2 0 0,-1-2 0 0,1 2 0 0,-1-2 0 15,1 0 0-15,-1-1 0 0,1 1 0 0,-4-1 0 16,3-2 22-16,-3-4 2 0,4 6 0 15,-4-12 0-15,0 0 35 0,0 0 7 0,0 0 2 0,0 0 0 16,0 0-4-16,0 0 0 0,0 0 0 0,0 0 0 16,0 0-30-16,0 0-6 0,-4-3-2 0,1 0 0 15,-1-3-26-15,1 0 8 16,-1-1-8-16,-3 4 0 0,7-6 0 0,-3 6 0 0,3-4 0 0,0-2 0 16,0 3-11-16,0-4 3 0,0 7 0 0,0-6 0 15,0 2-3-15,3-2 0 0,-3 0 0 0,0-1 0 16,4 4 11-16,-4 0 0 0,0-4 0 0,3 1 0 15,-3 3 0-15,4-4 0 0,-4-2 0 0,3 9 0 16,1-7 0-16,-4 4 0 0,3-4 0 0,1 4 0 16,-1-6 0-16,1 9-13 0,-1-1 5 0,4-2 8 15,-3 0 0-15,-1 6 0 0,1-10 0 0,3 4 0 16,-7 6 0-16,4 0 0 0,3 0 0 0,0-3 0 16,-4 3 0-16,-3 0 0 0,7 0 0 0,0 3 0 15,0-3 0-15,0 6 0 0,0-2 0 0,4 5 0 16,-4-3-31-16,0 4 2 0,4 2 0 0,-4 4 0 15,3-4 12-15,-3 4 2 0,1 3 1 0,-1-3 0 16,0-1 14-16,0-2 0 0,0 2 0 0,-4-2 0 16,8 0 0-16,-4-1 0 0,3 4 0 0,-2-7 0 15,-1 4 0-15,3-4 0 0,-3-3 0 0,0 4 0 0,0-4 0 16,0 0 0-16,0-6 0 0,-3 7 10 0,-1-4 2 0,-3-3 0 16,0 0 0-16,0 0 0 0,8 3-12 0,-8-3 0 15,0 0 0-15,0 0 0 16,0 0-33-16,0 0-3 0,0 0 0 0,3 6 0 15,-3-6-123-15,4 3-25 0,-4-3-4 0</inkml:trace>
  <inkml:trace contextRef="#ctx0" brushRef="#br0" timeOffset="98671.089">22571 5019 466 0,'0'0'9'0,"0"0"4"16,0 0-13-16,0 0 0 0,0 0 0 0,0 0 0 15,0 0-29-15,-4 6-9 0,1 1-2 0,3-7 0 0,-4 3 62 16,4-3 12-16,0 0 2 0,-3 9 1 16,3-9 17-16,0 0 3 0,0 0 1 0,0 0 0 15,-4 3 14-15,4-3 4 0,0 0 0 0,-3 10 0 0,3-10-21 0,-4 9-4 16,4-9-1-16,-4 6 0 0,4-6-33 0,0 10-6 0,0-4-2 15,0 0 0-15,0 7 4 0,0-4 1 0,0 1 0 16,0-1 0-16,0-3 24 0,0 7 5 0,0-7 1 0,4 3 0 16,-4-2-28-16,0-1-4 0,4 0-2 15,-4 4 0-15,0-4 3 0,-4 3 1 16,4-2 0-16,-4 2 0 0,1-3-3 0,-1 7-1 0,1-4 0 0,-1 4 0 16,1-4-10-16,-1-6 0 0,4 10-10 0,-3-4 10 15,-1-2 0-15,4-7 0 0,0 0 13 0,0 0-4 16,0 0-9-16,0 0 8 0,0 0-8 0,0 0 8 15,0 0 11-15,0 0 1 0,0 0 1 0,0 0 0 16,0 0 19-16,0 0 3 0,0-10 1 0,0 1 0 16,0-4-12-16,0 1-1 0,0 2-1 0,0-2 0 15,4-1-13-15,-4 4-2 0,3-4-1 0,1 1 0 16,-4 2-14-16,0-2 8 0,3-4-8 0,-3 7 0 16,0-4 8-16,4 1-8 0,-4 2 0 0,0 1 0 15,3-4 0-15,-3 7 0 0,4-7 0 0,-4 7 0 16,0-3 0-16,0 2 0 0,0 1 0 0,0 0 0 15,0 6 0-15,0 0 0 0,3-6 0 0,-3 6 0 16,0 0-8-16,0 0-2 0,4 0 0 0,0 6 0 16,3 0 10-16,-4 4-10 0,1-1 10 0,3 0-10 15,-4-2 0-15,1 5 0 0,3 4 0 0,-4-7 0 16,4 7 10-16,-3-3 0 0,-1 2 0 0,1-2-8 16,-4-4 8-16,4 1 0 0,-4-10 0 0,0 6 0 15,0-6 0-15,3 6 0 0,-3-6 0 0,0 0 0 16,0 0 0-16,0 0 0 0,0 0 0 0,0 0 0 0,0 0 10 15,0 0-2-15,0 0-8 0,4 0 12 0,3-6-12 16,-4 0 9-16,1-7-9 0,-1 4 8 0,1-1-8 16,-1 1 10-16,-3-4-10 0,4 7 10 15,-4-3-10-15,3 2 0 0,1-2-10 0,-4 6 10 0,3-4 0 0,1 1 0 16,-1 6 0-16,5-3 0 0,-5 3 0 0,1-3-9 16,-1 3 9-16,1 0-8 0,-1 0 8 0,-3 0 0 0,4 0 0 15,-1 3 0-15,1-3-11 0,-1 0 11 0,4 3-13 0,-3-3 5 16,3 0 8-16,-4 0-8 0,4 0 8 15,1 0-8-15,-5 0 8 0,4-3 0 0,0 3 0 0,-3-3 0 16,6-3 0-16,-3 6 0 0,0-7 0 0,0 4 0 16,0 0 0-16,-3 3 0 0,-4 0 0 0,7 0 0 31,-7 0-20-31,4 6-6 0,-1 1-1 0,1-1 0 0,-1 6 0 0,-3 1 0 16,0 3 0-16,0-4 0 0,-3 10 17 0,3-3 10 0,-4 0-12 0,1 3 12 15,-1-3-8-15,-3-1 8 0,3 1 0 0,1-3 0 16,-1 3 0-16,1-4 0 0,3-2 0 0,0-1 0 15,0-2 0-15,0-1 0 0,0 1 9 0,3-4-9 16,-3 0 0-16,0-6 8 0,0 0-8 0,4 7 0 16,-4-7 0-16,0 0-16 0,3 6 3 0</inkml:trace>
  <inkml:trace contextRef="#ctx0" brushRef="#br0" timeOffset="99322.165">23033 5141 1165 0,'0'0'24'0,"0"0"7"0,0 0-31 0,0 0 0 0,-7 0 0 15,7 0 0-15,-4-6 81 0,1 0 11 0,-1 3 1 0,4 3 1 16,-7-4-19-16,7 4-4 0,0 0-1 0,0 0 0 16,-7-3-44-16,0 3-9 0,0 0-1 0,0 0-1 15,7 0-2-15,-7 3 0 0,-4 1 0 0,4-1 0 16,4-3-24-16,-4 9-5 0,3-6 0 0,1 7-1 15,-4-4 17-15,3 0-10 0,1 4 10 0,-5-1-8 16,5-3 8-16,-1 10 0 0,1-3 0 0,-1 2 0 16,1-2-8-16,-1-1 8 0,1 1-8 0,3-1 8 15,-4 1 0-15,4-1-8 0,4-2 8 0,-4 2 0 16,0-2 0-16,3-1-8 0,1-3 8 0,-4 4 0 16,3-4 0-16,4-3 0 0,-3 0 0 0,3-3 0 15,-3 0 12-15,3 0 8 0,0 0 2 0,0 0 0 16,0 0 11-16,0-3 3 0,3 0 0 0,1-6 0 15,0 2 0-15,-4-5 0 0,3-1 0 0,1 7 0 16,-4 0-36-16,3-4 0 0,-3-2 0 0,0-1 0 16,1 10 0-16,-1-6 0 0,0-1 0 0,0 4 0 15,-4 0-22-15,4 0-11 0,-3-1-3 0,-4 7 0 16,0 0 7-16,0-3 1 0,0-6 0 0,-4 9 0 16,1-6-11-16,-4 2-1 0,3-2-1 0,-3 0 0 0,0 3 13 0,-4-7 4 15,4 10 0-15,-3-3 0 0,-1 0 24 0,1-3 0 0,-1 6 0 16,-3 0-8-16,3 0-7 0,1 9-1 0,-4-6 0 0,3 7 0 15,1-4 1-15,3 0 0 16,-1 4 0-16,1 2 0 0,0-2 15 0,4 5 0 0,-1-2 0 0,1-1-9 16,3 1 9-16,0 3 0 0,0-4 0 0,0-6 0 15,3 7-35-15,-3-4-5 16,4 1 0-16</inkml:trace>
  <inkml:trace contextRef="#ctx0" brushRef="#br0" timeOffset="99920.913">23223 5129 1288 0,'0'0'54'0,"0"0"-43"16,0 0 26-16,0 0 6 0,0 0 1 0,0 0 0 15,0 0-28-15,-7 9-4 0,4-6-2 0,-4 7 0 16,3-4-10-16,1 3 0 0,-1 1 0 0,1-1 0 16,-1 1 0-16,4 2 0 0,-3-2 0 0,-1 2 8 15,4 1-8-15,-3 2 12 0,-1-2-12 0,4 6 12 16,-4-7 26-16,4 4 6 15,0-4 0-15,0-2 1 0,0-7-19 0,0 6-4 0,0-9-1 16,0 0 0-16,0 0 22 0,0 0 4 0,0 0 1 0,0 0 0 16,0 0 6-16,0 0 2 0,0 0 0 0,0-9 0 15,0-4-32-15,0 7-7 0,4-6-1 0,-4-4 0 16,0 3-16-16,4 1 10 0,-4 2-10 0,3-2 8 16,1-1-8-16,-1 1 0 0,1 2 0 0,-1 1 0 15,1 0 0-15,-1-10 0 0,1 9 0 16,-1-2 0-16,1-1 0 0,-1 1 0 0,1 5 0 0,-1 1 0 15,1 0-9-15,-4 0 9 0,3-4 0 0,-3 10 0 16,4 0-12-16,-4 0 12 0,3-3-12 0,-3 3 12 16,8 0-11-16,-1 3 11 0,-4-3-10 0,4 6 10 15,0 1-10-15,0-1 10 0,-3 3-10 0,3 4 10 16,0-7-10-16,0 10 10 0,0-4-10 0,0 4 10 16,0-6 0-16,0 2 0 0,0-2 0 0,0 2 0 15,-3 1 0-15,-1-1 0 0,1 4 0 0,-1-4 0 16,1 1 0-16,-4 3 0 0,0-1 0 0,0-2 0 15,0-1 0-15,-4-2 0 0,4-1-9 0,-3-3 9 16,3 7-25-16,-4-7 0 0,4 1 0 0,0-7 0 16,0 0-45-16,0 6-9 0,0-6-1 0</inkml:trace>
  <inkml:trace contextRef="#ctx0" brushRef="#br0" timeOffset="100921.044">24359 5182 874 0,'0'0'18'0,"0"0"4"16,0 6-22-16,0-6 0 0,0 0 0 0,-3 7 0 16,3-7 80-16,0 0 12 0,0 0 3 0,0 0 0 15,0 0-6-15,0 0-1 0,0 0 0 0,0 0 0 16,0 0-47-16,0 0-9 0,7 3-3 0,-7-3 0 15,7 0-21-15,0 0-8 0,-4 0 0 0,-3 0 0 16,8-3-31-16,-5-4-12 0,4 1-2 0,-7 0-1 16,0 3-49-16,0-1-9 0,0-2-3 0,-3 3 0 15,-1-3-10-15,4 6-3 0,-7-6 0 0,0-1 0 16,0 7 15-16,-4 0 2 0,4 0 1 0,-3-3 0 0,-1 3 118 16,0 0 23-16,1 0 5 0,-1 0 0 0,1 3 44 0,-1-3 9 15,4 0 2-15,-3 0 0 0,-1 7-23 0,4-4-5 16,3-3-1-16,4 0 0 0,-7 6-29 0,0 0-5 0,4 0-2 15,-4-2 0-15,7-4-19 0,-4 3-4 0,1 6-1 0,-1 1 0 16,1-1-10-16,-1 4 8 0,4-1-8 0,-3 1 8 16,-1 2-8-16,4-2 0 0,-4 6 0 0,4-4 0 15,-3-2 8-15,3 6 0 0,-4-7 0 0,1 1 0 16,3-4 29-16,0-3 6 0,0 7 1 0,0-7 0 16,0 1 4-16,0-7 2 0,0 0 0 0,0 0 0 15,0 0-22-15,0 0-5 0,0 0-1 0,3 6 0 16,4-6-2-16,1 3 0 0,-1-3 0 0,3 0 0 15,-3 0 1-15,4 0 0 0,3 0 0 0,-4-3 0 16,5 3-21-16,-1 0 8 0,0 0-8 0,0 0 0 16,0 0-97-16,4-3-24 0,-4 0-5 0</inkml:trace>
  <inkml:trace contextRef="#ctx0" brushRef="#br0" timeOffset="101754.549">24606 4386 1150 0,'0'0'24'0,"0"0"6"0,0 0-30 0,0 0 0 0,0 0 0 0,0 0 0 15,0 0 67-15,0 0 7 0,0 0 2 0,0 0 0 16,0 0-10-16,0 0-2 0,0 0 0 0,0 0 0 15,0 0-48-15,-3 9-16 0,-1-3 10 0,4 4-10 16,0 2 0-16,0 7 0 0,0 3 0 0,0 3 0 16,0 3 0-16,0 4 0 0,0 5 0 0,0 1 0 15,0 3 0-15,0-1 0 0,0 7 0 0,0 7 0 16,0-7 0-16,4-6 12 0,-1 6-4 0,-3 0 0 16,4-3-8-16,-4-4 10 0,3-2-10 0,-3 3 10 15,0-7 8-15,0-2 2 0,0-1 0 0,-3 0 0 16,-1-3 7-16,4 1 1 0,-3-1 1 0,-1-6 0 15,4 0-15-15,-3-7-3 0,-1-2-1 0,1 6 0 16,-1-7-10-16,1 1 8 0,-1-1-8 0,0-2 8 16,1-7 2-16,3-3 0 0,0 0 0 0,0 0 0 15,0 0 17-15,0 0 3 0,0 0 1 0,0 0 0 16,0 0 1-16,0 0 1 0,0 0 0 0,0 0 0 0,0 0-33 16,0 0 0-16,0-3 0 0,-4-3 0 0,4-1 31 15,0-2-1-15,4 0 0 0,-4-4 0 0,0 7-22 0,3-4-8 16,1-2 0-16,0-1 0 15,-1 1-20-15,4-4-9 0,0 3-3 0,0-2 0 0,0-4 32 0,0 6 0 0,0 1 0 16,0-4 0-16,1 4 0 0,2-1-16 0,-3 1 4 0,0 2 0 16,4 4 12-16,-4-7 0 0,0 10-10 0,-4-6 10 15,5 6-8-15,-5 0 8 16,4-1-10-16,-7 4 10 0,0 0 0 0,4-3 0 0,-4 3-8 0,7-3 8 16,-7 3 0-16,7 0 0 0,-4 0 0 0,-3 0-9 15,7 0 9-15,0-3 0 0,-3 3-9 0,-4 0 9 16,7 0 0-16,-4 0 0 0,5 3 0 0,-5 3 0 15,1 1 0-15,-1 2 0 0,1-3 0 0,-1 4-11 16,-3-1 11-16,4 4 0 0,-1-4 0 0,-3 7 0 16,0-4 0-16,0 1 0 0,0-1 0 0,0 1 0 15,0-1 0-15,-3 4 0 0,3-10 0 0,-4 7 0 16,1 3 0-16,3-4 0 0,0-6 0 0,-4 7 0 16,4 0-10-16,0-4 10 0,0-3-12 0,0 1 12 15,0-7-40-15,0 0-2 0,0 0 0 0,0 9 0 16,0-9-37-16,0 0-7 0,0 3-2 0</inkml:trace>
  <inkml:trace contextRef="#ctx0" brushRef="#br0" timeOffset="102111.185">25019 5157 923 0,'-4'16'39'0,"-3"-4"-31"16,4-2 70-16,-1-1 14 0,1 0 4 0,-1-2 0 15,4 2 0-15,0 4 0 0,-3-7 0 0,3 10 0 16,0-4-61-16,0-6-12 0,0 7-3 0,0-4 0 16,0 1-8-16,0-1-1 0,0-3-1 0,0 7 0 15,0-1 19-15,0-2 4 0,3 2 1 0,-3 1 0 16,0 3-34-16,4-10 0 0,-4 6 0 0,0 1 0 16,-4-4 0-16,4 1 0 0,-3-1 0 0,3-2 0 15,-4 2-96-15,4-9-25 0,0 0-6 0</inkml:trace>
  <inkml:trace contextRef="#ctx0" brushRef="#br0" timeOffset="102303.337">24973 4765 1721 0,'0'0'72'16,"0"0"-57"-16,0 0 25 0,0 0 4 0,0 0 2 0,0 0 0 16,0 0-131-16,0 0-27 15</inkml:trace>
  <inkml:trace contextRef="#ctx0" brushRef="#br0" timeOffset="102954.741">25280 5223 1371 0,'0'0'30'0,"0"0"6"0,0 0 2 0,0 0 1 0,0 0-31 0,0 0-8 0,0 0 0 0,0 0 0 16,0 0 64-16,0 0 11 0,0 0 2 0,0 0 1 16,0 0-30-16,0 9-7 0,0-6-1 0,4 10 0 15,-4-13-16-15,3 9-3 0,1-6-1 0,-1 4 0 31,4-7-12-31,0 3-8 0,0-3 8 0,0 0-8 16,4 0 11-16,-4 0-3 0,4 0 0 0,-1-3 0 0,-3 3 20 0,4 0 3 0,-1-3 1 0,1-1 0 16,-4 4-32-16,0-3 0 0,0-6 0 0,0 9 0 15,-3-6 0-15,3-1 0 0,-7 7 0 0,0 0 0 16,3-3 0-16,1 0 0 0,-4 3 0 0,0 0 0 16,0 0 0-16,0 0 0 0,0 0 0 0,0 0 0 15,0-6 0-15,0 0 0 0,-4-4 0 0,4 1 0 16,-7-1 0-16,4-2 0 0,-4 5 0 0,0-2 0 15,0 0-22-15,-4-1-7 0,0 4-2 16,1-3 0-16,-4 2 31 0,3-2 0 0,-3 6 0 0,3-4 0 16,-3 1-12-16,4 6 3 0,-1 0 1 0,1-3 0 15,-1 3 8-15,0 0 0 0,1 3 0 0,-1-3 0 16,1 10 0-16,3-4-8 0,0 3 8 0,0 1-8 16,-1 2 0-16,5 4 0 0,-4-4 0 0,3 4 0 15,1-3 8-15,3-4 0 0,0 4 0 0,0-1 0 16,0 4 0-16,3-4 0 0,4 4 0 0,-3 0 0 15,3-1 8-15,0-5 3 0,4 2 1 0,-4 1 0 16,-4 3-4-16,4-10 0 0,0 6 0 0,-3-2 0 16,3-1 20-16,-4 1 3 0,8-4 1 0,-7 0 0 15,3 0-20-15,0-6-3 0,-4 10-1 0,4-7 0 16,0-3-38-16,0 0-8 0,0 6-2 0</inkml:trace>
  <inkml:trace contextRef="#ctx0" brushRef="#br0" timeOffset="103502.899">25605 5185 1191 0,'0'0'26'15,"0"0"6"-15,0 0 0 0,0 0 2 0,0 10-34 0,3-4 0 0,-3 6 0 0,4-2 0 16,-8 2 96-16,4 1 12 0,0 6 2 0,0-4 1 16,0 4-37-16,0-6-7 0,0 2-2 0,0-2 0 15,-3 3-33-15,3-4-6 0,0 1-2 0,0-1 0 16,-4-2 12-16,4 2 3 0,0-6 0 0,0-6 0 15,0 0-27-15,0 0-12 0,0 0 10 0,0 0-10 16,0 0 20-16,0 0-1 0,0 0-1 0,4-6 0 16,-1-3 13-16,1-4 2 0,-1 1 1 0,1-7 0 15,-4 3-34-15,3-3 0 0,-3 1 0 0,0-4 0 16,0 3-19-16,0-3-10 0,0 9-3 0,0-2 0 16,0-1 16-16,0 0 4 0,0 4 0 0,0 2 0 15,4 1 3-15,-4 3 1 0,0-4 0 0,0 7 0 16,0 0 8-16,0 3-8 0,0 0 8 0,0 0-8 0,0 0 0 15,0 0 0-15,7 0 0 0,-7 0 0 0,10 3 8 16,1 0 0-16,0 10 0 0,-1-7 0 16,1 3 0-16,-1-2 0 0,1 2 0 0,3 1 0 0,-3-4 0 15,-1 3 0-15,1 1 0 0,-4 2 0 0,3-2 0 0,1 2 0 0,-4 1 0 16,4 2 0-16,-4-2-16 0,-4 3-2 0,4-1 0 16,-7-2 0-16,4 2-5 0,-4 1-1 0,0 0 0 15,0 0 0-15,0-7-30 0,-4 3-6 16,1 1-2-16,-1 3 0 0,1-10-125 15,-1 7-25-15</inkml:trace>
  <inkml:trace contextRef="#ctx0" brushRef="#br0" timeOffset="104770.822">27192 5292 990 0,'0'0'21'16,"-3"-10"5"-16,3 4 1 0,-4 0 1 0,8-4-28 0,-4-2 0 0,0 6 0 0,0-4 0 0,0 1 83 0,0 3 10 15,0-1 3-15,-4 1 0 0,4 0-80 0,0 6-16 16,-3-10 0-16,-1 10 0 0,0-3 0 0,-3-6 0 15,0 9 0-15,0 0 0 0,0-3 0 0,-3 3 0 16,-1 0 0-16,1 0 0 0,-5 0 0 16,1 3 0-16,0 3 0 0,0 0 0 0,-4 1 0 0,1 2 0 15,3 0 0-15,3 1 0 0,-3-1 16 0,0 4-4 16,0-1 0-16,0 1 0 16,0-1 10-16,-1-2 2 0,1-1 0 0,0 7 0 15,0-7 3-15,7 4 1 0,0-4 0 0,-4 1 0 0,8-4-28 16,-1 6 0-16,-3-5 0 0,7-1 0 0,0-6 0 15,-3 9 12-15,3-9-12 0,0 0 12 0,3 7-4 0,-3-7-8 16,4 6 12-16,3 3-4 0,-7-9 4 0,7 3 1 0,0 7 0 0,0-10 0 16,4 3-1-16,-4-3-1 15,3 6 0-15,1-6 0 0,3 0 13 0,-3 0 2 16,-1 0 1-16,1-6 0 0,3 3-27 0,0-7 0 0,0 4 8 0,-3 0-8 16,3-7 8-16,0 4 0 0,0-4 0 0,-3 1 0 15,-1 2-8-15,-3-5 8 0,0 2-8 0,0 1 8 16,0-1-8-16,-3 4 0 0,-1-1 0 0,1-2 0 15,-4 9 0-15,0 0 0 0,0 3 0 0,0 0 0 16,0 0 0-16,0 0 0 0,0 0 0 0,-4 3 0 16,-3 0 0-16,4 3-17 0,-4 0 4 0,0 7 1 15,3-1 12-15,1-2 10 0,-4 9-2 0,3-4 0 16,1-2 7-16,-1 6 1 0,0 0 0 0,4-4 0 16,0-2-7-16,0-1-1 0,0 1 0 0,4-1 0 15,0-2-8-15,-1 2 0 0,1-2 0 0,3-4 0 16,0 7 20-16,0-4 12 0,0-6 3 0,3 7 0 15,-3-4-60-15,4-3-12 0,3 0-3 0,-3 3-820 0</inkml:trace>
  <inkml:trace contextRef="#ctx0" brushRef="#br0" timeOffset="106110.414">27891 5307 1105 0,'0'0'24'0,"0"0"4"0,0 0 2 0,0 0 2 0,0 0-32 0,0 0 0 0,0-6 0 0,0 6 0 15,0-6 81-15,0 6 10 0,0 0 1 0,0 0 1 16,0 0 5-16,0 0 1 0,0 0 0 0,0 0 0 16,0 0-80-16,0 0-19 0,7 0 0 0,-4 12 0 15,4-2 0-15,-3-1 0 0,3 4 0 0,0-1 0 0,-4 1 0 0,1-1-15 16,-1 1 3-16,1 3 0 0,0-4 12 0,-1 4 16 15,1-7-3-15,-1 4-1 0,-3-10-12 0,4 10 8 16,-4-4-8-16,0-6 0 0,0-3 20 16,-4 9-3-16,4-9 0 0,0 7 0 0,0-7-5 0,0 0-2 15,0 0 0-15,0 0 0 0,0 0 10 16,0 0 1-16,0 0 1 0,0 0 0 0,0 0 1 0,0 0 0 16,0 0 0-16,0 0 0 0,0 0 1 0,0 0 1 15,0 0 0-15,0 0 0 0,0 0-13 0,0 0-4 16,0 0 0-16,0 0 0 0,0-3-8 0,4-4 0 15,-4 1 0-15,3 0 0 0,1 0-15 0,-4-1 5 16,3-2 1-16,1-1 0 0,-1 1 9 0,1-4 0 0,-4 7 0 16,3-6 0-16,1 2 0 0,-1 1 0 0,-3-1-10 15,4-2 10-15,-1 9-13 0,1-7 4 0,-4 1 1 0,4 3 0 16,-1-1 0-16,1 1 0 0,-1 0 0 0,1 3 0 16,-1 0 8-16,4-4-8 0,-3 4 8 0,3-3-8 15,-4 6 8-15,4-3 0 0,0 3 0 0,0 0 0 16,1 0-8-16,-1 0 0 0,0 3 0 0,0 3 0 15,3-3 8-15,-3 0 0 0,0 4 0 0,0-4 0 16,-3 9 0-16,3-5 0 0,-3-1 0 0,3 3 0 16,-4-2 0-16,1-1 0 0,-1 3-9 0,1-6 9 15,-4 10-12-15,3-4 3 0,-3-2 0 0,0-1 0 16,0 3 9-16,0-6 14 0,0 10-3 0,0-13-1 16,0 6-10-16,0-6 0 0,0 0 0 0,0 0-11 15,0 0 11-15,0 0 0 0,0 0 10 0,0 0-10 16,0 0 15-16,0 0-3 0,0 0-1 0,4-6 0 0,-1-7 1 15,1 7 0-15,-4-3 0 0,3-4 0 0,-3 1-12 0,0-1 0 16,4 1 9-16,-1-4-9 0,-3 10 0 16,4-7-8-16,-1 1 0 0,5 2 0 0,-5-2-11 0,1 2-1 15,3 1-1-15,-4-1 0 16,1-2-6-16,3 6-1 0,0-1 0 0,0 1 0 16,-4 0 28-16,4 3 0 0,-3 0 0 0,-4 3 0 0,4-4 0 0,-4 4 0 15,0 0 0-15,7 0-8 0,0 4-3 0,0-1 0 16,0 0 0-16,-4 3 0 0,1 0 3 0,3 4 0 15,-4-1 0-15,4 1 0 0,-3-4 8 0,3 6 0 0,0 1 0 16,-3-4-8-16,3-2 8 0,0-1 0 0,-4 6 0 16,4-2-8-16,-3-7 8 0,3 9 9 0,0-2-1 0,-4-4-8 15,5 0 10-15,-5 1-10 16,1-1 8-16,3 0-8 0,-4-3 0 0,4 4 0 0,-3-4 8 0,-4-3-8 16,7 3 0-16,-4 6-11 0,1-6 3 0,-4 7-541 15,3-7-108 1</inkml:trace>
  <inkml:trace contextRef="#ctx0" brushRef="#br0" timeOffset="106703.662">28677 5151 1409 0,'0'0'29'0,"0"0"7"0,0 0-28 0,-3-10-8 0,3 10 0 0,-4 0 0 15,4 0 72-15,0 0 12 0,0 0 4 0,-7-3 0 16,7 3-29-16,0 0-6 0,-7 0-1 0,0 0 0 0,0 0-35 0,0 3-7 0,7-3-2 15,-7 0 0 1,0 10-8-16,-4-4 8 0,1 0-8 0,-1 4 8 16,4-1-8-16,-4-3 0 0,1 7 0 0,-1-1 0 0,1-2 0 0,-4-1 0 0,7 4 0 15,-4-1 0 1,0 1 0-16,4-1 0 0,0 1 0 0,0-1 0 0,0-2 0 0,0 2 0 16,4 1 0-16,-1-4 0 0,1 1 0 0,-1-7 0 15,0 6 0-15,4 1 0 0,0-4 0 0,0 0 0 0,4 1 0 16,0-4 0-16,3 0 0 0,-4 0 0 15,4-3 0-15,0 6 0 0,0-3 8 0,0-3 0 0,0-3 0 16,0 3 0-16,4-6-8 0,-4 6 0 0,4-3 0 0,-4-3 0 16,3-1 28-16,-3 1 3 0,-3-7 1 0,3 7 0 15,-4 0-32-15,5-4 0 0,-5-2 0 0,1 9 0 16,-1-7 12-16,-3-2-3 0,4 6-1 0,-4-4 0 16,0 1-8-16,0-1 0 0,0 7 0 0,0-6 0 15,0 9 0-15,0 0 0 0,0-3 0 0,0 3 0 16,0 0 0-16,0 0-11 0,0 0 3 0,0 0 0 15,0 0-12-15,0 0-1 0,0 0-1 0,-4 9 0 16,1-3 9-16,3 7 1 0,0 3 1 0,0-1 0 16,3 1 11-16,1-4-13 0,-1-2 5 0,4 2 8 15,-3 1 0-15,3 3 0 0,0-10 0 0,0 6 0 16,0-5-11-16,0-1 11 0,0 7-8 0</inkml:trace>
  <inkml:trace contextRef="#ctx0" brushRef="#br0" timeOffset="107494.696">28914 5104 269 0,'0'0'0'16,"-4"-4"12"-16,4 4-12 0,0 0 0 0,0 0 0 0,-10 7 0 15,10-7 105-15,-7 3 19 0,-1 3 4 0,1 0 1 16,4 1-45-16,3-1-10 0,-4 0-2 0,1 4 0 16,3-1-4-16,-4 0 0 0,4-2-1 0,-3 5 0 15,3-5-11-15,0 2-1 0,0 0-1 0,0 1 0 16,0-1-4-16,3-6-1 0,-3 10 0 0,0-4 0 15,4 1-26-15,-1-1-6 0,-3-3-1 0,4 7 0 16,-1-1-7-16,1-2-1 0,-1-1-8 0,1 1 12 16,-4-4 16-16,4 3 4 0,-1 1 0 0,-3-1 0 15,0-3-18-15,4 1-3 0,-4-1-1 0,3 0 0 0,-3-6-10 16,0 0 8-16,0 0-8 0,0 0 8 0,0 0 4 0,0 0 0 16,0 0 0-16,0 0 0 0,0 0 32 0,0 0 6 15,0 0 2-15,0 0 0 0,0-9-26 0,0-1-5 0,0-2-1 16,4 2 0-16,-4-2-20 0,3-1 0 0,-3 1 0 15,4-1 0-15,-4 1 0 16,0-1 0-16,0 1 0 0,0-7 0 0,0 6 0 0,0 1 0 0,0 2 0 0,0-2 0 16,0-1 0-16,0 1 0 0,0 9 0 0,0-7 0 15,3 7 0-15,-3-3 0 0,0 3 0 16,0 3-8-16,0 0 8 0,4-10-8 0,-4 10 8 0,3 0-8 16,1 0 0-16,3-3 0 0,-4 3 0 0,4-3 0 15,0 6 0-15,-3 0 0 0,3-3 0 0,0 7 0 16,0-1 8-16,0 0 0 0,0-3 0 0,0 3 0 15,0 1 0-15,-3 2 0 0,3 1 0 0,-3-1 0 16,3-3-8-16,-4 4 0 0,4-1 0 0,0-3 0 16,-3 4 8-16,-1-1 0 0,1 1 0 0,-1-4 0 15,-3 6 0-15,4-2 0 0,-1-7 0 0,-3 9 0 16,4-2 0-16,-4-4 0 0,0 0 0 0,3 4 0 16,-3-1 0-16,4-3 0 0,-4 1 0 0,3-4 0 15,-3 6 0-15,4-6 0 0,-4-3 0 0,4 7 0 16,-1-1-81-16,1-6-11 0,-1 6-3 0</inkml:trace>
  <inkml:trace contextRef="#ctx0" brushRef="#br0" timeOffset="108246.028">29443 5160 1196 0,'-11'0'24'0,"4"-3"8"0,0 3-32 0,-3 0 0 0,3 0 0 0,-1 0 0 16,1 3 68-16,-3-3 8 0,3 0 2 0,0 0 0 15,-4 0-23-15,4 0-5 0,0 0-1 0,0 3 0 16,0 0-39-16,0 0-10 0,0 4 0 0,0-1 0 16,0 0 12-16,0 4 1 0,0-4 0 0,0 7 0 15,3-1-1-15,-3 1 0 0,3-1 0 0,4 1 0 16,-3 2 16-16,-1-2 4 0,4 6 0 0,0-4 0 16,0-2-32-16,4-1 0 0,3-2 0 0,-4-1 0 15,5-6 12-15,-1 7-3 0,0-7-1 0,3-3 0 16,1 6 1-16,-1-6 0 0,1-6 0 0,0 6 0 15,-1-3-9-15,1-7 0 0,3 4 9 0,-4 0-9 16,-3-4 8-16,1-2-8 0,-1-1 8 0,0 7-8 16,0-6 0-16,-4 2 0 0,-3 1 0 0,4-4 0 0,-4 4 8 15,0-1 0-15,-4-2 0 0,1 6 0 16,3-1-8-16,-4 1 0 0,1 0 0 0,3 6 0 0,0 0 0 16,0 0 0-16,0 0 0 0,-7 0 0 0,7 0 0 15,-7 6 0-15,-1-3 0 0,1 0 0 0,4 10 0 0,-1-1-10 16,1-2 10-16,-1 9-13 0,4-4 13 15,0-2-9-15,-3 6 9 0,3-1-8 0,3 1 8 0,1 3 0 0,-1 0 0 16,1-3 0-16,-1 3 0 0,1 3 0 0,-4 3 0 0,3-9 0 16,-3 0 0-16,0 3 0 0,0-3 0 15,0-1 0-15,0 8 0 0,-3-1 0 0,3 0 0 0,-4 9 0 16,-3-2 0-16,4-1 0 16,-4-3 8-16,0-3-8 0,0 0 0 0,0 4 0 0,-4-4 0 0,4 0 0 15,-4 0 0-15,4 0 0 0,-3 0 0 0,3-3 0 16,0 6 8-16,-4-3 0 0,4-3 0 0,0-3 0 15,3 3-8-15,-3-6 0 0,4 2 0 0,-1-5 0 16,1 0 28-16,-1-4 4 0,1 0 0 0,3-2 1 16,0-7-33-16,0 0 0 0,0 0 0 0,0 0 0 15,0 0 18-15,0 0-3 0,0 0-1 0,0 0 0 16,-7-3 10-16,0-1 1 0,0-5 1 0,-1 0 0 16,-2-1-26-16,3-6 0 0,-7 1-14 0,3-4 5 15,-3-3-7-15,3-3-2 0,-3-3 0 0,4 0 0 16,-1-4-48-16,1 1-10 0,3-1-1 0</inkml:trace>
  <inkml:trace contextRef="#ctx0" brushRef="#br0" timeOffset="109012.203">29729 5154 698 0,'0'0'14'0,"0"0"5"16,0 0-19-16,0 0 0 0,0 0 0 0,0 0 0 15,0 0 56-15,0 0 7 0,0 0 1 0,0 0 1 16,0 6-5-16,0-6-2 0,0 0 0 0,0 9 0 15,0-9-27-15,0 7-6 0,0-7-1 0,0 9 0 16,0-9 20-16,0 0 3 0,3 3 1 0,1 4 0 16,-1-4 6-16,1 3 2 0,3-6 0 0,0 3 0 15,0 0-21-15,0 0-4 0,0-3-1 0,0 4 0 16,0-4 9-16,0 0 1 0,4 0 1 0,-1 0 0 16,-3 0-24-16,0-4-5 0,0 4 0 0,4-3-1 0,-4 0 12 0,4-3 2 15,-1 0 1-15,4-1 0 0,-7 4-5 16,4-6-1-16,0 9 0 0,-4-7 0 0,0 4-9 0,-4-3-3 15,4 0 0-15,-3 3 0 16,-1-7-8-16,-3 10 0 0,4-6 0 0,-4 0 0 0,0-1 0 0,0 1-11 0,-4-3 3 0,1 2 0 31,3 1-20-31,-7 0-3 0,3 0-1 0,-3 3 0 0,0-4 16 0,0 4 4 16,-3-3 0-16,-1 6 0 0,0-3 2 0,1 3 1 0,-1 3 0 0,1 0 0 16,-5 3 9-16,1 1-10 15,0 2 10-15,0-3-10 0,-3 7 10 0,6-1 0 0,-3-2 8 0,3 2-8 16,-3-2 12-16,4 2-1 0,-1 1-1 0,0-1 0 15,4 7 1-15,-3-6 0 0,3-1 0 0,3-2 0 16,-3 2-11-16,0 1 0 0,4-4 0 0,-1-3 0 16,4 7 28-16,0 3 3 0,4-4 1 0,-4 1 0 15,3-7-20-15,1 6-3 0,3-2-1 0,-4-1 0 16,1 1-8-16,3-4 0 0,0 3 0 0,0-2 0 16,0-1 8-16,0 0-8 0,0 0 8 0,0-6-8 15,0 10 0-15,4-10 0 0,-4 3 0 0,3-3 0 16,1-3-34-16,0 3 1 0,-1-3 0 0,4-4 0 15,0 7-107-15,-3-3-22 0,3 0-4 0</inkml:trace>
  <inkml:trace contextRef="#ctx0" brushRef="#br0" timeOffset="109406.414">29968 4859 923 0,'0'0'39'0,"0"0"-31"15,0 0 70-15,0 0 14 0,0 0 4 0,8 0 0 16,-5 0 25-16,4-3 6 0,0 0 1 0,0-4 0 16,4 1-52-16,-4 0-9 0,3 0-3 0,1-4 0 15,-4 1-19-15,0-4-4 0,4 4-1 0,-4-4 0 16,0 1-32-16,3-1-8 0,-3-2 0 0,1-1 0 15,-1 3-23-15,3 1-6 0,-3 2-2 0,4-2 0 16,-1-1-136-16,-3 1-27 0,4-4-6 0</inkml:trace>
  <inkml:trace contextRef="#ctx0" brushRef="#br0" timeOffset="113529.72">5076 6512 741 0,'-7'-7'31'16,"0"4"-31"0,0 0 38-16,0 0 2 0,0 0 0 0,4 0 0 15,-4-4 0-15,3 4 0 0,-3 3 0 0,0-9 0 16,3 6 3-16,1-7 1 0,-1 7 0 0,4-3 0 15,-3-7-15-15,3 10-2 0,0-6-1 0,0 9 0 16,0-3 5-16,0-7 1 0,0 10 0 0,0 0 0 16,0 0-3-16,0 0 0 0,0 0 0 0,0 0 0 15,0 0-18-15,0 0-11 0,0 0 12 0,0 0-12 0,0 10 0 0,0-1 0 16,0-3 0-16,0 7 0 0,3 3 0 0,-3-1 8 16,4 1-8-16,-1 3 10 15,-3 3-10-15,4-7 0 0,-4 7 0 0,7 0 0 0,-7-6 9 0,4 9-9 16,-1-6 10-16,-3 3-10 0,4-7 0 0,-4 4 0 15,3 0 0-15,-3-3-10 16,4-1 10-16,-4-2 0 0,3 0 0 0,-3-1 0 0,0-2 8 0,0-7 4 16,0 6 1-16,0-9 0 0,0 0 3 0,0 0 0 0,0 0 0 15,0 0 0-15,0 0 15 0,0-9 3 0,0 2 1 0,0-2 0 16,0 0-23-16,0-1-12 0,0-2 12 0,0-1-12 16,0 1 8-16,0 5-8 0,0-8 0 0,-3 2 0 15,3 0 0-15,0 4 0 0,0-3-13 0,0 5 5 16,0-2 8-16,0-1 8 0,0-2-8 0,0 2 11 15,0-2-11-15,3-1 0 0,-3 4 0 0,0-4 0 16,4 1 0-16,-1 6 0 0,1-4-12 0,-1 4 12 16,4 0 0-16,-3-1 0 0,-4 7 0 0,7 0 0 15,0 0 0-15,0 0 0 0,4-3 0 0,-4 3 0 16,0 0-18-16,3 3 4 0,-3 4 1 0,0-1 0 16,4 3 5-16,-4 1 8 0,0 5-13 0,-3-2 5 15,-4 3 8-15,7-1 0 0,-4 1 0 0,1 3 0 16,-1-3 0-16,-3 2 0 0,4-5 0 0,-1 3 0 15,1-1 0-15,-4-2 0 0,3-7 0 0,-3 7 0 16,4-7 0-16,-4-6 8 0,0 0-8 0,0 0 0 16,0 0 0-16,0 0 9 0,0 0-9 0,0 0 0 15,0 0 15-15,3-6-4 0,5 2-1 0,-5-5 0 16,-3 6-10-16,0-6 0 0,0 2 9 0,0 1-9 0,4-3 0 16,-1 2-16-16,-3 1 2 0,4 0 1 15,-1-4-31-15,-3 1-5 0,0 0-2 0,0-4 0 0,4 7 51 16,-4-1 0-16,0 1 0 0,0 0 0 0,3-4 0 0,1-2 0 15,-1 6 0-15,1-4 0 0,-1 1-8 0,1-1 8 0,3-2 0 16,-4-1 0-16,8 10-8 0,-4-3 8 16,0 0 0-16,-3-1 0 0,3 7-12 0,0 7 4 0,0-4 8 0,-4 3-13 15,4 0 13-15,0 4 0 0,1 2 0 0,-5 1 0 16,1-1 0-16,-1 7 13 0,1 0-2 16,-1 0-1-16,1-3-10 0,-4 2-16 0,0-2 4 0,0 6 1 15,0 3 11-15,0 0 0 0,-4-3 0 16,4 6 0-16,-3-9 0 0,3 0 16 0,0-3-4 0,0-4-1 15,-4-2-11-15,4-1 0 0,4-3 0 0,-4-6 0 16,0 0 0-16,0 0 0 0,0 0 0 0</inkml:trace>
  <inkml:trace contextRef="#ctx0" brushRef="#br0" timeOffset="114063.168">5567 6637 1052 0,'0'0'44'15,"-7"-3"-35"-15,3 0 60 0,-3-4 12 16,0 7 3-16,7 0 0 0,-3 0-28 0,3 0-6 0,0 0-1 0,-4 0 0 15,4 0-33-15,-7 0-8 0,7 0 0 0,-7 7-8 16,-4-4 0-16,8 3 0 0,-1 0 0 0,1 4 0 16,-1-1 0-16,1-2 8 0,3 11-8 0,0-5 0 15,0 3 27-15,0-1-2 0,0 1 0 0,3 0 0 16,-3 6-13-16,4-4-2 0,-1-2-1 0,-3 3 0 16,4-3 2-16,-1-7 0 0,-3 3 0 0,4-2 0 15,3-4 4-15,-7 4 1 0,3-1 0 0,1-3 0 16,0 1 3-16,-4-7 1 0,7 3 0 15,-4-3 0-15,4 3-12 0,4-3-8 0,-1 3 9 0,1-3-9 16,3-3 9-16,0 0-9 0,0-4 8 0,-3 1-8 16,7-3-18-16,-8-4-9 0,-3-3-1 0,4 4-1 15,-4-7 29-15,3 7 12 0,-3-4-1 0,-3-3 0 16,-1 7-32-16,-3-4-7 0,0 3 0 16,0 1-1-16,-3-1-14 0,-4-2-2 0,0-1-1 0,0 3 0 15,0 1 37-15,0 2 9 0,0 1 0 0,-4 3 0 16,4-1 21-16,-7 1 7 0,3 0 0 0,1-4 1 15,-1 10-15-15,1 0-3 0,2-3-1 0,-2 3 0 16,3 0-10-16,0 3 0 0,-4-3 0 0,11 0 0 16,0 0 0-16,-3 7 0 0,3-7-12 0,0 6 12 15,0 3-15-15,0 1 5 0,3-1 1 0</inkml:trace>
  <inkml:trace contextRef="#ctx0" brushRef="#br0" timeOffset="114597.451">5902 6643 1036 0,'-4'3'23'0,"-6"10"5"0,6 0 0 0,1 2 1 0,-1 1-29 0,1 0 0 0,-1-1 0 0,1-2 0 16,-1-1 50-16,4 4 4 0,-3-3 1 0,3-1 0 16,0 1-37-16,0-4-7 0,3 4-2 0,-3-1 0 15,4 1-9-15,-4-4 0 0,0 0 0 0,3-2 0 16,-3-7 53-16,0 0 9 0,0 0 2 0,0 0 0 15,0 0-15-15,0 0-2 0,0 0-1 0,0 0 0 16,4-7-22-16,-4 1-5 0,3 0-1 0,1-7 0 16,-1 1 9-16,1-1 1 0,-1-2 1 0,-3-1 0 15,7 0-46-15,-7-3-10 0,4 4-1 0,0-1-1 16,-4 0 29-16,3 1 0 0,1 2 0 0,-1-2 0 16,1 2 0-16,-1-3 0 0,-3 4 0 0,4-7 0 15,3 6 0-15,-4 4 0 0,1-4 0 0,-1 7 0 0,4 0 0 16,-7 6 0-16,0 0 0 0,0 0 0 0,11 0 0 0,0 9 0 15,-1 1 0-15,-3-1 0 16,0 4 0-16,0-7 18 0,-3 6-2 0,-1 4-1 0,1 0-15 0,3 0 0 16,-4 5 0-16,1 1 0 0,-1-3 8 15,-3 0 0-15,0-6-8 0,0 5 12 0,0-2-27 0,4-3-5 0,-4-1-2 16,0-2 0-16,0-1 42 0,0-6 9 0,0-3 2 16,0 10 0-16,0-10-50 15,4 9-9-15,-4-9-3 0</inkml:trace>
  <inkml:trace contextRef="#ctx0" brushRef="#br0" timeOffset="115452.936">6985 6452 866 0,'0'0'24'0,"0"0"6"0,0 0-30 0,0 0 0 0,0 0 0 0,0 0 0 16,-4 6 64-16,4 4 6 0,-3 2 2 0,3-2 0 15,0-1-17-15,-4 4-3 0,4-7-1 0,0 6 0 16,0 1-16-16,0-4-3 0,0 4-1 0,0-1 0 15,0-2-6-15,0-4-1 0,0 0 0 0,0 4 0 16,0-10-14-16,0 0-10 0,0 0 12 0,0 0-12 16,0 0 56-16,0 0 4 0,0 0 0 0,4-3 1 15,-1-4-46-15,-3 7-15 0,0-3 8 0,4-3-8 16,0 0 33-16,-4-1 3 0,3 1 1 0,1 0 0 16,-4 0-59-16,0-1-12 0,0 1-2 0,-4 3-1 15,4 3 25-15,0 0 12 0,0 0-10 0,-7-6 10 16,3-1-53-16,-3 7-5 0,0-6-1 0,0 0 0 0,-3 6 59 15,3-3 0-15,-4 0 0 0,1-4 0 0,-1 7 8 0,4-6-8 16,-7 3 8-16,3 0-8 16,4 3 24-16,0 0 0 0,7 0 0 0,-7 6 0 0,0-3-15 15,0 7-9-15,0 2 12 0,0-6-12 16,0 13-24-16,3-3-12 0,-3-4-3 0,4 7 0 0,-1-3 39 0,4 3 0 16,-3-4 0-16,3 4 0 0,0-6 0 0,0 2 0 0,0-2 0 15,3 6 0-15,1-7 22 0,-1 4 12 0,1-7 2 16,-1 4 1-16,1 0-28 0,-1-4-9 15,1 0 0-15,-1-2 0 0,4 2 11 0,0-6-11 0,4 3 10 0,-4-2-10 16,4 2 8-16,-1 0-8 0,4-6 0 0,-3 10 0 16,-4-7 9-16,4 3-9 0,-4-3 8 0,3 0-8 15,1 0 0-15,-1-3 0 0,1 3-14 0,0-3 5 16,-4 0-143-16,3-3-28 0</inkml:trace>
  <inkml:trace contextRef="#ctx0" brushRef="#br0" timeOffset="116029.244">7225 6631 1337 0,'-7'-7'28'0,"0"1"6"0,0 0-34 15,0 0 0-15,0-1 0 0,0 4 0 0,3 3 58 0,-3-3 5 0,0 0 1 0,0 6 0 16,3 0 0-16,1 0 0 0,-4 4 0 0,0-1 0 31,3 3-103-31,1 4-20 0,-1-4-4 0,1 4-1 0,-1-1 52 0,1 1 12 0,3-1 0 0,-4 1 0 16,0 0 48-16,4 5 13 0,-3-5 3 16,3 3 0-16,-4-1-64 0,1 1-28 0,-1-3 3 15,4 2 0-15,-3-5 25 0,3 2 0 0,0 1 0 0,0-1 11 16,0-6 7-16,0-6 2 0,0 0 0 15,0 0 0-15,0 0-20 0,0 0 0 0,3 4 0 0,4-4 0 16,4-4 0-16,-4 1 15 0,4-3-3 0,-1-3-1 16,4 6 0-16,-7-7 0 0,4-2 0 0,0 5 0 15,-1-2-11-15,4-4 0 0,-3 1 9 0,3-1-9 16,-3 4-14-16,-4-4-7 0,3 4-2 0,-3-4 0 16,4 1 23-16,-8-1 0 0,-3 4 0 0,4-4 0 15,-1 4 0-15,-3 0 0 0,4 2 0 0,-4-2 0 16,3-1 0-16,-3 4 0 0,0 0 0 0,0 6 0 15,0 0 0-15,0 0 0 0,0 0 0 0,0 0 0 16,0 0 0-16,-3-3 0 0,-1-4 0 0,4 7 0 16,0 0 0-16,0 0 0 0,0 0 0 0,-7 7 0 15,7-1 0-15,-3 0 0 0,-4 4 0 0,3 2 0 16,4 1 0-16,-3 2 0 0,3-2 0 0,-4 6 0 16,4-3 0-16,0 2 0 0,-3-2 0 0,3-3 0 15,3-1 0-15,-3 1 0 0,4 2 0 0,-1-2 0 16,1-7 0-16,3 7 0 0,-4-4 0 0,-3-3 0 15,4 1 0-15,3-4 0 0,-4 0 0 0,1 0 0 16,3 0-107-16,0-3-17 0</inkml:trace>
  <inkml:trace contextRef="#ctx0" brushRef="#br0" timeOffset="116700.136">7479 6091 1036 0,'0'-9'23'15,"-4"6"5"-15,1-7 0 0,3 4 1 0,0 0-29 0,0-3 0 0,0 9 0 0,0 0 0 0,0 0 0 0,0 0 0 16,0 0 0-16,0 0 0 0,0 0 57 0,0 0 6 15,0 12 1-15,0 1 0 0,0 2-52 0,0 1-12 16,3 6 0-16,-3 3 0 16,0 0 54-16,0 0 8 0,4 3 2 0,-1-3 0 15,1 4 0-15,-1 5 0 0,5-2 0 0,-5-4 0 16,1 6 0-16,3 10 0 0,-4-3 0 0,4-7 0 16,0 1-52-16,-3-1-12 0,-4-2 0 0,3-4 0 0,1-3 54 0,-1-3 8 15,1 0 2-15,-1-3 0 16,1 0-52-16,0-4-12 0,-4 1 0 0,3 0 0 0,-3 2 0 0,4-5 0 15,-4 0 0-15,0-4 0 0,0 0 0 16,0-2 0-16,0-7 0 0,0 0 0 16,0 0 0-16,0 0 0 0,0 0 0 0,0 0 0 0,0 0 0 0,0 0 0 15,0 0 0-15,0 0 0 0,3-7 0 0,-3-2 0 16,0 0 0-16,0-7 0 0,0 0 0 0,0 4 0 0,4-4 0 16,-4 0 0-16,0 1 0 0,0 2 0 15,3-3 0-15,-3-2 0 0,0 5 0 16,4 7 0-16,-4-4 0 0,0 1 0 0,0 0 0 0,0-4 0 0,-4 10 0 0,4-7 0 15,4 7 0-15,-4 3 0 16,0 0 0-16,0 0 0 0,0 0 0 0,0 0 0 0,0 0 0 0,0 0 0 16,0 0 0-16,3-3 0 0,8 0 0 0,-11 3 0 15,7 3 0-15,0 0 0 0,3 0 0 0,-2 4 0 16,-1-1 0-16,3-6 0 0,1 6 0 16,-8-6 0-16,4 3 0 0,0-3 0 0,0 4 0 0,1-4 0 15,-1 6 0-15,0 0 0 0,0 3 0 0,-4 1 0 16,4-1-17-16,-7 4-7 0,4-1 0 0,-4 4-1 15,0-3 25-15,0 2 0 0,3-2 0 0,-3 6 0 16,0-4-36-16,0 1-3 0,0 6 0 0,0-6 0 16,0-4 55-16,-3 1 10 0,-1 2 2 0,4-5 1 15,0-4-46-15,0-6-10 0,0 0-1 0,0 0-1 16,0 0 29-16,0 0-9 0,7-3 9 0</inkml:trace>
  <inkml:trace contextRef="#ctx0" brushRef="#br0" timeOffset="117091.659">7976 6612 1074 0,'-3'12'30'0,"3"-12"8"0,0 0-30 0,0 0-8 0,0 0 0 0,0 0 0 15,-4 10 52-15,4-1 10 0,0-6 2 0,0 10 0 16,0 0 0-16,0-1 0 0,0 4 0 0,-3-4 0 15,6 7-52-15,-3-3-12 0,0 3 0 0,0-1 0 16,-3-2 34-16,3 3 4 0,0-3 1 0,0-4 0 16,0 1-27-16,0 2-4 0,0-2-8 0,0-7 11 15,0 7-11-15,0-7 0 0,0-6 0 0,0 0 0 16,0 0 10-16,0 0 0 0,0-6 0 0,0-1 0 16,-4-5-103-16,4-1-21 0</inkml:trace>
  <inkml:trace contextRef="#ctx0" brushRef="#br0" timeOffset="117252.936">7860 6302 1516 0,'0'0'32'0,"0"0"6"0,0 0-30 0,0 0-8 0,0 0 0 0,0 0 0 16,0 0-88-16,0 0-18 0</inkml:trace>
  <inkml:trace contextRef="#ctx0" brushRef="#br0" timeOffset="117781.787">8195 6634 1314 0,'0'0'37'16,"0"0"8"-16,-3 3-36 0,3-3-9 0,-8 6 0 0,8-6 0 0,-3 3 53 0,-1 7 9 16,1-7 2-16,3 6 0 0,0-9 0 0,0 4 0 15,3 5 0-15,1-3 0 0,-4 0 0 0,3-6 0 16,5 10 0-16,-1-7 0 0,0-3-52 0,3 0-12 15,1 0 0-15,-4 0 0 0,3 0 0 0,1 0 0 16,-4 0 0-16,0 0 0 16,4 0 0-16,-8-3 0 0,4-7 0 0,0 7 0 0,-3-3 0 0,3-6 0 15,3-1 0-15,-2 0 0 0,-5 7 0 0,1-3 0 16,3-4 0-16,-4 4 0 0,-3-1 0 0,4 4 0 0,-4-3 0 16,0 2 0-16,-4 1 0 0,1 0 0 15,-1 0 0-15,-3-1 0 0,4 1-16 16,-5 3 1-16,1-3 0 0,0-1 0 0,0 7 15 0,-3 0 0 0,3 0 0 15,-4 0 0-15,4 0 0 0,0 0 0 0,0 7 0 16,0-1 0-16,0 3-9 0,0 4 1 0,0-1 0 0,0 7 0 16,0-3 8-16,3-4 0 0,-3 10 0 0,4-9 0 15,-1 9 0-15,0-3 0 0,1 0 0 0,3 3 0 16,0-1 0-16,0-2 0 0,0 0 0 0,0-6 0 16,0 5 0-16,3-2 11 0,-3-3-3 0,4-1 0 15,0 1 8-15,-1-4 0 0,-3 1 1 0,4 2 0 16,3-2-17-16,-4-1 0 0,4-3 0 0,0 4 0 15,0-7 0-15,0 9 0 0,0-5 0 0,0-4 0 16,1 0-13-16,-1 0-7 0,7-3 0 0,-11 3-830 16</inkml:trace>
  <inkml:trace contextRef="#ctx0" brushRef="#br0" timeOffset="118279.465">8527 6759 1072 0,'0'0'24'0,"0"0"4"0,0 0 2 0,0 0 0 0,0 0-30 0,0 0 0 0,0 0 0 0,0 0 0 16,0 0 56-16,0 0 6 0,0 0 1 0,0 0 0 15,3 7-19-15,1-1-4 0,-1 0-1 0,1 0 0 16,3 4-1-16,-4-4 0 0,4 7 0 0,-3-1 0 15,-1-2-2-15,4 2-1 0,-3 7 0 0,0-7 0 16,-4 1 1-16,3-4 0 0,-3 4 0 0,0-4 0 16,0 1-6-16,0-1-1 0,0 4 0 0,0-4 0 15,0 1-9-15,0-1-3 0,0-3 0 0,-3 4 0 16,3-10-1-16,0 0-1 0,0 0 0 0,0 0 0 16,0 0 2-16,0 0 1 0,0 0 0 0,0 0 0 15,0 0 2-15,0 0 1 0,0 0 0 0,0-10 0 16,-4 4-21-16,0-3 0 0,1-1 0 0,-1-2 0 15,4-1 9-15,-3-6 1 0,3 4 0 0,-4-1 0 16,4 0-10-16,0 4 0 0,0-4 0 0,0 0 8 16,0-6-8-16,4-3 0 0,-4-3 0 0,3 0 0 15,-3 3-12-15,4 3 1 0,-4 3 1 0,3 0 0 16,-3 3 10-16,4 1-8 0,0-1 8 0,-1 0-8 16,1 4 8-16,-1 6-10 0,4-4 10 0,-3 4-10 15,-1 0 2-15,4-1 0 0,-7 7 0 0,0 0 0 16,7 0-4-16,-7 0 0 0,11 0 0 0,-4 0 0 15,4 0-18-15,-1 7-4 0,1-4-1 0,-1 0 0 16,4 0-75-16,-3 3-15 0,3 1-3 0</inkml:trace>
  <inkml:trace contextRef="#ctx0" brushRef="#br0" timeOffset="118565.95">8890 6988 1497 0,'0'0'32'0,"0"0"8"0,0 0 0 0,0 0 4 0,0 0-36 0,0 0-8 0,0 0 0 0,-7 0 0 0,7 0 0 0,0 0 0 16,0 0 0-16,0 0 0 0,0 0 53 0,0 0 9 16,0 0 2-16,0 0 0 15,0 0-154-15,0 0-30 0,0 0-7 0,0 0-513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3" Type="http://schemas.openxmlformats.org/officeDocument/2006/relationships/image" Target="../media/image54.png"/><Relationship Id="rId5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0" Type="http://schemas.openxmlformats.org/officeDocument/2006/relationships/image" Target="../media/image9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68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Quelles</a:t>
            </a:r>
            <a:r>
              <a:rPr lang="en-US" sz="2800" b="1" dirty="0"/>
              <a:t> </a:t>
            </a:r>
            <a:r>
              <a:rPr lang="en-US" sz="2800" b="1" dirty="0" err="1"/>
              <a:t>sont</a:t>
            </a:r>
            <a:r>
              <a:rPr lang="en-US" sz="2800" b="1" dirty="0"/>
              <a:t> deux choses </a:t>
            </a:r>
            <a:r>
              <a:rPr lang="en-US" sz="2800" b="1" dirty="0" err="1"/>
              <a:t>qu’on</a:t>
            </a:r>
            <a:r>
              <a:rPr lang="en-US" sz="2800" b="1" dirty="0"/>
              <a:t> </a:t>
            </a:r>
            <a:r>
              <a:rPr lang="en-US" sz="2800" b="1" dirty="0" err="1"/>
              <a:t>peut</a:t>
            </a:r>
            <a:r>
              <a:rPr lang="en-US" sz="2800" b="1" dirty="0"/>
              <a:t> faire avec un </a:t>
            </a:r>
            <a:r>
              <a:rPr lang="en-US" sz="2800" b="1" dirty="0" err="1"/>
              <a:t>balai</a:t>
            </a:r>
            <a:r>
              <a:rPr lang="en-US" sz="2800" b="1" dirty="0"/>
              <a:t>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215" y="1965277"/>
            <a:ext cx="3862315" cy="34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44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balaie</a:t>
            </a:r>
            <a:r>
              <a:rPr lang="en-US" dirty="0"/>
              <a:t> le sol avec un </a:t>
            </a:r>
            <a:r>
              <a:rPr lang="en-US" dirty="0" err="1"/>
              <a:t>balai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73707" y="2634018"/>
            <a:ext cx="4394580" cy="3555645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On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jouer</a:t>
            </a:r>
            <a:r>
              <a:rPr lang="en-US" dirty="0"/>
              <a:t> au </a:t>
            </a:r>
            <a:r>
              <a:rPr lang="en-US" dirty="0" err="1"/>
              <a:t>quidditch</a:t>
            </a:r>
            <a:r>
              <a:rPr lang="en-US" dirty="0"/>
              <a:t> avec un </a:t>
            </a:r>
            <a:r>
              <a:rPr lang="en-US" dirty="0" err="1"/>
              <a:t>balai</a:t>
            </a:r>
            <a:r>
              <a:rPr lang="en-US" dirty="0"/>
              <a:t>.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32561" y="2634018"/>
            <a:ext cx="4790364" cy="3357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99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AFB996D-780A-495B-A849-030011B99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19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BC8EA91-22FC-4081-BB9C-B58FA938B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3095"/>
            <a:ext cx="10515600" cy="55338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_</a:t>
            </a:r>
            <a:r>
              <a:rPr lang="en-US" u="sng" dirty="0"/>
              <a:t>(Name)</a:t>
            </a:r>
            <a:r>
              <a:rPr lang="en-US" dirty="0"/>
              <a:t> , </a:t>
            </a:r>
            <a:r>
              <a:rPr lang="en-US" dirty="0" err="1"/>
              <a:t>veux-tu</a:t>
            </a:r>
            <a:r>
              <a:rPr lang="en-US" dirty="0"/>
              <a:t> ____</a:t>
            </a:r>
            <a:r>
              <a:rPr lang="en-US" u="sng" dirty="0"/>
              <a:t>( </a:t>
            </a:r>
            <a:r>
              <a:rPr lang="en-US" u="sng" dirty="0" err="1"/>
              <a:t>tâche</a:t>
            </a:r>
            <a:r>
              <a:rPr lang="en-US" u="sng" dirty="0"/>
              <a:t> </a:t>
            </a:r>
            <a:r>
              <a:rPr lang="en-US" u="sng" dirty="0" err="1"/>
              <a:t>ménagère</a:t>
            </a:r>
            <a:r>
              <a:rPr lang="en-US" u="sng" dirty="0"/>
              <a:t>)___</a:t>
            </a:r>
            <a:r>
              <a:rPr lang="en-US" dirty="0"/>
              <a:t> 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j’aime</a:t>
            </a:r>
            <a:r>
              <a:rPr lang="en-US" dirty="0"/>
              <a:t> ____</a:t>
            </a:r>
            <a:r>
              <a:rPr lang="en-US" u="sng" dirty="0"/>
              <a:t>( </a:t>
            </a:r>
            <a:r>
              <a:rPr lang="en-US" u="sng" dirty="0" err="1"/>
              <a:t>tâche</a:t>
            </a:r>
            <a:r>
              <a:rPr lang="en-US" u="sng" dirty="0"/>
              <a:t> </a:t>
            </a:r>
            <a:r>
              <a:rPr lang="en-US" u="sng" dirty="0" err="1"/>
              <a:t>ménagère</a:t>
            </a:r>
            <a:r>
              <a:rPr lang="en-US" u="sng" dirty="0"/>
              <a:t>)___.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Bob, </a:t>
            </a:r>
            <a:r>
              <a:rPr lang="en-US" dirty="0" err="1"/>
              <a:t>veux-tu</a:t>
            </a:r>
            <a:r>
              <a:rPr lang="en-US" dirty="0"/>
              <a:t> laver </a:t>
            </a:r>
            <a:r>
              <a:rPr lang="en-US" dirty="0" err="1"/>
              <a:t>l’hippopotame</a:t>
            </a:r>
            <a:r>
              <a:rPr lang="en-US" dirty="0"/>
              <a:t> </a:t>
            </a:r>
            <a:r>
              <a:rPr lang="en-US" dirty="0" err="1"/>
              <a:t>aujourd’hui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 err="1"/>
              <a:t>Oui</a:t>
            </a:r>
            <a:r>
              <a:rPr lang="en-US" dirty="0"/>
              <a:t>, </a:t>
            </a:r>
            <a:r>
              <a:rPr lang="en-US" dirty="0" err="1"/>
              <a:t>j’aime</a:t>
            </a:r>
            <a:r>
              <a:rPr lang="en-US" dirty="0"/>
              <a:t> laver </a:t>
            </a:r>
            <a:r>
              <a:rPr lang="en-US" dirty="0" err="1"/>
              <a:t>l’hippopotame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Carol, </a:t>
            </a:r>
            <a:r>
              <a:rPr lang="en-US" dirty="0" err="1"/>
              <a:t>veux-tu</a:t>
            </a:r>
            <a:r>
              <a:rPr lang="en-US" dirty="0"/>
              <a:t> ranger ta </a:t>
            </a:r>
            <a:r>
              <a:rPr lang="en-US" dirty="0" err="1"/>
              <a:t>chambre</a:t>
            </a:r>
            <a:r>
              <a:rPr lang="en-US" dirty="0"/>
              <a:t>, </a:t>
            </a:r>
            <a:r>
              <a:rPr lang="en-US" dirty="0" err="1"/>
              <a:t>aujourd’hui</a:t>
            </a:r>
            <a:r>
              <a:rPr lang="en-US" dirty="0"/>
              <a:t>?...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C92CBAE4-285E-4D0C-A731-8FC367E79C9A}"/>
                  </a:ext>
                </a:extLst>
              </p14:cNvPr>
              <p14:cNvContentPartPr/>
              <p14:nvPr/>
            </p14:nvContentPartPr>
            <p14:xfrm>
              <a:off x="3686467" y="5295430"/>
              <a:ext cx="1800" cy="288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C92CBAE4-285E-4D0C-A731-8FC367E79C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677467" y="5286430"/>
                <a:ext cx="19440" cy="2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5" name="Ink 64">
                <a:extLst>
                  <a:ext uri="{FF2B5EF4-FFF2-40B4-BE49-F238E27FC236}">
                    <a16:creationId xmlns:a16="http://schemas.microsoft.com/office/drawing/2014/main" id="{B2C52A02-9581-4E55-9CB9-D36F03B37B63}"/>
                  </a:ext>
                </a:extLst>
              </p14:cNvPr>
              <p14:cNvContentPartPr/>
              <p14:nvPr/>
            </p14:nvContentPartPr>
            <p14:xfrm>
              <a:off x="8785507" y="3700630"/>
              <a:ext cx="1800" cy="5760"/>
            </p14:xfrm>
          </p:contentPart>
        </mc:Choice>
        <mc:Fallback xmlns="">
          <p:pic>
            <p:nvPicPr>
              <p:cNvPr id="65" name="Ink 64">
                <a:extLst>
                  <a:ext uri="{FF2B5EF4-FFF2-40B4-BE49-F238E27FC236}">
                    <a16:creationId xmlns:a16="http://schemas.microsoft.com/office/drawing/2014/main" id="{B2C52A02-9581-4E55-9CB9-D36F03B37B63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8708834" y="3691637"/>
                <a:ext cx="478066" cy="465466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296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6E3CA-123E-47E8-B4EC-A94C23531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3778F-06A6-4703-9A58-7888B4F3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Tâches</a:t>
            </a:r>
            <a:r>
              <a:rPr lang="en-US" dirty="0"/>
              <a:t> </a:t>
            </a:r>
            <a:r>
              <a:rPr lang="en-US" dirty="0" err="1"/>
              <a:t>Ménagères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charades</a:t>
            </a:r>
          </a:p>
        </p:txBody>
      </p:sp>
    </p:spTree>
    <p:extLst>
      <p:ext uri="{BB962C8B-B14F-4D97-AF65-F5344CB8AC3E}">
        <p14:creationId xmlns:p14="http://schemas.microsoft.com/office/powerpoint/2010/main" val="4216339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006A4-CB97-482A-9B15-862CA8201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97090-128B-4980-8590-B9CCEE54A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7011519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55104-2FF6-4FDC-9A61-BF7EF1822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Comme </a:t>
            </a:r>
            <a:r>
              <a:rPr lang="en-US" sz="2800" b="1" dirty="0" err="1"/>
              <a:t>D’Habitude</a:t>
            </a:r>
            <a:endParaRPr lang="en-US" sz="2800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162DE9A-2960-4254-9B09-5593EF58BEF0}"/>
                  </a:ext>
                </a:extLst>
              </p14:cNvPr>
              <p14:cNvContentPartPr/>
              <p14:nvPr/>
            </p14:nvContentPartPr>
            <p14:xfrm>
              <a:off x="10143582" y="1160211"/>
              <a:ext cx="2160" cy="432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162DE9A-2960-4254-9B09-5593EF58BE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134582" y="1151571"/>
                <a:ext cx="19800" cy="6084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E2D497-2587-4EDA-B0BC-44872EDB7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290715" y="1419784"/>
            <a:ext cx="2095500" cy="2105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8E73DB2-8D46-41EE-A321-2981B68E48E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60136" y="2022423"/>
            <a:ext cx="2143125" cy="2133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ECE7A9-D1BE-419A-86D4-39B77BC34C0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098732" y="2647247"/>
            <a:ext cx="2143125" cy="21431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1C1A04B-945B-4964-B68F-E9B0D1AD883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4117" y="3903766"/>
            <a:ext cx="20383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95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D81D-A245-4D5F-B256-49D8583D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5EFCD-EE18-4D0C-AD73-64F70664A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Dessinez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maison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8689100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4203197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describes how you were doing a household task when something interrupted you.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232631-3D42-4518-AE51-585DCD2B2DC7}"/>
                  </a:ext>
                </a:extLst>
              </p14:cNvPr>
              <p14:cNvContentPartPr/>
              <p14:nvPr/>
            </p14:nvContentPartPr>
            <p14:xfrm>
              <a:off x="1789560" y="1080000"/>
              <a:ext cx="9070560" cy="14396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232631-3D42-4518-AE51-585DCD2B2D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80200" y="1070640"/>
                <a:ext cx="9089280" cy="145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710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1197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(in French) telling what sort of residence you would like to inhabit if you lived in France. </a:t>
            </a:r>
          </a:p>
        </p:txBody>
      </p:sp>
    </p:spTree>
    <p:extLst>
      <p:ext uri="{BB962C8B-B14F-4D97-AF65-F5344CB8AC3E}">
        <p14:creationId xmlns:p14="http://schemas.microsoft.com/office/powerpoint/2010/main" val="1296187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dix avril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les tâches ménagères</a:t>
            </a:r>
          </a:p>
          <a:p>
            <a:pPr marL="0" indent="0" algn="ctr">
              <a:buNone/>
            </a:pPr>
            <a:r>
              <a:rPr lang="fr-FR" dirty="0"/>
              <a:t>immobilière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Maurice “The Rocket” Richard was one of the greatest players of all time in the NHL, and was a hero to the francophone Quebecois.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2378" y="2014151"/>
            <a:ext cx="3509319" cy="366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00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les </a:t>
            </a:r>
            <a:r>
              <a:rPr lang="en-US" dirty="0" err="1"/>
              <a:t>tâches</a:t>
            </a:r>
            <a:r>
              <a:rPr lang="en-US" dirty="0"/>
              <a:t> </a:t>
            </a:r>
            <a:r>
              <a:rPr lang="en-US" dirty="0" err="1"/>
              <a:t>ménagères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pp. 328 - 329</a:t>
            </a:r>
          </a:p>
        </p:txBody>
      </p:sp>
    </p:spTree>
    <p:extLst>
      <p:ext uri="{BB962C8B-B14F-4D97-AF65-F5344CB8AC3E}">
        <p14:creationId xmlns:p14="http://schemas.microsoft.com/office/powerpoint/2010/main" val="1581456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Qu’est-ce</a:t>
            </a:r>
            <a:r>
              <a:rPr lang="en-US" sz="2800" b="1" dirty="0"/>
              <a:t> que </a:t>
            </a:r>
            <a:r>
              <a:rPr lang="en-US" sz="2800" b="1" dirty="0" err="1"/>
              <a:t>c’est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215" y="1965277"/>
            <a:ext cx="3862315" cy="34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443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un </a:t>
            </a:r>
            <a:r>
              <a:rPr lang="en-US" sz="2800" b="1" dirty="0" err="1"/>
              <a:t>balai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76215" y="1965277"/>
            <a:ext cx="3862315" cy="343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28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40092</TotalTime>
  <Words>215</Words>
  <Application>Microsoft Office PowerPoint</Application>
  <PresentationFormat>Widescreen</PresentationFormat>
  <Paragraphs>94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Bonjour!</vt:lpstr>
      <vt:lpstr> Travail de cloche  </vt:lpstr>
      <vt:lpstr>Bonjour!</vt:lpstr>
      <vt:lpstr>Pourquoi tombons-nous?</vt:lpstr>
      <vt:lpstr>PowerPoint Presentation</vt:lpstr>
      <vt:lpstr>Maurice “The Rocket” Richard was one of the greatest players of all time in the NHL, and was a hero to the francophone Quebecois.</vt:lpstr>
      <vt:lpstr>PowerPoint Presentation</vt:lpstr>
      <vt:lpstr>Qu’est-ce que c’est</vt:lpstr>
      <vt:lpstr>un balai</vt:lpstr>
      <vt:lpstr>Quelles sont deux choses qu’on peut faire avec un balai?</vt:lpstr>
      <vt:lpstr>PowerPoint Presentation</vt:lpstr>
      <vt:lpstr>PowerPoint Presentation</vt:lpstr>
      <vt:lpstr>PowerPoint Presentation</vt:lpstr>
      <vt:lpstr>PowerPoint Presentation</vt:lpstr>
      <vt:lpstr>Comme D’Habitude</vt:lpstr>
      <vt:lpstr>PowerPoint Presentation</vt:lpstr>
      <vt:lpstr>PowerPoint Presentation</vt:lpstr>
      <vt:lpstr>Billet de sortie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510</cp:revision>
  <cp:lastPrinted>2017-04-13T16:07:41Z</cp:lastPrinted>
  <dcterms:created xsi:type="dcterms:W3CDTF">2016-10-03T16:25:09Z</dcterms:created>
  <dcterms:modified xsi:type="dcterms:W3CDTF">2024-04-10T16:44:39Z</dcterms:modified>
</cp:coreProperties>
</file>