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0"/>
  </p:handoutMasterIdLst>
  <p:sldIdLst>
    <p:sldId id="381" r:id="rId2"/>
    <p:sldId id="407" r:id="rId3"/>
    <p:sldId id="380" r:id="rId4"/>
    <p:sldId id="415" r:id="rId5"/>
    <p:sldId id="411" r:id="rId6"/>
    <p:sldId id="410" r:id="rId7"/>
    <p:sldId id="388" r:id="rId8"/>
    <p:sldId id="391" r:id="rId9"/>
    <p:sldId id="462" r:id="rId10"/>
    <p:sldId id="461" r:id="rId11"/>
    <p:sldId id="413" r:id="rId12"/>
    <p:sldId id="426" r:id="rId13"/>
    <p:sldId id="400" r:id="rId14"/>
    <p:sldId id="401" r:id="rId15"/>
    <p:sldId id="412" r:id="rId16"/>
    <p:sldId id="399" r:id="rId17"/>
    <p:sldId id="409" r:id="rId18"/>
    <p:sldId id="375" r:id="rId19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A88AA40-827E-4603-9E57-693A0D01EFF6}">
          <p14:sldIdLst>
            <p14:sldId id="381"/>
            <p14:sldId id="407"/>
            <p14:sldId id="380"/>
            <p14:sldId id="415"/>
            <p14:sldId id="411"/>
            <p14:sldId id="410"/>
            <p14:sldId id="388"/>
            <p14:sldId id="391"/>
            <p14:sldId id="462"/>
            <p14:sldId id="461"/>
            <p14:sldId id="413"/>
            <p14:sldId id="426"/>
            <p14:sldId id="400"/>
            <p14:sldId id="401"/>
            <p14:sldId id="412"/>
            <p14:sldId id="399"/>
            <p14:sldId id="409"/>
            <p14:sldId id="375"/>
          </p14:sldIdLst>
        </p14:section>
        <p14:section name="Untitled Section" id="{10F5DCAA-7910-4178-AEFC-F50C3F220D48}">
          <p14:sldIdLst/>
        </p14:section>
        <p14:section name="Untitled Section" id="{6B2FDA42-E83C-46BA-9F96-D3ED0EDCB642}">
          <p14:sldIdLst/>
        </p14:section>
        <p14:section name="Untitled Section" id="{3566B86B-9392-4958-8144-1A959BA37BD0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85" d="100"/>
          <a:sy n="85" d="100"/>
        </p:scale>
        <p:origin x="48" y="10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420D4B52-9420-49F1-B7F2-B1E98923A432}" type="datetimeFigureOut">
              <a:rPr lang="en-US" smtClean="0"/>
              <a:t>4/11/2024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B04EFB22-8470-4BB9-AEF0-7E7CB444C9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3122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11T17:40:58.91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3380 5389 684 0,'-4'9'14'0,"4"1"3"0,-3-1-17 0,-1-3 0 0,4 7 0 0,-3 0 0 16,-1-4 49-16,0 0 7 0,1 1 0 0,-4 2 1 15,3 1-5-15,1-4 0 0,-1-2-1 0,1 5 0 16,-4 4 10-16,3-4 3 0,1 4 0 0,-4 0 0 15,3 2-15-15,1-2-2 0,-1 6-1 0,0 3 0 16,4-3-27-16,0 3-6 0,0-3-1 0,0 3 0 16,0-3-4-16,0 0-8 0,0 3 11 0,0-3-11 15,0 0 0-15,0-6 0 0,4 9 0 0,0-3 0 16,-1 0 40-16,4 3 0 0,0 0 1 0,-3 3 0 16,3 4-29-16,3 2-12 0,-3 1 11 0,4 5-11 15,-4 1 0-15,4-3 0 0,-1 3 0 0,1-1 0 16,-4-5 0-16,0 6 0 0,0-1 0 0,-4 1 0 15,1 0 0-15,3-4 0 0,-3 10 0 0,-4-6 0 16,3-3 9-16,-6 0-9 0,3-7 8 0,-4-3-8 16,-3 0 12-16,3-9-2 0,1 3-1 0,-4-6 0 15,-4-7-9-15,4 1 10 0,0-7-10 0,-7-3 10 0,4 0 26 16,-1-7 6-16,-3-5 1 0,3-1 0 0,-3-2-27 0,0-1-4 16,3-3-2-16,-3-6 0 0,0 6-10 0,-3-3 0 15,2 0 0-15,5 4 0 16,-1-8 0-16,1 11 0 0,-4-4 0 0,3 0 0 0,7 0-9 0,-6 4 9 15,3 2 0-15,-4-3 0 0,4 10-16 0,-3-6 3 0,3 2 1 16,0 1 0-16,-1-1-38 16,1-2-7-16,-3-1-2 0</inkml:trace>
  <inkml:trace contextRef="#ctx0" brushRef="#br0" timeOffset="470.102">3126 5348 494 0,'-18'3'10'0,"0"0"2"0,4 1-12 16,0-1 0-16,4 0 0 0,2 3 0 0,-2-3 55 0,3 0 8 0,0 7 1 0,0-7 1 16,-4 6-8-16,8-2-1 0,-1-1-1 0,1 0 0 15,-1 0-4-15,0 1-1 16,1-1 0-16,3-6 0 0,0 0 2 0,0 0 0 0,0 0 0 0,0 0 0 31,0 0 60-31,0 0 13 0,0 0 3 0,0 0 0 0,0 0-81 0,0 0-16 0,0 0-3 16,0 0-1-16,0 0-1 0,0 0 0 0,7-6 0 0,0-1 0 15,4 4-26-15,3-6 0 0,-4 6 0 0,4 0 0 16,-3-4 0-16,7-2 0 0,-1 3 0 0,5-1 0 16,2 1 0-16,-3 0 0 0,1 0-9 0,2 2 9 15,1 1-20-15,0 3-1 0,3-3 0 0,-11 6 0 16,12 0-31-16,-5 4-7 0,5-4-1 15,2 9 0-15,-2-5-106 0,2-1-22 0</inkml:trace>
  <inkml:trace contextRef="#ctx0" brushRef="#br0" timeOffset="1167.571">3570 6283 922 0,'-10'12'19'0,"2"-2"5"0,1 2-24 0,7-2 0 0,-3-1 0 0,-1-3 0 15,4 7 54-15,0-4 6 0,4-3 0 0,-4 1 1 16,3 2-24-16,1 1-5 0,3-4 0 0,0 0-1 16,0-3-11-16,0 7-3 0,4-7 0 0,-4 3 0 15,3-3 14-15,1 0 2 0,3 4 1 0,0-1 0 16,0-3-13-16,-3 0-2 0,-1-3-1 0,1 3 0 16,3-3-5-16,-3 0-1 0,-1 0 0 0,-3 0 0 15,4 0-12-15,-4 0 0 0,7-3 0 0,-7-3 0 16,0 0 0-16,-3-1 0 0,-1-5 0 0,1-1 0 15,-1 1 0-15,-3-1 0 0,0-3 0 0,0 4 0 16,0-4 0-16,-3 4 8 0,-1-1-8 0,1 4 0 16,-4 3 0-16,-4-4 0 0,-3 7 0 0,0-3 0 15,0 3 0-15,0 3-8 0,-4 0 8 0,0 3 0 16,4-3 0-16,0 9 0 0,-7 1 0 0,7-1 0 0,0-3 12 16,3 13-1-16,1-3 0 0,-1-4 0 0,0 7-11 15,4 0 0-15,7-3 0 0,-7 2-11 0,4 4 11 16,-1-3 0-16,1 0 0 0,3 3 0 15,0-3 0-15,0-4 9 0,0-2-1 0,7 9-8 0,-4-10 0 0,4 7-16 16,0-3 2-16,1-4 0 0,6 7 14 0,-4-6 0 0,8-1 0 16,-4 1 0-16,4-4 15 0,6-2 5 0,-10 2 2 15,8-3 0-15,-1-3-22 16,-4-3-10-16,5 0 1 0,-1 0 0 16,-4 0-109-16,1 0-22 0</inkml:trace>
  <inkml:trace contextRef="#ctx0" brushRef="#br0" timeOffset="1899.704">4812 6229 1580 0,'0'0'67'0,"-7"0"-54"16,0 7-13-16,0-7 0 0,7 9 0 15,-7-3 0-15,3 4 0 0,1-1 0 0,-1 4 0 0,-7-1 0 16,8 7 15-16,-1-3 0 0,-3 6 0 0,4-4 0 16,-4 1 27-16,3 0 6 0,1 3 0 0,-1-3 1 15,1 0-39-15,-1-4-10 0,4 4 0 0,0-3 0 16,0-4 0-16,0 4 0 0,4-10 0 0,-4 7 0 16,3-1 0-16,1-12 0 15,3 10 0-15,-4-10 0 0,1 0 0 0,3-10 0 0,0 10 0 0,-4-12 0 16,8-1 53-16,0 1 9 0,-4-10 2 0,0 3 0 15,0-9-52-15,3 0-12 0,1-7 0 0,0-3 0 16,-1-5 0-16,1-4 0 0,-4-10 0 0,3 4 0 16,-3 3 0-16,4-1 0 0,-4 1 0 0,0-3 0 15,-3 3 0-15,-1 0 0 0,1-4 0 0,-4 4 0 16,0 0 0-16,3 3 0 0,-3-6 0 0,-3 6 0 16,3 9 0-16,0-6 0 0,-4 10 0 0,1-4 0 15,-4 10 0-15,0-1 0 0,-4 1 0 0,4 3 0 16,0 6 0-16,0 4 0 0,0-4 0 0,0 13 0 15,0-4 0-15,3 7 0 0,4 3 0 0,0 0 0 16,-3 6-48-16,-1 4-13 0,1 2-3 0,-1 7 0 16,0 0 52-16,4 9 12 0,0 0 0 0,0 4 0 15,4 2 0-15,0 7 0 0,-1-3 0 0,1 9 0 16,3-3 0-16,0 3 0 0,3 3 0 0,-3 3 0 16,0-6 0-16,0-3 0 0,4 0 0 0,-7 3 0 15,-1-3 0-15,1 0 0 0,-4-3 0 0,0 2 0 0,0-5 48 16,0 3 13-16,-4-4 3 0,4-2 0 15,0-7-52-15,0-3-12 0,0 3 0 0,0-9 0 16,0 0 0-16,4-3 0 0,-1-4 0 0,1 7 0 0,3-6 54 0,-4-4 8 16,4 4 2-16,4-1 0 15,-1-2-103-15,5 2-20 0,-1 1-4 0,0-4-1 16,-4 4-102-16,8-1-21 0,-4-6-4 0</inkml:trace>
  <inkml:trace contextRef="#ctx0" brushRef="#br0" timeOffset="2481.399">5214 5997 1579 0,'-14'16'32'0,"0"6"10"0,3-3-34 0,1 0-8 16,-1 3 0-16,1 6 0 15,-1-3 8-15,4 3-8 0,0-3 12 0,0 3-4 0,0-3 7 0,3-3 1 0,1-3 0 0,-1 9 0 16,1-9 0 0,3 0 0-16,0-3 0 0,3-4 0 0,1 4 7 0,-1-3 1 0,1-1 1 0,3-6 0 15,0 4-25-15,0-1 0 0,0-6 0 0,4 7 0 16,-1-7 20-16,-3-3 3 0,0 0 0 0,0 6 0 16,0-6 14-16,0-6 3 0,0 6 1 0,4-3 0 15,-4-7-13-15,0 7-4 0,0-6 0 0,0-1 0 16,-3-5-12-16,3-1-4 0,0-3 0 0,0-3 0 15,-4 0-8-15,4 7 0 0,1-10 0 16,-5 3 0-16,-3-4-8 0,4 5-4 0,-4-5-1 0,0 4 0 16,0 1 1-16,-4-1 1 0,4 6 0 0,-3-3 0 15,-1 3-5-15,0 4-2 0,-3-4 0 0,0 7 0 16,4-1 3-16,-4 1 1 0,0 6 0 0,0 0 0 16,0 0-2-16,-4-1-1 0,4 1 0 0,-7 3 0 15,0 0-4-15,0 3-1 0,0 1 0 0,-4 2 0 16,4 3 22-16,0 4 0 0,3 2 0 0,1 4 8 15,2 3-8-15,5 3 0 0,-1 0 0 0,4 0-11 16,7 1-26-16,1-1-6 0,2-3-1 0</inkml:trace>
  <inkml:trace contextRef="#ctx0" brushRef="#br0" timeOffset="2901.309">5419 6204 1337 0,'0'0'28'0,"0"0"6"0,0 0-34 0,0 0 0 0,0 0 0 0,0 10 0 15,0-4 57-15,0 3 5 0,0-2 1 0,3 5 0 16,-3 1-22-16,0-4-4 0,4 4-1 0,-1-1 0 16,-3 4-23-16,4-4-5 0,-1 1 0 0,1 0-8 15,-1-1 13-15,4 1-4 0,0-1-1 0,-3-2 0 16,3-1 1-16,-3-3 0 0,3 4 0 0,-4-7 0 16,4 6-9-16,0-6 10 0,0-3-10 0,0 0 10 15,4 7 43-15,-4-7 9 0,0 3 2 0,-3-3 0 16,3-3-31-16,0-4-5 0,0 7-2 0,3-6 0 15,-3 0 10-15,4-7 1 0,-4 7 1 0,0-10 0 16,0 4-30-16,0-7-8 0,0 3 0 0,-3-9 0 16,-1 3 13-16,1 7 2 0,-1-11 0 0,4 5 0 15,-14-1-26-15,7 0-5 0,-3 0 0 0,-4-3-1 16,3 6-151-16,-3-3-31 0,0 0-5 0</inkml:trace>
  <inkml:trace contextRef="#ctx0" brushRef="#br0" timeOffset="3350.069">5796 5260 1161 0,'-7'10'24'0,"7"-10"7"0,-3 9-31 0,-1 1 0 0,4-4 0 0,-4 10 0 16,4-1 42-16,-3-2 2 0,3 2 1 0,0 4 0 15,0 3 15-15,0-6 4 0,0 9 0 0,0 3 0 16,3 0-21-16,1-2-4 0,0 8-1 0,-1 1 0 15,4-1-16-15,0 1-3 0,4 2-1 0,-1-2 0 16,1-1-9-16,3 1-1 0,-3-1-8 0,3 1 12 16,-4-7-12-16,4 0 0 0,-3-3 8 0,-4 3-8 15,0-3 0-15,0 4 9 0,0 2-9 0,0-3 8 16,-3 4-8-16,-1-4 0 0,-3 0 0 0,4 0 0 16,-4 1 0-16,0-4 0 0,0-3-9 0,0 3 9 15,-4 0-44-15,1 0-4 0,-1-3-2 0,1 6 0 16,-1-3 10-16,1 3 1 0,-1-3 1 0,1 10 0 15,-1-7 2-15,4 0 1 0,0-3 0 0,-3 0 0 16,3-6-7-16,0-6-2 0,0-10 0 0</inkml:trace>
  <inkml:trace contextRef="#ctx0" brushRef="#br0" timeOffset="3679.861">5634 5985 1407 0,'0'0'40'0,"0"0"8"16,0 0-38-16,0 0-10 0,0 0 0 0,0 0 0 15,3-3 58-15,8 3 10 0,-4 0 1 0,-3 0 1 16,3 0-22-16,-4 0-5 0,4 0-1 0,4 0 0 16,-1 0-42-16,1 3 0 0,3 0-13 0,0 3 3 15,0-3 10-15,7 0 0 0,-3-3 0 0,-4 7 0 16,4-4 0-16,3-3 0 0,0 3 0 0,0-3 0 16,8 0-18-16,-12 0-2 0,4 0 0 0,4 0 0 15,0 0-70-15,3 0-14 0,-7 0-4 0</inkml:trace>
  <inkml:trace contextRef="#ctx0" brushRef="#br0" timeOffset="4206.284">6265 6217 1634 0,'7'12'46'0,"-7"1"11"0,4-4-45 0,-4 4-12 0,3-7 0 16,1 4 0-16,-4-1 67 0,0-9 11 0,3 6 2 0,1 1 1 16,0-4-45-16,-4-3-8 0,7 6-3 0,-4-3 0 15,4 0 11-15,0-3 3 0,-3 6 0 0,3-6 0 16,0 0-20-16,0-6-4 0,0 6-1 0,0-6 0 15,4 0-14-15,-4-4 0 0,0 7 8 0,0-6-8 16,3-4 0-16,-3 7-10 0,-3-7 2 0,0-2 0 16,-1 8-32-16,4-8-5 0,-3 2-2 0,-4 1 0 15,3-1 38-15,-3 7 9 0,-3 0 0 0,3-1 0 16,0 7 0-16,-7-6 0 0,3-3 0 0,-3 9 0 16,3-4 0-16,-10 1 0 0,0 3 0 0,4 3 0 15,-4 1-22-15,-4 2-2 0,0-3-1 0,4 3 0 16,0 1-11-16,3 2-3 0,-6-6 0 0,6 10 0 15,1-1 50-15,3 1 9 0,0-4 3 0,-1 10 0 16,5-7-23-16,-1 4-8 0,1-3 0 0,-1-1 0 0,4 7 8 16,0-3-8-16,0-4 8 0,4 7-8 0,-1-3-3 15,1-4 0-15,-1 7 0 0,5-3 0 16,2 6 11-16,-3-3 0 0,4-1 0 0,6 1 0 0,-6 3 0 16,0-3 0-16,6 0 0 0,-3 3 0 0,4-7 0 0,-4 4 0 15,4-3 0-15,-1-4 0 0,1 1-11 0,0-4 0 0,-1-5 0 16,4 5 0-1,-3-6-74-15,0 0-15 0,6-3-4 0</inkml:trace>
  <inkml:trace contextRef="#ctx0" brushRef="#br0" timeOffset="21120.929">7789 6069 608 0,'0'0'25'0,"0"0"-25"16,0 0 56-16,0 0 7 0,0 0 1 0,0 0 0 16,0 0 0-16,0 0 0 0,0 0 0 0,-3 4 0 15,3-4 0-15,-4 0 0 0,-6 0 0 0,6 0 0 16,-3 0-3-16,0-4 0 0,4 1 0 0,-8 0 0 15,4 0 5-15,0 0 1 0,0-6 0 0,-4 9 0 16,4-4-23-16,-3 4-4 0,3-3 0 0,-4 6-1 16,4 1-30-16,-4-4-9 0,8 6 0 0,-11 3 0 15,3-3 25-15,0 4-1 0,1 2-1 0,-1 1 0 16,4 6-43-16,-3-4-8 0,-1 4-1 0,4 0-1 16,-4 0 30-16,4 0-9 0,-3 0 9 0,6-1 0 15,-6 1-31-15,3-6-1 0,0 6 0 0,0-7 0 16,3 1 32-16,0-1 0 0,1 1 0 0,3-4 0 15,0 0 12-15,0-2 8 0,0 2 1 0,3 1 1 16,-3-10-22-16,8 6 0 0,-5-3-10 0,4 3 10 16,4-6 0-16,3 0-8 0,-4 7 8 0,5-1 0 15,-1 0-16-15,3 0 1 0,1 4 0 0,3-1 0 0,-3-6 15 16,-1-3 0-16,1 0 0 0,-4-3 0 0,4-16 0 0,-4-6 0 16,0-3 0-16,0 3 0 0,-3-3 0 15,3 9 0-15,-11 0 0 0,1 7 0 0,-1-1 0 0,1 4 0 0,-4-1 0 0,0-2 0 16,-4-4-16-16,1-3-1 0,-1-6 0 15,4 3 0-15,-10 6 27 0,6 7 6 16,-3 3 0-16,0 3 1 0,7 3-17 16,-7 0 0-16,0 6 0 0,3-3 0 0,1 10 0 0,-1 2 0 0,1 1 0 0,-1 0 0 15,4 2 0-15,4-2 0 0,-1 6 0 0,1 0 0 16,3 3 0-16,0 10 0 0,0-1 0 0,0 1 0 16,0-7 0-16,7 0 0 0,-7-3 0 15,0-6 0-15,0 3 0 0,1 3 0 0,-1 3 12 0,3 0-12 16,-3 7 11-16,0-1-11 0,-3-2 10 0,-1 9-10 15,1-1 8-15,-1-8-8 0,-3 2 0 0,0 1 0 0,0-10 0 16,-3 6-12-16,-1-6 1 0,4 0 0 0,-3 3 11 16,-1 1 0-16,1-4 0 0,-4 0 0 0,3 3 0 15,1-3 0-15,-1 3 0 0,1-3 0 16,-1-3 12-16,1 4 4 0,-1 2 0 0,0-9 1 0,1 3-17 0,-1-1 0 16,1 1 0-16,-1 0 0 0,1-3 0 0,-1 0 0 15,4-3 0-15,-3-4 0 0,3-2-12 0,-7-4-4 16,3 0 0-16,4-6 0 0,-3 0 44 0,3-3 9 15,0-6 2-15,0-4 0 0,3-9-16 0,1-3-3 16,-4 0-1-16,7 0 0 0,-4-6-19 0,1 5 0 16,-1-8 0-16,1-4 0 0,3 1 8 0,0 2-8 0,0 1 12 0,0-1-12 15,4 4 0-15,-1 3-20 0,-3 3 2 16,4-4 1-16,-1 4 7 0,-2 3 2 16,-1 3 0-16,0 1 0 0,7 2 8 0,-7 3 0 0,0 1-9 15,0-1 9-15,4-2 0 0,-4 8 0 0,3-2-9 0,1 0 9 16,3-1-12-16,-4-2 0 0,1-1 1 0,0 1 0 31,-1-1-21-31,4-3-4 0,0 4 0 0,1-7-1 16,-1-3-113-16,0 3-22 0,17-31-5 0,-6 12-1 0</inkml:trace>
  <inkml:trace contextRef="#ctx0" brushRef="#br0" timeOffset="21591.112">8160 6254 1101 0,'0'0'24'0,"0"0"4"0,0 0 2 0,0 0 2 0,-4 0-32 0,-3 0 0 0,0 0 0 0,0 0 0 15,4 0 95 1,3 0 12-16,-8 0 2 0,8 0 1 0,0 0-55 0,0 0-11 16,0 0-3-16,-7 4 0 15,7-4 0-15,0 0 0 0,0 0 0 0,0 0 0 0,0 0-41 0,4 6-20 0,-4 0 1 16,7 4 1-16,-3-7 18 16,3 9 0-16,0 1 0 0,3-4 0 0,-3 10 0 0,4-3 0 0,-1 2 0 15,1 1 0-15,0-3 0 0,3 3 0 0,-4 0 0 16,1-4 0-16,-1 7 0 0,1-3 0 15,-4 0 0-15,4 3 0 0,-8-10 0 0,4 1 0 0,-3-4 0 16,-4-9 0-16,0 0 32 0,0 0 9 0,10-3 3 16,1-3 0-16,0-7-4 15,-1 1-1-15,1-10 0 0,-1 6 0 0,-3-6-23 0,4-3-5 0,-4 0-1 0,-3-6 0 16,3-4-10-16,-4 7 0 0,1-6 0 0,-1 2 8 16,-3 4-8-16,4 6-14 0,-8 3 3 0,1-6 1 15,-1 13-38-15,1-4-8 0,-4-3-2 16,3 6 0-16,0-2-31 0,1 2-7 0,-1-2 0 15,1 5-1-15,3 1-44 0,0 3-9 16</inkml:trace>
  <inkml:trace contextRef="#ctx0" brushRef="#br0" timeOffset="22100.214">8629 6295 1314 0,'0'0'37'0,"-7"0"8"0,0 10-36 0,3-4-9 0,1 0 0 0,3 7 0 15,-4-7 0-15,4 0 0 0,0-6 0 0,0 10 0 16,0-4 52-16,0 0 9 0,0-6 2 0,0 10 0 31,0-10-25-31,0 0-5 0,7 3-1 0,-7-3 0 0,4 0-15 0,-4 0-3 0,7 0-1 0,0 0 0 16,0-3 6-16,4-7 1 15,-4 7 0-15,0-3 0 0,3 0-20 0,-3-4 0 0,0 1 0 0,0 2 0 16,-3 1 0-16,3 0 0 0,-3 3 0 0,-4 3 0 16,0 0 0-16,0 0 0 0,0 0 0 0,0 0 0 15,7-6 0-15,-4-1 0 0,1 1 0 0,-1-3 0 16,1-1 0-16,-1 4 0 0,1-4 0 0,-4 4 0 16,0 0 0-16,0 0-11 0,0 6 2 0,0-3 0 15,0 3-37-15,0 0-7 0,0 0-2 16,0 0 0-16,0 0 37 0,0 0 7 0,0-4 2 0,-7 4 0 15,0-6-51-15,-4 6-9 16,4 6-3-16,-4-6 0 0,1 7 52 0,-1-7 9 0,1 9 3 0,-1 0 0 16,1-2 35-16,-5 2 7 0,5 4 2 0,-1-1 0 0,1 4 10 15,-1 0 2-15,0-1 1 0,1 4 0 0,3-3 5 0,0 3 1 16,3-4 0-16,-3-2 0 16,7-1-19-16,-3-2-3 0,3-1-1 0,3 1 0 15,4-4-40-15,-7-6-9 0,7 9-2 0,0-6 0 16,4 4 48-16,0-7 10 0,3 0 1 0,-4 0 1 15,4 0-27-15,0 0-6 0,4 0 0 0,-4-7-8 16,4 7-32-16,0 0-12 0,-1 0-4 0</inkml:trace>
  <inkml:trace contextRef="#ctx0" brushRef="#br0" timeOffset="22654.962">9511 5690 915 0,'-11'22'19'0,"4"-16"5"15,4 7-24-15,-1-4 0 0,1 4 0 0,-1-4 0 16,-3 1 88-16,4-1 12 0,3-3 4 0,-4 7 0 15,1-4-21-15,3 1-4 0,3 2-1 0,1 1 0 16,-4-4-28-16,3 4-6 0,4-1 0 0,-3 4-1 0,-1 3-23 0,4-1-5 16,0 1-1-16,0 3 0 0,0 0 23 0,0 3 5 0,1 0 1 15,-1 4 0 1,0-1-27-16,0-3-4 0,-4 6-2 0,1-3 0 16,-1 1-10-16,1-1 10 0,-4 0-10 0,0-3 10 0,0-3-10 15,-4 3 12-15,1-6-12 0,-4-3 12 0,3-4-12 16,-3 7 0-16,4-6 0 0,-4-1 0 0,3-9 29 0,0 10 4 15,4-13 1-15,-7 6 0 16,7-6-24-16,0 0-10 0,-7 3 8 0,7-3-8 0,0 0-14 0,0 0-8 0,0 0-2 0,0 0 0 31,0 0-56-31,0 0-11 0,0 0-2 0,0 0-1 0,4 7-105 0,-1-1-21 16</inkml:trace>
  <inkml:trace contextRef="#ctx0" brushRef="#br0" timeOffset="23168.461">9670 6283 1314 0,'0'0'37'0,"0"0"8"16,0 0-36-16,0 0-9 0,0 0 0 0,0 0 0 16,0 0 40-16,0 0 5 0,0 0 2 0,0 0 0 15,0 0-24-15,0 0-5 0,0 9-1 0,0 1 0 16,3-4-17-16,1 0 0 0,3 3 0 0,-4-2-9 16,4 2 9-16,0-6 0 0,4 10 0 0,0-7 8 0,-4-3-8 0,7-3 8 15,-4 0-8-15,4-3 8 0,1-3-8 0,-1 0 11 0,0-1-11 16,0-5 12-16,-4 5-12 0,5-5 10 0,-1-4-10 15,-4 4 10-15,1-4-10 16,-1 0 8-16,1 1-8 0,-4-1 8 0,4 3-8 0,-8 1 8 16,4 2-8-16,-3 1 8 0,-4 0-21 15,3-4-5-15,-3 1-1 0,-3 5 0 0,3-2 7 0,-4 3 0 0,-3-1 1 16,4 1 0-16,-4 3 1 0,-4 0 0 0,4-3 0 16,-4 6 0-16,-3 0 10 0,4 0-8 0,-8 9 8 0,4-6-8 15,-4 6 8-15,4 1 11 0,-3-1-3 0,2 7 0 16,-2 3 18-16,-1 0 3 0,1 6 1 0,2 3 0 15,5-3 14-15,-1 0 4 0,4 0 0 0,4 7 0 16,-1-7-48-16,1 3 0 0,6-6 0 0,1 3 0 16,-1-3 0-16,4 0 0 0,0-10 0 0,4 7 9 15,-1-6 19-15,5-1 3 0,-1-2 1 0,0-4 0 16,3 0-23-16,1-3-9 0,3-3 8 0,-3-3-8 16,3-3-29-16,0-7-11 0,-3 4-3 0</inkml:trace>
  <inkml:trace contextRef="#ctx0" brushRef="#br0" timeOffset="24054.697">10746 6236 1014 0,'0'0'43'16,"0"0"-35"-1,0 0 62-15,0 0 12 0,0 0 2 0,0 0 1 16,0 0-14-16,0 0-3 0,0 0-1 0,0 0 0 15,0 9-12-15,0 0-3 0,0-2 0 0,0 2 0 16,0 1-16-16,0 2-3 0,3 1-1 0,-3-1 0 16,4 7-7-16,-4 3-1 0,3-3-1 0,-3 6 0 15,4-3-5-15,-4 9-1 0,3-3 0 0,1 7 0 16,-1-1-4-16,1 7-1 0,3 0 0 0,0 3 0 16,-4-7 3-16,5 1 0 0,-5-3 0 0,1 5 0 15,-1-8 0-15,1 2 0 0,-1-2 0 0,-3-4 0 0,0 0 3 16,0-9 1-16,0 3 0 0,-3-3 0 0,3-1-2 15,-4-2 0-15,-3-3 0 0,4-7 0 0,3-6-5 0,0 0-2 16,0 0 0-16,-8 6 0 16,1-12-26-16,-3 6-6 0,3-13-1 0,-4 7 0 0,4-6 37 15,4-4 7-15,-1 3 2 0,-3 1 0 0,0-10-37 16,3 3-7-16,-3-3-2 0,0-3 0 0,7-3 33 0,0 3 6 0,-3 0 2 0,3-4 0 16,3 1-18-16,-3-6 0 0,-3-4-11 0,3-3 11 15,0 10 0-15,3 6 0 0,1 6 0 16,3-3 0-16,0-3 0 0,-3 0 0 0,-1-3 0 0,4-4 0 15,0 4-8-15,4-3 8 0,-1-1 0 0,1-5 0 16,-1 2-15-16,1 1 4 0,0 2 1 0,3-2 0 16,-4 2 10-16,8 4 0 0,-4 0 0 0,0 3 0 15,-3 3 0-15,-1 6 0 0,1-2 0 0,-4 5 0 16,0 10 0-16,0 0 0 0,-7 3 0 0,7 6-8 16,-3 7-19-16,3 2-3 0,-4 4-1 15,1 3 0-15,-4 3 0 0,3 3 0 0,-3 4 0 16,0-1 0-16,0 3 31 0,0-5 0 0,-3 2 0 0,-1-3 0 0,-3 7 0 15,-3-4 0-15,-1-3 0 0,0-6 0 0,1 0 25 16,-1-3 11-16,1-3 3 0,-1-4 0 0,1-2-11 0,-1-4-3 16,4-3 0-16,-4-3 0 15,4 0-25-15,-3-3 0 0,3-10 0 0,0 10 0 16,0-6 0-16,-4-4 0 0,4 7 0 0,-4-3 0 16,4-4-46-16,0 1-14 0,-3 2-4 0,3-2 0 15,3 2-72-15,4 1-14 0,0 3-3 0</inkml:trace>
  <inkml:trace contextRef="#ctx0" brushRef="#br0" timeOffset="24562.182">11116 6242 1552 0,'-4'6'44'0,"-3"4"10"0,4-1-43 0,3 0-11 0,-4-2 0 0,1 5 0 15,6-5 53-15,1 2 9 0,-1-3 2 0,4 4 0 16,1-7-52-16,2 9-12 0,1-5 0 0,-1-1 0 16,4-3 0-16,1 0 0 0,-1-3 0 0,0 0 0 15,3-3 0-15,1-3 0 0,0-4 0 0,-4 4 0 16,0 0 0-16,-4-1 0 0,1-2 0 0,0 0 0 15,-8-1 0-15,1 4 0 0,-1-3 0 0,-3-1 0 16,4 1 0-16,-8 2 0 0,4 1 0 0,-3-6 0 16,-4 12 0-16,0-7 0 0,0-2 0 0,-4 3 0 15,4 3 0-15,-4-4 0 0,4 4 0 0,-3 0 0 16,-1 0 0-16,1 3 0 0,-1 0 0 0,0 0 0 16,1 0 0-16,-1 3 0 0,1-3 0 0,3 3 0 15,7-3 0-15,-8 6 0 0,1 1 0 0,7 2 0 0,-3 1 0 16,-1-1 0-16,1 3 0 0,-1 4 0 0,1-3 0 15,-1-1 0-15,4 10 0 0,-3-9 0 0,3 6 0 16,3-4 0-16,1 4 0 0,3 0 0 0,-4-3 0 0,4-1 0 16,-3 1 0-16,3 0 0 0,-3-1 54 0,3-2 8 0,0-4 2 15,0 1 0-15,0 2-52 0,0-6-12 0,3 7 0 0,-3-10 0 16,4 0 0-16,-4 0 0 0,4-3 0 16,3 0 0-16,-4 0-48 15,4-3-13-15,1 0-3 0,2 0 0 0,1-3 0 16,-4-4 0-16,4 1 0 0</inkml:trace>
  <inkml:trace contextRef="#ctx0" brushRef="#br0" timeOffset="24797.321">11645 6207 1379 0,'-7'29'58'15,"0"5"-46"1,4-2 56-16,-5-4 12 0,5 3 3 0,-1-3 0 16,4 1-39-16,-3-4-8 0,3-3-2 0,0-4 0 15,0 1 17-15,0-3 3 0,0-4 1 0,0 1 0 16,0-4-37-16,0-9-7 0,0 0-2 0,0 0 0 16,0 0-130-16,0-12-27 0</inkml:trace>
  <inkml:trace contextRef="#ctx0" brushRef="#br0" timeOffset="24938.535">11543 5972 1160 0,'0'0'32'0,"0"0"9"0,7 0-33 0,0-3-8 0</inkml:trace>
  <inkml:trace contextRef="#ctx0" brushRef="#br0" timeOffset="25478.54">11857 6201 1393 0,'0'0'28'0,"3"6"9"16,1-2-29-16,3 2-8 0,-4 0 0 0,1 4 0 15,0-7 70-15,-1 9 13 0,1-2 2 0,-4 2 1 16,3-2-13-16,-3 2-2 0,0 4-1 0,0-7 0 16,0 4-34-16,-3-1-8 0,-1 4 0 0,1-4-1 15,-1-5-14-15,4 5-2 0,-4-2-1 0,4-4 0 16,-3 0-21-16,3-6-4 0,0 0-1 0,0 0 0 15,0 0 38-15,0 0 7 0,0 0 2 0,0 0 0 0,0 0-22 16,0 0-9-16,0 0 8 0,0 0-8 16,0 0-23-16,0 0-9 0,0 0-3 0,0 0 0 0,0 0 8 0,0 0 2 0,7 7 0 15,-3-4 0-15,-4-3 25 0,7 0-8 0,-7 0 8 0,0 0 0 16,3-3 0-16,1-4 8 0,-1-2 0 16,1-4 0-16,-4 7 8 0,0-7 3 15,0 4 0-15,0-10 0 0,0 7 36 0,0-1 7 0,0-9 2 0,-4 7 0 16,4-7-64-16,0 0-15 0,4-3-1 15,-4 3-1-15,3 3 17 0,1 6 0 0,-1-2 11 16,1 2-11-16,-1 7 0 0,1-1 0 0,3-2 0 0,-4 6-12 16,5 0 3-16,-1-3 1 0,3 12 0 0,-3-3 0 15,4 3-10-15,-1 4-2 0,1-1 0 0,0 10 0 16,-1 0 0-16,-3 3 0 0,4 3 0 0,-4 3 0 16,0-3-3-16,0 0-1 0,-4 0 0 0,1 0 0 15,3-3 24-15,-3 0 0 0,-1-3 0 0,1 0 0 16,-1-7-36-16,-3 4-2 0,0-3-1 0,4-7 0 15,-4 6 31-15,0-12 8 0,3 0 0 0,-3 0 0 16,0 0-157-16,0 0-27 0</inkml:trace>
  <inkml:trace contextRef="#ctx0" brushRef="#br0" timeOffset="25825.58">12181 5677 1288 0,'4'7'54'0,"3"-4"-43"15,0 3 73-15,0 4 16 0,0-1 2 0,4-3 1 16,-1 13-34-16,-3-6-6 0,4 2-2 0,0 7 0 15,-1 0-17-15,4 3-3 0,-3 0-1 0,-1 4 0 16,1 5-16-16,0-3-4 0,-4 4-1 0,0 6 0 16,0-1 1-16,0 1 1 0,-4 3 0 0,1 0 0 15,-4 0 3-15,0-3 1 16,0 6 0-16,-4-3 0 0,4-7-33 0,-3 7-8 0,-1-9 0 0,-3-1-1 16,7-6 27-16,-3-3 6 0,-1-3 0 0,4 0 1 15,0-9-65 1,0-4-12-16,0-9-4 0,0 0 0 0,7 0 0 0,0-3 0 0,-3-3 0 0</inkml:trace>
  <inkml:trace contextRef="#ctx0" brushRef="#br0" timeOffset="26069.487">12061 6330 1094 0,'0'0'46'16,"0"0"-37"-16,0 0 29 0,0 0 6 0,0 0 0 0,0 0 1 16,8 0 31-16,-1 0 5 0,3 0 2 0,1-3 0 15,3-7-67-15,3 7-16 0,1-3 0 0,7-7 0 16,-4 7 0-16,7-3 0 0,0-1 0 0,1 4 0 16,-5-4 0-16,5 1 0 15,-5 0 0-15,1 2 0 0,-4 1 22 0,0 0 1 0,-3 0 0 0</inkml:trace>
  <inkml:trace contextRef="#ctx0" brushRef="#br0" timeOffset="26524.446">12714 6189 1462 0,'-7'9'30'0,"0"4"8"16,0-1-30-16,0 1-8 0,0 5 0 0,0-2 0 15,0-3 68-15,0 9 13 0,0-10 3 0,0 10 0 16,3-3-59-16,0 0-11 0,4 0-2 0,0-4-1 16,0 7 29-16,4-3 7 0,0-3 1 0,-1-1 0 15,4 4-23-15,0-6-4 0,0-1-1 0,-3 1 0 16,3-4-4-16,-4 1 0 0,4-4-1 0,-7-6 0 15,0 0-7-15,0 0 0 0,0 0-8 0,0 0 12 16,0 0-12-16,4 9 8 0,-4-9-8 0,0 0 0 16,0 0 16-16,0 0-4 0,0 0 0 0,0-9 0 0,0 9-2 15,-4-13-1-15,4 10 0 0,-3-3 0 0,-4-7-1 0,3 7-8 16,-3-6 12-16,4 2-4 0,-4-2-8 0,3-1 12 0,1-6-12 0,-1 7 12 16,1-4-12-1,-1-3 0-15,4 10 0 0,-4-7 0 0,4-6 19 0,0 10-2 0,0-4 0 16,0-3 0-1,0 7-37-15,4-1-8 0,0 1-2 0,-4 2 0 0,3-2 8 0,4 2 2 16,-3-2 0-16,3 5 0 0,0 1-25 16,0 3-5-16,3 0-1 0,-3 0 0 0,4 3-14 0,0 0-3 15,-1-3-1-15,4 3 0 0,-3 3-44 0,3-3-9 16,0 3-2-16</inkml:trace>
  <inkml:trace contextRef="#ctx0" brushRef="#br0" timeOffset="26957.469">12986 6314 1429 0,'-7'0'40'0,"3"3"10"16,4-3-40-16,0 10-10 0,-3-7 0 0,3 3 0 15,3 0 66-15,-3-6 11 0,0 0 3 0,7 10 0 16,-3-7-36-16,3 0-6 0,0 0-2 0,0 0 0 16,0-3-23-16,4 6-5 0,-1-6 0 0,1 0-8 0,-1 0 0 15,4-6 0-15,-3 3 0 0,3 0 0 16,0-3-24-16,0-4-12 0,0-2-3 0,1 5 0 0,-5-2 25 0,4-3 5 0,-3 5 1 16,-4 1 0-1,0-3 8-15,0-4 0 0,0 4 0 0,-3-1 0 16,-1-2 8-16,1 5 3 0,-4-2 1 0,3 0 0 0,-6-1-12 0,3-2 0 0,-4 5 0 15,-3-2-11-15,0 6 35 0,0 0 6 0,0 3 2 16,-4-3 0-16,1 3-20 0,-1-4-3 0,1 4-1 0,-1 0 0 16,-3 4 0-16,3 2 0 0,-3 0 0 0,0 13 0 15,3-3 2-15,1 6 0 0,-1-1 0 0,1 8 0 16,-1-4-10-16,4 6 12 0,0 0-12 0,0 1 12 16,3-1-12-16,4 1 0 0,0-4 0 0,4 3 0 15,3-6 0-15,0-3 0 0,4 0 0 0,-1-3 0 16,8 0 0-16,3-4-17 0,4-2 4 0</inkml:trace>
  <inkml:trace contextRef="#ctx0" brushRef="#br0" timeOffset="29192.941">14019 5759 850 0,'0'13'17'0,"-3"-4"6"0,3-3-23 0,-4 7 0 0,4-4 0 0,-3 7 0 15,3-7 107-15,0 13 17 0,-4-3 3 0,4 0 1 16,-3 0-65-16,3-1-13 0,0 4-2 0,0 7-1 16,0-11-24-16,-4 8-5 0,4-4-1 0,-3 3 0 15,3-3 38-15,-4 6 7 0,1-9 2 0,3 6 0 16,-4-7-52-16,1 1-12 0,-1 0 0 0,1 6 0 16,-1-3 54-16,0-9 8 0,4-1 2 0,-3 4 0 15,3-4-64-15,0 1 0 0,-4 6-9 0,4-4 0 16,0 1 9-16,0 0 0 0,0 0 0 0,4-4 0 15,-4 1 0-15,0-1 0 0,0-2 0 0,0-4-8 16,0 3 8-16,0 1-12 0,0-1 12 0,0-3-12 16,-4 1 12-16,4-1 0 0,0-6 0 0,-3 6 0 15,3-6 12-15,0 0 4 0,-4 3 0 0,1-3 1 16,-4 3-17-16,3-3 0 0,-3 0 0 0,4 0 0 16,-1 0 0-16,-3 0 0 0,7 0 0 0,0 0 0 15,-3 0 0-15,-1-3-9 0,4 3 9 0,0 0-12 16,0 0 12-16,0 0-12 0,0 0 12 0,-3-3-12 15,3 3 12-15,-4-6 0 0,4 6 8 0,0 0-8 16,0 0 10-16,-4 0-2 0,4 0-8 0,0-6 12 16,0 6-12-16,4-7 0 0,0 4 0 0,-1-3 0 15,1 3 0-15,-1-7 0 0,-3 7 0 0,4-6 0 0,-1 6 0 16,1-7 0-16,-1-2 0 0,1-1 0 16,-1-2 0-16,1-7 8 0,-1-4-8 0,1-2 0 0,-1-6 0 0,1-4 0 15,3-3 0-15,0 1 0 0,-3-1 0 16,6-6-10-16,-3 3 2 0,0-3 0 0,0 0 8 0,0 0-12 15,0 0 12-15,4 3-12 0,-4 0 12 0,0 3 0 16,0 4 0-16,0 2-8 0,0 4 8 0,4 2 0 16,-4 4 0-16,0 3-8 0,0 1 8 0,0 5 0 0,4 3 0 0,-8 4-8 15,4-1 22-15,-3 1 5 0,-1 3 1 16,1 0 0-16,3 6-35 0,-4 0-6 0,1 0-2 16,3 6 0-16,-3-3 23 0,-1 0 0 0,4 6 0 0,0-2 0 15,0-1 0-15,0 7 10 0,0-4-10 0,0 0 10 16,0 4-10-16,0 3 0 0,1 2 0 0,-5-2 8 15,1 3-8-15,-1 0 0 0,1 0 0 16,-4 2 0-16,0 1 0 0,0-3 0 0,0 9 0 0,0-2-11 16,-4-4 11-16,1 6-13 0,-1-3 5 0,-3 0 8 15,3-3 0-15,-3 3 0 0,0-3 0 0,0 0 0 16,-3-3 0-16,3-4 0 0,0-2 0 0,-4-1 0 16,0 1-9-16,1-7 9 0,-1 1 0 0,1 2 0 15,-1-6-18-15,1 3 3 0,2-3 1 0,-2 1 0 16,-1-4-9-16,1 3-1 0,3-3-1 0,-4 0 0 15,4 0-30-15,0 0-5 0,-4 3-2 0,4-3 0 16,7 0 45-16,-7 3 9 0,7-3 8 0,-7 6-12 16,7-6 12-16,-7 0 8 0,0 3-8 0,7-3 11 15,-10 4-11-15,10-4 0 0,0 0 0 0,-4 6 0 16,0 0 0-16,1 3 0 0,3 1 0 0,-4-7 0 16,4 10 0-16,0-13 0 0,4 6 0 0,3-3 0 0,-3 3 0 15,6-3 0-15,-3 4 0 0,0-1 0 0,4-3 53 16,-1 6 9-16,1-5 2 0,0 5 0 0,3 0-64 15,0 4-16-15,0-4-2 0,4 4 0 0,-1-1 18 0,1 1 0 16,-4-4-8-16,0-2 8 0,0 5 12 0,0 4 7 16,0-4 1-16,-3 4 0 0,0 0-20 0,-1-1-16 15,-3 1 4-15,0 3 0 0,-3 0 12 0,-1 0-11 0,-3 3 11 16,0-4-10-16,0 1-5 0,0-3-1 0,-3 9 0 0,-1-6 0 16,4-4 5-16,-3 7 1 0,-1-9 0 0,1-1 0 15,-1-5-26 1,4-7-6-16,0 0-1 0</inkml:trace>
  <inkml:trace contextRef="#ctx0" brushRef="#br0" timeOffset="29732.29">14379 6424 904 0,'4'12'38'16,"-1"-2"-30"-16,1-4 84 0,-1 0 18 0,1 1 3 0,3-1 1 15,0 0-40-15,0 0-8 0,0 1-2 0,4-7 0 16,-1 3-51-16,1-3-13 15,-1-3 0-15,5 3 0 0,-5-7 0 0,4 7 0 16,0 0 0-16,-3-3 0 0,3-6 29 0,-3 6 3 0,-1 0 1 0,-3-4 0 16,4 1-1-16,-4 0-1 0,-4 3 0 15,-3 3 0-15,4-7-43 0,-4 7-8 0,0 0-1 0,0-6-1 16,-4-3 7-16,1-1 2 0,-1 7 0 0,-3-3 0 16,0 0-4-16,0-1-1 0,-3-5 0 0,-1 9 0 15,0-7 6-15,1 7 0 0,-1-3 1 0,1 3 0 16,-1-7 11-16,1 10 0 0,-1-3 0 0,4 3 0 15,-4 0 0-15,4 3 0 0,4-3 0 0,-4 10 0 16,3-4 0-16,1 0 0 0,-1 7 0 0,4-1 0 16,-3-2 0-16,3 2 0 0,0-2 0 0,3 2 0 15,1 4 0-15,-1 0 0 0,1-1 0 0,-1 1 0 0,4 0 0 16,-3-1 0-16,3 4 0 0,0 0 0 16,0-7 49-16,0 10 12 0,4-3 3 0,-4 3 0 15,0-6-52-15,0 0-12 0,0 5 0 0,3-2 0 0,-3-3 0 0,4-3-16 16,0-1 3-16,-1 1 1 15,4-13-22-15,0 6-4 0,-3-6-1 0,7 0 0 16,-4-6-133-16,0-1-26 0</inkml:trace>
  <inkml:trace contextRef="#ctx0" brushRef="#br0" timeOffset="30229.339">14810 6493 1094 0,'0'9'23'0,"0"4"5"0,0-4-28 0,3-3 0 0,-3 1 0 0,0 2 0 16,0-3 56-16,0 4 7 0,4-1 1 0,-4-3 0 15,0 7 16-15,3-4 4 0,-3-2 1 0,4-1 0 16,-4 6-33-16,0-2-8 0,3-1 0 0,-3 4-1 15,0 3-35-15,0-1-8 0,0-9 0 0,0 7 0 16,0-13 0-16,0 0 0 0,0 0 0 0,0 0 0 16,0 0 0-16,0 0 12 0,0 0-12 0,0-13 12 15,0-2 0-15,0-4 0 0,0 6 0 0,0-2 0 0,0-4-12 16,0 3 0-16,0-3 0 0,0 1 0 16,0 2-20-16,4-3 4 0,-4 7 1 0,3-1 0 15,1 4 15-15,-1-4 0 0,1 1 12 0,-1 2-12 16,1 1 0-16,-4-1 0 0,3 4-15 0,-3 6 5 15,0 0 10-15,0 0 0 0,0 0 0 0,0 0 8 16,8 6-8-16,-1-6 0 0,0 7 0 0,-4-4 0 16,1 0 0-16,3 3 0 0,-4-3 0 0,-3-3 0 0,7 0 0 0,0 10 12 15,0-7-4-15,-3 9 0 0,3-2-8 16,4-1-10-16,-4 1 10 0,0-4-13 0,-4 0 13 0,4 0 0 16,-3 7 0-16,3-4 0 15,-4 4 0-15,1-1 0 0,-1 7 0 0,5-6 0 0,-8-1 0 0,3 1 0 16,-3-1 0-16,4 7-9 0,-4-3 9 15,-4-4 0-15,4 1 0 0,0-4 0 16,4-5-47-16,-4 8-13 0,0-12-4 0</inkml:trace>
  <inkml:trace contextRef="#ctx0" brushRef="#br0" timeOffset="30840.651">15318 6634 1094 0,'0'-16'23'0,"0"16"5"0,0 0-28 0,0-6 0 0,0 6 0 0,0 0 0 16,0-6 75-16,0 6 9 0,0-7 3 0,0 7 0 15,0 0 5-15,0 0 2 0,-7-3 0 0,7 3 0 16,-7-3-30-16,-1 3-5 0,1 0-2 0,0 3 0 0,0 0-27 0,7-3-6 16,-7 0 0-16,0 7-1 0,0-4-11 0,0 0-3 15,0 6 0-15,0-6 0 0,0 7-9 0,7-10 10 16,0 0-10-16,-4 6 10 0,1 10-10 0,-1-4 8 16,4-2-8-16,-3-1 8 0,3-3-8 0,3 4 0 15,-3-7 0-15,4 10 0 0,3-1 0 0,-4-2 0 16,1-4-11-16,3 0 11 0,0 7 0 0,-3-7 0 15,3 0 0-15,0 0 0 0,3-2 0 0,-3-4 0 0,4 0 0 16,3 0 11-16,-3 0-11 0,3-4 0 0,-4 4 0 16,4-3 0-16,4-3-16 0,-4-3-6 0,-3-4-1 15,3 7 0-15,0-4 23 0,0 4 0 16,0 0 0-16,0-7 0 0,-3-6 16 0,3 10 8 0,-3-3 2 0,-4 8 0 16,3-8-26-16,-3-1 0 0,0-6 0 0,0 7 0 15,0-1 0-15,-3 4 0 0,0-4 0 0,-1-2 0 16,-3 2-10-16,0-6-1 0,0 7 0 0,0-1 0 15,-3 1-23 1,-1 2-5-16,-3-2-1 0,-4-1 0 16,1 10 3-16,-4-3 0 0,-4 0 0 0,0-1 0 0,1 7 37 0,-1 0 0 0,0 10 0 0,1-4 0 15,-1 0 11-15,1 7 9 0,-5-1 3 0,8 7 0 16,-3-3-6-16,6 6-1 0,-3 0 0 0,3-7 0 16,4 4-16-16,0-3 10 0,0 6-10 0,4 0 8 15,3-6-8-15,0-4 0 0,3-3 0 0,1 1 0 0,3-7-14 16,3 3-8-16,1-6-2 0,0-6 0 15,3 3-99-15,0-7-20 16,3 10-4-16,1-6-1 0</inkml:trace>
  <inkml:trace contextRef="#ctx0" brushRef="#br0" timeOffset="31173.78">15864 6659 1045 0,'0'0'44'0,"-7"6"-36"15,4 1 61-15,-1 5 12 0,1-3 3 0,-1 4 0 16,1 0-46-16,3-1-9 0,-4-2-1 0,4 2-1 16,-3 1 2-16,-1 2 1 0,1 1 0 0,-1-3 0 15,4-1-30-15,0 1 0 0,0-1 0 0,0-2 0 16,0-1 31-16,0-9 0 0,0 0 0 0,0 0 0 16,0 0-50-16,0 0-9 0,0 0-3 15</inkml:trace>
  <inkml:trace contextRef="#ctx0" brushRef="#br0" timeOffset="31350.309">15766 6317 1371 0,'0'0'58'0,"0"0"-46"15,0 0 34-15,0 0 7 0,0-9 2 16</inkml:trace>
  <inkml:trace contextRef="#ctx0" brushRef="#br0" timeOffset="31930.883">16161 6496 698 0,'0'0'14'0,"0"0"5"15,0 0-19-15,0 0 0 0,0 0 0 0,0 0 0 16,0 0 64-16,0 0 10 0,0 0 2 0,0 0 0 16,0 0 12-16,0 0 4 0,0 0 0 0,0 0 0 15,0 0-34-15,0 0-6 0,0 0-2 0,-4 6 0 16,1-3-2-16,3 10-1 0,0-1 0 0,0 1 0 16,0-4-23-16,0 4-5 0,3 6-1 0,1-4 0 15,-1 4 1-15,1-3 0 0,-1 3 0 0,1 0 0 16,-1-4-6-16,1 1-1 0,-1 0 0 0,1-1 0 15,-4-8-2-15,0 5-1 0,4-12 0 0,-4 0 0 16,0 0 19-16,0 0 3 0,0 0 1 0,0 0 0 16,0 0 16-16,0 0 3 0,0 0 1 0,0 0 0 0,-8-3-28 0,1-6-6 15,4 2-1-15,-4-2 0 0,3-1-17 16,1-2 0-16,-1-1 0 0,-3 1 0 0,4-7 0 0,-1 6 0 16,-3 1 0-16,4-4 0 0,-1-3 0 0,4 7 0 15,-4-4 0-15,4 4-9 0,-3-1 9 0,3-3 0 0,0 10 0 16,0-3 0-16,0-1 0 0,0 4 0 0,0-3 0 15,0-1 0-15,3 1 0 16,-3-4-12-16,4 7 4 0,3-3 0 0,0-4-5 0,4 1-1 0,-1-1 0 0,1-3 0 31,3 4-27-31,4-7-6 0,-1 3-1 0,4-3 0 0,-3 4-20 0,7-1-5 16,-1 0-1-16,-2 4 0 0,-1-1-11 0,0 4-3 16,-3 3 0-16,-1-1 0 0,-3 1 3 0,0 3 0 0,1 3 0 15</inkml:trace>
  <inkml:trace contextRef="#ctx0" brushRef="#br0" timeOffset="75955.568">17667 6289 1212 0,'0'0'25'0,"0"0"6"16,0 0-31-16,-3 3 0 0,-4 0 0 0,-1 4 0 16,5-1 68-16,-4 0 7 0,3-3 1 0,1 10 1 15,3-1-46-15,-4 1-10 0,1 2-1 0,3 1-1 0,-4 0-6 0,1-7-1 0,3 13 0 0,-4-3 0 16,4 0-2-1,0 0-1-15,0-4 0 0,0 10 0 0,4 7 2 0,-1 2 0 0,4 1 0 0,0 2 0 16,0 1 0-16,0 9 0 0,4-3 0 16,0 0 0-16,-4-3 5 0,3-1 0 0,1-2 1 0,-4 3 0 15,0-7-9-15,0 4-8 0,-3-10 9 0,3 0-9 16,-4 10 44-16,-3-10 4 0,0-3 0 0,-3-3 0 16,3-3-26-16,0 0-5 0,-4-7-1 15,1-2 0-15,3-10 19 0,-8 3 3 0,1 0 1 16,-3-6 0-16,-1-13-31 0,-3-3-8 0,4 1 0 0,-1-4 0 31,0-3-30-31,-3 3-7 0,4-3-2 0,-1-4 0 0,1 11 39 0,3-4 0 0,-4-3 12 16,4 3-4-16,0-4-8 0,0 8-14 0,3-4 3 0,1 6 1 15,-1-3 10-15,1 4-13 0,3-7 5 0,0 3 8 16,0 0-11-16,3-3 11 0,-3-3-8 0,0 0 8 16,4 3 0-16,-1-3 0 0,1-3 0 0,-1 2 0 15,4-2 0-15,4-6 0 0,0-4 0 0,-1-3 0 0,1 13 0 16,3-6 0-16,-4-1 0 0,1 1 8 15,0-1-8-15,3 4 0 0,-4-1 0 0,1 4 0 16,-1 3-9-16,1 9 9 0,-4-2-10 0,0 5 10 16,0 1-16-16,0 5 4 0,0-2 0 0,0 3 0 15,0 6-20-15,-3 0-3 0,3 6-1 16,0-3 0-16,0 3 36 0,4 1 0 0,-1 2 0 0,1 0 0 16,-1 4 0-16,1-1 0 0,3 4 0 0,-3-3 0 15,3-1 0-15,-4 4 0 0,1-4 0 0,-4 1 0 0,4 0 0 0,-4-1 0 16,-4 1 0-16,4-1 0 0,-3 1 8 0,-4-1-8 15,3 1 0-15,-6-1 0 16,-1 4 12-16,1-3-4 0,-4-1-8 0,0 4 12 16,0-4-4-16,-4 1 0 0,-3-1-8 0,0 1 12 15,-4-4-4-15,4 1 0 0,-4-1-8 0,1-3 12 0,-1-6 6 0,0 0 1 16,1 7 0-16,-1-7 0 0,4-7-2 0,0 7 0 0,0 0 0 16,3-6 0-16,1 0-6 0,-1 3-2 15,4-7 0-15,-4 4 0 0,4 0-9 0,4-4 0 0,-4 4 0 16,3 0 0-16,-3-7-42 15,4 13-4-15,3 0-1 0</inkml:trace>
  <inkml:trace contextRef="#ctx0" brushRef="#br0" timeOffset="76589.264">18112 6377 946 0,'0'9'20'0,"-4"1"4"0,1-4-24 16,-1 3 0-16,1-2 0 0,-1-1 0 0,0 6 64 0,1-5 8 0,-1-1 1 0,4 3 1 15,-3-2-24-15,3-1-5 0,0 3-1 0,0-9 0 16,0 0-16-16,0 0-4 0,0 0-1 16,0 0 0-16,0 0 2 15,0 0 1-15,3 3 0 0,4-3 0 0,1 0 14 0,-1 0 4 0,0 0 0 16,0 0 0-16,3-3-25 16,1-6-5-16,3 9-1 0,-3-6 0 0,3-4-3 0,0 1-1 15,0-1 0-15,0-2 0 0,-3-1-9 0,3 4 8 16,0-4-8-16,-4 1 8 0,-3 5-8 0,4-5 0 0,-4 3 0 15,-3-1 0-15,3 1 0 0,-4 2 0 16,-3 1-12-16,4 0 12 0,-4 0 0 0,3-4 0 0,-3 4 0 0,0 0 0 16,4 3 0-16,-4-7 0 0,0 7 0 0,0 3 0 15,0-9 0-15,0 5 0 0,-4-5 0 0,-3 0 0 16,4 9 0-16,-4-7 0 0,0 1 0 0,-4 3 0 16,0 0 0-16,1 0 0 0,-1 3 0 0,-3-3 0 15,0 6-29-15,3-3 1 0,-3 6 1 16,0-3 0-16,4 7 27 0,-1-1 9 0,0 3 0 0,4 1 0 15,0 3-9-15,0-4 0 0,0 4 0 0,0 0 0 16,4-1 0-16,-1 4 0 0,1-3-11 0,-1 6 11 16,4-10 0-16,0 7 0 0,0-3 0 0,4-4 11 15,-1 1-3-15,1 6 0 0,-1-7 0 0,4 4 0 16,0-7-8-16,0 1 0 0,0-1 9 0,0-3-9 16,4 4 15-16,-4-7-2 0,4 6 0 0,-1-6 0 15,1 4-13-15,-1-4 0 0,4 0-12 0,1 3 12 16,-1-3 0-16,0-3 0 0,0 7 0 0,0-4 0 15,0 0-32-15,4-3 1 0,-4 0 0 0</inkml:trace>
  <inkml:trace contextRef="#ctx0" brushRef="#br0" timeOffset="76860.036">18637 6229 1044 0,'0'7'21'0,"-3"2"7"0,3 0-28 0,0 4 0 0,0 0 0 0,0-1 0 16,0 1 67-16,0-1 8 0,0 1 1 0,0 9 1 16,3-10-10-16,-3 7-3 0,0-3 0 0,0-4 0 15,0 10-51-15,0-6-13 0,0 0 0 0,-3-1 0 16,3 1 0-16,0 0 0 0,0-1 0 0,0-2 0 15,0-7 0-15,0-6 0 0,0 0 0 0,0 0 0 16,0 0-13-16,0 0-6 0,0 0-1 0</inkml:trace>
  <inkml:trace contextRef="#ctx0" brushRef="#br0" timeOffset="77069.068">18641 5988 1485 0,'0'0'31'0,"0"0"7"0,0 0-30 16,0 0-8-16,0 0 0 0,0 0 0 0,0 0 41 0,0 0 7 0,0 0 2 0,0 0 0 31,0 0-23-31,0 0-5 0,0 0-1 0,0 0 0 16,0 0-101-16,0 0-20 0,0 0-4 0</inkml:trace>
  <inkml:trace contextRef="#ctx0" brushRef="#br0" timeOffset="77823.573">19258 6364 1094 0,'0'0'23'0,"0"0"5"0,0-3-28 0,0 3 0 0,4-6 0 0,-4-7 0 16,0 13 108-16,0-12 16 0,0 9 3 0,0-7 1 15,0 7-52-15,0 3-9 0,-7-6-3 0,3 0 0 16,-3-1-4-16,3 4-2 0,-3 0 0 0,-3 3 0 16,-1 0-42-16,-3 0-8 0,4 3-8 0,-5 0 12 15,-2 4-12-15,-1-1 0 0,1 3 0 0,-1 1 0 16,0 5 24-16,4 1 4 0,-3 0 0 0,-1-1 0 15,4 1-28-15,3 3 0 0,-3-7-12 0,7 7 12 16,-4-6-10-16,4 2 10 0,4 1 0 0,-1-3-9 16,1-1 9-16,3 1-8 0,0-4 8 0,3 4-8 15,-3-7 8-15,4 6 0 0,-1-5 0 0,1-1 0 16,-4-6 0-16,7 3 0 0,0 0 0 0,0 0 0 0,4-3 10 0,-4 7-2 16,0-7-8-16,3-7 12 0,-3 7-28 0,4-3-5 15,0-6-2-15,-1-1 0 0,4-2 45 0,-3-1 9 16,3 1 1-16,4-10 1 15,-4 6-53-15,0-3-10 0,0-6-2 0,0 3-1 0,0 7 19 0,-3-7 4 0,-4 0 1 0,3 3 0 16,-3 0-3-16,0-3 0 0,1 10 0 0,-1-4 0 16,0 3 3-16,-4 4 0 0,-3 0 0 0,4 5 0 15,-4 4-20-15,0 0-4 16,0 0-1-16,0 0 0 0,0 0 34 0,-4 7 0 0,1 2 0 0,-1 4 0 16,-3 6 0-16,4-4 0 0,-5 7 0 0,5 0 0 15,-4-6 0-15,0 12 0 0,0-9 0 16,0 9 0-16,0-9 0 0,3 12 0 0,1-6 0 0,-1 0 0 15,4 7 0-15,0-4 0 0,4-3 0 0,-1 6 0 16,1 1 0-16,3-1 0 0,0 4 0 0,0-1 0 16,0 1 0-16,0-1 0 0,0 1 0 0,4-1 0 15,-4 1 0-15,3 2 0 0,1-2 0 0,-4-1 0 16,3 1 16-16,-2-1 11 0,-1 1 1 0,0-1 1 16,-4-2-29-16,1 2 8 0,-1-3-8 0,-3 4 0 15,0-7 0-15,0 7 9 0,-3-10-9 0,-1 6 8 0,1-6-8 0,-1 0 0 16,-3 0 0-16,0-3 0 15,0-3 0-15,0-3 0 0,0-4 0 0,-4-2 0 16,4-7 0-16,0-3 0 0,0 0 8 0,-4-3-8 16,1 0 16-16,-1-4-1 0,-3 1-1 0,-3-3 0 0,2-4-1 15,-2-6 0-15,-1 0 0 0,1-3 0 0,-1-3-5 16,0-3-8-16,1 6 11 0,-5-3-11 16,5 0 0-16,3 0-12 0,-7 0 0 0,6 0 0 15,1 6-40-15,4-3-7 0,-1 3-1 0,1 4-1 16,3-1-41-16,-1 0-8 0,5 4-2 0</inkml:trace>
  <inkml:trace contextRef="#ctx0" brushRef="#br0" timeOffset="78477.044">19431 6248 1280 0,'4'-6'36'0,"-1"0"8"16,4 3-35-16,-3-1-9 0,3 4 0 0,-7 0 0 16,0 0 36-16,3 4 4 0,1-1 2 0,-1 9 0 15,-3-2-3-15,4 2-1 0,-4 1 0 0,0 6 0 0,0-4-1 0,0 4 0 16,-4 0 0-16,4 3 0 16,-3-10-6-16,3 10-2 0,-4-3 0 0,1 0 0 0,3-3-10 0,0-4-3 0,-4 1 0 0,4-4 0 15,0-9-4-15,0 0 0 0,0 0-1 0,0 0 0 16,0 0-1-16,0 0 0 0,0 0 0 0,0 0 0 15,0 0-2-15,0 0-8 0,0 0 12 0,0 0-4 16,7 3-8-16,-7-3 0 0,4 0 0 0,3 0 8 16,-4-3-8-16,4 0 0 15,-3-3 0-15,-1-1 0 0,1 1-12 0,-1-3 1 0,1-1 1 0,0-2 0 16,3-1-6-16,-4 1-2 0,4-4 0 0,-3-3 0 16,3 3 0-16,0-5 0 0,-4-1 0 0,4 3 0 15,0-6 0-15,1 12 0 0,-1-6 0 0,3 4 0 16,-3-1 4-16,4 0 1 0,-4 1 0 0,3 8 0 15,-2 1 13-15,2 0 0 0,-3 0 0 0,0 2 0 16,0 4 0-16,0 4 0 0,0-1-9 0,0 6 9 16,0-3 0-16,1 1 0 0,-5 8 0 0,1-5 0 15,-1 5 0-15,4 1 0 0,-3 0 8 0,-1-1-8 16,-3 1 10-16,4 3-2 0,-4-3-8 0,0-1 12 16,-4 7 18-16,4-9 3 0,-3 9 1 0,-1-3 0 15,4-4-34-15,0 1 0 0,0 0 0 0,0-4 0 16,0 4 0-16,0-7 0 0,0 7 0 0,0-7 0 15,0 4-19-15,4-4-10 0,-1 1-3 0,1-4 0 16,-1 3-134-16,1-6-27 0</inkml:trace>
  <inkml:trace contextRef="#ctx0" brushRef="#br0" timeOffset="78977.658">19946 6204 1416 0,'0'0'29'0,"0"0"8"0,0 0-29 0,0 0-8 0,0 0 0 0,0 10 0 15,0-10 35-15,4 6 5 0,-4-6 2 0,3 9 0 16,1-2 2-16,3-1 1 0,0 0 0 0,-4 0 0 15,4 1-14-15,0-4-3 0,0 3-1 0,0-6 0 16,1 6-10-16,2-6-1 0,-3 0-1 0,0 0 0 16,4-6-6-16,-4 6-1 0,0-6 0 0,4 0 0 15,-4-4 3-15,3-2 0 0,-3 5 0 0,4-5 0 16,-4-1-11-16,3-2 10 0,1 2-10 0,0-3 10 16,-4 7-10-16,0 0-16 0,0-4 4 0,0 10 1 15,-4-7 11-15,4 4-12 0,-7-3 12 0,4 3-12 16,-8-1 12-16,4 1 0 0,-3 0 0 0,-4-1-8 15,0 4-7-15,-4 0-1 0,4-3 0 0,-3 6 0 16,-5 0-3-16,1 3-1 0,0 0 0 0,-3 3 0 16,2 4 20-16,-2 2-12 0,-4 4 12 0,3 0-10 15,-3 3 10-15,3-1 0 0,1-2 0 0,-1 6 0 16,4 0 0-16,3 3 11 0,1 0-11 0,-1 0 12 16,8 3-1-16,-1 1 0 0,4-4 0 0,4 6 0 0,-1-6-3 15,4 0-8-15,0 0 12 0,4-3-4 0,3 3-8 0,0-3 8 16,0 3-8-16,0-6 8 0,4-6-8 0,3-1 0 15,4-2 0-15,-4-7 0 16,7 3-36-16,0-6-10 0,4 3-2 0</inkml:trace>
  <inkml:trace contextRef="#ctx0" brushRef="#br0" timeOffset="81045.6">21276 6358 1550 0,'0'0'32'0,"0"0"8"0,0 0-32 0,0 0-8 0,0 0 0 0,0 0 0 15,-4-3 59-15,1-3 10 0,-1-1 3 0,4 7 0 16,-3-3-35-16,3 3-6 0,0 0-2 0,0-3 0 0,0 3-21 0,0 0-8 15,0 0 0-15,0 0 9 16,0 0-9-16,0 0 0 0,0 0 0 0,0 0 0 16,0 0 0-16,0 0 0 0,0 0 0 0,0 0 0 15,0 0-16-15,0 0 4 0,0 0 0 0,0 0 1 0,-7 0 11 0,7 0 0 16,0 0 0-16,0 0-8 16,0 0 8-16,-7 6 0 0,3 1 0 0,4-1 0 15,-3 0 0-15,3-6 16 0,3 3-4 0,-3 7-1 16,4-7 4-16,-1 6 1 0,1-6 0 0,-4 10 0 0,3-4-3 0,1-2 0 0,-1-1 0 0,1 3 0 15,-1-6-1-15,1 7-1 0,0-1 0 16,3 1 0-16,-4-4-11 0,4 3 0 0,0-6 9 0,0 7-9 16,0-4 0-16,0 0 9 0,0 1-9 0,1-4 0 15,-1 0 14-15,0 3-4 16,0-3-1-16,0 0 0 0,0-3-1 0,-4 0 0 0,8 7 0 0,-8-7 0 16,5-7 4-16,-8 7 1 0,0 0 0 0,7 0 0 15,-4 0 9-15,4-6 2 0,0-3 0 0,0-1 0 16,-3-2-7-16,3 2-1 0,0-5 0 15,-4 2 0-15,4-6-24 0,1 7-6 0,-5-7-1 0,4 3 0 16,-3 1 15-16,3-1 0 0,-4 0 0 0,1 1 0 16,-1 2-13-16,1 1 0 0,-1-1 0 0,-3 4 0 15,4-1-31-15,-4 1-5 16,0-1-2-16,0 4 0 0,0-3-10 0,-4 9-3 0,4 0 0 16,0 0 0-16,0 0-52 0,0 0-10 0,0 0-2 0</inkml:trace>
  <inkml:trace contextRef="#ctx0" brushRef="#br0" timeOffset="81674.972">21710 6267 991 0,'0'0'20'0,"0"0"6"0,0 0-26 0,0 0 0 0,0 0 0 15,0 0 0-15,0 0 61 0,-4 3 7 0,1 7 2 0,-1-7 0 16,1 6-18-16,-1 1-3 0,1-1-1 0,-1-3 0 16,4 7-28-16,0-1-7 0,0 4-1 0,0-4 0 15,0 4-12-15,0 0 0 0,0 3 0 0,4-4 0 16,-4 7 23-16,0-9 1 0,0 9 1 0,0-3 0 16,0-4-25-16,0-5 0 0,0-1 0 0,0-9 0 15,0 0 0-15,0 0 0 0,0 0 0 0,0 0 0 16,0 0 39-16,3-3 2 0,1-3 1 0,-1-4 0 15,4 1-26-15,-3-4-6 0,-1-2-1 0,1 2 0 16,0-6-9-16,-1 7 0 0,-3-1 0 0,0 1 0 16,4-1 0-16,-4 1 0 0,3 2 0 0,-3 1 8 15,4-4-8-15,-4 7 0 0,0-3 0 0,0 2 8 16,0 1-8-16,0 0 8 0,0-1-8 0,0 7 8 16,0 0 12-16,0 0 3 0,0 0 0 0,0 0 0 15,0 0-23-15,0 0-18 0,0 0 3 0,0 0 1 16,3 4 14-16,4-1-9 0,-3 9 9 0,3-2-8 15,0-1 8-15,0 4 0 0,0-1-9 0,0-2 9 0,0 2 0 16,0-2 0-16,0-4-9 0,0 6 9 0,0 1 0 16,0-4 0-16,0-2 0 0,0-1 0 15,-3 3 0-15,3-6 0 0,-7-3 0 0,4 10 0 0,-1-4 0 0,-3-6 0 16,4 6-8-16,-1 4 8 16,-3-10-39-16,0 9-4 0,0-3-1 0,0-6 0 15,0 0-35-15,0 0-7 0,0 0-2 0</inkml:trace>
  <inkml:trace contextRef="#ctx0" brushRef="#br0" timeOffset="82155.988">21985 6436 1558 0,'0'0'32'0,"0"0"8"16,0 0-32-16,0 0-8 0,0 0 0 0,0 0 0 15,0 0 70-15,0 0 13 0,0 0 2 0,0 0 1 16,0 0-53-16,0 0-10 0,0 0-3 0,0 0 0 16,0 0-20-16,7 7 0 0,0-4-10 0,4 0 10 15,-1-3 0-15,1 0-8 0,3 3 8 0,-3-3 0 16,3-3 0-16,0 0-12 0,0-7 12 0,0 10-10 15,-3-12-18-15,-4 9-4 0,3-7-1 0,-3 4 0 16,0 3 7-16,-3-10 2 0,3 7 0 0,-3-3 0 16,-4-1 8-16,0 1 1 0,-4-4 1 0,1 1 0 15,-1-1-14-15,4 4-2 0,-4-4-1 0,-3 1 0 16,0 5 7-16,0-5 0 0,-3 2 1 0,-1 1 0 0,-3 0 23 0,0 6 0 16,-4-7 0-16,4 10 0 0,4 0 12 0,-5 6 8 0,5 1 0 15,-1 2 1-15,4 4-21 0,0-1 0 0,-3 1 0 16,3-1 0-16,3 7 0 0,-3-3 0 0,3 9 0 15,4-3 0-15,-3 3 0 16,3-3 0-16,0 3 8 0,3-3-8 0,1 6 12 0,3-9-1 0,0 3-1 0,0-10 0 16,4 10 1-16,-1-6 0 0,4-7 0 0,0 4 0 15,1-1-11-15,2-2-9 0,4-7 9 0,-3 0-13 16,0-3-2-16,3-3 0 16,0-3 0-16</inkml:trace>
  <inkml:trace contextRef="#ctx0" brushRef="#br0" timeOffset="82947.899">23019 6223 1310 0,'-4'13'37'0,"-3"-4"8"0,4 0-36 0,-4 4-9 0,0 3 0 0,3 3 0 16,-3-4 84-16,3 10 14 0,-3-3 3 0,4 3 1 16,-1 7-38-16,1 2-8 0,3-6-2 0,-4 13 0 15,4-6-24-15,0-1-5 0,0 4-1 0,0-4 0 16,0 4-6-16,0-4-2 0,0-5 0 0,0 5 0 16,-3-3 0-16,3-5-1 0,0-1 0 0,0-3 0 15,0 0-6-15,0-7-1 0,0-2 0 0,0 6 0 0,-4-7 0 16,4-2-8-16,-3 2 12 0,3-12-4 15,0 0-8-15,-4 9 12 0,-3-2-12 0,7-7 12 0,-7 9-4 0,7-9 0 16,0 0 0-16,0 0 0 0,0 0 4 16,-7 0 1-16,0-3 0 0,0-3 0 15,3-4 12-15,1-2 3 0,-1-1 0 0,1 1 0 0,-4-10-12 0,3 6-3 16,1-6 0-16,-1 0 0 0,1-3-13 0,3 0 8 16,-7-6-8-16,3-1 0 15,4-2 0-15,-4-1 0 0,4-5 0 0,-3 5 0 16,3-3-10-16,3 4-2 0,-3-4 0 0,0 4 0 15,4-1 0-15,0 7-1 0,-1-3 0 0,1-4 0 16,-1 10 3-16,4-3 1 0,4 0 0 0,-4-1 0 16,3 8 9-16,1 2-10 0,0 3 10 0,3-6-10 15,-4 13 10-15,1-7-8 0,3 0 8 0,0 4-8 0,-3 2 8 16,6 1-8-16,-3 0 8 0,0 2-8 0,-3 1 0 0,0 6 0 16,-4 6 0-16,3-3 0 0,-3 1-4 15,4 5-1-15,0 0 0 0,-1 1 0 0,-3-4 0 16,0 3 0-16,-3-5 0 0,-1 5 0 0,1 4 13 15,-1-1-11-15,-3 1 11 0,-3 9-10 0,-1-10 10 16,1 10 0-16,-4-6 0 0,0 3 0 0,0-4 12 0,-4 7-3 16,4-3 0-16,-4 3 0 0,-3-3-9 0,4 9 8 15,-4-3-8-15,-1 0 8 0,5-3-8 16,-1-3 0-16,4 0 0 0,0-4 0 0,4-2 0 0,-1-4 8 16,4-9-8-16,0 0 8 0,0 0-8 0,0 0-11 0,0 0 3 0,-3-3 0 15,3-3-121-15,3-7-24 16,-3-5-5-16</inkml:trace>
  <inkml:trace contextRef="#ctx0" brushRef="#br0" timeOffset="83483.006">23290 6189 1698 0,'-10'6'48'0,"3"0"11"0,0-3-47 0,0 4-12 0,0-4 0 0,3 3 0 16,-3-3 57-16,3 7 10 0,1-7 1 0,-1 9 1 15,4-6-24-15,0-2-5 0,4 2 0 16,-1 0-1-16,1 7-27 0,3-4-4 15,0 4-8-15,0-1 11 16,0-2-11-16,4-1 0 0,-1-3 0 0,1 1 0 0,3-4 0 0,-3-3 13 0,3-10-3 0,-4 10-1 16,4-3-9-16,1-6 12 0,-1 6-12 0,0-7 12 15,-4-2-12-15,1-1 0 0,0-9 0 0,-1 6 0 16,-3-2-13-16,-3-1 1 0,-1-3 1 0,1 3 0 16,-4 3-4-16,0-2-1 0,-4 5 0 15,4 7 0-15,-3-7 16 0,-4-2 12 0,3 2-3 0,-3 7 0 16,0-7-25-16,-4 7-4 0,4-3-2 0,0 5 0 15,-3 1 22-15,3 3-11 0,-4 3 11 0,4 1-8 16,-4 5 8-16,-3 0-12 0,4 4 12 0,-4-1-12 16,3 1 12-16,0-1 0 0,1 1 0 0,-1 9-8 15,1-6 8-15,3 6 0 0,0 0 0 0,0 0 0 16,3-1 14-16,1 5-2 0,3-11 0 0,0 13 0 16,0-9 5-16,0 0 1 0,3-3 0 0,1 9 0 15,3-9-18-15,0-1 0 0,3-2 8 0,1-1-8 16,-1-2 12-16,5 2 0 0,-1-9-1 0,0 4 0 15,3-1-11-15,1-3 0 0,0-3 0 0,3 0 0 16,-3-6-35-16,3 3-12 0,0-4-2 0</inkml:trace>
  <inkml:trace contextRef="#ctx0" brushRef="#br0" timeOffset="83735.071">23763 6280 1504 0,'-3'-10'43'0,"3"10"9"0,0 0-42 0,0 0-10 0,0 0 0 0,-4-6 0 15,4 6 79-15,-3-6 13 0,3-4 4 0,0 10 0 16,0 0-71-16,-4 6-13 0,4 4-4 0,-4 2 0 16,4 1-8-16,0 3 0 0,0 2 0 0,0 1 0 15,0 0 0-15,-3 3 0 0,3 0 0 0,-4 3 0 16,4-6 0-16,-3 3 0 0,-1 0 0 0,1-10 0 15,3 7 0-15,0-6 0 0,0-4 0 0,0-9 0 16,0 0-81-16,0 0-19 0,0 0-3 0</inkml:trace>
  <inkml:trace contextRef="#ctx0" brushRef="#br0" timeOffset="83881.967">23626 5994 1409 0,'-11'6'29'0,"0"4"7"16,4-4-28-16,4 0-8 0,-1 4 0 0,1-7 0 0,3-3 17 0,0 0 3 15,0 0 0-15</inkml:trace>
  <inkml:trace contextRef="#ctx0" brushRef="#br0" timeOffset="84399.585">24010 6261 1653 0,'0'9'69'0,"4"-3"-55"16,-4 1 10-16,3 2 3 0,-3-6 0 0,4 10 0 15,-4-4 17-15,0 1 3 0,-4-1 1 0,1-3 0 16,3 7-12-16,0-13-3 0,-4 6 0 0,1 3 0 16,3-9-20-16,-4 7-4 0,0 2-1 0,4-9 0 15,-3 10-8-15,-4-1-11 0,3-3 3 0,4-6 0 16,0 0 8-16,0 0-8 0,0 0 8 0,0 0-8 16,0 0 8-16,0 0 0 0,0 0 0 0,0 0 0 15,0 0 0-15,0 0 8 0,0 0-8 0,0 0 0 16,-3-6 20-16,-1 3 0 0,8-3 0 0,-4-4 0 15,3 1-20-15,1-4 0 0,3 4 0 0,-4-4 0 16,5-2 0-16,2 2 0 0,1-6 0 0,-4 7 0 16,0-4 0-16,0 0 0 0,-4 1 0 0,1-1-8 15,3 0 8-15,0 1 0 0,0 2 8 0,0 4-8 16,4-1 0-16,-4 4 0 0,3 3 0 0,1-3 0 0,-4 6 0 16,0 0 0-16,4 0 0 0,-4 9 0 0,0-3 0 15,3 7 0-15,-3-1 0 0,0 4 0 0,1 0 0 0,-5-1 0 16,4 4 0-16,-3 0 0 0,-4-3 0 15,0 3 0-15,3-4 0 0,-3 7 0 0,-3-6 0 0,3-1 0 16,-4 1 0-16,1-3 0 0,-1-1 0 0,4 1 0 16,-3-4 0-16,3-9 0 0,0 0 0 0,0 0 0 0,0 0 0 0,0 0 0 15,0 0-175 1,0 0-39-16</inkml:trace>
  <inkml:trace contextRef="#ctx0" brushRef="#br0" timeOffset="84758.437">24599 5467 1409 0,'-17'16'29'0,"13"-16"7"16,-3 9-28-16,3 1-8 0,1-7 0 0,-1 10 0 16,1-4 52-16,-1 0 10 0,1 1 2 0,-1 2 0 0,4 4 4 15,-3 6 0-15,3 0 1 0,0 0 0 0,0 3-30 16,0 0-7-16,0 3 0 0,0 4-1 0,0 2 4 16,0 4 1-16,3-1 0 0,-3 7 0 0,0-6-10 0,0 9-2 0,-3-3 0 15,-1 3 0 1,4-3-11-16,0 3-2 0,0 3-1 0,0 0 0 15,-3-6-10-15,3 0 8 0,-4 0-8 0,1 0 8 0,-1-10-8 16,4-2 0-16,-3-4 9 0,-1-3-9 0,4-3 0 16,-3-10 8-16,3 1-8 0,0-4 0 15,0 1-113-15,0-10-27 0,0 0-6 0</inkml:trace>
  <inkml:trace contextRef="#ctx0" brushRef="#br0" timeOffset="85025.702">24239 6123 1788 0,'0'0'51'0,"4"-7"10"0,-1 1-49 0,1 0-12 0,-1-3 0 0,5 5 0 16,2 1 80-16,-3-3 12 0,4-3 4 0,3 5 0 15,3-5-36-15,1 3-6 0,0-4-2 0,3 1 0 16,0 9-35-16,4-6-7 0,3 3-2 0,-7-4 0 16,4 4-8-16,0 0 0 0,-4 0 0 0,0 3 0 15,-3-3 0-15,-1 6-11 0,1-3 3 0,-4 3 0 16,4-3-74-16,-4 3-14 0,0 0-4 0</inkml:trace>
  <inkml:trace contextRef="#ctx0" brushRef="#br0" timeOffset="85600.526">24825 6236 1013 0,'-4'-3'20'0,"1"-7"8"16,-1 7-28-16,1-3 0 0,3-1 0 0,0 7 0 16,0 0 88-16,0 0 13 0,0 0 3 0,0 0 0 15,0 0-32-15,0 0-7 0,0 0-1 0,0 0 0 16,0 0-30-16,0 0-6 0,0 0-2 0,0 0 0 16,-4 10 10-16,1 2 1 0,3 1 1 0,-4 3 0 15,4-4-24-15,-3 7-5 0,-1-3-1 0,4 2 0 16,0 1 7-16,0 0 1 0,0-3 0 0,4 9 0 15,-1-6-7-15,1-4-1 0,-1 1 0 0,4 0 0 16,0-4 26-16,0 1 5 0,1-1 1 0,2-5 0 16,1-1-13-16,3 0-3 0,-4-3 0 0,5-3 0 0,-1-3 12 0,0-3 1 15,0 3 1-15,4-7 0 0,-8 1-14 0,4-4-4 0,0 1 0 16,-3-1 0-16,-1 1-20 0,5-1 8 0,-5-2-8 16,1-1 0-16,-4 0 0 0,0 0-12 0,0-2 2 0,-4-4 0 15,1 9-23 1,-1-9-5-16,1 10-1 0,-4-7 0 0,4 3-29 15,-4 4-5-15,0-1-2 0,0 1 0 0,0 2-42 0,0-2-9 16,0-1-2-16</inkml:trace>
  <inkml:trace contextRef="#ctx0" brushRef="#br0" timeOffset="86046.248">25171 6245 1013 0,'0'0'20'0,"0"0"8"15,0 0-28-15,0 0 0 0,0 0 0 0,0 0 0 16,7 3 88-16,-7-3 13 0,7 10 3 0,-4-4 0 16,1 0-32-16,-1 7-7 0,1-1-1 0,-1 1 0 15,1 2-26-15,0-2-6 0,-1 3 0 0,1 2-1 0,-1-2 8 0,1 3 1 0,-1 0 1 16,1 3 0-16,-4-3-23 0,3-1-5 0,-3 1-1 0,0-3 0 15,4-4 0-15,-4 1-1 0,3-4 0 0,-3-9 0 16,4 10-3-16,-4-10 0 0,0 0 0 0,0 0 0 16,0 0 14-16,0 0 2 0,0 0 1 0,0-10 0 15,3 7-25 1,-3-3 0-16,0-7 0 0,0 7-11 0,0-6 11 16,0 2 0-16,0-2 10 0,-3-7-10 0,3 6 8 0,0 4-8 0,0-4 0 0,-4 1 0 15,4-1 0-15,0 4 0 0,0-7 0 0,0 4 0 16,0-1 12-16,0 4-3 0,0-4-1 0,0 1 0 15,0-1 4-15,0-6 0 0,4 7 0 0,-1-1 0 16,-3 1-12-16,4-1 0 0,-1 4 0 0,-3-4 0 16,4 1 0-16,3 2 0 0,-4-2 0 0,5 5 0 15,-1-2-21-15,0 0 0 0,0-1 0 16,3 4 0-16,1 0-18 0,-1 6-3 16,5-4-1-16,-1 1 0 0,0 3-27 0,3-6-6 15,1 3 0-15</inkml:trace>
  <inkml:trace contextRef="#ctx0" brushRef="#br0" timeOffset="86554.043">25545 6220 1455 0,'-4'3'61'16,"1"3"-49"-16,-1-2 16 0,4-1 4 0,-3-3 0 0,-1 9 0 16,4-9 6-16,0 0 2 0,0 0 0 0,0 0 0 15,0 0 3-15,0 0 1 0,7 3 0 0,4 0 0 16,-1 0-26-16,1 4-5 0,-1-4-1 0,4 0 0 16,1-3-3-16,-1 0-1 0,0 0 0 0,0-3 0 15,4-3-8-15,-4-1 0 0,3 1 0 0,1-3 8 16,-4-4-8-16,4 1 8 0,-4-1-8 0,-4-3 8 15,5 4-8-15,-1-4 0 0,-4 4 0 0,1-4 0 16,-1 3-9-16,-3-5 9 0,0 5-12 0,-3 0 12 16,-4-2-12-16,4-4 12 0,-8 10-12 0,4-4 12 15,-7 0 0-15,3 10 0 0,1-6 0 0,-4 6 0 16,0 0 0-16,0 3 0 0,0 0 0 0,-4 3 0 16,1 0 0-16,-1 6 0 0,-3 1 0 0,0 2 0 15,-4 4 9-15,4-3-9 0,-4 12 8 0,1-7-8 16,3 4 12-16,-1-6-4 0,1 9 0 0,4-3 0 15,-1 3-8-15,1-3 0 0,-1 3 0 0,4 3 8 16,3-9-8-16,1 9 8 0,3-9-8 0,3 9 8 16,1-9 2-16,3 0 0 0,0-3 0 0,0-4 0 15,4 7 8-15,-1-6 2 0,4-1 0 0,1-2 0 16,2-1-20-16,-3-3 0 0,0 1 0 0,4-1 0 16,0-6-22-16,-1 0-8 0,1 0-2 0,0 0 0 15,-1-3-24-15,4 3-4 0,-3 0-2 0</inkml:trace>
  <inkml:trace contextRef="#ctx0" brushRef="#br0" timeOffset="91661.399">26935 6267 1409 0,'-4'-6'60'0,"1"3"-48"16,-1-4 67-16,0-2 13 0,1 0 4 0,-1-1 0 31,1 4-26-31,-4 0-5 0,3-1-1 0,-6-2 0 16,3 3-6-16,3-1-2 0,-3 1 0 0,4 0 0 0,-4 0-12 0,-1-1-4 0,5 1 0 0,-4-3 0 15,0 9-32-15,3-7-8 0,-3 1 0 0,4 3 0 16,-4 0 0-16,3-4 0 0,-3 4 0 0,-4 3 0 16,4-3-33-16,0 3-6 0,-3 3-1 15,-1 0 0-15,1 1 14 0,-4-1 2 0,3 3 1 0,-7 3 0 16,4 4 12-16,-3 0 3 0,2-1 0 0,-2 1 0 15,-1 5 8-15,1-5 0 0,2 3 0 0,1-1 0 16,0 4 0-16,0-6 0 0,0-1 10 0,0 4-10 16,10 0 8-16,-3-7-8 0,0-3 0 0,0 4 9 0,4-1-9 15,-1 0 8-15,4-2-8 0,-3 2 8 0,3-6 2 16,3-3 0-16,-3 0 0 0,4 0 0 0,-1 7-10 0,4-4 12 16,4-6-12-16,-1 3 12 0,4-7-12 0,1 4 0 15,-5-6 0-15,8 2 8 0,-4-2-8 0,0 0 0 16,0-1 0-16,0-2 0 0,4-1 0 0,-8 1 0 15,1-4 0-15,-4 3 0 0,4 1 0 0,-1-4 0 16,-3 4 0-16,0-1 0 0,0 4 0 0,-7 9 0 16,4-10 0-16,-4 10 8 15,0 0-8-15,0 0 0 0,0 0 0 0,0 0 0 16,0 0 0-16,0 0 0 0,0 0-9 0,0 0 9 16,0 0 0-16,0 0 0 0,0 0 0 0,-4-3 0 15,-3 3 0-15,0 0-8 0,4 6 8 0,-8 4 0 0,4-4 0 0,0 7 0 16,0 5 0-16,0-2 0 0,3 3 8 0,1 0-8 15,-1 0 11-15,1 6-11 0,3-7 8 0,0 8-8 16,3-4 0-16,1-4 0 0,7 4 0 0,-4 0 0 16,7-3 0-16,0 0 0 0,3-7-14 0,1 7-3 15,7-6-1-15,-1 2 0 16,1-5-30-16,0-4-7 0,0 0-1 0,3 1 0 16,0-7-117-16,0-7-24 0</inkml:trace>
  <inkml:trace contextRef="#ctx0" brushRef="#br0" timeOffset="91993.578">26621 5574 961 0,'0'0'20'0,"0"9"5"0,0 1 1 0,0 5 2 0,0 1-28 0,3 6 0 0,1 3 0 15,-1 3 0-15,1-2 57 0,3-1 6 0,0 3 1 0,0-6 0 16,3 6-28-16,-2-9-4 0,-1 6-2 0,3-6 0 15,1-4-10-15,-1 1-1 16,4-3-1-16,-3-7 0 0,0 0-9 0,6-3-1 0,1-3-8 0</inkml:trace>
  <inkml:trace contextRef="#ctx0" brushRef="#br0" timeOffset="92717.015">27750 6358 1461 0,'0'0'32'0,"0"0"6"0,0 0 2 0,0 0 2 0,0 0-34 15,0 0-8-15,0 0 0 0,0 0 0 0,0 0 51 0,0 0 8 0,0 0 1 0,0 0 1 16,7 0-25-16,-7 0-4 0,7 0-2 0,-7 0 0 16,3 3-30-16,1 0 0 0,-1 7 0 0,1-1 0 15,-1-3 8-15,1 7-8 0,-4-4 0 0,0 4 0 16,-4-4 12-16,1 4-3 0,-1-4-1 0,1 1 0 15,-1-4-8-15,1 3 0 0,3-9 9 0,0 0-9 16,0 0 18-16,0 0-1 0,0 0 0 0,0 0 0 16,0 0-1-16,0 0-1 0,0 0 0 0,0 0 0 15,-4-3 10-15,-3-3 3 0,7 0 0 0,-3-4 0 16,3 1-28-16,0-4 0 0,0 1 8 0,3-4-8 16,1 0 0-16,-1 4-11 0,1-4 3 0,-1-3 0 15,4 4-20-15,-3-4-3 0,3-6-1 0,0 3 0 16,0 3 32-16,0 0 0 0,0 0 0 0,0 4 0 15,-3 2 20-15,3 10 9 0,0-3 3 0,0 3 0 16,0-1-32-16,0 4 0 0,3-3 0 0,-2 6 0 16,-1 7 0-16,0-4 0 0,3 7 0 0,-3 9 0 0,0 0 0 0,-3-4 0 15,-1 1 0-15,-3 3 0 0,4 3 10 16,-1 0-1-16,-3-6 0 0,0-3 0 0,0 3-9 0,0-7 8 16,0 4-8-16,0-4 8 0,0 4-8 15,0-10 8-15,0 1-8 0,4-4 8 0,-4-3-19 0,0 0-4 16,0 0-1-16,0 0 0 15,7-10-134-15,0 7-27 0,4-6-6 0,-4-7-1 0</inkml:trace>
  <inkml:trace contextRef="#ctx0" brushRef="#br0" timeOffset="93201.61">28254 6229 1190 0,'0'0'33'0,"-7"0"9"0,0 0-34 0,-4-6-8 0,4 6 0 0,-3 0 0 16,3 0 69-16,-4 0 12 0,4-3 3 0,-4 3 0 15,1-3 6-15,3 0 2 0,-4 3 0 0,1-3 0 16,3 3-36-16,-4-4-6 0,0 4-2 0,4 0 0 0,0 0-20 0,0 0-5 16,0 4-1-16,7-4 0 0,-3 6-22 0,-1 0 9 15,1 7-9-15,-1-4 0 0,0 4 0 0,1-1 0 16,3 1 0-16,0 6 0 0,0-4 0 0,0-2 0 15,0 6 0-15,0-10 0 16,3-3 18-16,1 4-3 0,-4-7-1 0,4 6 0 0,-1-6 4 16,1 7 1-16,-4-7 0 0,0-3 0 0,7 3 1 0,-4 0 0 15,-3-3 0-15,7 3 0 0,0-6-1 0,0 0 0 16,0 0 0-16,0-3 0 0,4-1-7 0,-4-5 0 16,4 5-1-16,-1-5 0 0,1-4-11 0,-1 4 0 15,1-4 0-15,-4-3 0 0,4 7-12 0,-4-4 12 16,0 0-12-16,0 1 12 0,-4-1-16 0,4 0 4 15,-7 1 0-15,0 2 1 16,0 7 0-16,0 0 0 0,-3-1 0 0,-1 1 0 0,1-3-5 0,-1 5 0 16,-3-5-1-16,0 3 0 0,-3 3 6 0,-1-1 2 15,0 1 0-15,-3 3 0 0,-3 0 1 0,-1 7 0 0,0-1 0 16,-3 3 0-16,4 4-3 0,-5-1 0 0,1 4 0 16,4 3 0-16,-1-3 11 0,4 2-8 15,0-5 8-15,3 3-8 0,4-4 0 0,4 1 0 0,-1-4 0 0,4-6 0 31,4 10-132-31,-4-13-25 0,10 3-6 0,4 0-1 0</inkml:trace>
  <inkml:trace contextRef="#ctx0" brushRef="#br0" timeOffset="93591.416">28335 5351 1220 0,'0'0'27'0,"0"0"5"0,0 0 2 0,0 0 0 0,0 0-34 0,7 10 0 16,-3-1 0-16,3-3 0 0,0 13 42 0,-4-3 2 15,4 6 0-15,0-3 0 0,4 0 6 0,-4 6 2 0,-7-3 0 16,4 9 0-16,6-3 8 0,-6 7 1 0,3 5 1 15,-4 1 0-15,1 0 3 0,3 0 1 16,-4-4 0-16,1 4 0 0,-1-6-27 0,-3-7-6 0,4 3-1 0,-4-3 0 16,0 7 4-1,4-4 0-15,-4 1 0 0,0-1 0 0,-4 3-20 0,4 4-3 0,0 0-1 0,0-4 0 16,0-2-12-16,4-7 9 0,-4 0-9 16,3-3 8-16,-3 0-8 0,4-7-17 0,-4 4 4 0,3-3 1 31,1-4-48-31,-1-5-10 0,-3-7-2 0,0 0 0 0,0 0-121 15,11 0-25-15,-1-7-5 0,-3 1-1 0</inkml:trace>
  <inkml:trace contextRef="#ctx0" brushRef="#br0" timeOffset="93835.891">28258 5997 742 0,'0'0'20'0,"0"0"7"0,0 0-27 0,0 0 0 15,0 0 0-15,0 0 0 0,0 0 111 0,0 0 17 16,0 0 3-16,0 0 1 16,0 0-2-16,0 0 0 0,0 0 0 0,0 0 0 0,0 0-45 0,7-3-9 15,-4-3-1-15,4 6-1 0,7-6-31 0,-3-1-7 16,3 1 0-16,4 0-1 0,3-4-24 0,0 7-11 16,4 0 10-16,-1-3-10 0,5 0 0 15,-1 2 0-15,0 1 0 0,-3 0-10 16,-4-3-37-16,4 0-7 0,-4-1-2 0,0 7 0 15,-3-3-95-15,3 3-19 0,0 0-4 0</inkml:trace>
  <inkml:trace contextRef="#ctx0" brushRef="#br0" timeOffset="94261.95">28861 6035 1220 0,'0'0'27'0,"-4"9"5"0,4 4 2 0,-3-1 0 0,-1 1-34 0,4 0 0 0,-3 5 0 0,-1-2 0 16,1 6 102-16,-1 0 14 0,1 0 2 0,-1 3 1 16,0-3-51-16,1 0-9 0,-1-3-3 0,-3 6 0 15,4-3-7-15,-1-3-1 0,1-4-1 0,-1 7 0 16,1-6-17-16,3-7-3 0,-4 4-1 0,1-1 0 16,-1-5 6-16,4-7 0 0,0 0 1 0,0 0 0 15,0 0-13-15,0 0-2 0,0 0-1 0,0 0 0 16,0 0 2-16,0 0 0 0,0-10 0 0,4-2 0 0,-4-4 10 0,3-3 3 15,4-3 0-15,-3 0 0 0,-1-3-32 0,4 3 0 16,4-6 0-16,-4-3 0 0,-3 9 8 0,3 3-8 16,-4 0 0-16,1 3 9 15,-1-2-21-15,1 5-4 0,-1-6 0 0,1 4-1 16,-1 2-1-16,1 0 0 0,-4 4 0 0,3 3 0 0,-3 0 9 0,0 6 9 16,0 0-13-16,0 0 5 15,0 0-4-15,0 0-1 0,0 0 0 0,0 0 0 16,0 0-23-16,0 0-4 0,0 0 0 0,0 0-1 15,11 0 17-15,0 9 3 0,3-3 1 0,-4 4 0 16,4-1-20-16,0 0-4 0,1 1-1 0,-5-4 0 16,4 0-15-16,0 1-2 0,-3-4-1 0,3 0 0 15,0 0-77-15,-3 6-16 0,-1-5-4 0,1 2-427 0</inkml:trace>
  <inkml:trace contextRef="#ctx0" brushRef="#br0" timeOffset="94770.98">29111 6201 1384 0,'0'0'39'0,"0"0"9"0,0 0-38 0,0 0-10 0,0 0 0 0,0 0 0 15,0 0 69-15,-3 6 12 0,-1 1 3 0,1-1 0 16,-1-3-32-16,4 7-7 0,0-1-1 0,0-3 0 0,0 4-23 15,4-4-5-15,-4 0 0 0,0 4-1 16,3-7 1-16,1 6 1 0,-4-6 0 0,0-3 0 16,3 10 19-16,1-4 3 0,-4-6 1 0,7 3 0 0,-7-3-14 15,7-3-2-15,0 0-1 0,0-3 0 0,0-1 4 16,0 1 1-16,4-7 0 0,-4 1 0 16,0-1-16-16,0-2-4 0,3 2 0 0,-3 1 0 0,-3-1-8 15,0 0 0-15,-1 1 0 0,1 3 0 0,3-4 0 0,-4 4 0 16,-3-4 0-16,4 7 0 0,-4-4-14 0,0 1-2 15,0 0 0-15,-4 2 0 16,1 1-12-16,-1 0-2 0,-3 3-1 0,0-1 0 0,3-2 16 16,-3 6 3-16,-3-3 1 0,-1 3 0 0,1 3 11 0,-4 3 0 15,-1-2-9-15,1 5 9 0,4 4 0 0,-4 2 0 16,0 4 0-16,-1 3 0 0,1 3 8 0,4 0-8 0,-1 3 8 16,1-3-8-16,3-3 12 0,-1-3-4 15,5 3 0-15,-1-3 0 0,4-3 12 0,0-4 3 0,0 1 0 16,0-4 0-16,7-9 2 0,-3 3 1 0,3-3 0 0,0 0 0 15,4 7-12-15,-1-4-2 0,1 0-1 16,-1 0 0-16,1 3-11 0,3 4 0 0,0-10-10 0,0 3 10 31,4-3-43-31,-4-3-2 0,4 0-1 0,3-4 0 16,0 4-122-16,0 0-25 0,-3 0-5 0,0 0-550 0</inkml:trace>
  <inkml:trace contextRef="#ctx0" brushRef="#br0" timeOffset="96423.514">3298 7785 493 0,'0'0'10'0,"0"0"2"0,0 0 1 0,0 0 3 0,0 0-16 0,0 0 0 0,0-7 0 0,0 1 0 16,0 0 26-16,0 0 2 0,0 6 1 0,0-7 0 16,0-5 23-16,0 6 5 0,0-4 1 0,-3 1 0 15,3-1-26-15,-4 4-4 0,1 0-2 0,3 0 0 16,-4-1 24-16,1-2 5 0,-1 3 1 0,1-1 0 16,3 7-12-16,-4 0-3 0,1-3 0 0,-1 0 0 15,-3-3 3-15,7 6 1 0,0 0 0 0,-3 0 0 16,-1-3 17-16,4 3 3 0,-3-4 1 0,3 4 0 0,0 0-12 0,0 0-2 15,0 0-1-15,0 0 0 16,0 0-2-16,0 0 0 0,0 0 0 0,0 0 0 0,-4-6-20 0,4 6-4 16,0 0-1-16,0 0 0 15,0 0-49-15,0 0-11 0,0 0-1 0,0 0-1 0,0 0 61 0,0 0 12 16,0 0 2-16,0 0 1 0,0-9-30 0,0 9-8 0,0-6 0 16,-4-1 0-16,4 7 10 15,-3 0-2-15,-4 0-8 0,0 0 12 16,-4-3-12-16,1-9 0 0,-1-1 0 0,-3 4-10 0,3-4 1 0,-3 1 0 0,0-10 0 15,-3 0 0-15,6 9 9 16,-3-3-13-16,0 4 5 0,0 2 8 16,0-2-28-16,6 6 1 0,-6-1 1 0,4 1 0 0,-8 6 18 15,8 0 8-15,-5 6-8 0,5 1 8 0,-4 5 0 0,3-2 0 0,-3 12 0 16,7-4 8 0,-4 1-32-16,4 9-7 0,0-2-1 0,0 2 0 15,4 9 0-15,-4-2 0 0,7-1 0 0,7 7 0 0,-4-3 32 0,4 3 0 0,0 2 0 0,0 1 0 16,4-3 0-16,-4 0 0 0,0-4 0 0,4 4 0 15,-1-6 23-15,-3-1 10 0,0 1 3 0,0 2 0 16,0 1-27-16,1-10-9 0,-5-12 0 0,-3 3 9 16,0-4-9-16,0-2 8 0,0 6-8 0,0-7 8 15,-3 4-40-15,3-4-9 0,-4-2-2 0,-3-4 0 16,3 0-17-16,1 4-3 0,-1-7-1 0,1 6 0 16,-1-2-8-16,1-4-3 0,-4-3 0 0,3-3 0 0</inkml:trace>
  <inkml:trace contextRef="#ctx0" brushRef="#br0" timeOffset="96696.488">2801 8011 1278 0,'0'0'28'0,"0"0"5"0,0 0 2 0,0 0 1 0,0 0-28 0,0 0-8 0,0 0 0 0,0 0 0 15,0 6 32-15,0 0 6 0,4-3 1 0,-1 3 0 16,4-2-14-16,0-4-2 0,0 6-1 0,0-3 0 16,4 0 0-16,0-3 0 0,3 0 0 0,3 6 0 15,-3-2-35-15,4-4-7 0,-4 3-2 0,4 0 0 16,-1 0 22-16,1 0 0 0,0 0 0 0,6 0 0 16,-10 1 22-16,1-1 9 0,2 3 1 0,1-3 1 15,0 0-33-15,-4-3 0 0,7 0 0 0,-7 0 0 16,0 6-9-16,-3-6-9 0,3 0-2 0</inkml:trace>
  <inkml:trace contextRef="#ctx0" brushRef="#br0" timeOffset="97234.179">3214 8164 1134 0,'0'0'24'0,"0"10"6"0,3-7 1 0,1 9 1 0,3 1-32 0,-4-1 0 0,4-2 0 15,1 2 0-15,2 7 81 0,1-6 10 0,-4 2 1 0,3-2 1 16,-3 3-24-16,0-1-5 0,-3-5 0 0,3 2-1 15,0-2-20-15,4-4-4 0,-4 0-1 0,-4 0 0 16,4-6-7-16,0 7-2 0,0-7 0 0,1 0 0 16,-1-7-18-16,-4 4-11 0,8-6 12 15,-8 6-12-15,1-10 12 0,-1 4-4 0,1-4 0 0,-1-2-8 32,1-1-50-32,-1 0-17 0,1 1-3 0,-1-14-1 0,-3 7 39 0,-3-3 8 0,3 6 2 15,-4 1 0 1,1-4-19-16,-4 9-4 0,0 1-1 0,-7-1 0 0,3 4 26 0,4-1 4 0,-4-2 2 0,1 9 0 15,3-1 14-15,-4 8 0 0,1-4 0 0,-1 3 10 16,7 6-10-16,-3-3 12 0,0-6-12 0,-3 7 12 16,3 2 11-16,-4 7 2 0,4 6 1 0,-4 0 0 15,4-4 0-15,4 1 0 0,-4 0 0 0,3-3 0 16,4 12-3-16,-3-9-1 0,-1 0 0 0,4-4 0 0,0 4-22 16,4 0 0-16,-1 0 0 0,1-4 0 0,3-2 0 15,3 9 0-15,-2 3 0 0,2-12 0 0,1-10 29 0,-1 3 8 16,1 3 2-16,-1 1 0 0,-2-7-31 0,2 0-8 15,8-3 0-15,-4-3 0 16,0 3-39-16,4-10-9 0,3 4-1 0,-4 0-475 16,-6 0-94-16</inkml:trace>
  <inkml:trace contextRef="#ctx0" brushRef="#br0" timeOffset="97909.691">3796 8036 1080 0,'0'0'24'0,"0"0"4"0,0 0 2 0,0-7 0 16,0 7-30-16,-7-3 0 0,7 3 0 0,-4-3 0 0,4 3 60 0,-7-3 5 16,7 3 2-16,-7 0 0 0,0 0-35 0,7 0-8 15,0 0 0-15,-10 3-1 0,-1 3-23 0,4-3 0 16,0 1 0-16,-4 8-8 0,4-6 8 0,0 4 0 16,0-1 0-16,0 1 0 0,4 2 0 0,-5 1 14 15,5-1-3-15,-1-2-1 0,4 2 7 0,-3-2 2 16,-1-1 0-16,1 4 0 0,-1-4 6 0,1 4 2 0,-1-4 0 15,4 0 0-15,0 1-4 16,0-4-1-16,0-6 0 0,4 6 0 0,-1 4-12 0,-3-10-2 16,0 0-8-16,0 0 12 0,7 3-4 0,-7-3 0 0,7 3-8 0,-3-3 12 15,7 0-12-15,-1 0 9 16,1 0-9-16,-1 0 8 0,1 0-8 0,-4 0 0 0,0 0 0 16,4 3 0-16,-1 0 0 0,-3 4-9 0,0-4 9 0,0 0 0 15,0 3-10-15,-3 0 10 0,-4 1-8 0,3-1 8 16,-3 6 0-16,0-2 0 0,0 2 0 0,0-2 0 15,0-1 0-15,-3 1 9 0,3-4-9 0,-4 6 10 16,1 1-10-16,-1-7 0 0,-3 4 0 0,-3-4 0 16,-1 0-9-16,4 0-4 0,-4 4-1 0,-3-7 0 15,4 6-26-15,-1-2-6 16,-3-1-1-16,3-6 0 0,4 9-26 0,-3-6-6 0,-4 4-1 16,0-1-319-16,0 0-64 0</inkml:trace>
  <inkml:trace contextRef="#ctx0" brushRef="#br0" timeOffset="98425.738">4015 7540 1036 0,'0'0'23'0,"3"6"5"0,1 1 0 0,3 2 1 0,-4-6-29 0,1 10 0 0,3 2 0 0,-4 1 0 16,4-3 57-16,-3 5 6 0,3-2 1 0,0 0 0 0,0 6 0 0,0-3 0 16,-3-1 0-16,3 1 0 0,-4-3 0 15,1 3 0-15,-1-4 0 0,-3 4 0 16,0-3 0-16,0 6 0 0,0 0 0 0,0 0 0 0,0 0-52 0,-3 6-12 15,-1-3 0-15,-3 13 0 0,4-4 44 16,-1 1 7-16,1 2 1 0,-4-2 0 0,3-7-20 0,1 0-4 16,3-3-1-16,-4-3 0 0,0 0-17 0,4-6-10 15,4 0 12-15,-4-1-12 0,4-5 0 0,-1-4 0 16,4 3 0-16,-3-2 0 16,-1-1-36-16,1 0-12 0,-4-6-1 0,0 0-1 15,0 0-31-15,0 0-7 0,0 0 0 0</inkml:trace>
  <inkml:trace contextRef="#ctx0" brushRef="#br0" timeOffset="98728.876">3874 8070 836 0,'0'0'24'0,"0"0"4"0,0 0-28 0,3-6 0 0,1 0 0 0,-1-4 0 16,4-2 57-16,-3 5 6 0,3-2 1 0,-4-4 0 15,4 4 0-15,0 0 0 0,-3-1 0 0,3 1 0 16,0 2 0-16,0-2 0 0,7 6 0 0,-3-6 0 16,-4 5-52-16,3 1-12 0,5 0 0 0,2 3 0 15,1 3 34-15,-4-3 4 0,4 3 1 0,-1 1 0 16,4 2-30-16,-3 0-9 0,3-6 0 0,-7 9 0 0,-3 1 0 0,-1-4 0 15,1-3-12-15,3 0 3 16,0-3-131-16,0 0-25 0</inkml:trace>
  <inkml:trace contextRef="#ctx0" brushRef="#br0" timeOffset="98980.265">4470 8023 1454 0,'-11'9'32'0,"11"-9"6"0,-3 4 2 0,-4 8 1 0,3-2-33 0,0 5-8 0,1-5 0 0,3 8 0 16,0 1 12-16,-4 0 0 0,4 0 0 0,4-3 0 16,-4-1 41-16,0 1 9 0,3 3 2 0,1 6 0 15,3-6-20-15,-7-4-4 0,4-2-1 0,-4 3 0 16,0-10-25-16,3 3-5 0,1 1-1 0,-1-4 0 15,-3-6-18-15,0 0-4 0,0 0-1 0,0 0-538 16,0 0-108-16</inkml:trace>
  <inkml:trace contextRef="#ctx0" brushRef="#br0" timeOffset="99144.012">4396 7885 1951 0,'0'0'43'0,"0"0"9"0,-4-3 1 0,4 3 2 16,0 0-44-16,-10-6-11 0,10 6 0 0,-4-3 0 0,4 3 45 0,-7-7 7 15,7 7 2-15,-4-6 0 16,4 6-92-16,0-3-18 0,0-7-4 0</inkml:trace>
  <inkml:trace contextRef="#ctx0" brushRef="#br0" timeOffset="99663.19">4685 8142 1571 0,'0'0'44'0,"0"0"11"0,0 0-44 0,0 0-11 0,0 0 0 0,0 0 0 15,0 0 80-15,0 0 15 0,0 0 2 0,0 0 1 16,-4 10-7-16,4-10-2 0,-3 3 0 0,-1 3 0 16,4-6-71-16,-3 9-18 0,3-2 0 0,0-1 0 15,0 0 0-15,3 4 0 0,1-4 0 0,-1 3 0 16,1 1 0-16,-1 2 0 0,1-2 0 0,3 2 0 0,-3-2 0 15,3-7 0-15,-7-3 0 0,3 12 0 16,1 1 16-16,3-1-1 0,-4-2 0 0,1 2 0 0,-1 1-24 0,1-7-5 16,-1 0-1-16,1 1 0 0,-1 2 15 15,-3-3 0-15,0-6 0 0,0 0 0 0,0 0 0 16,0 0 0-16,0 0 0 0,0 0 0 0,0 0 48 0,0 0 13 16,7-3 3-16,0-6 0 15,1 9-103-15,-5-6-20 0,4-4-4 0,0 1-1 0,-3-4 64 16,-1 1 16-16,8-1 2 0,-4 1 0 0,0-1-18 0,0-3-9 15,0 4 1-15,0-4 0 0,4 0-2 0,-4 1 0 16,0-1 0-16,-4 0 0 0,4 1 10 0,-3-1 0 16,-1 4 0-16,1-4 0 0,3 0 0 0,-3 4 0 0,-4 5 0 15,0-5 0-15,3 2 0 0,-3 1 0 16,4 0 0-16,-4-1 0 16,0-2-122-16,0-1-22 0,0 7-5 0,0-4-674 0</inkml:trace>
  <inkml:trace contextRef="#ctx0" brushRef="#br0" timeOffset="100171.502">5151 8117 1267 0,'0'0'28'0,"-7"-3"5"0,-1 0 2 0,1 0 1 0,7 3-36 0,-7-3 0 0,7 3 0 0,-7 0 0 0,7 0 58 0,-7 3 5 15,0 0 1-15,0 0 0 0,0 0 8 0,0 0 3 16,0 4 0-16,0 2 0 0,3-3-36 0,-3 4-7 16,4-4-2-16,-4 6 0 0,3-5-10 0,4 5-3 15,-7 4 0-15,4-4 0 0,-1-5-9 0,1 5-8 16,-1 1 12-16,-3-1-12 0,3 4 58 0,4-10 5 15,-3 7 1-15,3-7 0 0,0 4-43 0,0-4-8 16,0-6-1-16,0 0-1 16,0 0-69-16,0 0-14 0,7 9-2 0,4-6-1 0,-4-3 97 0,0-3 19 15,-4-6 4-15,4 6 1 0,4-7-34 0,-4 1-12 0,3 3 0 0,1-1 9 16,0 4-9-16,-4-6-11 0,0 3 3 0,0-1 0 16,0 1-6-16,-4 3-1 15,-3 3 0-15,4-6 0 0,-1-1 7 0,-3 7 8 0,0 0-13 0,0 0 5 16,0 0 8-16,0 0-12 0,0 0 12 0,0 0-12 15,8 7 4-15,-8 2 0 0,0 0 0 0,3 7 0 16,-3-3 8-16,0-1 11 0,4 1-3 0,-4-1 0 16,3 1 0-16,-3 2 0 0,4 1 0 0,-1-3 0 15,-3-7-8-15,4 6 0 0,-4-5 9 0,0-7-9 16,3 3 8-16,-3-3-8 0,7 0 10 0,0 0-10 16,0-3-83-1,4-7-22-15,10-15-5 0,-3-6-1 0</inkml:trace>
  <inkml:trace contextRef="#ctx0" brushRef="#br0" timeOffset="100526.034">5398 7455 1337 0,'3'16'28'0,"1"-3"6"15,-1 9-34-15,-3 0 0 0,4 3 0 0,-1 0 0 0,-3 3 58 0,4 0 5 16,3-3 1-16,0 10 0 0,0-4 0 0,0-3 0 0,0 4 0 0,0-4 0 16,0 3-12-16,0 1-1 0,0-1-1 0,0 4 0 15,0-4-22 1,-3-3-5-16,3 7-1 0,0 5 0 0,0-11-22 0,-4 2-8 0,1-3 0 15,-4 4 0-15,4-7 46 0,-4 0 10 16,3-3 1-16,-3 0 1 0,0 0-29 0,4-7-5 0,-4 1-2 0,0 0 0 31,0-1-32-31,0-2-6 0,0-1-2 0,0-2 0 16,0-1-163-16,3-3-33 0,1 4-6 0</inkml:trace>
  <inkml:trace contextRef="#ctx0" brushRef="#br0" timeOffset="101427.851">7119 8142 1140 0,'-11'-3'48'0,"-3"0"-39"16,-3-3 71-16,-1 3 15 0,-3-4 2 0,0 4 1 16,-4-3-57-16,4-4-11 0,-7 4-2 0,3 0-1 15,7 0-27-15,-10-1-9 0,3 4 0 0,1 0 0 16,-1 0 33-16,4 3 8 0,-7 0 0 0,3 0 1 16,4 3-4-16,-4 3-1 0,7 1 0 0,-3 2 0 15,4 4-20-15,-1-1-8 0,0 1 0 0,4 9 9 16,4-4 0-16,-1 1 0 0,1 0 0 0,6 3 0 15,0 0-9-15,1-3-12 0,3 6 2 0,3-3 1 16,1-3 21-16,3-4 5 0,4 4 1 0,-1-6 0 16,1-1-2-16,3-2 0 0,0-4 0 0,0 0 0 15,0-6 4-15,7-6 1 0,-6 3 0 0,2-7 0 16,4-2-9-16,0-4-3 0,4-6 0 0,0 0 0 16,-7-9 35-16,3 3 8 0,0-10 0 0,0-3 1 15,-3 4-41-15,6-4-12 0,-6-3 0 0,0 3 0 0,-1 4 0 0,-3-1-12 16,0 3 2-16,-3 1 0 15,0-1-8-15,-4-2-2 0,0 2 0 0,-4-5 0 16,-3-1-13-16,7 6-3 0,-7-2-1 0,-7-1 0 16,4 7 1-16,-4-4 1 0,3 13 0 0,-6-3 0 0,3 6 11 15,-4 1 3-15,4 2 0 0,-4 0 0 0,1 4 8 0,-1 5 1 0,4-2 1 0,-3 6 0 16,2-3 11-16,5 6-13 0,-8 0 5 16,1 0 8-16,6 6 11 0,1 0 9 0,-1 3 3 0,4 7 0 31,-3 3-70-31,-1 3-13 0,1 0-4 0,-1 3 0 0,-3 0 88 0,3 10 18 0,1-1 3 15,-4 4 1-15,3-1-22 0,1 4-5 0,3 0-1 16,-7 18 0-16,7-12 18 0,0 7 4 0,0-4 1 0,0-3 0 16,3-9-14-16,1 2-3 0,-1-2-1 0,1-10 0 15,-1 4-23-15,1-7 0 0,-1 0 0 0,1-3 0 16,3-3 0-16,4-1 0 0,-1-5 0 0,-3-1 0 16,11-5-67-16,-7-4-17 0,3-3-4 0</inkml:trace>
  <inkml:trace contextRef="#ctx0" brushRef="#br0" timeOffset="101806.968">7225 7390 1683 0,'0'0'48'0,"0"0"10"0,0 0-46 0,0 0-12 0,0 0 0 0,0 0 0 15,-7 9 12-15,7-9 1 0,-4 3 0 0,1 3 0 16,3 4 15-16,0-4 4 0,0 0 0 0,0 7 0 16,3-4-18-16,1 4-3 0,-1 3-1 0,1-1 0 15,-1-5-10-15,4 12 0 0,-3-7 0 0,0 4 0 16,3 3-16-16,0-6-9 0,0 9-2 0,0 6 0 16,3-3 27-16,-6-6 0 0,-1 7 0 0,1-11 0 15,-1 4-108-15,1-9-16 0,-4 6-3 16</inkml:trace>
  <inkml:trace contextRef="#ctx0" brushRef="#br0" timeOffset="102845.606">7966 8199 1213 0,'0'0'34'0,"0"0"8"0,0 0-34 0,-7 0-8 0,7 0 0 0,-7 0 0 16,0-3 36-16,7 3 4 0,-7 0 2 0,3-7 0 15,4 7-12-15,-11 0-2 0,8-6-1 0,-4 0 0 16,7 6 5-16,-4 0 0 0,1-3 1 0,-1-4 0 16,-3 4 2-16,7-3 0 0,-3 3 0 0,-1-4 0 15,1 1-9-15,-4 3-2 0,-1 0 0 0,1 3 0 16,0-6-16-16,0 6-8 0,0 0 0 0,-3 0 8 16,3 6-8-16,-4-3-12 0,0 0 2 0,1 3 1 15,-1 1 9-15,8-1 0 0,-11 0 0 0,7 1 0 16,-4-4 0-16,4 9 0 0,-4-2 0 0,1-4 0 15,3 3 0-15,0 1 0 0,0-4 0 0,0 0 0 16,3 4 32-16,1-4 9 0,-1 0 2 0,4 1 0 16,0-1-29-16,4 3-6 0,-1-6 0 0,1 7-8 15,3-7 9-15,0-3-9 0,0 6 0 0,3-3 9 16,-3 0-9-16,4 4 0 0,3-4 0 0,0 6 0 16,4-6-16-16,-4 4 4 0,4-4 0 0,-4 0 1 15,3-3 11-15,-6-3-13 0,-1 0 5 0,1-4 8 16,0-5-10-16,3 6 10 0,-7-4 0 0,3-9-9 15,1 7-2-15,-4 2 0 0,0-2 0 0,0-1 0 0,-3 1 11 16,-1 2-13-16,1 1 5 0,-1 0 8 0,-3 2 0 0,0 1 0 16,0 6 0-16,0 0 0 0,0 0 12 15,0 0 3-15,0 0 1 0,0 6 0 0,0 7-16 16,-3 2 11-16,-1 1-11 0,1 0 10 0,-1-4-1 16,1-2 0-16,-1 2 0 0,4-2 0 0,-3-1-9 0,3 1 10 15,-4 2-10-15,4-6 10 0,0 7-10 0,0-7 0 16,0-6 9-16,0 6-9 0,0-6 8 0,7 7-8 0,0-7 10 15,0 0-10-15,4 0-91 16,-1-3-24-16,1-1-5 0</inkml:trace>
  <inkml:trace contextRef="#ctx0" brushRef="#br0" timeOffset="103234.688">8192 8105 1337 0,'-8'-4'28'0,"1"-2"6"16,7 6-34-16,-3 0 0 0,3 0 0 0,0 0 0 15,0 0 102-15,-7 0 14 0,7 0 2 0,-7 6 1 16,7-6-58-16,-4 7-11 0,-3 2-2 0,0 1-1 16,7-1-27-16,-3 3-6 0,3 1-1 0,0 3 0 15,0-4-13-15,0 7 9 0,3-3-9 0,-3 3 8 0,0-1 2 0,4-2 0 0,-4 0 0 16,3-4 0-1,4 1-10-15,-7-4 0 0,0-6 0 0,0 4 0 0,0-7 0 0,0 0 0 0,0 0 0 0,0 0 0 16,0 0 53-16,0 0 12 0,0 0 3 0,0 0 0 16,4-10-58-16,-4 1-10 0,0-4 0 0,-4 4 0 31,4-4 0-31,0 1 0 0,-7 2 0 0,4 1 0 0,-1 0 0 0,4-4 0 0,0 4 0 0,-3-1 0 16,3 1 0-16,-4-4 0 0,4 7 0 15,-3 0 0-15,3 6 0 0,0 0 0 0,3-7 0 16,-3 7 0-16,0 0-59 15,0 0-4-15,0 0-1 0,7-3 0 0,7-3 18 16,-3 0 3-16,-1 3 1 0,8-7 0 0,7 7-23 0,-4-6-5 16,-3 6-1-16,6-1-421 0,-3 1-85 0</inkml:trace>
  <inkml:trace contextRef="#ctx0" brushRef="#br0" timeOffset="103675.547">8544 7383 990 0,'0'0'21'0,"0"7"5"0,0 2 1 0,4 0 1 0,-4 4-28 0,3 0 0 0,1 5 0 0,-1 1 0 16,1 6 73-16,-1-3 9 0,4 10 2 0,-3 2 0 16,7 1-22-16,-4 2-4 0,3 1-1 0,1 6 0 15,-1-4 6-15,-3 1 1 0,4-3 0 0,3 6 0 16,-3-3 0-16,-1 6 0 0,4 0 0 0,-6-10 0 15,2-2-20-15,1-4-4 0,-4 4-1 0,3-4 0 16,-3 0-11-16,-3 1-3 0,3-7 0 0,-4 0 0 16,1-6-25-16,0-1 0 0,-1-8 0 0,1 9 0 15,-1-7 0-15,-3-2 0 0,0-4 0 0,0-6 0 16,0 0-47-16,0 0-14 0,0 0-3 0,0 0-1 16,0 0-134-16,0 0-26 0,0 0-6 15,0 0-1-15</inkml:trace>
  <inkml:trace contextRef="#ctx0" brushRef="#br0" timeOffset="103991.142">8470 7894 1090 0,'0'0'31'0,"0"0"6"0,0 0-29 0,0 0-8 0,0 0 0 0,0 0 0 16,-3 0 63-16,3 0 11 0,0 0 2 0,0 0 1 15,0 0 10-15,0 0 1 0,0 0 1 0,0 0 0 16,0 0-29-16,7 7-7 0,0-1-1 0,0-6 0 16,7 0-19-16,-3 0-4 0,6 0-1 0,-3 0 0 15,4 0-14-15,3 0-3 0,0 0-1 0,0-3 0 16,4 0 3-16,0 3 1 0,0-7 0 0,-4 7 0 15,-4 0-27-15,4 0-6 0,1 0-1 16,-1 0 0-16,0 7-146 16,0-4-30-16,29 0-5 0,-19-3-2 0</inkml:trace>
  <inkml:trace contextRef="#ctx0" brushRef="#br0" timeOffset="104275.126">9232 8362 1552 0,'0'0'44'0,"0"0"10"0,0 0-43 0,0 0-11 0,-3 3 0 16,-1 3 0-16,1 0 33 0,-1 1 5 0,-3-1 1 0,4 0 0 15,-1 0-11-15,0 4-3 0,1-4 0 0,-1 0 0 16,4 7 18-16,-3 0 3 0,3-4 1 0,-4 3 0 16,4 1-38-16,0 0-9 0,-3 2 0 0,3 1 0 31,0-4-108-31,0 1-24 0,0 0-5 0,0 5-1 0</inkml:trace>
  <inkml:trace contextRef="#ctx0" brushRef="#br0" timeOffset="105575.823">10280 7926 1314 0,'0'0'37'0,"0"0"8"0,0 0-36 0,0 0-9 0,0 0 0 0,0 0 0 16,-4 3 53 0,4-3 9-16,-7 3 2 0,4 3 0 15,3-6-8-15,-7 4 0 0,0 2-1 0,0 0 0 0,3 0-37 0,1 1-7 0,3-1-2 0,-4 3 0 16,4 4-9-16,4-1 0 15,-1 1 0-15,1 3 0 0,-1 6 0 0,4 0 0 0,0-1 0 0,0 5 0 16,-3-1 0-16,3-3 0 0,0 0 0 0,-3-7 0 16,-1-2 24-16,-3 6 2 0,4-7 1 0,-4 1 0 31,0-4-43-31,0-3-9 0,0 7-2 0,0-4 0 0,0-9 55 0,0 0 10 0,0 0 2 0,0 0 1 16,-11 0-14-16,4-3-3 0,0-3-1 0,-4 0 0 15,4-7 8-15,4-6 1 0,-4-3 1 0,3 0 0 16,4-3-53-16,0 10-10 0,0-7-2 0,4 0-1 15,-1 3 20-15,4 3 4 0,4 1 1 0,-4-4 0 0,3 0 8 0,-2 3-12 16,-1 1 12-16,0 2-12 16,3 0 12-16,-3 4 0 0,4 3 0 0,-4-1-8 15,0 4 8-15,-7 3 0 0,0 0 0 0,11 3 0 16,-4-3 0-16,0 7 0 0,3-1 10 0,-6 3-10 16,3 1 10-16,0-4-10 0,-4 7 10 0,1-7-10 15,3 3 12-15,-3-6-4 0,-1 1-8 0,1 5 12 0,-1-6-12 0,1 7 0 16,-1-1 0-16,1 0 0 0,-1-2 0 0,-3 2 0 15,4 4 0-15,-4-4 0 16,0-3 0-16,0-6 0 0,0 0 0 0,3 7 0 0,-3-7 14 0,0 3 3 16,0 3 1-16,0-6 0 15,0 0-29-15,0 0-5 0,0 0-2 0,0 0 0 0,0 0 30 0,0 0 5 0,7-9 2 16,0-1 0-16,4 1-35 0,0-4-8 0,-1 7 0 0,-3-7-1 31,7-5-27-31,-3 2-4 0,-4-6-2 0,4 3 0 0,-1 0 46 0,1 0 12 0,-1 4 0 16,-3 2 0-16,0-2 0 0,0 2 0 0,-7 13 0 0,0 0-8 15,7 0 8-15,-7 0 0 0,8 0 0 16,2 0 0-16,-3 13 34 0,-3-1 2 0,3 4 1 16,0 3 0-16,0 3-8 0,0 0-1 0,-4-7-1 0,1 4 0 15,-4 3-27-15,4-6 0 0,-1 6 0 0,1 0 0 16,-4-1 32-16,0-2 2 0,0 0 0 0,0-3 0 16,0-4-23-16,0-2-11 0,3 2 10 0,-3 1-10 15,4-10-25-15,3 0-11 0,-7-3-3 16,0 0 0-16,0 0-4 0,7-6-1 15,3-7 0-15,1 7-782 0</inkml:trace>
  <inkml:trace contextRef="#ctx0" brushRef="#br0" timeOffset="106119.561">11060 7954 1728 0,'0'0'38'0,"0"0"8"0,-7 0 2 0,-1-3 0 0,5 3-39 0,-4-3-9 0,7 3 0 0,-7-6 0 15,0 6 36-15,0-4 6 0,7 4 1 16,-7 0 0-16,0 0-7 0,0 0-2 0,7 0 0 0,-7 4 0 16,7-4-25-16,-4 6-9 0,-3 0 0 0,0 3 9 15,3 4-9-15,1 0-9 0,-1 5 9 0,1 1-13 16,-1 3 13-16,4 3 0 0,-3-3-10 0,3 6 10 15,-4-3 0-15,4 1 0 0,0-1 0 16,0-3 0-16,4-7 12 0,-4 7 1 0,0-9 0 0,0-1 0 16,0-12 13-16,0 0 2 0,3 10 1 0,-3-10 0 15,0 0 14-15,0 0 2 0,0 0 1 0,0 0 0 16,4-10-11-16,-1 4-3 0,4-10 0 0,-3 4 0 16,3-7-17-16,0-3-4 0,4 0-1 0,-4 0 0 15,0 6-10-15,0 4 0 0,0-1 0 0,0 4 0 16,0-4-11-16,0 1 3 0,0-1 0 0,-3 1 0 15,-1 6 8-15,1-4 0 0,-1 4 0 0,-3 0 0 16,0 6 0-16,0 0 0 0,0 0 0 0,0 0 0 16,0 0-53-16,0 0-9 0,0 0-2 0,0 0 0 15,0 0 52-15,-3 9 12 0,3 0 0 0,-4 1 0 16,4-10 0-16,0 0 0 0,0 0 0 0,-3 12 10 0,3 7-10 0,-4 3 0 16,4-9 0-16,0 9 0 0,0-4 0 0,4 1 0 15,-1-6 0-15,-3 2 0 0,4 4 0 16,-1-3 0-16,4 0 0 0,-3-4 0 0,3 4 0 0,-4-7 0 15,4 1 0-15,-3-7 0 0,3 9 0 0,3-12 0 16,1 0 0-16,0 0 8 16,-1-6-113-16,4 0-23 0,-3-10-5 0,3-3-715 0</inkml:trace>
  <inkml:trace contextRef="#ctx0" brushRef="#br0" timeOffset="106409.991">11331 8042 1497 0,'0'0'32'0,"0"0"8"0,0 0 0 0,0 0 4 0,0 0-36 0,0 0-8 0,0 0 0 0,0 0 0 15,0 0 53-15,0 0 9 0,0 0 2 0,-7 6 0 16,4-6-17-16,-1 10-3 0,4-10-1 0,-3 9 0 15,3 0-34-15,0-2-9 0,-4 5 0 0,4 4 0 16,4-4 0-16,-1 4 0 0,-3 0 0 0,4-1 0 0,-1-2 0 0,1 3 8 16,-1-1-8-16,1-5 0 15,-4 2 0-15,3 4 0 0,1-1618 0 0,-1 3223 0 0,1-1612-8 0,-4-9-7 16,0 0-1-16,7 0-535 16,-7 0-107-16</inkml:trace>
  <inkml:trace contextRef="#ctx0" brushRef="#br0" timeOffset="106578.992">11317 7741 1497 0,'0'0'32'0,"0"0"8"0,0 0 0 0,0 0 4 0,0 0-36 0,0 0-8 0,0 0 0 0,0 0 0 16,0 0 0-16,0 0 0 0,0 0 0 0,0 0 0 15</inkml:trace>
  <inkml:trace contextRef="#ctx0" brushRef="#br0" timeOffset="107111.888">11885 7860 1728 0,'0'0'38'0,"0"0"8"0,0 0 2 0,-7 0 0 0,0 0-39 0,0 0-9 16,0 6 0-16,-4-3 0 0,1 1 92 0,-1-1 17 15,1 3 3-15,-5-3 1 0,1 0-78 16,0 0-16-16,0 0-3 0,0 7-1 0,0-7 39 0,0 3 8 16,-4 1 2-16,8 2 0 15,6 0-103-15,-3 1-20 0,3-4-4 0,1 10-1 0,-1-4 52 0,1 1 12 16,-1-1 0-16,4 1 0 0,0-1 0 0,0-2 0 0,4-4 0 0,-1 7 0 16,-3-4 0-16,0-3 0 0,0-6 0 0,4 7 0 15,-1-7 0-15,1 9 0 0,-1-6 0 16,5 7 0-16,-5-1-25 0,4-3 1 0,-7-6 0 0,7-3 0 15,-3 3 6-15,3 0 2 0,0-3 0 16,0 0 0-16,-4-3-6 0,4 2-1 16,-3-2 0-16,3 6 0 0,-3 0 23 0,3-3 0 15,-4-6 0-15,4 9 0 0,0 0 0 0,0 0 0 16,0 9 0-16,-3-6 0 0,3 3 0 0,-7-6 0 16,3 7 0-16,1 2 0 0,-4-9 0 15,4 6 0-15,3 1 0 0,-7 2 0 0,3 0 0 0,-3-2 0 16,0 2 0-16,0 1 0 0,-3-1 0 0,-1-3 0 15,1 4 0-15,-5-1 0 0,5 0 0 0,-4-2 0 0,0 2 0 16,0-6 0-16,-4 4-107 16,4-4-17-16,0 0-3 0</inkml:trace>
  <inkml:trace contextRef="#ctx0" brushRef="#br0" timeOffset="147669.052">12831 7434 906 0,'0'0'25'0,"0"0"7"0,-4-10-32 0,0 10 0 0,1-6 0 0,-1 0 0 16,1 2 74-16,-1-2 8 0,1 3 2 0,3 3 0 16,0 0-48-16,-7 0-8 0,7 0-3 0,-7-3 0 15,7 3 15-15,-7 0 4 0,7 0 0 0,0 0 0 16,0 0-31-16,0 0-5 0,-4 3-8 0,1 3 11 15,-1 1-11-15,4 2 0 0,4-6-12 0,-4 10 12 16,3-1-11-16,4-2 11 0,-3 8-8 0,3-2 8 16,3-3 0-16,-3 9 0 0,4-4 0 0,-4 1 0 15,4-6 12-15,-1 6 2 0,-3-7 0 0,4 4 0 16,-4 6-5-16,-4 3-1 0,4 3 0 0,-3 3 0 0,0 1 45 0,-4-1 9 16,0-3 2-16,0-3 0 0,-4 13-26 0,0-7-5 15,1 4-1-15,-1-1 0 0,-3-8 5 0,4-1 1 16,-4 9 0-16,3-3 0 0,-3-2-13 15,4-1-2-15,-1-9-1 0,1 9 0 0,3-9-22 0,-4 9 9 16,1-9-9-16,3 6 0 0,0-6 8 0,0-4-8 0,3 4 0 16,-3-3 0-16,4-4 0 0,-4 1 0 0,3 3 0 0,-3-10 0 31,0 3-24-31,0-9-6 0,0 0-1 0,0 0 0 16,0 0-26-16,0 0-6 0,0 0-1 0,0-9 0 0,4 6-102 15,-8-10-21-15</inkml:trace>
  <inkml:trace contextRef="#ctx0" brushRef="#br0" timeOffset="148018.203">12608 8045 1226 0,'-3'-16'25'0,"-1"4"7"15,1 2-32-15,3 1 0 0,0 9 0 0,-4-9 0 16,4 2 72-16,0 7 7 0,0-9 1 0,0 9 1 16,0 0-33-16,0 0-6 0,11-3-2 0,-4 3 0 15,3 0-23-15,1 0-5 0,3-3 0 0,0-1-1 16,0 4-11-16,0-3 0 0,4-3 9 0,-4 6-9 15,4 0 22-15,-1 0 0 0,1 0 0 0,0-3 0 0,-1 3-22 16,-3-9-15-16,4 9 3 0,-4-4 0 16,0 1 12-16,0 3 0 0,1 0 0 0,-5-6 0 15,4 3 0-15,0-7-19 0,-3 1 3 0,3-4 0 16,-3 4-70-16,3 0-14 0,-4-1-2 0</inkml:trace>
  <inkml:trace contextRef="#ctx0" brushRef="#br0" timeOffset="148323.333">13116 8064 1094 0,'0'0'23'0,"0"0"5"16,-7 3-28-16,0 3 0 0,7-6 0 0,-3 7 0 16,-1-4 56-16,1 9 7 0,-1-2 1 0,1-1 0 15,-1 4 0-15,4-1 0 0,-4 1 0 0,4-1 0 16,0 1 0-16,0 6 0 0,4-4 0 0,-4-2 0 16,4 6-52-16,-4-7-12 0,3 1 0 0,-3 2 0 15,4-2 0-15,-1-1 0 0,1 4 0 0,-1-10 0 0,4 1-17 0,-7-7-7 16,0 0 0-16</inkml:trace>
  <inkml:trace contextRef="#ctx0" brushRef="#br0" timeOffset="148500.053">13053 7920 1580 0,'0'0'67'0,"0"0"-54"16,0-7-13-16,3 1 0 0,1 0 0 0</inkml:trace>
  <inkml:trace contextRef="#ctx0" brushRef="#br0" timeOffset="149235.84">13575 8224 1094 0,'-4'-7'23'0,"1"4"5"0,3-3-28 0,0-3 0 0,0-1 0 0,-4-2 0 16,4 2 56-16,-3 1 7 0,-1-1 1 0,-3 1 0 31,4 0 51-31,-4-1 10 0,3 4 3 0,-3 0 0 16,0-1-52-16,0 7-11 0,3 4-1 0,-3-4-1 0,0-4-12 0,4 4-3 0,-1-6 0 0,1 3 0 16,-1-6-24-16,-3 9-6 0,4 0-1 0,-4 6 0 15,3-3-17-15,-3-3 0 0,0 3 0 0,-4-3 0 16,4 10 0-16,0-4-9 0,-3 3 9 0,-1-2-12 15,4 2 12-15,-4-3-10 0,1 7 10 0,-1-1-10 16,4-2 10-16,0 2 0 0,0 7 0 0,0-6 0 16,3-1 0-16,1-9 0 0,-1 7 0 0,4-4-12 15,-3 7 12-15,3-7 0 0,0-6 0 0,3 6-8 16,1 0 8-16,-4-6-12 0,0 0 12 0,11 0-12 16,-1 0 28-16,1 0 6 0,-1-12 1 0,4 9 0 15,-3 0-23-15,0-1-20 0,3-2 4 0,-4 0 1 16,-3 0 24-16,0-1 5 0,0 4 1 0,0-6 0 0,1 6-15 0,-8 3 0 15,3-10 0-15,-3 10 0 0,0 0 0 16,0 0 0-16,0 0 0 0,0 0 0 16,0 6 0-16,0-6 0 0,0 0 0 0,0 0 0 15,0 0-18-15,0 7 3 0,4-1 1 0,-1 0 0 0,-3 10 5 0,4 0 1 16,-1-1 0-16,-3 7 0 16,4 0-25-16,-1 3-5 0,4 0-1 0,-3 7 0 0,-1 2 39 0,4 1 0 15,-3 2 0-15,-1 1 0 0,1 3 0 0,0-4 0 16,-8-2 0-16,0-1 0 15,4-2 44-15,4-4 16 0,-4 0 3 0,4-3 1 0,-1-3-52 0,-3 3-12 0,0-3 0 16,0 0 0-16,4-6 0 0,-4 0 0 0,-4 2-9 16,1-2 9-16,-5 0 0 0,-2-1 0 0,3-2 0 15,-4-4 10-15,1 4 2 0,-1-4 1 0,0-6 0 0,1-3 0 16,-1 0-5-16,-3 0 0 0,4 0-8 0,-1 0 12 16,-3-6-12-16,3 0 0 0,-3 0 0 0,0-1 0 15,4 1 0-15,-1-10-16 0,-3 4 1 16,3 2 1-16,1-5-2 0,-1-1 0 0,1 0 0 0,-1-2 0 31,0-1-20-31,1 0-4 0,3 3 0 0,0-2-1 16,3 2-41-16,1 0-8 0,-1-6-2 0</inkml:trace>
  <inkml:trace contextRef="#ctx0" brushRef="#br0" timeOffset="149811.212">13653 8136 1094 0,'0'0'23'0,"0"0"5"0,0 0-28 16,0 0 0-16,0 0 0 0,0 0 0 0,0 0 108 0,0 0 16 0,0 0 3 0,0 0 1 15,0 0-52-15,0 0-9 0,0 0-3 0,0 0 0 16,0 0-51-16,0 0-13 0,0 0 0 0,3 0 0 15,4 6 52-15,-3 0 8 0,-4 1 2 0,3 2 0 16,-3 4-48-16,4-4-14 0,-4 4 0 0,0 2 8 16,3-5 24-16,-3 2 6 0,0 4 1 0,4 0 0 15,-1-4-19-15,1 1-3 0,-1 2-1 0,1 1 0 16,3 0-5-16,0-1-2 16,0 4 0-16,4-3 0 0,-4-10-9 0,3-3 0 15,-3-3 0-15,0-3 0 0,4-3 0 0,0 6 0 0,-4 0 0 0,3-3 0 16,1 0 53-16,-1 3 9 0,-3 0 2 0,0-7 0 15,0 7-52-15,1-6-12 0,-5 0 0 0,4-4 0 16,0 4 0-16,-3 0 0 0,-1 0 0 0,1-4 0 16,-1 1 0-16,-3-4 0 0,4 1 0 0,-4-1 0 15,3 1 0-15,-3 2 0 0,0-2 0 0,-3-1 0 16,3 1 0-16,-4-4 0 0,4 0 0 0,-3-3 0 16,-1 4 0-16,1-1 0 0,-4 0 0 0,0 1 0 15,3 2-133-15,4-2-30 0,-3 2-5 0</inkml:trace>
  <inkml:trace contextRef="#ctx0" brushRef="#br0" timeOffset="150128.287">14175 8011 1497 0,'0'0'32'0,"0"0"8"0,0 0 0 0,0 0 4 0,0 6-36 0,0 6-8 0,0-5 0 0,0 5 0 16,0 7 33-16,3-3 5 0,-3-4 1 0,4 1 0 15,-4-1-6-15,0-2-1 0,3 8 0 0,-3-2 0 16,4-3-32-16,-1-1 0 0,-3 4-10 0,4 0 10 15,-1-4 30-15,-3 1 14 0,4-4 2 0,-4 1 1 16,0-4-31-16,0 0-7 0,0-6-1 0,0 0 0 16,3 6-101-16,-3 4-21 0,0-10-4 0</inkml:trace>
  <inkml:trace contextRef="#ctx0" brushRef="#br0" timeOffset="150363.458">14065 7691 1755 0,'0'0'36'0,"-3"0"9"0,-1 0-36 0,4 0-9 0,-7 3 0 0,4-3 0 16,-1 6 16-16,-3 0 2 0,7 1 0 0,-3-1 0 15,3 3-18-15,0-2 0 0,0-1 0 0,3 0 0 16,-3 0-99 0,4-6-23-16,-1 10-5 0</inkml:trace>
  <inkml:trace contextRef="#ctx0" brushRef="#br0" timeOffset="151178.37">14930 8142 1461 0,'0'0'32'0,"0"-3"6"0,-4-6 2 0,1 6 2 0,-1-7-34 0,0 1-8 0,1 2 0 0,-1-2 0 15,1 6 91-15,-4-3 16 0,7 6 3 0,-7 0 1 16,0 0-67-16,0-3-14 0,0-1-2 0,-4 4-1 15,4-3 29-15,-4-3 7 0,1 3 1 0,-1 0 0 16,-3 3-64-16,0 3-15 0,3 0-1 0,-6 3-1 16,3 4 27-16,0-4 6 0,-1 0 0 0,-2 10 1 15,3-7-29-15,3 1-7 0,-3 2-1 0,3 4 0 16,-3-4 32-16,4 1 7 0,-1 3 1 0,4-4 0 16,-4 1-68-1,1-4-12-15,3 4-4 0,0-4 0 0,3 1 83 0,1 2 16 0,-1-6 3 0,4 4 1 16,-3-7-27-16,3-3-4 0,0 0-8 0,0 0 11 15,3 9-11-15,1-2 0 0,-1-1 0 0,4 0 0 16,0-3 15-16,4-3 4 0,3-3 1 16,0-3 0-16,-3 3-20 0,3-4 0 0,4 1 0 0,-1-3 0 15,-3-7 0-15,0 0 0 0,4-9 0 0,-4 6 0 16,0-2 0-16,-3-5 0 0,-1 8 0 0,1-11 0 16,0 1 0-16,-1 0 0 0,1-7 0 0,-1 4 0 15,-3 0 0-15,4-4 0 0,-8 4 0 0,5 0 0 16,-1-1 0-16,-4 4 0 0,1 0 0 0,-1 3 0 15,1-4 0-15,-4 4-11 0,0-3 11 0,0 3-10 16,0 6-5-16,-4 4-1 0,1-4 0 0,-4 6 0 16,0 1 4-16,-1-1 0 0,1 1 0 0,-3-1 0 15,3 4 12-15,-4-1 0 0,1 7 0 0,-1-6-9 0,0 9 9 16,-3 0 0-16,4 6 0 0,-1 0 0 16,1 7-12-16,3-1 2 0,-1 4 1 0,1 3 0 0,0-4-7 15,0 1 0-15,4-3-1 0,-1 5 0 0,1 8 17 16,3 2 0-16,3 9 0 0,1 4 0 0,-1-6 0 0,1 5 0 15,3-2 0-15,-4 0 0 0,4-7 0 0,4 10 0 16,-4-7 0-16,4-2 0 0,-4-1 0 0,0 0 0 0,3-2 0 16,-3-4 0-16,1 0 32 0,-1-3 9 0,0 0 3 15,-4-7 0-15,1 1-20 0,3-10-3 0,-4 7-1 0,1-7 0 16,3 0-20-16,-4 1-12 16,1-4 2-16,3 6 0 0,-4-6-138 0,-3-3-27 15,0 0-5-15</inkml:trace>
  <inkml:trace contextRef="#ctx0" brushRef="#br0" timeOffset="151880.66">15240 8148 1306 0,'0'0'28'0,"0"0"7"0,0 0 1 0,0 0 1 0,0 0-29 0,-4-6-8 0,1 6 0 0,-1-3 0 15,1 0 91-15,-1-3 17 0,1 3 3 0,-1-4 1 16,1 4-35-16,-1-3-6 0,-3 3-2 0,4 0 0 15,-1-1-55-15,1-2-14 0,-1 3 0 0,4 3 0 16,-7 3 0-16,0-3 0 0,3 6 0 0,-3-2 0 16,0-4 0-16,0 0 0 0,0 0 0 0,4 0 0 15,-4 3 0-15,3 3 0 0,1 0 0 0,-1 4 0 16,1 2 0-16,-1 1 0 0,-3-4 0 0,3 4 0 16,1-1 0-16,-1 1 0 0,1-1 0 0,-1-2 0 15,1-1 0-15,-1 1 0 0,1-4 0 0,-1 3 0 16,1-2 0-16,-1-1 0 0,1 3 0 0,3-6 0 15,-4 10 0-15,1-7 0 0,3-3 0 0,0-3 0 16,0 0 54-16,0 0 8 0,0 0 2 0,0 0 0 16,0 0-52-16,0 0-12 0,0 0 0 0,0 0 0 15,0 0 54-15,0 0 8 0,0 0 2 0,7-3 0 16,3-3-56-16,1 6-8 0,-1 0 0 0,1 0-10 16,3-3 10-16,-3 0 0 0,-1 3 0 0,1-7 0 15,3 7 0-15,-3 0 0 0,-1 0 0 0,4-3 0 16,-7-6 0-16,4 6 0 0,-4-4 0 0,0 1 0 15,4 0 0-15,-8 0 0 0,4-4 0 0,-7 10 8 16,0 0-8-16,0 0 8 0,0 0-8 0,0 0 8 16,4-9-8-16,-1 2 9 0,-3-2-9 0,0-3 10 15,-3-1-10-15,3 0-12 0,0 1 2 0,-4-4 1 16,1 4 0-16,-1-4 0 0,4-3 0 0,-3 7 0 16,-1 2 9-16,-3-2 0 0,0-4 0 0,3 3 0 15,-3-2-14-15,0-1 2 0,4 4 1 0,-4 2 0 16,0 4-24-16,0 0-5 0,0 2 0 0,-1 4-1 0,1 0 18 15,0 4 4-15,-3-1 1 0,3 0 0 16,0 6-22-16,0 4-5 0,-4-1-1 0,4 1 0 0,0-1 37 16,0-2 9-16,0 2 0 0,0 1 0 15,3-4-156-15,4-9-28 0</inkml:trace>
  <inkml:trace contextRef="#ctx0" brushRef="#br0" timeOffset="152555.199">15469 8152 1314 0,'0'0'37'0,"0"-10"8"0,4 7-36 0,-1-6-9 0,-3 2 0 0,4 1 0 15,-8-3 53-15,4 9 9 0,0 0 2 0,0 0 0 16,0 0 31-16,0 0 6 0,0-7 2 0,0 1 0 15,0 6-63-15,0 0-12 0,0 0-2 0,0 0-1 32,0 0-40-32,0 0-8 0,0 0-1 0,0 0-1 15,0 0-12-15,0 0-3 0,0 0 0 0,0 0 0 16,0 0-18-16,0 0-4 0,0 0-1 0,0 0 0 0,0 0 63 0,0 0 12 0,0 0 2 0,0 0 1 16,0 0-24-16,0 0-5 0,0 0-1 0,0 0 0 15,0 0 63-15,0 0 13 0,0 0 3 0,0 0 0 16,0 0-40-16,0 0-7 0,0 0-1 0,0 0-1 15,0 0 27-15,0 0 6 0,0 0 0 0,0 0 1 16,0 0-39-16,0 0-10 0,0 0 0 0,0 0 0 16,0 0 0-16,0 0 0 0,0 0 0 0,0 0 0 15,0 0 0-15,0 10 0 0,0-4 0 0,0 0 0 16,0 4 0-16,0-1 0 0,0-3 0 0,-3 7 0 16,3-1 0-16,0-2 0 0,0 2 0 0,0 4 0 15,3-4 0-15,1 1 0 0,3 3 0 0,0-4 0 16,-3 1 40-16,3-7 5 0,3 0 2 0,-3-6 0 15,4 10-24-15,-1-7-5 0,1-3-1 0,0 6 0 16,-1-3 16-16,4 0 3 0,-3 1 1 0,-1-4 0 16,5 0-8-16,-5-4-1 0,1-2-1 0,-1 0 0 15,-3 3-13-15,0-7-2 0,4-2-1 0,-4 2 0 16,0-2-11-16,-3-1-16 0,-1-6 4 0,4 4 1 16,-3-10 11-16,-4 9-8 0,3-9 8 0,-3 0-8 15,0 3-100-15,0-6-19 0,0 3-4 0</inkml:trace>
  <inkml:trace contextRef="#ctx0" brushRef="#br0" timeOffset="158493.311">16097 7920 1132 0,'0'0'48'0,"0"0"-39"16,-7 0 73-16,7 0 14 0,-7 3 4 0,7-3 0 16,-7 0-19-16,7 0-3 0,-3 3-1 0,3-3 0 15,-7 3-53-15,7-3-10 0,-4 6-2 0,4-6-1 16,0 0-11-16,0 0 0 0,0 0 9 0,0 0-9 15,0 0 0-15,0 0 0 0,0 0 0 0,0 0 0 16,0 0-10-16,0 0-6 0,7-6-2 0</inkml:trace>
  <inkml:trace contextRef="#ctx0" brushRef="#br0" timeOffset="158754.096">16182 8214 1697 0,'0'-15'35'0,"0"2"9"15,3 1-35-15,1 2-9 0,0 1 0 0,-1 2 0 0,1-2 67 16,-4 0 11-16,0-1 2 0,0 10 1 0,0 0-41 0,0 0-9 15,-4 3-2-15,1 4 0 0,-5-1-29 0,1 0-13 0,0 0 1 0,0 1 0 32,0 2-24-32,0 1-5 0,-3 2-1 0,3-2 0 15,-1-1-114-15,1 0-22 0,4 1-5 0</inkml:trace>
  <inkml:trace contextRef="#ctx0" brushRef="#br0" timeOffset="161291.025">16863 8177 1074 0,'0'0'30'0,"0"0"8"0,0 0-30 0,0 0-8 0,0 0 0 0,0 0 0 15,0 0 0-15,0 0 0 0,0 0 0 0,0 0 0 16,-4 6 0-16,4-6 0 0,0 0 0 0,-3 6 0 16,3 4 52-16,-4-4 10 0,4-6 2 0,0 9 0 15,4 1-52-15,-1 2-12 0,1 1 0 0,-1-1 0 16,1-2 0-16,-4 9 0 0,0-7 0 0,0 4 0 16,0 6-48-16,0 0-13 0,-4 3-3 0</inkml:trace>
  <inkml:trace contextRef="#ctx0" brushRef="#br0" timeOffset="161527.707">16757 7904 1508 0,'-11'0'43'0,"1"-3"9"0,3 3-42 0,7 0-10 0,-7-7 0 0,7 7 0 16,0-6 29-16,-4 0 4 0,4 0 1 0,4 3 0 15,3-10-42-15,0 0-9 0,3 7-2 0</inkml:trace>
  <inkml:trace contextRef="#ctx0" brushRef="#br0" timeOffset="161875.253">17216 7553 970 0,'-11'31'27'0,"4"-6"7"0,3 6-34 15,-3 1 0-15,4 2 0 0,-4 10 0 0,7-6 60 0,-4 6 6 0,8-3 1 0,-4-7 0 16,3 7-14-16,-3-7-2 0,4 1-1 16,-1-4 0-1,1 4-22-15,3 2-4 0,-4 1 0 0,1-7-1 16,-1 4-7-16,1-7 0 0,-4-3-1 0,4 0 0 0,-4-3-1 0,0-3 0 0,-4 3 0 15,4 3 0-15,0-9-6 0,-4-1 0 0,4 1-8 16,0-3 12-16,-3-4-25 0,3 0-6 0,0-6-1 0,0-3 0 31,0 0-100-31,0 0-20 0</inkml:trace>
  <inkml:trace contextRef="#ctx0" brushRef="#br0" timeOffset="162613.803">17953 8080 964 0,'0'0'20'0,"0"0"5"0,0 0-25 0,0 0 0 0,0 0 0 0,0 0 0 16,0 0 99-16,0 0 14 0,0 0 3 0,0 0 1 15,0 0-57-15,0 0-12 0,0 0-3 0,0 0 0 16,0 0-36-16,0 0-9 0,0 3 0 0,0 6 0 16,0-6 0-16,3 7 0 0,1-1 0 0,-1 0 0 15,1 4 0-15,3-1 0 0,0 4 0 0,0-3 0 16,0 9 27-16,0-7 3 0,4 4 1 0,-8 0 0 16,4 0-14-16,0 3-2 0,1 0-1 0,-1 0 0 15,0-4 14-15,-4 1 4 0,4-3 0 0,-3 0 0 16,-1-4-1-16,1-6 0 0,-1 4 0 0,-3-10 0 15,0 3-6-15,0-3-1 0,0 0 0 0,0 0 0 16,0 0 16-16,0 0 2 0,0 0 1 0,0 0 0 16,0 0-11-16,0 0-1 0,0-6-1 0,0-4 0 15,0 1-18-15,0-1-4 0,0-2-8 0,0 6 12 0,-3-7-12 16,3-3 0-16,0 1 0 0,0 2 0 16,3-2 0-16,-3-1 0 0,0 3 0 0,0 1 0 15,4-1 0-15,-4-2 0 0,3-4 0 0,1 9 0 0,-1-5 0 0,1 2 0 16,0 1 0-16,3-1 0 0,-4 4 0 15,4-4-8-15,0 4 8 0,0-1 0 0,0-2-23 0,0-1 3 16,0 1 0-16,0-4 0 16,1 3-157-16,-5 1-31 0</inkml:trace>
  <inkml:trace contextRef="#ctx0" brushRef="#br0" timeOffset="163200.372">18426 8076 999 0,'0'0'42'16,"0"0"-34"-1,0 0 55-15,0 0 10 0,0 0 3 0,0 0 0 16,-7 0-10-16,-1 0-2 0,1 4 0 0,0-8 0 15,0 4-17-15,0 0-4 0,0 0-1 0,7 0 0 16,0 0-8-16,0 0-2 0,0 0 0 0,0 0 0 16,-10 4-1-16,3-4-1 0,-4 3 0 0,0-3 0 15,4 0-17-15,-3 0-3 0,3 0-1 0,-4 9 0 16,4 0-9-16,0 1 0 0,-4 2 0 0,4 4 0 16,-3 0 0-16,6 3 8 0,-3-4-8 0,0 10 0 15,0-9 11-15,4 3-3 0,-1 0-8 0,0-4 12 0,1 4-4 16,-1-3 0-16,1 3-8 0,3-1 12 0,0-8-12 15,0 2 8-15,3 1-8 0,-3-1 0 0,4-5 15 0,-4-7-3 16,0 0-1-16,0 0 0 0,0 0-11 0,11 0 0 16,-4 0 0-16,-7 0 0 15,10-10 30-15,1 1 14 0,-4-4 2 0,0 1 1 16,0-4-31-16,0-3-7 0,4 7-1 0,-8-4 0 0,4 4-8 16,-3-1 12-16,-1 4-12 0,1-4 12 0,-1 1-12 0,-3 2 0 0,4-2 9 15,-1-1-9-15,-3 4 0 0,0-1-10 16,0 10 1-16,0-6 0 0,0-3 9 0,0 9 12 0,-3-7-2 0,3 7-1 15,0 0-21-15,0 0-4 0,0 0 0 0,0 0-1 16,0 0 4-16,0 3 1 0,-4 1 0 0,-3-1 0 16,7 6-19-16,-3 1-3 0,-1-1-1 15,1 3 0-15,3 1 35 0,0 0 0 0,-4-1 0 0,4 1 0 16,0-1 0-16,0 1 0 0,-3-1 0 0,3 1 0 16,3-1 0-16,-3 1 0 0,4 6 0 0,-1-7 0 15,-3-2 0-15,0-7 0 0,0-3 0 0,0 0 0 16,7 0-31-16,0 0 1 15,4-3 0-15</inkml:trace>
  <inkml:trace contextRef="#ctx0" brushRef="#br0" timeOffset="163914.603">18606 8130 850 0,'0'0'17'0,"0"0"6"0,0 0-23 0,-4 0 0 0,-3 9 0 0,3-6 0 16,1 7 56-16,-4-1 6 0,3 0 2 0,1-2 0 16,-4 2 51-16,3 1 10 0,1-1 3 0,-1-3 0 15,4 4-72-15,-3-1-13 0,3-3-3 0,0 7-1 16,-4-4-6-16,4 1-1 0,0-1 0 0,0-3 0 15,0 4 7-15,4-1 1 0,-4-9 0 0,3 6 0 16,-3 1-12-16,0-7-1 0,4 9-1 0,-1-3 0 16,1 4-26-16,3-1-9 0,-4-3 0 0,4 4 0 15,-3-1 58-15,-1-6 12 0,4 7 3 0,-3-7 0 16,3 6-52-16,0-6-12 0,-3 1 0 0,3-4 0 16,0 3 0-16,0-3 0 0,0 0 0 0,0 0 0 15,3 0 0-15,-2 3 0 0,-1-3 0 0,0-3 0 16,3-7 54-16,-3-5 8 0,0-4 2 0,0-3 0 15,0 3-52-15,0 0-12 0,1-3 0 0,-1 7 0 16,0-4 0-16,-4 0 0 0,1 3 0 0,-1 1 0 16,-3-7-100-16,0 9-22 0,0 1-5 0</inkml:trace>
  <inkml:trace contextRef="#ctx0" brushRef="#br0" timeOffset="164383.899">18778 7835 1212 0,'0'0'25'0,"0"0"6"0,-3 0-31 0,3 0 0 0,-7 0 0 0,7 0 0 16,-7 6 99-16,0-3 13 0,7-3 4 0,0 0 0 15,0 0-29-15,0 0-6 0,0 0-1 0,0 0 0 16,0 0-29-16,0 0-7 0,0 0 0 0,0 0-1 16,0 0-21-16,0 0-4 0,0 0-1 0,3 3 0 15,4 7-17-15,0-1 0 0,0 1 0 0,4-4 0 16,3 3 0-16,0-6 0 0,4 7 0 0,3-7 0 15,0 6 0-15,0-2 0 0,0-1 0 0,1-3 0 16,2 0 0-16,-3-3 8 0,1 0-8 0,-1-3 0 16,0 0 0-16,0 0-17 0,-3 0 1 0,-1-4 1 15,1 4-132-15,3-3-26 0,-7 6-6 0</inkml:trace>
  <inkml:trace contextRef="#ctx0" brushRef="#br0" timeOffset="165385.375">19681 8117 1469 0,'-7'-3'30'0</inkml:trace>
  <inkml:trace contextRef="#ctx0" brushRef="#br0" timeOffset="166153.877">19646 8105 553 0,'0'0'11'0,"0"0"5"15,0 0-16-15,-3 9 0 0,3-9 0 0,-7 6 0 16,7-6 67-16,-7 7 10 0,7-7 3 0,-7 3 0 16,7-3-15-16,0 0-2 0,-8 6-1 0,8-6 0 15,-7 6 2-15,7-6 0 0,-3 10 0 0,3-10 0 16,0 0-15-16,0 0-2 0,0 0-1 0,0 0 0 16,0 0-22-16,0 0-5 0,0 0-1 0,0 9 0 15,0 0 12-15,0-2 2 0,3 5 1 0,-3-2 0 16,4-1-23-16,-4 0-10 0,3-2 8 0,-3 2-8 15,0 1 0-15,4-1 8 0,-4 0-8 0,0 1 0 0,0-10 11 16,0 9-3-16,0-9-8 0,0 0 12 0,0 0 1 16,0 0 0-16,0 0 0 0,0 0 0 0,0 0-13 15,0 0 11-15,0 0-11 0,0 0 10 0,0 0 43 16,0 0 9-16,0 0 2 0,0 0 0 0,0 0-52 0,0 0-12 16,-7 0 0-16,3-3 0 0,1-3 36 0,-1 0 4 15,4-4 0-15,0 4 1 0,0-7-41 0,0 7 0 0,0 0 0 16,0-4 0-16,0 4 0 15,0-3 0-15,0-1 0 0,4 4 0 0,-4-3 0 0,0-1 0 16,3-2 0-16,-3 2 0 0,4 4 0 0,-4-3 0 0,0 2 0 16,0 7 0-16,0 0 0 0,0 0 0 0,0 0 0 15,0 0 0-15,0 0 0 0,7-3 0 0,0 0 0 0,0-3-11 16,0 3 11-16,4-7-8 0,-4 4 8 0,3 0-8 16,1 3 8-16,-4-4-8 0,4 1 8 0,-4 3-8 15,0 3 8-15,0-3 0 0,0 6 0 0,0 0 0 16,-7-3 0-16,0 0 0 0,0 0 0 0,3 6 0 15,-3 4-8-15,4-4 0 0,-1 0 0 0,-3-6 0 16,0 0 42-16,0 0 9 0,0 0 1 0,0 10 1 16,0 2-87-16,0-12-18 15,4 6-3-15,-1 1-1 0,-3-7 52 0,0 0 12 0,0 9 0 0,0-9 0 16,0 0 0-16,0 0 0 0,0 0 0 0,0 0 0 16,0 0 0-16,0 0 0 0,0 0 0 0,0 0 0 15,0 0 32-15,0 0 10 0,4-3 2 0,0-3 0 16,-1 3-36-16,1-1-8 0,-1-2 0 0,1 3 0 15,-4 3 0-15,0 0-11 0,7 0 3 0,-4-3 0 16,4 3 8-16,-3-6-13 0,-1 2 5 0,1-2 8 0,-4 6 0 16,0 0 0-16,0 0 0 0,0 0 0 15,0 0 0-15,0 0 0 0,3 0 0 0,-3 0 0 16,0 0 0-16,0 0 0 0,0 0 0 0,0 0 0 0,0 0 0 0,0 0 0 16,4 0 0-16,3 0 0 15,-3 0 0-15,3 0-12 0,3 0 4 0,1 6 8 0,-4-2 0 0,3 2 0 16,1 3 0-16,3 1 0 0,-3-1 0 0,-1 4 0 15,1-1 0-15,-1 1 0 16,-3-1-17-16,1-2-9 0,2 2-2 0,-3 1 0 0,-3-4 28 0,3 1 0 0,-4-4 0 16,4-3 0-16,-3 3-22 0,-1 1 1 15,1-1 0-15,-1-6 0 0,4 6-79 16,-3-3-15-16,3-3-3 0,0 0-1 0,0 0-13 0,0-3-2 0,4-3-1 16</inkml:trace>
  <inkml:trace contextRef="#ctx0" brushRef="#br0" timeOffset="166668.352">20172 8148 1007 0,'0'0'42'0,"0"0"-34"16,0 0 85-16,0 0 17 0,0 0 3 0,0 0 1 16,0 0-28-16,0 0-6 0,-4-6 0 0,4 6-1 15,0 0-15-15,0 0-2 0,0 0-1 0,0 0 0 16,0 0-13-16,0 0-4 0,0 0 0 0,0 0 0 15,-3 13-44-15,-1-4-10 0,4 1-2 0,0 2 0 16,0 1 12-16,0 2 0 0,0-5 8 0,4 12-8 16,-4-7 10-16,0 1-2 0,0-3-8 0,0-1 12 15,0 1 0-15,0-4 0 0,0-9 0 0,0 6 0 16,0-6-4-16,0 0 0 0,0 0-8 0,0 0 12 16,0 0-24-16,3-3-4 0,1-6-2 0</inkml:trace>
  <inkml:trace contextRef="#ctx0" brushRef="#br0" timeOffset="166844.184">20070 7954 1371 0,'0'0'28'0,"0"0"8"0,0 0-36 16,0 0 0-16,0-3 0 0,0-6 0 0,0 5 32 0,3-2-1 0,1 3 0 0,3-3 0 15,0-1-77 1,3-2-15-16</inkml:trace>
  <inkml:trace contextRef="#ctx0" brushRef="#br0" timeOffset="167430.918">20391 8174 1219 0,'0'0'25'0,"0"0"7"16,0 0-32-16,-4 3 0 0,4-3 0 0,-3 9 0 15,3 1 95-15,-4-7 13 0,4-3 2 0,-4 9 1 16,4 0-33-16,0-2-6 0,0-1-2 0,4 0 0 15,0 7-31-15,-4-7-7 0,3 4 0 0,1-4-1 16,-1 0-6-16,-3-6-1 0,7 0 0 0,-3 3 0 16,3 0 2-16,-4-3 0 0,4 0 0 0,0 7 0 0,0-7-4 0,0-7-1 15,1 7 0-15,-1 0 0 0,0-3-6 0,0 0-2 0,0 3 0 16,0-6 0-16,-4 3-5 0,4-4-8 0,-3 4 11 0,3-3-11 16,-4 0 9-16,1 3-9 0,0-4 0 0,-1 4 9 15,-3 3-18-15,4-9-4 0,-4 9-1 0,0 0 0 31,0-7-12-31,3 4-2 0,-3-3-1 0,0 0 0 16,0 3 2-16,0-7 1 0,0 7 0 0,-3-6 0 0,3 6 7 16,-4-7 2-16,4 10 0 0,-3-9 0 0,3 9 8 0,0 0 9 0,0 0-13 15,-8-3 5-15,8 3 8 0,-7-10 0 0,0 10 0 16,0 0-8-16,4 0 8 0,-4 0 0 0,0 10-9 16,0-7 9-16,0 3-13 0,3 0 1 0,-3 4 1 0,0 2 0 15,0-2 11-15,0 5 0 0,0-5-9 0,0 2 9 16,3 7 0-16,-3-6 0 0,0 2 0 0,4-2 0 15,-4 3 12-15,3-10 0 0,-3 6 0 0,3 1 0 16,1-4 1-16,3-9 1 0,0 0 0 0,-4 10 0 16,4-10-1-16,0 0 0 0,0 0 0 0,4 9 0 15,-1-3 8-15,1 4 2 0,-1-1 0 0,5 1 0 16,-1-4-13-16,0 0-2 0,3 0-8 0,1-6 12 16,-1 10-12-16,4-7-8 0,1 3 8 0,-1-3-13 15,0 1-137-15,3-4-27 0,1 0-6 16</inkml:trace>
  <inkml:trace contextRef="#ctx0" brushRef="#br0" timeOffset="167861.127">20680 8271 1165 0,'0'0'24'0,"0"0"7"0,0 0-31 0,0 0 0 0,0 0 0 0,0 0 0 16,0 0 67-16,0 0 7 0,0 0 2 0,0 0 0 16,0 0-12-16,0 0-1 0,0 0-1 0,0 0 0 15,0 0-33-15,0 0-6 0,0 0-2 0,0 0 0 16,0 0 7-16,0 0 2 0,-7 9 0 0,3 1 0 16,4-10-16-16,-3 6-3 0,-1 6-1 0,1-2 0 15,3 2-2-15,0 1 0 0,0 6 0 0,0-7 0 16,0 1 13-16,3-1 3 0,1 1 0 0,-1-1 0 15,1 1 7-15,3 3 1 0,-4-4 1 0,4 1 0 16,0-7 17-16,1 3 3 0,-5-5 1 0,4 2 0 16,4-6-26-16,-4 0-4 0,7-3-2 0,-4 0 0 15,5-4-4-15,-5-2-1 0,4-1 0 0,-3-2 0 16,-1 6-4-16,1-10-1 0,-4 3 0 0,4 1 0 16,-4-1-12-16,0 1 9 0,-4-4-9 0,4 4 8 15,-3-4-8-15,-1 0-14 0,4-3 3 0,-7 4 1 16,4-1-9-16,-4-3-1 0,0 4-1 0,0-4 0 15,0 9-15-15,0-2-4 0,0-1 0 0,-4 1 0 16,-3 2-84-16,4 1-16 0,-4-7-4 0</inkml:trace>
  <inkml:trace contextRef="#ctx0" brushRef="#br0" timeOffset="168511.044">21047 8224 1165 0,'-4'-13'24'0,"4"13"7"0,0 0-31 0,0 0 0 0,-3-3 0 0,3 3 0 16,0 0 73-16,0 0 9 0,0 0 2 0,0 0 0 16,-7-3-16-16,7 3-4 0,-7 0 0 0,7 0 0 15,0 0-22-15,-8 3-5 0,1 3-1 0,0 1 0 16,4-4-12-16,-1 9-4 0,4 1 0 0,0-4 0 16,0 4-4-16,0-1-2 0,4 7 0 0,-4-3 0 15,7 3-3-15,-4-1-1 0,4 1 0 0,1 6 0 16,2-3 14-16,-3 0 4 0,4 0 0 0,-4-3 0 15,3 3-16-15,1 0-4 0,3-6 0 0,-3-1 0 32,-1-2-28-32,1-7-5 0,-1 7-2 0,1-4 0 0,-4-9 47 0,4 9 8 0,-4-5 3 0,-4-4 0 15,1 0-152-15,-1-4-31 0,-3 1-5 16</inkml:trace>
  <inkml:trace contextRef="#ctx0" brushRef="#br0" timeOffset="168817.061">21050 8575 1288 0,'0'0'27'0,"0"0"5"0,0 0-32 16,-3 9 0-16,-1 1 0 0,4-10 0 0,-3 6 83 15,3-6 9-15,0 0 3 0,-4 9 0 0,4-9-27 0,0 0-4 0,0 0-2 0,0 0 0 16,0 0-35-16,0 0-7 0,0 0-2 0,0 0 0 15,0 0 30-15,0 0 7 0,0 0 1 0,0 0 0 16,0 0-30-16,7 0-6 0,-3-9 0 0,3 9-1 16,0-9-19-16,0 2 0 0,0-2 8 0,0 0-8 15,0-4 0-15,4 4 0 0,-1-4 0 0,1 1 0 16,-1-1 0-16,5 4-9 0,-1-4 1 16,-4 7 0-1,1-4-34-15,-4 1-6 0,0 0-2 0,0-4 0 0,0 7-30 16,0-4-7-16,0 1-1 0</inkml:trace>
  <inkml:trace contextRef="#ctx0" brushRef="#br0" timeOffset="169938.774">18905 7506 684 0,'0'0'14'0,"0"0"3"0,0 0-17 0,0 0 0 0,-3 0 0 0,3 0 0 16,0 0 54-16,0 0 7 0,0 0 2 0,0 0 0 16,0 0-8-16,0 0-2 0,0 0 0 0,0 0 0 15,0 0-19-15,0 0-4 0,0 0-1 0,0 0 0 16,0 0-15-16,0 0-3 0,0 0-1 0,0 0 0 16,0 0-10-16,0 0 0 0,0 0 0 0,0 0 8 15,0 0 5-15,0 0 1 0,0 0 0 0,0 0 0 16,0 0 22-16,0 0 4 0,0 0 0 0,7 12 1 15,-4-2-9-15,4-1-3 0,1 0 0 0,-5 4 0 16,4-7-8-16,4 4-1 0,-4-7-1 0,0 6 0 16,0 1 1-16,0 2 0 0,0 1 0 0,0 5 0 15,0 1-4-15,0 0-1 0,0 3 0 0,0-3 0 16,-3 3 5-16,3 3 0 0,0 6 1 0,-4-2 0 16,4-1-21-16,-3 3 0 0,0 0-12 0,-4 1 4 15,3-1 8-15,-3-3 9 0,-3 1-1 0,3 5-8 16,0-9 12-16,-4 3-12 0,4 1 12 0,0-4-12 15,-4-3 9-15,4-4-9 0,0 1 0 0,-3 3 9 0,3 0-9 16,0-6 0-16,0 6 0 0,0 3 8 0,3-3-8 16,-3-3 0-16,0 3 0 0,4-4 0 15,-4-5 0-15,0 6 0 0,4-7 0 0,-4 4 0 0,0 0 0 16,0-4 0-16,0 4 9 0,0-7-9 0,0 1 8 16,3-4-8-16,-3-6 8 0,0 0-8 0,0 0-10 0,0 9-6 15,0-9-2-15,0 0 0 16,0 0-39-16,0 0-8 0,0 0-2 0</inkml:trace>
  <inkml:trace contextRef="#ctx0" brushRef="#br0" timeOffset="172932.745">22267 8362 1134 0,'0'0'32'0,"-3"-7"8"0,3 7-32 0,-11-6-8 0,4 6 0 0,7 0 0 16,-7 0 55-16,0 0 9 0,7 0 3 0,-11 0 0 15,4 0 3-15,7 0 1 0,-10 0 0 0,10 0 0 16,-7 0-13-16,7 0-2 0,-7 0-1 0,7 0 0 16,-11 6-36-16,4-2-7 0,-3 2-2 0,-1 0 0 15,4 0-10-15,0 7 0 0,-4-4 0 0,4 1 0 16,4 2 0-16,-1 1 0 0,-3-1 0 0,4 1 0 16,-1-1 0-16,0 1-12 0,4 0 4 0,-3-4 8 15,-1 4 0-15,4-1 0 0,0-6 9 0,0-6-1 16,0 0-8-16,0 0 0 0,0 0 0 0,0 0 0 15,7 7 0-15,-7-7 9 0,8 3-9 0,-8-3 10 16,7 0 5-16,3-7 1 0,-3 4 0 0,0-3 0 16,0 0 0-16,0-4 0 0,4 1 0 0,-4 0 0 15,-3-4 3-15,-1 7 1 0,1-7 0 0,-1 1 0 0,-3 2-20 16,4 1 0-16,-1-1 0 0,1 4 0 0,-1 0 0 16,-3 6-14-16,0 0 2 0,0 0 1 0,0 0 11 0,0 0-8 15,0 0 8-15,0 0-8 0,0 0 0 0,0 0 0 0,0 0 0 16,0 0 0-16,0 0 8 0,0 0-13 15,0 9 5-15,4 4 8 0,-4-4 0 0,-4 7 0 0,4-4 0 16,-3 1 0-16,3 6 16 0,-4-3 12 0,4 2 1 16,-3 4 1-16,3 3-39 0,0 0-8 15,-4 1-2-15,4-1 0 0,-3 9 19 0,-1-3 0 0,-3-2 0 16,7 5 0-16,-3 1 0 0,3-4 0 0,3 0 0 16,-3 1 0-16,0-7 0 0,0 3 0 0,0-3 0 0,0 0 0 15,0-9 0-15,0 6 0 0,0-10 0 0,0 1 0 16,0 0 0-16,4 2 0 0,-4-2 0 0,0-1 0 15,0 1 0-15,0-1 0 0,0 4 0 0,-4-7 0 16,4 4 0-16,0-4 0 0,-3 1 0 0,3-4 0 16,-4 7 0-16,4-4 0 0,4 0 0 0,-4 1 0 15,0-4 24-15,0-6 9 0,0 0 2 0,0 0 0 16,0 0-5-16,0 0-1 0,0 0 0 0,0 0 0 16,0 0-29-16,-4-3 0 0,4-6 0 0,0-1 0 15,-4-2 0-15,4-1 0 0,0-3 0 0,0 4 0 16,0-7 0-16,0 10 0 0,4-7 0 0,-4 0 0 15,4 4 0-15,-1-4 0 0,1 4 0 0,-1-4 0 16,1 0 0-16,3 0 0 0,-4 1 0 0,4 2 0 16,0-6 0-16,0 7 0 0,0-1 0 0,0-2-10 15,1 5-18-15,-1-2-4 0,0 5-1 0,0-2 0 16,0 0-13-16,0 2-2 0,3-5-1 0,1 9 0 16,0-7 6-16,-4 7 2 0,3-3 0 0,1 0 0 15,-1-4-29-15,4 1-6 0,-3 3 0 0</inkml:trace>
  <inkml:trace contextRef="#ctx0" brushRef="#br0" timeOffset="173381.971">22444 8371 741 0,'0'6'31'16,"0"7"-31"0,0-7 85-16,3 4 11 0,-3-4 3 0,0-6 0 15,0 9-3-15,0-9 0 0,0 0 0 0,0 3 0 16,0-3-31-16,0 10-6 0,0-10-2 0,0 9 0 15,0-9-30-15,0 0-7 0,0 0 0 0,0 10-1 16,4-4 17-16,-4 0 3 0,3 0 1 0,-3 4 0 16,4-1-40-16,-1 1 0 0,1 2 0 0,-1 1 0 15,4-7 0-15,1 7 8 0,-1-7-8 0,3 3 0 16,1-2 0-16,-1-7 0 0,1 6 0 0,-4-3 0 16,0-3 44-16,0 0 12 0,0 0 1 0,0-3 1 0,0-3-24 15,0-7-5-15,4 7-1 0,-4-4 0 0,-4-2 7 0,1-1 1 16,0-2 0-16,-1 2 0 0,4 0-36 0,-3 1 0 15,-1-4 0-15,4 4 0 0,-3-7 0 16,-1 9 0-16,1-5 0 0,-1-1 0 16,-3 4-38-16,4-4-14 0,-4 3-4 0,0 1 0 15,0-1-12-15,-4 1-4 0,1-1 0 0</inkml:trace>
  <inkml:trace contextRef="#ctx0" brushRef="#br0" timeOffset="173982.202">22867 8343 1172 0,'0'0'33'0,"0"0"7"0,0 0-32 15,0 0-8-15,0 0 0 0,0 0 0 0,0 0 46 0,4 12 7 0,-1-2 2 16,1-4 0-16,-1 0-6 0,4 1-1 0,0-4 0 16,-3 0 0-16,3 3-20 0,0-3-4 0,0 0 0 0,0 1-1 15,4-4-13-15,-4 3-2 0,3-3-8 0,1-3 12 16,-1-1 0-1,1 1-1-15,-4-6 0 0,4 9 0 0,-4-13-11 0,-4 10 0 0,1-6 0 16,3-1 0-16,-4-2 0 0,1 6-16 0,3-4 4 0,-4 1 1 16,4 6 11-16,-3-7-8 0,-4 7 8 0,0 3-8 15,4-9-5-15,-4-1-1 0,0 10 0 0,3 0 0 16,-3 0 14-16,0 0 0 0,0-12 0 0,0 12 10 16,0 0-10-16,-7 0 0 0,0-3 0 0,-4 0 8 15,4-1-32-15,-3 4-6 16,-1-3-2-16,1 3 0 0,-5 0 52 0,5 0 9 0,-4 3 3 0,0 4 0 15,3-4-20-15,1 9-4 0,-1-2-8 0,4-1 12 16,0 1-12-16,0-4 0 0,-4 3-12 0,8 1 12 16,-1-4-12-16,1 10 12 0,3-4-12 0,0 4 12 15,0-4 0-15,0 1 0 0,0 6 0 0,0-4 0 16,0-2 15-16,3-1 3 0,1 1 1 0,-1 6 0 16,1-7-5-16,3 4-1 0,3-7 0 0,-3 4 0 15,0 0-13-15,1-7 11 0,-1 0-11 0,3 0 10 16,-3 1 1-16,0-1 0 0,4-3 0 0,-4 3 0 15,0 1-11-15,4-7 0 0,-1 6 0 0,1-6 0 16,-1 3-100-16,4-3-23 0,-3-3-4 0</inkml:trace>
  <inkml:trace contextRef="#ctx0" brushRef="#br0" timeOffset="196587.392">24299 8199 740 0,'-21'0'15'0,"11"0"5"15,3 0-20-15,-1 0 0 0,8 0 0 0</inkml:trace>
  <inkml:trace contextRef="#ctx0" brushRef="#br0" timeOffset="196751.258">24158 8108 843 0,'0'0'36'16,"0"0"-36"-16,0 0 39 0,-7 3 1 15,4-3 0-15</inkml:trace>
  <inkml:trace contextRef="#ctx0" brushRef="#br0" timeOffset="197201.327">24042 7750 971 0,'-7'0'20'0,"0"0"6"16,0 0-26-16,0 0 0 0,7 0 0 0,-4 0 0 16,4 0 36-16,-7 0 3 0,7 0 0 0,-4 3 0 15,4-3 26-15,-7 7 6 0,7-7 1 0,-3 6 0 16,3-6-30-16,-4 9-6 0,4-2 0 0,0-1-1 16,0 3-3-16,0 1-1 0,0-4 0 0,0 10 0 0,0-4-2 0,0 4 0 15,0 3 0-15,0-1 0 0,0 4-13 0,0 4-2 16,0-5-1-16,0 5 0 0,0 5-13 15,-3-3 8-15,3 0-8 0,-4 1 0 0,1 5 8 0,-1-3-8 0,1 7 0 16,-4 0 0-16,3-4 0 0,1 1 0 0,-4-1 0 0,0 1 0 16,-1-7 0-16,1 3 0 0,0-3 0 0,4-2 0 15,-4-4 50-15,3-4 4 0,1-2 1 16,-4 3 0-16,3-3-37 0,1-4-7 0,-1-3-2 0,4 1 0 16,0-4-9-16,0 4 0 0,0-7 0 0,0 3 0 15,0-3 0-15,0-3 0 0,0 0 0 0,0 0 0 16,0 0-53-16,0 0-13 0,0 0-2 15,0 0-471-15,7-3-93 0</inkml:trace>
  <inkml:trace contextRef="#ctx0" brushRef="#br0" timeOffset="197758.124">24095 8355 1267 0,'0'0'28'0,"-7"4"5"0,0-1 2 0,0 0 1 0,7-3-36 0,0 0 0 16,0 0 0-16,0 0 0 0,0 0 0 0,0 0 0 0,0 0 0 15,0 0 0-15,3 6 0 0,4 0 0 0,0 1 0 0,0-1 0 16,-3 0 40-16,3 0 0 0,0 1 1 0,3-4 0 15,1 3-29-15,3-6-12 0,-3 3 11 0,-1-3-11 16,4 3 18-16,-3-6-2 0,0 0-1 0,-1-3 0 16,1 0 1-16,-1-1 0 15,-3-2 0-15,-3 3 0 0,3-1 6 0,0 1 2 0,-3-3 0 0,-1 2 0 16,1-5-8-16,-1 6-2 0,-3-4 0 0,4-2 0 16,-4-1-6-16,-4 4-8 0,4-1 11 0,-3 7-11 15,-1-6 12-15,-3 6-4 0,0-7 0 0,3 4-8 16,-3-3 8-16,0 2-8 0,0-5 0 0,-3 12 0 15,3-3 0-15,0 3 0 0,0-4-10 0,-4 4 10 16,4 4-14-16,-4-1 5 0,1-3 1 0,3 9 0 16,0-6 8-16,0 7 0 0,3-4 8 0,1 0-8 15,-1 4 0-15,-3-1-8 0,3 4 0 0,1-1 0 0,-1 1-2 16,1-1 0-16,3 4 0 0,0 0 0 16,-4-1 10-16,4 1 0 0,4 3 0 0,-4-4 0 15,0 4 0-15,3-3 0 0,1 3 0 0,-1 0 0 0,-3-1 0 16,4-2 0-16,-4-3 0 0,3-4 0 15,5 4 0-15,2-7 0 0,1 0 0 0,-1 4 0 0,4-4 24 16,1 0 1-16,2-6 0 0,1 9 0 16,-1-5-71-16,5-4-14 0,-1 0-4 0,3 0-409 15,-2-4-83-15</inkml:trace>
  <inkml:trace contextRef="#ctx0" brushRef="#br0" timeOffset="198300.502">24811 8343 1456 0,'0'0'41'0,"0"0"9"0,-7 0-40 0,7 0-10 0,-4-3 0 0,4 3 0 15,-3-10 99-15,-1 7 17 0,4 3 4 0,0 0 1 16,-7-3-45-16,7 3-10 0,0 0-2 0,0 0 0 16,0 0-41-16,0 0-9 0,0 0-2 0,0 0 0 15,0 0-12-15,0 0-16 0,4 6 3 0,-1 1 1 0,1-1 12 0,-1 6 0 16,1-2 0-16,3 2 0 16,-4 1 0-16,4 3 0 0,0-4 0 0,1 4 0 0,-5 3 0 15,4-4-9-15,0 1 9 0,-3 3-8 16,-1-3 8-16,4-4 0 0,-3 7 8 0,-1-7-8 0,1-2 31 0,-1-4 1 15,-3-6 1-15,4 6 0 0,-4 4-33 0,0-4 0 16,0-6 0-16,0 0 0 0,0 0 0 0,0 0 0 16,0 0 0-16,0 0 0 0,0 0 0 0,0 0 0 15,0-6 0-15,0 0 0 16,0-4 22-16,-4 7-2 0,4-6-1 0,-3-4 0 16,3 4-41-16,-4-4-8 0,4 1-2 0,-3-1 0 15,-1 0 16-15,4 1 4 0,-3-1 0 0,-1 4 0 0,4-7 3 0,-3 7 1 16,-1-4 0-16,1 1 0 0,-1-1 8 0,1 4 0 0,-1-1 0 15,1-2 0-15,-1 9 0 0,0-7 0 16,4 10 0-16,-3-9 0 0,3 3 0 0,0-1 0 16,0-5 0-16,3 9 0 0,5-4 0 0,-5 1-8 0,8 0 8 15,-4 0-8-15,7-1 0 0,-4 1 0 0,1 0 0 0,0 0 0 32,3-4-29-32,-4 4-6 0,8 0-1 0,-4-4 0 15,4 1-32-15,-4 9-6 0,3-7-2 0,1 1 0 0</inkml:trace>
  <inkml:trace contextRef="#ctx0" brushRef="#br0" timeOffset="198909.705">25090 8324 1037 0,'0'6'44'0,"0"-6"-36"15,0 0-8-15,0 0 0 0,0 10 55 0,3-1 9 0,1-3 1 16,-1 4 1-16,1-4 22 0,-1-3 5 0,1 0 1 0,3 7 0 15,0-7-55-15,0 6-11 0,0-9-3 0,0 3 0 16,4 1 13-16,-4-1 2 0,3 0 1 0,-3-3 0 16,4 0-22-16,-1 0-5 0,-2 0-1 0,2 0 0 15,-3 0 3-15,4-3 0 16,-1 3 0-16,1 0 0 0,-4 0-8 0,4 0 0 0,-4 0-8 0,3 0 12 16,-3-3-12-16,0 3 8 0,0 0-8 0,0 0 0 15,-3-7 9-15,-1 4-9 0,1-3 8 0,-1 3-8 16,1-7 0-16,3 7-20 0,-3-6 3 15,-4 6 1-15,3-4-17 16,-3 1-3-16,0-3-1 0,0-1 0 16,0-2-3-16,-3 2 0 0,-1-2 0 0,1 9 0 0,-5-7 7 0,5 4 1 15,-4 0 0-15,-4 0 0 0,4-1 20 0,0 1 4 0,-3 3 8 0,3 0-13 16,-4 0 13-16,4 3 0 0,0 3 0 0,0 3-9 16,-4 0-3-16,4 1 0 0,0-1 0 0,0 6 0 15,0 1 4-15,4 6 0 0,-1-4 0 0,0 4 0 16,1 3 8-16,-1-3 0 0,4 3 0 0,-3 3 0 15,3-3 22-15,0 0 0 0,-4 0 0 0,4 3 0 16,0-3 3-16,0-6 1 0,4 2 0 0,-4-2 0 16,3-3 2-16,1-1 0 0,-1 4 0 0,1-4 0 15,0-5-1-15,-4-7 0 0,7 9 0 0,-7-9 0 0,10 3-9 0,1 3-2 16,3-12 0-16,-4 3 0 16,8-10-112-16,-4 1-22 0,0-1-5 0</inkml:trace>
  <inkml:trace contextRef="#ctx0" brushRef="#br0" timeOffset="199200.667">25210 8089 1402 0,'7'-6'29'0,"0"-1"7"0,0-2-36 0,3 3 0 0,4-7 0 0,-3 10 0 16,3-6 32-16,0-1 0 0,4 1 0 0,-4-1 0 16,0-2 2-16,0-1 0 0,4 1 0 0,-4-4 0 15,0 4-54-15,0-1-10 0,0 0-2 0,0 4-1 16,-3-4-34-16,0 4-6 0,-1 0-2 0</inkml:trace>
  <inkml:trace contextRef="#ctx0" brushRef="#br0" timeOffset="199798.237">25707 8418 1782 0,'-7'0'37'0,"-4"-6"8"0,4 3-36 0,0 0-9 0,0-1 0 0,0-2 0 15,0 0 91-15,-4 0 16 0,1-4 3 0,-4 7 1 16,3-3-72-16,1 0-15 0,2 2-2 0,-2-2-1 16,-1 0-21-16,4 6 0 0,-3 0 0 0,3 0 0 15,0 0-20-15,0 6-1 0,3 0-1 0,-3 1 0 16,3 2 6-16,1-3 2 0,-1 7 0 0,1 3 0 16,3-4 14-16,-4 1 0 0,1 2 0 0,3-2 0 15,0 9-29-15,0-6-3 0,3-1-1 0,-3 1 0 16,4-4 33-16,-1 1 12 0,-3 0 0 0,4-4 0 15,-1 0-12-15,4-5 0 0,1-1-12 0,-1 0 12 16,0-3 0-16,3 0 0 0,-3-3 12 0,4 0-3 16,-4-1-9-16,3-2-11 0,1 0 3 0,-4 0 0 15,0-7 8-15,0 7 0 0,0-10 8 0,-3 4-8 16,3-1 0-16,-4 4 9 0,4-4-9 0,-3 0 0 16,0 1 8-16,-1 3-8 0,1-4 0 0,-4 0 0 15,0 7 0-15,3 0 0 0,-3 0 0 0,0 6 0 16,0 0 0-16,0 0 0 0,0 0 0 0,0 0 0 15,0 0-12-15,0 6 1 0,0 3 0 0,0 1 0 16,-3 5 11-16,3-2 0 0,0 6 0 0,0 0 0 16,0-1 0-16,0-2 0 0,0 3 8 0,0-3-8 15,3-4 0-15,1 4 0 0,-1-4 0 0,1 1 8 0,-1-7-8 0,1 10 0 16,3-10 0-16,0 0 0 16,0 1-35-16,0-7-8 0,4 0-1 0</inkml:trace>
  <inkml:trace contextRef="#ctx0" brushRef="#br0" timeOffset="200229.236">25982 7694 1044 0,'-7'12'21'0,"0"-2"7"0,0 2-28 0,0-2 0 0,0 2 0 0,0 1 0 16,0-1 82-16,0 1 11 0,0-1 3 0,0 1 0 16,-1 3-40-16,5-4-8 0,-4 4-2 0,0 0 0 15,3 2 2-15,1-2 1 0,-1 6 0 0,1 0 0 16,3 3-4-16,0 0-1 0,0 3 0 0,3 1 0 15,1-4-8-15,-1 3-3 0,1-3 0 0,3 3 0 16,0 4-13-16,0-4-4 0,0 6 0 0,0 1 0 16,0-4-16-16,-3 4 10 0,3-4-10 0,-4 3 8 15,1 1-8-15,-1 3 8 0,1-7-8 0,-1 0 8 16,1 4-8-16,-4-4 8 0,0-3-8 0,0 4 8 0,0-4-8 0,0-3 8 16,-4-3-8-16,4 0 8 0,0-6-8 0,0-1 8 0,-3 1-8 15,3-10 8-15,0-6-8 0,3 13-11 0,-3-13 3 16,0 0 0-1,4 6-43-15,-1-3-8 0,1-3-1 0,0 0-1 16,-1-3-114-16,1-3-22 0,3-7-5 0,0 13-1 0</inkml:trace>
  <inkml:trace contextRef="#ctx0" brushRef="#br0" timeOffset="200473.906">26166 8459 1650 0,'0'0'47'0,"0"0"9"16,0 0-44-16,0 0-12 0,-4 12 0 0,4-5 0 16,-4-1 30-16,4 7 4 0,0-4 1 0,-3 4 0 15,3-1-11-15,3-3-3 0,-3 1 0 0,0 6 0 16,4-4-21-16,-4 4 0 0,0-1 0 0,4 1 0 0,-1 6 0 0,-3-3 0 15,4 3 0-15,-4-3 0 16,0-1-102-16,0-2-18 0</inkml:trace>
  <inkml:trace contextRef="#ctx0" brushRef="#br0" timeOffset="200676.723">26102 8130 1693 0,'0'0'35'0,"0"0"9"0,-7 6-35 0,0-3-9 0,0 0 0 0,0 10 0 16,-4-4 44-16,4 1 8 0,0-1 0 0,0-3 1 16,4 4-42-16,-5-1-11 0,5-3 0 0</inkml:trace>
  <inkml:trace contextRef="#ctx0" brushRef="#br0" timeOffset="201376.611">26649 8409 1409 0,'-7'3'60'0,"0"-3"-48"16,-4 0 41-16,4 0 9 0,-3 0 2 0,-5 0 0 15,5 0-32-15,-1 6-7 0,1-3-1 0,-1 0 0 16,0 4-16-16,4-1-8 0,-3 0 8 0,3 1-8 15,0-4-9-15,0 3-7 0,0 3-2 0,3-6 0 16,-3 10 6-16,4-4 0 0,-1 1 1 0,0-1 0 16,1-2 11-16,3 5 0 0,0-6 0 0,-4 4 0 15,4-4 0-15,0-6 0 0,0 9 0 0,0-9 0 16,-3 4 0-16,3-4 0 0,0 0 0 0,-4 9 0 16,4-9 15-16,0 0 5 0,0 0 0 0,0 0 1 15,0 0-7-15,0 0-2 0,0 0 0 0,0 0 0 16,0 0 16-16,0 0 2 0,0 0 1 0,0 0 0 15,7 3-31-15,0-3 8 0,1 6-8 0,-1-2 0 16,3-4 0-16,1 3 0 0,-1 0 0 0,1 0 0 16,-1 0 0-16,1 3 0 0,-4 1 0 0,4 2 0 15,-4-6 0-15,0 10 0 0,0-4 0 0,-4 4 0 0,4-4 0 16,-3 4 0-16,0-1 0 0,-1 1 0 16,-3-1 0-16,0 7 0 0,0-6 0 0,-3 2 0 0,-1 1 0 0,0-4 8 15,1 1-8-15,-1-7 0 0,1 7 20 16,-1-4-3-16,1 1 0 0,-4-7 0 0,3 6-1 0,-3 1 0 15,0-4 0-15,4 0 0 0,-4-3-6 0,7-3-2 0,-8 0 0 16,1 0 0-16,-3-3-8 0,3 0-17 16,0-3 4-16,-4-4 1 15,4 7-52-15,-3-6-9 0,-1 3-3 0</inkml:trace>
  <inkml:trace contextRef="#ctx0" brushRef="#br0" timeOffset="201914.339">26853 8550 1432 0,'-10'0'60'15,"-1"0"-48"-15,1 0 64 16,-1 3 13-16,-3-3 3 0,3 6 0 0,-3-3-52 0,0 1-9 0,4-4-3 0,-4 9 0 31,-1-6-17-31,1 10-11 0,4-4 12 0,-4 4-12 0,3-1 0 0,0 1 0 16,-3-4 0-16,7 10 0 15,0-3 0-15,4-4 0 0,3 10 0 0,0-3 0 0,3-3 13 0,1-4-1 0,3 1 0 16,0-1 0-16,0-2 0 0,3-7 0 0,1 6 0 0,3-6 0 16,0-3-12-16,4 7 11 0,3-7-11 0,-3-7 10 15,3 7-25-15,-3-3-5 0,-1-6 0 0,-3 2-1 16,0 1-18 0,-3 0-3-16,0-3-1 0,-4 2 0 0,-4 1 27 0,4-3 6 0,-7-1 1 15,4 7 0-15,-4 3 9 0,-4-6 9 0,-3-1-1 0,0 1-8 16,0 6 40-16,0 0 0 0,0-3 1 0,0 3 0 15,-4 3-26-15,4-3-6 0,-3 6-1 0,3 1 0 16,-4-1-8-16,0 3 0 0,4-2 0 0,-3 5 8 16,6-2-8-16,-3-1 0 0,4 0 0 0,3 4 0 15,-4 0 0-15,4-1 0 0,4 1 0 0,-1-1 0 16,1 1 0-16,6-4 0 0,1 4 9 0,3-4-9 16,0-3 0-16,4 1-12 0,-1-4 2 0</inkml:trace>
  <inkml:trace contextRef="#ctx0" brushRef="#br0" timeOffset="202338.767">26984 7920 1045 0,'-7'9'44'0,"3"4"-36"15,1-4 39-15,-1 3 7 0,1 1 2 0,3 0 0 16,0-1 12-16,0 7 4 0,3-3 0 0,1-4 0 15,3 13-16-15,0-6-4 0,0 0 0 0,4 6 0 16,-1 0-27-16,1 3-5 0,3 7-2 0,0 2 0 16,-3-2 12-16,3 9 2 0,-4-7 1 0,4 7 0 15,-3-6-20-15,0 6-4 0,-1-3-1 0,-3 3 0 16,0-1 0-16,-3-2-8 0,3 6 12 0,-7-3-4 16,3-6 2-16,-6-4 0 0,-1 4 0 0,1-7 0 15,-1-3-10-15,1 1 0 0,-1-4 0 0,1-3 0 16,-1-3-32-16,1-4-8 0,3-2-1 15,-4-4-1-15,4-9-106 0,0 0-22 0,0 0-4 0</inkml:trace>
  <inkml:trace contextRef="#ctx0" brushRef="#br0" timeOffset="202607.415">26875 8503 1624 0,'0'0'46'0,"0"0"10"0,0 0-45 0,0 0-11 0,0 0 0 0,0 0 0 15,0 0 37-15,0 0 6 0,0 0 1 0,0 0 0 16,0 0-10-16,7 3-2 0,-4 3 0 0,4-3 0 16,-3-3-8-16,-4 0-1 0,7 4-1 0,0-4 0 15,3 6-22-15,1-3 0 0,7 0 0 0,-1 3 0 16,5-3 24-16,-1 1 6 0,3-1 2 0,-2-3 0 15,2 3-32-15,1-3 0 0,0 3 0 0,-4 3 0 16,3-3-87-16,1 1-23 16,0 2-5-16</inkml:trace>
  <inkml:trace contextRef="#ctx0" brushRef="#br0" timeOffset="203137.297">27351 8619 1409 0,'0'0'29'0,"0"0"7"0,0 0-28 15,3 6-8-15,-3 0 0 0,4 1 0 0,-4 2 14 0,3 0 2 0,1 1 0 0,0-4 0 16,3 4 25-16,-4-1 6 0,4-6 1 0,-3 10 0 15,3-7-23-15,-4 0-4 0,4 0-1 0,-3 1 0 16,3-4 20-16,0 0 3 0,0-6 1 0,4 0 0 16,-1-4-16-16,1 1-4 0,-1-6 0 0,1 5 0 15,3-5 13 1,-3 2 3-16,3-2 0 0,-4-1 0 0,1 1-32 0,-1-4-8 0,-2 10 0 0,-1-7 0 16,0 4 8-16,-4 3 0 0,1-7 0 0,-1 10 0 15,-3-6-8-15,4 5 0 0,-4-5 0 0,-4 3 8 16,4-1-8-16,0 7 0 0,-3-3 0 0,3 3 8 15,-11-6-16-15,4 6-4 0,-4-3 0 0,4 3 0 16,-3 3 12-16,-4-3 0 0,3 6 0 16,-3-3 0-16,0 4-28 0,0-1-3 15,0 3-1-15,0 1 0 0,3 2 32 0,-3 1-9 0,0 3 9 0,3-4 0 16,1 10 0-16,-1-9 0 0,0 9 0 0,4-10 0 16,0 7 0-16,0-3 0 0,4-4 0 15,-1 7 0-15,4-6 27 0,0-1 4 0,0 1 1 0,4-1 0 16,-1-2-32-16,1 2 0 0,-1-2 0 0,4-4 0 15,0 6 0-15,1-2 0 0,2-1 0 0,1 1 0 16,-1-4 12-16,4 6-3 0,4-5-1 0,-4 2 0 16,0-3-8-16,0 1-11 0,4-1 3 0,-4 0 0 15,4-3-31-15,-1-3-5 0,1 3-2 0</inkml:trace>
  <inkml:trace contextRef="#ctx0" brushRef="#br0" timeOffset="203514.904">27679 8688 1094 0,'0'0'23'0,"0"6"5"0,0 0-28 0,0 1 0 0,0-1 0 0,3 0 0 16,-3 0 72-16,0 4 8 0,4-4 3 0,0 4 0 15,-1-1-48-15,1-3-10 0,-1 7-1 0,4-4-1 16,-3 1 13-16,3-1 2 0,-4-3 1 0,4 4 0 16,-3-4-5-16,3 0-1 0,-4 1 0 0,5-1 0 15,-1 0 15-15,-4-3 2 0,4 0 1 0,0 4 0 16,0-4-7-16,0-3-2 0,-3 0 0 0,6 0 0 16,-3-10-11-16,1 7-3 0,2-6 0 0,1 3 0 15,-1-7-9-15,-3-3-3 0,4 1 0 0,0-1 0 16,-4-3 4-16,-4-3 1 0,4 6 0 0,-3-2 0 15,-1-1-21-15,1-3 8 0,3 3-8 0,-7-3 0 16,3-3-19-16,-3 9-8 0,0-6-1 0,0 0-1 16,-3 1-4-16,-1 2-1 0,-3 0 0 0,4-3 0 15,-1 13-102-15,1-4-21 0,3 0-4 0</inkml:trace>
  <inkml:trace contextRef="#ctx0" brushRef="#br0" timeOffset="204065.665">28000 8729 1485 0,'-4'-10'31'0,"4"10"7"0,0 0-30 0,0 0-8 0,0 0 0 0,0 0 0 16,0 0 52-16,0 0 10 0,0 0 2 0,0 0 0 16,0 0-10-16,0 0-2 0,0 0 0 0,0 6 0 15,0 7-33-15,4-4-7 0,-4-2-2 0,4 5 0 16,3 4 3-16,-4-4 1 0,1 4 0 0,-1-3 0 16,1-1-14-16,-1 7 0 0,4-3 0 0,-3-4 0 15,-1-2 0-15,4 2 11 0,-3-9-11 0,-1 10 10 16,1-4-10-16,-4 4 0 0,3-1 0 0,-3 1 8 15,0-4 1-15,0 1 0 0,0-10 0 0,0 0 0 16,0 0 10-16,0 0 1 0,0 0 1 0,0 0 0 16,0 0-3-16,0 0-1 0,0-3 0 0,-3-4 0 15,3 1-3-15,0 0-1 0,-4-4 0 0,4 4 0 16,-3-3-13-16,-1-4 0 0,4 1 0 0,-3-7 0 16,-1 6 0-16,1 1 0 0,-4-10 0 0,3 9 0 15,-3-9 0-15,4 3 0 0,-4 1 0 0,3-4 0 16,1 6-11-16,3-6 2 0,-4 6 0 0,4-2 0 15,0 2 9-15,-4-3-8 0,4 7 8 0,0-1-8 0,0 0 8 16,0 4 0-16,0 0-9 0,4-4 9 0,0 7 0 16,-1-4-9-16,4-2 9 0,-3 6 0 0,-1-1-12 0,4 1 12 15,-3 0-12-15,3 0 12 0,0 2-26 0,0 1 2 16,0-3 0-16,4 6 0 16,-1 0-14-16,1 0-2 0,3 0-1 0,-4 6 0 15,5-6-24-15,-1 3-5 0,7-3-1 0,-7 0 0 16,4 4-29-16,-1-4-7 0,1 9-1 0</inkml:trace>
  <inkml:trace contextRef="#ctx0" brushRef="#br0" timeOffset="206509.516">28780 8142 953 0,'-4'25'20'0,"-3"-3"4"0,4 3-24 16,-1-3 0-16,0 0 0 0,1 3 0 0,3-3 66 0,0 0 8 0,0-6 2 0,0 6 0 15,0-3-8-15,0-1 0 0,3 1-1 0,-3 3 0 16,0 3-18-16,0-9-3 0,0 6-1 0,-3-9 0 16,-1 5 15-16,1-2 4 0,-1-3 0 0,4-4 0 15,-3 4-23-15,-1-1-4 0,1 7-1 0,-1-3 0 16,4-4-24-16,0-3-4 0,0 4-8 0,-3-4 11 16,3 1-11-16,0-4 0 15,0 7 0-15,0-4 8 0,0-9-8 0,0 9 0 0,0 1 9 0,0-10-9 16,3 6 0-16,-3 4 8 0,0-10-8 0,4 9 0 15,-4-9 0-15,0 0 0 0,0 0 0 0,0 0 8 16,0 0-8-16,0 0 9 0,0 0-9 0,0 0 10 16,0 0 22-16,0 0 5 0,0 0 1 0,0 0 0 15,0 0 8-15,-4-6 2 0,1-1 0 0,-1-2 0 16,4-4-36-16,0 1-12 0,4-7 9 0,-4 7-9 16,0-4 0-16,3-3 0 0,-3 3 0 0,4-2-11 15,-1 2 3-15,4-3 0 0,-3 0 0 0,3 4 0 0,0-4 8 16,4 0 0-16,-4-3 0 0,3 6 0 0,-3-2 0 0,0-8 0 15,0 4 0-15,0-3 0 0,0 7 0 0,1-4 0 16,-8 0 0-16,3 0 0 0,1 0 0 0,-1 0 0 16,1-3 8-16,3 6-8 0,-4 3 0 0,1 1 9 15,-4-7-9-15,3 6 0 0,1 10 0 0,-1 3 0 0,-3-7 0 16,0-2 0-16,0 2 8 0,0-2-8 16,0 2 0-16,0 4 0 0,0-3 0 0,0-1-9 0,4 4 1 0,-4-4 0 15,3 7-1-15,1-3 0 0,-1 0 0 0,1 3 0 31,0-4-20-31,-1 1-4 0,4 6-1 0,0 0 0 0,0 0 34 0,0 0 0 16,0 6 0-16,0 1 0 0,0 2-12 0,0 4 2 0,1 5 0 0,2-2 0 16,-3-3-2-16,4 5 0 0,-4 1 0 0,0 9 0 15,-4 1 12-15,1 8 0 0,-1 1 0 0,-3 3 0 16,4-4 0-16,-4 7 0 0,-4-6 0 0,1 3 0 16,3-4 0-16,-4 1 0 0,4-7 0 0,-3 4 0 15,3-7 0-15,-4-3 0 0,1 0 0 0,-1 3 11 16,1-9 3-16,-1 3 1 0,4-3 0 0,-3-3 0 15,3-4-15-15,0 7 8 0,0-3-8 0,0-4 0 16,0 1-12-16,3-1-8 0,-3 1-1 16,0-4-1-16,4-2-118 0,-4-1-23 15,3 0-5-15,-3-6 0 0,0 0-33 0,0 0-7 0</inkml:trace>
  <inkml:trace contextRef="#ctx0" brushRef="#br0" timeOffset="206812.045">28755 8478 1384 0,'0'0'39'0,"0"0"9"0,0 0-38 0,0 0-10 0,0 0 0 0,0 0 0 15,0 0 72-15,0 0 12 0,0 0 2 0,0 0 1 16,3-7-28-16,1 4-6 0,3 3-1 0,4-3 0 16,-1 3-25-16,1 0-6 0,-1 0-1 0,4 3 0 15,4 0-20-15,-4-3 0 0,-3 7 0 0,-1-4 0 16,5-3 0-16,-5 3 0 0,8-3 0 0,-4 0 8 16,3 0-8-16,-2 0 0 0,-1 0 0 0,0 0 0 15,3 0-125-15,1 0-20 0,21 9-4 16,-14-9-1-16</inkml:trace>
  <inkml:trace contextRef="#ctx0" brushRef="#br0" timeOffset="207252.689">29139 8497 1147 0,'0'0'48'16,"0"0"-38"0,0 0 81-16,0 0 16 0,0 0 3 0,0 0 1 0,0 0-63 0,0 0-13 0,0 0-3 15,0 0 0-15,0 0-24 0,0 6-8 0,0-6 0 0,-3 3 0 16,3 6 8-16,0 1-8 0,0-4 9 0,0 3-9 16,0 1 44-16,3-7 2 0,-3 6 1 0,4 1 0 15,-4-4-25-15,0 4-5 0,4-1-1 0,-4 3 0 16,0 1 7-16,0 0 1 0,0-1 0 0,0 1 0 15,3 5-6-15,-3-5-1 0,0 0 0 16,0-1 0-16,4-3-4 0,-4 4-1 0,3-10 0 16,-3 10 0-16,7-4-3 0,-3 4-1 15,3-4 0-15,-4 0 0 0,4 4-8 0,0-7 0 0,4 7 0 0,-4-7 0 16,4-3 12-16,-1 4 1 0,1-7 0 0,-1-7 0 16,1 7 19-16,0-6 4 0,3 0 1 0,-4-4 0 15,4-2-29-15,0-1-8 0,-3 1 0 0,3-10 0 16,0 3 11-16,-3-9-3 0,3 6 0 0,-3-3 0 15,-1 0-24-15,-3 3-4 0,0 0-2 0,0 3 0 16,0-3-22-16,-3 3-5 0,3-6-1 16,-4 3 0-16,-3 6-111 0,0 1-23 0,-3-4-4 15</inkml:trace>
  <inkml:trace contextRef="#ctx0" brushRef="#br0" timeOffset="207995.275">29542 8064 761 0,'0'9'21'0,"0"-9"6"0,0 0-27 0,0 0 0 0,0 0 0 0,0 0 0 16,-4 10 88-16,1-4 12 0,-1 0 2 0,1 4 1 15,3-10-25-15,0 9-5 0,0-9-1 0,3 6 0 16,-3-6-14-16,0 0-3 0,0 0-1 0,0 0 0 16,0 0-26-16,4 3-4 0,-1 1-2 0,-3-4 0 15,0 0 14-15,0 0 4 0,7-4 0 0,-7 4 0 16,0 0-8-16,7 0 0 0,-7 0-1 0,0 0 0 16,0 0-15-16,4 7-4 0,-1-7 0 0,1 9 0 0,-1 4-2 15,1-1-1-15,-4 1 0 0,0-1 0 0,3 10 7 0,-3-9 2 16,0 12 0-16,0-3 0 0,0 0-1 0,0 3 0 15,-3-3 0-15,3 3 0 16,-4 6 2-16,1-3 0 0,3 4 0 0,-4-4 0 16,4 0-5-16,0-3-1 0,0-3 0 0,0 3 0 0,0-3-13 0,4-3 8 15,-4 3-8-15,3 3 0 0,1-6 0 0,-4-3 8 16,3 2-8-16,1-2 0 0,-1-3 0 0,1-1 0 16,-1 7 0-16,1-10 0 0,-4 4 0 0,4-7 0 0,-1 7-12 15,1-4 12-15,-4 4-22 0,3-4 2 16,-3 1 1-16,0-1 0 0,4-3-9 15,-4 4-1-15,0-7-1 0,0-3 0 0,3 9-22 0,-3-9-4 16,0 0 0-16,0 0-1 0,0 0-59 0,0 0-12 0,0 3-3 16,0-3 0-16,0 0 3 0,0 0 1 0,0 0 0 15</inkml:trace>
  <inkml:trace contextRef="#ctx0" brushRef="#br0" timeOffset="208345.414">29326 8515 900 0,'-3'-9'38'0,"3"6"-30"16,3-3 86-16,-3-7 18 0,7 10 3 0,1-7 1 16,-1-2-8-16,0 9-2 0,3-7 0 0,1 1 0 15,3 6-38-15,-3-7-8 0,6 10-2 0,-3-6 0 16,4 6-42-16,0 0-8 0,-1 0-8 0,1 3 12 16,-1 0-12-16,1-3 0 0,0 7 0 0,-1-4 0 15,1 0 0-15,-4 6 0 0,0-2 0 0,0-1 0 16,0 0-28-16,-3-3-2 15,3 0 0-15,0 4 0 16,0-4-39-16,0-3-8 0,1-3-2 0</inkml:trace>
  <inkml:trace contextRef="#ctx0" brushRef="#br0" timeOffset="209707.93">29743 8635 718 0,'0'0'30'15,"0"0"-30"-15,0 0 52 0,0 0 5 0,0 0 1 16,0 0 0-16,0 0 4 0,0 0 1 0,0 0 0 0,0 0 0 16,0 0-2-16,0 0 0 0,0 0 0 0,0 0 0 15,0 6-12-15,0-6-2 0,0 0-1 0,0 0 0 16,0 0-8-16,0 0-2 0,0 0 0 0,3 6 0 16,-3-6-27-16,0 0-9 0,0 0 0 0,4 6 0 15,-4-6 12-15,0 0-12 16,0 0 12-16,0 0-12 0,0 0 15 0,0 7-4 0,0-7-1 0,0 0 0 15,0 0 15-15,7 6 3 0,-7-6 1 0,3 3 0 16,-3-3 0-16,7 3 0 0,-3-3 0 0,-4 0 0 16,7 6-4-16,-7-6-1 0,4 0 0 0,-4 0 0 15,7 4-11-15,-7-4-2 0,3 3-1 0,1-3 0 16,3 3 5-16,-7-3 1 0,3 0 0 0,-3 0 0 16,0 0-2-16,4-3 0 0,-1-4 0 0,-3 7 0 15,4-6-2-15,-1 6 0 0,1-3 0 0,-1 0 0 16,1-3-12-16,-4 6-10 0,3-4 2 0,1 1 0 15,-4-3-41-15,3 3-8 0,5 0-2 0,-8 0 0 16,0 3-5-16,0 0 0 0,3-3-1 0,-3 3 0 16,4-4 21-16,-4 4 5 0,7-6 1 15,-4 6 0-15,-3 0-5 0,4 0-1 0,-4 0 0 16,0 0 0-16,0 0 29 0,0 0 6 0,0 0 1 0,0 0 0 16,3 0 8-16,-3 0 0 0,4 10 0 0,-4-10 0 15,0 0 0-15,0 0 11 0,0 0-3 0,0 0 0 16,0 0 2-16,0 0 0 0,0 0 0 0,0 0 0 0,0 0 19 0,0 0 4 15,0 0 1-15,0 0 0 16,0 0-34-16,0 0 0 0,0 0 0 0,0 0 0 16,0 0 0-16,0 3 0 0,0-3 0 0,0 0 0 0,3 6 0 0,-3-6 0 15,0 0 0-15,0 0 0 0,0 0 16 0,0 0-3 16,0 0-1-16,0 0 0 0,0 0 10 0,0 0 2 0,0 0 0 16,0 0 0-16,0 0 3 0,0 0 1 0,7 0 0 15,0-3 0-15,-3 0-12 0,-1-4-3 0,5 1 0 16,-5 0 0-16,4 0 4 0,-3 2 1 0,-1 1 0 0,1-3 0 15,-1 0-8-15,-3 0-2 0,0-4 0 0,4 4 0 16,-4-4-8-16,-4 1 0 0,4 0 0 0,-3 2 0 16,-1-2-15-16,1 0 2 0,-4 2 0 0,0 1 0 15,-1-3 5-15,1 5 8 0,0-5-13 0,-3 6 5 16,3 0 8-16,-4-4 9 0,4 7-1 0,7 0-8 16,0 0 19-16,-11-3-3 0,11 3-1 0,0 0 0 15,-7 3-15-15,-3-3 0 0,3 10 0 0,0-7 0 16,0 10 0-16,-4-4-16 0,4 4 3 0,0 5 1 15,0-2 12-15,0-3-11 0,-4-1 11 0,8 4-10 16,-4-1 10-16,3 1-8 0,1 3 8 0,-1-3-8 16,1-4 8-16,-1 7 0 0,4-3 0 0,-3 2 0 15,3-5 0-15,0 0 0 0,0 2 0 0,3-5 0 16,-3-1 0-16,4-6 0 0,-4 7 0 0,3-7 11 16,1 6 2-16,-1 1 1 0,4-1 0 0,0-3 0 15,0 1-14-15,0-1 0 0,0-6 0 0,4 9 0 16,0-6-10-16,-1 7-5 0,-3-7-1 0,4 3 0 15,-1-3-47-15,5 0-9 0,-1-3-3 0</inkml:trace>
  <inkml:trace contextRef="#ctx0" brushRef="#br0" timeOffset="210148.373">30064 8531 1347 0,'0'9'38'0,"0"-9"9"0,-4 7-38 0,4-7-9 0,0 0 0 0,0 6 0 16,-3 3 64-16,3 1 10 0,-4-4 2 0,4 4 1 15,0-1-15-15,-3-6-3 0,3 10-1 0,0-7 0 16,0 0-14-16,0 7-4 0,0-4 0 0,0 4 0 15,-4-4-6-15,4 0-2 0,0 1 0 0,0-4 0 16,0 7-24-16,0-1-8 0,0-2 0 0,0-1 0 16,4 0 8-16,-4-2-8 0,0 5 0 0,3-2 0 15,-3-4 9-15,4 0-9 0,-4-6 0 0,3 0 9 16,1 10 15-16,3-7 4 0,-4-3 0 0,1 6 0 16,3-3 0-16,0 0 0 0,0-3 0 0,0 0 0 15,0 0-13-15,4 0-3 0,-4 0 0 0,0-3 0 16,3-6-2-16,-3 6-1 0,1-7 0 0,-1 7 0 15,0-6 2-15,0-1 0 0,0-2 0 0,0-1 0 16,-4 1-11-16,4-1 10 0,-3-3-10 0,-1 1 10 16,4-1-40-16,-3-6-8 0,0 6-2 0,-4-2 0 15,3 2-100-15,-3-3-21 0,0 7-4 0,-3-4-1 16,3-3-9-16,-4 3-1 0,0-2-1 0</inkml:trace>
  <inkml:trace contextRef="#ctx0" brushRef="#br0" timeOffset="210462.702">30367 8515 1652 0,'0'-9'34'0,"0"9"9"0,0 0-35 0,0 0-8 0,0 0 0 0,0 0 0 16,0 0 44-16,0 0 6 0,0 0 2 0,0 0 0 15,-3 13-26-15,3-1-5 0,-4 1-1 0,4-4 0 16,0 4-6-16,0-1-2 0,0 4 0 0,0-1 0 16,4-2-12-16,-4 3 0 0,0-1 0 0,-4 1 0 15,4 0 0-15,0-7 9 0,4 4-9 0,-4-1 8 16,0 1-24-16,0-4-6 0,0 4-1 0,0-7 0 15,0 0-151-15,0-6-30 0,0 0-7 0</inkml:trace>
  <inkml:trace contextRef="#ctx0" brushRef="#br0" timeOffset="210701.199">30187 7907 1340 0,'-7'9'38'0,"4"-5"8"0,3-4-37 0,-7 6-9 0,7-6 0 0,0 0 0 15,0 0 33-15,0 0 5 0,0 0 1 0,0 0 0 16,0 0-39-16,0 0-20 0,7 3 3 0</inkml:trace>
  <inkml:trace contextRef="#ctx0" brushRef="#br0" timeOffset="211182.984">30660 7976 1599 0,'0'0'33'0,"0"0"8"0,0 0-33 16,0 0-8-16,0 0 0 0,0 0 0 0,7 9 68 0,-3-5 11 0,-1 8 2 0,1 1 1 15,-1 2-45-15,1-2-9 0,3 6-1 0,-4-4-1 16,-3 4 4-16,4-3 1 0,-4 3 0 0,0-1 0 16,3 4-2-16,-3 4 0 0,0 2 0 0,0 3 0 15,0-3-6-15,0 4-2 0,-3-4 0 0,-1 3 0 16,4 1-4-16,-3-4-1 0,-1 3 0 0,4 1 0 16,0-4-5-16,0 0-2 0,0-3 0 0,0 3 0 15,0 1-1-15,4-4 0 0,-4 9 0 0,0-3 0 16,3-2 8-16,-3 5 2 0,4-9 0 0,-4 10 0 15,0-4-7-15,0-3-2 0,0 4 0 0,0-4 0 16,-4 0-9-16,4-6 0 0,-3-3 0 0,-1 0 0 16,4 3 0-16,-3-3 0 0,-1 2 0 0,4 1 0 15,0-3 0-15,0-6 0 0,0 2 0 0,-3-5 0 16,3-1 0-16,0 1-9 0,0-10 9 0,0 0-13 16,0 0-11-16,0 0-1 0,0 0-1 0,0 0 0 15,0 0-29-15,0 0-5 0,0 0-2 0</inkml:trace>
  <inkml:trace contextRef="#ctx0" brushRef="#br0" timeOffset="-158041.414">2780 13097 1044 0,'-7'6'21'0,"7"-6"7"0,0 0-28 0,0 0 0 0,0 0 0 0,0 0 0 15,0 0 20-15,0 0 0 0,0 0-1 0,0 0 0 16,0 6 29-16,0-6 5 0,0 0 2 0,3 7 0 15,-3-7-15-15,0 3-2 0,0-3-1 0,4 6 0 16,-4-6-6-16,3 6-2 0,-3-6 0 0,4 0 0 16,-1 10-11-16,-3-10-2 0,4 3-1 0,-4 6 0 15,0-9-23-15,4 7-5 0,-4-7-1 0,3 6 0 16,-3 0 48-16,0 0 10 0,0 4 1 0,4 2 1 16,-1 1-22-16,-3-1-5 0,4 1-1 0,-1 6 0 15,1-4-18-15,-1 10 0 0,1-3 0 0,-1 0 0 16,1 3 0-16,-1 1 0 0,1 5 0 0,-1-6 0 15,1 0 55-15,-1 3 7 0,-3-3 2 0,4 0 0 16,-4 1 0-16,0-1 0 0,0 0 0 0,-4 3 0 16,4 0-52-16,0-3-12 0,-3 0 0 0,3 4 0 15,0-7 11-15,-4 3-1 0,4 0 0 0,0-10 0 16,-3 7-10-16,3-3-14 0,0-3 3 0,-4-4 1 16,4 1 10-16,0-1 0 0,0 1 0 0,0-4 0 15,0 1-26-15,0-4-3 0,0 0-1 0,0-6 0 16,0 0-27-16,0 0-6 0,0 0-1 0,0 0 0 15,0 0-90-15,0-6-18 0,0 0-4 0</inkml:trace>
  <inkml:trace contextRef="#ctx0" brushRef="#br0" timeOffset="-157694.557">2522 13555 1325 0,'-7'0'37'0,"4"0"9"0,3 0-37 0,-11-4-9 0,11 4 0 0,0 0 0 16,0 0 32-16,0 0 4 0,0 0 0 0,0 0 1 15,0 0-17-15,11-6-3 0,-4 3-1 0,7 0 0 16,0 3-6-16,0 3-2 0,7 0 0 0,1 3 0 15,2-2 10-15,4-4 2 0,-3 6 0 0,3-3 0 16,1 6-3-16,-1-2 0 0,-4 2 0 0,-2 1 0 16,-1-7 4-16,4 3 1 0,-4-6 0 0,3 0 0 15,-2 0-6-15,-8 0-2 0,7 0 0 0,-4 0 0 16,1-6-1-16,0 3 0 0,-4-7 0 0,0 1 0 16,-7 2-13-16,4-2 11 0,3 0-11 0,-7 2 10 15,7-2-146-15,-7 3-28 0</inkml:trace>
  <inkml:trace contextRef="#ctx0" brushRef="#br0" timeOffset="-157228.016">3397 13595 1234 0,'-10'7'25'0,"-4"-7"7"0,3 0-32 0,4 0 0 0,-4 0 0 0,1 0 0 16,-1 0 80-16,4 0 8 0,-3 6 3 0,2-3 0 16,5 0-23-16,-4-3-4 0,7 0 0 0,-11 6-1 15,4 1-50-15,0-1-13 0,0 3 0 0,0-2 0 16,4 5 0-16,-1 1 0 0,4-4 0 0,0 4 0 16,0-1 0-16,0 7 0 0,0-3 0 0,0 3 0 15,0-1 41-15,0-2 3 0,4 0 1 0,-1 3 0 16,-3-4-21-16,4 1-4 0,-1 0 0 0,4-1-1 15,-3-2 16-15,-1-4 3 0,4 1 1 0,-3-4 0 16,3 0-19-16,0-3-3 0,-4-3-1 0,5-3 0 16,2-3-8-16,1 3-8 0,-1-10 12 0,1 1-12 15,3-7 9-15,0 3-9 0,4-6 0 0,-1 0 9 16,-6 0-9-16,0-3 0 0,-1 3 0 0,4-3 0 16,-7 3 0-16,0 7 0 0,-3-4 0 0,-4 3 0 15,3 0 0-15,-6 1 0 0,-1 2 0 0,1 1 0 16,-4-1-49-16,0 4-12 0,-4 2-3 0,1 1 0 15,-1 3 36-15,4 3 8 0,-7 0 0 0,3 3 1 16,-6 3-21-16,6 1-4 0,-3 2 0 0,0 4-1 16,3-1 45-16,-3 1 21 0,3-1-1 0,-3 4-1 0,7 0-29 15,-3-1-6-15,-4 1 0 0,10 0-1 16,1-4-111-16,3-2-21 0,7-1-5 0</inkml:trace>
  <inkml:trace contextRef="#ctx0" brushRef="#br0" timeOffset="-156696.205">3775 13636 1340 0,'0'0'28'0,"-7"3"7"16,-4-3-35-16,8 3 0 0,-4-3 0 0,-1 7 0 15,5-7 108-15,-4 6 16 0,7-6 2 0,-7 3 1 16,7-3-102-16,-7 3-25 0,7-3 0 0,0 0 0 15,-4 7 56-15,4-7 5 0,0 0 2 0,0 6 0 16,-3 6-31-16,3-5-7 0,3 2-1 0,-3 4 0 16,4-7-10-16,-1 9-2 0,4-8-1 0,-3 12 0 15,-1-7-1-15,4 4 0 0,-3-4 0 0,0 1 0 16,-1-1-10-16,1-2 12 0,-1 2-12 0,4-2 12 16,-3-1 3-16,3 1 1 0,-4-4 0 0,4 6 0 0,0-5-16 15,-3-1 0-15,-4-6 0 0,0 0 0 16,7-3 31-16,0 0 9 0,0-4 3 0,4-5 0 0,-4 6-18 0,0-10-3 0,-4 3-1 15,4-2 0-15,-3-4-21 0,3 0 0 16,-4 0 0-16,1-3 0 0,0 10 0 0,-1-4 0 0,1 4 0 16,-4-1 0-16,0-3 0 0,0 4 0 0,0-1 0 0,-4 1 0 15,4-1 0-15,0-3 0 0,-3-2 0 0,-1 8 0 16,4-2-98-16,-4-1-24 16,1 7-5-16,-1-4-1 0,4 4-85 0,0 0-18 15</inkml:trace>
  <inkml:trace contextRef="#ctx0" brushRef="#br0" timeOffset="-156223.206">4096 13649 1552 0,'-4'9'44'0,"1"-6"10"0,-1 7-43 0,4-1-11 15,-3-3 0-15,3 4 0 0,0-1 104 0,0 4 20 16,0-4 3-16,3 0 1 0,1-2-80 0,-4 5-15 0,3 1-3 0,1 3-1 16,-1-10-9-16,1 6-3 0,-1-2 0 0,1-1 0 15,-1 1 3-15,1-4 0 0,-1 0 0 0,1 0 0 16,-4-6-8-16,4 0-2 0,-4 0 0 0,0 0 0 15,0 0-10-15,0 0-17 0,3 0 4 0,-3-3 1 32,0 3 51-32,0 0 10 0,0 0 3 0,0 0 0 0,0 0-32 0,0 0-7 0,0-9-1 0,-3 6 0 15,3-7 2-15,-4-2 0 0,4-4 0 0,-4 0 0 16,4 1-22-16,-3-7-5 0,3 6-1 0,0-3 0 16,0 0 14-16,0 1 16 0,0-4-3 15,0 9-1-15,0-9-12 0,0 7 0 0,0-4 0 0,0 6 0 16,3 1-9-16,-3-4-2 0,0 3 0 0,4 4 0 15,-4-4 11-15,4 4 11 0,-4 0-3 0,3-4 0 16,1 10-8-16,3-6 0 0,-4 5 0 0,4 1-11 16,-3 0 11-16,3 0-8 0,0 3 8 0,0 0-8 15,0 0-48-15,4 3-10 0,3 0-2 0,-4 4 0 16,4-7-105-16,0 6-22 0,4 0-4 0</inkml:trace>
  <inkml:trace contextRef="#ctx0" brushRef="#br0" timeOffset="-155646.144">4427 13539 1579 0,'0'0'32'0,"0"0"10"0,0 0-34 0,0 0-8 16,0 0 0-16,-3 9 0 0,3-2 53 0,0 5 9 0,0-2 2 0,0 2 0 15,0-2 0-15,0 2 0 0,3 1 0 0,-3-4 0 16,0 4-52-16,4-1-12 0,-4-2 0 0,3 2 0 16,-3-3 51-16,4-2 7 0,-1 5 2 0,1-2 0 15,0-7-45-15,-4-3-15 0,0 0 9 0,0 0-9 16,0 0 0-16,0 0 0 0,0 0 0 0,0 0 0 15,0 0 0-15,0 0 0 0,3 0 0 0,-3 0 0 16,4 0 0-16,-1-6 0 0,1-1 0 0,-1 4 0 16,-3 0 0-16,0-3 0 0,0-4 0 0,0-2 0 15,0 6-46-15,0-4-14 0,-3-2-4 0,3-1 0 16,-4 4 52-16,-3-7 12 0,4 3 0 0,-5-2 0 16,5 2 18-16,-1 7 6 0,4-4 2 0,-3-2 0 15,3 3-42-15,0-1-8 0,3 7-1 0,-3-6-1 16,4 2 26-16,3 1 0 0,0 3 0 0,4-3 0 15,-1 2 0-15,1-5 0 0,3 9 0 0,4-3 0 16,-1 3 0-16,-6 3 0 0,3-3 0 0,4 0 0 16,-4 9 0-16,0-5 17 0,-4 2-2 0,4 0-1 15,1 4-22-15,-5-4-5 0,1 0-1 0,-4 7 0 0,0-4 14 16,3 4 0-16,-3-4 0 0,4 4 0 0,-7-1 48 16,-1 1 13-16,1-1 3 0,-1 1 0 15,1 2-52-15,-4 1-12 0,0-3 0 0,0 2 0 0,0-5 0 0,3 2 0 16,-3 1 0-16,0-4 0 0,-3 1 0 0,3-1 0 15,0-3 0-15,0 7 0 16,0-4-158-16,0-2-34 0,0-1-8 0</inkml:trace>
  <inkml:trace contextRef="#ctx0" brushRef="#br0" timeOffset="-155126.122">4925 13520 1824 0,'0'0'38'15,"0"6"8"-15,0-2-37 0,0-1-9 0,3 3 0 0,1 0 0 16,-4 0 97-16,3-2 18 0,1 2 3 0,-1 0 1 15,1-6-58-15,3 10-11 0,0-7-2 0,0 3-1 16,0-3-17-16,4 0-3 0,3-3-1 0,-4 0 0 16,8 0-26-16,-4-3 0 0,0 3 8 0,0-3-8 15,4-3 0-15,-4 6 8 0,0-7-8 0,0 1 8 16,4 3-8-16,-7-6 0 0,-4 5-10 0,0-2 10 16,0 0 0-16,-4 0 0 0,4-1 11 0,0 1-3 15,-3 0-8-15,-1 0-13 0,1-1 3 0,0 1 1 0,-4 3-3 16,0 3 0-16,0-6 0 0,0 6 0 15,-4-7-11-15,-3 1-2 0,3 3-1 0,-3-6 0 0,0 9 4 0,0-4 1 0,0 4 0 0,4-3 0 16,-8 3 21-16,1 3 0 0,-5-3 0 0,5 4 0 16,-1-4 0-16,1 6 18 0,-1 0-2 0,4 3 0 15,0-5-5-15,3 8-2 0,1-2 0 0,-1 2 0 16,4 1-9-16,0 2 0 0,0-2 0 0,4 3 0 16,-1-1 0-16,1 1 0 0,-1 3 0 0,5-4 0 15,-1-2 0-15,-4 3 0 16,4-4 0-16,0 1 0 0,0-1 0 0,0 1 0 0,0-4 0 0,0 1 0 15,8 2 0-15,-8-2 0 0,3 2 0 0,1-2 0 32,3 2-20-32,0-6-5 0,0 7-2 0,4-4 0 0,-1 1-53 0,8-7-10 0,-11 6-2 15</inkml:trace>
  <inkml:trace contextRef="#ctx0" brushRef="#br0" timeOffset="-154344.939">6389 13514 451 0,'-7'0'12'0,"7"0"4"15,-4 0-16-15,-3 0 0 0,7 0 0 0,-7-6 0 16,7 6 45-16,-3 0 6 0,3 0 1 0,-7 0 0 16,-1 0-1-16,1 0 0 0,4-4 0 0,3 4 0 15,-7-3 37-15,3 0 7 0,4 3 1 0,-7-3 1 16,7 3-53-16,-3-9-10 0,3 9-2 0,0 0-1 16,0 0 26-16,0 0 6 0,0 0 1 0,0 0 0 15,-4 0 0-15,4 0 0 0,-3-4 0 0,3 4 0 16,0 0-12-16,0 0-1 0,0 0-1 0,0 0 0 0,3 10-29 0,1-1-5 0,-1 4-2 0,1 3 0 15,-1-1 3-15,1 1 1 16,3 3 0-16,-4 0 0 0,4-4 2 16,1-2 0-16,-1-1 0 0,0-2 0 0,0-1-12 0,3-6-8 0,-3 10 12 15,7-7-12-15,-6 0 15 0,-1-3-4 0,3 4-1 16,1-7 0-16,-1 0 7 0,1 6 2 0,3-6 0 16,-3 0 0-16,-4 0-19 15,3 0-11-15,-3-6 2 0,7 6 0 0,-7-3 40 0,-3-4 8 16,3-5 1-16,0 6 1 0,0-1-15 0,0-5-3 0,0 5-1 15,-3-2 0-15,3-10-22 0,-4 7 0 0,1-10 0 16,-4 6 8-16,3-3-8 0,-3 0 0 0,4 1 0 0,-4-4 0 16,0 9 0-16,-4-3 12 0,4-2-4 0,0 11 0 15,0-2-64-15,-3-4-12 16,3 1-2-16,0-1-1 0,0 4-80 0,-4-4-16 0,4 4-3 16</inkml:trace>
  <inkml:trace contextRef="#ctx0" brushRef="#br0" timeOffset="-153679.207">6759 13548 1462 0,'0'0'30'0,"0"0"8"0,0 0-30 0,0 0-8 0,0 0 0 0,-7 7 0 15,7-7 83-15,0 0 15 0,0 0 3 0,-3 9 1 16,-1-6-18-16,4-3-3 0,-3 13-1 0,-1-4 0 15,1-3-44-15,3 1-10 0,0-7-2 0,0 9 0 16,0-6-11-16,0 7-2 0,0-1-1 0,0-3 0 16,3 1-10-16,-3-7 8 0,0 3-8 0,4 6 8 15,-1-6-8-15,1 7 0 0,-1-7 0 0,1 3 0 16,-1 0 0-16,1-3 0 0,6 1 0 0,-6-1 0 16,3 3 0-16,-7 0 0 0,7-6 0 0,-3 10 0 15,3-7 0-15,-4-3 0 0,-3 0 0 0,7 6 0 16,-7-6 0-16,0 0 0 0,0 0 0 0,0 0 0 15,0 0 13-15,0-6 4 0,0-7 1 0,-3 7 0 16,-1-7-5-16,4-2-1 0,-3 2 0 0,3 1 0 16,-4-1-30-16,1-3-6 0,-1 4-2 0,4-4 0 15,-4 4 26-15,4-4 0 0,0 0 0 0,0 1 0 16,0 2 0-16,0 1 0 0,0-1 0 0,0 0 0 16,4 4 46-16,0-3 14 0,-1 2 4 0,4-2 0 15,-3 8-103-15,3-5-20 0,0 3-4 0,0 0-1 16,3 6 76-16,-3 0 14 0,4 6 3 0,0 0 1 0,-1-6-30 15,1 9 0-15,3-5 0 0,-7 2 0 16,7 0 0-16,-3 0 0 0,3-2 0 0,-4 5 0 0,4 0 0 16,-3-2 0-16,0 5 0 0,-4-2 0 0,3 2 33 0,4-2 1 0,-7 2 0 15,-7 1 0-15,7-1-34 0,-3 1-20 16,0 2 2-16,-4 1 1 0,3-3 27 0,-3 2 6 16,4-5 0-16,-4 2 1 0,0 1-17 0,0-1-12 0,0-5 1 0,-4 2 1 15,4-9-86 1,0 0-18-16,0 0-3 0</inkml:trace>
  <inkml:trace contextRef="#ctx0" brushRef="#br0" timeOffset="-153010.508">8590 13025 1314 0,'0'0'37'0,"-7"-3"8"0,7 3-36 0,-3-4-9 0,3 4 0 0,-8-3 0 15,1 0 87-15,0 0 15 0,4-3 3 0,-4 6 1 16,0-7-9-16,0 1-1 0,0 3-1 0,0-6 0 15,0 2-35-15,3-2-8 0,-3 0 0 0,0-1-1 16,0-2-26-16,0 2-5 0,-4-5 0 0,1 2-1 16,-4 0-27-16,3-5-6 0,-3 5-1 0,-4 1 0 15,1 2 31-15,-1-2 7 0,0 5 1 0,-3-2 0 16,0-1-39-16,3 10-7 0,-3-3-2 0,3 6 0 16,4 7 24-16,-3-1 0 0,3 10 0 0,0-3 0 15,-1-1 0-15,1 1 0 0,7-6 0 0,-10 15 0 16,2-3-14-16,8 0 5 0,0 6 1 0,0 0 0 15,0 0 8-15,4 4 0 0,-1-4 0 0,1-3-8 16,3-3 8-16,0 6 0 0,0-3 0 0,3 3-8 16,-3 4 8-16,4 2 0 0,-4 4 8 0,3 12-8 15,1-3 12-15,-1-3-3 0,1 3 0 0,-1-3 0 16,1-3-9-16,-1-4 0 0,4-2 0 0,-3-1 0 16,-4 1 0-16,4 2 0 0,-4-5 0 0,0-1 0 15,0-6 28-15,0-3 4 0,0-3 1 0,0 0 0 16,0-7-25-16,0 1-8 0,0-4 0 0,0-2 0 15,0-7-21-15,0 0-11 0,0 0-3 0,0 0 0 0,0 0 19 16,-4-4 4-16,0-5 1 0,4-4 0 16,0 1-229-16,0-1-45 0</inkml:trace>
  <inkml:trace contextRef="#ctx0" brushRef="#br0" timeOffset="-152739.399">7895 13533 1117 0,'0'0'47'0,"0"0"-38"15,7-3 34-15,-3-1 6 0,-1 4 2 0,4-6 0 16,0 6 18-16,4 0 4 0,-4 0 1 0,4 0 0 16,3 0-3-16,0 0-1 0,0 0 0 0,0 0 0 15,7 6-30-15,-7-2-7 0,4-4-1 0,3 3 0 16,0 3-7-16,0-3-1 0,4 0-1 0,-4 0 0 15,1 0-23-15,-5 1 0 0,1-4 0 0,-4 0 0 16,0 0 15-16,4 0-2 0,-4-4 0 0,3 4 0 16,-3-3-39-16,1 0-8 0,2 0-2 15,4 0 0-15,-3-3-116 0,3 3-24 0,-7-1-5 0</inkml:trace>
  <inkml:trace contextRef="#ctx0" brushRef="#br0" timeOffset="-152528.915">8604 13646 1607 0,'-3'3'68'0,"-1"6"-55"15,1-6 50-15,-1 7 9 0,1-7 3 0,-1 9 0 16,1-2-30-16,3-1-5 0,-4 1-2 0,4 2 0 16,0 1-21-16,0-4-4 0,0 7-1 0,0-4 0 15,4 1-12-15,-4-1 0 0,0 1 8 0,3-4-8 16,-3 1 0-16,4-7-8 0,-1 6 8 0,-3-9-13 15,0 0-143-15,0 0-28 0,0 0-5 0</inkml:trace>
  <inkml:trace contextRef="#ctx0" brushRef="#br0" timeOffset="-152349.444">8523 13313 1578 0,'-3'6'44'0,"-1"1"12"16,1-1-45-16,3 3-11 0,0-2 0 0,0-7 0 15,0 0 28-15,0 0 3 0,0 0 1 0,0 0 0 16,0 0-108-16,0 0-22 0,3-3-4 0</inkml:trace>
  <inkml:trace contextRef="#ctx0" brushRef="#br0" timeOffset="-151960.693">8890 12815 1454 0,'-7'34'30'0,"3"-15"8"0,1-3-30 0,-1 9-8 0,4 6 0 0,-3-3 0 15,3 0 93-15,-4 4 18 0,4-4 3 0,0 0 1 16,0 0-37-16,4 1-7 0,-4-4-2 0,3 0 0 16,1 0-17-16,-1-3-4 0,1 6-1 0,3-3 0 15,-3 0-10-15,3 0-1 0,3-3-1 0,-3 0 0 16,0 0-11-16,0-3-3 0,0 0 0 0,0-3 0 15,-3 5-6-15,3-5-2 0,-3 0 0 0,3 0 0 16,-4 2-2-16,1-2-1 0,-1 0 0 0,-3 6 0 16,0-10-10-16,0 7 0 0,0-3 9 0,-3 3-9 15,-1-4 0-15,4 4 0 0,-3-3 0 0,3-7 0 16,-4 4-14-16,4-4-7 0,-3-3-2 0,3 1 0 16,0-7-78-16,0 0-16 0,0 0-3 0</inkml:trace>
  <inkml:trace contextRef="#ctx0" brushRef="#br0" timeOffset="-151088.233">9179 13426 1792 0,'0'13'51'0,"-3"-4"10"0,3 0-49 0,-4 1-12 0,4-4 0 0,0 7 0 16,0-1 54-16,-3-2 8 0,3 2 2 0,0-2 0 15,0-1 0-15,0 3 0 0,0-2 0 0,3-4 0 16,-3 7 0-16,0-4 0 0,4 1 0 0,-4-1 0 15,3-3-52-15,-3 4-12 0,4-1 0 0,-1-3 0 16,-3-3 54-16,0 4 8 0,4 2 2 0,-4-6 0 16,0-3-52-16,0 7-12 0,0-7 0 0,0 6 0 15,0-6 0-15,3 0 0 0,-3 0 0 0,0 0 0 16,0 9 0-16,0-9 0 0,0 0 0 0,0 0 0 16,0 0 0-16,0 0 0 0,0 0 0 0,0-9 0 15,0 3 0-15,0-7 0 0,0 0 0 0,4-2 0 16,-4 2 0-16,0-2 0 0,3-4 0 0,-3 6 0 15,4 1 0-15,0-4 0 0,-1 3 0 0,1 1 0 16,-1 2 0-16,1 1 0 0,-1 0 0 0,1 5 0 16,-1-5 0-16,1 6 0 0,-1 0 0 0,-3 3 0 15,4-6-48-15,3 6-13 0,0 0-3 0,0 6 0 0,0-3 52 16,0 0 12-16,0 3 0 0,0 1 0 0,0 2 23 16,-3-3 7-16,3 1 2 0,0 2 0 15,-4 0-21-15,1-2-11 0,3 8 12 0,-4-2-12 0,1-7 12 16,0 7-4-16,-1-4 0 0,1 4-8 0,-1-7 10 0,-3 0-10 15,4 4 8-15,-1-7-8 16,-3-3 8-16,0 0-8 0,0 0 8 0,0 0-8 0,0 0 0 0,0 0 0 0,0 0 0 0,0 0 0 16,0 9-9-16,0-9-7 15,4 3-2-15,-4-3 0 0,0 0-5 0,0 0-1 0,0 0 0 0,0 0 0 16,7 0 4-16,-4 0 0 0,4 0 0 0,-3-3 0 16,3 0-8-16,-4-3 0 15,5 6-1-15,-5-3 0 0,4-7 1 0,-3 7 1 16,-1-6 0-16,4 2 0 0,-3 1 11 0,-1-3 1 0,1 2 1 0,-1 1 0 15,1 3 14-15,-1 0 0 0,1-3 0 0,-1 2 0 16,5 1 0-16,-5 0 0 0,1 0 0 0,-4 3-9 16,0 0 19-16,3 0 4 0,4 3 1 0,-7-3 0 15,4 0 8-15,3 0 1 0,0 0 1 0,-4-3 0 16,-3 3-6-16,4 0-2 0,3 0 0 0,-4 3 0 16,4 0-5-16,1 0-2 0,-1 1 0 0,-4 5 0 15,4-6-2-15,0 10 0 0,-3-1 0 0,3-2 0 16,0 2-8-16,0 1 12 0,0-1-12 0,-4-2 12 15,5 2-12-15,-1 1 0 0,0 2 0 0,0-2 0 16,0 3 0-16,0-4 0 0,0 1 0 0,3 9 0 16,-2-3 0-16,2-4 0 0,-3-2 0 0,0-1 0 15,0 1 0-15,-3-4 0 0,3-6 0 0,-4 10 0 16,4-13 0-16,-7 0 0 0,4 0 0 0,3 0 0 16,0 0-149-16,0-6-26 0,0-1-5 0</inkml:trace>
  <inkml:trace contextRef="#ctx0" brushRef="#br0" timeOffset="-150814.152">10033 13768 1811 0,'0'9'37'0,"0"1"11"0,0-1-39 0,0 4-9 0,0-7 0 0,4 6 0 16,-4-2 71-16,0-4 12 0,3 0 2 0,-3-6 1 15,0 0-34-15,0 0-8 0,0 0 0 0,0 0-1 16,0 0-33-16,0 0-10 0,0 0 0 0,0 0 0 16,0 0-66-16,4-3-20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06T14:23:15.2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 8288 0 0,'0'0'190'0'0,"0"0"28"0"0,0 0 7 0 0,0 7 6 0 0,-5 40-231 0 0,10-6-66 0 0,-5-20-454 0 0,0-18 103 0 0,0-3-470 0 0,0 0-1799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11T18:44:03.08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3249 6455 828 0,'0'0'18'0,"0"0"4"0,0 0 1 0,0 0 0 0,0 0-23 0,0 3 0 0,-3 7 0 0,3 2 0 15,0 1 65-15,0-1 9 0,0 7 2 0,0-6 0 16,0-1-17-16,0 1-3 0,0 2-1 0,-4 4 0 15,4 6-25-15,0-12-5 0,0-4-1 0,0 4 0 16,0 3-15-16,0 2-9 0,0-2 10 0,0 9-10 16,0-3 8-16,0 9-8 0,0 4 0 0,0-1 0 15,0-2 8-15,0 2-8 0,0 1 0 0,0 6 0 16,0-4 8-16,0 1-8 0,-4 3 0 0,4-10 0 16,-3 3 8-16,3 1-8 0,3-4 0 0,-3-3 0 15,0 4 0-15,0-4 0 0,0-6 0 0,0 0 0 0,4-6 12 16,-4-1-3-16,0-8-1 0,0-7 0 0,0 0 15 15,0 0 2-15,0 0 1 0,0 0 0 0,0 0 10 0,0 0 3 16,0 0 0-16,-7 0 0 0,0-4-24 16,0-5-5-16,0-7-1 0,3-2 0 0,-3-4-9 0,4 3 0 15,-4 0 0-15,3-6 0 0,1 0 0 0,-1 0 0 16,1-4 0-16,-1 1 0 0,4-3 0 0,0 0 0 16,-4-1 0-16,1 1 0 0,-1-1 0 0,1 1 0 15,3 0 0-15,0-1 0 0,0 4 0 16,0 0 0-16,0 3 0 0,0-3 0 0,0 3 0 0,0 3 0 15,3 3 0-15,-3-9 0 0,4 2 0 0,-1 5 0 16,1-5 0-16,0 1 0 0,-1 0 0 0,4 3 0 0,0 0 0 16,0 0 0-16,0 4 12 0,0 5 1 15,0-3 0-15,0 1 0 0,4 2-13 0,-4 4-18 0,7-4 4 0,-7 4 1 16,4 3 13-16,-4-1 8 16,3 7 0-16,-2 0-8 0,-1 0 0 0,7 7 0 0,-7-4 0 0,3 0 0 15,1 9 0-15,0-5 0 0,-1 2 0 0,1-3 0 16,-1 7 0-16,1-4-9 0,-1 1 9 0,-3 2-8 15,1-2-2-15,-1 2 0 0,0-6 0 0,0 10 0 16,0-10 10-16,-4 7 0 0,-3-4 0 0,4 7-8 16,-4 6 8-16,0-10 0 0,0-12 0 0,0 0 8 15,-4 7-8-15,-3-1 11 0,-3 0-11 0,-1-3 12 16,0 10-12-16,1 0 0 0,-4 21 9 0,-7-6-9 16,-1-9 0-16,5-10 0 0,-1-18 0 0,-3 9 0 15,3 9 13-15,1 7-1 0,-4-6-1 0,-1 2 0 16,8-2-11-16,-3-7-16 0,3 3 4 0,3-3 1 15,0 0 11-15,1 0 0 0,-1 4 0 0,1-1 0 0,3 0 0 16,0-6 8-16,7 0-8 0,-4 10 11 16,4-10-11-16,-7 3 0 0,3 3 0 0,4-6 0 0,0 0 0 0,0 0 0 15,0 0 0-15,0 0 0 0,0 6 0 0,0 0 0 16,4 1 0-16,-4-7 0 0,0 0 0 0,7 0 0 16,0-3 0-16,0 3 0 0,0 0 0 0,4 0 0 15,-4-4-9-15,0 1 9 0,0 0 0 0,0 0 0 16,0 6 0-16,0 0 0 0,0 10 0 15,0-1 0-15,0 1 0 0,0 3-10 0,4-4 10 0,-4-6 0 16,0 1 0-16,4-1 0 0,-1 0 0 0,1 1 0 16,-1 2 0-16,1-3-8 0,-4 1 8 0,-4-1 0 0,8 6 0 0,-4-2 0 15,4-4 0-15,-1 0 0 0,1 1 0 0,-1 5 0 16,-2 1 0-16,-1-1 0 0,0-9 0 16,3 7 0-16,-3-1 0 0,0 4 0 0,0-7 0 0,-3 3-12 15,-1 1 12-15,1-1-8 0,-4 4 8 0,0-1-8 16,0 4 8-16,-4 0-8 0,4-4 8 0,-3 4-8 15,-1-4 8-15,1-2 0 16,3-1 0-16,-7-3 0 0,3-6 8 0,1 10 4 0,-1-1 1 0,1 4 0 16,-8-1-13-16,1 4-12 0,6 3 3 0,-3-3 0 15,0-4 9-15,0 1 8 0,3 5-8 0,-3-8 11 0,4-4-11 16,-1 7 0-16,1-7 0 0,3-6 0 16,0 0 0-16,0 0 0 0,0 0 9 0,0 0-9 0,-7 0 33 0,0-6 3 15,3 6 0-15,0-7 0 16,-3 1-58-16,4 0-11 0,-1 0-3 15,4 6 0-15,-10 6 13 0,3-3 3 0,-4 0 0 0,4-3 0 16,0-3-156-16,0-6-32 0</inkml:trace>
  <inkml:trace contextRef="#ctx0" brushRef="#br0" timeOffset="582.995">3552 7305 843 0,'0'0'24'0,"0"0"5"0,0 0-29 0,0-9 0 0,0-7 0 0,4-1608 0 0,-4 3223 54 0,0-1612 5 16,0-6 1-16,-4 10 0 0,4 3-16 0,4-1-2 15,-4 4-1-15,0 3 0 0,0 0-29 0,0 0-12 16,0 0 8-16,0-9-8 0,0 6 0 0,0 0 0 16,0 3 0-16,0-7 0 15,0 1 0-15,4 3 0 0,-4 3 0 0,0 0 0 0,0 0 0 0,0 0 8 16,-4-3-8-16,4 3 0 0,0 0 10 0,0 0-10 16,0 0 12-16,0 0-12 0,0 0 23 0,0 0-3 15,0 0 0-15,0 0 0 0,0 0 22 0,0 9 4 16,-4 7 1-16,4 0 0 0,4-4-15 0,-4-6-4 15,0 7 0-15,0-4 0 0,4 1-3 0,-1-1-1 16,-3-6 0-16,4 7 0 0,-1 2-12 0,1-5-4 0,-4 8 0 16,3-2 0-16,-3 2-8 0,4 4 0 15,3 9 0-15,-7-2 0 0,3-4 0 0,-3-1 8 0,4-5-8 16,-4 6 0-16,3-9 0 0,-3-1 8 0,0 1-8 16,0-1 0-16,0-2 0 0,0-10-20 0,0 0 3 0,0 0 1 31,0 0-108-31,0 0-22 0</inkml:trace>
  <inkml:trace contextRef="#ctx0" brushRef="#br0" timeOffset="837.162">3701 6825 1249 0,'0'0'27'0,"0"0"5"0,0 0 2 0,0 0 2 0,-4-6-28 0,4 6-8 16,0 0 0-16,0 0 0 0,-7-6 47 0,7 6 8 16,-7 0 1-16,7 0 1 0,-4 0-48 0,4 0-9 15,0 0 0-15,-7 0-646 0</inkml:trace>
  <inkml:trace contextRef="#ctx0" brushRef="#br0" timeOffset="1459.411">3814 7114 851 0,'0'0'36'0,"0"0"-36"0,0 0 0 0,0 6 0 16,-4 0 91-16,4-3 11 0,0-3 2 0,0 0 1 0,0 10-3 15,0-10-1-15,0 0 0 0,0 0 0 16,0 0-41-16,0 0-8 0,0 0-1 0,0 0-1 0,0 0-22 0,0 0-5 15,7 3-1-15,0 6 0 0,-7-9-35 0,7 3-7 16,4 4-2-16,-4-4 0 0,3 0 22 16,-3 0 0-16,4-6 0 0,-4 3 0 0,7 3 25 0,-3-6 10 15,-1 3 1-15,-6-3 1 0,6 0-25 0,-6 0-4 16,3-1-8-16,-3-2 11 0,3 0-3 0,-4 0 0 16,-3-1 0-16,-3 1 0 0,3 0 3 0,0 0 0 15,-4-1 0-15,1-2 0 0,-1 6-11 0,1 0 0 16,-1-4 0-16,-3 1 8 0,3-3-8 0,-3 2 0 15,7-5 0-15,-7 9 0 0,0-7 0 0,4 7 0 16,-4-3 0-16,-7 3 0 0,7-4-11 0,-1 1-1 16,1-3 0-16,-3 9 0 0,-1-3 12 0,4 3 0 0,0-3 0 15,-3 3 0-15,2 3 0 0,5-3-8 0,-4 3 8 16,7-3 0-16,-4 6-14 0,1 3 2 16,-4 1 1-16,3 6 0 0,1-10-1 0,3 13 0 0,0-4 0 15,0 14 0-15,0-4-10 0,0 0-2 0,0-3-1 16,0 3 0-16,0 0 36 0,3 3 7 0,-3-6 2 0,4 6 0 15,-4-9-32-15,3 3-7 0,-3-3-1 16,0-4 0-16,4 1 20 0,-1 0 0 0,1 0 0 0,-4-4 0 16,3-3 0-16,1 4 0 0,-1-4 0 0,1-2 0 15,0 5 25-15,6-2 9 0,-6-10 2 0,-4 0 0 16,10 9-25-16,-3-9-11 0,4 3 10 0,-1 3-10 16,1-6 0-16,3 0 0 0,0-6 0 0,0 3-556 15,0 0-108-15</inkml:trace>
  <inkml:trace contextRef="#ctx0" brushRef="#br0" timeOffset="1955.004">4191 7095 1267 0,'0'0'28'0,"0"0"5"0,0 0 2 0,0 0 1 0,0 0-36 0,-4 12 0 16,1-2 0-16,-1 2 0 0,1 13 109 0,3-9 15 0,-4-3 4 15,1 2 0-15,3 4-52 0,-4 0-9 16,1 0-3-16,-1 3 0 0,4-3-52 0,0 3-12 0,0-10 0 0,-3 7 0 16,3-7 0-16,0 1 0 0,-4-1 0 0,4-2 0 31,-3-4 0-31,3 0 0 0,0-6 0 0,0 0 0 0,0 0 0 0,0 0 0 0,0 0 0 0,0 0 0 16,0 0 55-16,0 0 7 0,0 0 2 0,0 0 0 15,0-9-64-15,3 0 0 0,-3-4-9 0,0 7 0 16,4-4 9-16,-4 4 12 0,0 0-2 0,0-4-1 15,0 1-9-15,3-3 0 0,-3 2-10 0,4-6 10 16,-4-6 0-16,0 7-9 0,0 15 9 16,0 0 0-16,7-6 0 0,-7-1-10 0,7-2 10 0,-4-1 0 15,1 7-10-15,-4 3 10 0,3-6-8 0,-3 6 8 16,8-6-8-16,-8 6 8 0,0 0-8 0,14 0 8 16,-4 0 0-16,-10 0 0 0,11 3 0 0,-1-3-8 15,1 6 8-15,3-3-12 0,-3 0 12 0,-4 10-12 16,-7-13 12-16,7 6 0 0,0 1 0 0,-4 2 0 15,8 0 0-15,-4 1 0 0,-3-4 0 0,3 3 0 16,-4 1 0-16,1 2 11 0,-4 4-3 0,0-3 0 0,3-1 2 16,-3-2 0-16,0 2 0 0,0 1 0 15,0-4-10-15,0 0 0 0,0-5 9 0,0 2-9 0,-3 0 0 0,3 0 0 16,0-6 0-16,0 0 0 16,0 0-25-16,0 0-10 0,3 4-1 0</inkml:trace>
  <inkml:trace contextRef="#ctx0" brushRef="#br0" timeOffset="2861.438">5447 7114 1497 0,'0'0'32'15,"0"0"8"-15,0 0 0 0,0 0 4 0,-4-7-36 0,-3 1-8 0,0-3 0 0,4-1 0 16,-1 7 104-16,4 3 20 0,-7-3 3 0,4-3 1 0,-4 3-72 15,-4-4-13-15,-3 1-3 0,7 0-1 0,-4 6-11 0,1 0-3 16,-1 0 0-16,-3 0 0 16,3 6-8-16,1-3-1 0,-1 0-1 0,8 4 0 0,-8-1-24 0,4 0-5 15,-4 4-1-15,4 2 0 16,0 1 15-16,0 2 0 0,4 7 0 0,-4 0 0 0,3-6 0 16,1 12 0-16,-4 0 0 0,3-3 0 15,1 1 0-15,-1-4 0 0,4-1 0 16,0 1 0-16,0-6 0 0,4-3 0 0,-4-4 0 0,3 0 0 0,1-5 0 0,-4-4 0 15,0 0 0-15,0 0 0 0,3 6 20 0,4-3 8 16,4-3 0-16,-4-9 1 0,3 2-11 16,4-8-2-16,-3 2-1 0,0-3 0 0,-1-2-7 0,4-1-8 15,0 0 11-15,-3-3-11 0,0 0 11 0,-1-3-11 0,1 9 10 16,-1-3-10-16,1 1 10 0,-4-1-10 0,-7 3 10 16,4-3-10-16,-4 10 8 0,3 0-8 0,1-1 0 0,-4 10 9 15,0 0-9-15,0 0 0 16,0-6 0-16,0 6 0 0,0 0 0 0,0 0-11 0,0 0 3 0,0 9 0 15,0 1 0-15,0 5 0 0,0-2 0 0,-4 9 0 16,4 0 8-16,-3 0 0 16,3 3 0-16,-4-3 0 0,4 3 12 0,0-3 4 0,-3 3 0 0,3 0 1 15,3-3-17-15,-3 0-14 0,4 3 2 0,-4 0 1 16,0-3 11-16,0 0 0 0,0 3 0 0,0 0 0 16,0 0 9-16,0-3-9 0,-4 0 12 0,1 0-12 15,3 0 9-15,0 3-9 0,-4 0 0 0,4 0 9 16,0 0-9-16,-7 4 0 0,3-11 0 0,4 14 0 15,-3-4 0-15,3-3 0 0,-4-6-10 0,1-3 10 0,3-4 0 16,-4 4 0-16,4 3 0 0,-3 9 0 16,-1 3 0-16,1 1 0 0,3-7 0 0,-4 0 0 0,4 3 0 0,0-3 0 15,0-9 0-15,4 3 0 0,-8-10 0 16,4 7 0-16,0 9 0 0,0-3 0 0,0-7 0 0,0-2 0 16,0-1 0-16,0-2 0 0,0 2 0 15,4-2 0-15,-4-10 0 0,0 0 0 0,0 0 0 0,0 3 0 16,0-3 0-16,0 0 0 15,0 0 0-15,0 0 0 0,0 0 8 0,0 0-8 0,3-6 0 0,1-13 0 16,-1-3 0-16,1 3 0 0,-1 7 0 0,-3-4 0 16,4-9 0-16,-1-3 0 0,1-7 0 0,3 1 0 15,-3 2 0-15,-1 7 0 0,1 3 0 0,-1 0 0 0,4 3 0 16,-7 1 0 0,7 2 0-16,-3 3 0 0,-1 4 0 0,1 0 0 0,6-1-10 0,-3 4-6 0,0 0 0 15,4-7-1 1,-4 7-24-16,4-4-5 0,-1-2-1 0,1 2 0 15,6 1-116-15,-2 3-23 0,-1-4-5 0,0 1-1 0</inkml:trace>
  <inkml:trace contextRef="#ctx0" brushRef="#br0" timeOffset="3397.537">5747 7042 955 0,'0'0'27'0,"0"0"6"0,0 0-33 0,0 6 0 15,-4 3 0-15,4-9 0 0,0 0 108 0,0 10 16 16,-3-4 2-16,3 0 1 0,0 4-26 0,0-4-5 16,0 6 0-16,-4-5-1 0,4-7-34 0,0 0-6 0,0 9-2 15,4-3 0-15,-4 7-1 0,0-1 0 16,0-2 0-16,0 2 0 0,0 1-21 0,0 3-5 0,3-4-1 16,-3-6 0-1,4 13-25-15,-4-6 0 0,3-1 0 0,1 4 0 0,-1-3 0 0,-3 5 0 0,4-2 0 16,-1-3 0-16,4 2 0 0,-3-2 0 15,-1-1 0-15,-3-5 0 0,4 5 0 0,-4-2 0 16,4-10 0-16,-4 9 0 0,3-6 0 0,1-3 0 16,-1 0 0-16,4 6 0 0,0-6 56 0,4 0 7 0,3-6 1 0,-7 6 0 15,4-3-52-15,-1-6-12 0,1 5 0 0,-1-2 0 16,4-6 16-16,1 5 1 0,-8-2 0 0,3-4 0 16,1 1-9-16,-1-7-8 0,1 7 12 0,-4-4-12 15,0-3 0-15,0 6 0 0,0-2 0 0,0 2 0 16,-3-6-15-16,-1 4-9 15,-3-4-3-15,4 6 0 0,-4 7-27 0,3-3-6 16,-3-4 0-16,0 1-1 0,0-4-31 0,0 3-7 16,-3-2-1-16,-1 2-487 0,4 1-97 0</inkml:trace>
  <inkml:trace contextRef="#ctx0" brushRef="#br0" timeOffset="3797.62">6516 6634 1097 0,'0'0'31'0,"0"0"7"0,0 0-30 0,0 0-8 0,0 0 0 0,-7 3 0 16,-4 0 45-16,1 0 8 0,3 0 2 0,-1 4 0 15,1-1-15-15,0 3-4 0,4 1 0 0,-1-1 0 16,1-3-8-16,-1 7-3 0,1-4 0 0,3 1 0 15,0 2 5-15,-4-2 1 0,4 5 0 0,0-2 0 16,4 0-10-16,-4-4-1 0,3 0-1 0,1-2 0 16,3 5-10-16,-4-6-1 0,1-2-8 0,-1 5 12 0,1-6-12 0,-4 10 0 15,3-13 0-15,1 6-497 16,0-3-100-16</inkml:trace>
  <inkml:trace contextRef="#ctx0" brushRef="#br0" timeOffset="4227.997">6918 7289 679 0,'0'0'19'0,"0"0"5"0,0 0-24 0,0 0 0 0,0 0 0 0,0 0 0 16,0 0 89-16,0 0 14 0,0 0 2 0,0 0 1 15,0 0-34-15,0 0-6 0,-4 7-2 0,4-7 0 16,0 0 0-16,-3 9 0 0,3 0 0 0,0 1 0 0,0-4-51 16,0 7-13-16,0-4 0 0,0 4 0 15,0-1 54-15,0 10 8 0,0-9 2 0,0 5 0 0,0-2-52 0,0-3-12 16,0 5 0-16,0 1 0 0,0 0 0 0,0-3 0 16,0-4 0-16,0-2 0 15,0-10 0-15,0 0 0 0,0 0 0 16,0 0 0-16,0 0-151 0,0 0-33 0,0-16-6 0,-7-3-2 15</inkml:trace>
  <inkml:trace contextRef="#ctx0" brushRef="#br0" timeOffset="4476.377">6918 6800 1384 0,'0'0'39'0,"0"0"9"0,0 0-38 0,0 0-10 0,0 0 0 0,-7 10 0 15,0-7 79-15,3 6 13 0,-3 0 4 0,7-5 0 16,-7 2-26-16,4 0-5 16,-4 0-1-16,7-6 0 0,0 0-41 0,0 0-9 0,0 0-2 0,0 0 0 15,0 0-23-15,0 0-5 0,0 0 0 0,0 0-553 16,3-6-111-16</inkml:trace>
  <inkml:trace contextRef="#ctx0" brushRef="#br0" timeOffset="5066.888">7158 6292 1213 0,'0'0'26'0,"0"0"6"0,0 0 0 0,0 0 4 0,0 0-36 0,0 0 0 0,0 0 0 0,0 0 0 15,0 0 85-15,0 0 11 0,0 0 1 0,0 0 1 16,0 0-29-16,0 0-5 0,0 0-2 0,0 0 0 16,0 0-25-16,0 0-5 0,0 0 0 0,0 10-1 15,3 2-15-15,1 4-4 0,3-4 0 0,0 10 0 16,-3-3 9-16,3 3 2 0,0-3 0 0,0 6 0 16,3-3-23-16,1 12 0 0,-4 1 0 0,4 2 0 15,-4-2 12-15,0 9 0 0,0-7 1 0,7 4 0 16,-11-9-5-16,4 8-8 0,-3 1 11 0,-1 0-11 15,1-13 15-15,0 3-4 0,-4 10-1 0,0 0 0 16,0 0-10-16,0 0 12 16,-4-4-12-16,4 4 12 0,0-7-12 0,0 4 0 0,0-10 0 0,0 7 8 15,-4-1 0-15,4-9 0 0,0-9 0 0,4-3 0 16,-8-1-8-16,8 1 0 0,-4-1 0 0,0-2 0 16,4 2 0-16,-4 1 0 0,0-1 0 0,0-2 0 15,0 2 17-15,0 1 2 0,0-1 0 0,3-2 0 16,-3-1-19-16,0-6 0 0,4 10 0 0,-4-7 0 15,0 0 0-15,3 1 0 0,-3-4 0 0,0 6 0 0,4-6-11 16,-1 7-5-16,1-7-2 0,-4-3 0 16,0 0 1-16,0 0 0 0,-7 6 0 0,7-6 0 15,0 0-24-15,0 0-5 0,0 0-1 0,0 0 0 16,0 0-13-16,0 0-4 0,0 0 0 0,0 0 0 16,0 0-51-16,0 0-10 0,-4 6-3 0,4-6-512 15</inkml:trace>
  <inkml:trace contextRef="#ctx0" brushRef="#br0" timeOffset="22608.467">8999 6452 1067 0,'0'0'22'0,"0"0"6"0,0 0-28 0,0 0 0 0,0 0 0 0,0 0 0 0,0 0 42 15,0 0 3-15,0 0 1 0,0 0 0 0,0-6 3 0,0-4 1 16,0 10 0-16,0-3 0 0,0-6-10 0,-3 6-1 16,3-7-1-16,-4 7 0 0,1-6 14 0,-1-1 4 15,1-2 0-15,-1 5 0 16,1-5-16-16,-1-4-4 0,-3 1 0 0,0 2 0 0,0-6-21 0,0 7-5 15,0-4-1-15,0-3 0 0,-4 7-9 0,1-7 0 16,-1 3 0-16,0 0 0 0,-3 7 0 16,0-3 8-16,0 5-8 0,0 1 0 0,3-3 0 0,-3 9 0 15,4-7 0-15,-4 1-11 16,-4 6-18-16,4 0-4 0,-4 0-1 0,4 0 0 0,0 13 34 0,3-4 0 16,4 4 0-16,-3-1 0 0,-1 7 0 0,-3 3 0 15,7-3 0-15,-4 9 0 16,8 0 0-16,-4-3 0 0,3 10 0 0,1-4 0 0,-1-3 0 0,1 10 0 15,-1-4 0-15,1 1 0 0,-1-1 0 0,1 10 0 0,-4 0 8 16,0 0-8-16,3-3 0 0,0 0 0 0,-3-1 0 16,4 1 0-16,-1-6 8 0,1-1-8 0,-4 4 0 15,3-4 9-15,1 1 0 0,-1-10 0 16,-3 0 0-16,4 3 0 0,-1 0 3 0,1 10 0 0,3-10 0 0,-4-3 0 16,4-9-12-16,-3 6 0 0,3-10 0 0,0 1 8 15,0 6-8-15,0-3 0 0,0-4 0 0,-4 7 8 16,4 3-8-16,0-3 0 0,0-1 0 0,-4-5 8 15,4 0-8-15,-3 2 0 0,-1 4 0 0,4-3 0 16,0-1-24-16,-3 1-11 16,3 0-1-16,-7 6-1 0,3-3 37 0,1-4 0 0,-4 7 14 0,0-9-4 15,0-13-24-15,0 0-5 0,3 3-1 0,-3-3 0 16,0 6 9-16,3-12 2 0,1 6 0 0,-1 0 0 16,1 0-28-16,-4 6-6 0,3-6-1 0,4-6 0 15,0 0-2-15,0-13-1 0,-3 6 0 16,3-9-572-16</inkml:trace>
  <inkml:trace contextRef="#ctx0" brushRef="#br0" timeOffset="22946.734">8206 6988 1036 0,'0'0'23'0,"0"0"5"0,0 0 0 0,0 0 1 0,0 0-29 16,0 0 0-16,0 0 0 0,0 0 0 0,0 0 57 0,3-3 6 0,-3-3 1 0,0 6 0 16,7 3 0-16,-3 3 0 15,3 1 0-15,3-4 0 0,1 0-52 0,0 3-12 0,-1-6 0 0,1 3 0 16,-1 0 0-16,4 0-16 0,0-3 3 0,1 0 1 15,-1 0 21-15,0-3 5 0,0 0 1 0,0-6 0 16,4 6 10-16,-1-7 3 0,5-2 0 0,-1-1 0 16,0 1-16-16,0-4-4 0,0 3 0 0,4-2 0 15,0 8-8-15,3 1 0 0,0 0 0 0,-3 3 0 16,3 3-34-16,-3-3-2 0,3-1-1 16,-3 8 0-16,-4-1-23 0,-4 3-4 15,1 3 0-15</inkml:trace>
  <inkml:trace contextRef="#ctx0" brushRef="#br0" timeOffset="23482.413">8883 7060 954 0,'0'0'20'0,"0"0"5"0,0 0 1 0,-7 0 2 0,7 0-28 0,-7 0 0 0,0 4 0 15,3-1 0-15,-3-3 75 0,0 0 9 0,0 3 3 0,0 3 0 16,0-6-19-16,0 3-3 0,0 0-1 0,0 7 0 16,0-7-51-16,0 6-13 0,0 1 0 0,3 5 0 15,1-2 0-15,-1 3 0 0,1-1 0 0,-1 1 0 16,0 3 0-16,1-4 0 0,3-2 0 0,-4 6 0 16,4-4 0-16,0 4 0 0,0 0 0 0,-3 0 0 15,3-3 0 1,0-1 0-16,-4 1 0 0,4-4 0 0,4-2 0 0,-4-1 0 15,0-2 0-15,0-7 0 0,0 0 54 0,0 0 8 0,3 9 2 0,-3-9 0 16,0 0-52-16,0 0-12 16,4-9 0-16,-4 5 0 0,3-5 32 0,1-7 3 0,3-2 1 0,-3 5 0 15,3-9-28-15,0 10-8 0,3-4 0 0,-3-3 0 16,-3 6 0-16,3-2 0 0,0-4 0 0,-4 3 0 16,5 4 0-16,2-7 0 0,-3 6 0 0,0 4 0 15,0 3 0-15,-7 6-9 0,4 3 9 0,-1-6 0 16,1-4-15-16,-4 7 3 0,0 0 0 0,3 7 0 15,-3-1-7-15,4 0-1 0,-4 4 0 0,0-4 0 0,0 3 9 0,0 4 2 16,-4-1 0-16,-3 1 0 0,4 3 9 16,-1-4 12-16,1 4-2 0,-1 0-1 15,1 6 9-15,-1-4 2 0,1-2 0 0,-1 3 0 16,4 0-20-16,-3-1 0 0,3-2 0 0,0 6 0 0,3-9 0 16,-3 9 0-16,0-7 0 0,4-5 0 0,-4 2 0 0,0 1 0 15,3-7 8-15,1 0-8 0,-1-3-14 0,4 1-6 16,-3-1-2-16,-1-3 0 15,4-3-23-15,-3 3-5 0,3-4-1 0</inkml:trace>
  <inkml:trace contextRef="#ctx0" brushRef="#br0" timeOffset="24026.167">9239 7076 1314 0,'0'0'37'0,"0"0"8"0,0 0-36 0,-7 3-9 0,0 0 0 0,-3-3 0 16,3 7 53-16,7-7 9 0,-11 3 2 0,0-3 0 0,1-3 0 0,-1 3 0 15,11 0 0-15,-10 6 0 16,3 0-13-16,7-6-3 0,0 0 0 0,-11 6 0 15,0-2-30-15,4-1-6 0,0 6-2 0,7-9 0 0,-7 6-10 16,4 4 0-16,3-10 0 0,-4 9 0 0,4 1-12 0,-3-1 12 16,3 0-10-16,0 1 10 0,0-1 0 0,0 1-9 15,0-4 9-15,0 3 0 0,3-6 0 0,1 10 0 16,-4-7 0-16,0 1 0 0,0-7 0 0,0 0 0 16,3 3 0-16,-3-3 0 0,0 0 0 0,0 0-8 15,0 9 8-15,4-6 0 0,-1-3 0 0,1 0-8 16,3 0 8-16,-4-3 0 0,4 3 0 0,0 0 0 15,1 3 0-15,-5 0 0 0,8-6 0 0,-4 6 0 16,3 0 0-16,-3 4-8 0,4-1 23 0,0 0 5 16,3 1 0-16,-4 2 1 0,-3 0-35 0,-3 1-7 0,-1-4-2 15,1 3 0-15,-1 1 37 0,1 2 7 16,-1-2 2-16,-3 2 0 0,0-5-23 0,4 8 0 0,-4-2 0 16,-4-7 0-16,1 4 0 0,-4 2-10 0,0-3 1 15,0 4 0-15,3-4 9 0,-3-2 11 0,0 2-3 0,0-3 0 16,0 1-8-16,-4-1 0 0,4-6 0 0,0 0 0 15,0 0 0-15,0 0 0 0,0-6 0 0,-3 6 0 16,2-3 0-16,1-1 0 0,-3 1-9 0,3-3 9 16,0-7-53-1,3 1-4-15,1 2-1 0,3 4-481 0,0 6-96 0</inkml:trace>
  <inkml:trace contextRef="#ctx0" brushRef="#br0" timeOffset="24617.762">9567 7114 1476 0,'0'0'32'0,"0"0"8"0,0 0 0 0,0 0 1 0,0 0-33 0,0 0-8 15,0 0 0-15,0 0 0 0,0 0 64 0,0 0 10 16,0 0 2-16,-10 3 1 0,3 3-31 0,3 0-6 0,-3 1-2 16,4-1 0-16,-4 3-24 0,-1-2-5 0,5-1-1 15,-1-3 0-15,-3 6-8 0,4-2 8 0,-1-1-8 0,-3 3 8 16,0-2-8-16,4-1 0 0,-4 3 0 0,3 1 8 16,1 5-8-16,-1-2 0 15,-3-4 0-15,3 1 0 0,1-4 0 0,3 7-11 0,-4-4 11 0,1-3-8 16,-1 1 8-16,4-1 0 15,0-3 0-15,0-3-8 0,0 0 8 0,0 0 0 0,0 0 0 0,0 0 0 16,0 0 0-16,0 0 0 0,0 0 0 16,0 0 0-16,0 0 11 0,0 0-3 0,7 3 0 0,-3-3 0 15,-4 0-8-15,0 0 0 0,0 0 0 0,7 6 8 16,-7-6-8-16,7 3 0 0,0 1 0 0,0-4 0 16,-7 0 0-16,0 0 0 0,4 6 0 0,3-3 0 15,-4 3 0-15,-3-6 0 0,7 0-9 0,-7 0 9 16,4 7 0-16,-1-7 0 0,1 9 0 0,-1 0 0 15,1-2 0-15,-4-1 0 0,3 3 8 0,1-2-8 16,0 2 0-16,-1 0 0 0,-3-2 0 0,0 5 0 0,0-6 0 16,0 4 0-16,0-4 0 0,0 7 0 0,-3-4 0 15,3-9 0-15,0 0 0 0,0 0 0 0,-4 10 0 0,-3-1 0 16,0-3 0-16,3 0 0 0,4-6 0 0,-7 7 0 16,7-7 0-16,-7 0 0 0,0 0 0 0,-3-3 0 15,3 3 0-15,0-4 0 16,-1-5-45-16,1 0-15 0,-3 6-4 0,3-4 0 15,0 1-7-15,3 0-1 0,-3-1-1 0,4 1-623 0</inkml:trace>
  <inkml:trace contextRef="#ctx0" brushRef="#br0" timeOffset="25266.882">9687 7270 1497 0,'0'0'32'0,"0"0"8"0,0 0 0 0,0 0 4 0,-7 0-36 0,7 0-8 0,0 0 0 0,0 0 0 15,0 0 53-15,-3 13 9 0,-1 0 2 0,-3-4 0 16,4-3-24-16,3-6-5 0,0 0-1 0,-4 7 0 15,4-1-17-15,0-6-3 0,0 0-1 0,0 6 0 16,4 3-13-16,-1-5 9 0,1 5-9 0,-4-9 8 0,0 0 4 0,3 3 0 16,4 0 0-16,0-3 0 0,-3 0 0 0,3 0 0 15,0 0 0-15,0-3 0 16,0-3-12-16,0 0-16 0,4 6 4 0,-1-4 1 0,-3 1 11 0,4-3 0 16,-1 6 0-16,-2-3 0 0,-1 0 0 15,0-3 0-15,0 2 0 0,0 1 0 0,0 0 0 16,-7 3 12-16,3-3-2 0,-3 3-1 0,0 0-9 0,0 0 0 15,0 0-12-15,0 0 12 0,7-3-11 0,0-3 11 16,-7-1-8-16,4 1 8 0,-4 6 0 0,0-6 0 16,-4-1 0-16,4 7 0 0,0-6 0 0,0 6 0 15,-3-6 0-15,-1 0 8 0,1-1-8 0,-1-2 9 0,4 9-9 16,-7-3 10-16,0-7-10 0,-3 10-11 0,3-3 3 0,-4 0 0 16,0 0 8-16,4 0 0 0,0 3 0 15,0 0 0-15,-3 3 0 0,3-3 0 0,7 0 0 0,-7 6 0 16,-4-3 0-16,4 10 0 0,0-7 0 15,3 7 0-15,1-1 0 0,-1 1 0 0,1 3 0 16,-1-4 0-16,1 4-13 0,-4-10 2 16,3 3 1-16,-3 1 0 0,4 2 10 0,-1 1 0 0,4-1 0 0,-4 1-8 15,1-4 8-15,3 1 0 0,0 2 0 0,0 1 0 16,0-13 0-16,3 9 0 0,-3 4 0 0,4-7 0 16,3 7 0-16,0-4 0 0,0-6 0 0,0 7-8 15,7 8 8-15,-3-2 0 0,3-3 0 0,-3 9 0 16,-1-10 0-16,-3 1 0 0,4-4 0 0,3 1 0 15,0-4-11-15,-3 3 11 0,3-3-13 0,-4 1 5 16,1-7-32-16,3 6-7 0,0-6-1 16,0 0-479-16,-3 0-96 0</inkml:trace>
  <inkml:trace contextRef="#ctx0" brushRef="#br0" timeOffset="26148.28">11056 7283 928 0,'0'0'20'15,"0"0"5"-15,0 0 1 0,0 0 0 0,0 0-26 0,0 0 0 0,0 0 0 0,0 0 0 0,-7 0 116 16,7 0 17-16,-4-6 4 0,-3-1 1 0,0 7-43 0,4-3-9 16,3 3-2-16,-11 0 0 0,4-3-16 0,-3 3-3 15,3 0-1-15,-4 6 0 0,-3-6-51 0,0 0-13 16,3 7 0-16,-6-4 0 0,2 0 29 0,1 10 3 15,0-1 1-15,0 4 0 0,-4-4-33 0,1 4 0 16,3 6 0-16,-4-6-9 0,7 6 9 0,1 3-10 16,3-3 10-16,-4 3-10 0,8-3 10 0,-4 0-8 15,3 0 8-15,1 0-8 0,6-7 8 0,-3-2 0 16,4-4-9-16,-1-6 9 0,4 7-15 0,0-1 2 0,4-6 0 16,-1 3 0-16,1-2 13 0,3-1 0 0,4-10-10 15,3 1 10-15,-3-3 0 0,3 3 0 16,0-13 0-16,4-3 0 0,-4-3 0 0,4-10 0 0,-4 1 0 15,3-7 0-15,1-3 0 0,-4-3 0 16,-7 0 0-16,7-9 0 0,-3-4 37 0,0 13 12 16,-1 6 3-16,-2-6 0 0,-1-6-19 0,0-1-3 0,-4 1-1 15,-3 6 0-15,0-3-16 0,1 0-3 0,-5-4-1 0,-3 7 0 16,-3 0-9-16,-1 7-14 0,0-1 3 0,-3 3 1 16,0 7-18-1,-3 0-4-15,-1 2-1 0,1 1 0 0,3 9 10 0,-1 4 3 0,1 2 0 16,0 7 0-16,0 0 9 0,0-1 3 0,0 17 0 0,0 2 0 15,0 7-12-15,4 3-3 0,-1 3 0 0,-3 10 0 16,0 5 15-16,3 7 8 0,-3 7-10 0,4 5 10 16,3-5 0-16,-4 5-9 0,4-2 9 0,0 2 0 0,4-2 0 15,-1-1 0-15,-3 4 0 0,0 2 0 0,0-2 0 16,0-7 0-16,0-6 0 0,0 0 0 0,4-9 8 0,-8 0 1 16,4-4 0-16,-3-3 0 0,-1-6-9 15,4 1 0-15,-3-4 0 0,-1-7 0 0,4-2 53 0,-3-1 9 16,3-2 2-16,0-10 0 0,0 0-52 0,0 0-12 15,0 0 0-15,0 0 0 0,3-3 0 16,-3 3 0-16,0 0-9 0,0 0 9 16,11 0-60-16,-4 0-5 0,3-4-2 0,-3 1-536 15,1 0-107-15</inkml:trace>
  <inkml:trace contextRef="#ctx0" brushRef="#br0" timeOffset="26642.2">11317 7223 1134 0,'0'0'24'0,"0"10"6"0,-3-1 1 0,3 1 1 0,0-4-32 0,0 0 0 0,-4 7 0 0,1-7 0 15,3 7 88-15,0 2 10 0,0-8 2 0,0 5 1 16,0 1-17-16,0-4-4 0,0 0-1 0,3-5 0 15,1 8-31-15,-1-3-5 0,1-5-2 0,3 5 0 16,-4-6-4-16,4 3-1 0,-3-2 0 0,3 2 0 16,0-3-1-16,0-3-1 0,0 0 0 0,0-3 0 15,0-3-5-15,0 2-1 0,-3-2 0 0,3-6 0 16,0 8-12-16,0-8-4 0,0-1 0 0,-4-5 0 16,5 2-12-16,-5-3 0 0,1 3 0 0,-1-6-10 15,1 7-7-15,-1-4-2 0,-3 3 0 0,0 1 0 16,0-1 5-16,-3 3 1 0,-1 10 0 0,1-6 0 0,-4 3 1 0,3-1 1 15,-3-2 0-15,0 3 0 0,0-1 3 0,0 1 0 16,0 3 0-16,-4 3 0 0,4 6 8 0,0-3 0 16,-4 4 0-16,4-1 0 0,-3 16 0 0,3 0-12 15,0 3 12-15,-4 0-12 0,4 6 12 0,0-2 0 16,0-1 0-16,0 0 0 0,0-3 0 0,3 0 12 16,-3-3-2-16,4 3-1 0,-1-3 1 0,4-3 0 15,-3-3 0-15,3 2 0 0,0-2 0 0,0-3 0 0,0-4 0 16,3 1 0-16,4-4-1 0,0 3 0 0,0-6 0 15,4 4 0-15,0-4-9 0,3-3-12 16,0 0 2-16,3 0 1 16,1-7-100-16,0 1-20 0,3-3-4 0,-4-4-715 0</inkml:trace>
  <inkml:trace contextRef="#ctx0" brushRef="#br0" timeOffset="27136.893">11818 7223 1616 0,'0'0'36'16,"0"0"7"-16,0 0 1 0,0 0 1 0,-11 0-36 0,4 10-9 0,0-10 0 0,0 3 0 0,-3-3 81 0,-1 6 15 15,1-3 2-15,-1 1 1 0,0 2-60 0,1 0-12 16,-4-3-3-16,3-3 0 0,1 0-10 0,-5 0-2 15,1 3-1-15,4 0 0 0,-1-3-11 0,4 7 0 16,0-1 9-16,7-6-9 16,0 0-29-16,-7 0-11 0,0 6-1 0,0 1-1 0,-4-1 34 0,8 0 8 15,3 4 0-15,-4-4 0 0,4-6 0 0,0 6 0 16,0 7 0-16,0-4 0 0,4-3 0 0,-4 1 0 16,3 2 0-16,-3-6 0 15,4 6-53-15,-4-9-9 0,3 4-2 0,1 11 0 0,3 1 52 0,-4-3 12 16,8-4 0-16,-4-3 0 0,4-3 0 0,-1 0 0 0,-3 1 0 15,4 2 0-15,-1-6 0 0,1 0 0 0,0 6 0 0,-1-12 0 16,-3-4 0-16,4 7 0 0,-1 10 0 0,-2-1 0 16,-5 0 9-16,4-6 5 0,0 6 1 0,-7-6 0 15,4-6 20-15,-1 0 4 0,-3 6 1 0,0 0 0 16,0 0-12-16,0 0-3 0,0 0 0 0,0 6 0 16,4 7-9-16,-8-1-3 15,4-5 0-15,-3 2 0 0,-1-3-13 0,-3 7 11 16,0 2-11-16,-4-2 10 15,4-7-10-15,-7 7 0 0,-3-1-10 0,3-2 10 16,3 2-30-16,0-5 0 0,-3-4 0 0,0 0 0 0,4 3-78 16,-1-6-15-16,-3 0-3 0,0-6-616 0</inkml:trace>
  <inkml:trace contextRef="#ctx0" brushRef="#br0" timeOffset="28051.133">12919 7264 1370 0,'-4'-15'39'0,"1"2"8"0,-1 0-38 0,1 7-9 0,-1-6 0 0,1 2 0 16,-1 1 56-16,0-1 10 0,1 7 2 0,-1-3 0 16,4 6-4-16,0 0 0 0,-3 3 0 0,-4 0 0 15,7-3-32-15,-11 3-6 0,4 4-2 0,-7-1 0 16,4 13-12-16,-1-7-4 0,-3 4 0 0,0 0 0 16,0 2 20-16,-4 8 3 0,4-11 1 0,-4 1 0 0,4 0-32 0,0 6 0 15,0-1 0-15,3 5 0 16,-3-14 0-16,4 1 0 0,-1-13 0 0,0 6 0 15,4-6 0-15,0 3 0 0,0 3 0 0,4 1 0 16,3-7 0-16,0 0 0 0,0 0 0 0,0 6 0 16,0-6 0-16,7 6 0 0,-7-6 0 0,7 0 0 0,7 6 0 15,0-2 0-15,0 5 0 0,0-3 0 0,4-9 0 16,0-9 0-16,3-10 0 0,-4 6-10 0,-2-3 18 0,2 3 4 16,-3-2 1-16,-3 5 0 0,-1-3-13 0,1 4 0 15,-4-7 0-15,0 7-10 0,0-1 10 16,-3 0 0-16,-1 1 0 0,-3-1 0 0,4 1 0 0,-4 2 0 15,0 1 0-15,-4 3 8 0,4 6-8 0,0 0 9 0,-10-7-9 16,10 7 10-16,0 0-10 0,0 0 0 0,0 0 0 0,-7 0 0 16,0 10-9-16,3-7 9 0,0 10-12 15,1-1 12-15,3 7-12 0,-4-3 4 0,4 2 8 0,4 4-13 16,-4 0 13-16,3 3 8 0,1 4 0 0,0 2-8 16,-1-3 11-16,4 13-11 0,-3 0 10 0,-1 6-10 15,1 0 8 1,-1-3-8-16,4 0 0 0,-7-1 9 0,4 1-9 0,-4 0 0 15,0-3 0-15,-4 6 0 16,4 0 0-16,-3 0 12 0,-1 0-12 0,-3 0 12 0,4 0 12 0,-4-6 2 0,-4-10 1 0,4 4 0 16,0-4-16-16,0-6-3 0,-4 0-8 0,1 7 12 15,-1-4 0-15,1-6 0 0,-1 3 0 0,0 3 0 16,1-9-12-16,-4 3 9 0,3-9-9 0,4-1 8 16,0 1-24-16,0-4-6 0,-4 0-1 0,4-12 0 15,-3-19 51-15,-1 4 11 0,0-4 1 0,1 3 1 16,-1-3-14-16,-3 3-3 0,0-6-1 0,0 9 0 0,-4-6-34 0,4-3-6 15,-3 0-2-15,-1-3 0 0,0-7-2 0,4-2-1 16,0-1 0-16,4-6 0 16,-1 10-5-16,0-1-1 0,8 7 0 0,-1 0 0 15,4 6-36-15,0 9-7 0,4 7-1 0,3-3-1 16,0-10-33-16,7 9-6 0,0 10-2 0,0-3-620 0</inkml:trace>
  <inkml:trace contextRef="#ctx0" brushRef="#br0" timeOffset="28609.29">13141 7459 1605 0,'0'0'35'0,"-7"-7"7"0,0-8 2 0,3 12 2 0,1 6-37 0,3-3-9 0,-7 9 0 0,0-6 0 16,7-3 73-16,-4-3 13 0,1-6 2 0,3 9 1 15,-7 9-39-15,7-9-8 0,-4-9-2 0,-3 6 0 16,7 3-25-16,0 0-6 0,0 0-1 0,-4 3 0 16,1 9-8-16,3-6 0 0,0 4 0 0,0-4 0 0,0 13 0 15,0-3-11-15,3 9 3 0,1-3 0 0,3 9 8 16,-3-3 0-16,-1 0 0 0,-3-9 0 15,4 3 0-15,-4-9 0 0,3-1 0 0,-3 1 0 16,4-1 0-16,-4-2 0 0,0-10 0 0,0 0 0 16,0 0 0-16,0 0 11 0,0 0-3 0,0 0 0 15,0 0 12-15,-7-6 1 0,3 2 1 0,-3-2 0 0,4-6 0 16,-5-1 0-16,5-3 0 0,-1 1 0 0,4-7-22 16,-3 0 0-16,-1 6 0 0,4-6 0 0,0 0 0 0,0 10 0 15,-3-4 0-15,3 3 0 16,0 1 0-16,0 3 0 0,0-1 0 15,0 1 0-15,0 2 0 0,0 1 0 0,0 0 0 0,3-4 0 16,1 7 0-16,-1-6 0 0,1 3 0 0,-1 3 0 0,1-7-20 0,3 7 2 16,4 0 0-16,-1-3 0 15,1 6-6-15,3-4-2 0,4 4 0 0,-1 0 0 16,1 0-25-16,3 0-5 0,-3 0 0 0,6 4-1 16,-2-4-27-16,-5 0-6 0,4 0-1 0,0 6 0 15,-3-6-6-15,3 0-2 0,-3-6 0 0,0 6 0 16,-4 0 31-16,0-4 7 0,3 4 1 0,-2-3 0 0,-5 0-5 15,4 3-1-15,-7-3 0 0,4 3 0 0</inkml:trace>
  <inkml:trace contextRef="#ctx0" brushRef="#br0" timeOffset="29075.702">13653 7412 961 0,'0'0'20'0,"0"0"5"0,0 0 1 0,0 0 2 0,0 9-28 0,0-9 0 0,0 0 0 0,0 9 0 0,0-9 115 16,0 0 17-16,-4 7 3 0,4-7 1 15,0 0-16-15,0 0-4 0,0 0 0 0,0 0 0 0,0 0-41 0,-7 0-9 16,0 6-2-16,0-3 0 0,7-3-38 15,-7 0-8-15,7 0-2 0,-7 0 0 0,-4 0-8 0,1 0-8 16,-1 0 9-16,4 6-9 0,0 1 8 0,-4 2-8 16,4-6 0-16,0 3 0 0,-3-12 0 0,3 6 8 15,-4 6-8-15,-3 7 0 0,3 0 0 0,1 2-10 16,-1 7 2-16,4 0 0 0,0 0 0 16,0-6 0-16,3 3 0 0,1-4 0 0,3-2 8 15,-4-1 0-15,4 1 0 0,0-4 0 0,0-9 8 16,0 0 4-16,0 0 1 0,0 0 0 0,11 3 5 0,-11-3 1 15,10 0 0-15,1-3 0 0,3-6-3 0,-3 9 0 16,-1-13 0-16,1 7 0 0,-4-10-6 0,4 1-2 16,-1-1 0-16,1 3 0 0,-8-2-8 0,4 2 8 15,-3 1-8-15,3 2 8 0,-4-2-8 0,1 9 0 0,-4-7 0 16,3 4 0-16,-3 0 0 0,4-1 0 16,-4 7 0-16,0 0 0 0,0 0-13 0,0 0 5 0,0 0 8 0,0 0-13 15,0 0-1-15,0 0 0 0,0 0 0 0,0 0 0 16,0 0 14-16,0 0 0 0,0 7 0 0,0 5-9 15,0 1-7-15,0-1-2 0,0 4 0 0,0 3 0 16,0 3 18-16,-4 0-8 0,8-7 8 0,-4 4 0 16,0-3 0-16,0-4 0 0,0 4 0 0,0-3 0 15,0-1 0-15,4-6 0 0,3 4 0 0,-7-10 0 16,0 0 0-16,7 0-8 0,0 0 8 0,0-6-10 16,3-4-50-16,-3 1-11 15,4-7-1-15,3-3-817 0</inkml:trace>
  <inkml:trace contextRef="#ctx0" brushRef="#br0" timeOffset="29554.205">13825 7578 1242 0,'0'0'27'0,"0"0"5"0,0 0 2 0,0 0 2 0,0 0-36 0,0 0 0 15,0 0 0-15,0 0 0 0,0 0 64 0,0 9 7 16,0-9 1-16,0 10 0 0,4-1-31 0,-4-3-5 16,0 7-2-16,0-7 0 0,3 3-17 0,1-2-3 0,-4-7-1 15,0 9 0-15,3-6-3 0,-3-3-1 0,0 0 0 0,0 0 0 16,0 0 4-16,0 0 1 0,0 0 0 0,0 0 0 16,0 0 10-16,0 0 3 0,0 0 0 15,0 0 0-15,0 0-14 0,0 0-2 0,0-3-1 0,0 3 0 16,0-3-10-16,4-3 0 0,-4 3 0 0,0-4 0 15,0 7 0-15,0-3-11 0,4-6 3 0,-1 6 0 16,1-7-1-16,-1 7 0 0,1-6 0 0,3-1 0 16,-4-2 9-16,4-1 0 0,-3 10 0 0,-1-6-8 15,4-1 8-15,0 4 0 0,-3-3 0 0,0-1 0 16,-1 7 0-16,1-6 9 0,-1 2-9 0,-3 4 0 16,0 3 12-16,0 0-12 0,7-12 12 0,-7 12-12 15,0 0 0-15,0 0 0 0,4 0 0 0,3 6 0 16,-4-6 0-16,4 3-9 0,-3 0 9 0,3 4 0 15,0-4 0-15,-4 9 0 0,5-6 0 0,-1 1 0 0,0 2 0 16,3 4 0-16,-3-4 0 0,0 1 0 0,0-4 0 16,0 9 0-16,1-2 0 0,2 0 0 0,-3-1 0 0,0-3-10 15,0-2 10-15,0 5 0 16,0-12-39-16,0 10-1 0,4-7 0 0,0 6-476 16,-1-6-96-16</inkml:trace>
  <inkml:trace contextRef="#ctx0" brushRef="#br0" timeOffset="30126.489">14453 7515 1530 0,'0'0'33'0,"0"0"7"0,-7 3 2 0,7-3 2 0,-10 6-36 0,3-12-8 0,0 6 0 0,0-3 0 16,-4 3 51-16,0 0 8 0,1 0 1 0,-1 0 1 15,4-3-25-15,0-3-4 0,-4 6-2 0,11 0 0 16,-7 0-9-16,0 6-1 0,0 0-1 0,0 4 0 15,0-1-19-15,0 0-11 0,0 7 2 0,0 0 0 16,0 6 9-16,3 0-10 0,4 3 10 0,-3 0-10 16,3-3 10-16,0-10 0 0,0-12 0 0,3 13-8 15,-3 6 8-15,4-4 0 0,0-2 0 0,-1-1 0 16,4-5 26-16,0-4 1 0,0-3 0 0,0 0 0 16,0-3 6-16,4-4 2 0,7 4 0 0,-4-9 0 15,0-10-9-15,-4-3-2 0,4-7 0 0,1-5 0 16,-1 2-5-16,0 7-2 0,0-6 0 0,0-1 0 15,-3 4 8-15,-4 6 2 0,0 0 0 0,0-1 0 16,-4 4 8-16,-3-6 1 0,-3 0 1 0,-1-6 0 16,1 5-21-16,-4-5-4 0,0-10 0 0,0 6-1 15,-4 1-11-15,0 2 8 0,1 4-8 0,-1 12 8 0,1-3 0 16,-1 3 0-16,4 4 0 0,-4 2 0 0,4 0-8 16,0 7 0-16,4 3 0 0,3 3 0 0,-7-6-11 0,7 6-4 15,0 0-1-15,0 0 0 0,0 0 16 0,-4 6-12 16,4-6 12-16,-3 13-12 0,3-1-11 0,0 1-1 15,3 9-1-15,-3 0 0 0,4 3 9 0,-1 6 3 16,1 7 0-16,3 2 0 0,0-5 13 0,0 6-9 16,4-1 9-16,-1 4-8 15,-3 7-25-15,0-11-5 0,4-8-1 0,-1 2 0 0,-3 1 83 16,4-1 16-16,0 4 3 0,-1-4 1 0,-6-6-52 0,3-2-12 16,0-1 0-16,3-10 0 0,-3-2 0 0,1 3 0 0,-1-4 0 15,3-6 0 1,-3 4-48-16,0-7-13 0,0 6-3 0,0-9 0 15,0 0 0-15,4 0 0 0,0-9 0 0,-1 9 0 16,1-6-102-16,-1-1-21 0,4 1-4 0,-3-3-1 0</inkml:trace>
  <inkml:trace contextRef="#ctx0" brushRef="#br0" timeOffset="30597.864">15011 7402 1036 0,'0'0'23'0,"0"0"5"0,0 0 0 0,0 0 1 0,-7 0-29 15,0-3 0-15,3 0 0 0,-3-3 0 0,0 12 57 0,-4-3 6 16,4 3 1-16,-3 1 0 0,3 11-4 0,0-5 0 16,0-1 0-16,0-8 0 15,-1-4-44-15,1 0-16 0,4 6 9 0,-4 0-9 0,7-6 40 0,-4 6 4 16,1 1 0-16,-1 5 0 0,4-2-20 0,0-4-3 15,-3 0-1-15,3 7 0 16,0-7-10-16,-4 3-2 0,4-2-8 0,0 2 12 0,0-9-3 0,0 0-1 16,0 0 0-16,0 0 0 0,0 0 0 0,0 0-8 15,4 10 12-15,-1-4-4 0,-3-6 4 0,0 0 0 0,7 0 0 0,0-3 0 16,4-7-12-16,-4 10 10 0,0 0-10 0,4 0 10 16,-1-3-10-16,-3 3 0 0,0 3 0 0,-7-3 8 15,4 0-8-15,-4 0 0 0,7 0 0 0,0 10 0 16,-4 2 0-16,-3-12 0 0,0 0 0 0,8 19 0 15,-8-19 8-15,0 16 7 0,0-1 1 0,0 1 0 16,-4 0 25-16,0-1 6 0,8-5 1 0,-4-10 0 16,-7 6-20-16,-4 0-3 0,4-6-1 15,-7 19 0-15,0 6-24 0,4-9 0 0,-5 3 8 16,1-7-8-16,0-9 14 0,0 7 1 0,0-7 0 0,0-3 0 16,0 0-38-16,0 0-7 0,7-6-2 15,-4-1 0-15,0 4-48 0,4 0-11 16,-3-3-1-16,3 0-483 0,0-1-96 0</inkml:trace>
  <inkml:trace contextRef="#ctx0" brushRef="#br0" timeOffset="31459.061">16030 7355 1566 0,'0'0'34'0,"0"0"7"0,0 0 2 0,0 0 1 0,-7-3-35 0,0 0-9 0,7 3 0 0,-7 0 0 0,0-6 52 0,-4 6 9 15,1 6 2-15,3-6 0 0,-4 0-43 0,1 0-9 16,3 6-2-16,-8-3 0 0,5-3-9 0,-4 0 8 16,3 0-8-16,-3 0 8 0,3 0-8 0,-3 0 0 15,4 0 0-15,-1 3 0 0,1 1 0 0,3-4 0 16,7 0 0-16,-11 6 0 0,11-6 0 0,-7 6-9 15,0 0 9-15,0 7 0 0,0 3 0 0,0 2 0 16,0-2 0-16,0-10 0 0,7-6 0 0,-7 3 0 16,-1 1 0-16,1 5 0 0,4-6-13 0,-1 7 4 15,1-7 1-15,3-3 0 0,0 0 8 0,0 0 11 16,0 12-3-16,0-2 0 0,0-10-8 0,0 0 8 16,0 0-8-16,3 6 8 0,1 0 0 0,3-6-8 15,-7 0 12-15,3 6-4 0,5-2-8 0,-1-1 8 0,0-3-8 0,0 0 8 16,0 0-8-16,0 6 0 15,0-3 0-15,0 0 0 0,0 0 0 0,4 1 0 0,-4-1 0 16,0 3 0-16,0 0 0 0,0 4 0 0,0-7 0 16,0 6 0-16,0 1 0 0,0-1 0 0,0 4 0 0,-3-7 0 15,-1 6 0-15,4-2 0 0,-3-4 0 0,-1 0 0 16,-3 4 0-16,4-7 0 0,-1 6 0 0,-3 1 0 16,7-7 8-16,-3 3-8 0,-4 0 12 0,0-6-4 15,3 10 22-15,-3-1 4 0,4-3 1 0,-4 4 0 16,0-10-22-16,0 9-4 0,0 1-1 0,-4-4 0 15,4-6 16-15,-3 12 4 0,-1-5 0 0,1 2 0 16,-1-3 4-16,-3 1 2 0,0-1 0 0,0 0 0 16,-3 1-24-16,-1-4-10 0,4 0 8 0,-4 0-8 15,1 16 8-15,3-13-8 0,0-9 0 0,3-7 8 0,4 10-8 16,-7-3-11-16,-4 0 3 0,8-3 0 16,-4 0-33-16,3-1-7 0,4 7 0 0,-7-3-1 15,4-3-119-15,-1 0-23 16,1-4-5-16,3 1 0 0</inkml:trace>
  <inkml:trace contextRef="#ctx0" brushRef="#br0" timeOffset="32024.846">16372 7430 1810 0,'0'0'40'0,"0"0"8"0,-7 7 1 0,0-1 3 0,4 3-42 0,-4-2-10 0,0-1 0 0,0 0 0 16,3 4 72-16,1-7 13 0,-1 6 3 0,4-9 0 15,0 0-60-15,0 0-11 0,0 0-2 0,0 0-1 16,0 0-14-16,0 0 0 0,0 0 8 0,0 0-8 0,0 0-8 16,0 0-5-16,0 0-1 0,0 0 0 15,0 0-14-15,0 0-2 0,0 0-1 0,4-3 0 16,-4-3-9-16,0-1-1 0,-4 1-1 0,1 0 0 16,3 0 26-16,-4 2 4 0,4 4 2 0,-4-3 0 15,-3-3 10-15,0 3 0 0,7 3 8 0,-7 0-8 0,0-6 16 0,0 6-2 16,-3 0 0-16,-1 0 0 0,4 0-3 0,-4 6-1 15,4-3 0-15,-7 3 0 0,4-3-10 0,-1 1 10 16,0 2-10-16,4 0 10 0,-3 0-10 0,-1 1 0 16,1 5 0-16,-1-2 0 0,0 2 0 0,1 1 0 15,-1-1 0-15,4 4 0 0,-3 3 0 0,3 3 0 16,-4-3 0-16,0-1 0 0,8-8-9 0,-4 9 9 16,3-4 0-16,1-2 0 0,-1-1 0 0,1 1 0 15,3 3 0-15,0-4 0 0,3-6 11 0,-3 4-11 16,4-1 12-16,3-3-12 0,0 4 8 0,4-4-8 0,-1 0 0 0,1 4 0 15,3-7 0-15,0-3 0 0,0 6 0 16,0-3-9 0,0-3-27-16,0 0-4 0,4-3-2 0,0-3 0 15,-1 6-162-15,4-3-33 0</inkml:trace>
  <inkml:trace contextRef="#ctx0" brushRef="#br0" timeOffset="32423.6">16429 7578 946 0,'0'0'20'0,"0"0"5"0,0 0 1 0,0 0 2 0,0 0-28 0,0 0 0 0,0 0 0 0,0 0 0 0,0 0 92 0,0 0 12 16,0 0 4-16,-4 9 0 0,1 10-18 0,-1-3-3 15,4-4-1-15,-3 1 0 0,-1-1-22 0,1 1-5 16,-1 6-1-16,1-7 0 0,3 1-9 0,3-4-1 15,-3-9-1-15,0 10 0 0,4 5-21 0,-4-2-4 16,0 2-1-16,0-5 0 0,3-1-4 0,1 1-1 16,-1-4 0-16,4 3 0 0,-3-2 8 0,3-4 0 15,-4-3 1-15,4 3 0 0,1-3-11 0,-1 0-2 16,0 0-1-16,3-3 0 0,-3-3 4 0,4-7 1 16,-1 10 0-16,-2-10 0 0,-1 4 3 0,0-7 1 15,0-3 0-15,-4 7 0 0,4-4 0 0,-3-3 0 16,-1 4 0-16,1-4 0 0,-1 3-20 0,1-6 0 15,-4 0 0-15,3 7 0 0,-3 2-12 0,4-6-5 16,-4 7-2-16,0-4 0 0,0 3 11 0,0 7 8 0,0 6-12 16,-4-6 12-1,1-10-43-15,3 4-1 0,0 12-1 0,0 0 0 16,-4-7-83-16,1 1-16 0,3 6-3 0</inkml:trace>
  <inkml:trace contextRef="#ctx0" brushRef="#br0" timeOffset="32954.54">16693 6907 742 0,'0'0'20'0,"0"0"7"0,0 0-27 0,0 0 0 0,0 0 0 0,0 0 0 16,0 0 56-16,0 0 5 0,0 0 2 15,0 0 0-15,0 0 1 0,0 0 1 0,0 0 0 0,0 0 0 16,4 12 5-16,-1-2 1 0,-3 2 0 16,4 1 0-16,-4-13 1 0,0 0 1 0,0 0 0 0,0 9 0 15,4 4-20-15,-4-1-4 0,3 7-1 0,-3 6 0 16,7 0-25-16,-3 0-6 0,-1 7-1 0,1-4 0 16,-4 6-6-16,7 1-2 0,-4-4 0 15,8-3 0-15,-1-2-8 0,1 8 0 0,0 13 0 16,-4-16 0-16,-4-15 0 0,4 6 0 0,-3 3 0 0,-1 10 0 15,1 5 0-15,-4-2 0 0,3 0 0 0,-3-1 0 16,0-5 0-16,0-7 0 0,0 0 0 0,0 0 0 16,0-9 0-16,0-1 0 0,0 1 0 0,-3-3 0 15,-1-4 0-15,1 3 0 0,-1-2 0 0,4-10 0 16,0 0 0-16,0 0 0 0,0 0 0 0,0 0 0 16,0 0-37-16,0 0-13 0,0 0-2 0,4-10-496 15,-1-2-100-15</inkml:trace>
  <inkml:trace contextRef="#ctx0" brushRef="#br0" timeOffset="33563.927">17099 7587 1242 0,'0'0'27'0,"0"0"5"0,0 0 2 0,4-3 2 0,-1-3-36 0,-3 6 0 15,0 0 0-15,0 0 0 0,0 0 60 0,0 0 6 16,0 12 1-16,0-2 0 0,4 2-17 0,-1 1-3 16,-6 2-1-16,3 4 0 0,-4 6 14 0,1-3 2 0,-1 0 1 15,1 3 0-15,-1 0-11 0,1-3-3 0,-1 0 0 0,1 0 0 16,-1 0-22-16,-3 3-5 0,3-9-1 0,1 12 0 16,-1-9-11-16,1 6-2 15,3-3-8-15,-7 6 12 0,7 4-3 0,-4-4-1 0,4-3 0 16,-3-3 0-16,3-3-8 0,0 0 8 0,0-4-8 15,0 1 8-15,0-4-8 0,0-5 8 0,0-7-8 0,0 0 8 16,0 0-8-16,0 0 0 0,0 12-10 0,0-12 10 16,0 0-19-16,3-6 3 0,4-7 0 0,-3-2 0 15,-1-4 6-15,1-6 2 0,-1-6 0 0,1-1 0 16,3-2 8-16,-7-1-13 0,4-2 5 0,-1 8 8 16,1 1 0-16,-4 0 0 0,0 3 0 0,0-7 0 15,3 4 0-15,-3-3 0 0,0-4 0 0,0 7 8 16,-3-6 4-16,3 2 1 0,-4 4 0 0,1 3 0 0,-1 6 4 15,4-3 1-15,0 7 0 0,0 2 0 16,0 0-18-16,0 1 0 0,0 3-13 0,0-1 5 0,4 1 8 0,-1 2 0 16,4 1-9-16,-3 3 9 15,3 0 0-15,0 3 0 0,0-6 0 0,0 6 0 0,0 0 0 0,-4 0-11 16,4 6 3-16,4 0 0 0,0 0-4 0,-1 7-1 16,4-4 0-16,-3 7 0 15,-1-3-23-15,1 2-4 0,0 1 0 0,-4 3-1 0,0 0 33 0,-4-4 8 16,1-2 0-16,-1 2 0 0,-3-15 0 0,0 0 0 15,-7 13 0-15,7-13 0 0,-10 13 0 0,3-7 0 16,-7 0 0-16,-1-3 0 0,1-3 25 0,0-3 7 16,4-3 2-16,-1 3 0 0,4-7-26 0,-4 4-8 15,1-7 0-15,-1-2 0 0,4-1-12 0,0 0-8 0,-7 1-3 16,3 2 0 0,1 1-87-16,3 2-18 0,0-2-3 0,0 5-628 0</inkml:trace>
  <inkml:trace contextRef="#ctx0" brushRef="#br0" timeOffset="34067.225">17702 6872 1090 0,'0'0'24'0,"0"0"4"0,0 0 2 0,0 0 2 0,-7 3-32 0,0 0 0 16,4 4 0-16,-4 2 0 0,0 4 45 0,3-1 3 15,1-5 1-15,-1-1 0 0,4-6 30 0,-3 6 5 16,-1 3 2-16,4-2 0 0,-4 5-36 0,4-2-7 15,-3-1-2-15,3 4 0 0,0-4-32 0,0 0-9 16,-4 1 0-16,4-10 0 0,0 0 47 0,0 6 5 0,0-6 0 0,0 10 1 16,4-4-21-16,-4 0-5 0,0 4-1 15,0-1 0-15,3 7-11 0,-3-1-3 0,0 1 0 0,0 0 0 16,0 2-12 0,-3 1 0-16,3 3 0 0,0 0-10 0,3 3 10 0,-3-3 11 15,-3-3-3-15,3 16 0 0,3 2 0 0,-3-6 0 0,0-12 0 16,0 0 0-16,0 12 0 0,-3-2 0 0,3 5 0 15,0 1 0-15,-4-4-8 0,4 4 10 0,-3-1-10 16,-1-3 10-16,1-2-10 0,3-4 0 0,0-3 0 0,-4-4 8 16,1 1-8-16,3-3 0 0,0-7 0 0,0 1 0 15,0-7 0-15,0-3 0 0,0 9 0 0,0-9 0 16,0 0-32-16,0 0-9 0,0 0-2 16,0 0 0-16,0 0-128 0,0 0-25 15,3-9-6-15,4 6-1 0</inkml:trace>
  <inkml:trace contextRef="#ctx0" brushRef="#br0" timeOffset="34423.808">17498 7531 1267 0,'0'0'28'0,"0"0"5"0,0 0 2 0,0 0 1 0,0 0-36 0,0 0 0 0,0 0 0 0,0 0 0 16,0 0 99-16,0 0 13 0,0 0 2 0,0 0 1 15,0 0-15-15,0 0-4 0,0 0 0 0,3-7 0 16,4 1-25-16,0 6-6 0,0-3-1 0,1 3 0 16,2-9-44-16,-3 9-10 0,4-3-2 0,-4-4 0 15,3 1-8-15,-3 0 0 0,4 6 0 0,0 0 0 16,-1 0 0-16,4-3-14 0,-3 3 3 0,-1-4 1 31,5-2-19-31,-1 6-4 0,3 0-1 0,1 0 0 0,0 6-26 16,-1-2-4-16,1-4-2 0,0 3 0 0,-1-3-34 15,1 6-8-15,-1 0 0 0,1-3-1 0,-4 1-15 16,0-4-4-16,0 0 0 0,-3 0 0 0</inkml:trace>
  <inkml:trace contextRef="#ctx0" brushRef="#br0" timeOffset="34823.793">18030 7459 1036 0,'0'0'23'0,"0"0"5"0,0 0 0 0,0 0 1 0,0 0-29 0,-3 9 0 16,3-9 0-16,-4 9 0 0,4-2 160 0,-3 2 25 16,-1-3 6-16,4 1 1 0,-3 5-154 0,-1-2-30 15,1-7-8-15,-1 9 0 0,4-2 52 0,0 2 8 16,-3 1 3-16,3 2 0 0,0 4-50 0,0-6-13 0,0 2 0 15,3 1 0-15,1 0 36 0,-4-4 3 0,3 7 0 16,1-3 0-16,-1-7-25 0,-3 4-5 16,7-1-1-16,-3-5 0 0,3-1 8 0,-3-6 0 0,-4 0 1 0,3 9 0 15,4-6 19-15,-3-3 4 0,6 0 1 16,-3 0 0-16,0-3-18 0,4 3-4 0,0-9-1 0,-4 6 0 16,0 0-10-16,0-4-8 15,3 1 9-15,1 0-9 0,-4-4 0 0,3-2 0 0,1 6 0 0,0-7 0 16,-4 1 15-16,3-4-3 15,1 3-1-15,-1-2 0 0,-3-4-11 0,1 6-17 0,2-2 4 0,-3-4 1 32,0 6-12-32,0-6-1 0,-3 4-1 0,3-1 0 0,-4 4-22 0,-3 5-5 15,0 7-1-15,0 0 0 0,0 0-1 0,0 0 0 16,0 0 0-16,0-6 0 0,0 0-5 0,-3-7 0 0,-1 1-1 16,1-1 0-16,3 4-35 0,0 2-6 15,0 1-2-15,0 6-552 0</inkml:trace>
  <inkml:trace contextRef="#ctx0" brushRef="#br0" timeOffset="35304.528">18323 7468 813 0,'0'0'17'0,"-3"3"4"0,3-3 1 0,0 13 2 0,0-7-24 0,0-6 0 15,3 6 0-15,-3 4 0 0,4 2 55 0,-1 1 5 16,4-4 2-16,-3 1 0 0,-1 5 2 0,5-2 0 0,-5 6 0 0,1-4 0 15,-4-2 0-15,3 6 0 16,1-4 0-16,3-2 0 0,0-1 0 0,-4-2 0 0,1-1 0 16,3 1 0-16,-4-4-11 0,1 6-1 15,3-2-1-15,-4-1 0 0,1-6-31 0,-4-3-5 0,0 0-2 0,0 7 0 16,0-7-13-16,0 6 0 0,0 3 0 0,0-9 0 16,0 10 0-16,0-10 0 0,0 0 0 0,-7 3 0 15,7-3 0-15,-4 9 0 0,4-9 0 0,0 0 0 16,0 0 0-16,0 0 0 0,-10 3 0 15,10-3 0-15,0 0 34 0,0 0 4 0,-7-3 1 0,3-6 0 16,1 6-20-16,3-4-4 0,0-5-1 0,3 6 0 16,-3-7-2-16,0-3-1 0,-3 1 0 0,3 5 0 15,0-2-11-15,0-1 0 0,0-15 0 0,0 0 0 16,0 3 0-16,-4-3 0 0,1-1 0 0,-1 10 0 16,4 13 0-16,0-6 0 0,0 9 0 0,7-16 0 15,-3 0 0-15,3-3 0 0,0 3 0 0,0 3 0 16,3 4-14-16,-2-1-2 0,2 1 0 0,-3-1 0 15,4-2 7-15,-4 2 1 0,7 7 0 0,-4-4 0 16,-2 1-25-16,6 0-5 16,-4 9-1-16,1 0 0 0,-1 0-20 0,1-7-4 15,0 1-1-15,-4 12 0 0,3 1 0 0,1-1 0 0,-4-3 0 16,3 3 0-16,-2 1-90 0,-1 5-18 0,7 10-4 16,-4-9-1-16</inkml:trace>
  <inkml:trace contextRef="#ctx0" brushRef="#br0" timeOffset="35867.73">18641 7499 1267 0,'0'0'28'0,"0"0"5"0,0 0 2 0,0 0 1 0,0 0-36 0,-4 7 0 0,4-7 0 0,-3 6 0 16,-1 0 58-16,4-6 5 0,0 0 1 0,0 0 0 15,0 0-6-15,0 0-1 0,0 10 0 0,0-10 0 16,0 0 11-16,7 3 3 0,0-3 0 0,0 0 0 16,-3-3-13-16,3-1-2 0,4-2-1 0,-4-6 0 15,0 12-37-15,0 0-7 0,3 0-2 0,1 0 0 16,-4-13-9-16,0 4 0 0,4 9 0 0,-4 0 0 15,0-3 0-15,3-10 0 0,-3-6 0 0,0 4 0 0,-3 2 0 0,3 4 0 16,0-1 0-16,-3 4 0 16,-1 0 0-16,-3 6 0 0,0 0 0 0,0 0 0 15,-3-7-56-15,3 7-4 16,0 0-1-16,0-6 0 0,0 6 47 0,-4-6 14 0,4 0 0 0,0 6 0 16,0 0-57-16,0 0-4 0,7-4-1 0,-7 4 0 15,0-9 70-15,0 9 13 0,-3-3 3 0,-5-3 1 0,1 2-9 0,-3 4-1 16,3 4-1-16,-4-4 0 0,-3 9-4 0,0-3-1 15,3 1 0-15,1 5 0 0,-1-3 6 0,-3 4 1 16,4 0 0-16,-1-1 0 0,0 10-16 0,1 3 0 16,3-3 0-16,0 3 0 0,0 0 0 0,0 4 0 15,3-4 0-15,4-3 0 0,-3-4 0 0,6 1 0 16,-3-3 0-16,4 3 0 0,-1-7 31 0,1 1 3 16,3-4 1-16,0 1 0 0,0-4-5 0,0-6-1 15,0 6 0-15,3-12 0 16,-2 6-74-16,2 0-15 0,1-6-4 0,-1-1 0 15,1-2-45-15,-1-4-10 0,5-2-1 0,-1-4-388 0,-4 3-76 16</inkml:trace>
  <inkml:trace contextRef="#ctx0" brushRef="#br0" timeOffset="36417.783">19036 7242 1497 0,'0'0'32'0,"0"0"8"0,-7 3 0 0,0 4 4 0,0 5-36 0,0-6-8 16,0 7 0-16,-4-4 0 0,4 4 53 0,0-4 9 15,-4 1 2-15,1-4 0 0,-1 7-8 0,4-1 0 16,7-12-1-16,-3 3 0 0,-1 4-37 0,1-1-7 15,3-6-2-15,0 0 0 0,0 6-9 0,-4 0 0 16,4 1 0-16,0-7 0 0,0 0 0 0,0 0 0 16,0 0 0-16,0 6 0 0,4 0 0 0,-1 0 0 15,1-2 0-15,-4-4 0 0,0 0 0 0,3 12 0 0,1 1 0 16,-1-4 0-16,-3-9 0 0,4 0 0 0,-1-3 0 0,4 3 0 16,0-6 29-16,0 15 4 15,0 0 1-15,0-5 0 0,1-8-24 0,-1 1-10 0,0 3 8 0,0 0-8 16,0 0 0-16,0 0 0 15,0 0 0-15,0 7 0 0,0 5 0 0,0 1 0 16,4-16 0-16,-4 3 0 0,0 3 0 0,-4 3 0 0,4 0 0 16,0 4 0-16,0-1-8 0,1 0 8 0,-1 4 0 0,-4 0 0 15,1 2 0-15,-4-2 0 0,3 9 0 0,-6-3 0 16,3-1 0-16,-7-8 0 0,3 9 0 16,1-4 0-16,-1-2 0 0,-3-1 18 0,-4 1-3 0,1-1-1 15,-1-2 12-15,4 2 2 0,-3-2 1 0,-1-1 0 16,4 1-5-16,-4-4-2 0,1-6 0 0,3 9 0 15,-4-6-10-15,0-3-3 0,1 10 0 0,3-7 0 16,0-3 10-16,0 0 1 0,0 0 1 0,0-3 0 16,3-7-68-16,1 7-13 15,-4 6-4-15,-1-3 0 0,8 0-153 0,-3-3-31 0,3 3-7 0,0-15-1 16</inkml:trace>
  <inkml:trace contextRef="#ctx0" brushRef="#br0" timeOffset="36671.978">19279 7954 1497 0,'-3'-3'32'0,"3"3"8"0,0 0 0 0,0 0 4 0,-4 16-36 0,-3-4-8 0,0-2 0 0,0 2 0 16,0-6 65-16,0 7 11 0,0 9 3 0,0-3 0 15,3-4-50-15,1 1-9 0,3-3-3 0,-4-4-555 16,4-3-111-16</inkml:trace>
  <inkml:trace contextRef="#ctx0" brushRef="#br0" timeOffset="39313.108">19953 7258 752 0,'0'0'33'0,"0"0"7"15,0 0-32-15,0 0-8 0,0 0 0 0,0 0 0 0,0 0 31 0,0 0 4 16,0-6 1-16,0 6 0 0,0 0-8 0,0 0-2 15,0 0 0-15,0 0 0 0,0-7-6 0,0 7 0 16,0 0-1-16,0-3 0 0,4-3 13 0,-4 0 2 16,-4-1 1-16,4 7 0 0,0 0 10 15,0 0 3-15,0 0 0 0,0 0 0 0,0 0-4 0,0 0-1 16,4 7 0-16,-4-1 0 16,3 7-5-16,-3-1-1 0,0-3 0 0,0 10 0 0,4 0-12 0,-4 3-2 0,3 3-1 15,-3-3 0-15,4 3 4 0,-4-3 1 16,0 9 0-16,0-5 0 0,0-1 11 15,0 0 2-15,-4 3 1 0,4-3 0 0,0 0-1 0,-3-3 0 16,3 3 0-16,-4 0 0 0,4-6-13 0,0-6-3 16,-3-7-1-16,3 10 0 0,-4 9-3 0,4-3 0 0,0-4 0 15,0-5 0-15,0 3-20 0,0-10 8 0,0 3-8 16,0-9 0-16,0 3 0 0,0 10 9 0,0-7-9 0,0-6 0 16,0 0-12-16,0-6-8 0,4 3-3 0,-4-7 0 15,3-2 44-15,-3 6 9 0,4-10 2 16,-1 0 0-16,1 1-21 0,-1-4-11 0,1-6 12 15,-1 3-12-15,1-3 0 0,-4 0 0 0,0-4 0 0,3-2 0 16,-3 0-24 0,4-1-11-16,-4 1-2 0,0 0-1 0,3-4 26 0,-3 1 12 15,0 5-10-15,0-2 10 0,0 6-13 0,4-6 3 0,-4 5 1 16,0 1 0-16,0 0 9 0,-4 3 0 0,1 10-9 16,3-4 9-16,0 0 0 0,0 1 0 0,0 2-9 0,-4 1 9 15,8 5 0-15,-4-5-10 0,0 6 10 0,0-1-8 0,0 7 8 16,0 0 0-16,0-6 0 0,0 6-8 0,0 0 8 15,0 0 0-15,0 0 0 0,0 0 0 0,0-6 0 16,0 6 0-16,0 0 0 0,0 0 0 0,0 0 0 0,0 0 0 16,0 0 0-16,3 9 0 15,1 1 0-15,-4-4 0 0,3 6 0 0,1 1 0 0,3-4 9 0,-3 4-9 16,-4 9 12-16,3 3-12 16,1-3 12-16,3 0-4 0,-4 3 0 0,4-3-8 0,-3-6 13 15,3 6-4-15,-4-1-1 0,1-2 0 0,-1-3-8 0,1-4 0 16,0-2 0-16,-1-4 8 0,1-6-8 0,-1 3 0 15,4-3 0-15,-3 0 0 0,6-6 40 0,-3-3 5 16,0 5 2-16,4-5 0 0,0 6-24 0,3-6-5 0,0-4-1 16,0 0 0-16,0-2-17 0,0 2 0 15,4-2 0-15,-4 2 0 0,3 0 0 16,-2-2 0-16,-1-4 0 0,0 6 0 0,-4 4 20 0,1 0 0 16,3-7 0-16,-3 10 0 0,-1-7-20 0,-3 4 0 0,4 2-11 0,-4 1 11 15,0 0-14-15,0 0 4 0,0-1 1 16,-3 1 0-16,3 3 9 0,0-3-8 0,-4-1 8 15,1-5-8-15,-1 9 8 0,1-7 0 0,-1 1 0 0,1 0 0 16,-1 5 0-16,1-2 0 0,-4 0 0 0,4 0 0 16,-4-1 0-16,0 7 11 0,0 0-1 0,0-3 0 15,0-6-2-15,3 6 0 0,-3 3 0 0,0 0 0 16,0 0 2-16,0 0 0 0,0 0 0 0,0 0 0 16,0 0-10-16,0 0 0 0,-3 12 0 0,6 1 0 15,-3 2-23-15,4-5-3 16,-4-1-1-16,3 7 0 0,-3 3 27 0,0 3 0 0,4 0 0 15,-4 3 0-15,0-3 13 0,3-4 8 0,-3 8 2 0,0-5 0 16,4 1-23-16,-4 4 0 0,3-5 0 0,-3 5 8 0,0-5-8 16,0 1 0-16,0 4 0 0,0-5 0 0,4 5 0 0,-4-4 0 15,0-1 0-15,0 1 0 16,0-6 0-16,0 0 8 0,3-1-8 0,-3 1 0 0,0 0 0 16,0 6 0-16,0-10 0 0,4 7 0 0,-4-3-8 15,0-4 8-15,0-5-8 0,0-7 8 0,0 0-17 0,3 6 1 16,1 13 1-16,-1-4 0 15,1-2-10-15,-4-1-3 0,3-2 0 0,1-1 0 16,-1-6-11-16,1 4-2 0,0-1-1 0,-4 0 0 16,3 4-22-16,-3-10-4 0,0 0 0 0,0 0-1 15,0 0-10-15,0 0-1 0,0 0-1 0,0 0 0 16,0 0 7-16,0 0 2 0,0 0 0 0,0 0 0 16,4-3-20-16,-1-1-4 0,1-5-1 0,-1 9-255 0,-3-6-52 0</inkml:trace>
  <inkml:trace contextRef="#ctx0" brushRef="#br0" timeOffset="41431.347">21153 7659 836 0,'0'0'24'0,"0"0"4"0,0 0-28 0,0 0 0 0,0 0 0 0,0 0 0 15,0 0 95-15,0 0 13 0,0 0 2 0,0 0 1 16,0 0-24-16,0 0-5 0,0 0-1 0,0 0 0 0,0 0-13 16,0 0-4-16,0 0 0 0,0 0 0 0,0 0-51 0,0 0-13 15,0 0 0-15,0 10 0 0,0-7 0 0,3 6 0 16,1-2 0-16,-1-1 0 0,4 3 0 0,-3-6 0 16,3-3 0-16,-4 7 0 0,1-1 0 0,3 0 0 15,-7-6 0-15,3 3 0 0,-3-3 0 0,4 0 0 16,3 3 0-16,-3-3 0 0,3-3 32 15,0 0 3-15,0-3 1 0,0 6 0 0,0-13-2 0,0 7 0 16,3-3 0-16,-3-10 0 0,4 6-11 16,-4 1-3-16,0-4 0 0,4-3 0 0,-4 0-10 0,0 4-2 15,-4-1-8-15,1 4 12 0,-1 2-12 0,1-2 11 16,-4-4-11-16,4 3 10 0,-4-2-10 0,0 8 0 0,0 7 0 16,0 0 0-16,0 0 0 0,0 0 0 0,-4 7-14 15,4-7 5-15,0 0-11 0,-4 0-3 0,-3 6 0 0,0 0 0 16,0 4 9-16,0 2 2 0,0 1 0 15,-3-4 0-15,-1-6 12 0,0 13-9 0,1 12 9 16,-4-3-8-16,3 0 8 0,1-3 0 0,3-9 0 0,-4 6 0 16,0-4 0-16,4-2 0 15,0-16 8-15,0 3-8 0,-3 3 8 0,3 3-8 0,0-3 8 0,3 10-8 16,-3 6 0-16,3-1 0 0,1-8 0 0,-1 2 0 16,4-5 0-16,-3-1 0 0,6 7 0 0,-3-7 0 15,0-3 0-15,0-3 0 0,7 6 0 0,-7-6 0 16,0 0 0-16,7 0 0 0,1 3 0 0,2 0 0 15,-3 4 0-15,4-1 0 0,-4-6 0 0,0 6 0 0,3-3 0 16,-3 1 0-16,4-4 0 0,-4 0 0 16,0 3 0-16,0 0 0 0,0 0 0 0,0-3 0 15,0 0-12-15,0 0-8 0,0 0 0 0,-3-3-1 16,-4 3-120-16,7 0-24 0,-3-3-5 0,3 0-1 0</inkml:trace>
  <inkml:trace contextRef="#ctx0" brushRef="#br0" timeOffset="42274.948">20800 7543 1065 0,'0'0'23'0,"0"0"5"15,0 0 0-15,0 0 4 0,0 0-32 0,0 0 0 0,0 0 0 0,0 0 0 0,0 0 102 0,0 0 14 16,0 0 4-16,0 0 0 0,3 0-96 0,4 0-24 16,0 0 0-16,0 7 0 0,4 2 27 0,-4-3 1 15,4 4 0-15,-1 2 0 0,-3 1-14 0,4-1-2 16,-4 1-1-16,0-1 0 15,4 4 13-15,-8-3 2 0,4-7 1 0,-3 10 0 16,-4-10 0-16,3 6 0 0,-3 1 0 0,0-1 0 0,0-2-8 0,0-10-2 16,0 0 0-16,0 0 0 0,0 0-5 0,0 9-2 15,0 7 0-15,0-4 0 0,0-2-1 0,0-10 0 16,0 0 0-16,0 0 0 0,0-10 7 0,0-2 2 16,0 6 0-16,0 6 0 0,0 0-1 0,0 0 0 0,0 0 0 15,0-7 0-15,0 1-17 0,0-3 0 0,0-10-13 16,4 6 5-16,-1-2-14 0,1-4-2 0,-1 6-1 15,1-6 0-15,-1 4 6 0,4-1 2 0,-3 0 0 16,-4 1 0-16,0 2 4 0,4 7 1 0,-4-7 0 0,3 7 0 16,1-3 12-16,-4 9-11 0,-4 0 11 0,4 0-10 15,0-7 10-15,4 1 0 0,-4 3 8 0,0 3-8 16,0 0 10-16,0 0-2 0,0 0-8 0,0 0 12 16,-4-9 2-16,4 9 0 0,0 0 0 0,0 0 0 15,0 0-2-15,0 0 0 0,0 0 0 0,0 0 0 16,0 0-12-16,0 0-8 0,0 0 8 0,0 0-13 15,4 0 13-15,3 6 0 0,-7-3 0 0,3 6 0 16,4-2 0-16,0 2-11 0,-3-3 11 0,3 7-10 16,3 6 10-16,-3-4 0 0,1 4 0 0,-5 0 0 15,4 3 0-15,-3-3 0 0,3 3 0 0,0 0 0 16,-4-3 0-16,1-1 0 0,-1 4 0 0,1-9-8 0,-4 6-2 16,0-4 0-16,0-2 0 0,-4 9 0 15,1-10-30-15,3 7-5 16,-4 9-2-16,1-12 0 0,3-16 59 0,0 0 12 0,0 0 3 0,0 0 0 15,0 0-43-15,0 10-9 0,3-1-2 0,-3 0 0 16,0-9 27-16,4 7 0 0,-1-1 0 0,4 0 0 16,0 0-159-16,1-2-26 0,-1 2-6 0,3-3-1 15</inkml:trace>
  <inkml:trace contextRef="#ctx0" brushRef="#br0" timeOffset="43108.473">22038 7553 1494 0,'0'0'32'0,"0"0"8"0,0 0 0 0,0 0 3 0,-7 0-35 0,7 0-8 0,0 0 0 0,-7 0 0 15,0 0 92-15,-4-3 17 0,11 3 3 16,-7 0 1-16,0 0-69 0,0 0-15 0,7 0-2 0,-7 0-1 15,0 0-26-15,0-4-11 0,0-2 1 0,3 6 0 16,-3 3 2-16,0 0 0 0,0 1 0 0,0-4 0 16,0 0-4-16,0 3 0 0,0 3 0 0,0 0 0 15,0 7 0-15,0-7 0 0,0 3 0 0,3-2 0 16,-3 2-16 0,4-6-3-16,-1 7-1 0,4-10 0 0,0 0 32 0,0 0 0 0,0 0 0 0,0 0 0 15,0 0 25-15,-3 3 11 0,3-3 3 16,0 0 0-16,0 0-26 0,0 0-5 0,0 0 0 0,0 0-8 15,0 0 10-15,0 0-10 0,0 0 8 0,3 12-8 16,4-5 0-16,-7-7 0 0,7 3 8 0,0-3-8 16,0 9 0-16,-3-6 0 0,3 4 0 0,-7-7 0 15,0 0 0-15,7 0 0 0,0 3 0 0,-7-3 0 0,0 0 0 16,7 3 0-16,0 6 0 0,0-6 0 0,-3 4 0 16,3 2 0-16,-4-3 0 0,-3 1 0 0,4-1 0 0,-4 0 0 15,3 0 0-15,1 1 0 0,-4-4 0 0,0-3 0 16,0 0 0-16,0 0 0 0,0 12 0 15,0 1 10-15,0 3-10 0,0-10 10 0,-4 3 3 0,4 1 1 16,0-4 0-16,-3 3 0 0,-1 4 1 0,1-7 0 16,3-6 0-16,-4 6 0 0,-3 1 2 0,0-1 1 15,0 0 0-15,0 1 0 0,0-4-4 16,-4 3-1-16,1 0 0 0,-1 0 0 0,8 7-5 0,-4 3 0 16,0-10-8-16,7-6 12 0,-11-6-12 0,0-1-18 15,4-2 4-15,-3 3 1 16,3-1-43-16,7 7-9 0,0 0-2 0,0 0-522 15,-4-3-105-15</inkml:trace>
  <inkml:trace contextRef="#ctx0" brushRef="#br0" timeOffset="43634.813">22080 7788 1458 0,'0'0'32'16,"0"0"6"-16,0 0 2 0,0 0 1 0,0 0-33 0,-3-6-8 0,3 6 0 0,-4-7 0 0,4 7 67 0,0-9 11 16,-3 6 2-16,3 3 1 0,0 0-38 0,0 0-8 15,0 0-2-15,0 0 0 0,3-3-33 0,-3 3 0 16,0 0 0-16,7 0 0 15,-3 0-32-15,3 3-3 0,4-3-1 0,-4 3 0 16,-4-3 36-16,4 0 0 0,0 0 0 0,0 0 0 0,-7 0 20 0,7 0 10 16,4-3 2-16,-4-7 1 0,-3 7-15 0,3-6-3 15,-4-1-1-15,-3-2 0 0,4-1 1 0,-4 1 0 16,0 6 0-16,0-10 0 0,0-9-15 0,3 3 0 16,-3 9 0-16,0-2 0 15,-3-4 0-15,-4 6 0 0,3-2 0 0,-3 5 0 0,0 1 0 16,0 2 8-16,-4-2-8 0,4 0 0 0,0 9 0 0,0 0 0 15,0 0 0-15,0 0 0 0,0 9 0 0,0-6 0 0,0 10 0 16,0-1 0-16,-4-2 0 16,4 9 0-16,0-4 0 0,0 4 0 0,-4 0 0 0,1 3-10 15,3-3 10-15,0-1-8 0,3-2 8 0,1 0 0 0,3-16-9 16,0 12 9-16,-4 13 0 0,8 4 0 0,-1-11 0 0,1 4 0 16,-1-9 0-16,4 9 0 0,-3 3 0 15,-1-6 0-15,8-13 0 0,-4-6 8 0,0 6-8 16,4 1 12-16,-4-7-12 0,0 9-12 0,3 4 2 0,1-4 1 31,-4-18-35-31,4 9-8 0,-1 12 0 0,-3-12-1 0,0-12-60 16,4 5-12-16,-4 10-3 0,0-6 0 0</inkml:trace>
  <inkml:trace contextRef="#ctx0" brushRef="#br0" timeOffset="44111.765">22317 7750 836 0,'0'0'24'0,"0"0"4"0,0 0-28 0,0 0 0 16,0 0 0-16,0 0 0 0,0 0 108 0,0 0 16 16,0 0 4-16,0 0 0 0,0 0 0 0,0 0 0 15,0 0 0-15,0 0 0 0,-4 3-103 0,4-3-25 16,0 0 0-16,-7 7 0 0,4-1 56 0,-1 0 7 16,4 0 1-16,4 4 0 0,-1-1-53 0,4 1-11 0,0 2 0 15,-3 1 0-15,3-4 0 0,0-3 0 16,-4 4 0-16,4-1 0 0,-3-2 0 0,0 5 0 15,3 10 0-15,-7-6-9 0,3-4 9 0,-3-5 0 16,0-7 8-16,0 0-8 0,0-7 0 0,0 7 0 16,0 0 0-16,-7 7 0 0,7-7 52 0,0 0 5 0,0 0 2 15,-7-4 0-15,-4-8 8 0,1-7 1 16,6 13 1-16,-3-1 0 0,0 1-55 0,0 0-14 0,4-3 0 0,-4 2 0 16,3-2 0-16,0-1 0 0,1-2 0 0,-1 6 0 15,4-4 54-15,0 4 8 0,0-7 2 0,0 7 0 16,0-3-52-16,0-4-12 15,0 1 0-15,0 2 0 0,4 1-48 0,-1 6-13 16,1-7-3-16,0 1 0 0,-1 6 52 0,1-7 12 0,-1 7 0 16,4-6 0-16,0 6 0 0,-3-7 0 0,3 1 0 0,0 3 0 15,-4-1 0-15,4 1 0 0,1 0 0 16,2-4 0-16,-3 4-54 16,4 0-8-16,-1 6-2 0,1-3 0 0,0-7 0 15,-1 10 0-15,1-3 0 0,-4 0 0 0,3-3-7 16,1 3-1-16,-1-1-1 0,1 4 0 0,-4 0-37 0,4 0-7 15,-1 0-2-15,-3 0-516 0</inkml:trace>
  <inkml:trace contextRef="#ctx0" brushRef="#br0" timeOffset="44561.257">22613 7728 1580 0,'0'0'35'0,"0"0"7"0,-3-3 2 0,3 3 0 0,0 0-36 0,-4-6-8 0,-3 0 0 0,3-1 0 15,-3 7 61-15,0-6 11 0,4 0 1 0,-1 3 1 16,-3-4-34-16,4 4-8 0,-1 0 0 0,4 3-1 16,0 0-11-16,0 0-1 0,0 0-1 0,-7 6 0 15,7-6-29-15,-11 7-5 0,4-4-2 0,0 9 0 16,4 7 18-16,-1-3 0 0,1 3 0 16,-4-1 0-16,3-2-12 0,1 0 0 0,3 0 1 15,-4-1 0-15,1 1 11 0,3 0-13 16,0 5 5-16,0-8 8 0,0-13-8 0,3 9 8 0,-3 4 0 15,4-4 0-15,-4-9 0 0,0 0 8 0,10 10 0 0,-10-10 0 16,4-13 3-16,-1 10 0 0,4 9 0 0,0-6 0 16,0-12-11-16,1-1 0 0,-5 4 0 0,4-4 0 15,-3 4 0-15,3 0 0 0,-4-4 0 0,1 10 0 16,6-7 0-16,-6-2 0 0,-1-10 0 0,1 9 0 16,-4 13 0-16,3-6 0 0,1-10 0 0,-4 4 0 15,0 6 0-15,0 6 0 0,4-7 0 0,-4 7 0 16,0 0-12-16,0 0-4 0,0 19 0 0,0-3-1 0,-4-4 17 15,4 1 0-15,0-4 0 0,-4 1 0 0,1-1 0 16,-1-3 0-16,4 7 0 0,0-7 0 0,0 1 13 16,0 5 0-16,0 4 0 0,0-1 0 0,0-2-13 0,0 0 0 15,4-4 8-15,-4-9-8 0,7-3 0 0,-7-3 0 16,0 6 0-16,0 0 0 16,0 0-59-16,7 0-11 0,0 0-2 0</inkml:trace>
  <inkml:trace contextRef="#ctx0" brushRef="#br0" timeOffset="44878.528">23266 7735 576 0,'0'0'12'16,"0"0"4"-16,0 0 0 0,0 0 0 0,0 0-16 0,0 0 0 0,0-7 0 0</inkml:trace>
  <inkml:trace contextRef="#ctx0" brushRef="#br0" timeOffset="45532.579">23234 7694 1036 0,'0'0'23'0,"0"0"5"0,0 0 0 0,-11 0 1 15,11 0-29-15,-7-3 0 0,0 0 0 0,0 3 0 0,0-4 57 0,7 4 6 16,-7 0 1-16,7 0 0 0,0 0 0 0,0 0 0 15,-7 0 0-15,7 0 0 0,0 0 0 0,0 0 0 0,0 0 0 16,0 0 0-16,0 0-52 0,0 0-12 0,-3 10 0 16,-1-4 0-16,0 0 43 0,1 7 5 0,6-4 2 15,1 4 0-15,-4-1-30 0,4 1-5 0,-4 6-2 16,3-4 0-16,4 4-13 0,-3 3 0 0,-1 10 0 16,1-11 0-16,-1-8 0 0,-3 6 0 15,4 6 0-15,-4 3 0 0,0 0 43 0,0 1 2 16,0-4 1-16,-4 3 0 0,-3-6-22 0,4 3-5 0,-4 0-1 0,0 0 0 15,3-6-18-15,-3-7 0 0,7-12 0 0,-7 0 0 16,0 7 55-16,0-7 7 0,7 0 2 0,-4 12 0 16,-3 4-52-16,7-16-12 0,0 0 0 0,0 0 0 15,0 0 0-15,0 0 0 0,-3-6 0 0,3 6 0 16,-4 6 0-16,4-6 0 0,-3-16 0 0,3 13 0 16,0 3 0-16,0 0 0 0,0-9 0 0,3-4 0 15,1-2 0-15,-1-11 0 0,1-5 0 0,-1-3 0 16,1 12 0-16,-1 0 0 0,1 6 0 0,-1-6 0 0,-3-12 24 15,4 8 3-15,-1 5 0 0,1-5 0 0,-1 1-27 0,1-6 0 16,3 6-14-16,-3-10 5 0,3 7-10 16,0-9-1-16,0-4-1 0,3 6 0 0,-3 7 9 0,4-3 3 15,0 6 0-15,-1 0 0 0,-3 6 9 0,4 3-12 16,-4 0 12-16,3 7-12 0,-3 0 12 16,4-1-12-16,-7 10 12 0,3-3-12 15,3 0-23-15,-3 3-5 0,4 3 0 16,-1 0-1-16,5-3 49 0,-5 10 9 0,4-1 3 0,-3 0 0 15,-1-2-20-15,1 5 0 0,0 1 0 0,-1 2 0 0,1 1-20 0,-1-3 3 16,-3 2 0-16,0-5 0 0,-3 9 27 0,-1-7 6 16,-3 1 0-16,-3-1 1 0,-1 1-27 0,1-1-6 15,-4 1 0-15,0-4-1 0,-4 1 17 0,1-4 0 16,-1 10 0-16,-3-10 0 0,0 6 24 0,-4-2 9 0,1-1 2 16,-1 1 0-16,0-4-15 0,4 0-2 0,0-3-1 15,0 0 0-15,3-3-5 0,1 7 0 0,-1-7-1 16,1 0 0-16,3 0-11 0,-4-7 0 15,4 7 0-15,0-3 0 0,7 3-23 16,0 0-6-16,0 0-2 0,-4-3 0 0,1-6-52 16,-1 2-10-16,4 1-3 0,0-3 0 0,4-1-76 0,-1 7-16 15,1-6-4-15,3-1-486 0</inkml:trace>
  <inkml:trace contextRef="#ctx0" brushRef="#br0" timeOffset="46061.909">23770 7606 1497 0,'0'0'32'0,"0"0"8"0,0 0 0 0,0 0 4 0,0 0-36 0,0 0-8 15,0 0 0-15,0 0 0 0,-7-6 98 0,0 3 18 16,0-4 3-16,0 4 1 0,0 3-48 0,-4-3-10 15,4-3-2-15,-3 6 0 0,-1 0-38 0,1 6-8 16,2-6-2-16,-2 6 0 0,-1 1-12 0,4 2 0 16,-3-3 0-16,-1 7 0 0,0 2 0 15,1-2 0-15,-1 0 0 0,4 2 0 0,-3-2 0 0,3 6 0 16,0-4 0-16,-1 4 0 0,5-6 0 0,3-1 0 16,-4 1 0-16,8-4 0 0,-4-3 0 15,3 7 0-15,5-7 0 0,-5 1 0 0,-3-7-17 0,4 6-7 0,-4-6 0 0,0 0-1 16,0 0 25-16,7 3 8 0,0 9 0 0,-4-12 0 15,4-6 7-15,-3 0 1 0,-4 6 1 0,3 0 0 16,1-6-17-16,3-1 0 0,-4 4 0 0,1-3 0 16,0-7 0-16,-1 7 0 0,1 0 0 0,-1 0 0 15,4-1 0-15,-3-2 0 0,-1 6 0 0,-3 3 0 16,4-10 0-16,-4 10 0 0,3-3 0 0,-3 3 0 16,0 0 0-16,0 0 0 0,0 0 0 0,0 0 0 15,0 0 0-15,0 0 0 0,0 0 0 0,0 0 0 16,0 0-10-16,-3 10-6 0,3-4 0 0,-4 6-1 15,4-2 17-15,0 2 0 0,-3 1 0 0,3-4 0 0,0 1 0 16,0-1 0-16,-4 4 11 0,4-7-11 0,0 7 15 0,4-4-4 16,-4 3-1-16,3 1 0 0,-3-13-10 15,0 0 0-15,7-3 0 0,-3 6 0 16,3 10-97-16,0-10-25 16,4-13-5-16,-1 1-717 0</inkml:trace>
  <inkml:trace contextRef="#ctx0" brushRef="#br0" timeOffset="46539.811">24063 7575 1267 0,'0'0'28'0,"0"0"5"0,0-10 2 0,-4 7 1 0,4 3-36 0,-3-3 0 0,-4-3 0 0,7 6 0 16,-7 0 108-16,0 6 14 0,-4 0 3 0,1 1 1 15,-1-7-99-15,0 6-27 0,1 9 8 0,-1 1-8 16,-3-6 31-16,0 2 2 0,0 1 1 0,3-1 0 16,1-2-19-16,-1-4-4 0,1 6-1 0,3-2 0 15,-1-1-2-15,1-6-8 0,4 4 12 0,3-7-4 16,-4 6 8-16,4-6 0 0,0 0 1 0,0 0 0 16,0 0 12-16,-3 6 3 0,3 4 0 0,0-4 0 15,-4 3-13-15,4-6-3 0,0-3 0 0,0 0 0 16,0 0-6-16,0 0-2 0,7 10 0 0,-3-7 0 15,3-3-8-15,-7 0 0 0,0 0 0 0,7 9 0 16,0-6 0-16,0 1 0 0,0-1 0 0,-3 0 0 16,3-3 0-16,0 9 0 0,-4-6 0 0,4 4 0 0,0-1 0 0,-3 0 0 15,0-3 0-15,3 1 0 16,-7-4-9-16,3 3 9 0,1 3 0 0,-4-6 0 0,0 0 0 0,3 6 0 16,1 0 0-16,-4 4 0 0,0-10 0 0,0 3 0 15,0 6 0-15,0-2 9 0,-4 2-9 0,1 0 0 16,-1-2 0-16,1-1 8 0,-4 7-8 0,-4-4 0 15,0 4 0-15,-3-1 0 16,4 1-45-16,-8-1-5 0,4-2-1 0,-4 2 0 16,1 1-17-16,-1-4-4 0,0-9-1 0,1 3 0 15,-1-3 7-15,0-3 2 0,4-3 0 0,-3 3-410 16,3-4-82-16</inkml:trace>
  <inkml:trace contextRef="#ctx0" brushRef="#br0" timeOffset="47568.464">24522 7800 1036 0,'-4'-3'23'15,"4"3"5"-15,0 0 0 0,0 0 1 0,0 0-29 0,0 0 0 0,0 0 0 0,0 0 0 0,0 0 57 0,0 0 6 16,0 0 1-16,0 0 0 0,0 0-52 0,0 0-12 16,0 0 0-16,0 0 0 0,0 0 0 0,0 0 0 15,0 0 0-15,4 3 0 0,-1 10 54 0,1-7 8 16,-1 4 2-16,1-4 0 0,-1 3-52 0,1-6-12 15,-4 10 0-15,0 3 0 0,0-1 54 0,0 1 8 16,-4 6 2-16,4-13 0 0,0-9-52 0,0 0-12 16,0 0 0-16,-3 13 0 0,-1-1 54 15,1 4 8-15,3-6 2 0,-4 2 0 0,1 4-14 16,-1-7-2-16,4-9-1 0,0 0 0 0,0 0-31 0,0 0-7 16,-3 6-1-16,-1-2 0 0,4-4-8 0,0 0 8 15,0 0-8-15,0 0 8 0,0 0-8 0,0 0 0 0,0 0 0 16,0 0 0-16,0 0 0 0,0 0 0 15,0 0-9-15,0 0 9 0,0 0 0 0,0 0 0 0,0-7 0 0,0-5 9 16,0-4-9-16,4 4 10 0,-4 8-10 16,0-8 10-16,0 2-10 0,3 1 0 0,-3 9 0 0,-3-6 0 15,6-13 0-15,-3-3 0 0,4 9 0 0,-4-2 0 16,0-4 0-16,3 0 0 0,-3 4 0 0,-3-4 0 16,6 0 0-16,-3-3 0 0,0 9 0 0,4-2 0 15,-1 2 0-15,1 1 0 0,-1 2 0 0,-3 7 0 16,0 3-49-16,4-6-12 0,3 0-3 15,0-10 0-15,3 16 52 0,1-6 12 0,0-1 0 0,3 7 0 16,0 0 0-16,3 7 0 0,1-4 0 0,-4 0 0 0,4 3 0 16,-4 0 0-16,0 4-9 0,-3-1 9 0,3 1-14 15,0-4 2-15,-7 3 1 0,4-2 0 16,-4-1-31-16,0 3-6 16,-4 1-2-16,1-4 0 0,3 3-109 0,-7-6-21 0,0-3-5 15,0 0-397-15</inkml:trace>
  <inkml:trace contextRef="#ctx0" brushRef="#br0" timeOffset="47895.455">24913 7763 1497 0,'0'0'32'0,"0"0"8"0,-3 12 0 0,-1-2 4 0,-3-1-36 0,0 4-8 0,0-1 0 0,0 1 0 16,0-4 104-16,0 10 20 0,0 3 3 0,3-3 1 16,-3-13-76-16,0 0-14 0,4 4-3 0,-5-1-1 15,5-3-18-15,3-2-3 0,-4 5-1 0,1-6 0 16,3 6 1-16,0-9 0 0,0 0 0 0,0 0 0 15,0 7-13-15,0-7 0 0,0 0 0 0,0 0 0 16,0 0-49-16,0 0-13 0,7 0-2 0,0 0-1 16,-3-3-148-16,3-1-30 0</inkml:trace>
  <inkml:trace contextRef="#ctx0" brushRef="#br0" timeOffset="48090.555">24991 7459 1267 0,'0'0'28'0,"-7"6"5"0,7-6 2 0,-7 3 1 0,7-3-36 15,-7 3 0-15,3 3 0 0,-3 1 0 0,4-1 109 0,3-6 15 16,0 0 4-16,0 0 0 0,0 0-103 0,0 0-25 0,0 0 0 0,0 0 0 31,0 0-148-31,7-6-36 0,3 6-6 0,1-7-386 0</inkml:trace>
  <inkml:trace contextRef="#ctx0" brushRef="#br0" timeOffset="48439.035">25231 7766 1036 0,'0'0'23'0,"0"0"5"0,0 0 0 0,0 0 1 0,0-6-29 0,0-1 0 0,0-5 0 0,0 9 0 16,-4-4 108-16,4 7 16 0,-3-6 4 0,3 6 0 0,0 0-52 0,-4-6-9 16,-3 3-3-16,7 3 0 0,0 0-16 0,0 0-4 15,-7 0-1-15,0 3 0 0,0 6-18 0,-4-2-3 16,1-1-1-16,3 6 0 0,-4 1-1 0,0 6-1 16,1-7 0-16,-1 4 0 0,1-3 21 0,3-4 4 15,-4 3 0-15,4-2 1 0,0 2-32 0,0 4-13 16,3 6 11-16,1-9-11 15,3-13 12-15,0 0-3 0,0 0-1 0,0 0 0 0,0 0-16 0,0 0-4 16,0 0-1-16,7 9 0 0,0 0 13 0,0-5 0 16,0-4 0-16,0 0 0 0,0 9 0 0,4-6 0 15,-1-6 0-15,1 6 0 0,0 3-8 0,3-3 8 16,3 1-13-16,-3-11 5 16,1-2-142-16,-1-7-28 0,-4 4-6 0,1-4-592 0</inkml:trace>
  <inkml:trace contextRef="#ctx0" brushRef="#br0" timeOffset="48976.602">25354 7205 1094 0,'0'0'23'0,"0"0"5"0,0 0-28 0,0 0 0 0,0 0 0 0,0 0 0 15,0 0 108-15,0 6 16 0,0 0 3 0,0 0 1 16,0 7-103-16,4 3-25 0,-1-1 0 0,1 7 0 16,-1-3 56-16,1 3 7 0,-1 6 1 0,1-3 0 15,3 0-52-15,-4 4-12 0,1-1 0 0,3 3 0 0,-7 1 53 16,0 2 8-16,0 1 2 0,0 2 0 16,-4-2-19-16,1-4-3 0,-4 4-1 0,3-4 0 15,1-3-1-15,-1-3-1 0,-3 0 0 0,4-3 0 0,-1-6-10 16,-3-4-3-16,4 7 0 0,-1-9 0 15,1-4-11-15,-1 3-2 0,-3 1-1 0,3-4 0 0,4 3-11 16,0-9 8-16,0 0-8 0,0 0 8 0,0 0-8 0,0 0 10 16,0 0-10-16,0 0 10 15,0 0-10-15,0 0 0 0,0 0 0 0,0 0 0 0,4-9 0 0,-4 9 0 16,0 9 0-16,0-9 0 0,7-15 0 0,-3-1 0 16,-4 0 12-16,7 4-4 0,-4 2-8 0,4-2 0 15,-3-4 0-15,3 4 0 0,0-1 0 0,-4 4 0 16,4-1 0-16,0 1 0 0,1 3 0 0,-1-1 0 15,-7 7 0-15,3-3 0 0,4 6-13 0,-7-3-8 0,7 0-2 16,0 10 0-16,-3-1 3 0,3-2 0 0,-4 2 0 16,1-3 0-16,-1 0 11 0,1 4 9 0,-4-10-12 0,4 9 12 15,-4 7-9-15,0-4 9 0,-4 1 0 0,4 3-9 16,0-7 9-16,-4 1 0 0,1 2 0 0,-1 7 0 16,4-3-12-16,0-4 0 0,0 1 0 0,4-7 0 15,-4-6-41 1,0 0-9-16,0 0-2 0,0 0 0 0,0 0-66 0,0 0-14 15,0 0-2-15,7 0-1 0</inkml:trace>
  <inkml:trace contextRef="#ctx0" brushRef="#br0" timeOffset="49411.304">25650 7794 1074 0,'0'0'30'0,"0"0"8"0,0 0-30 0,-3 6-8 15,3 4 0-15,0-10 0 0,0 0 135 0,0 0 25 16,3 9 6-16,-3-9 1 0,0 3-114 0,8 4-22 16,-5-1-5-16,4 0-1 0,0-6 19 0,4 3 3 15,-4 0 1-15,3-3 0 0,5 0-29 0,-5 0-6 16,1 0-1-16,3 0 0 0,0-6-4 0,0 0 0 16,0 3-8-16,0-7 12 0,4-2-12 0,-4-1 0 15,-3 1 0-15,-1-1 0 0,1 1 21 0,-4-7 11 0,0 9 3 16,0-2 0-16,-7-1-5 0,0 7-1 15,3-3 0-15,-6 2 0 0,-1-5-29 0,1 6-10 0,-1-4 0 16,-3 1 0-16,0 6 10 0,0-1 0 0,0 1 0 0,-4 3 8 16,1 0-8-16,3 0 0 15,-4 3 0-15,-3 4 0 0,4 2-12 0,-1 4 4 0,-3 2 0 0,0 4 0 16,3-3 0-16,-3 6 0 0,0 0 0 0,0 0 0 16,0 3 8-16,0 0 0 15,3 6-9-15,0-9 9 0,1-9 0 0,6-7 0 0,-3 10-9 16,4-4 9-1,3 4-31-15,3-4-2 0,-3 1-1 0,7 0 0 0,0 5 34 0,8-2 0 16,-5-3 0-16,1-1 0 0,3 4-58 0,0-4-5 16,4-5-1-16,-4 5 0 0,3 1-50 0,4-7-10 15,-3-3-3-15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A4E6-1A48-4782-8997-A24A22606861}" type="datetimeFigureOut">
              <a:rPr lang="en-US" smtClean="0"/>
              <a:t>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351F9-1B01-40F4-8CBB-23344923DA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378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A4E6-1A48-4782-8997-A24A22606861}" type="datetimeFigureOut">
              <a:rPr lang="en-US" smtClean="0"/>
              <a:t>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351F9-1B01-40F4-8CBB-23344923DA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854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A4E6-1A48-4782-8997-A24A22606861}" type="datetimeFigureOut">
              <a:rPr lang="en-US" smtClean="0"/>
              <a:t>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351F9-1B01-40F4-8CBB-23344923DA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851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A4E6-1A48-4782-8997-A24A22606861}" type="datetimeFigureOut">
              <a:rPr lang="en-US" smtClean="0"/>
              <a:t>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351F9-1B01-40F4-8CBB-23344923DA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656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A4E6-1A48-4782-8997-A24A22606861}" type="datetimeFigureOut">
              <a:rPr lang="en-US" smtClean="0"/>
              <a:t>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351F9-1B01-40F4-8CBB-23344923DA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92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A4E6-1A48-4782-8997-A24A22606861}" type="datetimeFigureOut">
              <a:rPr lang="en-US" smtClean="0"/>
              <a:t>4/11/2024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351F9-1B01-40F4-8CBB-23344923DA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838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A4E6-1A48-4782-8997-A24A22606861}" type="datetimeFigureOut">
              <a:rPr lang="en-US" smtClean="0"/>
              <a:t>4/11/2024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351F9-1B01-40F4-8CBB-23344923DA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557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A4E6-1A48-4782-8997-A24A22606861}" type="datetimeFigureOut">
              <a:rPr lang="en-US" smtClean="0"/>
              <a:t>4/11/2024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351F9-1B01-40F4-8CBB-23344923DA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767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A4E6-1A48-4782-8997-A24A22606861}" type="datetimeFigureOut">
              <a:rPr lang="en-US" smtClean="0"/>
              <a:t>4/11/2024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351F9-1B01-40F4-8CBB-23344923DA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062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A4E6-1A48-4782-8997-A24A22606861}" type="datetimeFigureOut">
              <a:rPr lang="en-US" smtClean="0"/>
              <a:t>4/11/2024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351F9-1B01-40F4-8CBB-23344923DA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750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A4E6-1A48-4782-8997-A24A22606861}" type="datetimeFigureOut">
              <a:rPr lang="en-US" smtClean="0"/>
              <a:t>4/11/2024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351F9-1B01-40F4-8CBB-23344923DA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205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3FA4E6-1A48-4782-8997-A24A22606861}" type="datetimeFigureOut">
              <a:rPr lang="en-US" smtClean="0"/>
              <a:t>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0351F9-1B01-40F4-8CBB-23344923DA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807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0" Type="http://schemas.openxmlformats.org/officeDocument/2006/relationships/image" Target="../media/image9.png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Bonjour!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dirty="0"/>
              <a:t>jeudi, le onze avril</a:t>
            </a:r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240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E55D5-07AE-4FFA-9627-1D226BC06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2317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67D89-4DBB-4C57-AD50-7748B0144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6040"/>
            <a:ext cx="10515600" cy="59609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Je </a:t>
            </a:r>
            <a:r>
              <a:rPr lang="en-US" dirty="0" err="1"/>
              <a:t>pense</a:t>
            </a:r>
            <a:r>
              <a:rPr lang="en-US" dirty="0"/>
              <a:t> que Pedro </a:t>
            </a:r>
            <a:r>
              <a:rPr lang="en-US" dirty="0" err="1"/>
              <a:t>est</a:t>
            </a:r>
            <a:r>
              <a:rPr lang="en-US" dirty="0"/>
              <a:t> le </a:t>
            </a:r>
            <a:r>
              <a:rPr lang="en-US" dirty="0" err="1"/>
              <a:t>meilleur</a:t>
            </a:r>
            <a:r>
              <a:rPr lang="en-US" dirty="0"/>
              <a:t> </a:t>
            </a:r>
            <a:r>
              <a:rPr lang="en-US" dirty="0" err="1"/>
              <a:t>candidat</a:t>
            </a:r>
            <a:r>
              <a:rPr lang="en-US" dirty="0"/>
              <a:t> pour capitaine de </a:t>
            </a:r>
            <a:r>
              <a:rPr lang="en-US" dirty="0" err="1"/>
              <a:t>l’école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Je ne </a:t>
            </a:r>
            <a:r>
              <a:rPr lang="en-US" dirty="0" err="1"/>
              <a:t>pense</a:t>
            </a:r>
            <a:r>
              <a:rPr lang="en-US" dirty="0"/>
              <a:t> pas que Pedro </a:t>
            </a:r>
            <a:r>
              <a:rPr lang="en-US" dirty="0" err="1"/>
              <a:t>soit</a:t>
            </a:r>
            <a:r>
              <a:rPr lang="en-US" dirty="0"/>
              <a:t> le </a:t>
            </a:r>
            <a:r>
              <a:rPr lang="en-US" dirty="0" err="1"/>
              <a:t>meilleur</a:t>
            </a:r>
            <a:r>
              <a:rPr lang="en-US" dirty="0"/>
              <a:t> </a:t>
            </a:r>
            <a:r>
              <a:rPr lang="en-US" dirty="0" err="1"/>
              <a:t>candidat</a:t>
            </a:r>
            <a:r>
              <a:rPr lang="en-US" dirty="0"/>
              <a:t> pour capitaine.</a:t>
            </a:r>
          </a:p>
          <a:p>
            <a:pPr marL="0" indent="0">
              <a:buNone/>
            </a:pPr>
            <a:r>
              <a:rPr lang="en-US" dirty="0"/>
              <a:t>Pedro </a:t>
            </a:r>
            <a:r>
              <a:rPr lang="en-US" dirty="0" err="1"/>
              <a:t>est</a:t>
            </a:r>
            <a:r>
              <a:rPr lang="en-US" dirty="0"/>
              <a:t> le </a:t>
            </a:r>
            <a:r>
              <a:rPr lang="en-US" dirty="0" err="1"/>
              <a:t>candidat</a:t>
            </a:r>
            <a:r>
              <a:rPr lang="en-US" dirty="0"/>
              <a:t> pour capitaine qui </a:t>
            </a:r>
            <a:r>
              <a:rPr lang="en-US" dirty="0" err="1"/>
              <a:t>peut</a:t>
            </a:r>
            <a:r>
              <a:rPr lang="en-US" dirty="0"/>
              <a:t> faire les </a:t>
            </a:r>
            <a:r>
              <a:rPr lang="en-US" dirty="0" err="1"/>
              <a:t>meilleurs</a:t>
            </a:r>
            <a:r>
              <a:rPr lang="en-US" dirty="0"/>
              <a:t> </a:t>
            </a:r>
            <a:r>
              <a:rPr lang="en-US" dirty="0" err="1"/>
              <a:t>discours</a:t>
            </a:r>
            <a:r>
              <a:rPr lang="en-US" dirty="0"/>
              <a:t>. </a:t>
            </a:r>
          </a:p>
          <a:p>
            <a:pPr marL="0" indent="0">
              <a:buNone/>
            </a:pPr>
            <a:r>
              <a:rPr lang="fr-FR" dirty="0"/>
              <a:t>Pedro est le candidat pour capitaine que nous ayons entendus, qui puisse faire les meilleurs discours.  </a:t>
            </a:r>
          </a:p>
          <a:p>
            <a:pPr marL="0" indent="0">
              <a:buNone/>
            </a:pPr>
            <a:r>
              <a:rPr lang="en-US" dirty="0"/>
              <a:t>Je </a:t>
            </a:r>
            <a:r>
              <a:rPr lang="en-US" dirty="0" err="1"/>
              <a:t>crois</a:t>
            </a:r>
            <a:r>
              <a:rPr lang="en-US" dirty="0"/>
              <a:t> </a:t>
            </a:r>
            <a:r>
              <a:rPr lang="en-US" dirty="0" err="1"/>
              <a:t>qu’Esmeralda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l’ours</a:t>
            </a:r>
            <a:r>
              <a:rPr lang="en-US" dirty="0"/>
              <a:t> </a:t>
            </a:r>
            <a:r>
              <a:rPr lang="en-US" dirty="0" err="1"/>
              <a:t>dansant</a:t>
            </a:r>
            <a:r>
              <a:rPr lang="en-US" dirty="0"/>
              <a:t> la plus </a:t>
            </a:r>
            <a:r>
              <a:rPr lang="en-US" dirty="0" err="1"/>
              <a:t>talenteause</a:t>
            </a:r>
            <a:r>
              <a:rPr lang="en-US" dirty="0"/>
              <a:t> du monde.</a:t>
            </a:r>
          </a:p>
          <a:p>
            <a:pPr marL="0" indent="0">
              <a:buNone/>
            </a:pPr>
            <a:r>
              <a:rPr lang="en-US" dirty="0" err="1"/>
              <a:t>Croyez-vous</a:t>
            </a:r>
            <a:r>
              <a:rPr lang="en-US" dirty="0"/>
              <a:t> </a:t>
            </a:r>
            <a:r>
              <a:rPr lang="en-US" dirty="0" err="1"/>
              <a:t>qu’Esmeralda</a:t>
            </a:r>
            <a:r>
              <a:rPr lang="en-US" dirty="0"/>
              <a:t> </a:t>
            </a:r>
            <a:r>
              <a:rPr lang="en-US" dirty="0" err="1"/>
              <a:t>soit</a:t>
            </a:r>
            <a:r>
              <a:rPr lang="en-US" dirty="0"/>
              <a:t> </a:t>
            </a:r>
            <a:r>
              <a:rPr lang="en-US" dirty="0" err="1"/>
              <a:t>l’ours</a:t>
            </a:r>
            <a:r>
              <a:rPr lang="en-US" dirty="0"/>
              <a:t> </a:t>
            </a:r>
            <a:r>
              <a:rPr lang="en-US" dirty="0" err="1"/>
              <a:t>dansant</a:t>
            </a:r>
            <a:r>
              <a:rPr lang="en-US" dirty="0"/>
              <a:t> la plus </a:t>
            </a:r>
            <a:r>
              <a:rPr lang="en-US" dirty="0" err="1"/>
              <a:t>talenteuse</a:t>
            </a:r>
            <a:r>
              <a:rPr lang="en-US" dirty="0"/>
              <a:t> du monde?</a:t>
            </a:r>
          </a:p>
          <a:p>
            <a:pPr marL="0" indent="0">
              <a:buNone/>
            </a:pPr>
            <a:r>
              <a:rPr lang="fr-FR" dirty="0"/>
              <a:t>Croyez-vous qu'Esmeralda est l'ours dansant la plus talentueuse que nous puissions lancer dans la pièce de l'école?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Doutez-vous</a:t>
            </a:r>
            <a:r>
              <a:rPr lang="en-US" dirty="0"/>
              <a:t> que Harry </a:t>
            </a:r>
            <a:r>
              <a:rPr lang="en-US" dirty="0" err="1"/>
              <a:t>puisse</a:t>
            </a:r>
            <a:r>
              <a:rPr lang="en-US" dirty="0"/>
              <a:t> </a:t>
            </a:r>
            <a:r>
              <a:rPr lang="en-US" dirty="0" err="1"/>
              <a:t>soulever</a:t>
            </a:r>
            <a:r>
              <a:rPr lang="en-US" dirty="0"/>
              <a:t> deux </a:t>
            </a:r>
            <a:r>
              <a:rPr lang="en-US" dirty="0" err="1"/>
              <a:t>mille</a:t>
            </a:r>
            <a:r>
              <a:rPr lang="en-US" dirty="0"/>
              <a:t> livres?</a:t>
            </a:r>
          </a:p>
        </p:txBody>
      </p:sp>
    </p:spTree>
    <p:extLst>
      <p:ext uri="{BB962C8B-B14F-4D97-AF65-F5344CB8AC3E}">
        <p14:creationId xmlns:p14="http://schemas.microsoft.com/office/powerpoint/2010/main" val="2660549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5B1BE-D9EB-4F76-9F8F-F26F60CD1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9E3CF-1E76-4F4E-9371-E40395B42C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err="1"/>
              <a:t>aérobique</a:t>
            </a:r>
            <a:r>
              <a:rPr lang="en-US" dirty="0"/>
              <a:t> alphabet</a:t>
            </a:r>
          </a:p>
        </p:txBody>
      </p:sp>
    </p:spTree>
    <p:extLst>
      <p:ext uri="{BB962C8B-B14F-4D97-AF65-F5344CB8AC3E}">
        <p14:creationId xmlns:p14="http://schemas.microsoft.com/office/powerpoint/2010/main" val="39827113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55104-2FF6-4FDC-9A61-BF7EF1822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/>
              <a:t>Comme </a:t>
            </a:r>
            <a:r>
              <a:rPr lang="en-US" sz="2800" b="1" dirty="0" err="1"/>
              <a:t>D’Habitude</a:t>
            </a:r>
            <a:endParaRPr lang="en-US" sz="2800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3162DE9A-2960-4254-9B09-5593EF58BEF0}"/>
                  </a:ext>
                </a:extLst>
              </p14:cNvPr>
              <p14:cNvContentPartPr/>
              <p14:nvPr/>
            </p14:nvContentPartPr>
            <p14:xfrm>
              <a:off x="10143582" y="1160211"/>
              <a:ext cx="2160" cy="432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3162DE9A-2960-4254-9B09-5593EF58BEF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134582" y="1151571"/>
                <a:ext cx="19800" cy="608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8E2D497-2587-4EDA-B0BC-44872EDB78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1290715" y="1419784"/>
            <a:ext cx="2095500" cy="21050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E73DB2-8D46-41EE-A321-2981B68E48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0136" y="2022423"/>
            <a:ext cx="2143125" cy="2133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ECE7A9-D1BE-419A-86D4-39B77BC34C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8732" y="2647247"/>
            <a:ext cx="2143125" cy="2143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C1A04B-945B-4964-B68F-E9B0D1AD88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04117" y="3903766"/>
            <a:ext cx="2038350" cy="22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267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p. 371	</a:t>
            </a:r>
          </a:p>
          <a:p>
            <a:pPr marL="0" indent="0" algn="ctr">
              <a:buNone/>
            </a:pPr>
            <a:r>
              <a:rPr lang="en-US" dirty="0"/>
              <a:t>Que </a:t>
            </a:r>
            <a:r>
              <a:rPr lang="en-US" dirty="0" err="1"/>
              <a:t>pensez-vous</a:t>
            </a:r>
            <a:r>
              <a:rPr lang="en-US" dirty="0"/>
              <a:t> de </a:t>
            </a:r>
            <a:r>
              <a:rPr lang="en-US" dirty="0" err="1"/>
              <a:t>cette</a:t>
            </a:r>
            <a:r>
              <a:rPr lang="en-US" dirty="0"/>
              <a:t> </a:t>
            </a:r>
            <a:r>
              <a:rPr lang="en-US" dirty="0" err="1"/>
              <a:t>publicité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00371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Pour </a:t>
            </a:r>
            <a:r>
              <a:rPr lang="en-US" dirty="0" err="1"/>
              <a:t>avoir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dirty="0"/>
              <a:t> bonne </a:t>
            </a:r>
            <a:r>
              <a:rPr lang="en-US" dirty="0" err="1"/>
              <a:t>publicité</a:t>
            </a:r>
            <a:r>
              <a:rPr lang="en-US" dirty="0"/>
              <a:t> pour “</a:t>
            </a:r>
            <a:r>
              <a:rPr lang="en-US" dirty="0" err="1"/>
              <a:t>Nettoitou</a:t>
            </a:r>
            <a:r>
              <a:rPr lang="en-US" dirty="0"/>
              <a:t>,” </a:t>
            </a:r>
            <a:r>
              <a:rPr lang="en-US" dirty="0" err="1"/>
              <a:t>il</a:t>
            </a:r>
            <a:r>
              <a:rPr lang="en-US" dirty="0"/>
              <a:t> </a:t>
            </a:r>
            <a:r>
              <a:rPr lang="en-US" dirty="0" err="1"/>
              <a:t>faut</a:t>
            </a:r>
            <a:r>
              <a:rPr lang="en-US" dirty="0"/>
              <a:t> ___________</a:t>
            </a:r>
          </a:p>
        </p:txBody>
      </p:sp>
    </p:spTree>
    <p:extLst>
      <p:ext uri="{BB962C8B-B14F-4D97-AF65-F5344CB8AC3E}">
        <p14:creationId xmlns:p14="http://schemas.microsoft.com/office/powerpoint/2010/main" val="15713739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E9E18-B00D-4AB9-A973-7FED93AA4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E361E-F3BF-4470-9419-5E92F1D9E6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Le </a:t>
            </a:r>
            <a:r>
              <a:rPr lang="en-US" dirty="0" err="1"/>
              <a:t>meilleur</a:t>
            </a:r>
            <a:r>
              <a:rPr lang="en-US" dirty="0"/>
              <a:t> festival </a:t>
            </a:r>
            <a:r>
              <a:rPr lang="en-US" dirty="0" err="1"/>
              <a:t>d’arts</a:t>
            </a:r>
            <a:r>
              <a:rPr lang="en-US" dirty="0"/>
              <a:t> que nous </a:t>
            </a:r>
            <a:r>
              <a:rPr lang="en-US" dirty="0" err="1"/>
              <a:t>puissions</a:t>
            </a:r>
            <a:r>
              <a:rPr lang="en-US" dirty="0"/>
              <a:t> </a:t>
            </a:r>
            <a:r>
              <a:rPr lang="en-US" dirty="0" err="1"/>
              <a:t>présenter</a:t>
            </a:r>
            <a:r>
              <a:rPr lang="en-US" dirty="0"/>
              <a:t> à LCHS.</a:t>
            </a:r>
          </a:p>
        </p:txBody>
      </p:sp>
    </p:spTree>
    <p:extLst>
      <p:ext uri="{BB962C8B-B14F-4D97-AF65-F5344CB8AC3E}">
        <p14:creationId xmlns:p14="http://schemas.microsoft.com/office/powerpoint/2010/main" val="30074254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Pensez</a:t>
            </a:r>
            <a:r>
              <a:rPr lang="en-US" dirty="0"/>
              <a:t> à </a:t>
            </a:r>
            <a:r>
              <a:rPr lang="en-US" dirty="0" err="1"/>
              <a:t>une</a:t>
            </a:r>
            <a:r>
              <a:rPr lang="en-US" dirty="0"/>
              <a:t> </a:t>
            </a:r>
            <a:r>
              <a:rPr lang="en-US" dirty="0" err="1"/>
              <a:t>personne</a:t>
            </a:r>
            <a:r>
              <a:rPr lang="en-US" dirty="0"/>
              <a:t> creative (</a:t>
            </a:r>
            <a:r>
              <a:rPr lang="en-US" dirty="0" err="1"/>
              <a:t>peinture</a:t>
            </a:r>
            <a:r>
              <a:rPr lang="en-US" dirty="0"/>
              <a:t>, sculpture, </a:t>
            </a:r>
            <a:r>
              <a:rPr lang="en-US" dirty="0" err="1"/>
              <a:t>réalisateur</a:t>
            </a:r>
            <a:r>
              <a:rPr lang="en-US" dirty="0"/>
              <a:t>, </a:t>
            </a:r>
            <a:r>
              <a:rPr lang="en-US" dirty="0" err="1"/>
              <a:t>écrivaine</a:t>
            </a:r>
            <a:r>
              <a:rPr lang="en-US" dirty="0"/>
              <a:t>, </a:t>
            </a:r>
            <a:r>
              <a:rPr lang="en-US" dirty="0" err="1"/>
              <a:t>compositeur</a:t>
            </a:r>
            <a:r>
              <a:rPr lang="en-US" dirty="0"/>
              <a:t>, etc.)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Que </a:t>
            </a:r>
            <a:r>
              <a:rPr lang="en-US" dirty="0" err="1"/>
              <a:t>voulez-vous</a:t>
            </a:r>
            <a:r>
              <a:rPr lang="en-US" dirty="0"/>
              <a:t> </a:t>
            </a:r>
            <a:r>
              <a:rPr lang="en-US" dirty="0" err="1"/>
              <a:t>qu’il</a:t>
            </a:r>
            <a:r>
              <a:rPr lang="en-US" dirty="0"/>
              <a:t> / </a:t>
            </a:r>
            <a:r>
              <a:rPr lang="en-US" dirty="0" err="1"/>
              <a:t>elle</a:t>
            </a:r>
            <a:r>
              <a:rPr lang="en-US" dirty="0"/>
              <a:t> </a:t>
            </a:r>
            <a:r>
              <a:rPr lang="en-US" dirty="0" err="1"/>
              <a:t>fasse</a:t>
            </a:r>
            <a:r>
              <a:rPr lang="en-US" dirty="0"/>
              <a:t>? (</a:t>
            </a:r>
            <a:r>
              <a:rPr lang="en-US" dirty="0" err="1"/>
              <a:t>exemple</a:t>
            </a:r>
            <a:r>
              <a:rPr lang="en-US" dirty="0"/>
              <a:t>: Je </a:t>
            </a:r>
            <a:r>
              <a:rPr lang="en-US" dirty="0" err="1"/>
              <a:t>veux</a:t>
            </a:r>
            <a:r>
              <a:rPr lang="en-US" dirty="0"/>
              <a:t> que Simone Schwartz-Bart </a:t>
            </a:r>
            <a:r>
              <a:rPr lang="en-US" dirty="0" err="1"/>
              <a:t>écrive</a:t>
            </a:r>
            <a:r>
              <a:rPr lang="en-US" dirty="0"/>
              <a:t> un roman au </a:t>
            </a:r>
            <a:r>
              <a:rPr lang="en-US" dirty="0" err="1"/>
              <a:t>sujet</a:t>
            </a:r>
            <a:r>
              <a:rPr lang="en-US" dirty="0"/>
              <a:t> </a:t>
            </a:r>
            <a:r>
              <a:rPr lang="en-US" dirty="0" err="1"/>
              <a:t>d’une</a:t>
            </a:r>
            <a:r>
              <a:rPr lang="en-US" dirty="0"/>
              <a:t> </a:t>
            </a:r>
            <a:r>
              <a:rPr lang="en-US" dirty="0" err="1"/>
              <a:t>élève</a:t>
            </a:r>
            <a:r>
              <a:rPr lang="en-US" dirty="0"/>
              <a:t> à LCHS.)</a:t>
            </a:r>
          </a:p>
        </p:txBody>
      </p:sp>
    </p:spTree>
    <p:extLst>
      <p:ext uri="{BB962C8B-B14F-4D97-AF65-F5344CB8AC3E}">
        <p14:creationId xmlns:p14="http://schemas.microsoft.com/office/powerpoint/2010/main" val="417619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88791-5714-4296-9F89-CCC266BC2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86EAE0-4E22-4ECA-A359-724E835E87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Devoirs</a:t>
            </a:r>
          </a:p>
        </p:txBody>
      </p:sp>
    </p:spTree>
    <p:extLst>
      <p:ext uri="{BB962C8B-B14F-4D97-AF65-F5344CB8AC3E}">
        <p14:creationId xmlns:p14="http://schemas.microsoft.com/office/powerpoint/2010/main" val="34472225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/>
              <a:t>Billet de sortie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Translate into French: Although he makes great sculptures, </a:t>
            </a:r>
            <a:r>
              <a:rPr lang="en-US" dirty="0" err="1"/>
              <a:t>Michaelangelo</a:t>
            </a:r>
            <a:r>
              <a:rPr lang="en-US" dirty="0"/>
              <a:t> will not be rich unless he can write good advertising.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8B4FA8A-29B6-436B-86D7-7D769225A8DE}"/>
                  </a:ext>
                </a:extLst>
              </p14:cNvPr>
              <p14:cNvContentPartPr/>
              <p14:nvPr/>
            </p14:nvContentPartPr>
            <p14:xfrm>
              <a:off x="1114920" y="2036160"/>
              <a:ext cx="8208360" cy="10634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8B4FA8A-29B6-436B-86D7-7D769225A8D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05560" y="2026800"/>
                <a:ext cx="8227080" cy="1082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47106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79D6C-CB23-480F-9BBD-DAB2748E7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B8ED47-EB80-4BF1-A043-3FC5151689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 painter: un </a:t>
            </a:r>
            <a:r>
              <a:rPr lang="en-US" dirty="0" err="1"/>
              <a:t>peintre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a painting: </a:t>
            </a:r>
            <a:r>
              <a:rPr lang="en-US" dirty="0" err="1"/>
              <a:t>une</a:t>
            </a:r>
            <a:r>
              <a:rPr lang="en-US" dirty="0"/>
              <a:t> </a:t>
            </a:r>
            <a:r>
              <a:rPr lang="en-US" dirty="0" err="1"/>
              <a:t>peinture</a:t>
            </a:r>
            <a:r>
              <a:rPr lang="en-US" dirty="0"/>
              <a:t>, </a:t>
            </a:r>
            <a:r>
              <a:rPr lang="en-US" dirty="0" err="1"/>
              <a:t>une</a:t>
            </a:r>
            <a:r>
              <a:rPr lang="en-US" dirty="0"/>
              <a:t> toile, un tableau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to paint:  </a:t>
            </a:r>
            <a:r>
              <a:rPr lang="en-US" dirty="0" err="1"/>
              <a:t>peindre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je </a:t>
            </a:r>
            <a:r>
              <a:rPr lang="en-US" dirty="0" err="1"/>
              <a:t>peins</a:t>
            </a:r>
            <a:r>
              <a:rPr lang="en-US" dirty="0"/>
              <a:t>	nous </a:t>
            </a:r>
            <a:r>
              <a:rPr lang="en-US" dirty="0" err="1"/>
              <a:t>peignons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peins</a:t>
            </a:r>
            <a:r>
              <a:rPr lang="en-US" dirty="0"/>
              <a:t>	</a:t>
            </a:r>
            <a:r>
              <a:rPr lang="en-US" dirty="0" err="1"/>
              <a:t>vous</a:t>
            </a:r>
            <a:r>
              <a:rPr lang="en-US" dirty="0"/>
              <a:t> </a:t>
            </a:r>
            <a:r>
              <a:rPr lang="en-US" dirty="0" err="1"/>
              <a:t>peignez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il</a:t>
            </a:r>
            <a:r>
              <a:rPr lang="en-US" dirty="0"/>
              <a:t> </a:t>
            </a:r>
            <a:r>
              <a:rPr lang="en-US" dirty="0" err="1"/>
              <a:t>peint</a:t>
            </a:r>
            <a:r>
              <a:rPr lang="en-US" dirty="0"/>
              <a:t>	</a:t>
            </a:r>
            <a:r>
              <a:rPr lang="en-US" dirty="0" err="1"/>
              <a:t>elles</a:t>
            </a:r>
            <a:r>
              <a:rPr lang="en-US" dirty="0"/>
              <a:t> </a:t>
            </a:r>
            <a:r>
              <a:rPr lang="en-US" dirty="0" err="1"/>
              <a:t>peignent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477627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br>
              <a:rPr lang="en-US" sz="2800" b="1" dirty="0"/>
            </a:br>
            <a:r>
              <a:rPr lang="en-US" sz="2800" b="1" dirty="0"/>
              <a:t>Travail de cloche</a:t>
            </a:r>
            <a:br>
              <a:rPr lang="en-US" sz="2800" b="1" dirty="0"/>
            </a:b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Translate into French: I doubt that the painter Renoir will paint a painting at our festival of arts, but that is OK: it will be better if the director Auteuil shoots a film.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4A9B37C-8200-44D5-80B9-95E46A7D71A2}"/>
                  </a:ext>
                </a:extLst>
              </p14:cNvPr>
              <p14:cNvContentPartPr/>
              <p14:nvPr/>
            </p14:nvContentPartPr>
            <p14:xfrm>
              <a:off x="900360" y="1882440"/>
              <a:ext cx="10152720" cy="31532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4A9B37C-8200-44D5-80B9-95E46A7D71A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91000" y="1873080"/>
                <a:ext cx="10171440" cy="3171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094473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E7147-75FB-4C98-9C6D-ED007CEDB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ACC3C6A-9CDE-4C32-A494-2A65FC28DB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1552" y="2357631"/>
            <a:ext cx="4161226" cy="36563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ABA62D-1B3C-41FF-8A68-63B36831D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5056" y="2387819"/>
            <a:ext cx="2731142" cy="364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844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Bonjour!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dirty="0"/>
              <a:t>jeudi, le onze avril</a:t>
            </a:r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22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112B9-A8DB-49C7-A62C-F1E889764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/>
              <a:t>Michel Tremblay, who has written novels, histories, plays, opera librettos and short stories is a revered elder of </a:t>
            </a:r>
            <a:r>
              <a:rPr lang="en-US" sz="2800" b="1" dirty="0" err="1"/>
              <a:t>Québecois</a:t>
            </a:r>
            <a:r>
              <a:rPr lang="en-US" sz="2800" b="1" dirty="0"/>
              <a:t> literature. 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B51B199-3E5C-467B-94F5-65FB42B027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17534" y="1825625"/>
            <a:ext cx="355693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869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2220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11309"/>
            <a:ext cx="10515600" cy="48656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/>
              <a:t>M. Gerson est le seul prof dans la salle de classe.</a:t>
            </a:r>
          </a:p>
          <a:p>
            <a:pPr marL="0" indent="0">
              <a:buNone/>
            </a:pPr>
            <a:r>
              <a:rPr lang="fr-FR" dirty="0"/>
              <a:t>M. Gerson est le seul prof qui puisse chanter </a:t>
            </a:r>
            <a:r>
              <a:rPr lang="fr-FR" i="1" dirty="0"/>
              <a:t>La Marseillaise</a:t>
            </a:r>
            <a:r>
              <a:rPr lang="fr-FR" dirty="0"/>
              <a:t>.</a:t>
            </a:r>
          </a:p>
          <a:p>
            <a:pPr marL="0" indent="0">
              <a:buNone/>
            </a:pPr>
            <a:r>
              <a:rPr lang="fr-FR" dirty="0"/>
              <a:t>Le 95% que Valérie a reçu est la meilleure note à l'examen.</a:t>
            </a:r>
          </a:p>
          <a:p>
            <a:pPr marL="0" indent="0">
              <a:buNone/>
            </a:pPr>
            <a:r>
              <a:rPr lang="fr-FR" dirty="0"/>
              <a:t>Le 95% que Valérie a reçu est la meilleure note à l'examen que nous ayons trouvés.</a:t>
            </a:r>
          </a:p>
          <a:p>
            <a:pPr marL="0" indent="0">
              <a:buNone/>
            </a:pPr>
            <a:r>
              <a:rPr lang="fr-FR" dirty="0"/>
              <a:t>Personne ne sait que Clark Kent est Superman.</a:t>
            </a:r>
          </a:p>
          <a:p>
            <a:pPr marL="0" indent="0">
              <a:buNone/>
            </a:pPr>
            <a:r>
              <a:rPr lang="fr-FR" dirty="0"/>
              <a:t>Je ne connais personne qui sache que Clark Kent est Superman.</a:t>
            </a:r>
          </a:p>
          <a:p>
            <a:pPr marL="0" indent="0">
              <a:buNone/>
            </a:pPr>
            <a:r>
              <a:rPr lang="fr-FR" dirty="0"/>
              <a:t>Y a-t-il quelqu’un qui sait que Clark Kent est Superman?</a:t>
            </a:r>
          </a:p>
        </p:txBody>
      </p:sp>
    </p:spTree>
    <p:extLst>
      <p:ext uri="{BB962C8B-B14F-4D97-AF65-F5344CB8AC3E}">
        <p14:creationId xmlns:p14="http://schemas.microsoft.com/office/powerpoint/2010/main" val="3009318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Bob L’Éponge ne sait rien du gouvernement de Mali.</a:t>
            </a:r>
          </a:p>
          <a:p>
            <a:pPr marL="0" indent="0">
              <a:buNone/>
            </a:pPr>
            <a:r>
              <a:rPr lang="fr-FR" dirty="0"/>
              <a:t>Bob L’Éponge ne sait personne qui puisse faire sécher son ananas.</a:t>
            </a:r>
          </a:p>
          <a:p>
            <a:pPr marL="0" indent="0">
              <a:buNone/>
            </a:pPr>
            <a:r>
              <a:rPr lang="fr-FR" dirty="0"/>
              <a:t>Ed Shearan est le meilleur chanteur qui ait joué le rôle d’un troubadour à Jeu de Trônes avant le début de la huitième saison.</a:t>
            </a:r>
          </a:p>
          <a:p>
            <a:pPr marL="0" indent="0">
              <a:buNone/>
            </a:pPr>
            <a:r>
              <a:rPr lang="fr-FR" dirty="0"/>
              <a:t>Elle est la plus belle hippopotame qui puisse énoncer le théorème de Pythagore.</a:t>
            </a:r>
          </a:p>
          <a:p>
            <a:pPr marL="0" indent="0">
              <a:buNone/>
            </a:pPr>
            <a:r>
              <a:rPr lang="fr-FR" dirty="0"/>
              <a:t>Le carré de l'hypoténuse d'un triangle rectangle est égal à la somme des carrés des deux côtés adjacents.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41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80A29-077D-4F5E-B595-69CED443B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B7DA476-BCDB-4473-90AF-B339B943D8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89196" y="1768854"/>
            <a:ext cx="4176875" cy="442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1460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48026</TotalTime>
  <Words>500</Words>
  <Application>Microsoft Office PowerPoint</Application>
  <PresentationFormat>Widescreen</PresentationFormat>
  <Paragraphs>87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Bonjour!</vt:lpstr>
      <vt:lpstr>PowerPoint Presentation</vt:lpstr>
      <vt:lpstr> Travail de cloche </vt:lpstr>
      <vt:lpstr>PowerPoint Presentation</vt:lpstr>
      <vt:lpstr>Bonjour!</vt:lpstr>
      <vt:lpstr>Michel Tremblay, who has written novels, histories, plays, opera librettos and short stories is a revered elder of Québecois literature.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Comme D’Habitude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Billet de sortie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Bonjour!</dc:title>
  <dc:creator>Steven Gerson</dc:creator>
  <cp:lastModifiedBy>Steven Gerson 🦅</cp:lastModifiedBy>
  <cp:revision>546</cp:revision>
  <cp:lastPrinted>2017-04-19T17:24:13Z</cp:lastPrinted>
  <dcterms:created xsi:type="dcterms:W3CDTF">2016-10-03T16:25:09Z</dcterms:created>
  <dcterms:modified xsi:type="dcterms:W3CDTF">2024-04-11T18:58:57Z</dcterms:modified>
</cp:coreProperties>
</file>