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5" r:id="rId5"/>
    <p:sldId id="268" r:id="rId6"/>
    <p:sldId id="262" r:id="rId7"/>
    <p:sldId id="260" r:id="rId8"/>
    <p:sldId id="266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0:46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2000 0 0,'0'0'0'0'0,"0"0"112"0"0,0 0-112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0:48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1089 10512 0 0,'0'0'296'0'0,"0"0"64"0"0,0 0-288 0 0,0 0-72 0 0,0 0 0 0 0,0 0 0 0 0,0 0 0 0 0,0 0 0 0 0,0 0 0 0 0,0 0-4488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4:57.9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24 7624 0 0,'0'0'320'0'0,"-5"-9"-256"0"0,1 2-64 0 0,4 7 0 0 0,-4-8 72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5:23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3712 0 0,'9'12'160'0'0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05:4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 6864 0 0,'-1'1'200'0'0,"-3"4"-8"0"0,-6 6-58 0 0,9-10 350 0 0,1-1 139 0 0,0 0 17 0 0,0 0-80 0 0,0 0-387 0 0,0 0-259 0 0,0 0-77 0 0,0 0-18 0 0,0 0-14 0 0,0 0-44 0 0,0 0-17 0 0,0 0-6 0 0,0 0-1 0 0,0 0 7 0 0,0 0 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3:50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6992 0 0,'0'0'288'0'0,"0"0"-224"0"0,0 0-64 0 0,0 0-64 0 0,0 0 64 0 0,0 0-96 0 0,0 0 96 0 0,0 0 64 0 0,0 0-64 0 0,0 0 88 0 0,0 0-88 0 0,0 0 0 0 0,0 0 0 0 0,0 12 0 0 0,5-5-80 0 0,-1 5 80 0 0,-4 0-104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3:59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10136 0 0,'0'0'224'0'0,"0"8"40"0"0,-5 0 16 0 0,1 0 8 0 0,4-8-288 0 0,0 11 0 0 0,-4-3 0 0 0,4 3 0 0 0,0-11 0 0 0,0 0 0 0 0,-5 5 0 0 0,5-5 0 0 0,0 0-352 0 0,0 0-128 0 0,0 0-32 0 0,0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8T14:25:3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2559 1626 12128 0 0,'0'0'256'0'0,"-5"9"48"0"0,1 3-240 0 0,4-12-64 0 0,-5 7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9" Type="http://schemas.openxmlformats.org/officeDocument/2006/relationships/image" Target="../media/image67.png"/><Relationship Id="rId121" Type="http://schemas.openxmlformats.org/officeDocument/2006/relationships/image" Target="../media/image30.png"/><Relationship Id="rId2" Type="http://schemas.openxmlformats.org/officeDocument/2006/relationships/customXml" Target="../ink/ink1.xml"/><Relationship Id="rId96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32" Type="http://schemas.openxmlformats.org/officeDocument/2006/relationships/customXml" Target="../ink/ink2.xml"/><Relationship Id="rId40" Type="http://schemas.openxmlformats.org/officeDocument/2006/relationships/customXml" Target="../ink/ink3.xml"/><Relationship Id="rId95" Type="http://schemas.openxmlformats.org/officeDocument/2006/relationships/image" Target="../media/image95.png"/><Relationship Id="rId114" Type="http://schemas.openxmlformats.org/officeDocument/2006/relationships/customXml" Target="../ink/ink5.xml"/><Relationship Id="rId31" Type="http://schemas.openxmlformats.org/officeDocument/2006/relationships/image" Target="../media/image63.png"/><Relationship Id="rId113" Type="http://schemas.openxmlformats.org/officeDocument/2006/relationships/image" Target="../media/image104.png"/></Relationships>
</file>

<file path=ppt/slides/_rels/slide7.xml.rels><?xml version="1.0" encoding="UTF-8" standalone="yes"?>
<Relationships xmlns="http://schemas.openxmlformats.org/package/2006/relationships"><Relationship Id="rId51" Type="http://schemas.openxmlformats.org/officeDocument/2006/relationships/image" Target="../media/image134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7.xml"/><Relationship Id="rId23" Type="http://schemas.openxmlformats.org/officeDocument/2006/relationships/image" Target="../media/image120.png"/><Relationship Id="rId36" Type="http://schemas.openxmlformats.org/officeDocument/2006/relationships/customXml" Target="../ink/ink8.xml"/><Relationship Id="rId35" Type="http://schemas.openxmlformats.org/officeDocument/2006/relationships/image" Target="../media/image12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dix-sept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6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actualité</a:t>
            </a:r>
            <a:r>
              <a:rPr lang="en-US" dirty="0"/>
              <a:t> qui </a:t>
            </a:r>
            <a:r>
              <a:rPr lang="en-US" dirty="0" err="1"/>
              <a:t>vous</a:t>
            </a:r>
            <a:r>
              <a:rPr lang="en-US" dirty="0"/>
              <a:t> interesse.</a:t>
            </a:r>
          </a:p>
        </p:txBody>
      </p:sp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mercredi</a:t>
            </a:r>
            <a:r>
              <a:rPr lang="en-US" dirty="0"/>
              <a:t>, le dix-sept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C0FB-A8DE-43D8-91B5-F22D4EBD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Anne Hébert is a francophone Quebecoise author who is best known for her book </a:t>
            </a:r>
            <a:r>
              <a:rPr lang="en-US" sz="2800" b="1" i="1" dirty="0" err="1"/>
              <a:t>Kamouraska</a:t>
            </a:r>
            <a:r>
              <a:rPr lang="en-US" sz="2800" b="1" dirty="0"/>
              <a:t>, which is based on the true events surrounding a XIX century murder in Quebec.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92F6-C548-4828-A601-603F7A6B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E83E7D-9BD1-4FB2-9B1E-A9E721BD7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913" y="2219388"/>
            <a:ext cx="2076900" cy="3674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72F88-AD62-4415-969D-CD755EC49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835" y="2102128"/>
            <a:ext cx="3707515" cy="379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9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EDFF-2CA9-427D-9028-6636BB91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8171-A203-4393-B384-B70F6E216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personnages</a:t>
            </a:r>
            <a:r>
              <a:rPr lang="en-US" dirty="0"/>
              <a:t> du roman-photo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l’an</a:t>
            </a:r>
            <a:r>
              <a:rPr lang="en-US" dirty="0"/>
              <a:t> 2044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2834C-644B-4B3E-B73E-42FF603E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F2B8F-EC80-448F-8D22-114D78F8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(familiar) have to wait for Justin, who will arrive at 2:30 this afternoon.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(formal) want Marguerite to finish the book.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730DDA46-A67F-46EC-8BF9-48F3A43D271F}"/>
                  </a:ext>
                </a:extLst>
              </p14:cNvPr>
              <p14:cNvContentPartPr/>
              <p14:nvPr/>
            </p14:nvContentPartPr>
            <p14:xfrm>
              <a:off x="7264049" y="2982373"/>
              <a:ext cx="360" cy="36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730DDA46-A67F-46EC-8BF9-48F3A43D271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174409" y="2973373"/>
                <a:ext cx="12348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A78188F7-2DAC-46F7-A899-BA75454959CC}"/>
                  </a:ext>
                </a:extLst>
              </p14:cNvPr>
              <p14:cNvContentPartPr/>
              <p14:nvPr/>
            </p14:nvContentPartPr>
            <p14:xfrm>
              <a:off x="7562129" y="2849893"/>
              <a:ext cx="360" cy="3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A78188F7-2DAC-46F7-A899-BA75454959C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361969" y="2449573"/>
                <a:ext cx="1888200" cy="70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C7D9A75F-3CB5-4FBC-9799-65E7FCA1D140}"/>
                  </a:ext>
                </a:extLst>
              </p14:cNvPr>
              <p14:cNvContentPartPr/>
              <p14:nvPr/>
            </p14:nvContentPartPr>
            <p14:xfrm>
              <a:off x="9448889" y="4636213"/>
              <a:ext cx="5040" cy="864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C7D9A75F-3CB5-4FBC-9799-65E7FCA1D140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9440249" y="4627213"/>
                <a:ext cx="2268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1138B59E-DBD8-4A82-84BB-D34089F7F494}"/>
                  </a:ext>
                </a:extLst>
              </p14:cNvPr>
              <p14:cNvContentPartPr/>
              <p14:nvPr/>
            </p14:nvContentPartPr>
            <p14:xfrm>
              <a:off x="6198449" y="4495093"/>
              <a:ext cx="3600" cy="468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1138B59E-DBD8-4A82-84BB-D34089F7F494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170950" y="4486093"/>
                <a:ext cx="40605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093C64FA-FCC6-45C9-9C1E-B09FB21915B4}"/>
                  </a:ext>
                </a:extLst>
              </p14:cNvPr>
              <p14:cNvContentPartPr/>
              <p14:nvPr/>
            </p14:nvContentPartPr>
            <p14:xfrm>
              <a:off x="7490849" y="4494013"/>
              <a:ext cx="6120" cy="720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093C64FA-FCC6-45C9-9C1E-B09FB21915B4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7482209" y="4485373"/>
                <a:ext cx="2376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038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56BC-465E-4F0C-B638-8F92E7B42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7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7B2E-C1C3-4F38-A63C-9BF1D417D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do not know anyone who makes a good apple pie.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is nothing that could help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must study to learn Spanish.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must practice to play the piano well. (Begin sentence with Il </a:t>
            </a:r>
            <a:r>
              <a:rPr lang="en-US" dirty="0" err="1"/>
              <a:t>faut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EDC38C9-FAD0-4A87-9BAF-2B3761E71389}"/>
                  </a:ext>
                </a:extLst>
              </p14:cNvPr>
              <p14:cNvContentPartPr/>
              <p14:nvPr/>
            </p14:nvContentPartPr>
            <p14:xfrm>
              <a:off x="6153809" y="5195293"/>
              <a:ext cx="3600" cy="154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EDC38C9-FAD0-4A87-9BAF-2B3761E7138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44809" y="5186293"/>
                <a:ext cx="2124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382E18D5-F656-4775-B040-7F80A10E2AC2}"/>
                  </a:ext>
                </a:extLst>
              </p14:cNvPr>
              <p14:cNvContentPartPr/>
              <p14:nvPr/>
            </p14:nvContentPartPr>
            <p14:xfrm>
              <a:off x="7694249" y="5189533"/>
              <a:ext cx="6480" cy="2124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382E18D5-F656-4775-B040-7F80A10E2AC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685249" y="5180533"/>
                <a:ext cx="241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95266A0-BC88-4D5B-B75A-6F546F0EBE4B}"/>
                  </a:ext>
                </a:extLst>
              </p14:cNvPr>
              <p14:cNvContentPartPr/>
              <p14:nvPr/>
            </p14:nvContentPartPr>
            <p14:xfrm>
              <a:off x="4013609" y="5626573"/>
              <a:ext cx="5400" cy="1044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95266A0-BC88-4D5B-B75A-6F546F0EBE4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089129" y="5032930"/>
                <a:ext cx="1338120" cy="91044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507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BA35-FDA2-4F5F-8675-AF58D101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3E32-8C98-44A3-BEDE-71902BCB3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1056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EC0-7D08-4D03-8168-01C6614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846-6606-4EB4-BB4E-CF0892E7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grand </a:t>
            </a:r>
            <a:r>
              <a:rPr lang="en-US" dirty="0" err="1"/>
              <a:t>espoir</a:t>
            </a:r>
            <a:r>
              <a:rPr lang="en-US" dirty="0"/>
              <a:t> pour le </a:t>
            </a:r>
            <a:r>
              <a:rPr lang="en-US" dirty="0" err="1"/>
              <a:t>dîner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282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4761</TotalTime>
  <Words>163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Anne Hébert is a francophone Quebecoise author who is best known for her book Kamouraska, which is based on the true events surrounding a XIX century murder in Quebec.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39</cp:revision>
  <dcterms:created xsi:type="dcterms:W3CDTF">2020-04-20T20:32:09Z</dcterms:created>
  <dcterms:modified xsi:type="dcterms:W3CDTF">2024-01-04T02:37:33Z</dcterms:modified>
</cp:coreProperties>
</file>