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69" r:id="rId4"/>
    <p:sldId id="436" r:id="rId5"/>
    <p:sldId id="417" r:id="rId6"/>
    <p:sldId id="435" r:id="rId7"/>
    <p:sldId id="266" r:id="rId8"/>
    <p:sldId id="262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3:51:00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10136 0 0,'0'0'224'0'0,"0"0"40"0"0,-5 8 16 0 0,5-8 8 0 0,-4 8-288 0 0,4-8 0 0 0,-4 3 0 0 0,4-3 0 0 0,-9 4 0 0 0,9-4 0 0 0,0 0 0 0 0,0 0 0 0 0,0 0-768 0 0,0 0-200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3:51:19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6448 0 0,'0'0'136'0'0,"0"0"32"0"0,0 0 8 0 0,0 0 16 0 0,0 0-192 0 0,0 0 0 0 0,0 0 0 0 0,0 0 0 0 0,0 0 232 0 0,-4 8 16 0 0,-1 0 0 0 0,-3 0 0 0 0,8-8-400 0 0,-5 7-72 0 0,5-7-24 0 0,0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7B2F8-F965-4947-B958-622363A2BCA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8A91-F006-44B0-9448-4194FBAC7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5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A78A91-F006-44B0-9448-4194FBAC7D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customXml" Target="../ink/ink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35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dix-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9EC0-7D08-4D03-8168-01C66143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F846-6606-4EB4-BB4E-CF0892E7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du </a:t>
            </a:r>
            <a:r>
              <a:rPr lang="en-US" dirty="0" err="1"/>
              <a:t>produit</a:t>
            </a:r>
            <a:r>
              <a:rPr lang="en-US" dirty="0"/>
              <a:t> d’un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élève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3282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du </a:t>
            </a:r>
            <a:r>
              <a:rPr lang="en-US" dirty="0" err="1"/>
              <a:t>printemps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B523CA1-6B77-46D6-9194-BE58154BC363}"/>
                  </a:ext>
                </a:extLst>
              </p14:cNvPr>
              <p14:cNvContentPartPr/>
              <p14:nvPr/>
            </p14:nvContentPartPr>
            <p14:xfrm>
              <a:off x="3781049" y="3829813"/>
              <a:ext cx="8280" cy="8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B523CA1-6B77-46D6-9194-BE58154BC36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72049" y="3821173"/>
                <a:ext cx="259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E5AF419-2161-41F8-BFFA-C04D039E852B}"/>
                  </a:ext>
                </a:extLst>
              </p14:cNvPr>
              <p14:cNvContentPartPr/>
              <p14:nvPr/>
            </p14:nvContentPartPr>
            <p14:xfrm>
              <a:off x="6568169" y="3834133"/>
              <a:ext cx="8280" cy="111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E5AF419-2161-41F8-BFFA-C04D039E852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559169" y="3825133"/>
                <a:ext cx="2592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dix-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9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DB71F-30F5-4865-9C65-58548912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D8068-92F6-4CF1-B1E3-47B7C6D6F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095"/>
            <a:ext cx="10515600" cy="48998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</a:t>
            </a:r>
            <a:r>
              <a:rPr lang="en-US" dirty="0" err="1"/>
              <a:t>chère</a:t>
            </a:r>
            <a:r>
              <a:rPr lang="en-US" dirty="0"/>
              <a:t> Alexa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81399-2C0F-47DB-891C-2D4940994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803" y="1237930"/>
            <a:ext cx="2339638" cy="292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1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Français Charles Friedel a créé la réaction Friedel-</a:t>
            </a:r>
            <a:r>
              <a:rPr lang="fr-FR" sz="2800" b="1" dirty="0" err="1"/>
              <a:t>Crafts</a:t>
            </a:r>
            <a:r>
              <a:rPr lang="fr-FR" sz="2800" b="1" dirty="0"/>
              <a:t> avec son partenaire, l’Américain James Mason </a:t>
            </a:r>
            <a:r>
              <a:rPr lang="fr-FR" sz="2800" b="1" dirty="0" err="1"/>
              <a:t>Crafts</a:t>
            </a:r>
            <a:r>
              <a:rPr lang="fr-FR" sz="2800" b="1" dirty="0"/>
              <a:t>.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615" y="2039637"/>
            <a:ext cx="2952750" cy="1543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615" y="4286635"/>
            <a:ext cx="2914650" cy="1571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7146" y="2135689"/>
            <a:ext cx="2891729" cy="349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158" y="1998991"/>
            <a:ext cx="5645684" cy="422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7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B57C-78B4-4D02-BCAB-79A842B49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F1824-C999-4948-9516-54349E1B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861"/>
            <a:ext cx="10515600" cy="55011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err="1"/>
              <a:t>Pensez</a:t>
            </a:r>
            <a:r>
              <a:rPr lang="en-US" dirty="0"/>
              <a:t> à un </a:t>
            </a:r>
            <a:r>
              <a:rPr lang="en-US" dirty="0" err="1"/>
              <a:t>produit</a:t>
            </a:r>
            <a:r>
              <a:rPr lang="en-US" dirty="0"/>
              <a:t> qui </a:t>
            </a:r>
            <a:r>
              <a:rPr lang="en-US" dirty="0" err="1"/>
              <a:t>n’existe</a:t>
            </a:r>
            <a:r>
              <a:rPr lang="en-US" dirty="0"/>
              <a:t> pas </a:t>
            </a:r>
            <a:r>
              <a:rPr lang="en-US" dirty="0" err="1"/>
              <a:t>aujourd’hui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qui,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, sera </a:t>
            </a:r>
            <a:r>
              <a:rPr lang="en-US" dirty="0" err="1"/>
              <a:t>quelque</a:t>
            </a:r>
            <a:r>
              <a:rPr lang="en-US" dirty="0"/>
              <a:t> chose que tout le monde </a:t>
            </a:r>
            <a:r>
              <a:rPr lang="en-US" dirty="0" err="1"/>
              <a:t>voudra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écrirez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publicité</a:t>
            </a:r>
            <a:r>
              <a:rPr lang="en-US" dirty="0"/>
              <a:t> pour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produit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que la pub </a:t>
            </a:r>
            <a:r>
              <a:rPr lang="en-US" dirty="0" err="1"/>
              <a:t>ait</a:t>
            </a:r>
            <a:r>
              <a:rPr lang="en-US" dirty="0"/>
              <a:t> cinq phrases: </a:t>
            </a:r>
          </a:p>
          <a:p>
            <a:pPr marL="0" indent="0">
              <a:buNone/>
            </a:pPr>
            <a:r>
              <a:rPr lang="en-US" dirty="0"/>
              <a:t>la première </a:t>
            </a:r>
            <a:r>
              <a:rPr lang="en-US" dirty="0" err="1"/>
              <a:t>expliquera</a:t>
            </a:r>
            <a:r>
              <a:rPr lang="en-US" dirty="0"/>
              <a:t> le </a:t>
            </a:r>
            <a:r>
              <a:rPr lang="en-US" dirty="0" err="1"/>
              <a:t>produit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suivantes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au </a:t>
            </a:r>
            <a:r>
              <a:rPr lang="en-US" dirty="0" err="1"/>
              <a:t>subjontif</a:t>
            </a:r>
            <a:r>
              <a:rPr lang="en-US" dirty="0"/>
              <a:t>, et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diront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vaudra</a:t>
            </a:r>
            <a:r>
              <a:rPr lang="en-US" dirty="0"/>
              <a:t> </a:t>
            </a:r>
            <a:r>
              <a:rPr lang="en-US" dirty="0" err="1"/>
              <a:t>mieux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l’achetiez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629A-140F-4050-A018-392DB788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B357-70CB-4276-8DF4-1DFBF7717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vocabulaire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6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A571-5FF1-49CA-AFB0-1D368DDD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1D5D-2F8B-4C8C-95EF-1E45698F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76289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8454</TotalTime>
  <Words>135</Words>
  <Application>Microsoft Office PowerPoint</Application>
  <PresentationFormat>Widescreen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Bon Anniversaire</vt:lpstr>
      <vt:lpstr>Le Français Charles Friedel a créé la réaction Friedel-Crafts avec son partenaire, l’Américain James Mason Crafts. 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60</cp:revision>
  <dcterms:created xsi:type="dcterms:W3CDTF">2020-04-20T20:32:09Z</dcterms:created>
  <dcterms:modified xsi:type="dcterms:W3CDTF">2024-04-18T19:17:27Z</dcterms:modified>
</cp:coreProperties>
</file>