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346" r:id="rId2"/>
    <p:sldId id="345" r:id="rId3"/>
    <p:sldId id="406" r:id="rId4"/>
    <p:sldId id="407" r:id="rId5"/>
    <p:sldId id="405" r:id="rId6"/>
    <p:sldId id="349" r:id="rId7"/>
    <p:sldId id="261" r:id="rId8"/>
    <p:sldId id="357" r:id="rId9"/>
    <p:sldId id="359" r:id="rId10"/>
    <p:sldId id="404" r:id="rId11"/>
    <p:sldId id="358" r:id="rId12"/>
    <p:sldId id="351" r:id="rId13"/>
    <p:sldId id="337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46"/>
            <p14:sldId id="345"/>
            <p14:sldId id="406"/>
            <p14:sldId id="407"/>
            <p14:sldId id="405"/>
            <p14:sldId id="349"/>
            <p14:sldId id="261"/>
            <p14:sldId id="357"/>
            <p14:sldId id="359"/>
            <p14:sldId id="404"/>
            <p14:sldId id="358"/>
            <p14:sldId id="351"/>
            <p14:sldId id="33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0D4B52-9420-49F1-B7F2-B1E98923A432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4EFB22-8470-4BB9-AEF0-7E7CB444C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9T15:38:11.4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16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24-04-19T15:46:05.945"/>
    </inkml:context>
  </inkml:definitions>
  <inkml:trace contextRef="#ctx0" brushRef="#br0">8283 1030 266 0,'0'0'0'0,"0"0"11"0,0 0-3 0,0 0 0 0,0 0-8 0,0 0 0 16</inkml:trace>
  <inkml:trace contextRef="#ctx0" brushRef="#br0" timeOffset="1093.982">8347 657 799 0,'0'0'17'15,"0"0"4"-15,0 0 1 0,0 0 1 0,0 0-23 0,0 0 0 0,0 0 0 0,0 0 0 16,0 0 60-16,0 0 8 0,0 0 2 0,0 0 0 15,0 0-30-15,0 0-5 0,0 0-2 0,0 0 0 0,0 0 7 0,0 0 2 16,0 0 0-16,0 0 0 0,0 0 28 0,0 0 6 16,0 0 0-16,0 0 1 0,0 0 7 0,0 0 2 15,0 0 0-15,0 0 0 0,0 0-30 0,0 0-7 16,0 0-1-16,0 0 0 0,0 0-17 0,0 0-4 16,0 0-1-16,0 0 0 0,0 0-4 0,0 0-1 15,0 0 0-15,0 0 0 0,0 0-3 0,0 0-1 0,-4-3 0 16,4 3 0-16,-7-3 1 0,7 3 0 15,0 0 0-15,-7 0 0 0,0 0-6 0,0-6-2 0,0 6 0 0,0 0 0 16,0 0-10-16,0-4 8 16,0 4-8-16,0 0 8 0,3 0-8 0,-3 0 0 0,0 0 9 0,0 0-9 15,-4 0 9-15,4 4-9 0,0-4 12 16,-3 0-12-16,3 6 9 0,0-6-9 0,0 0 0 16,-1 3 9-16,1 0-9 0,4 3 10 0,-4-3-10 0,0 1 10 15,3 2-10-15,4 3 12 0,-7-6-12 16,4 7 12-16,-1-4-12 0,1 4 0 0,-1-7-12 0,1 9 12 15,-1-2 0-15,4-10 0 0,-4 12 0 0,4-6 0 16,0-6-8-16,-3 7 8 0,3 2 0 0,0-6 0 16,0-3 0-16,0 6 0 0,0-6 0 0,0 10 0 15,0-4 0-15,0-6 0 0,0 10 0 0,0-7 0 16,0 3 0-16,0 3 0 0,0-5-9 0,0 2 9 16,0-6 0-16,0 0 0 0,0 0 0 0,0 9 0 0,0-9 0 15,0 0 0-15,3 6 0 0,-3-6 0 16,4 4 0-16,-4-4 0 0,0 0 0 0,4 3 0 0,3 3 0 0,-7-6 0 15,0 0 0-15,3 6 0 16,-3-6 0-16,7 0 0 0,-7 0 0 0,7 7 0 0,-3-7 0 0,-4 0 0 16,3 3 0-16,4 3 0 0,-7-6 0 15,4 0 0-15,3 3 0 0,-7-3-10 0,3 0 10 0,5 0 0 16,-8 0 0-16,7 3 0 16,-4-3 0-16,4 7 0 0,0-1 0 0,0-6 0 0,-3 0 0 0,3 9 0 15,-4-3 0-15,4-2 0 0,0 2 0 0,-3 3 0 16,3 1 0-16,0-7 8 0,-3 9-8 0,3-2 8 0,0 2-8 15,-4 1 8-15,4-1-8 0,-3 4 0 16,3-10 8-16,-4 13-8 0,1-6 0 0,-1 2 0 16,1-5 0-16,-4-1 8 0,4 7-8 0,-4-10 0 0,0 0 8 15,-4 7-8-15,4-4 0 0,-4-5 9 0,4-4-9 16,-3 6 0-16,-4 0 13 0,3-3-4 0,-3 3-1 0,-3-6 0 16,3 10 0-16,-4-10-8 0,1 0 12 15,2 3-4-15,-2-3 3 0,-1 0 0 0,1 0 0 0,-4 0 0 16,7 0 11-16,-4 0 2 0,0 0 1 0,4 6 0 15,-3-6-25-15,6 0 0 0,-6 0 0 0,-1 0 0 16,4 0 0-16,0 0 0 0,0 0 0 0,7 0 0 16,-7 0-16-16,7 0-3 0,-4 0 0 0,4 0 0 15,0 0 1-15,-10 0 0 0,10 0 0 0,-7-6 0 16,7 6-6-16,-7-3 0 0,7 3-1 0,0 0 0 31,-4-10-24-31,4 10-5 0,-3 0-1 0,3 0 0 0,-4-9-8 0,4 3-1 0,0 0-1 0,0 6 0 16,0-4-109-16,0-5-22 0,4 3-4 0</inkml:trace>
  <inkml:trace contextRef="#ctx0" brushRef="#br0" timeOffset="2042.36">8752 732 1432 0,'0'0'32'0,"-7"7"6"0,0-7 2 0,0 9 0 0,0-6-32 0,0 3-8 0,0 1 0 0,0-7 0 0,0 9 98 0,3-9 18 16,-3 9 4-16,0-9 1 0,4 7-55 0,-4 2-11 15,3-9-3-15,-3 10 0 0,4-10-19 0,-4 3-4 16,0 3-1-16,3-3 0 0,-3 3-1 0,0-2-1 16,7-4 0-16,-7 6 0 0,0 0-14 0,0-3-4 15,0 3 0-15,0 1 0 0,3 5-8 0,1-2 0 16,-5-1 0-16,5 7 0 0,-4-7 0 0,3 7 0 16,1-7 0-16,-4 4 8 0,3 9-8 0,-3-13 0 15,4 7 9-15,-1 3-9 0,4-10 11 0,-3 4-3 16,3-1 0-16,-4 1 0 0,4 2-8 0,0-5 10 15,0-1-10-15,0 1 10 0,0-4-10 0,4 3 0 16,-1-6 0-16,-3 10 0 0,4-13 0 0,-4 0 0 16,7 9 0-16,-4-5 0 0,-3-4 0 0,4 6 0 15,-1-6 0-15,1 3 0 0,3 3 0 0,-4-6 0 0,4 6 0 16,1-6 0-16,-1 0 0 0,0 0 0 0,0 0 0 16,0 0 0-16,3 0 0 0,-3 0 0 0,4 0 0 0,0 0 0 15,-1-6 0-15,1 0 0 0,-1 3 0 0,-3 3 0 16,4-10 0-16,-4 1 0 0,4 3 0 0,-4-7 0 15,0 7 0-15,-4-10 8 0,1 4-8 0,-1-10 8 16,-3 9-8-16,0-6 12 0,0 4-12 0,0-7 12 16,-3 3-12-16,3 0 0 0,-4 0 9 0,1 4-9 15,-1-4 0-15,-3 6 9 0,4 1-9 0,-4 2 0 16,3-2 8-16,1 5-8 0,-5-2 0 0,5 3 0 16,-1 3 0-16,4 3 8 0,-3-7-8 0,3 7 0 15,0 0 8-15,0 0-8 0,-4 0 0 0,4 0 0 16,0 0 0-16,0 0 0 0,0 0 0 0,0 0 0 0,0 0 0 15,0 0 0-15,0-9-9 0,0 9 9 0,0 0 0 16,0 0-10-16,4 0 10 0,-4 0 0 0,0 0-10 0,3-6 10 16,-3 6-8-16,7 0 8 0,1 6 0 0,-5-3-10 15,1 3 10-15,3 4 0 0,-4 5 0 0,4-2 0 16,-3 9 0-16,-1-3 0 0,4 0 0 0,-3 6 0 16,3-6 0-16,0 6 0 0,0-7 0 15,0 4 0-15,0 7 0 0,0-4 0 0,4-3 0 0,-1-4 0 16,1 14 0-16,-1-17 0 0,1 11 0 0,3 2 0 15,-3-13 0-15,-1 7 0 0,1-6 0 0,0-3 0 16,-4-1 0-16,0-2 0 0,3-1-13 0,1-6 4 16,-4-3 1-16,0 6 0 15,0-6-25-15,0-6-5 0,0 6-1 0,0-3 0 16,-3-6-38-16,-1 2-8 0,4 4-2 0,-3-9-511 0,-1-1-102 16</inkml:trace>
  <inkml:trace contextRef="#ctx0" brushRef="#br0" timeOffset="2792.328">9035 478 1123 0,'0'0'24'0,"0"0"6"0,0 0 1 0,0 0 1 0,0 0-32 0,0 0 0 0,0 0 0 0,0 0 0 15,0 0 65-15,0 0 7 0,0 0 2 0,0 0 0 16,0 0-18-16,0 0-3 0,0 0-1 0,0 0 0 15,0 0 5-15,0 0 1 0,0 0 0 0,0 0 0 16,0 0-35-16,0 0-7 0,0 0-2 0,0 0 0 16,0 0 13-16,0 0 2 0,0 0 1 0,0 0 0 15,0 0 4-15,0 0 1 0,-4 3 0 0,1 10 0 16,3-4-3-16,0 1-1 0,0 5 0 0,3-5 0 16,-3 2-5-16,0 1-1 0,0 6 0 0,0-4 0 15,4 4-6-15,-4 0-2 0,0 0 0 0,0 3 0 16,0-6-5-16,0 6-2 0,0 3 0 0,0 0 0 15,0 0-1-15,-4 3 0 0,4-3 0 0,0-3 0 0,0 6 5 16,4 0 1-16,-4-9 0 0,0 10 0 0,3-4 1 16,-3-7 1-16,4 4 0 0,-1 0 0 0,1-3-17 15,-1-3 0-15,-3-1 0 0,4 1 0 0,-1-3 10 16,1-7-10-16,-1 7 8 0,1-7-8 0,-4-6 0 0,0 0 8 16,3 6-8-16,-3-6 0 0,0 0 0 0,0 0 0 15,0 0 0-15,4 3 0 0,-4-3 0 0,0 0 0 16,7 6 0-16,-7-6 0 0,7 0-16 0,0 0 4 15,-7 0 0-15,4 0 1 16,-4 0-34-16,7 0-7 0,-7 0-2 0,7 0 0 16,-7 0-17-16,7 0-3 0,-7 0-1 0,7 0 0 15,-7 0-33-15,0 0-8 0,7 0 0 0,-7 0-1 16,7 0-17-16,-3 10-3 0,3-10-1 0,-7 0 0 0</inkml:trace>
  <inkml:trace contextRef="#ctx0" brushRef="#br0" timeOffset="3583.263">9200 924 860 0,'0'0'19'0,"0"0"4"0,0 0 1 0,0 0 0 0,0 0-24 0,0 0 0 15,0 0 0-15,0 0 0 0,8 0 75 0,-5 6 10 16,4-6 3-16,-3 9 0 0,-1-9-14 0,1 10-2 16,-1-10-1-16,4 3 0 0,-3 3-6 0,-1 0-1 0,4-2 0 0,-3 2 0 15,3-3-13-15,-4 3-3 0,1-6-1 0,3 3 0 16,-3 4-11-16,3-7-1 0,0 3-1 0,0-3 0 16,0 0-6-16,0 0 0 0,0 3-1 0,0-3 0 15,4 0-12-15,-1-3-3 0,-3 3 0 0,0-3 0 16,4 3 4-16,-4-10 1 0,3 4 0 0,-2 3 0 15,-1-7 9-15,0 4 2 0,0-3 0 0,0-1 0 16,-4 1-28-16,4-1 0 0,-3 4 0 16,-4-3 0-16,3 3 0 0,-3-4 10 0,0 7-10 0,0-6 10 15,-3 2-1-15,3 1 0 0,-4 0 0 0,1 3 0 16,3 3 0-16,-4-4 0 0,-3-5 0 0,0 3 0 16,0 0-9-16,0 2 10 0,0-2-10 0,0 3 10 15,-4-3-10-15,4 3 0 0,-3-7 9 0,-1 10-9 16,-3 0 0-16,3 0 0 0,4 0 0 0,-3 0 0 15,-1 0 0-15,1 10 0 0,3-10 0 0,0 9 0 16,-4-6 0-16,4 7-10 0,0 2 10 0,3 1 0 16,1 2-9-16,-1-5 9 0,-3 2 0 0,4 1-9 0,3 2 9 15,-4-2 0-15,4 3 0 0,0-7 0 0,0 7 0 0,0-7 0 16,4 1 0-16,-4 5-8 0,3-5 8 0,-3-1 0 16,4-3 0-16,-1 4 0 0,1-1 0 0,-1 1 0 15,4-1 0-15,-3 0 0 0,3 4 0 0,0-1 0 16,0-2 0-16,0-4 8 0,0 7-8 0,4-7 9 15,-4 7-9-15,3-1 10 0,1-3-10 0,0 4 0 16,-1 0 9-16,1-1-9 0,3 4 0 0,0-4 0 16,4 1 0-16,-4-1 0 0,3 4 0 0,1-10 0 15,-4 7 0-15,0-4 0 0,4-2 0 0,-4 2 0 16,0-6 0-16,-3 10 0 0,-1-13-10 0,4 0 0 16,-3 0 0-16,-1 0 0 15,1 0-32-15,0 0-6 0,-1-13-2 0,1 13 0 16,-1-12-115-16,1 5-23 0,0-2-5 0,-4-4-1 0</inkml:trace>
  <inkml:trace contextRef="#ctx0" brushRef="#br0" timeOffset="8642.733">15815 757 608 0,'0'0'17'0,"0"0"4"0,0 0-21 0,0 0 0 0,0 0 0 0,0 0 0 15,0 0 65-15,0 0 9 0,0 0 2 0,0 0 0 16,0 0 9-16,0 0 3 0,0 0 0 0,0 0 0 16,0 0-12-16,0 0-3 0,0-6 0 0,0 6 0 15,0 0-12-15,0 0-2 0,0 0-1 0,0 0 0 16,0 0-11-16,0 0-3 0,0 0 0 0,0 0 0 16,0 0-18-16,0 0-4 0,0-3-1 0,0 3 0 15,0 0-21-15,0 0 9 0,7 0-9 0,-7 0 0 16,4 0 0-16,-4 0 0 0,7 0 0 0,0 0 0 15,-7 0 0-15,0 0 0 0,3 0 8 0,-3 0-8 0,0 0 9 16,0 0-9-16,0 0 0 0,0 0 9 0,0 0 28 0,0 0 6 16,0 0 1-16,0 0 0 0,0 0 6 0,0 0 2 15,0-9 0-15,0 9 0 0,-3-7-25 0,-4 4-5 16,3 3-1-16,-3 0 0 0,0-6-9 0,0 6-3 16,0 0 0-16,0 0 0 0,0 0-9 0,0 6 0 15,7-6 0-15,-11 3 0 16,1 4 12-16,3-7-2 0,-4 9-1 0,0-6 0 0,1-3-9 0,-1 13 0 15,1-13 0-15,-1 9 0 0,0-9 0 0,4 3 0 16,-3 3 0-16,3-6 0 0,0 4 0 0,7-4-11 16,-7 0 3-16,7 0 0 0,0 0 8 0,-7 3 12 15,7-3-2-15,0 0-1 0,0 0 11 0,0 0 1 0,0 0 1 0,-7 3 0 16,7-3-22-16,0 0 0 16,0 0 0-16,-4 6 0 0,4-6 0 0,-7 10 0 0,7-10 0 0,0 0 0 15,-4 3 0-15,1 3 0 16,3-6 0-16,0 3 0 0,0-3-13 0,0 6-4 0,0-6-1 0,0 10 0 15,0-10 18-15,3 6 0 0,-3 3 0 0,4-5 0 16,-1-1 0-16,-3 3 0 0,4 0 0 0,0 1 0 16,3 2-8-16,-4-9 8 0,-3 0 0 0,4 6 0 15,3 1 0-15,-4-1-8 0,-3-6 8 16,7 0 0-16,-3 9 0 0,-1-9 0 0,4 6 0 0,0-6 0 16,-3 4 0-16,3 2 0 0,0-6 0 0,-3 3 0 15,3-3 0-15,0 6 0 0,-4-6 0 0,4 0 0 16,0 10 0-16,-3-7 0 0,3-3 0 0,0 6 0 15,-7-6 0-15,7 6 0 0,-3-2 0 0,3 2 0 0,0-6-10 16,-4 3 2-16,-3-3 0 0,4 6 0 16,-1-6 8-16,4 3 0 0,0 4-9 0,-3-7 9 0,3 3 0 15,0 0 0-15,-3 6 0 0,3-9 0 0,0 10 0 0,-7-10 0 16,3 3 0-16,4 3 0 0,-7-6 0 0,4 3 18 16,-1 0-3-16,-3-3-1 15,0 0-14-15,4 13 0 0,-1-7 0 0,-3-6 0 0,0 0 0 0,-3 10 0 16,3-10 0-16,0 3 0 0,-4 3 22 0,1 3-2 15,-1 1 0-15,-3-7 0 0,4 9-20 0,-4-2 0 16,0-4 0-16,-4 0 0 0,4 7 0 0,-4-4 0 16,1 1 0-16,-1-4 0 0,1 3-14 0,3 1-4 15,-4-7-1-15,4 3 0 0,0 1 5 0,0-7 1 0,0 6 0 16,0-3 0-16,0 0 13 0,0 3 0 16,0-6 0-16,-1 0 0 0,8 0 9 0,-7 0 2 0,-3 0 0 0,3 0 0 15,0 0-20-15,0 0-4 16,7 0-1-16,-7 0 0 0,7 0 0 0,-7 0 0 0,-1-6 0 0,8 6 0 31,0 0-24-31,0 0-5 0,0 0-1 0,0 0 0 16,0 0-24-16,0 0-6 0,0 0-1 0,0 0 0 15,0 0-95-15,0 0-19 0,0 0-4 0</inkml:trace>
  <inkml:trace contextRef="#ctx0" brushRef="#br0" timeOffset="9473.316">16291 786 884 0,'0'0'24'0,"0"0"8"0,0 0-32 0,0 0 0 0,-7-4 0 0,0-2 0 16,4 3 62-16,-4 3 6 0,-4 0 2 0,4-9 0 15,0 9-27-15,-4 0-6 0,4 0-1 0,-3 9 0 16,3-9 12-16,0 0 3 0,0 3 0 0,-4 3 0 16,4-6 3-16,0 7 1 0,0-4 0 0,0 3 0 15,0 4-3-15,3-7-1 0,-6 3 0 0,2 3 0 16,1-2-13-16,-3 5-2 0,3-2-1 0,-4 5 0 16,4-5-16-16,0-1-3 0,0 7-1 0,0-1 0 15,0-5-15-15,3-1 0 0,1 4 8 0,-1-1-8 16,4-2 0-16,0-1 0 0,0 1 0 0,0-4 0 15,0 6 0-15,0-5 0 0,4 2 0 0,-1-3 0 16,1 7-8-16,-1-4 8 0,1 1 0 0,-4-1 0 16,4 4 44-16,-1-10 16 0,1 6 4 0,-1 1 0 15,1-4-104-15,-1 0-21 16,4 0-4-16,-3 1-1 0,3-1 51 0,-4-6 15 0,4 9 0 0,0-9 0 16,0 0-10-16,1 0 10 0,-1 0 0 0,0 0-9 0,0 0 9 0,0-9-8 15,0 9 8-15,0-6-8 0,0-1 8 0,0-2 0 16,0-4 0-16,-3 1 0 0,3-1 12 0,-4-2-3 15,4 2 0-15,-3-6 0 0,-1 4 2 16,1-4 0-16,-4 3 0 0,0-3 0 0,3-6-2 0,-3 6 0 16,-3-2 0-16,3 2 0 0,0 3-9 0,0-3-11 15,0 4 3-15,-4 2 0 0,4-6 8 16,0 7-8-16,-3 2 8 0,3-2-8 0,-4 5 8 0,4 1 0 16,0 3 0-16,0 3 0 0,0 0 0 0,0 0 0 15,0 0 0-15,0 0 0 0,0 0 15 0,0 0-2 0,0 0 0 0,0 0 0 16,0 0-22-16,0 9-5 15,-3 7-1-15,3-7 0 0,-4 7 15 0,4 3 0 0,0 0-10 0,0 3 10 16,0 0 0-16,0 3 0 0,0 0 0 0,0-3 0 16,0 0 10-16,4 0 3 0,-1 3 1 0,-3 0 0 15,4 0-2-15,-1-9-1 0,1 2 0 16,-1-2 0-16,1 3-11 0,3-10 10 0,0 1-10 0,0-1 10 16,0-3-10-16,0 4 0 0,0-10 0 0,0 3 0 15,0 3-12-15,4-6 1 0,-4 0 1 0,0 0 0 16,4 0-86-1,-4 0-18-15,3 0-3 0,-6 0-679 0</inkml:trace>
  <inkml:trace contextRef="#ctx0" brushRef="#br0" timeOffset="10215.068">16517 293 1258 0,'0'0'36'0,"0"0"7"0,-3 7-35 0,-1-4-8 0,4 6 0 0,-4-6 0 16,1 10 84-16,-1-4 16 0,4 1 2 0,-3-1 1 15,-1-3-49-15,1 7-10 0,3-1-1 0,-4-2-1 16,4-7-6-16,0 3 0 0,-3 4-1 0,3-10 0 16,0 6 2-16,0-6 1 0,-4 0 0 0,4 0 0 15,0 0-6-15,0 12 0 0,0-5-1 0,0-4 0 0,0-3-11 0,0 9-1 16,0-6-1-16,0 10 0 0,0-7 1 0,4 0 0 16,-1 7 0-16,-3-7 0 15,4 4-7-15,3-4 0 0,-4 6-1 0,1-2 0 0,-1-4-11 0,1 0 12 16,0 7-12-16,-1-4 12 0,1 7-12 15,-1-7 12-15,1 1-12 0,-1-1 12 0,-3 7-1 0,0-7 0 16,4 4 0-16,-4-1 0 0,3 1 0 0,-3 0 0 16,0 5 0-16,4-5 0 0,-4 3-11 15,0-4 0-15,3 10 9 0,-3-9-9 0,-3-1 9 0,3 10-9 16,3-6 12-16,1 3-12 0,-1-4 8 0,-3 1-8 0,0 3 0 16,4-4 0-16,-4-2 0 0,3 3 0 0,-3-1 0 15,4-5 0-15,-4 2 0 0,0 1 0 16,3-4 0-16,-3 1 0 0,0-1 0 0,0-3 0 0,0 4 0 15,0-1 0-15,0-6 0 0,0-3-11 0,0 0 0 0,-3 10 0 32,3-10-12-32,0 6-2 0,0-6-1 0,-4 9 0 15,1-2-7-15,-1-4-2 0,4 0 0 0,-3 9 0 0,3-12 11 0,0 10 3 16,-4-7 0-16,1 6 0 0,-1 4 21 0,4-13-9 0,0 9 9 0,0-9 0 16,-3 10-9-16,3-7 9 0,0-3 0 0,0 0-9 15,0 0-13-15,0 0-2 0,3 6-1 0,-3-6 0 16,0 0-179-16,4 6-36 15</inkml:trace>
  <inkml:trace contextRef="#ctx0" brushRef="#br0" timeOffset="11110.315">16810 886 1461 0,'0'0'32'0,"-4"6"6"0,1 7 2 0,-4-13 2 0,7 15-34 0,-4-11-8 0,1 2 0 0,3-6 0 16,-4 9 88-16,4-9 16 0,-3 0 4 0,3 0 0 16,0 0-40-16,0 0-7 0,0 0-1 0,0 0-1 15,0 0-33-15,0 0-6 0,0 0-2 0,0 0 0 16,0 0-18-16,3 10 0 0,-3-10 0 0,4 0 0 15,-4 0 0-15,7 3 0 0,0-3 0 0,0 0 0 16,0 0 0-16,4 0 0 0,-1 6 0 0,1-6 0 16,-1 0 0-16,1 0 0 0,-4 0 0 0,3 6 0 15,1-6 0-15,0 0 8 0,-1 0-8 0,1 0 0 16,-1 0 8-16,1 0-8 0,0 0 0 0,-1-6 0 16,-3 6 8-16,0-6-8 0,4 6 0 0,-4-3 0 15,3 3 9-15,-2-10-9 0,2 4 0 0,-3 3 9 0,0-7-9 0,0 4 0 16,-3-3 0-16,-1 3 8 0,1-4-8 15,-1 7 8-15,1-6-8 0,-4 2 8 0,3-5 0 0,-3 5-8 16,0-2 12-16,0-3-4 0,-3 2-8 0,3 1 12 16,-4-4-12-16,1 7 12 0,-1-4-12 0,1 1 10 15,-4 0-10-15,3 2 10 0,1-2-10 16,-4 0 8-16,0 9-8 0,3-10 8 0,-3 4-8 0,0 0 0 16,0 3 0-16,3-1 0 0,4 4 0 0,-10 0 0 15,6-6-12-15,-3 6 12 0,7 0-12 0,-7 0 12 0,4 0-12 16,-4 0 12-16,-1 0-9 0,5 0 9 15,-4 0 0-15,0 6 0 0,7-6-9 0,-7 4 9 0,3-1 0 0,-3 9-9 16,-3-9 18-16,3 4 4 0,0 5 1 0,3 1 0 16,-3-4-14-16,0 0-16 0,0 7 3 0,0-6 1 15,3-1 20-15,1 0 4 0,-4 7 0 0,3-7 1 16,1-2-5-16,3 5 0 0,-4-2-8 0,4-1 12 16,0 1-12-16,0-4-12 0,0 9 3 0,4-5 0 15,-1-1 9-15,1 1 0 0,-1-7 0 0,1 9-8 16,-1-2 8-16,4-1 0 0,-3-6 0 0,-1 7 0 15,4-7 0-15,-3 9 0 0,3-2 0 0,-3-1 0 16,3 1 0-16,-4 2 0 0,4-2 0 0,-3 2-8 16,-1 1 8-16,1-7 0 0,-1 10 0 0,1-4 0 15,3-6 0-15,-4 7 0 0,1-4 0 0,-1 1 0 16,1-1 0-16,-1-3 0 0,5 4 0 0,-1-7 0 0,0 3 0 16,0 1 0-16,3-7 0 0,1 6 0 0,-1-6 0 15,1 0 0-15,0 0 0 0,-1-6 0 16,1 6-28-16,-1-4-1 0,1 1 0 0,0-6 0 15,-4-1-111-15,3 4-23 16,4-3-4-16,-3-1-362 0,-4 1-73 0</inkml:trace>
  <inkml:trace contextRef="#ctx0" brushRef="#br0" timeOffset="11973.516">17000 444 948 0,'0'0'27'0,"0"0"5"0,0 0-32 0,0 0 0 16,0 0 0-16,-7 0 0 0,7 0 83 0,0 0 9 15,0 0 3-15,-7 0 0 0,7 0-12 0,0 0-3 16,0 0 0-16,0 0 0 0,0 0-10 0,-7 0-2 0,7 0-1 0,0 0 0 16,0 0-9-16,0 0-2 0,0 0 0 0,0 0 0 15,0 0-20-15,-7 6-4 0,7-6 0 0,0 0-1 16,0 0-6-16,-3 6-1 0,3 4 0 0,0-10 0 16,-4 3-1-16,4-3-1 0,4 9 0 0,-4-9 0 15,0 3-2-15,0-3-1 0,3 13 0 0,-3-13 0 16,0 0-3-16,0 0-1 0,0 0 0 0,0 0 0 15,7 0 8-15,-7 0 1 0,4 0 1 0,-4 0 0 16,7 0-17-16,-4 0-8 0,1-6 8 0,3-1-8 16,-4 4 13-16,4 0-2 0,-3-6-1 0,3-1 0 15,0 4-10-15,0-3 0 0,0-1 0 0,0 1 0 16,4-4 0-16,-4 4 0 0,0-4 0 0,4 7 0 16,-4-3 0-16,0-1 0 0,3 1 0 0,-3-4 0 15,4 1 0-15,-4-1 0 0,0 7 0 0,4-3 0 0,-4-4 0 16,0 7 0-16,0-1 0 0,3-2 0 15,-3 3 29-15,0-7 4 0,0 10 1 0,1 0 0 16,2-3-78-16,-3 3-16 0,0 3-4 16,4-10 0-16,-4 10 52 0,0 0 12 0,0 0 0 0,0-6 0 0,-3 6 0 0,-4 0 0 15,0 0 0-15,7-3 0 0,-4 3 0 0,-3 0-9 16,0 0 9-16,0 0-8 16,0 0-42-16,0 0-8 0,0 0-2 0,0 0 0 15,0 0-3-15,0 0-1 0,0 0 0 0,0 0 0 16,0 0 0-16,0 0 0 0,0 0 0 0,0 0 0 15,0 0-104-15,0 0-20 0,0 0-5 0,-3 0-381 0</inkml:trace>
  <inkml:trace contextRef="#ctx0" brushRef="#br0" timeOffset="122502.043">1919 1952 414 0,'0'0'8'0,"0"0"3"0,0 0 0 0,0 0 1 0,0 0-12 0,0 0 0 0,0-6 0 0,0 6 0 31,0 0-74-31,7 0-18 0,-3-10-3 0,-4 1-1 0,3 3 86 0,1 0 10 0,-4-4 16 0,3 7-4 16,-3 3 84-16,0-9 16 0,0 2 4 0,0 7 1 0,0-3 9 16,0-6 2-16,-3 2 0 0,3 7 0 15,-4-9-29-15,4 9-6 0,-3 0-1 0,3 0 0 16,0 0-45-16,0 0-10 0,0-6-1 0,0 6-1 0,0 0-35 0,-7-6 0 16,7 6 0-16,0 0 0 15,-7 6 0-15,0 0 0 0,7-6 0 0,-4 0 0 0,4 13-9 0,-4-1 9 16,4-2-8-16,4 2 8 0,-4 10 0 0,4-9 0 15,3-1 0-15,-4 10 8 0,1 0 7 0,-1 0 1 16,1 3 1-16,-1 0 0 0,1 0-5 0,-1 0-2 16,1 4 0-16,-1-4 0 0,1 3 6 15,-4-6 0-15,3 3 1 0,-3 6 0 0,0-6-17 0,4 0 0 16,-4 4 0-16,0-1 0 0,0-3 12 0,0 0 0 16,0-3-1-16,0 9 0 0,0-6-11 0,0-9 10 15,0 12-10-15,0-12 10 0,3 6-10 0,-3-6 0 0,0 9 0 16,4-16 8-16,-4 10 0 0,0-3 0 15,0-7 0-15,4 0 0 0,-4-2-8 0,0 5 0 16,0-12 0-16,0 0-11 16,0 0-40-16,0 0-8 0,0 0-1 0,0-6-622 0</inkml:trace>
  <inkml:trace contextRef="#ctx0" brushRef="#br0" timeOffset="123095.088">1334 1833 874 0,'0'0'18'0,"0"0"4"0,0 0-22 0,0 0 0 0,0 0 0 0,0 0 0 16,0 0 32-16,0 0 3 0,3-3 0 0,4 3 0 16,0 0-11-16,0 0-3 0,0 0 0 0,4 0 0 15,6 0 11-15,-2 0 3 0,2 0 0 0,-3 3 0 16,7 3-3-16,1-6 0 0,2 0 0 0,1 0 0 16,0 3 6-16,7 1 1 0,-4-4 0 0,7 0 0 15,-7 6-7-15,8-6 0 0,-5 6-1 0,1-6 0 16,-4 0-11-16,4 0-3 0,0 0 0 0,3 0 0 15,-3 0 0-15,3 0 0 0,-7 0 0 0,8-6 0 16,-8 0-5-16,0 6-2 0,0 0 0 0,0-4 0 16,-3 1-10-16,-11-3 12 0,7 6-12 0,-7 6 12 15,-3-6-12-15,0 0 10 0,-4 0-10 0,3-6 10 16,-3 3-10-16,-7 3 12 0,0 0-12 0,0 0 12 16,4 0-12-16,-4 0 10 0,3-3-10 0,-3 3 10 0,0 0-21 15,0 0-4-15,0 0-1 0,0 0 0 16,0 0-44-1,0 0-8-15,0 0-3 0,0 0-391 0,0 0-78 0</inkml:trace>
  <inkml:trace contextRef="#ctx0" brushRef="#br0" timeOffset="123884.055">2494 2350 961 0,'0'0'20'0,"0"0"5"0,-3-3 1 0,-1 3 2 0,4 0-28 0,0 0 0 0,-7-9 0 0,0 6 0 16,7 3 21-16,-7-7-1 0,0 7-1 0,0 0 0 15,-4 7-19-15,4-7 0 0,0 3 0 0,0 0 0 0,0 6 0 0,0-2-11 16,-4-4 11-16,4 0-10 0,-7 16 10 0,4-13 0 16,-1 7 0-16,0-4 0 0,4 10 8 0,-3-4-8 15,-1-2 10-15,1 9-10 0,-1-3 0 0,0 0 0 16,1-7 0-16,-1 10 0 0,1-3 0 0,3 3 0 16,0-3 0-16,3-7 0 0,1 10 23 0,-1 0-2 15,4-6 0-15,0 3 0 0,4 3-7 0,3-10-2 16,0 1 0-16,0 2 0 0,3-2 7 0,1-7 1 15,-4 4 0-15,4-4 0 0,3 0 12 0,-4 0 4 16,4-6 0-16,0 0 0 0,4 0-6 0,-4-6-1 16,7 0 0-16,-3 0 0 0,-4-1 0 0,-3 4 0 0,3 0 0 15,0 0 0-15,-4-10-7 0,5 7-2 0,-1-6 0 0,7 2 0 16,-7-2-2-16,-3-1-1 0,3 4 0 0,0-4 0 16,0 4-17-16,-3-4 0 0,-4 1 0 0,3 2 0 15,-6 1 0-15,6-10 0 0,-6 13 0 0,-1-10 0 16,-3 3 0-16,0 4 0 0,0 0 13 0,0-4-4 15,0 4 13-15,-3-4 2 0,3 10 1 0,-4 0 0 16,4 3-12-16,-7-6-2 0,7 2-1 0,0 4 0 16,0 0-10-16,0 0 0 0,0 0 0 0,0 0 0 15,0 0-10-15,0 10-1 0,0-4 0 0,7 4 0 16,-3-4 11-16,-1 9 0 0,1-2-9 0,-1 6 9 16,4 0 0-16,-3-7 15 0,3 4-3 0,0 3 0 15,-3-7-12-15,6 7 0 0,-3-3 0 0,4-4 0 16,-4 4 0-16,0-10-8 0,0 7 8 0,0-4-13 0,0-6 13 15,0 10 0-15,-3-13 0 0,6 3 0 16,-6 3-10-16,3-6-9 0,-7 0-1 0,0 0-1 16,0 0-44-16,3 0-9 0,4 0-2 15</inkml:trace>
  <inkml:trace contextRef="#ctx0" brushRef="#br0" timeOffset="136447.526">4311 2448 728 0,'0'0'20'0,"0"0"5"0,0 0-25 0,0 0 0 0,0 0 0 0,0-4 0 0,-4-5 9 0,4 9-9 16,-3 0 10-16,3 0-10 0,0 0 0 0,-4-6 0 15,4 6 0-15,-3-6 0 0,3 6 24 0,-4 0-2 16,4 0 0-16,0 0 0 0,0 0 10 0,-7 0 1 15,0 6 1-15,0 0 0 0,0-6 6 0,0 9 2 16,0-5 0-16,0 5 0 0,0 4-14 0,0-4-2 16,3 4-1-16,-3-1 0 0,4 7-13 0,-4-7-4 15,3 1 0-15,1-1 0 0,-1 1 60 0,4 0 11 16,0-1 2-16,-3 1 1 16,3 5-109-16,0-2-21 0,0-3-5 0,0 9-1 0,0-10 54 15,3 13 8-15,-3-6 4 0,4 6 0 0,-1-3-12 0,-3 6 12 0,4-6-12 16,-1 3 12-16,1 0-12 0,-4-3 12 15,3 7-12-15,8 21 12 0,-4-9-12 0,-4-26 0 0,-3 4 0 16,4 0 0-16,-1 3 16 0,1-6 2 16,-4 5 0-16,3 5 0 0,-3-1-18 0,0 0 0 0,0-3 8 0,0 9-8 15,0-15 28-15,-3 12 1 0,3-9 1 0,-4 6 0 16,1-6-30-16,-1-4 0 0,-3 4 0 0,4-3 0 16,-1-4 0-16,1 1-16 0,-1-7 1 0,4-6 1 15,0 0-34-15,0 0-6 16,0 0-2-16</inkml:trace>
  <inkml:trace contextRef="#ctx0" brushRef="#br0" timeOffset="136748">4424 2347 1105 0,'0'0'24'0,"0"0"4"0,0 0 2 0,0 0 2 0,0 0-32 15,-4 10 0-15,4-7 0 0,0 6 0 16,-3 4-72-16,3-10-20 0,-7 6-5 0,3 4-296 0</inkml:trace>
  <inkml:trace contextRef="#ctx0" brushRef="#br0" timeOffset="137321.471">4396 2479 583 0,'0'0'12'0,"0"0"4"0,0 0 0 0,0 0 0 0,0 0-16 15,0 0 0-15,0 0 0 0,0 0 0 0,0 0 11 0,0 0-2 16,0 3 0-16,0 3 0 0,0 1-9 0,-4-1-16 0,4-3 4 0,-7 6 1 0,7-9 11 15,-3 10 0-15,3-10-9 0,0 6 9 16,-4 4 0-16,4-10 0 0,0 0 0 0,0 0 0 0,0 0 0 16,0 0 0-16,0 0 0 15,0 0 0-15,0 0 24 0,0 0 0 16,0 0 0-16,0-10 0 0,0 10 8 0,0-6 0 0,-4 0 1 0,4-7 0 16,0 10 20-16,-3-3 4 0,3-1 1 0,-4 1 0 0,4 3-18 15,0-6-4-15,-3 9-1 0,3 0 0 0,-4-7-11 16,1 1-3-16,3 6 0 0,0 0 0 15,0 0-21-15,0 0 0 0,0 0 0 0,-4 0 0 0,4 0 0 0,0 0 0 16,-7 0 0-16,4 0 0 0,3 0 0 0,0 0 0 16,0 0 0-16,0 0 0 0,0 0 11 0,0 0-3 0,0 0 0 15,0 0 0-15,0 0 12 0,0 0 1 16,0 0 1-16,0 0 0 0,0 0-2 0,0 0 0 16,0 0 0-16,0 0 0 0,0 0-10 0,3-6-2 15,4 3-8-15,0-1 12 0,0 4 2 16,8 0 0-16,-1 0 0 0,0 0 0 15,0 0-312-15,0 0-62 0,7 0-13 0,-3 0-3 0,-1 4 608 0,5-1 122 16,-5 0 24-16,1 0 5 0,3-3-305 0,0 13-61 16,-3-13-17-16,3 9 0 0,0-9 16 0,-7 9-4 15,7-5-1-15,-3 2 0 0,0 0-11 0,-1 3 0 16,-3 1 0-16,8-7 8 0,-12 6-8 0,-3 1 12 16,4 2-12-16,-1-5 12 0,1 5-12 0,-4 4 0 0,0-10 0 0,0 7-11 15,-3-4 11-15,-4 7-8 0,3-7 8 0,-6 10-8 16,-1-3 0-16,-3-4 0 0,-3 7 0 0,-1-3 0 15,-3 3-32 1,0-1-7-16,-4-2-1 0,-7 3 0 0,1 3 58 0,-5-10 11 0,1 10 3 0,4-9 0 16,-12 2-24-16,5 1 0 0,-1 0 0 0,7-4 0 15,-7-2 0-15,8-1 9 0,-5-3-9 0,8 10 10 0,0-13-2 0,-4 4-8 16,4-4 12-16,4 0-4 0,-5 0 0 0,8-3 0 16,-7 6 0-16,0-6 0 0,3 0-8 0,1 0-14 15,-1 0 3-15</inkml:trace>
  <inkml:trace contextRef="#ctx0" brushRef="#br0" timeOffset="141965.581">5426 2288 903 0,'0'0'25'0,"0"0"7"0,0 0-32 0,-7 6 0 0,3 3 0 0,4-6 0 0,-7 7 31 0,4-4 0 16,-1 0 0-16,1 7 0 0,-1-4-11 0,4-2-3 15,0-7 0-15,-7 6 0 0,3 6-17 0,1-5 10 16,3-7-10-16,0 0 8 0,0 0-8 0,0 0 0 15,0 0 0-15,0 0-11 0,0 0 11 0,0 0 0 16,0 0 10-16,0 0-10 0,0 6 24 0,-4-6-2 0,1 13 0 0,-1-10 0 16,-3 3 3-16,4 0 1 15,-1 1 0-15,-3 5 0 0,0 4-13 0,0-4-2 0,3 4-1 16,-3-3 0 0,0-1-10-16,4 7 0 0,-1-7 0 0,4 4 0 0,0-3 0 15,0 5 0-15,0-5 0 0,0 3 0 16,4-4 0-16,-1 4 0 0,1 0 0 0,-1-7 0 0,1 7 0 15,3-4 0-15,-3 7 0 0,-1-6 0 0,1 2 0 0,-1-2 0 0,1-1 0 16,-1 1 0-16,-3-7 12 0,0-6 6 0,0 0 2 0,4 10 0 16,-4-10-20-16,0 0-16 0,0 0 4 0,0 0 0 15,0 0 40-15,0 0 9 16,0 0 2-16,0 0 0 0,0 0 2 0,0-7 1 0,0 4 0 0,0-3 0 16,0-7-32-16,0 7-10 0,3-13 0 15,-3 7 0-15,0-4 0 0,4-3 0 0,-1 7 0 0,-3-10 0 16,4 9 0-16,-1-3 0 0,1-2 0 15,-4 5 0-15,3-3 8 0,1-2-8 0,-4 2 0 0,7-3 0 16,-3 7 0-16,-1-7 0 0,1 3-8 0,-1-3 8 16,1 4 0-16,-1 2-9 0,1-3 9 0,3 4 0 15,0 6 0-15,0-7-8 0,3 7 8 0,1-4 0 16,0 7-9-16,-1-3 9 0,1 3-10 0,3 3 10 16,0 0-9-16,4 0 9 0,-8 3-8 0,4-3 8 15,4 9-25-15,-4 1 0 0,0-7 0 0,4 0 0 16,-1 10-42-16,-2-7-8 0,-5-3-1 15</inkml:trace>
  <inkml:trace contextRef="#ctx0" brushRef="#br0" timeOffset="142486.858">5955 2410 450 0,'0'0'9'0,"0"0"3"0,0 0 0 0,0 0 1 0,0 0-13 16,0 0 0-16,-4 6 0 0,4-6 0 0,0 0 54 0,0 0 8 0,0 0 2 0,0 0 0 15,0 0-7-15,0 0-1 0,-7-6 0 0,7 6 0 16,0 0-16-16,-3 0-3 0,3 0-1 0,-11 0 0 16,4 0-16-16,-3 9-4 0,3 1-1 0,-8-4 0 15,5 10 497-15,-4-4 99 0,3 4 20 0,1 0 4 16,-1 2-1018-1,4-2-203-15,0 3-41 0,3-3-8 0,1-4 506 0,-1 4 101 0,8 3 20 0,-4-10 8 16,3 7-9-16,1-7 9 0,-1 4-12 0,4-1 12 16,0 1 0-16,4-4 0 0,-4 4 0 0,4-1 0 0,3-5 0 15,-4 2 0-15,8-3 0 0,-7 1 0 0,3 5 0 16,0-9 0-16,0 0 0 0,4-3 0 16,-4 0 16-16,3-3 3 0,4 0 1 0,1-6 0 15,-1-4 7-15,4 1 1 0,-4-1 1 0,-4 0 0 16,8-2-4-16,-11 2-1 0,4-2 0 0,-1-4 0 0,-2 0-9 0,-1 0-3 15,0 3 0-15,-4-2 0 16,1 5-4-16,-4-3-8 0,-4-2 11 0,-3-4-11 16,0 6 10-16,-3-6-10 0,-1 0 8 0,-3-3-8 15,-3 16 11-15,3-10-3 0,0 0-8 0,-4 13 12 0,1-10-2 0,-1 3-1 0,-3 7 0 16,0-3 0-16,-4 2-9 16,8 4 0-16,-12 3 0 0,5 0 0 15,-1 0-20-15,-3 10-8 0,3-7-3 0,-3 3 0 16,7 0 1-16,-7 4 0 0,7-1 0 0,-4-6 0 0,7 7 6 15,-3-7 2-15,4 6 0 0,3 1 0 16,0-4-45-16,3 7-9 0,1-10-1 0</inkml:trace>
  <inkml:trace contextRef="#ctx0" brushRef="#br0" timeOffset="143214.968">6322 2435 1178 0,'0'0'24'0,"0"0"6"0,0 0-30 0,0 0 0 0,0 0 0 0,0 0 0 16,0 0 0-16,3 0 0 0,1 9 0 0,3-2 0 15,0-1 0-15,-4 7 0 0,5-4 0 0,2 4 0 16,-3-1 0-16,4 7 0 0,6-3 0 0,-6 2 0 16,0-2 0-16,3 3 0 0,0 0 0 0,3-1 0 15,-2-2-14-15,2 6 1 0,1 0 0 0,3-6 0 0,-7 6 13 16,4-3 0-16,-1-1 0 0,-3 4-9 16,1 3 9-16,-1-6 0 0,0 6 0 0,0 0 0 15,-11 7 0-15,1 5 0 0,-4 1 0 0,0 3 0 0,4-10-11 0,-4-9 0 16,0 6 0-16,0-12 0 15,0 0 1-15,3-4 0 0,-3-2 0 0,0-4 0 0,0-6 10 16,0 0 8-16,0 0-8 0,0 0 11 0,0 0 25 0,0 0 4 16,0 0 2-16,0 0 0 0,0 0-5 0,-3-6-1 15,-1-4 0-15,0-2 0 0,4-1-19 16,-7-3-4-16,4-2-1 0,-8-1 0 0,4 0 5 0,0-9 1 0,0 0 0 16,4 6 0-16,-4-7-1 0,-1 1 0 0,5 0 0 0,-4 0 0 15,3-4-5-15,4 4-2 0,0 0 0 0,0-3 0 16,0 2 1-16,0 1 0 0,0-6 0 0,4 2 0 15,-4 4-3-15,3-3 0 0,1 2 0 0,-4-2 0 16,7 6-8-16,-3-10 0 0,3 7 0 0,0 0 0 16,0 3 0-16,0 3 0 0,7-3-12 0,-4 3 12 15,-2 6-9-15,2-3 9 0,1 4 0 0,13-13 0 16,-10 12 0-16,-10 13 0 0,0 0 0 0,3-4 0 16,3 7-15-16,1 0 4 0,3 0 1 0,-4 7 0 0,5-1 10 0,-1 0-12 15,3 7 12-15,1-4-12 16,-4 4 12-16,4 5-10 0,3 1 10 0,-11-3-10 0,5 3 10 0,-1 3 0 15,0 0 10-15,-4-4-10 0,1 8 0 0,0-8 0 16,-8 7-11-16,1-12 11 0,-1 12 0 0,-3-3 0 16,-3-3 9-16,-4 0-1 0,-1-4-8 0,-6 1 0 15,0 3 0-15,-3-13 0 0,-5 7 13 0,1-1-1 16,0 4-1-16,-4 0 0 0,1-13-1 0,-1 9 0 16,7-2 0-16,-10-1 0 0,7-6-10 0,3 3 8 15,-3-2-8-15,4-1 8 16,2 3-51-16,-2-3-10 0,-1 0-3 0,4 4-372 0,-4-7-74 15</inkml:trace>
  <inkml:trace contextRef="#ctx0" brushRef="#br0" timeOffset="146507.478">7288 2303 557 0,'0'0'11'0,"0"0"5"0,0 0-16 0,0 0 0 0,0 0 0 0,0 0 0 15,0 0 28-15,0 0 4 0,4 10 0 0,-4-1 0 16,0-3-32-16,0-6 0 0,0 10 0 0,0 2 0 0,3-2 0 0,-3 2-16 0,4-2 1 15,0 2 1 1,3-2 5-16,0 2 1 0,0 1 0 0,0 2 0 0,7-2 23 0,-7 0 5 0,3-1 0 16,1 1 1-16,0 5-8 15,-4-8-1-15,7 2-1 0,-7 4 0 0,0-3-11 0,0-1 0 16,-3 4 0-16,-1-10 8 0,1 7-8 0,-1-4 8 0,-3 0-8 16,0 1 8-16,4-4-8 0,-4-6 10 0,0 10-10 0,0-10 10 15,0 0 1-15,-7 3 0 16,7-3 0-16,-7 0 0 0,-4 0 17 0,4 0 3 0,-4-3 1 15,-3-7 0-15,4 1-16 0,-5-4-4 0,5 7 0 16,-1-7 0-16,1 1 8 0,3-7 2 0,-4 3 0 0,1-2 0 16,-1 2 2-16,0-3 1 0,8 7 0 0,-11-1 0 15,10 4-1-15,1-7-1 0,-1 6 0 0,1-5 0 16,3 2-12-16,0 4-3 0,-4 3 0 0,8-1 0 16,-1 1-8-16,1 0 0 0,-1-4 0 0,4 1 0 15,4 3 0-15,-8-4 0 0,4-2 0 16,4 5 0-16,3 1 0 0,-3 0 0 0,3 3 0 0,0 3 8 15,0 0-26-15,0 0-6 0,0 3 0 0,4 3-1 16,-4-6-32-16,0 6-7 16,0 1 0-16</inkml:trace>
  <inkml:trace contextRef="#ctx0" brushRef="#br0" timeOffset="146770.844">7874 2325 931 0,'4'3'39'16,"3"10"-31"-16,0-4 11 0,7 1 2 0,-11-1 1 0,8 7 0 16,3 0-4-16,-3-7-1 0,3 10 0 0,-4 0 0 15,4-10-17-15,0 13 0 0,-3-6 8 0,0 2-8 16,-1-2 0-16,-3 3 0 0,0-3 0 0,0-4 0 15,4 4 0-15,-4-4-14 0,-3-5 2 0,3 5 1 16,-4 1-11-16,4-10-2 16,-7-3-1-16,7 6 0 15,-3-6-20-15,-4 0-4 0,7 0-1 0</inkml:trace>
  <inkml:trace contextRef="#ctx0" brushRef="#br0" timeOffset="146967.709">7987 2018 1257 0,'0'0'53'0,"0"0"-42"16,0 0-11-16,0 0 12 0,-7 6-12 0,3 4 12 15,1-1-36-15,3 0-8 0,-4 1 0 0,1-4-1 16,3 0-12-16,0 1-3 0,3 5 0 0,-3-12 0 0</inkml:trace>
  <inkml:trace contextRef="#ctx0" brushRef="#br0" timeOffset="147668.492">8569 2372 608 0,'14'0'12'0,"-14"0"4"0,7 0-16 0,0 0 0 0,0-3 0 0,0 3 0 15,0-6 35-15,-3 3 4 0,3 0 1 0,0-4 0 0,0 4-8 0,0-6-2 16,0-1 0-16,-3 4 0 15,3 0-14-15,-4-4-2 0,1 7-1 0,-1-9 0 0,1 2-13 0,-4-2 0 16,0 2 8-16,0-8-8 16,-4 5 0-16,1 1 11 0,-1 2-11 0,-3 1 10 0,-3-4-10 0,-1 10 8 15,0-6-8-15,1 2 8 16,-4-2-25-16,0 3-6 0,-4-4-1 0,4 7 0 0,0-6 11 0,0 6 1 0,0-1 1 16,-1 4 0-16,5 0 11 0,-1 4 0 15,1-1 0-15,3 6-8 0,-4 1 8 0,4-1-8 0,-4 4 8 0,4-1-8 16,0 4 8-16,4 3 0 15,3-1 0-15,-4-5 0 0,8 9 0 0,-4-10 16 0,3 10-4 16,4-3-1-16,0 0 6 0,4 0 2 0,0 3 0 16,3-3 0-16,0-10-2 0,0 16 0 0,0-12 0 0,0-4 0 15,4 4 3-15,-4-1 1 0,0-2 0 16,4-1 0-16,-4 3 0 0,3-8 0 0,-2 2 0 0,-1-6 0 16,0 3 0-16,0 0 0 0,4-3 0 0,-4 6 0 15,3-6 1-15,-3 4 0 0,4-8 0 0,-4-2 0 16,0 6-2-16,0-6 0 0,0 0 0 0,-3 2 0 15,3-8-6-15,-3 6-2 0,3-1 0 0,-4-2 0 16,-3 0-4-16,1-4-8 0,-1 7 11 0,0-1-11 0,-4-2 9 16,4 3-9-16,-7 0 0 0,0 6 9 15,0-7-9-15,0 7 0 0,0-6 0 0,-3 0 0 16,-1 3-29-16,1-4-8 0,-1-2-2 0</inkml:trace>
  <inkml:trace contextRef="#ctx0" brushRef="#br0" timeOffset="148139.205">8590 1751 608 0,'0'0'12'0,"0"0"4"0,0 0-16 0,0 0 0 0,0 0 0 0,0 0 0 16,0 0 36-16,0 10 5 0,-3-7 1 0,3 6 0 0,-4-2-18 0,1-1-3 15,3-6-1-15,-4 6 0 16,0 7-2-16,1-10-1 0,-1 0 0 0,-3 10 0 0,0-10-4 0,0 9-1 16,0-5 0-16,0 5 0 15,0 1-12-15,-3-1 9 0,2-2-9 0,-2-1 8 0,-4-6-8 0,3 10 0 16,1-4 0-16,3 0 0 15,0-5 0-15,-4 2 0 0,4-3 0 0,0 0 0 0,0-3 0 0,3 6 0 16,4-6 0-16,0 0-11 16,0 0-49-16,-3 4-9 0</inkml:trace>
  <inkml:trace contextRef="#ctx0" brushRef="#br0" timeOffset="148808.073">9186 1817 874 0,'0'0'18'0,"0"0"4"0,0 0-22 16,0 0 0-16,0 0 0 0,0 0 0 0,0 0 51 0,0 0 5 0,0 0 2 0,0 0 0 15,0 0-40-15,0 0-8 0,4 10-2 0,-4-4 0 16,3 3-8-16,1 1 0 0,-1-4 0 0,1 10-11 16,0-4 11-16,-1 4 0 0,1-3 0 0,-1 2 0 15,-3-5 0-15,4 2 0 0,-1 10 0 0,1-3 0 16,-1 3 11-16,1-6-3 0,3-1 0 0,-4 7 0 16,-3-9-8-16,4 9 12 0,-4-4-12 15,3 1 12-15,-3 3 5 0,4-3 2 0,-1 3 0 0,1-6 0 16,-4-1-19-16,3-2 0 0,1 3 0 0,0-1 0 15,-1-2 0-15,1-1 0 0,3 1 0 0,-4-1 0 16,4-2 0-16,0-1 10 0,-3 1-10 0,3-4 8 16,-4 0-8-16,1-3 0 0,-4-3 0 0,3 10 0 15,1-7 0-15,-4-3 8 0,0 0-8 0,0 0 8 16,0 0-8-16,0 0-14 0,0 0 3 0,0 0 1 16,0 0-40-1,0 0-8-15,0 0-2 0</inkml:trace>
  <inkml:trace contextRef="#ctx0" brushRef="#br0" timeOffset="149246.092">9006 2121 657 0,'11'-3'28'0,"3"3"-28"16,-3-3 25-16,3 0 0 0,0 3 0 0,-4-6 0 15,8 3-11-15,-4 3-2 0,0-10-1 0,4 10 0 16,0-12 14-16,-1 5 3 0,1 1 1 0,0-3 0 16,-1 2 7-16,1-5 0 0,-1 3 1 0,1 2 0 15,0-2 12-15,-1-1 3 0,1 1 0 0,0 0 0 16,-4 2-16-16,0 1-4 0,0 3 0 0,-3-3 0 0,-1-1-19 0,-3 1-4 16,0 3-1-16,0 0 0 15,-3 3-8-15,-4 0 0 0,7-6 0 0,-7 6 8 0,0 0-8 0,0 0 0 16,3-4 0-16,-3 4 8 15,0 0-8-15,0 0 0 0,4-6 0 0,-4 6-11 16,4-3-40-16,-4 3-8 0,3-6-1 0</inkml:trace>
  <inkml:trace contextRef="#ctx0" brushRef="#br0" timeOffset="150072.107">9726 2137 630 0,'7'3'27'0,"-3"4"-27"16,3-7 18-16,-4-10-2 0,1 1 0 0,3-1 0 16,0 7-16-16,-4 0 10 0,4-6-10 0,1-1 8 15,-1 4-8-15,-4 0 0 0,1-1 0 0,-1 4 0 0,1 0 0 0,-4 3 0 16,3-6 0-16,1 3 0 16,-4 3 17-16,-4-13 8 0,4 13 2 0,-3-3 0 0,-1 0 25 0,1-3 4 15,-4 6 2-15,-4 0 0 16,4 0-25-16,-4 6-5 0,1-3 0 0,3 0-1 0,-4 10-27 0,1-4 8 15,-1-3-8-15,0 7 0 16,-3 3 0-16,4-7 0 0,3 4 0 0,-4-1 0 16,0 1 0-16,1 2 0 0,-1 1 0 0,4 0 0 15,-3 3 0-15,3-13 0 0,0 13 0 0,-1-1 0 0,1-8 0 0,0 12 0 16,0-7 0-16,0 4 0 16,0-3 0-16,4 0 0 0,-1-1 0 0,1-2 0 0,-1 3 0 15,1-10 0-15,3 3 0 0,0 4 0 0,0-13 8 16,3 6 7-16,4 3 1 0,-3-2 0 0,6-1 4 0,-3-6 2 0,7 6 0 15,-3 1 0-15,3-7-11 16,4 0-3-16,-4 0 0 0,0 0 0 0,4-7-8 0,-4 1 8 16,3 6-8-16,-2-6 8 0,6 3-8 0,-4-10 8 15,1 7-8-15,0-4 8 0,-1 1 0 0,-3 0 0 0,0-10 0 0,1-3 0 16,-1 9 5-16,-4-6 1 16,4 4 0-16,-3 5 0 0,0-2-14 0,-4-1 0 0,0-2 0 15,-4-1 0-15,1 3 0 0,-1-2 0 0,-3 2 0 16,0 1 0-16,0-1 0 0,0 1 0 0,-3-1 11 0,-1 4-11 15,1-1 0-15,-1-2 0 0,1 5 0 0,-4 1 0 16,3 0 0-16,0 3 0 0,4 3 0 0,-7 0 0 16,7 0 0-16,0 0 0 0,-7-10-12 15,7 10 3-15,0 0 9 0,-7 10 0 0,0-10 0 0,4 9 0 16,3-9-8-16,-7 3 0 0,3 3 0 0,1 1 0 16,3 5 8-16,-4 4 0 0,4-10 0 0,4 4-8 15,-4 2 8-15,3 4-12 0,1 0 12 16,-1-4-12-16,-3 1 12 0,4-1 0 0,3-2 0 0,-4-4 0 15,4 3 14-15,-3 4 5 0,3-1 1 0,0-2 0 16,0 2-20-16,4-2 0 0,-4-4 0 0,0 3 0 16,0-2 0-16,0-1 10 0,3 3-10 0,-2 1 8 0,-1-7 0 0,0-3 0 15,3 3 0-15,1-3 0 16,-4-3-8-16,3 0 0 0,-3 3 0 0,1-10-11 16,2 1-20-16,-3 6-4 0,4 0-1 0,-4-7 0 15,0 1-28-15,0-1-7 0,3-2-1 0,-2 2-404 0</inkml:trace>
  <inkml:trace contextRef="#ctx0" brushRef="#br0" timeOffset="150475.934">10319 2093 557 0,'0'0'11'0,"0"0"5"0,0 0-16 0,0 0 0 0,0 0 0 0,0 0 0 16,0 0 0-16,0 0 0 0,0 13 0 0,0-7 0 0,0-6 28 0,0 6 4 15,0 4 0-15,3-1 0 16,1 1-7-16,-4-1-1 0,3-3 0 0,1 4 0 0,-4 2 20 0,3-2 3 16,1 2 1-16,-4-2 0 15,7 2-29-15,-4-6-6 0,1 7-1 0,0-1 0 0,-1-2-12 0,1 9 0 16,-1-1 0-16,-3 1 0 16,4-3 0-16,-1 0 0 0,-3-10 0 0,4 6 0 0,-4-2 0 0,0-1 0 15,3 1 0-15,-3-4 0 16,4 0 0-16,-4 1 0 0,3 5 0 0,-3-12 0 0,0 0-13 15,0 0-6-15,0 0-1 0</inkml:trace>
  <inkml:trace contextRef="#ctx0" brushRef="#br0" timeOffset="150704.876">10068 1874 1586 0,'0'0'44'0,"0"0"12"0,0 0-45 0,4 9-11 0,-1 1 0 0,4-1 0 15,-3-6-20-15,6 10-5 0,-2-4-2 0,-1 0-410 16,3 1-83-16</inkml:trace>
  <inkml:trace contextRef="#ctx0" brushRef="#br0" timeOffset="151407.873">10608 2147 817 0,'0'0'34'0,"0"0"-34"15,4 3 35-15,-1 3 0 0,1 0 0 0,3 1 0 16,-4-1-25-16,4 0-10 0,0 0 8 0,0 4-8 16,0-1 0-16,0 1 8 0,-3-4-8 0,3 6 0 15,-3-2 11-15,-1-7-3 0,4 9-8 0,-3-2 12 0,6-10-12 0,-6 12 0 16,3-2 0-16,-4 2 0 16,4-9 0-16,-3 7 0 0,0-1 0 0,-1-6 0 15,1 10 0-15,-4-7 0 0,3 4 0 0,-3-4 0 16,0 3 0-16,0 1 0 0,0-7 0 0,0-3 9 0,0 0-9 0,0 0 12 15,0 9-12-15,0-9 12 16,0 0 8-16,0 0 3 0,0 0 0 0,0 0 0 0,0 0 30 0,-3-6 7 16,-1 0 0-16,1-4 1 0,-1-2-22 0,0-1-5 15,-3-6-1-15,4 4 0 0,3-4-24 0,0 3-9 0,0-3 0 0,3-6 9 16,-3 10-9-16,7-4 0 0,-3 0 0 0,3-3 0 16,-3 3 0-16,3-3 0 0,0 7 0 0,0-7 0 15,0 3 0-15,0 0 0 16,0 0 0-16,0 4 0 0,0-1 0 0,0 3 8 0,4-5-8 0,-4 2 0 15,0 6 0-15,0 1 0 0,0-3 0 16,0 2 0-16,0 7 0 0,0-6 0 0,-3 9 0 0,3 0 0 16,3 0 0-16,-3 9-11 0,4-6 11 15,-1-3-12-15,1 10-37 16,0 2-8-16,-1-3-2 0</inkml:trace>
  <inkml:trace contextRef="#ctx0" brushRef="#br0" timeOffset="152174.571">11120 2147 990 0,'0'0'21'0,"0"0"5"0,0 0 1 0,0 0 1 0,0 0-28 16,0 0 0-16,0 0 0 0,0 0 0 0,0 0 0 0,0 0 0 0,0 0 0 0,0 0 0 15,7 3 16-15,-4 3-4 0,4-3 0 0,-3 0 0 16,3 4-12-16,0-4-16 0,-7-3 3 0,7 0 1 16,-4 0 22-16,4 0 5 15,1-3 1-15,-1 3 0 0,-4 0 9 0,4-4 3 0,4-2 0 0,-4-3 0 16,0 6 19-16,0-7 4 0,0 1 1 0,0 6 0 15,-3-4 0-15,-1 1 0 0,4-3 0 0,-3-1 0 16,-1-2-30-16,-3 9-6 0,4-4 0 16,-1 4-1-16,-3-6-5 0,0 2-1 0,0 1 0 0,0 6 0 15,0 0-9-15,-3-6 0 0,-1 0 0 0,-3-1 0 16,0 4-17-16,0-6 1 0,0 3 0 0,0 2 0 16,0-2 1-16,-4 3 1 0,1-6 0 0,3 9 0 15,7 0 14-15,-11 0 0 0,11 0 0 0,-7-3 0 16,7 3-10-16,-7 3 1 0,0-3 0 0,7 0 0 15,0 0-3-15,-7 6 0 0,-4-3 0 0,4 0 0 16,0 3-7-16,7-6-1 0,0 0-1 0,-3 4 0 0,-1 5 5 16,1-3 2-16,3-6 0 0,0 0 0 15,-4 3 5-15,4-3 1 0,0 7 0 0,0 2 0 0,0-6 8 0,4 10 11 16,-1-4-3-16,-3-3 0 0,4 1 0 16,-1 5 0-16,1 7 0 0,3-3 0 0,-4 3-8 0,1-7 0 15,-4-2 0-15,3 2 0 16,-3 1 0-16,4-1 12 0,-4 1-12 0,3-4 12 0,1 4-12 0,-1-7 0 15,1 6 0-15,-4-8 8 16,3 2-8-16,-3-6 0 0,0 0 0 0,0 0 8 0,0 0 8 0,0 0 2 16,0 0 0-16,0 0 0 15,0 0 8-15,0 0 2 0,4 9 0 0,0-9 0 0,-1 3-5 0,4-3-1 16,0 7 0-16,0-4 0 16,0 0-3-16,0-3-1 0,4 9 0 0,0-9 0 0,-1-9-18 0,1 9 0 0,-1-3 0 0,1 3-9 15,3 0 9-15,-3 0 11 16,-1 0-3-16,-3 0 0 0,4-3-8 0,-4-4 0 0,3 7 0 15,-6-3 0-15,3-6 8 0,0 9 0 0,-3 0 0 16,-1-6 0-16,1 2-8 0,-1-2 8 0,1 0-8 0,-1 3 8 16,-3 0-8-16,4-4 0 0,-1 7 0 0,1-6 0 15,-4 0 0-15,3 3-17 0,-3 3 4 0,4-3 1 16,-1-4-26 0,1 4-5-16,-1 0-1 0</inkml:trace>
  <inkml:trace contextRef="#ctx0" brushRef="#br0" timeOffset="152728.98">11885 2219 1212 0,'0'0'25'0,"0"0"6"0,0 0-31 0,0 0 0 0,0 0 0 0,0 0 0 16,0 0 0-16,0 0 0 0,0 9 0 0,0-3 0 0,-3 7 0 0,3 3 0 15,0-1 0-15,-4 1 0 16,0 6 9-16,1 0-9 0,-4 0 8 0,0 0-8 15,-4 0-33-15,1-3-12 0</inkml:trace>
  <inkml:trace contextRef="#ctx0" brushRef="#br0" timeOffset="156222.575">12704 1651 1078 0,'0'0'22'0,"0"0"6"0,0 0-28 0,0 0 0 0,0 0 0 15,0 0 0-15,0 0 0 0,-4 6-8 0,0 1-1 0,1-1 0 16,-4 10 9-16,3-10 14 0,-3 6-3 0,0 1-1 15,-3 6-10-15,3-10-11 0,-4-3 3 16,0 13 0-16,4-16 8 0,0 7-12 0,4-4 12 0,-4 3-12 16,3 1 12-16,1 6 0 0,3-7 0 0,-4 4 0 15,4 8 8-15,0-5 4 0,4 3 1 0,-4 6 0 16,7-6 18-16,-4 6 3 0,4-9 1 16,-3 12 0-16,3-9-23 0,0 9-12 0,-4-3 12 0,5 0-12 15,-5 0 0-15,1 0 0 0,-1 0 0 0,1 4 0 16,-4-11 8-16,3 11-8 0,-3-11 0 0,-3 7 0 15,3-3 10-15,-4 0-10 0,1 0 8 0,3-6-8 16,-4 0 0-16,-3-1 0 0,3 1 0 0,1-7 0 16,-4-2 0-16,7-1 8 0,0-6-8 0,0 0 12 15,-7 6 1-15,7-6 1 0,0 0 0 0,-7 0 0 16,0-6 16-16,-4 6 3 0,4-9 1 0,4-4 0 16,-4 7 3-16,3-13 1 0,0 3 0 0,1-3 0 15,3 1-14-15,3-4-2 0,-3 3-1 16,4-3 0-16,0-3-21 0,-1 3 8 0,4-6-8 0,-3-4 0 15,3 4 0-15,0-3 0 0,0 6 0 0,0-10 8 0,0 1-8 0,-4 9 0 16,1-4 0-16,-1-5-8 16,-3 9-2-16,4-3 0 0,-4 6 0 0,0-3 0 0,4 3 10 15,-4-4 0-15,3 8 0 0,-3-1 8 16,4-3-8-16,-1 0 0 0,1 6 0 0,-1 7 0 0,1-7 0 0,3 4 0 16,0 5 0-16,0-5 0 15,0 9-15-15,-4 0-4 0,5 3-1 0,-1 0 0 0,0 0 7 0,3 6 1 16,1 6 0-16,-1-2 0 15,5 5 3-15,-1-5 1 0,0 9 0 0,0 0 0 0,3-1 8 0,-2 4 0 16,2-3 0-16,-3 0 0 0,4 3 0 0,0 0 0 16,-1 0 0-16,1-3 0 0,3 6 0 0,0-3 0 0,0-4 0 0,-3 4 8 15,3-6-8-15,0 6 0 16,-3-6 0-16,3 2 0 0,-3-2 0 0,-1-6 0 0,1-1 0 0,-4-3 0 16,0 4 0-16,0-7 0 0,1-3 0 15,-1 6 0-15,0-6 0 0,-4 0 12 0,1 0 0 16,-4-9-1-16,4-1-11 0,-1-2 8 0,-3 2-8 15,4-2 8-15,-4-4-8 0,0 0 0 0,3-2 0 0,-2-4 8 16,-1 0-8-16,-4-3-12 16,4-4 2-16,0 4 1 0,0-3-10 0,0 0-1 0,-3 3-1 0,-1-7 0 15,4 7 10-15,-3 3 3 0,3-12 0 0,0 12 0 16,-3-3 8-16,-1 9 11 0,1-6-3 0,-1 3 0 16,1 4-8-16,-1 2 0 0,1 4 0 0,-1-4 0 15,4 4 0-15,-3 6 0 0,3-7 0 0,0 10-11 16,-3 10 3-16,3-10 0 0,3 9 0 0,-3-6 0 0,4 10 8 15,-1 6 0-15,1-1 0 0,3 4 0 16,-3 7-18-16,3-4-2 0,0 3 0 0,0-3 0 0,0 6 7 0,0 1 1 16,-3-1 0-16,3 4 0 15,-3 2 12-15,-1-5 13 0,-3 5-2 0,0-2-1 0,0 2-10 0,0-2 0 16,-3-1 0-16,-1-6 8 16,1 7-8-16,-1-7 8 0,1-3-8 0,-1 0 8 15,1 4-8-15,3-11 8 0,-3 14-8 0,-1-17 8 0,1 4 0 16,-1-6 0-16,4-1 0 0,-3-2 0 0,-1-4-8 0,-3 7 0 15,0-13 0-15</inkml:trace>
  <inkml:trace contextRef="#ctx0" brushRef="#br0" timeOffset="157578.825">13974 2059 881 0,'10'0'37'15,"-3"3"-29"1,0-3 14-16,0 6 3 0,-3-6 1 0,3 3 0 16,-4 4-26-16,4 2 0 0,-3-3 0 0,0 7 0 0,3-7 0 0,-4-3 0 15,-3 7 0-15,0-7 0 16,0 9 0-16,0-2 0 0,0 2 0 0,0-2 0 0,-3 2 8 0,-1-2-8 0,1-1 8 15,-1 4-8 1,4-7 16-16,-4 6-3 0,4 1 0 0,-3-1 0 0,-1-2 19 0,4-1 3 0,-3-6 1 0,3 10 0 16,-4 6-12-16,4-10-1 15,0-3-1-15,0 13 0 0,0-9-14 16,0-4-8-16,0 13 8 0,0-13-8 0,0-6 0 0,0 0 0 0,0 0 0 0,0 0 0 16,0 0 0-16,0 0-15 0,0 0 3 15,0 0 0-15,0 0 12 0,-3 0 0 0,-4-3 12 16,0 0-12-16,0-7 10 0,0 1-10 0,0 3 8 15,-1-4-8-15,1-2 20 0,-3 2-2 0,3 1 0 0,0-1 0 16,0-2 0-16,0 9 0 0,3-7 0 0,-3 7 0 16,4-6-18-16,-5-1 0 0,5-2 0 0,-1-1 0 31,1 1-28-31,3 6-10 0,-4-13-2 0,4 6 0 0,0 1 20 0,0-1 3 0,0 1 1 0,4-7 0 16,-4 12 16-16,3 1 0 0,4-3 0 0,-3 6 9 15,0-7 3-15,3 10 0 0,-4-6 0 16,4 0 0-16,4 6-12 0,-4 6 0 0,3 0 0 0,1-6 0 15,3 10 0-15,0-1 0 0,4-6 0 0,-4 10-11 0,4-1-5 16,-1 4 0-16,-3-7-1 0,4 7 0 16,0-3-16-1,-1-4-3-15,1 4-1 0,0-1 0 0,-4-6 37 0,0 7 0 0,-4-1 0 0,4-8 0 16,-3 2 0-16,-4 3 0 0,4-6 0 0,-4-3 0 16,-4 13 0-16,4-4 0 0,-3 1 0 0,-1 2 0 15,1-2-9-15,-4 2 9 0,0-2 0 0,0-4 0 16,-4 3-32-16,1 1 0 0,-4-7 0 0,7-3 0 15,-7 3-3-15,0 3 0 0,0 1 0 0,7-7 0 16,-7 0 35-16,-1-7 0 0,1 1 0 0,0 0 0 0,4-7 23 16,-1 4 11-16,1-4 2 0,-1 1 1 0,4 2 8 15,0 1 2-15,0-1 0 0,0-2 0 0,4-1-23 16,-1 1-4-16,4-4 0 0,-3 4-1 16,6-7-53-16,-2 13-10 0,2-13-3 0,1 6 0 15,-1-2-1-15,1 2-1 0,3-3 0 0,0 1 0 16,0 2 49-16,4 4 0 0,-1-1 0 0,1-5 0 0,0 5 19 0,-1 1 1 0,1 2 0 0,0 1 0 15,-1 0-3-15,1 0 0 0,0 3 0 0,-1-1 0 16,-3 4-5-16,0 4-2 16,-3-1 0-16,3 6 0 0,-3 7-10 0,-1-7 0 0,4 4 0 0,-3-1 0 15,0 7 0-15,-1-3 0 0,1 3 0 0,-1-1 0 16,1 1 0-16,-4-3 0 0,0 0 0 0,4 2 0 16,-4-5 0-16,0 3 0 0,-4-1-14 0,4-5 5 15,-3 5-11-15,-1-5-3 0,1-1 0 0,-1-6-362 16</inkml:trace>
  <inkml:trace contextRef="#ctx0" brushRef="#br0" timeOffset="157908.842">14908 2316 1136 0,'0'0'24'0,"0"0"4"0,7 6-28 0,1-6 0 0,-1 3 0 0,0 0 0 16,-4-3-13-16,4 0-9 0,0 7-2 16,-3-7 0-1,3-7-4-15,-7 7-2 0,3 0 0 0,1-6 0 16,-1 6-39-16,1-6-8 0,3 3-2 0,-3-7 0 15,-1-2-25-15,1 2-6 0,-4-2-1 0,3-4 0 0,-3-3 85 0,0 4 17 0,0-4 9 0,0 0-10 16,0 0 31-16,-3 4 7 0,-1-4 0 0,4 9 1 16,0-2 16-16,0-1 3 0,0 7 1 0,-3 0 0 15,3-1-49-15,-4 4 0 0</inkml:trace>
  <inkml:trace contextRef="#ctx0" brushRef="#br0" timeOffset="158121.163">14982 2357 399 0,'8'18'16'0,"-1"-5"-16"0,7 6 67 0,0-3 9 15,0-4 3-15,4 4 0 0,3 3 3 0,0-7 1 16,0-6 0-16,0-2 0 0,0-1-19 0,4 0-3 16,-4 0-1-16,0 0 0 0,1 6-32 0,-1-9-6 15,-4 0-2-15,-2 0 0 16,-1 0-12-16,0 0-8 0,-4 0 8 0,4-9-8 0,-3 9 0 0,-4-3-8 15,0 0 0-15,0-3 0 16,-3 2-20-16,-1-5-3 0,4 0-1 0</inkml:trace>
  <inkml:trace contextRef="#ctx0" brushRef="#br0" timeOffset="159196.416">15018 2313 1011 0,'0'0'28'0,"0"0"8"0,7 0-36 0,0 0 0 16,0 3 0-16,0 3 0 0,0-6-25 0,-7 0-12 0,7 0-3 0,0 0 0 16,0 0-36-16,0 0-8 0,0 0-2 15,0 0 0-15,0 0 66 0,4-6 20 0,-4 3-11 0,4-4 11 16,-4 4 76-16,3-6 21 0,-3 3 4 0,4-1 1 15,-4 4-36-15,0-6-7 0,0 3-2 0,0 2 0 16,0-8-30-16,0 12-7 0,-3-6 0 0,3-1-1 16,-4 7-19-16,1-12 10 0,-1 12-10 0,-3-3 8 0,0 0-8 0,4-4 0 15,-4 1 0-15,0 3-11 16,-4-3 11-16,1-1-8 0,3 4 8 0,-4 0-8 16,1-3-1-16,-1 0 0 0,-3 2 0 0,4-2 0 0,-4 3 9 0,0-3 0 15,0 3 0-15,0-4-8 0,-1 4 8 0,1 3 0 16,0 0 0-16,0-9-8 0,0 9 8 0,0 0-8 15,0 0 8-15,0 9-8 0,-4-9 8 0,4 0-8 16,4-9 8-16,3 9-8 0,-4 9 8 0,1 1-12 16,3-10 12-16,0 0-12 0,3 9 1 0,-3-6 0 15,4 10 0-15,3-4 0 16,-4 4 11-16,5-1 14 0,-5 4-3 0,4-4-1 0,-3-2-10 0,-1 5 0 0,1-5 0 16,-1 2 0-16,-3 10 20 15,4-12 0-15,-1 5-1 0,1-2 0 16,-1 3-19-16,1-10 0 0,-1 13 0 0,1-13 0 0,-1 7 0 0,1-7 0 15,3 3-8-15,-3-2 8 0,3 5 25 0,-4-12 11 16,4 9 3-16,-3-5 0 0,3 2 6 0,0-3 2 16,0 10 0-16,-4-13 0 0,4 9-23 0,1 0-5 0,-1 4-1 0,-4-10 0 15,-3-3-10-15,7 13-8 0,-3-7 9 0,-1 0-9 16,4 0 0-16,-7-6 0 0,0 0 0 0,4 7 0 16,3-4 23-16,-7-3 1 0,7 6 1 0,-4-6 0 15,5 6 9-15,-5-6 2 0,4 0 0 0,-3 0 0 16,-4 0 0-16,7 0 0 0,-4 0 0 0,-3 0 0 15,0 0-26-15,0 0-10 0,0 0 8 0,0 0-8 16,0 0 8-16,0 0-8 0,0 0 8 0,0 0-8 16,0 0 8-16,0 0-8 0,0 0 8 0,0 0-8 15,0 0 12-15,0 0-4 0,0 0 0 0,0 0 0 0,0 0-8 0,0 0 0 16,0 0 0-16,0 0 0 16,0 0-18-16,0 0-6 0,0 0 0 0,0 0-1 15,0 0-38-15,0 0-7 0,0 0-2 0</inkml:trace>
  <inkml:trace contextRef="#ctx0" brushRef="#br0" timeOffset="160128.808">16570 1761 580 0,'0'0'12'0,"0"0"4"0,0 3-16 0,0-3 0 0,0 6 0 0,0 4 0 15,0-4 33-15,0 3 4 0,0 1 1 0,4 2 0 16,-1 1 10-16,1 3 1 0,-1-4 1 0,1 13 0 16,3-6-31-16,-4-3-7 0,4 2 0 0,4-2-1 15,-4 6-11-15,3 0 8 0,1 0-8 0,0 0 8 16,3 0 20-16,-4-3 3 0,4 6 1 0,-3-3 0 16,0 6 4-16,-4-3 0 0,3 3 1 0,1-3 0 15,-4 0-17-15,0-3-3 0,0 3-1 0,-3-3 0 0,-1-3-16 16,1-3 10-16,-1 6-10 0,-3-6 8 0,-3-1-8 15,3-2 0-15,-4-7 0 0,1 7 8 0,3-13-8 16,-4 6-11-16,4-6 3 0,0 0 0 16,0 0-27-16,-7-3-5 0,-4 0 0 0</inkml:trace>
  <inkml:trace contextRef="#ctx0" brushRef="#br0" timeOffset="160655.507">16044 1842 532 0,'11'0'12'0,"-4"4"2"0,0-4 1 0,4 0 0 0,-1 0-15 0,1-4 0 0,3 4 0 0,0-3 0 15,0-6 27-15,4 6 2 0,-4 3 1 0,4 3 0 16,3-3 6-16,-4-3 0 0,4 0 1 0,1 3 0 15,2 0 7-15,1 0 0 0,0 0 1 0,3 0 0 16,0 0-1-16,-3 0 0 0,3-7 0 16,0 7 0-16,4-6 3 0,-4 6 0 0,4-3 0 0,0 0 0 15,0-4-8-15,-4 4-2 0,3 0 0 16,-2 3 0-16,2-3-17 0,-2 3-4 0,-1-3-1 16,0 3 0-16,-3-3-15 0,0 3 0 0,-1-3 0 0,-3 3 0 15,1-7 12-15,-1 7 0 0,-4-3 0 0,-3 3 0 16,1 0 7-16,-5-6 1 0,-3 6 0 15,0-3 0-15,-7 3-7 0,0 0-1 0,0 0 0 0,0 0 0 16,0 0-3-16,0 0-1 0,0 0 0 0,0 0 0 16,-10 3-22-16,3-3-5 0,-4 6-1 0,0-6 0 31,1 3-35-31,-4 4-7 0,3-7-2 0</inkml:trace>
  <inkml:trace contextRef="#ctx0" brushRef="#br0" timeOffset="161511.537">17307 2244 899 0,'0'-10'18'0,"-3"10"6"0,3 0-24 0,0-6 0 0,0 0 0 0,0 6 0 16,0 0-9-16,0 0-7 0,-7-6-2 0,7 6 0 15,-4 0 2-15,-3-7 1 0,7 7 0 0,-3-3 0 16,-4 0 15-16,-1 3 15 0,1 0-3 0,0 0-1 15,0 0 21-15,0 0 4 0,0 0 0 0,0 0 1 16,-3 3-21-16,2 0-4 0,1 4 0 0,-3-4-1 16,3 0-11-16,0 9 0 0,0-5 0 0,-4-1 0 15,4 6 0-15,0-2 0 0,0-1 0 0,0 1 8 16,0 5 14-16,3-5 2 0,-3 2 1 0,4 4 0 16,-1 0-7-16,1-4-2 0,3 4 0 0,0 0 0 15,0-7-4-15,3 4 0 0,-3-1-1 0,4 4 0 16,-1 3-3-16,4-10 0 0,-3 4 0 0,3-1 0 15,0 7-8-15,-4-13 12 0,5 10-12 0,-1-1 12 0,0-2 1 16,0 0 1-16,3-1 0 0,1 1 0 0,-4-7-2 16,3 0 0-16,1 7 0 0,0-4 0 0,-1-9 12 15,4 0 1-15,-3 10 1 0,3-10 0 0,0 0-5 0,0-10-1 16,0 10 0-16,1 0 0 0,-1-6 14 0,0 3 2 16,0-10 1-16,3 10 0 0,-2-6-16 0,2 2-3 0,1 1-1 15,-1 0 0-15,-2-10-6 0,2 10-2 0,1-4 0 16,-4-2 0-16,0-1-9 0,0 1 10 0,0-7-10 0,-3 7 10 15,-4-1 14-15,4-9 2 16,-4 9 1-16,-4-2 0 0,4-4 2 0,-3 3 1 0,-4-3 0 0,3 4 0 16,-6-4-13-16,-1 6-2 0,1-2-1 0,-1 5 0 15,-3-5-14-15,-3 5 0 0,-1 1 0 0,0-1 0 16,-6-2-15-16,-1 9 1 0,-3-7 0 0,-4 4 0 16,4 0-2-16,-4 6 0 0,1 0 0 0,-5 0 0 15,1 0 5-15,4 0 1 0,-5-3 0 0,5 3 0 16,-1 0 10-16,0 0 9 0,4 0-1 0,3 3-8 15,1-3 0-15,3 0 0 0,3 6-12 0,0 0 3 16,4-6-19-16,-3 7-3 16,6-4-1-16,4-3 0 0,0 0-25 0,0 0-6 0,-7 3-1 0</inkml:trace>
  <inkml:trace contextRef="#ctx0" brushRef="#br0" timeOffset="162347.607">17590 2219 1161 0,'0'0'24'0,"0"0"7"0,0 0-31 0,0 0 0 0,0 0 0 0,0 0 0 16,0 0 16-16,0-3-2 0,0-7-1 0,0 10 0 15,0 0-13-15,0 0 0 0,0 13 0 0,0-4-10 16,0-3 10-16,0-6 0 0,0 0 0 0,3 13 0 16,-3-13 0-16,0 6 0 0,4 4 0 0,-4-4 0 15,3 6 0-15,1-2 0 0,-4 2 8 0,3-2-8 16,1-1 12-16,-1 4-1 0,1-1-1 0,-1 1 0 0,1-1-2 0,3 4 0 15,-4-3 0-15,4-4 0 16,-3 0-8-16,-1 1 8 0,5-4-8 0,-5 3 8 0,4-2-8 16,-3-1 12-16,-1 0-12 0,1 1 12 0,-1 2 3 15,1-9 1-15,3 3 0 0,-7-3 0 0,3 6-5 0,4-2-1 16,-3-4 0-16,-4 0 0 0,3 0-2 0,4-4 0 16,-3 4 0-16,0-6 0 0,3 3 8 0,-4-6 0 0,1 2 1 15,3 1 0-15,-4-3 10 0,4-4 1 16,-3 13 1-16,3-16 0 0,-4 4-5 0,4-1-2 0,-3 1 0 0,3-7 0 15,-3 3-13-15,3-3-9 0,-4 13 12 0,1-10-12 16,-1 4 0-16,1-4 0 0,3 1 0 0,-4-1 0 16,1 3 0-16,-1-2 0 0,1-1 0 0,-1 0 0 15,1 10 0-15,0-13 0 0,-1 7 0 0,4 2 0 16,0-2 0-16,0 5 0 0,0 1 0 0,0 3 0 16,0-6 0-16,4 9 0 0,-4-10 0 0,0 10 0 15,4 0 0-15,-4 0-14 0,3 0 1 0,-3 0 0 16,4 13 4-16,3-4 1 0,-3 1 0 0,3 2 0 15,0-2 8-15,0-1 12 0,-3 4-2 0,-1-1-1 16,1 1-9-16,3-4 0 0,-4 4 0 0,1-7 0 16,0 6 0-16,-1 1 0 0,1-7 0 0,-1 4 0 15,-3-4 0-15,0 6 0 0,0-2 0 0,1-7 0 16,-1 9 0-16,-4-2 0 0,4-1 0 0,-3-6 0 16,3 10 0-16,-4-7-12 0,1 4 2 0,-1-7 1 15,1 0 0-15,-1 6 0 0,1 1 0 0,-4-10 0 16,0 0-25-16,0 0-5 0,3 3-1 0,-3-3 0 15,0 0-52-15,0 0-12 0,0 0-1 0</inkml:trace>
  <inkml:trace contextRef="#ctx0" brushRef="#br0" timeOffset="163160.633">18260 1639 722 0,'7'6'30'0,"0"6"-30"0,3-5 0 0,-2 5 0 16,2 4 0-16,-3-7 0 15,4 7 19-15,-4 3 1 0,3-7 0 0,-6 10 0 0,3-9 18 0,0 2 4 16,-3 4 1-16,3 3 0 16,0-3-11-16,0 6-3 0,0-3 0 0,0 3 0 0,3-3-5 0,-3 0 0 15,1-3-1-15,2 3 0 16,-3-3 6-16,0-7 2 0,4 10 0 0,-4-9 0 0,-4 12-6 0,1-10-1 15,3 1 0-15,-4 3 0 16,1-6-3-16,-4 2-1 0,0 1 0 0,0 0 0 0,0-4-9 0,-4 1-3 16,4-7 0-16,-3 6 0 15,-4-2 1-15,3-10 0 0,1 9 0 0,-4-6 0 0,7-3 3 16,0 0 0-16,0 0 0 0,0 0 0 0,0 0 12 0,0 0 4 16,-7 0 0-16,7 0 0 0,-7-3 2 0,0 3 1 0,3-9 0 0,-3-1 0 15,4-2 1 1,-5-1 0-16,5 7 0 0,-1-3 0 0,1-4-20 0,-1 1-3 0,1 2-1 0,-1-2 0 15,4-1 7 1,0 1 1-16,0 2 0 0,4-2 0 0,-1-1-16 0,4 4 0 0,4-1 0 0,-4-2 0 16,4 2 0-16,-1 1-18 0,1-1 4 0,-1 4 1 15,1 0 13-15,0-3-11 0,-1 2 11 0,1 1-10 16,3 3 10-16,-4-3 0 0,5 2-9 0,-1 4 9 16,-4 0-9-16,4-6 9 0,0 6-12 0,1-3 12 15,2 6-11-15,1 3 11 0,-4-2-10 0,4 2 10 16,-1 3-10-16,-3-2 10 0,0-4-10 0,1 9 10 15,2 1-22-15,-6-4 2 0,3-3 0 0,-7 1 0 0,4 5-1 16,-4-2 0-16,3-1 0 0,-6 0 0 16,3 7 13-16,-4-6 8 0,-3-1-10 0,4-3 10 15,-4 7 0-15,-4-4 0 0,4 4 11 0,-3-1-3 16,-4 1 0-16,0-1 0 0,0 1 0 0,-8-7 0 0,1 0-8 0,0 4 0 16,0-1 8-16,0 4-8 15,-4-1 0-15,4 1 8 0,-3-4-8 0,3 4 0 16,-1-4 0-16,1 1 0 0,4-4 0 0,-1 3 0 15,1 1 0-15,3-7 0 0,7-3 0 0,-8 3 0 0,1 3 8 0,7-6-8 16,0 0 8-16,0 0-8 16,0 0 8-16,0 0-8 0,0 0 10 0,-7-6-10 0,4 6-10 0,-1-3-8 0,4 3-2 15,-3-3 0 1,-1-7-129-16,1 1-27 0</inkml:trace>
  <inkml:trace contextRef="#ctx0" brushRef="#br0" timeOffset="164062.343">18891 2040 808 0,'0'0'16'0,"0"0"6"0,4-6-22 16,-1 3 0-16,1-4 0 0,-1 1 0 0,1 3 20 0,-1-7-1 0,4 4 0 16,-3 0 0-16,0 0 28 0,-1 3 5 0,1-1 2 0,-4 4 0 15,3-6-17-15,-3 6-3 0,0 0-1 16,0 0 0-16,0 0-12 0,0 0-2 0,0 0-1 16,0 0 0-16,4 0-18 0,-4 0 0 0,7 6 8 0,-4-2-8 15,1-1 0-15,3 3 0 0,-4 0 8 0,1 4-8 16,3 5 0-16,-4-5 0 0,4-1 8 15,-3 0-8-15,3 7 0 0,0-10 0 0,0 13 8 0,0-9-8 16,0 2 12-16,0 1-2 0,0 6 0 0,0-10 0 16,1 0 11-16,-1 7 3 0,0-10 0 15,0 10 0-15,0-3-7 0,0-7-1 0,3 6 0 0,-3-5 0 16,4-1-6-16,0 6-2 0,-1-8 0 16,1 2 0-16,-1 3 20 0,1-6 3 0,0 7 1 0,3-7 0 15,-4-3-16-15,4 9-4 0,-3-9 0 0,3 0 0 16,0 0 17-16,-3 0 3 0,-1 0 1 0,1 0 0 15,-4 0-5-15,4-9 0 0,-1 9-1 0,1-6 0 16,-4-1-16-16,3 4-3 0,1-6-8 0,-4 9 12 16,4-10 1-16,-4-5 0 0,0-1 0 0,0 4 0 15,0-1-13-15,0-3 9 0,-4 4-9 0,-3-4 8 16,4 4-8-16,-4-7 0 0,3 9 0 0,-3-2 0 0,0-1 0 0,0-2 0 16,0 5 0-16,0-6 0 15,0 4 0-15,0-1 0 0,0 1 0 0,0 2 0 0,0-2 0 0,-3 3 0 16,3 5 0-16,3-5 8 15,-3 3-8-15,0 6-11 0,0 0 3 0,0-7 0 0,0 7 0 0,0 0 0 16,0 0 0-16,0 0 0 16,0 0-2-16,0 0 0 0,0 0 0 0,0 13 0 0,4-4 2 0,-1-2 0 15,1 5 0-15,-4-2 0 0,4 5 8 16,-1-5 0-16,4-1 0 0,-3 7 0 0,3-7 0 0,0 1 0 0,0 5 0 16,3-5 0-16,-3-1 0 15,4 4 0-15,3-1 0 0,-3 1 0 0,-1-1 0 0,1 7 11 0,-1-13-3 0,5 10 0 16,-5-3-8-16,1-1 0 15,-1-6 0-15,1 7 0 0,-4-1 0 0,4-12 0 0,-1 4 0 0,1-4 0 16,-4 6 0 0,0-6 8-16,0 0-8 0,0 0 8 0,0 0-8 0,0 0 8 0,0 0-8 0,0 0 8 15,0 0-8-15,0 9 0 0,0-9 0 16,4 0 0-16,-4 0-11 0,0-9-4 0,4 9-1 0,-4-10 0 31,0 4-61-31,0-3-13 0,-4-1-2 0</inkml:trace>
  <inkml:trace contextRef="#ctx0" brushRef="#br0" timeOffset="164799.382">19868 2059 1101 0,'0'0'24'0,"0"0"4"0,0 0 2 0,0 0 2 0,0 0-32 16,0 0 0-16,0 0 0 0,0 0 0 15,-3 9-38-15,3-6-14 0,0-3-4 0,0 0 0 0,0 0 35 0,0 0 6 0,0 0 2 0,0 0 0 16,0 0 13-16,0 0 0 0,0 0 0 0,0 7-9 31,0-7 51-31,0 0 10 0,0 0 3 0,0 0 0 0,0 0-2 0,0 0 0 0,0 0 0 0,0 0 0 16,0 0-13-16,0 0-4 0,0 0 0 0,0 0 0 15,0 0-25-15,0 0-11 0,0 0 8 0,0 0-8 16,0 0 0-16,0 0 0 0,0 0 0 0,3 3 0 16,-3 9 0-16,4-2 0 0,-4-10 0 0,4 3 0 15,-1 3 0-15,1 0 0 0,-1 1 0 0,1-4 0 16,-1 6 0-16,4-9 0 0,-3 3 0 0,-1 4 0 15,4-7 0-15,-3 3 0 0,3 3 0 0,-4-3 0 16,1 3 12-16,3 4-4 0,-3-4 0 0,-1 0 0 16,1 1-8-16,-1-1 0 0,-3-6 0 0,4 6 0 15,-4-6 0-15,0 0 0 0,0 10 0 0,0-10 0 16,0 0 0-16,0 0 0 0,0 0 0 0,3 3 0 0,-3-3 0 16,0 0 8-16,0 0-8 0,0 0 8 15,0 0 0-15,0 0 0 0,0 0 0 0,0 0 0 16,0 0 18-16,0 0 3 0,0 0 1 0,0 0 0 15,0 0-13-15,-3-3-2 0,-4-7-1 0,3 7 0 0,1-6-5 16,-5-1-1-16,5 1 0 0,-4-4 0 16,3 7 0-16,-3-3-8 0,-3-1 12 0,3-2-4 0,0-1-8 0,0 4 0 15,0-1 0-15,-1-2 0 16,1 2 0-16,4 1 8 0,-1 6-8 0,1-10 8 0,3 1 4 0,0 9 0 0,3-4 0 16,-3-2 0-16,7-1 4 0,0-2 2 15,1 3 0-15,6-1 0 0,-4 1-18 0,4-4 10 0,0 7-10 0,1-4 8 16,2 1-8-16,-3 3 0 15,-3 0 0-15,6 2 0 0,-2-2 0 0,-1 6 0 0,0-3 0 16,-4-6 0-16,5 9-14 0,-5-7 2 16,4 4 0-16,-3-3 0 0,-1 3-7 0,5 0-1 0,-1-1 0 0,0-5 0 15,-4 9 9-15,4 0 2 0,-3 0 0 16,0-6 0 0,-4 6-37-16,0-6-7 0,3 6-2 0</inkml:trace>
  <inkml:trace contextRef="#ctx0" brushRef="#br0" timeOffset="165756.098">20401 1846 990 0,'0'0'21'0,"0"0"5"0,0 0 1 0,0 0 1 0,0 0-28 16,0 0 0-16,0 0 0 0,-3 6 0 15,-1 0-30-15,1-6-12 0,3 0-2 0,-4 9-1 16,4-9 21-16,0 0 4 0,0 0 0 0,0 0 1 0,-3 7 19 0,3-7 0 0,0 0 0 0,0 9 0 15,0-9 41-15,0 10 12 16,0-10 3-16,3 9 0 0,-3-6-10 0,0-3-2 0,0 6 0 0,0-6 0 16,0 10-22-16,4-4-5 0,-4 3-1 0,0-9 0 15,0 10-16-15,0-4 0 0,3 4 0 0,1-1 0 16,-1 0 10-16,1-2-2 0,3-1 0 0,-4 6 0 16,1-8-8-16,3 5 0 0,-4 0 0 0,1-2 0 15,3 5 13-15,-4 1 1 16,5-4 0-16,-1 1 0 0,-4-1-3 0,4 7-1 0,0-7 0 0,0 4 0 15,0-1 6-15,0-2 2 0,0-1 0 0,0-3 0 16,4 1-4-16,0-1-1 0,-4 0 0 0,0-3 0 16,0 0 7-16,0-3 0 0,0 0 1 0,0 0 0 15,4 0 12-15,-4-3 3 0,0 3 0 0,0-3 0 16,0-6-10-16,0-1-2 0,3 4 0 0,-2-3 0 0,2-1-16 16,-3-6-8-16,0 1 8 0,0 2-8 15,0 1 0-15,-3-1 0 0,3 4-14 0,-4-4 5 0,1 1 9 16,-1 2 0-16,1-5 0 0,0 2 0 15,-1 4 0-15,1-4 11 0,-4 4-3 0,0-4 0 0,-4 7-8 0,4-4 8 16,0 1-8-16,0 0 8 16,-3-4-8-16,3 13-11 0,0 0 3 0,0 0 0 0,0 0 8 0,0 0 0 15,0 0 0-15,0 0 0 16,0 0-15-16,-4 10-1 0,0-4 0 0,1 3 0 0,-1 1 16 0,4 2 0 0,4-2 0 16,-4 2-9-16,3 1 9 15,5 5 0-15,-5 1 0 0,8-9 0 0,-4 15 8 0,3-10-8 0,1 4 8 16,3 0-8-16,-3 6 8 15,-1-3-8-15,4 3 8 0,-3-3-8 0,3 6 0 0,-3-3 0 0,3-3 0 0,0 10 0 32,-4-4 0-32,4 0 0 0,1-3 0 0,-1 4-8 0,0-1 8 0,-4 0 0 0,4-6 0 0,-3 0 0 15,0 3 12-15,-1-3-1 16,-3 0-1-16,0-3 0 0,-3 9-10 0,-1-3 0 0,1 3 0 16,-8 4-11-16,-3 2 11 0,-7 1 0 15,-3 5 8-15,-1-5-8 0,-3-1 0 0,0-2 0 0,-1-7 0 0,-2 0 0 16,-1-3 27-16,4 0 1 0,-4-3 0 15,-3 2 0-15,3-8-14 0,-3 6-2 0,3-7-1 0,-3 4 0 16,0-3 5-16,0-4 0 0,3 4 1 0,0-4 0 16,1-6-9-16,-1 10-8 0,0-13 12 0,4 0-12 15,0 0 13-15,0 0-4 0,3 0-1 0,-3 0 0 16,7 0 12-16,0-7 1 0,0 1 1 0,3 0 0 16,0 3-34-16,4-4-6 0,0 1-2 0,4 0 0 15,-1 0 5-15,1-1 1 0,3-2 0 0,0 0 0 16,3 2-16-16,1-2-3 0,3-4-1 15,-4 1 0-15,4 2-24 0,0 1-5 0,1-7-1 0,-1 4 0 16,3 5-150-16,1-14-30 0</inkml:trace>
  <inkml:trace contextRef="#ctx0" brushRef="#br0" timeOffset="166211.487">21114 2228 1257 0,'0'0'26'0,"0"6"6"16,3 4-32-16,1-1 0 0,-4 1 0 0,3 5 0 15,1-12-21-15,-4 10-11 0,3 6-3 0,1-10 0 16,-1 7 27-16,-3-4 8 0,4 1 0 0,-4-1 0 0,4 1 0 0,-1 0 0 16,-3-4 8-16,0 4-8 15,0-1 11-15,-3 1-11 0,-1-4 12 0,4-3-12 16,0-6-28-16,0 0-13 0</inkml:trace>
  <inkml:trace contextRef="#ctx0" brushRef="#br0" timeOffset="169229.14">21576 1987 597 0,'0'0'16'0,"0"0"5"0,0 0-21 0,3 0 0 0,1 9 0 0,-4-9 0 15,3 9 8-15,1-9-8 0,-4 0 8 0,4 10-8 16,-4-10 12-16,3 3-3 0,-3-3 0 0,0 0 0 16,7 6 13-16,-3-6 2 0,-4 0 1 0,3 3 0 15,4-3 30-15,-3 4 5 0,-4-4 2 0,7 0 0 16,0 0-6-16,0 0 0 0,0 0-1 0,0 3 0 15,4-3-20-15,-4 0-4 0,3-3-1 0,1 3 0 16,3 0-6-16,-3 0-2 0,3-4 0 0,0 1 0 16,3 3-10-16,-6-6-1 0,3 3-1 0,0-7 0 15,-3 1-1-15,3 0 0 0,-4 6 0 0,1-7 0 16,0 1-9-16,-4-4 12 0,0 7-12 0,0 0 12 16,-4-4-12-16,1 1 12 0,-4 3-12 0,0-4 12 15,0-2 1-15,-4 12 1 0,1-10 0 0,-1-2 0 0,1 8-14 0,-4-5 11 16,0 3-11-16,0 0 10 15,-4 2-10-15,4 1 0 0,0-6 0 0,-4 9 0 16,4-3-8-16,-3 0 8 0,3 3-10 0,0 0 10 0,-4 0-16 16,4 0 4-16,0 0 0 0,-4 0 0 0,1 0 4 0,3 3 8 15,-4 0-13-15,0 0 5 0,4 3-5 16,-3-3-1-16,6 1 0 0,-6-4 0 0,3 12 14 16,0-3 0-16,-4-5 0 0,4 8-9 15,0-2 9-15,3-10 0 0,1 9 0 0,-1-6-8 0,4 10 0 0,0-4 0 0,0 0 0 0,-3 1 0 16,6-4 8-16,1 4 0 0,-1 2 0 0,1 1 0 15,-1-4 0-15,1 4 0 0,0 2 0 0,-1-5 0 16,1 2 0-16,3 10 0 16,0-9 0-16,0-1 0 0,0 1 9 0,0-1-9 0,0-2 12 0,0 9-12 15,0-7 15-15,0 1-4 0,4-4-1 16,-1-3 0-16,1 7 5 0,-4-4 1 0,3-2 0 0,1-1 0 16,-4 0 16-16,4 0 3 0,3-6 1 0,-4 0 0 15,4 0-15-15,1 0-2 0,-1 0-1 0,3 0 0 16,1 0-2-16,0 0 0 0,-1 0 0 0,1 0 0 15,3-12 7-15,0 12 1 0,0-6 0 0,-3 6 0 16,0-7-7-16,-4 4-1 0,3 0 0 0,-6 0 0 0,3 0-16 16,-7 3 0-16,4-3 0 0,-8-4 0 15,-3 7 12-15,0 0-4 0,7 10 0 0,-7-10-8 0,0-3 20 16,0 3-4-16,0 0 0 0,0 0 0 16,-3-7-16-16,-4 1 8 0,3 0-8 0,-3 0 0 0,4 2 0 0,-4 1 0 15,0 0 0-15,3 0-9 16,4 3-22-16,0 0-4 0,-7 0-1 0,0 0 0 15,3 0-48-15,4 0-11 0,-7-6-1 0</inkml:trace>
  <inkml:trace contextRef="#ctx0" brushRef="#br0" timeOffset="170059.381">22447 1846 725 0,'0'0'31'15,"0"0"-31"1,0 0 9-16,0 0-9 0,0 0 8 0,0 0-8 16,4-7-11-16,-1 7-7 0,1-9-2 0,-4 9 0 0,0 0-3 0,0 0-1 0,0 0 0 0,0 0 0 31,7-3 16-31,-7 3 8 0,3-3-10 0,-3 3 10 0,4 0 23 0,-4 0 10 0,0 0 3 0,0 0 0 16,0 0 18-16,0 0 4 0,3-13 1 15,-3 13 0-15,0 0-31 0,0 0-5 0,-7-3-2 0,0 3 0 16,0-3-21-16,-3 3 0 0,-1 0 0 0,1 3 8 15,-1-1609-8-15,0 3221-13 0,1-1608 3 0,-1 2 1 16,-3 0 9-16,4 1 0 0,-1-4 0 0,-3 7 0 16,3-1 8-16,1-2-8 0,-1 2 8 0,0-2-8 15,4 2 0-15,-3 1 8 0,-1-1-8 0,1 1 0 16,3 2 0-16,0-2 0 0,0-1 0 0,-1-2 0 16,5-1 0-16,3-2 9 0,0-7-9 0,-4 9 0 15,8-3 24-15,-4-6-1 0,3 6-1 0,5 1 0 16,2-4 14-16,4-3 4 0,0 6 0 0,4-6 0 15,3 0 0-15,-3 3 0 0,3-6 0 0,4 3 0 16,-4 0-18-16,4 3-3 0,-4 0-1 0,3-3 0 0,1 4-18 16,-4-1 8-16,4-3-8 0,0 6 0 15,-4 0 8-15,0-6-8 0,0 0 0 0,0 10 0 0,-3-10 0 16,-4 3 0-16,0 3 0 0,0-6 0 16,-3 3 8-16,-4 0-8 0,0 4 0 0,-4-4 0 15,-3-3 10-15,0 0-10 0,0 0 8 0,-3 9-8 16,-4 1 12-16,-4-7-4 0,1 3 0 0,-4 0 0 0,0 1-8 0,-1-1 8 15,-6 0-8-15,4 0 8 16,-5 4-8-16,1-1 8 0,0 1-8 0,-4-4 8 0,4 0-17 0,-3 0-4 16,2 1-1-16,1-1 0 15,4-6 5-15,-5 12 1 0,5-8 0 0,-1 2 0 16,4-6 8-16,0 0-13 0,0 9 5 0,3-9 8 16,1 3-46-16,3-3-2 0,-1 0 0 0</inkml:trace>
  <inkml:trace contextRef="#ctx0" brushRef="#br0" timeOffset="170682.705">23065 1447 573 0,'0'0'12'0,"0"3"3"0,0-3-15 16,3 13 0-16,-3-10 0 0,4 7 0 0,-4-4 29 0,0 6 3 0,3-5 1 0,1 2 0 15,-1-3 5-15,-3 7 1 0,4-4 0 0,-1 4 0 16,-3-4-10-16,4 7-1 0,3-4-1 0,0 7 0 16,-4-3-8-16,5 3-2 0,-1-4 0 0,0 10 0 15,3-3-4-15,1 4-1 0,-4-8 0 0,0 4 0 16,4-3-2-16,-1 3-1 0,8 9 0 0,-4-6 0 15,0 1-9-15,0-1 12 0,0-3-12 0,0 0 12 16,0 0-12-16,-3-7 0 0,3 4 0 0,-3-6 8 0,-1 2-8 16,1 1 0-16,-4-4 0 0,0 7 8 15,0-6-125-15,-3 9-26 0,-4 0-5 16,3-3 0-16,1-4 157 0,-1-5 32 0,4-1 7 0,-3 4 0 16,-4-13-58-16,0 0-12 0</inkml:trace>
  <inkml:trace contextRef="#ctx0" brushRef="#br0" timeOffset="171272.084">22920 1871 843 0,'11'0'36'15,"3"-4"-36"-15,0 4 51 16,0 0 3-16,7-9 1 0,-3 9 0 0,3 0-37 0,0 0-7 0,4 0-2 0,-4-6 0 16,4 6-9-1,-1 0 0-15,1-6 0 0,-4 2 0 0,4 1 10 0,-4 3 0 16,0-6 0-16,4 3 0 0,-8 0 20 0,5 0 4 0,-5-4 1 0,-3 1 0 15,1 6-22 1,-1-3-4-16,-4 3-1 0,1 3 0 0,-8-3-8 16,4 0-11-16,-7 0 3 0,0 0 0 15,0 0-39-15,0 0-7 0,0 0-2 0</inkml:trace>
  <inkml:trace contextRef="#ctx0" brushRef="#br0" timeOffset="172076.648">24571 1736 75 0,'0'0'0'0,"0"0"0"0,0 0 0 0</inkml:trace>
  <inkml:trace contextRef="#ctx0" brushRef="#br0" timeOffset="172377.286">24507 1651 1048 0,'-7'-6'29'0,"7"3"8"0,0 3-29 0,0 0-8 0,0 0 0 0,0 0 0 16,0 0 25-16,-3-3 4 0,3-7 1 0,0 4 0 0,0 6-30 0,0 0 0 15,0 0-13-15,0 0 4 16,0 0 9-16,0 0 0 0,0 0 0 0,3 6 0 15,1 4 0-15,3-7 0 0,-3 6 0 0,3-3 0 16,-4 7 0-16,1-1 0 0,3-8 0 0,-4 11 0 16,4-5 0-16,-3 5 0 0,3-2 0 0,-4 9 0 15,4-10 0-15,-3 7 0 0,-1-3 0 0,1 3 8 16,0 0-8-16,-1 2 9 0,1-2-9 0,-1 0 10 16,1 3-10-16,-1-3 0 0,1 0 0 0,-1 0 0 0,4 2 0 0,-3-2 0 15,-1-3 0-15,-3 3 8 16,4-4-8-16,-1 4 8 0,-3-6-8 0,4 2 8 0,-4 1-8 0,0 3 0 0,0-6 0 15,0-1 8-15,0-6-8 16,0-6 0-16,0 0 0 0,0 0 0 0,0 0-12 0,0 0-4 0,0 0 0 16</inkml:trace>
  <inkml:trace contextRef="#ctx0" brushRef="#br0" timeOffset="172829.323">24391 1893 801 0,'18'0'16'0,"-11"0"5"0,0 0-21 15,0 0 0-15,3 0 0 0,-2 0 0 0,2 9 56 16,1-9 6-16,-1 0 2 0,1 3 0 0,-1-3-26 15,5 10-5-15,-1-7-1 0,0 6 0 0,3-9-20 0,1 3-12 0,3 3 12 16,-3-6-12 0,3 4 12-16,4-4-12 0,-4 6 12 0,0-6-12 0,4 0 31 0,-4 0-1 0,0-6 0 0,0 6 0 15,-3-4 2-15,-1-2 0 0,1 3 0 0,-4 3 0 16,0-6-16-16,-3 0-2 0,0 2-1 0,-4-2 0 16,0 6-13-16,-4-3 9 0,1-6-9 15,-4 9 8 1,0 0-60-16,0 0-12 0,0-7-2 0</inkml:trace>
  <inkml:trace contextRef="#ctx0" brushRef="#br0" timeOffset="173401.007">25100 1905 1022 0,'4'13'43'15,"-1"-4"-35"1,1 0-18-16,-1 1-4 0,1-4-1 0,-1 7 0 0,4-4-7 0,-3 4-2 0,-1-4 0 0,4 0 0 15,-3 4 24-15,3-4-11 0,-3-2 11 0,3 5-8 16,-4 1 8-16,1-4 12 0,3-3-2 0,-4 1-1 16,4 5 19-16,-3-12 3 0,3 13 1 0,0-7 0 15,-3-12-4-15,-4 6 0 0,3 9 0 0,1-3 0 16,-4-6-9-16,0 0-3 0,0 0 0 0,0 0 0 16,0 0-6-16,0 0-2 0,0 0 0 0,0 0 0 15,0 0-8-15,0 0 0 16,-4-3 0-16,-3 0 0 0,3 0 0 0,-3-3 0 0,7 6 0 0,-3-3 0 15,-4-7 0-15,3 4 0 0,1 0 0 0,-4-1 0 16,0 4 0-16,0 0 0 0,0-6 0 0,-4 2 0 16,7-2 0-16,-3 0 0 0,0 2 0 0,0-2 0 15,0 0 15-15,0-1 1 0,4 4 0 0,-1-3 0 16,1-1-16-16,-1 1 9 0,0-4-9 0,1 7 8 16,-1-4 26-16,4 1 5 0,0 3 1 0,0-4 0 15,0 10-24-15,0-6-4 0,4 3 0 0,-4 3-1 16,3-9-11-16,1 9 10 0,3-10-10 0,-3 4 10 15,3 0-10-15,0 2 0 0,0-5 0 0,0 9 0 16,0-6-20-16,0 0-2 0,0 2-1 0,4 1 0 16,-4 3-26-16,3-9-6 0,1 9-1 0,-4-3 0 15,3 0-52-15,1 3-12 0</inkml:trace>
  <inkml:trace contextRef="#ctx0" brushRef="#br0" timeOffset="174144.905">25559 1971 482 0,'7'0'20'0,"0"0"-20"16,0 0 97-16,0 0 15 0,0 0 4 0,0 0 0 15,0 0-76-15,0-6-14 0,0 6-3 0,0-3-1 16,-3-1-10-16,3 4-1 0,3-6-1 0,-2 6 0 16,-1-3-10-16,0 3 8 0,0-3-8 0,0-3 8 15,-4 2-8-15,1-5 12 0,-1 0-12 0,-3-4 12 16,4 10-2-16,-4-6 0 0,-4-1 0 0,4 1 0 16,-3 2 8-16,-4-2 2 0,3 9 0 0,-3-6 0 0,0 0-20 0,0 2 0 15,0 4 0-15,-4-3 0 16,1 3 0-16,-1 0-9 0,1 0 1 0,-1 3 0 0,0 1 8 0,1 2 0 15,-1 0 0-15,1 3 0 0,-1-2 0 16,1 2 0-16,-1 1 0 0,-3-1 0 0,3-6-12 0,1 7 0 0,-1 2 0 16,4-3 0-16,-3-5 12 15,2 5-13-15,-2-6 5 0,3 10 8 0,0-7 0 0,3-3 0 16,4-3 0-16,-3 10 0 0,3-10 0 0,-4 3 18 16,4 9-2-16,4-6 0 0,-1 4 14 15,1-1 2-15,3-6 1 0,0 4 0 0,3-1-9 0,1 0-1 0,0 7-1 16,3-4 0-16,0-6-13 0,0 7-9 0,0-4 12 0,4 0-12 15,-1 4 15 1,1-1-4-16,0-6-1 0,-1 0 0 0,4 4 2 0,1-4 1 0,-5-3 0 0,4 0 0 16,-3 0 8-16,3 0 2 0,-3-3 0 0,3-1 0 15,-3 1-3-15,-1 0 0 0,-3 0 0 0,4-3 0 16,-4 3-3-16,-3-7-1 0,3 10 0 0,0 0 0 16,-3-6-8-16,-4 0-8 0,3-1 12 0,1 4-12 15,-4 0 8-15,0-3-8 0,0 3 0 0,0-4 0 16,-7 7 0-16,4 0 0 0,-4 0-12 0,0 0 3 15,0 0-19-15,3-6-3 0,-3 6-1 16,0 0 0-16,4-6-32 0,-4 6-6 0,-4-6-2 0,1-1 0 16,-1-2-105-16,0 0-22 0</inkml:trace>
  <inkml:trace contextRef="#ctx0" brushRef="#br0" timeOffset="174677.898">26102 1770 557 0,'0'0'11'0,"0"0"5"0,0 0-16 0,0 0 0 0,0 0 0 0,0 0 0 15,0 0-75-15,0 0-17 0,0 0-4 0,0 0-1 16,0 0 41-16,0 0 9 0,0 0 2 0,-7 3 0 16,-4 4 72-16,4-4 14 0,-3 0 3 0,3 0 1 15,-4 0 23-15,1-6 4 0,-1 0 0 0,-3 3 1 16,0 0-49-16,3 0-9 0,-3 0-3 0,0 3 0 15,3 0 28-15,1 0 6 0,-1 7 1 0,4-10 0 0,0 0-15 0,7 0-2 16,-7 6-1-16,3 0 0 16,4-6-11-16,0 7-2 0,0-7-1 0,0 6 0 15,4 3-15-15,0-2 0 0,3-1 8 0,0 0-8 16,0 3 0-16,3-2 0 0,1 2-12 0,-1 1 12 0,5-10-14 0,-1 0 4 16,-4 9 1-16,4-6 0 15,0 3 9-15,1 1 8 0,2-4-8 0,1 3 11 16,-4-6 10-16,4 9 3 0,-1-9 0 0,4 4 0 15,-3 2-16-15,0-3-8 0,3 0 10 0,-3 3-10 16,-1 1 9-16,1-1-9 0,-1 3 8 0,1-5-8 0,-4-1 0 16,-3-3 0-16,-1 6 0 0,1-3 0 0,-8 0 0 15,-3-3 0-15,0 0 0 0,0 0 0 0,-3 6 0 16,-4 4-9-16,-4-1 9 0,1-6-10 0,-4 4 24 16,-1-1 5-16,-2 0 1 0</inkml:trace>
  <inkml:trace contextRef="#ctx0" brushRef="#br0" timeOffset="205440.006">27665 1491 676 0,'0'-9'14'0,"0"9"3"0,0-6-17 0,3-1 0 0,-3 1 0 0,4-3 0 15,-4 2 0-15,3-5-16 0,-3-1 4 0,4 1 0 16,-4-1 12-16,-4 1 0 0,4-4 0 0,-7 0 0 16,4 4 10-16,-8-13 5 0,1 9 1 0,-1-3 0 15,-3 7 31-15,0-1 6 0,0 4 2 0,0 2 0 16,-4 1-14-16,4 6-2 0,-4-3-1 0,1 3 0 15,-1 3 2-15,0 3 0 0,-3-3 0 0,4 7 0 16,-5-1-40-16,1-2 0 0,4 5-9 0,-5 1 9 16,5 2 0-16,-1 1 0 0,4 0 0 0,0 2 0 15,0-2 0-15,3 6 0 0,1 0 9 0,3 0-1 16,0 3-8-16,-1 3 0 0,5 4 0 0,3-7 0 16,0 6-8-16,3 4-4 0,1-1 0 0,0 1 0 15,6-4 12-15,-3 3 0 0,7 7 0 0,0-6 0 16,4-4 11-16,0 13 4 0,-1-10 1 0,4 1 0 15,1 3-4-15,-5-4 0 0,4 1 0 0,1-1 0 0,-5 1-3 16,1-1-1-16,-4 1 0 0,4-10 0 0,-8 3-8 16,4 6 0-16,-7-12 0 0,4 3 0 0,-4-3 10 15,0-6 0-15,-3 6 0 0,-1-3 0 0,1-4-10 0,-4-2-14 16,3 0 3-16,-3-1 1 0,0-2 19 0,-3-1 4 0,3-9 1 16,-4 3 0-16,1 6-14 0,-4 1-16 15,7-10 3-15</inkml:trace>
  <inkml:trace contextRef="#ctx0" brushRef="#br0" timeOffset="205906.777">27153 1824 1034 0,'4'3'29'0,"-1"0"7"0,1 6-36 16,3-2 0-16,0 5 0 0,0-3 0 0,0-2 47 0,4 2 2 0,-1 1 1 0,1-10 0 15,3 9-16-15,0-6-3 0,0 3-1 0,0-2 0 16,4-1 3-16,0-3 1 0,-1-3 0 0,4-1 0 16,-3-2-3-16,3 3-1 15,-3-6 0-15,-1 9 0 0,5-7-10 0,-5 4-3 0,4-6 0 0,-3 6 0 16,0-1-9-16,-4-5-8 0,0 9 12 0,-3-6-12 15,-1 0 8-15,1 2-8 0,-4 1 0 0,-4-3 0 16,4 3 0-16,-3-3 0 0,-4-1 0 0,0 7 0 16,0 0-24-16,0 0-6 0,0 0-1 15,0 0 0-15,3-6-44 0,1 3-9 0,-1 0-1 0</inkml:trace>
  <inkml:trace contextRef="#ctx0" brushRef="#br0" timeOffset="206594.797">28131 1808 1079 0,'3'3'45'0,"4"3"-36"16,-7-6-30-16,4-6-7 0,-1 3 0 0,1-7-1 0,-4 4 10 0,3 3 3 0,-3 3 0 0,4-6 0 15,-4 6 16-15,0-3 0 0,3-4 0 16,-3 7 0-16,-3-3-10 0,3 3 2 0,-4-9 0 0,4 9 0 16,-7 0 8-16,0-10 0 0,0 10 8 0,0 0-8 15,-4 0 16 1,1 0 0-16,-4 0-1 0,0 0 0 0,-1 10 3 0,1-10 1 0,0 9 0 0,-3-6 0 15,3 4-19-15,-1-1 0 0,-2 3 8 0,3 1-8 16,3-4 0-16,-3 7 0 0,3-7 8 0,1 6-8 16,-1 4 10-16,1-3-2 0,-1 9 0 0,4-4 0 15,-4 7-8-15,4-3 10 0,4 0-10 0,-4-3 10 16,7 6-10-16,-4-6 0 0,8 6 0 0,-4-12 8 16,3 9-8-16,1-13 0 0,3 4 0 0,-4-1 8 15,4-9 7-15,4 7 1 0,-4-4 0 0,4-3 0 0,-4 0 39 16,3 0 8-16,1-3 1 0,-1-3 1 15,5 0-21-15,2 0-4 0,-3 3 0 0,4-9-1 16,0 2-11-16,-1-5-3 0,-3 5 0 0,4-2 0 16,-4 0-25-16,0-7 0 0,0 3 0 0,0 1 0 15,-3-4 0-15,0 4-16 0,-1-4 4 0,1 3 1 16,-4-8-3-16,-4 2-1 0,4 0 0 0,-3 0 0 16,-1 7 15-16,-3 2 0 0,0-2 0 0,-3 12 10 15,3 0 2-15,-4-7 1 0,1 4 0 0,-4-6 0 16,7 9-13-16,-7-3 0 0,0 3 8 0,0 0-8 15,0 3 0-15,0 6 0 0,3 1-12 0,-3-1 12 16,3 0-10-16,-3 7 10 0,4-3-8 0,3-1 8 16,-4 7 0-16,4-3 0 0,4-4 0 0,-4 4 0 0,3 0 8 0,1-1 6 15,-1 1 2-15,5-4 0 0,-5 7-16 0,1-6 0 16,3-1 8-16,-4-2-8 0,4 2 0 0,0-2 0 16,0-1 0-16,0-3 0 0,0 4 0 0,0-4 0 15,4 0 0-15,-4-6 0 16,4 7-32-16,-1-7-8 0,-3 0-3 0,4 0 0 15,0-7-21-15,-4 1-4 0</inkml:trace>
  <inkml:trace contextRef="#ctx0" brushRef="#br0" timeOffset="207015.952">28751 1811 990 0,'0'0'21'0,"0"0"5"0,0 0 1 0,0 0 1 0,0 0-28 0,0 0 0 0,-7 0 0 0,7 0 0 15,-10 0 20-15,3 0-3 0,7 0 0 0,-7 0 0 16,0 6 8-16,7-6 2 0,-7 7 0 0,-4-1 0 15,4 3-27-15,0-2 0 0,0 5 0 0,0-3 0 0,0 7 0 0,0 3 0 16,3-6 0-16,1 2 0 16,-1 1 0-16,4 0 0 0,-3-4 0 0,3 1 0 0,0 5 0 0,0 1 0 0,0-9 0 15,0 2 0-15,3 4 8 0,-3-7-8 16,4 1 8-16,-1-4-8 0,1 0 18 16,-1 7-2-16,1-7 0 0,-1 0 0 0,4 4 8 0,-3 2 2 15,3-2 0-15,0-4 0 0,0 3 0 0,0 1 0 0,4-4 0 16,-1 0 0-16,1 1-2 0,3-4 0 0,0-3 0 15,0 3 0-15,0-3-3 0,4-3-1 0,-4 0 0 0,0-4 0 16,0 4-33-16,0 0-7 0,0-3-2 0,-3 0 0 31,0-1-27-31,-1 1-6 0,-3-3-1 0</inkml:trace>
  <inkml:trace contextRef="#ctx0" brushRef="#br0" timeOffset="207756.702">28769 1369 782 0,'0'0'33'15,"0"0"-33"-15,0 0 40 0,0 0 2 0,-3 3 0 0,3-3 0 16,0 3-12-16,0 10-2 0,3-7-1 0,-3 3 0 15,4-2 4-15,-1 2 1 0,1 0 0 0,-1 4 0 16,1 0-32-16,-1 2 0 0,1-2 0 0,-1 2 0 16,1 4 12-16,-1-6-1 0,-3 2 0 0,4 4 0 15,-4 0 9-15,3 3 1 0,-3-3 1 0,4 3 0 16,-1-3 8-16,-3 3 2 0,4-4 0 0,-1 4 0 16,1-3-20-16,3 6-3 0,-3-9-1 0,-1 3 0 15,4 3 0-15,0-3-8 0,-3 6 12 0,3-3-4 16,-4 0-8-16,4-1 12 0,-3-5-12 0,-1 3 12 15,5-3-12-15,-5 2 8 0,4 1-8 0,0-9 8 16,0 2-8-16,0 1 0 0,0-4 0 0,-3 1 0 16,3-7 0-16,-4 9 10 0,1-12-2 0,-4 0-8 15,0 0 0-15,0 0 0 0,7 10 0 0,-7-10 0 16,0 0 19-16,4-10 3 0,-1 4 1 0,-3 0 0 16,0-7-8-16,0 4-2 0,-3-7 0 0,3 0 0 15,-4 4-13-15,0-10 9 0,1 3-9 0,3-3 8 16,-4 6-8-16,4-5 0 0,0-1 0 0,0 3 8 15,4 3-8-15,-1-3 0 0,1 4 0 0,3-4-11 16,0 3 11-16,0 0 0 0,0 4 10 0,4-1-10 16,-4 4 0-16,3 0 0 0,1 5-13 0,0-5 4 15,-1 9 9-15,-3 0 0 0,0 0 0 0,4 0 0 0,-4 9-18 16,4 1-2-16,3-7 0 0,-4 6 0 0,1 4 20 16,3-4 0-16,0 4 0 0,0 2 0 0,0-2 0 0,0 9-8 15,0-3 8-15,1 3 0 16,-1-3 0-16,0-1 0 0,0 1 0 0,0 0 0 0,-3 3-8 0,-1-6 8 0,1 2 0 15,-4 1 0-15,0-9-26 0,0 2 2 0,-4 4 0 16,1-7 0 0,0 1-59-16,-4 2-11 0,0-12-2 0</inkml:trace>
  <inkml:trace contextRef="#ctx0" brushRef="#br0" timeOffset="208323.67">29468 1987 1310 0,'0'0'27'0,"7"6"7"16,0-6-34-16,0 3 0 0,3 0 0 0,1-3 0 15,-1-3 0-15,1 3 0 0,0-3 0 0,-1-3-12 16,4 3-2-16,-3-1 0 0,3-5 0 0,-3-4 0 16,3 4-29-16,0-4-5 0,0-2-2 0,0-1 0 0,0 4 38 0,-3-7 12 15,3 3 0-15,-4 0 0 0,-3-2 30 0,4-1 13 16,-4 0 2-16,-3-3 1 0,-1 3-21 16,-3 0-4-16,-3-3-1 0,-1 4 0 0,-3 2-20 0,0 3 0 0,-4 1 0 0,1 6-8 31,-1-4 0-31,-3 1 0 0,0 6 0 0,0-4 0 0,0 7 0 0,-4 7 0 15,4-4 0-15,-4 0 0 0,1 6 8 0,3-2 0 0,-4-1 0 16,0 6 0-16,4 1 0 0,-3-1 0 0,3-2 0 16,-1 9 0-16,5 0 0 0,-1-4 0 15,1 4 0-15,3 0 0 0,3 3 17 0,1 0 6 0,3 3 1 0,3-3 0 16,1-3 11-16,3 9 2 0,3-3 1 0,1-6 0 16,6 3 26-16,1 0 4 0,0 0 2 0,3-1 0 15,4 1 4-15,-4-3 1 0,0 0 0 0,0-6 0 16,0-1-31-16,0 1-7 0,1-4-1 0,-1 1 0 15,0-4-28-15,-3 0-8 0,3-6 0 0,-4 0 0 16,1 0 11-16,0 0-3 0,-1-9 0 0,1-1 0 16,-4 4-8-16,4-3 8 0,-1-1-8 0,-3 1 8 15,4-4 0-15,-4 1 0 0,0 2 0 0,-3-2 0 16,3-1-8-16,-3 4 0 0,-1-7 0 0,1 4 0 16,-4 5-42-16,0-8-10 0,0 5-3 15,0-2 0-15,0 5-123 0,-3-8-25 0,3 2-5 0</inkml:trace>
  <inkml:trace contextRef="#ctx0" brushRef="#br0" timeOffset="208819.497">29792 1071 930 0,'0'0'19'0,"0"0"5"0,4 0-24 0,3 9 0 0,-7-2 0 16,3-4 0-16,1 6 23 15,-1 1-1-15,-3 2 0 0,4 7 0 0,-4 0 24 0,-4-4 5 16,1 11 1-16,-1 2 0 0,1-3-29 0,-4 3-6 0,-4-3-1 0,0-3 0 16,1 9-16-1,-4-5-19-15,0-1 4 0</inkml:trace>
  <inkml:trace contextRef="#ctx0" brushRef="#br0" timeOffset="-210543.671">30240 1783 712 0,'0'0'16'0,"0"0"3"0,0 0 1 0,0 0 0 0,0 0-20 0,0 0 0 0,0 0 0 0,0 0 0 16,0 0 44-16,0 0 4 0,0 0 2 0,0 0 0 15,7 0-8-15,0 0-2 0,-7 0 0 0,7-3 0 16,0-4 0-16,0 4-1 0,-3-6 0 0,3-1 0 16,4 7-12-16,-1 3-3 0,1-3 0 0,-1 3 0 15,1-6-3-15,3 6-1 0,0-3 0 0,-3-3 0 16,3 2 0-16,0-5 0 0,0 3 0 0,-3-1 0 15,3 4-4-15,-4-6 0 0,1 3-1 0,-1 2 0 0,-2-8 11 16,2 9 2-16,1-7 1 0,-4 10 0 16,0-12-29-16,0 12 0 0,-4-6 0 0,1 6 0 0,3-10 0 15,-3 10 0-15,-1-9 0 0,1-1 0 0,-1 7 0 0,1 0-20 0,-1-3 4 16,-3 6 0 0,0 0 16-16,0-3 0 0,0 3 0 0,0-10 0 0,0 1-8 0,-3 9 8 0,-1-6-12 0,1 6 12 15,-4-7-24-15,-1 4 3 16,1 3 0-16,0 0 0 0,-3 0 0 0,3 0 0 0,-4 0 0 0,-3 3 0 15,3 4 21-15,1-4 0 16,-1 0 0-16,1 6 0 0,-1 1-16 0,1-7 2 0,-1 3 0 0,0-3 0 16,1 0 22-16,-1 4 5 0,4-1 1 0,-3 0 0 15,-1 4-14-15,4-7 0 0,-4 0 0 0,4 3 0 16,0 0 0-16,0 1 0 0,0-1 0 0,0 6 0 16,0-8 0-16,3 2 0 0,-3 3 0 0,4-6 0 15,-4 4 0-15,3-1 0 0,4-6 8 0,-3 9-8 16,3 1 11-16,-4-7-1 0,1 3 0 0,3 0 0 15,-4 4-2-15,1-1-8 0,-1 1 12 0,4-10-4 16,-3 3-8-16,-1 6 12 0,1-3-12 0,-1 1 12 16,0-1-12-16,4 7 12 0,0-4-12 0,0 0 12 0,4 1 5 15,-4-4 2-15,4 3 0 0,-1-2 0 16,1 2 17-16,-1 1 4 0,-3-10 1 0,7 12 0 16,-3-6-8-16,-1 1-1 0,4 2-1 0,-3-6 0 15,-1 3-12-15,1-2-3 0,-4-4 0 0,3 9 0 0,1-6-6 0,-1 3-2 16,-3-6 0-16,4 7 0 15,3-1 8-15,0-6 2 0,-3 3 0 0,3 3 0 16,0-6 4-16,3 4 1 0,-3-4 0 0,4 0 0 16,-4 3-2-16,0-3 0 0,0 0 0 0,0 0 0 15,0 6-1-15,-3-3 0 0,3 0 0 0,0 3 0 16,0-6-20-16,0 0 0 0,4 0 0 0,-4 0 0 0,0 0 10 0,3 0-2 16,-3-6-8-16,4 6 12 0,-4-3 0 0,4 3-1 15,-1-3 0-15,1-3 0 0,-1 6 2 0,1 0 1 16,-1 0 0-16,5 0 0 0,-8 0 1 0,3 0 0 0,-3-3 0 15,4-1 0-15,-4-2-7 0,3 3-8 0,1 3 11 0,-4-6-11 16,4 3 8-16,-1-1-8 0,-3-2 0 0,4 6 0 16,-4 0 0-16,0-3 0 0,0 3 0 0,0 0 0 15,0-3 8-15,0 3-8 0,0 0 0 0,0-6 0 16,0 6 0-16,0 0 0 0,1-4 0 0,-1 4 0 16,0 0-20-16,-4-6-4 0,4 3 0 0,-3 3-1 31,3 0-55-31,0-6-12 0,0 3-1 0</inkml:trace>
  <inkml:trace contextRef="#ctx0" brushRef="#br0" timeOffset="-208636.26">31214 2071 1602 0,'0'0'35'0,"0"0"7"0,0 0 2 0,0 0 1 0,0 0-36 0,0 0-9 0,0 0 0 0,0 0 0 16,7-3 0-16,-4 3 0 0,1-9 0 0,3 2 0 15,-4 1-77 1,5-6-8-16,-5 5-2 0</inkml:trace>
  <inkml:trace contextRef="#ctx0" brushRef="#br0" timeOffset="-184632.325">25079 1325 459 0,'0'0'20'0,"0"0"-20"0,0 0 35 0,0 0 3 15,0 0 1-15,0 0 0 16,0 0-7-16,0 0 0 0,0 0-1 0,0 0 0 15,0 0 6-15,7 3 2 0,-7-3 0 0,4 0 0 0,3 6-15 0,-7-6-2 16,0 0-1-16,0 0 0 0,7 0-8 0,-7 0-1 16,7 0-1-16,-4 0 0 15,4 0-2-15,0 7 0 0,-3-7 0 0,-4 0 0 0,7 0 15 0,0 0 2 16,0 9 1-16,0-9 0 16,0 3-8-16,0 3-2 0,-7-6 0 0,4 4 0 0,3 2-2 0,0-6-1 15,-4 3 0-15,1-3 0 16,3 3-2-16,-7-3 0 0,4 0 0 0,3 10 0 0,-4-7-12 0,-3-3 9 0,7 6-9 15,-3 3 8 1,-1-5-8-16,1-1 0 0,3 3 0 0,-4 0 8 0,1 0 2 0,3-2 0 16,-4-1 0-16,4 3 0 0,1 0 10 15,-1 1 1-15,0 2 1 0,0-3 0 0,0-6-12 0,0 13-2 0,0-13-8 0,0 9 12 16,-4-3 2-16,4 1 0 16,-3-7 0-16,0 12 0 0,3-12-2 0,-4 10 0 0,1-10 0 15,-1 9 0-15,-3-9 1 0,4 3 0 0,-1 3 0 0,-3 1 0 16,4-7 3-16,-4 0 0 0,3 9 0 0,-3-9 0 15,4 3-16-15,-4-3 0 16,3 7 0-16,1-4 0 0,-1 0 0 0,4-3 0 0,1 6 0 0,-1-6 0 16,-4 3 0-16,4 0 0 0,0-3 0 0,0 7 0 15,0-7 0-15,-3 3 0 0,3-3 0 0,0 6 0 16,-3-6 0-16,-1 0 8 0,4 3-8 0,-7-3 9 16,4 3-9-16,3-3 0 0,-4 7 0 0,-3-7 0 15,0 0 0-15,0 0 0 0,0 0 0 0,0 0 0 0,0 0 0 16,0 0 0-16,0 0 0 0,0 0 0 15,0 0 0-15,0 0 0 0,0 0 0 0,0 0 0 0,0 0 10 0,0 0 0 16,0 0 0-16,0 0 0 16,-3-7-10-16,-4 4-14 0,0 0 3 0,3-6 1 0,-3 9 10 0,0-7-8 15,0 1 8-15,0 0-8 16,-4 6 8-16,4-3 0 0,-3 0 0 0,-1 3 0 0,-3-10 0 0,3 10 0 16,1-9-8-16,-1 9 8 15,4-10 0-15,-4 4 0 0,1 0 0 0,3 3 0 16,-4-7 0-16,4 10-8 0,-3-12 8 0,3 5 0 15,3 1-39-15,1-3-2 0,-1-4-1 0,0 7 0 16,4-10-106-16,-3 4-22 0</inkml:trace>
  <inkml:trace contextRef="#ctx0" brushRef="#br0" timeOffset="-147376.158">2314 3947 1026 0,'0'0'28'0,"0"0"8"15,0 0-28-15,0 0-8 0,0 0 0 0,0 0 0 16,0 0 12-16,0 0 0 0,0 0 1 0,0 0 0 16,0 0 16-16,0 0 3 0,0 0 1 0,0 0 0 15,0 0-2-15,-7-7-1 0,4 7 0 0,-1-3 0 16,1-3-6-16,-4 6-2 0,7 0 0 0,-8-10 0 16,1 4-14-16,0-3-8 0,0 6 8 0,-7-7-8 15,7 7 8-15,-3 0-8 0,-1-10 8 0,4 7-8 0,-4-3 10 0,-3 6-2 0,4-1-8 0,3-2 12 16,-4 3-4-16,0 0 0 0,1 0-8 0,-4 3 12 15,3 0-12-15,1 3 0 16,-5 0 0-16,5 6-10 0,-4-5 10 0,3-1 0 16,1 6 0-16,-5 1-8 0,5 2 8 0,-1-3 0 0,-3 4 0 15,7-4-8-15,-3 7 8 0,3-3 0 0,-4-1 0 16,4 1 0-16,0-1 0 0,-4 1 0 0,8 6 0 0,-8-7 0 16,4 4 0-16,0 0 0 15,3-1 0-15,-3 1 0 0,4 3 0 0,-1-4 0 16,1 4 0-16,-4 0 11 0,3 0-11 0,4-7 8 0,-3 1-8 15,3 6 8-15,0-7 3 0,0 4 0 0,0 3 0 0,0-4 0 16,0 4-3-16,0-3-8 0,0 0 12 0,-4-1-4 16,4 1-8-16,4 0 8 0,-4-4-8 0,0 4 8 15,3 0-8-15,1-1 8 0,-4 1-8 0,7 0 8 16,-4-1-8-16,1 1 12 0,-1 0-12 0,1-1 12 16,-1 4-12-16,1-3 0 0,0 3 9 0,3-4-9 15,-4 4 15-15,1-3-2 0,3-4 0 0,-4 1 0 16,1 3-13-16,3-10 9 0,0 6-9 0,0-2 8 15,0-1 18-15,0-3 3 0,4 4 1 0,-4-4 0 16,3-3 3-16,1 0 1 0,-1 4 0 0,1-1 0 16,3-6-5-16,-3 0-1 0,6 0 0 0,-3 0 0 15,1 0-3-15,-1 0-1 0,-4-3 0 0,8 0 0 16,-8-4-24-16,5 7 0 0,-1-3 0 0,0-6-11 16,0 9 19-16,0-6 3 0,-3-1 1 0,-1-2 0 0,4 6-24 15,-3 0-5-15,-1-4-1 0,-2 1 0 16,2 0-14-16,-6 3-2 0,-1-4-1 0,4 1 0 15,-3 0-29-15,-1 0-7 0,1-4-1 0,-4 7 0 16,0-6-126-16,-4 6-26 0</inkml:trace>
  <inkml:trace contextRef="#ctx0" brushRef="#br0" timeOffset="-146903.805">1926 4429 573 0,'0'0'12'0,"0"0"3"0,4-6-15 0,-4 3 0 0,0-6 0 0,0 9 0 16,0-4 15-16,0-2 0 0,0 0 0 0,0 0 0 15,3-1 8-15,-3 1 1 0,0-6 1 0,0 12 0 16,0-7 47-16,0 1 10 0,0-3 2 0,0 9 0 16,4-4-26-16,-4 4-5 0,0 0-1 0,0-3 0 15,0 3-6-15,3-6-2 0,1 3 0 0,-1-6 0 0,-3 9-16 16,4 0-3-16,-1-4-1 0,-3 4 0 0,7-3 13 0,1 3 3 15,-1-3 0-15,0 3 0 0,0 0-40 0,3 3 0 16,1-3 0-16,-1 3 0 0,1-3 0 0,3 0 0 0,-7 4 0 0,4-4 0 16,-1 0 8-16,-3 0 0 0,-7 0 0 15,11-4 0-15,-4 4-8 0,0 0 0 0,4-3 8 16,-4 3-8-16,7 0 0 0,-7 0 9 16,0-3-9-16,0 3 0 0,0 0 0 0,0 0-16 0,-3-6 2 15,-1 0 0 1,1 6-14-16,3 0-4 0,0 0 0 0,0 0 0 0,0 0-60 0,-4 0-12 15,4-4-2-15</inkml:trace>
  <inkml:trace contextRef="#ctx0" brushRef="#br0" timeOffset="-146256.967">2466 3887 1265 0,'0'0'36'0,"3"3"8"0,1 0-36 0,-1 3-8 0,1 1 0 0,0 2 0 16,3 1 0-16,-4-1 0 0,4 4 0 0,4-7 0 15,-8 9 0-15,4-2 0 0,-3 0 0 0,3-1 0 16,0 1 0-16,0 2 0 0,-3-2 0 0,3 6 8 15,0-4 2-15,0 7 0 0,0-3 0 0,-4 0 0 16,4-3 8-16,-3-1 2 0,-1-2 0 0,1 3 0 16,0 5-20-16,3-2 0 0,-4 3 0 0,1-3 0 15,3 6 0-15,-4-3 0 0,4 0 0 0,0 0 0 16,-3 0 0-16,-1-6 0 0,-3 6-11 0,4 0 11 16,-1-7-8-16,1 10 8 0,-1-3 0 0,1-9 0 15,0 9 0-15,-1 0 0 0,1 0 12 0,-1-7-3 16,1 4-28-16,3-3-5 0,-4-4-2 0,1 1 0 15,-1 3-2-15,1-10 0 0,-1 3 0 0,1-6 0 16,-4-3-98-16,7 7-20 0</inkml:trace>
  <inkml:trace contextRef="#ctx0" brushRef="#br0" timeOffset="-145759.537">2762 3890 597 0,'0'0'16'0,"0"0"5"16,0 0-21-16,0 0 0 0,0 0 0 0,0 0 0 0,4 9-14 15,-1-2-7-15,1 2-2 0,-1 1 0 16,-3-1 60-16,4-3 12 0,-4 7 3 0,0-1 0 0,3-2 7 0,-3 2 1 0,0 1 1 0,4 6 0 15,-4-4-29-15,3 4-5 0,1 0-2 16,-4 3 0 0,4 3 6-16,-1-3 1 0,-3 3 0 0,4 3 0 0,-1-3-32 0,4 4 0 0,-3-1 0 0,-1 3 0 15,4-9 0-15,0 9 0 16,0 4 0-16,4-10 0 0,-4 0 0 0,0 0-15 16,4 7 2-16,-1-4 0 0,1 0 13 0,-4 0 0 0,0-3 0 15,4 7 0-15,-8-10 10 0,4 3 2 0,4-3 0 16,-1 0 0-16,-3-4-12 0,0 1 0 0,4-3 0 0,-4 3 0 31,0-7-40-31,0-2-9 0,4-1-3 0</inkml:trace>
  <inkml:trace contextRef="#ctx0" brushRef="#br0" timeOffset="-144856.868">3482 4505 319 0,'7'-3'13'0,"4"-4"-13"15,3 1 16-15,-7 0 0 0,0 3 0 0,0-7 0 16,0 7 18-16,-4 0 4 0,1-3 1 0,-4 6 0 15,3-3 22-15,-3-4 5 0,4 1 1 0,-4 0 0 16,0-1-27-16,0 1-6 0,4 0-1 0,-4 0 0 16,-4 2-16-16,0-2-3 0,1 0-1 0,-1 0 0 15,4-7-2-15,0 10-1 0,-3-6 0 0,-1 2 0 16,1 1-10-16,-4-7 10 0,0 4-10 0,0-3 10 16,-7 5-2-16,7 4 0 0,-1-9 0 0,-2 5 0 15,3 1 20-15,0 0 3 0,-4-4 1 0,4 1 0 16,-3 0-32-16,2 9 0 0,5-7 0 0,-8 1 0 15,4 6 0-15,0-3 0 0,7 3 0 0,-7 0 0 16,-3-3 0-16,10 3 0 0,-7 3 0 0,0 0 0 0,-1 3 0 16,1 1 0-16,0 2 0 0,0 0 0 0,0 1 0 15,4 2 0-15,-1-5-8 0,-3 5 8 0,4-2 0 0,-1 2 0 16,1 1 0-16,-1 2 0 0,0-8 0 0,1 5 0 16,-1 7 0-16,1-13 0 0,-1 4 0 0,4 2-10 15,-3 1 10-15,3-4-8 0,0 4 8 16,0-1 0-16,0 1 0 0,0-1 0 0,0-2 8 0,3 2 3 0,-3 1 1 15,0 6 0-15,4-7 2 0,-1 1 1 0,1-4 0 16,-1 4 0-16,-3-1-3 0,4-2 0 0,0 2 0 0,3-2 0 16,-4-4 18-16,4 6 3 0,0-2 1 0,0-1 0 15,0 1-18-15,0-4-3 0,4 0-1 0,0 0 0 16,3-6 5-16,-4 7 1 0,1-4 0 0,-1-3 0 16,-3 3 13-16,8-3 2 0,-1 6 1 0,0-6 0 15,-4 0-11-15,5 0-3 0,-5 0 0 0,8-6 0 16,-8 6-20-16,4 0 0 0,1 0 0 0,-1 0 8 15,3 0-8-15,-3 0 11 0,1 0-11 0,6 0 12 16,-7 0-26-16,0 0-5 0,-7 0-1 0,7 0 0 16,0 0-37-16,-3 0-8 0,-1 0-2 15</inkml:trace>
  <inkml:trace contextRef="#ctx0" brushRef="#br0" timeOffset="-143721.36">3574 4442 816 0,'0'0'16'0,"0"0"6"0,0 0-22 15,0 0 0-15,0 0 0 0,0 0 0 0,0 0 10 0,0 0-2 0,0 0-8 0,0 0 12 16,0 0-12-16,0 0 0 0,0 0 0 0,0 0 0 16,-7 3 0-16,0 0 0 0,7-3 0 0,-8 3 0 15,1-3 0-15,4 0 11 0,3 0-11 0,-11 0 10 16,4 0-2-16,-3 0 0 0,-4 0 0 0,3 0 0 16,0 0 0-16,1 0 0 0,-1 4 0 0,1-4 0 15,-1 0-8-15,0 3 0 0,4-3 0 0,-3 0 8 16,-1 0-8-16,4 0 0 0,-7 0 9 0,4 0-9 15,-1 0 9-15,0 0-9 0,1 0 12 0,-1 0-12 16,-3 0 8-16,7 0-8 0,0 0 0 0,-4 0 0 16,4 0 0-16,-3 6 0 0,-4-6 0 0,7 0 0 15,-1 3 0-15,1-3 0 0,7 0-12 0</inkml:trace>
  <inkml:trace contextRef="#ctx0" brushRef="#br0" timeOffset="-142355.431">5024 3652 968 0,'0'0'20'0,"0"0"5"0,0 0-25 0,0 0 0 0,0 0 0 0,0 0 0 16,0 0 8-16,0 0-8 0,0 0 8 0,0 0-8 16,0 0 0-16,0 0 8 0,0 0-8 0,0 0 0 15,0 0 42-15,-4 6 3 0,-3 3 1 0,7 1 0 16,-4-1-18-16,4 4-3 0,0-7-1 0,0 13 0 16,0-10 13-16,0 4 3 0,4-1 0 0,-4 1 0 15,0 3-23-15,7-4-4 0,-7 10-1 0,4-3 0 16,-4 0 4-16,3 9 0 0,1-12 0 0,-4 6 0 15,3 0-16-15,-3-1 0 0,0-2 0 0,0 6 0 16,4-3 9-16,-1 7-1 0,-3-4 0 0,0 0 0 16,4-3-8-16,-1 0 0 0,-3-4-10 0,4 8 10 0,-1 2 0 15,1-9 0-15,3 9 0 0,-4-3 0 0,4-3 12 0,1 6-4 16,-5-9 0-16,4 6-8 16,0-9 24-16,-3 9-1 0,3-6-1 0,-4 2 0 0,4-2-22 0,-3-3-12 0,3 3 2 0,-4 0 0 15,5-7 10-15,-5 1 0 16,1-1 0-16,-1 1 0 0,1-4 0 0,-1-6-20 0,-3-3 4 0,0 10 1 31,0-10-9-31,0 0-3 0,0 0 0 0,0 0 0 16,0 0-12-16,0 0-2 0,0 0-1 0,0 0 0 15,0 0-38-15,4 0-7 0,-4 0-1 0</inkml:trace>
  <inkml:trace contextRef="#ctx0" brushRef="#br0" timeOffset="-141620.019">5295 4103 964 0,'0'0'20'0,"0"0"5"0,0 0-25 0,0 0 0 0,0 0 0 0,0 0 0 16,0 0 8-16,0 0-8 0,0 0 8 0,0 0-8 15,0 0 19-15,0 0-2 0,0 0 0 0,4 7 0 16,-1 2 28-16,-3 0 6 0,4 4 1 0,-1-7 0 15,-3 7-32-15,4-1-7 0,-1 1-1 0,-3-4 0 16,4 1 16-16,-1-4 4 0,1 0 0 0,-1 7 0 16,1-10-32-16,0 9 0 0,-1-2 0 0,1 2 0 15,-1 1 12-15,1-1-3 0,-1 4-1 0,1-6 0 16,-1 2-8-16,1 1 0 0,-1-1 0 0,1-2 0 16,3-1 0-16,-4 4 0 0,8-4 0 0,-4 3 0 15,0-2 0-15,-3-4 0 0,-1 7 0 0,4-4 0 16,-3-3 12-16,3 1 0 0,-4 2 0 0,4-6 0 15,-3 7-4-15,6-7-8 0,-2 6 12 0,-1-3-4 16,0 1 6-16,0-1 1 0,0 0 0 0,0 1 0 16,0-1-4-16,0-6-1 0,7 0 0 0,-3 6 0 15,-8-6 7-15,4 3 2 0,4-3 0 0,-4 0 0 16,3 0-5-16,-3-3-1 0,1-3 0 0,-1 6 0 16,0-3-1-16,0 0-1 0,0-4 0 0,0 7 0 15,0-12-3-15,-4 5-8 0,8 1 12 0,-7-3-4 16,3 2-8-16,-4-5 8 0,1 3-8 0,-4-1 8 15,0-2-8-15,3 2 0 0,1-2 0 0,-4 2 0 16,3-2 8-16,-3-4-8 0,0 0 8 0,4 1-8 16,-4 2 18-16,-4-3-2 0,4-2 0 0,-3 5 0 0,3 1-16 15,0-1 0-15,-4 4 0 0,4-4 0 16,0 7-14-16,0-4 0 0,0 1 0 0,0 0 0 0,0 2 24 0,0 1 5 16,0 3 1-16,0 3 0 0,0 0-29 15,0 0-6-15,0 0-1 0,0 0 0 0,0 0-4 0,0 0 0 0,0-10-1 16,0 10 0-1,0 0-29-15,0 0-6 0,0 0 0 0,0 0-1 16,4 0-25-16,3 0-5 0,-4 10-1 0</inkml:trace>
  <inkml:trace contextRef="#ctx0" brushRef="#br0" timeOffset="-141157.064">5930 4235 756 0,'0'0'32'0,"0"0"-32"16,0 0 15-16,0 0-3 16,0 0-1-16,0 0 0 0,0 0 22 0,0 0 5 0,0 0 1 0,0 0 0 15,0 0-11-15,0 0-1 0,0 0-1 0,0 0 0 16,0 6 21-16,0-6 4 0,0 7 1 0,-3 2 0 15,3 0-34-15,0 1-6 0,0-4-2 0,-4 3 0 32,4 7-10-32,0-10 0 0,-3 7 0 0,3-1 8 0,-4 1 20 0,1-7 3 0,3 1 1 0,0 5 0 15,0 1-32-15,-4-4 0 0,8 0 0 0,-4 1 0 32,0-4-20-32,0-6-9 0,0 13-3 0,0-7 0 0,0-6 7 0,0 9 1 0,0-2 0 0,0 2 0 15,0-9-32-15,3 9-5 16,-3-9-2-16</inkml:trace>
  <inkml:trace contextRef="#ctx0" brushRef="#br0" timeOffset="-140539.521">5980 3693 1150 0,'0'0'24'0,"0"0"6"16,0 0-30-16,0 0 0 0,0 0 0 0,0 0 0 15,0 0 25-15,0 0-1 0,0 0 0 0,0 0 0 16,0 0-24-16,0 0 0 0,0 0 0 0,0 0 0 16,0 0 0-16,0 0 0 0,0 0 0 0,0 0 0 0,0 0-11 0,0 0-7 15,0 0-2-15,0 0 0 16,0 0-57-16,0 0-12 0,0 0-3 0</inkml:trace>
  <inkml:trace contextRef="#ctx0" brushRef="#br0" timeOffset="-132338.477">7867 4376 1288 0,'0'0'54'0,"0"0"-43"16,0 0-11-16,0 0 0 0,0 0 0 0,0 0-11 16,0 0-29-16,0 0-7 0,0 0-1 0,0 0 0 15,0 0 40-15,0 0 8 0,0 0 0 0,0 0 0 16,0 0 44-16,0 0 9 0,0 0 2 0,0 0 0 16,0 0-12-16,0 0-3 0,0 0 0 0,0 10 0 15,-4-1-21-15,4-6-5 0,0-3-1 0,0 9 0 16,-3 1 3-16,6 2 1 0,-3 1 0 0,4 0 0 15,-1-1 3-15,1 4 1 0,0-1 0 0,-4 4 0 16,7 0-8-16,-4 3-1 0,1-3-1 0,6 3 0 16,-6 3-1-16,-1-3 0 0,4 0 0 0,0 0 0 0,-3 3 2 15,3 0 0-15,-3 0 0 0,-1 3 0 0,4-3 16 16,-3 3 3-16,-4-2 1 0,0-4 0 0,0 6-16 0,0-3-4 16,-4 0 0-16,1 0 0 0,-1 0 3 0,-3 0 0 0,0 0 0 15,-4-3 0-15,1 0-5 0,-4 0-1 16,0-3 0-16,-1 0 0 0,1-7-1 15,0 1-8-15,0-7 12 0,0 4-4 0,0-4-8 0,0 0 0 0,-7 0 0 16,6-6 0-16,-2 0 0 0,3 0 0 0,0 0-12 0,-4-6 12 31,7 0-31-31,-3 0 2 0,4-4 0 0,-1 1 0 16,1-1-36-16,-1-2-7 0,4-1-2 0</inkml:trace>
  <inkml:trace contextRef="#ctx0" brushRef="#br0" timeOffset="-131530.55">8146 4545 1424 0,'0'0'29'0,"0"0"8"0,0 0-29 0,0 0-8 0,0 0 0 0,0 7 0 16,3 2-29-16,-3-6-7 0,7 7-2 0,-7-7 0 16,4 6 22-16,3-6 5 0,-4 0 1 0,4 4 0 15,4-7 22-15,-4 9 5 0,4-6 1 0,-1-3 0 16,4 7 13-16,-3-4 2 0,-1-3 1 0,5 3 0 15,-1-6-11-15,3 3-3 0,-3-3 0 0,4-4 0 16,0 4 12-16,-1 0 1 0,-3-3 1 0,4-1 0 16,0 1-11-16,-1-3-3 0,1 6 0 0,0-7 0 15,-4 4-10-15,0 0-2 0,0-4-8 0,0 4 12 16,-3 0-12-16,3-7 0 0,-4 7 8 0,-3 0-8 16,4-1 0-16,-4-2 0 0,0 3 0 0,0-1 0 15,-3 1-12-15,-1 0 0 0,1 0 1 0,-1 3 0 16,-3-7 2-16,0 10 0 0,-3-3 0 0,-1-3 0 15,1 3 9-15,-4-7-12 0,0 10 12 0,0-3-12 16,-4 3 3-16,4-3 0 0,-4 3 0 0,-3 0 0 16,4 0 9-16,-8 0-8 0,4 3 8 0,-4-3-8 15,1 3 8-15,-1 3-8 0,0 1 8 0,-3-1-8 16,4 3 8-16,-1-2-8 0,0 2 8 0,1 0-8 0,-1 4 8 16,7-4 0-16,-3 4 0 0,4 0 0 0,-1-1 0 15,4 1 0-15,-4 2 0 0,4-2 0 0,0-1 19 16,4-2-1-16,-4 2 0 0,3 1 0 0,4 3-3 0,0-10-1 15,4 6 0-15,-4 1 0 0,3-1 1 0,1-5 0 0,3 2 0 0,-4-3 0 16,4 7 1-16,4-4 1 0,0 1 0 16,-1-1 0-16,1-3 3 0,3 7 0 0,-4-4 0 0,5-2 0 15,2-1-20-15,-3 3 0 0,0-6 0 16,1 10 0-16,-1-13 0 0,3 9 0 0,-3-2-11 0,1-4 11 16,2 0-23-16,-3 0 3 0,4-3 0 0,-4 3 0 15,0-3-32 1,4 0-5-16,-4-3-2 0,4 3 0 0,-4 0-115 15,0-3-23-15</inkml:trace>
  <inkml:trace contextRef="#ctx0" brushRef="#br0" timeOffset="-131052.181">8961 3780 1459 0,'0'0'41'0,"3"7"10"0,1 5-41 0,-1-2-10 0,-3 2 0 0,4 1 0 32,-4 5-40-32,3-5-9 0,1 3-3 0,-4 2 0 0,3-2 42 0,1 3 10 0,-1 0 0 0,4 3 0 15,-3-3 9-15,-1 6 4 0,4-10 1 0,-3 14 0 16,0-4 8-16,-1 6 2 0,1-3 0 0,-1 0 0 15,1-2-10-15,-4 2-2 0,3-3 0 0,1 0 0 16,-4 3-12-16,3-6 9 0,1 6-9 0,-1-3 8 16,1 0-8-16,3-3 0 0,-4 0 0 0,4-3 8 15,-3 6-8-15,3-9 0 0,-3 3-10 0,3-4 10 16,-4-2-15-16,4 3 3 0,-3-7 1 0,-1 0 0 16,1-2-20-16,-1 2-4 0,1-6-1 15,-4-3 0-15,0 0-44 0,0 0-8 0</inkml:trace>
  <inkml:trace contextRef="#ctx0" brushRef="#br0" timeOffset="-130670.353">9257 4235 1530 0,'0'0'32'0,"-7"0"8"0,-7-3-32 0,3 0-8 0,-6 3 0 0,2 0 0 31,-2 0-24-31,-1 0-7 0,4 3-1 0,-4-3 0 0,4 3 0 0,0-3 0 0,4 0 0 0,-5 0 0 15,5 6 61-15,-1-6 12 0,1 0 3 0,-4 3 0 16,3-3 6-16,0 0 2 0,-3 0 0 0,4 4 0 16,-1-4-42-16,-3 0-10 0,3 0 0 0,1 0 0 15,-1 6 0-15,4-6-17 0,0 3 4 0,0 3 1 16,0-6-7-16,7 0-1 0,-7 3 0 0,0 1 0 16,7-4-12-16,0 0-4 0,0 0 0 0,-7 0 0 15,0 0-44-15,7 0-10 0,-11 0-2 0</inkml:trace>
  <inkml:trace contextRef="#ctx0" brushRef="#br0" timeOffset="-129828.372">9289 4370 1044 0,'0'0'21'0,"7"-6"7"0,0 6-28 0,-7 0 0 0,7 0 0 0,0 0 0 15,0 0 0-15,0 0 0 0,0 0-14 0,4 0 5 16,-4 0 9-16,0 0 0 0,0 0 0 0,0 0-8 15,0 0 26-15,3 0 6 0,1 0 0 0,-4 0 1 16,4-4 0-16,-1 1 0 0,-3 0 0 0,4 0 0 16,0 3-7-16,-1-9-2 0,1 9 0 0,3-7 0 15,-4 1-16-15,1 0 0 0,3 0 0 0,-3-1 0 16,-1-2 10-16,1 3-2 0,3-1 0 0,-4 1 0 16,1 0 20-16,-4 0 3 0,4 2 1 0,-4 1 0 15,0-3-32-15,0 3 0 0,0-3 0 0,-7 6 0 16,7-4 0-16,-7 4 0 0,4-9 0 0,-4 9 0 0,0 0 0 0,0 0 0 15,0 0 0-15,0 0 0 16,-8 0-20-16,1-3-9 0,0 0-3 0,0 3 0 0,-3 0 20 16,-1-7 3-16,1 7 1 0,-5 7 0 0,5-7 8 0,-4 0-8 0,0 0 8 15,0 0-8 1,-1 3 8-16,1 0 0 0,0-3 0 0,0 0 0 0,0 6 0 0,0 1 0 16,-4-1 0-16,4 3 0 0,4-6 0 0,-5 1 0 0,5 8 0 15,-4-6 0-15,7 1 12 0,-4 8-1 0,0-8-1 0,4 5 0 16,4 1-10-16,-1-1 0 0,1-2 0 0,3 2 0 15,0 1 28-15,3-1 3 0,-3-2 1 0,4 2 0 16,-1 1-20-16,1-1-3 0,3-2-1 0,0 2 0 16,0 1 3-16,4 2 0 0,-1-8 0 0,1 12 0 15,3-13 19-15,0 9 4 0,0-2 1 0,0 0 0 16,0-1-13-16,4 1-2 0,-4-1-1 0,4 1 0 16,-1 6-3-16,1-13-1 0,3 6 0 0,-3 1 0 15,3 3-6-15,0-10-1 0,0 3 0 0,1-6 0 16,-5 10-8-16,1-7 8 0,0 0-8 0,-1 1 8 15,-3-4-8-15,0 3 0 0,4-3-12 0,-4 0 12 16,0-3 0-16,0 7 0 0,0-7 0 0,1 3 0 16,-5-3 0-16,1 3 0 0,-4-3 8 0,-4 0-8 15,4-3-24-15,-7 3-11 0,4-3-1 0,-4 3-1 16,3-7-53-16,-3 4-10 0,0-6-3 0</inkml:trace>
  <inkml:trace contextRef="#ctx0" brushRef="#br0" timeOffset="-95808.437">11811 4063 906 0,'-4'-16'25'0,"-3"13"7"0,0-7-32 0,0 7 0 0,0-6 0 0,-3 6 0 31,3-4 13-31,-4 4-4 0,-3 0-1 0,3 3 0 0,-3 0 13 0,0 3 3 0,4 0 0 0,-5 4 0 16,-2-4 12-16,-1 6 4 0,0 1 0 0,1-4 0 16,-4 13-29-16,0-7-11 0,3 4 8 0,-3 3-8 15,0-4 0-15,3 7 0 0,-3-3-9 0,3 0 9 16,4-6 0-16,0 2 0 0,0-2 0 16,3-1 0-16,1 1 9 0,-1 3 3 0,0-4 0 0,4 1 0 15,0 2 32 1,4 1 6-16,3-4 2 0,0 1 0 0,3 0-8 0,1-1-2 0,3 1 0 0,0-1 0 15,0-2-11-15,7 2-3 0,-3 1 0 0,3-1 0 16,3-5 2-16,-2 2 0 0,6-3 0 0,-4-6 0 16,5 6-8-16,-5-2-2 0,4-4 0 0,1 0 0 15,-5 0-20-15,1-4 0 0,3 4 0 0,-3-6 0 16,-1 6 16-16,4-6 0 0,-3 0-1 0,3-1 0 16,-3 1 10-16,3-3 3 0,-3 2 0 0,-1-2 0 15,1-4-11-15,3 4-1 0,-3-3-1 0,-1-1 0 16,1-3-15-16,0-3 0 0,-1-2 0 0,1 5 0 15,-4-6 8-15,4 6-8 0,-1-12 0 0,1 3 9 16,-4 0-9-16,0-7-16 0,-3-2 4 0,-1 3 1 16,1-1 11-16,-4 1-13 0,4 0 5 0,-8-1 8 15,4 1-10-15,-3-7 10 0,-4 10 0 0,3-3-9 16,-6-4 9-16,3 10 0 0,-4-3 0 0,1 0-8 16,-1 3 8-16,1-1 0 0,-4 1-9 0,3 0 9 15,-3 6-8-15,-4-6 8 0,4 3-10 0,0 7 10 16,0-4-15-16,0 6 3 0,0 1 1 0,0 2 0 0,4 4-2 15,-1 6-1-15,4 0 0 0,0 0 0 0,0 0 14 16,-7 0 0-16,0 6 0 0,-4 4 0 16,4-1 0-16,4 7 0 0,-4-4 0 0,0 4 0 0,3 3 0 15,-3 0-9-15,3-4 1 0,1 7 0 0,-4 0 8 16,3 0 0-16,-3 0 0 0,0-3 0 0,4 6 0 0,-4-6-8 16,3-3 8-16,1 6-8 0,-1 0 8 0,4-1 0 0,-3 1 0 0,3-3 8 15,0 0 8-15,3 3 1 0,1-3 1 16,-1 0 0-16,1-4-2 0,-1 4-1 0,1-3 0 0,3 6 0 15,-4-10 1-15,4 10 0 0,4-3 0 0,-4 0 0 16,4-3-16-16,-4-1 8 0,7 1-8 0,-4-4 0 16,-3 1 0-16,4-4 0 0,0 4 0 15,-1-4 0-15,1 1 0 0,-1 2-13 0,-3 1 1 0,4-4 0 16,0-2-17-16,-1 8-3 16,1-12-1-16,3 1 0 0,-7 2-81 0,0 0-16 0,3-6-3 15</inkml:trace>
  <inkml:trace contextRef="#ctx0" brushRef="#br0" timeOffset="-94490.083">14171 3598 1148 0,'0'0'51'0,"0"0"10"15,4 10-49-15,-4-7-12 0,0 6 0 0,0 4 0 16,3-1-12-16,-3 1-4 0,4 9-2 0,-1 0 0 16,1 0 18-16,-1 0 11 0,1-3-2 0,-1 3 0 15,4 3 0-15,-3 3 0 0,-1 0 0 0,1-3 0 16,-1 0 14-16,1-3 2 0,0 6 1 0,-1-9 0 15,1 13-26-15,-1-17 8 0,-3 14-8 0,4-14 0 0,-1 7 0 16,-3-6 0-16,4 3 0 0,-1-4 0 16,-3 1-53-16,4-7-3 0,-1 4-1 0</inkml:trace>
  <inkml:trace contextRef="#ctx0" brushRef="#br0" timeOffset="-94156.65">14386 3222 1728 0,'7'10'36'0,"0"-7"8"0,-3-3-35 0,-4 0-9 0,3 9 0 0,1 1 0 16,3 2-49-16,-3-3-12 0,-1 7-3 0,1 3 0 16,3-3 0-16,0 6 0 0,0 0 0 0,0-4 0 15,0 11 36-15,0-4 6 0,4 0 2 0,-4 3 0 16,0 0-26-16,0 0-5 0</inkml:trace>
  <inkml:trace contextRef="#ctx0" brushRef="#br0" timeOffset="-93471.206">14877 3962 942 0,'7'-9'40'0,"-4"9"-32"16,4-6-8-16,-3-1-10 0,-1 7 10 0,4-6-13 15,-3 3 28-15,3-3 5 0,0-1 2 0,4 1 0 16,-4 0 10-16,3 3 3 0,-3-7 0 0,4 7 0 15,-1-6 5-15,-2 2 0 0,2 1 1 0,-3-3 0 16,0 2-7-16,0-5-2 0,0 2 0 0,0 1 0 16,0-3-51-16,-3-10-10 0,3 12-3 0,-3-2 0 0,-1-4 16 0,-3 3 4 15,0 7 0-15,0-6 0 16,0-1-4-16,-3 7 0 0,-1 0 0 0,1-1 0 16,-1-2 16-16,0-1-12 0,-3 1 12 0,0 6-12 15,0-7-21-15,0 10-4 0,-3-3-1 0,-4 3 0 0,-1 0 17 0,1 3 3 16,0-3 1-16,-3 7 0 0,2-1 17 0,1 0-12 15,4 1 12-15,-4 8-10 0,3-2 10 0,0 2 9 0,1 1-1 16,3 0-8-16,3 3 34 0,1-1 0 0,3-2 0 16,0 9 0-16,0-3 1 0,0 0 0 0,3 0 0 15,1-6 0-15,-1 9-14 16,4-6-2-16,0-1-1 0,1 1 0 0,2 0-5 0,-3 0-1 0,4-3 0 0,3-1 0 16,-4-2 7-16,1-1 1 0,3 1 0 0,-3-4 0 15,-1 1 0-15,4-1 0 0,1-3 0 0,-5 1 0 16,1-1 3-16,3-6 1 0,-4 0 0 0,1 0 0 15,0 0-5-15,3 0-1 0,-4 0 0 0,1 0 0 16,-1 0-49 0,1-6-9-16,-4-1-3 0,4 7 0 0,-4 0-46 0,3-3-10 0,-3 0-1 0</inkml:trace>
  <inkml:trace contextRef="#ctx0" brushRef="#br0" timeOffset="-92777.791">15628 3730 1212 0,'0'0'25'0,"0"0"6"0,0-6-31 0,4 0 0 0,-4-7 0 0,0 10 0 15,-4-6-40-15,4 2-13 16,-3-8-3-16,3 8-1 0,-4-2 37 0,0-1 7 0,-3 7 1 0,4 3 1 16,-1-9 11-16,1 6 0 0,-1-3 0 0,1 2 0 15,-4 1 12-15,0 3 5 0,0-6 1 0,0 12 0 16,-4-3-6-16,0 1-2 0,4 2 0 0,-3 0 0 15,-1 3 14-15,1 1 4 0,-5 2 0 0,5 1 0 16,-1 0-16-16,1-1-4 0,-1 1 0 0,1 2 0 16,3 1-8-16,-4 0 0 0,4-1 0 0,0-2 0 15,3 3 0-15,1-4 8 0,-1 1-8 0,1-1 8 16,3 1-8-16,0-4 0 0,0 4 0 0,3-4 0 16,-3 0 8-16,4-2 0 0,-1 2 0 0,-3-9 0 15,4 6 4-15,-4-6 0 0,7 4 0 0,-4 2 0 16,4-6 20-16,1 3 5 0,-1-3 1 0,0-3 0 15,0 3-17-15,0-10-3 0,0 4-1 0,0-3 0 16,0 6-7-16,0-7-2 0,0 4 0 0,0-3 0 0,4-1-8 16,-4-2 0-16,0 2 0 0,3-6 0 0,1 4 21 15,-4 3-1-15,0-13 0 0,0 12 0 16,4-2-20-16,-4-1 0 0,0 7 0 0,-4-4 0 16,4-2 0-16,-3-1 0 0,3 1 0 0,-4 2 0 0,1-2 0 15,0-1-8-15,-1 4 0 0,-3-1 0 16,4 7 8-16,-1-9 0 0,1 6 0 0,-1-1 0 0,-3 7 0 0,0 0 0 15,0 0 0-15,0 0 0 0,0 0 0 0,0 0 0 0,0 0 0 16,0 0 0-16,0 0-14 0,0 0 2 0,4 0 1 0,-1 7 0 16,1-1 11-16,-1 0 16 15,1 3-4-15,3 4-1 0,-4 0 4 0,4 2 1 0,-3-2 0 16,3 6 0-16,4-1 5 0,-1 4 2 0,1 3 0 0,-1 1 0 16,4-5-11-16,-3 1-1 0,3 0-1 0,0-3 0 15,-3 3-10-15,3-3-14 0,0 0 3 16,-3-4 1-16,3-2-51 0,-4-7-11 15,4 7-1-15</inkml:trace>
  <inkml:trace contextRef="#ctx0" brushRef="#br0" timeOffset="-92336.037">16076 3608 1578 0,'4'16'44'0,"-1"-4"12"0,1 4-45 15,-1-4-11-15,1 4 0 0,-1-3 0 0,4-1 0 0,0 1-17 0,0 2 4 0,4-2 1 31,0 6-12-31,-1-10-1 0,1 4-1 0,-1-1 0 0,4-2 26 0,1-1 0 0,-5 3 0 0,4-5 0 16,-3 2 12-16,-1-3 8 0,5-2 2 16,-5-1 0-16,1-3 11 0,-1-3 3 0,1 3 0 0,-4-4 0 15,4 4-13-15,-4-6-3 0,3 0 0 0,-3 3 0 16,4-4-9-16,-4 1-3 0,0-6 0 0,0 9 0 16,-4-7-8-16,1-2 0 0,0 2 0 0,-1-2 8 15,1-4-8-15,-4-3 0 0,0-6 0 0,0 0 0 16,-4 0-8-16,-3 0 8 0,3-7-10 0,-3 10 10 15,-3-3 0-15,3 3-9 0,-4 4 9 0,4-4 0 16,-3 3 0-16,-1 0 0 0,0 0 0 0,4 4 0 16,-3 2 0-16,3-3 0 0,-4 10 0 0,4 0 0 15,0 0-12-15,0-1-6 0,7 7-2 0</inkml:trace>
  <inkml:trace contextRef="#ctx0" brushRef="#br0" timeOffset="-87990.855">12471 3959 923 0,'0'9'39'0,"0"-2"-31"15,0-7-26-15,0 6-5 0,0-6-1 0,0 0 0 16,0 0-4-16,0 0-2 0,0 0 0 0,0 0 0 16,0 0 42-16,0 0 8 0,0 0 1 0,0 0 1 15,0 0 49-15,0 0 9 0,0 0 3 0,0 0 0 16,0 6-18-16,0-6-3 0,0 0-1 0,7 7 0 15,0-4-8-15,-4 0-1 0,4-3-1 0,0 0 0 16,1 6-19-16,-1-6-4 0,0 3-1 0,0-3 0 16,3 3-14-16,-3-3-2 0,4 0-1 0,-4 0 0 15,4 0-10-15,-4 0 8 0,3 0-8 0,-3-3 8 0,0 0-8 16,0-3 0-16,-3 6 0 0,3-3 0 0,-4 0 13 0,4-4 1 16,1 7 0-16,-1-6 0 0,0 3-3 0,-4 0-1 15,4-7 0-15,-3 4 0 16,-1 0-10-16,4 0 8 0,-3-1-8 0,-1 1 8 0,1 3-8 0,-4-7 0 15,0 4 0-15,0-3-11 0,0 6 11 0,0 3-13 0,0-10 5 16,-4 7 8-16,1 0-20 0,-1-6 4 0,1 2 1 0,-1 1 0 16,-3 0 1-16,0-1 0 0,4 1 0 0,-4 0 0 15,0 3 14-15,-1 0 0 0,1-1 0 16,0 1-9 0,-3 0-14-16,3 3-2 0,-4 3-1 0,4 0 0 0,0 4 26 0,-4-1 0 0,4 3 0 0,-3-2 0 15,3 5 0-15,0 4 0 0,0-10 0 0,0 7 0 16,0-1-9-16,0 1 9 0,-1-4-10 0,1 4 10 15,0-4-16-15,4 4 4 0,-4-7 0 0,3 0 0 16,-3 7 4-16,4-4 8 0,-1 1-13 0,1-1 5 16,-1-3 8-16,1 7 0 0,-1-4 0 0,4 1 8 15,-4-1 6-15,4-3 2 0,0 7 0 0,0-4 0 16,4 1 14-16,-4-1 3 0,4-3 1 0,-1 7 0 16,4-7 1-16,-3 4 0 0,3-1 0 0,0 0 0 15,0 1-12-15,0-7-3 0,0 3 0 0,4 1 0 16,-4-4-3-16,3 0-1 0,1 0 0 0,-1 0 0 15,4 0-16-15,-3 0-9 0,3-3 1 0,0 3 0 16,0-3-24-16,-3 0-4 0,-4 0 0 0,4 0-1 16,-1 0-34-16,4 7-6 0</inkml:trace>
  <inkml:trace contextRef="#ctx0" brushRef="#br0" timeOffset="-86965.009">16605 3987 1440 0,'0'0'30'0,"0"0"6"0,0 0-28 0,0 0-8 0,0 0 0 0,0 0 0 16,0 0 0-16,0 0 0 0,0 0 0 0,0 0 0 15,0 0 12-15,0 0 7 0,0 0 1 0,0 0 1 16,0 0 0-16,0 0 0 0,0 0 0 0,0 0 0 16,0 0-12-16,0 0-9 0,0 0 12 0,0 0-12 15,0 0-16-15,0 0-11 0,0 0-1 0</inkml:trace>
  <inkml:trace contextRef="#ctx0" brushRef="#br0" timeOffset="-32727.007">17720 3376 1097 0,'0'0'31'0,"0"0"7"15,4 6-30-15,-4-6-8 0,0 0 0 0,0 0 0 16,0 0 96-16,0 0 19 0,0 0 3 0,7-6 1 15,-4 6-42-15,-3-6-8 0,0-1-1 0,0-2-1 16,-3-4 12-16,-1 7 2 0,-3-3 1 0,0-4 0 0,-4 1-44 16,1-1-9-16,-1 0-1 0,-6 4-1 0,2-10-19 0,-6 7-8 15,0-1 8-15,0 4-8 0,3-4 17 0,-3 7-1 0,0 0-1 16,3-1 0 0,-3 7-63-16,4 7-13 0,-1-7-3 0,0 6 0 0,4 3 52 15,0 4 12-15,3 3 0 0,1-1 0 0,3 7 25 0,3-3 8 16,4 3 2-16,0-6 0 0,4-1-25 0,3 4-10 15,0-3 8-15,7 6-8 16,0-13-26-16,7 4-10 0,-3-1-3 0,7 1 0 0,-1-1 60 16,5 1 12-16,-5-4 3 0,5 1 0 0,-5-4-36 0,1 0 0 0,-4 4 0 15,0-7 0-15,-3 0 8 0,-4-3-8 0,4 6 0 0,-8-6 0 16,1 3 0-16,-1 0 0 0,-6-3 8 16,3 0-8-16,-7 0 0 0,0 0 0 0,0 0 0 0,0 0 0 15,0 0 0-15,0 0 0 0,0 0 0 0,0 0 0 16,-11 7 10-16,1-7-2 0,-4 0 0 0,-4 0 0 15,0 0-8-15,-6 0 0 0,-1 0 0 0,-7-7 8 16,1 7-8-16,-1-3 0 0,-4-6 0 0,-2 9 0 16,6 0 0-16,0-3 0 0,0 3 8 0,4 3-8 15,0 3 0-15,7 0 0 0,0 4-12 0,3 2 12 16,4 1-14-16,3 9 5 0,1 0 1 0,3 0 0 16,3 0 8-16,1 3-8 0,6 0 8 0,1 3-8 15,3-6 8-15,3 6 0 0,1-9 0 0,7 6 0 16,-1-6 8-16,8-3-8 0,0 3 8 0,6-7-8 15,1 1 24-15,0-4 1 0,7-3 0 0,-1-3 0 16,-2 1-12-16,-1 2-2 0,-3-12-1 0,-1 6 0 0,-2-4-10 16,-8 4-14-16,0 0 3 0,0-3 1 0,-7 0 10 15,0 0 0-15,-3-3 0 0</inkml:trace>
  <inkml:trace contextRef="#ctx0" brushRef="#br0" timeOffset="-32244.168">18009 3432 1094 0,'4'25'46'16,"-1"0"-37"-16,1 10 95 0,-1-7 20 0,1 3 3 0,-4 4 1 15,3-1-60-15,-3 7-11 0,0 3-2 0,4-9-1 16,-4-1-35-16,4 1-7 0,-4-1-2 0,3-3 0 15,1-5-10-15,3-4 0 0,-4-4 0 0,4-2 0 32,0-10-152-32,0 7-32 0</inkml:trace>
  <inkml:trace contextRef="#ctx0" brushRef="#br0" timeOffset="-32002.155">18323 3275 1579 0,'-3'19'32'0,"3"-3"10"0,0-4-34 0,0 4-8 0,0 3 0 0,-4 0 0 16,4 6 52-16,0 6 9 0,0-9 2 0,-3 6 0 16,3 1 0-16,-4 2 0 0,4 0 0 0,0 7 0 15,0-4-11-15,0 7-3 0,4-3 0 0,-4 3 0 16,3-10-26-16,1 3-6 0,-1-5-1 0,1 2 0 15,3-6-16-15,0-3 0 0,0-6 0 0,0 6 0 16,0-10-149-16,4 1-34 0,-1-1-6 16</inkml:trace>
  <inkml:trace contextRef="#ctx0" brushRef="#br0" timeOffset="-31403.481">18500 3765 1094 0,'0'0'23'0,"0"0"5"0,0 0-28 0,7 9 0 0,0-3 0 0,0-3 0 16,7 1 108-16,0-4 16 0,4 6 3 0,3-3 1 16,0 0-52-16,4-3-9 0,-1 0-3 0,5 0 0 15,-1 0-51-15,0 0-13 0,4 0 0 0,0 0 0 16,-4 0 54-16,0-3 8 0,-3 0 2 0,-1-3 0 15,-2 6-52-15,-5-4-12 0,1 1 0 0,-4 0 0 16,0 0 0-16,-3 0 0 0,-4-3 0 0,-4 6 0 16,4-7 0-16,-3 1 0 0,-4 0 0 0,3 0 0 15,-6-1 0-15,3-2 0 0,-4-1 0 0,-3-2 0 16,0 3 0-16,-7-4 0 0,3 0 0 0,-3 1 0 16,-3-1 0-16,-4 1 0 0,-1-7 0 0,-2 6 0 0,-1 4 17 15,4-4 1-15,-4 13 0 0,4-6 0 0,3 0-29 16,4 6-5-16,0 0-2 0,4 0 0 0,-1 9 18 0,4-6 0 15,0 10 0-15,0-4 0 0,3 10 0 0,1 0 0 0,3 3-8 16,0 6 8-16,3-9 0 0,4 9 0 0,0 4 0 16,4-4 0-16,0 0 12 0,6 3 4 0,1-5 0 0,3 2 0 15,0-3 6-15,4-3 2 0,0 0 0 16,3 0 0-16,-4 0 0 0,5-10 1 16,-5 4 0-16,1 0 0 0,0-4-1 0,-4-6-1 0,4 7 0 0,-4-7 0 15,0-3-12-15,-3 4-3 0,-1-7 0 0,-3 0 0 31,0 0-38-31,1-7-8 0,-5 4-2 0</inkml:trace>
  <inkml:trace contextRef="#ctx0" brushRef="#br0" timeOffset="-16131.186">27076 3526 1045 0,'0'0'44'0,"0"0"-36"15,0 0 80-15,0 3 16 0,3 10 4 0,-3-4 0 32,4 4-37-32,-1-1-7 0,4 10-2 0,-3-3 0 0,3 6-7 0,0 0-2 0,0 10 0 0,0-1 0 15,0 4-35-15,4 0-7 0,-4 2-2 0,3 1 0 16,-3 0 8-16,0 0 2 0,1-4 0 0,-1-2 0 16,-4 6-2-16,1-7 0 0,-1 4 0 0,1-1 0 15,-4-5-17-15,3 2 0 0,-3-15 0 0,0 9 0 16,4-9 0-16,-4 3 0 15,3-13 0-15,-3 4 0 0,0-10 0 0,0-3 0 0,0 0 0 0</inkml:trace>
  <inkml:trace contextRef="#ctx0" brushRef="#br0" timeOffset="-15831.945">27524 3103 1652 0,'0'0'34'0,"0"0"9"15,0 0-35-15,0 0-8 0,0 0 0 0,0 0 0 16,-7 6 27-16,3 1 3 0,1 5 1 0,-1 1 0 0,1 5 1 15,-1-2 1-15,1 9 0 0,-1-3 0 0,4 3-20 16,0 3-4-16,-4-9-1 0,4 9 0 0,4-2-8 0,-4-4 0 0,4-4 0 16,3 4 0-1,-4 0 0-15,4-9 8 0,0-1-8 0,0 7 8 16,0-13-8-16,0 4-17 0,0-1 4 0</inkml:trace>
  <inkml:trace contextRef="#ctx0" brushRef="#br0" timeOffset="-14899.66">27947 4110 999 0,'0'-4'42'0,"4"-2"-34"15,-1 0 87-15,-3-7 17 0,4 10 3 0,-1-6 1 16,-3 3-50-16,4-10-10 0,-4 3-1 0,-4 4-1 15,1-4-13-15,-4 1-2 0,0-4-1 0,-1 0 0 16,-6-2-2-16,4-1-1 0,-8 0 0 0,4 0 0 16,-4 0-15-16,1 4-2 0,-1-1-1 0,0 0 0 15,1 7-9-15,3 0-8 0,-4-1 9 0,4 7-9 16,0 3 17-16,3 0-2 0,-3 3-1 0,0 7 0 16,3-7-14-16,1 15 0 0,3-5 0 0,-4 3-10 15,4 3 10-15,0-4 0 0,4 10-9 0,-1-3 9 16,1 0-9-16,3-3 9 0,3 0-12 0,1 6 12 15,-1-3 0-15,8 3-8 0,-1-3 8 0,1 3 0 16,3-3-9-16,0 0 9 0,0 0-13 0,0-3 5 16,4-4 8-16,-4-2-10 0,4-4 10 0,-1-2-10 15,1-1-21-15,-4-3-4 0,4-3-1 0,-4-3 0 16,4-3 36-16,-4 2 0 0,0-5 0 0,0-4 0 16,-4-2 0-16,1-4 0 0,0 6 0 0,-1-5 0 0,1 2-21 15,-4-6 2-15,0 3 1 0,0-3 0 16,-4 7 2-16,1-7 1 0,0 3 0 0,-1-3 0 0,-3 6 15 0,0-3 0 15,0 7 0-15,0-4-9 0,-3 10 9 0,3-4 14 16,0 10-3-16,0 0-1 0,0 0-10 0,0 0 10 0,0 0-10 16,3 10 10-16,-3-1-10 0,4 1 0 15,-1 2-10-15,4 4 10 0,-3-7 0 0,6 10 0 0,-3-3 8 16,4 3-8-16,-1 3 15 0,1-7-4 16,0 1-1-16,3 6 0 0,-4 3-2 0,4-9 0 0,-3 2 0 0,3 1 0 15,-3-3-8-15,-1 3 0 0,-3-13 0 0,0 7 0 16,0-4-30-16,1-3-8 0,-1-3-2 15</inkml:trace>
  <inkml:trace contextRef="#ctx0" brushRef="#br0" timeOffset="-14335.633">28635 3796 1265 0,'0'-9'36'0,"-4"5"8"0,1-2-36 0,-1 0-8 15,1 0 0-15,-4 6 0 0,-4-13 47 0,1 10 7 0,-1-6 2 0,-3 5 0 16,0 1-40-16,-4 0-8 0,-3-3-8 0,0 0 11 16,0 6-11-16,0 0 0 0,-1 0 0 0,1 12 0 15,0-9 0-15,3 4 0 0,1 2 0 0,-1 7 0 16,4-7 0-16,3 4-12 0,4-4 0 0,0 7 1 15,7-7-7-15,0 4-2 0,4-4 0 0,3 4 0 16,7-4 20-16,0 0 0 0,4 4-8 0,6-1 8 16,1 1 0-16,3-4 0 0,4 7 0 0,3-3 0 15,-3-4 0-15,3 7 0 0,1-10 0 0,-1 7 0 16,0-7 0-16,-3 6 0 0,0-2 0 0,0-1 0 16,-4 1 0-16,-4-4 0 0,1 10 0 0,0-10 0 15,-11 6 17-15,0-2 1 0,-3 2 0 0,-4 1 0 16,-4-1 42-16,-6 1 8 0,-4-1 1 0,-4 1 1 15,-3-4-39-15,0 4-8 0,-7 0-2 0,-1-4 0 16,-2 3 35-16,-4-5 6 0,-4-1 2 0,4-6 0 16,-4 6-52-16,0-12-12 0,0 6 0 0,1-3 0 15,2 0-34-15,5-10-10 0,-1 4-1 0,4-1-1 16,7 1-142-16,3-4-28 0,1 4-5 0</inkml:trace>
  <inkml:trace contextRef="#ctx0" brushRef="#br0" timeOffset="-13564.956">28998 3824 1160 0,'0'0'32'0,"0"10"9"15,0 2-33-15,4-2-8 0,-4-1 0 0,3 4 0 0,1 2 56 0,3 4 10 16,0 0 2-16,0 3 0 0,4 0-39 16,3 0-7-16,-4 0-2 0,4 6 0 15,4 0-12-15,-4 3-8 0,0 4 8 0,4-1-8 16,-4 1 30-16,0-1 2 0,0 4 0 0,0-3 0 0,-3-1-32 0,0-3 0 0,-1-2 0 15,-3-4 0-15,-3-3 12 0,3 3-3 16,-4-6-1-16,1-4 0 0,-4 4 4 0,3-3 0 16,-3-4 0-16,-3 1 0 0,3-7-12 0,0 0 0 0,0-6 0 15,0 0 0-15,0 0-8 16,0 0-4-16,-7-6-1 0,0 0 0 16,0-7-28-16,0 1-6 0,0-4-1 0,0-3 0 0,-4-6 20 0,4-3 4 15,-4-3 1-15,-3-4 0 0,4-3-13 16,-4-5-4-16,-1 5 0 0,1-6 0 0,0-3 40 0,0 12 0 0,0-5 12 0,0-4-4 15,3 6 29-15,4-6 6 0,0 7 1 0,0-7 0 16,4 12 4-16,3-5 2 16,0-1 0-16,3 10 0 0,4 3-13 0,0 3-2 0,4 3-1 0,-1 3 0 15,1 4 5-15,3 2 1 0,0 1 0 0,0 3 0 16,0-1-31-16,1 7-9 0,2 0 0 0,1 0 0 16,3 10 0-16,0-1 0 0,4 4 0 0,0 3 0 15,3 2 0-15,-4 4 0 0,5 3 0 0,-5 4 0 16,1-4 0-16,-4 6 0 0,0 0 10 0,-3-2-10 15,-4-1 10-15,-3-6-10 0,-4 3 12 0,-4-3-12 16,-3 0 12-16,-3-3-12 0,-4 3 12 0,-4-4-12 16,1-5 12-16,-5 6-4 0,-2-4 0 0,-1-2-8 15,-3 3 18-15,0-7-3 0,3 0-1 0,-7 1 0 16,4-10-62-16,4 0-13 0,-4 0-3 0,3 0 0 16,0-10-129-16,4 1-27 0</inkml:trace>
  <inkml:trace contextRef="#ctx0" brushRef="#br0" timeOffset="-13280.164">29700 3705 1384 0,'0'6'39'0,"0"7"9"0,4-1-38 0,-4 1-10 0,3 3 0 0,1 6 0 15,-1 0 53-15,1-7 9 0,0 7 2 0,-1 0 0 16,1 0-44-16,-1 0-9 0,4 0-2 0,-3-3 0 16,-1 3-9-16,-3-10 0 0,4 7 9 0,-1-3-9 15,-3-4 0-15,0 1 0 0,4 3 0 0,-4-10 0 16,3 3-155-16,-3-6-29 0</inkml:trace>
  <inkml:trace contextRef="#ctx0" brushRef="#br0" timeOffset="-13102.835">29697 3417 1414 0,'0'0'40'0,"0"0"9"0,0 0-39 0,-7 3-10 0,3 0 0 0,-3 6 0 15,7-9 20-15,-7 3 1 0,7-3 1 0,0 0 0 16,-3 7-22-16,3-7 8 0,0 0-8 0,0 0 0 16,0 0-12-16,0 0-6 0,0 0-2 0</inkml:trace>
  <inkml:trace contextRef="#ctx0" brushRef="#br0" timeOffset="-12575.758">29940 3680 1196 0,'7'6'24'0,"-3"-3"8"0,3 1-32 16,0 8 0-16,0 1 0 0,0 2 0 15,0 4 51-15,0 0 4 0,0 3 1 0,-3 3 0 0,3 0-45 0,0 0-11 0,-4 0 0 0,4 3 0 31,-3-9 0-31,0 9 0 0,-1-2 0 0,1-1 0 0,-1-10 0 16,1 4 0-16,3-3 0 0,-7 3 0 0,3-7 0 0,1 1 0 0,-4-4 0 16,3-3 0-16,1 7 0 0,-4-13 0 0,0 0 0 0,0 0 0 15,0 0 28-15,0 0 3 16,0-13 1-16,0 4 0 0,0-4-2 0,0 1 0 0,-4-4 0 0,4 1 0 16,0-7-30-16,0 3 0 0,0-6 0 0,4 3 0 15,-4-13 8-15,3 10-8 0,4-3 0 0,-3-3 0 16,6 2 16-16,-2 1-4 0,2 6 0 0,4-3 0 15,0 9-4-15,0-2-8 0,4 5 11 16,-4 1-11-16,4-1 12 0,-1 4-12 0,5-4 12 0,-5 7-12 16,1-1 0-16,3 4 0 0,-3-6 0 0,-1 6 0 15,-3-3 0-15,4 2 0 0,0 1 0 0,-4-3 0 16,4 6-150 0,-4 0-24-16</inkml:trace>
  <inkml:trace contextRef="#ctx0" brushRef="#br0" timeOffset="-11864.075">30798 3937 1026 0,'0'0'28'0,"0"0"8"0,0 0-28 0,0 0-8 0,-8-6 0 0,5 0 0 0,3-4 103 0,0 1 19 15,-4-4 4-15,1 7 1 16,-4-3-66-16,0-4-13 0,-4 0-2 0,-3 4-1 0,0-4-24 0,0 4-5 16,0-3 0-16,-4-1-1 15,0 0-15-15,1 7-8 0,3 3 8 0,-4 0-13 0,4-3 1 16,0 6 0-16,0 0 0 0,0 9 0 0,3 0 12 0,-3 1 0 15,3 6 0-15,1-4-9 0,-1 4 1 0,1 3 0 16,3-1 0-16,-1 7 0 0,5-3 8 0,-1 7 0 16,4-4 0-16,4 0 0 15,-1-3-32-15,5 0-5 0,2 0-1 0,4-7 0 16,0 4 38-16,8-9 0 0,-5-1 12 0,4 0-4 0,0-2-8 0,1-1 0 16,-5-6 0-16,4 0 0 0,-3 0 13 0,0-6 7 15,-4-1 2-15,-4-2 0 16,5 3-10-16,-5-4-3 0,-3 1 0 0,0-4 0 15,0 1-1-15,-3-1 0 0,-1 1 0 0,1-4 0 0,-1 0 4 16,-3 1 1-16,0-1 0 0,0-3 0 0,0 4-5 0,-3-1 0 16,3-3-8-16,-4 6 12 0,4 1-12 0,0-1 0 15,0 4 0-15,0 3 0 0,0 6 0 0,0 0 0 0,0 0-10 0,0 0 10 16,0 0-15-16,-3 12 3 16,3 4 0-16,3-4 0 0,1 4 2 0,-1 0 1 0,1 0 0 0,3 2 0 15,-3 1 9-15,3 3 11 0,0-3-3 0,3 3 0 16,1 0-8-16,-1-3 0 0,1 3 9 0,3-4-9 15,-3-5 0-15,3 6 0 0,0-7 0 0,0 4 0 16,-3-3-85 0,-1-4-15-16,1 3-4 0</inkml:trace>
  <inkml:trace contextRef="#ctx0" brushRef="#br0" timeOffset="-11581.803">30963 3539 1071 0,'0'12'30'0,"-3"1"7"0,-1 6-29 16,4-4-8-16,-3 7 0 0,-1 0 0 0,4 0 24 15,0 0 3-15,0-3 1 0,0 6 0 0,4-3-20 0,-1 6-8 0,1 1 8 0,3-4-8 16,-4 6 8-16,4-6-8 16,0 0 8-16,-3-3-8 0,3 3 0 0,0-3 8 0,0 0-8 0,-3-3 0 31,3 0-48-31,-4 0-16 0</inkml:trace>
  <inkml:trace contextRef="#ctx0" brushRef="#br0" timeOffset="-11356.808">30847 3840 1257 0,'28'-6'26'0,"-17"6"6"0,-1-4-32 0,4 1 0 0,1 0 0 0,-1-3 0 16,0 0 90-16,3 3 11 0,-3-7 3 0,4 7 0 15,0-6-78-15,-4 9-15 0,7 0-3 0,-3-7-8 16,-4 7 0-16,3-3 0 0,-2 0 0 0,-1 0 0 16,0-3-31-16,0 6-13 0,0 0-2 0</inkml:trace>
  <inkml:trace contextRef="#ctx0" brushRef="#br0" timeOffset="-10520.493">31161 3918 1242 0,'18'3'52'16,"-1"-3"-41"-16,4 0 45 0,-3 4 8 0,3 2 3 16,0-6 0-16,0 3-49 0,1 0-10 0,-5 0-8 0,4 10 12 15,-3-13-12-15,3 9 8 0,-3-6-8 0,0 0 8 16,-4 4 16-16,0-7 4 0,0 0 0 0,-4-7 0 15,1 7-4-15,0-3-1 0,-4 0 0 0,3 0 0 16,-3-3-13-16,0 6-2 0,0-6-8 0,-3-1 12 16,3 1-4-16,-3-3 0 0,-4-1-8 0,3 1 12 15,-6-4-2-15,3 7-1 0,-4-7 0 0,-3 4 0 16,3 0-9-16,-6-4 0 0,3 0 0 0,-4 1 0 16,-3 3 0-16,3-1-16 0,-3 4 4 0,-3-4 1 15,3 1-1-15,-4 0 0 0,-3-4 0 16,3 1 0-16,1 2 12 0,-1-2 0 0,0 5 0 0,1 1 0 15,6 3-8-15,-3 3 0 0,3 3 0 0,1 3 0 16,-1 1 8-16,4-1 8 0,0 0-8 0,0 0 11 16,3 10-1-16,1-3 0 0,3 9 0 0,0 0 0 15,0-1-2-15,0 8 0 0,3-1 0 0,1-9 0 16,3 9-8-16,4 0 8 0,-1-3-8 0,4 7 8 16,0-10-8-16,4 3 0 0,0 0 9 0,3-3-9 15,-3 0 21-15,6 0 0 0,1-4 0 0,-4-5 0 16,4 0-33-16,-1-7-6 0,1-6-2 0,0 3 0 15,0-3-105-15,-1 0-22 0</inkml:trace>
  <inkml:trace contextRef="#ctx0" brushRef="#br0" timeOffset="-10083.089">31958 3840 989 0,'-7'19'28'0,"0"-4"6"0,0 1-34 0,0 0 0 0,-4 9 0 0,4-9 0 15,4 5 38-15,3-2 1 0,3 6 0 0,1-6 0 16,3 3-2-16,-4 0 0 0,8-3 0 0,-4 0 0 16,4-4 1-16,-1-2 0 0,4 3 0 0,4-7 0 15,-4-3-8-15,7-3-2 0,0-6 0 0,1 3 0 16,-1-6 6-16,0 3 1 0,0-7 0 0,-3-2 0 15,3-1-27-15,-3 4-8 0,-1-7 0 0,1 1 0 16,-4-1 0-16,4-3-17 0,-4 0 1 0,0 4 1 16,-4-4-11-16,1 0-2 0,-4 0-1 15,0 4 0-15,-3-1 12 0,-1-3 2 0,-3 0 1 0,-3 13 0 16,3-10 14-16,-4 4 0 0,1 5 0 0,3 7 0 16,0 0 0-16,-4-6 18 0,4 6-2 0,0 0-1 15,0 0-15-15,0 0 0 0,0 0 0 0,0 0 0 16,0 0 0-16,0 6 0 0,0 1 0 0,0 5 0 15,4 4 0-15,-1-10 0 0,1 13 0 0,-1 0 0 16,4-3 8-16,0 2-8 0,0 4 11 0,4 0-11 16,-1 0 10-16,1 3-10 0,3-3 8 0,4 3-8 0,-4-3 0 15,4 0-19-15,-4-3 3 0,3 0 1 16,-3-7-160-16,4-2-32 0</inkml:trace>
  <inkml:trace contextRef="#ctx0" brushRef="#br0" timeOffset="-9667.533">32660 4113 706 0,'4'28'30'0,"-1"-3"-30"16,1-3 66-16,-1 0 7 0,1 0 2 0,-4-6 0 15,0 2-14-15,-4-2-2 0,1-7-1 0,-1 1 0 16,1-4-30-16,-1-6-7 0,4 0-1 0,0 0 0 16,0 0 34-16,0-12 6 0,4 5 2 0,-4-5 0 15,0-1-50-15,3-2-12 0,-3 2 0 0,4-3 0 16,-1-6 0-16,4-3-18 0,0-6 4 0,0 3 1 15,1-4-8-15,-1-2-2 0,3 6 0 0,1-7 0 16,-1 4-23-16,1-1-5 0,-1 4-1 0,5 3 0 16,2 9 63-16,1-6 12 0,-4 4 2 0,7 15 1 15,-3-10 56-15,3 4 11 0,-3 2 3 0,3 4 0 16,-4 3-50-16,1 3-10 0,-4 4-1 0,0-7-1 0,4 9-34 16,-4-6 0-16,0-3 0 0,0 10 0 0,0-7 0 0,0 9 0 15,-3-2-10-15,3-1 10 0,0 0-24 0,-3-5 4 0,-1-1 0 16</inkml:trace>
  <inkml:trace contextRef="#ctx0" brushRef="#br0" timeOffset="-8012.14">2222 6292 629 0,'0'0'12'0,"0"0"6"0,0 0-18 0,8 0 0 0,-8 0 0 0,0 0 0 16,0 0 89-16,3-3 15 0,1-3 2 0,-4 6 1 15,0-7-39-15,3 1-8 0,-3 0-2 0,0-4 0 16,0 4-19-16,-3-6-4 0,-1 5-1 0,1-2 0 16,-1 0-7-16,0-1-2 0,-3-2 0 0,0-1 0 15,0 7-2-15,-3-7-1 0,-1 4 0 0,4-4 0 16,-7 4-2-16,0-1 0 0,-4 4 0 0,1-3 0 16,-1 3 23-16,0 2 4 0,-3-5 1 0,4 9 0 15,-1 0-39-15,-7 0-9 0,8 0 0 0,-1 6 0 16,4 1 0-16,0 2 0 0,3 3-10 0,1 1 10 15,2 6 0-15,-2 0-9 0,3-1 9 0,0 1 0 16,3 0-8-16,1 9 8 0,3-3-8 0,3 1 8 16,1-5 0-16,3-2 12 0,3 3 0 0,-3 3-1 15,4-9-11-15,3 0 0 0,-3-1 0 0,3-2 0 16,0-4 0-16,4-2 0 0,-4-4 0 0,7 0 0 16,-3-3 0-16,-1 0 0 0,4-6 0 0,-3-1 0 15,3 1-16-15,4-3-6 0,-8-1-1 0,1-2 0 16,-4-4-14-16,4 0-3 0,-1 1-1 0,-6-4 0 15,3 0 53-15,0-3 10 0,-3 0 2 0,-1 0 1 16,1 0-17-16,-4-3-8 0,-3 6 0 0,-1 4 8 16,1 2-28-16,-1 1-7 0,-3-1-1 0,4 4 0 0,-4 9 44 0,0 0 8 15,0 0 1-15,0 0 1 16,0 0-42-16,7 6-8 0,-4 0-1 0,1 7-1 0,-1-4 43 0,4 4 9 0,-3 2 2 16,0 1 0-16,3 0-20 0,-4 2-8 0,4-2 0 15,-3 3 8-15,3-6-8 0,0 2 12 16,-4-2-12-16,1 6 12 0,3-7-12 0,-4 1 0 0,1-1 0 15,3-2 0-15,-3-1-28 16,3-3-7-16,-4 7-1 0</inkml:trace>
  <inkml:trace contextRef="#ctx0" brushRef="#br0" timeOffset="-3869.183">2653 6142 851 0,'-4'6'36'0,"-3"3"-36"16,0-2 109-16,0 2 15 0,0 3 4 0,4 1 0 15,-1 3-52-15,1-1-9 0,-1 7-3 0,4-3 0 16,4 3-21-16,-4-3-5 0,3-3-1 0,4-1 0 16,0 4-18-16,4-3-4 0,-1-4-1 0,1 1 0 15,3-4-5-15,-7 4-1 0,7-1 0 0,0 1 0 16,0-7 0-16,1-3-8 0,-1 7 12 0,7-10-4 16,-4 3 1-16,-6-6 0 0,7 3 0 0,-1-3 0 15,5-7-9-15,-1 4-16 0,3-7 4 0,-2 1 1 16,2-1 37-16,-3-2 7 0,4-4 2 0,3 6 0 15,-3-9-5-15,-11 3-1 0,7-2 0 0,-3 2 0 16,-4-3-74-16,0-3-15 0,0 6-4 0,-7 0 0 16,0-3 52-16,-3 13 12 0,-1-7 0 0,1 7 0 15,-1-4 16-15,-3 10 5 0,4 0 2 0,-4 3 0 16,0 0-23-16,0 0 0 0,0 0 0 0,0 0 0 16,0 6 0-16,4 3-13 0,-1 4 3 0,1 3 1 15,3 2 9-15,0 4 0 0,0 0 0 0,0 3 0 0,0 1 0 16,0-1 0-16,0 0 0 0,-4 0 8 0,5-3-20 0,-1-3-3 15,-4-4-1-15,8 4 0 0,-8 0 16 16,4-3 0-16,-3-1 0 0,3-2 0 16,-4-1-82-16,4-5-14 0</inkml:trace>
  <inkml:trace contextRef="#ctx0" brushRef="#br0" timeOffset="-2315.46">4336 6176 832 0,'0'0'35'0,"0"0"-35"16,0 0 93-16,0 0 12 0,0 0 3 0,0 0 0 16,0 0-16-16,0 0-2 0,0 0-1 0,-7 0 0 15,0-3-71-15,-1-3-18 0,5-1 0 0,-4 1 0 16,0 0 35-16,3 0 3 0,-6-7 1 0,3 10 0 15,-4 0-23-15,0 0-4 0,1-1 0 0,-1 1-1 16,1 3-11-16,-1 0 0 0,-3 0 0 0,3 3 0 16,1 4 0-16,3-1 0 0,-4 3 0 0,4 1-11 15,0 2 11-15,-3 1-8 0,6 3 8 0,1-1-8 16,3 4 8-16,0 0-10 0,0 0 10 0,7 3-10 16,3-3-22-16,1-4-4 0,-1 7 0 0,4-3-1 15,1-7 37-15,6 4 0 0,0-3 0 0,0-1 0 16,4-2 17-16,-4-1 11 0,7-6 3 0,0 0 0 15,-3-3-50-15,7 7-9 0,-11-7-3 0,7-7 0 16,-3 7 31-16,0 0 0 0,-4-6 0 0,-4 0 0 0,1 3-12 0,3-7 3 16,-3 4 1-16,-4-3 0 15,4-10-39-15,-4 3-7 0,-4-6-2 0,-3 0 0 16,0-3-2-16,0-3-1 0,0 0 0 0,1 3 0 16,-5-4-8-16,1 1-1 0,-4 0-1 0,0-3 0 0,0 9 55 0,-4-3 14 0,1 6 0 15,-5 0 0-15,5-3 48 0,-4 9 13 0,0-2 3 0,3 5 0 16,-3 1-52-16,7-1-12 0,0 4 0 0,0 6 0 15,0 0 52-15,0 0 7 0,0 0 1 16,0 0 1-16,0 0-47 0,0 0-14 0,0 0 0 0,0 6 8 16,7 1-8-16,-3 2 0 0,3 4 0 0,0-1 0 15,-4 4 0-15,8 3 0 0,-4 0 0 0,0 3 0 16,4 6 18-16,-4 3-1 0,3 0 0 0,1 4 0 16,3-4-1-16,-7 1 0 0,4 2 0 0,-4-2 0 15,0-4 12-15,0-6 3 0,0-4 0 0,0 1 0 16,0-3-31-16,0-10 0 0,-3 7 0 0,-1-7 0 15,1 0 0-15,-4-6 0 0,0 0 0 0,0 0 0 16,0 0 57-16,0 0 6 0,3-6 1 0,1 0 0 16,-1 0-52-16,-3-1-12 0,4-5 0 0,-1-1 0 15,1-3 0-15,-1-5-12 0,1-1 3 0,-1-3 0 16,8 3-37-16,-4-4-7 0,0-5-2 0,4 9 0 16,-4-3 44-16,3 6 11 0,1-3 0 0,3 7 0 15,0 2 0-15,4 1 0 0,-4 8 0 0,4-5 0 16,-1 9 0-16,-3 0 0 0,0 0 0 0,4 9 0 15,0-5 0-15,-4 5-8 0,3 0 8 0,1 1-8 0,-7 2 8 16,3 4 0-16,-4 0 8 0,1-1-8 0,0 4 20 0,-1 0 0 16,-3-3 0-16,0 2 0 0,-3 4-32 0,-1-3-6 15,1 0-2-15,3-3 0 16,-4-4 20-16,1 4 0 0,-1-10 0 0,4 4 0 0,-3-1 0 0,0-3 0 16,-1 1 0-16</inkml:trace>
  <inkml:trace contextRef="#ctx0" brushRef="#br0" timeOffset="-1647.02">5976 6170 851 0,'0'0'36'15,"0"0"-36"-15,-3-3 109 0,-1-4 15 0,0-2 4 0,-3 0 0 32,-3 5-52-32,-1-5-9 0,-3 3-3 0,4-4 0 0,-12 1-51 0,5 0-13 0,-4 2 0 0,-1-2 0 15,1 3 40-15,0-1 4 0,3 1 2 0,-6 3 0 16,3 0-35-16,-1-3-11 0,1 6 0 0,0 0 0 16,-4 0 0-16,4 6 0 0,0 0 0 0,-4 7 0 15,8-4 15-15,-1 10 2 0,-3 3 1 0,3-3 0 16,4 3-34-16,4-1-8 0,-1 1 0 15,0 0-1-15,8 0-11 0,3-3-3 16,0 3 0-16,3-6 0 0,8 3 83 0,0-7 16 0,-1 1 3 0,4-1 1 16,4 1-52-16,3-7-12 15,-3 0 0-15,3 4 0 0,0-7 0 0,0-3-15 0,7 0 3 0,-6 0 1 16,-1-6 11-16,3-1 0 0,-2 1 0 0,-1-3 0 16,0-1 12-16,-3-2-3 0,-1-4 0 0,1 3 0 15,0-2-9-15,-8-1 0 0,4 0 0 0,-3-2 0 16,-1 2 0-16,5-3 0 0,-8 3 0 0,0-2 0 15,0 2 0-15,0 3 0 0,0-5 0 0,-4 5 0 16,4 7 0-16,-3-1 0 0,-1 1 0 0,-3 6 0 16,0 0 0-16,0 0 0 0,0 0 0 0,7 3 0 15,-3 4 0-15,3-1-12 0,0 6 2 0,-3 1 1 16,3 0 9-16,0-1 0 0,0 1 0 0,0 5 0 16,3-2 0-16,1-3 0 0,-7 5 0 0,3-2 0 15,3 3 0-15,-3-3 0 0,0-4 0 0,4 7 0 16,-4-3 10-16,4-7-2 0,-4 4-8 0,3-1 12 15,-3-9-128-15,0 10-27 0</inkml:trace>
  <inkml:trace contextRef="#ctx0" brushRef="#br0" timeOffset="-1358.4">6286 5825 706 0,'8'9'30'0,"-1"10"-30"16,3-3 88-16,-3 3 11 0,4-4 2 0,-1 4 1 15,1-3 7-15,0-1 2 0,-1 1 0 0,4 3 0 16,4 6-75-16,-11-3-16 0,7 12-2 0,0-2-1 15,-3-4 18-15,3 10 3 0,-4-7 1 0,1 0 0 16,-4-2-11-16,4 2-3 0,-4-3 0 0,0-3 0 16,0-3-71-16,0 3-14 0,-4-6-4 0</inkml:trace>
  <inkml:trace contextRef="#ctx0" brushRef="#br0" timeOffset="-1122.019">6286 6079 1094 0,'22'-3'23'0,"-1"0"5"0,0-1-28 0,0 4 0 0,0 0 0 16,4 0 0-16,-4 0 56 0,0 0 7 0,1 0 1 0,-1 4 0 15,3-4-52-15,-9 0-12 0,2 0 0 0,-3-4 0 16,0 4 0-16,0 0 0 0,-3-3 0 0</inkml:trace>
  <inkml:trace contextRef="#ctx0" brushRef="#br0" timeOffset="27658.963">7666 5665 608 0,'0'0'25'0,"0"6"-25"16,-4 4 0-16,4-4 0 0,0 0 0 0,0 7 0 15,0-1 56-15,0 1 7 0,4-4 1 0,-1 4 0 16,1 6 5-16,-1-4 2 0,5 4 0 0,-1 3 0 16,0-3-31-16,0 0-7 0,3-1-1 0,1 4 0 15,-4 0 7-15,3 0 1 0,1 0 0 0,-4 3 0 16,4 4 7-16,-1-7 1 0,-10 9 1 0,7-3 0 15,0-6-39-15,0 6-10 0,-3-9 0 0,0 6 0 16,3-6 0-16,-4-3 0 0,1-7 0 0,-1 0 0 16,1 1 0-16,-1-4 0 0,-3-6 0 0,0 0 0 15,0 0 0-15,0 0 0 0,0 0 0 0,0 0 0 16,0 0 36-16,0 0 4 0,4-6 2 0,-1-4 0 16,1 1-29-16,-4-7-5 0,0 1-8 0,3-1 11 15,1-6-11-15,-1 6 0 0,1-2 0 0,-1-1 0 16,4-3 0-16,-3 3 0 0,3-3 0 0,4 3 0 15,3 0 0-15,-11-3 0 0,8 10-9 0,3-4 9 16,-3-3 0-16,3 7-8 0,3 2 8 0,-3-2 0 16,1-1 0-16,-1 1 0 0,0 6 0 0,0-1 0 0,0 1 0 0,0 3 0 15,0 0 0-15,0 0 0 0,-3 6 0 16,3 0 0-16,0 0 0 0,0 3 0 0,0 4 0 0,4-1 0 0,0-3 0 16,-4 10 9-16,0-3-9 0,0 2 0 15,0-2 0-15,-3 6 0 0,3-4 8 0,-4 1-8 16,1 6 12-16,-1-3-4 0,-2 0 1 15,-1 3 0-15,3-4 0 0,-3-2 0 0,-3 6-1 0,-1-3 0 16,1-4 0-16,-4 4 0 0,0-6-8 0,3-1 10 0,-3 1-10 0,0-1 10 16,0-2-10-16,-3-4 0 0,3 7-10 0,-4-7 10 15,1 0-58 1,-4 1-6-16,7-7 0 0</inkml:trace>
  <inkml:trace contextRef="#ctx0" brushRef="#br0" timeOffset="29759.436">8851 5938 358 0,'0'0'10'0,"0"0"2"15,0 0-12-15,0 0 0 0,0 0 0 0,0 0 0 16,0 0 68-16,0 0 12 0,0 0 1 0,0 0 1 16,0 0-30-16,0 0-7 0,0 0-1 0,0 0 0 15,0 0-3-15,0 0-1 0,0 0 0 0,0 0 0 0,0 0 2 16,-3-3 0-16,-1-1 0 0,4 4 0 0,-7-6 4 0,7 6 1 0,-7-3 0 16,3 0 0-16,4 3-3 0,-7-3-1 15,0 3 0-15,7 0 0 0,-7-3-17 0,-3-4-3 0,3 7-1 0,-4 0 0 31,4-3 19-31,-4 0 4 0,4-3 1 0,-3 6 0 0,-1 0-23 0,1 0-5 0,-4 0-1 0,3 0 0 16,0 0-17 0,-3 0 0-16,4 6 0 0,-4-3 0 0,3 0 0 0,-3 4 0 0,3-4 0 15,1 3 0-15,-1 0 0 0,1 4 0 16,2-7 0-16,-2 6 0 0,3 1 0 0,3-1 0 0,-3 4 0 16,4-1 0-16,-1 4 0 0,1 0 0 0,3-1 0 0,3 4 0 15,-3 0 0-15,4 6 0 0,-1-3 0 0,4 6 0 16,0-6 0-16,4 6 0 0,-4-3 0 0,4 0 0 15,3-3 0-15,3-3-11 0,-3-3 0 0,4-4 0 16,3-5-4-16,0 2-1 0,1-6 0 0,2-3 0 16,-3 0 16-16,4 0 0 0,0-6 0 0,-4 0-9 15,4-1 9-15,-4-2 0 0,-3 3 8 0,-1-7-8 16,1 7 14-16,-4-3-2 0,-3-4 0 0,3 4 0 16,-7-4 16-16,0 4 2 0,0-4 1 0,-4 4 0 15,1-1 7-15,-1 1 2 0,-3-1 0 0,0 1 0 16,-3 0-13-16,3-1-3 0,-4 1 0 0,1-4 0 15,-1 4-33-15,-3 3-7 0,4-4-2 0,-1 1 0 16,-3-1 41-16,4 1 8 0,-1 3 1 0,-3-1 1 16,3 1-25-16,-3-3-8 0,4-1 0 0,-1 1 0 15,1 3 0-15,-1-1 0 0,1-2 0 0,-1 3 0 16,1-1 0-16,-1-5 0 0,1 9 0 0,-1-3 0 16,1-4 0-16,-1 4 0 0,4-4 0 0,-3 7 0 15,-1-6 0-15,4 9 0 0,0 0 0 0,-4-6 0 16,1 2 0-16,3 4 0 0,0 0 0 0,-4-6 0 0,4 6 0 0,0 0 0 15,-3-3 0-15,3 3 0 16,0 0-31-16,0 0 0 0,-7-6 0 0,7 6 0 0,0 0 48 0,0 0 10 16,0 0 1-16,0 0 1 0,0 0-29 0,0 0 0 0,0 0 0 0,0 0 0 15,0 0 0-15,0 0-12 0,0 0 12 16,0 0-10-16,0 0 10 0,0 0 0 0,0 0 0 0,0 0-8 16,0 0 8-16,0 0 0 0,0 0 0 0,0 0 0 15,-4 0 0-15,4 0 0 0,0 0 0 0,0 0 0 16,0 0 0-16,0 0 0 0,0 0 0 0,-3-3 0 15,3 3 0-15,0 0 0 0,-7-7 0 0,7 7 0 16,0 0 0-16,0 0 0 0,0 0 0 0,0 0 0 16,0 0 0-16,-4 0 0 0,4 0 0 0,0 0 0 15,0 0 0-15,0 0 0 0,0 0 0 0,0 0 0 16,0 0 0-16,0 0 0 0,0 0 0 0,0 0 0 16,0 0 0-16,0 0 0 0,0 0 0 0,0 0 0 15,0 0 0-15,0 0 0 0,0 0 0 0,0 0 0 16,0 0-9-16,0 0 9 0,-7-3-10 0,7 3 10 15,0 0-20-15,0 0 3 0,0 0 0 0,0 0 0 16,0 0-3-16,0 0-1 0,0 0 0 0,0 0 0 16,-3-9-50-16,3 9-9 0,-4-3-3 0</inkml:trace>
  <inkml:trace contextRef="#ctx0" brushRef="#br0" timeOffset="43915.578">7779 5731 1400 0,'0'0'40'0,"0"0"8"15,0 0-39-15,0 0-9 0,0 0 0 0,0 0 0 16,0 0 79-16,0 0 13 0,-7-3 4 0,7 3 0 15,-11 3-52-15,4 0-9 0,-4 0-3 0,1 6 0 16,-1-2-6-16,-3 2-2 0,0 4 0 0,0-1 0 16,0 1-16-16,3 6-8 0,-6-4 8 0,3 4-8 15,-1-3 0-15,5 3 0 0,-1-7 0 0,1 4 0 16,3-7 0-16,0 4 0 0,7-4 0 0,-4-3 0 16,8 1 0-16,-4-1 0 0,7 0-12 0,-4-3 12 15,8 1-19-15,-1-4 4 0,1-4 1 0,7 1 0 16,-1 0 14-16,1-6 0 0,7 2 0 0,3-5 0 0,0 2 29 15,11 1 3-15,-7-7 0 0,3 1 0 0,4-1-32 16,-4-3-15-16,0-3 2 0,4 0 0 0,-4 4 21 0,-7-1 4 16,1-3 0-16,-5 6 1 0,1-3-13 0,-4 4 0 0,-7 2 0 15,4 0 0-15,-7 1 54 0,-1 6 8 0,-3-1 2 16,-3 1 0-16,-1 3-52 0,-3 3-12 0,0 0 0 0,0 0 0 16,0 0 0-16,-3 9 0 0,-4-2 0 15,0 5 0-15,-4 1 0 0,0 2 0 0,-3 1 0 0,0 6 0 16,0 0 0-16,0 0 0 0,0-3 0 0,0 9 0 15,-4-9 0-15,4 3 0 0,-4-3 0 0,4-1 0 16,0-2 10-16,4-3-1 0,-1-1 0 0,4 4 0 16,0-4-9-16,3-2-12 0,1-1 2 0,-1-3 1 15,4 4 9-15,4-1 8 0,-1-2-8 0,-3-7 11 16,7 3-11-16,0 0-14 0,4 0 3 0,0-3 1 16,3 0 10-16,0-6 0 0,0 3 0 0,4-7 0 15,3 1 0-15,0-4 0 0,0 1 0 0,4-1 0 16,0-3 0-16,3 4 0 0,-4 2 8 0,1-2-8 15,0-1 0-15,-4 1 0 0,4-1 0 0,-4 4 0 16,-4-4 0-16,-2 7 0 0,-1 0 0 0,-4 3 0 16,1-7 0-16,-8 10 0 0,-3 0 0 0,0 0 8 15,0 0-8-15,0 0 0 0,0 0 8 0,0 0-8 16,-7 0 0-16,-3 10 9 0,-1-7-9 0,-6 3 0 16,-1 0 0-16,-3 4 0 0,-4-1-10 0,0 1 10 0,1-4-28 15,-1 6 3-15,4 4 0 0,-4 0 0 16,7-4-11-16,1 4-3 0,6 0 0 0,-3-1 0 0,4-2 15 15,2 3 2-15,5-7 1 0,-1 4 0 16,4-1-18-16,4-3-3 0,-1 1-1 0,1-1 0 0,3-2 35 16,0-1 8-16,7-3 0 0,-7 0 0 0,4-3 0 0,3-3 0 0,4 0 0 15,-1-3 0-15,4-1 0 0,4 1 0 16,-4-3 0-16,7-4 0 0,1 1 28 0,2-1 7 0,-2 0 1 16,2 1 1-16,-2-4-14 0,-1 4-3 0,0-1-1 15,-3-3 0-15,-1 4-9 0,-2-1-2 0,-1 1 0 0,-4-1 0 16,1 4-8-16,-7 3 0 0,-1-4 0 0,1 7 0 15,-4 0 46-15,-4 0 7 0,-3 3 2 0,0 0 0 16,0 0-43-16,0 0-12 0,0 0 0 0,0 0 8 16,0 0-8-16,0 6 12 0,-3 0-4 0,-1 1 0 15,1-1-17-15,-1 0-3 0,1 0-1 0,-4 4 0 16,3-4 13-16,1 0 0 0,3 4 0 0,-4-7-9 16,4 6 9-16,0-6 0 0,0 10 0 0,0-7-8 15,0 4 20-15,0-4 4 0,0-6 0 0,0 6 1 16,4 0-27-16,-1 4-6 0,4-7 0 0,-3 3-1 15,3-3 4-15,0 1 1 0,0-4 0 0,4 0 0 16,-1 3-19-16,-3-3-3 0,4-3-1 0,-1 3 0 16,1 0 35-16,3-4 0 0,-3 1 0 0,-1 0 0 15,4 0 0-15,-3 0 0 0,-1 0 0 0,1-4 0 16,3 7 8-16,-7 0 8 0,4 0 1 0,-4 0 1 16,3 0-18-16,-2 0 0 0,-1 0 0 0,-4 0 0 15,-3 0 0-15,7 7 0 0,-7-7 0 0,4 6 0 16,-4-6 0-16,0 0 0 0,0 6 9 0,0-6-9 0,0 7 16 0,-4-1-2 15,4-6-1-15,-10 3 0 0,3 10-5 16,-8-4 0-16,5-3-8 0,-4 4 12 0,-4-1-12 0,4 0 11 16,-4 4-11-16,1-4 10 0,-1-2 6 0,0 2 2 0,4-3 0 15,-3 1 0-15,3-1-18 0,-1-3-17 0,5 0 3 16,-4 0 1-16,7-3 13 0,0 0-9 0,7 0 9 16,-7 0-8-16,7 0-4 0,-7-3 0 0,-1 0 0 0,8 3 0 15,-7-3-18 1,4-3-4-16,-1-1-1 0,1 1 0 0,3 6 35 0,-4-6 0 0,1-1 0 0,3 7 0 15,-7-3 0-15,3-3-8 0,4 6 8 0,-7-3 0 16,0 3 0-16,0-3 0 0,7 3 0 16,-11 0 0-16,-3 0-12 0,0 3 12 0,-3-3-12 0,-5 3 12 15,5 0-9-15,-4 3 9 0,-1 1 0 0,1-1-9 16,0 3 9-16,0 1 0 0,0-1 0 0,0 4-8 16,-1-7 8-16,5 7 0 0,3-4 0 0,-7 0 0 15,3-2 0-15,4 2 0 0,0-3 0 0,0 1 8 16,3 2-8-16,0-6 0 0,1 3 0 0,-1-2-8 15,4-4 8-15,-3 0 0 0,3 0 0 0,-1-4 0 16,5 1 0-16,-4-3 0 0,3-3 0 0,-3 6 0 16,4-10 0-16,-1 4 0 0,1-7 0 0,-1-3 0 15,1 7 0-15,-1-4 9 0,1-3-9 0,-1 0 0 16,1 4 8-16,-1-1-8 0,1 0 0 0,-5 1 0 16,5 2 0-16,-4 7 0 0,3-1 0 0,-3 1 0 0,0 0 11 15,-3 3-11-15,3-4 10 0,-4 7-10 0,0 7 8 16,-3-4-8-16,4 0 0 0,-8 3 0 0,4 1 0 15,-4 2 0-15,4-3 0 0,-10 7 0 0,6-4 0 16,4 4 0-16,-4-1 0 0,1 1 0 16,6-1 0-16,-3 1 0 0,7-4 0 0,-7 4 0 0,7-4 0 0,0 1 0 15,-1-1 0-15,1-3 0 0,4 1 0 0,3-7-10 16,0 0 10-16,0 0-8 0,0 0 8 16,0 0 8-16,0 0-8 0,0 0 11 0,0 0-19 0,0 0-4 0,7-4-1 0,4 1 0 15,-4-3 21-15,3 0 4 0,4-4 0 16,-3 1 1-16,7 0-21 0,-1 2-5 0,1-2-1 0,3-1 0 15,0 4 14-15,0 0-9 0,0-3 9 0,1 9-8 16,2-4 8-16,-3 4 0 0,4 0 0 0,-4 0-8 16,-3 0 8-16,0 4 0 0,-1-4 0 15,-3 6 0-15,0-3 12 0,-3 3 7 0,0 0 1 0,-1 1 1 16,-6-1-35-16,3 0-7 0,0 1-2 0,-4 5 0 16,4-2 37-16,-3-1 7 0,0 0 2 0,3 4 0 15,-4-4-23-15,4 4 0 0,0-1 0 0,0 1 0 16,0-1 0-16,0 1 0 0,0 0 0 0,0-4 0 15,1 4-8-15,-1-1-7 0,0-3-1 0,0-2 0 16,0 2 16-16,-4-6 0 0,4 7 0 0,0-4 0 16,0-6 0-16,0 3 0 0,-3-3 0 0,3 3 0 15,0-6 8-15,0 3-8 0,0-3 12 0,0-3-12 16,0-4 12-16,4 7-4 0,0-6 0 0,-1-4-8 16,4 4 8-16,-3-4-8 0,3 1 0 0,0-1 0 15,0 4 0-15,4-4 0 0,-4 1 0 0,0 5 0 16,0-2 0-16,0 0 0 0,0-1 0 0,0 4 0 15,1 0 0-15,-1 6 0 0,-4-4 0 0,4 4 0 0,-3 0 0 16,-4 0-9-16,4 4 9 0,-4-4-8 0,0 6 8 16,0 0 0-16,-4-3 0 0,1 4 0 0,-1-1 0 0,1 0 8 15,3 4-8-15,-4-7 11 0,1 6-11 0,0-3 0 0,-1 1 0 16,1-4 0-16,-1 3 0 0,1-3 0 0,-1-3 0 16,-3 0 0-16,7 0 0 0,-3 0 0 15,-1 0 0-15,1 0 0 0,3-6 0 0,-4 0 0 0,1-1 0 0,3 1 0 16,-4-3 0-16,1-4 0 0,3 1 0 0,-3-1 0 15,-1 0 0-15,1 1 0 0,-1-1 0 0,1 1 0 16,-4-1 0-16,0 4 0 0,0 3 0 0,0-1 0 16,0 1 30-16,0 0 4 0,-4 0 1 0,4 6 0 15,-3-4-25-15,-4 1-10 0,3-3 8 0,-3 6-8 16,-4 0 12-16,1 0-4 0,-1 0 0 0,1 0 0 16,-8 0-8-16,4 0 0 0,-4 0 0 0,4 6 0 15,-3-3 0-15,2 1 0 0,1-4 0 0,0 6 0 16,4-3 0-16,-5 0 0 0,5-3-10 0,3 3 10 15,-4 0 0-15,4-3 0 0,7 0 0 0,0 0 0 16,0 0-11-16,0 0 11 0,0 0-12 0,0 0 12 16,0 0-20-16,0 0 2 0,0 0 1 0,0 0 0 15,0 0-3-15,-3-6-1 0,3 3 0 0,-4-6 0 16,4 5 21-16,0-5-11 0,4 6 11 0,-4-3-8 16,0-1 8-16,0 1 0 0,0-6 0 0,0 8 0 15,0-5 0-15,-4 3 0 0,4-4 0 0,-3 4 0 16,-4 0 0-16,3-1 9 0,-3-5-9 0,-4 9 0 0,4-7 8 15,-3 4-8-15,-4-3 0 0,3 2 0 16,-3 1 14-16,3 0-1 0,1 6 0 0,-4-3 0 0,0 0 2 16,-1 3 0-16,1 0 0 0,0 0 0 15,-3 3-35-15,-1 0-6 0,4-3-2 0,-4 6 0 0,1 0 28 16,-1 1 0-16,0 2 0 0,-3-3 0 0,7 1 0 0,-4-1 0 16,4 0 0-16,0 0 0 0,0 1 0 0,3-4 0 15,1 0 0-15,-1 0 0 0,1-3 0 0,3-3 0 16,-4 0 0-16,4 0 0 0,0-4 17 0,3 1 9 0,-3-3 2 0,4-1 0 15,-4 1-28-15,3-4 0 0,1-2-12 0,-1-1 12 16,-3 0 0-16,0-2 0 0,4-11 0 0,-4 11 0 16,-1-4 0-16,1 3 0 0,4-3 0 0,-4 3 0 15,0 0 0-15,0 7 0 16,0-1 0-16,3 4 0 0,-3 6-10 0,4-7 10 0,-4 10 0 0,3 0-9 16,-3 0 0-16,0 0 0 0,3 0 0 0,-3 10 0 15,0-7 9-15,-3 9-12 0,-1-2 12 0,0 2-12 16,1 1 12-16,-1-1-13 0,1 1 5 0,-1-4 8 15,1 4 0-15,3-1 0 0,-1 4 0 0,1-3 0 16,0-1 0-16,4-6-12 0,-1 10 4 0,4-7 8 16,0 1-13-16,0 2 5 0,0-5 8 0,4 2-13 15,3-3-28-15,0 1-6 0,4-4-1 0,-1 0 0 16,8-3 4-16,-1 0 0 0,5 0 0 0,6 0 0 16,-7 0 19-16,7-3 4 0,4 0 1 0,-4-4 0 15,0 4 20-15,-3-3 0 0,3 0 0 0,-3-1 0 16,0 4 0-16,-4-6 0 0,4 9 0 0,-4-6 0 15,-4 2 32-15,1 1 12 0,0 3 1 0,-4 0 1 16,-4 0-22-16,1 0-5 0,-1 0-1 0,-3 7 0 16,-3-4-18-16,0 0 0 0,-4-3 0 0,3 6 0 0,-3 0 0 15,0 4 0-15,4-4 0 0,-8 3 0 0,1 1 0 0,-1-1 0 16,0 1 0-16,1 2 0 0,-1 1 0 0,1-4 0 16,-1 4 0-16,1-1 0 0,3 1 0 0,0-1 0 0,0-2 0 0,3-1 0 31,1-3 0-31,-1 4 0 0,4-7 0 0,1 6 0 0,-1-5 0 0,3 2 0 0,1-3 0 0,-4-3 0 15,3 0 0-15,1-3 0 0,0-3 0 0,-1 6 0 16,1-4 0-16,-1-5 0 16,1 6 12-16,0-3-12 0,-4 2 11 0,3-2-11 0,-3 0 10 0,0-3-10 15,-3 9 20-15,-1-4-1 0,-3 4-1 0,0 0 0 16,0 0 1-16,0 0 0 0,0 0 0 0,0 0 0 16,0 0 10-16,-3-9 3 0,-4 9 0 0,-7 0 0 15,3 0-16-15,-3 0-4 0,0 6 0 0,-4-3 0 16,-3 1-12-16,0-4 0 0,0 9 8 0,-4-3-8 15,0-3-20-15,1 4-6 0,-1-1-2 0,0-3 0 16,1-3 28-16,2 6 0 0,8-6 0 0,-3 3-8 16,2-3-16-16,1 0-2 0,4-3-1 0,-1 3 0 15,4-6-7-15,7 6-2 0,0 0 0 16,0 0 0-16,0 0-124 0,0 0-26 0</inkml:trace>
  <inkml:trace contextRef="#ctx1" brushRef="#br0">14351 6069 0,'0'0'16,"0"0"-1,0 0 1,56-28-1,-45 22 1,0 12 0,10 7-1,-7 2-15,-7-2 16,-4 0 0,-13 8-1,6-21 16,-6 0-31,13 0 16,4 0 0,-3 4-1,-4-4 1,3 0 0,-3 0-1</inkml:trace>
  <inkml:trace contextRef="#ctx0" brushRef="#br0" timeOffset="53103.621">3732 6499 929 0,'0'0'26'0,"0"0"6"0,0 0-32 0,0 0 0 16,0 0 0-16,0 0 0 0,0 0 89 0,0 0 11 16,0 0 3-16,0 0 0 0,-3 6-77 0,-1 1-15 15,1-1-3-15,-1 6-8 0,1 1 23 0,-1 3-3 0,-3 2 0 0,4 1 0 16,-4-3-4-16,3 9 0 0,-3-3-1 0,0 3 0 15,3-6 5-15,1 3 2 0,-1 0 0 0,1-3 0 16,-1 3-22-16,1-10 0 0,-1 10 0 0,1-9 0 16,-1-1 0-16,4 1 0 0,-3-1 0 15,-4-2-12-15,7-1 12 0,-4-6 0 0,1 7 0 16,3-10 0-16,0 0 0 16,-4 3 0-16,4-3 0 0,0 0 0 0,0 0 0 0,0 0 0 0,0 0 0 0,0 0 0 15,0 0 8-15,0 0-8 0,0 0 8 0,0 0-8 16,0 0 0-16,0 0 0 0,0 0 0 0,0 0 0 15,0 0 0-15,0 0 9 0,0 0-9 0,0 0 10 16,4-3-10-16,-1-7 0 0,8 4 0 0,-8 3 0 16,1-7 0-16,-1 1 0 0,1 0 0 0,-1-4 0 15,4 0 0-15,-3 4 0 0,-1-3-10 0,1-1 10 16,-1 0 0-16,5 1 0 0,-5-7 0 0,4 7 0 16,-3-1 0-16,3-3 0 0,-4 4 11 0,1-1-3 15,3-2-8-15,-4 2 0 0,1-3-8 0,3-3 8 16,-4 7 0-16,1-1-10 0,0 4 10 0,-1-4 0 15,1 1 0-15,-1-1 0 0,4 4 0 0,-3-4 0 16,-1 7 0-16,-3 0 0 0,4 0 0 0,-4 6 0 16,0-7 0-16,0 7 0 0,0-6 0 0,0 6 0 15,3-6 0-15,-3 6 0 0,4-3 0 0,-4 3 9 16,0-7-9-16,3 4 0 0,-3 3-12 0,4-9 12 16,-4 9 0-16,0 0 0 0,0-3 0 0,0 3 0 15,3-3 0-15,-3 3 0 0,4-7 0 0,-4 7 0 16,0 0 0-16,0 0 0 0,0-3 0 0,0 3 0 15,0 0 0-15,0 0 0 0,0 0 0 0,0 0 0 0,0 0-9 16,0 0 9-16,0 0 0 0,0 0 0 0,0 0 0 0,0 0 0 0,0 0 0 16,0 0 0-16,0 0 0 0,0 0 0 0,3 3 0 15,-3-3 0-15,7 0 0 0,-3 10 0 0,3-7 0 0,0 6 0 16,0 1 0-16,0-1-8 0,0-3 8 16,4 7 0-16,-4-1 0 0,4 10 0 0,-1-3-8 15,4 0 8-15,-3 3 0 16,-1 0 0-16,-3 0 0 0,8-6 0 0,-5 5 8 0,4-2-8 0,0 0 0 0,-3-3 0 15,3-4 0-15,0 1 8 0,0-1-8 0,-3 1 0 16,-4 3 0-16,3-1 0 0,1 1 0 0,3 0 0 16,-7-7 8-16,0-3-8 0,0-6 0 0,0 0 0 15,0 3 8-15,-3-3-8 0,3 4 0 0,-7-4 0 16,4 3 0-16,-4-3 0 0,0 0 0 0,0 0-10 16,0 0 18-16,0 0 4 0,0 0 1 0,0 0 0 15,0 0-5-15,0 0 0 0,0 0-8 0,0 0 12 16,0 0-3-16,0 0-1 0,0 0 0 0,0 0 0 15,0 0-8-15,0 0 0 0,0 0-12 0</inkml:trace>
  <inkml:trace contextRef="#ctx0" brushRef="#br0" timeOffset="54193.241">2484 7189 466 0,'0'12'9'0,"0"-2"4"0,3-1-13 15,-3 4 0-15,4-4 0 0,-1 4 0 0,4-4 25 0,-3 4 3 0,3-1 0 0,0 1 0 16,0-1 9-16,-4 1 3 0,4-1 0 0,1 1 0 16,-5 0 4-16,1-4 2 0,-1 3 0 0,4 1 0 15,-3-4-11-15,3 1-3 0,-4-4 0 0,1 7 0 16,-1-4-17-16,1 0-4 0,-1-5-1 0,1 5 0 15,-4-6-10-15,0-3 10 0,0 0-10 0,0 0 10 16,0 0-10-16,0 0 0 0,0 0 0 0,0 0 0 16,0 0 0-16,7-3 0 0,-3-6 0 0,-1 5 0 15,1-2 0-15,3-6 0 0,-4 5 0 0,1-2 8 16,-1 0-8-16,4-1 0 0,0-2 0 0,-3-1 0 16,3 7 0-16,-4-7 0 0,4-2 0 0,1 2 8 15,-5 1-8-15,4 2 0 0,4-2 0 0,-4-4 0 16,3 6 0-16,1-2 0 0,-1-1 0 0,1 4 0 15,-4-4 0-15,0 10 0 0,7-3 0 0,-7 3 0 16,-3 0 0-16,3 3 0 0,0 0 0 0,-3 0 0 16,-1 6 14-16,4 0 1 0,-3-3 0 0,3 10 0 15,-4-4 7-15,4 4 2 0,-3-1 0 0,3 1 0 16,-4 0-8-16,1 5-2 0,-1-2 0 0,1-3 0 16,0 2-6-16,-1-2-8 0,1-1 11 0,-1-5-11 15,1 8 8-15,-1-8-8 0,1 5 0 0,-4-2 0 0,7-7 8 16,-7-3-8-16,7 9 0 0,-7-9 0 0,0 0 8 0,0 0-8 15,0 0 0-15,0 0 0 16,0 0 10-16,3 0-10 0,-3 0 8 0,7 0-8 16,-3-9 8-16,-1 6-8 0,1-7 8 0,-1-2-8 0,5 5 8 0,-8-8-8 15,3 8 8-15,4-5-8 0,-3-1 0 0,3 4 0 0,0-4 0 16,-4 1 0 0,4 2 0-16,0 4 0 0,0-6 0 0,0 12 0 0,1-7-12 0,-1 1 12 0,0 6-12 0,0-3 12 15,0 3-11-15,0 0 11 0,0 0-8 16,0 0 8-16,0 3-8 0,-7-3 8 0,7 6-8 0,0-3 8 15,-3 1 0-15,3 5 0 0,0-6 0 0,0 3 0 16,-4 4 0-16,4-4 0 0,0 7 9 0,-3-4-9 16,3 4 18-16,-3-4-3 0,3 0-1 0,3 4 0 15,-3-4-6-15,0 4-8 0,0-7 11 0,0 7-11 16,4 2-10-16,-4-2-9 0,4-7-1 0,-1 7-1 16,1-1-33-16,-1-2-6 15,1-1-2-15</inkml:trace>
  <inkml:trace contextRef="#ctx0" brushRef="#br0" timeOffset="54960.884">3651 7349 608 0,'0'0'25'0,"-7"-6"-25"16,-3 6 56-16,3-4 7 0,0 1 1 0,-1-3 0 15,-2 6 0-15,3-6 0 0,0 0 0 0,0 6 0 16,-4-4-52-16,1 1-12 0,-1-3 0 0,4 3 0 16,-4-3 54-16,1 2 8 0,-4-5 2 0,3 9 0 15,0-6-52-15,4-1-12 0,-3 1 0 0,3 3 0 16,0-3 0-16,-4 3 0 0,4-4 0 0,0 4 0 16,0-3 0-16,3 6 0 0,-3-3 0 0,0 0 0 15,0 3 0-15,0-7 0 0,-3 7 0 0,3 7 0 16,3-7 0-16,4 0 0 0,-7 3 0 0,3 0 0 15,4-3 0-15,-7 9 0 0,4-2 0 0,-1 2 0 16,1 0 0-16,3 1 0 0,-4 2 0 0,4 1 0 16,0-4 0-16,0 4 0 0,0-1 0 0,4 1 0 15,-4 0 0-15,0-4 0 0,3 0 0 0,-3 4 0 16,4-7 0-16,-1 4 0 0,1-4 0 0,3 0 0 16,-3 0 0-16,3 1 0 0,7-1 0 0,-7-3 0 15,0-3-13-15,3 3-3 0,-3-3 0 0,-3 0 0 16,7-3 7-16,-4 3 1 0,3-3 0 0,1-3 0 0,-4 6 0 15,0-7 0-15,3 1 0 0,-2 3 0 0,-1 0 8 16,7-7 0-16,-7 4 0 0,0-6 0 0,0-1 0 0,0 7 11 16,-4-7-3-16,4-2 0 0,1 2-8 0,-1 1 0 15,3-1 0-15,-3 0 0 16,0 1 22-16,-3 2 2 0,3 1 1 0,-4 0 0 16,4-1-46-16,-3 4-10 0,0 0-1 0,-4 6-1 0,0-7 33 0,0 7 0 15,0 0 0-15,0 0 0 16,0 0-32-16,0 0 1 0,7 0 0 0,-7 0 0 0,3 0 31 0,1 7 0 0,6-4 0 15,-6 0 0-15,3-3 0 0,-4 6 0 0,1-3 0 0,3 4 0 16,-4-1 0-16,1 0 0 0,3 0 0 0,-3 4 0 16,3-1 0-16,-4-2 0 0,4 8 0 0,-3-8 0 15,-1 5 0-15,1 1 0 0,-1-4 0 0,1 0 0 16,-1-5 45-16,1 8 15 0,-1-6 4 0,1 1 0 16,-1 2-52-16,1-6-12 0,0 3 0 0,-4-6 0 15,3 4-48-15,1 2-13 0,-4-6-3 0</inkml:trace>
  <inkml:trace contextRef="#ctx0" brushRef="#br0" timeOffset="55511.812">3842 7023 573 0,'0'6'24'0,"0"0"-24"16,0 4 37-16,0-1 3 0,0 4 0 0,3-4 0 16,-3 4-22-16,4-1-4 0,-1 1-1 0,1 2 0 15,-1-2-3-15,4 6-1 0,1-4 0 0,-1 4 0 16,3 0 7-16,-3 0 0 0,-3-3 1 0,3 2 0 16,0-2 9-16,-4-3 2 0,-3 5 0 0,4-2 0 15,-1-3-6-15,1 2-1 0,-4-2 0 0,3-1 0 16,-3-5-1-16,0 5-1 0,4-6 0 0,-4 4 0 15,0-10-11-15,0 0-8 0,0 0 9 0,0 0-9 16,0 0 0-16,0 0 0 0,0 0 0 0,0 0 0 16,0 0-49-16,0 0-7 0,0 0 0 0</inkml:trace>
  <inkml:trace contextRef="#ctx0" brushRef="#br0" timeOffset="74427.327">3821 7186 300 0,'0'0'12'0,"0"0"-12"16,0 0 40-16,0-10 4 0,0 7 2 0,0-3 0 15,-4-3-27-15,8 2-6 16,-4-2-1-16,3 6 0 16,-3-7 9-16,4 4 2 0,-1 0 0 0,-3 0 0 0,4-4-23 0,-4 1 0 0,0-1 0 0,3 4 0 15,-3 0 0-15,0 0 0 0,0-1 0 0,0 7 0 16,0-3 56-16,0 3 6 0,0 0 2 0,0 0 0 16,0 0 44-16,0 0 8 0,0 0 3 0,0 0 0 15,0 0-37-15,0 0-7 0,0 0-2 0,0 0 0 16,0 0-61-16,0 0-12 0,0 0 0 0,-3 6 0 15,3 4 0-15,0-1 0 0,0 1 0 0,0 2 0 16,0 1 0-16,3 2 0 0,1-2 0 0,-1 9 0 16,1-3 0-16,3-1 0 0,-4 1 0 0,4 3 0 15,4 0 0-15,-4-3 0 0,7 0 0 0,-3-3 0 16,-1-4 0-16,-3 1 0 0,4-4 0 0,3-3 0 16,-3 1 0-16,-1-7 0 0,4 6 0 0,1-6 0 15,-1 0 30-15,0-6 1 0,0 6 0 0,-7-4 0 16,3-5-31-16,5 0 0 0,-5-4 0 0,1 7 0 15,-1-7-32-15,-3-2-4 0,0-1 0 0,1 0 0 16,-5-3 0-16,1 4-1 0,3-1 0 0,-7 0 0 16,0 1 28-16,0-1 9 0,0 0 0 0,-7 4 0 15,7-4 0-15,0 7 0 0,-4-1 12 0,4 1-3 16,0 3 0-16,0-1 0 0,0 1 0 0,0 6 0 16,0 0-9-16,0 0 0 0,0 0 0 0,0 0 0 15,0 0-25-15,0 0-7 0,11 3-2 0,-8 0 0 0,4 4 52 16,-3-1 10-16,-1 6 3 0,4 1 0 0,-3-4-5 15,-1 10-1-15,4 0 0 0,0-3 0 0,1 2 6 0,2 1 1 16,-3-3 0-16,4 3 0 0,-4 3-3 16,0-7 0-16,0 1 0 0,-4 0 0 0,4-4-14 0,4 1-3 15,-4-4-1-15,-3-2 0 0,-1 2-11 0,4-6 0 0,-3 6 0 0,-1-5 0 32,1-4-44-32,-1 6-10 0,4-6-2 0</inkml:trace>
  <inkml:trace contextRef="#ctx0" brushRef="#br0" timeOffset="74863.655">4360 7023 957 0,'0'9'40'0,"4"4"-32"31,-1-1 60-31,1 4 12 0,-1 0 3 0,5 6 0 16,2-7-53-16,-3 1-10 0,0 6-3 0,4-3 0 0,-8-1-17 0,8 1 0 0,-1 3 0 0,1-6 0 15,0-4 41-15,-1 7 5 0,1-6 1 0,-1-1 0 16,1-2-24-16,3-4-5 0,-7 3-1 15,4-5 0 1,-4 2 6-16,-4-3 1 0,4-3 0 0,-3 6 0 0,3-6-5 0,-7 0-1 16,3 0 0-16,-3 0 0 0,8-3 3 0,-5 0 1 0,1 0 0 0,-1-3 0 15,1-7 12-15,-1 7 2 0,1-7 1 0,-4-2 0 16,3-1-17-16,1 0-3 0,3-6-1 0,-4 0 0 16,4 3-4-16,-3-6 0 0,3 3-1 15,4-3 0-15,-4 10-11 0,3-4-11 0,-3-3 3 0,-3 6 0 16,6 1-20-16,-3 5-4 15,0-2-1-15,4 2 0 0,-4 1-132 0,-3 3-27 16</inkml:trace>
  <inkml:trace contextRef="#ctx0" brushRef="#br0" timeOffset="75446.757">5151 7289 1074 0,'0'0'30'0,"0"0"8"0,0 0-30 0,0 0-8 0,0 0 0 0,0 0 0 16,0 0 97-16,0 0 19 0,0-6 3 0,0 0 1 15,-4-1-39-15,-7 1-7 0,8-3-2 0,-4-1 0 16,-4 1-57-16,1-4-15 0,-1 4 0 0,-3-4 0 16,0 1 54-16,0-1 8 0,0 1 2 0,-4 2 0 15,-3 4-52-15,7 0-12 0,-4 3 0 0,4 0 0 16,-4 6 0-16,8 0 0 0,-1 3 0 0,1 4 0 16,-1-1 0-16,0 0-18 0,4 4 4 0,0 6 1 15,0-4 21-15,4-2 4 16,3 9 0-16,-4-3 1 0,8 0-13 0,-4-1 0 0,7-2 0 0,-4 3 0 15,8-3-11-15,-4-4-5 0,7 1 0 0,0 2-1 16,-3-8-24-16,3 2-5 16,4-6-1-16,-1 3 0 0,-3 1 38 0,4-7 9 0,0 0 0 0,-4 0 0 15,0-3 0-15,0-1 0 0,0-2 8 0,0 3-8 16,-3-6 0-16,-4 2 0 0,3 1 0 0,-3-3-8 16,0-4-1-16,4 1 0 0,-4-1 0 0,0-3 0 15,-3-2-6-15,-1 2-1 0,1-3 0 0,-1 0 0 16,1 7-18-16,-1-4-4 15,1 3-1-15,-1 4 0 0,1 3 51 0,-4-1 9 0,0 7 3 0,0 0 0 16,0 0 1-16,7 4 1 0,-4 2 0 0,1 0 0 16,0 0-10-16,3 4-1 0,-4-1-1 0,4 4 0 15,0-1-14-15,-3 1 0 0,3 3 0 0,0-1 0 16,0-2 0-16,3 2 0 0,-2-2 0 0,-1 0 0 16,0-1 0-16,-4-3-13 0,4 1 2 0,0-4 1 15,0 0-86-15,0-2-18 0,0-4-3 0</inkml:trace>
  <inkml:trace contextRef="#ctx0" brushRef="#br0" timeOffset="75657.26">5401 7101 1337 0,'-3'13'56'0,"3"-1"-44"15,0 1 41-15,0-1 9 0,3 1 2 0,-3-4 0 16,4 4-52-16,3-4-12 0,-4 4 0 0,1-4 0 15,-1-3 0-15,4 7 0 0,0 3 0 0,0-7 0 16,0 7 0-16,4-4 0 0,0 1 0 0,-1-1 0 16,1 1 0-16,-1-1 0 0,-3-2 0 0,7-1 0 15,-6-2-146-15,-1 5-32 0</inkml:trace>
  <inkml:trace contextRef="#ctx0" brushRef="#br0" timeOffset="75828.747">5260 6882 1083 0,'0'0'45'16,"0"0"-36"-16,0 0-9 0,0 0 0 0,0 0 0 15</inkml:trace>
  <inkml:trace contextRef="#ctx0" brushRef="#br0" timeOffset="76531.333">6032 6947 1579 0,'0'0'32'0,"0"0"10"0,0 0-34 16,-7 0-8-16,-3 0 0 0,3-6 0 0,-4 6 40 0,-3 0 5 0,0 0 2 0,-7 0 0 16,3 0-24-16,1 0-5 0,-8 0-1 0,4 0 0 15,3 0-17-15,4 6 0 0,-4-6 0 0,4 7 0 16,4-7 0-16,6 6 0 0,-3-3-13 0,7-3 5 31,0 0-40-31,0 10-7 0,0-4-1 0,4 3-1 0,-4-2 37 0,3-1 7 0,4 0 1 0,0 3 1 16,4 1 11-16,3-4 0 0,0 4-9 0,0-4 9 15,4 0 0-15,-1 4 18 0,5-1-3 0,-5 0-1 16,1 1-14-16,3-1 0 0,0 1 0 0,0 2 0 16,0-6 0-16,-6 7 0 0,-1 3 0 0,0-1-10 15,-4 1 22-15,-3-4 5 0,1 4 1 0,-1 0 0 16,-7 0 38-16,3-1 7 0,-3 4 1 0,-3-6 1 15,-1 5-6-15,-3-8-2 0,0 2 0 0,-4-5 0 16,-3 5-17-16,4-6-4 0,-8-2-1 0,7 8 0 16,-10-12-13-16,4 6-2 0,-1-3-1 0,0-3 0 15,1 0-65-15,6 0-13 0,1-3-2 0</inkml:trace>
  <inkml:trace contextRef="#ctx0" brushRef="#br0" timeOffset="77893.311">6844 6396 2215 0,'-7'3'93'0,"-4"3"-74"16,1-3-9-16,3 0-2 0,-4-3 0 0</inkml:trace>
  <inkml:trace contextRef="#ctx0" brushRef="#br0" timeOffset="112969.028">20242 3693 1690 0,'-7'12'35'0,"7"-3"9"0,0 1-36 0,4-1-8 0,-1-2 0 0,4 11 0 15,4-2 80-15,0 3 15 0,3 0 2 0,0 6 1 16,3-3-17-16,1 6-3 0,0 0-1 0,-1 4 0 15,5-1 4-15,-5 3 1 0,-3-2 0 0,4 5 0 16,-7 1-21-16,-1 0-4 0,-3 2-1 0,0-2 0 16,-3-3-20-16,-1-4-5 0,-3-3-1 0,-3 7 0 15,-1-4-15-15,1-9-3 0,-4 6-1 0,0-6 0 16,-4-6-11-16,0 3 8 0,1-4-8 0,-4-8 8 16,0-1-17-16,-4 0-4 0,0-3-1 0,-3-3 0 15,0-3-97-15,3-6-19 0,-3-1-4 0,-4-12-1 16,4-3-133-16,0-9-28 0</inkml:trace>
  <inkml:trace contextRef="#ctx0" brushRef="#br0" timeOffset="113136.705">20073 3511 1789 0,'0'0'76'0,"0"0"-61"15,0 0 45-15,0 0 10 0,0 0 2 0,4 3 0 16,3-3-57-16,-4 0-15 0,4 3 0 0,4-3 0 15,-1 0 0-15,1 0 0 0,3 6 0 0</inkml:trace>
  <inkml:trace contextRef="#ctx0" brushRef="#br0" timeOffset="113569.445">20669 3874 1337 0,'-17'16'28'0,"13"-7"6"0,1-2-34 0,3-7 0 0,-4 6 0 0,4 3 0 16,0-9 58-16,4 10 5 0,3-10 1 0,3 6 0 15,1-6-52-15,6 3-12 0,1-3 0 0,0-3 0 16,3 3 34-16,0-3 4 0,0 0 1 0,4-3 0 15,-4-1 7-15,4 1 2 0,-1 0 0 0,-2-1 0 16,-5-2-6-16,1 0-1 0,-4-1 0 0,0-2 0 16,0 5 3-16,-7-2 1 0,0 0 0 0,0-1 0 15,0-2-17-15,-7-1-4 0,4 7-1 0,-4-7 0 0,-4 4-3 16,1-4 0-16,-1 1 0 0,-6 2 0 16,3-2-8-16,-7-7-1 0,0 7-1 0,-4 5 0 15,4-8-35-15,-4 2-7 0,1 10-2 0,-5-7 0 16,8 10 34-16,-3 0 0 0,-1 0 0 0,4 10 0 0,0 2 0 15,0 7 0-15,-1-3 0 0,1 12 0 0,4-6 0 16,3 6 0-16,0 4 0 0,0-1 0 0,7 0 24 0,-4-2 12 16,8 2 3-16,-4 0 0 0,7 4-15 0,-4-4-4 15,8 1 0-15,-1-1 0 0,4-3-8 0,1 0-1 0,2-3-1 16,1 4 0-16,3-4-10 0,0-13-16 0,4 1 4 0,0-4 1 16,-4-2-51-1,3-7-10-15,-2 0-3 0</inkml:trace>
  <inkml:trace contextRef="#ctx0" brushRef="#br0" timeOffset="113809.736">21301 3551 1713 0,'-7'-22'36'0,"7"22"8"0,0 0-36 0,0 0-8 0,0 0 0 0,0 0 0 15,0 0 99-15,0 0 17 0,0 0 4 0,0 0 1 16,0 13-46-16,3-4-10 0,1 4-1 0,-1 6-1 15,1 6-26-15,3 3-5 0,-4 3 0 0,4 7-1 16,0 3-16-16,4 0-3 0,0 2-1 0,-1 1 0 16,1 0-11-16,3 0 0 0,0-6 0 0,0 6 0 15,-3-7 0-15,3 4 0 0,-4-3-12 0,1-1 12 16,0-5-58-16,-1 2-4 0,-3-9-1 0,0 0 0 16,0-3-104-16,0-3-21 0,-3 0-4 0</inkml:trace>
  <inkml:trace contextRef="#ctx0" brushRef="#br0" timeOffset="114286.371">21177 4047 1314 0,'7'0'37'0,"4"0"8"0,3 6-36 0,0-6-9 0,4 3 0 0,3-3 0 15,0 0 47-15,7 7 7 0,1-7 2 0,-1 0 0 16,0 0-16-16,0 0-2 0,-3 0-1 0,3 0 0 16,0-7-1-16,1 4-1 0,-1-3 0 0,-4 6 0 15,5-3 10-15,-1 0 3 0,0-4 0 0,-3 4 0 16,0 0-12-16,-1 0-1 0,1-3-1 0,0-1 0 16,-8 1-14-16,4 0-4 0,-3-7 0 0,0 7 0 15,-4 0 0-15,0-4-1 0,-3 4 0 0,-4-3 0 16,0-1-1-16,0 4 0 0,-4-3 0 0,1-1 0 15,-1-2-14-15,-3 2 0 0,0-2 0 0,0-1 0 16,0 1 0-16,-3-1 0 0,-1-3 0 0,1 1 0 16,-4-1 0-16,3 3 0 0,-3 1 0 0,0-1 0 15,0 4 22-15,0 0-2 0,-4 9 0 0,1-4 0 16,3 8-28-16,-4 2-7 0,0 0-1 0,4 7 0 16,-3-1 3-16,3 4 0 0,0 3 0 0,0-1 0 15,3 4 13-15,4-3-12 0,0 3 12 0,4 3-12 16,-1-3 12-16,4 3 0 0,4 4 0 0,-4-1 0 15,7-3 13-15,-3 6 3 0,3 1 0 0,0-1 0 16,3-6-3-16,-2-3 0 0,-1 6 0 0,3-3 0 0,1-3-1 0,0-3 0 16,-1-6 0-16,4 5 0 15,1-5-31-15,-5-10-6 0,4 10-2 0,1-13 0 0,-1 9 27 0,3-9 0 0,-2 0 9 16</inkml:trace>
  <inkml:trace contextRef="#ctx0" brushRef="#br0" timeOffset="115892.905">23170 3893 1326 0,'0'0'56'0,"0"0"-45"16,0 0 71-16,0 0 14 0,0 0 4 0,0 0 0 15,-7-6-50-15,4 0-10 0,-4-1-1 0,0 1-1 16,0 3-9-16,0-6-1 0,-4 5-1 0,4-5 0 16,-4 0 2-16,1 2 1 0,-1-2 0 0,1 3 0 15,-4 3 23-15,-1-7 5 0,1 7 1 0,0-6 0 16,0 9-27-16,0 0-4 0,0 0-2 0,0 9 0 16,0-6-16-16,0 10-10 0,-1-1 12 0,1 4-12 15,-3 0 0-15,3 6 0 0,-1-1 0 0,5 1 0 16,-1 4-11-16,4 2 11 0,4-6-12 0,-1 6 12 15,8-6-13-15,-1 3 4 0,8-3 1 0,-1 3 0 16,1-3 8-16,3-3-10 0,4-4 10 0,-4 4-10 16,4-6 2-16,-1-4 0 0,1 4 0 0,-1-10 0 15,5-3 8-15,-1-3-10 0,0 3 10 0,0-13-10 16,0 4 10-16,0-4-10 0,-3-6 10 0,0 7-10 16,-1-4 10-16,-3-3-12 0,-3 4 12 0,3-4-12 15,-7 3 12-15,4 1 0 0,-4-7 0 0,0 6-8 16,-4-3 8-16,1 0 0 0,-1 7 8 0,1-4-8 0,-4-3 0 15,0 13 0-15,4-7 0 0,-4 4 8 0,0 3-8 16,0-1 0-16,0 7 8 0,0 0-8 16,0 0 17-16,0 0-1 0,0 0 0 0,0 0 0 0,0 0-4 0,-4 7 0 15,8 8-1-15,-4 1 0 0,3 0-11 0,-3 6 0 16,4-3 0-16,3 6-11 0,-4-10 11 0,8 14 0 16,-4-11 0-16,3 4-8 0,1 0 8 0,0-6 0 0,3 9 0 15,-4-6-8-15,8-3-5 0,-4-4-1 0,0 4 0 16,0-10 0-1,0 0-22-15,0-3-4 0,4-3 0 0,-4 0-1 0,4-3 21 0,-4-3 5 0,4 0 1 0,-1-10 0 16,1 4 14-16,-1-4-9 0,-2-3 9 0,2 3-8 16,-3-6 8-16,0 10 0 0,1-10 0 0,-1 6 0 15,-4 1 0-15,1-7 0 0,-4 3 0 0,4-3 0 16,-4 6 0-16,0-3 0 0,-4 4 0 0,1-1 8 16,-1 3 0-16,1 4 1 0,-4 3 0 0,0 6 0 15,0 0 19-15,0 0 4 0,0 0 1 0,0 0 0 16,0 0-6-16,0 0-2 0,0 0 0 0,0 0 0 15,0 9-25-15,-4 1 0 0,4 2 0 0,0 1 0 16,0-1 0-16,4 4 0 0,-1-7 0 0,1 10 0 16,3-3-9-16,0-4-1 0,0 7 0 0,4-3 0 15,-4 3 10-15,7-4 0 0,-4 1 0 0,4 0-8 16,-3-4 8-16,3 4-12 0,0-7 12 0,0 4-12 16,0-4-6-16,1-2-2 0,2-1 0 0,-3-3 0 15,0-3-4-15,1-3-2 0,2-3 0 0,-3-1 0 16,4-2 14-16,-4-4 2 0,4 1 1 0,-4-7 0 15,0 6 9-15,0 1-10 0,-3-4 10 0,-1-3-10 0,1 7 10 16,-4-4 0-16,0-3 0 0,-4 7 0 0,4-4 0 16,-3 4 0-16,-1-4 0 0,1 3 0 0,-4 1 0 15,4-1 0-15,-4 10 0 0,0-3 8 0,0 6 1 0,0 0 1 0,0 0 0 16,0 0 0-16,0 0 11 0,0 0 3 0,0 0 0 16,3 6 0-16,-3 4-24 0,4-4 0 0,-1 6 0 15,4 4 8-15,-3-3-8 0,3 2 0 0,0 1 0 16,0 3 0-16,3 3 0 0,-2 0 0 15,2 0 0-15,4-4 8 0,-3 7-28 16,-1-3-4-16,4-3-2 0,-3 0 0 0,3 0 26 0,-3-7 0 0,3 1 0 0,-4 0 0 16,5-7-56-1,-5 0-7-15,1 0-1 0</inkml:trace>
  <inkml:trace contextRef="#ctx0" brushRef="#br0" timeOffset="116436.407">24744 3846 1748 0,'0'0'36'0,"-7"-3"8"0,0 0-35 0,-4 0-9 0,1 0 0 0,-5-1 0 16,1 4 82-16,0-3 14 0,-3 3 4 0,-5 0 0 15,1 3-39-15,0-3-7 0,-4 4-2 0,1-1 0 16,3 0-24-16,-1 3-4 0,1 0-2 0,0 1 0 15,3 2-22-15,1 1 0 0,3-1 0 0,0-3 0 16,3 7 0-16,0-1 0 0,4 1-10 0,4-4 10 16,-1 4-17-16,4 9 3 0,4-10 1 0,-1 7 0 15,8-3-13-15,-4-4-2 0,4 1-1 16,3 6 0-16,3-4 12 0,-3-2 2 0,8 3 1 16,-5-1 0-16,4 1-11 0,-3-7-3 0,3 4 0 15,0-1 0-15,-3 1 54 0,0 0 10 0,-4-4 3 16,0 3 0-16,-4-2-13 0,-3-1-2 0,1-2-1 0,-5 8 0 15,1-8 11-15,-4 5 2 0,-4 1 1 0,1-1 0 16,-5-2-6-16,-2-1-2 0,-4 0 0 0,0-2 0 16,-4 5-29-16,0-6 0 0,1-2 0 0,-4 5 0 15,-1-9-20-15,5 3-9 0,-1-3-3 0,4-3 0 16,-4 3-72-16,8-9-16 0,-4 9-2 0,3-7-1 16,4 4-124-16,0 0-25 0,3-10-4 0</inkml:trace>
  <inkml:trace contextRef="#ctx0" brushRef="#br0" timeOffset="116869.932">25160 3830 1979 0,'0'0'41'0,"-7"7"10"0,0-1-41 0,-4-3-10 0,1 3 0 0,-4 1 0 16,-4-7 79-16,0 6 13 0,1-3 4 0,-4-3 0 15,-1 3-84-15,1 0-12 0,4 1-12 0,-4-4 2 16,3 3 10-16,4 3 0 0,0-6 0 0,3 3 0 16,0-3 0-16,4 3 0 0,7-3 0 0,0 0 0 15,0 0 0-15,0 0 0 0,0 0 0 0,0 10 0 16,4-7 0-16,3 9 0 0,4 1 0 0,-1-7 0 15,4 4 0-15,0 2 0 0,1-3 0 0,2 1 0 16,-3-1 0-16,4 4-10 0,0-1 10 0,-1 1-10 16,-3-4 10-16,0 4 0 0,0 3 0 0,1-7 0 15,-8 0 0-15,0 13 16 0,0-6-4 0,-4 6-1 16,-3-6 8-16,0 2 1 0,-3 8 1 0,-4-5 0 16,0-2 2-16,-7 3 0 0,3-6 0 0,-7 0 0 15,1 2-7-15,-1-2-2 0,-3-3 0 0,0-1 0 16,3-2-14-16,-3-1 0 0,3 0 0 0,1-2 0 15,-1-1-19-15,4-6-6 0,0 0-2 0,0-6 0 16,3 3-110-16,0-7-23 0,1 7-4 0</inkml:trace>
  <inkml:trace contextRef="#ctx0" brushRef="#br0" timeOffset="117187.091">25506 4025 2401 0,'0'9'50'0,"0"4"11"0,0-4-49 0,3 4-12 0,-3-1 0 0,0 1 0 16,4 6 86-16,-4-4 14 0,0-2 4 0,0 9 0 16,3 0-84-16,-3-6-20 0,0 2 0 0,0-2 0 15,0 3 0-15,0-3 0 0,0-4 0 0,4 1 0 16,-4 2-47-16,0-8-13 0,3 5-4 0,-3 1 0 16,4-4-102-16,-4-6-21 0,0 0-4 0</inkml:trace>
  <inkml:trace contextRef="#ctx0" brushRef="#br0" timeOffset="117603.231">25502 3686 2747 0,'0'0'78'0,"-3"7"17"16,-1-1-76-16,1 0-19 0,3-6 0 0,-4 6 0 15,4-6 0-15,0 0 0 0,0 0 0 0</inkml:trace>
  <inkml:trace contextRef="#ctx0" brushRef="#br0" timeOffset="128440.415">16612 3981 1132 0,'0'0'24'0,"0"0"4"16,0 0-28-16,0 0 0 0,0 0 0 0,0 0 0 16,0 0 76-16,0 0 10 0,0 0 2 0,0 0 0 15,0 0-22-15,0 0-4 0,0 0-1 0,0 0 0 16,0 0-21-16,0 0-4 0,0 0 0 0,0-6-1 16,0 6-1-16,0 0 0 0,0 0 0 0,0 0 0 0,0 0-2 15,0 0 0-15,0 0 0 0,-3-7 0 0,3 7-14 16,-4-3-3-16,4 3-1 0,0 0 0 0,0 0-14 0,-7-3 0 15,7 3 0-15,0 0 0 0,0 0 0 0,0 0 0 0,-7 0 0 0,7 0 0 32,0 0 0-32,0 0 0 0,-7 3 0 0,7-3-10 0,-3 10 10 0,3-10 0 0,-4 3-9 0,4-3 9 15,0 6 0-15,0-3 0 0,0-3 0 0,0 10 0 16,0-10 0-16,4 3 0 0,-1 6-9 0,-3-9 9 16,7 3 0-16,0 4 0 0,-3-7 0 0,3 0 0 15,-4 0-8-15,4 0 8 0,0 0 0 0,-3 3 0 16,-1-6-12-16,-3 3 12 0,8 0-12 0,-5-7 12 15,1 4 0-15,-4 3 11 0,7-3 0 0,-4-3 0 16,1 3-11-16,-4 3 0 0,0-10 9 0,3 7-9 16,-3-3 0-16,0-4 8 0,0 4-8 0,0-3 0 15,0 6 0-15,-3-7 8 0,-1 7-8 0,1 0 0 16,-1 0 0-16,1-7 0 0,-1 7 0 0,4 3 0 16,-3-3 0-16,-5 0 0 0,8 3 0 0,0 0 8 15,-3-6-8-15,3 6 0 0,-7 0 0 0,7 0 0 16,0 0 0-16,-7 0-8 0,7 0 8 0,0 0-8 15,-7 9 8-15,7-9 0 0,-4 6-9 0,4-6 9 16,-3 10 0-16,-1-4 0 0,4-3-9 0,-3 7 9 16,3-10 0-16,3 3 0 0,-3-3 0 0,0 12 0 15,4-2-8-15,-4-10 8 0,3 0 0 0,4 6 0 16,-3-3-12-16,3 0 4 0,-4-3 8 0,4 0-13 16,-3 7 1-16,3-7 0 0,0 0 0 0,0 0 0 15,-3 0 12-15,-1 0 0 0,-3 0-10 0,0 0 10 0,7 0 0 0,-7 0 0 16,0 0 0-16,0 0 0 0,4-7 12 0,-4 7 1 15,0-3 0-15,3 0 0 0,-3 3 1 0,0-6 0 16,0-4 0-16,-3 7 0 0,3-6-14 0,0 3 11 0,-4-1-11 16,4 1 10-16,-3 3-22 0,-1-7-5 0,1 4-1 15,-1-3 0-15,1 9 33 0,-4-3 6 0,0-1 2 0,3-2 0 16,-3 6-23-16,7 0 0 16,-7 0 0-16,0-3 8 0,0 6-8 0,0-3 0 0,0 0 0 0,0 6-8 15,7-6 8-15,-4 4 0 0,-3-1 0 16,7-3-8-16,-3 6 8 0,3-6 0 0,-8 6 0 0,5 1 0 15,3-7 0-15,-4 6-8 0,4 0 8 0,-3 4 0 16,3-4 0-16,3 0-8 0,-3 0 8 0,4 4 0 16,-1-7 0-16,1 3 0 0,0-3 0 0,3 4-8 15,-4-4-2-15,4 0 0 0,0-3 0 0,0 6 0 16,0-3 10-16,0-3-13 0,0 3 5 0,0-3 8 16,1 0-11-16,-1-3 11 0,0 3-8 0,0-3 8 15,-4-3 0-15,1 6-10 0,3-3 10 0,-7 3 0 16,3-3 0-16,-3 3 0 0,4-7 0 0,-4 1 0 15,3 3 0-15,-3 0 0 0,0-10 0 0,0 4 9 16,-3 6 3-16,-1-7 0 0,4 4 0 0,-3 3 0 16,-1-10-4-16,1 7 0 0,-4 0 0 0,3-1 0 15,1 1 0-15,-4 6-8 0,0-3 12 0,3 0-4 16,-3 3-8-16,0 0 10 0,0 0-10 0,0 0 10 16,0 0-10-16,3 0 0 0,4 0 0 0,-7 3 0 15,7-3 0-15,-7 3 0 0,7-3 0 0,-7 6 0 16,7-6 0-16,-3 7 0 0,3-7 0 0,-4 6 0 15,4 0-9-15,0 7 9 0,0-10 0 0,0 3 0 0,0 1 0 16,0-1 0-16,4-6 0 0,-1 12 0 0,1-2 0 16,-1-7 0-16,1 0 0 0,-1 3 0 0,1-6 0 0,3 7 0 15,0-4 0-15,-4 0 0 0,4-3-19 0,0 0-3 16,0 0-1-16,1 0 0 0,-8 0 35 0,3 0 8 0,4 0 0 0,-7 0 1 16,0 0-21-16,0 0 8 15,4 0-8-15,-4 0 0 0,7-3 0 0,-7 3 9 0,3-10-9 16,1 10 0-16,-4-6-14 15,3 0-10-15,-3-4-1 0,0 4-1 0,0-3 47 0,0-1 10 0,-3 4 1 0,3-3 1 16,-4 2-33-16,1-5 0 0,-1 5 0 0,1 1 0 16,-4 0 9-16,3 0-9 0,1-1 0 0,-5 1 9 15,1 3-9-15,4-3 10 0,-4-1-10 0,0 7 10 16,3-6-10-16,4 6 0 0,-7 0 0 0,7 0 0 16,-7-3 0-16,7 3 0 0,0 0 0 0,-3 0 0 15,3 0-12-15,0 0 12 0,-7 9-10 0,0-9 10 16,7 0-10-16,-4 7 10 0,0-1-10 0,1 0 10 15,-1 1 0-15,1 2-9 0,3-3 9 0,-4 7 0 16,4-7 0-16,0 3-8 0,4 1 8 0,-4-1 0 16,3 1 0-16,1-7 0 0,-4 6 0 0,7 4-8 15,-3-10 8-15,-1 0-8 0,4 3 8 0,0-6-8 16,-3 10 8-16,3-7 0 0,0-3-9 0,0 0 9 16,0 6 0-16,0-6 0 0,0 0 0 0,-3 0 0 15,3 0 0-15,-4 0 0 0,1-6 0 0,-4 6 0 16,0 0 0-16,7 0 8 0,-7 0-8 0,0 0 0 0,3-3 12 15,1 0-4-15,-1-4 0 0,-3 1 0 16,4 3 0-16,-4 0 0 0,3-10 0 0,-3 4 0 0,0 6-8 0,0-7 10 16,-3 4-10-16,3 3 10 0,-4-7 6 15,1 4 2-15,-1-3 0 0,1 9 0 0,-1-3 2 0,-3-1 1 0,0-2 0 0,0 6 0 16,0-3-12-16,0 3-9 0,0-3 12 16,0 3-12-16,0 0 0 0,0-6 0 15,0 6 0-15,0 0 0 0,0 6 0 0,3-6 0 0,4 0 0 0,-7 0 0 16,0 3 0-16,3 0 0 0,4-3-9 0,-7 10 9 15,7-10-19-15,0 3 2 0,-3 6 0 0,3-3 0 16,-4 4 17-16,4-4 0 0,4-3 0 0,-4 10 0 16,0-7 0-16,3 0 11 0,-3 4-2 0,4-7 0 15,-1 3-9-15,1-3 0 0,-1 4 0 16,4-4 0-16,-3 0-11 0,0 3 3 0,3-3 0 0,0 0 0 16,0-3-4-16,0 7-1 0,0-7 0 0,3 0 0 15,-3 0 4-15,0 0 1 0,1 0 0 0,-1 0 0 16,-4 0 8-16,-3 0 0 0,0 0 0 0,7 0 0 15,-7 0 0-15,0 0 0 0,4-7 8 0,-4 7-8 16,3-6 9-16,1 0-9 0,-4 3 12 0,3-7-12 16,-3 4 8-16,0 0-8 0,0-4 0 0,0-2 0 15,0 6 8-15,0-4-8 0,0 4 0 0,0-7 0 16,-3 1 0-16,3 9 0 0,-4-7 0 0,1 10 0 16,-1-3 0-16,4 3 0 0,-3-3 0 0,-4 3 0 15,0-6 0-15,-1 6 0 0,1 6 8 0,0-6-8 16,-3 0 0-16,3 0 0 0,0 3 8 0,0 0-8 15,7-3 0-15,-7 0 0 0,7 0 0 0,-4 6 0 16,-3 1 0-16,3-7 0 0,1 9 0 0,-1-3 0 0,4 4 0 16,-3-4 0-16,3-3 0 0,0 10-9 0,3-7 9 0,-3 3 0 15,4 1 0-15,-4-4 0 0,3 4 0 0,1-4-8 0,0 3 8 16,-1 1 0-16,1-7 0 0,3 3 0 0,-4 0 0 16,4-6 0-16,0 7 0 0,0-4-8 0,0-3 8 0,0 0 0 15,0 0 0 1,4 0-10-16,-4 0 10 0,0 0 0 0,0-3 0 0,-3 3 0 0,3-7 0 0,-4 7 0 15,-3 0 0-15,4-3 0 0,3 0 0 0,-7 3 0 16,0-6 0-16,3 3 0 0,-3-4 0 0,0 1 0 16,0 0 0-16,0-7 8 0,0 10-8 0,-3-3 9 15,3 3-9-15,-4-10 0 0,4 1 9 0,-3 2-9 16,-1 1 0-16,1-4 9 0,-1 1-9 0,1 5 0 16,-4-2 9-16,3 0-9 0,-3-1 0 0,0 4 9 15,0 0 1-15,0-1 0 0,0 1 0 0,0 3 0 16,3 0-10-16,4 3 0 0,0 0 0 0,-7 0 0 15,7 0 0-15,-7 0 0 0,7 0 0 0,-7 3 0 16,7-3 0-16,0 0-9 0,-3 3 9 0,-4 3 0 16,7-6-9-16,-7 4 9 0,3 5 0 0,0-3-9 15,1 4 9-15,-1-1 0 0,4-6 0 0,-3 10-8 16,3-4 8-16,-4 7 0 0,4-10 0 0,0 4 0 16,0-4-17-16,0 6 1 0,0 1 1 0,4-4 0 15,-4-2-1-15,3-1 0 0,1 0 0 0,-1 0 0 16,5 1 8-16,-5-4 8 0,4 0-13 0,0 0 5 0,0 0 8 15,0-3 0-15,4 3 0 0,-1-3 0 0,-3 0 0 16,4-3 0-16,0 3 0 0,-4-3 0 0,3 0-8 0,-3 0 8 16,4 0-8-16,-4 3 8 0,-4-7 0 0,5 1 0 15,-5 0 0-15,1 0-8 0,-1-1 8 0,1-2 0 16,-1 6 0-16,1-10 0 0,-4 4 0 0,0 3 9 16,0-4-9-16,0 4 10 0,-4-4 7 0,1 1 2 0,3 3 0 0,-4-1 0 15,1-2-2-15,-1 6 0 0,-3-10 0 0,3 7 0 16,-3-3-9-16,0 2-8 0,0 1 12 0,0 0-12 15,0 3 0-15,-3 0 0 0,3-1 0 0,0 4 0 16,-1 0 0-16,1 0 0 0,7 0 0 0,-10 4 0 16,3-1-10-16,0 0 10 0,0 3-10 0,0 0 10 15,0-2 0-15,3-1-9 0,-3 6 9 0,3-3 0 16,-3 7 0-16,4-7 0 0,-1 4 0 0,1-1-8 16,3 0-2-16,0 4 0 0,0 0 0 0,-4-1 0 15,8-3 10-15,-4 4-10 0,3-7 10 0,1 7-10 16,-1-1 10-16,1-2 0 0,3-1 0 0,-3 1 0 15,3-4 0-15,0 3 0 0,-4-2 0 0,4-4 0 16,0 0 0-16,-3-3 0 0,3 3 0 0,0-3 0 16,0 0 0-16,-4-3 0 0,5 0 10 0,-1 0-10 15,-4 3 8-15,4-10-8 0,0 4 0 0,-3 3 9 16,3-7-9-16,-4 7 8 0,1-6-8 0,-4-1 8 16,3 4-8-16,-3-3 0 0,4-1 0 0,-4 1 0 15,-4-4 8-15,4 1-8 0,-3-1 0 0,-1 4 8 16,1-4 2-16,-1 1 0 0,-3-1 0 0,4 7 0 15,-4-7-10-15,0 4 12 0,-4 3-12 0,4-1 12 16,0 1-12-16,-4 3 0 0,1 3 0 0,-1 0 8 16,4 0-8-16,-3 0 0 0,-1 3 0 0,4 3 0 0,-4-6-11 0,4 4 11 15,0-1-8-15,0 3 8 0,4-3 0 0,-4 3-8 16,7-6 8-16,-4 7 0 0,0 2 0 0,1-6-8 0,-1 7 8 16,4-1 0-16,0 0 0 15,-3 1-8-15,6-4 8 0,-3 4 0 0,4-4-9 0,-1 6 9 0,5-2-10 0,-5-4 10 16,4 0-10-16,0 1 10 0,0-4-10 0,4 0 10 15,-4-3 0-15,0 6 0 0,4-6-8 0,-1 0 8 16,-3 0 0-16,4 0 0 0,-1 0 0 0,1 0 0 16,-4 0 0-16,0-6 0 0,4 6 10 15,-4-3-10-15,-4 0 8 0,4-4-8 0,-3 7 0 0,-1-6 8 16,-3 3-8-16,4 0 0 0,-1-10 9 0,-3 4-9 16,0 3 0-16,4-1 9 0,-4-2-9 0,0-1 0 15,0 4 15-15,0-3-4 0,0-4-1 0,-4 10 0 16,4-9 2-16,-3 2 0 0,3 1 0 0,-4 2 0 15,1-2-3-15,-4 0 0 0,3-1 0 0,-3-2 0 16,0 9-9-16,0-7 10 0,0 7-10 0,0-6 10 16,-4 9-10-16,4-4 0 0,4 1 0 0,-4 0 0 15,0 3 0-15,7 0 0 0,-7 0 0 0,-4 0 0 16,7 3 0-16,-3 0-12 0,4 1 4 0,-4-1607 8 16,3 3218-11-16,-3-1602 11 0,4-4-8 0,-4 0 8 15,3 4-24-15,1-4 1 0,-1 4 0 0,1 0 0 16,3-1 31-16,-4-3 5 0,4 4 2 0,0 0 0 15,4-4-24-15,-4 4-5 0,3-7-1 0,1 6 0 16,3-2 15-16,-4-4 13 0,4 0-2 0,-3 1-1 0,3-1-10 16,0-6 0-16,0 6 0 0,0 0 0 0,0-6-8 15,0 7 8-15,0-7 0 0,0 0 0 0,0 0 0 0,-3 0 0 16,6 0 0-16,-6 0 0 0,3 0 0 0,0 0 0 0,-3-7 0 16,3 7 0-16,-4-3 8 0,4 0-8 15,-3-3 0-15,-1 6 8 0,4-6-8 0,-3-1-17 0,-1 1 4 0,1 0 1 16,-4-4 23-16,3-2 5 0,1 6 0 0,-4-4 1 15,0 4-17-15,0-4 8 0,0 1-8 0,0 0 0 16,0-1 9-16,-4 4-9 0,4-3 0 0,-3-1 9 16,-1 1-9-16,1 2 8 0,-1-5-8 0,-3 2 8 15,4 4-8-15,-4-6 0 0,0 9 9 0,0-7-9 16,-1 10 0-16,1-3 0 0,4 0 0 0,3 3 0 16,-11 0 0-16,4 3-8 0,0-3 8 0,0 3-12 15,-3 7 12-15,3-10 0 0,-1 3-9 0,1-3 9 16,0 9 0-16,0-3 0 0,4 1-9 0,-4-1 9 15,3 0 0-15,1 4 0 0,3-1 0 0,-4 0 0 16,4 4-10-16,0-7 10 0,0 4-8 0,4 2 8 16,-1-2 0-16,1 2-10 0,-1-2 10 0,1-4 0 15,3 3 0-15,0 4-8 0,0-10 8 0,0 6 0 16,0-9 0-16,0 10 0 0,0-7-8 0,4-3 8 16,-4 0 0-16,0 6 0 0,0-6 0 0,0-6 0 15,0 6 8-15,0 0-8 0,0 0 11 0,0-3-11 16,-3-7 12-16,-1 10-12 0,1-6 12 0,-1 0-12 15,1-1 9-15,-4-2-9 0,3 3 0 0,-3-7 9 16,0 7-9-16,0 3 0 0,0-7 9 0,-3 1-9 16,3 3 0-16,-4 3 8 0,1-7-8 0,3 10 0 0,-4-3 0 0,4 3 0 15,-3-3 0-15,-1-3 0 0,4 6 0 0,-7-3 0 0,7 3-10 0,0 0 10 32,0 0-44-32,0 0-1 0,0 0-1 0</inkml:trace>
  <inkml:trace contextRef="#ctx0" brushRef="#br0" timeOffset="149028.193">9327 6577 474 0,'0'0'9'0,"0"0"4"0,0 0-13 0,0 0 0 0,0 0 0 0,0 0 0 0,0 0 66 0,0 0 10 15,0 0 3-15,0 0 0 0,0 0-34 0,0 0-6 16,0 0-2-16,0 0 0 0,0 0 10 0,0 0 1 15,0 0 1-15,0 0 0 0,0 0-6 0,0 0-2 16,0 0 0-16,-7 0 0 0,7 0-10 0,0 0-3 16,-7 10 0-16,7-10 0 0,0 0-6 0,0 0-2 15,0 0 0-15,-7 0 0 0,7 0 0 0,0 0-1 16,-3-10 0-16,-4 10 0 0,3-6-6 0,4 0-1 16,0-7 0-16,-3 10 0 0,3-6-12 0,0-1 11 15,0-2-11-15,0-1 10 0,0 4-10 0,3-7 8 0,-3 1-8 16,0-4 8-16,0-3 2 15,0 3 0-15,0-3 0 0,0-3 0 0,4-3-10 0,-1 0 0 0,1-4 0 16,3-2 0-16,-4 2 0 0,1 1 0 0,-1-4 0 0,4 1 0 16,-3-1 0-16,3 1 0 15,0-1 0-15,0 1 0 0,0 3 0 0,-3 2 0 0,-1-2 0 16,1 3 0-16,-1 3 0 0,1 3 0 0,-4-3 0 0,0 3 0 16,3 9 0-16,-3-2 8 0,4 2-8 0,-1 4 0 15,1-1 0-15,-1 4 0 0,1-4 0 16,0 4 0-16,-1 0 0 0,1 0 0 0,-1-1 0 0,1 1 0 15,-1 3 0-15,1-3-11 0,-1 3 11 0,1-1-8 16,-4 4 0-16,0 0 0 0,0 0 0 0,7 0 0 16,-7 0 8-16,0 0-13 0,7 4 5 0,-4-1 8 15,1 3-9-15,3-3 9 0,-3 10 0 0,-1-7 0 16,1 0-8-16,-1 10 8 0,1-10 0 0,-1 13 0 16,1-6 0-16,-1 2 0 0,4-2 0 0,-3 6 0 15,-1-4 0-15,1 4 0 0,3 0 0 0,-4-3 0 16,4 2-8-16,1-5 8 0,-1-1 0 0,3-2 0 15,-3 9-8-15,0-10 8 0,0 7 0 0,0-7 0 16,0-3-12-16,0 1 4 0,4-1 8 0,-4-3-13 0,-3 3 4 0,3-2 1 16,0-1 0-16,0-3 0 15,-4 0 8-15,4 0-8 0,0-3 8 0,-3-1-8 16,0 1 8-16,3 0-8 0,-7 3 8 0,0 0-8 16,3-6 8-16,4-4 0 0,-3 4 0 0,-1 0 0 15,1 0 8-15,-1-1-8 0,1 1 8 0,-1-3-8 0,1-1 0 16,-1 1 0-16,1-1 0 0,-4-2 8 0,3-1-8 15,1 1 8-15,3-1-8 0,-3 4 8 0,-1-7-8 16,1 1 8-16,-1-4-8 0,1 3 8 16,3-3-8-16,-4 7 0 0,4-10 0 0,-3 9 0 0,-1-9 0 0,1 10 0 15,-1-10 0-15,1 6 0 0,-1 0 0 0,1 1 0 16,0-1 0-16,-1 3 0 0,1 1 0 0,-4 3 0 16,3-1 0-16,1-2 0 0,-1 8-14 0,1-5 2 0,-1 9 1 15,1-6 0 1,3-1-12-16,-4 4-2 0,4-3-1 0,-3 0 0 0,3 0 2 0,-4 2 0 15,1-5 0-15,0 9 0 16,-1-3-6-16,-3 3-1 0,7 0 0 0,-7 0 0 0,4 3 7 0,-1 6 0 0,1-5 1 0,-1 5 0 16,1 3 23-16,3 1 0 0,-4 6-9 0,1-3 9 15,-1 5 0-15,1 1 0 0,-1 0-8 0,1-3 8 16,-4 9 0-16,4-3 0 0,-1 4 0 0,-3-1 0 16,4 0 0-16,-1 4 0 0,4 2 0 0,-7 4 0 15,4-1 0-15,-1 1 0 0,-3 9 0 0,4 0 0 0,-1 0 0 16,1 0 0-16,-1 6 0 0,4 1-10 0,-3-1-1 15,3 0 0-15,0 7 0 0,0-7 0 0,0-3 11 16,0 4 0-16,0-1 0 0,-3-6-8 16,3 0 8-16,-4-3-8 0,4-6 8 0,-7 2-8 15,4-2-20-15,-4-4-3 0,0 1-1 16</inkml:trace>
  <inkml:trace contextRef="#ctx0" brushRef="#br0" timeOffset="149687.436">10209 6370 799 0,'0'0'17'0,"0"0"4"0,-3 7 1 0,-4-7 1 0,7 0-23 15,-4 6 0-15,4-6 0 0,-7 3 0 16,7-3 47-16,0 0 5 0,0 0 0 0,0 0 1 0,-3 0-7 0,3 0-2 0,0 0 0 0,0 0 0 16,0 0-20-16,0 0-5 0,0 0-1 0,-4 3 0 15,4-3-18-15,0 13 0 0,0-13 8 0,0 6-8 16,0-3 0-16,0 10 0 0,4-7 0 0,-4 0 0 15,3 7 0-15,-3-4 0 0,4 4 0 0,-4 6 0 16,3-7 0-16,1 4 0 0,-1-4 0 0,1 10 0 16,-1-9 0-16,4 6 0 0,1-4 0 0,-1-2 0 15,-4 6 0-15,1-4 0 0,-1-2 0 0,1 0 0 16,-1-1 0-16,1-3 0 0,-4 4 0 0,3 0 0 16,1-4 0-16,-1-3-16 0,-3-6 4 0</inkml:trace>
  <inkml:trace contextRef="#ctx0" brushRef="#br0" timeOffset="149974.466">10174 5979 1052 0,'0'0'44'16,"0"6"-35"-16,0-3-9 0,0-3 0 0,-3 12 0 0,3-5 8 15,0-1-8-15,0 0 0 0,0-6-12 0</inkml:trace>
  <inkml:trace contextRef="#ctx0" brushRef="#br0" timeOffset="150981.734">10527 6283 1170 0,'-25'25'24'0,"18"-19"6"0,0-3-30 0,0 7 0 0,0-7 0 0,7-3 0 15,-7 9 56-15,7-9 6 0,0 0 1 0,0 0 0 0,0 0-52 0,0 0-11 16,-7 3 0-16,7-3 0 15,0 0-17-15,-4 13-1 0,4-13 0 0,0 0 0 0,0 0 18 16,0 0-10-16,0 6 10 0,4 3-8 16,-4-9 8-16,0 0 0 0,0 0 0 0,0 7 0 15,0-7 0-15,-4 9 0 0,4-6 0 0,0 10 0 16,-3-4 0-16,3-2 8 0,-4-1-8 0,4 3 0 0,0 1 11 0,0-1-3 16,0-3 0-16,0 7 0 15,0-1 4-15,4-2 0 0,-4 2 0 0,3 1 0 0,-3-4-12 16,0 1 0-16,0-1 0 0,4-3-11 15,-1 7 11-15,-3-7 11 0,0 0-3 0,0-6 0 0,0 0-8 0,0 0 0 16,0 0 0-16,4 10 0 16,-4-10 0-16,0 6 0 0,0-6 0 0,0 0 0 0,0 0 0 0,0 0 0 15,0 0 0-15,0 0 0 0,0 0 0 16,0 0 8-16,0 0-8 0,0 0 8 0,3-6 13 0,1-4 3 0,-4 4 0 16,4-3 0-16,-4-4-4 0,3 4 0 0,-3-4 0 0,0 4 0 15,0-7-6-15,4 4-2 0,-4-1 0 0,3 1 0 16,-3-4-12-16,4-3 0 0,3 0 0 0,-4-3 0 15,1 10 0-15,3-7 0 0,-4 0 0 0,4 3 0 16,0-5 0-16,4 2 0 0,-4 6 0 0,0 1 0 16,4 2 0-16,-4-2 0 0,-4-1 0 0,4 7 0 15,0 0 0-15,4-4-16 0,-4 4 3 0,4 0 1 16,-4-1 3-16,0 1 1 0,3 6 0 0,-3-3 0 16,-7 3-13-16,0 0-3 0,4-3 0 0,3 9 0 15,0-6 0-15,-3 6 0 0,3-3 0 0,-4 1 0 16,1 5 13-16,-1-3 3 0,4 1 0 0,0 2 0 0,0 0 8 15,0-2 0-15,0 5 0 0,1 1 0 16,2-4 8-16,-3 4 3 0,0-1 1 0,0 4 0 16,0-4-12-16,0 4-17 0,0 3 4 0,-3-7 1 0,3 4 12 0,0 0 0 15,-3-7 0-15,-1 10-9 0,4-13-4 0,-3 10-1 16,-1-3 0-16,1-7 0 0,-4 6 2 0,3-2 0 16,-3-4 0-16,0 0 0 15,4 7-28-15,-4-4-6 0,0 1-1 0,-4-4 0 16,4 3-21-16,-3-2-4 0,3-7 0 0,-4 6-1 15,4-6 2-15,-3 9 1 0</inkml:trace>
  <inkml:trace contextRef="#ctx0" brushRef="#br0" timeOffset="151637.606">11359 6214 982 0,'0'0'21'0,"0"0"5"0,0 0 1 0,0 0 1 15,-3 3-28-15,3-3 0 0,0 0 0 0,0 0 0 0,0 0 16 0,-11 3-2 16,11-3-1-16,0 0 0 0,0 0-13 0,-7 0 0 15,0-6 0-15,0 3 0 0,0-1-9 0,0 1 9 0,7 3-13 16,-7-6 5-16,-4 3 8 0,1-3 0 16,3 2 0-16,-4 1 0 15,1-3 15-15,-1 6-2 0,-3 0 0 0,3 0 0 0,-3 0 23 0,0 0 4 0,4 6 0 0,-5-3 1 16,5 7-2-16,-1-4-1 0,1 4 0 0,-1-1 0 16,0 0-24-16,1 4-5 15,-1-1-1-15,1-2 0 0,3-4-8 0,0 7 0 0,0-1 0 0,3 4 0 16,1-10 0-16,-5 7 0 0,5-1 0 15,-1-2 0-15,1-1 0 0,-1 4-17 16,4-1 4-16,0 1 1 0,4-1 12 0,-4 1 0 0,3-1 0 0,-3 4 10 16,0-3-10-16,4 2 0 0,-1-2 0 0,1-4 0 15,0 4 0-15,3-1 0 0,-4-2 0 0,4-1 0 32,4-3-24-32,-4 4-6 0,3-7-2 0,1 6 0 0,0-6 32 0,-1-3 0 15,1 0 0-15,-4 0 0 0,3 0 0 0,1 0 0 0,0 0 13 0,-4-3-4 16,3 0-26-16,1-3-6 0,-1 0-1 0,1-1 0 31,-4-2-17-31,4 3-4 0,-4-4-1 0,3 1 0 0,1 3-23 0,-4-4-5 16</inkml:trace>
  <inkml:trace contextRef="#ctx0" brushRef="#br0" timeOffset="152089.791">11338 5718 767 0,'0'0'16'0,"-3"10"4"0,-1-1-20 0,4-6 0 0,-3 10 0 0,-1-4 0 16,4 1 12-16,-3-1 0 0,-1 4-1 0,4-7 0 16,-3 6-11-16,-1 1 0 0,4-4 0 0,-3 4 0 15,3-1 0-15,-4 4 0 0,4-3 0 0,-4 2 0 16,4-2 0-16,-3 2 0 0,3 1 0 0,-4-3 0 15,4 2 9-15,-3-2 0 0,-1 6 0 0,4 0 0 0,-3-1 7 16,-1 1 0-16,1 0 1 0,-4 3 0 16,3-3-9-16,1 0-8 0,3-1 12 0,-4-2-12 15,4 6 0-15,4-3 0 0,-8 0 0 0,4 3 0 0,4 0 0 0,-1-7 0 16,-3 13 0-16,4-9 0 0,-1 3 0 0,1 3 0 16,-1-3 0-16,1 0 0 0,-1-3-13 0,1 0-3 15,-1-7-1-15,1 7 0 16,-4-6-51-16,3-1-9 0,1-2-3 0</inkml:trace>
  <inkml:trace contextRef="#ctx0" brushRef="#br0" timeOffset="153068.003">11448 6160 1065 0,'0'0'23'0,"0"0"5"0,0 0 0 0,0 0 4 0,0 0-32 0,0 0 0 0,0 0 0 0,0 0 0 16,0 0 0-16,0 0 8 0,7 7-8 0,-4-4 0 0,1 0 8 0,-1 0-8 16,1 6 11-16,-1-5-11 0,1 8 0 0,-1-6 0 15,1 1 0-15,-4 2 0 0,3 4 0 0,-3-1 0 16,0 1 0-16,0-4 0 0,4 10 0 0,-4-6 0 15,0-4 11-15,0 3-3 16,4-5 16-16,-4 5 4 0,3 4 1 0,-3-4 0 0,4-5-18 0,-1 5-11 16,1 1 12-16,-1-4-12 0,1 1 8 0,3-7-8 15,0 6 0-15,-4-6 0 0,1 4 0 0,-1-1 0 16,4-3 0-16,-7-3 0 0,4 3 0 0,-4-3 0 0,7 0 0 16,-7 0 0-16,7 0 0 0,0-3 0 0,0 0 0 15,0-3 0-15,-3-1 0 0,3 4 13 0,0-6-1 16,0 3 0-16,0-4-12 0,0-2 0 0,-3-1 8 15,3 0-8-15,0 1 0 0,0-4 0 0,0 4 8 0,-4-1-8 16,4-2 0-16,-3 2 0 0,-1-6 8 0,-3 10-8 16,4-4 0-16,-1 1 9 0,-3 5-9 0,4-2 8 15,-4 3-8-15,0-4 0 0,-4 1 0 0,4 3 0 16,0-7 0-16,0 13 0 0,0-9 0 0,0 9 0 16,0 0 0-16,0 0 0 0,0-7 0 0,0 7 0 15,0 0 0-15,0 0 0 0,0 0 0 0,0 0 0 16,0 0 0-16,0 0 0 0,0 0 0 0,0 0 0 15,4-3-16-15,-4 3 2 0,0 0 0 0,4 0 0 16,-1-3-8-16,-3 3-2 0,0 0 0 0,0 0 0 16,4 3 15-16,-1 0 9 0,4-3-12 0,-3 7 12 15,-1-4 0-15,1 3 0 0,-1-6 0 0,4 9 0 16,-3-5 12-16,-1 5-3 0,1-3-1 0,3 4 0 0,-3-4 4 16,-1-3 0-16,1 10 0 0,3-1 0 0,-4 1-12 15,1-4 12-15,-1 4-12 0,1 6 12 0,3-7-12 16,0 4 8-16,0-4-8 0,0 10 8 15,0-9-8-15,0 12 0 0,0-3 0 0,0 3 8 0,0-3-8 0,0 6 12 16,4-3-12-16,-4 0 12 0,-4-3 1 0,4 3 1 16,-3-3 0-16,0 0 0 0,-1-3 4 0,1 6 1 15,-4-6 0-15,0-3 0 16,0 6-3-16,-4-1 0 0,4-2 0 0,-3 0 0 0,3 0-2 0,-4-3-1 16,-3 2 0-16,3-2 0 0,-3 0 0 0,0 3 0 15,-3-4 0-15,3 1 0 0,0 0 2 0,-7-1 0 0,-1 1 0 0,1 3 0 16,-3-4 5-16,-1 1 2 15,0-3 0-15,1-1 0 0,-1-2 3 0,0-1 1 16,-3-3 0-16,4 4 0 0,3-7-11 0,-1 3-3 0,1-3 0 0,-3 0 0 16,-1-3-12-16,0 0-12 0,1-3 3 0,-1 0 0 31,1-3-38-31,2 3-7 0,1 0-2 0,0-4 0 16,4 4-12-16,-1 0-2 0,-3 0-1 0,7 0 0 15,3 3-33-15,-3-3-8 0</inkml:trace>
  <inkml:trace contextRef="#ctx0" brushRef="#br0" timeOffset="163400.884">12936 6182 1134 0,'0'0'24'0,"0"0"6"0,0 0 1 0,0 0 1 0,0 0-32 0,0 0 0 0,0 0 0 0,-3 3 0 15,3-3 36-15,0 0 0 0,0 0 0 0,-7 4 0 16,7-4-26-16,0 0-10 0,-7 0 8 0,0 0-8 16,7 0 8-16,-11 0-8 0,4 0 8 0,0 0-8 15,0 0 12-15,0 0-4 0,-4 0 0 0,1 0 0 16,3 0 4-16,-4 0 0 0,0-4 0 0,-3 4 0 16,4 0-3-16,-4 4 0 0,0-4 0 0,-1 6 0 15,1-3-9-15,0 0 8 0,-3 0-8 0,2-3 8 16,-2 3-8-16,3 1 0 0,0-1 0 0,-1 0 0 15,1 0 0-15,0 0 0 0,4-3 0 0,3 10 0 16,0-7 8-16,0-3-8 0,7 0 12 0,-8 6-4 0,8-6-8 16,0 0 0-16,0 0 0 0,0 6 0 15,0 4-9-15,0-4-1 0,0 0 0 0,4 4 0 0,-4-7 10 16,4 6 0-16,-1 1 0 0,4-4-8 16,0 0 8-16,4-3 0 0,3 7 0 0,0-7 0 15,0 3 0-15,4-3-8 0,-4 0 8 0,3-3 0 16,-2 7 0-16,2-4-8 0,1 0 8 0,0 3 0 0,3-3 0 0,-4 3 0 15,1 1 0-15,0-7 0 16,-1 12 0-16,1-5 0 0,-4-1 0 0,4 3 0 0,-4 1 0 0,-4-7 0 16,4 9 0-16,-3-2 0 15,0-1 0-15,-4 1 0 0,-4-4 0 0,4 6 0 0,-3-2 0 0,-4 2 0 16,0 1 0-16,-4-4 0 0,1 4 0 0,-4-1 8 0,0-2-8 16,-4 2 8-16,0-2 0 0,-3 2 1 0,4-2 0 15,-4-4 0-15,-1 3-9 0,1-6 12 0,-3 7-12 16,-1-1 12-16,0-6-12 0,1 7 0 15,-1-7 0-15,1-3 8 0,-5 9-8 0,1-9 0 0,0 4 0 0,0-4-11 16,3 0-5-16,-3 0 0 0,3 0-1 0,1-4 0 31,10 4-39-31,-7-3-8 0,3 3-2 0</inkml:trace>
  <inkml:trace contextRef="#ctx0" brushRef="#br0" timeOffset="163910.433">13229 5960 900 0,'0'0'20'0,"0"0"4"0,0 0 0 0,0 0 1 0,-3 9-25 0,-1 1 0 0,4-1 0 0,-3 0 0 16,-1-6 25-16,1 10 0 0,-1-4 0 0,0 1 0 16,1-1-9-16,-1 4-3 0,1-4 0 0,-1 4 0 15,1-1-4-15,-4-5-1 0,3 5 0 0,1-3 0 16,-4-2 0-16,3-1 0 0,-3 3 0 0,4 1 0 15,-4-1-8-15,3 1 0 0,0-1 0 0,-3 0 0 16,4 1 0-16,-1-4 0 0,1 4 0 0,-1-4 0 16,1 0-26-16,3-6-1 0,-4 6 0 15,4-6 0-15,0 0-25 0,0 0-4 0</inkml:trace>
  <inkml:trace contextRef="#ctx0" brushRef="#br0" timeOffset="164617.351">13310 6446 642 0,'0'0'27'0,"4"-3"-27"16,3-4 49-16,0 7 5 0,0 0 1 0,0-3 0 15,0 0-39-15,4 3-8 0,-4-6-8 0,0 6 11 16,0 0-11-16,-4 0 0 0,4 0 0 0,1-3 8 0,-1 3-8 0,0 0 0 16,0-3 0-16,0 3 0 15,-4-7 0-15,4 7 10 0,0 0-10 0,0 0 10 0,0-3 12 0,1 0 2 16,-1 0 1-16,0 0 0 0,0-7 16 0,0 10 3 16,0-6 1-16,0 0 0 0,0-1-20 0,-4 1-4 15,5 0-1-15,-1 0 0 0,-4-4-12 0,8-2-8 16,-4-1 8-16,3 4-8 0,-3-4 11 0,4 1-3 15,-4-1 0-15,0 4 0 0,0-7-8 16,0 4 0-16,0-4 0 0,-3 3 0 0,-1 7 0 0,1-7 0 16,-4 4 0-16,3 0 0 0,-3 9 0 15,0 0 0-15,0-7 0 0,-3 1 0 0,-1 0 0 0,1 0 0 16,3 6 0-16,-4-7 0 0,1 1 0 0,3 6-11 16,-11 0 3-16,1-3 0 15,-1 3-24-15,4 3-4 0,0 6 0 0,0 1-1 16,-4 2 5-16,1 1 0 0,-1-1 1 0,-3 1 0 15,3 3 31-15,1 3 0 0,-1-1-8 0,1 1 8 0,3-6 0 0,-4 9 12 0,4-4-3 0,0 1 0 16,0 0-9-16,3-3 8 0,1-4-8 0,3 4 8 16,0 0 10-16,0-1 2 0,0-2 0 0,3-4 0 15,1 4-4-15,3-4 0 0,-4 1 0 0,4-1 0 16,4-3 0-16,0 7 0 0,-1-7 0 0,1 0 0 16,-1 7-8-16,1-7-8 0,0-3 12 0,-1 4-12 15,4-4 13-15,0 0-4 0,0-3-1 0,1 6 0 16,-1-6-17-16,3 0-4 0,-3 0-1 0,1-6 0 15,-1 6-34 1,0-3-6-16,0 0-2 0</inkml:trace>
  <inkml:trace contextRef="#ctx0" brushRef="#br0" timeOffset="165316.642">14101 6236 874 0,'0'0'19'0,"0"0"4"0,0 0 1 0,0 0 1 0,0 0-25 16,0 0 0-16,0 0 0 0,0 0 0 0,0 0 31 0,0 12 1 0,0-12 0 0,0 10 0 16,-4-1 2-16,0 0 1 0,1 4 0 0,-1-7 0 15,1 7-5-15,-1-4-1 0,1 4 0 0,-1-4 0 16,1 4 3-16,-4-4 0 0,3 7 0 0,4-4 0 16,-3 1-20-16,-4-4-3 0,0 10-1 0,3-3 0 15,1 3-8-15,-5-1 0 0,5-2 0 0,-4 3 0 16,0-7 0-16,3 10 0 0,1-9 0 0,-1-1 0 15,1 7 0-15,3-6 8 0,-4-10-8 0,4-3 8 16,0 0-8-16,0 9 0 0,0 1 0 0,0-10-11 16,0 0 11-16,0 0 11 0,0 0-3 0,0 0 0 15,0 0 7-15,0 0 1 0,0 0 0 0,0 0 0 16,0 0 12-16,4-10 4 0,-1-2 0 0,1-1 0 16,-1-6-32-16,4 4 0 0,-3-1 0 0,3-3-10 0,0-3 18 15,-3 0 3-15,3 4 1 0,-4-4 0 0,1 0-12 16,-1-3 0-16,1 3 0 0,3 0 0 0,0 0 0 0,0 0-11 15,-4 3 3-15,4 0 0 0,4 3-1 0,-4-2 0 16,0 5 0-16,0 1 0 0,4-1 9 0,-1 0 0 16,-3 4 0-16,4 3 0 0,0 3 0 0,-1-4-8 15,1 1 8-15,3 3-8 0,0 6 17 0,-3-3 4 16,3-3 1-16,-4 3 0 16,1 6-38-16,3-6-7 0,-3 3-1 0,3 1-1 15,-4 2 8-15,1 0 1 0,3 0 1 0,-4 1 0 0,1 5 12 0,-4-2 3 16,4-1 0-16,-4 0 0 15,0-2-20-15,0 8-3 0,-4-2-1 0,4-1 0 0,-3 1 32 16,3 0 0-16,0-1 0 0,-3 4 0 0,-1-4 0 0,4 4 0 0,0-10 0 0,-3 7 0 16,-1-1 0-16,1 1-9 0,-1-4 9 0,4 4 0 15,-3-1-13-15,-1-2 2 0,1-4 1 0,0 0 0 16,-4 4 2-16,3-7 0 0,-3-3 0 0,4 9 0 31,-1-6-41-31,-3-3-8 0,0 0-2 0</inkml:trace>
  <inkml:trace contextRef="#ctx0" brushRef="#br0" timeOffset="165946.993">14679 6283 918 0,'0'0'20'0,"0"0"4"0,0 0 0 0,0 0 3 0,0 0-27 0,0 0 0 15,4 0 0-15,3 6 0 0,0-6 12 0,0 0-4 0,0 0 0 0,0-6 0 16,0 6 7-16,4-3 1 0,-1-1 0 0,-3-2 0 16,4 6 0-16,-1-6 0 0,-3 0 0 0,4-1 0 15,-4 1-7-15,0-3-1 0,0-4 0 0,0 10 0 16,0-3-8-16,0-4 0 0,-3 1 0 0,-1-1 0 16,1 1 0-16,-1 3 0 0,1 3 0 0,-4-4 0 15,0-2 8-15,-4 6 0 0,4-3 0 0,-3-1 0 16,-1 1-8-16,1 3 0 0,-1-3 0 0,4 6 0 15,-7-4 0-15,0 1 0 0,4 0 0 0,-4 3 0 16,-4 0 0-16,4 0-11 0,0 3 3 0,-4 0 0 16,4 4 0-16,-3-4 0 0,3 6 0 0,0-2 0 15,-4-1 8-15,0 3 11 0,4 1-3 0,0-1 0 16,0 4-8-16,0-1 0 0,0 1 0 0,0 2 0 16,0-2 0-16,0 3 8 0,3-4-8 0,1 1 8 15,-1 6-8-15,-3-7 0 0,4 1 0 0,-1-1-11 0,1 1 11 0,3-4 0 16,0 0 8-16,0-2-8 0,0 5 0 0,0-2 9 15,3 2-9-15,-3-2 0 0,4-1 14 0,3-3-4 16,-4 4-1-16,4-1 0 0,1 1 12 0,-1-4 3 16,0 3 0-16,0-6 0 15,3 4-7-15,1-1-1 0,-4-3 0 0,3 0 0 0,1 0-16 0,-4-3 0 16,0 7 0-16,4-7-9 0,-4 0 9 0,-7 0-8 16,7-7 8-16,-4 7-8 15,4 0-26-15,-7 0-5 0,0 0-1 0</inkml:trace>
  <inkml:trace contextRef="#ctx0" brushRef="#br0" timeOffset="166520.476">15004 6185 1190 0,'0'0'33'0,"0"0"9"0,0 0-34 0,0 0-8 0,0 4 0 0,3 5 0 16,-3-3 44-16,0 4 6 0,4-4 2 0,-1-3 0 16,1 7-42-16,3-7-10 0,-7-3 0 0,0 0 0 0,3 9 0 0,4-3 0 15,-3 1 0-15,-1 2 0 16,-3-9-24-16,0 0-6 0,4 3-2 0,0 7 0 15,-4-10 32-15,3 9 0 0,-3-3 0 0,0 4 0 16,4-1 0-16,-1-6 0 0,-3-3 0 0,0 13 0 0,0-4 0 0,0 1 0 16,0-4 0-16,0-6 0 0,0 9 0 0,0-9 0 15,0 0 0-15,4 6 0 0,-4-6 0 0,3 7 0 16,1 2 0-16,-4-9 0 16,0 0-12-16,0 0 3 0,0 0 1 0,0 0 0 0,0 0 8 0,0 0-8 15,0 0 8-15,0 0-8 0,0 0 8 0,0 0 0 16,0 0 0-16,0 0 0 0,0 0 0 0,0 0 0 15,0 0 8-15,-4 0-8 0,-3-9 11 0,4 9-3 0,-4-3 0 0,-1-1 0 16,1-2-8-16,4 3 0 0,-4-6 0 0,3-1 0 16,1 4 0-16,-4-3-17 15,3-4 4-15,4 1 1 0,-3 2 3 0,-1 1 1 0,4-4 0 0,-3 7 0 16,6-4 8-16,-3-2 0 0,-3 3 0 0,6-1 0 16,1 1 0-16,-1 2 11 0,1 1-3 15,3 0 0-15,0-4-8 0,0 1 8 0,0 3-8 0,4 3 8 16,-4 0-8-16,3-1 0 0,1 1 0 0,-4 0-11 15,3-3 11-15,-3 0 0 0,4 6 0 0,0-7 0 32,-4 7-44-32,0-6-6 0,0 6-2 0,3-3 0 15,-3 0-16-15,-3 0-4 0</inkml:trace>
  <inkml:trace contextRef="#ctx0" brushRef="#br0" timeOffset="167208.307">15522 6035 813 0,'0'0'17'0,"0"0"4"0,0 0 1 0,0 0 2 0,0 0-24 0,0 6 0 0,4 1 0 0,-4-1 0 16,3 0 14-16,4-3-2 0,-7 3-1 0,0-6 0 15,7 4 3-15,-3 2 1 0,-1-3 0 0,-3 3 0 16,4 1-15-16,0-1 9 0,-4-6-9 0,3 6 8 16,-3 0-8-16,4 1 0 0,-4-1 0 0,0-6 8 15,-4 9 9-15,4-2 2 0,-3-1 0 0,3 3 0 16,0 1 13-16,-4-1 2 0,0 4 1 0,4-1 0 16,0 1-35-16,0-4 0 0,4 4 0 0,-4 2 0 15,0-2 0-15,4-1 8 0,-4 1-8 0,3-7 10 16,1 10-10-16,-1-10 8 0,1 7-8 0,-1-4 8 15,1-6 4-15,-1 10 0 0,1-7 0 0,-4-6 0 0,3 3 4 16,-3-3 2-16,0 0 0 0,4 6 0 0,3 1-6 16,-7-7-2-16,0 0 0 0,0 0 0 0,3 0 6 0,-3 0 2 15,0 0 0-15,0 0 0 0,7 6-8 0,0-6-2 16,1-6 0-16,-8 6 0 0,7 0 8 0,-4 0 0 16,4-7 1-16,-3 1 0 0,3 3-17 0,-4-3 0 15,1 0 0-15,-1-4 0 0,1 1 28 0,-1 2 4 16,1-2 2-16,-1 0 0 0,-3-1-34 0,4-2 0 15,3 5 0-15,-3-2 0 0,-1 0 0 0,4-1 0 16,-3-2 0-16,-1 9 0 16,1-7 0-16,3-2 0 0,-4 2 0 0,4-2 0 0,0-1 0 0,0 4 0 0,4 2 0 15,-4-2 0-15,0 0 0 0,0 2 0 0,0 1 0 0,0 0 0 16,0-1-12-16,0 1-8 16,1 0-3-16,-5-3 0 15,4 9-8-15,0-4-1 0,4 1-1 0,-4-3 0 16,0 6-35-16,3-3-8 0,1-3 0 0</inkml:trace>
  <inkml:trace contextRef="#ctx0" brushRef="#br0" timeOffset="167943.062">16041 6207 957 0,'0'0'20'0,"0"0"4"0,0 0-24 15,0 0 0-15,0 0 0 0,0 0 0 0,0 0 49 0,7 0 5 16,-4 0 1-16,4-3 0 0,-3 3-44 0,3 0-11 0,-3 0 0 0,3 0 0 16,-4 0 0-16,4 0 0 0,0-6 0 0,-3-3 0 15,3 9 8-15,0-7-8 0,0 1 0 0,0 6 8 16,-3-6 0-16,3 3 0 0,-4 0 0 0,4-4 0 15,-3 4 4-15,-1-3 0 0,1 0 0 0,-1-1 0 16,4-2 6-16,-3-1 2 0,3 1 0 0,-4-3 0 16,5 5-10-16,-5-5-2 0,1-1 0 15,3 4 0-15,-4-4 0 0,1 4 0 0,-4-1 0 0,3 1 0 16,-3-4-8-16,0 10 0 0,0-6 0 0,0 6 0 16,0-3 0-16,-3-1 0 0,3 7 0 0,0 0 0 15,-4-3 0-15,1 0 0 0,-1-3 0 0,1 6 0 16,-4-7 0-16,7 7 0 0,-8 0 0 0,1 0-11 15,0 7 11-15,0-4 0 0,-3 3 0 0,3 4 0 0,0-1 0 16,-4 0 0-16,4 4 0 0,-4-1 0 16,4 1 0-16,-3 0 0 0,3 2 0 0,0 1 0 0,3-4 0 0,-3 4 0 15,4-7 0-15,3 4 0 16,-4 0 0-16,0 2 0 0,1 4-10 0,3-6 10 0,0 2 0 0,0 1 12 16,0 0 0-16,0-4 0 15,3 1-12-15,1-4 0 0,3 4 0 0,0-1-10 0,-3 1 18 0,3-4 3 16,0 1 1-16,-4-7 0 15,4 6-12-15,0 1 0 0,4-1 0 0,-8-3 8 0,5 0-8 0,-1 1 0 16,0 2 0-16,0-6 8 16,0 4-8-16,0-4 0 0,0 0 0 0,3 0 0 15,-2-3 11-15,2 3 0 0,1-3 0 0,-1-3 0 0,1 3-11 16,3 0 8-16,-3-3-8 0,-1 0 8 0,-3 0-8 16,4 3 0-16,-1-7 0 0,-3 7-11 15,4-3-19-15,0 0-4 0,-4-3-1 0</inkml:trace>
  <inkml:trace contextRef="#ctx0" brushRef="#br0" timeOffset="169863.571">16835 6302 418 0,'0'0'12'0,"0"0"2"0,0 0-14 0,0 0 0 0,0 0 0 0,0 0 0 15,0 0 30-15,0 0 3 0,0 0 1 0,0 0 0 16,0 0 12-16,0 0 2 0,0 0 1 0,0 0 0 16,0 0-4-16,0 0-1 0,0 0 0 0,0 0 0 15,0 0-4-15,0 0-2 0,0 0 0 0,0 6 0 16,0-6 0-16,0 0 0 0,0 6 0 0,0-6 0 15,0 9-19-15,0-9-4 0,0 7-1 0,0-7 0 16,-4 6-3-16,4 0-1 0,0-6 0 0,-3 10 0 16,-1-4 16-16,4 0 3 0,-4 4 1 0,4-7 0 15,0-3-16-15,-3 9-3 0,-1-6-1 0,1 10 0 16,-1-7-2-16,1-3-8 0,3 7 12 0,-4-1-4 16,4-3-8-16,-3 7 8 0,-1-4-8 0,1 4 8 0,-1-1-8 15,1 4 0-15,-1-3 0 0,1-1 0 16,-1 1 0-16,1-4 0 0,-1 4 0 0,0-1 0 0,1-6-13 15,-1 4 1-15,1-1 1 0,3-9 0 16,-4 3-34-16,4-3-7 0,0 0-2 0</inkml:trace>
  <inkml:trace contextRef="#ctx0" brushRef="#br0" timeOffset="191744.255">17304 6082 996 0,'0'0'28'0,"-7"0"7"0,7 0-35 16,-7 0 0-16,0 6 0 0,0-6 0 0,7 0 45 0,-8 3 3 0,1 1 0 0,-3 2 0 16,3-3-32-16,0 3-7 0,-4-3-1 15,4 4 0-15,4-1-8 0,-5-3 0 16,8-3 0-16,0 0 8 0,0 0 7 0,0 0 1 0,0 0 0 0,0 0 0 31,0 0-16-31,0 0 0 0,4 9-12 0,0-5 12 0,-1 5 0 0,4-3 0 0,0-3 0 0,0-3 0 16,4 7 0-16,-1-7 0 0,5 3 9 0,-5-3-9 15,4 0 13-15,-3 0-2 0,-1-3-1 0,5 3 0 16,-1-3-10-16,0-1 0 0,3 1 0 16,-3 0 0-16,4 0 0 0,-4 0 0 0,4-3 0 15,-4-7 0-15,-3 10 0 0,3-7 0 16,-4 1 0-16,-3-3 8 0,0 8-8 0,0-5 12 0,-3 0-12 0,-1-1 12 15,1 1 0-15,-4-1 0 0,-4 1 0 0,4 0 0 16,-3-1 4-16,-1 1 0 0,1-1 1 0,-4 1 0 16,0 3-9-16,-4-7-8 0,1 4 12 0,-1-1-12 15,0 1 0-15,-3 3 0 0,0-4 0 0,0 7-12 0,0-3-6 16,0 3-1-16,-4 3 0 0,1 0 0 16,-1 0 19-16,0 3 12 0,1 3-1 0,-1 0-1 0,4 4-10 15,-4-1 0-15,4-3 0 0,0 10 0 16,0-3 0-16,0-1-11 0,3 4 3 0,1 0 0 15,-1-7 8-15,4 4 0 0,0-1 0 0,0-3 0 16,3 4 0-16,4-4 14 0,0 1-3 0,0-1-1 16,0 1-10-16,4-1 0 0,3-3 0 0,-3 7 0 15,3-4 0-15,0 1 0 0,0-1 0 0,0 0-11 16,0 1 11-16,3-1 0 0,1 1 0 0,0-1 0 16,-1 1 0-16,1-1 0 0,-1 0 0 0,4 1 0 0,1-1 0 15,-1-3 0-15,0 1 0 0,0-1 0 0,0-3-13 16,-3 0-7-16,-1 7-2 0,-3-7 0 15,4 0-6-15,-1 0-2 0,1-3 0 0,0 3 0 16,-1-3-33-16,1 0-6 0,-1 0-2 0</inkml:trace>
  <inkml:trace contextRef="#ctx0" brushRef="#br0" timeOffset="192164.53">17709 5646 1018 0,'0'0'28'0,"0"0"8"15,0 0-28-15,0 0-8 0,0 0 0 0,0 0 0 16,0 0 0-16,7 6 0 0,-3-2 0 0,-4-4 0 16,4 3 0-16,3-3 0 0,-4 0 0 0,1 6 8 15,3-3 19-15,-4 6 4 0,1-2 1 0,-1 2 0 16,1 4-32-16,-1-1 0 0,1 1 0 0,-1 2 0 0,1-2 16 0,-4 6-4 16,0 0 0-16,3 3 0 0,-3 0-3 0,0-4-1 0,0 7 0 15,0-3 0-15,0 7-8 0,4-4 0 0,-4 0 0 0,0 0 0 31,4-3 0-31,-1 0 0 0,1 0 0 0,-1-3 0 0,1-1 0 0,-1-2 0 0,1 3 0 16,3 0 0-16,-4-1-14 0,1 1-5 0,-1-3-1 16,1 0 0-1,-4-4-16-15,3 4-3 0,-3-4-1 0,0 1 0 16,0-7-30-16,0 7-6 0,0-7-2 0</inkml:trace>
  <inkml:trace contextRef="#ctx0" brushRef="#br0" timeOffset="192569.884">17582 6126 786 0,'8'3'33'16,"-1"-3"-33"-16,0 0 44 16,3 0 1-16,-3 0 1 0,4 0 0 0,-4-3-31 0,3 3-7 0,5-3 0 0,-5 0-8 15,4-4 12-15,0 1-4 0,0 0 0 0,4-4-8 16,0-2 42-16,3 2 2 0,0-5 0 0,0 2 0 31,0 1-28-31,1 2-4 0,-1-2-2 0,0-1 0 0,0 4-10 0,-3-1 0 0,-1 4 0 0,-3-3 8 16,1 2-8-16,-1 1 0 0,0 0 0 0,-4 6 0 15,1-3 0-15,0 0 0 0,-4-1 0 0,0 4 0 16,-7 0-12-16,0 0-4 0,0 0 0 0,0 0-1 31,0 0-22-31,0 0-4 0,3 0-1 0</inkml:trace>
  <inkml:trace contextRef="#ctx0" brushRef="#br0" timeOffset="193497.208">18380 6308 928 0,'0'0'20'0,"0"0"5"0,0 0 1 0,0 0 0 0,0 0-26 0,0 0 0 0,0 0 0 0,0 0 0 16,7 3 16-16,0-3-3 0,3 0 0 0,1 0 0 15,0-3 8-15,-1 3 2 0,1-6 0 0,-1-1 0 16,4 7-8-16,-3-3-2 0,3-6 0 0,0 2 0 16,-3 1-13-16,3 0 8 0,0-4-8 0,0 1 0 0,-3 0 13 0,-1 6-3 15,1-7-1-15,3 4 0 0,-3-4 9 0,3 4 2 16,-7-6 0-16,7 5 0 0,-4 1 9 15,1 3 3-15,3-6 0 0,-3 2 0 0,-1-2-10 0,1-1-2 16,-1-2 0-16,-2 2 0 0,-1 1-20 0,3-3 9 16,-6 5-9-16,3-2 0 15,-4-1 16-15,1 1-3 0,-1-3-1 0,1 5 0 16,-4-5-4-16,3 2 0 0,1-9-8 0,-4 7 12 16,0 6-12-16,0-10 0 0,0 3 8 0,-4 1-8 15,4 6 0-15,-3-1 9 0,-1 1-9 0,1 0 8 0,-4 3 5 16,-4-4 1-16,1 7 0 0,3-3 0 15,-4 6-36-15,0-3-7 0,1 7-2 0,-1-1 0 16,1 0-1-16,-1 0-1 0,0 1 0 0,-3-4 0 16,4 9 5-16,3-2 2 0,-4-1 0 0,1 1 0 0,-1-4 26 15,4 6 0-15,0 4 0 0,0-3 0 0,0 2 0 0,0 1 0 0,0-3 0 0,3 2 8 16,1 1-8-16,-1-4 0 0,1 1 0 0,-1 0 8 16,0-4-8-16,4 7 0 0,-3-7 0 0,3 4 0 15,-4 2 0-15,4-2 0 0,0-1 0 16,0 1 0-16,0-1 0 0,0-2 0 0,4 2 0 15,-4-5 0-15,0-1 0 0,3 0 0 0,-3 4 0 0,4-1 0 16,3 0 0-16,-3-2 0 0,3-1 0 0,0 0 8 16,0 4 9-16,0-4 3 0,3-3 0 0,-3 0 0 15,4 3-20-15,-4-2 0 0,4-1 0 0,-4-3 0 16,3 9 0-16,1-6 0 0,-1-3 0 0,1 7 0 16,0-4 0-16,-1 0 0 0,1-3 0 0,3 0 0 0,-4 0 0 15,5-3 13-15,-5 0-2 0,1-4-1 0,-1 7-21 16,4 0-4-16,-3-3-1 0,0 0 0 0,3-3-4 0,-4 3-2 15,1-7 0-15,0 7 0 16,-4 0-86-16,3-3-18 0</inkml:trace>
  <inkml:trace contextRef="#ctx0" brushRef="#br0" timeOffset="193944.226">19117 5765 942 0,'0'0'20'0,"0"0"4"0,0 0-24 0,7 7 0 0,-3-1 0 0,3-3 0 15,-4 3 24-15,1-6 1 0,-1 10 0 0,4-7 0 16,-3-3-25-16,-1 9 8 0,4-6-8 0,-3-3 0 16,-4 0 0-16,3 13 0 0,1-7 0 0,-4 4 0 15,4-4 31-15,-1 6 1 0,-3-2 0 0,4-1 0 16,-4 4-10-16,0-1-2 0,0 1 0 0,0 6 0 0,0-4-8 16,-4 7-1-16,1-6-1 0,-1 9 0 0,0-3-10 0,1 3 0 15,-1-6 0-15,1-3 8 16,3 5-8-16,-4 5 0 0,1-4 0 0,3-1 0 0,0 5 0 0,0-8 0 15,0 1 0-15,3 0 0 16,-3-3 0-16,0 3 0 0,0-4 0 0,4-2 0 0,-4-1 0 0,3 1 0 16,1-4 0-16,-4 1 0 0,3-7-9 0,1 9 9 15,-4-5-12-15,4-1 12 0,-4 0-26 0,0-6 2 16,0 0 0-16,0 0 0 16,3 3-58-16,-3-3-11 0,0 0-3 0</inkml:trace>
  <inkml:trace contextRef="#ctx0" brushRef="#br0" timeOffset="194337.736">19413 5778 908 0,'0'0'38'0,"0"0"-30"16,4 3 16-16,-1 3 3 0,-3-6 1 0,7 0 0 15,-3 10-13-15,-4-10-3 0,4 3 0 0,-4-3 0 16,7 9 0-16,-4-6 0 0,1 4 0 0,-4 2 0 16,0-3 7-16,0 4 1 0,0-7 0 0,0 9 0 15,-4 1-5-15,4-4-1 0,-3 4 0 0,-1-1 0 0,1 4 8 16,-1 3 2-16,-3-7 0 0,3 14 0 0,-3-5-5 0,4-2-1 15,-4-3 0-15,3 6 0 0,-3 0-5 0,4 0-1 16,-4 0 0-16,3-3 0 0,4 6-12 0,0-3 9 16,0 0-9-16,0 0 8 0,0-4-8 0,0 1 0 15,4 0 0-15,-4-3 0 0,3 2 0 0,1-5 0 16,-4 3 0-16,3-4 0 0,-3 1 0 16,4-1-11-16,-4 4 3 0,0-10 0 0,3 7-13 0,-3-1-3 15,4-5 0-15,-4 2 0 16,3-3-56-16,-3-6-11 0,0 0-2 0</inkml:trace>
  <inkml:trace contextRef="#ctx0" brushRef="#br0" timeOffset="194980.053">19607 6342 727 0,'0'0'16'0,"0"0"3"0,0 0 1 0,0 0 0 0,4 0-20 0,3 0 0 0,0 0 0 0,0 0 0 0,0 0 34 0,0 0 2 15,0 0 1-15,0 0 0 0,0-3-9 0,-3 3-1 16,3-3-1-16,4 3 0 0,-4-6 3 0,3 3 1 16,1-7 0-16,-4 7 0 15,3-6-18-15,-3-1-3 0,0 7-1 0,1-6 0 0,-1-4 7 0,-4 10 1 16,4-10 0-16,0 4 0 0,-3 0-4 0,3-4 0 16,0 1 0-16,0-4 0 0,0 6-3 15,0 1-1-15,0-3 0 0,-3-4 0 0,-1 3-8 0,1-2 8 16,-4-1-8-16,3 3 8 0,-3 1 0 0,0 2 0 15,-3 1 0-15,-1 3 0 0,-3 0-8 0,4-1-17 0,-1 1 4 16,-3 3 1-16,0 3 1 0,0 0 1 16,-4 0 0-16,1 3 0 15,-1-3-13-15,1 9-2 0,-1-5-1 0,-3 2 0 0,3 3 26 16,-3 1 0-16,-3-1 0 0,2 4 0 0,5-1 0 0,-4 4 0 0,3-10 0 0,-3 7 0 16,3 5 0-16,-3-2 0 0,4-3 0 0,-1 2 0 15,1 4 0-15,-1-6 0 0,0 9 0 16,1-10 8-1,3 10-29-15,0 0-6 0,0-6-1 0,0-4 0 0,3 7 28 0,-3-3 0 0,7-4 0 16,-4 4 0-16,8 0 17 0,-4-1 9 0,0-2 2 0,4 3 0 16,3-1-28-16,-4-2 0 0,4-1 0 0,0 1 0 15,0-4 15-15,4 1-3 0,-1-1 0 0,1-3 0 16,0 7 4-16,3-7 0 0,-4 0 0 0,4 1 0 16,1-4-7-16,-1 0-1 0,0-3 0 0,3 0 0 15,1 0-8-15,-4-3 0 0,0 3 0 0,0-10 0 16,0 7-17-16,1-6-6 0,-5 3-1 0,4-7-327 15,-3 4-65-15</inkml:trace>
  <inkml:trace contextRef="#ctx0" brushRef="#br0" timeOffset="198582.392">20764 6176 759 0,'0'0'16'0,"0"0"4"0,0 0 1 0,0 0 1 0,0 0-22 16,-7 6 0-16,7-6 0 0,-7 7 0 0,4-1 0 0,3-6 0 0,-4 9 0 0,1-2 0 15,3-7 0-15,-7 6 0 0,7-6 0 16,-4 6 0-16,4-6 44 0,0 0 4 0,0 0 0 0,-3 6 1 15,3-6-5-15,0 0-2 0,0 0 0 0,0 13 0 16,-4-4-1-16,4-9 0 0,0 0 0 0,4 10 0 16,-4-1-4-1,0 1-1-15,3-7 0 0,-3 9 0 0,4-2-19 0,-4-1-4 0,3 0-1 0,-3 4 0 16,4-7-12-16,-4 10 8 0,0-4-8 0,0 1 0 16,0 0 9-16,3 2-9 0,-3-2 8 0,0-1-8 15,4 4 8-15,-4 0-8 0,3-1 0 0,1 1 8 16,-1-3-8-16,-3 5 0 0,4 1 0 0,-1-3 8 15,1 6 2-15,-4-10 0 0,4 7 0 16,-4 0 0-16,3 0-10 0,-3 3 0 0,4-7 0 0,-4 4 8 16,0 0-8-16,0-3 0 0,0-1 0 0,-4 1 8 15,8-6-8-15,-4 2 0 0,-4 1 0 0,1-4 8 16,3-9-8-16,0 6 8 0,0-6-8 0,0 0 8 0,-4 7-8 16,4-7 12-16,0 0-12 0,0 0 12 15,-7 6 0-15,7-6 1 0,-11 3 0 0,4-3 0 0,0 0 15 0,7 0 2 16,-7-3 1-16,0-3 0 15,0 2 2-15,0 1 1 0,4-3 0 0,-5-3 0 0,1-4-19 0,0 1-4 16,4 2-1-16,-1-6 0 16,-3 1-10-16,4-1 0 0,-4-3 0 0,3 0-11 0,-3 7 11 0,4-4 0 15,-1-3 0-15,1-3 0 16,-1 7 0-16,-3-4 0 0,3 3 0 0,1-6 0 0,-1 13 0 0,1-7 0 16,-1 1 0-16,4-1 0 15,-3 0 0-15,3 1 0 0,-4-1 0 0,4-3 0 0,0 7 0 16,0-4 0-16,0 3 0 0,0 1 0 0,0-1 0 15,4 1-8-15,-1-4 8 0,1 3 0 0,-1 1 0 0,1-4 0 0,3 4 0 16,0-1 0-16,-3 1 0 0,3 2-10 16,0-2 10-16,0 5 0 0,0-2-8 0,0 3 8 15,0-1 0-15,0 1 0 0,0 3-12 0,-4 0 12 0,-3 3-12 16,11-6 12-16,-4 6-24 0,0 0 3 0,4-4 0 0,-1 1 0 16,-3-3 9-16,4 6 3 0,0 0 0 15,-1 0 0-15,1 6 9 0,3-6-13 0,-4 0 5 0,1 0 8 16,3 0-11-16,-3 3 11 0,3-3-8 15,-4 4 8-15,1-4 0 0,0 6-10 0,-4 0 10 0,3-3 0 16,-3 4-29 0,0-4 1-16,-3 3 0 0,3-3 0 15,-4 7-1-15,4-7 0 0,-3 6 0 0,-4-3 0 0,4 1 29 0,-4 2 0 0,3-6 0 16,-3 10 0-16,-3-4 0 0,3-9 0 0,0 10 0 0,-4-4 0 16,0 3 0-16,1 1 0 0,-4-7 0 0,3 9 0 15,-3-5 13-15,0 2-4 0,-3-3-1 0,3 4 0 16,-4-7 1-16,0 6 0 0,-3-6 0 0,4 4 0 15,-4-4 2-15,0 0 0 0,3 0 0 0,-3 0 0 16,3 0 2-16,-3-3 1 0,7 0 0 0,-4 0 0 16,-3 0-1-16,7 0 0 0,7 0 0 0,-10 0 0 15,10 0-13-15,-7 0 0 0,7 0 0 0,0 0 0 0,-7 0 0 0,-4 0-16 16,11 0 3-16,-7 0 1 16,0 0-28-16,7 0-4 0,-7 7-2 15,7-7 0-15,-7 3-32 0,7-3-6 0,0 0-2 0</inkml:trace>
  <inkml:trace contextRef="#ctx0" brushRef="#br0" timeOffset="210964.621">20976 6264 662 0,'0'0'14'0,"0"0"3"0,0 0 1 0,0 0 2 0,0 0-20 16,0 0 0-16,4-3 0 0,3 0 0 0,0-1 24 0,-4 1 0 0,4 0 1 0,-7 3 0 15,4-3-13-15,3 0-4 0,-7 3 0 0,3-6 0 16,-3 6 6-16,0 0 1 16,0 0 0-16,0 0 0 15,0 0 5-15,0 0 2 0,0 0 0 0,0 0 0 0,0 0 22 0,0 0 5 0,4 0 1 0,-4 0 0 16,0 0 2-16,0 0 1 0,0 0 0 0,0 0 0 16,4-3-31-16,-4 3-6 0,7-4-2 0,-4-2 0 15,-3 6-5-15,7 0-1 0,-7 0 0 0,4 0 0 16,3 0-8-16,-7 0 0 0,7 0 0 0,-7 0 8 15,3 0 2-15,4 0 0 0,-7 0 0 0,4 10 0 16,3-7-2-16,-3 3-8 0,-1 0 12 0,-3 0-4 16,4 4 0-16,-4-4 0 0,3 4 0 0,-3-7 0 15,0 6-8-15,0 1 0 0,0-4 0 0,4 3 0 16,-4 1 0-16,3-1 0 0,-3-3 0 0,4 7 0 16,-1-7 0-16,-3 3 0 0,4-2 0 0,-1 2 0 15,1-6 0-15,3 7 0 0,-4-4 0 0,4 0 0 16,-3 1 0-16,-4-7 0 0,0 0 0 0,0 0 0 15,0 0 0-15,0 0 0 0,0 0 0 0,0 0 0 16,0 6 0-16,0-6 0 0,0 0 0 0,0 0 0 16,0 0 26-16,0 0 0 0,0 0 0 0,0 0 0 0,0 0-11 0,0 0-3 15,0 0 0-15,0-6 0 16,-4-1-3-16,1 1-1 0,-1 0 0 0,1-4 0 16,-1 4 0-16,1-3 0 0,-1-4 0 0,1 4 0 15,-1-1-8-15,1-2 0 0,-1-1 0 0,1 4 0 0,3-4 0 0,-4 1 0 16,4-1 0-16,0 7 0 15,0-7 0-15,0-2 0 0,4 2 0 0,-1 1 0 0,1-1 0 0,-1 0 0 0,4 4 0 16,-3 0 8-16,3-1-8 16,0 1-11-16,0-4 3 0,0 1 0 0,0 2 8 0,0-2-8 0,0 2 8 15,0 1-8-15,0 0-3 0,0-1 0 16,0 1 0-16,4 3 0 0,-4-1-11 0,4 1-2 0,-4 3-1 0,3 0 0 31,-3 0-19-31,0 3-3 0,0 0-1 0,4 0 0 16,-4 6-45-16,0-3-10 0,0 6-1 0</inkml:trace>
  <inkml:trace contextRef="#ctx0" brushRef="#br0" timeOffset="211697.526">21463 6229 1058 0,'0'0'23'0,"0"0"5"0,0 0 0 0,0 0 3 0,0 0-31 16,7 7 0-16,4-7 0 0,-1 0 0 0,1 0 32 0,-1 0 1 0,1-3 0 0,0-1 0 15,-1 4-33-15,1 0 0 0,-4 4 0 0,3-4 0 16,-6 3 0-16,3-3 0 0,0 0 0 0,-7 0 0 15,7 0 0-15,-7 0 0 0,4 0 0 0,-4 0 0 16,0 0 0-16,0 0 0 0,0 0 0 0,0 0 0 16,0 0 42-16,0 0 2 0,0 0 0 0,0 0 0 15,0 0-20-15,0 0-3 0,0 0-1 0,0 0 0 16,0-13-8-16,0 10-3 0,0-6 0 0,-4-1 0 16,4-2-9-16,-3 5-14 0,3-2 3 0,-4 0 1 15,0 2-7-15,1-2-2 0,-4 3 0 0,3-1 0 16,-3 1-20-16,0 3-4 0,-3-3-1 15,3 2 0-15,-4 1 12 16,0 0 3-16,-3 0 0 0,4 3 0 0,-1 0 17 0,1 0 3 0,-1-3 1 0,-3 6 0 16,3 0 8-16,-3 3 0 0,0 1 8 0,4-4-8 15,-5 0 0-15,1 3 0 0,0 1 0 0,4 2 0 16,-1 0 11-16,0 1-3 0,1 2 0 0,-1 1 0 0,4-4 3 0,0 7 0 16,0 0 0-16,0-1 0 15,3 4-11-15,1 0 12 0,-1 0-12 0,1-4 12 16,3 4-12-16,0 0 0 0,3-3 0 0,-3 6 0 15,4-10 0-15,-1 7 0 0,1-3 0 0,0-4 0 0,-1 1 0 0,4-1 0 16,-3-2 0-16,3 2 0 16,0-2 0-16,0-1 0 0,0-3 0 0,0 1 0 0,0-1 0 0,0-3 0 15,0 3 0-15,4-6 0 0,-4 7 0 16,3-7 0-16,1 0 0 0,-4 0 8 0,4-7-18 0,-4 4-4 0,0-3-1 16,3 0 0-1,1-4-17-15,-4 1-4 0,3-4-1 0</inkml:trace>
  <inkml:trace contextRef="#ctx0" brushRef="#br0" timeOffset="212412.09">21629 6223 1257 0,'0'0'53'0,"0"0"-42"15,0 0 23-15,0 0 5 0,0 0 1 0,0 0 0 0,0 0-40 0,0 0 0 16,0 0 0-16,0 0 0 16,0 0 0-16,0 0 0 0,0 0 0 0,7 13 8 0,-7-13-8 0,3 6 0 15,-3-6 0-15,0 6 0 16,0-6 0-16,0 10 0 0,-3-1-8 0,3 0 8 0,0-2 0 0,-4 2 8 0,1 4 0 0,-1-4 0 15,1 0 1-15,-1-2 1 0,1 5 0 0,-1-2 0 16,4 2 2-16,-3-2 1 16,3 2 0-16,-4-9 0 0,4 10-13 15,4-4 9-15,-4 1-9 0,3-7 8 0,1 6-8 16,-1-6 0-16,1 7 0 0,-4-10 0 16,0 0 0-16,0 0 0 0,0 0 0 0,0 0-11 0,3 3 11 0,-3-3-8 0,4 6 8 15,-4-6-8-15,0 0 8 0,0 0 0 16,0 0 0-16,0 0 0 0,3 3 14 0,-3-3 5 0,0 0 1 0,4-3 0 15,3 0 0-15,-7 0 1 0,3-3 0 16,1-1 0-16,0 1-21 0,-1-3 0 0,1-4 0 0,3 4-8 16,-4-4 8-16,4 4 0 0,0-7 0 0,-3 4 0 15,6-1 0-15,-3 0 0 0,4 1 8 0,-4-4-8 16,4 4 0-16,-1-1 0 0,-3 7 0 0,7-7 0 16,-3 4 0-16,0 0-15 0,-1-4 3 0,1 4 0 15,-1-1 12-15,1-2 0 0,-1 8 0 0,1-5 0 16,0 6 0-16,-1-3 0 0,1-1 0 0,-1 4 0 15,-3 0 0-15,4 0 0 0,-4 3 0 0,4 0 0 16,-4 0-9-16,0 0 1 0,3-3 0 0,-3 3 0 16,0 0-12-16,1 3-3 0,-1 0 0 0,0 0 0 15,0 4 3-15,0-4 1 0,-4 3 0 0,8-3 0 16,-8 6 11-16,4 1 8 0,0-1-12 0,-3 1 12 0,0-1-13 0,-1 4 4 16,4-1 1-16,-3 4 0 0,-4 0-13 0,3-1-3 15,1 7 0-15,-1-3 0 0,1 3 12 0,-4-3 1 16,3 3 1-16,-3-10 0 0,4 7 10 0,-1-3 0 15,-3-4 0-15,4-2 0 0,-1-1 0 0,-3-3 0 16,4 7 0-16,-4-4-8 16,0-2-10-16,0-7-2 0,0 0 0 0,0 0 0 15,0 0-48-15,3 6-11 0,-3-6-1 0,0 0-1 16,0 0-15-16,0 0-2 0</inkml:trace>
  <inkml:trace contextRef="#ctx0" brushRef="#br0" timeOffset="212947.491">22528 6157 995 0,'0'0'42'15,"0"0"-34"-15,-7 0 56 0,0 3 10 16,7-3 2-16,-7 0 1 0,0 0-36 0,0-3-7 15,0 0-2-15,7 3 0 0,-7 3-32 0,0 0 0 16,0-3 0-16,-4 4 0 0,4-1 0 16,0 0 0-16,0-3 0 0,-3 3 0 0,-1 0 0 0,0 3-12 15,4-3 0-15,-3 1 0 16,-1 5 12-16,1 4 16 0,-1-1-3 0,0 1-1 0,1-4-12 0,3 4 0 0,-4-1 0 0,4 1 0 16,-3-1 0-1,2 7-16-15,5-6 3 0,-4 2 1 0,3-2 12 0,1 2 16 0,3-2-3 16,0 3-1-16,0-4-22 0,0 1-5 0,3-1-1 15,1 1 0-15,-1-4 0 0,1 4 0 0,3-1 0 0,-3 1 0 16,3-4 16-16,-4 4 0 0,4-1 0 16,4-2-9-16,-4-4-4 0,0 0-1 0,3-6 0 0,1 7 0 15,0-4 1 1,-1-6 0-16,4-4 0 0,-3 7 0 0,3-3-3 0,-3 0 0 0,3-6 0 0,0 2 0 31,-4 1-29-31,5-3-7 0,-5-1 0 0</inkml:trace>
  <inkml:trace contextRef="#ctx0" brushRef="#br0" timeOffset="213345.717">22521 5737 1154 0,'0'0'24'0,"0"0"6"0,0 0-30 0,-3 3 0 0,-1 7 0 0,1-7 0 16,-1 9 0-16,1-5 8 16,-1 2-8-16,4-3 0 0,0 7 0 0,0-4 0 0,0 4 0 0,4-4 0 15,-4 4 0-15,3-1 0 0,1 1 0 0,-1-4 0 16,1 7 0-16,-4-4-12 0,3 1 3 0,1 3 0 15,-1-1 9-15,1 4 0 0,-1-3 0 0,1 6 0 16,-1-3 16-16,1 3 6 0,0 3 1 0,-1-3 0 16,1 3-12-16,-1-3-3 0,1 0 0 0,-1 3 0 15,1 0-8-15,-4-3 0 0,3 6 0 0,1-3 0 16,-4 0 0-16,3-3 0 0,1 3 0 16,-1-9 0-16,4 6 0 0,-3-10 0 0,-1 7 0 0,1-13 0 15,0 10-14-15,-1-10-5 0,-3 4-1 0,4-7 0 16,-4-3-17-1,0 0-4-15,0 0-1 0</inkml:trace>
  <inkml:trace contextRef="#ctx0" brushRef="#br0" timeOffset="-214347.488">23213 6270 1241 0,'0'0'25'0,"0"0"8"0,0 0-33 0,0 0 0 0,0 0 0 0,0 0 0 15,-4 10 16-15,4-10-3 0,-3 9-1 0,-1-3 0 16,4-6 16-16,0 7 4 0,0 2 0 0,0-3 0 16,4 7-4-16,-1-7-1 0,1 0 0 0,-1 7 0 0,1-4 6 15,-1 1 2-15,1-1 0 0,-1-3 0 16,1 7-27-16,-4-4-8 0,3 1 0 0,1-1 0 0,-4-3 0 0,0 7-12 16,0-4 0-16,4 1 0 15,-4-7 12-15,3 9 16 0,-3-12-3 0,0 10-1 0,4-4-12 0,3 0-10 16,-4 4 2-16,8-7 0 15,-4 6 8-15,0-6 11 0,0-3-3 0,0 7 0 0,4-7-8 0,-1 3-11 16,1-3 3-16,-1 0 0 16,4 0 8-16,-3-3 11 0,3 3-3 0,0-7 0 0,0 7-8 0,-3-3 0 15,3 0 0-15,-3-3 0 16,-1 3 0-16,1-7 0 0,-1 7 0 0,1-6 0 0,0-1 0 0,-4-2 0 16,0-1-10-16,3 4 10 0,-6-4 0 0,3 1 12 15,0-1-1-15,-4-2 0 0,-3-4-11 0,4 6 12 16,-4-2-12-16,0-4 12 0,0 3-12 0,0-3 0 0,0 4-12 15,0-1 12-15,-4-3-12 0,1 3 12 0,-1 1-12 16,4 2 12-16,-3 1 0 0,-4-1 0 0,3 10 0 0,-3 0 0 31,0-3-46-31,0 2-2 0,0 1 0 0</inkml:trace>
  <inkml:trace contextRef="#ctx0" brushRef="#br0" timeOffset="-213598.428">23763 6211 315 0,'0'0'13'15,"0"0"-13"-15,0 0 44 16,0 0 7-16,0 0 1 0,0 0 0 0,0 0-4 0,0 6-1 0,0 0 0 0,0-6 0 15,4 10 21-15,-4-10 5 0,0 0 1 0,0 3 0 16,0 6-9-16,0 0-1 0,0-9-1 0,3 7 0 16,-3 2-15-16,0 1-4 0,0-1 0 0,0-3 0 15,0 4-13-15,0-1-3 0,0 0-1 0,0-2 0 16,0 5-12-16,4-2-3 0,-4-1 0 16,0 0 0-16,0-2-12 0,0 5 9 0,3 1-9 0,-3-4 8 15,0 1-8-15,-3-1 0 0,-1-3 0 0,1 4 8 16,-1 2-8-16,4-2 0 0,-3 2 0 0,-1-2 0 15,4-1 0-15,-3-3 0 0,3 4 0 0,0-1 8 16,0-9-8-16,0 0 0 0,0 0 0 0,0 0 0 16,0 0 0-16,0 0 0 0,0 0 0 0,0 0 0 15,0 0 0-15,0 0 0 0,0 0 0 0,0 0 0 16,0 0 0-16,0 0 8 0,0 0-8 0,0 0 8 16,0 0-8-16,0 0 0 0,0 0 0 0,0 0 0 15,3-9 15-15,4-1 4 0,0-2 1 0,-3-4 0 0,3-3-20 16,-4 4 0-16,1-7 0 0,-1 3 0 15,1 0 0-15,-1 0 0 0,1-3 0 0,-1 10 0 0,1-4 12 16,-4-3-12-16,3 7 12 0,1-1-12 16,0 4 0-16,3-1 0 0,-4-5 0 0,1 8-12 0,3-2 12 0,3 0 0 15,1-1 0-15,-1 4 0 16,1 0 0-16,0 2 0 0,-1-5 0 0,4 9 0 0,-3 0-20 0,0 0 1 16,-1 0 1-16,1 0 0 15,-1 6-11-15,1 1-3 0,-1-1 0 0,1 3 0 16,0 1-9-16,-1-1-3 0,1 4 0 0,-4 5 0 15,0-5 28-15,0 0 4 0,-4-1 2 0,1 1 0 0,3-1 10 0,-3 1 0 0,-1-1 0 16,-3 7-8-16,4-3 8 16,-4-4 0-16,3 7 0 0,1-3 0 0,-4-4-8 0,0 10 0 0,0-9 0 15</inkml:trace>
  <inkml:trace contextRef="#ctx0" brushRef="#br0" timeOffset="-201446.42">25033 6245 957 0,'0'0'20'0,"0"0"4"0,0 0-24 0,0 0 0 15,0 0 0-15,7 0 0 0,0 0 44 0,-7 0 3 16,0 0 1-16,0 0 0 16,0 0 5-16,0 0 2 0,0 0 0 0,0 0 0 0,0 0 34 0,0 0 7 0,0 0 2 0,0 0 0 15,0 0-42-15,0 0-8 16,0 0-1-16,-7-9-1 0,0 9-30 0,-3 0-7 0,-1-3-1 0,0-1 0 16,1 4-8-16,-4 0 0 0,3 0 9 0,1 0-9 15,-1-6 27-15,0 6 1 0,-3 0 0 0,4 0 0 16,-1 0-9-16,-3 0-2 0,3 0 0 15,4 0 0-15,-3 0-17 0,3 0 0 16,3 6 0-16,-3-2 0 0,4-1 0 0,-5 3 12 0,5-3-1 16,-4 6 0-1,3-2-31-15,1 2-7 0,-1 4-1 0,1-1 0 0,-1 4 8 0,1 0 2 0,-1-1 0 16,4 4 0-16,-3-3 9 0,3 3 9 0,0-4-13 0,0 4 5 16,0 0 8-16,0-3 0 0,0-1 0 0,3 4 0 15,1-3 0-15,-1-1 0 0,1 1 0 0,3 0 0 0,3-1 0 16,-3-2-8-16,4-4 8 0,0 4 0 15,-1-4 0-15,4 1 0 0,0-4 0 0,1 3 0 16,-5-2-12-16,4-1 4 0,-3 0 0 0,-1-3 0 16,5 1-29-16,-5 2-6 0,1-3-1 15,-4 0 0-15,0 0-16 0,-7-3-3 0,0 0-1 0,0 0 0 16,7 0-24-16,0-3-6 0,4 3-1 0</inkml:trace>
  <inkml:trace contextRef="#ctx0" brushRef="#br0" timeOffset="-200688.902">25464 6336 1148 0,'0'0'25'0,"0"0"6"0,0 0 1 0,0 0 0 0,0 0-32 0,0 0 0 0,0 0 0 0,-4-6 0 0,4 6 32 0,0 0 0 16,-7 0 0-16,7 0 0 0,0 0 7 0,-7-3 1 15,3-1 1-15,1-2 0 0,-4 6 0 0,7 0 0 16,0 0 0-16,-7-3 0 16,3-3-18-16,4 6-4 0,-7-3-1 0,0 0 0 0,7 3 22 0,-7 0 4 15,-7-7 0-15,3 7 1 16,4-3-27-16,-3 3-6 0,3 0 0 0,0 3-1 0,-4-3-2 0,4 0 0 16,0 0 0-16,0 7 0 0,-4-7-9 0,4 6 0 15,0-3 0-15,0 3 0 0,-4 0-10 0,4 1 10 16,0-1-13-16,0 0 5 15,0 4 8-15,-3-1-10 0,3 0 10 0,0 4-10 0,0 0 10 0,3-1-8 16,-3 1 8-16,0 2-8 16,3-2 8-16,-3 3 0 0,0-1 0 0,4 1 0 0,-1 0 0 0,1-4 0 0,-1 1 0 15,4 2 0-15,0-2-9 16,0-1-3-16,4 4-1 0,-1-3 0 0,1 2 13 0,3-2-9 16,0-1 9-16,0-2-8 0,3 2 8 0,-2-2 0 15,-1-1 0-15,3-3 0 0,-3 7 0 0,0-7 0 16,4 1 0-16,-4 2 0 0,0-6 9 0,0 3 4 0,0-2 1 15,0-4 0-15,4 6-26 0,-4-6-4 0,0 0-2 0,0 0 0 16,0-6 30-16,0 6 7 0,0-7 1 0,0 4 0 16,4-3-20-16,-4 0 0 0,0-7 0 0,-4 7 0 15,1-4 10-15,-1 1 2 16,1-4 0-16,-4 4 0 0,3-4 1 0,-3 7 1 0,4-10 0 0,-4 4 0 16,0-1-6-16,0-2 0 0,0-4-8 0,-4 6 12 15,1-2-12-15,-1-4 8 0,1 6-8 0,-1 1 0 16,1-4 8-16,-1 4-8 0,-3-1 0 0,4 4 0 15,-1-1 0-15,-3 1 8 0,0-4-8 0,3 7 0 16,-3-3 0-16,4 2 0 0,-1 1 8 0,1 0-8 0,-1-1 0 16,1 1 0-16,3 0 0 0,0 6 0 0,-4-6 0 15,4 6-10-15,-3-10 10 0,3 10-8 16,0 0-21-16,0 0-4 0,0 0-1 0,0 0 0 16,0 0-34-16,0 0-8 0,0 0 0 0</inkml:trace>
  <inkml:trace contextRef="#ctx0" brushRef="#br0" timeOffset="-199629.248">25633 6336 1109 0,'-7'3'23'0,"3"0"5"0,4-3-28 0,-7 0 0 0,7 0 0 0,0 0 0 15,-7 10 36-15,7-10 0 0,-3 6 1 0,3-6 0 16,-4 3-18-16,4-3-4 0,-3 3-1 0,-1 10 0 0,4-13-14 15,0 0 0-15,0 0 0 0,4 6 0 16,-4 0 0-16,0 4 0 0,3-1 0 0,1-6 0 16,-4 7 32-16,3-1 3 0,1-3 1 0,-1 4 0 15,1-4-8-15,-1 0 0 0,1 7-1 0,-1-1 0 0,4-2-17 0,-3-1-10 16,-1 4 12-16,4-4-12 16,-3 4 9-16,3-4-9 0,0-3 0 0,-3 7 9 0,3-1-9 15,0-2 0-15,0-1 0 0,0 4 8 16,0-4-8-16,0-3 0 0,0 4 0 0,0-1 8 0,0 1 7 0,0-4 1 15,-3 3 0-15,3-5 0 16,0 8-24-16,0-6-5 0,3-3-1 0,-2 7 0 0,2-7 22 16,1 3 4-16,-4-6 0 0,3 3 1 15,1 1 0-15,-4-4 0 0,4 0 0 0,-1 0 0 0,-3 0-2 16,0-4-1-16,0 1 0 0,0-3 0 0,4 6 10 16,-8-3 1-16,5 0 1 0,-1-4 0 0,-4 7 2 0,1-6 1 15,3-3 0-15,-4 3 0 16,4-7-12-16,-3 10-2 0,3-7-1 0,-4 1 0 0,1-4 0 0,3 1 0 0,-3-4 0 15,-1 4 0-15,1-1 1 0,-1-6 0 0,4 7 0 0,-3-4 0 16,-1 4-1-16,1-1 0 0,-4 4 0 0,3-4 0 16,-3 4 2-16,0-1 1 0,0 4 0 15,0 0 0-15,4-4-13 0,-4 7 11 0,0 0-11 0,0 3 10 16,0 0-10-16,-4-6 0 0,4 6 0 0,0-3 8 16,0-7-8-16,0 10-11 0,0 0 3 0,0 0 0 15,0 0-8-15,0 0 0 0,0 0-1 0,0 0 0 16,0-6-7-16,0 6-2 15,0 0 0-15,0-3 0 0,0-3-129 0,4-1-25 0</inkml:trace>
  <inkml:trace contextRef="#ctx0" brushRef="#br0" timeOffset="-196527.856">26367 5894 1804 0,'0'0'37'0,"0"0"10"0,0 6-38 0,0 0-9 0,0 4 0 0,3-4 0 16,-3 0 25-16,4 4 3 0,-1-7 1 0,1 6 0 16,-1 1-21-16,1-4-8 0,-4 0 0 0,0 4 9 15,3-4-9-15,-3 0 0 0,0 0 0 0,4 7 0 16,-4 0 0-16,0-4 0 15,0 4 0-15,0 2 8 0,0-2-8 0,0-1 0 0,-4 1 9 0,4-1-9 16,-3 1 8-16,-1 3-8 0,4 2 10 0,-3-2-10 16,-1 9 0-16,1-3 0 0,-1 3 0 0,1-3 0 15,-1 3 0-15,1 7 0 0,-1-4 0 0,4 0 0 16,-3 0 0-16,3 4 0 0,0-4 0 0,0 3-10 16,3-3-19-16,-3-6-4 15,4 3-1-15,-1-3 0 0,1 3-9 0,-1-9-1 16,1 0-1-16,3-4 0 0,-4 1-36 0,1-4-7 0,3 1-2 15</inkml:trace>
  <inkml:trace contextRef="#ctx0" brushRef="#br0" timeOffset="-196150.213">26120 6455 1504 0,'0'0'43'0,"0"0"9"0,7-3-42 0,0 3-10 15,3-3 0-15,1 0 0 0,0 0 16 0,3-4 2 0,0 4 0 0,0-6 0 16,0 6-18-16,4-7 0 0,-1 4 8 0,1 0-8 16,0-4 21-16,-4-2 1 0,3 9 0 0,-3-7 0 15,1 4-7-15,-1 3-2 0,-4-3 0 0,1-1 0 16,-1 4-13-16,1 0 0 0,-4 3 0 0,0 0 0 16,0-6 0-16,0 6 0 0,-3-3 0 0,-4 3 0 15,0 0 0-15,0 0 0 0,0 0 0 0,0 0 0 16,0 0-55-16,0 0-4 0,0 0-1 0</inkml:trace>
  <inkml:trace contextRef="#ctx0" brushRef="#br0" timeOffset="-194556.105">26758 6512 933 0,'0'0'26'0,"0"0"6"0,0 0-32 0,0 0 0 0,0 0 0 0,0 0 0 15,0 0 12-15,0 0-12 0,0 0 12 0,0 0-12 16,0 0 10-16,0 0-10 0,0 0 8 0,0 0-8 16,0 0 20-16,0 0 0 0,0 0-1 0,0 0 0 15,4 3-3-15,-4-3 0 0,0 0 0 0,7 3 0 16,-4-3 5-16,4 6 1 0,0-6 0 0,0 3 0 16,1-3-2-16,-1 3 0 0,0-3 0 0,3 0 0 15,1 0 15-15,-1 0 2 0,5-3 1 0,-5 0 0 16,4-3-12-16,0 3-2 0,-3-7-1 0,3 10 0 15,0-6-23-15,0 3 0 0,-3 0 0 0,3 0 8 16,-3-4-8-16,-1 4 0 0,-3-6 8 0,4 6-8 16,-4-7 0-16,0 7 0 0,-4-3 0 0,1 0 8 15,-1-1-8-15,-3-5 0 0,0 6 0 0,-3-4 0 0,-1 4 0 16,1-7 0-16,-4 10 0 0,0-6 0 0,-4 2 0 16,4-2 0-16,-3 0 0 0,2-1 0 0,-2 7 27 0,-1 0 4 15,-3-3 1-15,4 3 0 0,-5-1-21 0,1-2-11 16,0 6 12-16,0 0-12 0,-3 0 0 0,2 0 0 0,-2 0-12 15,-1 6 3 1,0-2-19-16,-3-1-4 0,4 6-1 0,3-6 0 0,-4 10 23 0,4-7 10 0,0-3-8 16,0 10 8-16,3-4 0 0,0 1 8 0,-3 2 0 0,4 1 0 15,3 2 2-15,-4 1 1 0,4 0 0 0,0-1 0 16,0 7-11-16,3-3 12 16,-3 3-12-16,7-3 12 0,-3 3-12 0,3-10 0 0,3 10 0 15,-3-6 8-15,4 0 4 0,-1 3 0 0,1-1 0 0,-1-2 0 16,5-3-12-16,-1 5-11 0,0-5 3 0,0-1 0 15,0 1 16-15,3 0 4 0,-3-4 1 0,0-6 0 16,4 10-13-16,-4-7 0 0,4 0 0 0,-1 0-10 16,-3-2 10-16,4 2 0 0,-1-6 8 0,1 3-8 15,0-3 0-15,-1 3 0 0,4-3 0 0,-3 0 0 16,-1-3-29-16,1 0-11 0,0-3-1 0,-1 2-1 16,1-2-49-16,-4 3-9 0,3-6-3 0</inkml:trace>
  <inkml:trace contextRef="#ctx0" brushRef="#br0" timeOffset="-193822.558">27280 6411 1022 0,'0'0'21'0,"0"0"5"0,0 0-26 0,0 0 0 0,0 0 0 0,4 0 0 15,-4 0 39-15,3-6 2 0,-3 6 1 0,0 0 0 16,4-3-11-16,-4 3-3 0,0-6 0 0,0 6 0 15,-4-10 29-15,4 1 6 0,0 9 1 0,0 0 0 16,-7-7-10-16,0 1-2 0,0 0 0 0,0 3 0 16,0 3-36-16,0 0-7 0,-4 0-1 0,1 0-8 15,3 0 11-15,-4 0-11 0,4 0 10 0,-3 0-10 16,3 3 0-16,-4-3 0 0,4 0 0 0,-4 3 0 16,1 0 0-16,3 7 0 0,-4-7 0 0,4 6 0 15,0 1-12-15,-4-1 12 0,4-3-12 0,0 7 12 16,0-1-8-16,4 7 8 0,-4-3 0 0,3-4 0 15,1 7-16-15,-4-3 4 0,3 3 1 0,0-4 0 16,4 7-14-16,-3-6-3 0,3 3-1 16,0-4 0-16,0 4 4 0,3-3 1 0,1-3 0 0,0 5 0 15,-1-8 12-15,4 2 4 0,-3-5 0 0,3 5 0 16,0-6 8-16,3 4 0 0,-3-4 0 0,4 0 0 16,0-3 0-16,-4-3 11 0,3 0-3 0,1-3 0 0,-1-3-8 15,-3 6 0-15,0 0 0 0,4-6 0 0,-4 0 8 16,0-1-8-16,0 1 12 0,0-3-4 0,0-4 8 0,0 0 0 15,-3-2 1-15,3 2 0 0,-3-6-7 0,-1 4-2 0,4-4 0 16,-3 3 0-16,-1-3-8 0,1 1 0 0,3-1 0 0,-4 3 0 16,-3-3 0-16,4 7 0 0,-4-4 0 0,3 4 0 15,-3 2 0-15,0 1 0 0,0-1 0 0,-3 7 0 16,3 3-14-16,0-3-5 0,0 3-1 0,-4-6 0 16,4 6 9-16,0 0 2 0,0 0 0 0,0 0 0 15,0 0 0-15,0 0 0 0,0 0 0 0,0 0 0 16,-7 6-6-16,4 0-1 0,-1 10 0 0,1-3 0 15,-1-1 2-15,4 4 0 0,-3-4 0 0,-1 7 0 16,4 0 14-16,0 0 0 0,0-4 0 0,0 7-9 16,0 0-4-16,4-3-1 0,-1 0 0 0,1 3 0 15,-1-3 14-15,1 0 0 0,3-4 0 0,-4 4-9 16,4-6-17-16,0-1-3 0,0-2-1 16</inkml:trace>
  <inkml:trace contextRef="#ctx0" brushRef="#br0" timeOffset="-193133.037">27531 6396 1212 0,'0'0'25'0,"0"0"6"0,0 0-31 0,0 0 0 0,0 0 0 0,0 0 0 15,0 0 16-15,3 3-4 0,1 0 0 0,-4-3 0 16,7 6-3-16,-4-3-1 0,1 4 0 0,-1-4 0 16,1 0-8-16,0 9 0 0,-1-5 0 0,1 2 0 15,-1-3 28-15,1 4 3 0,-1-1 1 0,-3-3 0 16,4 7-32-16,-1-4 0 0,1 1 0 0,-4-1 0 16,3-3 0-16,-3 10 0 0,4-10 0 0,-4 7 0 15,0-1 11-15,3 1-11 0,1-4 12 0,-4 4-12 16,3-1 10-16,1-2-10 0,-1-1 8 0,1 1-8 15,0-4 0-15,-1 3 8 0,1 1-8 0,3-1 0 16,-4-3 0-16,4 4 0 0,-3-7 0 0,3 10 0 16,0-13 0-16,0 9 0 0,3-3 0 0,-2-3 0 15,2 1 0-15,-3-4 8 0,4 0-8 0,-1 0 0 16,4 0 0-16,-3 0 8 0,0 0-8 0,3-4 0 16,0 1 11-16,0-3-3 0,0 3-8 0,0-3 12 15,0-1 8-15,-3-2 0 0,-1-1 1 0,5 1 0 0,-5 3-1 16,4-4 0-16,-3 1 0 0,3-4 0 0,0 4-20 15,-3-4 0-15,3-2 0 0,-4-1 0 0,4 0 12 0,-3 1-3 16,0-4 0-16,-1 0 0 0,1 0 2 0,-4 4 0 0,0-7 0 16,0 3 0-16,0 3 0 0,-3-6 0 0,-1 10 0 15,-3-4 0-15,0-3-11 0,-3 7 0 0,-1-4 0 0,0 3 0 16,-3 4 31-16,0-3 1 16,0-1 0-16,0 4 0 0,-3-1-20 0,3 4-3 15,0 0-1-15,0-1 0 0,-1 4-8 0,-2 0-11 0,3 0 3 0,0-3 0 16,7 6-16-1,-4 0-4-15,4 0 0 0,0 0 0 16,-7 0-36-16,7 0-7 0,0 0-1 0</inkml:trace>
  <inkml:trace contextRef="#ctx0" brushRef="#br0" timeOffset="-192636.024">28409 6731 2059 0,'0'0'43'0,"0"0"9"0,0 0-41 0,0 0-11 0,0 0 0 0,0 0 0 16,0 0 64-16,0 0 10 0,0 0 2 0,0 0 1 15,0 0-106-15,0 0-22 0,0 0-4 0,0 0-1 16,0 0 84-16,0 0 16 0,0 0 3 0,0 0 1 16,0 0-39-16,0 0-9 0,0 0 0 0,0 0 0 15,0 0 0-15,0 0 0 0,0 0 0 0,0 0 0 16,0 0-76-16,0 0-16 0,0 0-4 0,-10-3-1 15,3 3-37-15,0-3-7 0,-1-3-2 0</inkml:trace>
  <inkml:trace contextRef="#ctx0" brushRef="#br0" timeOffset="-153531.355">31694 6258 1058 0,'0'0'23'0,"-4"9"5"0,1 0 0 0,-5 4 3 0,5-7-31 0,-4 13 0 0,0-6 0 0,0-1 0 0,0 4 0 0,0-7 0 16,3 4 0-16,-3-1 0 16,0 1-9-16,3-4-8 0,-3 1-2 0,0-1 0 0</inkml:trace>
  <inkml:trace contextRef="#ctx0" brushRef="#br0" timeOffset="-137450.498">29256 6073 1637 0,'0'0'34'0,"0"0"8"0,0 0-34 0,0 0-8 0,0 0 0 0,0 0 0 15,0 0 0-15,0 0-11 0,0 0 3 0,0 9 0 16,-4 0 0-16,1-5 0 0,3 8 0 0,0-3 0 15,-4 1 8-15,4 2 0 0,0 1 0 16,-3 0 0-16,-1-1-12 0,1 13 0 0,-1-3 0 0,1 0 0 16,-4 3 34-1,0 0 6-15,-1 3 2 0,1 1 0 0,-3-4-30 0,-1 6-13 0,1-3 1 0,-4-6 0 16,3 10 12-16,-3-7 10 0,3 3-2 16,1-6 0-16,-1 0-8 0,4 0 10 0,0-7-10 0,0 4 10 15,0-3-10-15,3-3 12 16,1 5-12-16,-1-5 12 0,1 3-12 0,3-4 0 0,0-2-12 0,0 2 12 15,0-6 0-15,0-6 0 0,0 0 0 0,0 0 0 16,0 0-34-16,0 0-2 16,0 0-1-16,0 0 0 0,0 0 11 0,0-6 2 0,0-6 1 0,3 5 0 15,-3-8-163-15,0 2-33 16</inkml:trace>
  <inkml:trace contextRef="#ctx0" brushRef="#br0" timeOffset="-136714.315">29182 6088 1086 0,'-4'-12'46'16,"4"-1"-37"0,0 7 35-16,0-3 8 0,0 9 0 0,0 0 1 15,0 0-18-15,0 0-4 0,0 0-1 0,0 0 0 0,0 0-16 16,0 0-3-16,0 0-1 0,0 0 0 0,0 0-10 16,0 0 8-16,0 0-8 0,0 0 8 0,0 0-8 0,0 0 8 0,0 0-8 0,0 0 8 15,0 0 1-15,0 0 0 0,0 0 0 0,0 0 0 16,0 0 2-16,7 9 0 0,-3-6 0 0,-1 0 0 15,4 3-11-15,0-2 12 0,-3 2-12 16,3-3 12-16,0 3-12 0,0-3 0 0,0 1 0 0,0 5 8 16,0 0-8-16,4-6 0 0,-4 4 0 0,4-1 0 15,-1 13 0-15,1-3 0 0,-4 2 0 16,3 4 0-16,-3-3 0 0,-3 6 0 0,3-3 0 0,-3 3 0 16,3-3 0-16,-4 3 0 0,1-3 0 0,-1 3 0 15,1-3 0-15,-1 3 8 0,1-3-8 16,-4 3 8-16,3-3 7 0,1 3 1 0,-4-3 0 0,3-3 0 15,1-3-16-15,-4-4 0 0,3 1 0 0,1-1 0 16,-4 4 0-16,3 3 0 0,1-6 0 0,0 5 0 16,-1-5 0-16,1-1 0 0,-1-2 0 0,1-4 0 15,-1-3 0-15,-3-3 0 0,0 0 0 0,0 0 0 16,0 0 0-16,0 0-8 0,0 0 8 0,0 0 0 16,0-6 0-16,-3-3 17 0,3-4-1 0,-4 7-1 15,1-10-15-15,3 0-13 0,-4 1 2 0,1-4 1 16,3-3 10-16,0 0 0 0,-4-6 0 0,4-4-8 15,4 4 8-15,-4-3 0 0,3 6 0 0,1-10 0 16,3 7-10-16,-4-3-6 0,1-4-2 0,-1 7 0 16,1 0 18-16,-1 0-10 0,4 2 10 0,-3 4-8 15,3 1 8-15,0-1 0 0,0 6 0 0,0 0 0 16,0 1 0-16,-3 8 0 0,3-2-9 0,-4-1 9 16,1 4 0-16,-1 3 0 0,1-3 0 0,-4 6 0 15,0 0 0-15,0 0 0 0,0 0-9 0,0 0 9 0,0 0 0 16,3 6-10-16,1 3 10 0,-1-2-8 0,1-1 8 15,-1 7 0-15,1-4 0 0,0 3 0 0,-1 1 0 0,4 0 0 16,-3 2 0-16,3 1 0 0,-4 0 0 16,4-1 0-16,0 4-11 0,0 0 11 0,0-3 0 0,0 2 0 15,1-2 0-15,-1 3 0 0,-4-3 0 0,4-1 0 0,0 4 0 16,0-3 0-16,-3-4 0 0,3 10 0 16,-4-3 0-16,1-3 0 0,3 6 0 0,-3-7 0 15,-1 7 0-15,-3 3 0 0,4-3 0 0,-1-3 0 0,-3 0 0 16,4 3 0-16,-4 0 8 0,0 0-8 0,0 0 0 0,0 0 0 15,-4-3 0-15,4-4 0 0,0-2 0 16,-3 2 0-16,3-5 12 0,0-1-4 0,0-2 0 0,0 2-8 16,0-9 8-16,0 0-8 0,0 0 0 0,0 0 0 15,0 0 0-15,0 0-9 0,0 0 1 0</inkml:trace>
  <inkml:trace contextRef="#ctx0" brushRef="#br0" timeOffset="-134930.338">30060 6396 900 0,'0'0'20'0,"0"0"4"16,0 0 0-16,0 0 1 0,0 0-25 0,0 0 0 0,0 0 0 0,0 0 0 0,0 0 39 0,0 0 2 16,0 0 1-16,0 0 0 15,0 0-17-15,0 0-3 0,0 0-1 0,0 0 0 0,0 0-4 0,0 0-1 16,0 0 0-16,0 0 0 16,0 0 0-16,0 0 0 0,0 0 0 0,0 0 0 0,0 6 4 0,0-6 0 15,0 0 0-15,0 6 0 16,-3-3 2-16,3 10 1 0,0-13 0 0,0 6 0 0,0 0-5 0,0-6-1 0,0 0 0 0,0 0 0 15,0 0-8-15,0 0-1 0,0 0-8 16,0 0 12-16,0 0-12 0,0 7 8 0,0-7-8 0,0 6 0 31,0-6 8-31,0 6-8 0,0-6 0 0,3 3 0 0,-3-3 0 0,0 10 0 0,0-7 0 0,4 9 0 16,-4-12 0-16,0 7 0 0,0 2 0 0,0-3 0 16,0 4 19-16,0 2-3 0,-4-2 0 0,4-1 0 31,-3-3-25-31,-1 7-6 0,4-4-1 0,0 1 0 0,-3-4 28 0,3 3 4 0,-4-2 2 0,4-1 0 15,-3 3-18-15,3-6 0 0,0-3 0 16,-4 10 0-16,4-10 0 0,0 6 0 0,-3 0 0 0,-1-6 0 16,4 0 0-16,0 10 0 0,-4-1 0 0,4-6 0 15,0 1 0-15,0 5 0 0,0-9 0 0,0 6 0 16,0-6 0-16,-3 6 0 0,3-6 0 0,0 10 0 16,-4-7 0-16,4-3 0 0,0 0 0 0,0 0 0 15,0 0 0-15,0 0-12 0,0 0 12 0,0 0-12 0,0 0 12 16,0 9 12-16,0-5-3 0,0-4 0 15,0 0 10-15,0 0 1 0,0 0 1 0,0 0 0 0,0 0 0 0,0 0 0 16,0 0 0-16,0 0 0 16,0 0-1-16,0 0 0 0,0 0 0 0,0 0 0 0,0 0-7 0,4-4-1 15,-1-5-1-15,-3 3 0 16,4-1-11-16,0-2 0 0,-1-3 9 0,-3 8-9 16,4-5 0-16,-1 6 8 0,-3-7-8 0,4 4 0 15,-4 0 0-15,0-4 8 0,3-2-8 0,-3 6 0 0,0-4 0 0,4 1 0 16,-4-1 0-16,3-2 0 15,-3-1 0-15,4 7 0 0,-1-3 0 0,-3-1 0 0,4-2 0 0,-1 2 0 0,-3 1 0 16,4-4 0 0,-1 7 0-16,-3-3 0 0,4-1 0 0,-1 7 0 0,1-6 0 0,-4-1 0 0,3 10 0 15,1-6 0-15,-4 0 0 0,0 6 0 16,0 0 0-16,0 0-8 0,0-3 8 0,0 3 0 0,0 0-9 0,0 0 9 16,0 0 0-16,0 0-11 0,0 0 11 15,0 0-8-15,7-3 8 0,-7 3 0 0,0 0-9 0,0 0 9 16,4 3 0-16,-4-3 0 0,7 0-9 0,-7 0 9 15,0 0 0-15,0 0 0 0,0 0 0 0,7 3 0 16,-7-3 0-16,7 0 0 0,0 9 11 0,-4-6-11 16,4 10 0-16,-3-4-11 0,3 4 0 0,0-1 0 15,-3 1 11-15,-1 3 0 0,1-1 0 0,-1-2 0 16,-3-1 0-16,4 1 8 0,-4-1-8 0,0 4 0 16,0-3 8-16,0-7-8 0,0 3 10 0,-4-6-10 15,4 7 0-15,0-1 0 0,0-6 0 0,-3 10 0 16,3-4 8-16,0-9-8 0,0 0 0 0,-4 4 0 15,4 5 0-15,0-9 0 0,-3 6 0 0,3-6 0 16,-4 6 0-16,4-6 0 0,0 0 8 0,0 0-8 16,0 0 0-16,0 0 8 0,0 0-8 0,0 0 0 15,0 0 9-15,0 0-9 0,0 0 8 0,0 0-8 0,0 0 11 0,0 0-3 16,0 0-8-16,0 0 12 16,0 0-4-16,0 0 0 0,0 0-8 0,0 0 12 0,4-6-12 0,-4 0 8 15,3-3-8-15,1 2 0 16,-4-2 8-16,3-1-8 0,1 4 0 0,-4 0 0 0,3-7 0 0,1-2 0 15,-1 2 0-15,1-3 0 0,3 4 0 16,-4-1 0-16,1 1 0 0,-1-1 0 0,1 1 0 0,-1-1 0 16,1 4 0-16,0-4 0 0,-4 4 0 15,3-4 0-15,1 7 0 0,-1 0 0 0,1-4 0 0,-1 4 0 0,4-3 0 0,-3-1 0 16,-1 7 0-16,1-3 0 16,-1 0 0-16,1-1 0 0,-1 7 0 0,1-3 0 0,-1-6-8 0,-3 9 8 15,0 0 0-15,0 0 0 0,0 0-8 16,0 0 8-16,4 0 0 0,-4 0 0 0,4-3-8 0,-4 3 8 15,0 0 0-15,0 0 0 0,7-4 0 16,-7 4 0-16,0 0-8 0,0 0 8 0,3 0 0 0,-3 0 0 16,0 0-8-16,0 0 8 0,0 0 0 0,0 0 0 15,4 4-8-15,-1-1 8 0,-3-3 0 0,0 0 0 16,0 0-8-16,7 0 8 0,-3 9 0 16,-1-6 0-16,-3 7 0 0,4-1-8 0,-4-6 8 0,3 7 0 15,-3-1 0-15,0-3 0 0,4 4 0 0,-4-1 0 0,0-6 0 16,3 10 0-16,-3-4 8 0,4 1-8 15,-4-4 0-15,0-6 0 0,0 6 0 0,0-6 0 16,0 0 0-16,0 10 0 0,0-4 0 0,0 3 0 16,3 1 0-16,-3-4 0 0,0-6 0 0,0 9 0 0,0-9 0 0,4 7 0 15,-4-1 0-15,0 0 0 16,3 0 0-16,-3 1 0 0,0-7 0 0,0 6 0 16,0-6 0-16,0 0 0 0,0 9 0 0,0-9 0 15,0 0 0-15,0 7 0 0,0-7 0 0,0 6 0 0,0 3 0 0,0-6 0 16,0-3 0-16,0 0 0 15,0 0 0-15,0 0 0 0,0 0 0 0,0 0 0 16,0 0 8-16,0 0-8 0,-3 10 0 0,3-10 0 0,0 0 9 16,0 0-9-16,0 0 8 0,0 0-8 0,0 0 0 0,0 0 8 15,0 0-8-15,-7 6 0 0,7-6 0 16,0 0 0-16,0 0-14 0,0 0 5 0,0 0-9 0,0 0-2 0,0 0 0 0,0 0 0 31,0 0-112-31,0 0-22 0,0 0-5 0</inkml:trace>
  <inkml:trace contextRef="#ctx0" brushRef="#br0" timeOffset="-134079.74">30618 6552 622 0,'3'0'12'0,"4"0"5"0,0 0-17 0,0-3 0 0,0 0 0 0,4 0 0 16,0 3 34-16,-4 0 3 0,3 0 1 0,1-3 0 15,-4 0-1-15,3-4 0 0,1 7 0 0,0-3 0 16,-4 0 4-16,0-3 1 0,0 6 0 0,0-6 0 16,-4-1 2-16,4 4 0 0,-3 0 0 0,-1 0 0 15,4-3 1-15,-3-1 1 0,0 4 0 0,-1-6 0 16,1 6-37-16,-1 0-9 0,1-4 0 0,-1 1 0 16,1 3 13-16,-4 3 1 0,0-13 0 0,0 13 0 15,3-6-2-15,1 0-1 0,-1 3 0 0,-3 3 0 16,0 0-1-16,0 0 0 0,0-10 0 0,-3 7 0 15,3 3-1-15,-4-6 0 0,4 6 0 0,-3-3 0 0,3 3-9 0,-7-10 0 16,0 10 0-16,0-3 0 16,-1 3 0-16,-2 3 0 0,-1-3 0 0,1 0 0 0,-1 7 0 0,1-1 0 15,-1 0 0-15,0-3 0 16,1 7 0-16,-1-7-11 0,1-3 11 0,-1 9-12 0,0-6 12 0,1 4 0 16,3-1 0-16,-4 0 0 15,4 4 0-15,4-4 0 0,-4 0 0 0,3 0 0 0,4 7 8 0,-3-4-8 16,-1 1 10-16,0-1-10 15,4 4 0-15,-3-1 0 0,-1 4 0 0,4-4 0 0,0 4 0 0,0-3 0 16,0-7 0-16,0 6 0 16,0 4 0-16,4-3 0 0,-4-1 0 0,0 1 0 0,3-4 0 0,-3-3 0 0,4 7 0 0,-4-4 0 15,4-5 17-15,-4 8 4 0,3-6 1 16,-3 4 0-16,4-4-22 0,-4-6-12 0,3 0 2 0,1 9 0 16,3-5 10-16,-7-4 0 0,3 0 8 15,4 6-8-15,4-6 8 0,-4 0-8 0,0 0 10 0,0 0-10 16,4 0 10-16,-4-6-10 0,3 6 10 0,1 0-10 15,-1 0 12-15,5 0-3 0,-5-4-1 0,1 4 0 16,-1-3-8-16,4-3 0 0,1 6 0 16,2 0 0-16,-3 0 0 0,-3 0 0 0,3-3 0 0,-3 0 0 31,-1 3-49-31,-3-6-12 0,-3 6-3 0</inkml:trace>
  <inkml:trace contextRef="#ctx0" brushRef="#br0" timeOffset="-124387.729">2166 8312 1482 0,'0'0'62'0,"-3"6"-50"16,-1 0 20-16,4-6 4 0,-7 6 1 0,3-6 0 15,4 0-22-15,-7 10-5 0,0-7-1 0,-3 6 0 16,3 1-9-16,0-7 0 0,0 6 0 0,-4-6 0 15,0 10 0-15,1-4 10 0,-1 1-1 0,4 2 0 16,-7 1-9-16,3 3-12 0,-3-7 2 0,0 10 1 16,0-4 9-16,4-2 0 0,-5 0 0 0,1 8-8 15,4 1 8-15,3 0 14 0,0 0-3 0,0-3-1 16,0 12-10-16,-1-2 0 0,1-1 0 0,4 0 0 16,-1 7 0-16,-6-4 0 0,6-3 9 0,1 7-9 15,-4-4 0-15,0 0 8 0,3 4-8 0,-3-4 0 16,0 1 0-16,-4-4 0 0,4 6 0 0,0-2 0 15,-3-4-24-15,6-3-8 16,-6 0-3-16</inkml:trace>
  <inkml:trace contextRef="#ctx0" brushRef="#br0" timeOffset="-123937.196">1513 8493 1535 0,'11'4'64'0,"0"2"-51"16,3-3-13-16,-4 3 0 0,8-3 0 0,-4 1 0 15,7 5 0-15,0-6 0 0,4-3 0 0,-4 0 0 16,0 6-12-16,8-3 12 0,-1 1-12 0,4 2 12 0,-1-3-14 0,5 3 4 15,6-3 1-15,-7-3 0 0,8 0 9 0,2 0 0 0,5-9 10 0,-1 6-10 16,8-7 0-16,-1-2 0 16,4-4 0-16,-3 1 0 15,6-1-16-15,-7 3-10 0,8-5-2 0,-11 2 0 16,3 3 5-16,-13 1 1 0,2-1 0 0,-2 4 0 0,-11-1 8 0,-1 7 2 16</inkml:trace>
  <inkml:trace contextRef="#ctx0" brushRef="#br0" timeOffset="-123367.463">2551 8954 1569 0,'0'10'66'0,"-4"2"-53"16,4 1-21-16,-3 9-5 0,-1-3-1 0,-3 6 0 15,0 3-56-15,-4 0-11 0,-3 0-3 0,0 1 0 16,3-1 17-16,1 0 3 0,-4-3 1 0,7-3 0 16,-4 0 51-16,8-3 12 0,-1-7 0 0,4 1 0 0,4-7 0 0,6 4 0 15,1-10 0-15,6-3 0 0,-2-4-12 0,6 1 3 16,7-7 1-16,-7 1 0 0,7-1 8 0,1-2-8 15,2-4 8-15,-6 0-8 0,-4 3 8 0,0-2-8 16,0 2 8-16,-3-3-8 0,0 0 28 0,-4 0 7 0,0 1 1 16,-3-1 0-16,-1 0 12 0,-3 6 4 0,0-9 0 15,-3 1 0-15,3-5-32 0,-7 11-12 16,0-7 8-16,0 0-8 0,0 6 8 0,-4-3-8 0,-3 4 8 0,4-1-8 16,-8 0 15-16,4 10-3 15,0-3 0-15,0-1 0 0,-4 10 0 0,-3 0 0 0,-3 0 0 0,3 10 0 16,-4-7-12-16,0 9 0 0,-6-2 0 0,9 2 0 15,-6-2 0-15,0 2 0 0,4 1-8 0,2 2 8 16,1 1-10-16,0-3 2 0,4 2 0 0,3-2-520 16</inkml:trace>
  <inkml:trace contextRef="#ctx0" brushRef="#br0" timeOffset="-122694.816">3291 8794 1690 0,'-7'7'35'0,"4"5"9"0,-4 1-36 0,3-4-8 0,1 4 0 0,-1-1 0 31,-3 7-22-31,0-6-6 0,4 2-2 0,-1 4 0 15,-3 3-35-15,0 0-7 0,3-3-2 0,-3 9 0 0,0-9 48 0,-3 9 10 0,3-3 1 0,-4 0 1 16,4-3 14-16,0 6 0 0,-4-2 0 0,1 5 10 16,-1-9-2-16,-3 0 0 0,7-3 0 0,0-4 0 15,0 1 26-15,0-7 5 0,0-2 1 0,0 2 0 16,7-9-20-16,0 0-4 0,0 0-1 0,0 0 0 16,0 0-6-16,0 0-1 0,-7-9 0 0,0 6 0 15,3-10-8-15,4 0 0 0,0 1 0 0,0-1 0 16,4-2 0-16,-1-1-11 0,4-6 3 0,4 3 0 15,-1-3 8-15,5 0 0 0,-1-3-9 0,7 3 9 16,0 0-9-16,-3 0 9 0,10-6-12 0,-4 0 12 16,5 3-16-16,-5 0 3 0,-2 0 1 0,2 3 0 15,1 0-2-15,0 6 0 0,-4-3 0 0,-4 7 0 16,5 6 14-16,-5-4 16 0,1 4-3 0,-4 3-1 16,4 0-35-16,-1 3-7 0,-3 0-2 0,1 6 0 15,-1-3 52-15,3 3 9 0,-3 4 3 0,-3 2 0 0,3 4-32 0,0 3 0 16,-7-4 0-16,0 4 0 15,0 3 0-15,-3 0 0 0,-1 3 8 0,-3 0-8 0,0 0 24 0,0 4-2 16,0-7 0-16,-7 9 0 16,4 0-22-16,-4-3 0 0,3-2 0 0,-3-1 0 0,-3 3 0 0,3-3 0 0,3-3 0 15,1-3-12 1,3-7-2-16,0 4-1 0,0-4 0 0,0-5 0 16,0-7-39-16,0 0-8 0,0 0-2 0</inkml:trace>
  <inkml:trace contextRef="#ctx0" brushRef="#br0" timeOffset="-122001.027">4445 8318 1638 0,'0'12'72'0,"0"1"16"16,0-1-71-16,0 4-17 0,0 0 0 0,-4 3 0 16,1-1-12-16,-1 8-5 0,1-5-2 0,-4 5 0 15,3-4-21-15,-3 9-5 0,-3-3-1 0,-1 7 0 16,-7-1 30-16,4 4 5 0,0-4 2 0,-3 1 0 0,-1-1 9 0,4 4 0 15,3-7 0-15,-3 1 0 16,-4-1 0-16,1 0 0 0,3 1 0 0,0-4 0 0,0-3 8 0,-4 0 3 0,7-3 1 16,-3 0 0-16,-7 0-2 15,7 0 0-15,0 0 0 0,3-3 0 0,-3-1-10 0,0-2 0 16,3-3 0-16,4-4 0 16,0 0 28-16,0-2 3 0,7-7 1 0,0 0 0 0,0 0-32 0,0 0 0 0,0 0 0 15,0 0 0 1,0 0-20-16,0 0-11 0,0 0-1 0,0-7-1 0,0 1 33 0,0-6 0 15,7 5 0-15,0-2 0 0,-3-4 22 16,3 1 8-16,4-7 2 0,3 10 0 0,3-4-32 0,1-3 0 0,0 1 0 0,3-1 0 16,-7 4 0-16,7-1-13 0,0 4 1 15,0-4 0-15,0 0 12 0,1 1 0 0,-5 9 0 0,-6 0 0 16,3-4 0-16,4 4-9 0,-4 0 9 0,0 3-8 16,-4 3 8-16,8 0-10 0,-7 7 10 0,-1-7-10 15,-3 9-8-15,0-5-2 0,0 2 0 0,0-3 0 16,1 4 20-16,-1 2-12 0,-4 4 12 0,1 3-10 15,-4-3-8-15,3 9-2 0,-3-10 0 0,0 4 0 16,-3-6-8-16,-1 2-1 16,4-2-1-16,-3-4 0 0,-1 4 30 0,1-7 0 0,-1 7 0 0,0-4 0 15,-3 0-11-15,4 1 11 0,-4 2-12 0,0-5 12 16,-4 5 0-16,-3-2 0 0,-7-1 8 0,3 0-8 0,1-2 38 16,-5-1 2-16,1 0 0 0,4 4 0 15,-8-4-40-15,4 0 0 0,0 0-12 0,-1 1 4 0,5-1 8 0,-1 0 11 16,-6-6-3-16,6 0 0 15,0 0-41-15,4 0-9 0,0 0-2 0,0 0 0 16,7-3-92-16,-4 3-20 0</inkml:trace>
  <inkml:trace contextRef="#ctx0" brushRef="#br0" timeOffset="-121283.982">4572 9127 1220 0,'0'0'27'0,"0"0"5"0,0 0 2 0,0 0 0 16,4 3-34-16,3 3 0 0,-4-3 0 0,1 1 0 0,-1 8 0 0,1-6 0 15,-4 4 0-15,3-4 0 0,-3 3 0 0,0 4 0 16,0 3-12-16,0-7 3 0,-3 4 9 0,3 5 0 16,0-5 0-16,0 3 0 0,0-1 0 0,0 4 0 0,3-6 0 0,1 6 0 15,-1-4 0-15,4-2-8 0,-3-4 8 0,3 1-8 16,-4-1 8-16,5-3 0 0,2-6 0 0,-3 10-8 16,0-7 17-16,0 3 4 15,0-12 1-15,4 6 0 0,3-3 3 0,0-1 1 0,0-2 0 0,0 0 0 31,0-3-35-31,8-10-7 0,-8 6-2 0,3-9 0 16,5 7-60-16,-5-7-12 0,1-3-2 0,3-1-1 16,0-5 29-16,-10 9 5 0,6-9 2 0,1 3 0 0,-4 2 48 0,0 1 17 15,0 3-12-15,0-3 12 0,1 3 12 0,-5-3 9 0,-3 0 2 0,4 3 0 16,-1 0 0-16,-3 7 0 0,4-4 0 0,0 13 0 16,-4-4-8-16,0 7-2 0,3 0 0 0,-3 3 0 15,0 6-5-15,0 0 0 0,1 4-8 16,-1 2 12-16,-4 4 0 0,-3 0-1 0,0-1 0 0,0 10 0 15,-3-3 5-15,-1 0 2 0,1 0 0 0,-5 3 0 16,1-3-6-16,4 3-2 0,-4-3 0 0,0 3 0 16,-4-3 0-16,4 0 0 0,-3-6 0 0,-1 6 0 15,0-3 18-15,1 0 3 0,-1 3 1 0,4 0 0 16,-3-7-32-16,-1 7-8 0,4-3-1 0,0-3 0 16,0-4 24-16,0 7 5 0,0-6 0 0,3-1 1 15,1-2-10-15,-1-4-3 0,4-6 0 0,0 0 0 16,0 0-48-16,0 0-9 0,0 0-3 0</inkml:trace>
  <inkml:trace contextRef="#ctx0" brushRef="#br0" timeOffset="-120600.923">5242 9074 1594 0,'0'0'35'0,"0"0"7"0,0 0 2 0,0 0 1 0,0 0-36 0,0 0-9 0,0 0 0 0,0 0 0 15,4 9 0-15,-4-9-14 0,3 6 3 0,1-3 1 16,-4-3-26-16,3 4-4 0,-3 5-2 0,4 0 0 16,-4-2 42-16,0-1 0 0,0 3 0 0,0-2 0 15,0 2 11-15,0-3-3 0,0-6 0 0,0 10 0 16,0-10-8-16,3 6 0 0,-3-6 0 0,0 0 0 16,0 3 0-16,0-3 0 0,7 9 0 0,-7-9 0 15,0 10 23-15,0-4 9 0,4-3 1 0,-4-3 1 16,0 0-18-16,0 10-4 0,0-10-1 0,0 0 0 15,0 0-11-15,0 0 0 0,0 0 0 0,0 0 0 16,0 0 0-16,0 0 0 0,0 0 0 0,0 0 0 0,0 0 0 0,0 0-16 16,0 0 4-16,0 0 1 15,0 0 11-15,0 0 0 0,0 0 0 0,4-3-8 16,-1 3 8-16,1-7 12 0,-1 4-2 0,1-3-1 16,-4 0 5-16,3-7 1 0,1 7 0 0,-1-4 0 15,1-8-15-15,-1 5 0 0,1-3 0 0,3-2 0 16,-4-1 0-16,1 0-8 0,3 3 8 0,-3-3-10 0,-1-3 10 15,4 10-8-15,0-7 8 0,-3 3-8 16,3 1 8-16,0-1 0 0,0 0-9 0,0 10 9 0,4-3 0 0,-1-1 0 16,-3 4 0-16,0 0 0 0,4-4 0 0,-1 7-11 0,-3-6 3 15,8 9 0-15,-5-3 0 0,1 0 0 16,-1 3 0-16,1 0 0 0,3 0-1 0,-3 0 0 0,-4 3 0 0,3-3 0 16,1 3 0-16,-1-3 0 0,1 6 0 0,-4-3 0 15,0 0-3-15,0 4 0 0,0-1 0 0,0 0 0 16,-3 4 12-16,-1 5 0 15,1-2 0-15,-1 2-8 0,-3 1 8 0,0-3 0 0,0-1 0 0,0 1-8 16,0-4 8-16,0-3-10 0,0 7 10 0,4-4-10 16,-1-2-50-16,-3-7-9 15,7 6-3-15</inkml:trace>
  <inkml:trace contextRef="#ctx0" brushRef="#br0" timeOffset="-119158.744">6512 8776 1394 0,'0'0'59'0,"0"0"-47"15,0 6-12-15,4 0 8 0,3 7-8 0,-4-7 8 16,-3 0-32 0,4 7-6-16,-1-4-2 0,-3 4 0 0,0-1 23 0,4 4 9 0,-4 0-8 0,-4 6 8 15,4 0 0-15,-3 6 0 0,-1 3 0 0,1-3 8 16,-4-3 19-16,0 7 4 0,3-10 1 0,-3 3 0 15,4 0-20-15,-4 0-3 0,0 0-1 0,-1-3 0 16,-2 3 6-16,-1-3 1 0,1 0 0 0,-1 0 0 16,1-6 5-16,3 6 0 0,-1-10 1 0,-6 7 0 15,7-6-10-15,0 2-3 0,0-2 0 0,0-4 0 16,0 1 2-16,4-4 0 0,3-6 0 0,0 0 0 16,0 0-10-16,0 0 0 0,-8 0 0 0,8 0 8 15,-7-3-8-15,0-7 0 0,4-2 0 0,-1-1 0 16,4 1 0-16,4-4 0 0,-4-3-10 0,7-3 10 0,-4-3 0 15,4 0 18-15,-3-3-2 0,7 0-1 0,-4-1-6 0,3-2-1 16,4 9 0-16,4-6 0 16,-7-3-8-16,6-1-11 0,-3-2 3 0,7 2 0 0,-3 1 8 0,0 6 0 15,3-3 0-15,-3 6 0 0,-1 0-12 0,1 0 4 16,3 3 0-16,-3 3 0 0,3 4 8 0,-4-1-13 0,5 7 5 16,-1 0 8-16,0-4 0 15,0 7 0-15,0-6 0 0,0 9 0 0,-3 0 0 0,-4 0 8 0,4 6-8 16,-4 0 8-16,-3 4-8 0,3-4 0 0,-4 6 0 0,4 4 8 15,-3 0-8-15,-4 0 12 0,0-1-12 16,0 7 12-16,0-6-1 0,-3 9 0 0,-1-3 0 0,1 0 0 16,-4 0-11-16,0 0 10 0,0-3-10 0,-4 2 10 15,-3-2-10-15,4 3 0 0,-4 0 9 0,-4-3-9 16,4 3 8-16,0-3-8 0,-7 0 10 16,7-4-10-16,-4-2 0 0,-3-1 0 0,3 1 0 0,4-4 0 15,-3 1 0-15,3-4 8 0,0-3-8 0,7-3 9 16,0 0 3-16,-4 0 1 0,4 0 0 0,-7-6 0 15,4 0-13-15,3-4 0 0,0-2 8 0,0-1-8 16,3 1-12-16,-3-10-6 0,4 3-1 0,3 0 0 16,0-3 19-16,0 6-12 0,3-2 12 0,1 2-10 15,0-3 10-15,-1 0-8 0,1 0 8 0,-1-3-8 16,4 7 8-16,-7-1 0 0,8 0-9 0,-1 4 9 16,-4-1-11-16,4 1 3 0,0 2 0 0,-3 7 0 15,0-6-16-15,-1 6-4 0,-3 0 0 0,7-1 0 16,-10 4 11-16,3 0 1 0,0 0 1 0,0 7 0 0,0-4-2 15,0 9-1-15,0 7 0 0,4-3 0 16,-4-4 18-16,0 7 0 0,0-3 0 0,0 3 0 0,0-4 0 16,-3-2 0-16,3-1 8 0,-4 4-8 0,8-3 0 0,-8 2 0 15,1-2 0-15,-4 3 0 0,3-7 9 16,1 10-9-16,-4-4 8 0,3-2-8 0,-3 6 8 0,4-3-8 16,-4-4 8-16,0 10-8 0,0-3 0 0,0 0-20 15,0 9 3-15,-4-3 1 16,1 0-76-16,-4 3-14 0,3-6-3 0</inkml:trace>
  <inkml:trace contextRef="#ctx0" brushRef="#br0" timeOffset="-118497.935">7482 9255 1146 0,'0'0'32'0,"0"0"8"0,7-3-32 15,1 3-8-15,-5 0 0 0,4 0 0 0,0-3 8 0,0 0 0 0,0 3 0 0,-3-3 0 16,-1-3-8-16,4 2-12 0,0-5 4 0,-3 6 0 16,3 0 8-16,-3-3 0 0,-1-4 0 0,1-2 0 15,-1-1 0-15,1 4 11 0,-1-1-3 0,4-5 0 16,0 2 7-16,-3-3 1 0,3-2 0 0,0 2 0 16,0-6-7-16,0 0-1 0,0 6 0 0,4-6 0 15,-1 0 20-15,-6-3 3 0,3 3 1 0,0 0 0 16,0-3-7-16,0 3-1 0,-3 7 0 0,3-1 0 15,-4 0-12-15,1 4-4 0,3-4 0 0,-4 4 0 16,1-1 20-16,-4 4 3 0,0-1 1 0,0 4 0 16,-4-4-17-16,-3 4-3 0,4 6-1 0,-1-3 0 15,-3 3-11-15,-3 0 0 0,2 3 0 0,-6-3 0 16,7 6 0-16,-10 1 0 0,3-1 0 0,-1 7 0 16,1-1 0-16,-3 1 0 0,6-1 0 0,-3 10 0 0,0 0-15 15,7 0 5-15,-7 0 1 0,7 3 0 16,0 3 9-16,3-3 12 0,1 10-2 0,-1-10-1 0,8-3-9 15,-4 6 8-15,7-3-8 0,-4 0 8 0,1-3 4 16,-1 3 0-16,4-3 0 0,0 0 0 16,-3-3-4-16,-1 3-8 0,4-6 12 0,0 3-4 0,1-7 20 0,-1 4 4 15,0-1 1-15,0-2 0 0,3 6-33 0,-3 0 0 16,0-4 0-16,0 4-12 0,4-3 12 0,-4-4-12 16,4 1 12-16,3-4-12 0,-7 1 12 0,3-7 0 15,1-3 0-15,0 6 10 0,3-6-27 0,-4-6-6 16,1 6-1-16,3-3 0 15,-3 0-8-15,-1-7-1 0,1 1-1 0,-1-4 0 16,-3 4-16-16,0-4-3 0,0 4-1 0</inkml:trace>
  <inkml:trace contextRef="#ctx0" brushRef="#br0" timeOffset="-117782.577">8251 8493 1105 0,'0'0'24'0,"0"0"4"0,0 0 2 0,0 0 2 0,0 0-32 16,0 7 0-16,0-7 0 0,4 6 0 0,-4 0 13 0,0 1-4 0,4 2-1 0,-4-6 0 15,0 6-8-15,0-9 0 0,0 0 0 0,0 13 0 16,0 0 12-16,-4-1 0 0,4 1 0 0,0-4 0 16,-4 4 0-16,4 9 0 0,-3-10 0 0,-1 10 0 15,1-3 25-15,-1 0 6 0,1 6 1 0,-1-3 0 0,-3 6-20 16,4 0-4-16,-1-3-1 0,-3 10 0 15,4-1 9-15,-1 1 3 0,-3-1 0 0,0-6 0 16,0 4-17-16,0-4-3 0,0 3-1 0,0 1 0 0,3-1-10 0,-3-9 0 16,0 6 0-16,0-9 0 0,4 3 0 0,-5-6 0 15,1-7 0-15,4 4 0 0,-4 2 0 0,3-5 0 16,-3-1 0-16,4-3 0 0,-1 1 0 0,4-7 0 16,-7 6 0-16,4 0 0 0,-4 1-9 0,7-7-1 15,0 0 0-15,0 0 0 16,0 0-39-16,-4 6-8 0,4-6-2 0</inkml:trace>
  <inkml:trace contextRef="#ctx0" brushRef="#br0" timeOffset="-117044.078">7856 8989 1409 0,'18'12'29'0,"-11"-5"7"0,0-4-28 0,7 0-8 0,-7 0 0 0,7-3 0 15,1 0 0-15,-1 0 0 0,3-3 0 0,1 0 0 0,3 0 0 0,0-4-12 16,-3 7 4-16,3-6 0 16,0 0 19-16,-3 6 4 0,-1-3 1 0,1 0 0 0,0-1 9 0,-4 1 3 15,0 0 0-15,0 0 0 16,0 0-28-16,0-3 0 0,-3 6 0 0,-1-7 0 0,-2 7 0 0,2 0-11 16,1 0 3-16,-4 0 0 15,0 0-32-15,0 0-5 0,0-3-2 0</inkml:trace>
  <inkml:trace contextRef="#ctx0" brushRef="#br0" timeOffset="-113113.655">12315 8092 2234 0,'0'0'47'0,"-3"3"9"16,3 7-44-16,0-1-12 0,0 0 0 0,0 4 0 15,0-7-34-15,0 10-9 0,0-10-1 0,-4 0-1 16,4-6-211-16,0 7-41 0</inkml:trace>
  <inkml:trace contextRef="#ctx0" brushRef="#br0" timeOffset="-102431.883">24098 9202 2485 0,'7'3'104'16,"-3"0"-83"0,-4-3-21-16,3 4 0 0,4 2 0 0,-7-6 0 15,0 0-60-15,0 0-6 0,0 0-2 0,0 0 0 16,0 0 4-16,0 0 0 0,0 0 0 0,0 0 0 16,0 0-9-16,0 0-2 0,0 0 0 0</inkml:trace>
  <inkml:trace contextRef="#ctx0" brushRef="#br0" timeOffset="-93595.106">5306 9271 1044 0,'3'10'21'0,"1"-7"7"0,-1 3-28 0,1-3 0 0,3 0 0 0,-4 0 0 16,5 0 31-16,-8-3 1 0,3 7 0 0,-3-7 0 16,7 3-32-16,-7-3-15 0,0 0 2 0,0 0 0 15,0 0 27-15,4 6 6 0,-4-6 0 0,0 0 1 16,0 0 30-16,0 0 5 0,0 0 2 0,0 0 0 15,0 0-13-15,0 0-2 0,0 0-1 0,0 0 0 16,0 0-8-16,0 0-2 0,0 0 0 0,0 0 0 16,0 0-15-16,0 0-3 0,0 0-1 0,0 0 0 15,0 0-1-15,0 0-1 0,0 0 0 0,0 0 0 16,0 0-11-16,3 0 0 0,4 0 0 0,-7 0 0 0,4 0 0 0,-1 0 12 16,4 6-12-16,-7-6 12 0,0 0 1 0,0 0 1 0,0 0 0 15,0 0 0-15,0 0 2 16,4 0 0-16,-4 0 0 0,0 0 0 0,0 0-4 0,0 0 0 0,0 0 0 0,0 0 0 31,0 0-12-31,0 0 0 0,3 0-12 0,-3 0 12 0,0 0-9 0,11 4 9 0,-11-4 0 0,4 3-9 16,-4-3 9-16,3 9 0 0,-3-9 0 0,4 3 0 15,-1 7 0-15,1-4-8 0,-1 0 8 0,1 4 0 16,-1-1 0-16,1-3 0 0,-1 4 0 0,1-1 0 16,3 0 0-16,3-2 0 0,5 2 0 0,-5 1 0 15,1-4 0-15,-1 3 0 0,1-2 0 0,3-1 0 16,-3 0 8-16,-4 7-8 0,3-1 8 0,1-2-8 15,-4-4 0-15,7 3 0 0,-7-6 0 0,4 7 0 16,-4-4 0-16,3 0 0 0,-3 4 0 0,0-1 0 16,0-3 0-16,4 4 0 0,-4-7 0 0,0 3 0 15,-3-3 0-15,3 7 8 0,0-1-8 0,0-6 0 16,3 0 8-16,-3-6-8 0,4 0 10 0,0-3-10 16,-4 0 0-16,3-4 0 0,1 1 0 0,-4-4 0 15,7 4-15-15,-7-4 4 0,0 4 1 0,0-4 0 16,0 1 10-16,0-1 0 0,0 1 0 0,0-1 0 15,0-2 0-15,0-1 16 0,1 0-4 0,-1 0-1 16,0 1-11-16,0 2 0 0,-4-2 0 0,4 2 0 16,-3 1 0-16,3-1-11 0,-4 0 1 0,4 1 0 15,-3 2 1-15,0 4 0 0,-4 0 0 0,3 0 0 16,1-1 9-16,-4 7 0 0,0-6 0 0,0 6-8 0,0 0 8 16,0 0 0-16,3-3 0 0,-3 3 0 0,4-3 0 0,-4 3 0 15,3-6 0-15,-3 6-8 0,0 0 8 0,0 0 0 16,0 0 0-16,0 0 0 15,0 0-12-15,0 0 4 0,0 0 0 0,0 6 0 0,4 0 8 0,-4 4 16 0,3-7-4 16,-3 9-1-16,0 1-24 0,0 2-5 0,-3-2-1 16,3 3 0-16,-4-4 19 0,4 10 0 0,-3-3-8 0,-1 0 8 15,1 6-8-15,3-3 8 0,-7 3-12 16,-1-3 12-16,-6 6 0 0,4 3 0 0,-1 1 12 16,-3-1-3-16,3 0 8 0,-3-2 2 0,4 2 0 0,-4-3 0 15,3 1-19-15,0 5-11 0,-6-9 2 0,3 10 0 16,-4-10 21-16,4 6 5 0,0-6 1 0,-4 0 0 15,1-3-7-15,-1 0-2 0,-7 0 0 0,1-6 0 16,-1 3 5-16,-3-7 1 0,3 1 0 0,-7-1 0 16,0-2-15-16,1-4 11 0,6 3-11 0,-10-2 10 15,7-4-10-15,3 0 12 0,4-3-12 0,-1-3 12 16,1 0-12-16,4-1 12 0,-1 1-12 0,0-6 12 16,4 6-3-16,0-7 0 0,4 1 0 0,-1 0 0 15,-3-7 4-15,3 3 1 0,4 1 0 0,0-10 0 16,0 6-14-16,4-6-10 0,3-3 2 0,3 0 0 15,1 3-20-15,6-3-3 0,1 0-1 0,10 6 0 16,-3-3 4-16,6 6 0 0,5-2 0 0,2 5 0 16,12 7-9-16,-1 0-2 0,7-1 0 0,1 7 0 15,3 3-32-15,0 1-6 0,-4 5-2 0</inkml:trace>
  <inkml:trace contextRef="#ctx0" brushRef="#br0" timeOffset="-38694.226">9183 8318 1342 0,'0'0'29'0,"0"0"7"0,3 9 0 0,-3-6 3 0,4 7-31 0,-4-7-8 0,0 6 0 0,0 1 0 0,-4-7 0 0,4 9 0 16,0-5 0-16,0-1 0 0,-3 13 0 0,3-4-8 15,-4-2 8-15,1 9-12 0,-1 3 4 0,-3 3 0 16,-3 0 0-16,3 7 0 0,-4-1 8 0,-3 4 0 15,3 6 0-15,1 0 0 0,-4-3 0 0,3 6 0 16,0-3 0-16,-3 3 0 0,4 0 0 0,-4 0 0 16,-1 3 0-16,5 0 0 0,-4 0 8 0,0-3 3 15,0 0 1-15,3-3 0 0,0 0-12 0,1-6-17 16,-1-4 4-16,4-2 1 16,0-7-13-16,4 0-3 0,-1 0 0 0</inkml:trace>
  <inkml:trace contextRef="#ctx0" brushRef="#br0" timeOffset="-37798.585">9052 8330 1450 0,'0'0'32'0,"0"0"6"0,0 0 2 0,7 0 1 16,4 7-33-16,-1-7-8 0,1 0 0 0,3 0 0 15,-3 0-27-15,-1 3-7 0,1 0-2 0,0-3 0 16,-1 6-16-16,-3 4-3 0,4-4-1 0,-8 6 0 0,4 1 39 0,-3 9 7 0,-4 0 2 0,0 0 0 16,3 3 36-16,-3 0 8 0,4-3 2 0,-1 0 0 15,1 3-10-15,3 0-1 0,4 0-1 0,-1-3 0 16,4 9-11-16,0-5-3 0,1-5 0 0,2 8 0 15,-3-1-12-15,4 3 0 0,-4 4 0 0,4-1-10 16,-8 7 10-16,4 0 0 16,-3-4 8-16,0 10-8 0,-1-6 14 0,-3 0-2 0,0 6 0 15,0-3 0-15,-3-3 10 0,3-1 2 0,0-5 0 0,0 3 0 16,4-4-4-16,-4-6 0 0,0 4 0 0,0-10 0 16,-4-7-20-16,1 4-12 0,-1-6 2 0,1-4 0 15,-4-3 10-15,3 4 0 0,-3-10 10 0,0 0-10 16,0 0 21-16,-7-10-1 0,4 1-1 0,-4-7 0 15,3-6-7-15,-3 0 0 0,4-3-1 0,-1-9 0 16,4-1-11-16,4-2-9 0,-4-4 9 0,3-6-13 16,4-6 1-16,0 2 1 0,0-2 0 0,4 3 0 0,-4-7 1 15,0 10 0-15,4 0 0 0,-4 7 0 16,0-4 10-16,0 3 0 0,0 0 0 0,3 7 0 0,-3-1 9 16,8 4-9-16,-5 3 12 0,1-1-12 0,-4 4 10 0,3-3-10 15,1 9 8-15,0 0-8 0,-1 4 0 0,1-4 0 16,3 6 8-16,-7 1-8 0,3-1 0 0,-2 1-12 15,-1 2 2-15,0 1 1 0,3 3 9 16,-3-1-12-16,4 1 12 0,-4 0-12 16,0 3 12-16,4 0-13 0,-4-1 5 0,0 4 8 0,0 4-11 0,3-1 11 15,1 0-8-15,-1-3 8 0,1 9-12 0,0-6 2 16,-1 10 1-16,1-4 0 0,-1 4 9 0,1 6 0 16,0 0 0-16,-1 2-8 0,1 5 8 0,-4 5 9 15,-4-6-1-15,1 10-8 0,-1 2 12 0,1-2-12 0,-4-1 12 16,3 10-12-16,1-3 14 0,-4 0-4 0,0-1-1 0,3 4 0 15,-3-6-9-15,0 3 12 0,-3-4-12 0,6 1 12 16,-3 0-12-16,0 5 0 0,0-8 0 0,0 3 8 16,0-4-8-16,0 1 0 0,4-7 0 0,-4 0 8 15,0 0-8-15,4 4 0 0,-4-7 0 0,0 3 0 16,3-6 0-16,1 3 0 0,-1-3 0 0,1 0 8 16,-4-10-8-16,0 7 0 0,0-3 0 0,0-7-476 15,0-6-87-15</inkml:trace>
  <inkml:trace contextRef="#ctx0" brushRef="#br0" timeOffset="-37443.734">10238 9077 1821 0,'0'0'40'0,"-7"6"8"0,3 3 1 0,1-5 3 0,-1 8-41 0,0-3-11 0,4-9 0 0,-3 10 0 31,3-7-40-31,-4 10-11 0,-3-1-1 0,4 1-1 0,-4-4 28 0,0 10 5 0,3 0 2 0,-3 3 0 15,4 0 18-15,-4 3-10 0,-1 3 10 0,1 3-8 16,0-3 16-16,0 7 4 0,4-4 1 0,-4-2 0 16,-4 2-3-16,4-3-1 0,0 0 0 0,-4 7 0 15,1-10-1-15,3 9 0 0,-4-9 0 0,4 4 0 16,-3-10-8-16,-1 2 0 0,0 1 0 0,1-3-490 16,-4-3-100-16</inkml:trace>
  <inkml:trace contextRef="#ctx0" brushRef="#br0" timeOffset="-37009.137">10291 8725 1728 0,'0'0'38'0,"0"0"8"0,0 0 2 0,0 0 0 0,0 0-39 0,0 0-9 0,3 10 0 0,-3-4 0 16,0 4-12-16,0-10-5 0,0 0-1 0,0 3 0 31,0 6-10-31,-3-6-1 0,-1 10-1 0,0-7 0 0,1 3 30 0,-4-2-9 0,3-1 9 0,1 0 0 16,3-6-32-1,0 0-2-15,0 0 0 0,0 0 0 16,0 0-105-16,0 0-21 0</inkml:trace>
  <inkml:trace contextRef="#ctx0" brushRef="#br0" timeOffset="-36149.429">10908 8889 1465 0,'0'0'30'0,"0"0"9"0,0 0-31 0,0-7-8 0,-4 1 0 0,4 6 0 16,0 0 0-16,0 0 9 0,0 0-9 0,0 0 10 16,0 0-46-16,0 0-10 0,0 0-2 0,0 0 0 15,-3-3 29-15,3 3 6 0,0 0 1 0,-7 0 0 16,0 6 12-16,0-3 0 0,0 4 12 0,0-1-12 0,3 3 34 0,-3 1 0 16,3-1 0-16,-6 4 0 15,6 2-14-15,-6 4-4 0,3 0 0 0,-4 3 0 0,1 0-8 0,-5 0-8 16,1 6 12-16,0 0-12 15,4 0 15-15,-4 1-4 0,-1-1-1 0,5 0 0 16,-1 0-10-16,-3 1 10 0,4-4-10 0,-1 0 10 16,0-3-10-16,1 3 8 0,3-6-8 0,-4-4 8 0,4 7-8 0,0-9 0 15,0-1 9-15,3-2-9 16,1-7 16-16,3-3-2 0,0 0 0 0,0 0 0 0,0 0 15 0,0 0 3 16,0 0 1-16,0 0 0 15,0 0-3-15,0 0-1 0,-4-3 0 0,1-7 0 0,3 10-14 0,0-3-3 16,0-3-1-16,0-7 0 15,3 1-11-15,-3-1-9 0,4 1 9 0,-1-10-13 0,1 6-9 0,3-6-2 0,4 0 0 16,-1-3 0 0,1-3-12-16,6-4-4 0,-2 1 0 0,6 0 0 15,0 3 3-15,0-1 0 0,4 4 0 0,-1-3 0 0,1 3 25 0,0 0 12 0,-1-3-12 16,1-1 12-16,0 11 0 0,-4-4 0 0,0 3 0 0,0 0 0 16,4 3 0-16,-4 4 8 15,4-1 2-15,-4 1 0 0,4-1-10 0,-1 4 8 0,1 2-8 0,-4 1 8 16,1 6-8-16,-8 0 0 0,3 6 0 0,-3 1 0 15,-3 2 28-15,0 1 4 0,-4 2 1 0,-4 4 0 16,1 3-17-16,-1 3-3 0,-3 3-1 0,-3-3 0 16,-4 6 2-16,0-3 0 0,0 0 0 0,-4-3 0 15,-3 9-14-15,3-6 0 0,-3 4 8 0,0-1-8 16,0 0 9-16,0-3-1 0,0-3 0 0,-4 3 0 16,4-3-8-16,-4 0 0 0,1 0-12 0,-1 0 12 15,4 3-24-15,0-3 2 0,0-3 1 0,3 0 0 16,1-4-90-16,2-2-17 15</inkml:trace>
  <inkml:trace contextRef="#ctx0" brushRef="#br0" timeOffset="-35479.392">11737 8801 2026 0,'0'0'44'0,"-4"6"10"0,1 0 2 0,-1 1 1 0,-3-1-45 0,4 3-12 0,-1 1 0 0,-3-1 0 31,0 4-27-31,-3 2-7 0,-1-2-2 0,-3 9 0 0,-4 0-4 0,1 0 0 0,-5 0-1 16,1-4 0-16,0 11 41 0,-4-1 12 0,1-3 1 0,3 6 0 15,-4-2-13-15,0 2 0 0,0 0 0 0,4 1 0 16,0-1 0-16,0 0 0 0,0-2 0 0,3-1 0 16,4 0 0-16,0-6 0 0,7-3 0 0,0-7 0 15,0 7 12-15,7-6 0 0,3-4 0 0,4-3 0 16,4 1-22-16,-1-4-5 0,1 0-1 0,3-3 0 16,0-3-19-16,7 0-4 15,1-4-1-15,2-5 0 0,1-1 17 0,3-9 3 0,4 7 1 0,-4-7 0 0,0-7 19 16,4 1 12-16,-4 3-1 0,1 0-1 15,-5-6 2-15,-3-1 0 0,1-2 0 0,-5 2 0 16,4-2 23-16,-3 0 5 0,0-4 0 0,-1-3 1 16,1 0-41-16,0-6-16 0,-4 0 1 0,3 0 0 0,1-3 15 15,-4-3-12-15,0-1 12 0,0 1-12 16,0 3 12-16,-3-6 0 0,0 8 0 0,-1 1 0 0,-3 0 0 0,0 7 0 16,-3-4 0-16,-1 6 10 15,-3 4 11-15,0 2 3 0,0 4 0 0,-3 6 0 0,3 0-2 0,-4 6 0 16,1-2 0-16,-1 11 0 15,1 1-12-15,-4 3-2 0,7 3-8 0,0 0 12 0,-7 0-12 0,-4 3 0 16,4 3 0-16,0 1-10 0,-4 5 2 16,1 10 0-16,-1 3 0 0,-3 3 0 0,0 1 8 0,3 5-8 0,-3 1 8 0,0 2-8 15,4 7 8-15,-1-3 0 16,-3 12 0-16,3-3-8 0,1 7 8 0,3 2 0 0,-4-2 0 0,4-4 0 16,0 7 0-16,0-4 0 0,0 1 0 15,-4-1 0-15,4-6 0 0,0 0 0 0,4-2 0 0,3-5 0 16,-4-5 0-16,1 6 0 15,3-10 0-15,0-5 0 0,-4-1 0 0,4-3 0 0,0-3 0 0,4-3 0 16,-4-7-24 0,3 4-4-16,1-10 0 0,-4 7 0 0,3-7-44 15,-3-6-8-15,0 0-3 0</inkml:trace>
  <inkml:trace contextRef="#ctx0" brushRef="#br0" timeOffset="-34766.357">12009 9048 1938 0,'3'22'40'0,"-3"-12"9"0,4 2-39 15,-4 4-10-15,3 0 0 0,-3 3 0 0,4-4 0 0,-4 4 0 0,0 0 0 0,3 0 8 16,-3-4-26-16,0 4-6 0,4-3 0 0,-4-4-1 16,3-5 25-16,-3 8-10 0,4-2 10 0,-4-1 0 15,3-5 0-15,1 5 0 0,3-12 0 0,-4 10 0 16,4-4 0-16,1-3-10 0,-5-3 10 0,4 3-12 16,0-3 12-16,0 0 0 0,0-3 0 0,4-3 0 15,-1 0-12-15,1-4 2 0,3-2 1 0,0-4 0 16,0 3 9-16,4-2-8 0,-4-4 8 0,0 0-8 15,0-3 8-15,-3 0 0 0,-4 6 0 0,0 4 0 16,0-1 0-16,0 4 0 0,-3-4 0 0,-1 4 0 16,1 3 27-16,-4-1 4 0,0 7 1 0,0 0 0 15,0 0-20-15,0-3-3 0,0-3-1 0,0 6 0 16,0 0-8-16,0 0-11 0,0 0 3 0,0 0 0 16,0 0-20-16,0 0-3 0,0 0-1 15,3 6 0-15,1 1 19 0,-1-1 3 0,4-3 1 0,-3 6 0 16,-1-5 9-16,1 5 0 0,-4 0 0 0,3 1 0 0,-3-4 0 15,0 13 12-15,0-3-2 0,0 2-1 16,-3 1 8-16,-1 0 2 0,-3 3 0 0,-3 3 0 16,-1 0-3-16,-3 0 0 0,0 0 0 0,0 7 0 0,-4-4-3 0,-3 0-1 15,3 0 0-15,-3-3 0 0,0 7-12 16,-4-4 0-16,1 6 0 0,-1 1 0 0,-3-1 0 0,0 1 0 16,-1-1 8-16,1 1-8 0,-4 3 0 0,1-4 8 15,-1 4-8-15,-3 2 0 0,3-5 8 0,0-4-8 16,0-2 0-16,1-1 0 0,-1-6 13 0,0 0-3 15,4-10-1-15,3 1 0 0,0-4 11 0,4-3 1 16,0 1 1-16,0-4 0 0,7-3 7 0,-4-3 2 0,8-7 0 16,-4-2 0-16,6-1-11 0,1-2-1 0,0-1-1 0,7-6 0 15,4-3-18-15,3-3 0 16,0-4-8-16,7 7 8 16,4-3-32-16,6 0-1 0,1-4 0 0,3 1 0 15,8 0-28-15,2 6-6 0,5-1-1 0,-1 1 0 16,4 0-25-16,0 3-6 0,0-3-1 0,0 3 0 15,-4 3 9-15,4 1 2 0</inkml:trace>
  <inkml:trace contextRef="#ctx0" brushRef="#br0" timeOffset="-33865.525">14097 8785 1820 0,'-18'9'76'0,"-3"-2"-60"16,0 5-16-16,-7 4 0 0,0 0 0 0,-4-1 0 15,-3 7-31-15,-4 0-5 0,0-3-2 0,0 6 0 16,0-3-6-16,1 6 0 0,-1-3-1 0,3 7 0 15,5-4 26-15,-5 3 6 0,8-2 1 0,0 5 0 0,3-3 12 0,1-2-9 16,-1 5 9-16,4-3-8 16,0-2 8-16,3 2 0 0,4-3 8 0,0-6-8 15,3 3 14-15,4-3-2 0,0-3 0 0,3-3 0 0,1-7-12 16,6-6 0-16,-3 10 0 0,8-13 0 0,-1 9-16 0,7-9-7 16,-4-3-1-16,4-3 0 15,4-7-6-15,0 4-2 0,3-7 0 0,-4-6 0 16,8 0-36-16,0-3-7 0,-4 0-1 0,4-3-1 15,-1-7-44-15,1-5-9 0,0 2-2 0,-4-3 0 16,4-3 104-16,-4 0 20 0,4-3 8 0,-4 0 0 0,0 0 56 16,0-3 19-16,-3-3 3 0,3 0 1 0,0-7-46 0,-3 4-9 15,3-4-1-15,0 0-1 0,-3 1-22 0,3-1 8 0,0 1-8 16,0-4 0-16,-3 3 15 0,-1 10-2 0,1 3 0 16,-4 3 0-16,0 3 62 0,-3 4 12 0,-1 2 2 0,1 7 1 15,-4 6-26-15,0-3-4 16,-3 13-2-16,-1-1 0 0,1 4-27 0,-4 5-6 0,0-5-1 15,0 9 0-15,0 0-24 0,0 0 0 0,-4 13 0 0,-3-1 0 16,0 7 0-16,0 3-19 0,-4 6 3 16,4 3 1-16,-3-2 5 0,-1 5 1 0,-3 13 0 0,0-3 0 15,0 6 9-15,0 4 0 0,0-1 0 0,-4 13-8 16,0 3 8-16,4 0 9 0,-3-3-1 0,3 9-8 16,-1-3 0-16,5 0 0 0,-1-3 0 0,1-3 0 15,-1-6 12-15,0-4-2 0,4 0 0 0,0-9 0 16,4-3-20-16,-4-6-4 0,3-4-1 0,-3-5 0 15,0-4-13-15,0-3-2 0,0 6-1 16,0-9 0-16,0 0-39 0,0-4-8 0</inkml:trace>
  <inkml:trace contextRef="#ctx0" brushRef="#br0" timeOffset="-33264.679">14464 8842 1818 0,'0'0'40'0,"0"0"8"0,0 0 1 0,0 0 3 0,0 6-42 0,0 3-10 0,0 1 0 0,-4-4 0 15,1 3 0-15,-1 4 0 0,-3-1-12 0,0-2 12 31,-3 2-37-31,-1 1 0 0,0 6 0 0,1-1 0 0,-4 1 28 0,0 3 9 0,0-6 0 0,3 12 0 16,-3-9-8-16,3 9 8 0,-3-9 0 0,4 6 0 16,-1-3 0-16,0-3 0 0,1 0 0 0,3-4 0 15,0-2 0-15,0-1 0 0,0-2 0 0,0-4 0 16,-1 7 8-16,8-13-8 0,-3 6 0 0,3-6 0 16,0 0 0-16,0 0 0 0,0 0-8 0,0 0 8 15,0 0-27-15,0 0 2 0,0 0 0 0,3-6 0 16,5 3-11-16,-1-7-1 0,0 4-1 0,3-4 0 15,1-2 21-15,-1-7 4 0,5 0 1 0,-1 0 0 16,0-3-26 0,0 1-5-16,0-1-1 0,4-3 0 0,-4 3 44 0,3-4 0 0,-3 5 11 0,1-5-3 15,-5 4 16-15,4-3 4 0,0 7 0 0,0-4 0 16,1 3-1-16,-5 3 0 0,-3-3 0 0,0 4 0 0,0-4 3 0,-3 6 1 16,3 1 0-16,0-1 0 0,-3 7-15 0,-4 0-4 15,3 3 0-15,-3 3 0 0,0 0-12 0,0 0-8 16,0 0 8-16,0 0-13 15,-3 9 13-15,3-3-11 0,-4 7 11 0,-3-1-10 0,3 7-2 0,-3 3 0 16,4-3 0-16,-4 3 0 0,0 3 21 0,0-3 4 16,0 3 1-16,-4-3 0 0,7 3-14 0,1-3 0 0,-1 9 0 15,1-2 0 1,3 2-28-16,3 0-1 0,-3-3-1 0,4 4 0 16,3-4 48-16,0-6 10 0,4 3 1 0,-1-6 1 0,-3 0-30 0,4 3 8 15,-1-4-8-15,1 1 0 16,-4-6-48-16,4-4-12 0,-4 1-2 0,-4-7-1 15,1-3-11-15,3 0-2 0,-4 0-1 0</inkml:trace>
  <inkml:trace contextRef="#ctx0" brushRef="#br0" timeOffset="-32591.501">15085 8741 1675 0,'0'0'35'0,"0"0"8"0,0 0-35 0,0 0-8 0,0 0 0 0,0 0 0 15,-7 0 0-15,0 6 0 0,3-2 0 0,-3-1 0 0,4 3 0 0,-4 0 0 16,-1 1-12-16,5 2 12 16,-4-3-35-16,0 7 1 0,3-4 0 0,-3 1 0 0,4 2 34 0,-4 1 8 15,3 2 0-15,-3 1 1 0,-4 0-9 0,1-1 0 0,-1 10 0 0,4-3 0 16,-3 7 28-16,-1-4 4 0,1-3 1 0,-1 3 0 16,-3 3-9-16,3 0-1 0,-3-3-1 0,4 0 0 15,-1 0 16-15,0-3 3 0,1-6 1 0,3 6 0 16,0-3-21-16,0-3-4 0,0-4-1 0,0 1 0 15,3-4-7-15,-3 0-1 0,3-2-8 0,4-7 12 16,0 0-3-16,0 0-1 0,0 0 0 0,0 0 0 16,0 0 6-16,-3-7 1 0,-1 1 0 15,1-3 0-15,6-1 2 0,-3-5 1 0,4-4 0 0,-1-9 0 16,8 3-18-16,0-4 0 0,-1-5 0 0,4 2 0 16,4 4 0-16,0-3-19 0,-1-4 4 0,1 7 1 15,3 3 14-15,-3-3-12 0,-1 12 12 0,1-3-12 16,-4 1 12-16,0 5 0 0,-3 4 0 0,-1-1 10 15,-3 1-2-15,0 9 0 0,0-3 0 0,1 3 0 16,-1 3-8-16,0-3 0 0,0 6 0 0,0-3 0 16,0 0 0-16,0 10 0 0,0-1 0 0,0-2-11 15,0 12 11-15,4-3-8 0,-4 6 8 0,0-7-8 16,0 4 8-16,0 0 11 0,0 3-3 0,0 7 0 16,0-4 4-16,-3-6 0 0,-1 6 0 0,1-3 0 0,-1 4-12 0,-3-4 10 15,0 0-10-15,0-3 10 0,0 6-10 0,-3-3 0 16,-4 0-10-16,-1 0 10 15,1-6-32-15,0 0 0 0,0 3 0 16,0-10 0-16,0 1 16 0,0-1 2 0,0 4 1 0,0-10 0 16,-4 7-3-16,4-1 0 0,-3 1 0 0,3-4 0 15,0-9-24-15,0 10-6 0,7-10-1 16</inkml:trace>
  <inkml:trace contextRef="#ctx0" brushRef="#br0" timeOffset="-32065.232">15801 8747 1857 0,'0'0'40'0,"0"0"9"0,3-6 2 0,1 6 2 0,0-6-42 0,-1 0-11 0,1-4 0 0,-1 7 0 0,1 0 0 0,-4-3-12 15,0 6 2-15,0 0 1 0,0 0 1 0,-7-3 0 16,0-1 0-16,-1-2 0 0,-6 6 8 0,0 10 0 16,0-7 0-16,-4 6 0 0,-6 0 0 0,-1 7 11 15,0-3-3-15,-3-1 0 0,3 10 10 0,1-9 2 16,3 9 0-16,3-10 0 0,0 7-8 0,1-3 0 15,3 3-1-15,-1-1 0 0,5 1-11 0,-1-3 0 16,1-4 0-16,3 1 0 0,3-4 0 0,4 4 0 16,-3-1 0-16,3-2 0 0,3-4 0 0,1 4 0 0,3-1 0 15,3-3 0-15,4 0 0 0,8-6 0 0,-1 7 0 0,3-4 0 16,5 0 0-16,2 3 0 16,-2 1 0-16,2-1 0 0,-2-3 22 0,-1 6 2 15,0-5 1-15,-3 8 0 0,-1 4-10 0,1-1-3 0,-4 1 0 16,-3 0 0-16,-4 3-4 0,-3-1 0 0,-4-2-8 0,-4 3 12 15,-3-3-12-15,0-4 8 0,-7 7-8 0,0 0 0 16,-7 0 8-16,-4-4-8 0,-3 7 0 0,-3 0 9 16,-1 0-9-16,-3-6 0 0,-4 9 0 15,7-3 0-15,-7 0-12 0,4-10-8 0,0 1-2 0,0-4 0 32,3-6-31-32,0 4-7 0,1-1 0 0</inkml:trace>
  <inkml:trace contextRef="#ctx0" brushRef="#br0" timeOffset="-31482.282">16979 7822 1485 0,'-3'7'31'0,"-4"5"7"0,0 1-30 0,3 2-8 0,-3 1 0 0,0 6 0 16,0 0 14-16,0 3 2 0,0 10 0 0,0-7 0 15,0 3 8-15,0 4 1 0,3 2 1 0,-3 1 0 16,0 0 10-16,0 2 1 0,0 4 1 0,0 0 0 16,0 3 2-16,3 0 1 0,-3 3 0 0,0-3 0 15,0 4 8-15,4-4 2 0,-5 0 0 0,1 0 0 16,0-3-31-16,0-7-7 0,0 7-1 0,0-6 0 16,0-1 0-16,0-2-1 0,0-4 0 0,-4 4 0 15,4-7-11-15,0 6 0 0,0-8 0 0,-3 5 8 16,3-3-23-16,0-6-5 0,-4 6 0 0,0-3-1 15,4 0-31-15,-3 1-7 0,-1 2-1 0,4-6 0 16,-3 3-51-16,2-3-10 0,-2 0-3 0,3-4 0 16,0-5 13-16,3 0 3 0,1-4 0 0</inkml:trace>
  <inkml:trace contextRef="#ctx0" brushRef="#br0" timeOffset="-30847.659">17180 9143 1591 0,'0'0'35'0,"0"0"7"0,0 0 2 0,0 0 0 0,0 0-35 0,0 0-9 0,0 0 0 0,4 0 0 15,3 0 0-15,0-4 0 0,0 1 0 0,0-3 0 16,0 3 0-16,0 0-9 0,4-4 9 0,-1-2-13 15,1-3 13-15,3-1 8 0,0 4 0 0,0-7-8 16,0-6 27-16,0 0-2 0,4-3 0 0,-4-3 0 16,0 3 5-16,0 3 1 0,-3-3 0 0,0 3 0 15,-4 3-15-15,0 0-4 0,0 0 0 0,-4 3 0 16,1 1 13-16,-4-4 3 0,-4 0 0 0,1 3 0 16,-1-2-12-16,1 5-3 0,-4-3 0 0,0 4 0 15,0-1-13-15,-4 7 0 0,0-3 0 0,1 6-10 16,-1-1-2-16,1 4 0 0,-1 0 0 0,0 4 0 0,1 2 0 15,-1 0 0-15,1 7 0 0,-1-1 0 0,1 4 12 0,-1 3 0 16,0-1 0-16,1 4 8 16,-1 4 7-16,1 2 1 0,-1 0 1 0,4 0 0 0,-4 4-1 0,4-4-1 15,0 3 0-15,0-3 0 0,0-3-3 0,0 7 0 0,4-4 0 16,-1 0 0-16,1-3-12 0,3 4 11 0,0-4-11 16,0-3 10-16,0 3-10 0,3-7 0 0,1 1 0 15,-1-3 0-15,1 0 0 0,-1-4-11 0,4 1 3 0,0-4 0 16,0 1 0-16,4-7 0 0,-1 3 0 15,5-3 0-15,-1 0-8 0,3-3-2 0,-3 0 0 0,4-3 0 16,0 0-19 0,3 3-4-16,-3-6-1 0,-1 3 0 0,4-7-69 0,-3 4-13 15,3-4-4-15</inkml:trace>
  <inkml:trace contextRef="#ctx0" brushRef="#br0" timeOffset="-30057.823">19135 7731 1235 0,'0'0'35'0,"0"0"8"0,0 0-35 0,7 0-8 0,-7 0 0 0,0 0 0 16,0 0 44-16,0 0 6 0,0 0 2 0,0 0 0 0,0 0 9 0,0 0 3 16,0 0 0-16,0 0 0 15,0 0-4-15,0 0-1 0,0 0 0 0,-7 4 0 0,-4-1-34 0,4-3-6 16,-4 3-2-16,1-3 0 16,-1 0-17-16,1 0 0 0,-4 0 8 0,3 6-8 0,-3-3 0 0,0 0 0 15,0-3 8-15,-4 10-8 16,0-7 10-16,4 6-2 0,-3-2 0 0,-1-1 0 0,-3 6 0 0,0 1 0 15,0 0 0-15,-1-4 0 16,-2 3-8-16,-1 7 0 0,0-3 0 0,1-4 0 0,-1 10 0 0,0-3 0 16,4 0 0-16,3 6-11 0,-3-3-2 15,4 3-1-15,-1-3 0 0,0 13 0 0,1-4 14 0,-1 7-12 0,4-1 12 0,0 7-12 16,0 0 12-16,3 6 0 16,0 0 0-16,1-3 0 0,-1 0 0 0,4 1 0 0,0-1 0 0,4 0 0 15,-1 0 0 1,1-7 10-16,-1-2-2 0,1 0 0 0,3-4-8 0,0 1 12 0,0-1-12 0,0-6 12 15,0 7-2-15,0-1 0 16,0-2 0-16,0-4 0 0,0 10 0 0,0-1 0 0,0 1 0 0,0-1 0 31,-4 1-49-31,1 0-9 0,-1-1-3 0,0-5 0 0,4-1 16 0,-7-3 3 16,4 0 1-16,-1-9 0 0,4 3-39 0,-3-9-8 16,3-1-2-16,0-2 0 0,-4-4 53 0,4-6 11 0,0 0 1 0</inkml:trace>
  <inkml:trace contextRef="#ctx0" brushRef="#br0" timeOffset="-29664.825">18242 8760 1407 0,'0'0'31'0,"0"0"6"0,0 0 2 0,0 0 1 0,0 0-32 15,0 0-8-15,0 0 0 0,0 0 0 0,0 0 9 0,0 0 1 0,0 0 0 0,0 0 0 16,0 0 18-16,0 0 3 0,0 0 1 0,11 0 0 15,-4 0-16-15,3 0-2 0,-3 0-1 0,0 3 0 16,4-3 7-16,0 0 0 0,-1 0 1 0,4 0 0 16,-3-3 15-16,3 3 2 0,0 0 1 0,0 0 0 15,4 0-27-15,0-6-4 0,-1 6-8 0,4-3 11 16,-3-1-11-16,3-2 0 0,0 6 0 0,-3 0 0 16,0 0 0-16,-4-3 0 0,3 0-10 0,-3 0 10 15,1 3-48-15,-1-3-3 0,-4-1-1 16</inkml:trace>
  <inkml:trace contextRef="#ctx0" brushRef="#br0" timeOffset="-29081.568">18754 8907 2019 0,'0'0'44'0,"0"0"10"0,0 0 2 0,0 0 0 0,0 0-44 16,3 7-12-16,-3-7 0 0,0 6 0 15,4 0-44-15,-4 0-10 0,3-2-2 0,-3-4-1 16,4 6-35-16,-4-6-8 0,7 0 0 0,-7 0-1 0,3 9 20 15,-3 1 4-15,4-1 1 0,-4 0 0 0,0 1 67 0,3 2 9 0,-3 4 11 0,0-3-3 16,0-1 23-16,4 1 4 0,-4-1 1 0,3 1 0 16,1-4-7-16,-4 4-1 0,4-1 0 0,-4 1 0 15,3-1 5-15,1-2 1 0,3-1 0 0,-4-3 0 16,1 1-34-16,3-1 0 0,0-6 0 0,0 0 0 16,3 0 0-16,1 0 0 0,3-6 0 0,-3-1 0 15,3 1 0-15,3-3 20 0,1-1-4 0,-4 1 0 0,4-4 8 16,-4 1 2-16,0-4 0 0,4 4 0 0,-4-1 15 15,-4-3 3-15,1 4 1 0,0-4 0 16,-4-3-11-16,0 4-2 0,-4 2-1 0,1-6 0 16,-4 7-21-16,-4-1-10 0,1-2 10 0,-1-4-10 0,-3 3 0 15,-3-3-10-15,-5 4 0 0,-2-1 0 0,-1 0-7 0,-3 1-2 16,0-1 0-16,-4 0 0 0,4 10 8 0,3-3 2 16,1 5 0-16,-4-2 0 0,6 6 1 0,-2 0 0 15,3 6 0-15,-4-2 0 16,4 5-28-16,0 4-4 0,0-4-2 0,3 3 0 15,-3 1 25-15,3 3 5 0,1-4 0 0,3 7 1 0,-4 0-3 0,8 0-1 16,-4-4 0-16,7 4 0 16,-4 3-14-16,8-3-3 0,-1 0-1 0,4 3 0 15,4-7-1-15,-1 4 0 0,4-3 0 0,1 3 0 16,2-4-18-16,1 1-3 0,3 0-1 0</inkml:trace>
  <inkml:trace contextRef="#ctx0" brushRef="#br0" timeOffset="-28362.021">19435 8656 1440 0,'-4'22'30'0,"0"-12"6"0,4-4-28 0,-3 4-8 0,-1-1 0 0,1-3 0 16,-4 7-60-16,3-4-14 0,-3 4-2 0,4-1-1 15,-4 7 14-15,0-3 3 0,3 3 1 0,-6-4 0 16,2 4 99-16,1 3 19 0,0-3 4 0,0 3 1 0,0 0 8 0,0 0 1 0,4-4 1 0,-1 1 0 16,1 0-19-16,-1 0-4 0,1-7-1 0,3 7 0 15,3-6-11-15,-3-1-3 0,4-2 0 0,-1-1 0 16,1-3 3-16,-1 1 0 0,1-4 0 0,3 0 0 16,-7-3-31-16,7 0-8 0,0 0 0 0,3-3 0 31,-2-7-30-31,6 1-7 0,-4-3-2 0,1-1 0 0,-1 0 14 0,4-9 2 0,-3 7 1 0,0-4 0 15,-1-6 22-15,1 9 0 0,-1-3-9 0,1 1 9 16,0-1 0-16,-1 6 0 0,-3-2 0 0,0-1 9 16,0 3-9-16,0-2 0 0,0 2 0 0,0-6 0 15,1 7-33 1,-5-4-9-16,1-3-2 0,-1 7 0 16,1-1-35-16,-1-3-7 0,4 4-2 0,-3 3 0 0,-4-1 32 0,3 4 7 0,-3 6 1 15,0 0 0-15,0 0 70 0,0 0 14 0,0 0 4 0,0 0 0 16,0 0 19-16,7 6 4 0,-3-6 1 0,-1 13 0 15,1-7 0-15,-1 0 0 0,-3 7 0 0,4 2 0 0,0-2-42 16,-4 0-8-16,0 2-2 0,3-2 0 16,-3 6-3-16,4-4-1 0,-1 10 0 0,-3-3 0 0,4 0 4 15,-4 0 0-15,3 3 0 0,-3 0 0 0,4-6 16 0,-4 6 3 16,0-3 1-16,3 3 0 0,-3-3-16 0,0-3-4 16,-3 3 0-16,3-3 0 15,-4-4-12-15,4-2 0 0,-3 0 0 0,-1-4 0 0,1 4 0 0,3-4-16 16,-4-6 3-16,4 6 1 15,0-9-26-15,0 0-5 0,0 0-1 0,0 0 0 16,0 0-13-16,0 0-3 0,0 0-1 0,0 0 0 16,0 0-5-16,0-9-1 0,0 6 0 15</inkml:trace>
  <inkml:trace contextRef="#ctx0" brushRef="#br0" timeOffset="-27608.552">20013 8622 1681 0,'0'0'36'0,"0"0"8"0,0 0 2 16,0 0 2-16,0 0-38 0,0 0-10 0,0 0 0 0,0 0 0 15,0 0-14-15,0 0-5 0,0 0-1 0,0 0 0 16,0 0-35-16,0 0-7 0,-3 3-2 0,3 10 0 16,-4-7 48-16,4-3 16 0,-4 10-9 0,1-7 9 0,3 0 14 0,-4 7 8 15,4-4 2-15,-3 1 0 16,3 2 25-16,0-3 6 0,-4 4 1 0,4 0 0 0,0 2-7 0,-3-2-1 15,3-4 0-15,0 10 0 0,0-6-17 0,0-1-4 0,0 1-1 16,0-1 0-16,0 1 1 0,0-4 0 16,0 1 0-16,0-4 0 0,0-6-19 0,0 0-8 0,0 0 0 0,0 0 8 15,0 0-8-15,0 0 0 0,0 0 0 16,0 0 0-16,3 6 14 0,-3-3 4 0,0-3 1 16,0 0 0-16,0 0 2 0,0 0 1 0,0 0 0 0,0 0 0 15,0 0-22-15,0 0 9 16,0 0-9-16,0 0 0 0,0 0 0 0,0 0 0 15,0 0 0-15,4-3 0 0,-1-3 0 0,1 3 0 0,-4-4 0 16,0 7 0-16,0-6 19 0,0-3 0 0,0-1 0 0,0-2 0 16,0 6 2-16,0-4 1 0,0 1 0 0,0-4 0 15,0-3-13-15,3 4-9 0,-3-4 12 0,4-3-12 16,-4-3 8-16,0 4-8 0,4-1 0 0,-1-9 0 16,1 6 0-16,-1-3-12 0,4 3 1 0,-3-3 1 15,3 3 10-15,0-3 0 0,0 3 0 0,0-4 8 16,4 5-8-16,-4-5 0 0,3 11 0 0,-3-4 0 15,4 0 0-15,-4 3 8 0,0 1-8 0,0 2 11 16,4 1-11-16,-4 2 0 0,3 1 0 0,-3 3-11 16,0-1-1-16,4 4 0 0,-4 0 0 0,0-3 0 0,4 12 3 15,-4-6 0-15,3 3 0 0,-3 0 0 16,4-3-21 0,-1 10-4-16,1-7-1 0,-4 3 0 0,0 0 11 0,0 1 3 0,0 2 0 0,-3-3 0 15,3 7 11-15,0-1 10 0,0-2-13 0,-4 2 5 0,5 1 8 16,-5 9 0-16,4-3 0 0,-3 3 0 15,3 3-32-15,-4 0-5 0,1 3-1 0,-4 3 0 16,3-2-32-16,1-1-6 0,-1 0-2 16,-3-3 0-16,4-3-94 0,-1 3-18 0,-3-9-4 0</inkml:trace>
  <inkml:trace contextRef="#ctx0" brushRef="#br0" timeOffset="-27206.439">20468 9215 1784 0,'0'0'51'0,"0"9"10"15,0-9-49-15,0 0-12 0,0 0 0 0,-3 6 0 16,3-6 20-16,0 0 0 0,0 0 1 0,0 0 0 16,-4 3-43-16,4-3-9 0,0 0-1 0,0 0-1 15,0 0-3-15,0 0-1 0,0 0 0 0,0 0 0 16,-3-3-62-16,-1-3-12 0,4-3-2 0</inkml:trace>
  <inkml:trace contextRef="#ctx0" brushRef="#br0" timeOffset="63579.189">21424 9190 1094 0,'0'0'46'0,"0"0"-37"16,0 0 44-16,0 0 9 0,0 0 2 0,0 0 0 15,0 0-21-15,0 0-4 0,0 0-1 0,0 0 0 16,0 0-10-16,0 0-1 0,0 0-1 0,0 0 0 15,0 0-26-15,0 0 0 0,0 0 0 0,0 0 0 16,0-7 0-16,0 1 0 0,0-3 0 0,0 2 0 16,0-2 56-16,0 0 7 0,4 2 1 0,-1-2 0 15,-3-4-32-15,4 4-5 0,-1-4-2 0,1 4 0 16,-1 0 11-16,1-4 3 0,-1 0 0 0,1 1 0 16,-1 6-15-16,5-7-2 0,-5-3-1 0,4 4 0 15,0 2-11-15,-3-2-2 0,3-1-8 0,0 1 12 16,-4-1-2-16,4 1-1 0,0-1 0 0,0 1 0 15,1-1 3-15,-5-6 0 0,4 7 0 0,0-1 0 16,0 4 0-16,-3-4 0 0,3-2 0 0,-4 2 0 16,1-6-12-16,-1 7 0 0,1-1 9 0,-4 1-9 15,3-1 0-15,-3 1 0 0,0-4 0 0,4 0 0 16,-4 4 20-16,0-1-1 0,0-3 0 0,0-2 0 16,0 5 1-16,0 1 0 0,0-1 0 0,-4-3 0 0,4 4-8 15,0-4-2-15,-3 4 0 0,3-1 0 0,0 0-10 16,0 1 0-16,0-1 0 0,0 1 0 0,0-1 8 0,0 4-8 15,0-4 0-15,0 1 8 0,3-1-8 16,-3 1 10-16,0 2-10 0,4-2 10 0,-4-1-10 0,0-6 0 16,4 7 0-16,-4-1 8 15,3 1-8-15,-3-4 8 0,0 4-8 0,0-1 8 0,0 4-8 0,0-1 0 0,0 1 0 16,0-1 0-16,-3 4 0 0,3 3 0 0,0 3 0 0,0 0 0 16,0-6 0-16,0 6 0 0,-4-10 0 15,4 10 0-15,0 0 0 0,0 0 0 0,0 0 0 0,0 0 0 16,-4 0 24-16,4 0 4 0,0 0 0 0,0 0 0 15,0 0-20-15,0 0-8 0,0 0 8 0,0 0-8 16,0 0 9-16,0 0-9 0,-3-3 10 0,3 3-10 16,0 0 0-16,0 0 0 0,0 0-11 0,0 0 11 15,0 0-32-15,0 0 2 0,0 0 0 16,0 0 0-16,0 0 30 0,0 0 0 0,0 0 0 0,0 0 0 16,0 0 15-16,0 0 9 0,0 0 1 0,0 0 1 15,0 0 10-15,0 3 1 0,0-3 1 0,3 10 0 16,5-4-30-16,-5 0-8 0,1 0 0 0,3 1 0 15,-4 2 0-15,4-6 0 0,-3 7 0 0,-1-1 0 16,1-3 0-16,3 4 0 0,-4 2 0 0,1-2 0 16,-1-1-50-16,1 1-11 0,0-4-3 0,-4 3 0 15,3 1 52-15,1-4 12 0,-1 3 0 0,1 1 0 16,-1-1 0-16,1-3 0 0,-1 7 0 0,1-1 0 16,-1-2 0-16,1 2 0 0,3 1 0 0,-4 0 0 15,1-4 0-15,-1 10 0 0,4-7 0 0,-3 4 0 0,0-3 0 16,-1-1 0-16,1 7 0 0,-1-3 0 0,1-4 48 0,-1 4 13 15,4-10 3-15,-3 13 0 16,3-7-103-16,-4 1-20 0,4-4-4 0,0 7-1 0,-3-7 103 0,3 1 20 16,0 2 4-16,4-5 1 0,-4 5-52 0,0 1-12 15,3-4 0-15,-3 1 0 0,0-1 0 0,4-3 0 0,-4 7 0 0,0-7 0 16,4 3 0-16,-4-2 0 0,0-1 0 0,0 0 0 31,0 1-24-31,0-1-8 0,0-3-2 0,-3 3 0 0,-1-6 34 0,4 0 0 16,-7 0 0-16,0 0 0 0,0 0 0 0,0 0 0 0,0 0 0 0,0 0 9 15,4 10-9-15,-4-10 0 0,0 0 9 0,0 0-9 16,0 0 0-16,0 0 0 0,0 0 0 0,0 0 8 16,0 0-8-16,0 0 0 0,0 0 0 0,0 0 8 15,0 0-8-15,0 0 0 0,0 0 0 0,3 0 0 16,-3 0 0-16,0 0 0 0,7 0 0 0,-3-3 0 16,3-4 0-16,-4 7 0 0,4-3 0 0,1-3 0 15,-5 0 0-15,4-1 0 0,-3 4 0 0,3-6 0 16,0 2 0-16,-4-2 0 0,8 0 0 0,-8-4 8 15,4 4-8-15,0-4 0 0,1 4 0 0,-1-4 0 16,0 1 0-16,0-1 0 0,0 4 0 0,3-4 0 16,-3-3 18-16,0 4 2 0,4-7 1 0,0 7 0 15,-4-4-21-15,3-3 0 0,1 3 0 0,-1 1 0 16,-2-1 0-16,2 0 0 0,-3 1 0 0,0-1 0 16,4 0 0-16,-4 4 0 0,0-7 0 0,0 6 0 15,0 1 0-15,0 6 0 0,-3-10 0 0,3 10 0 0,-4-4 0 0,1 1 0 16,3-1 0-16,-4-2 0 0,1 9 0 0,3-7 0 15,-7 4 0-15,3-3 0 16,1 2 0-16,-1 1 0 0,1-3 0 0,-4-1 0 16,3 7-12-16,1-6-8 0,0 6 0 0,-4-4-1 0,3 4 21 0,-3 3 0 15,0-6 0-15,0 6 0 0,0 0 12 0,0 0 8 16,0 0 0-16,0 0 1 0,0 0-35 0,4-6-7 0,-4 6-2 16,0 0 0-16,0 0 23 0,0 0 0 0,0 0-9 0,0 0 9 15,0-3 16-15,0 3 8 0,3-7 0 0,-3 7 1 16,4-3-43-1,-4 3-9-15,3-3-1 0,1-3-1 0,3 6 46 0,-4-3 10 0,1-1 1 0,-4 4 1 16,7 0-29-16,-7 0 0 0,7 0 0 0,-7 0 0 16,0 0 0-16,3 0 0 0,-3 0 0 0,0 0 0 15,8 4-24-15,-8-4-10 0,7 3-2 16,-4 3-1-16,-3-6 37 0,4 6 0 0,-1 1 0 0,-3-1 0 16,4 3 0-16,-1-2 0 0,-3-1 0 0,4 3 0 15,-1-6 0-15,1 10 0 0,-1-4 0 0,1-2 0 16,-1-1 0-16,4 6 0 0,-3-5 0 0,0-1 0 15,3 6 0-15,-4-2 0 0,1-4 0 0,3 0 0 16,-4 7 0-16,1-7 0 0,3 4 0 0,-4-4 0 16,1 3 0-16,3-6 0 0,-4 10 0 0,1 0 0 15,-1-4-9-15,1 0 9 0,0 4 0 0,-1-1 0 16,1 1 0-16,-1 0 0 0,-3-1 0 0,4 4 0 16,-4-4 0-16,3 4 0 0,-3 0 0 0,0-7 0 15,4 10 0-15,-4-3 0 0,0-4 0 0,3 1 0 16,-3 5 29-16,0-2 7 0,4-3 0 0,-4-1 1 0,0 7-29 15,0-3-8-15,0-4 0 0,0 7 0 16,0-6-28-16,0 2-8 0,0 1 0 0,0-3-1 16,-4 2 59-16,4-2 12 0,-3 2 2 0,-1 1 1 0,4 0-29 0,-3-1-8 15,-1 4 0-15,4 0 0 0,-3-3 0 0,-1-1 0 16,4 7 0-16,0 0 0 16,-3-6-27-16,3 3-6 0,0-3-2 0,0 2 0 0,0-2 35 0,0 3 0 0,3-4 0 15,-3-2 0-15,0 0 0 16,4 2 0-16,-1 1 0 0,-3-4 0 0,4-2 0 0,-1-1 0 15,1 1 0-15,-1-4 0 0,-3 3 0 0,4-2 11 0,-1-7-3 16,1 9-8-16,-4-9 28 0,3 3-2 0,1 3 0 0,-4-6 0 16,3 7-41-16,-3-7-8 0,0 0-1 0,4 3-1 15,-4-3 25-15,0 0 0 0,3 6 0 0,-3-6 0 16,0 0-15-16,0 0 3 0,0 0 0 0,0 0 0 16,0 0-28-16,0 0-4 0,0 0-2 15,0 0 0-15,0 0-102 0,0 0-20 0,0 0-4 16</inkml:trace>
  <inkml:trace contextRef="#ctx0" brushRef="#br0" timeOffset="64283.68">23033 8741 1474 0,'0'0'31'0,"0"0"6"15,0 0-29-15,0 0-8 0,0 0 0 0,0 0 0 16,0 0 12-16,0 0 2 0,0 0 0 0,0 0 0 16,0 0-51-16,0 0-11 0,0 0-1 0,-4 6-1 15,4-6 40-15,-3 7 10 0,3-7 0 0,-4 6 0 16,1 0 0-16,3 4 0 0,-4-4 0 0,1 0 0 15,3 4 49-15,-4-7 12 0,4 6 3 0,0-6 0 0,0 7-52 0,0-4-12 16,0 0 0-16,4 4 0 0,-4-1 0 0,3-3 0 16,-3 4 0-16,4-1 0 0,-1 1 32 0,-3 2 4 0,4-6 1 15,-1 10 0-15,-3-3-8 0,4 2-1 16,-1 1-1-16,1 3 0 0,-1-4-27 0,1 1 0 0,-1 3 0 16,1 0 0-16,0-4 10 15,-1 4-10-15,1 0 12 0,-4 0-12 0,3-3 14 0,1 2-4 16,-4-2-1-16,3-3 0 0,1 5-9 0,-4-2 0 0,3-3 9 15,-3 2-9-15,4-2 8 0,-1-1-8 16,1 1 8-16,-1-4-8 0,1-2 8 0,-1-1-8 0,1 0 10 0,-1 4-10 31,-3-7-16-31,0-3-8 0,4 6-3 0,-4-6 0 0,4 3 27 0,-4-3 0 0,0 0 0 0</inkml:trace>
  <inkml:trace contextRef="#ctx0" brushRef="#br0" timeOffset="64696.766">22948 8318 2066 0,'0'0'43'0,"0"0"10"0,0 0-42 0,0 0-11 0,0 0 0 0,0 0 0 16,0 0-152-16,0 0-32 0,0 0-6 0</inkml:trace>
  <inkml:trace contextRef="#ctx0" brushRef="#br0" timeOffset="66248.38">23195 8801 850 0,'0'0'17'0,"0"0"6"0,0 0-23 16,0 0 0-16,-3-3 0 0,3 3 0 0,0 0 0 16,0 0 0-16,0-4 0 0,0 4 0 0,0 0 0 0,0 0 0 15,0 0 0-15,0 0 0 0,0 0 0 0,0 0 0 0,0 0 0 16,0 0 0-16,0 0 56 0,0 0 6 16,0 0 2-16,0 0 0 0,0 0-52 0,0 0-12 0,0 0 0 0,0 0 0 15,0 0 54-15,0 0 8 0,0 0 2 0,0 0 0 16,0 0-52-16,0 0-12 0,-4 7 0 0,4-1 0 15,0-6 54-15,4 6 8 0,-4 4 2 0,0-1 0 16,3-6-52-16,1 7-12 0,-4-1 0 0,3-3 0 16,1 4 0-16,-1-4 0 0,1 0 0 0,-1 1 0 15,1-1 0-15,-1 6 0 0,1-2 0 16,-1-1 0-16,-3 4 0 0,4-4 0 0,-1 4 0 0,1-4 0 16,-4 0 0-16,4 1 0 0,-4 2 0 0,0 4 0 15,3-3 0-15,-3-1 0 0,4 1 0 0,-1 2 0 16,-3-5 54-16,0 2 8 0,0 1 2 0,0-1 0 15,0-2-64-15,0-1-15 0,0-2-1 0,-3 8-1 16,3-9 26-16,-4 1 6 0,1-1 1 0,3 3 0 16,0-9-16-16,0 4 0 0,-4 8 0 0,4-12 0 15,0 3 0-15,0-3 0 0,0 0 0 0,0 7 0 16,0-7 0-16,0 0 0 0,0 0 0 0,0 0 0 16,0 0 43-16,0 0 2 0,0 0 1 0,0 0 0 15,0 0-25-15,0 6-5 0,0-6 0 0,0 0-1 16,0 0-15-16,0 0 8 0,0 0-8 0,0 0 0 15,0 0 0-15,0 0 0 0,0 0 0 0,0 0 0 16,0 0 0-16,0 0 0 0,0 0 0 0,0 0 0 0,0 0 0 16,0 0 0-16,0 0 0 0,0 0 0 0,0 0 0 15,4-6 0-15,-4-1 0 0,0 1 0 0,0-3 37 0,0 2 2 16,0-2 0-16,-4-1 0 0,4 1-26 0,0-3-5 16,0-1 0-16,0 4-8 15,0-4 11-15,0-3-11 0,0 4 10 0,0-4-10 0,0 0 0 0,4 1 0 16,-1-1 0-16,1 0 0 0,-1 1 0 0,1-1 0 0,3 0 0 15,0 4 0-15,-4-4 0 0,4 4 0 0,0-7 0 16,0 9 0-16,0-5 14 0,1 2 0 0,-1-2 0 16,3-1 0-16,-3 0-14 0,4 0-13 0,-4-2 2 0,3 2 1 15,1-3 10-15,0 3 0 0,3 4 0 0,-4-7 0 16,1 10 0-16,0-4 0 0,-1 1-11 0,1-1 11 16,-1 4 0-16,1-4 0 0,-1 7 0 0,1-4 0 15,3 1 0-15,-3 6 0 0,3-3 0 0,0 3 0 16,-4-1 0-16,5-2-9 0,-1 6 9 0,3 0-8 15,-3 0 8-15,1 6 0 0,2-2 0 0,1-1 0 16,-4 0 0-16,0 3 0 0,4 0 0 0,-4 1 0 16,-4 2 0-16,5 0 0 0,-1 1 0 0,-4-4 0 15,4 7 0-15,-3-1-8 0,-1 1 8 0,1-4 0 16,0 4 0-16,-1-1 0 0,4 7 0 0,-3-6 0 16,0-1 16-16,-1 4 1 0,1-7 1 0,-4 4 0 15,0-1-18-15,0 4-12 0,0-3 1 0,-4-1 1 16,1-6 10-16,3 10 12 0,-3-7-2 0,-1 1-1 15,-3 2-9-15,4 4 12 0,-4-3-12 0,3-1 12 16,-3 1-12-16,0-4 0 0,0 4 0 0,0-1 8 16,0 1-8-16,-3-1 12 0,6 1-12 0,-3-1 12 15,0-2-12-15,0 2 0 0,0 1 0 0,0-1 0 0,0 1 0 16,0-1 13-16,0-2-3 0,0 6-1 0,0-7 0 16,4 3 0-16,-4 1 0 0,0 0 0 0,3-1-9 0,1-2 0 15,-1 2 0-15,-3-3 8 0,4 1 3 0,-1-1 0 16,-3 1 0-16,4-4 0 0,-1-3 1 0,-3 7 0 0,0-10 0 15,4 3 0-15,-4-3-2 0,0 0 0 0,3 9 0 0,-3-9 0 16,0 0-10-16,0 3 0 0,0-3 0 16,0 0 0-16,4 6 0 0,-4-6 0 0,0 0 0 0,0 0 0 15,0 0 0-15,0 0 0 0,3 4 0 0,-3-4 0 16,0 0 0-16,0 0 0 0,0 0 0 0,0 0 0 16,0 0 0-16,0 0 0 0,0 0 0 0,0 0 0 15,0 0 0-15,0 0 0 0,0 0 0 0,0 0 0 16,0 0-17-16,0 0-3 0,0 0 0 0,0 0 0 15,0 0-13 1,0 0-3-16,0 0-1 0,0 0 0 0,0 0-181 0,0 0-36 0</inkml:trace>
  <inkml:trace contextRef="#ctx0" brushRef="#br0" timeOffset="67668.156">24910 8236 1094 0,'0'0'46'16,"0"0"-37"0,0 0 44-16,-4 7 9 0,4 2 2 0,-3-3 0 15,3 4-52-15,0-7-12 0,-4 9 0 0,4-2 0 16,0-7 0-16,-3 6 0 0,3 1 0 0,0-7 0 15,0 9 0-15,0-2 0 0,0-7 0 0,0 9 0 16,0-5 0-16,0 2 0 0,0-3 0 0,0 7 0 16,0-1 0-16,0-2 0 0,0 2 0 0,0 7 0 15,0-3 54-15,0-4 8 0,0 10 2 0,0-3 0 16,0 0-52-16,0 3-12 0,3 0 0 0,-3 3 0 16,0-6 54-16,4 6 8 0,-4-3 2 0,0 0 0 0,0 3-52 15,3-3-12-15,-3 3 0 0,0 0 0 0,4-3 0 16,-4 0 0-16,0-3 0 0,3 6 0 0,-3-3 0 0,0 0 0 0,0 3 0 15,0-3 0-15,0 3 0 0,0-3 0 0,0 3 0 16,0 0 0-16,0-3 0 0,0 3 0 0,0-3 0 16,0 3 0-16,0-6 0 15,4-3 0-15,-4 6 0 0,0-4 0 0,0-2 54 0,3-3 8 0,-3-1 2 0,0 1 0 16,4-4-52-16,-4 0-12 0,0-2 0 0,3 2 0 16,-3-3 0-16,0-6 0 15,4 7 0-15,-4-7 0 0,0 0 0 0,0 0 0 0,0 0 0 0,0 0 0 16,0 0 0-16,0 0 0 0,0 0 0 0,3-3 0 15,-3 3 34-15,7-4 4 0,-3-2 1 0,-4 6 0 16,3-6-25-16,1 0-5 0,0-1-1 0,-1 1 0 16,1-3-8-16,-4-4 0 0,0 7 0 0,3-4 0 15,-3 1-36-15,0-4-8 0,0 4-3 16,0 0 0-16,0-4 69 0,0 1 14 0,0-1 2 0,-3 7 1 16,3-4-11-16,0-2-3 0,-4-1 0 0,4 4 0 15,-3-1-25-15,-1-2 0 0,4-1 0 0,-4 4 0 16,1-4-46-16,-4 4-14 0,3-4-4 0,1 7 0 15,-4-3 52-15,0-1 12 0,3 4 0 0,-3 0 0 16,0-4 0-16,0 7 0 0,0-6 0 0,0 9 0 16,0-6 0-16,0-1 0 0,0 1 0 0,0 3 0 15,0 0 0-15,0 0 0 0,-1-4 0 0,-2 4 0 16,3 3 0-16,0-3 0 0,-4-3 0 0,4 6 0 0,-3 0 0 16,3 0 0-16,-4-3 0 0,4 3 0 15,-4-3 0-15,1 3 0 0,3 0 0 0,-4 0 0 0,1 0 0 0,2 0 0 16,1 0 0-16,-3 0 0 0,3 0 0 0,-4 0 0 15,4-4 0-15,0 4 0 16,-4 0 0-16,4 0 0 0,0 0 0 0,-3 0 0 0,3 0 0 16,0 0 0-16,0 0 0 0,-4 4 0 0,4-4 0 0,0 0 0 0,0 3 0 15,-4-3 0-15,4 3 0 0,0-3 0 0,0 0 0 16,-3 0 0-16,-1 6 0 0,4-3 0 0,0 0 0 16,0-3 0-16,-4 7 0 0,4-1 0 0,-3-3 0 0,-1 3 0 15,4-3 0-15,0 4 0 0,0-4 0 0,0 6 0 16,0-6 0-16,3 7 0 0,1-7 0 0,-4 3 0 15,3 1 0-15,4-7 0 0,-7 6 0 0,3-3 0 16,1 9 0-16,-1-5 0 0,1-4 0 0,-1 6 0 16,4-9 24-16,-3 7 7 0,3-7 1 0,-4 9 1 15,4-3-33-15,0-6 0 0,0 7 0 0,-3-1 0 16,3-6 0-16,0 9 0 0,0-3 0 0,0 1 0 16,0-1 0-16,0-6 0 0,0 9 0 0,3-5 0 15,-3 8 9-15,4-6-9 0,3 1 0 0,-4-1 9 16,1-3 4-16,3 10 1 0,0-7 0 0,0 0 0 15,0 4 0-15,4-4 0 0,-1 0 0 0,1 0 0 16,0-3 10-16,-1 1 3 0,1 5 0 0,3-6 0 16,-4 3-43-16,4 1-9 0,1-1-2 0,-5-3 0 15,4 3 27-15,4-2 0 0,-4-1 0 0,4-3 0 16,-1 6 0-16,1-3 0 0,3 0 0 0,0 3 0 16,0-2 46-16,1-1 14 0,-1 3 4 0,0-3 0 0,0 3-52 15,-3-2-12-15,3-1 0 0,-3-3 0 0,-1 6 0 16,1-6 0-16,-1 3 0 0,-2 0 0 0,-1-3 0 15,0 0 0-15,0 0 0 0,-3 0 0 0,3 7-17 0,-4-7-7 16,1 3 0-16,-1 0-1 16,1-3-11-16,0 0-3 0,-1 3 0 0,-3 0 0 0,0-3 18 0,0 3 3 15,0-3 1-15,0 6 0 16,0-2-127-16,-3-1-24 0,-1-3-6 0</inkml:trace>
  <inkml:trace contextRef="#ctx0" brushRef="#br0" timeOffset="69074.744">25358 8889 1094 0,'0'0'23'0,"0"0"5"0,0 0-28 16,0 0 0-16,0 0 0 0,0 0 0 0,0 0 0 0,0 0 0 0,0 0 0 0,0 0 0 15,0 0 0-15,0 0 0 0,0 0 0 0,0 0 0 16,-4 6 0-16,4 3 0 0,0-9 0 0,0 10 0 16,-3-4 56-16,3 3 7 0,0 1 1 0,0-1 0 15,-4 4-52-15,4-4-12 0,0 0 0 0,0 1 0 16,-3 2 0-16,3 4 0 0,0-3 0 0,-4-1 0 15,4 1 0-15,0-1 0 0,-4 1 0 0,4-1 0 16,0 1 0-16,0-1 0 0,0-2 0 0,4 6 0 16,0-7 54-16,-1 3 8 0,1 1 2 0,-1-4 0 15,4 4 0-15,-3-4 0 0,3-2 0 0,0 2 0 16,0 0-52-16,3-5-12 0,1 8 0 0,-4-6 0 16,4 1 0-16,-1-1 0 0,4-3 0 0,-3 7 0 15,0-7 47-15,3-3 6 0,0 6 2 0,-4 0 0 16,4-3-37-16,1-3-7 0,-1 3-2 0,-4-3 0 15,4 0-9-15,0 4 0 0,1-4 0 0,-1 3 0 16,0-3 0-16,0 0 0 0,0 0 0 0,0 0 0 16,0-3 33-16,-3 3 5 0,-1-4 1 0,5 1 0 15,-5 0-23-15,4-3-5 0,0 0-1 0,-3-1 0 16,0 1 1-16,-1-3 0 0,1-1 0 0,-4 1 0 16,3-1-11-16,-3 1 8 0,0 0-8 0,0-1 8 15,1-5-8-15,-5 2 0 0,4 4 0 0,-3-4 0 0,-1 1 0 16,4-4 0-16,-3-3 0 0,-1 3 0 0,4-2 0 15,-3-1 0-15,-1 0 0 0,1 0 0 0,-1 3 0 0,-3-2 0 16,0-1 0-16,4 3 0 0,-4 0 0 0,0 1 0 16,0 2 0-16,0 1 0 15,-4 2 0-15,4 1 0 0,-3-4 0 0,-1 10 0 0,1-6 0 0,-4 9 0 0,3-6 0 0,1-1 0 16,3 7 0-16,0 0-14 0,-4 0 5 16,4 0 1-16,0 0 8 0,0 0 0 15,0 0 0-15,0 0 0 0,0 0-12 0,0 0-1 0,0 0 0 0,0 0 0 16,0 0 3-16,0 0 1 0,-3 0 0 0,-1 13 0 15,4-13-19 1,-3 6-4-16,3 0-1 0,0 4 0 0,0-1 50 0,3 1 11 0,-3-4 1 0,4 6 1 16,-1 1-48-16,1-1-10 15,-1 4-1-15,1-3-1 0,-1 2 30 0,4-2 0 0,-3 9 0 0,3-3 0 16,-3-1 0-16,-1 4 0 0,4-3 0 0,-3 6 0 16,3-9 0-16,-4 12 0 0,1-9 0 0,3 6 0 15,-4-3 0-15,1 0 0 0,-1-3 0 0,1 0 0 16,-1 3 0-16,-3-4 0 0,0-2 0 0,0 3 0 15,0 0 0-15,-3 0 0 0,-1-4 0 0,1 7 0 16,-1-3 0-16,1 0 0 0,-4 3 0 0,3-3 0 16,-3-1 0-16,0 4 0 0,4-3 0 0,-4 3 0 15,-1-3 0-15,1 0 0 0,0-4 0 0,0 4 0 16,0 0 0-16,0 0 0 0,0-3 0 0,0 5 0 16,0-8 0-16,0 9 0 0,0-9 0 0,0-1 0 15,0 7 0-15,-4-7 0 0,4 1 0 0,-3-4 0 0,3-2 0 16,-4 5 0-16,0-6 0 0,1 4 0 0,-1-4 0 0,1-6 0 15,-1 10 0-15,0-7 0 16,-3-3 0-16,4 0 0 0,-4 0 0 0,-4 6 0 0,4-6 0 0,-4 0 0 0,4 0 0 16,0 0 0-16,0-6 0 15,3 6 0-15,-3 0 0 0,4 0 0 0,3-3 0 0,-4 3-9 16,4-10 9-16,0 10 0 0,3-3 0 0,1-6 0 0,-1 5 0 16,1-5 0-16,3 0 0 0,-4 6 0 0,4-7 0 15,0 4 0-15,0-4 0 0,4 1 0 0,-1 0 0 16,1 2 0-16,-1-2 0 0,4 0 0 0,0-4 0 0,1 4 0 15,2-4 0-15,1 0 0 0,-1 4 0 0,4-3 0 16,0-1 0-16,4 0 0 0,-4 7 0 0,4-3 0 16,3-1 16-16,-3 1 3 0,3-4 0 0,0 7 0 15,0-3-31-15,0-1-5 0,1-2-2 0,2 2 0 16,-3 4 47-16,1 0 8 0,-1-4 3 0,0 10 0 16,0-6-25-16,-3 0-5 0,3 3-1 0,0-7 0 15,-3 10 2-15,3-6 0 0,0 3 0 0,-3-3 0 16,-1-1-10-16,1 4 12 0,0 0-12 0,-1-3 12 15,-3 3-12-15,4-7 0 0,-4 10 0 0,0-6 0 16,0 3 11-16,-3-3-3 0,3-1-8 0,-3 7 12 16,3-6-12-16,-4 0 0 0,1 3 0 0,-4 0 0 15,3-4 0-15,-2 7-8 0,-5-3 8 0,4 3-13 16,-3-3 13-16,-4 3-9 0,3-3 9 0,-3 3-8 16,0 0-42-16,0-6-8 0,4-1-2 0,-4 7 0 15,0-3-105-15,-4-6-22 0</inkml:trace>
  <inkml:trace contextRef="#ctx0" brushRef="#br0" timeOffset="76432.058">27446 8942 1094 0,'0'0'23'0,"0"0"5"0,0 0-28 0,0 0 0 0,0 0 0 0,0 0 0 16,0 0 56-16,0 0 7 0,0 0 1 0,0 0 0 15,0 0 0-15,0 0 0 16,0 0 0-16,0 0 0 0,0 0-8 16,0 0-2-16,0 0 0 0,0 0 0 0,-7 6-35 0,7-6-7 0,-7 0-2 0,7 0 0 15,-7 0 43-15,7 0 9 0,-7-6 2 0,3 6 0 32,-3 0-52-32,0-6-12 0,0 2 0 0,4 1 0 0,-4 0 54 0,3-3 8 0,1 0 2 0,-4-1 0 15,-1 4-52-15,5 0-12 0,-4-3 0 0,0 6 0 16,0-3 0-16,0 0 0 0,0-1 0 0,0 1 0 15,0 3 0-15,-4-3 0 16,4 0 0-16,0 0 0 0,-4 3 0 0,4-3 0 0,0 0 0 0,-3-4 0 16,-1 7 0-16,0 0 0 0,1-3 0 0,-1 0 0 15,-3 3 0-15,4 0 0 0,-1-6 0 0,-3 6 0 16,0 0 28-16,3 0 2 0,1 0 1 0,-5 0 0 16,5 0-50-16,-4 0-9 0,3 6-3 0,-3-6 0 15,3 3 31-15,1-3 0 0,-4 3 0 0,3-3 0 16,1 0 18-16,3 7 10 0,0-4 1 0,-1 0 1 15,8-3-30-15,-7 3 0 0,7-3-11 0,-7 3 11 16,4 3-9-16,3-6 9 0,-4 4 0 0,-3 2 0 16,4 0 0-16,3 0 0 0,-4 1 0 0,1 2 0 15,3-3 0-15,-4 1 0 0,4-1 0 0,-3 3 0 16,3-6-19-16,-4 10-3 0,4-7-1 0,0 4 0 16,-3-4 23-16,3 3 0 0,0-6 0 0,0 10 0 15,0-7 0-15,0 4 0 0,0-4 0 0,0 3 0 16,0 1 0-16,3-4 0 0,1 3 0 0,-1 1 0 15,1-1 0-15,-1-2 0 0,1 5 0 0,-1-3 0 16,1 1 0-16,3-1 0 0,-4-2 0 0,4 5 0 0,0-3 0 16,-3-2 0-16,3-1 0 0,0 3 0 0,0-5 0 15,0 5 0-15,0-3 0 0,0 1 0 16,4-4 0-16,-4 3 0 0,4-3 0 0,-4 3 0 0,0-3 0 16,3 1 0-16,-3-4 0 0,0 6 0 0,4-3 21 0,-4 0 9 15,0 3 2-15,0-2 0 16,0-1-52-16,0 0-9 0,0 0-3 0,4 0 0 0,-4-3 32 0,0 6 0 0,0-2 0 15,0-4 0-15,4 0 0 0,-1 0 0 0,4 0 0 16,-3-4 0-16,0-2 0 0,3 6 0 0,-4 0 0 0,4-3 0 16,0 0 0-16,1-3 0 0,-1 2 0 0,0-2 0 15,0-6 0-15,0 8 0 0,-3-5 0 0,3 6 0 16,-4-6 0-16,4 2 0 0,-3-2 0 0,0 3 0 16,-1-7 0-16,-3 7 0 0,4-4 0 0,-1 1 0 15,-3 0 0-15,0-4 0 0,4 7 0 0,-4-7 0 16,0 4 0-16,4-4 0 0,-4 4 0 0,0-1 0 15,0-2 0-15,0 2 0 0,0-2 0 0,0 3 0 16,-3 2 0-16,3-2 0 0,-4-1 0 0,-3 4 0 16,4 0 0-16,-1-4 0 0,-3 4 0 0,0-3 0 15,0-1 0-15,0 7 0 0,-3-6 0 0,3 3 0 16,-4-4 0-16,-3 4 0 0,4 0 0 0,-4-1 0 16,-1 1 0-16,1 0 0 0,0 0 0 0,-3 2 0 15,-4-2 0-15,3 3 0 0,1-3 0 0,-1 3 0 16,0-4 0-16,-3 7 0 0,4-3 0 0,-4 0 0 15,3-3 0-15,-3 6 0 0,3 0 0 0,1-3 0 16,-1 3 0-16,1 0 0 0,-1-3 0 0,0 3 0 0,4 0 0 16,0 3 0-16,0-3 0 0,4 0 0 0,3 0 0 15,-7 3 0-15,7-3 0 0,-7 0 0 16,-1 0-211-16,-2 0-36 0</inkml:trace>
  <inkml:trace contextRef="#ctx0" brushRef="#br0" timeOffset="77674.353">27926 8867 1337 0,'0'0'28'0,"0"0"6"0,0 0-34 0,0 0 0 0,0-7 0 0,0 7 0 16,0 0 58-16,0-6 5 0,0 6 1 0,0 0 0 16,0 0 0-16,0 0 0 0,0 0 0 0,0 0 0 15,0 0 0-15,0 0 0 0,0 0 0 0,0 0 0 16,0 0-52-16,0 0-12 0,0 0 0 0,0 0 0 16,0 0 0-16,0 0 0 0,0 6 0 0,-4 4 0 15,1-1 52-15,-1 1 10 0,4-4 2 0,-3 6 1 16,-1-2-103-16,4 2-21 0,-3-2-4 0,3 2-1 15,0-2 52-15,0-1 12 0,3-3 0 0,1 4 0 16,-1-1 48-16,1-3 13 0,3 4 3 0,-4-1 0 16,4 1-52-16,1-4-12 0,-1 3 0 0,0-6 0 15,0 7 0-15,0-4 0 0,-4 0 0 0,4 4 0 16,0-7 0-16,-3 3 0 0,3 1 0 0,0-1 0 16,-3 0 0-16,3 0 0 0,-4 1 0 0,4-1 0 15,0-3 0-15,-3 3 0 0,3 1 0 0,-4-1 0 16,4 0 0-16,0 0 0 0,1 1 0 0,-1-1 0 15,0-3 0-15,0 3 0 0,0-3 0 0,0 1 0 16,0 2 30-16,0 0 3 0,0-3 1 0,0 0 0 16,-3 1-26-16,3-4-8 0,0 3 0 0,0-3 0 15,-4 3 27-15,4-3 1 0,0 0 1 0,0-3 0 0,0 3-42 16,1 0-9-16,2-3-2 0,1-1 0 16,-1 1 39-16,1 0 7 0,-1 0 2 0,5 0 0 0,-1-3-24 15,0 2-12-15,0 4 2 0,4-9 0 0,-1 6 10 0,1-3 0 0,-1-4 0 16,1 1 0-16,3-1 8 0,-3 1 1 0,0 0 0 15,-1-4 0-15,-3 1-9 16,4 5-12-16,-4-5 2 0,0-1 1 0,4-3 9 0,-8 4 0 0,4 6 0 16,-3-7-8-16,0-3 8 0,-4 10 0 0,3-6 0 0,-3-1 0 15,0 4 0-15,-3-1 0 0,3-2 0 16,-3 2 0-16,-1 1 0 0,1-4 0 0,-4 7 0 0,3-3 0 16,-3 2 0-16,4 1 0 0,-4 0 0 0,0 0 0 15,0-1 0-15,0 1 14 0,0 0-2 0,0 6 0 16,0-6-24-16,0 6-4 0,-4-7-2 15,4 7 0-15,0-6 18 0,0 6 0 0,-3-3 0 0,3 3 0 16,-4-6 11-16,4-1 5 0,0 7 2 0,-3-3 0 16,3 3-30-16,0 0-7 0,0 0-1 0,-4-9 0 15,4 9 20-15,0 0 0 0,-4 0 0 0,4 0 0 16,0 0 0-16,0 0 0 0,0-7 0 0,0 7 0 16,0 0 0-16,0 0 0 0,0 0 0 0,0 0 0 15,0 0 10-15,0 0 9 0,0 0 1 0,0 0 1 16,0 0-36-16,0 0-7 0,4 7-2 0,0-1 0 15,-1 0 39-15,-3 1 7 0,4-1 2 0,-1 0 0 16,-3-3-24-16,4 10 0 0,-4-7 0 0,3 0 0 16,1 4 0-16,-1-1 0 0,-3 1 0 0,4-4 0 15,-1 3 0-15,-3-6 0 0,4 7 0 0,-1-1 0 16,1 1-47-16,-4-4-13 0,3 6-4 0,1-2 0 16,-4-1 52-16,3 1 12 0,-3-4 0 0,4 6 0 0,-1 1 48 15,-3-4 13-15,4 4 3 0,0-1 0 16,-1-2-72-16,1 2-15 0,-1-2-2 0,4 2-1 0,-3-2 42 15,-1-1 8-15,4 1 1 0,0-1 1 16,-3-3-72-16,3 1-14 0,0 2-4 0,0-3 0 0,0-3 52 0,-3 4 12 16,6-4 0-16,-6 3 0 0,3-6 0 15,-7 0 0-15,3 0 0 0,-3 0 0 0,0 0-54 16,0 0-8-16,7 6-2 0,-7-6 0 16,0 0-102-16,0 0-21 0,0 0-4 0</inkml:trace>
  <inkml:trace contextRef="#ctx0" brushRef="#br0" timeOffset="78544.245">28942 8889 1094 0,'0'0'23'0,"0"0"5"0,0 0-28 0,0 0 0 0,0 0 0 0,0-7 0 16,0 7 56-16,0 0 7 0,0 0 1 0,0 0 0 15,0 0 31-15,0 0 6 0,0 0 2 0,0 0 0 16,0 0-11-16,0 0-3 0,0 0 0 0,0 0 0 16,0 0-71-16,0 0-18 0,0 0 0 0,0 0 0 15,0 0 0-15,0 0 0 0,0 0 0 0,0 0 0 16,0 0 0-16,0 0 0 0,0 0 0 0,0 0 0 15,3 7 55-15,-3-1 7 0,4 3 2 0,-1-6 0 16,1 10-103-16,0-4-20 0,-1 1-4 0,1-1-1 16,-1 4 52-16,1-1 12 0,-1 1 0 0,1-1 0 15,-1 1 0-15,4 3 0 0,-3-1 0 0,-1 1 0 16,1-4 0-16,3 1 0 0,-4 0 0 0,5-1 0 16,-5 1 0-16,1-4 0 0,3 4 0 0,-4 2 0 15,4-5 0-15,-3-1 0 0,-1 0 0 0,4 1 0 16,-3-1 0-16,-1 1 0 0,4-4 0 0,-3 3 0 15,-1-2 48-15,1-1 13 0,0 0 3 0,-1 0 0 16,1-2-52-16,-4-4-12 0,7 6 0 0,-7-3 0 16,3 0-16-16,1 7-5 0,-1-7-2 0,1 3 0 15,-1-3-14-15,1 3-3 0,-1-3-1 0,1 4 0 16,-4-7 33-16,3 3 8 0,-3-3 0 0,7 3 0 0,-7-3 0 16,0 0 0-16,0 0 0 0,4 3 0 0,0-3 0 15,-4 0 0-15,7 0 0 0,-4 0 0 0,-3 0 0 0,7-6 0 16,-3 3 0-16,-1 0 0 0,1-4 32 0,3 1 9 15,-4-3 2-15,1 6 0 0,3-7-18 0,-4 4-3 16,1 0-1-16,3-4 0 0,-3 4-21 16,3-4 0-16,-4 1 0 0,4 6 0 0,0-6 0 0,-3-1 0 15,3 4 0-15,0-4 0 0,0 1 0 0,0 0 0 0,0-1 0 0,0-5 0 16,0 2 0-16,4 0 0 0,-4-2 0 0,3-4 0 16,-3 0 0-16,0 0-13 15,4-3 1-15,-4 0 1 0,0 7 11 0,0-4 16 0,0 3-4 0,-3-3-1 16,-1 7-11-16,1-1 0 0,-1-2 0 0,1 5 0 15,-4 1 0-15,3-4 0 0,-3 10 0 0,0-6 0 16,0 9 0-16,0 0-17 0,-3-6 4 0,3 6 1 16,0 0-3-16,0 0 0 0,0 0 0 0,0 0 0 15,0 0 34-15,0 0 6 0,0 0 2 0,0 0 0 16,0 0-124-16,0 0-25 0,0 0-5 0</inkml:trace>
  <inkml:trace contextRef="#ctx0" brushRef="#br0" timeOffset="79365.83">29655 8917 1094 0,'0'0'46'0,"0"0"-37"15,0 0 44-15,0 0 9 0,0 0 2 0,0 0 0 16,0 0 0-16,0 0 0 0,0 0 0 0,0 0 0 16,0 6-52-16,0-6-12 0,0 6 0 0,-4 4 0 15,4-1 54-15,0-3 8 0,0 4 2 0,4 2 0 16,-4-2-52-16,0 2-12 0,3 1 0 0,1 3 0 15,-1-1 0-15,-3 1 0 0,4 3 0 0,-1 0 0 16,-3-1 54-16,4-2 8 0,-1 3 2 0,-3 0 0 16,4-1-64-16,-4-2-28 0,3 3 3 0,-3-3 0 15,4 2 25-15,-4-2 0 0,0-3 0 0,3 5 0 16,-3-8 0-16,0 2 0 0,4-5 0 0,-4-1 8 0,0-6-8 16,0 6 0-16,0-6 8 0,3 7-8 15,-3-7 19-15,0 0-1 0,0 0 0 0,4 6 0 0,-4-6-18 16,0 0 0-16,0 0 0 0,0 0 0 0,3 0 0 15,-3 0 0-15,0 0 0 0,0 0 0 0,0 0 32 16,0 0 2-16,7-3 1 0,-7 3 0 0,0 0-5 0,0-3-1 0,0 3 0 16,4-7 0-1,-4-5-29-15,-4 9 0 0,4-7 0 0,-3 1 0 0,-1-1 0 0,1-5 0 0,-1 2 0 16,1 1 0-16,-1-1 0 0,1 0 0 16,-1-2 0-16,1 2 0 0,-1-2 0 0,1-1 0 0,3 0 0 15,-4-3 0-15,4 4 0 0,-3-4 0 0,3-3 0 0,-4 6 0 16,4-3 0-16,0 1 0 0,4 2 0 0,-4-3 0 15,0 3 0-15,3 4 0 0,1-4 0 0,-1 1 0 16,1 2 0-16,3-3 0 0,0 4 0 0,0 2 0 16,0 1 57-16,7-7 6 0,-3 10 1 0,3 0 0 15,0-7-103-15,-4 10-20 0,8-3-4 16,-7 0-1-16,3-1 52 0,-4 7 12 0,4-3 0 0,-3 3 0 16,0 0 0-16,-4 3 0 0,0-3 0 0,0 10 0 15,0-7-54-15,-4 3-8 0,1-3-2 0,-4-3 0 16,3 7 0-16,1-1 0 15,-4 0 0-15,4 0 0 0,-1 1-51 0,1-4-10 0,-1 3-3 0</inkml:trace>
  <inkml:trace contextRef="#ctx0" brushRef="#br0" timeOffset="79881.653">30297 8901 984 0,'0'0'20'0,"0"0"5"0,0 6-25 0,-4 4 0 0,1-4 0 0,-1 0 0 16,4 1 80-16,-4-1 10 0,1 3 2 0,3 1 1 15,-4-1-23-15,4 0-5 0,0 1-1 0,0 2 0 16,0 4 0-16,0-3 0 0,4 2 0 0,-1 4 0 16,-3-3-51-16,4 0-13 0,3 2 0 0,-3-2 0 15,-1 3 0-15,4 0 0 0,-3-1 0 0,-1 1 0 0,1 0 0 16,-4-6 0-16,3 9 0 0,-3-10 0 16,4 7 54-16,-4-7 8 0,0 1 2 0,-4-4 0 15,4-2-52-15,0 5-12 0,-3-2 0 0,3-4 0 0,0-6 0 16,0 6 0-16,0-6 0 0,0 0 0 0,0 0-11 15,0 0-5-15,0 0 0 0,0 0-1 0,0 0 1 0,0 0 1 16,0 0 0-16,0 0 0 16,0 0-28-16,0 0-5 0,0 0-2 0</inkml:trace>
  <inkml:trace contextRef="#ctx0" brushRef="#br0" timeOffset="80205.799">30349 8644 1990 0,'0'0'41'0,"0"0"11"0,0 0-42 0,0 0-10 0,0 0 0 0,0 0 0 16,0 0 69-16,0 0 12 0,8 0 3 0,-8 0 0 16,0 0-26-16,0 0-5 0,0 0-1 0,0 0 0 15,0 0-41-15,0 0-11 0,0 0 0 0,3 3 0 16,-3-3-14-16,0 0-5 0,4 0-1 0,-4 0 0 16,3 9-119-16,1-5-24 0,-4-4-5 0</inkml:trace>
  <inkml:trace contextRef="#ctx0" brushRef="#br0" timeOffset="80772.513">30688 8584 1094 0,'0'0'23'0,"0"0"5"15,0 0-28-15,0 0 0 0,0 7 0 0,0-7 0 16,0 6 56-16,-3-3 7 0,3-3 1 0,0 13 0 16,0-7 0-16,-4 0 0 0,4 4 0 0,0-4 0 15,0 0-52-15,-3 7-12 0,3-4 0 0,0 0 0 16,0 4 0-16,-4-4 0 0,4 4 0 0,0-7 0 16,-3 13 0-16,3-6 0 0,0-1 0 0,-4 4 0 15,4-1 0-15,0 1 0 0,4 0 0 0,-4-7 0 16,3 13 54-16,-3-6 8 0,4 0 2 0,-1 2 0 15,1 4-64-15,-1-3 0 0,1 3-9 0,-1-3 0 16,1 6 9-16,-1-3 12 0,4 0-2 0,-3 0-1 0,-1 0-9 16,1 0 0-16,-1-3 0 0,-3-1 0 0,4-2 0 0,-4 6 0 0,0-6 0 15,0 2 0-15,0-2 0 0,0 0 0 16,3-4 0-16,-6 4 0 0,3-3 0 0,0-1 0 16,-4-2 0-16,4 2 0 0,0-2 0 0,-3-1 0 0,3-3 0 15,-4 7 0-15,4-4 0 0,-3 1 0 0,3-4 0 0,0 0 0 16,-4-3 0-16,4-3 0 0,0 0 0 15,0 0 0-15,0 0 0 0,0 0 0 0,0 0 0 0,0 0 0 16,0 0 0-16,0 0 0 0,0 0 0 0,0 0 0 16,0 0-152-1,-7-3-32-15</inkml:trace>
  <inkml:trace contextRef="#ctx0" brushRef="#br0" timeOffset="81414.473">30501 9048 1337 0,'0'0'28'0,"0"0"6"0,0 0-34 0,0 0 0 0,0 0 0 0,0 0 0 15,0 0 109-15,0 0 15 0,0 0 4 0,0 0 0 16,0 0-72-16,0 0-15 0,0 0-2 0,0 0-1 15,0 0 18-15,0 0 3 0,0 0 1 0,0 0 0 16,4-3-24-16,3 3-5 0,0-3-1 0,-4-3 0 16,4 6 2-16,0 0 0 0,1-6 0 0,2 3 0 15,-3-1 0-15,4-2 0 0,3 0 0 0,-4-4 0 16,5 7-32-16,-1-6 0 0,0 3 0 0,0-4 0 16,4 4 57-16,-4-7 6 0,3 10 1 0,1-6 0 15,0 6-52-15,-4-4-12 0,3 1 0 0,1 0 0 16,-4 3 0-16,0-7 0 0,0 10 0 0,-3-3 0 15,-1 0 0-15,1-3 0 0,0 6 0 0,-4 0 0 16,0 0 0-16,0 0 0 0,-4 0 0 0,-3 0 0 16,7 6 0-16,-3-3 0 0,3-3 0 0,0 3 0 15,0-3 0-15,0 0 0 0,0 7 0 0,-3-4 0 16,3-3 0-16,0 0 0 0,0 3 0 0,-4 0 0 16,4-3 0-16,-3 0 0 0,-1 3 0 0,-3-3 0 15,0 0 0-15,0 0 0 0,0 0 0 0,0 0 0 16,0 0 0-16,0 0 0 0,0 0 0 0,0 0 0 15,0 0 0-15,0 0 0 0,0 0 0 0,0 0 0 0,0 0 0 16,0 0 0-16,0 0 0 0,0 0 0 16,0 0 0-16,0 0 0 0,0 0 0 0,0 0 0 15,0 0-48-15,0 0-13 0,0 0-3 0,0 0 0 16,0 0 4-16,0 0 0 0,0 0 0 0</inkml:trace>
  <inkml:trace contextRef="#ctx0" brushRef="#br0" timeOffset="110659.492">1640 10400 1094 0,'0'0'46'0,"0"0"-37"32,0 0 44-32,0 0 9 0,0 0 2 0,0 0 0 15,0 0 0-15,0 0 0 0,0 0 0 0,0 0 0 0,0 0 0 16,0 0 0-16,0 0 0 0,0 0 0 0,0 0-52 16,0 0-12-16,0 0 0 0,0 0 0 0,0 0 0 0,-3 6 0 15,3-6 0-15,0 0 0 0,0 7 30 0,0-7 3 0,0 0 1 0,0 9 0 16,0-9-3-16,0 3-1 0,0-3 0 0,3 9 0 15,-3-9-30-15,0 4 0 16,0-4 0-16,4 9 0 0,-4-9 57 0,0 6 6 0,0-6 1 0,0 7 0 16,3-1-52-16,-3 0-12 0,0 4 0 0,4-7 0 15,-4 6 54-15,0-3 8 0,0 1 2 0,0 2 0 16,0 0-52-16,0-2-12 0,0 2 0 0,0 1 0 16,0-1 0-16,0-3 0 0,0 4 0 0,0-1 0 15,0 0 0-15,0-2 0 0,0-1 0 0,0 0 0 16,0 4 0-16,0-1 0 0,0 0 0 15,0-2 0-15,0 2 54 0,0 1 8 0,0-4 2 0,4 3 0 16,-4 1-52-16,0-1-12 0,3-3 0 0,-3 7 0 16,0-4 0-16,4 1 0 0,-4-7 0 0,0 9 0 15,3-5 0-15,-3-1 0 0,0 6 0 0,4-2 0 16,-4 2 0-16,0 1 0 0,3-1 0 0,-3-2 0 16,0 2 0-16,4 7 0 0,-4-3 0 0,3 3 0 15,-3-4 0-15,0 4 0 0,4 0 0 0,-1 0 0 16,1-3 0-16,-1 2 0 0,1 1 0 0,-1-3 0 15,1 0 0-15,-4-1 0 0,3 1 0 0,1 0 0 16,-4 2 54-16,4-2 8 0,-1 3 2 0,-3-3 0 16,0-4-52-16,0 1-12 0,4-1 0 0,-4 1 0 15,0-4 0-15,0-6 0 0,0-3 0 0,0 0 0 16,0 10 0-16,0-10 0 0,0 6 0 0,0-6 0 0,0 0 0 16,0 0 0-16,0 0 0 0,0 6 0 0,0-6 0 0,0 0 0 15,0 0 0-15,0 0 0 0,0 6 54 0,0-6 8 16,0 0 2-16,0 7 0 0,0-7-52 0,0 9-12 15,0-9 0-15,0 3 0 0,0-3 0 0,0 10 0 0,0-10 0 16,3 9 0-16,-3-9 0 0,0 0 0 0,0 0 0 16,0 0 0-16,0 0-48 15,0 0-13-15,0 0-3 0,0 0 0 0,0 0-122 16,0 0-25-16,0 0-5 0</inkml:trace>
  <inkml:trace contextRef="#ctx0" brushRef="#br0" timeOffset="111764.834">2060 11096 1337 0,'0'0'56'0,"0"0"-44"16,0 0 41-16,0 0 9 0,0 0 2 0,0 0 0 15,0 0 0-15,0 0 0 0,0 0 0 0,0 0 0 16,0 0-24-16,0 0-5 0,0 0-1 0,0 0 0 16,0 0-18-16,0 0-3 0,4 6-1 0,-1-2 0 15,-3-4-2-15,4 6-1 0,3-3 0 0,0 0 0 16,-4 0-9-16,5 0 0 0,-1 1 0 0,0-4 0 15,3 3 9-15,-3-3 0 0,7 0 0 0,-7 0 0 16,4 0-9-16,0 0 0 0,-1 0 0 0,1 0 0 16,3 0 0-16,-4 0 0 0,5-3 10 0,-1 3-10 15,0-4 11-15,0 1-11 0,-4 0 10 0,5 0-10 16,-8-3 12-16,3 3-4 0,1-7-8 0,-1 7 12 16,-3-6-4-16,1 2 0 0,-1 1-8 0,0 0 12 15,-4 0-4-15,4-4 0 0,4 4-8 0,-4-4 12 16,-4 4-12-16,4-3 11 0,0-1-11 0,-3 1 10 15,0 0 15-15,3-1 3 0,-4 1 1 0,-3-1 0 16,4 1-29-16,-1-4 0 0,1 4 0 0,-1 0 0 16,1 2 0-16,-4-2 0 0,3-1 0 0,-3 4 0 15,0 0 0-15,0 0 0 0,0-4 0 0,0 4 0 16,0 0 0-16,-3-1 0 0,3-5 0 0,-4 9 0 16,4 0 33-16,-3-4 1 0,-1-2 0 0,4 9 0 0,-3-3-3 15,-1-7-1-15,4 10 0 0,0-3 0 0,-7 0-42 16,0-3-9-16,3 3-2 0,-3 3 0 15,0-3 23-15,0-1-9 0,-3 4 9 0,-1 4 0 0,1-4-9 0,-1 3 9 0,0-3 0 16,1 3-9-16,-1-3 9 0,1 9 0 16,3-9 0-16,-4 3 0 0,0-3 0 0,4 7 0 0,0-7 0 15,-3 3 0-15,3 0 0 0,0-3-8 0,0 0 8 16,-1 6 0-16,1-3 0 0,0 0-8 0,0 4 8 16,0-4 0-16,0 3 0 0,0 0 0 0,4 4 0 15,-8-1-8-15,4 1-17 0,0-4-3 16,3 6-1-16,-3 1 0 0,4 0 29 0,-8-4 0 0,8 3 0 0,-1 1 0 15,1 3 0-15,-1-4 0 0,1 1 0 0,-1-1 0 16,1-2 0-16,3 5 0 0,-4-5 0 0,1 6 0 16,-1-4 0-16,0 1 0 0,4-1 0 0,-3 1 0 15,3-1 24-15,0-2 10 0,0 2 2 0,0 1 1 16,0-4-25-16,0 1-4 0,3 2-8 0,-3-3 11 16,4 1 8-16,0-1 1 0,-1 1 1 0,1-1 0 15,-1 4-21-15,1-4 0 0,3 4 0 0,-4-4 0 16,4-3 0-16,0 4 0 0,0-7 0 0,0 6 0 15,0-2 0-15,1-1 0 0,-1 3 0 0,0 1 0 16,3-4 56-16,1 3 6 0,-1-6 2 0,1 4 0 16,3-4-64-16,-3 6-12 0,3-6-2 0,0 7-1 15,-4-7 23-15,5 3 5 0,-5-3 1 0,4 0 0 16,-3-3-6-16,-1 4 0 0,1-4-8 0,0 0 12 16,-4 0-2-16,7-4-1 0,-4 1 0 0,-3 0 0 15,4-3-19-15,-4 6-4 0,0 0-1 0,0 0 0 0,-3 0 15 16,3 0 0-16,0 0 0 0,-4-3 0 0,1 0 0 0,-4 3 0 15,7-7 0-15,-4 7 0 16,4-3-28-16,-3 0-4 0,3-3 0 0,-3 0 0 16,3-10-153-16,0 3-31 0</inkml:trace>
  <inkml:trace contextRef="#ctx0" brushRef="#br0" timeOffset="112762.125">3672 10732 1094 0,'0'0'23'0,"0"-6"5"0,0 0-28 0,0 3 0 0,0 3 0 0,0-10 0 16,-3 4 108-16,3 0 16 0,0-1 3 0,0 1 1 16,0-3-52-16,0 9-9 0,0 0-3 0,0-13 0 15,0 10-18-15,0-6-4 0,0 2-1 0,0 1 0 16,-4-3-4-16,4 6-1 0,0-7 0 0,0 7 0 16,-3-6-8-16,3 2-1 0,-4 1-1 0,1-3 0 15,-1 6-2-15,1-7-1 0,-4 7 0 0,0-6 0 16,0 6-23-16,0-4 8 0,-1 1-8 0,1 0 0 15,0-1 0-15,0 1 0 0,0 3 0 0,-3 0 0 16,-1-3 56-16,4 6 6 0,-4-4 2 0,4 4 0 16,-3 0-52-16,-1 4-12 0,-3-4 0 0,4 6 0 15,-5 0-12-15,1 0-4 0,4 1-2 0,-4 2 0 16,-1 1 29-16,5-1 5 0,-1-3 2 0,-3 7 0 16,0-4-18-16,4 1 0 0,-1-1 0 0,4-3 0 15,-4 4-8-15,4-1-6 0,-3-3-1 0,3 4 0 0,0-1 15 16,-1-6 0-16,8 10 12 0,-7-7-12 0,4 0 10 15,-1 4-10-15,1-4 8 0,-4 0-8 16,3 7 8-16,1-4-8 0,-1 1 8 0,-3 2-8 16,4-2 0-16,3-4 8 0,0 3-8 0,-4 1 0 0,4-1 8 0,0 4-8 15,0-7 0-15,0 10 8 0,0-4-8 0,0 4 0 0,0 0 9 16,4 2-9-16,-4-2 8 16,3 0-8-16,-3-1 8 0,7 1-8 0,-3 6 8 0,-4-3-8 0,3 0 8 0,-3 3-8 15,4-4 8-15,-1 4-8 16,-3-3 10-16,4 3-10 0,-1 0 9 0,-3 0-9 0,4 0 8 0,-4 3-8 15,0-9 11-15,3 9-3 0,-3-3-8 0,0 0 12 16,4 0-3-16,-4 3-1 0,0-3 0 16,3 0 0-16,-3-4 3 0,0 4 0 0,0-3 0 0,0-3 0 15,4 3 0-15,-4-7 0 0,4 4 0 0,-1-4 0 16,-3 1-2-16,4-4 0 0,-4-2 0 0,0-1 0 16,3 3-1-16,-3-5-8 0,0 5 12 0,0-9-4 15,0 9-8-15,0-9 8 0,0 0-8 0,0 7 8 16,0-7-8-16,0 0 0 0,0 0 9 0,0 0-9 15,0 0 0-15,0 0 0 0,0 0 0 0,0 0 0 16,0 0-72-16,0 0-20 0,-7 3-3 0</inkml:trace>
  <inkml:trace contextRef="#ctx0" brushRef="#br0" timeOffset="113286.748">3126 11137 1579 0,'0'0'32'0,"0"0"10"0,0 0-34 0,0 0-8 0,0 0 0 0,0 0 0 15,0 0 53-15,0 0 9 0,0 0 2 0,0 0 0 16,0 0 0-16,0 0 0 0,0 0 0 0,0 0 0 16,0 0 12-16,0 6 2 0,0-6 1 0,0 0 0 15,0 6-35-15,0-6-8 0,3 7 0 0,-3-7-1 16,7 3-17-16,-7-3-3 0,7 3-1 0,-7-3 0 16,4 3 16-16,-1 0 3 0,4-3 1 0,-3 0 0 15,-1 0-18-15,4 0-3 0,-3-3-1 0,3 0 0 16,4 3 0-16,-4-3-1 0,3 0 0 0,1-4 0 15,3 1-3-15,-3 3-8 0,6-6 12 0,-3 6-4 16,-3-1-8-16,-1 4 0 0,1 0 0 0,3-3 0 16,-3 0 0-16,3-3 0 0,-4 0 0 0,5-4 0 15,-1-2 0-15,0 12 0 0,-4-7 0 0,1 4 0 16,-4 0 0-16,4 0 0 0,-4 3 0 0,3-3 0 0,-3 3 0 16,-3 0 0-16,3 0 0 0,0 0 0 15,-4 0 0-15,1 0 0 0,-4 0 0 0,0 0 0 16,0 0 0-16,0 0 0 0,0 0 0 0,0 0 0 0,0 0 0 15,0 0 0-15,0 0 0 0,0 0 0 16,0 0 0-16,0 0 0 0,4-3 0 0,-4 3 0 0,0 0 0 16,0 0 0-16,0 0 0 0,0 0 0 0,0 0 0 15,0 0 0-15,0 0 0 0,0 0 0 16,0 0-152-16,0 0-32 0,0 0-6 0</inkml:trace>
  <inkml:trace contextRef="#ctx0" brushRef="#br0" timeOffset="114132.501">4089 10986 942 0,'0'0'20'0,"0"0"4"0,0 0-24 15,0 0 0-15,0 0 0 0,0 0 0 0,0 0 36 0,0 0 4 0,0 0 0 0,0 0 0 16,0 0 19-16,0 0 4 0,0 0 1 0,0 0 0 16,0 0 51-16,0 0 10 0,0 0 3 0,0 0 0 15,-7 4-52-15,-4-4-9 0,4 6-3 0,0-6 0 16,0 3 0-16,3 0 0 0,-3-3 0 0,-3 6 0 16,-1-3 0-16,1 1 0 0,-1-1 0 0,0 3 0 15,1-3-51-15,-1 3-13 0,1-2 0 16,-4-4 0-16,3 9 0 0,0-6 0 0,1 3 0 15,-1-2 0-15,-3 2 0 0,4 0 0 0,2 0 0 16,-2 1 0-16,3-7 54 0,-4 9 8 0,4-6 2 0,0 7 0 16,0-1-81-1,0-3-16-15,0 1-3 0,0 2-1 0,3-3 28 0,1 10 9 0,-1-4 0 0,1 1 0 16,-1-1-27-16,1 1 2 0,-1-4 0 0,4 4 0 16,-3 0 25-16,3-1 0 0,0 1 0 0,0-1 0 15,0 1 19-15,0-1 9 0,0 1 1 0,3 6 1 16,-3-7-21-16,4 4-9 0,-4-4 8 0,3 1-8 15,1 3 9-15,-1-4-9 0,1 1 10 0,3-1-10 16,-7-2 26-16,7-4-1 0,-4 6 0 0,5-2 0 16,-1-7-25-16,3 6 0 0,1-5-12 0,-1 2 12 15,1-3 0-15,3-3 15 0,4 6-1 0,-8-3 0 16,4-3-14-16,-3 0-8 0,3 0 8 0,7-3-13 16,-7 3 13-16,4-6 0 0,3 6 0 0,4-6 0 15,-8-1 0-15,1-2 0 0,3 6 0 0,-7 0 0 16,4-7 0-16,0 1 0 0,-4 3 0 0,-4-4 0 15,1 1 13-15,0-1 6 0,3-2 1 0,-7 2 0 16,3-2-32-16,-3-1-7 0,0 1-1 0,0 2 0 16,-3-2 36-16,-1-1 8 0,1 1 0 0,-4-1 1 0,0 1-17 15,0-1-8-15,-4 1 8 0,1-1-8 0,3 1 0 16,-4-7 8-16,1 9-8 0,-4-2 0 0,0-1 0 0,0 1 0 16,0 2 0-16,0 1 0 15,0-1-22-15,0 1-6 0,-1 0-2 0,-2 6 0 0,3-4 30 0,0 1 0 0,0 3 0 16,-4-3 0-16,-3 2 0 0,3-2 0 0,1 6 0 0,-1-3 0 15,4 0-57 1,-3-3-6-16,-4-1-1 0,3-2 0 0,0 3-102 16,4-1-21-16,-3 1-4 0</inkml:trace>
  <inkml:trace contextRef="#ctx0" brushRef="#br0" timeOffset="115153.038">4586 11030 1314 0,'0'0'37'0,"0"0"8"0,0 0-36 0,0 0-9 16,0 0 0-16,0 0 0 0,0 0 104 0,0 0 20 0,0 0 3 0,0 0 1 15,0 7-103-15,0-1-25 0,0-6 0 0,0 6 0 16,0 7 51-16,0-7 5 0,0 3 0 0,0-2 1 16,0 5-40-16,0-2-8 0,0 5-1 0,0-5-8 15,0 2 44-15,0 7 3 0,4-6 0 0,-4-1 0 16,0 4-24-16,3-4-5 0,-3 4-1 0,0-3 0 16,4 2-17-16,-4-5 0 0,3 2 0 0,1-2 0 15,-4 2 55-15,3-2 7 0,1-4 2 0,-1 6 0 16,1 1-52-16,-1-1-12 0,1-5 0 0,-1 2 0 15,1-3 0-15,0 1 0 0,3-1 0 0,0-6 0 16,-4 9 54-16,1-9 8 0,3 3 2 0,-4-3 0 16,1 4-52-16,3-1-12 0,0 0 0 0,3-3 0 15,-2 0 0-15,2 6 0 0,1-6 0 0,-4 0 0 16,3 0 0-16,1 0 0 0,-4-6 0 0,7 6 0 16,-3-3 0-16,-4 0 0 0,3-4 0 0,4 4 0 15,-3-3 0-15,3 0 0 0,-3-1 0 0,3 1 0 16,-4 0 0-16,1 0 0 0,3-1 0 0,-3-2 0 15,-4 6 0-15,3 0 0 0,1 3 0 0,-1-7 0 16,1 7 0-16,0-6 0 0,-1 0 0 0,-3 0 0 16,4-4 0-16,-4 4 0 0,0-7 0 0,4 7 0 15,-4-10 0-15,0 4 0 0,-4-7 0 0,1 3 0 0,3 7 0 16,-4 3 0-16,1-4 0 0,-1 7 0 0,4-6 0 0,-7 2 0 16,4-2 0-16,-4 0 0 0,3-1 0 0,-3-2 0 15,0 5 0-15,0-2 0 0,0 0 0 0,-3-1 0 0,3-2 0 16,0 5 0-16,-4-2 0 0,4-4 0 0,0-5 0 15,0 8 0-15,-3 4 0 0,3 6 0 0,0 0 0 0,0 0 0 16,0 0 0-16,0 0 0 0,0-6 0 0,0-1 0 16,0 7 0-16,0 0 0 0,0 0 0 0,0 0 0 31,0 0 0-31,0 0 0 0,0 0 0 0,0 0 0 0,-4-9 0 0,4 0 0 16,0 9 0-16,0 0 0 0,0 0 0 0,0 0 0 15,0 0 0-15,0 0 0 0,0 0 0 0,0 0 0 16,0 0 0-16,0 9 0 0,0 0 0 0,0 1 0 15,0-1 0-15,0 10 0 0,4 0 0 0,-1 0 0 16,-3-1-14-16,4 1-6 0,3-3 0 0,-7 3-1 16,7-4 33-16,-3-2 8 0,3 3 0 0,0 2 1 15,-4-2-21-15,4 6 0 0,0-6 0 0,0 9 0 16,0-3 0-16,4 0 0 0,-4-3 0 0,-3-4 0 16,-1 1-11-16,1 3-6 0,-1-4-2 0,4 7 0 15,-3-9 19-15,-1 6 0 0,1-4 0 0,-1 4 0 16,1-6 0-16,-1 2 0 0,1-2 0 0,3-4 9 15,-3 1 5-15,-4-4 1 0,0-6 0 0,0 0 0 16,3 6-29-16,-3-6-6 0,0 0 0 0,7 0-1 16,-7 0-18-16,0 0-3 0,4-6-1 0,-4 6 0 15,3-3-175-15,-3 0-35 0</inkml:trace>
  <inkml:trace contextRef="#ctx0" brushRef="#br0" timeOffset="115869.642">5546 11143 1337 0,'0'0'56'15,"0"0"-44"1,0 0 71-16,0 0 14 0,0 0 3 0,0 0 1 16,0 0-59-16,-7 0-12 0,7 0-2 0,0 0-1 15,0 13 16-15,0-13 3 0,0 6 1 0,0 0 0 16,0 4-24-16,0-4-5 0,3 0-1 0,-3 10 0 16,4-4-17-16,-1 1 0 0,1 0 0 0,-1-1 0 15,1 1 0-15,-1 2 0 0,1 4 0 0,-1-3 0 16,1 6 35-16,-1-7 3 0,1 1 1 0,-1 0 0 0,5-1-11 0,-8-5-3 0,3 2 0 15,1 1 0-15,-4-4-25 16,3 1 0-16,-3-7 0 0,4 6 0 0,-4-9 52 0,0 0 6 16,0 0 1-16,0 0 0 15,0 0 8-15,0 0 1 0,0 0 1 0,0 0 0 0,0 0-4 0,0 0-1 0,0 0 0 16,0 0 0-16,0 0-51 0,0 0-13 16,0 0 0-16,0 0 0 0,-4-9 0 0,4 9 0 15,-3-3 0-15,-1-4 0 0,4 1 0 16,-3 0 0-16,3-7 0 0,-4 10 0 0,4-6 0 0,-4 6 0 0,4-7 0 15,-3 1 0-15,-1 3 0 0,4-4 0 0,-3 1 0 16,3-1 0-16,-4-2 0 0,1 6 0 0,3-4 0 0,-4-2 0 16,1 2 0-16,-1-2 0 15,1 2 0-15,-1-2 0 0,1-1 0 0,-1 1 0 0,4-4 0 16,-3 0 0-16,3 1 0 0,0-7 0 0,0 9 0 0,3-9 0 16,1 7 0-16,-1-4 0 0,4 3 0 0,0-3 0 15,0 0 0-15,0 1 0 0,0-1 0 0,1 3 0 16,-1 4 0-16,3-1 0 0,-3 0 0 0,4 1 0 15,-1-1 0-15,1 4 0 0,0 0 0 0,-4-4 0 16,0 10 0-16,3-7 0 0,1 10 0 0,-1-6 0 16,1 0 0-16,0 6 0 0,-1 0 0 0,-3 0 0 15,4 6 0-15,-1-3-20 0,1 0 4 0,0 7 0 16,-8-7 24-16,8 10 6 0,-4-7 1 0,-4 0 0 16,4 0-34-16,-3-3-6 0,-1 4-2 0,-3-7 0 15,0 0-8-15,0 0-1 0,0 0-1 0,0 0 0 16,0 0 37-16,0 0 0 0,0 0 0 0,0 0 0 15,0 0 0-15,0 0 0 0,0 0 0 0,0 0 0 16,0 0-212-16,0 0-36 0,0 0-6 0</inkml:trace>
  <inkml:trace contextRef="#ctx0" brushRef="#br0" timeOffset="117019.213">6308 11190 1094 0,'0'0'46'0,"3"10"-37"15,-3-1 93-15,0 7 18 0,4-4 4 0,-4 10 1 16,0-9-46-16,0-4-10 0,0 1-1 0,0-10-1 15,0 0-3-15,3-10 0 0,-3-6 0 0,4 7 0 16,-1 3-51-16,-3 6-13 0,0 0 0 0,4 0 0 16,3 3 39-16,0 0 5 0,0 3 0 0,0-6 1 15,0 0-21-15,0-3-4 0,4 0 0 0,-1-3-1 16,4 3-19-16,-6 0 0 0,2-4 0 0,4 7 0 16,-3-3 0-16,3 3 0 0,-4-3 0 0,1-3 0 15,0 6 0-15,-1 0 0 0,-3-3 0 0,7-1 0 16,-7 1 0-16,-3-3 0 0,3 3 0 0,0 0 0 15,-3 0 28-15,3-7 3 0,0 7 0 0,-4 0 0 16,4 6-50-16,0 0-9 0,0 13-3 16,0-10 0-16,1-6 76 0,-5-6 15 0,1-10 4 0,3 1 0 15,-4 2-64-15,4 4-24 0,-3-1 0 0,-1 10 1 16,1-6 23-16,3 0 0 0,-7-1 0 0,3 1 0 16,-3 0 0-16,0 6 8 0,0 0-8 0,0-3 8 15,0-4 8-15,0 1 0 0,-3-6 1 0,3 8 0 16,-7-5-17-16,3 3 0 0,1 0 0 0,-1-4 0 15,-3-2 0-15,4 8 0 0,-1-5 0 0,-3 0 0 16,4-4 0-16,-5 7 0 0,1-7 0 0,0 7 0 16,-3 0 0-16,3-1 0 0,0-2 0 0,0 9 0 15,0-3 0-15,-4-7 0 0,7 10 0 0,-6-3 0 0,-1 0 0 16,1-3 0-16,-1 3 0 0,1 3 0 16,2-3 0-16,-2 0 0 0,-1-1 0 0,4 4 0 0,-3-3 0 15,3 3 0-15,0 0 0 0,0 0 0 0,3 3 0 0,0-3 0 16,-3 4 0-16,-3 2 0 0,3-3 0 15,0 6 0-15,0-6 0 0,0 10 0 0,0 0 0 0,-4-1 0 0,4 4 0 16,-4-4 0-16,4 4 0 0,0-3 0 0,0 5-8 16,0-2 8-16,0-3 0 0,3-1 0 0,-3 7 0 0,4-6 0 15,-8-1 0-15,8 4 0 0,-1-7 0 0,1 4 0 16,-1-1 0-16,4 1 0 0,-3-1 0 0,3-2 0 16,-4-1 9-16,4 1-1 0,4-4-8 0,-4-6 12 15,0 9 1-15,0-9 0 0,0 0 0 0,3 6 0 16,4 1 27-16,-3-1 4 0,-1 0 2 0,4 1 0 15,-3 2-37-15,-1 4-9 0,1-1 0 0,-1 1 0 16,-3-7-15-16,8 6-5 0,-1-2 0 0,3-1-1 16,4 4 33-16,-3-1 8 0,3 1 0 0,-7-1 1 15,4-2-21-15,-1-1 0 0,4 1 0 0,0-4 0 16,-3 3 0-16,0-6 0 0,3 7 0 0,3-7 0 16,1-3 0-16,-4 0 0 0,4 0 0 0,-1 0 0 15,-6-3 0-15,7 3 0 0,-4-3 0 0,3-4 0 16,-3 4 0-16,1 0 0 0,-1-3 0 0,-4 6 0 15,4-6 0-15,-7-1 0 0,4-2 0 0,-4 6 0 16,4 0-10-16,-4-4-6 0,-4 4-2 0,4-6 0 16,0 6-160-16,-3-7-32 0,3 1-6 0</inkml:trace>
  <inkml:trace contextRef="#ctx0" brushRef="#br0" timeOffset="117586.986">7179 10648 1337 0,'0'0'28'0,"0"0"6"0,0 0-34 0,0 0 0 0,0 0 0 0,0 0 0 15,0 0 109-15,0 0 15 0,-7 6 4 0,0-3 0 16,7-3-52-16,-7 10-9 0,7-4-3 0,-4 0 0 15,1 0-14-15,-4 4-3 0,7-1-1 0,-4 1 0 16,4-4-22-16,0 3-5 0,0-2-1 0,0-1 0 0,0 6 18 0,0-2 3 0,0-1 1 0,0 4 0 16,0-1-16-16,0 1-4 15,4-1 0-15,-4 7 0 0,0-3-12 0,0 3-8 16,7-1 8-16,-7 8-8 0,0-5 0 0,3 8 0 16,-3-4 0-16,4 3 0 15,-4-3 0-15,0 10 0 0,3-7 0 0,-3 0 0 0,4-3 56 0,-4 0 6 16,0 0 2-16,3-3 0 0,-3 0-52 0,0 0-12 15,0-3 0-15,0 0 0 0,0 0 0 0,0-1 0 0,0-2 0 16,0 3 0-16,0-7 0 0,0-2 0 0,0 2 0 16,0-2 0-16,0-1 0 0,0-6 0 0,0-3 0 0,0 0 0 15,0 0 0-15,0 0 0 0,0 0 0 0,0 0 0 16,0 0 0-16,0 0 0 0,0 0 0 0,0 0 0 31,0 0-52-31,0 0-14 0,0-9-2 0,-3 6-1 0,3-7-95 16,0-2-18-16,-4 2-4 0</inkml:trace>
  <inkml:trace contextRef="#ctx0" brushRef="#br0" timeOffset="117957.301">6967 11137 1337 0,'0'0'56'16,"0"0"-44"-1,0 0 92-15,0 0 20 0,0 0 3 0,0 0 1 0,0 0-52 16,7 0-9-16,-3-6-3 0,3 6 0 0,0-3 0 0,0-1 0 16,0 1 0-16,0-3 0 0,7 3-11 0,-7 0-2 0,8 0-1 15,-1-1 0-15,0-2-29 0,7 3-5 0,-3 0-2 0,-1-3 0 16,8-1 13-16,-11 4 2 0,7-3 1 0,0 0 0 15,0 3-17-15,1-7-3 0,2 7-1 0,-2-6 0 16,-5 9 13-16,4-7 2 0,0 4 1 0,-3 0 0 16,-4-3-25-16,4 3 0 0,0-4 0 0,-4 1 0 15,-4 3 0-15,1 0 0 0,-1-3 0 0,-3 6 0 16,0-4-46-16,1 1-14 16,-5 3-4-16,-3 0 0 15,0 0 0-15,0 0 0 0,0 0 0 0,0 0 0 0,0 0-52 16,0 0-10-16,0 0-2 0</inkml:trace>
  <inkml:trace contextRef="#ctx0" brushRef="#br0" timeOffset="119069.259">7299 11024 808 0,'0'0'16'0,"0"0"6"0,0 0-22 0,0 0 0 0,0 0 0 0,0 0 0 15,0 0 37-15,0 0 3 0,0 0 1 0,0 0 0 16,0 0-16-16,0 0-3 0,0 0-1 0,0 0 0 15,0 0 6-15,0-6 1 0,0 6 0 0,0 0 0 16,0 0 16-16,0 0 4 0,0 0 1 0,0 0 0 16,0 0-39-16,0 0-10 0,0 0 0 0,0 0 0 15,0 0 40-15,0 0 5 0,0 0 2 0,0 0 0 16,0 0-27-16,0 0-4 0,0 0-2 0,0 0 0 16,-7-3-14-16,7 3 0 0,0 0 0 0,0 0 0 15,-7 0 0-15,7 0 0 0,0 0 0 0,-4 0 0 16,4 0 0-16,0 0 8 0,0 0-8 0,-10-4 0 15,10 4 32-15,0 0 1 0,0 0 0 0,-7 0 0 16,3 0-21-16,4 0-12 0,-7 0 12 0,0 0-12 16,7 0 9-16,0 0-9 0,0 0 0 0,-7 4 9 15,7-4-9-15,-7 0 0 0,7 0 0 0,-7 0 8 16,7 0-8-16,-7 0 12 0,7 0-12 0,-7 0 12 16,7 0-3-16,-7 0 0 0,7 0 0 0,-7-4 0 15,7 4-9-15,-7 0 10 0,0-3-10 0,7 3 10 16,0 0-10-16,-4-6 0 0,4 6 0 0,0 0 0 0,-7 0 0 15,0 0 0-15,7 0 0 0,-7 0 0 16,7 0 0-16,-4-3 0 0,4 3 0 0,-3 0 0 0,3 0 0 16,0 0 0-16,-11 0 0 0,11 0 0 0,0 0 0 0,-7-3 0 15,7 3 0-15,0 0 0 0,-3 0-14 0,3 0 5 16,0 0 1-16,-7-6 0 16,7 6-36-16,0 0-8 0,-7 0 0 0,7 0-1 15,-8 0 3-15,8 0 1 0,-3-4 0 0</inkml:trace>
  <inkml:trace contextRef="#ctx0" brushRef="#br0" timeOffset="121154.628">7938 11077 851 0,'0'0'36'15,"0"0"-36"1,0 0 58-16,0 0 5 0,0 0 1 0,0 0 0 15,0 0 0-15,0 0 0 0,0 0 0 0,0 0 0 16,0 0 0-16,0 0 0 0,0 0 0 0,0 0 0 0,0 0 0 16,0 0 0-16,0 0 0 0,0 0 0 15,0 0-52-15,0 0-12 0,0 0 0 0,0 7 0 0,0-7 0 16,0 9 0-16,0-6 0 0,0-3 0 0,0 10 40 0,0-4 4 0,3 0 2 0,-3-6 0 16,0 10-24-16,0-7-5 0,4 6-1 0,-4-6 0 15,0 7-16-15,0-4 0 0,0 0 8 0,0 0-8 16,0 1 0-16,3-1 0 0,-3 0 0 0,4 10 0 15,-4-7 0-15,0 1 0 16,3 2 0-16,-3-5 0 0,0 2 0 0,0 0 0 0,0 1 0 0,0 2 0 16,0-2 0-16,0 2 0 0,0 1 0 0,4 6 0 15,-4-7 0-15,0 4 0 0,0-4 0 0,0 1 0 16,0-1 0-16,0-2 0 0,0 2 0 0,0-2 0 16,-4-1 0-16,4 4 0 0,0-1 0 0,0-2 0 15,0 2 35-15,0-2 3 0,0 2 1 0,0 1 0 16,-3-7-31-16,3 10-8 0,0-10 0 0,0 7 0 15,0-1 0-15,0-3 0 0,0 1 0 0,0-1 0 16,0-2 0-16,0-7 0 0,0 6 0 0,0 0 0 16,0-6 8-16,0 0 0 0,0 6 0 0,0-6 0 15,0 0 7-15,3 7 1 0,-3-7 1 0,0 0 0 16,0 0-17-16,0 0 0 0,0 0 0 0,0 0 0 16,0 0 55-16,0 0 7 0,0 0 2 0,0 0 0 15,0 0-52-15,0 0-12 0,0 0 0 0,0 0 0 16,0 0 0-16,0 0 0 0,0 0 0 0,0 0 0 15,0 0 0-15,0 0 0 0,-3-3 0 0,3-7 0 0,-4 10 0 16,4-6 0-16,-3 0 0 0,3-1 0 0,0 1 0 16,0 0 0-16,0-4 0 0,3 4 0 15,-3-6 0-15,0 5 0 0,4-2 0 0,-4-4 0 0,0 1 0 16,3-1 0-16,-3-2 0 0,0 2 0 0,0 0 0 0,0 1 0 16,0 2 0-16,0-2 0 0,0-1 0 0,0 1 0 15,0 2 0-15,0-2 0 0,0-1 0 0,0 1 0 16,0 2 0-16,0-2 0 0,0 9 0 0,0-7 0 15,0 4 0-15,0-3 0 0,0 2 0 0,0 1 0 0,0 0 0 0,0 0 0 16,0-4 0-16,4 1 0 0,-4 6 0 16,0-7 0-16,0 4 0 0,3-3 0 0,-3-1 0 0,4 1 0 15,-4 2 0-15,0-2 0 0,3 0 0 0,-3-1 0 16,4-2 0-16,-1 5 0 0,-3-5 0 0,4 2 0 16,-1 1 0-16,1 0 0 0,-1-1 0 0,1 1 0 15,-1 3 0-15,1-4 0 0,0-2 0 0,-1 8 0 16,1-5 0-16,-1 3 0 0,1 0 0 0,-1-4 0 15,4 7 0-15,-3-6 0 0,3 5 0 0,-4-2 0 16,4 0 0-16,0 0 0 0,4-1 0 0,-4 1 0 16,0 3 0-16,4-6 0 0,-1 9-10 0,-3-7 10 15,4 4-11-15,-4-3 11 0,4 3-13 0,-4-4 5 16,3 7-1-16,-3-3 0 0,0 3 0 0,0 0 0 16,4 0 0-16,-4 0 0 0,0 0 0 0,0 3 0 15,0 1-20-15,0-1-4 0,0 0-1 0,0 3 0 16,0 0 34-16,-3-2 0 0,3 5 0 0,-3 0 0 15,3-2 0-15,-4-1 0 0,1 0 0 0,3 4 0 16,-7-4-10-16,0 0 10 0,3 0-8 0,1 1 8 16,-1-1 0-16,1 3 0 0,-4-2 0 0,3 2 8 15,-3-9-8-15,0 0 0 0,0 0-8 0,0 0 8 0,0 0 0 16,4 3 0-16,-1 3 0 0,1 4 0 0,-4-1 0 0,0 7 0 16,3 0 0-16,-3-1 8 0,0-5-8 0,0-10 0 15,0 0 0-15,0 0 0 0,0 0 0 0,-3 9-13 16,3 4 3-16,0-1 1 0,0-2 9 0,-4-1 12 0,1-3-2 15,3-6-1-15,-4 10-9 16,4-10 0-16,-3 6 0 0,-4 0 0 0,3 0 0 0,1 1 0 0,-8-1-10 0,4-3 10 16,0 0 0-16,0 7 0 0,-4-7 0 0,1 3 10 15,-1 0-10-15,1 1 0 0,-4-4 0 16,3 6 0-16,-3-6 0 0,3 7 0 16,-3-7 0-16,4 3 0 0,-5-3 32 0,5 0 4 0,-1 1 0 0,1-1 1 15,-1 0-21-15,4 9-5 0,0-2-1 0,-4-1 0 16,4-3-2-16,0 1 0 0,4-4 0 0,3-3 0 15,-4 0 0-15,4 0-8 0,0 0 12 0,-10 0-4 16,6 0-8-16,-3-6 0 0,0-1 0 0,0-2 0 16,0 6-22-16,0-7-6 0,3 7-2 15,-3 0 0-15,-3-3-104 0,6 0-21 0,1 2-4 0</inkml:trace>
  <inkml:trace contextRef="#ctx0" brushRef="#br0" timeOffset="122294.125">8527 10964 850 0,'0'0'17'0,"0"0"6"0,0-9-23 0,0 9 0 0,0-3 0 0,0 3 0 16,0 0 56-16,3-10 6 0,-3 10 2 0,0 0 0 16,0 0-1-16,0 0 0 0,0 0 0 0,0 0 0 15,0 0-12-15,0 0-3 0,0 0 0 0,0 0 0 16,0 0-24-16,0 10-6 0,4-7-1 0,-4 6 0 15,0 1-17-15,0-4 0 0,0 4 0 0,0-1 0 16,-4-6 40-16,4 10 5 0,0-4 1 0,-3 0 0 16,3 1-22-16,0-4-5 0,-4 7-1 0,4-4 0 0,0 4 22 15,0-4 5-15,0 0 1 0,0 1 0 0,0 2-15 16,4-5-3-16,-4 5-1 0,0-2 0 0,3-1-12 0,-3 0-3 16,0-2 0-16,4 5 0 0,-4-2-12 15,3-1 11-15,1-3-11 0,-1 1 10 0,1-4-2 0,-4-3 0 16,0 9 0-16,3-6 0 0,1 7 7 15,-4-10 1-15,7 6 0 0,-4 0 0 0,1-3-8 0,3 4 0 0,-3-4-8 16,3-3 12-16,-4 6-12 0,4-3 8 0,-7-3-8 0,4 3 0 16,-1-3 0-16,4 7 0 0,0-7 0 0,-3 3 0 15,3-3 8-15,0 0-8 0,-3 3 0 16,3-3 9-16,0 0-9 0,3 0 0 0,-3 0 0 0,4 0 0 16,-1 0 0-16,1-3 0 0,0 3-8 0,-1-3 8 15,1 3-11-15,-1-7 3 0,4 7 0 0,-3-3 0 16,0 3 8-16,3-3-8 0,-4-3 8 0,8 6-8 15,-7-3-32-15,3-1-5 0,-4 1-2 16,1 0 0-16,-1-3 38 0,1 3 9 0,0 0 0 0,-4-7 0 16,0 7 0-16,3-6 0 0,-3 6 0 0,0-4 0 15,4-2 0-15,-4 3 0 0,4-4 0 0,-1-2 0 16,-3 5 0-16,4-2 0 0,-1-4 0 0,-3 4 0 16,1 0 0-16,-1-1 0 0,0 1 0 0,0-1 0 15,-4 4 0-15,4-6 0 0,-3 2 0 0,-1-2 0 16,-3-1 0-16,4 1 0 0,-1 2 0 0,-3-2 0 15,4-1 0-15,-4 1 0 0,0 2 0 0,3-2 0 16,-3-1 0-16,0 0 16 0,0 4-4 0,0 3-1 16,0-4-11-16,0 1 0 0,0-4 9 0,-3 10-9 15,3-6 8-15,0 9-8 0,0 0 8 0,0 0-8 16,0 0-10-16,0 0-6 0,0 0-2 0,0 0 0 0,0 0 30 16,0 0 5-16,0 0 2 0,0 0 0 0,0 0-19 0,0 0 0 15,0 0-11-15,0 0 11 16,0 0-17-16,0 0 3 0,0 0 1 0,0 0 0 0,0 0 13 0,0 0 0 15,0 0 0-15,-4 6 0 0,4-6 8 0,0 6 4 16,0 4 0-16,0-7 1 0,0 10-13 0,4-4 0 0,-4-3 0 16,0 0 0-16,0 7 0 0,3 0 0 0,-3-1 0 0,0-2 0 15,4 2 10-15,-4 4-10 0,0-1 10 0,3-2-10 16,-3 3-9-16,4-4-8 0,-4 4-2 16,4-4 0-16,-1 4 19 0,1-3 0 15,-1 5 0-15,1 1 0 0,-1-3 27 0,4 0 9 0,-3-4 1 0,3 1 1 16,0-1-28-16,-4 4-10 0,4-4 0 0,-3 1 9 15,3-7-9-15,-3 7 12 0,3-4-12 0,-4-2 12 16,1-1-12-16,-1 3 0 0,1-6 0 0,-4-3 0 16,0 0 0-16,0 0 0 0,0 0 0 0,0 0 0 15,0 0-36-15,0 0-8 0,0 0-3 16,0 0 0-16,0 0-13 0,0 0-4 0,0 0 0 0</inkml:trace>
  <inkml:trace contextRef="#ctx0" brushRef="#br0" timeOffset="122780.763">9430 10942 1337 0,'0'0'28'0,"0"0"6"0,0 0-34 0,0 0 0 0,0 0 0 0,0 0 0 15,0 0 109-15,0 0 15 0,0 0 4 0,0 0 0 16,-4 10-103-16,4-7-25 0,-3 6 0 0,3 1 0 15,0-4 56-15,0 4 7 0,3-1 1 0,-3 0 0 16,0 4-53-16,4-1-11 0,-4-2 0 0,0 6 0 16,3-4 0-16,1 1 0 0,-1 5 0 0,-3-2 0 15,4 3 0-15,-1-3 0 0,1 2 0 0,-4 1 0 16,3 0 30-16,1-3 2 0,-4 3 1 0,4-1 0 16,-1-2-21-16,1 0-12 0,-4-4 12 0,3 1-12 15,-3-1 11-15,4 1-11 0,-4-1 10 0,0-2-10 16,0-1 8-16,3 1-8 0,-3-4 0 0,0-6 9 15,0 0-9-15,0 0 10 0,0 0-10 0,0 0 10 16,0 0-10-16,0 0 0 0,0 0 9 0,0 0-9 16,0 0 0-16,0 0-18 0,0 0 3 0,0 0 1 15,-3-6-44-15,3-4-9 0,-4 1-1 0</inkml:trace>
  <inkml:trace contextRef="#ctx0" brushRef="#br0" timeOffset="123138.353">9500 10626 1337 0,'0'0'28'0,"0"0"6"0,0 0-34 0,0 0 0 0,0 0 0 0,0 0 0 16,0 0 58-16,0 0 5 0,0 0 1 0,0 0 0 15,0 12 51-15,0-12 10 0,0 0 3 0,4 7 0 16,-4-4-52-16,0-3-9 0,3 9-3 0,-3-9 0 15,0 3-51-15,0-3-13 0,0 10 0 0,0-10 0 16,0 3 0-16,0-3 0 0,0 0 0 0,0 0 0 16,0 0-100-16,0 0-22 0,0 0-5 0</inkml:trace>
  <inkml:trace contextRef="#ctx0" brushRef="#br0" timeOffset="124444.367">10019 10999 850 0,'0'0'17'0,"0"0"6"0,0 0-23 16,0 0 0-16,0 0 0 0,-4-3 0 0,4 3 107 0,-3-6 17 0,3 6 3 0,-7-7 1 15,3 4-103-15,1-3-25 0,-1 3 0 0,4 3 0 16,-3-7 56-16,-1 4 7 0,1-3 1 0,-1 0 0 16,1-1-52-16,-1 1-12 0,1 0 0 0,-1 3 0 15,0-3 54-15,1 2 8 0,-1-5 2 0,1 6 0 16,-4 0-52-16,3-4-12 0,1 4 0 0,-4-6 0 16,0 9 0-16,3-3 0 0,-3 0 0 15,0 0 0-15,0-4 34 0,3 1 4 0,-3 6 1 0,0-3 0 16,4 3-15-16,-4-3-4 0,7 3 0 0,-7-7 0 15,0 7-12-15,0 0-8 0,-4 0 10 0,4 0-10 16,-4 0 0-16,4 7 0 0,0-7 0 0,-3 3 0 16,3 0 0-16,-4-3 0 0,4 0 0 0,0 6 0 15,0 1 0-15,0-4 0 0,0 0 0 0,3 0 0 16,-3-3 0-16,4 9 0 0,-1-6 0 0,-3-3 0 16,4 10 0-16,-5-7 0 0,8-3 0 0,-3 9 0 15,-4-2 0-15,3-1 0 0,1 0 0 0,-1 0 0 16,1 4 0-16,-1-7 0 0,1 6 0 0,3 1 0 15,0-10 0-15,-4 6 0 0,4 0 0 0,-3 4 0 16,3-10 37-16,0 6 2 0,0-6 0 0,0 6 0 16,0-6-19-16,3 7-3 0,-3 2-1 0,0-9 0 15,4 6-5-15,-4 1-2 0,0-7 0 0,3 6 0 16,1 0-9-16,-1 0 0 0,4 1 0 0,-3-1 0 16,-1 0 0-16,1-3 0 0,-1 4 0 0,5-1 0 15,-5 0 0-15,4 0 0 0,-3 1 0 0,-1-4 0 0,1 3 0 16,-1-3 0-16,4 4 0 0,-3-4 0 0,3-3 0 15,-4 6 0-15,4-3 0 0,0 0 0 16,4-3 0-16,-4 0 0 0,0 6 0 0,0-2 0 0,-3-1 0 0,3-3 0 0,0 3 0 16,-7-3 0-16,3 3 0 0,4 0 0 15,-7-3 0-15,4 0 0 0,3 3 0 0,-7-3 0 0,7 0 0 16,-3 0 0-16,-1 3 0 0,4-3 0 0,-3 4 0 0,3-4 0 16,0 3 0-16,-4-3 0 0,4 0 0 15,0 6 0-15,1-3 0 0,-1 0 0 0,0-3 0 0,0 10 0 16,-4-7 0-16,4 0 0 0,0 0 0 0,0 3 0 15,0-3 0-15,1 4-14 0,-1-1 5 0,0-3 1 16,0-3-1-16,0 0 0 0,-4-3 0 0,-3 3 0 16,0 0-3-16,4 3 0 0,3 0 0 0,-4 7 0 15,1-4-17-15,-1 0-4 16,1-3-1-16,-4-3 0 0,3 7 34 0,1 2 0 0,-4-3 0 0,4 1 0 16,-4-1 0-16,0 0 0 0,3-3 0 0,-3 7 0 15,0-7 0-15,0-3 0 0,4 9 0 0,-4-9 0 16,0 0 0-16,0 0 0 0,0 0 0 0,-4 3 0 15,4 7 0-15,0-1 0 0,-3 1 0 0,3-4 0 16,0-6 0-16,0 0 0 0,0 0 0 0,-4 9 0 16,0 1 0-16,1-4 0 0,-1 13 0 0,1-7 0 15,-4-9 24-15,0 7 12 0,0-10 3 0,0 0 0 16,0-3-26-16,0-4-5 0,-4 4 0 0,4-6-8 16,3 9 10-16,-3-6-10 0,0 2 8 0,0 1-8 15,0 0 0-15,0-3 8 0,0 6-8 0,0 0 0 0,0-3 8 16,7 3-8-16,-4-3 0 0,-3-4 8 0,7 7 0 15,-3 0 0-15,3 0 0 0,-7 0 0 0,0 0-8 16,0-3 0-16,0-6 0 0,-4 3 0 0,4-1-11 0,-4-2-4 16,4 9-1-16,0 0 0 15,0 0-24-15,0 0-6 0,0 0-1 0,0 0 0 16,0-3-13-16,3-7-4 0,-3 4 0 0,4-3 0 16,-1 2-102-16,1 1-21 0,3 6-4 0</inkml:trace>
  <inkml:trace contextRef="#ctx0" brushRef="#br0" timeOffset="125695.327">10576 11059 1045 0,'0'0'44'16,"0"0"-36"-1,0 0 74-15,0 0 14 0,0 6 4 0,0 0 0 0,0-6-11 16,4 9-1-16,-4-9-1 0,3 4 0 0,-3 5-55 0,4-6-12 0,-1 7-1 0,-3-10-1 16,4 6 30-16,3-3 5 0,0 0 2 0,0 0 0 15,0 4-37-15,0-7-7 0,4 3-2 0,-4-3 0 16,3 0-9-16,1 0 0 0,0 0 0 0,-1 0 0 31,4 0 0-31,-3-3 0 0,7-1 0 0,-1-2 0 0,-3 3 53 0,4-3 9 0,-4-1 2 0,0 1 0 16,0 0-64-16,-3 0 0 0,3-4-16 15,-4 7 3-15,1 3 13 0,0 3 0 0,-4 7 0 16,3-10 0-16,-3-7 0 0,0-5 0 0,0-16 0 0,1 9 0 16,-1 0 0-16,0 0 0 0,0 3 0 0,0 4 0 15,0-4 0-15,0 1 0 0,0 2-13 0,-4 0 5 16,1 1-1-16,0 3 0 0,-4-4 0 0,3 10 0 16,-3-7 9-16,0 4-10 0,-3 0 10 0,-1 3-10 15,4 3 10-15,-4-3 0 0,-3-4 0 0,0 7 0 16,0-3 0-16,-3 3 0 0,-1 0 0 0,1 0 0 15,-1 0 0-15,0 0 8 0,-3 0-8 0,0 0 8 16,0 0 4-16,0 0 0 0,0-6 1 0,-4 6 0 16,4 0 0-16,0 6 0 0,3-6 0 0,-3 0 0 15,0 3-13-15,0-3 0 0,3 3 0 0,-6 1 0 16,6-1 54-16,-3 0 8 0,0 6 2 0,3-6 0 16,-3 7-64-16,4-1-15 0,-1-2-1 0,1 2-1 15,2 0 27-15,1 1 6 0,0-4 0 0,4 7 1 16,-1-4-17-16,4 0 0 0,-3 4-11 0,3-4 11 15,0 1 0-15,0 2 0 0,3 1 8 0,-3-1-8 0,0 1 0 16,4-1 0-16,-4 1 0 0,0 0 0 0,3-1 0 16,-3 1 0-16,0-1 0 0,4 4 0 0,-1-4 0 15,-3 1 0-15,4-1 0 0,-1 1 0 0,1 0 0 0,0-4 0 16,3 3 0-16,-4-2 0 16,4-4 0-16,0 0 0 0,4 1 0 0,-1-1 0 0,1 0 57 0,0 1 6 15,-1-1 1-15,1-3 0 0,-1 3-52 0,4-3-12 0,1 0 0 16,2 1 0-16,-3-1 0 0,4 3 0 0,0-3 0 0,-4 0 0 15,3-3 0-15,1 0 0 0,0 0 0 0,-1 0 0 16,1 0 0-16,0 0 0 16,-4 0 0-16,3-6 0 0,-3 0 0 0,1-4 0 0,-5-2 0 15,1-1 0-15,-1 1 0 0,-3 5 0 0,4-2 0 0,-4 3 0 16,0-7-55-16,0 13-13 16,0-6-4-16,-3 0 0 15,-1 3-62-15,-3 3-13 0,0 0-2 0</inkml:trace>
  <inkml:trace contextRef="#ctx0" brushRef="#br0" timeOffset="126247.712">11377 10620 1337 0,'0'0'28'0,"0"0"6"0,0 0-34 0,0 0 0 0,0 0 0 0,0 0 0 16,0 0 0-16,0 0 0 0,0 0 0 0,0 6 0 15,0 3 58-15,0-3 5 0,0 1 1 0,0 2 0 16,0 1 0-16,0-4 0 0,-3 6 0 0,3-2 0 16,-4 2 0-16,4-2 0 0,-4 2 0 0,4 1 0 15,0-1-52-15,-3 1-12 0,3 3 0 0,0-1 0 16,0-2 54-16,3 2 8 0,-3 1 2 0,4 0 0 15,-4 0-52-15,4-1-12 0,-1 4 0 0,1 0 0 16,-1-4 0-16,1 4 0 0,-1 0 0 0,-3-3 0 16,4 3 0-16,-1-7 0 0,1 4 0 0,-4 0 0 15,3-4 0-15,-3 1 0 0,0 5 0 0,0-5 0 16,0 0 0-16,0-1 0 0,0 4 0 0,0-7 0 16,0 4 0-16,4-4 0 0,-4 0 0 0,0 1 0 15,0-1 0-15,0-6 0 0,0-3 0 0,0 7 0 16,0-7-11-16,0 9-5 0,0-9 0 0,0 0-1 15,0 3-24-15,0-3-5 0,0 0-1 0,0 0 0 16,0 0-65-16,0 0-12 0,0 0-4 0</inkml:trace>
  <inkml:trace contextRef="#ctx0" brushRef="#br0" timeOffset="126768.376">11776 10591 1094 0,'0'0'46'16,"0"0"-37"0,0 0 44-16,0 7 9 0,0-7 2 0,-4 9 0 15,1-3 0-15,-1 4 0 0,4-1 0 0,-3 0 0 16,3-2 0-16,-4 2 0 0,4 1 0 0,0-4 0 16,0 3 0-16,0 1 0 0,0-1 0 0,0-3 0 15,0 7-36-15,0-4-8 0,0 4 0 0,0-4-1 16,4 4 21-16,-4-1 4 0,0 1 0 0,0-1 1 15,3 1-36-15,-3 6-9 0,0-4 0 0,0 4 0 0,4-3 0 16,-4 6 0-16,0 0 0 0,0 0 0 0,0 0 0 0,0-3 0 16,0 2 0-16,0 1 0 0,0-6 0 0,0 6 0 0,0-3 0 0,0 0 0 15,0 0 0-15,0-4 0 0,0 4 0 16,0-3 0-16,3 2 53 0,-3-2 9 0,0-3 2 0,0-1 0 16,4 4-52-16,-4-7-12 0,0 1 0 0,0-1 0 15,0 1 0-15,0-1 0 0,0-3 0 0,0 1 0 16,0-7 0-16,0 6 0 15,0 3 0-15,0-9 0 0,0 0 0 0,0 0 0 0,0 0 0 16,0 3 0 0,0-3-48-16,0 0-13 0,0 0-3 0,0 0 0 0,0 0 25 15,0 0 5-15,0 0 1 0</inkml:trace>
  <inkml:trace contextRef="#ctx0" brushRef="#br0" timeOffset="127615.114">11959 11109 1485 0,'0'0'31'0,"0"0"7"0,0 0-30 16,0 0-8-16,0 0 0 0,0 0 0 0,0 0 52 0,0 0 10 16,0 0 2-16,0 0 0 0,0 0-32 0,0 0-5 15,0 0-2-15,0 0 0 0,7 3 27 0,0-3 4 0,0 0 2 0,-3 0 0 16,3 0-14-16,0 0-4 0,0 0 0 0,0 0 0 16,0-3-15-16,0 0-3 0,0-1-1 0,4-2 0 15,-4 3-13-15,3 0-8 0,1-3 8 0,0 6-8 16,-1-7 8-16,4 4-8 0,-3 0 10 0,-1 0-10 15,5-3 0-15,-1-7 0 0,-4 10 0 0,4-6 0 16,-3-1 0-16,0 1 0 0,-1-7 0 0,1 10 0 16,-1-7 0-16,-3 4 0 0,4-1 0 0,-4-2 0 15,0 2 0-15,0 1 0 0,-3-3 0 0,-1-1 0 16,1 7 0-16,-1-4 0 0,-3 1 0 0,4 3 0 16,-4-4 0-16,0 4 0 0,0-7 0 0,0 10 0 15,-4-6 0-15,4 6 0 0,-3 0 0 0,-1-4 0 16,4-2 0-16,-3 6 0 0,-1-7 0 0,1 10 0 15,-4-6 0-15,3 0 0 0,1 6 0 0,-5-3 0 16,1 3 0-16,0-3 0 0,0-1 0 0,-3 4 0 16,3 0 0-16,-4 0 0 0,4 0 0 0,-4 0 0 15,4 0 0-15,-3 4 0 0,3-4 0 0,0 3 0 16,-4 0 0-16,4-3 0 0,0 6 0 0,-4 0 0 16,4-6 0-16,0 10 0 0,0-7 0 0,0 3 0 15,0 4 0-15,0-4 0 0,0 0 0 0,3 0 0 16,-3 7 0-16,0 0 0 0,4-4 0 0,-4 3 0 15,0 1 0-15,3 6 0 0,1-7 0 0,-4 1 0 16,3-1 0-16,1 4 0 0,-1-6 0 0,1 2 0 16,3 4 36-16,-4-1 0 0,4-2 1 0,0 0 0 0,0-1-22 15,0 1-5-15,0-1-1 0,4 1 0 0,-1-1 3 16,1-2 0-16,-1 2 0 0,1 1 0 16,-1-4-4-16,1 4-8 0,-1-4 12 0,1 4-4 0,3-4 0 15,-4 0-8-15,4-2 12 0,4 5-4 0,-4 1-8 0,4-4-11 0,-1-3 3 16,1 1 0-16,-1-1 8 0,-3 0 0 15,4-6 0-15,3 10 0 0,-3-7 0 16,3 3 0-16,0-3 0 0,4-3 0 16,-4 3 49-16,3-6 12 0,1 3 3 0,0-3 0 0,-1 3-52 0,1 0-12 15,-1 0 0-15,5 0 0 0,-5 0 0 0,1-3 0 0,0 3 0 16,-1-3 0-16,1 0 0 0,-4 0 0 0,0-4 0 0,0 4 0 16,-3-6 0-16,-1 6 0 0,1-7 0 0,-4 4 0 15,0 0 0-15,0-4 0 0,0 7 0 0,-3 0 0 16,3-3-48-16,-4-1-13 15,1-2-3-15,-1 3 0 0,-3 6-102 0,0 0-21 0,0 0-4 16</inkml:trace>
  <inkml:trace contextRef="#ctx0" brushRef="#br0" timeOffset="137521.423">13497 11030 851 0,'0'0'36'0,"0"0"-36"15,0 0 58-15,0 0 5 0,0 0 1 0,0 0 0 16,0 0 0-16,0 0 0 0,0 0 0 0,0 0 0 15,0 0-52-15,0 0-12 0,0 0 0 0,0 0 0 16,0-6 0-16,0 6 0 0,0-6 0 0,0-1 0 16,0-2 0-16,0 6 0 0,4 0 0 0,-4-3 0 15,3-1 0-15,-3 7 0 0,0-3 0 0,0-3 0 16,0 6 0-16,0-6 0 0,0-1 0 0,0 7 0 16,-3-6 0-16,3 0 0 0,-4-1 0 0,1 1 0 15,3 0 54-15,-4 3 8 0,1-3 2 0,-1-1 0 16,4 1-52-16,-7 3-12 0,7 3 0 0,-3-3 0 15,-1-4 0-15,-3 4 0 0,3-6 0 0,4 9 0 16,-7 0 34-16,4-6 4 0,-4 3 1 0,0-1 0 16,0 1-23-16,0-3-4 0,0 6 0 0,0-3-1 0,-4 3-3 15,4-3-8-15,0-4 12 0,0 7-4 0,-4-3 0 0,1 0-8 16,-1-3 12-16,4 6-4 0,-4-3 7 0,1 0 1 16,3-4 0-16,0 4 0 0,-4-3-2 0,4 6 0 0,0-3 0 15,0 0 0-15,0 3-1 0,-4-7 0 16,4 7 0-16,0 0 0 0,-3 0-4 0,3 0-1 0,0 0 0 15,-4 0 0-15,4 7-8 16,-4-7 8-16,1 3-8 0,-1 0 8 0,1-3-8 0,-1 9 0 0,-3-2 0 16,3-1 0-16,-3 0 0 0,4 0 0 0,-1 4 0 0,0-1 0 15,1-2 0-15,3 2 0 0,-4 0 0 0,4 1 0 16,-3-4 0-16,3 7 0 16,-1-4 0-16,1 0 0 0,4 1 0 0,-4-4 0 0,3 7 0 0,-3-4-11 15,4 0 11-15,-1 1 0 0,1-4 0 0,-1 3 0 16,4-2 0-16,-3 2 0 0,3-9 0 0,0 6 0 15,0-6 0-15,0 4 0 0,0-4 0 0,0 12 0 16,0-12 0-16,0 6 0 0,0-6 0 0,0 10 0 16,3-4 0-16,-3 3 0 0,4 1 0 0,-1-4 0 15,-3 4 0-15,4-1 0 0,-1 0 0 0,1-2 0 16,-1 5 0-16,-3-2 0 0,4 2 0 0,-1-2 0 16,1 2 0-16,-1-3 0 0,1 1 0 0,3-1 0 15,-3 1 0-15,-1-4 0 0,4 0 0 0,0 4 0 16,-3-4 0-16,3-3 0 0,0 0 8 0,0 0-8 15,0 4 8-15,0-4-8 0,0-3 8 0,0 6-8 0,0-3 0 16,4 0 0-16,-4-3 0 0,3 10 0 16,1-7 8-16,-4 0-8 0,4 0 10 0,-1 0-10 0,1-3 0 15,-1 3 0-15,1 1 0 0,3-4 0 0,-3 3 0 16,3-3 9-16,0-3-9 0,0 3 8 0,-3-4-8 0,3 1 0 16,0-3 9-16,-4 3-9 0,4-3 11 0,-3-1-3 15,0 1 0-15,3 0 0 0,-4-4 1 0,1 4 0 16,-1 0 0-16,1-7 0 0,-4 7-9 15,4 0 0-15,-4-4 0 0,3 1 0 0,-3-7-16 0,0 10-6 0,0-7-1 16,-3 4 0-16,3-4 23 0,-3 4 0 0,-1 0 0 0,4-1 0 16,-3 1 0-16,-1-7 0 0,1 4 0 0,-1 5 0 15,-3-5 0-15,4-4 0 0,-4 4 0 0,0 5 0 16,0-5 0-16,0 2 0 0,0-2 0 16,0 2 0-16,-4-2 0 0,1 2 0 0,3 1 0 0,-4 3 0 15,1-4 0-15,3 4 0 0,-4 0 0 0,1 0 0 16,-1 2 0-16,4 4 0 0,-3-9 0 0,-1 6 0 15,4 3 0-15,0-3 0 0,0 3 0 0,-3-7 0 16,3 7 0-16,0 0 0 0,0 0 0 0,0 0 0 16,0 0 0-16,-4-3 0 0,4 3 0 0,0 0 0 15,0 0 14-15,0 0 7 0,0 0 2 0,0 0 0 16,0 0-23-16,0 0 0 0,0 0 0 0,0 0 0 16,0 0 0-16,0 0 0 0,0 0 0 0,0 0-12 15,0 0 12-15,0 0 0 0,0 0-9 0,0 0 9 16,-4 3 0-16,4 10 0 0,4-4 0 0,-4 1 0 15,0-1 0-15,4-3 8 0,-4 7 0 0,0 0 0 16,3-4 7-16,1 4 1 0,-4-4 0 0,3 3 0 16,1 1-7-16,-1-4-1 0,1 4 0 0,-1 0 0 15,4-1 7-15,-3 1 1 0,-1-4 0 0,4 4 0 0,-3-1-16 16,-1 1 0-16,5-1 0 0,-1 1 0 0,-4-1 0 0,4-2 0 16,0 2 0-16,0-2 0 0,-3-4 0 0,3 3 0 0,0-2 0 0,0-4 0 15,0 6 0-15,0-6 0 16,0 7 0-16,0-4 0 0,0-3 0 15,-3 0 0-15,3 0 0 0,-4 0 0 0,4-3 0 0,-7 0 0 0,4 4 0 0,-1-4 0 16,-3 0 20-16,8 0-3 0,-5 0 0 16,1 0 0-16,3 0-63 15,-7 0-13-15,3 0-2 0</inkml:trace>
  <inkml:trace contextRef="#ctx0" brushRef="#br0" timeOffset="138828.656">14079 10990 850 0,'0'0'17'0,"0"0"6"0,0 0-23 0,0 0 0 0,0 0 0 0,0 0 0 15,0 0 56-15,0 0 6 0,0 0 2 0,0 0 0 16,0 0-52-16,0 0-12 0,0 0 0 0,4 12 0 16,-4-3 0-16,3 1 0 0,1-4 0 0,-4 4 0 15,3 2 54-15,-3-2 8 0,4-1 2 0,-4 0 0 16,4 4 0-16,-4-1 0 0,3 1 0 0,-3 0 0 15,0-1-52-15,4 4-12 0,-4-1 0 0,0-2 0 16,0 3 54-16,3-1 8 0,-3-5 2 0,0 9 0 16,4-7-52-16,-4 1-12 0,0-1 0 0,3 4 0 15,-3-7 54-15,0 4 8 0,4-4 2 0,-1 1 0 16,-3-4-52-16,4 3-12 0,-4-2 0 0,0-7 0 16,0 0 0-16,0 0 0 0,0 0 0 0,0 0 0 15,0 0 0-15,0 0 0 0,0 0 0 0,0 0 0 16,0 0 54-16,0 0 8 0,0 0 2 0,0 0 0 15,0 0-52-15,3-4-12 0,1 1 0 0,-4-6 0 16,0 6 54-16,0 0 8 0,0-7 2 0,0 1 0 16,0 6-52-16,-4-7-12 0,4 4 0 0,0-3 0 15,0-1 0-15,-3 1 0 0,3 2 0 0,0 1 0 0,-4-3 0 16,4-4 0-16,0 1 0 0,-3 5 0 0,3-5 0 0,0-4 0 16,3 4 0-16,-3-1 0 0,4 1 0 0,-1-4 0 15,1 0 0-15,-1 1 0 0,4-1-11 0,0 0-5 16,1 1 0-16,2-1-1 0,1 3 17 0,-1-2-8 15,1 2 8-15,-1 1 0 16,1 2 0-16,3 1-8 0,-3 2 8 0,-1-2 0 0,1 9 0 0,-1-3-12 0,1 3 12 16,0 0-10-16,-1 3 10 0,-3-3-8 0,4 6 8 15,-4 4-8-15,0-1 0 0,0 1 0 0,4 2 0 16,-8 7 0-16,4-3 8 0,0-4-10 16,-3 10 10-16,3-9-10 0,0 9-9 0,-4-7-1 0,4 1-1 0,1-4 0 15,-5 4 21-15,4-3 0 0,0-1 0 0,0 4 0 16,0-7 0-16,-3 1 0 0,3-1 0 0,0-6 0 15,-4 10 0-15,4-7 0 0,-3 0 0 0,0 1 0 16,-1-4 0-16,-3-3 0 0,7 0 0 0,-7 0 0 16,0 0 0-16,0 0 0 0,0 0 0 0,0 0 0 15,0 0 0-15,0 0 0 0,0 0 0 0,0 0 0 16,0 0 47-16,0 0 13 0,0 0 4 0,0 0 0 16,0 0-52-16,0 0-12 0,0 0 0 0,0 0 0 15,0 0 0-15,0 0 0 0,0 0 0 0,0 0 0 16,0 0 0-16,0 0 0 0,-3-3 0 0,3-4 0 15,0 4 0-15,0-3 0 0,0 0 0 0,0 6 0 16,0-10 0-16,-4 7 0 0,4-6 0 0,0 2 0 16,0-2 0-16,0 0 0 0,0-1 0 0,0-2 0 15,0 2 0-15,4-2 0 0,-4-1 0 0,0 1 0 16,3-4 0-16,1 3-15 0,-1-5 3 0,4 2 1 0,-3-3 11 16,3 0 16-16,3-3-4 0,-3 4-1 0,8 2-11 0,-5-3 0 15,4 3 0-15,4 4 0 0,-4 2-12 16,4-2-4-16,-1 2 0 0,-3 7-1 15,4-6 17-15,-4 9-8 0,0 0 8 0,0 6 0 0,0 0-10 0,1 1 10 0,-1-1-8 16,-4 7 8-16,1 2-10 0,-1 4 10 0,1 0-12 0,-4 6 12 31,4 0-34-31,-4 0 0 0,0 3 0 0,-4 1 0 0,4-4 34 0,-3 0 0 0,3-3 0 0,-4 3 0 16,5-6 0-16,-5-4 0 0,1 7 0 16,-1-9 0-16,1 6 0 0,-4-7 0 0,7 1 0 0,-7 2 0 15,3-2 0-15,1-1 0 0,-4-2 0 0,3 2 0 16,1 1 0-16,-4-7 0 0,3 0 0 0,-3 1 0 15,4-4 19-15,-4-3 10 0,0 0 3 0,3 9 0 16,-3-9-20-16,0 0-4 0,0 0-8 0,0 0 12 16,0 0-12-16,0 0 0 0,0 0 0 0,0 0 0 15,0 0-31-15,4-3-5 0,-1-3-2 0,-3 6 0 16,4-3 18-16,0-4 4 0,-4 1 1 0,0 0 0 16,3 0-194-16,-3-1-39 0</inkml:trace>
  <inkml:trace contextRef="#ctx0" brushRef="#br0" timeOffset="140390.773">15505 11143 1074 0,'0'0'30'0,"0"0"8"0,0 0-30 0,0 0-8 0,-4-6 0 0,4 6 0 16,0 0 52-16,0 0 10 0,0 0 2 0,0 0 0 15,0-6 0-15,-3 3 0 0,3-7 0 0,-4 4 0 16,4 3-52-16,0 3-12 0,-4-7 0 0,-3 1 0 16,7 0 0-16,-3 0 0 0,3-1 0 0,-4 1 0 15,4-3 54-15,0 2 8 0,-3 1 2 0,3 0 0 16,0 0-52-16,0 6-12 0,0-4 0 0,0 4 0 16,-4-6 0-16,4 3 0 0,-3-3 0 0,-1-1 0 15,1-2 0-15,-1 6 0 0,1-6 0 0,-4 5 0 16,0-2 38-16,3 0 5 0,1 3 1 0,-5 3 0 15,5-3-24-15,-4-1-5 0,0 4-1 0,-4 0 0 16,4-3-4-16,-3-3-1 0,3 6 0 0,-4-3 0 16,4 0-1-16,0-4 0 0,0 7 0 0,0 0 0 15,0-3 0-15,3 3 0 0,-3 0 0 0,0-3 0 16,7 3 0-16,-7 0-8 0,7 0 12 0,-7 0-4 16,0 0-8-16,3 3 0 0,-3-3 9 0,4 3-9 15,-4-3 0-15,-4 10 0 0,4-7 0 0,-7 3 0 16,3-3 0-16,1 4 8 0,-1 2-8 0,1-3 0 15,-1-2 0-15,0 5 8 0,4-6-8 0,-3 6 0 16,-1-2 8-16,4-1-8 0,-3-3 10 0,3 3-10 16,3-2 0-16,-3-4 8 0,0 6-8 0,0-3 0 15,0 0 0-15,3 3 0 0,-3 1 0 0,0-1 0 16,0 3 0-16,4-2 0 0,-4 5 0 0,-1 1 0 16,5-1 0-16,-4-2 0 0,3 2 0 0,1 1 0 0,-4-4 0 15,3 4 0-15,1-4 0 0,3 0-10 0,-4 1 10 16,4-1 0-16,0 1 0 0,0-1 0 0,0 1 0 0,0-1 0 15,4 3 0-15,-1 1 0 0,-3-7 0 0,4 4 0 16,-1-7 0-16,1 3 0 0,3-3 0 0,-4 0 0 16,4 1 8-16,-3-1-8 0,3-3 0 0,0 0 0 15,0 0 0-15,0 3 0 0,0 3 0 0,0 0 0 0,0 7 0 16,0 3 0-16,4-4 0 0,-4 1 0 16,4-7 0-16,-1 13 0 0,1-10 0 0,3-3 0 0,-3 7 0 0,-1-7 0 15,1 4 0-15,3-4 0 0,-4-6 8 0,1 9-8 16,0-9 0-16,-1 3 9 0,-3-3-9 15,0 0 0-15,0 0 8 0,0 0-8 0,0 0 0 0,0 0 0 16,1-3 8-16,-1 0-8 0,3-3 0 0,-3 3 0 16,0-4 0-16,4 1 10 0,-1-3-10 0,-3-1 8 15,1 7-8-15,-1-6 0 0,0 3 0 0,0-4 0 16,3 4 0-16,-3-7 0 0,0 7 0 0,4-6-11 16,-4 2 11-16,0-2 0 0,-3 2 0 0,3 1 0 15,-4-1 0-15,1 1 0 0,-1 0 0 0,1-1 0 16,-4 1 0-16,3-4-8 0,-3 4 8 0,0-4-8 15,0 1 8-15,0 2-8 0,0-2 8 0,4-1-8 16,-4 1 8-16,0 5 0 0,3-5 0 0,-3 2 0 16,0 1 0-16,0 0 0 0,-3 2 0 0,3-2 0 15,0 6 0-15,-4-3 0 0,4-4 0 0,0 10 0 16,0-3 0-16,0-6 0 0,0 9 0 0,0-7 0 0,0 4 0 16,0 0 0-16,0 0 0 0,0-3 0 15,0 6 0-15,0 0 0 0,0 0 0 0,0 0 0 0,0-3 0 16,4-7 0-16,-4 10 0 0,0-3 0 15,0 3 0-15,0 0-8 0,0 0 8 0,0 0-8 16,0 0-22-16,0 0-4 0,0 0-1 0,0 0 0 0,0 0 35 0,0 0 0 0,0 0 0 16,0 0 0-16,0 0 0 0,0 0 0 15,0 0 0-15,0 0 0 0,0 0 0 0,0 0 0 0,0 0 0 16,0 0 0-16,3 3 0 0,-3 10 0 0,0-7 0 16,0 3 0-16,0-2 0 0,4 2 0 0,-4-9 0 15,0 3 0-15,0 10 0 0,3-7 0 0,-3 3 0 0,0-2 0 16,4 2 0-16,-1 0 0 0,-3-2 0 0,4 2 0 15,0 1 0-15,-4-7 0 0,3 9 0 0,1-6 0 16,-1 4 0-16,1-4 0 0,-1 0 0 0,4 1 0 16,-3 2 0-16,-1-6 0 0,4 7 0 0,-3-4 0 15,3 0 0-15,0-3 0 0,0 4 0 0,-3 2 0 16,3-3 0-16,0 4 0 0,0-1 0 0,-4 1 0 16,4 2 0-16,-3 4 0 0,-1-1 0 0,4 4 0 15,-3-3 0-15,3-4 0 0,-3-2 0 0,-1 9 0 16,4-7 0-16,-3-2 0 0,-1-4 0 0,1 3 0 15,-4-6 0-15,3 4 0 0,-3-7 0 0,0 0 0 16,0 0-14-16,0 0 4 0,0 0 1 0,0 0 0 16,0 0-139-16,0 0-28 0</inkml:trace>
  <inkml:trace contextRef="#ctx0" brushRef="#br0" timeOffset="141257.904">15840 11106 850 0,'0'0'17'0,"0"0"6"0,0 0-23 0,0 0 0 0,0 0 0 0,0 0 0 15,0 0 56-15,0 0 6 0,0 0 2 0,0 0 0 16,0 0 0-16,0 0 0 0,-4 6 0 0,4 3 0 16,-3 1-52-16,3-1-12 0,0 0 0 0,-4 4 0 15,4 0 54-15,0 2 8 0,0 1 2 0,0-4 0 16,0 4-52-16,0 0-12 0,4-4 0 0,-4 4 0 15,3-3 0-15,1 2 0 0,-4-2 0 0,3-1 0 16,1 1 54-16,-1 3 8 0,1-4 2 0,-1 1 0 16,-3-1-52-16,4 1-12 0,-4-1 0 0,0-2 0 15,3-4 0-15,1 6 0 0,-1-2 0 0,-3-4 0 16,4 0 0-16,-4-6 0 0,0 0 0 0,0 7 0 16,0-7 0-16,0 0 0 0,0 0 0 0,0 0 0 0,0 0 0 15,0 0 0-15,0 0 0 0,0 0 0 16,0 0 53-16,0 0 8 0,4-7 2 0,-4 7 0 0,3-3-50 15,1-6-13-15,-4 3 0 0,0-1 0 0,0-2 35 0,0 6 1 16,-4-7 1-16,4 4 0 0,0-3-8 16,-3-1-1-16,-1 1-1 0,4-4 0 0,-4 7-27 0,4-3-9 0,-3-1 0 15,3 1 0-15,-4-4 9 0,1 1 12 16,3 6-2-16,0-7-1 0,-4 4-9 0,4-4 0 0,0 4 0 0,0-1 0 16,0-2 0-16,0-1 0 0,0 4 0 0,0-4 0 15,4 1 0-15,-4-1 0 0,3 1 0 16,1-1 0-16,-1 0 0 0,1 4 0 15,0-3 0-15,3-1 0 0,0 0 0 0,3 4 0 0,-3-7 0 0,4 7 0 16,-1 0 0-16,-2-1 0 16,2-2 0-16,1 5 0 0,3-2 0 0,-4 3 0 0,4-7 0 0,-3 10 0 15,3-6 0-15,0-1 0 0,0 4 0 0,4-4 0 16,0 10 0-16,-4 4-11 0,3 2 11 0,-6 3-12 16,3-2 12-16,-3 5-10 0,3 1 10 0,-4-1-10 15,5-2 10-15,-5 8-10 0,1-2 10 0,3 6-10 16,-4-3 10-16,4 0 0 0,-3 6 0 0,-4-6 0 15,4-4-8-15,-1 7 8 0,-3-9-8 0,0 6 8 16,4-4 0-16,-4-2-10 0,0 6 10 0,0-4 0 16,0-2 0-16,0-1 0 0,0 7 0 0,4-6 0 15,-4 2 0-15,0-2 0 0,0 3 0 0,0-4 0 16,-3 1 0-16,-1-7 0 0,1 10 0 0,-1-10 0 16,1 3 0-16,-1 1 0 0,-3-7 0 0,0 0 0 15,4 6-10-15,-1-2 10 0,-3-7-8 0,0 6 8 16,0-6-33-16,4 0-2 0,-4 0 0 0,0 0 0 0,0 9 35 15,0-9 0-15,0 0 0 0,0 0 0 16,0 0-31-16,0 0 1 0,0 0 0 0,0 0 0 16,0 0-106-16,0 0-20 0</inkml:trace>
  <inkml:trace contextRef="#ctx0" brushRef="#br0" timeOffset="142522.321">16947 11190 1074 0,'0'0'30'0,"0"0"8"0,0 0-30 0,0 0-8 0,0 0 0 0,0 0 0 15,-3-6 0-15,-1 0 0 0,4 3 0 16,-3-4 0-16,-1 1 52 0,1 0 10 0,-1-1 2 0,1-2 0 15,-1 0 0-15,1-1 0 0,-1 1 0 0,-3-7 0 16,0 4 0-16,4 5 0 0,-5 1 0 0,1-3 0 16,0 6-52-16,-3-7-12 0,3 4 0 0,0 0 0 15,0-4 0-15,-4 7-15 0,4-6 3 0,-4 2 1 16,4 1 11-16,0 3 16 0,-3 0-4 0,3-3-1 16,-4 2-11-16,0 1 0 0,1 0 0 0,-1 0 0 15,4 0 0-15,-3 3 0 0,-1 0 0 0,4 3 0 16,-4 0 29-16,1 0 4 0,3 0 1 0,-4 1 0 15,1 5-3-15,3-6-1 16,0 6 0-16,-1-2 0 0,1 2-30 0,-3 1 0 0,3 2 0 0,-4 7 0 16,4-3 0-16,0-4 0 0,-3 7 0 0,2 3 0 15,1-3 0-15,0-4 0 0,0 4 0 0,4 0 0 16,-1-3 0-16,1-4 0 0,3 7 0 0,0-3 0 16,0-4 0-16,0 7 0 0,3-3 0 0,-3-4 0 15,4 7 0-15,-1-3-21 0,4-4 3 0,-3 7 1 16,3-3 17-16,-4-4 9 0,5 1-1 0,-5 3 0 15,4-4-8-15,-3 1 0 0,3-7 0 0,-4 7 0 16,4-7 0-16,0 3 10 0,4-6-10 0,-1 0 10 16,-2 4-10-16,2-4 8 0,4 0-8 0,-3-3 8 15,-1-3-8-15,1 0 0 0,0-4 0 0,-1 7 0 16,1-6 0-16,-1 0 0 0,4-3 0 0,-7 2 0 16,4-2 16-16,-4-1 2 0,4 4 0 0,-4-3 0 15,0-4-18-15,3 4 0 0,-3-4 0 0,1 1 0 16,2 2 0-16,-3-2 0 0,-3-1 0 0,3-2 0 15,-4-1-11-15,4 3-5 0,-3 1-2 0,-1 2 0 16,1-2 18-16,-4-1 0 0,0 1-8 0,0 2 8 0,0-2 0 0,-4-1 0 16,1 1 0-16,-1 2 0 0,1 1 0 15,-1-7 0-15,1 10 8 0,-1-3-8 16,1-1 8-16,-1 1-8 0,1 2 0 0,-1 1 9 0,1 0-9 0,3 6 10 0,0-6-10 16,0 6 10-16,0 0-10 0,0 0 8 15,0 0-8-15,0 0 8 0,0 0-8 0,0 0 0 0,0 0-10 0,0 0 10 16,0 0-14-16,0-3 3 0,3-4 1 0,-3 1 0 15,0 6 10-15,0 0 0 16,0 0 0-16,0 0 0 0,4 9 0 0,-1 4 0 0,-3-7 0 0,4 10 0 16,-1 0 0-16,1-1 0 0,-1 1 0 15,4 0 0-15,-3-1 0 0,3 7 0 0,-4-3 0 0,1 0 0 16,-1 0 0-16,5 3 0 0,-1 6 0 0,0-3 0 16,0-3 0-16,0 9 0 0,0-6 0 0,3 7 0 15,-3-4 0-15,-3-3 0 0,3 0 0 0,-3-3 0 16,-1 3 0-16,-3-3 0 0,0 0 0 0,0-3 0 15,-3 0 0-15,-1-7 0 0,0 7 0 0,-3-3 0 16,0-4 0-16,0 7 0 0,0-3 0 0,-3 3 0 16,-1-4 0-16,-3-2 0 0,3-1 0 0,-6 7 0 15,6-3 0-15,-3-4 0 0,0 1 0 0,0-1 0 16,3-5 12-16,1-4 5 0,-1 6 1 0,1-6 0 16,-1 4-18-16,4-4 8 0,-4 0-8 0,4-3 0 15,0 3 9-15,0-3-9 0,7 0 0 0,-7 0 9 16,0-3-26-16,0 3-6 0,0-6-1 0,0-1 0 15,0 7 50-15,3-6 10 0,-3 0 1 0,4 0 1 16,-1-1-19-16,1 1-4 0,3 0-1 0,-4-4 0 0,4-2-3 16,0 9-1-16,-3-7 0 0,3 1 0 0,3 3-10 0,-3-4 0 15,4 1 0-15,-1 2 0 16,1 1 0-16,3-3 0 0,0-4 0 0,0 7 0 0,3-3-16 16,5-1 5-16,-1 1 1 0,3-4 0 0,1 1 0 15,3 5 0-15,4-5 0 0,-8 6 0 0,8-4 10 0,3-2 0 0,1 8 0 16,-1-5 0-16,4 3 0 0,-4 0-8 15,0 2 8-15,7-2-8 0,-3 3 8 0,-4 3 0 0,-3 0 0 0,0 0-8 16,-8 0-20-16,1 3-4 16,-4-3-1-16,-3 6 0 0,-1-6 33 0,-3 4 0 0,0-4 0 0</inkml:trace>
  <inkml:trace contextRef="#ctx0" brushRef="#br0" timeOffset="143458.924">17141 11284 851 0,'0'0'36'0,"0"0"-36"15,0 0 58-15,0 0 5 0,0 0 1 0,0 0 0 16,0 0 0-16,0-6 0 0,4 0 0 0,-4-1 0 16,0 1 0-16,0 6 0 0,0 0 0 0,0 0 0 15,0 0 0-15,0 0 0 0,0 0 0 0,0 0 0 16,0 0-52-16,4 0-12 0,3 0 0 0,0 0 0 15,3 0 0-15,-3-3 0 0,4-3 0 0,-4 3 0 16,3 0 0-16,1-4 0 0,0-5 0 0,-1 9 0 16,1-4 34-16,3-2 4 0,-3 3 1 0,-1-4 0 15,1 10-30-15,3-3-9 0,-4 0 0 0,1-3 0 16,0-1 8-16,-1-2-8 0,1-10 0 0,-4 16 0 16,0-6 8-16,0 6-8 0,0 3 0 0,-4-7 0 0,1-2 8 0,0-1-8 15,-4 10 0-15,3-6 0 0,1-6 10 0,-4 12-10 16,0 0 8-16,0 0-8 0,0-13 10 0,0 4-10 0,-4-4 12 15,4 13-12-15,-3-3 8 0,3 3-8 16,-8-9 0-16,5 9 0 0,-1-4 10 0,4 4-10 0,-7-6 8 16,4 3-8-16,-4-3 0 0,0-1 0 15,3-2 0-15,-3 9 0 0,0-3 0 0,4 0 0 0,-8 3 0 16,4-6 8-16,0 2-8 0,0 4-9 16,0 0 9-16,-4 4-13 0,4-4 13 0,-3 0 0 0,2 6 0 0,-2-6 0 15,3 0 0-15,-7 3 0 0,7-3 12 0,-7 3-12 16,3-3 8-16,0 6-8 0,1 1 0 0,-4-4 0 15,3 3 0-15,-3 3 0 0,3-5 0 16,1 5 0-16,-1 0 0 0,4-2 0 0,0 2 0 0,0 0 0 16,4-5 0-16,-4 8 0 0,3 1 0 0,0-4 0 15,1 4 0-15,3-4 0 0,-4 4 0 0,4 2 0 16,-3-5 0-16,3 8 0 0,0-5 0 0,0 3 0 16,0-4 0-16,0 4 0 0,-4 0 0 0,4-4 0 15,0 4 0-15,0 0 0 0,0-1 0 0,0-5 0 16,4-7 0-16,-4 0 0 0,3 9 0 0,1 4 0 15,-1 3 0-15,1 0 0 0,3-4 0 0,0-2 0 0,0 3 0 16,0-4 0-16,4 1 0 0,3-1 0 0,0-2 36 16,-3-4 4-16,3 3 1 0,0-6 0 0,0-3-22 0,0 0-5 15,0 0-1-15,0 0 0 16,0 0-5-16,0-3-8 0,-3 0 11 0,3-3-11 0,0-3 0 0,-3 2 0 16,3-2 0-16,-7-1 0 15,-3-2-32-15,3-1-14 0,3 4-2 0,1-4-567 16,-8 1-113-16</inkml:trace>
  <inkml:trace contextRef="#ctx0" brushRef="#br0" timeOffset="144082.587">17124 10908 593 0,'0'0'16'0,"0"0"5"0,0 0-21 0,0 0 0 0,0 0 0 0,0 0 0 16,0 0 30-16,0 0 2 0,0 0 0 0,0 0 0 15,0 0 7-15,0 0 1 0,0 0 1 0,0 0 0 16,0 0 27-16,0 0 6 0,0 0 1 0,0 0 0 16,0 0 42-16,3 0 9 0,4 0 2 0,0 0 0 15,1-3-30-15,-5-7-6 0,8 7 0 0,-4-6-1 16,0 0-26-16,0-4-5 0,3 7 0 0,-3-7-1 15,4 1-15-15,-4-4-4 0,4 3 0 0,-4 7 0 16,3-6-21-16,-3-4-5 0,0 3-1 0,-3 7 0 16,3-6-13-16,0 2 11 0,-3 1-11 0,-1-1 10 15,1-2-10-15,-4-1 0 0,3 4 0 0,-3 3 0 16,0-4 0-16,0 7-16 0,0-3 4 0,0 6 1 16,0-7-30-16,0 7-7 15,0 0 0-15,0 0-1 0,0 0-104 16,0 0-21-16,0 0-4 0,0 0-576 0</inkml:trace>
  <inkml:trace contextRef="#ctx0" brushRef="#br0" timeOffset="146633.006">18422 11037 806 0,'0'0'17'0,"0"0"4"0,0 0 1 0,0 0 2 0,0 0-24 0,0 0 0 0,0 0 0 0,0 0 0 15,0 0 56-15,0 0 6 0,0 0 2 0,0 0 0 16,0 0 0-16,0 0 0 0,0 0 0 0,0 0 0 15,0 0-52-15,0 0-12 0,0 0 0 0,0 0 0 16,0 0 54-16,0 0 8 0,0 0 2 0,0 9 0 16,0-6-52-16,-3 7-12 0,3-4 0 0,0 0 0 15,-4 7 0-15,4-7 0 0,-4 0 0 0,4 7 0 16,-3-1 0-16,3-2 0 0,0-1 0 0,-4 0 0 16,4 4 0-16,0-4 0 0,0 4 0 0,0-7 0 15,4 10 40-15,-4-4 6 0,0-5 1 0,3 2 0 0,-3 1-25 0,4-1-5 16,-4-3-1-16,4 4 0 0,-4-1-16 0,3-3 0 15,1 10 0-15,-4-7 0 0,3 1 0 0,1 2 0 16,-1-2 0-16,1 2 0 0,-1 1 0 0,1-4 0 16,-1-6 0-16,4 10 0 0,-3-7 0 0,-1-3 0 15,4 4 0-15,0-1 0 0,1-6 0 0,-1 6 0 16,0-3 0-16,0 0 0 0,0-3 36 0,0 10 0 16,0-7 0-16,0-3 0 0,0 6-28 0,-3-3-8 0,3-3 0 15,0 0 0-15,3 0 0 0,-3-3 10 0,0 3-10 16,0-6 8-16,4 6-8 0,-4-3 0 15,4-7 0-15,-1 10 8 0,-3-6-8 0,4 0 0 16,-1-4 0-16,1-2 0 0,3 6-13 0,-3-7 1 0,3 1 1 16,-4 2 0-1,-3 1-15-15,0-1-3 0,4-2-1 0,3 2 0 0,-3-2 30 0,-1-1 0 16,4 1 0-16,-3 2 0 0,0-2-8 0,-1-1 8 0,1 1 0 0,-4 2-9 16,0 1 9-16,4-7 0 0,-4 4 0 0,-4 2 0 15,4-2 0-15,-3-1 0 0,-1 1 0 0,1 2 0 16,-4-2 0-16,3-1 0 0,-3 1 0 0,4-4 0 15,-4 3 0-15,0 1 0 0,3-1 0 0,-3 1 0 16,0-4 0-16,0 13 0 0,0 0 0 0,0 3 0 16,0 0 0-16,0 0 0 0,-3-6 0 0,3 6 0 15,0 0 0-15,0 0-8 0,0 0 0 0,0 0 0 16,-4-7 8-16,4 7 12 0,0 0-2 0,0 0-1 0,0 0-9 16,0 0 0-16,-3 7 0 0,3-7 0 0,0 0 0 15,-4 9 0-15,1-6 0 0,3 10 0 0,0-7 0 16,0 3 0-16,0-2 0 0,0 5 0 0,0-6 0 15,0 4 0-15,0 2 0 0,0 1 0 0,0-1 0 0,0 1 0 16,0 3 0-16,0 2 0 16,0-2 0-16,0-3 0 0,0 5 0 0,0 1 0 15,3-3 53-15,-3 3 9 0,0 0 2 0,4-4 0 16,-1 7-52-16,-3-9-12 0,4 9 0 0,-1-7 0 16,1 4 0-16,3-3 0 0,-4-4 0 0,1-2 0 15,-1 2 0-15,-3-2-18 0,4-7 4 0,0 6 1 0,-4 1 21 16,3-7 4-16,-3 9 0 0,0-12 1 0,0 10-13 15,0-10 0-15,0 0 0 0,0 0 0 0,0 0 0 16,0 0 0-16,0 0 0 0,0 0 0 16,0 0-151-16,0 0-33 0,0 0-6 0</inkml:trace>
  <inkml:trace contextRef="#ctx0" brushRef="#br0" timeOffset="147447.416">19152 11096 1074 0,'0'0'30'0,"0"0"8"15,0-3-30-15,0 3-8 0,0 0 0 0,0 0 0 16,0 0 104-16,0 0 19 0,0 0 4 0,0 0 1 16,0 0-103-16,0 0-25 0,0 0 0 0,4 9 0 15,-1-2 0-15,-3-1 0 0,0 7 0 0,0-4 0 16,0 3 40-16,-3 4 4 0,3-3 0 0,0 5 0 16,-4-2-28-16,4-3-6 0,0 6-1 0,-3-4 0 0,3-2 16 0,0-1 3 0,0 7 1 15,3-3 0-15,-3 3-29 0,0-7 8 0,4 4-8 0,-4 3 0 16,3-7 0-16,-3 1 0 0,4 2 0 15,-4-2 0-15,3-4-12 0,-3 4-6 0,4-4-1 0,-4 1 0 16,3-4 19-16,-3 3 0 0,0 1 0 16,0-7 0-16,4 6 24 0,-4-9 8 0,4 3 1 15,-4 4 1-15,0-7-20 0,3 3-4 0,-3-3-1 0,0 0 0 16,0 0 3-16,0 0 1 0,0 0 0 0,7 0 0 16,-7 0 13-16,4-3 2 0,-1-4 1 0,-3 7 0 15,4-3 15-15,-4-6 4 0,3 3 0 0,-3-4 0 16,0 1-12-16,0-4-3 0,0 1 0 0,0-1 0 15,0 1-12-15,0-1-2 0,-3-3-1 0,3 4 0 16,-4-4 6-16,1 1 0 0,3-1 1 0,-4 3 0 16,4 1-25-16,0 2-16 0,0-2 3 15,0-4 0-15,4 4 13 0,-1-4 0 0,-3 0 0 0,4 4 0 16,3-4 8-16,-4-3 4 0,4 4 0 0,-3 2 1 16,3-6-25-16,0 7-4 0,4 2-2 0,-4 1 0 15,3-1 18-15,1-2-10 0,-1 2 10 0,4-2-8 16,1 3 0-16,-5-1 0 0,4 4 0 0,4-4 0 15,0 1 8-15,-4 6 0 0,0 0 0 0,0 0 0 16,-4 3-8-16,1 3 0 0,0-3 0 0,-1 6 0 16,-3-3 8-16,4 7 0 0,-1-1 0 0,-3 0 0 15,1 4-8-15,-1-1 0 0,0 1 0 0,3 6 0 16,-3 0 8-16,0-1-8 0,-3 1 8 0,-1 3-8 16,1-6 8-16,-1 3 0 0,1-7 0 0,0 10 0 15,-1-9 0-15,1-1 0 0,-4 7 0 0,3-6 0 16,-3 2 0-16,0-2 0 0,0 3 0 0,0-4 0 15,-3 1 0-15,3 2 0 0,0-2 0 0,0-1 0 16,0 1-27-16,-4-1-3 0,4-2-1 0,0 2 0 0,0-2 31 16,0-7 0-16,0 6 0 0,0-9 0 0,0 0 0 0,0 0 0 15,4 7 0-15,-4-7 0 0,0 0 0 0,0 0-9 0,0 0 9 0,0 0 0 32,0 0-55-32,0 0-5 0,0 0-2 0,0 0 0 15,3-3-53-15,1-4-10 0,-1 1-3 0</inkml:trace>
  <inkml:trace contextRef="#ctx0" brushRef="#br0" timeOffset="148149.801">19748 11272 999 0,'0'0'42'16,"0"0"-34"0,0 0 80-16,0 0 16 0,0 0 4 0,0 0 0 15,0 0-28-15,0 0-4 0,0 0-2 0,0 0 0 16,4 0-16-16,3 6-3 0,-3-6-1 0,3 3 0 16,0-3-33-16,0 0-6 0,3 0-2 0,1 0 0 15,0-3-1-15,-1 3-1 0,1 0 0 0,-1-6 0 16,1 6-11-16,-1-3 10 0,1-1-10 0,0 1 10 0,-1-3-2 0,1 3-8 15,-4-3 12-15,3-4-4 0,1 4 0 0,-4 0-8 16,0-4 12-16,0 4-4 0,0-3-8 0,0-1 0 0,0-2 0 0,-3 5 0 16,3-2 0-16,-4 0 0 0,1-1 0 0,-4-2 0 15,3 5 21-15,-3-2-1 0,0 0 0 0,0-1 0 16,0 7-20-16,-3-6 0 0,3 2 0 0,-4-2 0 16,1 3 0-1,-1 3 0-15,1-7 0 0,-1 10 0 0,-3 0 0 0,4-6 0 0,-4 6 0 16,0-6 0-16,0 6 0 0,0 0 0 15,-1-4 0-15,1 1 0 0,0 0 0 0,0 3 0 0,0-3 0 0,0 0 0 16,-3 0 0-16,3 3 0 0,0-3 0 16,-4 3 0-16,4 0 0 0,0 0 0 0,0 0 0 0,-4 3 0 15,4 0 0-15,0 0 0 0,-4 0 0 0,4 3 0 16,0-2-12-16,-3 8-6 0,3-2-2 0,0 2 0 16,0 1 20-16,-4-1 0 0,4 1 0 0,0-1 0 15,0 4 0-15,3-4 0 0,1 4 0 0,-1-3 0 16,1-1 12-16,-1 7 5 0,4-3 2 0,0-4 0 15,0 7-8-15,4-3-2 0,-4-4 0 0,3 7 0 16,1-6 12-16,-1 2 3 0,1 4 0 0,-1-9 0 16,1 2 4-16,-1 1 2 0,1-7 0 0,-1 6 0 15,1-2-30-15,0 2-21 0,-1 1 3 0,1-1 1 16,3-2 41-16,-4 2 9 0,4-2 2 0,0-7 0 16,4 10-5-16,-4-7-1 0,4-3 0 0,-1 3 0 15,4-6-29-15,-3 3 0 0,3-3 0 0,0 0 0 16,0 0 0-16,0-3 0 0,-3-3 0 0,3 3 0 15,-3 0 0-15,3-4 0 0,-4 4 0 0,1-3 0 16,-1 0 0-16,1-1 0 0,0-5 0 0,-1 9 0 0,1-7 0 16,-4 1-13-16,3 6 1 0,-3-7 0 15,0 4-146-15,-3 0-29 0,0 0-5 0</inkml:trace>
  <inkml:trace contextRef="#ctx0" brushRef="#br0" timeOffset="150108.066">20860 11102 998 0,'0'0'20'0,"0"0"7"0,0 0-27 0,0 0 0 0,0 0 0 0,0 0 0 15,0 0 92-15,0 0 12 16,0 0 4-16,0 0 0 0,0 0-61 0,0 0-12 0,0 0-3 0,0 0 0 16,0 0 5-16,0-6 1 0,0 6 0 0,0-6 0 15,0 0-21-15,-4-1-4 0,1 1-1 16,3 3 0-16,-4-3 12 0,1-1 1 0,3 1 1 0,-4 0 0 15,1-4 1-15,-1 4 0 0,4 0 0 0,-3 0 0 16,-5-7-5-16,5 10-1 0,-1-6 0 0,-3 5 0 16,4-2 11-16,-4 0 3 0,3 0 0 0,-3-1 0 15,0 1-21-15,0 6-4 0,0-3-1 0,0 3 0 16,-4-3-9-16,1 3 8 0,3-7-8 0,-4 7 8 31,4 0-31-31,-3 7-6 0,-1-7-2 0,0 3 0 0,1 0 53 0,-1 3 10 0,4-3 3 0,-3 4 0 16,3-1-26-16,-4 0-9 0,4 1 0 15,-4-1 9-15,4 0-9 0,0 0 0 0,-3 1 0 0,3-1 0 16,-1 0 0-16,1 4 0 0,0-4 0 0,0 6 0 16,0-2 0-16,0 2 0 0,0 1 0 0,0-1 0 15,0 1 0-15,3 3 0 0,1-4 0 0,-4 1 0 16,3-1 0-16,-3-2 0 0,4 2 0 0,-1 4 0 16,1-4 0-16,-1 1 8 0,1 0-8 0,-1-1 0 15,4 1 0-15,-3-1 0 0,3 1 8 0,0-1-8 16,3 1 0-16,-3-1 10 0,4 1-10 0,-4-1 10 15,3-2-2-15,1 2 0 0,3 1 0 0,-7-1 0 16,7-2 4-16,0 2 1 0,0-2 0 0,4 2 0 0,-1-2-13 0,1-1 0 16,3-3 0-16,3 7-10 0,5 0 10 0,-1-7 0 15,4 3 0-15,-8-6 0 0,1-3 0 0,3 3 0 0,0-3 0 16,-3-3 0-16,3 3 29 0,0-3 8 16,-3-3 2-16,3 3 0 15,0-3-63-15,-3-1-12 0,-4-2-2 0,3-1-1 0,-6 4 11 16,0 0 3-16,-1 0 0 0,-3-1 0 15,0-2-182-15,-7 9-36 0,11-16-7 0,-11 16-2 0</inkml:trace>
  <inkml:trace contextRef="#ctx0" brushRef="#br0" timeOffset="156855.392">21304 10682 1074 0,'0'0'30'0,"0"0"8"0,0 0-30 0,0 0-8 0,0 0 0 0,0 0 0 15,0 0 0-15,0 0 0 0,0 0 0 0,0-9 0 16,0 9 52-16,0 0 10 0,0 0 2 0,0 0 0 16,-3-6-52-16,3 6-12 0,0-7 0 0,0 7 0 15,0 0 0-15,0 0 0 0,0 0 0 0,0 0 0 16,0 0 0-16,0 0 0 0,0 0 0 0,0 0 0 15,0 0 34-15,0 0 4 0,0 0 1 0,0 0 0 16,0 0-11-16,3 10-3 0,-3-7 0 0,4 9 0 16,-4-2 15-16,0-4 4 0,3 0 0 0,-3 4 0 15,0-1-20-15,4-3-3 0,-4 1-1 0,3-4 0 16,-3 9 6-16,0-5 1 0,4-1 0 0,-4 6 0 16,0-2 8-16,0-1 1 0,0 4 1 0,-4 2 0 15,4 1-29-15,0 0-8 0,0 3 0 0,-3 6 0 16,3-3-12-16,0 3-3 0,0 3-1 0,-4-3 0 0,4 0 16 15,0-3 0-15,0 3 0 0,0-3 0 0,0-3 0 0,0-3 0 16,0 2 0-16,0-2 0 0,0-3 0 0,0-1 0 0,0 7 0 16,0-10 0-16,0 4 0 0,-3 0 0 0,3-4 0 15,-4 3 0-15,4 1 8 0,0-7-8 16,-3 13 0-16,3-6 0 0,0-1 8 0,-4 1-8 0,4-4 0 0,4 4 0 16,-4-4 0-16,0-3 0 0,0 7 0 0,3-4 0 15,-3-2 8-15,4-1-8 0,-4 0 0 16,3 0 0-16,-3-6 10 0,0 0-2 0,4 0 0 0,-4 0 0 15,0 10 7-15,0-10 1 0,0 0 0 0,0 0 0 16,0 0-16-16,0 0 0 0,0 0 8 0,0 0-8 16,0 0 0-16,0 0 11 0,0 0-11 0,0 0 10 15,0 0-26-15,0 0-6 0,0 0-1 0,0 0 0 16,0 0 59-16,0 0 11 0,0 0 2 0,0 0 1 16,3-10-30-16,-3 4-5 0,0 0-2 0,0 0 0 15,0-1-13-15,0-2 0 0,0 3 0 0,0-1 0 16,0 1 0-16,0-3 8 0,4 2-8 0,-4-5 0 15,0 9 0-15,3-7 0 0,-3-2 0 0,0 6 0 16,4-4 0-16,-1-2-10 0,1 2 10 0,0-2-8 16,3-4 8-16,0 0-13 0,0-3 5 0,3 1 8 15,-3 2-12-15,7 0 12 0,-3 1-12 0,3 2 12 16,0-3-12-16,-3 4 12 0,3-4-10 0,0 4 10 0,0-1-8 16,-3 4 8-16,-1-4 0 0,4 7-9 15,-3 0-23-15,3-1-5 0,0 1-1 0,-3 3 0 16,-1 0 38-16,5 0 0 0,-5 3 0 0,1 0 0 0,3 0-14 15,-4 0 5-15,1 3 1 0,0 0 0 0,-1 0-8 0,1 3 0 16,-1 1-1-16,1-1 0 16,-1 0 9-16,1 7 8 0,0-7-12 0,-1 3 12 0,1-2 0 0,-4 5 0 15,0-2 0-15,0 2 0 0,-4-2 0 0,5 2 0 16,-5-3 0-16,1 4 0 0,-1 0 0 0,-3-1 0 16,0-3 0-16,4 4 0 0,-4-4 8 0,0 4-8 0,3-7 0 15,-3 10 0-15,4-7 26 0,-4 1-1 0,0-1 0 0,0 4 0 16,3-1-36-16,-3-2-7 0,4-1-2 15,-4 4 0-15,0-7 20 0,0 6 0 0,3-2 0 0,-3 2 0 16,0 1 0-16,0-4 9 0,4 4-9 0,-4-4 8 16,0 4-8-16,0-4 0 0,0 1 0 0,-4-4 0 15,4 3 0-15,0-6 0 0,0-3 9 0,0 0-9 16,0 0 0-16,0 0 9 0,0 0-9 0,-3 7 0 16,3-7 0-16,0 0 0 0,0 0 0 0,0 0 0 15,0 6 0-15,0-6 0 0,3 6 0 0,-3-6 0 16,0 0-9-16,0 7-6 0,4-1-1 0,-4-6 0 15,0 0-22-15,0 0-5 0,0 0-1 0</inkml:trace>
  <inkml:trace contextRef="#ctx0" brushRef="#br0" timeOffset="157882.464">22451 11234 608 0,'0'0'12'0,"0"0"4"15,0 0-16-15,0 0 0 0,0 0 0 0,0 0 0 16,0 0 98-16,0 0 17 0,0 0 3 0,0 0 1 16,-4-9-37-16,1 2-7 0,3 1-2 0,-4 0 0 15,4-4-7-15,-3 1-2 0,-1 0 0 0,4-4 0 0,-3 4-51 16,-1-4-13-16,4 1 0 0,-3-4 0 0,-1 7 0 16,-3-1 0-16,3-2 0 0,-3 5 0 0,0-2 54 0,0 3 8 15,0-7 2-15,-3 7 0 16,-1 0-52-16,0-1-12 0,1 1 0 0,-4 0 0 0,3 3 0 0,-3 3 0 15,0 0 0-15,0-4 0 0,0 4 0 0,0 4 0 16,0-4 0-16,-1 3 0 0,1-3 0 0,4 3 0 16,-4 0 0-16,3 0 0 0,0 3 37 0,1 4 5 15,-1-4 1-15,1 7 0 0,3-1-32 0,-4-2-11 16,0 8 0-16,1 1 9 0,3-3-9 16,0 3 0-16,0 0 0 0,0-4 0 0,0 7 0 0,3-9 0 0,1 9 0 15,-1-7 0-15,0 1 0 0,4 0 0 0,0-1 0 0,0-5 8 16,0 2 17-16,4 1 3 0,0-4 1 15,3 1 0-15,-4-1 0 0,4-3 0 16,0 1 0-16,0-1 0 0,4 3-8 0,-1-6-1 0,1 4-1 0,0-4 0 16,3 3-19-16,-4-3 0 0,4 0 8 0,-3-3-8 15,3 0 0-15,-3 0 0 0,3 7 0 0,0-7 0 16,0 0 0-16,0-7 0 0,0 7 0 0,0 0 0 16,0 0 0-16,1-3 0 0,-1-6 0 0,0 9 0 15,0-6 0-15,0-1 0 0,-3-2 0 0,3 3 0 16,0-1 0-16,-4-5 0 0,-2 6 0 0,2-4 0 15,-3 1 0-15,0-4 0 0,-3 4 0 0,3-4 0 16,-4 4-44-16,1-4-16 0,-1 1-4 0,1-1 0 16,-4 1 52-16,0-1 12 0,0-3 0 0,0 1 0 15,-4-1 0-15,4 0 0 0,0 1 0 0,-3-1 0 16,3 4 0-16,0-4 0 0,-4 0 0 0,4 4 0 16,0 2-23-16,-3 1-1 0,3-1-1 0,0 4 0 15,0 0 40-15,0 0 8 0,0 2 1 0,0 4 1 16,0 0-35-16,0 0-7 0,0 0-2 0,0 0 0 15,0 0 31-15,0 0 5 0,0 0 2 0,0 0 0 16,0 10-67-16,0-4-12 0,0 4-4 0,0-1 0 0,0 3 52 0,0-2 12 16,3 2 0-16,1 1 0 0,-4 0 41 0,3-1 11 15,1 1 3-15,-4 2 0 0,3-5-37 16,1 8-7-16,-1-5-2 0,1 3 0 0,0-4-9 0,-1 4 0 0,1-4 0 16,-1 4 0-16,1-3 0 0,-1-1 0 0,1 1 0 15,-1-1 0-15,4 1 0 0,-7 3 0 0,4-4 0 16,-1 1 0-16,-3-1 0 0,4-2 0 0,-1 2 0 0,-3-6 0 15,4 4 0-15,-1-1 0 0,1-6 0 0,-4 4 0 16,3-1-130-16,-3-6-28 16,4 0-6-16</inkml:trace>
  <inkml:trace contextRef="#ctx0" brushRef="#br0" timeOffset="158885.18">22796 11090 1314 0,'0'0'37'0,"0"0"8"0,0 0-36 0,4-6-9 0,-4 6 0 0,0-7 0 15,0 7 53-15,0 0 9 0,0-3 2 0,0 3 0 16,0 0-52-16,0 0-12 0,0 0 0 0,0 0 0 16,0 0 54-16,0 0 8 0,0 0 2 0,0 0 0 15,0 0-52-15,0 10-12 0,-4-1 0 0,4 0 0 16,-3 1 0-16,-1 2 0 0,1 1 0 0,-1-1 0 16,1 4 34-16,-1-3 4 0,1-1 1 0,-1 7 0 15,1-3-19-15,3-4-3 0,0 4-1 0,0-4 0 16,0 1-5-16,0-7-2 0,0 10 0 0,3-3 0 15,1-7-9-15,-1 6 0 0,1-2 0 0,-1-1 0 16,1 4 0-16,-1-4 0 0,4-3 0 0,-3 7 0 16,3-4 33-16,-3 1 5 0,3-7 1 0,0 9 0 15,0-5-27-15,3-1-4 0,-3 0-8 0,0 0 11 16,4-2-11-16,-4 2 0 0,0-6 0 0,4 6 8 16,-4-3-8-16,3 0 0 0,-3-3 0 0,1 0 0 15,-1 0 0-15,3 0-11 0,-3 0 3 0,4 0 0 16,-1 0 8-16,1-3-12 0,-4-6 12 0,4 9-12 15,-1-6 12-15,1-1 0 0,-1-2 0 0,1 6-8 0,-1-7 0 16,5 4 0-16,-5-3 0 0,1 2 0 0,-1-5-12 0,1 6-3 16,0-4 0-16,-4 1 0 0,3-1 23 0,1-2 0 15,-4 6 0-15,-4-4 0 16,4-2 0-16,-3 2 0 0,3 1 0 0,-3-4 0 16,-1 1 0-16,1-1 0 0,-1 1 0 0,1-4 0 0,-1 0 0 0,1 1 0 15,-1-7 0-15,-3 9 0 0,4-9 0 0,-1 10 0 0,-3-4 0 16,4-3 0-16,-1 7 0 0,-3-4 0 0,4 3 0 15,-4 4 0-15,0 0 0 0,0-1 0 0,3 7 0 16,-6-3 0-16,3 3 0 0,-4-4 0 0,1 1 0 0,-1 3 0 16,4 3 0-16,0 0 0 0,0 0 0 0,0 0 0 15,0 0 0-15,0 0 0 0,0 0 0 0,0 0 0 16,0 0 0-16,-7 3 0 0,7-3 0 0,0 0 0 16,0 0 0-16,0 0 0 0,-3 6 0 0,3 4 0 15,0-4 0-15,3 3 0 0,-3-5 0 0,4 8 0 16,-1-6 0-16,1 4 0 0,-1-4 0 0,1 7 0 15,-1-4 23-15,1 4 9 0,-4-1 1 0,3 1 1 16,1-1-26-16,-4 1-8 0,3-4 0 0,1 4 0 16,0-1 8-16,-1 4-8 0,1 0 0 0,-1-1 0 15,4 1 0-15,-3 0 0 0,3-1 0 0,-4 1 0 16,1 3 0-16,-1 0 0 0,1 3 0 0,-1-4 0 16,1 7 8-16,-1-9-8 0,1 3 0 0,-1 0 0 15,5-4 0-15,-5-2 0 0,1 0 8 0,3-4-8 16,-4 3 0-16,4-2 0 0,-3-1 0 0,3-2 0 15,-4-1-8-15,1-3-6 0,-4-3-1 0,0 0 0 16,0 0-42-16,7 0-9 0,-4 0-2 0,5 0 0 16,-5-6-116-16,4-1-24 0</inkml:trace>
  <inkml:trace contextRef="#ctx0" brushRef="#br0" timeOffset="159845.614">23996 11215 957 0,'0'-37'20'0,"0"30"4"0,0-2-24 0,-4 3 0 0,4-1 0 0,0 1 0 16,0 3 34-16,0 0 2 0,0 3 0 16,0-6 0-16,0 6 26 0,-3-7 6 0,3 1 0 0,-4 3 1 15,4-3-10-15,-3 3-3 0,-1-1 0 0,4-2 0 16,-3 3 7-16,-1-6 1 0,-3 5 0 0,4 1 0 16,-4-3-28-16,3 0-4 0,-3 0-2 0,0-4 0 15,0 7-14-15,-4 0-4 0,1-3 0 0,-1 2 0 16,1-2-12-16,-1 3 0 0,0 0 8 0,-3 0-8 15,4 0 0-15,-1-4 0 0,-3 7 8 0,3-6-8 16,1 6 11-16,-1 6-1 0,1 1 0 0,-1-7 0 16,1 0 1-16,-1 0 0 0,4-7 0 15,-4 7 0-15,1 0-11 0,-1 0 0 0,4 7 0 0,-3-1 0 16,2 0 0-16,-2 4 0 0,3-4 0 0,0 0 0 16,0 0 0-16,0 1 0 0,0-1 0 0,3-3 0 15,1 6 0-15,-1-5 0 0,0 8 0 0,1-2 0 16,3-1 0-16,-4 4 0 0,4-4 0 0,4-3 0 15,-4 4 0-15,3-1 0 0,1-6 0 0,0 3 0 16,-1 1 0-16,4-1 0 0,0-3 0 0,-3 0 0 16,-1 7 0-16,4-1 0 0,-3 0 0 0,3-2 0 15,-4 5 0-15,4 7 0 0,1-3 0 0,-5-7 0 16,4 1 0-16,0-7 0 0,0-3 0 0,0 0 0 16,0 0 0-16,4 0 0 0,-1 0 0 0,-2 3 0 15,2 0 0-15,4 3 0 0,-3-3 0 0,-1 4 0 16,1-4 24-16,3 3 4 0,-3-3 0 0,-1 0 0 15,1 4-28-15,-1-1 0 0,1 0 8 0,-4 4-8 16,4-4 0-16,-4 6 0 0,0 1 0 0,-4-1 0 0,4-2 0 16,0 2 0-16,-3 1-12 0,3 3 12 0,0-4-21 0,0 1 3 15,-3-1 1-15,3 1 0 16,-4-4-3-16,1-3 0 0,3 7 0 0,-4 0 0 0,1-4 5 0,-4-3 1 16,3 1 0-16,-3 5 0 15,0-3-18-15,0 1-3 0,0-7-1 0,-3 10 0 0,-1-4 36 0,1-6 0 16,-1 10 0-16,-3-7 0 0,4 3 0 0,-4-2 0 15,0 2 0-15,-4-6 0 0,4 7 24 0,-4-4 12 0,1-3 3 16,3 0 0-16,-4-3-7 0,1 0 0 0,2 0-1 0,-2 0 0 16,3-3-5-16,-4 0-1 15,4 3 0-15,0-6 0 0,-3 2-5 0,2-2 0 0,1 0-1 0,-3 0 0 16,-1 2-19-16,4 1 0 0,-3-3 0 0,-1 3 0 16,4 0 0-16,-4 0-16 0,4 3 4 0,0-3 0 15,-3 3-28-15,3-4-6 0,0 4-1 0,0-6 0 16,0 6-57-16,7 0-12 0,-8-3-3 15</inkml:trace>
  <inkml:trace contextRef="#ctx0" brushRef="#br0" timeOffset="160748.053">24243 11344 1337 0,'0'0'28'0,"0"0"6"0,3 9-34 0,-3-9 0 0,0 7 0 16,4-1 0-16,-4-6 58 0,0 6 5 0,0-6 1 0,3 6 0 16,1 1-52-16,0-1-12 0,3-6 0 0,-4 0 0 15,4 0 54-15,-3-3 8 0,3-7 2 0,0 7 0 16,3-6-52-16,-3 9-12 0,0 0 0 0,8-3 0 16,-5-4 32-16,1 1 4 0,3 0 1 0,-4-7 0 15,5 10-29-15,-1-6-8 0,-4-1 0 0,4 1 0 16,-3 3 0-16,3-4 0 0,-3 4 0 0,-1 0 0 15,1-1 0-15,-1-2 0 0,1 0 0 0,0-1 8 16,-1 10-8-16,-3-3 0 0,0 6 0 0,-3-3 0 16,3-3 8-16,-4-6 0 0,1-7 0 0,-4 3 0 15,3 1 1-15,1 6 1 0,-1-1 0 0,-3-2 0 16,4-4-2-16,-4 4-8 0,0-3 12 0,4-1-4 16,-4 4 6-16,0-1 1 0,3-2 0 0,-3 8 0 15,0-2 7-15,4 3 2 0,-4 3 0 0,0 0 0 16,-4-3 0-16,4-6 1 0,-3-1 0 0,-1 10 0 15,0-6-25-15,1 0 0 0,-4 2 0 0,7 4 0 16,-4 0 0-16,-3 0 0 0,0 4 0 0,-3 2 0 16,3-6 0-16,0 3 0 0,-4-3 0 0,4 0 0 15,-4-3 0-15,1 3 0 0,-1 0 0 0,1-6 0 0,3 6 0 16,0 0 0-16,3 0 0 0,-3 0 0 16,7 0 0-16,-7-4 0 0,7 4 0 0,-4 0 0 0,4 0 40 0,-7 0 4 15,7 0 0-15,-7 0 0 0,0 0-28 0,7 0-6 0,-3 4-1 0,-8 2 0 16,8 0-9-16,-5-6 0 15,1 10 0-15,0-4 0 0,4 3 0 0,-4 1 0 16,0-1-12-16,0 4 12 0,3-1 0 0,1 1 0 0,-1-4 0 16,1 0 0-16,-1 1 0 0,0-1 20 0,1-6-3 0,3 4 0 15,-4-1-17-15,1 0 0 0,3 4 0 0,-4 2 0 16,1 1 0-16,3-1 0 0,-4 1 0 0,4 2 0 16,-3-2 0-16,3 3 0 0,0-4 0 0,0 1 0 15,0 6 0-15,3-4 0 0,-3 7 0 0,0-6 0 16,4 6 0-16,-4-3 0 0,3-4 0 0,-3 7 0 15,4-6 0-15,-1 3 0 0,4-4 0 0,-3 4 0 16,3-6 0-16,0-1 0 0,4 1 0 0,-4-4 0 16,3 1 0-16,1-4 0 0,0 7 0 0,-1-4 0 15,4-6 29-15,-3 7 3 0,3-7 0 0,4 3 0 16,-4-3-14-16,3-3-2 0,1 6-1 0,0-6 0 16,-4 0-6-16,0 0-1 0,0 0 0 0,0-6 0 15,0 6-8-15,0-3 0 0,-3 0 0 0,-1 0 0 16,5-4-11-16,-5 1-4 0,4-6-1 0,-3 8 0 15,3-5-18-15,-3 0-4 0,-1-4-1 0,1 7 0 16,-4-4-20-16,3 1-4 0,-3 0-1 0</inkml:trace>
  <inkml:trace contextRef="#ctx0" brushRef="#br0" timeOffset="161298.822">25217 10808 1257 0,'0'0'26'0,"0"0"6"15,0 0-32-15,0 0 0 0,0 0 0 0,0 0 0 16,0 0 63-16,0 0 5 0,0 0 2 0,0 0 0 15,0 6-20-15,0 0-4 0,0-6-1 0,-4 10 0 16,4-4 7-16,0 6 0 0,0-2 1 0,0-1 0 16,0 7-23-16,0-4-5 0,0 1-1 0,0 3 0 0,0-4-2 15,4 4-1-15,-4 3 0 0,0-4 0 0,0 1-21 0,0 9 0 0,0-3 0 0,0 3 0 16,3-3 0-16,-3 6 0 0,0-9 0 0,4 6 0 16,-4-3 0-16,0 3 0 15,3-3 0-15,-3 3 0 0,0-3 0 0,4 7 0 16,-4 2 0-16,3-3 0 0,-3 0 0 15,4-3 0-15,-4 4 0 0,0 2 0 0,-4-3 0 0,4-3 0 0,0-3 0 16,-3-3 0-16,-1 3 56 0,4-9 6 0,-3 9 2 16,-1-10 0-16,1 1-64 0,3-1-28 15,0-6 3-15,-4 1 0 16,4-7-11-16,0 0-3 0,0 0 0 0,0 0 0 0,0 0-20 16,0 0-4-16,0 0-1 0</inkml:trace>
  <inkml:trace contextRef="#ctx0" brushRef="#br0" timeOffset="161647.284">24952 11331 1482 0,'0'0'31'0,"7"0"6"16,-3 7-29-16,3-7-8 0,0 0 0 0,0 3 0 16,0-3 124-16,3 0 24 0,1 0 5 0,3 0 1 0,-3-3-73 0,-1 3-14 15,4 0-3-15,-3-7-1 0,3 7 1 0,0 0 1 0,4-3 0 0,-8 3 0 16,4-9-46-16,4 9-10 0,-4-6-1 0,0-1-8 16,4 4 13-16,-4-3-4 0,0 3-1 0,0-7 0 15,0 10-18-15,1-6-4 0,-5 0-1 0,-3 6 0 16,4-3 15-16,-8 3 0 0,4 0 0 0,-3-4 0 15,-1 4 0-15,-3 0 0 0,4-3 0 0,-1 0-9 16,1-3-112-16,-1 3-23 0,1 0-4 16,0 0 0-16,-1-4-68 15,-3 7-14-15</inkml:trace>
  <inkml:trace contextRef="#ctx0" brushRef="#br0" timeOffset="162221.561">25636 10842 1197 0,'0'0'50'0,"0"0"-40"15,0 0 53-15,0 0 10 0,0 0 3 16,0 0 0-16,0 0-10 0,0 0-2 0,0 0 0 0,0 0 0 31,0 0-16-31,0 0-3 0,0 0-1 0,0 0 0 0,0 0-12 0,0 0-4 0,0 0 0 0,0 0 0 16,0 0-16-16,0 6-3 0,0 4-1 0,0-7 0 15,4 10 0-15,-4-7 0 0,0 3 0 0,3 4 0 16,-3-7 10-16,0 10 2 0,4-4 0 0,-1 7 0 16,-3-3-32-16,4 3-5 0,0 2-2 0,-4-2 0 15,3 0 47-15,1 3 8 0,-1-3 3 0,4 0 0 16,-3 3-26-16,-1 0-5 0,1 0 0 0,-1 3-8 15,1 0 9-15,-1 9-9 0,1 1 0 0,-4-10 9 16,3 6-9-16,1-3 0 0,-4 7 0 0,0-1 0 16,0-2 0-16,0-4 8 0,0 3-8 0,-4-2 0 15,4 2 0-15,-3-6 8 0,3-6-8 0,-4 0 0 16,1-7 8-16,3 1-8 0,0-7 0 0,-4 3 8 16,4-9-8-16,0 0 0 0,0 0 9 0,0 0-9 15,0 0-8-15,0 0-7 0,0 0-1 0,-3-9 0 16,3 0-28-16,0-1-7 0,0-2-1 15</inkml:trace>
  <inkml:trace contextRef="#ctx0" brushRef="#br0" timeOffset="162591.799">25446 11247 1337 0,'3'0'56'0,"4"-3"-44"16,1-4 92-16,-1 7 20 0,3-6 3 0,1 0 1 15,-1 6-17-15,1-7-3 0,-1 4-1 0,5 3 0 16,-1-6-18-16,0 3-3 0,3 0-1 0,5 0 0 15,-1-7-68-15,-4 7-17 0,8-6 0 0,-4 6 0 16,0-1 0-16,1-2 0 0,-1 0 0 0,3 0 0 16,-2-4 0-16,-1 10 0 0,0-6 0 0,0 0 0 15,-3 3 12-15,-1-4 0 0,1 4-1 0,-7 0 0 16,3 0-11-16,-4 0-9 0,-3 0 9 0,4-1-13 16,-7 4-11-16,3 0-3 0,-7 0 0 0,0 0 0 15,0 0-21-15,0 0-5 0,0 0-1 0,3-6 0 16,-3 3-151-16,4-6-31 0,-4 9-5 0</inkml:trace>
  <inkml:trace contextRef="#ctx0" brushRef="#br0" timeOffset="163478.8">26067 11425 1497 0,'0'0'32'0,"0"0"8"0,0 0 0 0,0 0 4 0,7 0-36 0,0-3-8 0,0 3 0 0,-4 0 0 16,-3 0 53-16,8 0 9 0,2 0 2 0,-3 3 0 16,-3-3-20-16,3 0-4 0,0 0-1 0,3 0 0 0,-3 0-12 0,0 0-3 15,1 0 0-15,2 0 0 0,-3 0-24 0,0 0 0 16,0 0 8-16,4 0-8 0,-4-3 52 0,0 0 8 16,4-3 1-16,-4 6 1 0,0-3-48 0,0-4-14 15,3 4 0-15,-3 0 8 0,0-3 23 0,0 3 5 16,4-7 0-16,-4 7 1 0,4-6-25 0,-4 3-4 15,3-1-8-15,-3-2 11 0,4 3-11 16,0-4 0-16,3 1 0 0,-4-1 0 0,1 1 8 0,3-7-8 16,0 10 0-16,-3-3 8 0,-1-1 8 0,1 1 0 15,-4-4 1-15,-4 10 0 0,4-6-17 0,1-1-11 16,-1 4 2-16,-4-3 0 0,4-1 9 0,-3 4 12 16,-1-7-2-16,1 4-1 0,-1 0-9 0,-3-1-9 15,4-2 9-15,-4 5-13 0,0-5 13 0,0 2 0 16,-4 4 0-16,4-6-9 0,-3 5 9 15,-1-2 12-15,1 0-2 0,-1-1-1 0,1 4-9 0,-1-4-14 0,1 4 3 16,-1 0 1-16,4 6 10 0,0 0-13 16,-7-6 5-16,0-1 8 0,3 1-10 0,-3 6 10 0,0 0 0 0,-3-3-9 15,3 0 9-15,0-3 0 0,0 6 0 0,-1 6 0 16,1-3 0-16,0 0 0 0,0-3 0 0,0 6 0 16,7-6 0-16,-7 7 0 0,4-4 0 0,-4 3 0 15,0-3 0-15,0 3 0 0,3-2 0 0,-3 5 0 16,0-6 0-16,-4 10 0 0,4 2 0 0,0-8 0 15,0 2 0-15,0 0 0 0,-4 7 0 0,1 3 0 16,3 0 0-16,-4 0 0 0,4-4 0 0,-3 7 0 16,3-3 0-16,-4 0 0 0,4 3 0 0,0 0 0 15,0-3 0-15,0-1 0 0,0 4 0 0,3-3 0 16,1 0 0-16,-1 0 0 0,4-4 0 0,-3 7 0 16,3-3 14-16,0-3 5 0,0 3 1 0,0-1 0 15,3 4-20-15,-3-3 0 0,4-3 0 0,-1 0 0 0,1-7 0 0,-1 4 0 16,1-1 0-16,3 1 0 0,-4-4 0 0,4 0 0 15,0 1 0-15,1-4 0 0,-1 4 55 16,3-4 7-16,1-3 2 0,-1 0 0 0,8-3-52 0,-4 6-12 16,4-3 0-16,-4 1 0 0,3-4 0 0,5 0 0 15,-5 0 0-15,8 0 0 0,-4-4 0 0,4 4 0 16,0-9 0-16,-1 9 0 0,1-3 0 0,0 0 0 16,-1 0 0-16,-3 0 0 0,-3-1 0 0,0 4 0 15,-4-6 0-15,0 3 0 16,-3 0-48-16,-1-3-13 0,-3 6-3 0,-3 0 0 15,-4 0-72-15,0 0-16 0,0 0-2 0</inkml:trace>
  <inkml:trace contextRef="#ctx0" brushRef="#br0" timeOffset="163889.171">27118 11636 2649 0,'0'0'58'0,"0"0"12"0,0 0 2 0,0 0 4 0,0 0-61 0,0 0-15 0,0 0 0 16,-3 9 0-16,3-6 54 0,0 6 8 0,-4-5 2 16,4 5 0-16,0-9-52 0,0 3-12 0,0-3 0 0,-4 10 0 15,4-10 0-15,0 0 0 0,0 0 0 0,0 0 0 31,0 0-158-31,0 0-34 0,0 0-8 0,0 0-879 0</inkml:trace>
  <inkml:trace contextRef="#ctx0" brushRef="#br0" timeOffset="-193940.795">28159 10378 1594 0,'0'0'45'0,"0"0"10"0,0 0-44 0,0 0-11 0,0 0 0 0,3 0 0 16,-3 0 0-16,7-3 12 0,-3 0-12 0,3-3 12 31,-4 2-35-31,1 1-6 0,-1 0-2 0,1-3 0 0,-4 6 7 0,4-6 0 0,-1 2 1 0,4 1 0 16,-3-3 23-16,-1 3 0 0,1 0 0 0,-1-4 8 15,1 4 20-15,-1 0 3 0,-3-3 1 0,0 6 0 16,0 0 12-16,4-3 2 0,-4 3 1 0,0-6 0 15,0 6-9-15,0 0-2 0,-4-4 0 0,4 4 0 16,0-9-16-16,0 9-3 0,0-6-1 0,0 6 0 16,0 0-7-16,0 0-1 0,0 0-8 0,0 0 12 15,0 0-12-15,0 0-8 0,0 0 8 0,0 0-13 16,0 0 13-16,0 0-11 0,0 0 11 0,0 0-10 16,0 0 10-16,0 0 0 0,0 0 10 0,0 0-10 15,0 0 24-15,0 0-2 0,0 0 0 0,0 0 0 16,0 0-1-16,0 0 0 0,0 0 0 0,0 0 0 15,-3 6-1-15,3-6 0 0,-7 9 0 0,3-2 0 16,4-7-4-16,-3 6-2 0,-4 0 0 0,3 0 0 16,4 4 1-16,-3-7 0 0,3 10 0 0,-4-4 0 15,4-3 5-15,0 1 0 0,0 2 1 0,0 0 0 16,-4-2-21-16,4 5 0 0,0-2 0 0,0 2 0 16,0 1 0-16,0-1 0 0,0-2 0 0,0 2 0 15,0 1 9-15,0 2-9 0,0-2 12 0,0-1-12 0,0 4 20 16,-3-3-4-16,3 5 0 0,-4-5 0 0,1 3 20 15,3-4 3-15,-4 1 1 0,1-1 0 0,-4-2-27 16,3 9-5-16,1-7 0 0,-4 1-8 0,0-1 21 0,0 1-2 16,0 2-1-16,3-5 0 0,-3 9 0 0,0-4 0 15,3-2 0-15,-3 6 0 0,4-4-10 0,-1-2-8 16,1 9 9-16,3-3-9 0,-4 6 0 0,1-3 0 0,3 6 0 0,0-6 0 16,-4 3 0-16,1-3-18 0,3-6 2 15,0 6 1-15,-4-1 15 0,4 1-11 0,0 4 11 16,0-5-10-16,0 5 10 0,4-5 0 0,-4 5 0 0,0-4 0 15,3 3 8-15,-3 0 3 0,0-3 1 0,4 3 0 16,-4 0 11-16,3 0 2 0,1-3 1 0,-1 3 0 16,1-3-26-16,-1 3 0 0,1-3 0 0,3 0 0 15,-4-3-13-15,1 0-8 0,3-1-2 0,-3-2 0 16,3 3 5-16,0-3 1 0,-4-4 0 0,4 7 0 16,-3-7 17-16,-1 1 0 0,1 3 0 0,-1-4 0 15,-3 1 0-15,4-4 0 0,-4 4 0 0,0-1 0 16,3 1 0-16,-3 2 0 0,0-2 0 0,0 0 0 15,0 2 8-15,-3-5-8 0,3 2 0 0,-4-2 9 16,1-4-9-16,3 3-9 0,0-9 9 0,0 0-13 16,0 0-8-16,0 0-2 0,0 0 0 0,0 0 0 15,0 0-29-15,0 0-5 0,0 0-2 0,0 0 0 16,0-9-126-16,0-4-26 0</inkml:trace>
  <inkml:trace contextRef="#ctx0" brushRef="#br0" timeOffset="-193324.974">27993 10284 1577 0,'0'0'66'16,"0"0"-53"-16,0 0 71 0,0 0 15 16,0 0 2-16,0 0 1 0,0 0-14 15,3 9-4-15,1-2 0 0,0-1 0 0,3 0-30 0,3 0-6 0,1 1-2 0,3-1 0 16,0-6-33-16,4 9-13 0,-1-5 11 15,4 2-11-15,-3-3 0 0,7 0-8 0,-4 0-1 0,0 0 0 16,0-3 9-16,0 0 0 0,1-3-9 0,2 3 9 16,-6-3 0-16,0 0 13 0,-1 0-1 0,1 3-1 15,-1-6 29-15,-2 6 7 0,2-4 1 0,-3 1 0 16,4-3 8-16,-4 6 1 16,0-3 1-16,0 0 0 0,0 3-26 0,4-7-6 0,-4 7-1 15,7 0 0-15,-3 0-25 0,3 0 0 0,-3 0 0 16,3 0 0-16,4 0-11 0,-4 7-1 15,3-4 0-15,1 0 0 0,0-3 12 0,0 0-10 0,-1 0 10 0,1 0-10 32,-4 0-19-32,0 0-4 0,0 0-1 0,-3 0 0 0,0 6-3 0,-1-3-1 15,-3 1 0-15,1-4 0 0,-1 9-26 0,-4-6-4 16,1 0-2-16,-1 0 0 0,-2 1-77 0,-1 5-15 0,0-6-3 16</inkml:trace>
  <inkml:trace contextRef="#ctx0" brushRef="#br0" timeOffset="-192795.586">28229 11209 2412 0,'0'0'50'0,"0"0"12"0,0 0-50 0,0 0-12 0,0 0 0 0,0 0 0 16,0 0 8-16,0 0 0 0,0 0-8 0,0 0 12 16,0 0-12-16,0 0 0 0,0 0 0 0,0 0 0 15,0 0 0-15,0 0 0 0,7 6 0 0,0-3 0 16,0 4 11-16,4-7 9 0,-4 9 1 0,4-6 1 16,-1 4 27-16,1-4 6 0,-1 3 1 0,5-6 0 15,-5 3-8-15,4 0-2 0,0-3 0 0,0 0 0 16,1 0-18-16,-1 0-3 0,0 0-1 0,0-3 0 15,0 0-24-15,0 3 0 0,4-3 0 0,-4 0 0 16,4 0 0-16,-1-4 0 0,1 4 0 0,-1 0 0 16,1-3 0-16,0 6-14 0,-1 0 2 0,-3 0 0 15,1-3 0-15,2 3 0 0,-6-4 0 0,3 4 0 16,-4 0-34-16,5 0-6 0,-1 0-2 0,-4 4 0 16,4-1-19-16,-3-3-4 0,3 0-1 0,-3 0 0 15,3 9-23-15,-4-6-5 0,1 4-1 0</inkml:trace>
  <inkml:trace contextRef="#ctx0" brushRef="#br0" timeOffset="-192366.359">27792 11871 2488 0,'0'0'52'0,"7"3"12"0,0-3-52 0,0-3-12 0,0 0 0 0,4 3 0 16,3-7 29-16,3 7 3 0,5-3 1 0,-1 0 0 15,3-3-33-15,5 6-20 0,-1-3 2 0,0 3 1 16,4-4-7-16,0-2-2 0,-4 6 0 0,4 0 0 16,3-3 3-16,-3 0 1 0,3 0 0 0,0 0 0 15,0 3 22-15,4 0 0 0,0 0 10 0,0 0-10 16,-4 0 9-16,4 0-9 0,0 3 0 0,0 0 9 0,-4 0-9 15,0 0 0-15,0 7 0 0,1-7 0 16,2 3-40-16,-2-3-6 0,3 0-2 0</inkml:trace>
  <inkml:trace contextRef="#ctx0" brushRef="#br0" timeOffset="-188770.051">29460 10968 1447 0,'4'-29'30'0,"-4"4"7"0,0-6-29 15,-4 3-8-15,4-4 0 0,-3 4 0 0,3-3 0 0,-4-4-15 0,4 1 4 0,-3-1 1 32,3 7-66-32,-4-3-12 0,4-4-4 0,0 10 0 0,0-9 64 0,-3 9 13 0,-1-4 3 0,1 1 0 31,-1 0 115-31,1-3 23 0,-4 9 5 0,3-4 1 0,-3 1-34 0,0 3-6 0,-4 4-2 15,4 2 0-15,-3-3-50 0,3 3-11 16,0 1-1-16,0 2-1 0,3 7 16 0,1 0 3 0,3 6 1 0,0 0 0 16,0 0-39-16,-7 6-8 0,3 3 0 0,4 4 0 15,-4-1 0-15,8 7 0 0,-4 6 0 0,7 0 9 16,0 10-33 0,0-1-6-16,4 4-2 0,-1-3 0 0,1 2-18 15,0 4-4-15,3-3-1 0,0-1 0 0,-4 7 35 0,1-6 8 0,-4 6 0 0,0-4 1 16,0 4 39-16,-3 0 8 0,-1 3 2 0,1-6 0 15,-1 6-3-15,-3-3-1 0,4 0 0 0,-4-3 0 16,3 3-8-16,-3-4-2 0,0-2 0 0,0 3 0 16,0-4-24-16,0-2 0 0,4 2 0 0,-4-2 0 0,0-1 0 15,0-5 0-15,0 2 0 0,0-3 0 16,0-3 0-16,3-3 15 0,-3-3-4 0,0-3-1 0,4-1 14 16,-4 1 4-16,3-3 0 0,4-4 0 15,-3 4 6-15,3-4 2 0,0 0 0 0,0-2 0 0,4-4-20 0,-4 0-4 16,3 0-1-16,1-3 0 15,-1 0-11-15,-2 0 12 0,2 0-12 0,1-3 12 0,-4 0 0 0,3 0 0 16,1-4 0-16,0-2 0 16,3 0-2-16,-4 2 0 0,1-2 0 0,3 0 0 0,-4-7 6 0,5 3 0 15,-5 1 1-15,4-4 0 0,4-3-17 16,0 4 0-16,-4-4 0 0,3 0 0 0,4-3 0 0,-3 6 0 0,3-6 0 0,-3 0 0 16,3 0 0-16,0-3 0 15,0 7 0-15,-3-1 0 0,0-3 0 0,-1 3-9 0,-3-3 1 0,4 3 0 31,-4-3 8-31,0 3 11 0,-3-3-3 0,3 1 0 0,-3-1-8 0,-1 0 0 0,1 3 0 0,-1 3 0 16,-3-3-19-16,0 4-2 0,1 2-1 16,-1-3 0-16,0 4 12 0,0-1 10 0,0 4-13 0,-4 0 5 15,1 5-2-15,-4 1 0 0,0 3 0 0,0 0 0 16,0 0-2-16,0 0 0 0,0 0 0 0,0 0 0 16,-7 7-19-1,0 2-4-15,0 0-1 0,-4 7 0 0,4-3 21 0,-4 5 4 0,4-2 1 0,0 6 0 16,0-3 10-16,0 0 0 0,-3 3 0 0,3-4 0 15,-1 1 29-15,-2 3 2 0,3 0 0 0,-4 0 0 16,4-6-31-16,-3 9 0 0,3-6 0 0,-4-4 0 16,0 7 0-16,4-3 0 0,0-3 0 0,0 3 0 15,0-4 0-15,0 1 0 0,0 3 0 0,0-4 0 0,0-2 9 16,3 3-1-16,-3-4 0 0,4 1 0 16,3-1 1-16,-4 1 0 0,4-1 0 0,0 1 0 0,4-4-1 15,-4 4-8-15,0-10 12 0,3 10-4 16,-3-7-8-16,0-6 0 0,0 6 0 0,4 4 8 0,-4-4-8 0,0-6 0 15,3 6 0-15,-3-6 0 16,0 0 8-16,0 0-8 0,4 0 0 0,-4 0 8 0,0 0-8 0,7 6 12 16,-3-6-12-16,-4 0 12 15,7-6-12-15,-4 6 0 0,1-3 9 0,-1-3-9 0,1-7 0 0,3 10 0 16,-4-6 0-16,1 2 0 0,-1-2-8 16,1-1 8-16,-1-2-8 0,1 3 8 0,-4-4 0 0,0 4 0 15,3-4 0-15,-3-3-8 0,0 4 8 16,-3-7 0-16,3 0 0 0,0 0 0 0,0-3 0 0,-4 4 0 0,1-1 0 15,-1-3 0-15,1 6 0 0,-1-3 0 16,1 1 0-16,-1-1 0 0,1-3 14 0,-1 3-2 0,1 0 0 0,3 3 0 16,-4-2 8-16,1-4 0 0,3 9 1 0,0-9 0 15,3 7-7-15,-3-1-2 0,4-3 0 0,-4 0 0 16,3 0-12-16,1 1 0 0,3-1 0 0,-4-3 0 16,1 0 0-16,3 3 0 0,-4 0 0 0,1 0 0 15,-1-3 0-15,-3 4-8 0,4-1 8 0,0-3 0 16,-1 0 0-16,-3 3-8 0,0 0 8 0,4-3 0 15,-4 0 0-15,0-3 0 0,0 3 0 16,-4-3 0-16,4 3 0 0,0-3 0 0,-3 6 10 0,3-3-2 16,3 1-8-16,-3 2 11 0,4 0-11 0,-1 3 12 15,1-3-4-15,-1 1 0 0,1 5 0 0,-1-3 0 16,1 4-8-16,-1-1 8 0,4-2-8 0,-3 2 8 0,-4 1-8 16,3 2 0-16,1-2 0 0,-4-1 0 15,3 0 0-15,-3 1-12 0,0-4 4 0,-3 4 8 0,3-1-12 16,-4 1 12-16,1 2-12 0,-1 1 12 15,1-1-8-15,3 1 8 0,-4 3 0 0,1-1 0 0,3 1 0 0,0 6 0 16,0 0 0-16,0 0 0 0,-4-6 0 0,4 6 0 16,0-3 0-16,0 3 0 0,0 0 0 0,0 0 0 15,0 0-11-15,0 0 11 16,-7 9-20-16,4 1 0 0,3-1 1 0,-4 0 0 0,1 4 3 16,3 6 0-16,-4-4 0 0,4-2 0 0,-3 9 16 0,3-3 0 0,-4 0-8 15,4 9 8-15,0-3 0 0,0 3 0 16,0 3 0-16,-4-2 9 0,4 5 9 0,4-2 2 15,-4 2 0-15,4 1 0 0,-1-1-20 0,1 4 0 0,-1-4 0 0,4 1 0 16,-3-1 0-16,-1 1 10 0,1-4-10 0,-1 3 12 16,1 1-12-16,-1-1 8 0,4-2-8 0,-3-4 8 15,3 3-8-15,0-2 0 16,-3 2 0-16,3-3 0 0,0 0 0 0,-4-9 8 0,4 9-8 16,0-2 8-16,4-5 0 0,-4 5-8 0,0-1 12 0,4 0-4 15,-1 0 2-15,1 0 0 0,-1 9 0 0,1-9 0 16,-1-3-2-16,5 10-8 0,-5-7 12 0,4 0-4 15,0-3-8-15,-3 3-11 0,3-6 3 0,0 3 0 16,-3-7 8-16,-4 1 0 0,3 0 0 16,-3-4-8-16,-3-5 8 0,3 2 0 0,-3-6 0 0,-4-3-8 15,0 0 8-15,0 0 9 0,0 0-1 0,0 0-8 16,0 0 24-16,0 0-3 0,7 0 0 0,-7 0 0 16,7 0-12-16,0-3-9 0,0 0 12 0,0-3-12 15,0-1 0-15,4-2 0 0,-4 0 0 0,3-1 0 0,1-2 12 16,-1 5-12-16,1-2 12 0,-1 3-12 15,1-7 0-15,0 7 0 0,3-4 0 0,-4 1 0 0,1-4 0 0,0 1 0 16,3-1 0-16,-4 1 0 16,1-1 0-16,3-6 0 0,-4 7 0 0,1-1 0 0,0-2 0 0,-1-4-12 15,1 6 0-15,-1 1 0 16,1-4 12-16,-4 0 16 0,4 1-3 0,-1-1-1 0,1 0-27 0,-4 1-5 16,3-1-2-16,1 4 0 0,-4-4 9 15,0 3 1-15,4 1 1 0,-4-1 0 16,3-2 11-16,1-4 0 0,3 9 0 0,-3-5 0 0,3 2 0 15,-4 1 0-15,1-1 0 0,3-6-8 0,-3 7 16 0,3-4 4 0,0-3 1 16,-4 7 0-16,5-1-13 0,-5-3 0 16,1-2 0-16,-4 5 0 0,3-3 0 0,-3-2 0 0,4 5 0 15,-4-3 0-15,0 4 0 0,-3-1 0 0,3 1 0 0,-4-4 0 16,4 10 0 0,-3-7 0-16,-1 4 0 0,1-4 0 0,-1 4-8 0,-3-1 8 0,0-2 0 0,4 6 0 15,-4-10-12-15,-4 10 4 0,4-1 8 0,-3-5-13 16,-4 9-3-16,0-7-1 0,0 1 0 0,0 6 0 15,-8-7-1-15,5 10 0 0,-4-6 0 0,-4 0 0 16,-3 3-6-16,0 0-2 16,-4-4 0-16,0 4 0 0,-3-3 11 0,-4 3 3 0,4 0 0 0,-4-4 0 15,4 7 12-15,-3 0 0 0,2 0 0 0,1 7-9 16,3-4 9-16,1 0 0 0,-1 3 0 0,4 4 8 16,3-4 0-16,1 6 0 0,-1 1 0 0,4-1 0 15,3 4-8-15,4-3 8 0,0 2-8 0,4 4 8 16,-1-3-17-16,4 3-3 0,4-1-1 0,-1 1 0 15,1-3-7-15,3 3 0 0,-4-4-1 0,4 1 0 16,0 0 21-16,0-1 0 0,0-2 0 0,4 0 0 16,0-1 8-16,-1 4 7 0,1-4 1 0,-1 1 0 15,4-7 13-15,1 7 3 0,-1-4 1 0,3 1 0 0,4-1-8 0,1-3-1 16,2 7-1-16,5-7 0 16,-1 7-23-16,4-4 0 0,3 7 0 0,-3-4 0 0,3 1 0 0,0-1-8 15,-3 1 0-15,3-1 0 0,-3-2-10 0,0 2-2 16,-1 1 0-16,-2-1 0 0,-1-2 8 0,-3-1 2 15,-1 1 0-15,-3-4 0 0,1 3 1 0,-8-2 0 16,3-4 0-16,-3 0 0 0,-3 3 9 0,0-3 0 16,-1 0 10-16,-3 4-10 0,0-7 32 0,0 3 0 15,-7-3 0-15,0 0 0 0,7 3-32 0,-7-3 0 0,0 0 0 0,0 0 0 16,7 0 0-16,-7 0 0 0,4-3 0 0,-4 3 0 16,7 0-12-16,0-3-8 0,-3-4-1 0,3 4-1 31,-4 0-9-31,4-6-1 0,0 2-1 0,-3 1 0 0,-1-3-111 15,4-1-23-15,-3 4-4 0</inkml:trace>
  <inkml:trace contextRef="#ctx0" brushRef="#br0" timeOffset="-179721.922">7564 12090 1124 0,'0'0'48'0,"0"0"-39"0,0 0 51 0,0 0 11 16,0 0 1-16,0 0 1 0,0 0-53 0,0 0-12 15,3 6-8-15,1 1 12 0,3 2-12 0,-4-3 0 16,8 1 0-16,-4-1-11 15,0 7-17-15,-4-4-3 0,4 0-1 0,-3 4 0 16,0-4 58-16,-1 4 11 0,1-4 3 0,-4 4 0 0,0-1 12 0,0 1 4 16,-4-1 0-16,1 4 0 0,-1-3-25 0,-3 2-5 0,3 4-1 0,-3 0 0 15,4 0-13-15,-8 0-2 16,1 3-1-16,3-1 0 0,0 5-9 0,0-1 0 0,-1 0 0 16,5 0 8-16,-1 3-8 0,1-3 0 15,-1 0 0-15,4 0 0 0,0 0 0 0,0 7 0 16,0-4 0-16,0 0 0 0,0 0 8 0,0-3-8 0,0 1 12 0,4 2-4 15,-4 0 21-15,3-3 4 0,1 0 1 0,-1-3 0 16,-3 3 1-16,4-6 0 0,0-3 0 0,-1-1 0 16,1 1-19-16,-1-3-4 0,4-1-1 0,-3-2 0 15,3-4 2-15,0 3 1 0,0-2 0 0,0-1 0 16,0-6-2-16,4 9-1 0,-1-6 0 0,1 0 0 16,-1-3-11-16,1 4 12 0,-1-4-12 0,1 0 12 15,3 0-12-15,0 0 0 0,-3 0 0 0,3-4 0 16,-3 4 12-16,3 0-2 0,0-3-1 0,-7 3 0 15,3 0 13-15,1-3 2 0,0 3 1 0,-1 0 0 16,4-3 3-16,-7-3 1 0,4 6 0 0,-1 0 0 0,1-3 7 16,0 0 2-16,3-4 0 0,-4 4 0 0,1 0-30 0,3 0-8 15,-3-3 0-15,3 2 0 0,3-2-13 0,-3 3-4 16,1-3-1-16,2 3 0 16,-3-1 9-16,4-2 9 0,-4-3-13 0,4 3 5 15,-1-4 8-15,-3 1 0 0,1 2 0 0,-5-2 0 16,4 0 23-16,0-1 0 0,4-2 0 0,-4 5 0 0,0-5-23 0,0-1-15 15,0 4 3-15,4 0 0 0,-4-1 12 0,0 4 0 16,0-4 0-16,1 1 10 0,-1 0-10 0,0-4 0 16,0 1 0-16,-4 8 0 0,1-5-8 0,0 0-1 0,-1 2 0 15,-3 1 0-15,-3 0 0 0,-1-1 0 0,1 4 0 16,-4 3 0-16,0-6-10 16,0 0-1-16,0 0-1 0,0 2 0 15,-7-5-12-15,0 6-3 0,3-7 0 0,-3 7 0 0,-3-3 21 16,3-7 4-16,-1 10 1 0,-2-6 0 0,-4 6 10 0,3-7 0 0,1 4 0 0,-1 0 0 15,0 3 0-15,1-4 0 0,-1 4 0 0,4 3 0 16,-3-3 0-16,3 3 11 0,-4-6-11 0,0 6 12 16,1 6-12-16,-1-3 0 15,4 0 0-15,-3 4 0 0,-1-1-12 0,0 0 0 0,4-3-1 0,-7 4 0 16,7-1-11 0,-10 0-3-16,2 0 0 0,1-6 0 0,-3 7-32 0,3-1-6 15,-4-3-2-15,4 3 0 16,-4 1 23-16,4-1 5 0,0-6 1 0,0 13 0 0,0-7 38 0,0 3 0 0,3-3 0 0,4 7 0 15,-4 0 0-15,4-1 0 0,4 4 11 0,-1 3-11 16,4-1 8-16,0 8-8 0,4-5 0 0,-4 5 0 16,7 2-10-16,-4 0-8 0,5-3-2 0,-1 3 0 15,3-6-8-15,-3 6-1 0,0-2-1 0,0-4 0 16,0-4 13-16,0 4 2 0,0-3 1 0,1 0 0 16,-1-3 14-16,0-4 0 0,3-6 0 0,-6 7-9 0,3-1 63 0,0 1 13 15,0-7 2-15,4 4 1 0,-4-7 11 0,3 0 3 16,1 3 0-16,-1-3 0 0,4-3-44 0,4-3-8 15,3-3-1-15,-7 6-1 0,8-13-42 0,-1 7-8 16,3-6-1-16,-2-4-1 16,2 3-30-16,1 1-7 0,-4-4-1 0,4-3 0 15,-4 4-8-15,-3-4-1 0,3 0-1 0</inkml:trace>
  <inkml:trace contextRef="#ctx0" brushRef="#br0" timeOffset="-176717.287">10015 12589 1447 0,'4'-10'30'0,"-1"4"7"0,-3 0-29 0,0 0-8 0,0-4 0 0,-3 4 0 16,-1-7 27-16,1 7 4 0,-4 0 1 0,0-7 0 0,-4 10-32 0,4 0 0 0,-7-3 0 0,3 6 0 15,1-3 22-15,-1 3 2 0,1 3 0 0,-4 3 0 16,-1-3 5-16,5 0 2 0,-4 7 0 0,0-1 0 16,-1 4 7-16,1-4 2 0,-3 7 0 0,3-4 0 15,0 4-40-15,-1 3 0 16,1-4 0-16,4 7 0 0,-4 0 0 0,3 0-8 0,0 3 0 0,1-3 0 31,-1 3-19-31,1 0-3 0,-1 1-1 0,1-4 0 0,-1 3 31 0,0-3 0 0,1 3 0 16,-1 3 0-16,4-3 20 0,-3-3 11 0,-1-3 1 15,4 6 1-15,0-6 4 0,0-4 1 0,0 4 0 0,3-3 0 16,1-4-25-16,-1 1-5 0,4-4 0 0,0 4-8 16,0-7 20-16,0-6-2 0,4 10-1 15,-1-7 0-15,4 0-17 0,4 0 0 0,-4-6-8 0,7 0 8 16,0 3 0-16,4-3 12 0,3-4-1 0,0 4 0 15,0-3-11-15,4 3 10 0,-4-7-10 0,4 10 10 16,0-3-10-16,-1 0 0 0,1-3 0 0,0 3 8 16,-1-4 6-16,1 1 1 0,0 0 0 0,-4 3 0 0,4-7-2 15,-1 7 0-15,-3-3 0 0,4-4 0 16,-4 4 1-16,4-3 0 0,0-4 0 0,-1 7 0 0,-2-7-5 16,-1-2-1-16,-4-1 0 0,5 3 0 0,-1-5 0 15,0 2-8-15,-4-3 12 0,1 0-4 16,0-3-8-16,-1-3 0 0,-3 0 0 0,-3-3 0 0,3 0 0 0,-3 3 0 15,-4-4 0-15,3 1 0 16,-3 3 0-16,-3-3 0 0,3 0 0 0,-3-4 12 0,3 7-12 0,-4 0 0 16,4 0 0-16,-3 0 0 0,-4 6 0 0,3-3 0 15,1 3 0-15,-4 1 0 0,0-4 0 0,-4 3 0 16,4 0 0-16,0 3 0 0,-3 1 0 16,-4-1 0-16,3 0 0 0,-3 1-11 0,0-1 11 0,0 3-10 15,0 4 10-15,0 0-10 16,-4-4-14-16,1-3-2 0,-1 1-1 0,4-1 0 0,-4 4 15 0,1-1 4 15,3 7 0-15,0-1 0 0,3-2 8 0,1 3 8 0,-1-1-8 16,4 7 11-16,0 0 15 0,0 0 3 0,0 0 1 0,0 0 0 16,0 0-30-16,0 0 0 0,0 0 0 0,0 0 0 15,0 13 0-15,4-4 0 0,-1 1 0 0,-3 2 0 16,4 4 0-16,-1 0-21 0,-3 3 3 0,0-1 1 16,4 4 17-16,-4-3 0 0,0 3 0 0,0 0 0 15,3 0 8-15,-3 3 8 0,-3-3 1 0,3 0 1 16,3 0-27-16,-3 3-6 0,0 0-1 0,-3-3 0 15,3 3 16-15,-4 3-9 0,1-6 9 0,3 10-8 16,-4-4-7-16,4 0-1 0,-3-3 0 0,-1 3 0 16,1-3-3-16,3 7-1 0,-4-7 0 0,4 0 0 0,0-3 10 15,0 0 2-15,0-6 0 0,0 6 0 16,0-4 8-16,0-2 9 0,0-3-1 0,0-1-8 16,0 1 0-16,4-1 0 0,-1-2 0 0,1-4 0 15,-4-6 20-15,0 0-2 0,0 0-1 0,0 0 0 0,0 0 17 0,3-6 3 16,4-1 1-16,0-2 0 0,4-4-17 0,-4-5-3 15,4 2-1-15,-4-6 0 0,3 0-3 0,1-3-1 16,-1 0 0-16,5-7 0 0,-1 7-13 0,0-3 0 16,3 0 0-16,1 0 0 0,0-4 0 0,-1 7 0 15,1 0 0-15,3 3 0 16,0 0-9-16,4 0 9 0,0-3 0 0,-1 13-9 0,1-4-2 0,3 7 0 0,1-1 0 16,-1 7 0-16,0 3-2 0,-3 3-1 15,-1-3 0-15,1 10 0 16,-4-7-11-16,0 6-3 0,-7-6 0 0,1 10 0 15,-1-4 2-15,-4-2 0 0,-3-1 0 0,4 3 0 0,-8 1 13 16,1-4 2-16,-4-6 1 0,0 9 0 0,-4-2 18 16,4-1 3-16,0-6 1 0,-3 9 0 0,-4 4 13 0,7-4 3 0,0 1 1 15,0 2 0-15,0 1 7 0,3-1 0 0,1-2 1 0,-1 5 0 16,5-5-17-16,-1 5-3 0,7-5-1 0,-4 2 0 16,4 1-16-16,0-4 0 0,4-6 0 15,0 7 0-15,-1-7 0 0,1 3 0 0,0-3 0 0,-4-3 0 16,3-3 0-16,1-3 0 0,3 6 13 0,-3-3-4 15,0 0 23-15,-1-4 5 0,1-2 1 0,3-4 0 16,-3 7-29-16,-1-3-9 0,1-4 0 0,-4 4 0 16,4-4 0-16,-4 1-20 0,0-4 2 0,0 0 1 15,4 1-11-15,-4-4-1 16,3 3-1-16,-3-6 0 0,4 7 2 16,-4-4 1-16,0 0 0 0,4 0 0 0,-4 3 16 0,0 1 11 0,0-1-13 0,0 0 5 15,-3-2 8-15,3 5 0 0,-3-9 0 0,-4 13 0 16,0-4 0-16,3 1 0 0,-3-1 0 0,0 10 0 0,-3 0 10 0,0 0-2 15,-4 3-8-15,0 0 12 16,0 0-12-16,0 0-12 0,0 0 3 0,0 0 0 0,0 0 9 0,-8-3 9 16,-2 6-1-16,3-3-8 0,-4 0 0 0,1 3-19 15,-1-3 3-15,0 6 0 0,-3-6 16 0,0 6 9 16,0-2-1-16,0-1 0 0,0 3-8 0,0 0 0 16,-4 0 9-16,8 1-9 0,-4 2 0 0,6 1 9 15,-2-1-9-15,3 4 0 0,0-4 16 0,0 3-3 0,3 1-1 16,1 3 0-16,-1-4-12 0,1 1 0 0,3 6 8 0,-4-4-8 15,4-2 0-15,0 6 0 0,0-4 0 0,0 4 0 16,0 0 8-16,0-3-8 0,4-1 0 0,-4-2 0 16,3-1 8-16,1 7-8 0,-1-6 0 0,1 2 0 15,-1-5 0-15,1 2 0 0,3 1 0 16,0-1 0-16,0-2 0 0,0 2 0 0,4-2 0 16,-1-1 0-16,1-3 0 0,3 7-8 0,3-7 8 0,1 1-10 15,0 5 10-15,3-6 0 0,0 4 0 0,-3-4 0 16,3-6 12-16,-3 9-3 0,-4-5 0 0,3-4 0 15,-3 6 0-15,4-3 0 0,-4-6 0 0,0 3 0 16,0-6 0-16,-3 6 0 0,3-7 0 0,-3-2 0 16,-1 0-9-16,-3 2 12 0,4-2-12 0,-1 3 12 15,1-7-12-15,-4 0 0 0,4 7 0 0,-1-9 0 16,-3 2 0-16,0 0 0 0,0 1-9 0,0-1 9 16,-3-2 0-16,3 2-12 0,0-3 12 0,0 4-10 0,-3-7 10 15,3 3 0-15,0 4 0 0,0-1 0 16,0-2 0-16,-4-4-10 0,1 3 10 0,0-3 0 0,-1 1-9 0,-3-1 9 15,4 3 0-15,-4-3-9 0,-4-3-7 0,1-3 0 16,-1 3-1-16,-3-3 0 16,-4 0-11-16,1 0-3 0,-1 0 0 0,1 0 0 15,-5-3-9-15,1 6-3 0,0-3 0 16,-3 6 0-16,2-3 35 0,5 3 8 0,-4 0 0 0,3 3 0 0,1 4 0 16,3 6 0-16,3-1 0 0,-3 1 0 0,7 6 0 0,0 0 8 15,0 0 0-15,0 0 0 0,0 0-8 0,7 6 8 0,0 1-8 0,4-1 8 16,-4 3-17-16,3-6-3 0,-3 10-1 0,4-4 0 15,-4-2 0-15,-3-1 0 0,3 0 0 0,0 1 0 16,0 5 13-16,-4-3-12 0,1 1 12 16,-1-1-12-16,1 4 12 0,-1-4-9 15,1 7 9-15,-1-4-8 0,-3 1 8 0,4 3 0 0,3-1 8 0,-3 1-8 16,3 0 13-16,0 3-1 0,3-4-1 0,-3 1 0 16,7 3-11-16,-3-7 0 0,3 1 0 0,0-4 8 15,4 10-8-15,-4-6 0 0,4-1-10 0,-4 1 10 16,3-1 0-16,-3 1 13 0,1-4-1 0,2 4 0 15,-3-4 1-15,0-3 0 0,-3 10 0 0,3-10 0 16,0 7 9-16,4-1 2 0,-4-2 0 0,0-1 0 16,0 4-5-16,4-4-1 0,-4-3 0 0,4 7 0 15,-1-7-18-15,1 4 10 0,-1-4-10 0,1 0 8 0,0 0-8 16,3-6 8-16,-3 7-8 0,6-7 8 0,-3 0-16 16,-3-7-4-16,3 4-1 0,0-6 0 0,-3-4 21 0,0 7 4 15,-1-10 0-15,-3 1 1 0,4-4-28 0,-7 0-5 16,-1-3-2-16,-3-3 0 0,0 0 22 0,0-3-11 15,0 9 11-15,1-3-8 0,-5-3 8 0,1-3 0 16,-1-1 0-16,1-2 0 0,-1 9 0 16,1-6 11-16,-4-3-3 0,0 5 0 0,0-2 10 15,0-3 2-15,0 3 0 0,-4-4 0 0,-3 1-20 0,4-4 0 16,-4 4 0-16,-1-3 0 0,1-1-20 0,-3 1-2 16,3-1 0-16,-4 7 0 0,1 0 11 0,3-1 3 15,-4 8 0-15,0-1 0 0,4 0 8 0,-3 3 0 16,3 3 0-16,-4 4 0 0,4 5 12 15,4-2 0-15,-1 0 1 0,0-1 0 0,1 10-1 0,3 0-1 0,0 0 0 0,0 0 0 16,0 0-3-16,0 0 0 16,0 0 0-16,7 0 0 0,-3 10-8 0,-1-4 0 0,4 0 0 0,-3 7 0 15,-1-4-17-15,4 4-3 0,0-4 0 16,-3 3 0-16,-1 4 7 0,-3 3 1 0,0 3 0 0,0 3 0 16,-3 3 12-16,-1 4 0 0,1 2 0 0,-4 4-9 15,3-1 9-15,-3 4 0 0,4 0 0 0,-1 6-8 16,1-3 8-16,3 3 0 15,-4 0 0-15,0 0 8 0,4-3-8 0,0 0 8 0,-3 3-8 0,3-3 8 16,3 0-8-16,-3-4 0 0,4-5 0 16,0 6 0-16,3-4-12 0,0-2 4 0,0-1 0 0,0-6 0 15,0 4 8-15,3-7 9 0,-3-3-1 0,0 0-8 16,4-3 40-16,-4-1 0 0,0-2 1 0,4-3 0 16,-4 2-13-16,3-8-2 0,1 5-1 0,0-2 0 15,-1-7-13-15,4 6-2 0,-3-6-1 0,7 0 0 16,-4 0-9-16,7-3-9 0,0 4 9 0,0-4-13 0,4-4-10 15,-1 1-1-15,5-3-1 0,-5-3 0 16,5 2 1-16,-1-5 0 0,0-1 0 0,0-2 0 16,1 2-3-16,-5-3 0 0,1-2 0 0,-4 2 0 15,0-6-101-15,-3 0-21 0,0-3-4 0</inkml:trace>
  <inkml:trace contextRef="#ctx0" brushRef="#br0" timeOffset="-176369.84">12531 12366 2656 0,'17'19'56'0,"-10"-16"11"0,4 0-54 0,-4-3-13 0,4 0 0 0,3-3 0 16,3-6 0-16,4 2-10 0,8-5 2 0,-5-1 0 16,8-2-74-16,3 8-14 0,4-5-4 0,-3-1 0 15,6 4-30-15,-3-1-6 0,3 1-2 0,0 6 0 16,-3 0 10-16,3 0 1 0</inkml:trace>
  <inkml:trace contextRef="#ctx0" brushRef="#br0" timeOffset="-167531.64">14450 12413 1861 0,'0'0'40'0,"0"0"9"0,0 0 2 0,0 0 2 0,0 0-42 0,0 0-11 0,-4 0 0 0,4 0 0 16,-7 10-9-16,4-7-4 0,-1 3-1 0,4 0 0 16,-3 1-18-16,3 2-3 0,0-3-1 0,0 7 0 15,0-1612 36-15,3 3220 0 0,-3-1609 0 0,4-2 0 16,-1 2 28-16,-3 1 13 0,7-1 3 0,-3-2 0 16,3 2-26-16,-4 1-5 0,1-1-1 0,-1 1 0 15,1-1-12-15,-1 4 0 0,1 0 0 0,0-1 0 0,-4 1 0 16,0 0 0-16,3-1 0 0,-3 7-10 0,4-3 10 15,-4 3 0-15,0 3 8 0,-4-3-8 0,1 3 17 16,3 0-1-16,0 4 0 0,0-7 0 0,0 12 7 0,0-9 1 16,0 7 0-16,0-7 0 0,0 3-13 0,0-6-3 15,0 0 0-15,0-3 0 0,0-4-8 0,0 4-11 16,0-3 3-16,-4-7 0 16,0-3-16-16,4-6-2 0,0 0-1 0,-7 7 0 15,7-7 17-15,-7-7 10 0,-3 1-12 0,3-3 12 0,0-1 28 0,0-2 12 16,0-1 2-16,3 1 1 0,-3-4-8 0,3 3-2 15,1-2 0-15,-1-1 0 0,1-6-10 0,3 0-3 0,0 3 0 16,0-3 0-16,3-3-20 0,1-3 9 16,-1 6-9-16,1-3 0 15,3-3-18-15,0-3-10 0,4 5-3 0,-1-2 0 16,4 0 0-16,0 3 0 0,1-3 0 0,-1-1 0 0,3 4 31 16,1-3 0-16,0 0 0 0,-1 0 0 0,1-4 11 0,0 4-2 0,3-3 0 0,-4 6 0 15,5-4-9-15,-5 1 0 0,4 0 0 0,0-3 0 16,1 9 0-16,-5-3 0 0,1 6 0 0,0-3 0 15,-1 3 0-15,-3 3 0 0,7 4 0 0,-3-1 0 16,0 4 0-16,-1 3 13 0,1 2-1 0,0 8-1 16,-1-1 12-16,1 3 2 0,3 3 1 0,-3 1 0 15,-1 5-18-15,1-2-8 0,0 6 8 0,-4 3-8 16,0-3 0-16,-4 6 0 0,1-3-9 0,0 0 9 16,-1-4-14-16,1 8 4 0,-4-5 1 0,-4 5 0 15,1 2 9-15,-1 0-8 0,1 0 8 0,0-3-8 16,-4 7 8-16,0-4 0 0,0 3 0 0,0-3 0 0,-4 4 0 15,4-1 0-15,-4-3 0 0,1-3 0 16,-1 1 0-16,1-4 0 0,-1-4 0 0,1 4 0 0,-1-3 0 16,1 0 0-16,-1-3 0 0,1-4-8 0,-1 1 8 15,1-1-12-15,-4-2 12 0,3-1-12 0,-3-6 12 0,0 7 0 16,7-10 0-16,0 0 0 0,-7 3 0 0,7-3 11 16,0 0-3-16,0 0 0 0,0 0 15 0,0 0 2 15,0 0 1-15,0 0 0 0,-4-3-26 0,4 3 8 16,-3-10-8-16,3 4 0 0,3-4 11 0,-3 1-3 15,4 0-8-15,3-4 12 0,0 1-12 0,-3-4 0 16,3 3 0-16,-4-5 0 0,4 2 0 0,-3-6 0 0,3 0 0 16,-4 0 0-16,1-6-9 0,-1 3 9 0,1-4-13 15,-4 1 5-15,3 3 8 0,1-3 0 0,3 0 0 0,-3 3 0 16,-1 0 0-16,4-4 0 0,0 4 0 0,0 3 0 16,0 3 10-16,0 1 4 0,4-4 1 0,-4 9 0 15,7-2 5-15,-3 2 0 0,3 0 1 0,0 4 0 16,0 0-9-16,4 2-3 0,-4-2 0 15,3 3 0-15,1 3-9 0,0-1-17 0,-1 4 4 16,1 0 1-16,-4 0-7 0,0 0-1 0,4 4 0 0,-4-1 0 16,0 6 20-16,-3 0-12 0,3-2 12 0,0 2-10 15,-4 4 10-15,1-1 0 0,0 1 0 0,-1-4 0 16,1 4 0-16,-1 6 0 0,1-4 10 0,3 4-10 16,-3-3 8-16,-1-4-8 0,1 7 0 0,-1-3 0 15,4-4 0-15,-3 7 0 0,0-6-13 0,-1 2 4 16,4-2-20-16,-3-1-4 15,3 7-1-15,0-6 0 0,0-1 13 0,-3-2 2 0,3 2 1 0,-3-2 0 16,3-4 18-16,-4 3 0 0,1-6 0 0,-4 7 0 0,3-1 9 16,1-6-1-16,-4 4 0 0,4-4 0 0,-4 0-8 0,3 3 8 15,1-3-8-15,-1 1 8 0,-2 2-8 0,2-6 10 16,1 3-10-16,-1-3 10 0,-3 0-10 0,0 3 12 16,4 0-12-16,-4-3 12 0,0 0-12 0,4 0 0 15,-4 0 0-15,0 0 8 0,0 0 0 16,-7 0 0-16,7 0 0 0,0 0 0 0,-7 0-8 0,7 0 0 15,-3-9 0-15,-1 3 8 0,1 2 4 0,-1-5 0 16,1 6 0-16,-1-7 0 0,1 7-12 0,-1 0 12 16,1-3-12-16,-1 3 12 0,-3-4-2 0,4 1 0 15,-1 0 0-15,4 6 0 0,-3-3-2 0,-4 3-8 16,7-3 12-16,-4-4-4 0,5 7-8 0,-1-3 0 0,0 3 0 16,-4-3 0-16,4 3 0 0,-7 0 0 15,4-3 0-15,3 3 0 0,-7 0-10 0,0 0 10 0,7 0 0 0,-7 0-9 16,0 0 9-16,3 3 0 0,-3-3 0 0,4 3 0 15,3 0 0-15,-7-3 0 0,0 0 0 0,4 0 0 16,-1 10 9-16,-3-10-9 0,4 3 12 0,-4-3-12 16,3 0 9-16,-3 0-9 0,7 0 0 0,0 6 9 15,-3-6-9-15,-1 3 8 0,-3-3-8 0,7 3 8 16,0-3-8-16,0 0 0 0,0 0 9 0,-3-3-9 16,3 0 8-16,0 3-8 0,-3-6 8 0,3 6-8 15,-4-3 8-15,4-7-8 0,-3 10 10 0,3-6-10 16,0 0 8-16,0-4-8 0,-3 7 0 0,3-6 9 15,-4 6-9-15,1-7 0 0,-1 7 9 0,1-3-9 16,-1 0 0-16,1-1 0 0,-1-5 0 0,1 9 0 16,3-7 0-16,-4 4 0 0,4 0 0 0,-3-4 0 15,-1-2 8-15,1 6 4 0,0-4 1 0,-4 1 0 16,3-1-13-16,1-2 0 0,-1 9 0 0,4-7 0 16,-3 4 0-16,-1 0 0 0,4-4 0 0,-3 4 0 15,3 0 0-15,-4-1 0 0,4 1 0 0,0 3 0 16,-3-3 0-16,3 0 0 0,0-1 0 0,0 7 0 15,0-3 0-15,0 0 0 0,0-3 0 0,0 6 0 16,0-3-18-16,1-7 0 0,-5 7 0 0,4-3 0 16,-3 0 18-16,3-1 0 0,-4 4 0 0,1 0 0 15,-1-3 0-15,-3 6 0 0,4 0-8 0,-4 0 8 0,0 0 0 16,0 0-12-16,0 0 12 0,0 0-10 0,0 0 2 16,0 0 0-16,0 0 0 0,0 0 0 0,0 0 8 0,0 0 0 15,-4 6-9-15,-3 0 9 0,0 1-10 16,0-1 10-16,0-3-13 0,0 3 5 0,0-6 8 0,-4 10 0 0,1-7 0 15,-1 3 0-15,1-3 0 0,-5 0 0 0,5 4 0 16,-1-1-12-16,-3 3 12 16,0 4 0-16,0-1 0 0,0 4-8 0,0 0 8 0,0-1 0 0,0 1-9 15,-1 0 9-15,5-1 0 0,-4-2 0 0,0 3-9 16,3-4 9-16,0 4-8 0,1-4 8 0,-1 1-12 0,4-4 12 16,0 7-18-16,4-7 3 0,-1 4 1 0,1-4 0 15,-1 4-4-15,4-1-1 0,0-2 0 0,4-1 0 16,-4 4 7-16,3-4 0 0,4-3 1 0,0 7 0 15,0-4 11-15,0-5 0 0,0 8 0 0,4-6-8 16,-4-2 8-16,4 5 0 0,3-6 0 0,-4 3 8 16,4-3 1-16,-3 1 1 0,0-4 0 0,3 0 0 15,-4 6 5-15,4-12 1 0,-3 6 0 0,0 0 0 16,3 0 5-16,-4 0 2 0,4 0 0 0,0 0 0 16,-3-7-23-16,3 1 0 0,0 3 0 0,0-6 0 15,1 2 0-15,-1-8 0 0,0 2 0 0,0 0 0 16,0 1 0-16,0-1 0 0,0-2 0 0,0-1 0 15,0 0 0-15,-3 1-13 0,0-4 5 0,-1 3 8 16,1-6 0-16,-4 3 0 0,0 1 9 0,0-1-1 16,-4-3-8-16,1 3 0 0,-1 0 0 0,1-3 0 15,-4 0 8-15,0-3-8 0,0 3 8 0,0 7-8 16,-4-7 0-16,4 0 0 0,-3 6 0 0,-1-3 0 16,1 4 0-16,3 2 0 0,-4 0 0 0,1 4 0 0,-1 0 0 15,4 5 0-15,0 4 0 0,0 0 0 0,0 0 0 0,-7-9 0 16,7 9 0-16,0 0 0 0,-7 0 0 0,7 0-10 15,-7 6 1-15,0 1 0 0,4-1 0 0,-4 0 0 0,3 4 0 16,-3-1 0-16,7 0 9 0,-4 4 8 0,4-4-8 16,-3 4 11-16,3-1-11 0,-4 1 0 0,1 0 0 0,-1-1 0 15,4-3 0-15,-3-2 0 0,3 5 0 0,-4-5 0 32,4 5-25-32,-3-3-4 0,3-2-1 0,0 5 0 0,0 1 16 0,3-4 3 0,-3 4 1 15,4-1 0-15,3-2 10 0,0 2 0 0,-4-2 0 0,4 2-8 16,1 1 8-16,2-4 0 0,-3 4 0 0,4-1 8 15,-4 1 5-15,3-4 2 0,1 1 0 0,3 2 0 16,-3-6 9-16,3 4 1 0,0-4 1 0,0 0 0 16,0 7-18-16,0-4-8 0,4 1 8 0,-4-1-8 15,4-3 16-15,-4 4-1 0,3-7-1 0,1 10 0 16,-4-7-1-16,0-3 0 0,0 0 0 0,0 0 0 16,4 0-5-16,-4 0-8 0,4-3 11 0,-4 0-11 15,0 0 28-15,0-3-2 0,0 0 0 0,-3 0 0 16,3 0-26-16,0-6-16 0,-3 5 3 0,3-5 0 15,0 3 13-15,-4-4 0 0,5-2 0 0,-1-1 0 16,0 1-10-16,0-1 10 0,0-3-10 0,0 4 10 16,0-1-8-16,0 1 8 0,0-1 0 0,1 1-9 15,-1-1 9-15,0 1 0 0,0-1 0 0,0 1 0 0,0-1 19 16,0 4-1-16,-3-1 0 0,3 1 0 0,-3-4-18 16,-1 7 8-16,4-10-8 0,-3 10 0 0,-1 0 12 15,-3-1-12-15,4 1 12 0,-4 0-12 0,0-3 8 0,0-1-8 16,0 1 0-16,0-4 0 15,0 4 0-15,-3-4 0 0,3 1 0 0,-4 5 0 0,1-2 0 16,0 0-12-16,-1-1 3 0,-3-2 1 0,4-1 8 0,-4 10 9 16,0-6-1-16,0 2-8 0,0 7 0 0,0 0 0 15,0 0 0-15,0 0 0 0,0 0 9 0,0 0-9 0,0 0 0 0,0 0 9 16,0 0-9-16,0 0 0 0,0 0 0 0,-4-6 0 16,4 6 0-16,-7 0 0 0,0-3 0 0,7 3 0 15,-4 0-14-15,4 0 5 0,0 0 1 0,0 0 0 16,-7 0 0-16,7 0 0 0,0 0 0 0,-7 6 0 15,0 0 8-15,0 1 12 0,4 2-2 0,-1 1-1 16,1-1-9-16,3 7 0 0,0-4 0 0,0 1 0 16,0 6-11-16,0-7-7 0,3 4-2 0,1-4 0 15,-4 7 20-15,3-3 0 0,1 6 0 0,-4-3 0 16,3-1 0-16,1 1 0 0,-4-3 0 0,3 3 0 16,1-4 0-16,-4 7 0 0,3-3 0 0,1 0 0 15,-4 3 0-15,3 0 0 0,1-7-8 0,-1 7 8 16,-3 4 0-16,4-5 0 0,0 1 0 0,-1 0 0 15,1-6 0-15,-1 6 0 0,1-9 0 0,-4 5 0 16,3-5 0-16,1 3 0 0,-1-7 0 0,-3 4 0 16,4-10 0-16,-1 9 0 0,4-6 0 0,-3-2 0 15,3 2 0-15,0-3 0 0,0-3 0 0,0 3 0 16,0-3 0-16,4 6 0 0,-1-6 0 0,1 0 0 0,-1-6 0 0,1 3 0 16,3 0 0-16,-3-7 0 15,-1 4 0-15,1-6 0 0,-1 5 0 0,1-5 0 0,0-1 0 0,-1-2 0 16,1 2 0-16,-1-3 0 0,-3-2 0 0,4 2 0 0,0-6 0 15,-4 0 0-15,3 0 20 0,-3-3-3 16,0 3 0-16,4-3 0 0,0 6-17 0,-1-3 8 0,4 0-8 0,-3-3 0 16,-1 6 0-16,-3-3 0 0,4 4 0 0,-4-4 0 15,4 3 0-15,-1 0 0 0,-3 3 0 0,4 4 0 16,-4-1 9-16,4 4-1 0,-4-4-8 0,3 1 12 16,-3-1-12-16,0 7 0 0,0-3 8 0,0-1-8 15,-3-2 0-15,3 2 0 0,-3 1 0 0,-1-1 0 16,1 4 0-16,-1-3 0 0,-3-4 0 0,4 10 0 15,-4-3 0-15,0 6 0 0,0 0 0 0,0 0 0 16,0 0-9-16,0-3 9 0,0 3 0 0,0-7-9 16,0 7 9-16,-4-3 0 0,1-3 8 0,-4 0-8 15,-1 6 0-15,8 0 0 0,-3-4-12 0,-4 1 4 16,3-3 8-16,4 6 0 0,-7 0 0 0,7 0 0 16,-7-3-23-16,0 0 1 0,7 3 0 0,-7 0 0 15,7 0 22-15,-7-3-9 0,7 3 9 0,-7 0 0 0,7 0-9 16,0 0 9-16,0 0 0 0,-7 0-9 0,7 0-7 0,-7 3-2 15,7-3 0-15,-7 3 0 16,3 0 3-16,1 10 1 0,-1-4 0 0,1 4 0 0,-4-1 14 0,3 7 0 16,1 0-10-16,-1 0 10 0,-3-4 0 0,4 4 8 15,-5 6 0-15,1-3 0 0,4 3-8 0,-4 0 0 16,0 0 0-16,3-3 0 16,-3 0 0-16,0 3-17 0,0-6 2 0,0 6 1 0,4-9 2 15,-5 9 1-15,1-6 0 0,4-4 0 0,-1 4 11 0,-3-3 0 16,4-3-9-16,-1 2 9 0,1-2 0 0,3-7 0 0,-4 3 0 0,4 1 0 15,0-10 0-15,-3 6 0 16,3 0 0-16,0-2 0 16,0-4 0-16,0 9 0 0,0-9 9 0,0 0-9 0,0 0 0 0,0 0 9 15,0 0-9-15,0 0 0 0,7-3 0 0,-4-3 0 16,1-1 0-16,-1-8-12 0,1 2 12 0,-1 0 0 0,1-2-10 16,-4-4 10-16,3 0 0 0,-3-3 0 0,4 0 0 0,-4-3 0 15,3 0 13-15,1-3 4 0,0 6 1 0,-1-6 0 16,1 3-1-16,3 0 0 0,-4 3 0 0,4 3 0 15,0-3-8-15,0 3-1 0,7-3-8 0,-3 3 12 16,3 0-12-16,0 7 0 0,4-1 8 0,-4-2-8 0,4 8 0 16,3 1-10-16,-4 0 2 0,5 3 0 0,-1-4-3 15,0 7 0-15,-3 0 0 0,3 7 0 0,-4-4-7 16,1 3-2-16,0 4 0 0,-1-1 0 0,1 0 2 16,0 7 0-16,-1-3 0 0,-3-1 0 15,0 4 10-15,1-1 8 0,-5 1-12 0,1 3 12 0,3 0-8 0,-4 6 8 16,1-3 0-16,-4 0 0 15,4 0 0-15,-4 0 8 0,3 3 0 0,-3-3 1 16,0 0 1-16,-3-4 0 0,3 4 0 0,-4-3 0 0,5 0-10 0,-5 0 0 16,1-3 0-16,-1-1 8 0,1 1 8 0,-1-7 2 15,4 4 0-15,-3-4 0 16,-1-2-18-16,4 2 0 0,0-6 8 0,-3 3-8 16,3 1 8-16,0-1-8 0,-3-3 12 0,3 0-12 0,0 0 15 0,0 0-4 0,0-3-1 15,0 0 0-15,3 0 9 0,-3 0 1 16,1 0 1-16,2 0 0 0,-3 0 4 0,4 0 1 0,-1-3 0 15,-3 0 0-15,4-3-26 0,-4 0 0 16,4-1-9-16,-4 1 9 0,3 0-10 0,1 0 10 0,-1-7-8 16,1 0 8-16,0 4-8 0,-1-4 8 0,4 4-8 0,0-3 8 15,-3-1 0-15,0-3-8 0,3 7 8 16,-4-4 0-16,1 1 0 0,-1-1 19 0,1 1-3 16,-4-1-1-16,4 1-15 0,-1-4 0 0,-3 0-9 0,4 1 9 15,-4-1 0-15,-4-3 0 0,5 0 8 0,-5-3-8 16,1 4 0-16,-4-1 0 15,3-3 0-15,-6 6 0 0,3-6 0 0,-4-3 0 0,1 0 0 0,-1 0 10 16,0-3-10-16,-3 6 0 0,4-3 0 0,-4 0 0 16,3-1 8-16,-3 1 0 0,4 3 0 0,-1 4 0 15,1-7-8-15,-1 9 8 0,1-3-8 0,3 3 8 16,-4 1 0-16,4-1 0 0,0 3 0 0,4 1 0 0,-4-1-8 16,3 4 0-16,-3-4 0 0,0 7 0 15,4 0 0-15,-4 0-11 0,0-1 3 0,3 1 0 16,-3 3-8-16,0 3 0 0,0 0-1 0,0 0 0 0,0 0 17 0,0 0 0 15,0 0 8-15,0 0-8 16,-10 0-20-16,10 0-11 0,-7 3-1 0,-1 0-1 16,1 3 33-16,0 1 0 0,0 2 0 0,4-3 0 15,-4 10 0-15,3 0 0 0,1-1 0 0,3 1 0 0,0 0 0 0,0-1 0 16,3 11 0-16,-3-4 0 0,4 3 0 0,-1-3-8 16,1 3 8-16,3 3 0 0,0 6 0 0,0-2 0 15,0-1 0-15,4-6 0 0,-4 0 0 0,0 7 0 0,0-4 0 16,0 0 0-16,0 0 0 0,0 4 0 15,-4-4 0-15,5 3 0 0,-5-3 0 0,4 4 0 16,-3-1 0-16,3 0 0 0,-7-2 0 0,3-1 9 0,-3-3-9 16,4 0 12-16,-4-3-12 0,0 6 0 15,0-9-12-15,0 6 12 0,3-6 0 0,-3-3 0 0,-3 6 0 0,3-10 0 16,0 7 0-16,0-10 0 0,3 1 12 0,-3-1-4 16,0-3-8-16,0-6 0 0,4 4 0 0,-4-4 0 15,0 0 0-15,0 0 8 0,0 0-8 0,0 0 8 16,0 0-17-16,0 0-4 0,0 0-1 0,3-4 0 15,1-2 14-15,-4 0 0 0,0 6 12 0,3-6-12 16,1-1 0-16,-4 1 0 0,3-3 0 0,-3 9 0 16,4-3 0-16,-4 3 0 0,0-10 0 0,0 10 0 15,3-3 0-15,1-3 0 0,0-1 0 0,-1 1 0 16,-3 0 0-16,4 0 0 0,-4-1 0 0,3 1 0 0,1-6 0 16,-4 8 0-16,3-2 13 0,1-6-4 15,-1 9-9-15,1-7-9 0,-1-2 9 0,1 5-13 16,3-8 13-16,-4 2 10 0,1 1-2 0,-4-1 0 15,3-3-8-15,1 4 0 0,-4-1 0 0,3-2 0 0,1 2 0 0,-4 0 0 16,4 4 0-16,-1-4 0 16,-3 7 0-16,4-3 0 0,-1-1 0 0,1 1 0 0,-1 3 0 0,1-1 0 15,-1 4 9-15,1-6-9 16,-4 9 21-16,3 0 0 0,1-6 0 0,-4 6 0 0,3-7-21 0,1 7-16 16,-1-3 2-16,1 0 1 15,-4-3-3-15,0 3-1 0,0-7 0 0,0 10 0 0,0-9-6 0,-4 9-1 16,-3-6 0-16,4-1 0 0,-4 1 9 15,0 3 2-15,0-3 0 0,-4-1 0 16,0 4-14-16,1 0-2 0,-1-3-1 0,1 6 0 0,-1 0 50 16,4 0 11-16,-3 0 1 0,-1 0 1 0,4 0-20 0,-4 6-4 0,1-3-1 0,3 0 0 15,-4-3 0-15,4 10 0 16,0-7 0-16,-4 3 0 0,4-3-8 0,0 4 0 0,7-7 0 0,-7 3 0 16,-3 0 0-16,3 3 8 15,-4-3-8-15,0 0 8 0,4-3-8 0,-3 0-11 0,3 7 3 0,-4-7 0 16,4 3 8-16,0-6 0 0,0 3 0 0,0 0 0 15,7 0 0-15,-7 0 0 0,7 0 12 0,0 0-4 16,0 0 3-16,-7 0 1 0,7 0 0 0,0 0 0 16,0 0-3-16,0 0 0 0,0 0 0 0,0 0 0 15,0 0-9-15,0-7 0 0,0 1 0 0,0 0 8 16,3 0-8-16,1-1 0 0,-1 4 0 0,1-3 0 16,3 3 0-16,0-7 0 0,-3 7 0 0,3 0 0 0,3-3 0 15,-3 3 13-15,0 0-1 0,0-4-1 16,0 7 9-16,4-3 1 0,-4 0 1 0,4 3 0 0,3-3-14 15,-4 3-8-15,1 0 8 0,0 0-8 16,-1 0 0-16,1-3 0 0,-1 3 0 0,1 0-8 0,3 0 8 16,-3-3 0-16,3 3 0 0,0 0 0 15,0-7 0-15,-4 7 0 0,5 0 0 0,-1-3 0 0,0 3 0 0,0 0 12 16,-4-3-4-16,5 3 0 16,-5 0-8-16,4 0 12 0,0 0-4 0,-3 0 0 0,3 3-8 0,0-3 12 15,0 0-4-15,-3 0 0 16,3 3-8-16,0-3 0 0,0 7 0 0,-3-4 0 0,3 3 0 0,0-3 0 15,0 0 0-15,-3-3 0 0,3 0 0 16,0 7 0-16,0-4 0 0,-3-3 8 0,3 0-8 0,-4 0 8 16,1 0-8-16,0 0 8 0,-1 0-8 0,1 0 0 15,-1-3 0-15,-3-4 0 0,4 7 0 0,-4-3 0 0,0 0 8 0,0 0-8 16,0 0 0-16,0 0 0 16,0-4 0-16,0 7 0 0,0 0 0 0,0-3 8 0,-3 0-8 0,3-3 0 15,0 6 8-15,0 0-8 0,-3 0 10 0,3 0-10 16,0 0 8-16,-4 0-8 0,-3 0 0 0,7 0 9 15,0 0-9-15,-7 0 0 0,4-3 0 0,3 3 0 16,0 0 0-16,-3-3 0 0,-1 3 0 0,1-7-11 16,-4 7 11-16,3 0-12 0,-3 0 12 0,4-6-12 15,-1 3 12-15,-3 3 0 0,7-3 0 0,-7 3 0 16,0 0 0-16,0 0 0 0,4-3 0 0,-1-4 0 16,1 7 0-16,-1-3 0 0,-3 3 0 0,7-3 0 15,-7 3 0-15,0 0 0 0,0 0 0 0,0 0 0 0,0 0 0 16,0 0 0-16,0 0 0 0,0 0 0 15,4 0 0-15,-4 0 0 0,0 0 0 0,0 0-8 0,3-6 8 0,-3 6 0 16,0 0 0-16,0 0 0 16,8 0 0-16,-8 0 0 0,0 0 0 0,7-3 0 0,-4 3 0 15,-3 0 0-15,4-4 0 0,-4 4 0 16,7 0 0-16,0-6 8 0,-7 6-8 0,3 0 0 0,4-3 0 0,-3 3 0 16,3-3 0-16,0 0 0 15,-4-3 0-15,5 6 0 0,-1-7 0 0,-4 7 8 0,4 0-8 0,0-3 0 16,0 0 8-16,-3-3-8 15,3 3 20-15,0-1-1 0,-4-2 0 0,4 0 0 0,1-3-19 0,-5 2 0 16,4-5 0-16,-3 9 0 0,-1-7 0 0,1 4 0 16,-4-4 0-16,3 4 0 0,-3 0-24 0,0 0 2 0,-3-1 0 0,3 1 0 15,-4 3 13-15,-3-3 9 0,4-1-12 16,-4 4 12-16,-4 0-14 0,4 0 4 16,-4 0 1-16,1-3 0 0,-1 6-3 0,-3-4 0 0,0 1 0 15,0-3 0-15,-4 3-4 0,1 0 0 0,-1 0-1 0,4 0 0 16,-4-4 3-1,1 1 1-15,-1-3 0 0,0 9 0 0,1 6 13 0,-1 0 0 0,0 0-10 0,4 4 10 16,-3-4 0-16,6 7 0 0,-3 2 0 0,3-2 0 16,1 3 0-16,3 2 0 0,3 1 0 0,1 0 0 15,-1 0 19-15,4 0-2 0,0-4 0 0,0 7 0 16,0 0-29-16,4-3-5 0,-1 0-2 0,1 6 0 16,3-6 19-16,0 3 0 0,3-7 0 15,-3 7 0-15,4 0 11 0,0-6 5 0,-1 3 2 0,1-4 0 16,-1 7-18-16,4-6-17 0,1 0 3 0,-1-1 1 0,0 1 13 15,0-7 0-15,0 4 0 0,0 0 10 16,4 2-10-16,-1-2 0 0,1-7 9 0,3 7-9 0,-3-4 0 16,3-3 9-16,0-3-9 0,4 1 0 15,-4 5 11-15,4-6-11 0,-4 7 10 0,0-7-10 0,0-3 0 16,4 0 0-16,0 6 0 0,-8-3 0 16,4-3 0-16,-3 3-12 0,-4-3 12 0,0 0-10 0,0 3 10 0,0-3 9 15,-3-3-1-15,3 3-8 16,-3-6 12-16,-4 0-12 0,3 3 12 0,1-7-12 15,-4 10 12-15,4-6-12 0,-4 0 12 0,3 2-12 0,-3-5 13 16,4 0-4-16,-4-4-1 0,4 1 0 0,-4 2-8 0,0-2 0 0,0-4 0 16,-4 0 0-1,4 1 0-15,0 2 0 0,0-6 0 0,0 3 0 0,-3 1 0 0,3-1 0 16,0 0 0-16,0-2 0 0,-3 2 0 0,3 0 0 16,-4-6 0-16,1 10 0 0,3-10 0 0,-4 9 0 0,1-2 0 0,-1-4 0 15,4 6 0-15,-3 1 0 16,0-1 0-16,-1 1 0 0,1 2 0 0,-1 1 0 0,-3 3 0 0,4-4 0 15,-4 1 0-15,0 6-9 0,0-10 0 16,0 7 0-16,0 0 0 0,0-1 0 0,0 1 0 0,0 0 0 16,0 6 9-16,0 0 0 0,-4 0-9 0,4 0 9 15,0 0 0-15,0 0 0 0,0 0 0 0,0 0 0 16,0 0-24-16,0 0 0 0,-3 9 0 0,-1 1 0 16,1-1 24-16,3 3 0 0,0 1 0 0,3 6 0 15,-3 0 0-15,4-4 0 0,-4 14-9 0,3-4 9 16,-3 0 0-16,4-3 0 0,-4 3 0 0,3-3 0 15,-3 3 0-15,0-3 0 0,0 0-8 0,0-4 8 0,0 4 0 16,0 4 0-16,-3-5 0 0,-1 1 0 16,1 0 0-16,-1-6-8 0,1 9 8 0,-1-3-10 15,0-3 10-15,-3-3 0 0,4 6 0 0,-4-7 0 16,3 1 0-16,1-4 0 0,-1-5 0 0,1 8 8 16,-1-11-8-16,4-4 0 0,0 0-8 0,0 0 8 15,-7-4-23-15,0-2 1 0,0-3 0 0,4-7 0 16,-5 3 22-16,5-5 0 0,3-1 0 0,-4 0 0 15,4-3 9-15,0 6 7 0,4-2 0 0,-1-1 1 0,1-3 7 0,3 3 0 0,0 0 1 16,4-3 0-16,3 3-2 16,0-3-1-16,7 4 0 0,-7-4 0 0,4 3-22 0,-1 0 0 0,1-9 0 0,0 6 0 31,-1-3 0-31,1 0 0 0,-4 0 0 0,4-7 0 0,-4 7-14 0,0-9-4 16,0 6-1-16,0-4 0 0,-3 4 19 15,-1 3 14-15,4 3-2 0,-3 0-1 0,0 3-20 16,-1 0-4-16,4 4-1 0,0 2 0 0,1 1 14 0,-1 5 8 0,0 1 0 0,3 6-8 15,1 0 0-15,3 0 0 0,-3 9 0 0,0-5 0 16,3 11 0-16,0-5-16 0,0-1 2 16,0 4 0-1,-3 5-23-15,-1-5-5 0,-2 3-1 0,2 6 0 0,-3-4 7 16,0 4 0-16,1-3 1 0,-5 6 0 0,1-3 26 0,-1 0 9 0,1 3 0 0,-4-3-9 16,0 0 22-16,0 0 5 0,0 0 1 0,-3-3 0 15,3 3 5-15,0-3 2 0,-4-1 0 0,4-2 0 16,0 3-18-16,0-7-8 0,-3 7 8 0,3-6-8 0,0 2 0 15,-3-5 0-15,3-1 8 0,0 1-8 16,0-4 0-16,3 3 10 0,-3 1-10 0,0-7 10 16,4 3-1-16,-4-6 0 0,4 3 0 0,-4-6 0 15,3 3 3-15,1-6 0 0,0 3 0 0,-4-3 0 0,3 2-12 0,-3 1 0 16,4-3 0-16,-4-7 0 16,0 10 0-16,3-3 0 0,-2-7 0 0,2 13 0 0,1-6 0 0,-4-3 0 15,3-1 0-15,-3 1 0 16,4-4 0-16,-4 1 0 0,0 6 0 0,0-7 8 0,0 4-8 15,-3-4 0-15,3 1 0 0,0-1 0 0,0-3-9 16,0 1 9-16,0-1 0 0,-3-3 0 0,3 4 0 0,0-4 0 16,3 3 0-16,-3-3 0 15,0 10 0-15,0-7 0 0,4 7 0 0,-4-4 0 0,0 4 10 0,0 3-1 0,-3-4 0 0,3 1 0 16,-4 9 5-16,-3 0 1 0,0 0 0 16,4-3 0-16,-4 3-15 0,0 0 0 0,0 0-12 0,0 0 12 15,0 0-16-15,0 0 4 0,0 0 1 16,0 0 0-16,0 0 0 0,0 0 0 0,0 0 0 0,0 0 0 15,-7 9 11-15,3-3 0 0,-3 1-9 16,0 2 9-16,0-3 0 0,0 4 0 0,0-7-9 0,-4 3 9 16,1 0 0-16,-1 4-10 0,1-1 10 0,-1 0-8 15,-3-2 0-15,0 5 0 0,0-2 0 0,0 2 0 16,-1 1 8-16,1-4 0 0,4 4 0 0,-4-1 8 16,0 1-8-16,3-1-8 0,0 1 8 0,4 3-12 15,0-1 12-15,0 1 0 0,0 0 0 0,4-1 0 16,-4 4 0-16,3-3-12 0,4-1 12 0,0 4-12 15,0-3-8-15,0-3-1 0,4 8-1 0,-4-8 0 16,3 0 7-16,1 5 2 0,3-8 0 0,-7 2 0 16,7 1 13-16,-4-4 0 0,1 4 0 0,3-7 0 15,-4 13 23-15,4-10 1 0,0-2 0 0,4 5 0 16,0-2-24-16,-1-1 0 0,1 0 0 0,3 1 0 0,0-1 0 0,4 1 0 16,-4-7 8-16,3 3-8 15,1-3-28-15,0 0-9 0,-1 0-3 16,1-3 0-16,0 0 11 0,-4-3 1 0,0-3 1 0,0 0 0 15,0-7 14-15,0 4 2 0,0-4 1 0,-3 1 0 0,-1-1 10 0,1 1 9 16,0-4-1-16,-4-3-8 0,0 3 16 16,0-2-4-16,-4-1-1 0,1-3 0 0,-1 3-3 0,1 0-8 15,-1 0 12-15,1 4-4 0,-4-4-8 16,0-3 10-16,3 9-10 0,-3-9 10 16,0 10-10-16,0-7 0 0,0 3 9 0,0 1-9 0,-3-4 0 15,-1 3 0-15,1-6 0 0,-4 7 0 0,0-7 0 0,0 3 0 0,0 0 0 16,-4 0 0-16,4 4 0 15,-4-4 8-15,1 0-8 0,-1 0 0 0,4 3 0 0,0 1 0 0,-3 2 0 0,3 1 8 16,-1-1-8-16,5 7 0 0,-4 0 0 16,3 2 0-16,4 4 0 0,0 0 0 0,0 0 0 0,0 0-8 15,0 0 8-15,0 0-10 0,0 0 10 0,0 7-10 16,4 2 10-16,-4 1 0 0,3-1 0 0,1 0 0 16,-1 4 0-16,1-1 0 0,3 1 0 0,0 0 0 15,0-1 0-15,0 1 0 0,0-1 0 0,4 1-12 16,-1-1 0-16,1 1-1 0,0 9 0 0,-1-10 0 0,4 10 5 15,0-3 8-15,1 0-13 0,-1 0 5 16,0-4 8-16,3 7 0 0,-2-3 10 0,2 0-10 0,1 0 27 16,-1 3-1-16,1-4 0 0,-4 1 0 15,4-3 10-15,-1 6 3 0,1 0 0 0,0-6 0 16,-1-1-31-16,1-2-8 0,0-7 0 0,-1 7 0 16,1-4 0-16,0-3 8 0,-1 1-8 0,1-1 8 0,-1-3-8 0,1 0 11 15,3-6-11-15,-3 3 12 16,3-3-12-16,-3 3 0 0,-1-6 0 0,1 6 8 0,0-7 3 0,-1-2 0 15,1-1 0-15,-4-2 0 16,4-1-2-16,-1 1 0 0,-3-7 0 0,4 6 0 0,-4 1-9 16,0-4 0-16,0 4 9 0,-3-4-9 15,0 3 0-15,-1-2 0 0,1-1 0 0,-4 0 0 0,0 4 0 0,-4-4 0 0,1 4 0 16,-1-7 0-16,1 3 0 16,-1-3-10-16,1 7 10 0,0-7 0 0,-1 3-8 0,-3 1 8 0,0-1 0 15,4 0 0-15,-4 4 0 0,0-1 0 16,3-2 0-16,-3 2 0 0,0 0 0 0,0 1 0 0,0-4 8 0,0 4-8 15,0-1 0 1,4 4 0-16,-4-4 0 0,0 1 0 0,0 9-8 0,0-7 8 0,0 4 0 0,3 0 0 16,-3 6 0-16,0 0 0 0,0 0 0 15,0 0 0-15,0 0 0 0,0 0 0 0,4 6 0 0,3 0 9 16,-4 7-9-16,1 2 0 0,-1-2 0 16,1 3 0-16,-4-1 0 0,3 1 0 0,1 0 0 0,-1-1 0 15,-3 4 0-15,4-3 0 0,-4 3 0 0,0-4 0 16,0 4 0-16,0 0 0 0,0-3 0 0,0 2 0 15,0 1 0-15,0-3 0 0,0 3 0 0,0-4 0 16,0 7 0-16,-4-3 0 0,4 0 0 0,0 3 0 16,-3-3 0-16,3 0 0 0,0 2 0 0,0 5 0 0,0-4 0 15,-4-4 0-15,4 4 0 0,-3-3 0 16,3 6 0-16,-4-6 0 0,4-3 0 0,-3 6 0 0,-4-10 0 0,3 7 0 16,1-6 0-16,-4-4 0 15,3 3 0-15,-3-5 0 0,0 5 0 0,3-2 0 0,1-4 0 0,-1 0 8 16,1 4-8-16,3-10 0 15,0 0 12-15,0 0-4 0,0 0 0 0,0 0 0 0,-4-10 11 0,1 1 1 16,3-1 1-16,0-5 0 0,0-1-9 16,3 0-1-16,-3-6-1 0,4 4 0 0,3-4-10 15,-4-3 0-15,5 3 0 0,-5-3 0 16,8 3 8-16,-4-7-8 0,7 4 0 0,-4-3 8 0,5 3-8 0,-1 3 0 16,0-3 0-16,0 6 0 0,0-3 0 0,0 0 8 15,0 0-8-15,0 0 0 0,4 0 8 0,-4 4-8 0,4-1 0 0,-4-3 8 16,3 9-8-16,-2-2 0 15,2-4 0-15,-3 12 0 0,4 1 0 0,-4 0-11 16,4 3 11-16,-4-3-8 0,3 6-4 0,1-7 0 0,0 7 0 0,3 7 0 16,-4-1-9-16,1 3-3 0,0 4 0 0,-1-1 0 15,1 4 15-15,0 0 9 0,-1-1-12 0,1 4 12 16,-4-3-12-16,4 6 12 0,-4-3-12 0,0-1 12 16,0 4-10-16,0 0 10 0,0-3-8 0,-3 0 8 15,-1 3 0-15,1-3 0 0,0 0 0 0,-4-1 0 16,3-2 0-16,1-3 0 0,-1 5 0 0,5-2 0 15,-5-3 0-15,1-1 0 0,-4-2 9 0,0 2-9 16,3-2 32-16,-3-1 0 0,4-3 0 0,0-3 0 0,-4 0-17 16,3-6-4-16,-3 0-1 0,0-9 0 15,4 9-10-15,0-7 0 0,-1 7 0 0,4-6 0 0,-3-4 0 16,-1-3 0-16,1-2 0 0,-4 2 0 16,4-3 0-16,-4-3 8 0,3-3-8 0,-3 3 8 0,0-3-8 0,0 6 0 15,0-9 0-15,1 6 0 16,-1-3 0-16,-4 0 8 0,4-3-8 0,0-1 8 0,0 4-8 0,-3-3 0 15,3 3 9-15,-4-3-9 16,1 0 0-16,3-4 0 0,-3 4 0 0,-1-7 0 0,1 4 0 0,-1-3 0 16,1 2 0-16,-4 1 8 15,0-4-16-15,0 1-4 0,-4-4 0 0,1 4 0 0,-1-1 12 0,1 4 0 16,-1 6 0-16,0 0-8 0,1 0 8 16,-1 3-12-16,-3 0 12 0,0 3-12 0,4 3 12 0,-1 4 11 0,-3 5-3 0,4 1 0 15,3 6-8-15,-4-6 0 0,4 6 0 16,0 0 0-16,0 0 0 0,0 0-16 0,0 0 4 0,0 6 1 15,-3 7 11-15,3-1 0 0,-4 4 0 16,4 0 0-16,0-1-12 0,-3 7-6 0,3 0-2 0,0 0 0 16,-4 3 20-16,4 0 0 0,-4 0 0 0,4 4 0 15,-3-1 0-15,3-3-8 0,0 9 8 0,0-2-10 16,0 2 10-16,3 4 0 0,1 0 0 0,0-1 0 16,3 4 0-16,0 0 0 0,0-1 0 0,3 1 0 15,1 0 0-15,-1-3 0 0,5-1 0 0,-1 1 0 16,0-4 20-16,3 1 2 0,5-4 1 0,-1-3 0 15,0 4-23-15,-3-7 0 0,3 0 0 0,0-3 8 16,0 0 3-16,0-6 1 0,0-4 0 0,-3 1 0 16,3-4 2-16,-3-3 1 0,-1 1 0 0,5-7 0 15,-5 0-7-15,1 0-8 0,0-4 11 0,-4-2-11 16,0 0 0-16,0 0-16 0,0-1 2 0,-3 1 0 16,3 0-21-16,0-4-4 0,0-8-1 15,-3 5 0-15,-4 1-31 0,3-10-6 16,-3 6-2-16</inkml:trace>
  <inkml:trace contextRef="#ctx0" brushRef="#br0" timeOffset="-166641.569">23118 12200 1549 0,'0'6'44'16,"0"-6"9"-16,3 6-42 0,1 4-11 0,-1-7 0 0,4 6 0 15,0 1 47-15,0-1 7 0,0 1 2 0,4-1 0 0,0 0 7 0,-1 1 1 16,1 2 1-16,3 1 0 16,0 0 21-16,0-4 4 0,4 0 1 0,-1 1 0 0,-3-1-59 0,4-3-11 15,3 1-2-15,-3-1-1 16,3-3-30-16,0 0-7 0,0-3-1 0,1-3 0 16,-1-6-28-16,0 6-7 0,-4 3-1 0,1 3 0 15,3-3-5-15,-7 0-2 0,4-3 0 0,0 3 0 16,-4-4-6-16,-4 4-2 0,1 0 0 0,0 0 0 15,-4-6-20-15,3 6-4 0,-6 0-1 0</inkml:trace>
  <inkml:trace contextRef="#ctx0" brushRef="#br0" timeOffset="-166058.225">24278 12837 2864 0,'4'18'60'0,"-1"-2"13"0,1-3-58 0,-4 5-15 0,0-5 0 0,3 3 0 16,-3 2-24-16,0-2-8 0,4 0-2 0,-1-1 0 16,-3 1-37-16,4 0-7 0,-1 3-2 0,-3-7 0 15,4 1-10-15,-4-1-2 0,3-5-1 0,-3-1 0 16,0-6 19-16,0 0 4 0,0 0 1 0,0 0 0 16,0 0-7-16,0 0-2 0,0 0 0 0</inkml:trace>
  <inkml:trace contextRef="#ctx0" brushRef="#br0" timeOffset="-164762.79">17692 11927 2818 0,'-4'16'80'0,"1"-4"17"0,-1 4-77 0,1 0-20 0,-1-1 0 0,1 4 0 16,-1-3 55-16,1 9 7 0,3-3 2 0,-4-3 0 0,4 3-45 0,-3-3-9 15,6-1-2-15,-3-2 0 16,-3 6-8-16,6-6-11 0,-3 2 3 0,0-2 0 0,4-3-13 0,-4-4-3 16,0 0 0-16,0-9 0 15,0 0-18-15,0 0-4 0,-11-3-1 0,0-3 0 16,1-6-22-16,-4-4-5 0,-4-3-1 0,0-6 0 15,1 0-16-15,-4-6-3 0,-1 5-1 0</inkml:trace>
  <inkml:trace contextRef="#ctx0" brushRef="#br0" timeOffset="-149650.058">1510 12680 1411 0,'0'0'62'0,"0"0"14"0,3 6-61 0,-3-6-15 0,7 3 0 0,-3 3 0 15,0 1 20-15,3-4 0 0,0 0 1 0,-4 3 0 16,4 0-21-16,-3-6 0 0,-1 7 0 0,-3-7 0 16,4 6 0-16,-4-6 0 0,3 6 0 0,-3-6 0 15,0 0 8-15,0 0-8 0,0 0 8 0,0 0-8 16,0 0 21-16,0 0 0 0,0 0 0 0,0 0 0 16,-10-6-5-16,6-7 0 0,-3 10-1 0,-3-6 0 15,-1 3-15-15,4-1 0 0,-4 1 8 0,-3 3-8 16,4 0 0-16,-1 0 8 0,-3 3-8 0,3 0 0 15,-3 6 12-15,7-3-3 0,-3 3-1 0,-1 1 0 0,0-1 1 16,-6 3 0-16,6-6 0 0,1 10 0 16,-1-4-9-16,-3-2 0 0,3-1 0 0,-3 3 0 0,7-5 0 15,-3 5 0-15,-1-3 0 0,0 0 0 0,1 4 20 16,-4-1 3-16,0-2 0 0,7 2 0 0,-4 0-11 16,4 1-3-16,-4-4 0 0,4 3 0 0,4 1 11 0,-4 2 3 15,0-2 0-15,0 6 0 0,0-4 0 0,3 1 0 16,1-1 0-16,-1 1 0 0,0 5-11 0,1-5-1 0,-1-4-1 15,4 4 0-15,0 0-10 0,0-1 0 16,0 1 0-16,0 2 8 0,4-5-8 0,-4 2 0 0,0 1 0 0,3-1 8 16,-3-2-8-16,4 2 0 0,3 1 0 0,-3 3 0 15,3-4 0-15,-4 1 8 0,4-1-8 0,0 1 8 16,-3-7-8-16,3 3 0 0,0-2 0 0,0-1 0 16,-4-6 0-16,5 9-11 0,-1-6 3 0,-4 1 0 15,8-4-11-15,-4 0-1 0,7 0-1 0,-4-4 0 16,1 1 11-16,3-6 10 0,-3 9-13 0,-4-6 5 15,7-4 8-15,-3 1 0 0,-4-1 0 0,3-2-8 16,1-1 8-16,-1 1-10 0,1-1 10 0,-4-2-10 0,0-1 10 0,0-3-8 16,4-3 8-16,-4 0-8 15,0-3 8-15,-4 0 0 0,1-3-9 0,3 0 9 16,-4-1 0-16,1 1 0 0,3 0-9 0,-7-3 9 16,3 5 0-16,1-2 0 0,-4 0 0 0,4 3 0 15,-4-3 0-15,3-1 0 0,-3 4 0 0,0 3 0 16,0 4 0-16,0-11 0 0,0 14 0 0,0-7 0 15,0 0 0-15,0 6 0 0,0-3 8 0,0 7-8 16,0-1 15-16,0-2 0 0,4 2 0 0,-4 4 0 16,0-1 0-16,0 4 0 0,0 0 0 0,0 6 0 0,0 0-4 15,0 0-1-15,0 0 0 0,0 0 0 16,0 0-10-16,0 0-11 0,0 0 3 0,0 12 0 16,0 1-20-16,0-1-3 0,3 7-1 0,-3-6 0 0,4 2 13 0,-4 7 3 15,3 0 0-15,-3 0 0 0,4 0 16 0,-1 3 0 16,-3-3-8-16,4 0 8 0,-1 3 0 0,4-3 0 15,-3 3 0-15,-1 0 0 0,1 0 0 0,3 0 0 0,0-3 0 16,-3 4 0-16,3-5 0 0,0 1 0 0,0 0-9 16,-4-3 9-16,4-9 0 0,0 8 0 15,0-11 0-15,1 5 0 0,-1-6 0 0,0 1 0 0,3-1-9 0,-3-3 9 16,7-3 0-16,-3-3-8 0,3 3 8 0,0-3 0 16,-3-3 0-16,6-1 9 0,1 1 0 0,3-3 0 15,4-4-9-15,0 7 0 0,-1-7 0 0,5-2 0 16,-1 8-9-16,3-5-4 0,-2-1-1 0,-1-2 0 0,4-1 1 15,3 0 0-15,-7-3 0 0,-3 4 0 0,3-4 23 16,0-3 5-16,-3 3 1 0,-7 3 0 0,-1-2-16 0,1 2 0 16,-4-3 8-16,0 0-8 15,-3 7 0-15,3-4 0 0,-7 7 0 0,0-4 0 0,-4 4 0 0,5-1 14 16,-5-2-2-16,-3 9-1 0,4-7-11 0,-4 4 0 16,0-3 9-16,0 9-9 0,0-7 0 0,0 7 0 15,-7-3 0-15,-1-6 0 0,-2 9 0 0,-1 0 0 16,-3 0 0-16,0 9 0 0,-4-6 0 0,1 7 0 15,-1-1 0-15,1 4 0 0,-5 2-9 0,-2 4 9 16,3-3-10-16,-4 9 10 0,4-3-12 0,-1 6 12 16,-6-3-13-16,7 0 5 0,3 4-3 0,1-1 0 15,-1-3 0-15,1 3 0 0,-1 3-1 0,0 4-1 16,4-7 0-16,0 7 0 16,0-4-13-16,3-3-2 0,1 4-1 0,3-4 0 15,7 0-15-15,-7 0-4 0,3-3 0 0,4 4 0 16,0-11 16-16,0 7 2 0,4-3 1 0,-1-9 0 15,1 3-12-15,3-4-3 0,3-6 0 0,4 4 0 16,1-7 4-16,-1-3 0 0,7 0 0 0,-4-3 0 0,5-7 57 0,-1 1 12 0,4 0 3 0,-1-7 0 16,4 3 22-16,-6 4 5 0,-1-7 1 0,0 1 0 15,-3-1-31-15,-1 0-5 0,4-6-2 0,-3 7 0 16,-4-7-22-16,0 0 0 0,4-3 0 0,-8 0 0 16,5-1 0-16,-5-5 8 0,1-3-8 0,3-1 8 15,-4 1 19-15,-3 5 4 0,1-5 1 0,-1-1 0 16,-4 1 28-16,1-1 5 0,-4 1 2 0,0-4 0 15,0 1-25-15,0 2-5 0,0 1-1 0,-7 2 0 16,3 4-15-16,-3-3-3 0,0-7-1 0,0 10 0 0,3 0 7 16,-3 3 0-16,-3 0 1 0,-1-1 0 0,4 1-7 15,-4 3-2-15,-3 0 0 0,4 0 0 0,-1-3-16 0,1 3 10 16,3 1-10-16,-8 2 8 16,5-3-8-16,3 3 0 0,-7-3 0 0,7 3 0 0,0 0 0 0,0 4 0 15,0 2 0-15,-1 4 0 0,1-1 0 0,0 4 0 16,4 3 0-16,3 3 0 0,-7-3 0 0,7 3 0 15,0 0 0-15,-7 6 0 0,0 3 0 16,0 1 0-16,0 2 0 0,3 4 0 0,-3 0 0 0,0 6-9 16,3-3 9-16,1 2 0 15,3 8-12-15,0-1 4 0,0 6 8 0,3-2-13 0,-3-1 13 0,4 4 0 0,-1-1-10 16,1 4 10-16,3-4 0 0,4 1-9 16,-1-1 9-16,-3 1 0 0,7-1-8 0,0-9 8 15,1 10 0-15,2-4 0 0,1-3-10 0,-4-3 10 0,4 7-8 0,-1-7 8 16,1 0 0-16,3 6 0 0,0-6 0 0,4 1 0 15,-4-5 0-15,0 1 0 0,0 4 0 0,4-5-8 16,3-5 8-16,-7-3 0 0,1 5 10 0,6-8-10 16,-3 2 0-16,3-5 0 0,-4 2 0 15,-6-3 0-15,3 1 10 0,0-1-10 0,1-6 10 0,-1 3-10 16,-4-3 8-16,1-3-8 0,-7 3 0 0,6-3 9 16,1 0-9-16,0-4 12 0,-4 1-12 0,7-3 12 15,-7 2-12-15,0-5 0 0,-3 2 0 0,3-8 8 16,0 5-8-16,4-3 0 0,-4 4 0 0,7-1 0 15,-4 1 0-15,-2-1 0 0,2-2 0 0,1 2 0 16,-4 1 0-16,0 2 0 0,0-2 12 0,4-1-4 16,-4 7 5-16,-4-4 1 0,-2 1 0 0,2 0 0 0,1 2 2 15,-4 1 1-15,-4-7 0 0,4 7 0 0,-3 0-17 0,-1-4 0 16,-3 4 0-16,0 0 0 0,-3 0-15 0,-1-1-6 16,-3-2-2-16,0 3 0 0,-3-1 10 0,-4 1 1 15,3 0 1-15,-7 0 0 0,-3-1 11 0,3 4-13 16,1-3 5-16,-4 3 8 0,0 0-14 0,3 6 5 15,0-3 1-15,-6 3 0 0,2 3-2 0,5-3 0 16,-1 10 0-16,4-4 0 0,-4 4 0 0,4-1 0 16,-3 1 0-16,6-1 0 0,-3 7-10 0,3-3-1 15,1-3-1-15,3 5 0 16,0-2-7-16,3 6-2 0,1-3 0 0,3 0 0 16,3-1 18-16,1 4 3 0,3 0 1 0,0-3 0 15,7 3-20-15,0 0-4 0,0 0-1 0,7-3 0 0,0 3 13 0,-3-3 2 16,10-4 1-16,-3 7 0 15,10-6-18-15,-3 3-3 0,-4-4-1 0,7 1 0 0,4 0 32 16,-7-4 8-16,10 1 0 0,-10-1 0 0,3 1 25 0,-6-4 10 0,-1 1 1 0,0-1 1 16,0 4-13-16,-7-7-4 0,1 3 0 0,-5-6 0 15,1 1 9-15,0-4 2 0,-1-4 0 0,-3-2 0 16,-3 0-10-16,-4-7-1 0,0 1-1 0,-3-4 0 16,-1-3 3-16,-3 1 1 0,-3-4 0 0,-1-3 0 15,-3-4-3-15,0 7 0 0,-4-6 0 0,-3-3 0 16,0 6-10-16,-4-4-2 0,4-2-8 0,-3 3 12 15,-4 0-12-15,6-1 8 0,-6 4-8 0,-3 0 0 16,6 3 12-16,-3 0-3 0,0 0-1 0,6 7 0 0,1 2-8 16,-3-3 0-16,-1 10 0 0,4 0 0 0,0 0 0 15,0-1 0-15,0 7 0 0,0-3 0 16,3 3-15-16,0 3-5 0,1-3 0 0,-4 10-1 16,3-7-7-16,0 6 0 0,4-6-1 15,-3 10 0-15,3-4 3 0,0 1 1 0,3-7 0 0,-3 6 0 0,0 1 25 0,7-4 0 16,0-6 0-16,0 0 0 0,0 0 0 0,0 0 0 15,0 0 0-15,4 3 0 0,6-3 8 0,-3-3 0 16,4 0 0-16,-1-6 0 16,5 5 2-16,-1-5 1 0,3-4 0 0,-3 7 0 0,1-3 28 0,6-4 5 15,0 4 2-15,0-4 0 16,7 4-10-16,-3-1-1 0,-4 7-1 0,7-6 0 0,1 6 7 0,6-7 2 0,-10 7 0 16,3 0 0-16,0 0-15 0,4 0-4 0,-4 0 0 15,-3 3 0-15,3 0 0 0,0-7 0 16,0 7 0-16,-7 0 0 0,4 0-24 0,0 0 0 0,-4 0 0 0,0 0 0 15,-3 0 12-15,-8 7-4 0,5-14 0 0,-5 7 0 16,4 7 3-16,-7-4 0 0,4-3 0 0,-4 3 0 16,0 0-1-16,-3-3 0 0,3 3 0 15,-7-3 0-15,3 3-10 0,-3-3 0 0,11 0 0 0,-11 0 0 16,3 7-11-16,-3-7 3 0,4 6 0 0,-1 0 0 16,-3 0-6-16,0 7-1 0,0-4 0 0,0 4 0 15,-3-1 4-15,-1 7 1 0,1-3 0 0,-8-3 0 16,8 8 10-16,-1-2-12 0,1-3 12 0,-1 6-12 15,0 0 0-15,1 0 0 0,3 6 0 0,-4-3 0 16,1 0-11 0,3-3-2-16,3 6-1 0,-3-3 0 0,0 1-11 0,4-1-3 0,-1-3 0 0,-3 3 0 15,0-3 4-15,4 3 0 0,-4-3 0 16,0 0 0-16,0 0 15 0,0-4 3 0,0 1 1 0,0-3 0 0,0-4 27 16,0 1 6-16,0 0 0 0,0-7 1 0,0-6-17 15,0 0 0-15,0 0 0 0,0 0 0 0,0 0 32 0,0 0 0 16,4-6 0-16,-1-1 0 0,-3-2-1 0,0-1-1 15,4-5 0-15,-1-4 0 0,4 0-16 0,-3 0-3 16,-4-3-1-16,3 0 0 0,1-3 5 16,-1 7 1-16,4-11 0 0,0 7 0 0,-3-6 4 0,-4-3 2 15,3-1 0-15,4 1 0 0,-3 0-9 0,3-1-1 16,-3 4-1-16,-1-6 0 0,1 9 4 0,3-1 1 0,-4 1 0 16,1 3 0-16,3 0 8 0,-4 7 1 0,4-4 1 0,-3 6 0 15,3 4 6-15,0-4 0 0,-3 7 1 0,6 0 0 16,-3 0-5-16,0-1 0 0,4 4-1 15,-8 0 0-15,4-3-15 0,4 6-2 0,-4-3-1 0,4 3 0 16,-1-7-9-16,1 7-11 0,-4 7 3 0,3-7 0 16,1 0 8-16,0 3 0 0,-4-3 0 0,0 3 0 15,0 0 0-15,3-3 0 0,-6 3 0 0,3 0 0 16,0 4 0-16,4-1 0 0,-1 0 0 0,1 0 0 16,-1-6 0-16,-3 7 0 0,0 2 0 0,4-3 0 15,3 7 0-15,-3-4 9 0,-1 1-1 0,-3-4-8 16,4 3 0-16,0 1 0 0,-1-7-10 0,-3 6 10 15,4-5 0-15,-1 5 8 0,1-6 2 0,-4 3 0 16,7-3-10-16,-3-3 0 0,-4 7 0 0,3-7 8 16,-6 3-8-16,3-3 12 0,3-3-12 0,1 3 12 0,0 3-12 15,-1-3 10-15,-3-3-10 0,4 3 10 0,-1-7-10 16,8 7 0-16,-7 0 9 0,3-3-9 16,-4 0 0-16,1 3 0 0,7 0 0 0,-4-3 8 0,0 0 4 15,0 3 0-15,4-3 1 0,-4 3 0 0,0-6-13 0,-4 6-10 16,4 0 2-16,-3-4 0 0,3 4 8 0,-3-3-12 15,-1-3 12-15,1 6-12 16,0-3 12-16,3 0 0 0,-4-4 0 0,-3 4 0 0,4 0 0 0,-1 0 0 16,1 0 0-16,0 0 0 15,-1-4 0-15,1 7 0 0,-1-3 0 0,1 0 0 0,-1 3 0 0,8-6 0 16,-7 6 0-16,-4 0 0 0,3-3 0 0,1 3 0 0,3-3 0 16,-3-4 0-16,-1 7 0 0,-3 0-8 0,4-6 8 15,-4 6 0-15,7-3 0 0,-7 0 9 0,0 0 0 16,0-4 0-16,-3 7-20 0,-4-3-4 15,3 0-1-15,-3-3 0 0,0 0 16 0,4-1-12 16,-4 4 12-16,0 0-12 0,0-3 2 0,0 6 1 0,-7-10 0 16,7 7 0-16,-7 0-1 0,3-6 0 0,-3-1 0 0,-7 7 0 15,7-3 10-15,0-7 0 0,0 10-9 0,0-6 9 16,-4 6 0-16,4 0-9 0,0-4 9 0,0 4 0 16,0 0-17-16,7 3 3 0,-7-3 1 0,-4 3 0 15,1-3 2-15,3 3 1 0,-4-3 0 0,-3 3 0 16,0 0 10-16,3 3-8 0,-3 0 8 0,0-3-8 15,0 0 8-15,0 3 0 0,3-3 0 0,-3 3 0 16,-3 0 0-16,-1-3 0 0,4 0 0 0,-4 10 8 16,0-7-8-16,4 3 9 0,4 0-9 0,-4 4 10 15,0-1-10-15,-4 1 0 0,7 2 0 0,1 1 8 0,-1-4-8 16,4 4-9-16,0 2 9 0,0 1-13 0,0 0 13 16,3-1 0-16,1 1 0 0,3 3 10 0,-4-3-10 15,4 5 0-15,0 1 0 0,0-6 8 0,4 0-8 16,-1 3 0-16,1-4 9 0,-1 4-9 0,1 0 8 0,3-3-8 15,4 6 8-15,-4-4-8 0,3 1 9 16,-3-6-9-16,4 2 12 0,-4-2-12 0,11-1 0 0,-8 1 0 16,1-4 0-16,-1 1 0 0,4-1 13 0,1-2-4 15,-1-1-1-15,0 6 0 0,0-5-8 0,7 2 0 16,-3-3 9-16,-4 1-9 0,7-1 8 0,0 6-8 16,-3-5 10-16,3-1-10 0,4 0 0 0,-11-3 8 0,7 4-8 15,0-1 0-15,0-6 0 0,-3 9 0 0,7-6 8 0,-11 1-8 16,3-1 0-1,1 0 0-15,-4-3 0 0,-3 3 0 16,3 0 0-16,0 0 0 0,0-3 0 0,0 3 0 0,-7-3 0 0,0 0 0 0,4 0-13 16,-4 0 4-16,0 0 9 15,0 0 0-15,0 7 0 0,-7-7 0 0,7 0 0 0,-7 0 0 0,0 0-10 16,4 6 10 0,-4-6-41-16,3 6-2 0,1 0 0 0,-4 1 0 0,0 2-30 15,-4-3-7-15,1 4 0 0,-1-1-1 0,-3-3-90 16,0 1-17-16,-4-1-4 0,1 0-1 0,-1-3-27 15,4-3-6-15</inkml:trace>
  <inkml:trace contextRef="#ctx0" brushRef="#br0" timeOffset="-103850.862">25220 12520 1227 0,'0'0'52'0,"0"0"-42"0,0 0 40 0,0 0 8 16,0 0 2-16,0 0 0 0,0 0-27 0,0 0-5 15,0 0 0-15,0 0-1 16,0 0 6-16,-7 0 2 0,0 0 0 0,0 0 0 0,7 0-2 0,-7 0 0 15,0 0 0-15,7 0 0 0,-7 0-4 0,0 9-1 16,7-9 0-16,-4 3 0 0,4-3-20 0,-3 10-8 16,-4-4 0-16,3 0 9 0,1 4 5 0,-1-7 1 15,0 9 0-15,1-2 0 0,3-1 3 0,-4 4 1 16,4-1 0-16,0 4 0 0,-3 0 1 0,3 2 0 16,-4 4 0-16,4 0 0 0,-3 0-1 0,3 0 0 15,0 0 0-15,-4 3 0 16,4 0-3-16,0-3 0 0,0 3 0 0,0 1 0 0,0-1-6 0,0 9-2 15,0-9 0-15,0 7 0 0,0-7-8 0,-3 3 12 16,3-6-12-16,-4 9 12 0,4-6 2 0,-3 0 1 0,-1-6 0 16,4 3 0-16,0-3-3 0,0-3 0 0,0-1 0 0,0-2 0 15,0-1 1 1,0 1 0-16,0-4 0 0,0-6 0 0,0 7-5 0,0-1-8 0,0-9 11 0,-3 7-11 16,3-7 13-16,0 0-4 0,0 0-1 0,0 6 0 15,0-6-8-15,0 0 0 0,3 6 9 0,-3-6-9 16,4 6 22-16,-1-3 0 0,1 4 0 0,3-4 0 15,0 0-22-15,0 3 0 0,4-3 0 0,-4-3 0 16,3 4 0-16,1-4-15 16,3 9 4-16,-4-6 1 0,8 0 10 0,-4-3 16 0,0 0-4 0,4 3-1 15,0 1-11-15,-4-4 0 0,3 0 0 0,-3 0 0 16,1 0-20-16,-1 0-4 0,0 0 0 0,0 6 0 16,-4-6 14-16,-2 0 10 0,-1 0-13 0,0 0 5 15,0 0 0-15,0 0 0 0,0 0 0 0,-4 0 0 16,4 0-9-16,-3 0-2 0,-4 0 0 0,7 0 0 0,0 0-3 15,0 0-1-15,-3 0 0 0,3 0 0 16,0-6-2-16,0 6-1 0,-4-7 0 16,4 4 0-16,0-3-36 0,-3 0-7 0,3 2-2 0</inkml:trace>
  <inkml:trace contextRef="#ctx0" brushRef="#br0" timeOffset="-103179.819">25150 13022 1653 0,'0'0'69'15,"0"0"-55"1,0 0-6-16,0 0-8 0,0 0 11 0,-8 0-11 0,8 0 10 0,0 0-10 0,-7 3 8 0,7-3-8 15,0 0 48-15,0 0 5 0,0 0 1 0,-7 3 0 16,7-3-22-16,0 0-5 0,0 0-1 0,0 0 0 16,0 0-12-16,0 0-2 0,0 0-1 0,0 3 0 0,7 3 5 0,-3 0 0 15,7-2 1-15,-4-1 0 16,0-3-5-16,0 6-2 0,3-3 0 0,-3 0 0 16,0 0-1-16,0-3 0 0,4 4 0 0,0-1 0 15,-4-3-9-15,0 0 12 0,0 0-12 0,0 3 12 16,0-3-12-16,3 0 10 0,-2 0-10 15,2-3 10-15,1 3-10 0,-1-3 0 0,1-1 0 0,-1 1 0 16,1-3 0-16,0 6 0 0,-1-6 0 16,1 6-11-16,-4-3 2 0,0-1 0 0,0 4 0 0,0-6 0 15,-3 6-7-15,-1 0 0 0,1 0-1 0,-4 0 0 16,0 0-8 0,0 0-2-16,0 0 0 0,0 0 0 0,3 0-96 0,-3 0-19 15,4-6-4-15</inkml:trace>
  <inkml:trace contextRef="#ctx0" brushRef="#br0" timeOffset="-102565.549">25192 12545 1288 0,'0'0'54'0,"0"0"-43"0,0 0 68 0,0 0 13 16,0 0 4-16,0 0 0 0,3 6-26 0,-3-6-5 15,0 0-1-15,4 3 0 16,-1 4-24-16,-3-7-4 0,4 6-2 0,3-6 0 0,-3 9-21 0,-1-6-4 16,4 4-1-16,-3-4 0 0,3-3-8 0,-4 3 0 15,-3-3 0-15,7 3 8 16,0-3-8-16,-3 3 0 0,3-3 0 0,0 0 0 0,0 0 18 0,0 0 2 0,0 0 0 0,0 0 0 15,0 0-20-15,4-3 0 0,-4 0 0 16,3 0 0-16,-2 0 0 0,-1-4 0 0,3 7 0 0,1-3 0 31,-1 0-26-31,1-3-6 0,3 3 0 0,-3 0-1 16,-1-4 1-16,1 1 1 0,3 3 0 0,-3-3 0 16,-4-1-52-16,3 4-10 0,1 0-3 0</inkml:trace>
  <inkml:trace contextRef="#ctx0" brushRef="#br0" timeOffset="-101998.847">25753 12520 1650 0,'0'0'47'0,"0"0"9"0,0 0-44 16,0 0-12-16,0 0 0 0,-4 6 0 0,1 0 0 0,3 1 0 0,-4 2 0 0,1-3 0 16,3 4 0-16,-4 2 0 0,1 4 0 0,-1 0 0 15,1 2 18-15,-1 4-2 0,1 0 0 0,-1 3 0 16,0 0-6-16,1 10-2 0,3-7 0 0,0 0 0 15,-4 4 20-15,4-7 3 0,4 0 1 0,-4 0 0 16,3-3-32-16,1 0 0 0,-4 0 0 0,4-3 0 16,-1-4 0-16,-3 4 0 0,4-6 0 0,-4 9 0 15,0-3 12-15,0-4-3 0,0 4-1 0,3 0 0 16,-3-3-8-16,0 2-12 0,0-5 2 0,0 9 1 16,-3-10 9-16,3 7 12 0,0 0-2 0,0-10-1 15,0 10-9-15,0-9 0 0,0-1 0 0,0 0 0 16,0-2-18-16,0-1-6 0,0-6 0 0,0 0-1 15,0 0-41 1,0 0-8-16,0 0-2 0,3 6 0 0,-3-6-50 0,0 0-10 0</inkml:trace>
  <inkml:trace contextRef="#ctx0" brushRef="#br0" timeOffset="-101144.504">25753 12413 990 0,'0'0'21'0,"0"0"5"0,0 0 1 0,0 0 1 0,0 0-28 0,0 0 0 0,0 0 0 0,0 0 0 15,0 0 51-15,0 0 4 0,0 0 1 0,0 0 0 16,0 0 3-16,0 0 1 0,0 0 0 0,0 0 0 16,0 0-8-16,-4 10 0 0,1-7-1 0,3 6 0 15,0-9-37-15,0 10-14 0,0-10 11 0,3 6-11 16,-3 3 12-16,4 1-3 0,-1-7-1 0,-3 9 0 15,4-2 7-15,-1 2 1 0,-3 1 0 0,4-4 0 16,-4 7 9-16,3-7 3 0,1 10 0 0,-4-6 0 16,3 2-16-16,-3 4-4 0,0 0 0 0,0 0 0 15,0-4-8-15,0 7 0 0,0 10 9 0,0-7-9 16,0-9 9-16,0 5-9 0,0 5 12 0,0-4-12 16,-3 3 9-16,-1-3-9 0,4 0 0 0,-3-1 9 15,3 1-9-15,-4 3 0 0,4-3 0 0,-3 4 8 16,-1-5-8-16,4-2 0 0,-3 0 0 0,-1-3 8 15,1 6-8-15,-1-3 0 0,1-4 0 0,-1 1 0 16,4 0 8-16,-3-4-8 0,-1 4 8 0,1-4-8 16,-1 1 8-16,-3 3-8 0,3-4 0 0,1 4 8 0,-1-4-8 15,1 1 8-15,-1-1-8 0,1 1 8 16,-1-4-8-16,1 4 0 0,3-4 0 0,-4 1 0 0,4-4 0 0,0 3 0 16,0-9 0-16,0 10 0 0,-3-1 0 0,3 4 0 15,0-7-9-15,0-6 9 0,0 0-23 0,0 6-1 16,-4 1 0-16,4-7 0 15,0 0-150-15,0 0-30 0</inkml:trace>
  <inkml:trace contextRef="#ctx0" brushRef="#br0" timeOffset="-100302.86">26197 12466 1486 0,'0'0'32'0,"0"0"8"0,0 0 0 0,0 7 3 0,0-7-35 0,0 6-8 0,0-6 0 0,-3 6 0 15,3 4 0-15,-4-1 0 0,1 1 0 0,-1-4 8 16,4 6 8-16,-3-2 2 0,-1 2 0 0,1-2 0 16,-1 2-18-16,1 1 0 0,-1-4 8 0,0 4-8 15,-3-1 12-15,4 4-2 0,-4-7 0 0,3 10 0 16,1-3 0-16,-4-4 0 0,3 7 0 0,1-3 0 16,-1 3-10-16,4-4 10 0,-3 4-10 0,3-3 10 15,0 0 1-15,0-1 0 0,0-2 0 0,0 2 0 16,0-2 13-16,3 0 2 0,-3-1 1 0,0 7 0 15,4-3-15-15,-1-4-4 0,-3 10 0 0,4-6 0 16,-1-1-8-16,1 4 0 0,-1-3 0 0,1 0 0 16,-1-1 0-16,1 1 0 0,-1 0 8 0,1-1-8 15,-4 1 0-15,3 0 0 0,-3-4 8 0,0 4-8 16,4 0 0-16,-4 2 0 0,0-2 0 0,0 0 8 16,4-4 0-16,-4 4-8 0,3-7 12 0,-3 4-4 15,0-1 1-15,0-2 0 0,0 2 0 0,0-2 0 16,0-1-1-16,0-2 0 0,0 2 0 0,0-3 0 15,0-6-8-15,0 0 0 0,0 0 0 0,0 0 8 16,-3 6-8-16,3-6 0 0,-4 10 0 0,4-10 0 16,-4 3 0-16,4-3 0 0,-3 9 0 0,3 1 0 15,0-10 0-15,-4 6 0 0,1 0 0 0,3-6 0 16,-4 10-24-16,4-4 2 0,0-6 1 0,-3 6 0 16,3-6-12-16,0 0-3 0,0 0 0 0,0 0 0 15,0 0-23-15,0 0-5 0,0 0 0 0</inkml:trace>
  <inkml:trace contextRef="#ctx0" brushRef="#br0" timeOffset="-99251.367">26391 13056 1638 0,'0'0'36'0,"0"0"7"0,0 0 1 0,0 0 3 0,0 0-38 15,0 0-9-15,-7 0 0 0,7 0 0 16,0 0-46-16,0 0-11 0,0 0-3 0,0 0 0 0,0 0 52 0,0 0 8 0,0 0 0 0,0 0 8 15,0 0 22-15,4 6 5 0,3-3 1 0,3 4 0 16,1-4 6-16,0-3 2 0,3 3 0 0,-4-3 0 16,4 0-16-16,4 0-4 0,-4 0 0 0,4-3 0 15,-1 3-8-15,-2 0-1 0,2 0-1 0,-3-3 0 16,4 3-6-16,-4 0 0 0,0 0-8 0,-3 0 12 16,3 0 0-16,0 0 0 0,-3 0 0 0,-1 0 0 15,1 0 0-15,-1 0 0 0,-3 0 0 0,4-3 0 16,-4 3-12-16,-3 0 9 0,-4 0-9 0,7 0 8 15,-7 0-8-15,3-4 0 0,4 4 0 0,-7 0 0 16,0 0 0-16,0 0 0 0,0 0 0 0,4 0-11 16,-4 0 11-16,0 0 0 0,7 0-9 0,-7 0 9 15,0 0 0-15,0 0 0 0,0 0 0 0,0 0 0 16,0 0 0-16,0 0 0 0,0 0 0 0,7 0 0 16,-7 0 0-16,0 0 0 0,3 0 0 0,-3 0 0 15,0 0-8-15,0 0 8 0,0 0-10 0,0 0 10 16,0 0-10-16,0 0 10 0,0 0-10 0,7-3 10 15,-7 3-10-15,4-3 10 0,-1 0-10 0,1 3 10 16,-1-6-12-16,1 3 12 0,0-7-13 0,-1 4 5 16,1 0-9-16,-1-4-2 0,1-2 0 0,-1-1 0 15,1 7-9-15,-4-7-3 0,3-2 0 0,-3 2 0 16,0 1 12-16,0 2 3 0,0-2 0 0,0-1 0 16,-3 1 16-16,-1 5 0 0,1-2-8 0,-1-1 8 15,1 1 0-15,-4 3-10 0,3-4 10 0,-3 4-8 0,0 0 8 16,-4 0 0-16,4-1 0 0,-3 1 0 0,-1 6 0 15,4 0-8-15,-4-3 0 0,1 3 0 16,-1 0-18-16,-3 0-3 0,0 3-1 0,3-3 0 16,-6 9-2-16,6-5 0 0,-3 5 0 0,0 0 0 0,3 1 32 15,-3-4 0-15,4 7 0 0,-1 2 0 0,1 1 0 0,-1 0 0 0,4 6 13 16,-4-4-4-16,4 4-9 0,-3-3 8 0,3 3-8 0,0-3 8 16,3 0-8-16,-3-4 0 15,4 4 0-15,3 0 0 0,0-3 12 0,3-4 0 0,1 7 0 16,-1-3 0-16,1-4-4 0,3 7 0 0,0-3 0 0,0-4 0 15,0 1 15-15,0 6 2 0,0-7 1 0,0 1 0 16,0 2-16-16,0-5-10 0,0 2 12 0,4-2-12 16,-4 2 12-16,0-2-12 0,3-7 12 0,1 3-12 15,-4-3 0-15,4 0 0 0,-4-3 0 0,3 7 0 16,-3-7 16-16,4 0-4 0,-4 0-1 0,0 0 0 16,0-7-11-16,0 7 0 0,0 0 0 0,0 0-11 15,0-3 11-15,0 3-13 0,-3-3 5 0,-4 3 8 16,0 0-12-16,7 0 12 0,-7 0-12 0,0 0 12 15,0 0-33-15,7-3 1 0,-7 3 0 0,0 0 0 16,0 0-26-16,0 0-5 0,0 0-1 0</inkml:trace>
  <inkml:trace contextRef="#ctx0" brushRef="#br0" timeOffset="-67584.191">27679 12626 1036 0,'0'0'21'0,"0"0"7"0,0 0-28 0,0 0 0 0,0 0 0 0,0 0 0 16,0 0 63-16,0 0 7 0,0 0 2 0,0 0 0 16,0 0-16-16,0 0-2 0,0 0-1 0,0 0 0 15,0 0-19-15,0 0-4 0,0 0-1 0,0 0 0 16,0 0-9-16,-4 7-3 0,-3 2 0 0,4-3 0 15,-1 7-1-15,-3-1 0 0,0 7 0 0,4-3 0 16,-4 3 4-16,3 3 0 0,1-3 0 0,-4 9 0 16,3-3 4-16,0 0 2 0,1 0 0 0,-1 0 0 15,1 3-18-15,-1 1-8 0,4-1 0 0,-3 3 8 16,3-6 0-16,0 10 0 0,0-4 0 0,-4-3 0 0,4 13 2 16,0 0 0-16,-3 0 0 0,3-1 0 0,-4-2-10 15,4-4 0-15,0 4 0 0,4-7 0 0,-4-5 0 16,3-1 8-16,-3 3-8 0,4-9 12 0,-1 3-12 0,1-10 0 15,-4 7 0-15,3-6 0 0,1-4 0 16,-4-3 8-16,3 4-8 0,-3-10 0 0,0 0 0 0,0 0 0 0,0 0 0 16,0 0 0-1,0 0-19-15,-3 3-9 0,3 6-1 0,0-9-1 16,0 0-26-16,-7 6-6 0,3 1-1 0</inkml:trace>
  <inkml:trace contextRef="#ctx0" brushRef="#br0" timeOffset="-66683.208">27936 13106 1212 0,'0'0'51'0,"0"0"-41"16,0-9 22-16,0 9 5 0,0 0 1 0,0 0 0 15,4-6 12-15,-4 6 2 0,0-7 1 0,0 7 0 16,0 0-8-16,0 0-1 0,0 0-1 0,0 0 0 15,0 0-6-15,0 0-1 0,7 0 0 0,-7 0 0 16,7 0-14-16,-7 0-3 0,4 10-1 0,3-7 0 16,-4 9-18-16,1-2 0 0,-1 2 0 0,1 1 0 15,-4 3 0-15,3-1 0 0,-3 1 0 0,0 6 0 0,0 0 0 16,0 6-9-16,0-6 1 0,0 12 0 0,0-5 8 0,4 2 0 16,-4 0 0-16,0-2 0 0,3 2 0 0,1-6-12 15,-1 0 12-15,1 3-12 0,0-3 12 16,-1-3 0-16,4-3 0 0,0 3 0 15,0-3 0-15,4 0 0 0,-4-7 0 0,3 4 0 0,1-3 0 0,-4-1 9 16,4-3-9-16,-1-2 0 0,1-1 14 0,-4 0-4 16,3-6-1-16,1 0 0 0,0 7-9 0,-4-7 0 0,3 0 9 15,1 0-9-15,-1-7 13 0,-3 7-1 0,4-6-1 16,0 0 0-16,-1-4 9 0,1-2 1 0,-1-1 1 0,1 1 0 16,0-1 0-16,-4-2 0 15,0-4 0-15,3 3 0 0,1-3-3 0,-4-3-1 0,3-3 0 0,-2 3 0 16,-1-3-10-16,0 0-8 0,3-3 9 0,-6 6-9 15,3 0 0-15,-4 3 0 0,1 3 0 0,-1 1 0 16,1 2 0-16,-1 1 0 0,1 2 0 0,0 1 0 16,-1-1-12-16,-3 4 2 0,4 0 0 0,-4-4 0 15,3 4-2-15,-3-3 0 0,4-1 0 0,-1 4 0 16,1-3-33-16,-1-1-7 16,4 1-2-16,-3-4 0 0,-1 7-16 0,4-6-3 0,-3 2-1 15</inkml:trace>
  <inkml:trace contextRef="#ctx0" brushRef="#br0" timeOffset="-66100.922">28691 13131 1288 0,'0'0'54'0,"0"0"-43"16,0 0 18-16,0 0 4 0,0 0 1 0,0 0 0 15,0 0-7-15,0 0-2 0,0 0 0 0,0 0 0 16,4 10 15-16,-1-7 2 0,-3 9 1 0,4-2 0 15,-4-1-25-15,0 1-5 0,0 2-1 0,-4 4 0 16,4-4 8-16,0 10 2 0,-3 0 0 0,3 0 0 16,-4 0 0-16,4-3 0 0,-3 3 0 0,3 0 0 15,-4 0-22-15,1-6 0 0,3 5 0 0,0-2 8 16,0-3 2-16,0-4 1 0,0 1 0 0,0 0 0 0,3-1-3 16,-3 1 0-16,4 2 0 0,-1-2 0 0,-3-1-8 0,4 4 0 15,-1-3 0-15,-3-1 8 0,0 1-8 0,4-1 0 0,-4-2 0 16,0 2 0-16,0 1 0 0,0-1 0 15,0-2 0-15,0-1 0 0,0-6-16 0,0 10 2 16,0-7 0-16,0 3 0 16,0-9-11-16,0 0-3 0,0 0 0 0,0 0 0 15,0 0-27-15,0 0-5 0,0 0-2 0</inkml:trace>
  <inkml:trace contextRef="#ctx0" brushRef="#br0" timeOffset="-64943.862">28734 12780 823 0,'0'0'16'0,"0"0"7"0,0 0-23 16,0 0 0-16,0 0 0 0,0 0 0 0,0 0 0 0,0 0 0 0,0 0 0 0,0 0 0 16,0 0 12-16,0 0 4 0,0 0 0 0,0 0 1 15,0 0 24-15,0 0 5 0,0 0 1 0,0 0 0 16,-7-3-21-16,7 3-4 0,-7-3-1 0,0 3 0 15,7 0-21-15,-7 0 0 0,-1 3 0 0,1 3 0 16,4-3 0-16,-4 0 0 0,7-3 0 0,-7 10-8 16,0-7 8-16,3 6 0 0,-3-5 0 0,0 8-8 15,4-2 8-15,-1-4 0 0,4 0 0 0,-3 7 0 16,3-4 9-16,-4-3-9 0,4 1 12 0,0 5-12 16,0-6 10-16,0 1-10 0,4-1 8 0,-4-6-8 15,3 6 22-15,-3-6-1 0,4 6 0 0,-4-6 0 16,7 4 12-16,3-4 3 0,-3-4 0 0,0 4 0 15,0-3-7-15,0 0-1 0,0 0 0 0,-3-6 0 16,3 6-9-16,0-7-3 0,-3 7 0 0,3-6 0 16,-4 5-8-16,1 1-8 0,-4 3 12 0,0 0-12 15,3-3 23-15,-3 3-3 0,4-6 0 0,-4 6 0 16,0-6-20-16,3-1 8 0,-3 1-8 0,0 6 0 16,-3-3 0-16,-1-6 0 0,4 9 0 0,0 0 0 15,-7 0 0-15,7 0 0 0,-3-7 0 0,-1 4-8 16,4 3 8-16,-7-3 0 0,0 0 8 0,7 3-8 15,-11 0-17-15,4 0-8 0,7 0-2 0,-7 6 0 16,4 0 12-16,-4-2 3 0,3 2 0 0,4-6 0 16,-7 6-8-16,4 3 0 0,3-9-1 0,0 4 0 15,-4 5-12-15,4 0-3 0,0-5 0 0,0-4 0 0,0 0 13 16,0 0 3-16,0 0 0 0,0 0 0 16,0 0-44-16,4 0-8 0</inkml:trace>
  <inkml:trace contextRef="#ctx0" brushRef="#br0" timeOffset="-62838.623">2579 14740 1792 0,'0'0'40'0,"0"0"8"0,0 0 1 0,0 0 1 16,0 0-40-16,0 0-10 0,0 0 0 0,0 0 0 15,-7-3 9-15,7 3 0 0,0 0 0 0,-7 0 0 16,7 0 6-16,-4-3 1 0,4 3 0 0,-7-7 0 16,4-2-4-16,-4 0 0 0,-1 2 0 0,1-2 0 0,0 0-12 0,0-4 0 15,-3 0 0-15,-1 1 0 0,1-1 0 0,-1 1 0 16,-3-1-9-16,3 1 9 16,-3 2-15-16,4-2 3 0,-1-1 1 0,0 1 0 0,-3 2 11 0,-3 1 0 0,3-1 0 15,-4 4 0-15,0 0-12 0,1 0 0 16,-1 2 0-16,-3 4 0 0,-4 0 12 0,7 4-8 15,-3-1 8-15,4 0-8 0,3 6 8 0,-4 1 0 0,4-4 0 0,-4 7 0 16,4-4 0-16,4 3 0 0,-5 7 0 16,5-3 0-16,-1 9 0 0,1-3 0 0,-1 9 0 15,0 4 0-15,-3-1 0 0,0 7 0 16,4 0-11-16,-4 3 11 0,3 0 0 0,0-7-9 0,1 7 9 0,-1 0 0 16,8-3 0-16,-1-3 0 0,1-1 0 0,-1 1 0 15,8-4 0-15,-4 1 0 0,7-4 0 0,-7 0 0 16,7-2 0-16,0 2 0 0,3-6 0 0,1 0 0 15,0-3 0-15,3 0 0 0,3-3 0 0,1 0 0 16,-4-7 0-16,0 4 0 0,4-3 0 0,-1-1 0 16,1-6-44-16,0 4-8 0,6-1 0 15,-6-6-1-15,-4 4-52 0,7-7-11 0,-3 0-1 0</inkml:trace>
  <inkml:trace contextRef="#ctx0" brushRef="#br0" timeOffset="-62270.623">2522 14392 1303 0,'-3'-6'55'0,"-1"-1"-44"15,4 7-3-15,0 0 0 0,0 0 0 0,-3-3 0 16,3 3 0-16,0 0 0 0,0 0 0 0,0 0 0 16,0 0 4-16,0 0 0 0,-11 0 0 0,4 3 0 15,0 10-12-15,0-1-17 0,3 4 4 0,-3 3 1 16,0 3 3-16,4 3 1 0,-4 3 0 0,0 4 0 15,0 2 8-15,3 1 0 0,1 8 0 0,-1 1 0 16,1 3 0-16,-1 4 0 0,1-1 0 0,-5 3 0 0,5 0 0 0,-1 7 0 16,1-4 0-16,-1 1 0 0,-3-7 12 15,4 3 5-15,-4-3 1 0,3-3 0 0,1-3 0 0,-1-3 0 16,1 0 0-16,-1-10 0 0,4 4-18 0,-3-4 0 0,3-3 0 0,-4-6 0 16,4 3 0-16,-3-6 0 15,3-3 0-15,0 6 0 16,-4-10-33-16,4 1-4 0,0-1-1 0,-4 1 0 15,4-4-44-15,0-2-9 0</inkml:trace>
  <inkml:trace contextRef="#ctx0" brushRef="#br0" timeOffset="-61038.361">2625 15157 398 0,'10'-6'8'0,"1"-1"3"0,-1-5-11 0,-3 6 0 0,4-4 0 0,-4 1 0 15,7-4 0-15,-3 4 0 0,3-1 0 0</inkml:trace>
  <inkml:trace contextRef="#ctx0" brushRef="#br0" timeOffset="-60470.146">3097 14790 1181 0,'0'0'50'0,"0"0"-40"16,0 0 45-16,0 0 9 0,0 0 1 0,0 0 1 15,-3 6-38-15,-4-2-8 0,0-1-2 0,0-3 0 16,0 9 18-16,-4-6 3 0,4-3 1 0,0 0 0 16,-4 6-23-16,-3-2-4 0,-3-1-1 0,2 0 0 15,1 3 4-15,-3 0 1 0,3 1 0 0,3-1 0 16,0 0-17-16,-3 7 0 0,4-7 8 0,-8 3-8 16,8-2 0-16,3 5 0 0,-4-2 0 0,4-1 0 0,0 7 0 15,3-4 0-15,-3 7 0 0,0 3-9 0,4-3 9 0,-1 3-8 16,-3 6 8-16,7-3-8 0,0 0 8 0,-3 0 0 0,3 0 0 15,0 1 0-15,0-1 0 0,3-3-8 0,1 3 8 16,-1-3 0-16,1 0 0 0,3-4-8 0,0 4 8 0,3-3 0 16,-3 3 0-16,4-3-8 0,3 0 8 0,-3 3 0 15,6-4 0-15,-3 1-8 0,1-3 8 0,-5 0 0 16,4-4 0-16,4 1-8 0,-4-4 8 0,0 1 0 16,7-4 0-16,-7-6 0 0,4 6 0 0,-4-6 0 15,4-6 0-15,-4 3 0 0,4-7 0 0,-1 4 0 16,1-3 0-16,-4-4 0 0,0 0 0 0,0-5 0 15,0 2 0-15,-3-6 0 0,-1 0 0 0,1 0 0 16,-4 3 0-16,-3-3 0 0,3 0 0 16,-4 0 8-16,-3 1-8 0,-3-5 8 0,3 1-8 0,-7 0 8 15,3 0 0-15,-3-3 1 0,0 9 0 0,0-3 0 16,-4 0 0-16,4 0 0 0,-7-3 0 0,4 6 0 16,2 1 14-16,-2 2 2 0,-4 0 1 0,-4 7 0 15,4-1-26-15,0 1 0 0,-4 6 0 0,1-3 0 16,-1 6 0-16,7 0 0 0,-6 6 0 0,-1-3 0 15,4 0-21-15,0 3-7 0,3 1 0 0,1-4-1 16,-1 3 17-16,4-3 12 0,7-3-13 0,-7 0 5 16,7 0-16-16,-3 3-4 0,3-3 0 0,0 0 0 15,0 0-89-15,0 0-19 0</inkml:trace>
  <inkml:trace contextRef="#ctx0" brushRef="#br0" timeOffset="-59537.732">3440 14985 1440 0,'0'0'60'0,"0"0"-48"16,0 0-12-16,0 0-10 0,0 0 2 0,0 0 0 15,0 0 8-15,0 0 0 0,0 0 0 0,0 0-8 16,0 0 8-16,0 0 14 0,0 0-3 0,0 6-1 16,0 3-10-16,0 1 8 0,0-4-8 0,3 3 8 15,-3 4 4-15,4-1 0 0,-1-2 0 0,1 5 0 16,-1-5-12-16,1 2 8 0,3 7-8 0,-4-3 8 16,4 3-8-16,-3 3 0 0,-1 3 0 0,1-3 0 15,0-3 0-15,-1 2 0 0,1-2 0 0,-4-3 0 16,3 0 0-16,1-1 0 15,3-2 0-15,-7-1 0 0,3 1 0 0,1-10 0 16,-4 7 0-16,3-7 0 0,-3-3 0 0,0 0 0 0,4 9 0 0,-4-9 0 16,0 0 0-16,0 0 0 0,0 0 0 0,0 0 0 15,0 0 8-15,0 0-8 0,0 0 12 0,0 0-4 16,0 0 0-16,0 0-8 0,0 0 12 0,0 0-4 16,0 0 10-16,0 0 2 0,-7-9 0 0,0 2 0 15,0-2-31-15,0-4-5 0,3 4-2 0,1-4 0 16,-1 1 18-16,0-1 0 0,1-5-8 0,-1 5 8 15,4-6 0-15,-3 4 0 0,3-4 0 0,3 0 0 16,-3-3 0-16,4 3 0 0,3-3 0 0,0 0 0 16,0 0 0-16,7-3-10 0,0 0 2 0,0 0 0 15,4-3-7-15,3 6-1 0,7-3 0 0,1 6 0 16,-5-3 4-16,-2 0 0 0,6 3 0 0,-4 4 0 16,8 2-24-16,-7 4-5 0,-4 5-1 0,4-2 0 15,-4 6 34-15,7 0 8 0,-7 6 0 0,-7 1 0 16,4 2 0-16,0 4 0 0,-4-1 0 0,0 4 0 15,0 3 30-15,0 0 2 0,0-4 0 0,-3 10 0 0,-4-3-16 16,3 0-4-16,1 0 0 0,-4 0 0 0,0 3-3 0,0 3-1 16,-3-2 0-16,-1 2 0 15,1 0-8-15,-1 0 0 0,1 0 0 0,-1-3 0 0,-3 1 0 16,0-1 8-16,4-3-8 0,-4 0 8 0,-4-4-8 0,4 1 0 16,0-3 0-16,-3-4 0 0,3-5-12 15,0 5 1-15,0-12 1 0,0 0 0 16,0 0-53-16,0 0-10 0,0 0-3 0</inkml:trace>
  <inkml:trace contextRef="#ctx0" brushRef="#br0" timeOffset="-58756.274">4424 14825 1758 0,'-4'9'36'0,"1"-6"10"0,3-3-37 0,-4 10-9 0,4-10 0 0,0 3 0 15,0 6 0-15,0-6-11 0,4 7 3 0,-4-4 0 16,3 0 8-16,-3 7 0 0,0-1 0 0,4-2-8 15,-1 2 8-15,1 10 0 0,-4-3 0 0,3 0 0 16,-3 6 0-16,4-3 0 0,-4 6 0 0,3 0 0 16,1-3 0-16,-4 0 0 0,4 7 0 0,-1-7 0 15,1 0 0-15,-4-3 0 0,3 0 0 0,1-6 0 16,-4 2 0-16,0-2 0 0,0 6 0 0,0-6 0 16,0-7 0-16,0 4 8 0,0-1-8 0,0-2 11 15,0-10-11-15,0 0 8 0,0 0-8 0,0 0 8 16,0 0-8-16,0 0 0 0,0 0 0 0,0 0 0 15,0 0 0-15,0 0-14 0,0 0 3 0,-4-10 1 16,4-2 2-16,-3-1 0 0,-1 4 0 0,4-10 0 16,0 0 8-16,0-6 0 0,0 0 0 0,4 0 0 15,3-3 0-15,-4-1 0 0,4 1 0 0,4 0-8 16,-4 0 8-16,3-1 0 0,5-2 0 0,-5 6 0 16,1 3 0-16,-4-3 0 0,3 6 0 0,1-3 0 15,3 10-11-15,0-4 11 0,0 3-13 0,4 1 5 16,0 3 8-16,-1-1-8 0,-3 1 8 0,0 2-8 0,4 1 8 15,0 3 0-15,-1 3 8 0,-3 0-8 0,8 0 0 16,-8 3-15-16,0 3 3 0,0 1 0 16,4 5 12-16,-4 4 0 0,-4 3 0 0,4 3 0 0,-3 0 0 0,3 3 16 0,-7 0-3 15,4 0-1-15,-8-3-12 0,4 9 0 16,0-6 0-16,0 4 0 16,0-1 12-16,-3 0 0 0,3 0 0 0,-3-3 0 0,-1-3-4 0,1-3-8 15,-1 3 11-15,1-3-11 0,-4-4 8 16,3 1-8-16,-3-3 0 0,4-4 0 0,-4 1 0 0,0-1 0 0,0-9 0 15,0 0 0 1,0 0-41-16,0 0-15 0,0 0-4 0</inkml:trace>
  <inkml:trace contextRef="#ctx0" brushRef="#br0" timeOffset="-58021.035">5144 15217 1653 0,'0'0'69'16,"0"0"-55"-16,0 0-14 0,7 0 0 0,0 0 0 0,-4-4 0 31,1 4-24-31,3 0-8 0,-4-3-2 0,4 0 0 0,0 3 34 0,0-6 0 0,0 3 0 0,1-3 0 15,-1 6 0-15,3-4-13 0,-3 1 4 0,4-3 1 16,-1 6 8-16,4-6 0 0,1 3 0 0,-5-1 0 16,1 1 0-16,3-3 0 0,4 3 0 0,-4-7 0 15,0 7 0-15,0-6 0 0,7 6 0 0,-7-3 0 16,4-1 0-16,-1 1 0 0,1 0 0 0,0-4 0 16,-1 1 0-16,4 6 8 0,-6-4-8 0,2-2 11 15,-3 0-11-15,0-1 0 0,1 1 0 0,-1-1 0 16,-4 1 0-16,1 0 0 0,7-1 0 0,-8 1 0 15,-6-4 0-15,6-2 0 0,-3 2 0 0,0-6 0 16,0 10 0-16,-3-7 0 0,3 0 0 0,-4 4 0 16,-3-4 0-16,0 4 0 0,0-1 0 0,0 7 8 15,-3-10-8-15,-4 4 0 0,0-1 0 0,-4 4 0 16,4-4 0-16,-3 10 0 0,3-6 0 0,-8 5 0 16,-2-5-19-16,3 9 1 0,-4-3 0 0,0 0 0 0,-3 3 5 0,4 3 1 15,-8 0 0-15,4-3 0 16,0 13-23-16,-1-7-4 0,1 0-1 15,4 10 0-15,-8-4 40 0,7 4 0 0,-3 0 0 0,7 3 12 16,-4-4-12-16,8 7 0 0,-1 3 0 0,4 4 0 16,0-1 29-16,0-3 4 0,-4 6 1 0,8-3 0 15,3 7-34-15,-4-1 0 0,8 1 0 0,-4-1 0 16,3-5 0-16,-3 2 0 0,7-6 0 0,1 3 0 16,-5-9-19-16,4 3-10 0,0-6-3 0,0-1 0 15,4 1 32-15,3-7-9 0,0 1 9 0,0-4 0 0,0 0 0 0,0 1 0 16,4-7 0-16,-4 0 0 0,0-3-8 0,0-1-4 0,0-2 0 15</inkml:trace>
  <inkml:trace contextRef="#ctx0" brushRef="#br0" timeOffset="-16596.148">19283 15138 2366 0,'0'0'67'0,"0"0"15"0,0 0-66 16,0 0-16-16,0 0 0 0,0 0 0 15,0 0 0-15,0 0 0 0,0 0 0 0,0 0 0 16,0 0-20-16,0 0-2 0,0 0 0 0,0 0 0 15,0 0 9-15,0 0 1 0,0 0 1 0,0 0 0 16,0 0-14-16,0 0-3 0,0 0-1 0,0 0 0 16,0 0-18-16,0 0-3 0,0 0-1 0,0 0 0 15,0 0-26-15,0 0-6 0,0 0-1 0</inkml:trace>
  <inkml:trace contextRef="#ctx0" brushRef="#br0" timeOffset="291.713">6791 14549 1279 0,'0'0'26'0,"0"0"8"0,0 0-34 0,0 0 0 0,0 0 0 0,-7 6 0 15,7-6 34-15,0 0 0 0,0 0 0 0,0 0 0 16,0 6-13-16,0-6-2 0,-4 6-1 0,1 1 0 16,3-1-2-16,0 3-1 0,0-2 0 0,0-1 0 15,3 7 3-15,-3-1 1 0,4 7 0 0,-4-3 0 16,0 6-4-16,3-1-1 0,1 5 0 0,3-1 0 16,-3 6-14-16,-1-3 11 0,1 7-11 0,-1-1 10 0,1 1 2 15,3-1 1-15,-4 4 0 0,4-4 0 0,0 1 9 16,0-4 2-16,0 1 0 0,1-1 0 0,-1-6 3 0,0 6 1 15,0-2 0-15,-4-4 0 16,4-3-20-16,0 3-8 0,-3-7 8 0,-1 4-8 0,1-6 15 0,-4 3-3 16,3-3 0-16,1-4 0 0,-4 1-4 0,4-1 0 0,-4 1-8 15,0-7 12-15,0-6-12 0,0 0-10 0,0 0 2 16,0 0 0-16,0 0-6 0,0 0-1 0,0 0 0 16,0 0 0-16,-8-6 5 0,5-7 1 0,3-6 0 0,-7 1 0 15,7-4-22 1,-4 0-4-16,4-3-1 0,0-4 0 0,0-2 24 0,4 3 4 0,-1-4 8 0,1-2-13 15,-1 6 13-15,1-4 10 0,3-2-2 0,0-1 0 16,0 7-8-16,0-3 0 0,-3 6 0 0,6 0 0 16,-3 3 0-16,0 0 0 0,4 9 0 0,-4 1 0 15,0 2 0-15,0-2 0 0,0 9-10 0,0-7 10 16,4 7 0-16,-4 0 0 0,7 0 0 0,0 0 0 16,0 6-8-16,4 0 8 0,0 0 0 0,-1 0-9 15,4 10 9-15,-3-4 0 0,0 4 0 0,3-1 0 16,-4 10 0-16,1-3 0 0,-4 0 10 0,4 6-10 15,-8-3 15-15,5 3-3 0,-5-3-1 0,-3 3 0 16,0-3 13-16,-3 6 4 0,-4-3 0 0,0 0 0 16,-4 0-17-16,1 0-3 0,-1-3-8 0,1 3 12 15,-4-6-12-15,0 0 0 0,-4-3 0 0,0-1 0 16,1 4 0-16,-4-3-12 0,0 0 3 0,-4-1 0 16,0 1-9-16,-3-3-2 0,0-1 0 0,0-2 0 15,0 2 8-15,-1-3 2 0,1-2 0 0,0 2 0 0,0-6 10 16,0 4 0-16,0-4 0 0,-1 0 0 0,1 0 0 15,7 0 0-15,-3 0 0 0,6-3 0 0,0 0 23 0,-6 0 6 0,6 0 2 16,4 0 0-16,0 0-31 0,7 0 0 0,0 0 0 16,0 0 0-1,0 0-30-15,0 0-12 0,0 0-2 0,4-3-1 16,-1-6-30-16,4-1-5 0,0-2-2 0</inkml:trace>
  <inkml:trace contextRef="#ctx0" brushRef="#br0" timeOffset="893.619">7359 15072 1288 0,'7'7'54'15,"4"-1"-43"1,-4-6 1-16,3 9 0 0,1-6 0 0,-4-3 0 0,0 7 6 16,4-1 2-16,-1-3 0 0,1 0 0 0,-1 0 12 0,1 4 4 0,3-4 0 15,-3 0 0-15,-1-3-8 16,4 6-2-16,0-6 0 0,0 0 0 0,1 0-26 0,-1 0 8 0,0-6-8 0,3 6 0 15,-2-3 0-15,2-3 0 0,1-4-14 0,-1 4 5 16,1-4 9-16,-4-2 8 0,4 6-8 0,-8-4 11 16,5 1-23-16,-5-1-5 0,1-2-1 0,-1 2 0 15,1-2 18-15,-4-1 0 0,4 1-8 0,-1-1 8 16,-3-2 12-16,4-4 7 0,-4 3 1 0,-4-3 0 31,1 0-42-31,-1 1-8 0,1-4-2 0,-4 6 0 0,0-3 32 0,-4-6 0 0,1 9 0 0,-1-2 0 16,-3-1 0-16,4 3 0 0,-8 4 0 0,4-1 0 15,-3 1-14-15,-1 2 3 0,0 4 1 0,1 0 0 16,-11 6 2-16,3 0 0 0,-3 6 0 0,0 0 0 16,3 10-4-16,0-4 0 0,-3 7 0 0,4 3 0 15,-1 3-6-15,4 10-2 0,-4-1 0 0,1 7 0 16,2 0 7-16,5-4 1 0,-4 10 0 0,3-3 0 16,4 0 12-16,-4 3 0 0,4-6 0 0,4 6 0 15,-1-6 29-15,8-7 9 0,-1-2 2 0,1 2 0 16,3-3-20-16,-3-2-3 0,3-4-1 0,3-3 0 15,-3-3-6-15,4-4-2 0,-4-2 0 0,0-4 0 16,4 1-8-16,-1-7-11 0,1 3 3 0,-1-3 0 16,4-6-45-16,-3 0-9 0,0 0-2 15</inkml:trace>
  <inkml:trace contextRef="#ctx0" brushRef="#br0" timeOffset="1687.524">8474 14803 1335 0,'0'0'29'0,"0"0"7"0,0 0 0 0,0 0 2 0,0 0-30 0,0 0-8 0,0 0 0 0,0 0 0 15,0 0 0-15,0 0 0 0,0 0 0 0,-4-7 0 16,4 7-24-16,-7-6-7 0,0 6-1 0,-3 0 0 15,-1-3 20-15,-3 3 3 0,3 0 1 0,-3 3 0 16,0-3 8-16,-4 10 0 0,4-7 0 0,-3 6 0 16,-1-6 0-16,0 7 0 0,1-1 0 0,-1 0 0 15,4 4-12-15,-4 0 0 0,4 2 0 0,-3-2 0 16,2 9 12-16,1-3 0 0,0-1 0 0,4 4 0 0,-4 3 0 16,-1 7 0-16,5-1 0 0,-1 0 0 0,-3 10-12 15,0 0 0-15,0 0 0 0,3 3 0 16,-3-4-16-16,0 4-3 0,4-3-1 0,-5-3 0 0,8-4 15 15,0 1 2-15,0-4 1 0,4-6 0 16,-1-3-3-16,8 0-1 0,-1-6 0 0,1-1 0 16,3-2-47-16,0-7-10 0,0-3-1 0,4 4-1 0,-1-4 69 15,4-6 8-15,0-4 12 0,0 7-2 0,1-6 46 0,2 0 10 0,-3-4 2 16,4-2 0-16,-4-1-29 0,7 4-6 16,-7-7-1-16,4 1 0 0,3-4 10 0,-3-3 2 0,3 0 0 15,0-6 0-15,-3-4-36 0,3 1-8 0,-3-10 0 0,3 3 0 16,-4-5 0-16,5-4-17 0,-8 0 4 0,3-1 1 15,1 1 12-15,-4 0 0 0,0 7 0 0,-3-4 0 16,3 3 0-16,-4 0 0 0,-3 7 0 0,4-1 0 16,-4 10 0-16,-3 3 0 0,3 3 0 0,-4 7 0 15,1-4 0-15,-4 13 10 0,3-6-2 16,-3 9 0-16,0 0 13 0,0 0 3 0,0 0 0 0,0 0 0 16,0 0-24-16,0 9 0 0,0 4 0 0,0-1 0 15,0 10 0-15,0 0 0 0,0 3 0 0,0 0 0 16,0 10 0-16,0-1 0 0,0 1 0 0,0 2 0 15,0-2 30-15,0-1 2 0,0 1 0 0,0-1 0 16,4-6-18-16,-1 4-3 0,1-7-1 0,-1 0 0 16,1-6 10-16,3 0 1 0,-4-10 1 0,5 4 0 15,-1 2-22-15,0-5 0 0,0-4 0 0,3-3 0 16,-3 6 0-16,4-9-8 0,-4 4 0 0,0-4 0 16,4 0-13-16,-4-4-3 0,0 4 0 0</inkml:trace>
  <inkml:trace contextRef="#ctx0" brushRef="#br0" timeOffset="2549.496">9035 14878 1456 0,'0'0'41'0,"0"0"9"0,0 0-40 16,0 0-10-16,0 0 0 0,0 0 0 0,0 0 22 0,0 0 2 0,-7 3 1 0,7-3 0 15,-7 3-25-15,3 3 0 0,0-2 0 0,-3-1 0 16,4 6 0-16,-1-6-11 0,-3 10 11 0,4-7-12 16,-1 4 12-16,1 2 8 0,-1 1-8 0,-3 2 11 15,4-2 9-15,-1 9 1 0,1-3 1 0,3-1 0 16,0 1-22-16,0-3 0 0,3 6 0 0,1 0 0 16,-1-7 0-16,1 7 0 0,3 0 0 0,-4-3 0 15,4-3 0-15,4 0 0 0,-4 2 0 0,4-2 0 16,3-3 0-16,-4 2 0 0,4-5 0 0,0-1 0 15,1 4 0-15,2-7 0 0,-3 3 0 0,0-6 0 16,1 1 0-16,-1-1 0 0,-4-6 0 0,8 3 0 16,-4-4-16-16,0-2-2 0,0 0 0 0,0 0 0 15,0-7 6-15,1-3 2 0,-5-2 0 0,4 2 0 16,0-6 10-16,-3 0 0 0,3 3 0 0,0-3 0 16,-3 0 25-16,-1 3 1 0,-3-6 0 0,4 3 0 15,-4 0-11-15,4-3-3 0,-4 0 0 0,0 0 0 16,0 0-12-16,-4 0 9 0,1 0-9 0,3 3 8 0,-4 3-8 0,1 4 0 15,-1-4 0-15,1 3 0 16,-4 3 0-16,4 4 0 0,-4 0 0 0,-4-4 0 0,4 10-14 16,-4-3 2-16,-3-1 0 0,4 1 0 15,-4 0-12-15,3 0-3 0,-3 6 0 0,7 0 0 16,-7-4-8-16,0 4-1 0,7 0-1 0</inkml:trace>
  <inkml:trace contextRef="#ctx0" brushRef="#br0" timeOffset="3089.1">9934 14850 1724 0,'0'0'38'0,"0"0"8"0,0 0 2 0,0 0 0 0,0 0-39 15,0 0-9-15,0 0 0 0,0 0 0 0,0 0 0 0,0 0 0 0,-10 0 0 16,3 0 0-16,0 0 0 0,-1 0-11 0,-2 0 3 0,-1 0 0 16,-3 0 8-16,0 0 11 0,0 0-3 0,0 6 0 15,-4-3-8-15,4 0 0 0,0 4 0 0,-4-1 0 16,4 0 0-16,-3 3 0 0,-1-2 0 0,4 5-11 16,0 1 3-16,0-4 0 0,3 4 0 0,0 6 0 15,1-4 32-15,-1-2 6 0,4 6 2 0,-3-1 0 16,3 1-32-16,3 0 0 0,-3 0 0 0,3 6 0 31,1-6-20-31,3 3-9 0,0 0-3 0,3-3 0 0,-3 2 32 0,8 1 0 0,-5-3 0 0,4 0 0 16,0-6 0-16,0 2 0 0,4-5 0 0,-4-1 0 15,3 0 0-15,5-5 0 0,-5 5-12 16,4-3 3-16,-3-3-7 0,3 1 0 0,0-4-1 0,0 0 0 16,-3 0-22-1,3-4-4-15,0 1-1 0,-3 0 0 0,-1 0-15 0,1 0-3 16,-1 3-1-16</inkml:trace>
  <inkml:trace contextRef="#ctx0" brushRef="#br0" timeOffset="3669.194">10231 14862 1494 0,'0'0'32'0,"0"0"8"0,0 0 0 0,0 0 3 0,0 0-35 15,0 0-8-15,0 0 0 0,0 0 0 0,-11 0 18 0,11 0 2 0,-7 7 0 0,-4-4 0 16,1 0-20-16,-1 0 0 0,1 3 0 0,-1-6 0 16,0 10 0-16,1-1 0 0,-1-3 0 0,1 7 0 15,-1-4 0-15,0 1 0 0,1-1 0 0,-1-3 0 16,4 10 0-16,-3-7 0 0,3 1 0 0,0 2 0 16,0 4-22-16,-1-3-8 0,1-1-2 0,4 1 0 15,-1-1 32-15,1 4 0 0,3-4 0 0,3 10 0 16,-3-9 20-16,4 9 9 0,3-6 3 0,-4 2 0 15,5-5-32-15,2 3 0 0,-3-1 0 0,4-2 0 16,-1-4 0-16,4 4 0 0,1-7 8 0,-1 3-8 16,3-5 0-16,-3 2 0 0,8-3 0 0,-5-3 0 15,1 0 0-15,0-3 0 0,-4-3 8 0,3 2-8 16,-3-5 21-16,4 6 2 0,-4-7 0 0,0 1 0 16,0-3-14-16,-3-1-9 0,3-6 12 0,-3 0-12 15,-1 1 0-15,1-8 0 0,-4 8-12 0,0-11 3 16,0 7-7-16,-4-3 0 0,1-3-1 0,-4 3 0 15,0 0-18-15,-4-3-3 0,1 9-1 0,-4-9 0 16,-4 9 22-16,4 0 4 0,-3-3 1 0,-1 10 0 16,-3-1 12-16,0-3 0 0,3 7 0 0,-3 0 0 0,4-1-12 0,-1 7 0 15,4-6 0-15,-4 9 0 16,4-4-29-16,0 4-6 0,-3-3-1 0</inkml:trace>
  <inkml:trace contextRef="#ctx0" brushRef="#br0" timeOffset="4192.596">10580 14909 1796 0,'0'0'40'0,"0"0"8"0,0 0 1 0,0 0 1 0,0 0-40 0,0 0-10 0,0 0 0 0,0 0 0 15,0 0-29-15,0 0-8 0,0 0-2 0,0 0 0 16,0 0 21-16,0 0 4 0,0 10 1 0,0-10 0 16,-4 6 13-16,4-6 0 0,0 0 0 0,0 6-9 15,0 7 9-15,0-4 0 0,0 1 0 0,0 2 0 16,0 1 0-16,4-1 14 0,-4 4-3 0,3-4-1 15,4 4-10-15,0 0 0 0,0-1 0 0,1 1 8 16,2 3-8-16,1 0 10 0,-1-4-10 0,1 7 10 16,3 0-10-16,-3-3 0 0,3 0 0 0,0-6 0 0,3 5 0 15,1-2-9-15,-4-3 9 0,4-4-13 0,-1-3 0 0,1-3 0 16,0 4 0-16,-1-7 0 0,5-3 13 0,-5-1 0 0,1-5 0 16,3 0 0-16,-3-4-11 0,-1 4 11 0,1-4-12 0,0-3 12 15,-4 1 0-15,0-1 16 0,0 0-2 16,-4 1 0-16,1-1 12 15,0 0 2-15,-1 1 1 0,-3-1 0 0,-3-3-2 0,3 0-1 0,-4-3 0 0,-3 7 0 16,0-4-26-16,-3-6 8 16,-1 6-8-16,1 0 0 0,-1-3 0 0,-3 10 0 0,0-10-14 15,0 9 5 1,0 4-27-16,0-4-6 0,3 7-1 0,-3 0 0 0,0-1-33 16,0 1-6-16,0 3-2 0</inkml:trace>
  <inkml:trace contextRef="#ctx0" brushRef="#br0" timeOffset="4582.94">11374 14869 1531 0,'0'0'64'15,"0"0"-51"-15,0 0 14 16,0 0 2-16,0 0 1 0,0 0 0 0,0 0-13 0,-4 6-2 0,0 0-1 0,1 3 0 16,3-2 4-16,-4 5 1 0,4 7 0 0,0-3 0 15,0-4 17-15,0 10 4 0,4-3 1 0,-4 0 0 16,0 3-19-16,3 0-4 0,1 3-1 0,0 0 0 15,-1 3 1-15,1-3 0 0,3 4 0 0,-4-1 0 16,4 0-4-16,0-3-1 0,-3 6 0 0,3-2 0 16,-4 2 3-16,1-3 0 0,3 4 0 0,-3-4 0 15,-1-6-16-15,1 3 0 0,-1-3 0 0,-3-3 0 16,4-4 0-16,-4 4-10 0,0-6 2 0,0-1 0 16,-4-2-39-16,4-4-7 0,0-6-2 0,0 0 0 15,0 0-14-15,0 0-3 0,0 0-1 0</inkml:trace>
  <inkml:trace contextRef="#ctx0" brushRef="#br0" timeOffset="5050.87">11349 14815 2139 0,'0'0'90'16,"3"-3"-72"-1,1 0-30-15,-1-3-7 0,1-1-1 0,-1-2 0 0,1 3 0 0,0-7 0 0,-1 7 0 0,1-4 0 16,3 1 9-16,0 0 2 0,3-4 0 0,1 1 0 16,-1-1 9-16,5 1-13 0,2-1 5 0,4 4 8 15,-3-4-15-15,3 7 5 0,4-4 1 0,0 4 0 16,3 6 9-16,0-3 0 0,-3 3 0 0,-1 0 0 15,-2 3 0-15,-1 6 0 0,0-2 0 0,0-1 0 16,0 7 8 0,-3-4 0-16,-4 4 0 0,0-4 0 0,-3 7-8 0,-1-4 0 0,-3 4 8 0,0-1-8 15,-3 1 0-15,-4 3 0 0,3-3-10 16,-6 6 10 0,-1-10-33-16,-3 13 0 0,-3-6 0 0,-4 3 0 0,0 0 13 0,-1-3 4 0,-2 6 0 0,-4-3 0 15,3 0 16-15,-3 0 0 0,0 0-8 0,-1-4 8 16,1 1 0-16,4 0 0 0,-1-3 0 0,0-1 0 15,1-2 8-15,-1-4-8 0,4 4 11 0,0-4-11 16,3 1 0-16,-3-4 0 0,4 0 0 16,-1-3 0-16,0 1 0 0,4-1 0 0,7-3-12 0,-10 3 3 15,-1-3-7-15,4 0-2 0,0-3 0 0,4 0 0 16,-4-4-66-16,3 4-12 0,0-3-4 0</inkml:trace>
  <inkml:trace contextRef="#ctx0" brushRef="#br0" timeOffset="5957.084">13169 15010 1926 0,'0'0'81'0,"0"0"-65"16,0 0-16-16,7 3 0 0,-7-3 0 0,7 0 0 16,-7 0-28-16,4-10-10 0,-1 10-2 15,1-6 0-15,-4 0 26 0,0-4 5 0,0-2 1 0,-4-1 0 16,1 1 8-16,-1-1 0 0,1-2 0 0,-4-4 0 15,0 6 0-15,0 1 11 0,-4-1-3 0,0 1 0 16,-3-1-8-16,4 0-14 0,-4 4 3 0,-4 0 1 16,4 2 10-16,0 1 0 0,-4 6 0 0,4 0-8 15,0 0 8-15,0 6 0 0,3-2 0 0,-3-1-8 16,0 9 8-16,0-2 0 0,3-1 0 0,1 4 0 16,-4 2-14-16,3 4-1 0,0-3 0 0,1 12 0 15,-4-9-16-15,0 9-3 0,3-3-1 0,0 3 0 16,1-3 22-16,3 7 4 0,-4-1 1 0,4-3 0 15,4 1 8-15,-4-1 8 0,7 0-8 0,0-3 11 16,0-3-11-16,7 0 0 0,-4 0 0 0,8-6 8 16,-1 2-8-16,8-5 0 0,0-4 0 0,3-2 0 15,3-1 0-15,1-3 0 0,3-6 0 0,1-3 0 16,2-1-12-16,1-2 1 0,0-4 1 0,0 1 0 16,-1-7-43-16,-2 3-9 0,-1-2-2 0,0-1 0 15,-3-3-29-15,-4 0-7 0</inkml:trace>
  <inkml:trace contextRef="#ctx0" brushRef="#br0" timeOffset="7257.536">13056 14580 1584 0,'0'0'35'0,"0"0"7"0,0 0 2 0,0 0 0 0,0 0-36 0,-3 6-8 0,-1 1 0 0,4-1 0 16,-3-3 0-16,3 10 0 0,0-4-10 0,0 0 10 15,0 4 0-15,0-4 0 0,0 4 8 0,0-1-8 16,0 4 24-16,0 3-3 0,0 0 0 0,0-1 0 16,3 8-9-16,1-4-3 0,-1 3 0 0,4 0 0 15,-3 3-9-15,3 0 8 0,0-3-8 16,0 7 8-16,0-7-8 0,4 0 0 0,-1 0 0 0,-3-3 0 15,0-3 0-15,4-1 0 0,-4-2 0 0,0 0 0 16,4-4 0-16,-4-2 0 0,0-1 0 0,0-3-11 16,0 1-7-16,0-1-2 0,0-6 0 0,0 0 0 15,0 0-20-15,0 0-4 16,0 0 0-16,0 0-1 0,-3 0-18 0,3-3-3 16,-4 0-1-16,4 3 0 0,-3-3 19 0,3-1 3 0,-3 1 1 15,3 3 0-15,0-3 2 0,-4 0 1 0,4 0 0 0,0 3 0 16,0-3 41-16,0 3 0 0,4-7 0 0,-4 7 0 15,4 0 28-15,-1 0 10 0,1 0 2 0,-1 0 1 16,1 0 18-16,3 0 3 0,-3 0 1 0,-1 0 0 16,1 0-8-16,-1 0-2 0,1-3 0 0,0 0 0 15,-1-3-24-15,1 3-5 0,-1-3 0 0,1-1-1 16,0-2-23-16,3-1 0 0,0-2 0 0,-4-4 0 16,4-3 0-16,4 4 0 0,-4-7 0 0,-3 0 0 15,3-3 0-15,0-3 0 0,-3-1 0 0,3 1 0 16,-4-3-13-16,-3 2-7 0,4-2-2 0,-4 6 0 15,0 3 9-15,-3 0 1 0,-1 3 1 0,1 4 0 0,-8 2-5 16,1 1 0-16,-1 8-1 0,-3-5 0 16,0 9 5-16,-7-3 2 0,3 3 0 0,-3 0 0 0,-4 3 10 0,4 6 11 15,-3-5-3-15,-1 8 0 0,0 7 4 0,1 3 0 16,-1 0 0-16,1 3 0 0,-1 3-12 0,4 7 8 16,-4-1-8-16,4 1 8 0,0 2-8 0,3-2 0 0,4-1 0 15,0 1 0-15,4-1 8 0,-1-6 0 0,4 4 0 16,4-4 0-16,-1-6 12 0,1 3 1 0,3-6 1 0,3-3 0 15,-3-1-14-15,8-5-8 16,-5-1 8-16,4-9-8 0,4 6-29 16,0-12-11-16,3 0-1 0</inkml:trace>
  <inkml:trace contextRef="#ctx0" brushRef="#br0" timeOffset="7827.878">15004 14778 2139 0,'0'0'90'15,"-7"-10"-72"1,3 4-66-16,-7-4-14 0,4-2-2 0,-3-1-1 0,-4-5 1 15,-4 5 1-15,0-3 0 0,-3-2 0 0,4 2 51 0,-8 3 12 0,4-5 0 0,0 5 0 16,-1 7-28-16,-2-4-4 0,-1 1 0 16,0-1 0-16,1 10 32 0,3-6-9 0,-4 6 9 0,4 0 0 15,-4 0 0-15,4 6 0 0,0-6 0 0,3 10-8 16,0-1-1-16,4 4 0 0,0-1 0 0,-4 4 0 16,8 6 1-16,-1 0 0 0,1 3 0 0,-1 0 0 15,4 6 8-15,4 4 0 0,-4-7 0 0,3 7 0 16,4-1 0-16,0 4 11 0,0-4-3 0,4-2 0 15,3-1 29-15,-4 0 6 0,4-2 1 0,4 2 0 16,-4-3-28-16,3-3-6 0,1 0-1 0,0-3 0 16,3 3 0-16,-4-6 0 0,-3 0 0 0,4 3 0 15,-4-6-9-15,0-1-11 0,0 1 3 0,0-3 0 16,-3-4-37-16,-1 0-7 0,-3-2-2 0,0-7 0 16,0 0-60-16,0 9-12 0</inkml:trace>
  <inkml:trace contextRef="#ctx0" brushRef="#br0" timeOffset="8772.402">14284 15154 1652 0,'0'0'34'0,"4"-3"9"0,3-4-35 0,3-5-8 0,1 3 0 0,3-4 0 16,0 0-40-16,4 1-9 0,-1-1-3 16,1 1 0-16,-4 2 32 0,-3-2 7 0,3 6 1 0,-4-1 0 15,4-2 12-15,0 3 16 0,1-1-3 0,2 1-1 16,-3-3 7-16,4 2 1 0,0 1 0 0,-1 0 0 16,1 0 15-16,0-1 3 0,-1 4 1 0,1 0 0 15,-1-3-28-15,-2 6-11 0,2-6 8 0,-3-1-8 16,4 7 0-16,-4-3 0 0,0 3 0 0,0-3 0 15,-3 3 0-15,-1 3 0 0,-2-3 0 0,2 3 0 16,-3-3 0-16,-3 7 0 0,3-1 0 0,-4 0 0 16,4 0 0-16,-3 7 0 0,-1-4 0 0,1 1 0 15,-1-1 0-15,-3-3 0 0,4 10 0 0,-4-7 0 16,3 1 0-16,-3 2 0 0,4-2 0 0,0-1 0 16,-4 1 0-16,3-4 0 0,1 3 0 0,-1-6 0 15,-3 7 0-15,4-4 13 0,-4 0 0 0,0 1 0 16,0-7-13-16,0 0 8 0,0 0-8 0,0 0 0 15,0 0 13-15,0 0-3 0,0 0-1 0,0 0 0 16,0 0-9-16,0 0 0 0,0 0 0 0,0 0 0 0,0 0 0 16,0 0 0-16,3-7 0 0,-6-2 0 15,3-4 0-15,-4 7 0 0,4-6 0 0,-3-1 0 0,3-3 0 0,0 4 0 16,0-4 0-16,0-3 0 0,0 4 0 0,0-1 0 16,3-3 0-16,-3 4 0 0,4-1 0 0,-1 3 0 0,1-2 0 15,3 2 0-15,-4 4 0 16,1-1-12-16,3-2 4 0,-4 9 8 0,4-7 0 0,1 4 0 0,-1-4 0 15,3 4 0-15,1-6-21 0,3 9 3 0,0-7 1 16,4 7 0 0,-4-3-19-16,3-1-4 0,1 1-1 0,0 3 0 0,-1 0 41 0,-3 3 0 0,4 0 0 0,0 0 0 15,-4 3 24-15,0-3 6 0,0 3 2 0,-3-3 0 16,-1 0-32-16,1 0 0 0,-4 6 0 0,0-6 0 16,0 4 12-16,-7-4-4 0,0 0-8 15,0 0 12-15,0 0-12 0,0 0-8 0,0 0 8 0,0 0-13 16,0 0-4-16,0 0-1 0,0 0 0 0,-7 3 0 15,0 3 29-15,0 3 5 0,0-2 2 0,-4-1 0 16,1 0-18-16,-1 4 0 0,0-1 0 0,-3 0 0 16,4 4 0-16,-4 0 0 0,-4-1 0 0,4 4 0 15,0 3 0-15,0-4 0 0,-1 7 0 0,1 0 0 16,0-6 0-16,0 9 0 0,4-3 0 0,-5 0 0 16,5 0-27-16,3 0-2 0,0 0-1 0,3-4 0 15,4 4 30-15,0-3 10 0,4-3 0 0,-1 0 0 16,1-1-10-16,3-8 0 0,3 5 0 0,1-3 0 15,3-2 0-15,0-4 0 0,4-3 0 0,3 0 0 16,0 0-15-16,4-6-8 0,0-1-1 0,-1 1-1 16,1-6 5-16,0-1 2 0,-1 4 0 0,1-4 0 0,-7-3 18 15,-1 4 0-15,1-1 0 0,-4-6 0 0,-3 7 0 0,-1 3 9 16,1-4-1-16,-8 0 0 0,4 1 5 16,-7-4 1-16,4-3 0 0,-8 7 0 0,1-4-5 0,-1-3-1 15,-3 4 0-15,-3-1 0 0,-4 0-8 0,0 1-14 0,-4-1 3 16,0 0 1-16,1 4-8 0,-5-1-2 0,1 7 0 15,0 0 0 1,3-4-19-16,1 10-4 0,-1-3-1 0,1 3 0 16,-1-3-20-16,0 3-4 0,4 3 0 0</inkml:trace>
  <inkml:trace contextRef="#ctx0" brushRef="#br0" timeOffset="9642.949">15565 14834 1350 0,'0'0'29'0,"0"0"7"0,0 0 0 0,0 0 3 0,0 0-31 0,0 0-8 0,0 0 0 16,0 0 0-16,0 0 9 0,0 0 1 15,0 0 0-15,0 0 0 0,0 0 32 0,-4 9 6 0,1-2 2 0,-1 2 0 16,4 4-31-16,0-1-7 0,4 1 0 0,-4-1-1 16,0 10-3-16,3-9-8 0,-3 9 12 0,4-7-4 15,-4 4 2-15,3 0 0 0,-3 0 0 0,4 3 0 16,-4-3-10-16,0-1 0 0,3 4 0 0,-3-3 0 15,0 0 0-15,4 0 0 0,-4-3 0 0,0-1 0 16,0-2 0-16,3-7 0 0,-3 7 0 0,0-7 0 16,0-6 0-16,0 0 0 0,4 6 0 0,-4-6 0 15,0 0 0-15,0 0 0 0,0 0 0 0,0 0 0 16,0 0 0-16,0 0-14 0,3-6 3 0,-3-7 1 16,4 4 2-16,-1-7 0 0,-3 1 0 0,4-4 0 15,-1-3 8-15,-3 0 0 0,4-3 0 0,-1 0 0 16,-3-4 0-16,7 4 0 0,-3-3 0 0,0 0-12 15,3 3 12-15,0-3 0 0,0-4 0 0,0 10 0 16,0 3 0-16,0 1-8 0,3-4 8 0,-2 9-8 16,-1 4 8-16,0-4-8 0,0 7 8 0,3 0-8 15,1-1-1-15,-4 1 0 0,7 6 0 0,-3 6 0 16,-1-3 9-16,4 1 0 0,-3 5 8 0,3 0-8 16,-3 1 15-16,-1 2-2 0,1 1 0 0,-1 3 0 15,-3-4-13-15,0 10 0 0,0-3 0 0,-3 0 0 16,0 3 0-16,-1-3 0 0,-3-1 0 0,0 4 0 15,0-3 0-15,0 3-8 0,0-3 8 0,-3 0-13 16,3-4 13-16,-4-2 0 0,0-1 0 0,4 1 0 16,0-4 0-16,-3 1 0 0,3-7 0 0,0-3 0 15,0 0 0-15,0 0 0 0,0 0 0 0,0 0 0 0,0 0 0 16,0 0 0-16,0 0 0 0,0 0 0 0,0 0 0 16,0 0 0-16,7 0 0 0,0-9 0 0,-3 2 0 15,3-2 0-15,-4-4 0 0,4 4 0 0,0-7 0 0,0-3 0 16,0 7 0-16,4-4 0 0,-4-6 0 15,4 3 0-15,3 1 0 0,-4-4-9 0,8 3 9 0,-4 0 0 16,0 0 0-16,0 4 0 16,4-4-21-16,-4 6-9 0,0 1-2 0,-3 2 0 0,3 4 20 0,0 0 3 0,-3 3 1 15,-4 3 0-15,3 0 38 0,-3 3 8 16,0 3 2-16,0 0 0 0,-3 4-32 0,3 2-8 0,-4 1 0 0,1 6 0 16,-4-4 0-16,4 10 0 0,-4-6 0 0,3 3 0 15,-3 3 8-15,4-3 0 0,-4 3 0 16,3-3 0-16,1 0-8 0,-4-3 0 0,3 3 8 0,1-3-8 15,-4-4 12-15,3 1-3 0,1 0 0 0,-4-10 0 16,3 7-9-16,1-4-11 0,-4-3 3 0,0-6 0 16,0 0-5-16,0 0-1 0,0 0 0 0</inkml:trace>
  <inkml:trace contextRef="#ctx0" brushRef="#br0" timeOffset="10275.649">16641 14928 1409 0,'17'-3'29'0,"-10"0"7"0,0 0-28 16,-3-7-8-16,3 10 0 0,0-6 0 0,-4-3 0 0,1-1 0 0,-1-2 0 0,1-1 0 15,-4 1-8-15,0-1-4 0,-4 4 0 0,1-4 0 16,-1 4 20-16,-3-4 3 0,0 4 1 0,0-4 0 16,-3 7-12-16,-1-4 0 0,-3 1 0 0,0 3 0 15,-4 3-24 1,-3-4-6-16,0 1-2 0,0 6 0 0,0 0 32 0,-1 6 13 0,-2 1-1 0,3 2 0 16,-4 4-12-16,0-1-16 0,0 7 3 0,1 3 1 15,-1 0 12-15,4-3 16 0,0 9-3 0,0-3-1 16,3 0-12-16,4 3-16 0,0-3 3 0,3-3 1 15,1 7 12-15,3-11 0 0,-1 7 0 0,5-6 0 16,3 0 23-16,3 0 7 0,1 0 2 0,3-4 0 16,0-2-32-16,0 0 0 0,4-1 0 0,-1-3 0 15,1-2 9-15,3-4-9 0,0 0 8 0,0-3-8 16,0 0 8-16,4 0-8 0,0-3 8 0,-1-3-8 16,4-1 0-16,-3-2 0 0,3-4 0 0,-3 1 0 15,3-4 0-15,-3 0 8 0,-1-2-8 0,1-1 12 16,0-3-1-16,-4 0 0 0,3-3 0 0,-3 3 0 15,4-3-2-15,-4-3 0 0,0-4 0 0,4 4 0 16,-7 3 3-16,3 3 0 0,-4 3 0 0,1 3 0 16,-4-2-12-16,0 11-11 0,0-2 3 0,-4 3 0 15,-3 6-4-15,0 0-1 0,0 0 0 0,0 0 0 16,0 6 13-16,4 7 0 0,-4 2 0 0,0 1 0 0,-4 3 0 16,4 6 0-16,-3-3 0 0,3 6 0 0,-4 0 0 0,4 0 12 15,0 1-3-15,0-1 0 0,0 0-9 16,0-3 0-16,0 0 0 0,4 0 0 0,-4-3 28 0,3-6 3 15,5 6 1-15,-5-6 0 16,4-7-20-16,0 4-3 0,0-4-1 0,0-3 0 16,0 0-38-16,0-2-8 0,0-1-2 0,1-3 0 15,-1-3-35-15,0-4-7 0</inkml:trace>
  <inkml:trace contextRef="#ctx0" brushRef="#br0" timeOffset="11063.949">17339 14928 1743 0,'0'0'49'0,"0"0"11"15,4-3-48-15,-4-3-12 0,0 6 0 0,0-3 0 16,0-4 0-16,-4 1-12 0,-3 0 3 0,0-1 0 16,-4 1 9-16,-3-3 0 0,0 3-9 0,0-4 9 15,-4 1 0-15,-3 2 0 0,-4-2 0 0,4 3 0 0,-3 3-9 0,-1-1 9 16,-3-2-12-16,3 6 12 0,-3 0 0 0,0 6 0 0,3-6 0 0,-3 7 0 16,-1-1 0-16,-2 3 0 15,2 4-8-15,1 0 8 0,0 2 0 0,0-2-8 0,3 9 8 0,0-3 0 16,4-1 0-16,0 7 0 0,7-6 0 0,-4 3 0 15,8 0-13-15,-1 0 1 0,1-3 0 0,3 0 0 32,3 0-16-32,4-4-2 0,0 1-1 0,0 0 0 0,4-7 51 0,3 4 9 0,0-1 3 0,0-3 0 15,3 1-17-15,1-7-3 0,3 6-1 0,0-5 0 16,0-4 2-16,0 0 1 0,4 0 0 0,0-4 0 16,-1-5 19-16,4 6 4 0,1-3 1 0,-1-4 0 15,0 1-15-15,-3-4-3 0,3-6-1 0,-4 4 0 16,1-4 5-16,3 0 0 0,-3 0 1 0,-1-3 0 15,1 0-25-15,-4 0 0 0,0-3 8 0,0 7-8 16,-3-4 0-16,0 0 0 0,-1 0-10 0,1 0 10 16,-4 9-12-16,0 1 3 0,-4-1 1 0,1 4 0 15,-1-4 8-15,1 7-13 0,-1 0 5 0,1-4 8 16,0 7 0-16,-4 3 0 0,3 0 0 0,-3 0 0 16,0 0 0-16,0 0 0 0,7 0 0 0,0 0 0 15,-7 0 0-15,4 3 0 0,3 3 0 0,0 4 0 16,-4-4-11-16,4 7 11 0,0-1-8 0,-3 4 8 15,3 0 0-15,0-1-8 0,0 7 8 0,4 3 0 16,-4 0 0-16,3 4 0 0,-3-4 0 0,0 6 0 16,1-3 0-16,-1 7 0 0,0-4 0 0,0 1 0 15,-4 2 0-15,1 0 0 0,-1-2 0 0,1 2-8 0,-4 1 8 0,0-4 0 16,-4 4 0-16,1-4-8 0,-4-3 8 0,0 7 0 16,-4-4 0-16,0-3-8 0,1 7 8 0,-8-7-10 0,8 0 10 15,-8-3-10-15,4-3-2 0,-4 0 0 0,4-9 0 16,0 2 0-16,0-5-4 0,0-4 0 15,0-3-1-15,0 0 0 0,0-3-3 0,-1 0-1 0,1 0 0 16,0-3 0-16,-3-3 21 0,2 0-11 0,1-4 11 0,0 1-8 16,4 3 8-16,-1-4 0 0,0 1 0 0,1-1 0 15,-1-2 0-15,4 6-8 0,0-4 0 0,0 1 0 32,0-1-96-32,-4-2-20 0,4-1-3 0</inkml:trace>
  <inkml:trace contextRef="#ctx0" brushRef="#br0" timeOffset="11765.199">17526 15144 1566 0,'0'0'34'0,"0"0"7"0,0 0 2 0,0 0 1 0,0 0-35 0,7 0-9 0,-3 0 0 0,3 0 0 32,3 0-103-32,-3 0-22 0,4-6-5 0,-1 0-1 0,1 3 102 0,3-3 20 0,0-4 9 0,4 1-8 15,0-1 18-15,-1 1 4 0,4-4 1 0,0 1 0 16,1-1 1-16,6-2 0 0,-3-4 0 0,3 3 0 15,-3-6-7-15,6 3-1 0,-3-6 0 0,1 10 0 16,-5-4 18-16,-2 3 3 0,-1-3 1 0,-4 7 0 16,1-4-13-16,-4-3-2 0,-3 7-1 0,-1-1 0 15,-3 7-4-15,-3-4-1 0,-1 1 0 0,1 0 0 16,-4 2-9-16,-4 1 0 0,1-3 0 0,-1 2 0 16,-6 1 0-16,-1 3 0 0,1 0 0 0,-5-3 0 0,1 6 0 0,-3 0 0 15,-4 0 10-15,-1 9-10 16,1 0 9-16,0 1-9 0,-4-4 0 0,4 7 9 15,-3 5-9-15,2-2 0 0,-2 3 0 0,2 3 0 16,1-3 0-16,0 9 8 0,0-3-8 0,7 0 0 16,-4 0 0-16,4 3 8 0,4-6-8 0,-1 7 0 15,4-4 0-15,3 0 8 0,1 0-8 0,3 0 0 16,3 0 0-16,4-3 0 0,4 3 0 0,0-3 0 16,3 0 9-16,3-3 3 0,4 0 1 0,1-1 0 15,-1-2 14-15,4-3 2 0,3 5 1 0,-4-5 0 0,5-4-30 16,-1-2 0-16,4 5 0 0,-4-6 0 0,-3-6 0 15,3 4 0-15,-7-4-11 0,4 0 11 16,-4 0-52-16,-4 0-2 0,5-4-1 0,-5 1 0 16,-3-3-30-16,0-3-7 0,1 2 0 0</inkml:trace>
  <inkml:trace contextRef="#ctx0" brushRef="#br0" timeOffset="12225.958">18697 15461 2625 0,'21'32'55'0,"-17"-20"12"0,3-3-54 0,-4-2-13 0,5-1 0 0,-5-3 0 16,-3-3-72 0,0 0-16-16,0 0-4 0,0 0-1 0,0 0 22 15,0 0 5-15,0 0 1 0,0 0 0 0,0 0 25 16,0 0 4-16,0 0 2 0,0 0 0 0,0 0-6 0,0 0 0 0,-3-9-1 0</inkml:trace>
  <inkml:trace contextRef="#ctx0" brushRef="#br0" timeOffset="20371.467">14859 14828 874 0,'0'0'19'0,"0"0"4"0,0 0 1 0,0 0 1 0,0 0-25 0,0 0 0 0,0 0 0 0,0 0 0 15,4-7 8-15,-4 7-8 0,3-6 8 0,-3 6-8 16,4-3 8-16,-1 0-8 0,1-3 0 0,-4 6 8 16,0 0 3-16,0 0 0 0,0 0 0 0,0 0 0 15,0 0 2-15,0 0 1 0,0 0 0 0,0 0 0 16,0 0-14-16,0-7 0 0,-4 1 8 0,4 6-8 15,-3-3 0-15,3 3 0 0,0 0 0 0,0 0 0 16,-4-6 27-16,4 6 2 0,-3-3 1 0,3 3 0 16,0 0 6-16,0 0 2 0,0 0 0 0,0 0 0 15,0 0 35-15,0 0 7 0,0 0 2 0,0 0 0 16,0 0-29-16,0 0-5 0,0 0-2 0,0 0 0 16,0 0-16-16,0 0-3 0,0 0-1 0,0 0 0 15,0 0-14-15,0 0-4 0,0 0 0 0,0 0 0 16,0 0-8-16,-8 3 0 0,5 6 0 0,3-3 8 15,-4 1-8-15,4 2 0 0,-3 0 0 0,3-2 0 0,0 2 0 0,3 1 8 16,-3-1-8-16,4-3 0 0,-1 10 0 16,1-4 0-16,3 1 0 0,-3 0 0 15,3 2 9-15,3 4-9 0,-3 0 10 0,4 0-10 0,-4-4 9 0,4 10-9 16,-1-3 8-16,-3 0-8 0,0 0 0 0,0 0 8 16,-3 0-8-16,-1-3 0 0,1 3 0 15,-1 0 0-15,-3 0 8 0,4-6-8 0,-4-1 0 0,0 1 0 16,0-7 0-16,0 4 0 0,0-4 0 0,0 1 8 0,0-1-8 15,0-3 8-15,0-6-8 0,0 7 0 0,0-7 0 0,0 0 8 16,0 0 4-16,0 0 0 0,0 0 0 16,0 0 0-16,0 0 6 0,0 0 2 0,0 0 0 0,0 0 0 15,0 0-20-15,0 0 0 0,0 0 0 0,0 0 0 16,0 0 0-16,0 0-9 0,0 0 9 0,0 0-12 16,0 0 12-16,0 0 0 0,0 0 0 0,0 0 0 15,0 0-8-15,0 0 8 0,0 0-8 0,0 0 8 16,0 0 0-16,0 0 16 0,0 0-3 0,0 0 0 15,0 0-13-15,0 0 0 0,0 0 0 0,0 0 0 16,-7-4 0-16,0 1 0 0,0-3 0 0,3 6 0 16,-3-9 0-16,4 2 0 0,-1-5 0 0,1-1 0 15,-1 4 0-15,1-7 0 0,-1 1 0 0,4 2 0 16,-4-6 0-16,4 0 0 0,0 1 0 0,0-8 0 16,0 8 0-16,4-11 0 0,-4 7-12 0,4-6 12 15,-1 0 0-15,1-3 0 0,3-1 8 0,0 1-8 16,0 0 0-16,3-1 0 0,1 4 0 0,-1-3 0 15,1 6 0-15,0-1 0 0,3 5 0 0,-4-1 0 16,4 0-15-16,-3 3-2 0,3-3-1 0,0 3 0 0,0 3 18 16,4-2-8-16,0 2 8 0,-1 0 0 0,1 4-12 15,0-4 4-15,-4 10 8 0,3-4-13 0,-3 1 13 16,1 3 0-16,-1 2-10 0,0-2 10 16,-4 0 0-16,1 6-11 0,0-3 11 0,-1 0-8 0,1-4 8 0,-1 7 0 15,-3 0 0-15,0 0-8 0,0 0 8 0,-3-3 0 16,3 3-9-16,0 0 9 0,0 0-12 0,-3 0 3 15,3-3 0-15,-4 3 0 0,-3 0 9 0,0 0-12 0,0 0 12 0,0 0-12 16,0 0 12-16,0 0 0 0,0 0 0 16,0 0 0-16,0 0 0 0,0 0 0 0,0 0 0 0,0 0-8 15,0 0 8-15,0 0 0 0,0 0 0 16,0 0 0-16,0 0 0 0,0 0 0 0,0 0-12 0,0 0 4 16,0 0-18-1,0 0-3-15,0 0-1 0,0 0 0 0,0 0 13 0,0 0 2 0,0 0 1 0,0 0 0 16,0 0 14-16,0 0-9 0,0 0 9 0,4-6-8 15,-1 3-90-15,1-4-18 0</inkml:trace>
  <inkml:trace contextRef="#ctx0" brushRef="#br0" timeOffset="87893.454">19717 14517 930 0,'0'0'19'0,"0"0"5"0,0 0-24 0,-4-3 0 0,1-3 0 0,3 6 0 16,-7-3 40-16,7 3 2 0,-4-3 1 0,-3-1 0 15,7 4-17-15,-7-3-3 0,3 0-1 0,4 3 0 16,-7 0 9-16,7 0 1 0,-7-6 1 0,7 6 0 15,-7 0-19-15,7 0-4 0,0 0-1 0,0 0 0 16,-7 0 43-16,7 0 8 0,0 0 1 0,0 0 1 16,0 0-48-16,0 0-14 0,0 0 0 0,0 0 8 15,0 0 44-15,0 0 10 0,0 0 2 0,0 0 0 16,0 0-20-16,0 0-4 0,0 0-1 0,0 0 0 16,0 0-11-16,0 0-3 0,0 0 0 0,0 0 0 15,0 0 16-15,-3 12 3 0,3-2 1 0,0-1 0 16,0 1-21-16,0-4-4 0,3 10 0 0,-3-4-1 15,4 1-19-15,-1 2 0 0,1-2 0 0,-1 0 0 16,1-1 0-16,-4 7 0 0,3-3 0 0,1-4 0 0,-1 7 0 16,-3-3 0-16,0-4 0 0,4 10 0 0,-4-9 0 15,0 9 0-15,0-10 0 0,0 10 0 0,0-3 0 16,0-3 0-16,0-1 0 0,0 4 0 0,0-3 0 0,0-4 0 16,0 7 0-16,0-3 0 15,0-4 0-15,0 1 0 0,0-4 0 0,0 1 0 0,0 2 0 0,4-2 0 0,-4-1 0 16,0 0 0-16,0 1 0 0,3 2 0 0,-3 1 0 15,0-4 0 1,0 4 0-16,4-4 0 0,-4-6 0 0,0 10 0 0,0-7 0 0,0-6 0 0,0 0 0 16,0 10 0-16,0-10 0 0,0 0 0 0,0 6 0 0,0-6 0 15,0 0 0-15,0 0 0 0,0 0 0 0,0 0 0 16,0 0 36-16,0 0 4 0,0 0 1 0,0 0 0 16,0 0-14-16,-7-3-3 0,3-3-1 0,0-1 0 15,1-2-23-15,-1-1 0 0,1-2 0 0,3-4 0 16,-4 4 0-16,4-7 0 0,0 6 0 0,0-9 0 15,0 7 0-15,0-4 0 0,0-6 0 0,0 6 0 16,4-9 0-16,-4 6 0 0,0-3 0 0,3-4 0 16,-3 4 0-16,0-3 0 0,4 3-10 0,-4 3 10 15,0-3 0-15,0 3 0 0,0 3 0 0,-4-9 0 16,4 12 0-16,0-6 0 0,-3 0 0 0,-1 4 0 16,4-1-8-16,-3-3 8 0,3 0 0 0,-4 6 0 15,1 1-9-15,3-1 9 0,0 3 0 0,-4-2-9 16,4 5 9-16,-3 1 0 0,3 3 0 0,-4-1 0 15,4 7 0-15,0 0 0 0,0 0 0 0,0 0 0 16,0 0 0-16,0 0-8 0,0 0 8 0,0 0 0 16,0 0 0-16,0 0-10 0,0 0 10 0,0 0 0 0,0 0 0 15,0 0 20-15,0 0-2 0,0 0-1 16,0 0-17-16,0 0 0 0,0 0 0 0,0 0 0 0,0 0 0 0,4 7 0 0,-4-7 0 16,0 9 0-16,3 0 0 0,-3 1 0 15,4-1 0-15,-1 4 0 0,1-4 0 0,3 1 0 0,-4-4 0 0,1 6 0 16,3-2 0-16,0-1 0 0,0 1 0 0,0-4 0 15,0 6-15-15,0-2-6 0,4-1-2 0,-1 4 0 16,1-4 23-16,0-3 0 16,-1 7 0-16,1 0 0 0,3-4 0 0,-4 0 0 0,1 1 0 0,0 2 0 15,-1-2 0-15,1-4 0 0,-1 7 0 0,1-1 0 16,0 1 0-16,-4-4 0 16,0 4 0-16,3-1 0 0,-3 4 0 0,0-4 0 0,4 1 0 0,-4-1 0 15,0-2 0-15,-3-4 0 0,3 4 0 0,0-7 0 16,-4 3 0-16,1-3 0 0,-1-3 0 0,4 3 0 15,-7-3 0-15,4-3 12 0,-1 3-12 0,4-9 12 16,-3 9-2-16,3-3 0 0,-3-7 0 0,-1 7 0 16,1-6-10-16,-1-1 8 0,4 4-8 0,-3-7 8 15,3 1-8-15,-4-4 0 0,1 4 0 0,3-4 0 16,-4-3-9-16,1 3-1 0,3 1 0 16,-3-4 0-16,3-3-1 0,-4 6 0 0,1-3 0 0,-1 1 0 15,1-1 11-15,-1 3 0 0,-3-3-9 0,4-3 9 16,-1 7 0-16,1-4 0 0,-1 0 0 0,1 0 0 15,-1 4 0-15,1-4 0 0,-1 6 0 0,1 1 0 16,3-1 0-16,-3 4 0 0,3-1 0 0,-4 4 0 16,1 0 0-16,-1 0 0 0,1-1 0 0,-4 7 0 15,0 0 16-15,0 0 8 0,0 0 2 0,3 7 0 0,4-1-26 16,-3 0-9-16,-1 3 0 0,1 4 0 16,-1 0 9-16,-3 2 12 0,4-2-2 0,-4 9-1 0,3-3-9 15,-3-1 0-15,0 1 0 0,0-3 0 0,0 6 0 16,4-3 0-16,-4-1 0 0,0 1 0 15,4-3 0-15,-4 6 0 0,0-3 0 0,3 0 0 0,-3 2 0 16,4-2 0-16,-1 0 0 0,1 3 0 0,-1 3 0 0,1 3 0 16,3 1 0-16,-4-4 0 0,1 3 0 0,3-3 0 15,-4 0 0-15,1-3 0 0,3 0 0 0,-4-3 0 0,5 0 0 16,-5-1 0-16,1-8 8 0,-1 2 0 0,1 1 0 0,-1-1 0 16,1-2-8-16,-1-4 0 0,-3 0 0 15,4 4 0-15,-1-4 0 0,-3 0 0 0,0-6 0 16,4 7 0-16,-4-1 0 0,0-6 0 15,3 6 0-15,-3-6 0 0,0 3 0 0,0-3 0 0,0 0 0 0,0 0 0 16,0 0-11-16,0 0-4 0,0 0-1 0,0 0 0 16,0 0-96-16,0 0-19 0,0 0-4 15</inkml:trace>
  <inkml:trace contextRef="#ctx0" brushRef="#br0" timeOffset="88351.413">20518 14828 1355 0,'0'0'28'0,"0"0"8"0,0 0-36 0,-4 6 0 0,4-6 0 0,-4 3 0 16,4-3 79-16,0 13 9 0,0-13 1 0,0 6 1 15,0 0-46-15,0-6-8 0,0 7-3 0,0-1 0 16,0-6 39-16,0 6 8 0,0-6 2 0,0 9 0 15,0-9-30-15,4 7-5 0,-4-7-2 0,0 6 0 16,0 0-35-16,4 7-10 0,-4-7 0 0,0 4 0 16,3-4 34-16,-3 6 2 0,0-5 1 0,0 2 0 15,0 0-29-15,0 1-8 0,0-4 0 0,0 0 0 16,0 7 10-16,0-4-2 0,0-2-8 0,0-1 12 16,0 3-12-16,0 1 0 0,4-4 8 0,-4 0-8 15,0 0 0-15,0-6-16 0,0 7 3 0,0-7 1 16,0 0-84-16,0 0-16 0,0 0-3 0</inkml:trace>
  <inkml:trace contextRef="#ctx0" brushRef="#br0" timeOffset="88651.716">20532 14392 1558 0,'0'0'65'16,"0"0"-52"-16,0 0 9 0,0 0 2 0,0 0 0 0,0 0 0 15,0 0-24-15,0 0 0 0,0 0-12 0,0 0 4 16,0 0-45-16,0 0-9 0,0 0-2 0,0 0 0 16,0 0-8-16,3-3-3 0,1-7 0 0</inkml:trace>
  <inkml:trace contextRef="#ctx0" brushRef="#br0" timeOffset="89502.732">20782 14640 1337 0,'0'0'56'16,"0"0"-44"-16,0 0 92 0,0 0 20 0,0 0 3 0,0 0 1 15,0 0-8-15,0 0-2 0,0 0 0 0,0 0 0 16,0 0-63-16,4 6-13 0,-1-3-2 0,-3 3-1 15,4 1-20-15,-4-1-4 0,0 0-1 0,0 4 0 16,0-1-3-16,0-6-1 0,0 10 0 0,0-4 0 16,0-6-2-16,0 10-8 0,0-4 12 0,0-3-4 15,0 1-8-15,0-1 0 0,0-6 0 0,0 6 8 16,0-6-8-16,0 10 0 0,0-10 0 0,0 6 0 16,0-6 0-16,0 6 0 0,0-6 8 0,3 6-8 15,-3-6 0-15,0 7 0 0,0-7 0 0,4 6 0 16,-4-6 0-16,3 6 0 0,-3-6 0 0,0 6 0 15,0-2 0-15,4 2 0 0,-4-6 0 0,0 6 0 16,0 4 0-16,3-7 0 0,-3 3 0 0,0 0 0 16,0-6 0-16,0 7 0 0,0-1 0 0,0-6 0 15,0 6 0-15,0-6 0 0,-3 3 0 0,3-3 0 16,0 10 0-16,0-10 0 0,0 0 0 0,-4 3 0 16,4-3 53-16,0 9 9 0,0-9 2 0,0 3 0 15,0-3-103-15,-3 10-20 0,3-10-4 0,0 6-1 16,0-6 52-16,0 3 12 0,0-3 0 0,3 3 0 15,-3-3 0-15,4 10 0 0,-4-10 0 0,0 3 0 16,0-3 0-16,0 0 0 0,0 0 0 0,0 0 0 16,0 0 0-16,0 0 0 0,0 0 0 0,0 0 0 15,0 0 48-15,0 0 13 0,0 0 3 0,0 0 0 16,0 0-52-16,0 0-12 0,0 0 0 0,0 0 0 16,0 0 0-16,0 0 0 0,3-6 0 0,-3-1 0 15,0-5 0-15,0 2 0 0,0-2 0 0,0-1 0 16,4-2-14-16,-4-4-6 0,0 6 0 0,0-3-1 0,0-2 21 15,3 5 0-15,-3 1 0 0,0-1 0 0,4 0 0 16,-4 4 0-16,3 0 0 0,1-4 0 0,0 10-8 16,-1-6 8-16,1 5 0 0,-1 1 0 0,1-3 0 0,-1 6 0 15,4-3-9-15,0 0 9 0,-3 3 0 0,3 0 0 16,3 0 0-16,-2 0 0 0,-1 0 14 0,0 3 10 0,3-3 1 16,1 3 1-1,-4-3-42-15,3 6-9 0,1 1-2 0,0-7 0 0,-4 9 27 0,0-6-8 0,0 3 8 0,0 4 0 16,-4-4 0-16,4 3 0 15,-3-5 0-15,-1 8 0 0,1 1 0 0,-1-4 0 0,-3 4 0 16,0-1 0-16,0 1 0 0,0-4 0 0,0 10 0 16,0-6 8-16,0 2-8 0,-3-2 0 0,3-1 8 15,0 4-8-15,0-10 0 0,0 7 0 0,3-4 0 16,-3 1 8-16,0-4-8 0,0 0 0 0,0-6 0 0,0 0 0 16,0 6 0-16,0-6 0 0,0 0-9 0,0 0 9 15,0 7-13-15,0-7 1 0,4 3 1 0,-4-3 0 16,0 0-17-16,0 0-3 0,4 0-1 0,-4 0 0 15,7 0-36-15,-7 0-7 0,3-3-1 0,4 0-1 16,-3-1-135-16,-1-2-28 0,4 0-4 16</inkml:trace>
  <inkml:trace contextRef="#ctx0" brushRef="#br0" timeOffset="90344.602">21371 14765 1094 0,'7'-9'23'0,"0"9"5"0,0-4-28 16,-3 1 0-16,0-3 0 0,3 6 0 0,-7 0 56 0,0 0 7 0,0 0 1 0,0 0 0 15,3 0 44-15,-3 0 8 0,0 0 3 0,0 0 0 16,0 0-15-16,0 0-2 0,0 0-1 0,0 0 0 16,0 0-19-16,0 0-4 0,-3-6-1 0,3 6 0 15,-4-6-17-15,1 2-4 0,-1-2-1 0,0 3 0 16,-3-6-27-16,0 9-4 0,0-7-2 0,0 1 0 15,0 6-10-15,0-3-1 0,4 0-1 0,-4 3 0 16,-1-3-10-16,1 3 0 0,4 0 0 0,-4 3 0 16,0 0 0-16,0 0 0 0,-4-3 0 0,4 9 0 15,0-5 0-15,0 8 0 0,0-2 0 0,0 2 0 16,0 1 0-16,3-1 0 0,-3 10 0 0,0-3 0 16,4-3 0-16,-1 2 0 0,1 1 0 0,-1-3 0 15,4 0 0-15,0-1 0 0,0-2 0 0,4-4 0 16,-4 4 0-16,3-4 0 0,4-6 0 0,-3 7 0 15,3-4 0-15,0-3 0 0,0 0 0 0,0 0 0 16,3-3 0-16,1-3 0 0,0 3 0 0,-1-6 0 16,1 0 0-16,3-4 0 0,-3-2 0 0,3-1 0 15,-4 1 0-15,1-10 0 0,-1 6 0 0,1-6 0 16,-4-3 10-16,4 3 0 0,-4-6 0 0,3 0 0 16,-3 3-10-16,0-4 8 0,0-2-8 0,0 0 8 15,-3-1-8-15,0 1 0 0,-1-7 9 0,-3 4-9 16,4-1 0-16,-4-2 0 0,0-1 0 0,-4 0 0 15,4 7-12-15,-3-3 2 0,-1 5 1 0,0-2 0 16,1 6 9-16,-1-3-8 0,1 6 8 0,-1 3-8 16,1 0-1-16,-1 3 0 0,1 7 0 0,-1-4 0 0,1 4 9 15,-1 3-12-15,4-1 12 0,0 7-12 0,0 0 12 16,0 0-13-16,0 0 5 0,0 0 8 0,0 0-12 0,0 0 12 16,0 0-12-16,0 0 12 0,0 0-12 0,-3 10 12 15,3 2-12-15,-4 1 12 0,4-4 0 16,0 4 0-16,0-1 0 0,4 4 0 0,-4 0 0 0,3 3 0 15,-3-7 0-15,4 7 0 0,-1-3 0 16,-3 6 0-16,4 0 12 0,-1 0-4 0,1 3 2 0,-1 0 0 0,1 0 0 16,-1 9 0-16,1-9 3 0,-1 10 1 0,-3-10 0 15,4 6 0-15,0-2-1 0,-4-8 0 16,3 5 0-16,1-4 0 0,-1-1 4 0,-3 1 1 16,4-6 0-16,-1 0 0 0,-3-1 13 0,4 1 2 0,-1 0 1 0,-3-4 0 15,4 4-49-15,-4-3-9 0,3-1-3 16,-3 10 0-16,0-9 27 0,4-1 0 0,-4 1 0 0,3-1 0 15,-3-2 0-15,4-1 0 0,-1 0 0 0,1-2 0 16,-4-1 0-16,3 0 0 0,-3 1 0 0,0-7-8 16,0 6-23-16,4-3-4 0,-4-3-1 15,0 6 0-15,0 1 36 0,0-7 0 0,0 6 0 0,0-6 0 16,3 0-36-16,-3 9-1 0,0-9 0 0,0 0 0 16,4 3-11-16,-4-3-3 0,0 0 0 0,0 0 0 15,0 0-21-15,0 0-5 0,0 0-1 0,0 0 0 16,0 0-15-16,0 0-3 0,4 0-1 0</inkml:trace>
  <inkml:trace contextRef="#ctx0" brushRef="#br0" timeOffset="90926.068">21604 14718 1866 0,'0'0'52'0,"0"0"13"0,0 0-52 0,0 0-13 0,0 0 0 0,0 0 0 16,0 0 82-16,0 0 14 0,0 0 2 0,0 0 1 15,0 0-43-15,0 0-8 0,0 0-1 0,0 0-1 16,4 3-16-16,-1 3-3 0,4 1-1 0,-3 2 0 16,3-3-10-16,0 1-3 0,0-1 0 0,0 0 0 15,0 7-13-15,0-4-16 0,0 4 3 0,0-1 1 16,0-2 12-16,0 2 0 0,0 1 0 0,4-1 0 15,-4 1 0-15,0-4 0 0,4 4 0 0,-4-1 0 16,3-2 0-16,-3-1 0 0,4 1 0 0,-4-4 0 16,0 3-32-16,0-6-4 0,4 7-1 0,-4-4 0 15,0 0-29-15,-4-3-6 0,4 1 0 0</inkml:trace>
  <inkml:trace contextRef="#ctx0" brushRef="#br0" timeOffset="91183.953">21897 14533 1197 0,'-4'6'50'0,"4"4"-40"16,0-4 104-16,0 0 21 0,0 0 4 0,0 4 1 15,0-1-31-15,0 1-5 0,0-4-2 0,0 3 0 16,0-5-17-16,0 5-3 0,0 0-1 0,4 1 0 16,-4-4-16-16,0 7-3 0,3-1-1 0,-3 1 0 15,0 2-27-15,0 1-6 0,4 3 0 0,-4 0-1 16,0 3-16-16,0 0-3 0,0-1-8 0,0 5 12 16,-4-4-12-16,4 3 9 0,-3-3-9 0,-1 3 8 15,1-3-8-15,-4 3 0 0,3 3 0 0,-3-6 8 16,4 6-8-16,-4 0 0 0,0-3 0 0,0 0 8 15,-4 7-8-15,4-1 0 0,-4-3-10 0,1 4 10 16,3-1 0-16,-4 0 0 0,0-2 0 0,4 2 0 16,-3-6 0-16,-1 0 0 0,4-3 0 0,0 0 0 15,-3 0 0-15,3-6 0 0,-1 3 0 0,1-4 0 16,0-2 0-16,4-1 0 0,-1 4 0 0,1-3 0 16,-1-7-57-16,4 3-6 0,-3-6-1 0,3-3 0 15,0 0-103-15,0 0-21 0,0 0-4 0</inkml:trace>
  <inkml:trace contextRef="#ctx0" brushRef="#br0" timeOffset="92520.557">23350 14251 1155 0,'-3'-7'48'0,"3"-2"-38"16,0 0 20-16,-4-1 4 0,4 1 1 0,-3-1 0 15,3-2-19-15,-4 3-3 0,1-7-1 0,-1 0 0 16,1 4 30-16,-1-4 6 0,1-3 0 0,-4 3 1 16,-1 1 34-16,1-1 6 0,0-3 2 0,0 4 0 15,-3-1-12-15,-1 0-3 0,1 1 0 0,-1 2 0 16,-3 0-27-16,3 1-5 0,1 6-2 0,-4-4 0 15,0 4-18-15,3 3-4 0,-3 0-1 0,3 3 0 16,1 0-8-16,-1 0-2 0,4 3 0 0,3 0 0 16,-3 3-9-16,0 1 0 0,0-1 0 0,0-3 0 15,0 6 0-15,4 1 0 0,3 2 0 0,-4-2 0 16,-3-1 0-16,0 0 0 0,0 4 0 0,0 3 8 0,0-4-8 0,3 7 0 16,-3-3 0-16,4 3 0 0,3-1 0 15,-4 1 0-15,4 0 0 0,0 6 0 0,0-3 0 0,4 3 0 0,-1 0 0 16,4 7 0-16,-3-1 31 0,3 0 1 0,-4 4 0 0,4 2 0 15,1-2-32-15,-1-4 0 0,0 1 0 16,0-1 0-16,0 3-9 0,-4-5-8 0,1 2-2 0,-1 4 0 16,-3-4 29-16,0 3 6 0,0 1 0 0,0-1 1 15,-3 1-17-15,3-4 0 0,-4 4 8 0,1-4-8 16,3-3 55-16,-4 4 7 16,1-4 2-16,-1-6 0 0,1 6-52 0,-1-9-12 0,1 3 0 0,-1-3 0 15,1-1 0-15,3-5 0 0,-4 3 0 0,4-10 0 16,0 7 0-16,0-4 0 0,0-3 0 0,0-6 0 15,0 0 0-15,0 0 0 0,0 0 0 0,0 0 0 16,0 0-20-16,0 0 4 0,0 0 0 0,0 0 0 16,0 0-37-16,7-6-7 0,-3-3-2 0</inkml:trace>
  <inkml:trace contextRef="#ctx0" brushRef="#br0" timeOffset="92923.111">22786 14734 1288 0,'0'0'54'16,"0"0"-43"-16,0 0 76 0,0 0 15 0,0 0 3 0,0 0 1 15,0 0-55-15,0 0-11 0,0 0-3 0,0 0 0 16,7-3 4-16,0 3 1 0,4 0 0 0,-4 0 0 16,3 0 5-16,1 0 1 0,3 0 0 0,-3-4 0 15,3 4-4-15,3-6-1 0,1 6 0 0,0-3 0 16,-1 0-13-16,1-3-2 0,3-7-1 0,-3 10 0 16,3 0-17-16,-4-3-10 0,1-4 12 0,0 10-12 15,-1-6 9-15,5 0-9 0,-5 6 0 0,1-4 9 16,-1 4-9-16,1 0 0 0,0 0 0 0,-4 0 0 15,0 0 0-15,0 0 0 0,-3 0 0 0,-1 4 0 16,1-4-24-16,-4 0 4 0,3 0 0 0,-3 6 0 16,1-3-23-16,-1 0-4 0,0-3-1 0,-4 0 0 15,4 6-38-15,-3-2-8 0,3-4-2 0,-4 3 0 16,1 0-126-16,3 0-26 0</inkml:trace>
  <inkml:trace contextRef="#ctx0" brushRef="#br0" timeOffset="93587.565">23439 14834 1512 0,'0'0'64'0,"0"0"-52"15,0 0 39-15,0-6 7 0,-4-1 2 0,4 1 0 16,0 0-35-16,0 0-6 0,0-1-2 0,0 1 0 15,-3 0-1-15,3 6 0 0,0-6 0 0,0 6 0 16,0 0 21-16,0 0 4 0,-4-4 1 0,4 4 0 16,0 0 0-16,0 0 0 0,-4-6 0 0,4 6 0 15,-7 0-19-15,0 6-4 0,0-2-1 0,0-1 0 16,-3 3-10-16,6-3-8 0,-3 7 12 0,4-7-12 16,-5 9 12-16,5-6-4 0,-1 4 0 0,-3-4-8 15,4 7 25-15,-1-1-1 0,4 1-1 0,-3-4 0 16,-1 4 1-16,4-1 1 0,-3-2 0 0,-1 2 0 15,4 1-13-15,0-4-2 0,-3 1-1 0,3-1 0 16,0 0-9-16,3 1 0 0,-3-1 0 0,4 1 0 16,-4-4 0-16,3 0 0 0,1-3 0 0,-4-3 0 15,7 7 8-15,-7-7 0 0,3 3 0 0,-3-3 0 16,7 3-8-16,-3-3 0 0,-4 0 0 0,7 0 0 16,-3-3 56-16,-1 0 7 0,4-1 1 0,-3-2 0 15,-1 0-72-15,1 0-15 0,-1-1-2 0,4-5-1 16,-3 9 42-16,-1-7 8 0,4-2 1 0,-3-1 1 15,-1 1-72-15,1-1-14 0,0-6-4 0,-4 7 0 16,7-4 52-16,-4-3 12 0,1 7 0 0,-1-4 0 16,1 3 0-16,-1-5 0 0,1 5 0 0,-1 1 0 15,-3 2 0-15,4-2 0 0,-1 5 0 0,-3 1 0 16,0 0 0-16,0 0 0 0,0 6 0 0,0 0 0 0,0 0 48 16,0 0 13-16,0 0 3 0,0 0 0 15,0 0-103-15,-3 9-20 0,-1-6-4 0,1 10-1 0,-1-1 103 16,1 7 20-16,3-3 4 0,-4-4 1 0,4 10-52 0,0-3-12 15,0-3 0-15,0 2 0 0,4-2 0 0,-4 0 0 16,3 0 0-16,1-1 0 16,3 1-48-16,-4-4-13 0,1-2-3 0,3 2 0 0,-4 1 103 0,4-1 20 0,-3-2 4 15,3-4 1-15,-3 0-103 16,-1 4-20-16,1-4-4 0,3-3-1 0,-4 0 52 16,-3-3 12-16,4 3 0 0,-4-3 0 0,0 0-51 15,7 4-7-15,-7-4-2 0,3 0 0 16,1 0-138-16,3-4-28 0,0 4-6 0</inkml:trace>
  <inkml:trace contextRef="#ctx0" brushRef="#br0" timeOffset="94066.648">23682 14781 1337 0,'0'0'28'0,"0"0"6"0,0 0-34 16,0 0 0-16,0 6 0 0,0 3 0 0,-4-2 109 0,4 2 15 0,-3 0 4 0,-1 4 0 16,4 0 0-16,-3-4 0 15,-1 4 0-15,4-1 0 0,-3 1-103 0,3-1-25 0,0-2 0 0,0 2 0 16,0-2 56-16,-4-4 7 0,4 6 1 0,0-2 0 15,0-4-52-15,4 0-12 0,-4 1 0 0,0-7 0 16,3 6 0-16,-3 0 0 0,0-6 0 0,4 3 0 31,-4-3-52-31,3 3-14 0,-3-3-2 0</inkml:trace>
  <inkml:trace contextRef="#ctx0" brushRef="#br0" timeOffset="94471.226">23516 14125 1295 0,'0'0'55'15,"0"0"-44"1,-3 7 95-16,3 2 19 0,0-6 4 0,0 7 1 15,0-4-46-15,0 3-10 0,0-2-2 0,0 2 0 16,0-3-56-16,0 0-16 0,0-6 0 0,0 7 0 16,0-7 0-16,0 0 0 0,0 6 0 0,0-6 0 15,0 0 0-15,0 0 0 0,0 0 0 0,0 0 0 16,3 6-47-16,4-6-14 0,4 0-3 0</inkml:trace>
  <inkml:trace contextRef="#ctx0" brushRef="#br0" timeOffset="94821.416">24035 14097 1094 0,'0'0'46'15,"0"0"-37"-15,0 0 95 16,0 0 20-16,0 0 3 0,0 0 1 16,0 0-11-16,0 0-1 0,-4 6-1 0,4 4 0 0,0-10-39 0,-3 6-8 0,-1 0-2 0,4 1 0 15,-3 2-44-15,3 0-9 0,0-9-1 0,0 10-1 16,0-4 24-16,0 4 5 0,3-7 0 0,1 9 1 15,-4-2-23-15,3-1-5 0,1 0-1 0,-1-2 0 16,1 11 0-16,-1-2-1 0,4-3 0 0,-3 9 0 16,3 0-11-16,-4 0 0 0,5 0 0 0,-5-7 0 15,-3 4 0-15,4 0 0 0,-1 3 0 0,-3 0 0 16,4 3 53-16,-1 0 9 0,-3 0 2 0,4 9 0 16,-4 1-52-16,0 3-12 0,0-4 0 0,0 1 0 15,0-1 0-15,-4 1 0 0,4-4 0 0,-3-3 0 16,3 4 0-16,0-4 0 0,-4 3 0 0,4-6 0 15,0 0 0-15,-3-6 0 0,3 3 0 0,0-3 0 16,-4 0 0-16,4-7 0 0,0 1 0 0,0-1 0 16,-3-2 0-16,3-4 0 0,0-6 0 0,0 3 0 0,0 3 0 15,0-6 0-15,0 0 0 0,0 0 0 16,0 0-72-16,0 0-18 0,0 0-3 0,0 0-1 16,0 0-54-16,0 0-12 0,-4-6-1 0,4-3-704 15</inkml:trace>
  <inkml:trace contextRef="#ctx0" brushRef="#br0" timeOffset="95428.744">23961 14567 1500 0,'0'0'42'0,"0"0"10"0,0 0-41 0,0 0-11 0,0 0 0 0,0 0 0 15,0 0 82-15,0 0 14 0,0 0 4 0,0 0 0 16,0 0-47-16,0 0-9 0,0 0-1 0,0 0-1 16,0 0 10-16,0 0 3 0,0 0 0 0,0 0 0 15,0 0-37-15,0 0-7 0,0 0-2 0,0 0 0 16,3-6 20-16,1 0 4 0,-1 3 1 0,4 0 0 15,0-4-17-15,4 4-3 0,0-3-1 0,-1 6 0 16,4-3-13-16,0 0 0 0,4-4 0 0,0 7 0 16,-4-3 16-16,3 0 1 0,1-3 0 0,3 0 0 15,-3-1-35-15,3-2-7 0,-3 6-2 0,3-7 0 16,-4 4 11-16,5-3 3 0,-5-1 0 0,1 1 0 16,-1 3-4-16,-2-1-1 0,-1 1 0 0,0 0 0 15,0 0-6-15,0 2-2 0,-3 1 0 0,3 0 0 16,-4 0-34-16,-3 3-8 0,4 3 0 0,-4 0-518 15,0 4-103-15</inkml:trace>
  <inkml:trace contextRef="#ctx0" brushRef="#br0" timeOffset="97262.404">24987 14191 1045 0,'0'0'44'0,"0"0"-36"31,0 0 55-31,-7 0 10 0,7 0 3 0,-7 0 0 0,7 0-26 15,0 0-5-15,0 0-1 0,-7 0 0 0,7 0 1 16,0 0 0-16,-3-3 0 0,3 3 0 0,-7-3 9 16,7 3 2-16,-4-6 0 0,4 6 0 0,-4-3-25 0,4 3-5 0,0 0-1 0,0 0 0 15,0 0-16-15,0 0-9 0,0 0 10 0,0 0-10 16,0 0 20-16,0 0-3 0,0 0 0 0,0 0 0 16,0 0 9-16,0 0 2 0,0 0 0 0,0 0 0 15,0 0-17-15,0 0-3 0,0 0-8 0,-3 9 12 16,3-3-12-16,0 7 11 0,3-4-11 0,-3 4 10 15,4-1-10-15,0 7 8 16,-1-3-8-16,1 6 8 0,-1 0 0 0,4 0 0 0,-3 0 0 16,-1 3 0-16,1 0 18 0,-1-3 3 0,-3 3 1 0,4 0 0 15,-4 0-22-15,0 0-8 0,0-3 0 0,0 3 0 16,0-3 0-16,0 3 0 0,3 3 0 0,-3-3 0 16,-3 0 19-16,3-3-3 0,0 3 0 0,-4 1 0 15,1-1-2-15,3 0-1 0,-4-3 0 0,1 6 0 16,3-9 16-16,-4 9 3 0,1-9 1 0,3 6 0 15,-4-6-33-15,1-4 0 0,3 4 0 0,-4-3 0 16,4-4 0-16,0 7-14 0,4-6 1 0,-4-1 0 16,3-2 13-16,-3-1 0 0,4-3 0 0,-4 4-9 15,3-7 9-15,-3-3-13 0,4 6 5 0,-4-6 8 16,0 0-20-16,0 0 4 0,0 0 1 0,0 0 0 16,0 0-8-16,0 6-1 0,0-6-1 0,0 0 0 15,0 0-32-15,0 0-7 0,0 0 0 0,0 0-1 16,0 0 9-16,0 0 3 0,0 0 0 0,0 0 0 15,0 0 5-15,0 0 0 0,0 0 1 0,0 0 0 16,0 0-1-16,3 7-1 0,-3-7 0 0,0 0 0 16,0 0-36-16,0 0-7 0,0 0-2 0</inkml:trace>
  <inkml:trace contextRef="#ctx0" brushRef="#br0" timeOffset="98117.895">25435 14743 1690 0,'0'0'48'0,"0"0"11"0,-7 9-47 16,0-5-12-16,4 2 0 0,-4 0 0 15,0 0 60-15,-1 1 11 0,-2-1 1 0,3-3 1 0,0 7-41 0,-4-7-9 16,4 3-2-16,0-3 0 0,-4 0-8 0,4-3-1 0,0 0-1 16,-3 0 0-16,3-3 13 0,0 3 2 15,0-3 1-15,0-3 0 0,0 6-9 0,-4 0-2 16,7-3 0-16,-3-1 0 0,0 4-8 0,7 0-8 0,-3-6 9 0,3 6-9 16,-7 0 0-16,0 6 8 0,3 1-8 0,1-1 0 15,-1 0 0-15,1 4 0 0,3 2 0 0,-4 1 0 16,1-1 0-16,-1 1 0 0,4 6 0 0,-4-4 0 15,1-2 0-15,3-4 0 0,0 4 0 0,-4-1 0 16,4 4 0-16,0-7 11 0,-3 1-11 0,3-4 10 16,0 0-10-16,0-6 0 0,0 10 0 0,0-10 0 15,3 6 0-15,-3-6 0 0,0 0 0 0,0 0 0 16,4 3 8-16,3 0 0 0,0 4 0 0,-7-7 0 16,7 0-8-16,0 0 0 0,0 0 9 0,0 0-9 15,0-4 0-15,0 1 0 0,-3 0 0 0,3-3 0 16,-4 3 14-16,5-7-2 0,-5 7 0 0,1 0 0 15,3-6-12-15,-4-1 0 0,1 4 0 0,-1-10-10 16,1 4-10-16,-1-1-3 0,1 4 0 0,-1-4 0 16,1-2 44-16,-1-1 9 0,-3 0 2 0,4 4 0 15,-4-4-24-15,3 3-8 0,-3-5 0 0,0 5 9 16,4 7 16-16,-4-4 3 0,0 1 1 0,3 0 0 16,-3 9-29-16,0 0-18 0,0 0 2 0,0 0 1 15,0 0 24-15,0 0 5 0,0 0 1 0,0 0 0 16,0 0-15-16,0 0 0 0,-3 12 0 0,-1 1 0 15,4-4 0-15,0 4 0 0,-3 5 0 0,3-2 0 16,0 3 0-16,0-3 0 0,0-4 0 0,0 10 0 16,3-6 0-16,-3 0 0 0,0-1 0 0,4-2 0 15,-4 2 0-15,3-5 0 0,1 2 0 0,0 4 0 16,-1-3 0-16,1-7 0 0,-1 6 0 0,4 1 0 0,-3-7 0 16,-1 4 0-16,4-4 0 0,-3 0-10 15,-1-3-40-15,4 0-8 0,-3-3-2 0,3 7 0 16,-3-7 24-16,3 0 5 0,0 0 1 0,0 0 0 15,0-7-56-15,0 7-11 0,3-6-3 0</inkml:trace>
  <inkml:trace contextRef="#ctx0" brushRef="#br0" timeOffset="98884.406">26151 14128 1504 0,'-3'-6'43'0,"-1"-3"9"0,1-1-42 16,-1 4-10-16,1-6 0 0,-1 5 0 0,1 1 28 0,-1 0 3 0,1 3 1 0,3 3 0 16,-4-4-20-16,4 4-4 0,-7-9-8 0,7 9 12 15,0 0 36-15,-7 0 8 0,7 0 0 0,-7 6 1 16,7-6-13-16,-7 3-4 0,7-3 0 0,-4 7 0 16,1-1-12-16,-1 0-4 0,1 1 0 0,3 2 0 15,0-6 2-15,0 10 0 0,3-7 0 0,-3 3 0 16,4 4 10-16,-1-7 1 0,1 10 1 0,-1 0 0 15,5-1-14-15,-1 4-4 0,0 3 0 0,0 0 0 16,3 3-4-16,1 3-2 0,-1-3 0 0,-3 7 0 16,1-4-3-16,2 0-1 0,-3 0 0 0,0 4 0 15,-3-4-10-15,-1-3 0 0,1 6 0 0,-4-2 0 16,0-1 32-16,0-3 2 0,-4 3 0 0,4 0 0 16,-3 1-3-16,-1-4-1 0,1 9 0 0,-1-3 0 15,1-2-30-15,-4 2 0 0,3-3 0 0,1-6 0 16,-1 3 0-16,0 0 0 0,1-6 0 0,-1 3 0 15,1-6 57-15,-1-4 6 0,1 7 1 0,3-6 0 16,0-1-52-16,-4-2-12 0,4-1 0 0,0-3 0 16,0-6 0-16,0 7 0 0,0-7 0 0,0 0 0 15,0 0 0-15,4 6 0 0,-4-6 0 0,0 0 0 16,0 0-48-16,0 0-13 0,3 0-3 0,-3 0 0 16,0 0 52-16,0 0 12 0,0 0 0 0,0 0 0 15,0 0 0-15,0 0 0 0,0 0 0 0,0 0 0 16,0 0-54-16,0 0-8 0,0 0-2 0,0 0 0 0,0 0 37 0,0 0 7 15,0 0 2-15,0 0 0 16,0 0-125-16,7 0-25 0,-7 0-4 0</inkml:trace>
  <inkml:trace contextRef="#ctx0" brushRef="#br0" timeOffset="99551.999">26444 14831 1431 0,'-10'6'29'0,"10"-6"9"16,-4 10-30-16,-3-7-8 0,0 6 0 0,0-6 0 15,3 4 84-15,-3-1 15 0,0 0 3 0,4-3 1 16,3-3 6-16,0 0 2 0,0 0 0 0,0 0 0 0,0 0-34 16,0 0-6-16,0 0-2 0,0 0 0 0,0 0 6 15,-7 6 1-15,7-6 0 0,0 0 0 0,0 0-61 0,0 0-15 0,0 0 0 16,0 0 0-16,0 0 0 0,0 0 0 16,0 0 0-16,0 0 0 0,0 0 0 0,0 0 0 0,3 7 0 15,1-1 0-15,3-3 0 0,0 0 0 0,0-3 0 0,4 10 0 16,-4-10 0-16,0 0 0 0,0 0 0 0,0-3 0 15,0-4 0-15,-4 7 0 0,4 0 0 0,-3-3 0 16,3-6 0-16,-3 6 0 0,3-7 0 0,0 1 0 16,-4-4 0-16,4 1 0 0,-3-1 0 0,-4 4 0 15,3-4 0-15,1 1 0 0,-1-4 0 0,-3 3 0 16,4 1 0-16,-4 2 0 0,0-2 0 0,-4 3 0 16,4-1 0-16,-3-2 0 0,3 5 0 0,-7 1 0 15,3 0 0-15,1 0 0 0,-1 2 0 16,-3-2 0-16,7 6-48 0,-7-3-13 15,7 3-3-15,-7 0 0 0,0 3 52 0,0-3 12 0,-4 0 0 0,1 10 0 16,3-4 0-16,-4 0 0 0,0 7 0 0,4-1 0 16,-3 1 0-16,-1-4 0 0,4 10 0 0,0 0 0 15,0-4-9-15,4 1 1 0,-1-3 0 0,1 5 0 16,-1-2 8-16,4 0 11 0,-4-1-3 0,4 1 0 16,0 0 0-16,4 0 0 0,0 2 0 0,-1 1 0 15,4-3-8-15,0-4-11 0,0 7 3 0,4-3 0 16,-1-4 8-16,1 4 16 0,0-7-4 0,-1 1-1 15,1-1-11-15,-1 1 0 0,-3-4 0 0,4 0 0 16,-4 1-21-16,0-4 3 0,4 0 1 0,-4 0 0 16,-4-3-31-16,4 0-5 0,-3 0-2 0,3 0 0 15,0 0-7-15,0-3-2 0,0-3 0 0,0 2 0 16,0-5-102-16,0 3-21 0,-3-7-4 0</inkml:trace>
  <inkml:trace contextRef="#ctx0" brushRef="#br0" timeOffset="100331.313">26892 14649 1337 0,'0'0'56'16,"0"0"-44"-1,-3 6 92-15,-4-3 20 0,7-3 3 0,-7 4 1 16,0-4-4-16,0 6-1 0,-1-6 0 0,1 6 0 16,0-6-60-16,0 6-12 0,7-6-3 0,-7 4 0 15,0-1-28-15,0 3-7 0,-3-3-1 0,2 3 0 16,-2-3-12-16,3 1 0 0,0 5 0 0,0-6 0 16,0 10 0-16,0-7 0 0,0-3 0 0,0 10 0 0,-1-7 0 0,1 0 0 15,4 7 0-15,-1-4 0 0,1-3 0 0,-1 1 0 0,1 2 0 0,-1-6 0 16,4-3 8-16,0 0 0 0,0 10-8 15,0-10 12-15,0 0-12 0,0 0 0 0,0 0 8 0,0 0-8 16,0 0 54-16,0 0 8 0,7 3 2 0,-3 0 0 16,-4-3-64-16,7 0-23 0,-4 3 1 0,4-3 0 15,1 3 22-15,-5-3 0 0,4 0 0 0,0 0 0 16,0 0 13-16,-3 6 7 0,3-2 2 0,0-1 0 16,0-3-22-16,-4 0 0 0,4 6 0 0,-3-3 0 15,3 0 0-15,-3 4 0 0,-1-1 0 0,4-3 0 16,-3 3-27-16,-1 0-9 15,1 1-3-15,-1 2 0 0,1-6 11 0,-1 7 3 0,1-4 0 0,-1 0 0 16,-3-6 25-16,0 0 0 0,4 10 0 0,-4-10 0 16,3 3 46-16,-3 6 14 0,0-9 4 0,0 3 0 15,0-3-52-15,0 10-12 0,0-10 0 0,-3 6 0 16,-1 0 0-16,4 1 0 0,-3-1 0 0,3 0 0 16,-4 0 0-16,1 1-8 0,-4-1 8 0,3 0-13 15,1-3 13-15,-4 4 8 0,3-1 0 0,-3 0-8 16,4 0 0-16,-1 1 0 0,-3-1-10 0,3 0 10 15,-3 0 0-15,4 1 0 0,3-7 9 0,-7 3-1 16,3 6-25-16,-3-6-5 0,7-3-1 0,-7 0 0 16,0 0-1-16,0 7 0 0,0-7 0 0,0 0 0 15,0 0 3-15,0-7 0 0,0 4 0 0,0 0 0 16,0-3-13-16,0-4-2 0,0 4-1 0,-1 0 0 16,5 0-5-16,-4-4-1 0,3 1 0 0,1 6 0 15,-1-7-103-15,1 4-21 0,3-3-4 0</inkml:trace>
  <inkml:trace contextRef="#ctx0" brushRef="#br0" timeOffset="101169.306">27224 14611 1337 0,'0'0'28'0,"0"0"6"0,-7-9-34 0,3 9 0 0,-3 0 0 0,7 0 0 15,-7-3 58-15,4 0 5 0,3 3 1 0,-7 0 0 16,0 0 51-16,-4 0 10 0,4 0 3 0,0 3 0 16,-4 0-69-16,4-3-14 0,-3 6-2 0,3 1-1 15,-4-7-16-15,0 9-3 0,1-6-1 0,-1 3 0 16,1 1 19-16,-1-1 4 0,0-3 1 0,1 6 0 0,-1-5-22 16,1 5-5-16,3-6-1 0,-4 3 0 0,1-2-18 0,2 2 0 15,1-6 0-15,7 0 0 0,0 0 0 0,0 0 0 16,0 0 0-16,0 0 0 0,0 0 0 0,0 0 0 0,0 0 0 0,0 0 0 15,0 0 0-15,-7 3 0 0,7-3 0 0,0 0 0 16,0 0 0-16,0 0-11 0,0 0 2 0,0 0 0 16,-7 3 9-16,7-3 0 0,-3 6 0 0,3-6-8 15,0 7 8-15,0-7 0 0,0 6 0 0,0-6 0 16,0 6 0-16,3 0 0 0,-3-6 0 0,4 7 0 16,3-1 0-16,0-3 0 0,0-3 0 0,0 6 0 15,0-3 12-15,0 1-3 0,0-4 0 0,0 0 0 16,0 0-23-16,0 6-5 0,0-3-1 0,0 0 0 15,1-3 20-15,-5 0 0 0,4 6 0 0,0-2 0 16,-3-1 0-16,-1-3 0 0,4 3 0 0,-3 0 0 16,-1 0 12-16,4 3 7 0,-3-2 1 0,-1-1 0 15,5-3-28-15,-8 0-6 0,3 9-1 0,4-6 0 16,-3-3 15-16,-4 0 8 0,3 6 0 0,-3-6-8 16,7 7 12-16,-7-7-4 0,4 3 0 0,-4-3-8 15,0 0 12-15,3 6-12 0,-3-6 12 0,4 6-12 16,-4 1 0-16,3-1 0 0,1 0 0 0,-4 1-9 15,0-1 21-15,0 3 4 0,0-3 0 0,0 1 1 16,-4 5-27-16,1-5-6 0,3 2 0 0,-4-3-1 16,1 7 17-16,-4-4 0 0,3 1 0 0,-3-1 0 15,0 0 0-15,0 1 0 0,0-4 0 0,-4 0 0 16,4 7 48-16,-3-4 12 0,-1-2 4 0,1-1 0 16,2 0-52-16,-2 0-12 0,-1-6 0 0,4 7 0 15,-3-7 0-15,3 0-12 0,0 0 3 0,7 0 0 16,-7 0 9-16,-1 0 0 0,8 0 0 0,-7 0 0 15,7 0 0-15,0 0 12 0,-7-7-2 0,7 7-1 0,0 0-9 16,0 0 0-16,0 0 0 0,-7 0 0 16,7 0-57-16,0 0-14 0,-7-6-2 0,7 6-1 15,0 0-35-15,0 0-7 0,0 0-2 0,-3-6 0 16,3 6-59-16,0-6-12 0,0-1-3 0</inkml:trace>
  <inkml:trace contextRef="#ctx0" brushRef="#br0" timeOffset="102294.207">27340 14658 1074 0,'0'0'30'0,"0"0"8"0,0 0-30 0,0 0-8 0,0 0 0 0,0 0 0 15,0 0 83-15,0 0 15 0,0 0 3 0,0 0 1 16,0 0-26-16,0 4-6 0,0-4-1 0,0 0 0 15,4 6-9-15,-4-6-3 0,0 0 0 0,3 6 0 16,-3-6-23-16,0 0-5 0,0 0-1 0,0 6 0 16,0-6-28-16,0 0 0 0,4 7 0 0,-4-7 0 15,0 0 57-15,3 6 6 0,-3-6 1 0,4 3 0 16,-4-3-52-16,0 0-12 0,0 0 0 0,0 9 0 16,0-9 0-16,0 0 0 0,3 4 0 0,-3-4 0 15,4 9 0-15,-4-6 0 0,0-3 0 0,4 13 0 16,-4-7 0-16,0-3 0 0,0 10 0 0,0-7 0 15,0 0 54-15,0 10 8 0,0-10 2 0,0 7 0 16,0 5-52-16,0-5-12 0,0 3 0 0,0-4 0 16,-4 10 0-16,4-9 0 0,0 9 0 0,-4-3 0 15,4-1 54-15,0-2 8 0,0 0 2 0,0-1 0 16,0 1-52-16,-3-3-12 0,3-1 0 0,0 1 0 16,0-1 0-16,0-2 0 0,0-4 0 0,0 6 0 15,0-5 0-15,0-1 0 0,0-6 0 0,0 6 0 16,0-6-17-16,0 7-7 0,0-7 0 0,0 0-1 15,3 6 40-15,-3-6 8 0,0 0 1 0,0 0 1 16,0 0-71-16,0 0-14 0,0 0-4 0,0 0 0 16,0 0 44-16,0 0 9 0,0 0 2 0,0 0 0 15,0 0-88-15,4-6-18 0,0-4-3 0,-1 1-1 16,4-4-58-16,-3-3-12 0</inkml:trace>
  <inkml:trace contextRef="#ctx0" brushRef="#br0" timeOffset="102769.052">27439 14285 1982 0,'-11'10'56'16,"4"-4"12"-16,-3 0-54 0,-4 4-14 0,3-1 0 0,1 4 0 16,-5-4 64-16,5 4 11 0,-1-7 1 0,1 13 1 15,-1-10-61-15,1 0-16 0,2 1 0 0,1-1 0 16,0-6 0-16,4 4 0 0,3-7 0 0,0 0 0 16,0 0 0-16,0 0 0 0,0 0 0 0,0 0 0 15,0 0 0-15,0 0 0 0,0-7 0 0,0 1 0 16,0 0-100-16,0 0-22 0,3-1-5 0</inkml:trace>
  <inkml:trace contextRef="#ctx0" brushRef="#br0" timeOffset="103474.517">27594 14740 1824 0,'0'0'38'0,"0"0"8"15,0 0-37-15,0 0-9 0,0 0 0 0,0 0 0 16,0 0 104-16,0 0 20 0,0 0 3 0,0 0 1 15,0 0-103-15,0 0-25 0,0 0 0 0,0 0 0 16,4-6 0-16,-1 3 0 0,1-7 0 0,-4 10 0 0,0 0 0 0,0 0 0 16,0 0 0-16,0 0 0 0,0 0 36 0,0 0 1 0,0 0 1 15,0 0 0-15,0 0-10 0,0 0-1 0,0 0-1 0,0 0 0 16,0 0-26-16,0 0 0 0,0 0 0 0,0 0 0 16,0 0 0-16,7 6 0 0,-7-6 0 0,3 7 0 15,5-4 56-15,-5 3 7 0,1-6 1 0,3 9 0 16,-4-5-52-16,1 5-12 0,-1-6 0 0,1 10 0 15,3-4 0-15,-4 1 0 0,1-1 0 0,-1 3 0 16,4-2 0-16,-3-4 0 0,-1 7 0 16,1-1 0-16,0 1 0 0,-1-4 0 15,4 4 0-15,-3-1 0 0,-4 4 0 0,3-3 0 0,1-1 0 0,-4 1 0 16,0-4 0-16,0 4 0 0,0-7 0 16,0 6 0-16,0-2 0 0,0-4 0 0,3 3 0 0,-3-2 0 15,0 2 54-15,0-9 8 0,0 6 2 0,0-6 0 16,0 0-52-16,0 7-12 0,0-7 0 0,0 0 0 15,0 0-11-15,0 0-5 0,0 0 0 0,0 0-1 16,0 0 27-16,0 0 6 0,0 0 0 0,0 0 1 16,0 0-17-16,0 0 0 0,0 0 0 0,0 0 0 15,0 0 0-15,0-7 0 0,0 1 0 0,4 0 0 16,-4 0-48-16,0-4-12 0,0 1-4 0,0-1 0 16,0 4 52-16,3-3 12 0,-3-1 0 0,0-2 0 15,4 2 0-15,-4-2 0 0,3-1 0 0,-3 4 0 16,4-4 0-16,-1 1 0 0,-3-4 0 0,4-3 0 15,-1 7 0-15,1-4 0 0,0-3 0 0,-1 0 0 16,1 4 0-16,-1-4 0 0,4 0 0 0,-3 3 0 0,-1-2 0 16,1 2 0-16,3-3 0 0,-4 7 0 0,1-4 0 15,-4 3 0-15,3 1 0 0,1-1 0 16,-4 1 0-16,0 2 0 0,0 4 0 0,3-7 0 16,-3 10 0-16,0-6 0 0,0 9 0 0,0 0 0 15,4 0-54-15,-4 0-8 0,0 0-2 0,0-6 0 16,3 3-102-16,1-1-21 0,0-5-4 0</inkml:trace>
  <inkml:trace contextRef="#ctx0" brushRef="#br0" timeOffset="104258.852">27965 14696 1337 0,'0'0'56'16,"0"0"-44"-16,0 0 41 0,0 0 9 0,0 0 2 0,0 0 0 16,0 0 0-16,0 0 0 0,0 0 0 0,0 0 0 15,3 6 50-15,1 1 10 0,-1-7 3 0,4 6 0 16,-3-3-50-16,3 0-9 0,-4-3-3 0,5 6 0 16,-1-2-1-16,3-1 0 0,-3 0 0 0,4 3 0 15,-1-6-51-15,1 9-13 0,0-5 0 0,-1 2 0 16,-3 0 0-16,4-6 0 0,-1 0 0 0,-3 6 0 15,4-2 0-15,-4-4 0 0,4 0 0 0,-4-4 0 16,3-2 54-16,-3 6 8 0,0-3 2 0,0-6 0 16,0 5-52-16,1-5-12 0,-1 6 0 0,-4-3 0 15,1-1 0-15,3-2 0 0,-4 0 0 0,1-4 0 16,-1 7 0-16,1-4 0 0,-1 1 0 0,-3 0 0 16,-3-4 0-16,3 0 0 0,-4-2 0 0,-3-4 0 15,4 10-48-15,-1-4-13 16,-3 0-3-16,0 1 0 0,4 9 52 0,-5-3 12 0,5-1 0 0,-4 1 0 15,7 6 0-15,-7 0 0 0,3 0 0 0,-3 9 0 16,0-5 0-16,0 2 0 0,0 3 0 0,0-3 0 16,4 7 0-16,-5 0 0 0,1-4 0 0,4 4 0 15,-4-1 0-15,0 7 0 0,3-10 0 0,-3 4 0 16,4 3 0-16,-4-4 0 0,7 1 0 0,-4-1 0 16,1 1 0-16,-1-4 0 0,0 4 0 0,4-1 0 15,-3-2 0-15,3 2 0 0,0 1 0 0,0-4 0 16,3 0 48-16,-3 4 13 0,4-4 3 0,-4-2 0 15,4 5-52-15,3 1-12 0,-4-4 0 0,4 4 0 16,-3-4 0-16,3 4 0 0,0-4 0 0,0 1 0 16,0 2 0-16,0-6 0 0,0 7 0 0,0-4 0 15,-3 1-48-15,3-7-13 0,-4 6-3 0,4-6 0 16,-3 7 52-16,-1-7 12 0,-3 3 0 0,0-6 0 0,4 3 0 16,-4-3 0-16,0 0 0 0,3 7 0 15,-3-7-54-15,0 0-8 0,4 3-2 0,-4-3 0 16,7 0 52-16,-4 3 12 0,5-3 0 0,-5 0 0 0,-3 0 0 0,7-3 0 15,-3 0 0-15,3-1 0 0,-4 1 0 0,4 0 0 16,-3-3 0-16,3 3 0 16,-4-7-208-16,1 7-38 0</inkml:trace>
  <inkml:trace contextRef="#ctx0" brushRef="#br0" timeOffset="104679.1">28452 14925 1579 0,'0'0'32'0,"0"0"10"0,0 0-34 0,0 0-8 0,0 0 0 0,0 0 0 15,0 0 156-15,0 0 28 0,0 0 7 0,-4 6 1 16,4-6-154-16,-4 10-30 0,4-10-8 0,0 3 0 16,0-3 52-16,-3 9 10 0,3-9 2 0,0 10 0 15,0-10-52-15,0 0-12 0,0 0 0 0,-4 6 0 16,4-6 0-16,0 0 0 0,0 0 0 0,0 0 0 15,0 0 0-15,0 0 0 0,0 0 0 0,0 0 0 32,0 0-100-32,0 0-22 0,0 0-5 0,0 0-1 15,0 0-51-15,0 0-10 0,0 0-3 0</inkml:trace>
  <inkml:trace contextRef="#ctx0" brushRef="#br0" timeOffset="107336.432">2212 16286 1105 0,'-4'16'23'0,"4"-16"5"0,0 6-28 0,-3 3 0 0,-1 1 0 0,4-4 0 15,-3 0 92-15,-1 4 12 0,4-10 2 0,-3 6 1 16,-1 3-17-16,4-9-3 0,0 3-1 0,0-3 0 16,-3 10-28-16,3-10-6 0,-4 3 0 0,4-3-1 15,0 0-25-15,-3 9-5 0,3-9-1 0,0 0 0 16,0 0-1-16,0 7-1 0,0-7 0 0,-4 3 0 15,1 3 14-15,-1 0 2 0,4-6 1 0,-3 3 0 16,3 10-35-16,-4-7 0 0,0 1 0 0,4 2 0 16,-3-3 0-16,3 1 0 0,0 5 0 0,0-6 0 15,3 1 0-15,-3 5-12 0,0-2 0 0,4 2 0 16,-4-3 24-16,4 1 6 0,-1 2 1 0,-3 1 0 16,4 3-3-16,-1-1 0 0,-3 1 0 0,4 0 0 15,-4 6-16-15,0 3 10 0,0 3-10 0,3 0 8 16,-3-3-8-16,0 10 10 0,0-1-10 0,0-2 10 15,-3-4-10-15,3-3 0 0,0 6 9 0,0-6-9 16,0-3 0-16,0-6 0 0,-4 3 0 0,4-4 0 0,-3-2 0 16,3 3 9-16,0-4-9 0,-4-5 0 0,4 5 9 15,0-6-9-15,0-6 0 0,0 0 9 0,0 0-9 16,0 0 0-16,0 0 0 0,0 0 0 16,0 0-31-16,0 0-8 0,0 0-1 0,0 0-1 15,0 0-26-15,0 0-5 0,0-6 0 0,0 0-1 16,0-4-140-16,0 4-28 0</inkml:trace>
  <inkml:trace contextRef="#ctx0" brushRef="#br0" timeOffset="107939.586">1856 16474 1051 0,'0'0'21'0,"0"0"7"0,0 0-28 16,0 0 0-16,0 0 0 0,0 0 0 0,0 0 72 15,0 0 8-15,-7-6 1 0,7 6 1 0,-7-6-25 0,3-4-5 0,4 10 0 0,-4-12-1 16,4 5-7-16,0 7 0 0,0-6-1 0,0 0 0 16,0 6-20-16,0 0-4 0,0 0-1 0,0 0 0 15,4-7-7-15,-4 7-2 0,4-6 0 0,-4 6 0 16,0 0 19-16,0 0 3 0,0 0 1 0,0 0 0 16,0 0 4-16,0 0 0 0,3-3 1 0,-3 3 0 15,7-3-37-15,-7 3 0 0,4-3 0 0,3-3-8 16,-4 2 34-16,4-5 7 0,4 6 2 0,-8 0 0 15,4-4-25-15,0 1-10 0,1-3 8 0,-1 2-8 16,3 1-26-16,-6 0-10 0,6 0-3 0,1-1 0 16,-1 7 60-16,5-3 12 0,-5 0 3 0,4 3 0 15,0 3-36-15,0-3 0 0,-3 3 0 0,0 4 0 16,-1-4 9-16,4 0-9 0,-3 6 0 0,3-2 9 16,-3-1 1-16,-1 0 0 0,4 0 0 0,-3 1 0 15,-1-4 6-15,1 0 0 0,0-3 1 0,-1 0 0 16,4-3 8-16,-3 0 2 0,-1-4 0 0,5 4 0 15,-5-6 2-15,4-1 1 0,0-2 0 0,-3-1 0 16,0 4-20-16,-4 0-10 0,0-7 10 0,3 10-10 16,-3-4 0-16,-3 1 0 0,3-1 0 0,-4 4 0 15,5 0 0-15,-5 0 0 0,1-1 0 0,-4 4 0 16,3 0-52-16,-3 3-11 0,4 0-1 0,3 0-1 16,-4 0-51-16,8 3-9 0,-4 0-3 0</inkml:trace>
  <inkml:trace contextRef="#ctx0" brushRef="#br0" timeOffset="108765.797">2466 16844 1120 0,'-7'-9'23'0,"7"6"6"15,-4-1-29-15,1 1 0 0,3-6 0 0,-4 9 0 16,4-6 52-16,-3-4 4 0,-1 1 0 0,1 2 1 16,-1 1-5-16,1-3-2 0,-1 6 0 0,4-7 0 15,-3 7-29-15,3 3-5 0,0 0-2 0,0 0 0 16,0 0 38-16,0 0 8 0,0 0 2 0,0 0 0 15,0 0-48-15,0 0-14 0,0 0 0 0,0 0 8 16,0 0-8-16,0 0 0 0,-7 3 0 0,7-3 0 0,-4 10 20 0,4-10 2 16,-7 3 1-16,3 6 0 0,1-3-13 0,-1 1-2 0,4 2-8 15,-3 1 12-15,-1-4 9 0,4 3 2 0,-3 1 0 16,3-1 0-16,0 4 13 0,-7-1 2 0,7 4 1 16,7-4 0-16,-7 1-16 0,0 6-3 0,0-7-1 0,0 4 0 15,0-3-2-15,0-4 0 0,0 3 0 0,0 1 0 16,3 0-17-16,1-7 0 0,-4-6 0 15,0 6 0-15,0-6 0 0,3 9 0 0,4-9 0 0,-3 10 0 16,-1-7 0-16,5 3 0 0,-1-6 0 0,-4 3 0 16,4 1 0-16,0-4 0 0,4 3 0 0,-4-3 0 15,0 0 0-15,3 0 0 0,-2-3 0 0,-1-1 0 16,3 1 0-16,1-3 0 0,-4 3 0 16,-4 0 0-16,4-7 20 0,-3 4 1 0,3-3 0 15,-3-1 0-15,-1-2-10 0,-3 2-3 0,4-2 0 0,-4-1 0 16,0 1-8-16,-4-1 10 0,4-3-10 0,-3 4 10 15,3-4-10-15,-4 4 0 0,-3-7-10 0,3 6 10 16,1 1-29-16,-1-4 0 0,-3 4 0 16,4-7 0-16,-8 9 29 0,8-2 0 0,-1-1 0 0,-3 1 0 15,4 2 0-15,-1-2 0 0,0 6 0 0,-3-1 0 16,4 1-57-16,3 6-6 0,-4-6-1 0,4 6 0 16,0 0 52-16,0 0 12 0,-7 6 0 0,0 0 0 15,4 7 0-15,-1-1 0 0,1 4 0 0,3 3 0 16,-4 3 0-16,4 3 0 0,0 3 0 0,0-3 0 15,0 0-14-15,0 3 0 0,0-6 0 0,0 0 0 16,0-3 22-16,0 0 5 0,0-3 1 0,0-4 0 16,4-6-54-16,-4-6-10 0,0 0-2 0</inkml:trace>
  <inkml:trace contextRef="#ctx0" brushRef="#br0" timeOffset="109334.85">2773 16847 1212 0,'-7'-3'25'0,"3"-3"6"0,4 6-31 0,0 0 0 0,-10 0 0 0,10 0 0 16,0 0 84-16,-4 0 10 0,4 0 2 0,0 0 1 15,0 0-26-15,-7 0-6 0,7 0-1 0,0 0 0 16,-7 0-7-16,3 6-1 0,-3 0-1 0,7-6 0 15,-3 0-37-15,-1 10-7 0,1-7-2 0,-1 6 0 16,1-2 11-16,3-1 3 0,0 0 0 0,0 0 0 16,0 4-6-16,0-7-1 0,0 6 0 0,3-2 0 0,-3-1 0 0,4 3 0 15,-1-6 0-15,1 10 0 0,-1-7-5 0,1 4-2 0,-1-4 0 0,1 0 0 16,3 0 1-16,0 4 0 0,0-7 0 0,4 6 0 16,-4-2 0-16,0-4 0 0,0 0 0 0,0 0 0 15,0-3 4-15,-7 0 1 0,7 0 0 0,0 0 0 16,0-3 5-16,-3-3 0 0,3-1 1 0,-4-2 0 15,1-4-4-15,-1 7-1 0,1-3 0 0,-1-4 0 16,-3 1-7-16,4-1-1 0,-4 1-8 0,0-4 12 16,0 3-21-16,0 1-5 0,0-1-1 0,0 1 0 15,0 2 15-15,0-2 0 0,0 2 0 0,0-2 0 16,0 6 0-16,-4-1 0 0,4-5 0 0,0 9 0 16,0-4-58-16,0-5-9 15,0 9-1-15,4-7-1 0,-4 7-103 16,0-6-20-16</inkml:trace>
  <inkml:trace contextRef="#ctx0" brushRef="#br0" timeOffset="109874.747">3076 16201 1314 0,'0'0'37'0,"0"0"8"0,-3 3-36 0,-4 4-9 0,7-7 0 0,-4 9 0 16,1-3 53-16,-1 1 9 0,1-1 2 0,-1 3 0 15,4 1 0-15,0-4 0 0,0 3 0 0,0 1 0 16,0-7-12-16,0 6-1 0,0 1-1 0,0-4 0 16,4 3-29-16,-1-2-5 0,-3-1-2 0,4 3 0 15,-1 1 25-15,-3-1 5 0,4-3 0 0,3 7 1 16,-4 0-21-16,1-4-4 0,-1 3 0 0,1 1-1 15,-4 0 14-15,3 9 3 0,1-10 1 0,-1 13 0 16,1-6-14-16,-1 3-3 0,1 0-1 0,0 6 0 16,-1-3-9-16,1 10-2 0,-1-10 0 0,1 9 0 15,-4 1-8-15,3 2 0 0,4-2 0 0,-3-1 0 16,-1-2 45-16,1-4 7 0,-1 0 2 0,1-9 0 16,3 9-40-16,-4-9-14 0,4 0 9 0,-3-4-9 15,3-2 0-15,-3 0 0 0,3-4 0 0,0 4 0 16,-4-7 0-16,1 0 8 0,-1 3 2 0,-3-9 0 15,0 0-73-15,0 0-14 0,0 0-3 0,0 0-1 16,0 0-23-16,0 0-5 0,0 0-1 0</inkml:trace>
  <inkml:trace contextRef="#ctx0" brushRef="#br0" timeOffset="110290.418">2928 16643 1512 0,'0'0'43'0,"0"0"9"0,0 0-42 0,0 0-10 0,0 0 0 0,0 0 0 15,-3-3 62-15,3 3 10 0,-4-3 3 0,4 3 0 16,0 0-9-16,0 0-2 0,0 0 0 0,0 0 0 15,0 0-20-15,0 0-4 0,0 0 0 0,0 0-1 16,4-3-11-16,-1-3-3 0,4 6 0 0,0 0 0 16,4 0-25-16,-4 6 0 0,3-3 0 0,1 0 0 15,-4 0 29-15,4 4 1 0,-4-7 0 0,7 6 0 16,-4-3-16-16,-3-3-3 0,4 3-1 0,0-3 0 16,-1 0-10-16,4 6 12 0,0-6-12 0,-3 0 12 15,3 0-12-15,4 0 8 0,-4 0-8 0,0 0 8 16,-7-6-8-16,7 6 0 0,0 0 0 0,0 0 8 15,-3 0-8-15,3 0 0 0,-3-3 0 0,6 3 0 16,-6 0 0-16,-1 0 0 0,-3 0 0 0,4 0 0 16,-4 3-47-16,4-3-1 0,3 0-1 0,-7 0 0 15,3 0-186-15,1 6-37 0</inkml:trace>
  <inkml:trace contextRef="#ctx0" brushRef="#br0" timeOffset="111587.644">4043 16659 1203 0,'-7'0'24'0,"7"0"8"0,-4 0-32 0,-3 3 0 0,7-3 0 0,-7 0 0 16,7 0 76-16,0 0 9 0,-3 0 2 0,3 0 0 16,-11 0-19-16,11 0-4 0,0 0-1 0,0 0 0 15,0 0 6-15,0 0 2 0,0 0 0 0,-7 6 0 16,7-6-26-16,0 0-5 0,0 0 0 0,-4 4-1 15,4-4-3-15,-3 3-1 0,3-3 0 0,-4 9 0 16,4 1-8-16,0-7-2 0,0 9 0 0,0 1 0 16,4-4 8-16,3 4 2 0,-3 6 0 0,3-1 0 15,3 1-47-15,-3-3-8 0,0 3-3 0,-3-4 0 16,3 7 23-16,-4-3 0 0,4-3 8 0,-3 3-8 16,3-1 0-16,0-5 0 0,0 6 8 0,-3-4-8 15,3 4 0-15,-4-6 0 0,1 2 0 0,-1-5 8 16,1 2-8-16,-1-2 0 0,4-1 9 0,-7-2-9 15,4 5 0-15,-4-3 9 0,3-2-9 0,-3-1 0 16,4 0 10-16,-4-6-10 0,4 7 8 0,-4-7-8 16,0 0 8-16,0 0-8 0,0 0 8 0,3-4-8 15,8-2 17-15,-8 0-1 0,1-4-1 0,-1-2 0 16,4-1 28-16,-3-5 5 0,3-1 2 0,-7 0 0 16,7-3-69-16,-4 6-13 0,1-6-4 0,3 7 0 15,-3-4 36-15,-1-3 0 0,1 6 0 0,3-3 0 0,-7 4 0 16,3-7 0-16,1 9 0 0,-4-2 0 0,3 2 0 0,-3 0 0 15,0-2 0-15,0 2 0 0,0 1 0 0,0 2 0 16,0-2 0-16,0-1 0 0,0 7 0 0,0-3 0 16,0-1 0-16,4-2 0 0,-4 2 0 0,0 4 0 0,3-3 0 15,-3 2 0-15,4-5 0 16,-4 9 0-16,3-7-12 0,1 10 12 0,-1-6-25 0,4 0 1 16,-3 6 1-16,3 0 0 15,4-4-24-15,-8 8-5 0,4-4 0 0,0 0-1 16,0 0-138-16,-3 6-27 0,3-3-6 0</inkml:trace>
  <inkml:trace contextRef="#ctx0" brushRef="#br0" timeOffset="112237.576">4544 16634 881 0,'0'0'37'16,"0"0"-29"-1,-7 3 89-15,0 0 19 0,0-3 3 0,0 3 1 16,-4 1 6-16,4-1 2 0,0-3 0 0,0 6 0 16,0 0-40-16,0-6-7 0,0 10-1 0,0-7-1 15,-4 9-79-15,4-2-8 0,0-1-6 0,-4 7-1 0,8-7 50 16,-1 4 9-16,-3-1 3 0,0 1 0 0,4-1-31 15,-1-2-7-15,-3 2-1 0,4 1 0 0,3-1 0 0,-4-2-8 0,4 2 12 16,0-2-4-16,0-1-8 0,4 1 0 0,-4-4 0 16,0 3 8-16,3-6-8 0,4 4 0 0,-3-1 0 0,-4-6 0 15,3 0 0-15,-3 0 0 0,4 6 0 0,-4-6 0 16,7 3 0-16,-4 0 0 0,4-3 0 0,-3 0 0 16,-1 0 0-16,4-3 0 0,0 0 0 0,-3-3 0 15,3 3 0-15,0 0 0 0,0-4 0 0,-3 4 0 16,3-6 0-16,-4 3 0 0,4-1 0 0,-3-2 0 15,3 6 18-15,-4-7 2 0,1 4 0 0,-1 0 0 16,5-4-20-16,-8 7 0 0,3-6 0 0,-3 6 0 16,4-7 0-16,-4 7 0 0,0-6 0 0,-4 6 0 15,4-4 0-15,0 1 0 0,-3 0 0 0,3 0 0 16,-8-1-9-16,8 7 9 0,0-6-8 0,-3 0 8 16,3 6 0-16,-4-3 0 0,4 3 0 0,0 0 0 15,0 0 0-15,0 0 9 0,0 0-9 0,0 0 10 16,0 0-24-16,0 0-5 0,0 0-1 0,-3 9 0 15,3-3 42-15,0 7 8 0,0 2 2 0,3-2 0 16,-3 0-52-16,4 2-9 0,-1-2-3 0,5-1 0 16,-5 1 32-16,4-1 0 0,-3-2 0 0,-1 2 0 15,4-2 45-15,-3-1 15 0,-4-3 4 0,7 4 0 16,0-4-73-16,0 0-15 0,0 1-2 0,0-4-1 16,4 0-8-16,-4 3-1 0,0-3-1 0,3 1 0 15,1-1 15-15,-4-3 3 0,7 3 1 0,0-3 0 16,-7 0-125-16,0-3-25 0,4 3-4 0</inkml:trace>
  <inkml:trace contextRef="#ctx0" brushRef="#br0" timeOffset="114172.695">5341 16160 787 0,'0'0'22'0,"-3"-6"6"0,3 6-28 16,-4-9 0-16,0 6 0 0,1-7 0 0,3 10 67 0,-4-3 8 0,4 3 1 0,-3-3 1 16,3 3-10-16,0 0-3 0,0 0 0 0,0 0 0 15,0 0 37-15,0 0 7 0,0 0 2 0,0 0 0 16,0 0-39-16,0 0-8 15,0 0-2-15,0 0 0 0,0 0-32 0,0 0-6 0,0 0-2 0,0 0 0 16,0 0 18-16,0 0 3 0,0 0 1 0,0 0 0 16,0 0-22-16,0 6-4 0,3 4-1 0,-3-1 0 15,0 0-8-15,4 1-8 0,-1-1 9 0,-3 10-9 16,4-3 38-16,0 3 2 0,-1 3 0 0,1-4 0 16,-1 11-13-16,4-1-3 0,-3 0 0 0,-1 3 0 15,1-6-24-15,-1 10 0 0,1-10 0 0,-1 6 0 16,1-2 0-16,-4-1 0 0,0 0 0 0,0-3 0 15,0 10 56-15,0-4 7 0,0-3 1 0,-4 4 0 16,1-7-52-16,3 0-12 0,0-3 0 0,-4-3 0 16,4-7 0-16,-3 1 0 0,3-7 0 0,0-6 0 15,0 0 0-15,0 0 0 0,0 0 0 0,0 6 0 16,0-6 0-16,0 0 0 0,0 0 0 0,0 0 0 16,0 0 0-16,0 0 0 0,0 0 0 0,0 0 0 15,0 0 0-15,0 0 0 0,0 0 0 0,0 0 0 16,0 0 0-16,0 0 0 0,0 0 0 0,0 0 0 15,0 0 0-15,0 0 0 0,0 0 0 0,0 0 0 16,0 0-13-16,0 0-3 0,0 0 0 0,0 0 0 16,0-6 3-16,3-7 0 0,1 7 0 0,-4-3 0 15,0-4 34-15,3 1 7 0,-3-1 2 0,0-3 0 0,0 4-30 16,4-4 0-16,-4 4 0 0,0-1 0 0,0 1 0 0,3-1 0 16,-3 4 0-16,0-1 0 0,0 1 0 15,4 2 0-15,-4 1 0 0,0 6 0 0,0 0 0 0,0 0 0 0,7-6 0 0,-7 6 0 16,0 0 0-16,4-6 0 0,3 6 0 0,-4-3 0 15,4-1 0-15,-7 4 0 0,7-3 0 0,0 3 0 16,0 0 0-16,4 0 0 16,-4 0 0-16,4 0 0 0,-4 0-12 0,0 0-9 0,3 0-2 15,-3 0 0-15,0 3 23 0,0-3 0 0,4 4 0 0,-4-1 0 16,-3-3 16-16,3 9 5 0,-4-6 1 0,4 3 0 16,-3 1-33-16,3 2-6 0,-4 1-2 0,4-1 0 15,-3-3 19-15,-1 7 0 0,1-4 0 0,-1 4 0 16,1-4 12-16,-4 1 5 0,4-4 2 0,-4 6 0 15,3-2-19-15,-3-1 0 0,0-6 0 0,-3 10 0 16,3-4 0-16,-4-2 0 0,4-7-13 0,0 6 5 16,-4 3 8-16,-3-6 9 0,4 10-1 0,-1-7-8 15,-3 0 0-15,0 1 0 0,4-4 0 0,-4-3 0 16,0 6 0-16,3-3 0 0,-3-3 0 0,-7 3 0 16,7-3 0-16,0 7 0 0,-4-7 0 0,1 3 0 15,-1-3 0-15,4 0 0 0,-4 0 0 0,1 0 0 16,3 0 0-16,-4 0 0 0,4-3 0 0,4 3 0 15,-4-7-44-15,0 7-16 0,3-3-4 0,4 3 0 16,-11-3 0-16,11 3 0 0,-3-6 0 0,3 6 0 16,-4-3 43-16,4 0 8 0,-3-4 1 0,3-2 1 15,0 6-33-15,-4-7-8 0,4 7 0 0,0-6-1 16,4-1-111-16,-4-2-23 0,3-1-4 0</inkml:trace>
  <inkml:trace contextRef="#ctx0" brushRef="#br0" timeOffset="114576.453">5782 16556 1094 0,'0'0'23'0,"0"0"5"0,0 0-28 0,0 0 0 0,0 0 0 0,0 0 0 15,0 0 108-15,0 0 16 0,0 0 3 0,-4 9 1 16,1 0-1-16,3-2 0 0,-4 2 0 0,-3 0 0 16,4 1-38-16,3-4-7 0,-4 7-2 0,1-1 0 15,-1 4-25-15,4-4-6 0,-3 4-1 0,-1-3 0 16,4 6-15-16,0-7-3 0,0 1-1 0,0-1 0 15,0-2-21-15,0 2-8 0,0-3 0 0,0-2 0 0,4 5 0 16,-4-5 8-16,0-1-8 0,3 0 0 0,-3-6 29 16,0 6 3-16,0-6 1 0,4 4 0 15,-4-4-77-15,0 0-16 0,0 0-4 0,0 0 0 16,0 0-51-16,0 0-10 0,0 0-3 0,0 0 0 16,3-7-100-16,1-2-20 0</inkml:trace>
  <inkml:trace contextRef="#ctx0" brushRef="#br0" timeOffset="114937.531">5711 16214 1824 0,'0'0'38'0,"-7"6"8"0,0-3-37 0,4 0-9 0,-4 7 0 0,3-7 0 16,4-3 53-16,-3 9 9 0,-1-2 2 0,4-7 0 15,-3 9-23-15,3-9-4 0,0 0-1 0,-4 6 0 16,4-6-26-16,0 0-10 0,0 0 0 0,0 0 9 16,0 0-21-16,0 0-5 0,0 0-1 0,7 3 0 15,0-3-29-15,4 7-5 0,-4-4-2 0</inkml:trace>
  <inkml:trace contextRef="#ctx0" brushRef="#br0" timeOffset="115518.553">6029 16527 1437 0,'-4'7'40'0,"1"5"10"0,-4-6-40 0,3 4-10 0,4-4 0 0,-3 4 0 16,-1-1 78-16,4-3 14 0,0 0 2 0,-3 4 1 15,3-4-20-15,0 4-4 0,0-7-1 0,0 6 0 16,0-9-18-16,0 10-3 0,3-7-1 0,1 6 0 16,-1 0-13-16,1-5-3 0,3-1-1 0,-4 6 0 15,4-3-16-15,-3-2-3 0,0-1-1 0,-1-3 0 16,4 0-11-16,0 0 12 0,0 6-12 0,0-6 12 16,0 0-12-16,0 0 0 0,0-6 0 0,1 6 8 15,-1-3-8-15,0-4 8 0,0 4-8 0,3-6 8 16,-6 6 1-16,3-1 0 0,3-2 0 0,-6 0 0 15,0 0-1-15,-1-1-8 0,1 1 12 0,-4-3-4 16,3 6-8-16,1-7 8 0,-4 4-8 0,3-4 8 16,-3 1-8-16,4 0 0 0,-4 2 0 0,0-2 0 15,0 0 0-15,0 2 0 0,0-2-10 0,0 3 10 0,-4-1-9 16,4 1 9-16,-3 0-8 0,-4 0 8 16,7 6 0-16,-4-4-10 0,4 1 10 0,-7 0 0 0,0 0-11 0,-7 3 11 15,7 0-10-15,-4 0 10 0,4 0 8 0,-3 0 7 16,-1 3 1-16,-3 0 1 0,7 4-17 0,-4-1-19 15,1 0 4-15,3 3 1 0,-1-5 14 0,1 8 0 0,-7-2 12 0,7 2-12 16,4 1 0-16,-4-1 0 0,3-2 0 0,1 8 0 16,3-5 0-16,0 3 0 0,0-4 0 15,0 1 0-15,0 6 0 16,0-7-9-16,3-2 9 0,-3 2 0 0,4 1 0 0,-1-4 0 16,1-3 0-16,-1 7 0 0,4-7 0 0,-3 3 0 15,6-2 0-15,-3-1 0 0,-3 0 0 0,3 1 0 0,0-1 0 0,4 0 0 16,-1 0 0-16,1 1-10 0,-1-4 10 0,1-3 0 15,0 6-44-15,-1 0-3 16,1-6 0-16,3 0 0 0,-3 0 24 0,-8 0 5 0,8 0 1 0,-1-6 0 16,-3 0-131-16,4 0-27 0,-1-10-5 15</inkml:trace>
  <inkml:trace contextRef="#ctx0" brushRef="#br0" timeOffset="116067.265">6346 16483 1792 0,'0'0'51'0,"-3"4"10"0,3-4-49 16,-4 9-12-16,1 0 0 0,-1-5 0 0,4 8 54 0,-3-6 8 0,3 1 2 0,0 5 0 15,0-2 0-15,0 2 0 0,0 1 0 0,3-4 0 16,-3 4-19-16,4-1-3 0,-4 1-1 0,3 2 0 15,-3-2-18-15,4-1-4 0,-4 4-1 0,0-3 0 16,3-4-10-16,-3 1-8 0,0-4 9 0,4 6-9 16,-4-12 0-16,0 0 0 0,0 0 0 0,0 0 0 15,0 0 0-15,0 0 0 0,0 0 0 0,0 0 0 16,0-12 0-16,0 6 0 0,4-7 0 0,-4 4 0 16,3-4 0-16,-3 0 0 0,4 4 0 0,-4-3 0 15,3 2 0-15,1 1 0 0,-4-4 0 0,3 7 0 16,1 0 0-16,-4-1 0 0,3 1 0 0,-3 6 0 15,4-3 0-15,-4 3 0 0,3-6 0 0,-3 6 0 16,4-3 0-16,-1-1 0 0,8 4 0 0,-4 0 0 16,-7 0 0-16,7 0 0 0,0 0 0 0,0 4 0 15,0-1 0-15,0-3 0 0,0 0 0 0,0 9-10 16,0-6 10-16,0 0 0 0,1 0-9 0,-1 1 9 16,0 2 0-16,0 0-9 0,0 0 9 0,0 1 0 15,0-1-12-15,0 3 12 0,-4-2-12 0,1 2 12 16,-4 4-12-16,4-4 12 0,-1 4-12 0,1-1 12 15,-4 1-10-15,0 2 10 0,3 1-8 0,-3 0 8 16,0-1 0-16,0 1 0 0,0 0 0 0,0-1 0 16,4-5 0-16,-4 2-8 0,0-2 8 0,3-1 0 15,-3-3-33-15,0-6-2 0,4 7 0 0,-4-7 0 16,0 0-103-16,3 3-21 0,4-3-4 0</inkml:trace>
  <inkml:trace contextRef="#ctx0" brushRef="#br0" timeOffset="116888.682">7641 16603 1132 0,'0'0'24'0,"0"0"4"0,0 0-28 0,0 0 0 0,0 0 0 0,0 0 0 16,0 0 100-16,0 0 15 0,-3-4 2 0,-1 1 1 15,4 3-12-15,-3-6-2 0,-1 3-1 0,4 3 0 16,-7-6-31-16,0 6-7 0,0 0-1 0,0 0 0 15,0 0-28-15,-4 0-5 0,1 0-2 0,-1 0 0 16,0 0-12-16,1 0-2 0,3 0-1 0,-7 0 0 16,3 9-14-16,-3-6 11 0,0 0-11 0,0 4 10 15,3-1-10-15,-3 0 8 0,4 0-8 0,-5 1 8 16,8 2-8-16,0-3 0 0,-7 1 9 0,4 5-9 16,3-2 0-16,-4-1 8 0,4 4-8 0,0-4 0 15,0-3 0-15,0 7 9 0,0-1-9 0,0-2 0 16,3 2-21-16,1-2-11 0,-1-1-3 0,1 0 0 15,-1-2 79-15,4 2 16 0,0 1 4 0,0-4 0 16,-4 3-52-16,8-6-12 0,-4 4 0 0,4-4 0 16,-1 6-48-16,4-6-13 0,0 4-3 0,0-1 0 15,4-6 80-15,-1 6 15 0,1-6 3 0,3 3 1 16,-3-3-35-16,10 0 0 0,-11 0 0 0,8 0 0 16,0 0 0-16,-1 0 0 0,-3 0 0 0,4 0 0 15,0 3 0-15,-4-3 0 0,0 0 0 0,0 4 0 16,-3-4 0-16,-1 3 0 0,1 0 0 0,-1-3 0 0,-3 9-21 15,0-6-2-15,1-3 0 0,-1 7 0 16,-4-7-50-16,1 0-11 0,3-7-1 0,0 7-1 16,-4-6-126-16,1-3-24 0,-1-4-6 0</inkml:trace>
  <inkml:trace contextRef="#ctx0" brushRef="#br0" timeOffset="117503.709">7779 16063 1337 0,'0'0'28'16,"0"0"6"-16,0 0-34 0,0 0 0 0,3 3 0 0,-3 7 0 15,0-1 58-15,0 4 5 0,4-1 1 0,-1 7 0 16,1 3 53-16,-1 0 11 0,1 3 3 0,-1 3 0 16,5 4-56-16,-1-4-11 0,-4 6-3 0,4 1 0 15,0-4 3-15,0-3 0 0,0 4 0 0,-3-4 0 16,3 0-12-16,-4 0-3 0,4-2 0 0,-3 8 0 16,0-9-27-16,3 7-6 0,-4-4 0 0,1 6-1 15,-1-6-15-15,4-2 0 0,-3-1 0 0,-4 0 0 0,3-6 0 0,1-1 0 16,-4 1 0-16,3-6 0 0,-3-1 0 0,4-2 0 0,-4-4 0 15,0 0 0-15,0-6 0 0,0 0 0 0,0 0 0 0,0 0 0 16,0 0 0-16,3-6 0 0,-3 0 0 0,0-7 0 16,4 1 0-16,-4-4 0 0,3-3 0 0,-3 0 0 15,4-3-22-15,0 7 2 0,-1-4 1 0,-3 0 0 16,4 3 10-16,-1 1 9 0,1 2-13 0,-1 1 5 16,1 2 8-16,-1-2 0 0,1 2 0 0,-1 7 0 15,-3-6 0-15,0 9-10 0,0 0 10 16,0 0 0-16,0 0 0 0,7 0 0 0,0 0 0 0,-3 9 0 15,3-6 0-15,0 7 11 0,0-1-2 0,0 4 0 16,0-4 0-16,0 4 0 0,0 2 0 0,0-2 0 16,0-1 1-16,0 7 0 0,1-3 0 0,-1-4 0 15,0 7-10-15,-4-6 10 0,4 2-10 0,-3-2 10 16,-1-4-10-16,1 4 0 0,-1-1 0 0,1-2 8 16,-1-1-8-16,1 1 0 0,-1-4 0 0,-3 3 8 15,4-6-8-15,-4-3 0 0,0 13 0 0,0-13 0 16,0 0 0-16,3 6-17 0,-3-6 4 0,0 0 1 15,0 0-91-15,4 3-17 0,-4-3-4 0,0 0-1 16,4 7-51-16,3-7-9 0,-4 0-3 0</inkml:trace>
  <inkml:trace contextRef="#ctx0" brushRef="#br0" timeOffset="118137.304">8269 16625 1337 0,'0'0'56'0,"0"0"-44"16,0 0 92-16,0 0 20 0,0 0 3 0,0 0 1 15,0 0-20-15,0 0-4 0,0 0-1 0,0 0 0 16,0 0-63-16,11 0-12 0,-11 0-2 0,7 0-1 16,0 0 31-16,0 0 7 0,0 0 1 0,0 0 0 15,0 0-52-15,0 0-12 0,4 3 0 0,-4-3 0 16,3 6 0-16,1 0 0 0,-4-3 0 0,4 4 0 16,-1-7 0-16,-3 9 0 0,4-6 0 0,-1 7 0 15,-3-7 0-15,0 3 0 0,1-3 0 0,-1 3 0 16,-4-2 9-16,-3-4-1 0,7 0 0 0,0-4 0 15,-3 1-8-15,-4-3 8 0,3-3-8 0,-3-1 8 16,0-2 1-16,0-1 0 0,0 1 0 0,-3-4 0 16,3-3-9-16,-4 3 0 0,1-2 0 0,-4 2 0 15,0-3-17-15,0 7-3 0,-1-4 0 0,-2 3 0 16,3 1 20-16,-4-1 0 0,-3 4 0 0,4-1 0 0,-1 1 0 0,-3 6 0 0,3-7 0 16,1 10 0-16,-1 0 0 15,0 0 0-15,4 0 0 0,0 7 0 16,0-1 0-16,0 3 0 0,4-5 0 0,-4 11 0 15,7-2 0-15,-11-1 0 0,8 4 0 0,-1-3 0 0,1 5 0 16,3 1 0-16,-4-3 0 0,4 3 0 16,0-4 0-16,0 4 0 0,0 0 0 0,4 3 0 15,-4-3 0-15,3 3 0 0,4-3 0 0,-3-1 0 0,3 1 0 0,0-3 0 0,0 3 0 0,0-4 0 16,0-2 0-16,0-1 0 0,4-2 0 16,-4 2 0-16,3-2 0 0,-3-1 0 15,4-3 0-15,-4 1 0 0,0-4 0 0,4 6 0 0,-1-6 0 16,-3-3 0-16,4 0 0 0,-1 7-12 0,-3-7 12 0,4-7-10 15,0 7-38 1,-1 0-8-16,1 0-2 0,-1-3 0 0,1 0-108 0,-4-3-22 16,4 3-4-16</inkml:trace>
  <inkml:trace contextRef="#ctx0" brushRef="#br0" timeOffset="118987.604">8802 16462 1094 0,'0'0'23'0,"0"0"5"0,-4-4-28 16,4 4 0-16,-7-3 0 0,7 3 0 0,0 0 108 0,0 0 16 0,0 0 3 0,0 0 1 16,-3-3-52-16,3 3-9 0,0 0-3 0,0 0 0 15,0 0 19-15,-7 3 3 0,7-3 1 0,0 0 0 16,0 0-31-16,-7 3-7 0,7-3-1 0,0 0 0 15,0 0-48-15,0 0 0 0,0 0 0 0,0 0-12 16,0 0 12-16,0 0 0 0,0 0 0 0,0 0 0 16,0 0 0-16,0 0 0 0,0 0 0 0,0 0 0 15,0 0 48-15,0 0 13 0,0 4 3 0,3 5 0 16,4-6-52-16,-3 3-12 0,3-3 0 0,3 1 0 16,-3 2 0-16,4-3 0 0,0 0 0 0,-1 0 0 15,1 0 0-15,-1-3 0 0,1 4 0 0,-1-4 0 16,1 0 0-16,-4 0 0 0,4 0 11 0,-4 0-11 15,0 0 0-15,0 0 0 0,0 0 0 0,-4 0 0 16,-3 0 0-16,0 0 0 0,0 0 0 0,0 0 0 16,4 0 0-16,-4 0 0 0,0 0 0 0,7 9 0 15,-7-9 0-15,4 3 13 0,-4 6-1 0,0-5 0 16,0 8-12-16,-4-2-10 0,4-4 2 0,-7 0 0 16,3 7 0-16,1-4 0 0,-4 0 0 0,0 1 0 15,0 2 8-15,0 1 0 0,-4 0 0 0,1-1-8 16,-1 4 8-16,-3-4 0 0,3 4 0 0,-3 0 0 15,0-1 0-15,0 1 0 0,3 3 0 0,-3-4 0 16,4-2 0-16,-1 3 9 0,4-4-9 0,0 1 10 16,0-4-10-16,0 1 0 0,3-4-10 0,1 3 10 15,-1-2 0-15,4-7 0 0,0 0-8 0,0 0 8 16,0 0 0-16,0 0 0 0,0 0 0 0,0 0 0 0,0 0 0 0,0 0 8 16,0 0-8-16,0 0 10 0,0 0-10 0,0 0 0 15,0 0 0-15,0 0 0 0,0 0 0 0,0 0 0 0,0 0 0 16,4 3 0-16,3-3 0 0,0 0 0 0,-4 0 0 15,4 0 0-15,4 0 0 0,-4 0 0 0,4 0 0 16,-1 0 0-16,1 0 0 0,-1 3 0 0,1-3 0 0,3 0 0 16,-3 0 0-16,3 6 0 0,-4-3 0 0,1 0 0 15,0-3 53-15,-4 7 9 16,3-7 2-16,-3 3 0 0,4 0-77 0,-4 3-15 16,4 0-4-16,-4-2 0 0,3 2 32 0,-3-6 0 0,4 6-8 0,-1 0 8 15,-3-6-11-15,0 7 1 0,4-4 0 0,-4 0 0 16,0-3-22-16,4 0-5 0,-4 0-1 15,0 0 0-15,3 0-115 0,-3-3-23 0,1-7-5 0</inkml:trace>
  <inkml:trace contextRef="#ctx0" brushRef="#br0" timeOffset="120338.632">9811 16264 1203 0,'0'0'24'0,"0"0"8"16,0 0-32-16,0 0 0 0,0 0 0 0,0 0 0 15,0 0 92-15,0 0 11 0,0 0 2 0,0 0 1 0,0 0-18 16,0 0-3-16,0 0-1 0,-4 6 0 0,1 4-30 0,3-4-6 0,0 6-2 0,0 1 0 16,0 3-10-16,0 2-3 15,0 1 0-15,0-3 0 0,3 9-3 0,-3-3-1 0,4 0 0 0,-4 3 0 16,3-3-5-16,-3 3 0 0,4 0-1 0,-4 3 0 16,3-3-8-16,-3 4-2 0,0 2 0 0,-3-3 0 15,3 1-3-15,-4-1-1 0,4 3 0 0,-3-6 0 16,-1-9 11-16,1 6 1 0,3-3 1 0,-4-7 0 15,4 1-12-15,-3-10-2 0,3-3-8 0,0 0 12 16,0 0-4-16,0 0-8 0,0 0 11 0,0 0-11 16,0 0 10-16,0 0-10 0,0 0 8 0,0 0-8 15,0 0 0-15,0 0 0 0,0 0 0 0,0 0 0 16,-4-6-16-16,1-4 4 0,3-2 0 16,-4-1 1-16,4 1 11 0,-3-4 0 0,-1 3 0 0,0-2-8 15,1-4 8-15,-1 6 0 0,1-6 0 0,-1 1 0 16,1 2 0-16,-1-3 0 0,1-3 0 0,-1 10 0 15,1-10 0-15,3 9 0 0,-4-6 0 0,1 4 0 16,-1-1 0-16,1-3 0 0,3 3 0 0,-4 1 0 16,4-1 0-16,0 0-16 0,0 4 4 0,0-1 0 15,0 1 24-15,4-1 5 0,-4 4 1 0,3-1 0 16,1 4-18-16,-4 0 0 0,0 6 0 0,0 0 0 16,0 0 0-16,0 0 8 0,0 0-8 0,0 0 0 15,0 0 9-15,0 0-9 0,3 3 0 0,4 0 9 16,0 3-9-16,0-6 0 0,0 13 9 0,0-7-9 15,1 1 0-15,2 5 0 0,1-2 0 0,-1 2 0 16,1 1 0-16,-1 2 0 0,5 1 0 0,-5 0 0 16,1-1 0-16,3 4 0 0,-4-6 0 0,5 9 0 0,-5-10 0 15,1 7 9-15,-1-3-9 0,1 2 0 0,-4-2 16 16,0-3-3-16,4-1-1 0,-4 1 0 16,-4-4 2-16,1 1 0 0,-1-7 0 0,1 6 0 15,-4-9-5-15,0 0-1 0,0 0 0 0,0 0 0 16,3-3-8-16,1-6 0 0,-1-1 0 0,-3 1 0 0,4-7 31 0,-4 4 4 15,3-7 1-15,1 0 0 0,-1 3-28 16,-3-3-8-16,4 1 0 0,-1 5 0 0,-3-9 0 0,0 10 0 0,4-4 0 16,-4 3 0-16,4-5 0 0,-4 8 0 15,0-2 0-15,3-1 0 0,-3 7 0 0,0-4 0 0,4 1 0 0,-4 0 0 16,3-4-12-16,-3 7 12 0,4-4-13 0,-1-2 5 16,-3 2-16-16,4-5-2 15,-1 2-1-15,1 1 0 0,-1-4 27 0,1 3 8 0,-1 4 0 0,1-7 0 16,-1 7-8-16,-3-4-12 0,4 4 4 0,-1-4 0 15,-3 7 8-15,4 0 0 0,-1 0 0 16,-3 6 0-16,0 0 0 0,0 0 0 0,0 0 0 0,0 0 0 16,0 0 0-16,8 6 0 0,-5 3 0 0,1 1 8 15,3-1-8-15,-4 7 0 0,4-1 0 0,-3 1-8 16,3 3 8-16,-4 0 0 0,4-4 10 0,-3 7-10 16,3-3 0-16,-3 0 0 0,3 3 0 0,-4-3-10 15,4 0 10-15,-3-4 0 0,-1 4 0 0,4 0 0 16,-3-3 0-16,-1 2 0 0,4-2 0 0,-3-3 0 15,-1 9 0-15,1-7 0 0,0 1 0 0,-1 0 0 16,1-1 0-16,-1 4 0 0,-3-3 0 0,4-1 0 16,-4 4 0-16,3-6 0 0,-3 6 0 0,4-4 0 15,-4-2 0-15,3 3 0 0,1-4 0 0,-4 1 0 16,3-1 0-16,-3-2 0 0,4-4 0 0,-1 3 0 0,-3-9 0 16,0 0 0-16,4 3 0 0,-4-3 0 15,0 0-118-15,0 0-22 0,0 0-4 0,0 0 0 16,3 0-76-16,4-6-16 0</inkml:trace>
  <inkml:trace contextRef="#ctx0" brushRef="#br0" timeOffset="121155.589">10418 16590 1579 0,'0'0'32'0,"0"0"10"0,0 0-34 0,0 0-8 0,0 0 0 0,0 0 0 15,0 6 104-15,0 1 20 0,3 5 3 0,-3-2 1 16,0 2-52-16,4 1-9 0,-4-1-3 0,3 7 0 16,-3-3 0-16,0 3 0 0,0-4 0 0,0 4 0 15,4-3 0-15,-4-1 0 0,0 1 0 0,0-3 0 16,3-7-51-16,-3 6-13 0,4-5 0 0,-4-7 0 15,0 0 0-15,0 0 0 0,0 0 0 0,0 0 0 16,0 0 54-16,0 0 8 0,0 0 2 0,0 0 0 16,0 0-52-16,0 0-12 0,0-7 0 0,3 1 0 15,-3 0 0-15,0-7 0 0,4 7 0 0,-4-3 0 0,3-4 0 0,-3 1 0 16,4-1 0-16,-1-3 0 0,-3 4 0 0,4-4 0 16,-1 4 0-16,-3-7 0 15,4 12-48-15,-1-5-13 0,1 3-3 0,-4-1 0 0,4 1 52 0,-1 6 12 16,-3-7 0-16,4 7 0 0,-4 3 0 0,0 0 0 0,0 0 0 0,0 0 0 15,7 0 0-15,-7 0 0 0,3 0 0 0,4 3 0 16,0-3 0-16,-3 6 0 0,3-2 0 0,-4-1 0 16,4 6 0-16,-3-3 0 0,-1 1 0 0,1 5 0 15,0-2 0-15,-1 2 0 0,1-2 0 0,-1 2 0 16,1 1 0-16,-1-4 0 0,1 4 0 0,-4-4 0 16,3-3 48-16,1 7 13 0,-4-1 3 0,3-2 0 15,1-1-52-15,-4 1-12 0,3-4 0 0,-3 3 0 16,0-2-19-16,4-1-6 0,-4-6-2 0,0 0 0 15,0 6 43-15,0-6 9 0,0 0 2 0,0 0 0 16,0 0-27-16,0 0 0 0,0 0 0 0,0 0 0 16,0 0-46-16,3-9-14 0,1-1-4 15,-1 1 0-15,1-7 52 0,-1 0 12 0,-3-2 0 0,4-4 0 16,0 6 0-16,-4-3 0 0,3-3 0 0,1 3 0 16,-1 1 48-16,1 2 13 0,-1-3 3 0,1 7 0 15,-1-1-103-15,1 4-20 0,-1-4-4 0,1 10-1 16,-1 0 52-16,-3 3 12 0,0 0 0 0,0 0 0 15,0 0 48-15,4 0 13 0,-4 0 3 0,7 0 0 16,-7 0-52-16,7 3-12 0,-3 0 0 0,-1 3 0 16,1 1 0-16,-1 2 0 0,1-3 0 0,-1 1 0 15,1 5 0-15,-1-2 0 0,4 2 0 0,-3-2 0 16,-1 2 0-16,1-3 0 0,3 4 0 0,-4 0 0 16,5-1 0-16,-1 4 0 0,0-4 0 0,-4 4 0 0,4 0 0 15,0-4 0-15,0 1 0 0,0-1 0 16,0 7-48-16,-3-6-13 0,3-1-3 0,0 1 0 0,0-4 52 0,-3 1 12 15,-1-4 0-15,4 3 0 0,-3-6 0 0,-4-3 0 0,0 0 0 16,0 0 0 0,0 0-68-16,0 0-10 0,0 0-2 0,0 0-1 15,0 0-75-15,3 0-16 0,1-12-2 0</inkml:trace>
  <inkml:trace contextRef="#ctx0" brushRef="#br0" timeOffset="121841.254">10933 16603 1824 0,'-4'12'38'0,"4"-12"8"16,0 13-37-16,0-7-9 0,0 0 0 0,0 4 0 15,4-4 110-15,-4 0 20 0,3 0 4 0,1 1 1 0,-1-1-59 0,1 0-11 16,3-3-2-16,0 4-1 0,-4-7-29 0,4 6-5 16,0-3-2-16,1 0 0 0,-5-3-14 0,4 7-4 0,0-7 0 0,-3 3 0 15,3-3-8-15,0 0 12 0,-4 0-12 16,4 0 12-16,-3 0-12 0,-4 0 0 0,0 0-12 0,0 0 12 15,3 0-20-15,-3 0 3 0,7 0 1 0,-7 0 0 16,4-3 6-16,-4 3 2 0,4-7 0 0,-1 7 0 16,1-6 8-16,-4 0-8 0,3-1 8 0,-3 1-8 15,0-3 8-15,0-4 0 0,-3 7 0 0,3 0 8 16,0-4-8-16,-4-2 8 0,1 5-8 0,3 1 8 16,-4-6-8-16,0 8 0 0,1-5 0 0,-1 0 8 15,1 9-8-15,-1-7 0 0,1 1 8 0,-1 0-8 16,4 6-14-16,-7-6-7 0,4 6-2 0,-4-7 0 15,7 7 32-15,-4 0 7 0,4 0 0 0,0 0 1 16,-7 0-17-16,0 0 0 0,0 0 0 0,7 0 0 16,-7 3 0-16,7-3 0 0,-7 4 0 0,3 5 0 15,1 0 0-15,-4-2 0 0,3 2 0 0,1 0 0 16,-1 1 0-16,4-4 0 0,-3 7 0 0,3-4 0 16,-4 1 8-16,4 2-8 0,0-3 0 0,-3-2 0 15,3 8 0-15,0-8 0 0,3 5 0 0,-3 1 0 16,4-1 0-16,-4-2 0 0,3 2 0 0,-3 1 0 15,4-1-9-15,-1-2-9 0,4 2-2 0,-3 1 0 16,3-1 31-16,-4-2 5 0,4 2 2 0,1 1 0 16,-1-1-29-16,0-2-5 0,0 2-2 0,0 1 0 15,3-4 29-15,-3 1 5 0,0-1 2 0,4-3 0 16,-4 7-29-16,4-7-5 0,-4 1-2 0,3-1 0 16,-3-3 18-16,4 3 0 0,-4-6 0 0,4 3 0 15,-4-3-75-15,0 3-11 0,0-3-2 0,0 0-1 16,0-3 1-16,0 0 0 0,0 3 0 0</inkml:trace>
  <inkml:trace contextRef="#ctx0" brushRef="#br0" timeOffset="123410.066">11903 16120 1503 0,'0'0'31'0,"0"0"9"0,0 0-32 0,0 0-8 0,0 0 0 0,0 0 0 15,0 0 92-15,0 0 16 0,-4 6 4 0,1-3 1 16,3-3-33-16,-4 10-8 0,4-4 0 0,-3 6-1 16,3-2-16-16,0 2-3 0,0-2-1 0,0 5 0 15,0 4-11-15,0-3-3 0,0 9 0 0,3-3 0 16,-3 3-5-16,4-3 0 0,-4 6-1 0,3 0 0 15,1-3-8-15,-4 10-2 0,3-10 0 0,-3 6 0 16,0-6-5-16,4 1 0 0,-4-1-1 0,0 3 0 16,3-3-15-16,-3-3 11 0,0-3-11 0,4 9 10 15,-4-9-10-15,0 3 0 0,3 3 0 0,-3-6 0 16,0-4 0-16,4-2 0 0,-4 3 8 0,0-4-8 16,3-6 0-16,-3 7 0 0,4-1 0 0,-4-2 0 15,0 2 0-15,3 1 0 0,-3-1 0 0,0-2 0 16,4 2-17-16,-4 1 1 0,0-4 0 0,0 4 0 15,0-7-10-15,0-6-2 0,0 0 0 0,0 6 0 16,0-6-15-16,-4 10-3 0,4-10-1 0,0 0 0 16,0 0-46-16,0 0-10 0,0-10-1 0,-3 4-1 15,-1-9-77-15,4-4-15 0,-3 0-3 0</inkml:trace>
  <inkml:trace contextRef="#ctx0" brushRef="#br0" timeOffset="123881.719">11504 16239 615 0,'-7'-16'26'0,"-4"1"-26"15,4-1 72-15,-3 3 8 0,3-2 3 0,0 2 0 16,0 1 9-16,0-1 1 0,0 4 1 0,3-1 0 15,-3 1-3-15,3 2-1 0,1 1 0 0,3 6 0 16,0 0-31-16,0 0-7 0,0 0 0 0,0 0-1 16,0 0 17-16,0 0 4 0,0 0 1 0,0 0 0 15,0 0-65-15,0 0-8 0,0 0-13 0,3 6 3 16,4 1 55-16,-3-7 11 0,3 0 3 0,0 6 0 16,4-3-43-16,-4-3-16 0,3 0 11 0,4 0-11 15,1 0 45-15,2-3 3 0,1-3 1 0,3 6 0 16,4 0-29-16,-1-3-5 0,1 3-2 0,3-4 0 0,-3 4 0 15,3 0 0-15,-3 0 0 0,0 0 0 0,-1 0 6 0,-3 0 1 16,4 4 0-16,-4-1 0 0,0-3-5 0,-3 6-1 16,0-3 0-16,-1 0 0 0,1 0-14 0,0 1 9 0,-1-4-9 0,1 3 8 15,0 0-8-15,-4 0 0 0,3-3 0 0,1 3 8 16,0-3 4-16,-4 3 1 0,3-3 0 0,-3 7 0 16,1-7-13-16,-1 3 0 0,0-3 0 0,0 3 0 15,-3-3-48 1,-1 0-13-16,1 6-3 0,-4-3 0 0,3-3 0 0,-3 6 0 15,4-2 0-15,-7-1 0 0,3 0-11 0,-4 0-2 0,-3-3-1 0,0 0 0 16,0 0-182-16,0 0-37 0</inkml:trace>
  <inkml:trace contextRef="#ctx0" brushRef="#br0" timeOffset="124670.009">12330 16474 623 0,'0'0'26'0,"0"0"-26"15,0 0-11-15,0 0-7 0,0 0-2 0</inkml:trace>
  <inkml:trace contextRef="#ctx0" brushRef="#br0" timeOffset="125375.406">12315 16546 1314 0,'0'0'37'0,"0"0"8"0,0 0-36 15,0 0-9-15,0 0 0 0,0 0 0 0,0 0 94 0,0 0 17 0,0 0 3 0,0 0 1 16,0 0-18-16,0 0-3 0,0 0-1 0,0 0 0 15,-7 3-20-15,7-3-4 0,-7 3-1 0,0 1 0 16,7-4-37-16,-7 0-8 0,0 6-2 0,0 0 0 16,0-6-21-16,4 6 9 0,-4-2-9 0,-1-1 0 15,1 6 0-15,4-3 0 0,-4 1 0 0,0-1 0 16,0 6 0-16,3 1 0 16,-3 0 0-16,0 2 0 0,4-2 0 0,-5 9 0 0,5 0 0 0,-4 3 0 15,3-3 0-15,-3 3 8 0,4-3-8 0,-1 0 0 16,4-7 12-16,0 4-4 0,0-6 0 0,4-1-8 15,-1-2 12-15,1-4-12 0,-1 3 12 0,4-2-12 16,-3-1 11-16,3-6-11 0,0 6 10 0,4-6-10 16,-4 0 0-16,0-6 0 0,3 3 0 0,1 0 0 15,0-4 31-15,-4-2 0 0,3 6 0 0,1-7 0 16,-4 4-31-16,0-3 0 0,3-4 0 0,-3-6 0 16,-3 7 0-16,3-10 0 0,-3 6 0 0,-1-3 0 15,1 1 0-15,-4-1 0 0,3 3-13 0,-3-3 4 16,-3 7 1-16,3-4 0 0,-4-3 0 0,-3 7 0 15,4 2 8-15,-5-2 0 0,5 5 0 0,-4-2 0 16,-4 0-14-16,4 5-1 0,-3 1 0 0,3-3 0 16,-4 6 15-16,0-3 0 0,1 3 0 0,-1 0 0 0,1 3 0 15,3 0 0-15,0 3 0 0,0-2 0 0,-1 8 0 16,1-2 0-16,4 2 0 0,-4 1 0 0,3 5 0 0,1-2 0 16,3 3 0-16,-4-3 0 0,1 2 0 0,3-2 0 15,0 0 0-15,0-1 0 0,0-2-19 0,0 0-1 0,0-7 0 16,3 6 0-1,1-5-19-15,-4 2-4 0,3-3-1 0,1-6 0 16,3 10-24-16,-4-7-6 0,4-3-1 0</inkml:trace>
  <inkml:trace contextRef="#ctx0" brushRef="#br0" timeOffset="125959.352">12435 16615 1512 0,'0'0'64'16,"0"0"-52"-1,0 0 56-15,0 6 12 0,4 1 1 0,-4-1 1 16,0 0-14-16,3 4-4 0,-3-4 0 0,0 0 0 15,4 4-8-15,-4 2-3 0,4-2 0 0,-4-1 0 0,3 4-33 16,-3-1-8-16,0 1 0 0,4 2-1 0,-4-2-11 0,0 2 0 0,0 1 0 16,0-3 0-16,0-1 0 0,0 1 0 15,0-4 0-15,0 1 0 0,0-4 37 0,0-6 6 0,0 0 1 0,0 0 0 16,0 0-33-16,0 0-11 0,0 0 0 0,0 0 9 16,0 0 7-16,0 0 0 0,0 0 1 0,0 0 0 15,3-6-17-15,1-1 0 0,-1-5 0 0,1 2 0 16,-1-2 0-16,-3-1 0 0,7 1 0 0,-7-4 0 15,4-3 0-15,-1 7 0 0,1-10 0 0,-4 6 0 16,3 0 0-16,1-2 0 0,-1 2 0 0,1 0 0 16,0 1 0-16,-1 5 0 0,1-2 0 0,-4 2 0 15,3-2 0-15,-3 9 0 0,4-7 0 0,-4 10 0 16,0 0 0-16,0 0 0 0,3 0 0 0,1 0 0 16,3 6 0-16,-4-2 0 0,4-1 0 0,-3 6 0 15,-1 0 0-15,4 1 0 0,-3-4 0 0,-1 7 0 16,1 6 0-16,-4-4 0 0,4-2 0 0,-4 9 0 15,3-3 0-15,-3-1 0 0,0 4 0 0,4-3 0 16,-4-3 0-16,3 6 0 0,1-7 0 0,-4 1 0 16,3 0 0-16,1-4 0 0,-1-2 0 0,1 2 0 15,-1-2 55-15,4-4 7 0,-3 3 2 0,-1-2 0 16,1-1-103-16,-1 0-20 0,-3-6-4 0,4 3-1 16,-4-3 0-16,7 0 0 0,0 0 0 0,-3-3 0 15,-4 3-153-15,3-6-31 0</inkml:trace>
  <inkml:trace contextRef="#ctx0" brushRef="#br0" timeOffset="127128.327">12883 16192 1205 0,'0'0'34'0,"0"0"8"0,0 0-34 0,0 0-8 0,0 0 0 0,0 0 0 16,0 0 76-16,0 0 14 0,0 0 2 0,0 0 1 15,0 0-25-15,0 0-6 0,0 9-1 0,0-2 0 16,0 2-12-16,4 0-2 0,-4-2-1 0,0-1 0 15,3 10-6-15,1-4 0 0,-4 1-1 0,4 2 0 16,-1 1 4-16,1 3 1 0,3 3 0 0,0 0 0 16,-4 0-34-16,4-4-10 0,0 8 0 0,-3-4 0 15,3-1 49-15,-4 1 3 0,1 0 1 0,0 0 0 16,-1-3-33-16,1 6-8 0,-1-3 0 0,-3 0-1 16,4 0 42-16,-4 3 9 0,0-3 2 0,0 0 0 15,0-6-64-15,0 6 0 0,0-4-16 0,3-2 3 16,-3-3 13-16,0-1 0 0,4-2 0 0,-4-1 0 15,0-9 0-15,0 0 0 0,0 0 0 0,0 0 0 16,0 0 12-16,0 0-2 0,0 0 0 0,0 0 0 16,0 0-10-16,0 0 0 0,0 0 0 0,0 0 0 15,0 0 0-15,0 0 0 0,0-6 0 0,0-4 0 16,0 4 0-16,0-3 0 0,0-4 0 0,0 4 0 16,0-4 0-16,3 1 0 0,-3-1 0 0,0 4 0 15,4-4 0-15,-4 4-14 0,0-4 3 0,3 7 1 0,-3-3 10 16,0 2 14-16,4 1-3 0,-1 0-1 0,-3 6-10 0,0 0-14 15,0-3 3-15,0 3 1 0,4-4 10 0,-4 4 9 16,3-6-1-16,4 6-8 0,-7 0 0 0,4 0 0 0,3 0 0 0,0 0 0 16,-3 0 0-16,3 0 10 15,0 0-10-15,-4 0 8 0,4 6-8 0,0-6 0 0,0 4 0 0,0-4 0 16,-3 3 0-16,3-3 0 0,0 9 0 16,-3-6 0-16,3 4 0 0,-4-4 0 0,4 3 0 15,-3 0 0-15,-1 1 0 0,1-1 0 0,-1 6 0 0,1-2 0 16,-4 2 0-16,3-2 0 0,-3 2 0 0,0 1 0 15,0-4 0-15,0 1 0 0,-3-4 0 0,3 6 0 16,0-2 0-16,-4-4 0 0,4-6 0 0,0 0 0 16,-3 6 0-16,3-6 0 0,0 0 0 0,-4 0 0 15,4 0 0-15,0 0 0 0,-7 7 0 0,0-4 0 16,0-3 0-16,0 0 0 0,0 0 0 0,-4-3 0 16,4-4 0-16,-3 4 0 0,3 0 0 0,-4-3 0 15,1 0 0-15,3-1 0 0,0-2 0 0,-4 3 0 16,4-4-49-16,0 1-12 0,0 2-3 0,3 1 0 15,-3-3-51-15,4 6-10 0,-4-7-3 0,3 10 0 16,4 0-102-16,-3-6-21 0,3 6-4 16</inkml:trace>
  <inkml:trace contextRef="#ctx0" brushRef="#br0" timeOffset="127652.343">13328 16552 1804 0,'-14'13'37'0,"10"-10"10"0,1 3-38 0,-1 1-9 0,1-7 0 0,-1 9 0 15,4-9 101-15,-3 9 19 0,-1-5 3 0,4 5 1 16,0-9-74-16,-3 3-14 0,3 10-4 0,0-4 0 16,0-3-8-16,3 1-3 0,-3 2 0 0,4 0 0 15,-1-2-4-15,1 5-1 0,-1-2 0 0,4-1 0 16,-3 1-1-16,-1 2-1 0,4-3 0 0,-3 4 0 15,3-7-14-15,0 7 9 0,0-1-9 0,4-2 8 16,-4-1-17-16,3 1-4 0,-3-4-1 0,0 3 0 16,4-2 14-16,-4-4 0 0,0 0 0 0,0-3 0 15,0 0 0-15,-3 0 0 0,3 0 0 0,0 0 0 16,-4-3 48-16,4-4 13 0,-3 1 3 0,0-3 0 0,-1-1-64 0,1-2 0 16,-1-4 0-16,-3-3-13 0,4 4 13 0,-1-4 10 15,1 0-2-15,-4 0 0 0,0 3-8 0,3-2 0 0,-3 2 0 0,0-3 0 16,0 7 0-16,0-4 0 0,0 3 0 0,0 1 0 31,0-1-22-31,-3-2-6 0,3 8-2 0,0 1 0 16,-4-6-17-16,4 8-3 0,0-2-1 0,0 6 0 15,0 0-167-15,4-6-34 0</inkml:trace>
  <inkml:trace contextRef="#ctx0" brushRef="#br0" timeOffset="128281.574">13628 16578 2030 0,'0'0'57'0,"0"0"14"15,0 0-57-15,0 0-14 0,0 0 0 0,0 0 0 16,0 0 105-16,0 0 19 0,0 0 3 0,0 3 1 16,0 9-52-16,-4-6-9 0,4-2-3 0,0 8 0 15,0-6-51-15,0 1-13 0,0-1 0 0,4 0 0 0,-4 1 54 16,0-4 8-16,3 9 2 0,-3-6 0 0,4 1-52 16,-4 2-12-16,3-3 0 0,1 1 0 0,-4 2 0 0,3-6 0 15,-3 7 0-15,4-1 0 0,-4-3 0 0,4 1 0 0,-1-4 0 0,1 9 0 16,-4-5 0-16,3-1 0 0,1 3 0 0,-4 1 0 15,3-7 0-15,1 6 0 0,-4 1 0 0,3-4 0 16,-3-6 0-16,0 6 0 0,0-6 0 0,0 0 0 16,0 0 0-16,0 0 0 0,0 0 0 0,0 0 0 15,0 0 0-15,0 0 0 0,0 0 0 0,0 0 0 16,0 0 0-16,0 0 0 0,0 0 0 0,0 0 0 16,0 0 0-16,0-6 0 0,-3 0 0 0,3-1 0 15,-4-5 0-15,4 5 0 0,-3-2 0 0,-1 0 0 16,4-1 0-16,-3-2 0 0,-1 9 0 0,1-10 0 15,-1 4 0-15,0-4 0 0,4 1 0 16,-3-1 0-16,3 0 0 0,-4-5 0 0,4 8 0 0,0-2 0 16,0-1 0-16,0 1 0 0,0-1 0 0,0 1 0 15,0-1 0-15,4 4 0 0,-4-1 0 0,0-2 0 16,3-1 0-16,1 10 0 0,-4-6 0 0,4 2 0 16,-1-2 0-16,-3 3 0 0,4 2 0 0,-4 4 0 15,3-9 0-15,-3 9 0 0,4 0 0 0,3-6 0 16,0 6-48-16,0-6-13 0,0 6-3 0,0 0 0 15,0 6 52-15,4-6 12 0,-4 3 0 0,3 0 0 16,1-3-54-16,-4 6-8 16,3-3-2-16,-3 1 0 0,1 2-12 0,2-3-2 0,1 0-1 0,-4 3 0 15,3-2-34-15,-3-4-7 0,0 9-2 0</inkml:trace>
  <inkml:trace contextRef="#ctx0" brushRef="#br0" timeOffset="128735.122">13871 16565 1132 0,'0'0'48'0,"0"0"-39"16,0 0 79-16,0 0 16 0,0 0 4 0,4 9 0 15,-4-2-2-15,3-1 0 0,1 3 0 0,-4-2 0 16,3-1-9-16,1 0-1 0,-1-6-1 0,4 10 0 16,-3-1-7-16,0-3-2 0,3 1 0 0,-4 2 0 15,4-3-34-15,-3 4-8 0,3-1 0 0,0 4-1 16,0-4-35-16,0-3-8 0,0 7 0 0,0 2 0 15,0-2 0-15,0 0 0 0,0-1 0 0,-3 1 0 16,3-1 0-16,0 1 0 0,-4-4 0 0,4 4 0 16,-3-4 0-16,-1-3 0 0,1 7 0 0,-4-4 0 15,4-2 0-15,-1-1 0 0,-3-6 0 0,0 0 0 16,4 0 0-16,-4 0 0 0,0 0 0 0,3 0 0 16,-3 0-49-16,4 0-12 0,-1 0-3 0,1-3 0 15,-1-4-51-15,1 4-10 0,-1-6-3 0</inkml:trace>
  <inkml:trace contextRef="#ctx0" brushRef="#br0" timeOffset="129299.229">14101 16311 1094 0,'0'0'23'0,"0"0"5"16,0 0-28-16,0 0 0 0,0 0 0 0,0 0 0 15,0 0 56-15,0 0 7 0,0 0 1 0,0 0 0 16,0 0 0-16,0 6 0 0,0 4 0 0,0-4 0 16,0 0 0-16,0 4 0 0,0-4 0 0,0 3 0 15,0 1 30-15,0-4 6 0,0 3 2 0,0 1 0 0,0-1-10 0,-4-3-1 16,4 4-1-16,0-1 0 0,0-2-72 0,0 2-18 15,0-3 0-15,0 1 0 0,0 2 55 0,0 0 7 0,0-2 2 0,0 5 0 16,0-2-52-16,0 2-12 0,0 1 0 0,0 5 0 31,0-2 0-31,0 3 0 0,0-3 0 0,0 6 0 0,0 3 0 0,-4-3 0 16,1 3 0-16,3 6 0 0,-4-3 0 16,1 4 0-16,-1-4 0 0,1 6 0 15,-1-2 0-15,-3-4 0 0,4 0 0 0,-1-3 0 0,1-3 0 0,-1-3 0 16,4 6 0-16,-3-6 0 0,-1 3 0 0,4-6 0 0,-3-4 0 15,3 4 0-15,0-1 0 0,-4-2 0 16,4 0 0-16,0-4 0 0,0 0 0 0,-3-2 0 0,3 5 0 0,0-12 0 16,0 6 0-16,0-6 0 0,0 7 0 0,0-7 0 15,0 9-48 1,0-9-13-16,0 0-3 0,0 0 0 0,0 0-102 0,0 0-21 0,0 0-4 16</inkml:trace>
  <inkml:trace contextRef="#ctx0" brushRef="#br0" timeOffset="129954.767">14242 16709 1792 0,'0'0'51'0,"0"0"10"15,0 0-49-15,0 0-12 0,0 10 0 0,0-10 0 16,0 3 98-16,3 6 17 0,-3-9 3 0,0 6 1 0,0-6-37 0,0 7-7 15,0-7-2-15,0 0 0 0,0 0-24 0,4 6-5 0,-4-6 0 16,0 0-1-16,0 0-24 0,0 0-5 0,0 0-1 0,0 0 0 16,0 0-13-16,0 0 9 0,0 0-9 0,0 0 8 15,0 0-8-15,0 0 0 0,0 0-12 0,0 0 12 32,0 0-51-32,0 0-2 0,0 0-1 0,0 0 0 15,0 0-121-15,0 0-24 0,0 0-5 0</inkml:trace>
  <inkml:trace contextRef="#ctx0" brushRef="#br0" timeOffset="131886.121">15780 16048 843 0,'-4'-13'36'0,"1"0"-36"15,-1 4 71-15,1-3 7 0,3 2 2 0,-4 4 0 16,4-4-6-16,-3 4-1 0,3 0 0 0,0 6 0 16,0-9-8-16,0 9-1 0,-4-4-1 0,4 4 0 15,0 0-17-15,0 0-3 0,0 0-1 0,0 0 0 16,0 0 40-16,0 0 8 0,0 0 2 0,0 0 0 31,0 7-51-31,-3-1-9 0,3 6-3 0,-4-2 0 0,4 2 8 0,0 1 2 0,0-1 0 0,0 4 0 16,0-3-3-16,0 9 0 0,0-10 0 0,0 10 0 15,0-3-9-15,0 0-3 0,4 6 0 0,-4-3 0 16,0 9-10-16,0-6-2 0,3 0-1 0,-3 10 0 16,0-10 0-16,4 9 0 0,-4-5 0 0,0 2 0 15,3 0-11-15,-3-2 0 0,0-1 9 16,4 0-9-16,-4-3 0 0,0 0 0 15,3-3 0-15,-3 0 0 0,4-3 0 0,-4-3 0 0,3-1 0 0,-3-5 0 16,4 2 0-16,-4 1 0 0,3-7 0 0,-3 3 0 16,4-2 0-16,-4-7-8 0,0 0 8 0,0 6 0 15,0-6 0-15,0 0-8 0,0 0 8 0,0 0 0 16,0 0-8-16,0 0 8 0,0 0-8 0,0 0 8 16,3 0 0-16,-3 0 0 0,4 3 0 0,-4-3 0 15,7-3 0-15,-4 3 0 0,1-6 0 0,-4 6 0 16,7 0 0-16,-7 0 0 0,4-3 0 0,-1-1 0 15,4 1 0-15,-3 0 8 0,3 3-8 0,0-3 0 16,-4 3 0-16,4 0 0 0,0 0 0 0,0 0 0 16,-3 3 16-16,3-3 1 0,0 0 1 0,-3 3 0 15,3 0-18-15,0 1 0 0,0-4 0 0,0 3 0 16,0-3 0-16,0 6 0 0,0-3 0 0,4 0 0 16,-4-3 0-16,0 10 0 0,3-10 0 0,-3 3 0 15,4 3-48-15,0-3-12 0,-4 0-4 0,0 4 0 0,3-4 52 16,-3-3 12-16,0 6 0 0,0-3 0 15,0-3-37-15,-3 3-5 0,3-3-1 0,0 0 0 16,-3 0-85-16,3-3-16 0,0 0-4 0</inkml:trace>
  <inkml:trace contextRef="#ctx0" brushRef="#br0" timeOffset="132484.547">16288 16515 1121 0,'-4'-6'47'16,"4"6"-38"0,-3-4 90-16,-1-2 17 0,1 3 4 0,3 3 1 15,-4-9-45-15,-3 9-10 0,7 0-2 0,-7 0 0 16,0 0 0-16,3 0 0 0,-3 0 0 0,0 6 0 15,0 0-51-15,4 0-13 0,-4-2 0 0,3 8 0 16,1-3 30-16,-1 4 3 0,1-4 1 0,-1 4 0 16,4 0-10-16,0-1-3 0,-3 1 0 0,3-1 0 15,0 1-9-15,3-1-3 0,-3-2 0 0,4 2 0 0,-1-2-9 0,-3-7 0 16,4 9 0-16,-1-5 0 0,-3-7 28 0,4 3 3 16,-4-3 1-16,0 0 0 0,3 0-19 0,4 0-3 0,0 0-1 0,-3 0 0 15,3-3-9-15,0-4 0 0,0-5 0 0,0 9 8 16,0-7-8-16,0-2 0 0,0 2 0 0,-3-2 0 15,3-1-12-15,-4 7 12 0,4-4-10 0,-3 1 10 32,-1 0-34-32,1 2-1 0,0 1 0 0,-4 0 0 0,3 0 35 0,-3 6 8 0,0 0 0 0,0 0 1 15,0-7-9-15,0 7 0 0,0 0-10 0,0 0 10 16,0 0 0-16,0 0 0 0,0 0 0 0,0 0 0 16,0 0 12-16,0 0-2 0,0 0 0 0,0 0 0 15,0 0-2-15,0 0 0 0,0 0 0 0,0 0 0 16,0 0-8-16,0 0 0 0,0 0 0 0,0 0 0 15,0 0-16-15,0 7-8 0,0 5-1 0,0-2-1 16,0 2 26-16,4-3 0 0,-1 4 0 0,1 0 0 16,-1-1 0-16,1 1 0 0,-1-1 0 0,1 1 0 15,-1 6 13-15,1-7 8 0,3 1 2 0,-4-1 0 16,1 1-23-16,3-1-13 0,-4-2 1 0,1 2 1 16,0-6-14-16,3 1-3 0,-4 2-1 0,1-6 0 15,3-3-19-15,-4 7-4 0,-3-7-1 0,7 3 0 16,-3 0-107-16,3-3-20 0,-4 0-5 0</inkml:trace>
  <inkml:trace contextRef="#ctx0" brushRef="#br0" timeOffset="133226.514">17614 16004 1094 0,'-7'0'46'15,"7"0"-37"1,0 0 44-16,-3 6 9 0,3-6 2 0,0 0 0 15,-7 0 49-15,0-6 11 0,-1 6 1 0,5-7 1 16,-1 1-42-16,1 0-8 0,-1 0-1 0,1-4-1 16,-1 4-18-16,1-3-4 0,-1-1-1 0,1-2 0 15,-1 5-11-15,1-2-3 0,-1 3 0 0,-3-7 0 16,0 10-23-16,0-6-5 0,0 5-1 0,0-2 0 0,-7 3-8 0,3-6 0 0,-3 9 0 0,-4 0 0 31,4 0-37-31,-3 0 0 0,3 0 0 0,-4 0 0 0,0 9 37 0,1-6 0 16,3 3 0-16,-4-2 0 0,4 5 0 0,0-6 0 0,3 10 0 15,0-4 0-15,1 0 0 0,3 1 0 0,0-4 0 16,0 7 0-16,3-1 0 0,1-2 16 0,-1 2 0 0,1 1-1 16,-1-4-24-16,1 7-5 0,3-7-1 0,0 4 0 15,-4 2 15-15,4 1 0 0,0-3 0 0,-4 2 0 16,4 1 20-16,0 0 8 0,0-1 0 0,0 4 1 16,0-3-46-16,4 9-10 15,-4-3-1-15,0 3-1 0,4-3 29 0,-4 9 0 0,3-3 0 0,-3 1 0 16,4-4 20-16,-1 3 9 0,-3 0 3 0,4-3 0 15,-1-3-24-15,-3-3-8 0,4 3 0 0,-1-3 9 16,-3-3-9-16,4-1 0 0,-1-5 9 0,1 2-9 16,-4 1 25-16,3 2 1 0,1-8 0 0,-1 11 0 15,1-5-72-15,-1 0-14 0,1-1-4 16,3 1 0-16,-3-1 52 0,-1 1 12 0,4-1 0 0,-3 1 0 16,-1 2-10-16,1-2 1 0,-4 0 0 0,3-7 0 15,-3 6-26-15,4-2-5 0,-4-1 0 0,0-6-1 16,0-3-139-16,0 0-28 0,0 0-6 0</inkml:trace>
  <inkml:trace contextRef="#ctx0" brushRef="#br0" timeOffset="133676.208">17057 16540 1354 0,'-4'-13'38'0,"1"1"10"0,3 2-39 0,0 1-9 0,0 0 0 0,3 2 0 16,-3 7 87-16,0 0 15 0,0 0 3 0,0 0 1 15,0 0-34-15,4 0-6 0,3 0-2 0,-4 0 0 16,4 3 9-16,1 1 2 0,-1 2 0 0,0 0 0 15,3 0-47-15,-3-2-8 0,7 8-3 0,-3-3 0 16,0-5 3-16,-1 5 0 0,1-3 0 0,3 1 0 16,-4-1-9-16,4-3-2 0,1 0 0 0,-1-3 0 15,3 0-9-15,1 0 12 0,0 0-12 0,-1 0 12 16,-3 0 0-16,4 0 0 0,-4 0 0 0,4 0 0 16,-8 0-12-16,1 0 0 0,0 0 0 0,-1 0 0 15,-3 0-12-15,4 0-5 0,-4 0-1 0,0 0 0 16,0 0-28-16,0 6-6 0,-4-6 0 0,5 0-1 15,-5 0-157-15,1 0-31 0</inkml:trace>
  <inkml:trace contextRef="#ctx0" brushRef="#br0" timeOffset="133993.279">17540 16612 1337 0,'0'0'28'0,"-3"3"6"0,3 10-34 0,-4-7 0 0,1 3 0 0,-1-2 0 16,4 5 144-16,0-2 21 0,-4 2 5 0,4 1 1 15,0-1-69-15,0-2-14 0,0 2-2 0,0-2-1 16,4 2-35-16,-4-2-7 0,4-4-2 0,-4 6 0 16,3-5-14-16,-3-4-3 0,4 6-1 0,-4-9 0 15,3 3-33-15,-3-3-6 0,0 0-2 0,0 0 0 16,0 10 10-16,0-10 8 0,0 0-12 0,0 0 12 16,0 0-39-16,0 0-1 0,0 0 0 0,0 0 0 15,0 0-20-15,7-3-5 0,-3-4-1 0</inkml:trace>
  <inkml:trace contextRef="#ctx0" brushRef="#br0" timeOffset="134290.873">17505 16411 1579 0,'0'0'32'0,"0"0"10"0,0 0-34 16,-4 3-8-16,4-3 0 0,0 0 0 0,-7 7 104 0,7-7 20 0,0 0 3 0,0 0 1 16,0 0-52-16,0 0-9 0,0 0-3 0,0 0 0 15,0 0-51-15,0 0-13 0,0 0 0 0,0 0 0 16,0 0 0-16,0 0 0 0,0 0 0 0,0 0 0 16,0 0-48-1,0 0-13-15,7-7-3 0</inkml:trace>
  <inkml:trace contextRef="#ctx0" brushRef="#br0" timeOffset="134931.626">17833 16640 1094 0,'0'0'46'16,"0"0"-37"-16,0 0 95 0,0 0 20 0,0 0 3 0,0 0 1 16,0 0-40-16,0 0-7 0,0 0-1 0,0 0-1 15,0 7-25-15,0-7-5 0,0 0-1 0,0 3 0 16,0-3-9-16,0 12-3 0,0-12 0 0,0 6 0 16,3 1-5-16,-3 5-2 0,4-2 0 0,0-1 0 15,-4 1 28-15,3 2 6 0,-3-3 1 0,4 4 0 16,-4 0-52-16,0-1-12 0,0-3 0 0,0 4 0 15,0-7 0-15,0 4 0 0,0-7 0 0,0-3 0 16,0 0 0-16,0 0 0 0,0 0 0 0,0 0 0 16,0 0 0-16,0 0 0 0,0 0 0 0,0 0 0 15,0 0 0-15,0 0 0 0,0-13 0 0,-4 1 0 16,4 2 0-16,0-2 0 0,0-1 0 0,4-2 0 16,-4 2 0-16,0-6 0 0,3 7 0 0,-3-1 0 15,4-3 0-15,-4 7 0 0,3-3 0 0,1-1 0 16,-4 4 0-16,3-1 0 0,1 4 0 0,-1 0 0 15,-3-1 0-15,4 1 0 0,-1-3 0 0,1 9 0 16,-1-7 0-16,4 1 0 0,-3 6 0 0,-1-3 0 16,5 0 0-16,-1-3 0 0,-4 6 0 0,4 0 0 15,0 0 0-15,-3 0 0 0,3 0 0 0,0 0 0 16,-4 0 0-16,4 6 0 0,0-6 0 0,1 3 0 16,-1 0 0-16,-4-3 0 0,8 6 0 0,-8 1 0 15,4-7 0-15,0 12 0 0,0-6 0 0,-3 4 0 0,3-4 0 16,-3 7 0-16,-1-1 0 0,1-2 0 0,-1 2 15 15,1 1 0-15,-1 6 0 0,1-7 0 0,-1 1 5 16,1 2 2-16,-1-5 0 0,-3 2 0 0,4 1-9 16,-1 2-1-16,1-8-1 0,-4 5 0 0,3 1-11 0,1-4 0 15,-1-2 0-15,1-1 8 0,0 0-19 16,-4-6-4-16,3 6-1 0,1-6 0 16,-4 0-38-16,0 0-8 0,7 7-2 0</inkml:trace>
  <inkml:trace contextRef="#ctx0" brushRef="#br0" timeOffset="135451.008">18341 16803 2001 0,'0'0'41'0,"0"0"11"0,0 0-41 16,0 0-11-16,0 0 0 0,0 0 0 0,0 0 100 0,0 7 17 0,0-7 4 0,0 0 1 16,0 0-79-16,0 0-16 0,0 6-3 0,0-6-1 15,0 0 33-15,0 0 6 0,0 0 2 0,0 0 0 16,0 0-103-1,0 0-20-15,0 0-4 0,0 0-1 0,0 0-7 0,7 0-1 16,-3 0-1-16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6:58:3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12 12640 0 0,'0'0'289'0'0,"0"0"40"0"0,0 0 21 0 0,0 0-46 0 0,0 0-158 0 0,0 0 98 0 0,0 0 63 0 0,0 0 12 0 0,0 0-66 0 0,0 0-268 0 0,0 0-71 0 0,-4-12-3296 0 0,4 12-852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9T16:08:12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3210 6599 922 0,'0'0'19'0,"0"0"5"0,-3-6-24 15,3 6 0-15,0-6 0 0,-4-4 0 0,4 10 74 0,-3-6 10 16,3 0 1-16,0 6 1 0,-7-6-21 16,7 6-4-16,-4-7-1 0,4 7 0 15,-3-3-26-15,3 3-6 0,-7-3 0 0,7 3-1 0,0 0-27 0,0 0 0 16,0 0 0-16,0 0 0 16,0 0 0-16,0 0 0 0,0 0 0 0,-4 6 0 0,4-6 0 0,0 7 0 15,0-1 0-15,0 0 0 0,0 0 35 0,4 4 1 16,-1-4 1-16,-3 0 0 0,4 4-15 0,-4-10-3 0,0 3-1 0,3 9 0 15,-3-12 14-15,0 7 4 0,0-7 0 0,0 9 0 16,0-3 1-16,0 4 1 0,0-7 0 0,0 6 0 16,0 1-6-16,0-1-2 0,0-3 0 0,0 7 0 15,0 0-13-15,0 5-2 16,0-2-1-16,0 3 0 0,-3-3-14 0,3 9 0 0,0-3 8 16,0 0-8-16,-4-4 16 0,4 1 0 0,0 6 0 0,0-3 0 15,-3 0-5-15,3 3-1 0,0-3 0 0,0 3 0 16,-4 0 2-16,4-3 1 0,0 3 0 15,0-3 0-15,0-3-28 0,0 0-5 0,0 0-2 0,0-4 0 16,0-2 69-16,0-4 13 0,0 4 4 0,0 3 0 16,0-7-64-16,0-3 0 0,0 4-9 0,0-4 0 15,0 0 9-15,0 1 0 0,0-1 8 0,4 0-8 16,-4 0 8-16,0-2-8 0,3 2 10 0,-3-6-10 16,0 0 0-16,0 0 0 0,0 0 0 0,0 0 0 15,0 0 0-15,0 0 0 0,0 0 0 0,0 0 0 16,0 0 9-16,0 0-9 0,0 0 8 0,0 0-8 15,0 0 0-15,0 0 0 0,0 0 8 0,0 0-8 16,0 0 0-16,0 0 0 0,0 0 0 0,4 6 8 16,-1-6-8-16,-3 0 0 0,4 0 0 0,-1 6 0 15,-3-6 0-15,4 3 0 0,3-3 0 0,-7 0 0 0,3 4 0 16,1-4 0-16,3 6 0 0,-4-3 0 16,1 0 0-16,3 0 0 0,-4 4 0 0,1-7 0 0,0 9 0 0,-1-6 0 15,1-3 0-15,6 0 0 16,-6 6 0-16,-1-6 0 0,4 3 0 0,0 1 0 0,0-4-11 15,0 6 11-15,-3-3-8 0,0-3 8 0,3 3 0 0,3-3 0 0,-3 3 0 16,-3-3 8-16,3 3-8 0,0-3 0 16,-4 0 0-16,4 4 8 0,1-4-8 0,-1 0-8 0,0 0 8 0,3 0-12 15,-3 6-144 1,4-6-28-16,-1 0-7 0,-6 0-1 16,3 0-13-16,4 0-3 0</inkml:trace>
  <inkml:trace contextRef="#ctx0" brushRef="#br0" timeOffset="660.739">3577 7129 1661 0,'0'0'47'0,"0"0"10"0,0 0-45 0,0 0-12 0,0 0 0 0,0 0 0 16,0 0 43-16,0 0 6 0,7 10 2 0,-3-7 0 15,3-3-24-15,0 9-5 0,0-6-1 0,0 1 0 16,4-1-9-16,3 0-3 0,-4-3 0 0,1 0 0 16,-1 0 7-16,-3 0 2 0,1 0 0 0,2-3 0 15,1 3-18-15,-1-3-11 0,1 3 2 0,-4 0 0 16,0-4 9-16,0 4 0 0,7-3 10 0,-7 0-10 16,-3-3 9-16,3 6-9 0,-4-3 8 0,1-7-8 15,-1 10 0-15,1 0 0 0,-4-6 0 16,0 6 0-16,3-3 43 0,1-3 3 0,-1 3 1 0,-3 3 0 15,0-7-24-15,0-2-5 0,0 6-1 0,0-7 0 16,-3 7-25-16,3 0-6 0,-4-6-1 0,1 2 0 16,3 4 24-16,-7-6 5 0,0 9 1 0,0-3 0 0,0 0-27 0,-7-4-6 0,7 7-1 0,-8 0 0 31,5-3 19-31,-4 3 16 0,0 0-4 0,-1 3 0 16,8-3-4-16,-7 7 0 0,4-1-8 0,-8 0 12 15,8 4-12-15,-1 2 0 0,4 1 0 0,-4 2 0 16,4 4 0-16,0 0 0 0,4 3 0 0,-4 0 0 15,3-3 22-15,1-1 2 0,-1 4 0 0,0-6 0 16,1 3-39-16,3-3-7 0,0-4-2 0,0 4 0 16,0-1 39-16,0-2 7 0,0 0 2 0,3-1 0 0,-3 1-24 0,4-1 0 15,-4-2 0-15,4-1 0 0,3-6-15 0,0 7-7 16,3-7-2-16,4 6 0 0,0-3 36 0,1-3 6 16,9 1 2-16,-3 2 0 15,-3 0-32-15,10-6-7 0,1 0-1 0,2 0 0 16,-6-3-35-16,7-6-7 0,3 5-2 0</inkml:trace>
  <inkml:trace contextRef="#ctx0" brushRef="#br0" timeOffset="3063.064">4875 6471 851 0,'0'0'36'0,"-7"0"-36"16,7 0 109-16,-3 0 15 0,3 0 4 0,-7-3 0 15,7 3-2-15,-7 0 0 0,7 0 0 0,-7-3 0 16,7 3-48-16,0 0-10 0,-7-7-1 0,7 7-1 15,0 0-2-15,0 0 0 0,0 0 0 0,0 0 0 16,0 0-25-16,0 0-6 0,0 0-1 0,0 0 0 16,-4 10-21-16,1-1-11 0,3-3 10 0,0 10-10 15,0 0 28-15,0-1-1 0,0 7 0 0,0 3 0 16,3-3-27-16,-3 10 0 0,0-4 0 0,4 0 0 16,-4-3 0-16,0 0 0 0,0 0 0 0,0 1 0 15,0-4 0-15,0 3 0 0,0 0 0 0,0 0 0 16,-4-3 0-16,4 6 0 0,0-3 0 0,-3 0 0 0,3 0 0 15,-4 7 0-15,4-4 0 0,-4-3 0 16,4 6 0-16,-3-3 0 0,3 1 0 0,-4 2 0 0,4-9 0 16,-3 6 0-16,-1-3 0 0,4-3 0 0,-3-3 0 0,-1 0 0 15,1-3 0-15,-1-4 0 0,1-3 0 0,3 1 0 16,0-4 0-16,0-6 0 0,0 0 0 0,0 0 0 0,0 0 0 0,0 0 0 16,0 0 0-16,0 0 0 0,0 0 0 15,0 0 0-15,0 0 0 0,0 0 0 0,0 0 0 0,0 0 0 16,0 0-60-1,0 0-16-15,0 0-4 0,0 0-1 0,0 0-124 16,0 0-25-16,0 0-5 0</inkml:trace>
  <inkml:trace contextRef="#ctx0" brushRef="#br0" timeOffset="3729.807">5285 7048 1792 0,'-4'-13'51'0,"1"1"10"0,-1 2-49 15,0 4-12-15,-3 0 0 0,4 3 0 16,3 3 54-16,-4-3 8 0,-3-4 2 0,7 7 0 0,-3 0-36 0,3 0-8 15,-11 0 0-15,4 0-1 0,-3 7-3 0,-1-1-1 0,0 0 0 16,1 3 0-16,-1 1-15 16,1-1 9-16,3 4-9 0,-4 9 8 0,-3-10-8 0,3 13 0 0,1-3 0 15,-1-3 0-15,1 3 0 0,3-3 0 0,-4 0 9 0,0 3-9 16,4-3 21-16,-3-4 0 16,6 4 0-16,-3-6 0 0,0 5-5 15,0-2-2-15,0-3 0 0,0-1 0 0,3-2-14 16,1-1-16-16,3-6 3 0,0-3 1 0,0 0 12 0,0 0 0 0,0 0 0 15,0 0 0-15,0 0 0 0,0 0 0 0,0 0 0 0,3 9 0 16,4-9 0-16,4 0 0 0,-4 0 0 0,4 0 0 16,-8-3 0-16,8-3 0 0,-1 3 0 0,1 0 0 15,0-3 0-15,-1-4 0 0,4-2 0 0,-3-1 0 16,-1 1 0-16,5-1 0 0,-5-3 0 0,1 4 0 16,-8-4 0-16,8 0 0 0,-4 1 0 15,0-1 0-15,0 3 48 0,-4-2 13 0,1 2 3 0,0 1 0 16,-1 2-52-16,-3-2-12 0,4 2 0 0,-4 4 0 15,0-3 0-15,0 6 0 0,-4-4 0 0,4 7 0 16,0 0 0-16,0 0 0 0,0-9 0 0,0 9 0 16,0 0 0-16,0 0 0 0,-7 0 0 0,7 0 0 15,0 0 0-15,0 0 0 0,0 0 0 0,0 0 0 16,0 0-48-16,0 0-13 0,0 0-3 0,-4 9 0 16,4-2 52-16,-3 2 12 0,3 0 0 0,0 1 0 15,3 2 0-15,1-2 0 0,-4 2 0 0,4 1 0 16,-1-4 0-16,-3 4 0 0,4-1 0 0,-1 1 0 15,-3-4 0-15,4 4 0 0,-1-7 0 0,1 3 0 0,-1 4 0 16,1-7 0-16,-1 1 0 0,4 5 0 16,-3-6-54-16,3-2-8 0,7 2-2 0,-7 0 0 15,4-6-103-15,-4 6-21 0,3-3-4 0</inkml:trace>
  <inkml:trace contextRef="#ctx0" brushRef="#br0" timeOffset="4281.793">5486 6998 1371 0,'0'0'28'0,"0"0"8"0,0 0-36 0,0 0 0 0,-7 0 0 0,7 0 0 16,0 0 84-16,-7 0 9 0,7 0 3 0,0 0 0 16,0 0-28-16,0 0-4 0,0 0-2 0,0 0 0 15,0 0-30-15,0 0-5 0,0 0-2 0,-4 9 0 16,4-9 1-16,4 6 0 0,-4 4 0 0,3-4 0 16,4 0 2-16,0 4 1 0,0-1 0 0,4 4 0 15,-4-1 1-15,7-2 0 0,-3 2 0 0,-8 1 0 16,8-1-13-16,-1 4-2 0,4-4-1 0,-3 4 0 15,-4-3 12-15,4 2 2 0,-4 1 1 0,0-7 0 0,3 10-19 16,-3-9-10-16,4 2 10 0,-4 1-10 0,-3-7 0 16,-1 7 0-16,1-4 0 0,-4 0-10 15,0-5 30-15,0-4 7 0,0 0 1 0,0 0 0 0,0 0-20 0,0 0-8 16,0 0 8-16,0 0-8 0,0 0 12 0,0 0-2 16,0 0-1-16,0 0 0 0,0 0-1 0,0 0 0 15,3-4 0-15,1 1 0 0,-1-3 6 16,1-3 1-16,-1 2 0 0,1-2 0 15,-1-1-15-15,1 1-13 0,-1-3 2 0,1-4 1 0,-1 3 10 0,1-2 0 16,-1-4 0-16,1 0 0 0,0 0 0 0,3 0 0 0,-4 1 0 0,4-1 0 16,-3-3 0-16,-1 0 0 0,4 6 0 0,-3-6 0 15,-1 7-9-15,4-1 0 0,0 0 0 0,-3 0 0 16,3 4-29-16,-3-1-6 16,-1 4 0-16,1-4-1 0,3 4-15 0,-4 0-4 15,1-1 0-15,-1 4 0 0,4-3-102 0,-3-1-21 0,3 7-4 0</inkml:trace>
  <inkml:trace contextRef="#ctx0" brushRef="#br0" timeOffset="4916.09">6071 7020 1571 0,'0'0'44'0,"0"0"11"0,0 0-44 0,0 0-11 0,-3 3 0 0,3-3 0 16,0 0 80-16,0 0 15 0,0 0 2 0,-7 6 1 16,7-6-21-16,0 0-4 0,-7 0-1 0,0-3 0 15,3 3-44-15,-3-3-8 0,3 0-3 0,1-1 0 16,-4-2 22-16,-4 3 4 0,4-3 1 0,0 6 0 15,0 0-34-15,0 0-10 0,0 0 0 0,0 0 0 16,7 0 0-16,-7 0 0 0,0 6 0 0,0 0 0 16,0 4-37-1,3-1-5-15,1 1-1 0,-1 2 0 0,1 1 43 0,-1 2 12 0,4-2 1 0,-3 6 0 16,-1-4-13 0,4-2-18-16,0 6 4 0,-3-4 1 0,3-2 13 0,0 3 0 0,0-4 0 0,3 1 0 15,-3-1 0-15,4-2 0 0,-1-1 0 0,1 0 0 16,-1-2 0-16,1-1 0 0,-1 3 0 0,4-5 0 15,0 5 0-15,0-6 0 0,0 0 0 0,1 0 0 16,-1-3 0-16,0 4 0 0,0-4 0 0,0-4 0 16,3 1 28-16,1-3 9 0,-4-3 2 0,0 2 0 15,0-2-28-15,-3-4-11 0,3 1 8 0,-4-7-8 16,4 6 0-16,-3-2 8 0,-1-4-8 0,1 6 0 16,-1-2 20-16,1-4 0 0,-1 6-1 0,-3 4 0 15,0-4-30-15,0 1-5 0,4 6-2 0,-4-1 0 16,0 7 29-16,0 0 5 0,0 0 2 0,0 0 0 15,0 0-31-15,0 0-7 0,0 0 0 0,0 0-1 16,0 0 6-16,0 0 2 0,3 7 0 0,1-1 0 16,0 3-14-16,-1 1-2 0,1-1-1 0,3 4 0 0,-4-1 30 15,1-2 0-15,-1 2 0 0,1 1 0 0,-1-1 16 16,1 1 8-16,-1-1 3 0,1 1 0 0,3-4-27 0,-4 4 0 16,1-4 0-16,0-3 0 15,-4 4-16-15,3-1-9 0,-3-2-2 0,4 2 0 16,3 0-133-16,-4-5-26 0,4 2-6 0</inkml:trace>
  <inkml:trace contextRef="#ctx0" brushRef="#br0" timeOffset="5599.215">6438 6342 1550 0,'-10'10'32'0,"10"-10"8"0,-4 6-32 0,1 0-8 0,3-6 0 0,-7 10 0 16,3-7 92-16,4 6 16 0,-4 1 4 0,4-4 1 16,0-6-35-16,-3 9-7 0,3-2-2 0,0-1 0 15,0 3-17-15,0 1-3 0,3-1-1 0,1 4 0 16,-4 2-10-16,4 1-2 0,-1 3-1 0,4 3 0 15,0 0-35-15,0 6 0 0,0-3 0 0,4 9 0 16,-4-2 55-16,3-4 7 0,-2 7 2 0,-1-1 0 16,0-3-52-16,-4-2-12 0,4 2 0 0,-3 3 0 15,-1-2 0-15,1-1 0 0,3 4 0 0,-7-4 0 0,3-3 0 16,-3-3 0-16,0 7 0 0,0-4 0 0,0-6 0 16,0-3 0-16,4-1 0 0,-4-5 0 0,0-4 0 0,0 1 0 15,0-1 0-15,0-9 0 0,0 0 0 0,0 0 0 16,0 0 0-16,0 0 0 0,0 0 54 0,0 0 8 0,0 0 2 0,0 0 0 15,0-6-52-15,0-7-12 0,0 10 0 16,0-6 0-16,0-1 0 0,3-2 0 0,-3 6 0 0,4-4 0 16,-4-2 0-16,0 2 0 0,4-2 0 15,-1-1 0-15,1 1 0 0,3 2 0 0,-4-2 0 16,4 2 0-16,-3 1-48 16,3 0-13-16,0-1-3 0,0 4 0 0,0 0 52 0,4-1 12 0,-4 1 0 0,0 3 0 15,0 0 0-15,0 3 0 0,7 0 0 16,-7 3 0-16,-4 0 0 0,8 0 0 0,-4 0 0 0,0 10 0 15,0-4 0-15,0 4 0 0,0-1 0 0,0 7 0 16,0 0-10-16,0 0 1 0,-3 0 0 0,3-1 0 16,-3 4 9-16,-1-3 12 0,4-3-2 0,-3 0-1 15,-4-1-9-15,3 1 0 0,-3-4 0 0,0 1 0 16,0-4 0-16,0 1 0 0,0-4 0 0,-3 3 0 16,3-9 0-16,-4 4 0 0,4-4 0 0,-7 6 0 15,7-6 0-15,-7 3 0 0,0-6 0 0,-4 3 0 16,4-6 0-16,-3-1 0 0,-1 1 0 0,1-6 0 15,-1 2 0-15,0-2 0 0,4-1 0 0,-10 7 0 16,3-7 0-16,0 4 0 0,-1-1 0 0,-2-2 0 16,3 2-100-16,-4 4-23 0,7-3-4 0,-6 6-1 15,6-1 52-15,1 1 9 0,-1 3 3 0</inkml:trace>
  <inkml:trace contextRef="#ctx0" brushRef="#br0" timeOffset="6185.502">7020 6963 1402 0,'-7'0'59'0,"-3"0"-47"16,3-3 113-16,-4-3 23 0,4 6 5 0,-4 0 1 16,4 0-50-16,-7 0-11 0,4 0-1 0,-1 9-1 15,4-6-43-15,0 4-8 0,0-1-1 0,-4 3-1 16,4 1-14-16,-3 2-4 0,6 1 0 0,-3-1 0 16,4 7-20-16,3-3 0 0,-4 3 0 0,4 3 0 15,0-4 0-15,4 1 0 0,3 0 0 0,-4 3 0 16,4-3 0-16,4-4 0 0,3 4 0 0,-7 0 0 15,4-3 0-15,-1-4 0 0,4 1 0 0,0-1 0 16,-3-2 0-16,3-4 0 0,0 3 0 0,0-5 0 16,0 2 0-16,-3-6 0 0,3 0 0 0,0-6 0 15,0 6 13-15,-3-7-1 0,3 1-1 0,-3-6 0 16,-4 5 1-16,3-2 1 0,-3-4 0 0,4 4 0 16,-4-4 22-16,-4 1 4 0,4-1 1 0,-3 1 0 0,0-4-32 15,3 3-8-15,-4-2 0 0,-3-1 0 0,4 0 0 0,-4 1 0 16,0-4 0-16,0 3 0 0,0-6-8 0,-4 10-4 15,1-4 0-15,-1-3 0 0,-3 4 20 0,0-4 3 16,0 6 1-16,3-2 0 16,-10 2-47-16,4 0-9 0,-1-2-1 0,-3 5-1 15,3 1 16-15,1 0 3 0,-1 5 1 0,4-2 0 0,0 6-3 16,0 6-1-16,4 1 0 0,-1-1 0 0,-3 3 11 0,3 4 3 16,4 3 0-16,-3-1 0 0,-1 4 8 0,-3-3 8 0,4 6-12 15,-1 0 12-15,1 0-14 0,3-7 4 0,0 10 1 16,-4-6 0-16,4-3-40 0,0 0-8 15,0-4-2-15,0 1 0 0,4 2-146 16,3-5-30-16</inkml:trace>
  <inkml:trace contextRef="#ctx0" brushRef="#br0" timeOffset="6473.3">7472 7176 1503 0,'-4'13'31'0,"1"-1"9"0,-4-2-32 0,3 2-8 0,1 1 0 0,-1 3 0 16,1-7 80-16,-1 7 16 0,1-4 2 0,-1 1 1 31,1-1-38-31,-1-2-7 0,0 2-2 0,1 1 0 15,-1-4-24-15,4-2-6 0,-3 5-1 0,3-3 0 0,-4-5-36 0,4 5-7 16,0-9-2-16,0 0 0 0,0 3 39 0,0-3 7 0,0 0 2 16,0 0 0-1,0 0-168-15,7 0-32 0</inkml:trace>
  <inkml:trace contextRef="#ctx0" brushRef="#br0" timeOffset="18390.864">8601 6954 452 0,'0'0'9'0,"0"0"3"0,0 0-12 0,3 6 0 0,-3-6 0 0,4 6 0 16,-4-6 0-16,0 0 0 0,7 7 0 15,-7-7 8-15,3 3 3 0,-3-3 0 0,0 0 0 0,0 0 0 16,4 0 59-16,-4 0 12 0,0 0 2 0,7-3 1 15,-7 3-8-15,0 0-1 0,3-7-1 16,-3 7 0-16,0 0-27 0,0 0-6 0,4-3-1 0,-4 3 0 16,0 0-17-16,0 0-4 0,0 0-1 0,0 0 0 15,0 0-19-15,0 0 0 0,0 0 0 0,0 0 0 16,0 0 55-16,0 0 7 0,-7 3 2 0,0 0 0 16,3 1-64-16,-3-1-23 0,0 0 1 0,-3 0 0 15,3 3 22-15,-4 1 0 0,4-1 0 0,-4 6 8 16,1-2-8-16,-1-1 10 0,1 1-10 0,-4 2 10 15,3 1 2-15,0-1 1 0,1 4 0 0,3-4 0 16,0 4-13-16,-4-3-18 0,8-1 4 0,-4 4 1 16,7-7 13-16,-4 1 0 0,4-4 0 0,-4 3 0 15,4 1 0-15,0-10 0 0,0 0 0 0,0 3 0 16,0-3 0-16,0 0 0 0,0 0 0 0,4 6 10 16,-4-6 5-16,7 3 1 0,-3 0 0 0,3-3 0 15,0 0-16-15,0 0 0 0,0-3 0 0,0 3 0 16,3-3 0-16,-3 6 0 0,1-3 0 0,-1 0 0 15,0 0 0-15,0 0 9 0,0 0-9 0,-4-3 8 16,4-3 1-16,0 0 0 0,-3-4 0 0,3 4 0 16,-4-7-23-16,1 4-5 0,0 0-1 0,-1-1 0 15,1 1 40-15,-4-1 8 0,7 1 2 0,-7 0 0 16,3-1-48-16,1 1-10 0,-1-1-1 0,-3 4-1 16,4-3 30-16,-1 6 0 0,-3-4 0 0,0 7 0 15,4-3 0-15,-4 3 0 0,3-6 0 0,-3 6 0 16,4-3 0-16,-4 3 0 0,3-3 0 0,-3 3 0 0,0 0 0 15,0 0 0-15,0 0 0 0,0 0 0 0,0 0 0 0,0 0 0 16,0 0 0-16,0 0 0 16,0 0 0-16,0 0 0 0,0 0 0 0,0 0 0 0,0 0 24 0,0 0 10 15,0 0 2-15,0 6 1 16,-3 3-59-16,-1 1-12 0,1 2-2 0,-1-2-1 0,4 5 37 0,-3-2 0 16,-1-1 0-16,4 7 0 0,-3 0 0 0,3 0 0 0,0 3 0 0,0-7 0 15,0 14 0-15,0-11 0 0,3 8 0 0,-3-4 0 16,0 3 0-16,4-3 0 0,-4 3 0 15,0 3 0-15,0-3 0 0,0 3 0 16,0-3 0-16,0 7 0 0,-4-7 0 0,4 6 0 0,0-3 0 0,-3 4 0 16,3-4 20-16,-4 0 12 0,1 0 3 0,3 4 0 15,-4-7-7-15,1 3 0 0,-1 0-1 0,1 0 0 16,-1-3-10-16,0 4-1 0,1-1-1 0,-1 0 0 16,4-6-15-16,0 6-18 0,0-9 4 0,-3 6 1 15,3-6 13-15,0 0 0 0,0-3 0 0,0-4 0 16,0-3 0-16,3 1 0 0,-3-1 0 0,4-2 0 15,-4-4 0-15,0-3 0 0,0 0 0 0,0 0 0 16,0 0 0-16,0 0 0 0,0 0 0 0,0 0 0 16,0 0 0-16,0 0 0 0,0 0 0 0,0 0 0 15,0-7 28-15,0-2 9 0,3 0 2 0,-3-4 0 16,0 1-28-16,0-1-11 0,4 0 8 0,-4 1-8 16,0-1 0-16,4-2 0 0,-4-1 8 0,0 0-8 15,3 1 0-15,-3-1 0 0,4 0 0 0,-4-3 0 0,3 4 0 16,1-1 0-16,-1 0 0 0,1 1 8 15,-1-1-8-15,1 4 0 0,-1-4 0 0,1 0 0 0,3 4 0 0,-4-4 0 16,4 3 0-16,1 1 0 0,-5 6 0 0,4-1 0 16,0-2 0-16,0 3 0 0,0-1-11 0,0 4 11 15,0-6-8-15,0 9 8 0,1-3-15 0,-1 0 3 0,-4 3 0 0,4 0 0 32,0 0-12-32,0-4-3 0,0 4 0 0,4 0 0 15,-1 0-27-15,1-3-6 0,3 3 0 0</inkml:trace>
  <inkml:trace contextRef="#ctx0" brushRef="#br0" timeOffset="19117.778">8894 7023 649 0,'0'0'13'0,"0"0"4"0,0 0-17 0,0 0 0 16,0 0 0-16,-4-3 0 0,4 3 60 0,0 0 8 0,-7-4 1 0,7 4 1 16,0 0-18-16,0 0-4 0,0 0-1 0,0 0 0 15,-7 0-11-15,7 0-3 0,0 0 0 0,0 0 0 16,0 0-9-16,0 0-1 0,0 0-1 0,-4 4 0 15,4 2-8-15,-3-3-2 0,-1 3 0 0,4 1 0 16,-3-4-12-16,3 6 9 0,0-3-9 0,0 4 8 16,0-1 12-16,0 4 1 0,3-1 1 0,-3 1 0 15,4-1 2-15,-1 1 1 0,1 3 0 0,3-4 0 16,-4 4-5-16,1-1 0 0,3 4-1 0,-3-3 0 16,-1 0 2-16,4-4 1 0,-3 1 0 0,-1-7 0 15,4 7-2-15,-3-4-1 0,-1 4 0 0,4-1 0 16,-3-3-7-16,3 1 0 0,-3-1-1 0,3 4 0 15,0-7-11-15,-4 7 0 0,4-1 9 0,-3-2-9 16,3-4 0-16,0 0 0 0,-4-6 0 0,4 6 0 16,-7-6 8-16,7 0-8 0,1-6 8 0,-1 6-8 15,-4-3 19-15,4-6-1 0,0 9 0 0,-3-7 0 16,3 1 16-16,0-7 3 0,-4 1 1 0,4 3 0 0,-3-7-13 0,3 3-2 16,-3 1-1-16,3-4 0 0,-4 0-11 0,-3 1-3 15,4-1 0-15,-1-3 0 0,1 0-8 0,-4 7 0 16,0-4 0-16,0-3 0 0,0 7 8 0,0-1-8 0,0-2 8 15,-4-1-8-15,4 0 0 0,-3 1 0 0,3-1 0 16,-4 3 0 0,1 1-19-16,-1-1-9 0,1 4-1 0,-1-1-1 15,0 1-28-15,1 0-6 0,-1-1 0 0,1 1-1 16,-1 3-107-16,1-4-22 0</inkml:trace>
  <inkml:trace contextRef="#ctx0" brushRef="#br0" timeOffset="19528.07">9469 7026 1004 0,'0'0'28'0,"0"0"7"0,0 0-35 0,0 0 0 0,0 0 0 16,-7 3 0-16,-1 3 52 0,5 1 3 0,-1-4 1 0,-3 6 0 15,4-3 1-15,-1 4 1 0,-3-1 0 16,4 1 0-16,-1 2-28 0,1 4-6 0,-1-4 0 0,1 1-1 15,-1 6-13-15,4-7-2 0,0 1-8 0,0-1 12 16,0-2 4-16,0-1 0 16,0-3 0-16,4 4 0 0,-4-7-16 0,3 6 11 0,1-2-11 0,-4-7 10 15,0 0-10-15,0 3 8 0,3 3-8 0,1 3 8 16,-4-9-8-16,3 0 0 0,1 7 0 0,-1-1 8 16,1-6-8-16,-4 0 0 0,0 0 0 0,0 0-474 15,0 0-87-15</inkml:trace>
  <inkml:trace contextRef="#ctx0" brushRef="#br0" timeOffset="19858.026">9416 6280 1234 0,'0'0'27'0,"0"0"5"0,-7 3 2 0,0 9 2 0,-4-5-36 0,0 5 0 0,4-3 0 0,-3 4 0 15,3-7 65-15,-4 7 7 0,4-4 0 0,0-3 1 16,3 1-58-16,4-7-15 0,0 0 0 0,0 0 0 16,0 0 0-16,0 0 0 0,0-3 0 0,4-7-663 15</inkml:trace>
  <inkml:trace contextRef="#ctx0" brushRef="#br0" timeOffset="31889.888">10432 7111 980 0,'0'0'41'0,"0"0"-33"15,0 0 1-15,0 0 0 0,0 0 0 0,0 0 0 16,0 0 13-16,0 0 2 0,0 0 1 0,0 0 0 16,7 3-1-16,-4 0-1 0,-3-3 0 0,4 3 0 15,-4-3 12-15,0 0 2 0,3 6 1 0,-3-6 0 16,4 3 15-16,3-3 3 0,-4 7 1 0,4-4 0 15,1-3-11-15,-5 3-2 0,4-3-1 0,0 6 0 16,0-6-17-16,0 3-3 0,0 0-1 0,0-3 0 16,4 0-2-16,0-3 0 0,-1 0 0 0,-3-3 0 15,4 3 0-15,3-7-1 0,0 4 0 0,-3-3 0 16,-1-1 1-16,1 1 1 0,-1 3 0 0,1-1 0 16,-4-2-11-16,0 0-2 0,0-1-8 0,0 1 12 15,0-1-12-15,-3 7 0 0,-1-6 0 0,1 2-10 16,-4 7 10-16,0 0 0 0,0-6 0 0,0 6 0 15,-4-3-13-15,4 3-1 0,0-6 0 0,-7 3 0 16,0 0-2-16,0-4-1 0,-4 7 0 0,1 0 0 16,-1 0 17-16,1 0 0 0,-1 0 0 0,1 7 0 0,-5-4 12 15,5 0 5-15,-4 6 2 0,3-3 0 0,-3 4 13 16,0-1 2-16,-4 4 1 0,4-1 0 0,0 4-35 16,0-3-20-16,3-1 2 0,1 1 1 15,-1-1 17-15,4 1 0 0,0-1 0 0,0 1 0 0,4-1 0 16,-1 1 0-16,0 3 0 0,1-1 0 0,3-2 0 0,-4-1 0 0,4 1 11 0,0-1-11 15,-3 1 0-15,3 0 0 0,0-4 0 16,3 4-12-16,-3-4 12 0,7-6 0 0,-3 10 0 16,3-4 0-16,0-3 8 0,0 1 4 15,0-7 0-15,4 6 1 0,-1-3-13 0,5-3-18 0,-1-3 4 16,3 3 1-16,-3-6 13 0,4 6 0 0,3-4 0 0,0 1 0 16,0-6-54-16,1 3-8 15,2-7-2-15</inkml:trace>
  <inkml:trace contextRef="#ctx0" brushRef="#br0" timeOffset="32455.099">11035 6988 1226 0,'-11'-6'25'0,"11"6"7"0,-3-3-32 16,-4 0 0-16,3 0 0 0,-3-4 0 0,4 4 95 0,-1-6 12 0,-3 9 2 0,4-7 1 31,3 7-53-31,0 0-10 0,0 0-3 0,0 0 0 0,-4 0-15 0,-3-6-3 0,0 6-1 0,3 6 0 16,-3-2-17-16,4-1-8 0,-4 6 0 0,3-3 8 15,-3 4-8-15,0-1 0 0,0 4 0 0,-4 2 0 16,4 1 0-16,0 0 10 0,4 0-10 0,-4-4 10 16,3-6 5-16,-3 7 1 0,4-4 0 0,-1-2 0 15,1-1 4-15,3 0 0 0,0-3 1 0,0-3 0 16,0 0-21-16,0 0 0 0,0 0 0 0,0 0 0 16,0 0 22-16,7 3 10 0,-4-3 1 0,8 0 1 15,-4-3-17-15,3 0-3 0,1 0-1 0,0 0 0 16,3 0-13-16,-4 0 0 0,4-1 8 0,4 4-8 15,-7-3 0-15,3 3 0 0,3 3 0 0,-3 1 0 16,-3-4-10-16,0 3 2 0,-1 3 0 0,-3 3 0 16,-3 4-25-16,-1 3-5 0,1 2-1 0,-4 4 0 15,0 0 39-15,-7 0 0 0,3 0 0 0,-3 3 0 0,0-3-9 0,0-3 9 16,-4 9 0-16,4-9 0 0,0 6 0 0,-3-6 0 16,3 3 0-16,-4-6 0 0,4-4 0 0,0-2 0 15,0-1 0-15,0 0 0 0,0-5 0 0,3-1 0 16,1 3 0-16,-4-6 0 0,7 0 0 0,-4-6 0 15,-3-1 0-15,7 7 0 16,-3-9-26-16,-1 0-5 0,1-4-1 0,3 0-806 0</inkml:trace>
  <inkml:trace contextRef="#ctx0" brushRef="#br0" timeOffset="32930.047">11374 6424 1470 0,'0'0'41'15,"0"0"11"-15,0 0-42 0,0 0-10 0,0 0 0 0,0 0 0 0,0 0 44 0,0 6 8 16,0 0 0-16,0 1 1 16,3 2 20-16,-3 4 4 0,4-1 1 0,-1 4 0 15,-3 3-22-15,7 6-5 0,-3 0-1 0,-4 3 0 16,3 3-30-16,-3-6-7 0,4 13-1 0,-4-3 0 0,3-1-3 0,-3 1-1 15,0-1 0-15,0 1 0 16,0 2 20-16,-3 1 3 0,3 3 1 0,-4-1 0 16,1-5-20-16,-1 9-3 0,4-7-1 0,-3 4 0 0,-1 0 4 0,1-3 0 15,-4-4 0-15,3 1 0 0,-3 2 10 0,0-2 2 16,3-4 1-16,-3 3 0 0,4-5-25 0,-1-7 0 16,1 3 0-16,-1-3 0 15,4-10 0-15,0 1-16 0,0-7 3 0,0 0 0 16,0-6-31-16,0 0-5 0,0 0-2 0,0 0 0 15,0 0 11-15,0 0 3 0,7-3 0 0,4 0-590 0,-4-3-117 0</inkml:trace>
  <inkml:trace contextRef="#ctx0" brushRef="#br0" timeOffset="33223.951">11088 7117 1392 0,'-4'-6'40'0,"4"6"8"0,0 0-39 0,-7-4-9 0,7 4 0 0,0 0 0 15,-3-6 80-15,3 6 15 0,0 0 2 0,0-6 1 16,3 0-43-16,1-1-9 0,3 4-2 0,0 0 0 16,0-3 3-16,3 3 0 0,1-4 0 0,3 1 0 15,4 0-22-15,3 0-4 0,0-4-1 0,7 4 0 16,-3-4-12-16,0 1-8 0,-1 0 10 0,5-1-10 15,-5 4 0-15,1 0 0 0,0-4 0 0,-1 4 0 16,1 0 0-16,3 3 0 0,-3-1 0 0,0-2 0 16,-4 6 0-16,-3 0-20 0,-1 6 4 0,1-2 0 15,-1-1-181-15,-2 3-36 0</inkml:trace>
  <inkml:trace contextRef="#ctx0" brushRef="#br0" timeOffset="33899.55">13049 7023 1090 0,'0'0'24'0,"-3"-7"4"0,-4 4 2 0,0 0 2 0,0 0-32 0,0-3 0 15,-4 6 0-15,4 0 0 0,0-3 96 0,0 3 12 16,-4 3 4-16,4-3 0 16,-3 6-26-16,-1-3-5 0,0 3-1 0,1 1 0 15,-4 2-52-15,0 1-12 0,-4 2-1 0,4 1-1 16,-4-1-14-16,4 4 0 0,3-4 0 0,-3 4 0 16,4 0 9-16,3-1-9 0,-4 1 8 0,4 3-8 15,0-7 18-15,0 4-2 0,3 0 0 0,1 0 0 16,3-1-3-16,0-2-1 0,0-1 0 0,0 1 0 0,3-1 6 15,1 1 1-15,3-1 0 0,-3-2 0 0,-1-1-8 0,1-2-2 0,3 2 0 16,-7-9 0-16,0 0 3 16,7 3 0-16,-7-3 0 0,10 0 0 0,1 0-3 0,-4-6 0 0,0 0 0 15,4-7 0-15,-1 4-1 0,1-4 0 0,-4-3 0 0,0-2 0 16,0 2-8-16,0 0 0 0,-4 1 0 0,1-1 8 16,0 0-8-16,3 0 0 0,-7 4 0 0,3-1 0 15,-3 4 0-15,0 3 8 0,0-1-8 0,0 7 8 16,0 0-8-16,0 0-9 0,0 0 9 0,0 0-13 15,0 0 0-15,0 0 0 0,0 0 0 0,-3 7 0 16,3-1 13-16,0 3 0 0,-4-2-10 16,4 5 10-16,0 1 0 0,-3-4 0 0,6 7 0 0,-3-4 0 15,4 4 0-15,-1 0 0 0,1-1 0 0,3 1 0 16,-4 0 0-16,1-1 0 0,3 1 0 0,-4-6 0 16,4 8-16-16,0-5 0 0,1-1 1 0,-1-2 0 15,0-4-135-15,3 7-27 0,1-7-6 16</inkml:trace>
  <inkml:trace contextRef="#ctx0" brushRef="#br0" timeOffset="34305.963">12725 6609 801 0,'-7'-19'16'0,"3"13"5"0,-3-1-21 0,4 1 0 0,-1 0 0 0,0 3 0 15,1-7 100-15,-1 10 16 0,4 0 4 0,0 0 0 16,0 0-13-16,0 0-3 0,0 0 0 0,0 0 0 15,0 0-32-15,0 0-6 0,0 0-2 0,-3 10 0 16,6-1-44-16,-3-3-10 0,4 7-2 0,3-4 0 16,0 4 13-16,0-1 3 0,4 4 0 0,-1-3 0 15,1-1-8-15,3 4-2 0,-3-4 0 0,-1 1 0 16,4 6-14-16,-3-7 11 0,-1 1-11 0,1-1 10 16,0 1 0-16,-1 0 0 0,1-4 0 0,-1 7 0 15,1-4-10-15,-1-2 0 0,1 2 0 0,0 7 0 16,-1-7-25-16,4 4-7 0,-3-3-2 0,0 2 0 15,3-2-38-15,-4-1-8 0,4-5-2 0</inkml:trace>
  <inkml:trace contextRef="#ctx0" brushRef="#br0" timeOffset="35102.971">14090 7176 1566 0,'0'0'34'0,"0"0"7"0,0 0 2 0,-7-3 1 0,0-3-35 0,3 0-9 0,-3-1 0 0,0 4 0 0,-3-6 74 16,3 9 13-16,-8-6 2 0,5-1 1 0,-4 7-35 0,0-3-7 16,0 0-2-16,-1 0 0 15,1 0-16-15,0 0-3 0,-3 3-1 0,2 0 0 0,1 0-13 0,0 6-2 16,0-3-1-16,0 3 0 0,3 4-10 0,1-1 0 15,-1 1 0-15,4-1 0 0,-3 0 0 0,3 4 0 16,0-1-8-16,-1 1 8 16,5-4 0-16,-4 10 0 0,3-6-9 0,4 2 9 15,-3 4 0-15,3-3-8 0,3-3 8 0,1-1 0 16,-1 1-12-16,1-4 4 0,7-3 8 0,-4 1-13 16,0-1 13-16,3-3-12 0,1-3 12 0,-1 0-12 15,1-3 12-15,3-3 0 0,4-4 12 0,-4-2-12 0,0-1 0 16,4-3 0-16,-1-2 0 0,-3-8 0 0,0 8 0 15,1-11 0-15,-1 7 0 0,0-6 0 0,-4 3 0 16,-3 0 0-16,0-3 0 0,1 9 0 0,-5-9 0 16,1 3 0-16,-1-10 0 0,1 10 0 15,-4-3 0-15,3 0 0 0,-3 3 0 0,0-4 0 0,-3 1 0 16,-1 0 0-16,1-3 0 0,-1 2-9 0,1 4 9 0,-5 0 0 0,5-3-9 16,-1 9 9-16,-3-9 0 0,4 12 0 0,-4-6 0 15,0 0 0-15,3 13 0 16,-3-4-11-16,0 1 11 0,0 9-8 0,0 0 8 0,3 3-8 0,-3 0 8 15,4 6-8-15,-1 0 8 0,1 0-13 0,-1 7 5 0,1-4 8 16,-1 13 0-16,1-3 0 0,3 0 0 0,-4 6 0 16,4-3 9-16,0 9 3 0,0-2 1 0,0-1 0 15,4 6 1-15,-1-2 0 0,1 2 0 0,3 7 0 16,-4-7-14-16,4 7 0 0,0-3 0 0,0-4-10 16,-3 4 10-16,3-7 0 0,0-6 0 0,-3 10 0 15,-1-10 0-15,1 3 0 0,-1-3 0 0,1 0 0 16,-1-3 29-16,-3 0 2 0,0-3 0 0,0 3 0 15,4-9-31-15,-4 8 0 0,3-5 0 0,-3-6 0 16,4 2-14-16,-1 1-2 0,1-4-1 0,-1-3 0 16,5 1-12-16,-1-7-3 0,-4 6 0 0,4-3 0 15,0-3-163-15,0-9-33 0</inkml:trace>
  <inkml:trace contextRef="#ctx0" brushRef="#br0" timeOffset="35595.75">14256 7139 1074 0,'0'0'30'0,"0"0"8"0,0 0-30 0,0 3-8 0,-4 6 0 0,4-2 0 16,0 2 104-16,0-3 19 0,0-3 4 0,0 10 1 15,0-7-52-15,0 0-9 0,0 1-3 0,0 2 0 16,0-3 14-16,0 4 2 0,4-1 1 0,-1 1 0 15,-3-1-49-15,4 0-11 0,-1 1-1 0,1-1-1 16,-1 4-11-16,1-1-8 0,-1 1 9 0,1 3-9 16,0-1 10-16,-4 1-10 0,3-4 10 0,-3 1-10 15,4-4 0-15,-4 1 0 0,0-4 0 0,0 0 0 16,0-6 0-16,0 0 0 0,0 0 0 0,0 0 9 16,0 0-9-16,0 0 10 0,0 0-10 0,0 0 10 15,0 0 10-15,0 0 3 0,-4-6 0 0,4 3 0 16,-3 0-8-16,3-3-2 0,-4-1 0 0,4 1 0 15,-4-3-13-15,1-4 11 0,3 7-11 0,-4-4 10 16,1-2-10-16,-1 2 0 0,1-5 9 0,-1 2-9 16,-3-2 0-16,4-1 8 0,-1-3-8 0,1 3 0 15,-1-6 0-15,4 7 9 0,-3-7-9 0,-1 3 0 16,4 0 0-16,0 0 0 0,4 1 0 0,-1-1 0 16,-3 3 0-16,4 0 0 0,3 1 0 0,-4 2 0 15,4 4-23-15,4-4-11 0,-4 4-2 0,0 9-1 16,0-3 29-16,-7 3 8 0,11 0 0 0,-1 3 0 15,1-3-55-15,-1 9-6 0,-3-3-2 0,8 1 0 0,-5 2 37 16,4 1 7-16,-3 2 2 0,3 1 0 16,0-4-38-16,0 4-7 0,-3-1-2 0,-1-2 0 15,4-1-37-15,-7-3-8 0,8-3-2 0</inkml:trace>
  <inkml:trace contextRef="#ctx0" brushRef="#br0" timeOffset="36107.262">14750 7089 1337 0,'0'0'28'0,"-7"-7"6"0,0 7-34 0,-1-3 0 0,5 3 0 0,3 0 0 15,-11 0 109-15,4 3 15 0,4-3 4 0,-4 7 0 16,0-1-103-16,0-6-25 0,0 9 0 0,0-2 0 15,-1 2 0-15,-2 0 0 0,3 4 0 0,-4-1 0 16,4 1 0-16,-3 3 0 0,-1-1 0 0,0-2 0 16,1 6 0-16,3-4 0 0,-4 1 0 0,4 3 0 15,4-3 0-15,-1 6 0 0,1-4 0 0,3-2 0 16,-4 3 0-16,8-4 0 0,-4 1 0 0,0-6 0 16,3 2 0-16,1 1 0 0,-4-4 0 0,7 0 0 15,-4 1 56-15,1-4 7 0,3 0 1 0,-4 1 0 16,4-7-52-16,0 6-12 0,4-6 0 0,-4 0 0 15,4-6 0-15,-1 3 0 0,1-7 0 0,-1 4 0 16,5-4 0-16,-5-2 0 0,4-7 0 0,-3 7 0 0,-4-1 0 16,3-3 0-16,-3-2 0 0,-3 2 0 0,3-3 0 0,0 7 0 15,-7-4 0-15,4-3 0 0,-4 6 0 0,0 4 0 16,0-7 0-16,0 7 0 0,-4-4 0 0,1 1 0 0,-1 2 0 16,1-2 0-16,-5 6 0 0,5-4 0 0,-8 1 0 15,4-1 0-15,0 4 0 0,0 0 0 0,-3 3 0 16,3 0 0-16,0 3 0 15,-4 3 0-15,4 0 0 0,0 3 0 0,-4 4 0 0,4 2 0 0,-3 1 0 0,3-1 0 16,-4 4 0-16,7-4 0 0,-3 10 0 0,0-3 0 16,0-3 0-16,4 0 0 0,-4-4-9 0,3 4 9 15,4-4-53-15,0 1-5 0,4 3-1 16</inkml:trace>
  <inkml:trace contextRef="#ctx0" brushRef="#br0" timeOffset="36424.497">14993 7280 1497 0,'0'0'32'0,"0"0"8"0,0 0 0 0,0 0 4 0,0 0-36 16,0 0-8-16,0 0 0 0,0 0 0 0,-3 3 53 0,3-3 9 0,-8 6 2 0,8-6 0 15,0 7-11-15,-3 2-1 0,-1-3-1 0,4 1 0 16,0-7-31-16,-3 9-5 0,3-6-2 0,0 10 0 16,3-7-1-16,-3 3-1 0,0-9 0 0,0 7 0 15,4 2-27-15,-4-6-4 0,3 6-2 0,-3-5 0 16,0-4-127-1,0 12-26-15,4-6-5 0,-4-6 0 0</inkml:trace>
  <inkml:trace contextRef="#ctx0" brushRef="#br0" timeOffset="36680.049">14863 6719 1364 0,'-8'-13'28'0,"1"7"7"15,0-4-35-15,0 4 0 0,4-6 0 0,-1 8 0 16,1 1 24-16,3 3-1 0,0 0-1 0,-7-6 0 16,7 6-22-16,0 0 0 0,0 0 0 0,0 0 0 15,0 0-10-15,-4-6-6 0,4-1-2 0,0 1 0 16,0 0-2-16,0-4 0 0,0 10 0 0,4-6 0 15,-1 0-43-15,-3 3-9 0</inkml:trace>
  <inkml:trace contextRef="#ctx0" brushRef="#br0" timeOffset="37063.879">15198 6505 1792 0,'0'0'51'0,"0"0"10"0,0 0-49 0,0 7-12 0,-4-1 0 0,4 6 0 16,0 1 54-16,-3-4 8 0,3 4 2 0,0-1 0 15,0 7-52-15,0-3-12 0,0-4 0 0,0 10 0 16,0-9 32-16,0 12 3 0,0-6 1 0,0 6 0 15,0 0-28-15,0 0-8 0,0 3 0 0,3 1 0 16,-3 5 8-16,0-3-8 0,4 4 0 0,-4-1 0 16,3-2 0-16,-3 2 0 0,0 1 0 0,4-1 0 15,-4 1 0-15,0-4 0 0,0 0 8 0,0 1-8 16,0-4 0-16,0 0 0 0,0 1 0 0,0 2 0 16,0-6 0-16,0 0 0 0,-4-3-8 0,4 3 8 15,0-3-35-15,-3-6-1 0,-1 6 0 0,4-4 0 16,-3-2-22-16,3-3-5 0,0-1-1 0,0-2 0 15,-4-7-153-15,4-3-31 0</inkml:trace>
  <inkml:trace contextRef="#ctx0" brushRef="#br0" timeOffset="37373.746">15078 7217 1605 0,'0'0'45'0,"0"0"11"0,0 0-45 0,0 0-11 0,0 0 0 0,7 3 0 16,-4 0 80-16,-3-3 15 0,4 0 2 0,3 7 1 15,0-4-26-15,4-3-4 0,-4 0-2 0,3 3 0 16,-3-3-42-16,4 0-8 0,-1 0-1 0,1 0-1 16,0 6-14-16,-1-6 0 0,1 0 0 0,-1 0 0 15,1-6 0-15,-1 6 0 0,1 0 0 0,0-3 0 16,-1 3-113-16,1-10-26 0,-1 10-5 0</inkml:trace>
  <inkml:trace contextRef="#ctx0" brushRef="#br0" timeOffset="37897.037">15367 7217 964 0,'0'0'20'0,"0"0"5"0,0 0-25 0,0 0 0 0,-4 6 0 0,4-6 0 16,4 7 84-16,-4-7 11 0,4 6 2 0,-4-6 1 16,3 0-2-16,4 6-1 0,0-3 0 0,-3-3 0 15,3 0-50-15,0 0-9 0,0 0-3 0,0 0 0 16,4-3-33-16,-4-3 0 0,3 6 0 0,-3-6 0 16,4-1 38-16,-4 4 1 0,3-3 0 0,-3 0 0 15,4-1-25-15,-4-5-5 0,0 6-1 0,0-4 0 16,0 4 8-16,-3-3 0 0,3 2 1 0,-4-2 0 15,1 3-17-15,-1-1 0 0,1-2 0 0,0-4 0 16,-1 1 0-16,-3 6 0 0,0-4 0 0,0 1 0 16,-3 3 0-16,3-1 0 0,-4-2 0 0,4 9 0 15,0 0 0-15,-7 0 0 0,0 0 0 0,-4 0 0 16,4 6 0-16,0 0 0 0,0 4 0 0,0-1 0 16,-4 1-8-16,1-4-6 0,3 6-1 0,-4 1 0 15,1 3 15-15,-1-1 0 0,1 1 12 0,2 3-12 16,1-4 8-16,0 1-8 0,4 0 0 0,-4 0 0 15,3-1 12-15,1-2-12 0,3-1 12 0,-4 1-12 16,4-4 8-16,0 4-8 0,4-7 0 0,-4 7 0 16,0-1 0-16,3-2 0 0,1 2 0 0,-1-3 0 15,1 4 0-15,3-4 0 0,0 1 0 0,0-4 0 16,0 7 0-16,0-7 0 0,4 3 0 0,-1-2 0 16,1-1-48-16,3 0-12 0,0-6-4 0,4 10 0 15,-4-10-102-15,3 0-21 0</inkml:trace>
  <inkml:trace contextRef="#ctx0" brushRef="#br0" timeOffset="38837.317">16845 7151 1212 0,'-14'-3'51'0,"-4"3"-41"15,4-6 40-15,-3 6 8 0,-1-3 2 0,0 3 0 16,-3 0-16-16,4-3-4 0,-1 3 0 0,-3 0 0 16,3 0-9-16,-3 3-3 0,3 0 0 0,-3 3 0 15,0 0-13-15,3 4-3 0,-3 2-1 0,0 1 0 16,0 3 24-16,3 2 5 0,-3 4 0 0,0 0 1 15,3 0-13-15,-3 0-4 0,0-3 0 0,0 9 0 16,3-3 9-16,0 0 2 0,1-3 0 0,3 0 0 16,0-3-19-16,3 6-3 0,0-3-1 0,4 0 0 15,0-3-12-15,4 0 0 0,-1-7 0 0,1-2 0 16,6 2 0-16,1-2-16 0,3-7 3 0,3 3 1 16,1-6 12-16,7-6 0 0,-1 0-10 0,4-4 10 15,4-6 8-15,3-2 7 0,4-7 1 0,3-1 0 16,1-5-16-16,2-7-15 0,1 1 3 0,0-4 1 15,0-6 11-15,-4 6 14 0,4-6-3 0,-7 0-1 16,-1 0-10-16,-2 0 0 0,-1 0 0 0,-7 3 0 16,0 0 0-16,-3 4 0 0,0-1 0 0,-8 0 0 15,1 3 0-15,-8 4 0 0,4-4 0 0,-7 4 0 0,0 2 0 16,-3-2 0-16,-1-1-14 0,-3 7 5 16,0 0-23-16,0 3-4 0,-4-3 0 0,1 6-1 15,-1 3 20-15,1 3 4 0,-1 4 1 0,-3 2 0 0,3 4 3 16,4 3 1-16,-3 3 0 0,-1 3 0 0,4 3-4 0,-3 4-1 0,-1 2 0 15,4 4 0-15,-4 6 13 0,4 0-9 16,-3 3 9-16,3 6-8 0,-4-3 8 0,4 7 14 0,0 6-3 0,0-1-1 16,0-2-2-16,0 3 0 0,0 0 0 0,3 3 0 15,-3-1-8-15,0-2 10 0,4 6-10 16,-4-3 10-16,3-3-10 0,0-3 8 16,-3-1-8-16,4 1 8 0,-1-4-8 0,1 1 0 0,-1-7 0 0,4 7 0 15,0-4 0-15,0-3 8 0,0 0-8 0,4-3 0 16,-1 0 0-16,1-3 8 0,-1-3-8 0,4 0 0 15,-3-3 0-15,3 3 0 0,-3-7-9 0,3-2 9 16,0-4-42-16,-4 0-2 16,4-3 0-16,0 0 0 0,0 0-86 0,-3 1-18 0,-4-4-3 15</inkml:trace>
  <inkml:trace contextRef="#ctx0" brushRef="#br0" timeOffset="39337.054">16849 7308 1527 0,'-4'6'32'0,"4"-6"7"0,-3 4-31 16,3-4-8-16,0 9 0 0,0-9 0 0,0 3 44 0,0-3 7 0,3 9 1 0,1-5 1 15,-1 2 9-15,4-3 2 0,-3-3 0 0,6 3 0 16,-3 0-32-16,0-3-5 16,1-3-2-16,-1 0 0 0,3 3-25 0,1-9 0 0,3 5 0 0,-4-5 0 15,1 3 36 1,3-4 3-16,-7 1 0 0,4 0 0 0,-4-4-25 0,0 10-5 0,0-7-1 0,-4 1 0 16,1 3-8-16,0-4 0 0,-4 1 0 0,3 6 0 15,-3-7 16-15,0 10 0 0,0 0 1 0,0 0 0 16,0 0-65-16,-3-3-12 0,-5 0-4 0,8 3 0 15,-3-3 52-15,-8 0 12 0,4 0 0 0,-3 3 0 16,3 3 0-16,0-3-11 0,-4 6 11 0,0-3-10 16,4 7 10-16,-3-4-12 0,-1 10 12 0,1-7-12 15,-1 0 12-15,0 4 0 0,1 0 0 0,-4 2-8 16,7-2 8-16,-4-1 14 0,4 4-3 0,-3-3-1 16,6-1-10-16,0 1 0 0,1-1 9 0,-1 4-9 15,4-4 36-15,4 1 2 0,-4-1 1 0,3 1 0 16,1-4-23-16,3 4-4 0,0-4 0 0,0-2-1 15,4 2 1-15,3-6 1 0,0 7 0 0,0-7 0 16,4 3-23-16,-1-6-5 0,1 0-1 0,0-6 0 16,3 6-35-16,0-3-7 0,0-7-2 0</inkml:trace>
  <inkml:trace contextRef="#ctx0" brushRef="#br0" timeOffset="39816.912">17727 6518 1094 0,'0'0'23'0,"0"0"5"0,0 0-28 0,0 0 0 0,0 0 0 0,0 0 0 15,0 0 108-15,0 0 16 0,0 0 3 0,0 0 1 16,-3 9-52-16,-1 1-9 0,0-4-3 0,1 3 0 16,-1 4 0-16,1-1-1 0,-1 10 0 0,1 0 0 15,3 0-16-15,-4 3-3 0,1 7-1 0,3-1 0 16,0 0-26-16,0 1-5 0,0-1 0 0,0 4-1 15,0-1-11-15,0 1 8 0,3 2-8 0,-3-2 8 16,0-1-8-16,4 1 0 0,-4-1 9 0,0 1-9 16,0-1 0-16,0-2 8 0,0-1-8 0,0 3 0 15,-4 1 0-15,4-10 8 0,-3 10-8 0,-1-10 0 16,1-3 28-16,-1 3 2 0,-3-3 0 0,4 0 0 0,-4-4 0 16,3 1 0-16,1-6 0 0,-1 6 0 0,4-7-21 15,-4 1-9-15,4-10 8 0,0-3-8 0,0 0 0 16,0 0 0-16,0 9 0 0,0-9 0 15,0 0-46-15,4 6-2 0,0-2 0 0,-4-4 0 16,7 0-95-16,-4 0-19 0,1 0-4 0</inkml:trace>
  <inkml:trace contextRef="#ctx0" brushRef="#br0" timeOffset="40443.611">18006 7327 1579 0,'0'0'32'0,"0"0"10"16,0 0-34-16,0 0-8 0,0 0 0 0,0 0 0 16,0 0 53-16,0 0 9 0,0 0 2 0,0 0 0 15,0 0 0-15,0 0 0 0,0 0 0 0,-7-3 0 16,0-3 0-16,0 6 0 0,0 0 0 0,-1 0 0 0,1 0-52 0,0 0-12 16,-3 0 0-16,3 0 0 15,0 6 0-15,0 0 0 0,0-6 0 0,0 9 0 0,3-5 0 16,-3 8 0-16,0-2 0 0,3-1 0 15,-3 0 0-15,4 4 0 0,-1-1 0 0,-3 1 0 0,4 0 0 0,-1-1 0 16,4 1 0-16,-3-1 0 0,3-2 0 0,3-1 0 0,-3 0-10 16,4-2 10-16,-4-1 0 0,0-6 0 0,3 6 0 15,-3-6 8-15,7 0-8 0,0 6 0 0,0-6 0 16,0 0 0-16,0-6 0 16,1 3 0-16,-1-6 0 0,-4 6 0 0,4-4 0 0,0-5 0 0,0 9 0 0,-3-7 0 15,3-2 0-15,-4 8 0 0,4-5 0 0,-3 0 0 16,-1 2 0-16,-3 1 0 0,4 0 0 0,-4 0 0 15,0 6 0-15,0 0 0 0,0 0 0 16,0 0 0-16,0 0 0 0,0 0 0 0,0 0 0 0,0 0 0 16,0 0-16-16,0 0 1 0,0 0 1 0,0 0 0 15,0 0 5-15,0 0 1 0,0 0 0 0,0 0 0 16,0 0 8-16,4 6 0 0,-4-6 0 0,7 3 0 16,-4 0 0-16,1 7 0 15,-1-7 0-15,1 6 0 0,-4 0 18 0,3 1 6 0,1-4 0 16,-4 7 1-16,3 2-40 0,1 1-8 0,-1-3-1 0,1 2-1 15,3 1-11-15,-4-3-3 0,5 2 0 0,2-2 0 16,-3-1-71-16,4-2-14 0,-1 2-4 16</inkml:trace>
  <inkml:trace contextRef="#ctx0" brushRef="#br0" timeOffset="41481.639">18683 7261 1288 0,'0'0'27'0,"0"0"5"15,0 0-32-15,0 0 0 0,0 0 0 0,0 0 0 16,0 0 101-16,0 0 14 0,0 0 2 0,0 0 1 16,0 0-12-16,0 0-2 0,0 0-1 0,0 0 0 0,0 0-59 15,0 0-11-15,0 0-2 0,0 9-1 16,0-2 5-16,0-1 1 0,0 7 0 0,0-4 0 0,4 4-36 0,-1-1 0 0,1 1 0 0,-1 9 0 15,4-4 12-15,0 7-2 0,0-3 0 0,0 3 0 16,4 4-10-16,-4-7 0 16,4 3 0-16,-4 6 0 0,-4-6 0 0,4 7 0 0,-3-4 0 0,-1 3 0 15,-3-3 0-15,4-6 0 16,-1 3 0-16,-3 0 0 0,0-6 0 16,0-3 0-16,0 6 0 0,0-10 0 0,-3 7 0 0,3-3 12 0,0-4-2 15,0 1 0-15,0-4 2 0,0-2 0 0,0-1 0 16,0-6 0-16,0 0-12 0,0 0 0 0,0 0 0 15,0 0-11-15,0 0 11 0,0 0 8 0,0 0-8 0,0 0 11 16,0 0 18-16,0 0 4 0,0 0 1 0,-4-9 0 16,1 2-34-16,-1-2 0 0,1-1 0 0,-1 1 0 15,1 0 0-15,-1-7 0 0,4 3 0 0,-3 1 0 16,-4-1-26-16,0-2-2 16,3-4-1-16,-3 6 0 0,0-9 29 0,3 4 0 0,1-1 13 0,-4-3-4 15,3 0-9-15,1 3 0 0,-4 0 0 16,3-3 0-16,1 3 0 0,3-2 0 0,-4-1-9 0,1-4 9 15,3 5 0-15,0-1-12 0,3-4 12 0,-3 8-10 16,4-7 10-16,-1 9-8 0,1-6 8 0,-1 3-8 16,4 3 8-16,0-5 0 0,0 8 0 0,0-3 0 15,0 4 0-15,1-4-8 0,-1 0 8 0,3 4 0 16,-3-1 0-16,4 4 0 0,-4-1 0 0,0-2 8 16,0 6-8-16,4-4 0 0,-1 1-8 0,1 3 8 15,-1 2 0-15,1-2 0 0,3 6 0 0,-3-6 0 16,-1 6 0-16,1 6 0 0,-1 0 9 0,1-2-9 15,0 2 0-15,-1 0 0 0,-3 0 0 0,4 7 0 0,-4-1 0 16,0 7 0-16,0-3 0 0,-4 6-9 0,1 0 9 0,-1-6 0 16,-3 6 0-16,0-1 0 0,0 1 0 15,-3-6-8-15,-1 6 8 0,1 0 0 0,-4-6 0 0,0 2-10 16,-4-2 10-16,1 3 0 0,-1-6-9 0,-3-1 9 0,0-3 0 16,0-2-9-16,0 2 30 0,0-6 7 15,-1 0 0-15,1 1 1 0,4-8-29 0,-4 1 0 0,3-3 0 0,4 0 0 16,-4-7-41-1,1 10-15-15,3-6-2 0,0-1-1 0,-4 4 41 0,4 0 8 0,0-1 2 0,3 1 0 16,-3 3-32-16,0 0-5 16,4-3-2-16,-4 2 0 0,7 4-21 0,0 0-5 15,0 0-1-15,-4-3 0 0,4 3-125 16,0 0-25-16</inkml:trace>
  <inkml:trace contextRef="#ctx0" brushRef="#br0" timeOffset="42036.384">19212 7270 1552 0,'0'-3'44'0,"-3"-3"10"0,3 3-43 0,0 3-11 0,0 0 0 0,0 0 0 16,0 0 97-16,-4-3 18 0,4 3 3 0,0 0 1 16,-10 0-70-16,3 3-13 0,-4 0-4 0,0 3 0 15,4-3-32-15,-3 10 0 0,-1 0 0 0,1-1 0 16,-1-2 8 0,4 8-8-16,-4-2 0 0,4 3 0 0,4-4 0 0,-4 4 0 0,3-3 0 0,1-3 0 15,-1 2 0-15,4-5 0 0,0 2 0 0,0 1 0 16,4 2 0-16,-1 1 10 0,1-3-10 0,-1-1 8 15,4-2 9-15,0-1 2 16,4-3 0-16,-4 1 0 0,4-4 13 0,-1 0 2 0,4-3 1 0,-3 0 0 16,-1-3 0-16,1-7 0 0,3 4 0 0,-3-3 0 15,-1-4-19-15,1 0-4 0,-1 4-1 0,-2-3 0 16,2-1-11-16,-3 0 0 0,0 1 0 0,-3-1 0 16,-1-2 0-16,1 2 0 0,-4 1 0 0,0 2 0 15,0-2 0-15,0 5 0 0,0-5 0 0,-4 2 0 16,1-2-16-16,-1 2-3 0,1-2 0 0,-4 3 0 15,0-1 8-15,0-2 2 0,-1 5 0 0,1 1 0 16,0 3 9-16,-3 0 0 0,3-4 0 0,-4 7 0 16,4 7-32-16,-3-7-2 0,-1 6 0 0,0 0 0 15,1-3 34-15,-1 1 0 0,4 8 0 0,0-2 0 16,0-1 0-16,0 3 0 0,0-2 10 0,3-1-2 16,1-2-56-16,-1 5-12 0,4-3-1 0,4 4-1 15,-1-7-145-15,4 1-29 0</inkml:trace>
  <inkml:trace contextRef="#ctx0" brushRef="#br0" timeOffset="42577.963">19494 7314 1337 0,'0'0'56'0,"-7"4"-44"15,0 2 92-15,4-3 20 0,-4 0 3 0,0 10 1 16,3-7-52-16,1 3-9 0,-1-2-3 0,4 2 0 16,-3 0-51-16,-1-2-13 0,4 2 0 0,-3 0 0 15,3 4 33-15,0-4 4 0,0 7 1 0,0-7 0 16,0 7-22-16,3-6-4 0,-3-1 0 0,4 0-1 15,-1-2-11-15,-3 5 12 0,4-6-12 0,-1 1 12 16,1 2-12-16,-4-3 8 0,0-6-8 0,3 4 8 16,-3-4-8-16,0 0 0 0,0 0 0 0,0 0 0 15,0 0 0-15,0 0 8 0,0 0-8 0,0 0 0 16,0 0 0-16,0 0 0 0,0 0 0 0,0 0 0 16,0 0 0-16,0 0 0 0,0-7 8 0,0-5-8 15,0 9 0-15,0-7 0 0,-3 7 0 0,3-6 0 16,0-1 0-16,0-2 0 0,0-1 0 0,0 1 0 15,-4 5 56-15,4-8 7 0,0 2 1 0,0 1 0 16,-3-1-64-16,3-3 0 0,0 4-9 0,-4-4 0 0,4 4 9 16,0-1 12-16,4 1-2 0,-4 2-1 0,3-2-9 15,-3-1-17-15,4 0 4 0,-1 7 1 0,1-6 12 16,-1 2-11-16,1 1 11 0,3-4-10 0,-4 4-2 0,4-1-1 16,1-2 0-16,-1 9 0 0,0-7-7 0,0 10 0 15,0-3-1-15,0 0 0 0,0 3-3 0,0 0-1 0,4 3 0 16,-4 0 0-1,3 4-19-15,-3-1-4 0,4 0-1 0,-1 0 0 16,-3 4-11-16,4-4-3 0,0 0 0 0,-4 4 0 16,3-7-55-16,1 6-11 0,-1-5-3 0</inkml:trace>
  <inkml:trace contextRef="#ctx0" brushRef="#br0" timeOffset="43046.225">19840 6634 1314 0,'0'0'37'0,"0"0"8"0,0 0-36 16,0 0-9-16,-3 6 0 0,3 0 0 15,-4 4 104-15,4-1 20 0,0 4 3 0,0-1 1 0,4 4-56 0,-4-3-10 0,3 9-2 0,-3-1-1 32,4-2-6-32,-1 0-1 0,-3 9 0 0,4-3 0 0,-1 0-28 0,1 1-5 0,-1 2-2 0,1-6 0 15,-1 9-17-15,5-6 0 0,-1 0 0 0,-4 4 0 16,1-4 55-16,3 0 7 0,-4 0 2 0,4 3 0 15,-3 0-52-15,-1 0-12 0,4 1 0 0,-3 2 0 16,-1-3 0-16,1 0 0 16,-1-2 0-16,-3-1 0 0,0 3 0 0,0 0 0 0,0-3 0 15,0 0 0 1,0-3-48-16,-3 0-13 0,3-3-3 0,-4 0 0 0,4 0 38 0,-3-4 7 0,3 4 2 16,-4-3 0-16,4-4-24 0,0 1-5 15,0-4-1-15,4 1 0 0,-4-7-13 0,0-3-4 16,0 0 0-16,0 0 0 0,3 0-51 0,4-6-10 15,-3-4-3-15</inkml:trace>
  <inkml:trace contextRef="#ctx0" brushRef="#br0" timeOffset="43373.774">19720 7280 1295 0,'0'0'27'0,"0"3"6"0,0-3-33 0,0 0 0 0,0 0 0 0,0 0 0 16,0 0 118-16,0 0 17 0,0 13 3 0,0-13 1 16,4 0-60-16,3 0-12 0,0 0-3 0,0 0 0 15,0-7 0-15,4 1 0 0,-1 0 0 0,4-1 0 16,0 1-21-16,1 0-5 0,2 3-1 0,-3-3 0 15,0 2-22 1,1 1-5-16,-1-3-1 0,0 3 0 0,-4 0 7 0,1 3 2 0,3-7 0 0,-3 7 0 16,-1 7-28-16,1-4-6 0,-1 0 0 0,-3-3-1 15,4 0-24 1,0 0-5-16,-4 0-1 0,0 0 0 0,3 0-65 0,-3 0-12 16,4-3-4-16</inkml:trace>
  <inkml:trace contextRef="#ctx0" brushRef="#br0" timeOffset="43940.838">20140 7330 1337 0,'0'0'28'0,"0"0"6"16,0 0-34-16,4 6 0 0,-4-6 0 0,3 7 0 16,-3-7 109-16,4 0 15 0,-4 0 4 0,3 9 0 15,4-9-53-15,0 3-11 0,-3 0-1 0,3-3-1 16,0 0-17-16,0 0-3 0,0 0-1 0,0 0 0 0,4-3-13 0,-4 0-4 16,0 0 0-16,0 3 0 0,0-6-8 0,0 2-1 0,0 1-1 0,-3-3 0 15,-1 3-14-15,4 0-18 0,-3-3 4 0,3 2 1 16,-4-2 13-16,1 3 0 0,3-6 12 0,-4 9-12 15,1-7 0-15,-1 1-20 0,1 3 2 0,-1-7 1 16,1 7 2-16,0-3 1 0,-1-3 0 0,1-1 0 16,-1 4 14-16,-3-7 0 0,0 7 0 0,4 0 0 15,-8-4 17-15,4 7 7 0,-3-6 0 0,3 9 1 16,-4-6-25-16,-3-1 0 0,0 4 0 16,-4-3 0-16,11 6 0 0,-7-3 0 0,0 3 0 0,-3 3 0 15,3-3 0-15,-4 3 0 0,0 3 0 0,4 1 0 16,-3-1-10-16,-1 3-7 0,-3-2-2 0,4 2 0 15,-1 0 19-15,0 1 0 0,4 2-8 0,-3 1 8 16,3-1 0-16,3-2 0 0,-3 2 0 0,0 1 0 16,0 0 0-16,3-1 0 0,1-3 0 0,-1 4 0 15,4 0 0-15,0-1 0 0,0-3 0 0,0 7 9 16,0-6 3-16,4 2 1 0,-1 1 0 0,1-1 0 16,0-2-1-16,3 8-1 0,0-5 0 0,0 3 0 15,0-4-11-15,3 1 10 0,-3-1-10 0,0-2 10 16,4 2-10-16,-4-5-17 0,4-1 4 0,-4 3 1 15,0-3-17-15,3 1-3 0,-3-1-1 0,4 0 0 16,0 1-152-16,-1-4-31 0,-3 0-5 0</inkml:trace>
  <inkml:trace contextRef="#ctx0" brushRef="#br0" timeOffset="44172.504">20475 7553 1267 0,'0'0'28'0,"0"0"5"0,0 0 2 0,0 6 1 0,-3 0-36 0,3 4 0 0,-4-7 0 0,4 6 0 16,-3 1 58-16,3-1 5 0,0-3 1 0,-4 4 0 16,4-1 0-16,0-3 0 0,0-3 0 0,-3 4 0 15,-1 2-52-15,1-6-12 0,3 10 0 0,-4-7 0 16,0 4-48-16,-3-4-13 0,4 6-3 0</inkml:trace>
  <inkml:trace contextRef="#ctx0" brushRef="#br0" timeOffset="45162.394">21442 7408 1310 0,'0'0'37'0,"0"0"8"0,0 0-36 15,0 0-9-15,0 0 0 0,0 0 0 0,0 0 80 16,0 0 15-16,0 0 2 0,7 0 1 16,0 0-42-16,-4 0-8 0,5 0-1 0,-1 0-1 0,0 0-27 0,3 0-6 0,-3 4-1 0,4-4 0 15,-1 0-12-15,-3 6 0 0,4-6-9 0,0 3 9 16,-4-3 0-16,0 0 0 0,3 0 0 0,-3 0 10 16,4 0-10-16,-4 0 0 0,4-3 0 0,-4 3 0 15,3-6 12-15,1-1 8 0,-4 1 0 0,0-3 1 16,4 2 19-16,-4-5 4 0,0-1 1 0,0 4 0 15,-4-1-33-15,4-2-12 0,0 3 9 0,-3-1-9 16,-1-2 8-16,1 5-8 0,-4-2 8 0,0-1-8 16,0 4 0-16,-4 0 0 0,1 0 0 0,-4-1 0 15,0-2 0-15,0 9 0 0,0-6-14 0,0-1 5 16,-4 7 1-16,-3 7 0 0,0-4 0 0,0 0 0 16,0 6-14-16,-1-2-2 0,1 5-1 0,0 1 0 15,0-1 25-15,0 1-10 0,0 3 10 0,0-4 0 16,0 10-8-16,3-9 8 0,1 8 0 0,2-5 0 15,-2 3-8-15,3-3 8 0,0 6 0 0,3-4 0 16,1 1 0-16,-1 0 0 0,4-3 0 0,-3 6 0 16,6-10 11-16,-3 7 2 0,7-6 1 0,-3 2 0 15,6-5-14-15,1 2 0 0,3 1 0 0,0-4 0 16,0 1 44-16,7-4 16 0,-3 0 4 0,3 0 0 16,0-6-52-16,1 0-12 0,-1-3 0 0,0-6 0 15,4 6-48-15,-4-7-13 0,3-2-3 0,1 2 0 16,-4-2 0-16,0-1 0 0,1 10 0 0</inkml:trace>
  <inkml:trace contextRef="#ctx0" brushRef="#br0" timeOffset="45690.501">22119 7261 1630 0,'-7'0'34'0,"7"0"7"0,-7-3-33 0,0 3-8 0,7 0 0 0,-7 3 0 16,0-3 35-16,0 0 5 0,7 0 0 0,-7 3 1 16,7-3-29-16,-7 3-12 0,0 0 11 0,7-3-11 15,-7 7 8-15,0-4-8 0,-1 0 0 0,1 3 0 16,0-3 0-16,0 1 0 0,7-4 0 0,-7 9 0 15,0 0 0-15,4-5 0 0,-4 8 0 0,0-3 0 16,3 1 0-16,1-1 8 0,-1-2-8 0,0 5 9 16,1-6-9-16,3 1 0 0,-4 5 0 0,4-6 0 15,0 4 36-15,0-4 6 0,4 0 1 0,-1 1 0 16,-3 2-27-16,4-3-4 0,0 1-2 0,-1 2 0 16,1-6 0-16,-1 7 0 0,4-7 0 0,-3 6 0 0,3-3-10 15,-4-2 0-15,4-1 0 0,-3 3 0 0,3-3 0 16,-4 0 0-16,4 3 0 0,-7-6 0 15,4 4 0-15,-4-4 0 0,0 0 0 0,4 3 0 16,-1 6 43-16,1 1 3 0,-1-7 1 0,-3 9 0 0,0-2-34 16,0-7-13-16,-3 6 11 0,-1-3-11 0,4-6 8 0,0 0-8 0,-7 7 0 15,0-7 9-15,3 9-9 0,1-6 0 0,-1 7 0 16,-3-7 8-16,4 3-8 0,-4 0 10 0,7-6-10 16,-7 3 10-16,0 1-10 0,-4-1 0 0,4-3 0 0,-4 0 8 15,4 0-8-15,-3 0-12 0,3 0 2 0,-4-3 1 16,1-4-44-1,3-5-9-15,-4 6-2 0,4-4 0 0,-7 1-95 0,3 2-19 16,1-2-4-16</inkml:trace>
  <inkml:trace contextRef="#ctx0" brushRef="#br0" timeOffset="46201.886">22363 6599 1409 0,'0'0'29'0,"0"0"7"0,0 0-28 0,0 0-8 0,0 0 0 16,0 0 0-16,3 7 68 0,-3-1 13 0,0 3 3 0,4-6 0 15,-4-3-26-15,0 7-5 0,0-7-1 0,3 9 0 16,-3-3 4-16,4 7 0 0,-4-4 0 0,0 7 0 16,3 0-29-16,1 3-6 0,-4 3-1 15,3-1 0-15,1 5-6 0,-1-1-2 0,1 9 0 0,-1-3 0 16,1 4 16-16,-1-1 2 0,5 1 1 0,-5 6 0 15,4-4-39-15,-3-2-8 0,-1 9-2 0,1 0 0 16,-4-7 42-16,3 4 9 0,-3 0 2 0,0 0 0 16,0-1-5-16,-3 1-1 0,3-6 0 0,-7 9 0 15,3-10-41-15,1-6-9 0,-4 7-2 0,3-4 0 16,-3-3 37-16,3-3 7 0,1-3 2 0,3 7 0 16,-4-11-23-16,4 1 0 0,-3-6 0 0,3 2 0 15,0-2-28-15,0-4-11 0,0 1-1 16,0-7-1-16,3 6 5 0,-3-9 0 0,4 3 1 15,-1-3 0-15,4 0-17 0,-3 0-4 0,3 0-1 0,0-3 0 16,-3-6-104-16,3 3-21 0,0-4-4 16</inkml:trace>
  <inkml:trace contextRef="#ctx0" brushRef="#br0" timeOffset="46510.45">22211 7377 1302 0,'0'0'27'0,"0"0"7"0,0 0-34 0,0 0 0 0,0 0 0 0,0 0 0 15,0 0 116-15,3-3 17 0,1 0 3 0,-1-3 1 16,5 2-62-16,-1 1-13 0,3 0-2 0,-3 0-1 15,7 0-15-15,-3 3-2 0,-1-6-1 0,5 6 0 16,-1 0-21-16,0 0-5 0,0 0-1 0,0-4 0 16,4 4-14-16,-1 0 11 0,-3-3-11 0,4-3 10 15,-4 6-10-15,0-3 0 0,0 0 0 0,1-3 0 16,-1-1-31-16,3 1-8 16,-3-3-1-16,4 9-1 0,-4-7-81 15,4 1-16-15,-4 6-3 0</inkml:trace>
  <inkml:trace contextRef="#ctx0" brushRef="#br0" timeOffset="47244.936">23749 7154 1545 0,'-14'0'32'0,"14"0"8"0,-7 0-32 0,-4 0-8 0,4 0 0 0,-7 0 0 16,4 0 90-16,-5 4 16 0,-2-1 3 0,3 0 1 15,0 3-66-15,-1 0-14 0,1 1-2 0,0-1-1 16,4 6-7-16,-1-5 0 0,0-1-1 0,1 3 0 15,-1 1-19-15,4-1 0 0,-3 1 0 0,-1 2 0 16,4-6 0-16,0 7 0 0,-4 0 0 0,4-1 0 16,0-2-14-16,0 2-3 0,4-6-1 0,-1 1 0 15,1 2 18-15,3-3 0 0,0-6 0 0,0 7 0 16,0 2 0-16,0-9 0 0,3 9 0 0,-3-9 0 16,4 7 39-16,-4-7 11 0,0 0 2 0,3 0 1 15,4 9-28-15,0-9-5 0,0 0-2 0,-3 0 0 16,3 0-6-16,0 0 0 0,0 3-1 0,0-3 0 15,4 3-11-15,-4 0 0 0,0-3 0 0,0 4 0 16,0 2-12-16,0 0-5 0,0 0-1 0,0 1 0 0,-3 2 18 16,3 0 0-16,0-5 0 0,-4 8 0 0,1-2 0 15,-1-1 0-15,1 0 0 0,-4-2 0 0,3 2 0 0,1-6 0 16,-4 7 0-16,3-7 0 0,-3 9 0 0,4-5 0 16,-4-4 0-16,0 9 0 0,0-5 0 0,0-1 0 0,0-6 0 15,0 0 0-15,0 0 0 0,0 0 0 0,0 0 0 16,-4 9 0-16,1-3 0 0,-4 1 0 0,-4 2 0 15,1-6 0-15,-1 7 0 0,0-7 0 0,-3 6 0 0,0-3 0 16,0-2 0-16,0-1 0 0,0-3 0 0,0 0 0 16,3 6 0-16,-3-6 0 0,4-6 0 15,-1 6 0-15,0 0-15 0,1-3 1 0,-1-4 0 16,1 4 0-16,-1-6-49 0,4 9-9 16,0-6-3-16</inkml:trace>
  <inkml:trace contextRef="#ctx0" brushRef="#br0" timeOffset="47851.705">23908 7481 1580 0,'0'0'67'15,"0"0"-54"-15,0 0 41 0,0 0 8 0,0 0 2 0,0 0 0 16,0 0-4-16,0 0 0 0,0-10 0 0,0 10 0 31,-4 0-44-31,4 0-16 0,-3-6 9 0,3 6-9 0,0 0 0 0,-7-6 0 16,7 6 0-16,-7 0 0 0,0 0 0 0,-1 0 0 15,1 0 0-15,0 0 0 0,0 9 0 0,0-6 0 0,0 10 0 0,0-1 0 16,-3-2 0-16,2 2 0 0,-2 10 0 0,-1-9 0 16,4-1 0-16,0 1 0 0,0 2 0 0,0 1 0 15,4-6 0-15,-1 2 0 0,4 1 0 16,0-4 0-16,0-3 56 0,4 7 7 0,-1-7 1 0,4-3 0 16,-7-3-52-16,7 3-12 0,0-6 0 0,4 3 0 15,-4-3 54-15,0-3 8 0,4 6 2 0,-4-3 0 16,0-7-52-16,3 7-12 0,-3 0 0 0,4-6 0 15,-4 2 0-15,4 1 0 0,-4-3 0 0,3-1 0 16,-3 7 0-16,0-6 0 0,-3 9 0 0,3-3 0 16,-4-1 0-16,1-2 0 0,-1 3 0 0,-3-3 0 15,4 3 0-15,-4 3 0 0,4-10 0 0,-4 10 0 16,0 0-17-16,0 0-7 0,0 0 0 0,0 0-1 16,0 0-11-16,0 0-3 0,0 0 0 0,0 0 0 15,0 0 39-15,0 0 0 0,0 0 0 0,0 13 0 16,3-1 0-16,-3-2 0 0,0 2 0 0,0-2 0 15,0 2 0-15,0-2 0 0,4 2 0 0,-1-2 0 16,1-4 0-16,-1 6 0 0,1-5 0 0,3 2 0 16,0-3-13-16,0-6 5 0,3 7 8 0,-3-4-13 15,4-3-59-15,0-3-11 0,-4-4-2 0</inkml:trace>
  <inkml:trace contextRef="#ctx0" brushRef="#br0" timeOffset="48423.625">24430 6822 1165 0,'0'0'24'0,"0"0"7"0,0 0-31 0,0 0 0 0,0 0 0 0,0 0 0 16,0 0 70-16,-4-9 8 0,1 6 2 0,3 3 0 15,0 0-17-15,0 0-3 0,-4 3-1 0,-3 3 0 16,7-6-5-16,-7 3-1 0,0 0 0 0,0 3 0 15,4-2-26-15,-5 5-6 0,8-6-1 0,-3 10 0 16,-1-4 2-16,1 0 0 0,-1 1 0 0,1 2 0 16,-1 1 6-16,4 3 2 0,-3-4 0 0,3 10 0 0,-4-3-5 15,4 6-1-15,0-3 0 0,0 3 0 0,0-3 7 16,4-3 1-16,-4 6 0 0,3-3 0 16,-3 3-41-16,0-3-8 0,4 9-2 0,-4-2 0 0,0-1 19 15,3-3 0-15,-3 0 0 0,4 3 0 0,-4-6 48 0,-4 9 12 0,4-5 4 16,0-1 0-16,0 0-52 15,0-3-12-15,0-4 0 0,0 1 0 0,0 3 0 0,0 0 0 16,0 0 0-16,0 0 0 0,0 0 0 0,0-6 0 16,0-1 0-16,0 1 0 0,4-3 0 0,-4-1 0 0,3-2 0 15,-3-4 0-15,4 6 0 0,-4-5 0 0,0-7 0 16,3 6 0-16,-3-6 0 0,0 0 0 0,4 0 0 0,-4 0 0 16,4 6-48-16,-4-6-13 15,7 3-3-15,-7-3 0 0,0 0-7 0,0 0-1 0,3 0-1 16,-3 0 0-16,7-3-88 0,-3-3-18 15,3 6-3-15</inkml:trace>
  <inkml:trace contextRef="#ctx0" brushRef="#br0" timeOffset="49062.493">24529 7550 1094 0,'0'0'46'0,"0"0"-37"15,0 0 44-15,3 3 9 0,4 3 2 0,-3 0 0 16,-1-6 0-16,4 0 0 0,-3 7 0 0,3-4 0 16,0-3 0-16,0 0 0 0,4 0 0 0,-1 0 0 15,1 0-20-15,3 0-4 0,-4-3-1 0,5-4 0 16,-5 7-19-16,4-6-3 0,-3-3-1 0,-1 2 0 16,1 4-5-16,0-6-2 0,-1 6 0 0,-3-7 0 15,0 10-9-15,0-6 0 0,0 0 0 0,0 6 0 16,-3-3 0-16,3-1 0 0,-3 1 0 0,-1-3 0 15,4 0 0-15,-3 6 0 0,-1-7 0 0,-3 7 0 16,4-6 0-16,-4 0 0 0,0 0 0 0,0 6 0 16,0-7 0-16,-4 1 0 0,1-3 0 0,3 6 0 15,-4-7 0-15,4 10 0 0,-7-3 0 0,0 0 0 16,7 3 0-16,-11 0 0 0,4-6 0 0,-3 6 0 16,3 6 0-16,-4-6 0 0,1 3 0 0,-1 0 0 15,4 3 0-15,-4 1 0 0,1-1 0 0,-4 3 0 16,3-2 0-16,1 5 0 0,-1 1 0 0,0 2 0 15,1 1 0-15,3-3 0 0,0 2 0 0,0 1 0 16,0-3 0-16,3-7 0 0,-3 6 0 0,3-2 0 16,1 2 0-16,3-2 0 0,-4-1 0 0,4 4 0 0,0-4 14 15,0-3 1-15,4 7 0 0,-1-1 0 16,-3-2-24-16,4-1-5 0,-4 1-1 0,3 2 0 0,1-2 15 0,3-4 0 16,0 6 0-16,0-2 0 15,4-1 0-15,-4 1 0 0,3-4 0 0,-3 0 0 0,4 0 0 16,0-6 0-16,-4 7 0 0,3-4 0 0,1 0 0 0,-1-3-11 0,-2 0 11 15,2 0-10 1,1 0-90-16,-1 0-19 0,1 0-3 0</inkml:trace>
  <inkml:trace contextRef="#ctx0" brushRef="#br0" timeOffset="49428.9">25079 7766 1337 0,'-4'6'56'15,"4"-3"-44"1,0 0 41-16,-3 1 9 0,3-1 2 0,-4 0 0 0,1-3 0 0,3 6 0 0,0-6 0 0,0 0 0 16,0 0-52-16,0 0-12 0,0 0 0 0,0 0 0 15,0 0 0-15,0 0 0 0,0 0 0 0,0 0 0 31,0 0-100-31,0 0-22 0,0 0-5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customXml" Target="../ink/ink3.xml"/><Relationship Id="rId17" Type="http://schemas.openxmlformats.org/officeDocument/2006/relationships/image" Target="../media/image1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dix-neuf avril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4A9E-91D3-4B1B-9500-5E3B9F277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628F0-EA02-4ED8-B3E4-13B9DB8DE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9F8B3E-ED4F-41EF-9689-02FF58F9A9B1}"/>
                  </a:ext>
                </a:extLst>
              </p14:cNvPr>
              <p14:cNvContentPartPr/>
              <p14:nvPr/>
            </p14:nvContentPartPr>
            <p14:xfrm>
              <a:off x="407520" y="72720"/>
              <a:ext cx="11521800" cy="6124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9F8B3E-ED4F-41EF-9689-02FF58F9A9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160" y="63360"/>
                <a:ext cx="11540520" cy="61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908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125EF-1CBC-4CB4-9F58-8C78F7F8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C1493-9615-48CA-A15E-E3B89528F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561"/>
            <a:ext cx="10515600" cy="56154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When she was fifteen years old, she cleared the table at her uncle’s house.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We were clearing the table when the cat died.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Yesterday, I swept the floor at 6:00 PM.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At the start of the morning André made his bed, and at the end of the day, Marie and Claire sang the school song.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Please tidy up the living room and clean the kitchen.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On Monday, April 19, Jacques went to a house with a rug which was very clean.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82762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38330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The bathroom sink, which is to the right of the door, is dirty.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D01B7FA-5508-4440-937C-BB60113B52E5}"/>
                  </a:ext>
                </a:extLst>
              </p14:cNvPr>
              <p14:cNvContentPartPr/>
              <p14:nvPr/>
            </p14:nvContentPartPr>
            <p14:xfrm>
              <a:off x="11071769" y="4658173"/>
              <a:ext cx="1800" cy="4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D01B7FA-5508-4440-937C-BB60113B52E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49363" y="4649183"/>
                <a:ext cx="549372" cy="357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065801-A498-4A05-9DE5-6CC2860586E2}"/>
                  </a:ext>
                </a:extLst>
              </p14:cNvPr>
              <p14:cNvContentPartPr/>
              <p14:nvPr/>
            </p14:nvContentPartPr>
            <p14:xfrm>
              <a:off x="1143000" y="2260800"/>
              <a:ext cx="7885800" cy="683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065801-A498-4A05-9DE5-6CC2860586E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3640" y="2251440"/>
                <a:ext cx="7904520" cy="70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226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409" y="176102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Qui </a:t>
            </a:r>
            <a:r>
              <a:rPr lang="en-US" dirty="0" err="1"/>
              <a:t>débarrasse</a:t>
            </a:r>
            <a:r>
              <a:rPr lang="en-US" dirty="0"/>
              <a:t> la table après le diner chez-</a:t>
            </a:r>
            <a:r>
              <a:rPr lang="en-US" dirty="0" err="1"/>
              <a:t>vous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582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dix-neuf avril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289CA-F950-4EF6-A9CB-A2A2A078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24888-8323-4211-9587-C86CFD01E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Rah, rah, rah!</a:t>
            </a:r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 y </a:t>
            </a:r>
            <a:r>
              <a:rPr lang="en-US" dirty="0" err="1"/>
              <a:t>va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443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dix-neuf avril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une histoire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The French Caribbean island of Saint-Barthelemy is famous as a winter vacation destination for very rich people.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1914" y="1992440"/>
            <a:ext cx="5461685" cy="388319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5"/>
            <a:ext cx="5181600" cy="42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9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9E8661-EAC8-49D6-8264-D22188FF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93E5FE0-F6CE-4F29-A527-8906F1CDF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068" y="2231334"/>
            <a:ext cx="5806109" cy="34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27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36537</TotalTime>
  <Words>217</Words>
  <Application>Microsoft Office PowerPoint</Application>
  <PresentationFormat>Widescreen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Bonjour!</vt:lpstr>
      <vt:lpstr> Travail de cloche </vt:lpstr>
      <vt:lpstr>Bonjour!</vt:lpstr>
      <vt:lpstr>PowerPoint Presentation</vt:lpstr>
      <vt:lpstr>Bonjour!</vt:lpstr>
      <vt:lpstr>Pourquoi tombons-nous?</vt:lpstr>
      <vt:lpstr>PowerPoint Presentation</vt:lpstr>
      <vt:lpstr>The French Caribbean island of Saint-Barthelemy is famous as a winter vacation destination for very rich people. 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489</cp:revision>
  <cp:lastPrinted>2017-05-02T16:37:55Z</cp:lastPrinted>
  <dcterms:created xsi:type="dcterms:W3CDTF">2016-10-03T16:25:09Z</dcterms:created>
  <dcterms:modified xsi:type="dcterms:W3CDTF">2024-04-19T16:25:21Z</dcterms:modified>
</cp:coreProperties>
</file>