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9" r:id="rId5"/>
    <p:sldId id="265" r:id="rId6"/>
    <p:sldId id="268" r:id="rId7"/>
    <p:sldId id="262" r:id="rId8"/>
    <p:sldId id="260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9T18:30:19.0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4120 5753 669 0,'0'0'14'0,"0"0"3"0,-7 9 1 0,-3-6 2 0,-1 7-20 0,1-1 0 0,-1 1 0 0,0-4 0 15,4 6 36-15,0-2 4 0,0 2 0 0,0-2 0 16,0-1-40-16,0-3 0 0,4 1 0 0,3-7 0 15,0 0 45-15,0 0 8 0,0 0 2 0,0 0 0 16,0 0 39-16,-11 3 8 0,8-6 2 0,-1-4 0 16,-3 7-36-16,7-3-8 0,-4 0 0 0,4-3-1 15,-3 6-40-15,3 0-8 0,0 0-2 0,0 0 0 16,0 0-9-16,0 0 0 0,0 0 0 0,0 0 0 16,0 0 0-16,0 0 0 0,0 0 0 0,0 0-11 15,0 0 11-15,3 12 0 0,1-2-9 0,-4 2 9 16,0 1 0-16,3-1 0 0,-3 4 0 0,0 0 0 15,0-1 0-15,0 4 0 0,0-3 0 0,4 9 0 16,-4-3 0-16,0 6 0 0,4-3 0 0,-4 3 0 16,3 4 0-16,1-4 0 0,3 3 0 0,-4-2-11 15,4-1 11-15,-3-3 0 0,-1 0 0 0,1 3 0 16,-1-6 0-16,4 0 0 0,-7 0 0 0,4 0 0 16,-1 0-23-16,-3-3-2 0,4 6-1 15,-4-3 0-15,0-10 44 0,0 10 9 0,0-3 1 0,0-3 1 0,0-4-18 16,-4 7-11-16,1-6 12 0,-1-1-12 0,4-2 12 0,0-4-12 15,-3 3 12-15,3-9-12 0,0 0 37 0,-7 4 1 16,7-4 0-16,-7 0 0 0,7 0 19 0,-7-4 4 16,0 4 1-16,-4-3 0 0,8-3-39 0,-5 3-8 15,5-7-2-15,-1 10 0 0,-3-6-13 16,4-3 0-16,-1 2 0 0,-3-5 0 0,0 6 0 0,0-4 0 16,0 1 0-16,4-1 0 0,-5-2 0 0,1-1 0 15,0 7 0-15,0-3 0 16,0-4-18-16,-3 4-6 0,-1-4-2 0,1 1 0 0,2 2 26 0,-2-2 0 15,-1-1 0-15,1-6 0 16,-1 4-36-16,1-4-3 0,-1-6 0 0,4 6 0 16,0-9-33-16,0 6-6 0,-4-3-2 0,-3-7 0 15,7 4-40-15,0-6-9 0,0 5-2 0</inkml:trace>
  <inkml:trace contextRef="#ctx0" brushRef="#br0" timeOffset="425.578">3764 5784 806 0,'0'0'17'0,"0"0"4"0,0 0 1 0,0 0 2 0,0 0-24 16,-7 3 0-16,0-3 0 0,7 0 0 0,0 0 88 0,-7 0 14 15,0-3 2-15,3 0 1 0,-3 0-22 0,4-3-5 16,-1-1-1-16,1 1 0 0,-1 0-30 0,1 3-7 16,3-7 0-16,0 7-1 0,-4-3-14 0,4 0-2 15,0-1-1-15,0 7 0 0,0-6-10 0,0 6-1 16,4-6-1-16,3 3 0 0,-4-1-10 0,4-2 0 16,-3 6 0-16,3 0-11 0,0 0 11 0,0 0-8 15,7 0 8-15,-7 0-8 0,4 6 8 0,-1-2 0 0,-3-4 0 0,4 3-8 16,3-3 8-16,4 0 0 0,-1 6 0 15,1-6 0-15,3 0 0 0,0-6 0 0,1 6 0 0,2-3 0 16,-3-1 0-16,8-2 0 0,-5 6 0 0,-3-6 0 16,4 3 0-16,0-4 0 0,-4 1 0 0,7 3 0 15,-14 0 0-15,8-3 8 0,-1 3-8 16,-4-1 0-16,-3-2 0 0,4 3 8 0,-4 0-8 0,0 0 0 31,-7 0-92-31,4 3-24 0,3-10-4 0,0 10-516 0</inkml:trace>
  <inkml:trace contextRef="#ctx0" brushRef="#br0" timeOffset="1191.587">4378 6308 1267 0,'0'0'28'0,"-7"0"5"0,-4 0 2 0,4 0 1 0,0 0-36 0,0-3 0 0,-3 0 0 0,-1 3 0 15,4-7 108-15,-4 7 16 0,11 0 2 0,-7 0 1 16,7 0-60-16,0 0-12 0,-3-3-3 0,3 3 0 16,0 0-32-16,0 0-6 15,0 0-2-15,0 0 0 0,0 0-12 0,0 0 0 0,0 0 0 0,0 0 0 16,0 0 0-16,0 0 0 0,0 0 0 0,3 3 0 16,-3 10 0-16,4-7 0 0,3-3 0 0,0 7 0 15,-4-7-8-15,5 9 8 0,-1-5-12 0,0-1 12 16,3 0 0-16,-3-3 0 0,0-3 0 0,4 6 0 15,-4-2 0-15,0-4 0 0,4 0 0 0,-4 0 0 16,0-4 0-16,-4-2 0 0,4 6 0 0,0-3 0 16,0 0 12-16,0-3-3 0,4-4-1 0,-4 7 0 15,0-6 2-15,0 2 0 0,0 1 0 0,0-3 0 16,0 3-18-16,-3-4-4 0,3 1-1 0,-4 2 0 0,5 1 29 16,-8 0 5-16,3-4 2 0,-3 4 0 15,0 0-23-15,-3 0 9 0,3-1-9 0,0 7 0 16,-8-6-14-16,5 0-10 15,-4 3-1-15,0-4-1 0,0 4 26 0,0-3 9 0,-4 3 0 0,1-3 0 0,-1 2-9 16,0 1 8-16,1-3-8 0,3 6 8 0,-4-3-16 16,1 0-4-16,-4 3-1 0,3-3 0 0,0 0 13 0,1 3 12 15,3 3-3-15,-4-3 0 0,4 3-9 0,0 0 0 16,3 0 0-16,-3 6 0 0,4-5 0 0,-1 8-11 16,4 1 3-16,-3-4 0 0,3 4 8 0,-4 2-12 15,4-2 12-15,0 3-12 0,0-7 12 0,0 7 0 16,0-4-9-16,4 1 9 0,-4-1 0 0,3 7 0 15,-3-10 0-15,0-2 0 0,4 5 0 0,-4-2 0 16,0-10 0-16,3 6 0 0,1 0 0 0,-1 1 0 0,5-1 0 0,-1 0 0 16,0-3 0-16,3 0 0 0,1 4 0 15,3-1 0-15,0-3 0 0,7 3 0 0,-7-6 0 0,7 10 0 16,4-7 0-16,-4 3 0 0,8-3 0 0,-5 0 0 16,-6-3 0-16,7 7 0 0,-1-7 0 0,1 0 0 15,0 0-12-15,-11-7-4 0,7 7 0 0,-3-6-548 16,-4 0-108-16</inkml:trace>
  <inkml:trace contextRef="#ctx0" brushRef="#br0" timeOffset="2266.991">5958 6176 933 0,'0'0'26'0,"0"0"6"0,0 0-32 0,0 0 0 0,0 0 0 0,-10 0 0 16,10 0 105-16,-7 0 15 0,3 0 2 0,-3 0 1 15,0 0-26-15,7 0-5 0,-7 0 0 0,7 0-1 16,0 0-31-16,-3 6-5 0,3-6-2 0,0 0 0 16,0 0-20-16,-4 7-4 0,1-1-1 0,3 0 0 15,-4 4-18-15,8-1-10 0,-4 0 10 0,3 4-10 16,1-1 0-16,-1 4 0 0,4-3 0 0,0 6 0 16,0-4 0-16,4 10 0 0,-4-3-10 0,3 0 10 15,1 3 0-15,-4 0 0 0,0 7 0 0,4 5 0 16,10 1 0-16,-11-4 0 0,-6 10 0 0,-4-6 0 0,7 3 0 15,-3-7 8-15,-1 4 0 0,1-4 0 0,-1-5-8 16,1 2-12-16,-1-3 4 0,1 7 0 0,-4-10 16 0,3 9 4 16,1-6 1-16,-4 1 0 0,7-4-13 0,-4 0-18 15,1-3 4-15,-1 0 1 0,1-7 21 0,0 1 5 16,-1-3 1-16,1-7 0 0,-4 3-22 0,0-9-5 16,0 0-1-16,0 0 0 0,0 0 62 0,0 0 12 15,0 0 2-15,0 0 1 0,0 0 9 0,-4-9 1 16,1-4 1-16,-1 1 0 0,0-10-36 0,1 6-7 15,-1-6-2-15,1 0 0 0,-1 0-17 0,1 4-4 0,-1-4-8 16,1 3 12-16,-1-3-12 0,1 3 0 0,-4-3 0 0,3 3 0 16,-3-6 0-16,0 3 0 0,3-3 0 0,-3 3 0 15,-3-3 18-15,3 3 1 16,3-3 0-16,-3 0 0 16,0 0-57-16,0-6-11 0,4 5-3 0,-1 4 0 0,1-3 38 0,-1 0 14 0,-3 3-11 15,7 0 11-15,-4 7-10 0,1-4 10 0,3 3-10 0,-4 1 10 16,4 2 0-16,0-3-9 0,0 10 9 0,0-6 0 15,0 2 0-15,0 1 0 0,0-1 0 0,0-2 0 16,4 5 0-16,-1 1-8 0,-3 0 8 0,4 0 0 16,-1-4 0-16,5 4-10 0,-5 0 10 0,4-1 0 15,-3 1-10-15,3 3 10 0,0-3-8 0,0 3 8 16,0 0-9-16,3-4 9 0,-3 7-10 0,1-3 10 16,-1 3-9-16,3 0 9 0,-3 0-8 0,4 0 8 15,3 0-10-15,-7 0 10 0,4 3-12 0,-1-3 12 16,-3 7-13-16,4-4 4 0,-4 0 1 0,3 3 0 15,-2-3-20 1,-5 7-3-16,4-1-1 0,-3-3 0 0,3 7 32 0,-4-4 0 0,1 4 0 0,-1-4 0 0,-3 1 0 16,4-1 0-16,-4-3 0 0,0 4 0 0,0-10 17 0,0 3 10 15,-4 6 1-15,4-9 1 0,0 0-17 0,-3 3-3 16,-1 7-1-16,-3-4 0 0,0-3 1 0,0 0 0 16,0-3 0-16,-7 7 0 0,0-4-9 0,0-3 8 15,0 0-8-15,-1 0 8 0,-2 0-8 0,3 0 0 16,-4-3 0-16,4 3 8 0,-4 0-8 0,1-7 0 15,3 7 0-15,-1 0 0 0,1 0 0 0,4 0 0 16,-1 0-10-16,4 0 10 16,4 0-44-16,-4 0-2 0,7 0-1 0,0 0 0 15,0 0 11-15,0 0 3 0,0 0 0 0,0 0 0 16,0 0-152-16,0 0-31 0,0 0-5 0</inkml:trace>
  <inkml:trace contextRef="#ctx0" brushRef="#br0" timeOffset="2933.53">6403 6270 1036 0,'0'0'23'0,"0"0"5"0,-4 6 0 0,4-6 1 0,0 0-29 16,0 0 0-16,-7 7 0 0,4-1 0 0,3-6 57 0,0 6 6 15,-4 1 1-15,4 2 0 0,0-9 0 0,0 6 0 16,0-6 0-16,0 0 0 0,0 6 0 0,0-6 0 16,4 7 0-16,-4-7 0 0,3 9-52 0,4-6-12 15,-7-3 0-15,7 7 0 0,-3-4 0 0,0 3 0 16,6-6 0-16,-3 3 0 0,4 0 34 0,-1-3 4 15,1 0 1-15,-1 0 0 0,1 0-25 0,0 0-5 0,3 0-1 0,0-3 0 16,-4 0-8-16,-2-3 12 16,2-4-12-16,1 7 12 0,-4-6-1 0,0 6 0 0,3-7 0 0,-3 4 0 15,0-3 0-15,1 2 0 0,-5-5 0 0,4 9 0 16,-3-7-11-16,-1 4-16 0,1 0 4 16,-1-1 1-16,-3-2 27 0,0 3 4 0,0-1 2 0,0 1 0 15,0 6-35-15,0-9-7 0,-3 2-2 0,3 7 0 16,-7-6 34-16,3 3 8 0,-3-6 0 0,-4 9 1 15,1-4-13-15,-1 1-8 0,1-3 10 0,-4 6-10 16,0 6 0-16,3-3 0 0,-10 1 0 0,3 2 0 16,4 0 0-16,0 0 0 0,0 4 0 0,0-4 0 15,3 7-9-15,4-4 9 0,0 4-13 0,3-1 5 16,1-2 0-16,-1 2 0 0,-3 4 0 0,7-1 0 16,-3-8 8-16,6 5-8 0,-3 4 8 0,0-4-8 15,11-5 8-15,-8 2 0 0,1 1 0 0,0-1 0 16,3-3 0-16,3 4-8 0,1-1 8 0,-1-3 0 15,1 7 0-15,3-4-8 0,-3 1 8 0,-1-1 0 16,4-3 0-16,0 7 0 0,-3-4 0 0,0 1 0 0,-1-1 0 16,1-3 0-16,-1 1 0 0,1 2 0 0,-1-6 0 0,1 0 0 15,-4-3 0-15,0 0 0 0,0 0-8 0,0 0 0 16,7-6 0-16,-7-3 0 16,1-1-55-16,-1-2-10 0,3-4-3 0,-3 0 0 15,4 4-25-15,3-4-6 0,-4-3-1 0,-2 7-520 0</inkml:trace>
  <inkml:trace contextRef="#ctx0" brushRef="#br0" timeOffset="3484.817">6854 6302 1036 0,'0'0'23'0,"0"0"5"0,0 0 0 0,0 0 1 0,0 0-29 0,4 6 0 0,0 0 0 0,-1-3 0 15,1 7 57-15,-1-1 6 0,1-3 1 0,-1 4 0 16,1-4 0-16,3 0 0 0,-4 0 0 0,4 1 0 16,0 2-1-16,-3-6 0 0,-1 4 0 0,1-1 0 15,3-3-39-15,-3 3-8 0,3 1-2 0,-4-1 0 16,1 3-14-16,-4-6 8 0,3 10-8 0,-3-7 0 16,0-6 11-16,4 10-11 0,-4-4 12 0,0-6-12 15,0 0 15-15,0 0-4 0,0 0-1 0,0 0 0 16,0 0 14-16,0 0 4 0,0 0 0 0,0 0 0 0,0 0-1 15,0 0 0-15,-4-3 0 0,-3-7 0 16,4 7-17-16,-1-6-10 0,1 6 12 0,-1-4-12 16,4-5 8-16,-3 9-8 0,3 3 0 0,0-10 0 15,-4 7 0-15,4-3 0 0,0 0 0 0,0-1 0 0,0-5 0 0,0 9 0 16,4-7 0-16,-4 10 0 16,0-3-23-16,3 0-5 0,1-3 0 0,-4 6-1 0,0 0 40 0,3-3 8 15,4-4 1-15,-3 7 1 0,3-3-33 0,0-6-8 16,0 6 0-16,0-1-1 0,0-2 21 0,0 6 0 15,0 0 0-15,0-3 0 0,0-3 0 0,0 0 0 16,7 6 0-16,-7 0 0 0,0 0 0 0,4-7 18 16,-4 4-3-16,4 3-1 0,-4 3-22 0,0-3-5 0,0 7-1 15,0-4 0-15,0-3 14 0,0 0 0 0,0 6 0 16,0 0 0-16,-3 13 0 0,-1-3 0 0,1-4 0 0,3 1 0 16,0-4 0-16,-4 1 0 0,-3-1 0 0,4-3 0 15,-4 7 0-15,0-1 0 0,3-2 0 0,-3-1 0 16,4-6 0-16,-4-3 0 15,0 0 0-15,0 0 0 0,0 0 0 0,0 0 0 0,0 0 0 16,3 0 0 0,5 0-105-16,-5 0-19 0,4 7-3 0</inkml:trace>
  <inkml:trace contextRef="#ctx0" brushRef="#br0" timeOffset="4171.136">7585 6154 1022 0,'0'0'22'0,"0"0"5"0,0 0 1 0,0 0 1 0,0 0-29 0,0 0 0 16,3-3 0-16,-3 3 0 0,0-9 112 0,0 9 16 0,0 0 3 0,0 0 1 16,0 0-49-16,0 0-10 15,0 0-1-15,0 0-1 0,0 0-28 0,-7 0-6 16,4-4-1-16,-4 4 0 0,-4 0-16 0,4 0-4 0,-4 0-1 0,1 4 0 16,-1-4-4-16,-3 0-1 0,4 0 0 15,-1 6 0-15,-3-3 2 0,0 0 0 0,0 0 0 0,0 4 0 16,3-4-12-16,0 6 10 0,-3-3-10 0,4 1 10 15,-1 5-10-15,4 1 0 0,0-4 0 16,0 1 0-16,3-1 0 0,1-3-11 0,-1 0 11 16,1 4-8-16,3-4 8 0,0 4-12 0,0-7 12 0,0-3-12 15,0 0 12-15,3 6 0 0,4 0 0 0,-3 1 0 16,-1-4 0-16,4 3 0 0,1-3 0 0,-1 0 0 16,0 3 0-16,0-6 0 0,3-6 0 0,-3 6 0 15,0 10 0-15,0-7-13 0,1 3 1 0,-1-3 1 16,0 0 20-16,0-3 4 0,0 0 1 0,0 7 0 15,0-7-14-15,-4 3 0 0,4 0 0 0,0 0 0 0,-3 0 0 16,3 0 0-16,-3-3 0 0,3 6 0 16,0 1 0-16,3-1 0 0,-6-3 0 0,-1 0 0 15,4 4 0-15,-3-4 0 0,-4-3 0 0,3 6 0 0,1 0 0 16,3 4 0-16,-3-1 0 0,-1-3 0 0,1 1-8 16,-1-1-5-16,4 0-1 0,-7-3 0 0,4 7 24 0,-1-7 5 15,-3 6 1-15,-3 1 0 0,-1-4-26 0,1 0-5 16,-4-3-1-16,3 7 0 0,-3-1 30 0,-4 4 6 15,1-4 0-15,-1 4 1 0,-3-7-33 0,0 0-8 16,0 0 0-16,-4 4-1 0,4-4 39 0,-3 0 8 16,2 1 2-16,1-1 0 0,7-6-28 0,-7 0 0 15,7-6 0-15,0 6 0 0,0 0 0 0,0 3-9 0,3-3 9 16,4 0-10 0,0 0-22-16,0 0-4 0,0 0 0 0,0 0-1 15,0 0-158-15,0 0-31 0</inkml:trace>
  <inkml:trace contextRef="#ctx0" brushRef="#br0" timeOffset="4749.584">7828 6302 1350 0,'0'0'29'0,"-3"6"7"15,3-6 0-15,-7 3 3 0,7-3-31 0,-4 6-8 0,-3-6 0 0,7 0 0 0,0 0 78 0,-4 10 14 16,4-10 4-16,0 0 0 0,0 0-70 0,0 0-14 16,0 0-2-16,0 0-1 0,0 0 21 0,0 0 4 15,0 0 1-15,4 3 0 0,-4-3-5 0,7 0-1 16,0 6 0-16,4-6 0 0,-1 3-29 0,-3-3 0 15,7-3 0-15,-3 3 0 0,0-6 0 16,-1 6 0-16,1-3 0 0,-4-1 0 0,0-2 0 0,3 6 0 16,-2-3 0-16,-5 3 0 0,4-3 0 0,0 0 0 15,-3 0 0-15,3 0 0 0,-7-4 0 0,3 7 0 16,-3-6 0-16,0 0 0 0,4 3 0 0,-4-1 0 0,0-2 0 16,-4 0 0-16,4 0 57 0,-3-1 6 0,3 1 1 15,-7-3 0 1,3 6-103-16,1-7-20 0,-4 7-4 0,0-3-1 0,-1 3 52 15,-2-4 12-15,-1 7 0 0,4-3 0 0,-7 3 0 0,4 3 0 0,-1 4 0 0,0-1 0 16,1 6 0-16,3-5 0 0,-4 11 0 0,4-2 0 16,-3-3 0-16,2 6 0 0,5-4 0 0,-1 7 0 15,1-3 0-15,-1 0 0 0,1-7 0 0,3 4 0 16,0-3 0-16,0-1-12 0,0 1 12 0,3-4-12 16,-3-3 12-16,4 7 0 0,-1-4 12 0,1-6-12 15,-1 7 0-15,1-1 0 0,3 1-12 0,4-4 3 16,-4 3 9-16,7-6 0 0,-4-3 0 0,1 0 0 15,0 7 0-15,3-1 8 0,0-3-8 0,0 0 0 16,0 0 0-16,7-3 0 0,0 0 0 0,-3 7 0 16,0-7-142-16,-1 0-33 15,15-7-6-15,-11-2-2 0</inkml:trace>
  <inkml:trace contextRef="#ctx0" brushRef="#br0" timeOffset="5829.864">9500 6270 1071 0,'0'0'30'0,"0"0"7"0,0 0-29 0,0 0-8 0,0 0 0 0,0 0 0 16,0 0 104-16,-7 6 19 0,7-6 4 0,-7 4 1 0,0-1 0 0,0-3 1 15,0 0 0-15,0 0 0 0,0 0-103 0,0 0-26 16,0 0 0-16,-4 0 0 0,4-3 56 0,-3-1 7 16,3-2 1-16,-1 6 0 0,-2 0-52 0,3-6-12 15,0 3 0-15,-4 0 0 0,4-1 0 16,-3 1 0-16,2 0 0 0,1 3 0 0,-3-3 0 0,-1 3 0 15,1 0 0-15,3 0 0 0,0 0 0 0,0 0 0 16,-1 0 0-16,5 3 0 0,-1 3 0 0,-3-2-12 16,4 5 3-16,-1 0 0 0,4-2 1 0,-3 5 0 15,3 7 0-15,-4-6 0 0,1-4 8 0,-1-3 0 16,4 7 0-16,0-13 0 0,0 6 0 0,4 3 0 16,-4-9 0-16,3 7-8 0,1 2 8 0,-1-6 0 15,4 10 0-15,-3-10 0 0,-4-3 0 0,7 0 0 0,0 0 0 16,0 0-12-16,4-3 12 0,-4 0 0 0,0-7 0 15,3 7 8-15,-3-6 8 0,0 6 3 0,4-7 0 0,0 7 0 16,-4-3-19-16,0-7 0 0,3 1 0 0,-3 5 0 16,0-5 0-16,0 3 0 0,-3-4 0 0,0 4 0 15,-1-1 0-15,1 4-11 0,-1 0 2 0,1-1 0 16,-4 1 9-16,0-3 12 0,0 9-2 0,0 0-1 16,0 0-9-16,0 0-12 0,0 0 2 0,0 0 1 15,0 0 9-15,0 12 12 0,3-6-2 0,-3 7-1 31,0 0-58-31,0 2-12 0,4 4-3 0,-4-3 0 0,3 6 52 0,-3 3 12 0,4-3 0 0,3 3 0 16,-4 6 0-16,4-6 0 0,-3 0 0 0,-1 7 0 16,1-4 0-16,3 0 0 0,0 3 0 0,-3-9 0 15,-1 0 0-15,-3 3 0 0,4 1 0 0,-1 2 0 0,-3-3 28 16,4 3 9-16,-4-3 2 0,3 7 0 16,1-7-31-16,-4 0-8 0,0 0 0 0,0-3 0 0,0 6 0 15,0-3 0-15,0-3 0 0,0-3 0 0,0 6 21 16,0-3 3-16,0-3 1 0,3-4 0 0,-3 10-35 0,4-6-7 15,-4-3-2-15,3 6 0 0,-3-10 31 0,4 7 5 16,-1-3 2-16,1 3 0 0,-1-7-29 0,-3 4-6 16,0-7 0-16,4 4-1 0,-4-10 17 0,0-3 0 15,0 0 0-15,0 0 0 0,0 0 0 0,0 0 9 16,0 0-1-16,0 0 0 0,0 0 32 0,0-3 7 16,0-6 1-16,-4-4 0 0,1 4-26 0,-1-7-5 15,1 0-1-15,-1 1 0 0,1-1-6 0,-4-6-2 16,3 0 0-16,1 6 0 0,-1-3-8 0,1 4 0 0,-1-4 0 15,1 3 0-15,3 1 0 0,-4-1 0 16,4 3 0-16,0 1 0 0,0-1 0 0,0 7 0 16,0-3 0-16,0-1 0 0,0 1-14 0,4 6 5 0,-4-7 1 0,3 7 0 15,1-3 0-15,-1 0 0 0,1-1 0 0,3 1 0 32,0 0-29-32,0-1-6 0,3 1-1 0,1 0 0 0,-4 0 36 0,4-1 8 0,3 1 0 0,0-3 0 15,4-4-53 1,-4 10-9-16,0 0-2 0,0-3 0 0,4-7-141 15,-4 4-29-15,17-4-6 0,-6 10 0 0</inkml:trace>
  <inkml:trace contextRef="#ctx0" brushRef="#br0" timeOffset="6452.163">9740 6223 1074 0,'0'0'30'0,"-7"13"8"0,4-7-30 0,-1 3-8 0,1 1 0 0,3-1 0 15,-4 4 52-15,1-4 10 0,-1 1 2 0,4 2 0 16,-4-3 0-16,4-2 0 0,-3-1 0 0,3-6 0 16,0 0 0-16,0 6 0 0,0-6 0 0,0 0 0 15,0 0-15-15,0 0-2 0,0 0-1 0,0 0 0 16,0 0-10-16,0 0-3 0,3 10 0 0,1-4 0 15,0-3-17-15,3 0-3 0,0 3-1 0,-4 1 0 32,4-7-31-32,-3 9-6 0,3-9-2 0,0 3 0 0,-4-3 44 0,4 10 9 0,0-4 2 0,1 0 0 15,-1-6-28-15,0 10 0 0,0-7 0 0,3 6 0 16,-3-6 0-16,-3 7 0 0,3-4 0 0,0 0 0 16,0-6-17-16,-3 7-9 0,-4-7-2 0,7 3 0 15,-4 0 46-15,4-3 9 0,-3 0 1 0,3 0 1 0,-4 0-17 0,1 0-4 16,3-3-8-16,-4 0 12 0,4-4-3 15,-3 7-1-15,3-9 0 0,-3 3 0 0,3-4 3 0,-4-2 0 16,1-4 0-16,3 0 0 0,-4 10-1 0,-3-7 0 16,4-5 0-16,-1 2 0 0,1-3-10 0,-1 4 0 15,-3-7 9-15,0 0-9 0,0 6 0 16,0 3 0-16,-3-2 0 0,-1 2 0 0,1-3-12 0,-1 1-8 16,1-1 0-16,-1 0-1 15,1 4-30-15,-4 2-5 0,3 1-2 0,1-3 0 16,-1 5-21-16,4-2-4 0,-3-1-1 0,3 10-434 15,0-6-87-15</inkml:trace>
  <inkml:trace contextRef="#ctx0" brushRef="#br0" timeOffset="7006.557">10322 6314 1036 0,'0'0'23'0,"0"0"5"0,0 0 0 0,0 0 1 0,0 0-29 0,0 0 0 0,4 3 0 0,-1 3 0 0,-3-6 108 16,7 4 16-16,0-1 4 0,0 9 0 0,1-12-84 0,-5 10-16 15,4-7-3-15,0 3-1 16,0-3 0-16,-3-3 0 0,3 0 0 0,0 6 0 0,0-6-4 0,0 0-2 15,0 0 0-15,0-6 0 0,-3 6 14 0,3-3 2 16,0-6 1-16,-4-1 0 0,1 4-10 0,3 0-1 16,-4-7-1-16,1 7 0 0,-1-3-15 0,1-1-8 15,-4 1 10-15,0-4-10 0,4 13 8 0,-4-9-8 16,0 2 0-16,0-2 0 0,-4 0 0 0,4 9 0 16,-7-7 0-16,3 1 0 0,1 6 0 0,-1-3 0 15,1 0-11-15,-4 0 11 0,0 0-13 0,-4-4 5 16,1 4 8-16,-1 3-13 0,-3-3 13 0,0 3 0 0,0 3 0 15,-1 0-9-15,1 4 9 0,0-1 0 0,4 0-9 16,-1 7 9-16,1 2-10 0,2 1 10 0,1 0-13 0,0-4 5 16,0 4 8-16,0 0-8 0,4-4 8 0,-1 4-8 15,4-1 8-15,-3 1 0 0,3-6 0 16,0 2 0-16,0 1 8 0,0-4-8 0,3-3 8 0,-3 7-8 16,4-7 0-16,3 4 9 0,-4-4-9 0,1 3 0 15,3-6 8-15,0 7-8 0,0-1 0 16,0-6 0-16,4 10 8 0,-1-4-8 0,1 1 0 0,-1-1 0 15,4-3 0-15,1 4 0 0,-1-1 0 0,3-3 0 16,1 1 9-16,3-4-9 0,-3 0 0 0,3-3 9 16,0 0-18-16,0 0-4 0,-3 0-1 0,3-3-546 15,-3-7-110-15</inkml:trace>
  <inkml:trace contextRef="#ctx0" brushRef="#br0" timeOffset="7915.792">11635 5561 1234 0,'0'0'27'0,"0"0"5"0,0 0 2 0,0-9 2 0,0 9-36 0,0-6 0 0,-4 0 0 0,8-4 0 15,-4 7 58-15,3-6 5 0,1 2 1 0,-1 1 0 16,1 6-13-16,-4 0-3 0,3-6 0 0,-3 6 0 16,0 0-18-16,0 0-4 0,0 0-1 0,0 0 0 15,4 6-9-15,-1 7-3 0,-3-4 0 0,0 4 0 16,4-1-13-16,-4 7 0 16,0 0 0-16,-4-1 0 0,4-2 0 0,-3 6-18 0,-1 3 4 0,1-3 1 15,3 3 13-15,-4 7 0 0,4-4 0 0,0 3 0 16,-3-6 0-16,3 10 0 0,-7-10 0 0,3 9 0 15,1 1 0-15,-1-4 0 0,4 1 0 0,0 2 0 16,0 1 0-16,0 5 0 0,0-2 0 0,0 0 0 16,0-1 25-16,4-5 8 0,-4 2 2 0,0-6 0 15,3 7-27-15,-3-4-8 0,4-3 0 0,-4-6 0 16,-4-9 28-16,4 9 0 0,4-3-1 0,-4-1 0 16,0 4-27-16,3 0-17 0,-3-3 2 0,0 0 1 15,0 3 14-15,0-10 0 0,0 10 0 0,0-6 0 16,0-7 9-16,0 4-9 0,0 0 0 0,0-4 9 15,0 0-9-15,0-5 8 0,-3 5-8 0,3-6 8 0,0-3-8 16,0 0 0-16,0 0 9 0,0 0-9 0,0 0 0 0,0 0 0 16,0 0 0-16,0 0 8 0,0 0-8 15,0 0-16-15,0 0 4 0,0 0 0 16,0 0-32-16,0 0-8 0,0 0 0 16,0 0-1-16,0 0-111 0,3-6-23 0,1 0-4 0,-1-4-1 0</inkml:trace>
  <inkml:trace contextRef="#ctx0" brushRef="#br0" timeOffset="8529.951">12030 6418 858 0,'0'0'24'0,"0"0"6"0,0 0-30 0,0 0 0 0,0 0 0 0,0 0 0 16,0 0 21-16,0 0-1 0,0 0-1 0,0 0 0 15,0 0 67-15,0 0 14 0,-7-7 2 0,3 7 1 16,-3-3-31-16,0 0-7 0,0 0-1 0,0-3 0 16,0-1-4-16,-4 4 0 0,4-6-1 0,-3 9 0 15,-1-3-22-15,0-1-4 0,4 4-1 0,-3 0 0 16,-1 4-23-16,1-1-9 0,3-3 0 0,-4 9 9 0,4-6-9 15,0 7 0-15,3-1 0 0,1-6 0 16,-1 7 0-16,1-1 0 0,-1-3 0 0,1 4 0 16,3-1-9-16,-4 1 9 0,4-4 0 0,0 13 0 0,-3-7 0 15,3 1 0-15,3-1 0 0,-3-2 0 0,4 2 0 0,-1-2 0 16,1-4 0-16,-1 6 0 0,1 1 0 0,-1-4 0 16,4 4 0-16,0-4 0 0,1-6 0 0,-1 7 0 15,0-1 0-15,0-6 0 0,3-3 0 0,1 0 0 16,-1 0 0-16,5 0 9 0,-5 0 20 0,4-6 4 15,4 0 1-15,-4 3 0 0,0-7-46 0,0 1-8 16,0 3-3-16,-3-4 0 0,3-2 23 0,-3-1 0 0,-4 4 10 16,-4-1-10-16,4 1 10 0,-3-4-10 0,-4 7 8 15,3 0-8-15,1 0 8 0,-4-1-8 16,3 1 8-16,-3 3-8 0,0-3 12 0,0 6-2 0,0 0-1 0,0 0 0 16,0 0-9-16,0 0 0 0,0 0 9 15,0 0-9-15,0 0 0 0,0 0 0 0,-3 9 0 0,-1-3 0 16,1 1 0-16,3-1 0 0,0 3 0 0,0 1-8 15,0-1 8-15,0-3 0 0,3 4 0 0,1 2 0 16,-1 1 0-16,1-1-8 0,3 1 8 0,0-1 0 16,0-2 0-16,4 2 0 0,-1 1 0 0,1 0 0 15,-1-13-8-15,1 9 8 0,3 0-8 0,-3-6 8 16,6 7-180-16,-3-7-32 0</inkml:trace>
  <inkml:trace contextRef="#ctx0" brushRef="#br0" timeOffset="16337.054">13074 6283 526 0,'0'0'15'0,"0"0"3"0,0-3-18 0,0-7 0 0,0 10 0 0,0 0 0 16,0 0 69-16,0 0 11 0,0 0 1 0,0 0 1 16,0 0-15-16,0 0-3 0,0 0-1 0,0 0 0 15,-11 6-21-15,8 1-4 0,-4-1-1 0,3 0 0 16,1 4 6-16,-1-1 1 0,1 0 0 0,-1-2 0 16,4 2 4-16,0 1 0 0,0 2 1 0,0-3 0 15,-3 4-39-15,3 0-10 0,0 2 0 0,3 7 0 16,-3 3 25-16,7 0 3 0,-3 4 1 0,-4-11 0 15,3 4 5-15,1 10 1 0,-1-4 0 0,4 6 0 16,-3 4-35-16,3-3-16 0,0-1 2 0,0 7 0 16,-3-7 14-16,3-2 0 0,0-1 0 0,-4 0 0 15,1 1 16-15,-4-4-4 0,0 3-1 0,0-2 0 16,0-4 32-16,0 0 6 0,-4 0 2 0,4-3 0 0,-7-3-31 16,4-1-5-16,3-5-2 0,-4 3 0 0,1-7-13 15,3 0 0-15,-4 1 0 0,4-10 0 0,0 0 34 0,-7-10 4 16,0 10 1-16,0-6 0 0,0 0-20 0,3-7-4 15,-3 1-1-15,4-1 0 0,-1-2-2 0,1-1-1 16,-4 0 0-16,3 1 0 0,1-4-11 0,-1 0-16 16,1 0 4-16,3 0 1 0,-4 0 11 15,4 4 0-15,-4-4 0 0,4 0 0 0,-3-3 0 0,-1 3 0 16,1-3 0-16,3 0 0 0,0 1 0 0,0-8 16 16,0 1-4-16,0-6-1 0,0 2-11 0,0-9-12 0,3 7 2 15,-3-7 1-15,4 0 9 0,-4 10 0 0,3-3 0 16,-3 2 0-16,4-2 0 0,-4-1 0 15,4 10 0-15,-1-3 0 0,1 0 0 0,-1 0-8 0,1 6 8 16,-1-4-8-16,4 8 8 0,-3-1 0 0,-1 6 0 0,1-2 0 16,-1 2 0-16,1 10-10 0,-1-3 10 0,1-4 0 15,3 4-11-15,-4 3 11 0,5-3-10 0,2 6 10 16,1-4-9-16,3 4 9 0,0 4-8 0,0 2 8 16,4 0-9-16,-4 4 9 0,3 2-10 0,-2 1 10 15,-5 2 0-15,4 1-9 0,-3 0 9 0,-1 12 0 16,1-9-15-16,-4 9 3 0,-3-3 0 0,-1 3 0 15,1-3-1-15,-8 7 0 0,4-7 0 0,-3 0 0 16,-1 3 13-16,-3-9-12 0,-4 3 12 0,-3 0-12 16,0-7 12-16,-3 4 0 0,-1-3 12 0,0 3-12 15,1-4 9-15,-1-2-9 0,0 0 0 0,-3-4 9 16,7-3-9-16,0-3 8 0,-4-3-8 0,4 0 8 0,4-3-16 0,-4 0-4 16,-1-9-1-16,5 8 0 15,-1-5 13-15,4 6 0 0,-3-7 0 0,3-2 0 16,3 2-10-16,-3-2 1 0,3-1 0 0,1 7 0 15,3-3-108-15,0-1-22 0,3 1-4 0,1-4-1 16</inkml:trace>
  <inkml:trace contextRef="#ctx0" brushRef="#br0" timeOffset="17083.139">13321 5530 853 0,'0'0'18'0,"0"0"4"0,0 0 1 0,0 0 2 0,0 6-25 0,-4 1 0 0,4-7 0 0,0 6 0 0,-3 6 82 16,3-2 11-16,-4 2 3 0,1 1 0 0,3 3-14 0,-4-4-2 16,4 16-1-16,0-3 0 15,0 1-31-15,0 5-5 0,4 0-2 0,-1 4 0 0,1-1-18 0,3 4-4 16,-4 3-1-16,1-4 0 0,3 1-7 0,0 0-2 15,4-4 0-15,-4 1 0 0,3-1-9 0,-3 4 0 16,4-4 0-16,-4 1 0 0,-3-1 0 0,3-9 0 16,-4 10 0-16,1-4 0 0,-1-6 0 0,-3 0 0 15,0 0 0-15,0 4 0 0,0-11 0 0,-3 4 0 16,-1 0 0-16,4-3 0 0,-3-3 0 0,3-7 0 16,0 4 0-16,-4-4 0 0,4-3 0 0,-3 1 0 15,3-1 0-15,0 3 0 0,3-6 29 0,-3-3 4 16,0 0 1-16,0 7 0 0,4-7-18 0,-4 0-3 15,0 0-1-15,0 0 0 0,0 0 5 0,0 0 1 0,10-10 0 0,-3 1 0 16,0-4-18-16,0 1 0 0,-3-4 0 0,-1-3 0 16,1 4 0-16,-1-4 0 0,-3 0 0 0,4 0 0 15,-1-3 0-15,-3 7 0 0,0-4 0 16,4 3 0-16,-4-3 0 0,0 7-9 0,0-4 1 16,0 4 0-16,0 12 8 0,0 0-10 0,0-13 10 0,0 13-10 15,0 0 10-15,0 0-13 0,0 0 5 0,0 0 8 16,0 0-43-16,0 0-1 15,0 0 0-15,4 3 0 0,3 0 36 0,-4-3 8 0,1 10 0 16,-1-4 0-16,1 0 0 0,-1 4 0 0,4 2 0 0,0 1 0 16,-3-1 27-16,3 1 7 0,4 6 2 0,-8-4 0 15,4 7-27-15,-3 0-9 0,3 3 0 0,0-3 9 16,-4-6-9-16,1 3 8 0,3 3-8 0,-4-4 8 16,4 1-8-16,-3-3 0 0,3 3 0 0,-3-4 0 0,-1-2 0 15,1-4 0-15,-1-5 0 0,-3 5 0 16,7-3-18-16,-3-6-9 0,-4 0-1 15,0 0-514-15,10-15-102 0</inkml:trace>
  <inkml:trace contextRef="#ctx0" brushRef="#br0" timeOffset="17675.448">13808 6411 1267 0,'0'0'28'0,"0"0"5"0,0 0 2 0,0 0 1 0,0 0-36 0,0 0 0 0,0 0 0 0,0 0 0 16,0 0 89-16,0 13 11 0,3-7 3 0,-3 0 0 15,0 4-39-15,4-1-7 0,-1-6-1 0,-3 7-1 16,4-1-16-16,3 4-3 0,-4-4-1 0,1 4 0 16,3-7-14-16,-3 6-2 0,-4 4-1 0,3 3 0 15,1-7-6-15,-1 7 0 0,1-6-1 0,-1 2 0 16,-3 1-11-16,0 0 10 0,4-4-10 0,-4 4 10 0,3-7-10 16,-3 1 0-16,0-1 0 0,4-2 0 0,-4-7 0 15,0 0 0-15,0 0 8 0,0 0-8 0,0 0 16 16,0 0-3-16,0 0 0 0,0 0 0 0,0 0 0 0,0 0 0 15,-4-4 0-15,1-5 0 0,3-4 8 0,-4 7 2 16,1-3 0-16,3-1 0 0,-4 1-23 0,1-4 0 16,-1 4 0-16,1-4 0 15,-1 1 0-15,0-4-8 0,1-3 8 0,-1 7-8 0,1-4 0 16,-4-3 0-16,3 7 0 0,-3-4 0 0,4 4 8 0,-1-7 0 16,1 6 0-16,-1 4-8 0,1-4 8 0,3 7 0 15,-4 0-9-15,1-7 9 0,3 13-10 0,0-6 10 16,0-3-13-16,0 2 5 0,3 7 8 0,-3-6-8 15,0 6 8-15,4-6-8 0,-1 6 8 0,1-7 0 0,3 1-9 16,0 3 9-16,0-3-10 0,0 3 10 0,3-7-13 16,-2 7 5-16,2 0 0 0,1-3 0 0,-1-1 0 15,1 1 0 1,-1 3-27-16,1-3-5 0,3 0 0 0,0-1-1 16,0 7-120-16,4-3-24 0,0 0-5 0,-4-3-1 0</inkml:trace>
  <inkml:trace contextRef="#ctx0" brushRef="#br0" timeOffset="18200.319">14390 6430 1072 0,'0'0'24'0,"0"0"4"15,0 0 2-15,0 0 0 0,-7 0-30 0,-4 0 0 0,4-6 0 0,-3 6 0 0,-1 0 81 0,4 0 11 16,-4 0 1-16,4 0 1 0,-3 0-5 0,-1 0-1 16,1 6 0-16,-1 0 0 0,0-6-63 0,1 10-13 15,-1-1-2-15,1 1-1 0,-1-4 0 0,4 6 0 16,-4 1 0-16,4-4 0 0,-3 10-9 0,3-6 0 16,3 2 0-16,-3-2 0 0,4-1-17 0,-1 4 1 15,1-3 0-15,3-7 0 0,0-6 16 0,-4 9 0 16,4 1 0-16,0-1 0 0,4-3 0 0,-1 4 0 15,1-7 0-15,3 3 0 0,3 1 36 0,-3-7 12 16,4 0 1-16,-1 6 1 0,1-6-30 0,3-6-5 0,0 2-2 16,0 1 0-16,0-3-13 0,4-7 0 15,-4 4 0-15,4-4 0 0,-4-2 11 0,0-1-11 0,0 0 12 16,-3 1-12-16,-4-4 0 0,3 3-17 0,-3 4 1 0,-3-1 1 16,3 1 1-16,-3-1 0 15,-4 1 0-15,3 2 0 0,-3 4 6 0,0 0 8 0,0 6-13 0,0 0 5 31,0 0-21-31,0 0-4 0,0 0-1 0,0 0 0 0,0 0 34 0,-7 3 0 0,4 6 0 16,-1 1 0-16,0 2 0 0,1 4 0 0,3-4 0 0,0 7 0 16,0 0 24-16,0 0 12 0,0-4 3 0,3 7 0 15,1 3-17-15,0-6-3 0,-1 3-1 0,4-3 0 16,-3 3-9-16,3-3-1 0,0-3-8 0,3-4 12 16,-3 1-12-16,4 2 0 0,-4-8 0 0,4 5 0 15,-1-12-11-15,1 6-5 0,-1-6 0 0,4-6-554 16,-3 3-110-16</inkml:trace>
  <inkml:trace contextRef="#ctx0" brushRef="#br0" timeOffset="18792.065">14863 6552 1393 0,'0'0'30'0,"0"0"6"0,0 0 2 0,0 0 2 0,-4-6-32 0,0 0-8 0,1-4 0 0,-4 7 0 16,3 0 60-16,1-3 11 0,-1 0 1 0,-3-1 1 16,4 4-18-16,-4 0-4 0,3 0-1 0,-3 0 0 15,4 0-6-15,3 3 0 0,0 0-1 0,-7 0 0 16,-1 3-17-16,5-3-3 0,-4 6-1 0,0-3 0 15,3 7-14-15,-3-4-8 0,0 3 10 0,0 1-10 16,0 2 0-16,-4 1 0 0,8-1 0 0,-4 1 0 16,-4-1 8-16,8 1-8 0,-4 6 0 0,0-10 0 15,7-9 0-15,-4 6 8 0,1-6-8 0,3 0 0 16,0 13 0-16,0-13 0 0,0 0 0 0,0 0 0 16,0 0 0-16,0 0 8 0,0 0-8 0,0 0 0 15,0 0 9-15,0 0-9 0,0 0 8 0,0 0-8 16,7 6 8-16,-7-6-8 0,10 3 8 0,-3 1-8 15,-7-4 0-15,11 0 8 0,-1 6-8 0,1-3 0 0,0-3 0 16,-1 3 0-16,-3 0 0 0,4 0 0 0,-11-3 0 16,7 3 0-16,4 4 0 0,-11-7 0 0,7 6 10 0,-7-6 3 15,10 0 1-15,-3 9 0 0,-7-9-14 0,11 4-18 16,-11-4 4-16,7 9 1 0,-7-9 13 0,7 6 0 16,-7-6 0-16,0 0 0 0,7 7 0 0,0 5 0 15,-7-12 0-15,4 9 0 0,-1 1 0 0,1-1-9 16,-4-9 9-16,-4 13-8 0,4-1 8 15,-3 4-8-15,-5-7 8 0,5 1-8 0,-8 2 23 0,4 1 5 0,-3-4 0 16,-1-2 1 0,1-1-37-16,3 0-8 0,-8-6-2 0,8 6 0 0,-3-2 17 0,3-4 9 15,-4 0-10-15,4 0 10 0,0 0-26 0,3 0 1 0,-3-4 0 0,4-2 0 32,-1 3-26-32,1-3-5 0,-1-4 0 0,1 1-499 0,3 0-99 0</inkml:trace>
  <inkml:trace contextRef="#ctx0" brushRef="#br0" timeOffset="19334.516">15011 6593 1796 0,'0'0'40'0,"0"0"8"16,0 0 1-16,0 0 1 0,0 0-40 0,0 0-10 0,0 0 0 0,0 0 0 0,0 0 53 0,0 0 9 16,0 0 2-16,0 0 0 15,0 0-36-15,0 0-6 0,0 6-2 0,0-6 0 0,0 10-5 0,3-1-2 16,1-3 0-16,-1 1 0 0,-3-7-13 0,7 3 0 16,0 0 8-16,4 0-8 0,-4-3 11 0,4-3-1 15,-1 0 0-15,1 0 0 0,-1 3-10 0,1-7 0 16,-4 4 0-16,0-6 0 0,4 6-10 0,-8-7 10 15,1 4-13-15,-1 0 5 0,1-4 8 0,-4 7-12 0,0-6 12 0,-4 6-12 16,4-7 2-16,-3 10 0 0,-1-6 0 0,1 3 0 16,-1-3-3-16,1-1-1 0,-4 4 0 0,-1 0 0 31,5-3-12-31,-4 3-2 0,3 0-1 0,-3-4 0 0,7 7 5 16,-7 0 0-16,4-3 1 0,-4 3 0 0,7 0 11 0,-11 3 1 0,4-3 1 0,-4 7 0 15,4-1 2-15,-3 0 0 0,6 0 0 0,-3 1 0 16,-3 2 8-16,3-3 11 0,3 7-3 15,-7-1 0-15,4 1 16 0,0-4 4 0,0 1 0 0,0 2 0 16,0 1-16-16,4-1-2 0,3 1-1 0,0 6 0 16,0-4-9-16,0-2 0 0,7 6 0 0,-4-3 0 15,4-4 32-15,0 7 4 0,4-3 0 0,7-4 1 16,-4 7-26-16,3-7-11 0,1 1 8 0,3-4-8 16,4-2 0-16,0-1 0 0,-1 0 0 0,1-3 0 15,0 0-28-15,-1-3-10 16,1 0-2-16,0-3-1 0,-1 3 8 0,1-6 1 0,-4 3 1 15,4-6-530-15,-4-1-107 0</inkml:trace>
  <inkml:trace contextRef="#ctx0" brushRef="#br0" timeOffset="20312.865">16852 5953 892 0,'0'0'25'0,"0"0"6"0,0 0-31 0,0 0 0 0,0 0 0 0,-7 7 0 16,4-1 83-16,3-6 10 0,-7 3 3 0,3 3 0 16,4-6 1-16,-3 7 1 0,3-7 0 0,-4 3 0 15,-3 0-39-15,3 3-8 0,1 0-2 0,-1 1 0 16,1-1-8-16,-1 0-1 0,1 1-1 0,-4-1 0 15,0-3-22-15,0 10-4 0,-4-1-1 0,0-3 0 16,1 4-12-16,-4-4 0 0,3 4 8 0,-3-4-8 16,0 7 0-16,0-3 0 0,0 2 0 0,-4 1 0 15,7 0 0 1,-3-1 0-16,0 4 0 0,0-6 0 0,0 5 0 0,3-5 0 0,1 0 0 0,-1-1 0 16,4-2 13-16,0 2-3 0,-3 1-1 0,3-4 0 15,-1-3 7-15,1 7 2 0,0-4 0 0,0 4 0 16,0-4-8-16,0 1-2 0,-3-1 0 0,3-3 0 15,-1 7-8-15,1-1 8 0,4-2-8 16,-4-1 8-16,3-6-8 0,1 7 0 0,-1-1 0 0,4-6-11 16,0 0 11-16,0-3 0 0,0 7 8 15,0-1-8-15,-3-3 0 0,3 3 0 0,0 1 0 0,-4-1 0 0,4-6 0 0,-3 0 0 16,3 0 0-16,0 0 0 0,0 0 0 0,0 9 0 16,0-9 0-16,3 3 0 0,-3-3 17 0,0 0-1 15,0 0 0-15,0 0 0 0,0 0-1 0,0 7-1 16,4-1 0-16,-1 0 0 0,-3-6-14 0,7 3 0 15,0 4 8-15,0-4-8 0,0 0 17 0,1 3 1 16,-8-6 0-16,7 6 0 0,3 1-18 0,-3-4 0 16,-7-3 0-16,7 3 0 15,0 0-18-15,0 0-7 0,4 0-2 0,-4 4 0 0,0-1 9 16,0-6 2-16,0 9 0 0,0-6 0 0,4-3-8 0,-4 7 0 0,0-4-1 16,0 0 0-1,0 3-13-15,0-3-2 0,0 4-1 0,-3-4 0 16,-4-3-104-16,7 3-21 0,3-3-4 0</inkml:trace>
  <inkml:trace contextRef="#ctx0" brushRef="#br0" timeOffset="21142.813">17251 6000 954 0,'0'0'20'0,"0"0"5"0,-4 10 1 0,-3-7 2 0,0 3-28 0,4 1 0 0,-4-4 0 0,0 3 0 16,-1-6 95-16,1 9 13 0,0-5 4 0,-3 5 0 15,3-3-28-15,0-3-4 0,-4 0-2 0,1 1 0 16,2-4-39-16,-2 3-8 0,3-3-2 15,-4 3 0-15,1-3-9 0,-1-3-1 0,1 0-1 0,-1 3 0 16,0 0-1-16,-3 0 0 0,4 3 0 0,-1 0 0 16,-3 0-17-16,0 3 10 0,0-3-10 0,0 10 8 15,-4-4-8-15,4 4 0 0,0-4 0 0,0 4 0 16,0 6 0-16,-1-4 0 0,-2 1-9 0,6 0 9 16,-3-7 0-16,4 10 0 0,2-3 0 0,-2-4 0 15,-1 1 0-15,4-1 0 0,0 1-8 0,0-4 8 16,4 4 8-16,-1-7 4 15,1 0 2-15,3-6 0 0,-4 10 8 0,4-10 2 0,0 0 0 0,0 0 0 16,0 0-8-16,0 0 0 0,0 0-1 0,0 0 0 0,0 0-2 16,0 0 0-16,0 0 0 0,0 0 0 0,-4 6-13 15,4-6 0-15,0 0 0 0,-3 6 0 0,3 0 0 0,-4 1 0 16,-3 2 0-16,4 1-10 0,-1-4-9 0,1 0-1 16,3-6-1-16,0 0 0 0,-4 3 21 0,4-3 0 15,0 0 0-15,-3 10 8 0,3-1-8 0,-4-3 0 16,4-6 0-16,-3 10 0 0,3-4 0 0,0 0 0 15,0-6 0-15,0 10 0 0,3-1 0 0,-3-3 0 16,0 4 0-16,4-4 0 0,-4 0 0 0,3 7 0 16,1-7 0-16,-1 0 0 0,1 7 0 0,-1-7 12 15,1-3-2-15,3 10 0 0,-4-7-1 16,1 0 0-16,3-6 0 0,-3 7 0 0,3-4-9 0,0 0 8 0,-4 3-8 16,4-3 8-16,0-3-8 0,0 7 0 15,0-1 0-15,1-6 0 0,-1 9 0 0,0-9 0 0,3 0 0 0,-3 3 0 16,4 4 0-16,-8-4 0 15,4 3 0-15,4-6-11 0,-4 0 3 0,4 0 0 0,-4 0 0 0,3 0 0 16,-3 3 0-16,0-3 0 0,4 0 0 0,-4-3 0 16,4 3-14-16,-4 0-2 0,0 3-1 0,0 0 0 31,0-3-11-31,-7 0-1 0,7 0-1 0,-7 0-513 0,7 0-102 0</inkml:trace>
  <inkml:trace contextRef="#ctx0" brushRef="#br0" timeOffset="25759.487">17646 6013 754 0,'-14'3'21'0,"14"-3"5"0,0 0-26 0,0 0 0 0,-4 3 0 0,4-3 0 0,0 0 62 0,-7 7 7 16,7-7 2-16,0 0 0 0,0 0-14 0,0 0-2 15,0 0-1-15,0 0 0 0,0 0-23 0,0 0-5 16,-3 6-1-16,3-6 0 0,0 0 83 0,0 0 16 16,0 0 3-16,0 0 1 0,0 0-72 0,0 0-13 15,0 0-3-15,0 0-1 0,0 0-12 0,0 0-3 16,0 3 0-16,0 6 0 0,0 1-16 0,0-4-8 15,0 0 8-15,0 4-8 0,0-4 12 0,0 3-4 16,0 4 0-16,0-4 0 0,-4 1 2 0,8-4 0 0,-4 7 0 16,-4 2 0-16,4-2-25 0,0 2-5 0,-3 1 0 15,3 3-1-15,-4-3 52 0,4 2 10 0,0-2 3 16,-3 3 0-16,3 0-31 0,0-4-5 0,0 1-8 0,0 3 11 16,3-7-11-16,1 4 0 0,-1-3 0 0,1-4 8 15,3-6-8-15,0 10 0 0,0-4 0 0,0 1 0 16,4-4 0-16,-4 0 0 0,3 4 9 0,-3-4-9 15,4 3 0-15,-4-6 0 0,3 4 0 0,1-4 0 16,0 3 0-16,-4-3 0 0,3-3 0 0,1 0 0 16,-4 3 0-16,3-6 0 0,-2 3 0 0,-1-6-8 15,0-7 8-15,0 1 0 0,-4-1 0 0,4 4 0 16,0-4 0-16,-3-2 11 0,-1-4-3 0,1 3 0 16,-1 0-8-16,1 4 10 0,0-4-10 0,-4 1 10 15,3 2-10-15,-3 4 0 0,0-1 0 0,0 4 0 16,4-3 0-16,-4 9 0 0,0 0 0 0,0 0 0 15,0 0 0-15,0 0 0 0,0 0 0 0,0 0 0 0,0 0 0 16,0 0 0-16,3 9 0 0,4-3 0 16,-3 7 0-16,-4-4 12 0,3 4-12 0,4-1 12 0,-3 1-12 0,-1-4 0 15,4 4 0-15,-3 6 0 0,3-7 0 0,-4 1 0 16,5 2 0-16,-1-2 0 0,-4 3 0 0,4-4 0 16,-3 1 0-16,-1-4 0 0,1-3 0 0,-1 7 0 15,4-7 0-15,-3-3 0 0,3 0 0 0,-4 4 0 16,8-4 0-16,-4-3 0 0,4 0 8 0,-1-3-8 15,1 3 0-15,3 0 8 0,0-7-8 0,0 7 0 16,0-3 9-16,4 0-9 0,-4 3 0 0,4-6 0 16,-4 3 0-16,0-7 0 0,0 7 0 15,0 0 8-15,-7-3-8 0,4-4 0 0,-4 4 0 0,0-6-20 16,0-1 4-16,-4-3 1 0,1 1 15 0,-4-4 0 16,0-6 0-16,0 6 0 0,-4-9 0 0,4-7 0 0,-3 10 0 15,-1-9 0-15,4 9 0 0,-3-4 0 0,-4-2 0 16,3 3 0-16,-3-4 0 0,0 1 0 0,0 3 0 0,-3 3 0 15,2 0 0-15,1 3 0 0,0 9 0 0,0-3 0 16,0 4-20-16,4-1 3 0,-4 10 0 0,3 0 0 16,4 3-31-1,0 0-5-15,0 0-2 0,0 0 0 0,0 0-125 16</inkml:trace>
  <inkml:trace contextRef="#ctx0" brushRef="#br0" timeOffset="26325.823">18450 5928 1494 0,'0'0'32'0,"-3"10"8"0,-1-7 0 0,1 6 3 0,-1 1-35 0,1-1-8 0,-1 4 0 0,4-1 0 16,0 4 74-16,-3 0 13 0,3 2 2 0,0 1 1 15,0 0-42-15,3 6-9 0,-3-3-2 0,0 6 0 16,4-3-9-16,-1 0-3 0,-3 4 0 0,4 2 0 16,-1-6-13-16,1 0-4 0,-1-3 0 0,1 0 0 15,-1-6 3-15,1-4 0 0,-4 4 0 0,3-10 0 16,1 4 7-16,-1-7 2 0,-3-3 0 0,0 0 0 15,0 0 16-15,0 0 3 0,0 0 1 0,0 0 0 16,0 0 2-16,0 0 1 0,0 0 0 16,0 0 0-16,0 0-27 0,0-3-4 0,4-7-2 0,-4 4 0 15,3-3-10-15,-3-1 0 0,4 1 0 0,0-4 0 16,-4 7 0-16,3-3 0 0,1-1 0 0,3 1-11 16,-4 2 3-16,4-2 0 0,-3 3 0 0,-1 3 0 15,1-7 8-15,-4 10-10 0,0 0 10 0,3 0-10 16,-3 0 2-16,7 0 0 0,-3 0 0 0,3-3 0 15,0 3 8-15,-3 3 0 0,3-3 0 0,0 10-8 16,0-7 8-16,-4 3-10 0,4 3 10 0,-3-2-10 16,3 2 10-16,0 1 0 0,-3-1-9 0,-1 3 9 0,1-5 0 15,-1 5 0-15,1 1 0 0,-1-4 0 0,1 4 0 16,-4 6 0-16,0-7 0 0,3 1 0 0,-3-1 0 0,0-9 0 16,0 10 0-16,0-7 0 0,0-6-9 0,0 0-4 15,0 0-1-15,0 0 0 16,0 0-92-16,0 0-18 0,0 0-4 0,0 0-490 15,7-3-98-15</inkml:trace>
  <inkml:trace contextRef="#ctx0" brushRef="#br0" timeOffset="26806.404">18803 6292 1690 0,'0'0'48'0,"0"0"11"0,0 0-47 0,0 0-12 0,0 0 0 0,0 0 0 16,0 0 62-16,-3 3 10 0,3-3 3 0,0 0 0 16,0 10-16-16,0-10-3 0,0 0-1 0,3 6 0 15,1 0-24-15,-4 0-5 0,0-6-1 0,3 7 0 16,-3-7-25-16,7 6 0 0,0 0 0 0,-7-6 0 16,7 0 0-16,-7 0 0 0,7 0 0 0,-7 0 0 15,7 0 0-15,-7 0 0 0,0 0 0 0,7-3-11 16,1 0-1-16,-8 3-1 0,0 0 0 0,3-6 0 15,-3-1 13-15,0 1 0 0,0 6 0 0,0-6 0 16,-3 0 0-16,-1 3 12 0,0-4-4 0,1 4-8 16,-1 0 15-16,1-3-4 0,-1 6-1 0,4 0 0 0,0 0-10 0,0 0 0 31,0 0 0-31,-7-3 0 0,4-1 0 0,-1-2 0 16,-3 6 0-16,4 0 0 0,-4 0 0 0,3 0 0 0,-3 6 0 0,3 1 0 0,1-1 0 0,-4 0 0 15,3 1 0-15,-3 2 0 0,4 3 0 0,-4-5 0 16,0 5 0-16,3 4 0 0,-3-4 0 0,4 1 10 15,-1 0-10-15,0 2 10 0,1-5-10 0,-1 5 0 16,4-2 0-16,-3-4 0 0,3 4 0 0,0-1 0 16,3-2-12-16,1-1 12 0,3 1 0 0,-3-4 0 15,-4-6 0-15,7 9 0 0,7-6 0 0,-4 7 0 16,1-7 0-16,-1 0 0 0,1-3 0 0,0-3 0 0,3 0 0 16,0 0 0-1,0-7-55-15,4 1-3 0,-4 3-1 0,3-4-553 0,-3-2-110 0</inkml:trace>
  <inkml:trace contextRef="#ctx0" brushRef="#br0" timeOffset="27221.499">19057 6302 1270 0,'0'0'28'0,"0"0"5"0,0 0 2 0,0 0 1 0,-3 9-28 0,3-3-8 0,-4 0 0 0,4 1 0 16,0 5 100-16,0-2 20 0,0 2 3 0,0 1 1 15,4-1-56-15,-1 4-12 0,-3-3-1 0,4 2-1 16,-1-2-16-16,1-1-3 0,-4 1-1 0,3-4 0 16,1 4-15-16,-4-4-3 0,3 1-1 0,1-4 0 0,-4-6-1 15,3 6 0-15,-3-6 0 0,0 0 0 0,0 0 14 0,0 0 2 16,0 0 1-16,0 0 0 0,0 0 11 0,0 0 2 16,0-6 1-16,-3-7 0 0,3 10-28 0,-4-6-5 15,1-4-2-15,3 4 0 0,-4 3-10 0,1-4 0 16,3 1 0-16,-4-1 8 0,4-2-8 0,0 6 0 15,0-4 0-15,0 1 0 0,0-1 0 0,4 4 0 16,-4 0 0-16,0-1 0 0,0 7-9 0,0-6 9 16,3 0 0-16,-3 6 0 0,0 0 0 0,0-6 0 15,0 6 0-15,0 0 0 0,4-3 0 0,-1-4-8 16,-3 1 8-16,4 0 0 0,-1-1 0 0,1 1 0 16,-1 0-8-16,1 0 8 0,3-4-17 0,-4 10 0 0,5-6 0 15,-1 0 0 1,0 6-34-16,3-3-6 0,-3-1-2 0,0-2 0 15,4 6-47-15,-1 6-10 0,1-2-1 0,-4-1-1 16,4 9-102-16,-4-5-20 0</inkml:trace>
  <inkml:trace contextRef="#ctx0" brushRef="#br0" timeOffset="27735.396">19389 6302 1314 0,'0'0'37'0,"-7"0"8"0,3 6-36 0,-3 0-9 0,7-6 0 0,0 0 0 0,0 0 104 0,-7 3 20 16,3 7 3-16,4-10 1 0,0 0-52 0,-3 3-11 15,-1 6-1-15,4-9-1 0,0 0 1 0,0 3 1 16,4 10 0-16,-4-13 0 0,7 6-52 0,0-3-13 15,-3 3 0-15,3-2 0 0,0-1 0 0,0-3 0 16,0 0 0-16,0 0 0 0,3 0 32 0,-3 0 4 16,4 0 1-16,-4-7 0 0,4 1-8 0,-4 0-1 15,3 0-1-15,-3-4 0 16,0-2-46-16,0 5-9 0,1-2-1 0,-1-3-1 16,-4 2-3-16,1 1-1 0,-1 2 0 0,1 1 0 0,-1-3 34 0,-3-1 0 15,0 4 0-15,0-3 0 0,0 2 0 0,0 1 0 0,-3 3 0 0,-1 0 0 16,-3 0 0-16,0 0 0 15,0-1 0-15,0 1 0 0,-4 3 0 0,4-3 0 0,-3 6 0 0,-1 0 0 32,1 1 0-32,-1 5 0 0,-3-6 0 0,3 10 0 0,1 2-8 0,3 1 8 0,-4 0 0 15,4 3 0-15,-4 2 0 0,4-2 0 0,0 0 0 0,4 3 0 16,-1-3 0-16,1 3 0 0,3-3 0 0,0-4 0 16,-4-2 0-16,4 6 0 0,4-7 0 0,-1 1 0 15,1-1 0-15,3-2 0 0,-4 2 0 0,4-9 0 16,4 7 0-16,0-7 0 0,-1 3 0 0,1 0 0 15,3 4 0-15,0-4 0 0,0-9 0 0,0 3 0 16,4-3-154-16,-4-7-30 16,4 10-7-16,-4-3-589 0</inkml:trace>
  <inkml:trace contextRef="#ctx0" brushRef="#br0" timeOffset="28484.207">20585 5640 802 0,'0'0'22'0,"0"0"6"0,0 0-28 0,0 0 0 0,0 0 0 0,0 0 0 0,0 0 48 0,-4 6 3 16,4-6 1-16,-3 6 0 0,3 1 43 0,-4-1 9 15,4 0 1-15,0 0 1 0,-4 1-26 0,1-1-6 16,3-3-1-16,-4 7 0 0,1-1-28 0,3-3-5 16,-4 7-2-16,1-4 0 0,3 4-4 0,0 6-1 15,0-7 0-15,-4 4 0 0,8 3-5 0,-4-4-2 0,0 10 0 16,3-6 0-16,1 6-6 0,-1-3 0 0,1 3-1 15,3 4 0-15,-3-1-2 0,3 0 0 16,-4 6 0-16,-3-2 0 0,4-4-7 0,-4 10-2 0,3-4 0 0,-3 1 0 16,0-1-8-16,0 4 12 0,-3-7-12 0,-4 7 12 15,3-4 3-15,1-2 1 16,-1-4 0-16,-3 0 0 0,3 0 2 0,-3-6 1 0,4-6 0 0,-1-4 0 16,4 1-10-16,-3-4-1 0,3-2-8 0,0-1 12 15,0-6 0-15,-4 6-1 0,4-6 0 0,0 3 0 16,0-3-2-16,0-3 0 0,0-3 0 0,0 6 0 15,0-6-52-15,4-1-10 16,-1 1-3-16,1-3 0 0,3-1-137 16,0-2-28-16,0-1-6 0,0 1-1 0</inkml:trace>
  <inkml:trace contextRef="#ctx0" brushRef="#br0" timeOffset="29263.975">20292 6207 1267 0,'0'0'56'0,"0"0"12"0,0 0-55 0,0 0-13 16,0 0 0-16,0 0 0 0,0 0 105 0,0 0 19 0,0 0 3 0,0 0 1 16,0 0-59-16,0 0-11 15,0 0-2-15,0 0-1 0,0 0-37 0,3-6-7 16,4 3-2-16,0 0 0 0,0-3 16 0,1 6 3 0,6-4 1 0,-4 1 0 31,4 3-20-31,4-6-9 0,0 6 8 0,-4 0-8 0,3 0 0 0,5 0 0 0,-5 0 8 0,4 0-8 16,4 0 0-16,-4 0 0 0,0 0 0 0,4-3 0 15,-4 3 0-15,0-3 0 0,4 0 0 0,-4-4 0 32,-3 7-38-32,0-3-6 0,-1-3-2 0,-3-3 0 0,4 2-22 15,-4-5-4-15,0-1 0 0,-3-2-1 16,-1-1-37-16,1 0-7 0,-1 1-2 0,1-1 0 0,-4-3 12 15,0 6 3-15,0-2 0 0,0-4 0 16,-3 3 42-16,-1 1 9 0,1 2 1 0,-4-3 1 0,0 4 51 0,0 2 0 0,-4 1 0 16,4 0 0-16,-3 2 53 0,-1 1 5 15,4 0 1-15,0 6 0 0,0 0 16 0,0 0 3 16,0 0 1-16,0 0 0 0,0 0-14 0,0 0-2 0,0 0-1 0,0 0 0 16,0 0-4-16,0 0-1 0,0 0 0 0,-3 12 0 15,-1-2-3-15,1 2-1 0,3 1 0 0,0-1 0 0,0 4-21 16,0 0-4-16,0-1 0 0,3 14-1 0,1-11-1 15,-4 8 0-15,3-4 0 0,1 6 0 16,-4 0-2-16,0-3-1 0,0 3 0 0,0 0 0 0,0-2-6 0,0-1-1 16,0-3 0-16,0-4 0 0,0-2 0 0,0-3-1 15,0-1 0-15,0-6 0 0,0-6 9 0,0 0 1 16,0 0 1-16,0 0 0 0,0 0 11 0,0 0 3 16,0 0 0-16,0 0 0 0,0 0-3 0,0-6 0 15,3 6 0-15,-3-6 0 0,4 0-28 0,-1-4-9 16,-3 7 0-16,4 0 0 0,-1-3 0 0,1-1 0 15,0 1 0-15,-4 0 0 16,3 0-11-16,1 2-2 0,-1 1-1 0,4 0 0 0,-7 3-3 0,0 0-1 16,4 0 0-16,3 0 0 0,0 0 3 0,-4 0 1 15,4 0 0-15,0 3 0 0,-3 0 2 0,3 4 0 0,0 2 0 0,0 4 0 16,0-1 2-16,0 4 1 0,0 0 0 0,0-1 0 16,-3 7 9-16,-1-3-10 0,4 0 10 0,-7 3-10 15,4 0 10-15,-4-3 0 0,3-1 10 0,-3 4-10 16,4 0 18-16,-4-6-2 0,4 0-1 0,-4-4 0 15,3 1 1-15,-3-7 1 0,0-6 0 0,4 6 0 16,-4-3-5-16,0-3-2 0,0 0 0 0,0 0 0 16,0 0-10-16,7 0 0 0,0-6-10 0,-4 0 10 15,4-4-144-15,-3-2-22 16,3 6-5-16</inkml:trace>
  <inkml:trace contextRef="#ctx0" brushRef="#br0" timeOffset="29809.515">21227 6336 806 0,'0'0'17'0,"0"0"4"0,0 0 1 0,0 0 2 0,3-6-24 0,-3 6 0 15,0 0 0-15,0 0 0 0,0 0 56 0,0 0 6 0,0 0 2 16,0 0 0-16,0 0 82 0,0 0 17 15,7 0 3-15,-7 0 1 0,0 0-63 0,0 0-12 0,0 0-2 0,0 12-1 16,0-5-20-16,0 2-4 0,0-3-1 0,0 0 0 16,0 1 0-16,0-1 0 0,0-6 0 0,0 6 0 15,4 4-51-15,-4-10-13 0,0 0 0 0,0 0 0 16,3 3 54-16,-3-3 8 0,7 3 2 0,-3 0 0 16,3-3-52-16,0 0-12 0,4-3 0 0,-4 0 0 15,3-3-16-15,-3-1-5 0,0 4-2 0,0-6 0 16,0 2 10-16,0-2 1 0,-3 6 1 0,0-3 0 15,-1-4-3-15,1 10-1 0,-4-6 0 0,0 6 0 16,0 0-1-16,0 0-1 0,0-6 0 0,0 6 0 16,-4-7-2-16,1 1 0 0,-5 3 0 0,1-3 0 15,4 3 11-15,-4 0 8 0,-4-4-12 0,4 7 12 16,0 0-8-16,-3 0 8 0,-1-3 0 0,4 3 0 16,-4 0-35-16,1 0 0 0,3 3 0 0,-7-3 0 15,3 7 35-15,0-1 0 0,4 0 0 0,-3-3 0 16,3 10 0-16,3-1 0 0,-3 1 0 0,4 2 0 0,3 1 0 0,0 0 0 15,0 0 0-15,0 2 0 0,3-2 0 16,1 0 0-16,3-1 0 0,-4 4 0 0,4-6 0 0,0-1 0 16,4 1 0-16,-4-1 0 0,4-2 0 15,-4-1 0-15,0-3 0 0,0 4 0 0,7-7 0 0,-4 0 0 16,1 0 0-16,0-3 0 0,3-3 0 0,-4 0 12 16,1-3 0-16,3-4 0 15,-3 1-125-15,-1-4-26 0,-3 1-5 0,4-4-430 16,-1-3-86-16</inkml:trace>
  <inkml:trace contextRef="#ctx0" brushRef="#br0" timeOffset="30305.582">21495 6314 1562 0,'0'0'34'0,"0"0"7"0,0 0 2 0,0 0 1 0,0 0-35 0,0 3-9 0,0-3 0 0,-4 10 0 15,4-10 105-15,0 3 19 0,-3 6 4 0,3-9 1 16,0 3-40-16,0 10-8 0,0-7-1 0,0 3-1 15,3-2-39-15,1 5-8 0,-4-5-2 0,3 2 0 16,1-3-30-16,-1 7 0 0,1-1 0 0,-1-2 0 16,1-1 0-16,3 4 0 0,-4-10 0 0,1 6 0 15,0-6 57-15,-4-3 6 0,3 7 1 0,-3-7 0 16,4 3-52-16,-4-3-12 0,0 0 0 0,0 0 0 16,0 0 0-16,0 0 0 0,0 0 0 0,0 0 0 15,0 6-48-15,3 0-13 0,-3-6-3 0,0 0 0 0,0 0 52 16,0 0 12-16,0 0 0 0,0 0 0 15,0 0 0-15,0 0 0 0,0 0 0 0,0 0 0 0,0 0 0 0,0 0 0 16,0 0 0-16,0 0 0 0,0 0 0 0,0 0 0 16,0 0 0-16,0 0 0 0,0-3 48 0,0-3 13 15,0 6 3-15,0 0 0 0,0-13-52 0,-3 7-12 16,-1-6 0-16,4 2 0 0,-3-2-10 0,-1-1-5 16,4 1-1-16,-4-1 0 0,4-3 16 0,0 4 0 15,0-1 0-15,0 7 0 0,0-3 0 0,4-1 0 16,-4 1 0-16,0 2 0 0,4-2 0 0,-1 3 0 15,-3-7 0-15,4 10-9 0,-1 0 9 0,1-3-8 16,-4 6 8-16,3-3-8 16,4-1-28-16,0-2-4 0,0 6-2 0,0-6 0 0,4 3 34 0,0 0 8 15,3-4 0-15,-4 4 0 16,8-3-53-16,-4 0-9 0,0 3-2 0,0-1 0 0,0-2 52 16,4 0 12-16,0 3 0 0,-4 0 0 15,3-1-67-15,-3 1-10 0,1 3-3 0,-5 0-812 0</inkml:trace>
  <inkml:trace contextRef="#ctx0" brushRef="#br0" timeOffset="30861.146">21897 6289 1267 0,'0'0'28'0,"0"0"5"0,0 0 2 0,0 0 1 0,0 0-36 0,0 0 0 0,0 0 0 0,0 0 0 0,0 0 144 0,0 0 23 16,0 0 4-16,0 0 1 0,0 6-75 0,0-6-14 15,0 7-3-15,0-7-1 0,0 0-30 0,7 6-5 16,-3-3-2-16,-1 0 0 0,-3-3-15 0,7 3-3 16,0-3-1-16,-3-3 0 0,3 3-15 0,0-3-8 15,-4 0 8-15,4 0-8 0,0 0 14 0,-3 3-2 16,-1-7 0-16,-3 7 0 0,0 0-12 0,4-3 0 15,-4 0 0-15,4-3 0 0,-1 3-12 0,-3 3-3 16,0 0 0-16,0-10 0 0,0 7 3 0,0 3 1 0,0 0 0 16,0 0 0-16,-3-6 2 0,3 3 0 0,0 3 0 15,0 0 0 1,-4-7-25-16,-3 4-5 0,7 3-1 0,-4-6 0 0,1 0 52 0,-4 6 9 16,3-3 3-16,-3-1 0 0,4-2-24 0,-4 6 8 0,3-3-8 0,-3-3 0 15,0 3 14-15,4 3-2 0,3 0 0 0,-8 0 0 16,8 0-12-16,-7 3 8 0,0 3-8 0,0-3 0 15,7-3 0-15,-3 10 0 0,-1 2-8 0,1-3 8 16,-1 4 0-16,1 0-8 0,-1-1 8 0,4 4 0 16,0-1 0-16,0 1 0 0,0-3-8 0,0-1 8 15,0 7 0-15,4-3 0 0,-4-4 0 0,3 1 0 16,-3 6 0-16,4-7 0 0,-1 1 0 0,4-1 0 16,0 1 0-16,-3-1 0 0,-1 1 0 0,4-1 0 15,1-2 8-15,-1-1-8 0,0 1 0 0,0-4 0 16,0 6 0-16,0-5 8 0,0-1-8 0,0 0 0 15,3-3 0-15,-2 4-10 0,2-7 2 0,1 0 0 16,-1 0-32-16,1 0-7 16,-1-7-1-16,1 4-604 0,3-3-120 0</inkml:trace>
  <inkml:trace contextRef="#ctx0" brushRef="#br0" timeOffset="31475.505">22232 5894 961 0,'0'0'20'0,"0"0"5"0,0 0 1 0,0 0 2 0,0 0-28 0,-3 9 0 0,-1 1 0 16,4-1 0-16,0-3 64 0,0 4 6 0,0-1 2 15,0-3 0-15,4 7-8 0,-4 0-2 0,3-4 0 0,1 3 0 16,-4 1-14-16,0 0-4 0,0-4 0 0,0 4 0 16,7 2-27-16,-4-5-5 0,1-1-2 0,-1 4 0 15,1-4-10-15,3 0 12 0,0-2-12 0,0-1 12 31,-4-3-31-31,4 3-5 0,1 1-2 0,2-1 0 16,1-6-74-16,-1 0-14 0,4 3-3 0,-3 0-1 0</inkml:trace>
  <inkml:trace contextRef="#ctx0" brushRef="#br0" timeOffset="31965.869">22715 6229 1357 0,'0'0'29'15,"0"0"7"-15,0 0 0 0,0 0 4 0,0 0-32 0,0 0-8 0,0 0 0 0,0 0 0 16,0 0 73-16,0 0 14 0,-7 0 2 0,0 0 1 16,0 0-21-16,4 7-4 0,-4-7-1 0,3 9 0 0,-3-6-20 0,4 7-4 15,-8-1 0-15,0 0-1 0,1-2-30 0,-4 5-9 16,3-5 0-16,-3 5 0 0,0-3 11 0,0-2-11 15,3 5 10-15,4-5-10 0,-4 2 11 0,4-3-11 16,0 0 12-16,0 1-12 0,7-7 15 0,0 0-4 16,0 0-1-16,0 0 0 0,0 0 25 0,0 0 5 15,0 0 0-15,0 0 1 0,0 0-30 0,0 0-11 16,11 0 0-16,-1 0 9 0,5 0-9 0,-5 0 0 16,-3 6 0-16,4-3 8 0,-1-3-8 0,1 3 0 0,0-3 0 0,-1 7 0 15,-10-7 0-15,11 0 0 0,-11 0 0 0,10 6 0 16,-3-3 0-16,-7-3 0 0,11 3 0 0,-11-3 0 15,4 3 0-15,-4-3 0 0,0 0-12 0,3 10 12 16,-3-7 0-16,0 3 0 0,0 0 0 0,0 1 0 16,-7-1 0-16,3 0-14 0,-3-3 5 0,4 7 1 15,-4-7 8-15,0 6-13 0,-4-6 5 0,4 7 8 16,-3-4 0-16,-1 0 0 0,4-6 0 0,-4 10 0 16,1-7 0-16,3 6 0 0,0-6 9 0,0 4-9 15,3-1-32-15,0-3-12 16,1 3-1-16,-1-6-1 0,1 7-6 0,3-4 0 0,0-3-1 15,0 0 0-15,0 0-35 0,0 0-6 0,0 0-2 16,0-10-651-16</inkml:trace>
  <inkml:trace contextRef="#ctx0" brushRef="#br0" timeOffset="32588.346">23622 6283 1364 0,'-7'-3'30'0,"-4"3"6"0,4 0 2 0,-7-4 0 0,4 4-30 0,-5 0-8 0,1 4 0 0,0-4 0 16,-3 3 43-16,3-3 7 0,-1 0 2 0,5 6 0 15,-4 0-36-15,3 1-8 0,-3 2 0 0,3-3-8 16,1 4 31-16,-1 2-1 0,1 1 0 0,-1-4 0 15,8 4 9-15,-1-4 1 0,1 4 1 0,-1-4 0 16,0-3-5-16,8 4-2 0,-4-1 0 0,4-3 0 0,-1 1-6 0,1-1 0 16,-1 0-1-16,1-3 0 0,6-3-12 0,-3 7-3 15,4-7 0-15,-4-7 0 0,4 7-12 0,-1-3 9 16,1-3-9-16,-1 0 8 0,1-1-8 0,-4 1 10 16,3-6-10-16,-2 2 10 15,-1 1-10-15,0-1 8 0,0-2-8 0,-4-1 8 0,1 7-8 0,-1 0 0 16,-3-4 0-16,0 4-11 0,0 0 11 0,0 6 0 15,0 0 0-15,0 0 0 0,-3 0 0 0,3 0 0 16,-4-3 8-16,4 3-8 0,0 0 0 0,0 0 0 16,0 0 0-16,-3 3-8 0,-1 9 8 0,1-2-10 15,-1-4 10-15,4 0-10 0,-3 7 10 0,3-1 0 16,0-2 10-16,0 2-10 0,0 1 0 0,3-1 0 0,-3 1 0 16,4 3 0-16,3-1 0 0,-4-5 0 15,4 2 0-15,0-2 0 0,0-4 0 0,0 6 0 16,0-5 0-16,4-1 0 15,0 0-42-15,-1-3-14 0,1-3-4 0,-1 0-825 0</inkml:trace>
  <inkml:trace contextRef="#ctx0" brushRef="#br0" timeOffset="33406.805">24486 6446 1148 0,'0'0'25'0,"0"0"6"0,-7-10 1 0,0 10 0 0,4-6-32 0,-1 0 0 0,-3 6 0 0,0-6 0 16,4-1 113-16,-5 7 17 15,5-3 3-15,3 3 1 0,-7-3-61 0,0 3-12 0,3-3-2 0,1 3-1 16,3 0-40-16,0 0-8 0,0 0-2 0,-7 0 0 15,7 0-8-15,-4 6 8 0,-3-3-8 0,7-3 8 16,-3 10 0-16,3-10 0 0,0 0 0 0,-4 3 0 16,4 9 20-16,0-2 3 0,0-10 1 0,0 9 0 15,4 1-16-15,-1-4-4 0,-3 6 0 0,4 4 0 16,3-3-3-16,-4-1-1 0,4-6 0 0,-3 10 0 16,3-3 4-16,-4-7 0 0,4 6 0 0,1-5 0 15,-1-1 16-15,0 0 3 0,-4-3 1 0,4-3 0 16,0 0-32-16,0 7 0 0,0-7 0 0,0-7 0 15,0 7 14-15,1-6-3 0,2-3-1 0,-3-1 0 16,0-2 0-16,0-1 0 0,0 1 0 0,-3-1 0 16,3 1-10-16,-4-1-11 0,4-3 3 0,-3 4 0 0,0-1 8 15,-1 10-8-15,1-3 8 0,-1 0-8 0,1-1 0 16,-4 7 0-16,0 0 0 0,0 0 0 16,0 0-16-16,0 0-4 0,0 0 0 0,3 10 0 15,-3-1 13-15,4 4 3 0,-4-4 0 0,0 4 0 0,3-1 12 16,-3 4 0-16,4-7 0 0,-4 4 10 0,3-1-10 0,1 1 8 15,-4-1-8-15,3-2 8 0,1-4 4 0,3 0 0 16,-4 1 0-16,1-1 0 0,7 0-12 0,-4-3 0 16,0 0 0-16,0-3 0 0,3 7 56 15,-3-4 7-15,4-3 1 0,0 0 0 0,-4 0-52 0,3-3-12 16,1-4 0-16,-4 7 0 0,3-3 0 0,-3 3 0 16,4 0 0-16,-4-3-10 0,4-3 10 0,-4 3 0 0,0 0 0 15,-4-4-8-15,4 1 8 0,-3 0 0 0,3-4 0 16,-4 4 0-16,1-3 0 0,3-1 0 0,-3 4 0 0,-1-3 0 15,1-1 0-15,-1-2 0 0,-3 2 0 0,4-2 0 16,-1 2 0-16,-3-2 0 0,0-1 0 16,0 7 0-16,0-10 0 0,0 4-8 0,-3-1 0 0,-1-2 0 31,-3 2-20-31,4 4-3 0,-1-1-1 0,-3 4 0 0,3 3-150 16,1 0-30-16,-4 3-7 0</inkml:trace>
  <inkml:trace contextRef="#ctx0" brushRef="#br0" timeOffset="33775.414">25114 6449 1074 0,'0'0'30'0,"0"0"8"0,0 0-30 16,0 0-8-16,0 0 0 0,0 0 0 0,0 0 52 0,-7 3 10 16,4 3 2-16,-1 1 0 0,1-1 0 0,-1 3 0 0,1-6 0 0,-1 13 0 15,4-3 0-15,-4-1 0 16,1 7 0-16,3-3 0 0,-4-4-17 0,4 1-3 0,-3-4-1 0,3-3 0 15,-4 7-27-15,4-1-4 0,-3-2-2 0,3-4 0 16,0-6-10-16,0 0 0 0,0 0 0 0,0 0 8 31,0 0-32-31,0 0-6 0,0 0-2 0,0 0 0 16,0 0-115-16,3-3-23 0,-3 3-5 0,4-13-1 0</inkml:trace>
  <inkml:trace contextRef="#ctx0" brushRef="#br0" timeOffset="33967.371">24945 6088 1220 0,'-18'-6'34'0,"11"3"9"0,0-3-35 0,7 6-8 0,0 0 0 0,-7 0 0 0,7 0 71 0,0 0 12 16,0 0 2-16,0 0 1 0,0 0-37 0,0 0-7 16,-7-4-2-16,7 4 0 15,0 0-29-15,0 0-11 0,0 0 0 0,0 0 9 0,0 0-18 0,7 0-4 16,4-6-1-16,-1 6 0 15,1-3-46-15,-1 0-8 0,5 0-3 0,-1 3 0 0</inkml:trace>
  <inkml:trace contextRef="#ctx0" brushRef="#br0" timeOffset="34292.584">25344 6013 1335 0,'0'0'29'0,"0"0"7"0,0 0 0 0,0 9 2 0,0 1-30 0,0 2-8 0,3-2 0 0,-3 2 0 16,0 4 67-16,0-3 12 0,0 5 2 0,0 4 1 16,0 0-34-16,0-3-6 0,0 9-2 0,0-3 0 15,0 0-15-15,0 1-3 0,-3-1-1 0,-1 0 0 16,4 3-9-16,-4-9-3 0,1 9 0 0,3-9 0 15,-4 3 1-15,1 0 0 0,3-7 0 0,-4 4 0 16,1-3-1-16,3 3 0 0,-4-4 0 0,1 4 0 16,3-3-9-16,0-4 0 0,-4-2 0 0,4-1 0 15,0-3 8-15,0-6-8 0,0 7 8 0,0-7-8 16,0 0-14-16,0 0-8 0,4 6-2 0,-4-6 0 16,3-3-94-16,4-7-19 0,-3 4-4 15</inkml:trace>
  <inkml:trace contextRef="#ctx0" brushRef="#br0" timeOffset="34642.876">25432 5950 806 0,'3'13'17'0,"-3"-13"4"0,0 0 1 0,0 9 2 0,4 1-24 0,-4-4 0 0,3 6 0 0,-3-2 0 16,4 6 107-16,-1-7 17 0,1 4 3 0,-1 5 1 15,1-2 0-15,0-3 0 0,-1 5 0 0,1-2 0 16,-1 6-52-16,1 3-9 16,-1 0-3-16,-3-3 0 0,4 3-51 0,-4 3-13 0,3-2 0 0,-3 2 0 15,0 0 18-15,0-3 1 0,0 0 0 0,0 0 0 16,0-3-9-16,0 3-2 0,-3-6 0 0,3 0 0 15,-4 6-8-15,4-6 0 0,0-4 0 0,0 4 0 16,0-9-17-16,0-4-9 16,0 6-2-16,4 4 0 0,-4-10 14 0,0 7 2 0,3-4 1 0,-3-5 0 15,4 5-113-15,-1-3-22 0,-3-6-5 16,4 3-1-16</inkml:trace>
  <inkml:trace contextRef="#ctx0" brushRef="#br0" timeOffset="35394.941">26469 5938 1134 0,'0'0'24'0,"0"0"6"0,0 0 1 0,0 0 1 0,0 0-32 0,0 0 0 0,0 0 0 0,0 0 0 16,0 0 58-16,0 0 5 15,0 0 1-15,0 0 0 0,0 0-3 0,-4 3 0 0,4-3 0 16,-3 9 0-16,3-6-3 0,0 10-1 0,-4-10 0 0,4 3 0 16,0 1-26-16,0-1-6 15,4 6-1-15,-4-2 0 0,0 6-2 0,3 2-1 16,-3 1 0-16,4 9 0 0,-4-3-21 0,3 7 0 0,-3 5 0 0,4 1 8 16,-4 6-8-16,0 0 0 0,-4 0 0 0,1 3 0 15,-1 0 17-15,4-3 3 0,0 0 0 0,0-4 0 16,-3 1-32-16,3-6-5 0,0-4-2 0,-4 4 0 15,1-7 19-15,3-3 0 0,-4-3 0 0,1-3 0 16,-1-1 0-16,1-5 0 0,3 0 0 0,0-4 0 16,0-3 0-16,0-3 0 0,-4 0 0 0,4 1 0 31,4-4-55-31,-4-4-7 0,3-5-2 0,1 0-477 0,-1-4-96 0</inkml:trace>
  <inkml:trace contextRef="#ctx0" brushRef="#br0" timeOffset="36200.99">26218 6396 1220 0,'0'0'27'0,"0"0"5"0,0 0 2 0,0 0 0 0,0 0-34 0,0 0 0 0,0 6 0 0,0-6 0 16,4 6 92-16,0-3 11 0,3 7 2 15,-4-7 1-15,4-3-22 0,0 6-5 0,0-3-1 0,0 0 0 16,0-3-24-16,4 0-5 0,0 7-1 0,-1-4 0 16,4-3-31-16,0 0-6 15,-3 0-2-15,3 0 0 0,0-3-9 0,0 3 0 0,4 0 9 0,0 0-9 16,-4 0 11-16,3-7-3 0,1 7 0 0,3-3 0 16,-3-6-8-16,-1 6-11 0,1-7 3 0,0 7 0 31,-4-6-36-31,3-1-6 0,-2-2-2 0,-1-4 0 0,0-3-9 15,0 7-3-15,0-4 0 0,0-3 0 16,0 0 26-16,-3 1 5 0,-1-4 1 0,1 6 0 0,-4-3 7 0,0 3 1 0,0 4 1 0,0-1 0 16,-3 4 23-16,-1 0-11 0,4 2 11 0,-7 1-8 15,4 0 8-15,-4 6 11 0,0 0-3 0,0 0 0 16,0 0 45-16,0 0 9 0,0 0 2 0,0 0 0 16,0 0-52-16,0 0-12 0,0 0 0 0,0 6 0 15,0 3 37-15,0 1 5 0,0-10 1 0,-4 6 0 16,4 4-5-16,-3 2-1 0,3 1 0 0,-4 2 0 15,8 1-9-15,-4 0-1 0,0 2-1 0,0-2 0 0,3 6-7 16,-3-3-2-16,4 0 0 0,-4 3 0 0,3-4-6 16,-3 1-2-16,4 3 0 0,-4 3 0 0,0-6-9 0,0-3 0 15,-4 6 9-15,4-3-9 0,0-1 0 16,0-2 9-16,0-3-9 0,-3-1 0 0,3-6 9 0,0 4-9 16,0-4 0-16,0-3 9 0,0-3 3 0,0 0 1 15,0 0 0-15,0 0 0 0,0 0 9 0,3-6 2 16,-3 0 0-16,4-4 0 0,3 1-13 0,-4-4-3 15,1 7 0-15,-1-3 0 0,1-4-8 0,3 4 0 16,-3-4 0-16,-1 4 0 0,1-1 0 0,-1 4 0 16,-3 6 0-16,0 0 0 0,0 0 0 0,0 0-9 0,0 0 9 15,0 0 0-15,0 0-12 0,0 0 12 0,7-6-12 16,-7 6 12-16,0 0-12 0,0 0 4 0,11 0 8 16,-11 0-13-16,10 6 13 0,1-3 0 0,0 0 0 0,-11-3-9 15,10 7 9-15,-10-7 0 0,11 3 0 0,-4 3 0 16,7 0 0-16,-7 1-8 0,4-1 8 15,-4 3-8-15,-4 1 8 0,4-1-13 16,-3-3 5-16,-1 7 8 0,-3-1-29 16,4-2 1-16,-4 2 1 0,0 1 0 0,0-4 39 0,0 4 7 0,0-1 1 0,0 1 1 15,0 6-33-15,-4-7-8 0,4 1 0 0,-3-4-1 16,3-2 29-16,-4 2 5 0,1-6 2 0,3 0 0 16,0-3-35-16,0 0-6 15,0 0-2-15,0 0 0 0,0 0-18 0,0-6-4 16,3-3-1-16,-3 5 0 0,4-5-184 0,-1 3-37 0,11-13-7 15,4 3-1-15</inkml:trace>
  <inkml:trace contextRef="#ctx0" brushRef="#br0" timeOffset="36748.56">27118 6518 1074 0,'0'0'30'0,"0"0"8"0,0 0-30 0,0 0-8 0,0 0 0 16,0 0 0-16,0 0 104 0,0 0 19 0,0 0 4 0,0 0 1 15,0 0-52-15,0 0-9 0,7 6-3 0,-7-6 0 16,7 3 0-16,-7-3 0 0,4 3 0 0,3-3 0 16,0 7-51-16,0-7-13 0,0 0 0 0,0 0 0 15,0 0 54-15,0-7 8 0,0 7 2 0,4 0 0 16,-4-3-52-16,3-6-12 0,-3 6 0 15,4-7 0-15,0 7 0 0,-1-6 0 0,1-1 0 0,-1 7 0 16,-3-6 0-16,0 6 0 0,0-7 0 0,-3 7 0 16,0-3 0-16,-4 6 0 0,3-3 0 0,-3 3 0 15,0 0 0-15,0 0 0 0,0 0 0 0,0-10 0 16,0 10-48-16,-3-3-13 16,-1-6-3-16,-3 6 0 0,3-7 52 0,-3 10 12 0,0-3 0 0,0 0 0 15,7 3 0-15,-7-3 0 0,-3-3 0 0,-1 6 0 16,4-7 43-16,-4 7 11 0,4 0 2 0,-3 7 1 15,3-7-32-15,-4 6-6 0,4-3-2 0,-4 3 0 0,4 1-17 16,0-1-12-16,-3 0 1 0,3 0 1 0,0 7 18 0,0-4 4 16,3 1 1-16,-3-1 0 15,4 4-13-15,3-1-18 0,-4 1 4 0,0-1 1 0,4 1 13 0,0-1 0 16,0 1 0-16,4-1 0 0,-4 4 0 0,4-10 0 16,-4-6 0-16,3 13 0 0,4-4 0 0,-3 1 0 15,3-1 0-15,-4-3 0 0,-3-6 0 0,11 10 0 16,-1-7 0-16,-3 6 0 0,-7-9 0 0,7 4 0 15,1 2 0-15,2 0 0 16,-3-6-54-16,0 0-8 0,4 6-2 0,-4-6 0 16,3-3-102-16,1 0-21 0,-4 3-4 0,4-6-1 0</inkml:trace>
  <inkml:trace contextRef="#ctx0" brushRef="#br0" timeOffset="37256.682">27474 6396 1074 0,'0'0'30'0,"0"9"8"0,-3-3-30 0,3 7-8 0,0-1 0 0,0-2 0 15,0-1 104-15,0 1 19 0,0-4 4 0,0 3 1 16,3 1 0-16,-3-1 0 0,0-3 0 0,4 4 0 15,-4-1-52-15,3-3-11 0,1 7-1 0,-1-4-1 0,1 1-50 16,-4-1-13-16,4-3 0 0,-1 4 0 16,1-4 35-16,-1 0 1 0,1 1 1 0,-4-1 0 0,0 3-26 0,0-9-11 15,0 0 8-15,0 3-8 0,0-3 8 0,3 10-8 16,-3-1 0-16,0-9 8 0,0 0-8 0,0 0 0 16,0 0 9-16,0 0-9 0,0 0 0 0,0 0 8 15,0 0-8-15,0 0 0 0,0 0 15 0,0 0-2 16,0 0 0-16,0 0 0 0,0 0-13 0,0 0 0 15,0-6 8-15,4 0-8 0,-4-4 0 0,0-2 0 16,0-1 0-16,0 4 0 0,0-4 0 0,0 1 0 16,-4-4 0-16,4 0 0 0,-3 1 0 0,-1 2 0 15,1 1 0-15,-1-7 0 0,4 6 0 0,0 1 0 0,-3 2 0 16,3-2 0-16,0-1 15 0,3 7 0 0,-3-3 0 0,0-1 0 16,4 1-24-16,-4 2-5 0,3 1-1 15,-3 3 0-15,0 3 15 0,7-3 0 0,-3-3 0 16,-1 3 0-16,4-4 0 0,0 7 0 0,0 0 0 0,0 0-9 15,0-3-6-15,4 3-1 0,-4 0 0 0,4 0 0 32,-1-3-24-32,1 3-4 0,3-6-2 0,-3 6 0 15,3 0-14-15,0-3-4 0,-4-1 0 0,4-2-546 0,1 0-110 0</inkml:trace>
  <inkml:trace contextRef="#ctx0" brushRef="#br0" timeOffset="37884.27">27834 6446 1074 0,'0'0'30'0,"0"0"8"0,0 0-30 0,0 0-8 16,0 0 0-16,0 0 0 0,0 0 104 0,0 0 19 16,0 0 4-16,0 0 1 0,0 0-52 0,0 0-9 0,0 0-3 15,0 0 0-15,0 0-51 0,0 0-13 0,0 0 0 16,0 0 0-16,0 0 0 0,7 3 0 0,0 0 0 16,-3 0 0-16,3-3 54 0,0 3 8 0,-4-3 2 0,5 0 0 15,-5 7 0-15,4-7 0 0,-3 0 0 0,3 0 0 16,0-7-49-16,0 7-15 0,0-3 8 0,0-3-8 31,3 0-41-31,1-1-12 0,0-5-3 0,-4 6 0 0,0-4 56 0,0 4 21 0,3-7-1 0,-3 7 0 16,1-3 11-16,-5-1 1 0,4 1 1 0,-3 3 0 15,3-1-33-15,-7 1 0 0,3 0 0 0,-3-1 0 16,0-2 0-16,0 0 0 0,0-1-15 0,0 4 5 16,-3 0 10-16,-1 3 12 0,1-7-2 0,-4 10-1 15,7 0-9-15,-7 0 0 0,3 0 0 0,-3 0 0 16,0 0-24-16,0 6-8 15,0-2 0-15,-4-1-1 0,1 6 23 0,3 1 10 0,-1 2-8 0,-2-3 8 16,3 4 0-16,-4 0 0 0,1-1 0 0,3 1 0 16,-4-1 27-16,4 1 7 0,0-1 2 0,0-2 0 0,0-1-36 15,0-3 0-15,3 7 0 0,1-4 0 0,-4 1 0 16,7-7 0-16,-4 6 0 0,4-9 0 0,0 3 19 0,0 7-3 16,0-10-1-16,0 9 0 0,0-9 0 0,0 3 0 15,0-3 0-15,4 10 0 0,-1-7-4 0,1 6-1 16,3-6 0-16,-4 4 0 0,8-4-10 15,-4 0 0-15,4 0-12 0,-1 0 12 16,-3 0-36-16,4-3 1 0,-1 0 0 16,-3 0 0-16,4 7-22 0,3-7-5 0,0 0-1 0,0-7-546 15,4 7-110-15</inkml:trace>
  <inkml:trace contextRef="#ctx0" brushRef="#br0" timeOffset="38458.704">28131 5982 806 0,'0'0'17'0,"0"0"4"0,0 0 1 0,0 0 2 0,-4 6-24 0,4 6 0 0,0-5 0 0,0-1 0 16,0 0 107-16,4 4 17 0,-4-4 3 0,0 3 1 15,0 1-52-15,3-4-9 0,1 3-3 0,-4 1 0 16,3-1 0-16,1-2 0 0,3 5 0 0,0-3 0 16,-4 1-51-16,4-1-13 0,-3-2 0 0,-1 2 0 15,1-3 0-15,-1-3 0 0,1 4 0 0,-4-7 0 16,3 3 0-16,-3-3 0 0,8 3 0 0,-5 0-509 15,4-3-105-15</inkml:trace>
  <inkml:trace contextRef="#ctx0" brushRef="#br0" timeOffset="39098.649">28575 6254 1459 0,'0'0'41'0,"0"0"10"0,0 0-41 0,-4-6-10 0,4 6 0 0,0-3 0 16,-3-6 59-16,3 9 9 0,-4-3 3 0,4 3 0 16,-3-4 9-16,3 4 1 0,-7-6 1 0,0 3 0 15,-4 0-66-15,4 3-16 0,-3 3 0 0,3 0 0 16,-4 3 0-16,0 1 0 0,4 2 0 0,-3 4 0 16,-1-1 0-16,-3 1 0 0,3-1 0 0,1 7 0 15,-1-6 55-15,4 2 7 0,-3 1 2 0,3-4 0 31,3 1-103-31,-3 0-20 0,3-4-4 0,4-3-1 0,-3 4 52 0,3-1 12 0,0-9 0 0,0 6 0 16,0-6 0-16,3 7 0 0,-3-4 0 0,0-3 0 16,0 0 48-16,0 0 13 0,8 6 3 0,-1-3 0 15,0 0-52-15,0-3-12 0,0 7 0 0,0-7 0 16,3 0 0-16,-3 0 0 0,0 0 0 0,4 0 0 0,-4 0 0 16,0 0 0-16,4 0 0 0,-4 0 0 15,0 0 0-15,0 3 0 0,0-3 0 0,0 3 0 16,0-3-48-16,0 6-13 0,4-3-3 0,-8 0 0 15,4-3 52-15,-7 0 12 0,4 10 0 0,-1-4 0 0,1 0 0 0,-4 1 0 16,0-7 0-16,0 6 0 0,0 3 0 0,-4 1 0 16,4-1 0-16,-7-3 0 0,4 7 0 0,-4-1 0 15,-4-2 0-15,1-1 0 0,-1 4 0 0,-3-1 0 16,3-2 0-16,-3-1 0 0,0-3 48 16,0 7 13-16,0-7 3 0,3 1 0 15,1-1-103-15,3-3-20 0,-4-3-4 0,0 0-1 16,4-3 52-16,0-3 12 0,0 6 0 0,-3-7 0 0,3-2 0 0,0-1 0 0,0 4 0 15,-1-3 0 1,1-1-208-16,0 1-38 0,4 3-8 0,-1-1-2 0</inkml:trace>
  <inkml:trace contextRef="#ctx0" brushRef="#br0" timeOffset="39982.997">29528 6530 1378 0,'0'0'30'0,"0"0"6"0,-8-6 2 0,8 6 2 0,0 0-32 0,-3-6-8 0,3 6 0 0,-4-3 0 16,4 3 75-16,-7-3 13 0,4-4 4 0,3 7 0 15,0 0-45-15,-7 0-9 0,0-3-2 0,0 3 0 16,0 0-8-16,-4-3-3 0,4 3 0 0,0 0 0 16,-4 3 1-16,4-3 0 0,-3 3 0 0,3-3 0 15,-4 0-26-15,0 7 0 0,-3-4 0 0,4 0 0 0,-1-3 0 16,1 9 0-16,-1-6 0 0,4 4 0 0,-4-1 0 0,1 3 0 16,3-2 0-16,0-1 0 0,0 0 0 0,-4 0 0 15,4 4 0-15,3-4 0 16,-3 0 0-16,7-6 0 0,0 0 8 0,0 0-8 0,0 0 8 0,0 0-8 15,0 0 12-15,0 0-4 0,4 7-8 0,-1-1 10 16,1 0-10-16,3 0 10 0,0 1-10 0,4-4 0 16,-4 0 0-16,3 0 0 0,1 0 0 0,-1-3 0 15,1 0 0-15,3 0 0 0,-3-3 0 0,-1 0 0 16,1 0 0-16,0 0 0 0,-1-4 0 0,1 4 0 16,-4-6 0-16,0 9 0 0,0-6 0 0,0-1 0 0,-4 1 9 15,4 0-9-15,-3-4 10 0,0 10-2 16,-4-6-8-16,0 6 12 0,3-6-12 0,-3 6 11 15,0 0-11-15,0 0 10 0,0-3 3 0,0 3 1 0,0 0 0 0,0 0 0 16,0 0 7-16,0 0 2 0,-7-3 0 0,0 6 0 16,7-3-37-16,-7 3-7 0,0 3-2 0,3 0 0 15,4-6 23-15,-3 7 0 0,3-7 0 16,-4 6 0-16,4 3 0 0,4-2 0 0,-4-1 0 0,3 3 0 16,1-6-16-16,3 4 4 0,0-1 0 0,0 0 1 15,4-3 19-15,-4 4 3 0,3-1 1 0,1-6 0 31,3 6-36-31,-3-3-6 0,3 1-2 0,-4 2 0 0,1-3-135 0,-1 0-27 16,1 3-6-16,3-3-514 0</inkml:trace>
  <inkml:trace contextRef="#ctx0" brushRef="#br0" timeOffset="41195.117">30120 6502 914 0,'0'0'25'16,"0"0"7"-16,0 0-32 0,0 0 0 0,0 0 0 0,0 0 0 0,0 0 90 0,0 0 11 16,-7-3 3-16,7 3 0 0,0 0-29 0,0 0-6 0,0 0-1 0,0 0 0 15,0 0-9-15,0 0-3 0,0 0 0 16,0 0 0-16,0 0-8 0,0 0-1 0,0 0-1 0,0 0 0 15,0 0-27-15,0 0-6 0,0 0-1 0,0 0 0 16,0 0 4-16,0 0 1 0,0 0 0 0,0 0 0 16,0 0-17-16,0 0 0 0,0 0 8 0,0 0-8 15,-3 6 8-15,-1 1-8 0,4-7 9 0,0 6-9 16,0 3 16-16,0 1-4 16,0-1 0-16,4-3 0 0,-4 7 1 0,3-4 0 0,1-6 0 0,-4 10 0 15,3-4 5-15,1 1 1 0,-1 2 0 0,4-9 0 16,-7-3 5-16,4 10 0 0,3-4 1 0,-4 0 0 15,4 1-17-15,-3-1-8 0,0 0 8 0,-1-3-8 16,4 1 20-16,-3 2-2 0,-1 0 0 0,4-3 0 16,-3 0-10-16,-4-3-8 0,7 3 9 0,-4-3-9 15,-3 0 14-15,7 7-3 0,0-7-1 0,0 0 0 16,1 0 15-16,-1-7 3 0,0 4 1 0,0 0 0 16,0-3-9-16,0-3-3 0,0 2 0 0,0 1 0 15,-4 0-4-15,1-1-1 0,3 1 0 0,-3 0 0 0,-1-4-12 16,-3 4 0-16,4-3 0 0,-1-1 0 15,1 10 0-15,-4 0 0 0,0-6 0 0,0 6 0 0,0 0 0 0,3-3 0 16,-3 3 0-16,0 0-10 0,0 0 2 0,0 0 0 16,0 0 0-16,0 0 0 0,0 0 0 0,0 0 0 15,0 0 0-15,0 0 0 16,0 0 8-16,0 0 0 0,7 3 0 0,-3 0 0 0,3 0 0 0,0-3-12 16,0 7 12-16,-4-7-12 0,1 3 12 0,-4-3 8 15,7 3-8-15,-3-3 11 0,-1 9-11 0,4-6 0 16,-3 7 0-16,-4-10 0 0,0 0 0 0,3 6 0 15,1 0 0-15,-1 4 0 0,1-7 0 0,-1 10 0 0,-3-7 0 16,4 3 0-16,-1-6 0 0,1 0 0 0,-4-3 0 0,3 7 0 16,5-4 0-16,-5 0 8 0,-3-3-8 0,7-3 8 15,0 0 10-15,0-4 2 0,0 4 0 0,-3 0 0 16,3-3-20-16,0-3 0 0,0 2 0 16,-4 1 0-16,5 0 0 0,-1-1 0 0,-4 7 0 0,4-3 0 15,-3 0 29-15,-1-3 3 0,1 3 0 0,-1-4 0 16,1 1-32-16,-1-3-20 0,-3-1 4 0,4 4 0 15,-1-3 16-15,-3-4 0 0,4 4 0 0,-4-4 0 16,3-6 0-16,-3 7 0 0,0-4 0 0,0-3-10 16,0 4 10-16,0-1-13 0,-3-3 5 0,-1-3 8 15,4 7-48-15,-3-4-3 16,-1 6 0-16,1 1 0 0,-1 2 34 0,4 4 6 0,-3-3 2 0,-1-1 0 16,4 10-31-16,0 0-5 15,0 0-2-15,0 0 0 0,0 0-32 0,0 0-6 0,0 0-2 16,0 0 0-16,0 0-156 0,0 0-31 0</inkml:trace>
  <inkml:trace contextRef="#ctx0" brushRef="#br0" timeOffset="41854.2">30773 6524 1090 0,'0'0'31'0,"0"-6"6"0,0 0-29 0,0-4-8 0,0 4 0 0,0 0 0 16,0-1 80-16,0 1 14 0,3 0 3 0,-3 6 1 15,0 0-37-15,-3-6-7 0,3 6-2 0,-4-7 0 16,4 7-12-16,0 0-2 0,-7-3-1 0,7 3 0 16,-7-3-7-16,0 3-2 0,0 0 0 0,0 0 0 15,0 3 12-15,-4 0 3 0,4-3 0 0,0 7 0 16,-3-1-11-16,-1 3-3 0,4-6 0 0,-4 10 0 16,1-4-15-16,-1 4-3 0,4-1-1 0,-3 4 0 0,-1 0-10 15,4-1 0-15,0-2 0 0,0-4 0 16,3 4 0-16,-3-1 0 0,4 1 0 0,-1-4 8 0,4 1-8 15,0-1 10-15,0-2-10 0,4 5 10 0,-4-6 17 0,3-3 3 16,4 4 1-16,-3-1 0 0,3 0-31 16,4-3 0-16,-4 1 0 0,3-4 0 0,1 6 0 15,-1-3 0-15,1-3 0 0,0-3 0 16,-1-3-32-16,1 2-7 0,-1-5-1 0,1 6 0 16,-1-10 18-16,1 4 3 0,-4 0 1 0,0-4 0 0,0 10 18 0,-3-7 0 15,-1 4 0-15,1-3 9 0,-1-1-9 0,1-5-11 16,-4 2 3-16,3-3 0 0,-3 10 8 0,0-3 0 15,0-1 0-15,0 4 0 0,0 0 11 0,0 6-3 16,0-10 0-16,0 10 0 0,0 0-8 0,0 0 0 0,0 0 0 16,0 0 0-16,0 13 0 0,0-4-9 0,0 1 9 0,0 2-10 15,0 1 18-15,0-1 3 0,0-12 1 16,0 13 0-16,0-1-12 0,0 4 8 0,0-3-8 0,0-1 8 16,4-5 0-16,-4 8 0 0,3-9 0 0,1 7 0 15,-1-4-8-15,1-5 0 0,3 5 0 0,0-3 0 16,-3-3 0-16,3 1-11 0,-4-4 3 0,4 0 0 31,0 0-52-31,-3 6-9 0,3-3-3 0,3 0-788 0</inkml:trace>
  <inkml:trace contextRef="#ctx0" brushRef="#br0" timeOffset="42292.352">30984 6421 1198 0,'0'0'26'0,"0"0"6"0,0 0 0 0,0 0 3 0,0 0-35 0,0 0 0 0,0 0 0 0,0 0 0 16,0 0 94-16,0 0 12 0,4 3 2 0,-4 6 1 16,4-6-42-16,-1 10-9 0,1-7-2 0,-1-3 0 15,1 10-22-15,-1-4-5 0,1 1-1 0,3-1 0 16,0 4-12-16,0-1-4 0,0-6 0 0,4 7 0 15,-4-4-12-15,3 1 0 0,-3-1 8 0,4-3-8 16,-4 4 0-16,0-1 0 0,0-6 0 0,0 7 0 16,0-7-10-16,0 6-5 0,-3-6-1 0,-1 4 0 15,4-7-7-15,-3 0-1 0,-4 0-1 0,0 0 0 16,3 6-31 0,-3-6-7-16,4 3-1 0,-4-3-429 0,3 6-87 0</inkml:trace>
  <inkml:trace contextRef="#ctx0" brushRef="#br0" timeOffset="42719.998">31235 6411 1177 0,'0'0'25'0,"0"0"6"0,0 0 1 0,0 0 2 0,-7 10-34 0,7-10 0 0,0 0 0 0,0 0 0 16,-4 3 87-16,1 9 10 0,-4-2 3 0,3-1 0 15,1 1-25-15,-1 5-5 0,1-2-1 0,-4-1 0 16,3 1-35-16,-3 6-7 0,0-4-2 0,3 4 0 15,-3 0-16-15,0-3-9 0,0 2 10 0,0 4-10 16,0 4 12-16,0-5-4 0,0 5-8 0,0 2 12 16,0-3-12-16,0 3 0 0,0 0 8 0,0 1-8 15,-4-1 0-15,4 0 0 0,-3 0 0 0,3 0 0 16,-4 4 0-16,0-1 0 0,4-9 0 0,-3 0 0 16,-1-3 8-16,1 12 0 0,-1-9-8 0,4 0 12 15,0-3 8-15,0 0 0 0,0-7 1 0,0 4 0 16,0-7-21-16,3-2-12 0,-3-1 2 0,7-6 0 15,0 0-10-15,0 0-1 0,0 0-1 0,0 0-554 16,0-6-112-16</inkml:trace>
  <inkml:trace contextRef="#ctx0" brushRef="#br0" timeOffset="43826.62">31521 6142 862 0,'0'0'24'0,"0"0"6"0,0 0-30 0,-4 9 0 0,4-9 0 0,0 0 0 16,-7 6 76-16,7-6 10 0,0 0 2 0,0 0 0 16,-3 7-11-16,3-7-1 0,0 0-1 0,0 0 0 15,-4 6-2-15,4-6 0 0,-3 6 0 0,3-6 0 16,0 0-18-16,0 9-4 0,3-5-1 0,-3 5 0 16,0-9-29-16,4 6-5 0,3 1-2 0,-7-7 0 15,3 3 13-15,1 3 2 0,3-3 1 0,-4 3 0 16,1-2-16-16,-4-4-3 0,7 3-1 0,0-3 0 15,0 9 2-15,-3-6 0 0,3-3 0 0,0 3 0 0,0 4 0 0,0-1 0 16,0 0 0-16,0 0 0 16,3 1-1-16,-3-1 0 0,4-3 0 0,0 0 0 15,-1 7 5-15,-3-1 2 0,7 0 0 0,-7-2 0 0,4-1-18 0,0-3 0 16,-1 0 8-16,-3 4-8 16,-3-1 0-16,3 0 0 0,-4-3 0 0,1 3 0 0,3-2 0 0,-7-4 0 15,3 3 0-15,-3-3 0 0,8 0 0 0,-5 6 0 16,-3-6 0-16,7 3 0 0,-7-3 0 0,4 3 0 15,-4-3 0-15,3 7 0 0,-3-7 0 0,4 6 0 16,-4-6 0-16,0 0 0 0,0 0 0 0,0 3 0 16,3 3 0-16,-3-6 0 0,0 7 0 0,0-7 0 15,-3 6 0-15,3 6 0 0,0-5 8 0,-4-1 2 0,1 3 0 16,-1 1 0-16,1-7-10 0,-4 9 0 16,3-5 0-16,0 2 8 0,-3 4 1 0,4-7 0 0,-4 6 0 0,0 1 0 15,-4-4-9-15,1 4 0 0,3-1 0 0,-4 1 0 16,0-4 0-16,-3 1 0 0,7-7 0 0,-3 6 0 15,-1 1 0-15,4-4 0 0,0 3 0 0,0-2 0 16,0-1-8-16,3 0 8 0,1 1 0 16,-1-1 0-16,4-6 0 0,0 0 0 0,0 0-9 0,0 0 9 15,0 0 0-15,0 0 0 0,-7 6 0 0,7-6 0 16,0 0 0-16,0 0-12 0,0 0 12 0,0 0-10 31,0 0-23-31,0 0-5 0,0 0-1 0,0 0 0 0,0 0-27 0,0 0-6 16,0 0 0-16,0 0-1 0,0 0-140 0,0 0-28 15,0 0-6-15,0 0-1 0</inkml:trace>
  <inkml:trace contextRef="#ctx0" brushRef="#br0" timeOffset="44871.807">31905 6182 903 0,'0'0'20'0,"0"0"4"0,0 0 0 0,0 0 2 0,0 0-26 0,-10 7 0 0,3-1 0 0,0-3 0 16,-1 0 23-16,8-3-1 0,0 0 0 0,-7 0 0 15,7 0 19-15,-7 3 4 0,0 0 1 0,7-3 0 16,0 0 11-16,0 0 3 0,0 0 0 0,0 0 0 16,0 0 12-16,0 0 4 0,0 0 0 0,0 0 0 0,0 0-20 0,0 0-3 15,0 0-1-15,0 0 0 16,0 0-28-16,0 0-5 0,0 0-2 0,0 0 0 0,0 0 18 0,0 0 3 16,0 0 1-16,0 0 0 0,0 0-25 0,0 0-5 15,0 0-1-15,0 0 0 0,-7 4-8 0,7-4 8 16,0 0-8-16,0 0 8 0,0 0-8 0,0 0 8 15,0 0-8-15,0 0 8 0,0 0-8 0,0 0 8 16,0 0-8-16,0 0 8 0,0 0 6 0,0 0 1 16,0 0 0-16,0 0 0 0,0 0 12 0,0 3 2 15,0-3 1-15,4 6 0 0,-1-3-16 0,1 7-3 16,3-7-1-16,-4 3 0 0,4 0-10 0,-3-3 10 0,3 4-10 16,0-1 10-16,-3 0-10 0,3-6 10 0,-4 13-10 0,4-7 10 15,0-3-10-15,0 0 0 0,0 4 9 0,1-1-9 16,-1 0 0-16,0-3 0 0,0 3 0 0,0 1 0 15,0-1 0-15,0 0 0 0,0 1 0 0,0-1 0 16,4 0 0-16,-4-3 0 0,0 7 0 0,3-7 0 16,1-3-9-16,-1 9 9 0,-3-6-10 0,4-3 10 15,-4 10-10-15,0-7 10 0,0 3-10 0,0-3 10 16,0-3-8-16,0 0 8 0,-3 0 0 0,-4 0-9 16,0 0 9-16,7 7 0 0,-7-7 0 0,0 0 0 15,3 3 0-15,-3-3 8 0,0 0-8 0,0 0 0 16,0 0 0-16,0 0-18 0,4 0 3 0,-4 0 1 15,0 0 14-15,0 0 0 0,0 0 0 0,0 0 0 16,0 0 0-16,0 0 10 0,0 0-2 0,0 0 0 16,0 0-8-16,0 0 0 0,0 0 0 0,0 0 0 15,0 0 0-15,0 0 0 0,0 0 0 0,0 0 0 16,0 0 0-16,-7 3 0 0,7-3-8 0,-4 12 8 0,-3-5 0 16,4-1 0-16,-1 3 0 0,-3-2 0 0,4-1 0 15,-4 3 0-15,3 1 0 0,-3-1 0 0,4-3 0 0,-4 4 0 16,-1-7 0-16,5 9 0 0,-4-2 0 0,0-1 0 15,0 1 0-15,0-4 0 0,3 3 0 0,1 1 0 16,-1-4 0-16,-3 3 0 0,4 1 0 16,-1-7 0-16,0 9 0 0,4-12 0 0,0 0-9 0,0 0 9 15,-3 7 0-15,-4-1 0 0,3 0 0 0,1-3 8 16,-4 10 0-16,3-7 1 0,4-6-21 0,-3 7-5 0,3-7-1 16,-4 6 0-1,1 3-7-15,3-3-2 0,0-6 0 0,0 0 0 16,-4 7-12-16,4-7-2 0,0 0-1 0,0 0 0 15,0 0-6-15,0 0 0 0,0 0-1 0,-3 6 0 16,3-6-7-16,0 0-2 0,0 0 0 0,0 0 0 16,0 0-32-16,0 0-6 0,0 0-2 0,0 0 0 15,0 0-94-15,0 0-20 0</inkml:trace>
  <inkml:trace contextRef="#ctx0" brushRef="#br0" timeOffset="148347.414">13173 4765 1094 0,'0'0'24'0,"0"0"4"0,0 0 2 0,0 0 2 0,0 0-32 0,0 0 0 0,0 0 0 0,-4 0 0 0,4 0 76 0,-3-6 10 16,3 6 2-16,-4-7 0 0,4 7-9 0,0 0-2 16,-3-6 0-16,-1 0 0 0,4 6-8 0,-3-3-1 15,-4-4-1-15,3 4 0 0,0-6-21 0,4 9-4 16,-7 0-1-16,4-3 0 0,-1-7-20 0,-3 7-4 16,4-6-1-16,-4 3 0 0,0 2-16 0,0-8 0 15,3-1 0-15,-3 10 0 0,3-6 8 0,-3 6-8 16,4 0 0-16,-4-4 0 0,0 4 32 0,0 3-1 15,7 0 0-15,-7 0 0 0,0 10-8 0,-4-10-2 16,4 6 0-16,-4 3 0 0,4 4-4 0,-3-4-1 16,-1 1 0-16,1 2 0 0,3-6 7 0,-4 7 1 0,4 3 0 15,0-4 0-15,3 1-24 0,-3-7 0 16,0 10 0-16,4-4 0 0,-1-6 0 0,-3 7 14 0,4-7-3 0,-5 4-1 16,5-4-10-16,-1 0 0 0,1 0 0 0,-1 4 0 15,4-10 0-15,0 0 0 0,0 0 0 0,-3 3 0 16,3 6-8-16,-4-2 8 0,4-7 0 0,0 0 0 15,0 0 0-15,0 6 0 0,0-6-9 0,0 9 9 16,0-9 0-16,0 0 0 0,0 0 0 0,4 4 0 16,-4-4 0-16,3 9-12 0,1-6 12 0,-4-3-13 15,0 0 13-15,7 0 0 0,-7 0 12 0,7 0-12 16,0 0 0-16,0 0-11 0,4-3 0 0,-1 0 0 16,1-3 11-16,3-1 12 0,0 1-2 0,0-3-1 15,4-4-9-15,-4 0 0 0,0 4 0 0,4-7 0 16,-1-6 0-16,-3 7-17 0,4-4 4 0,0 0 1 15,-1-3 12-15,1 3 0 0,-4-3 0 0,0-3 0 0,0 0 0 0,-3 0 0 16,0-6 0-16,-1 6 0 0,1-3 10 0,-4-4-10 16,0-2 8-16,-4 5-8 0,1-2 10 0,-1-3-10 15,-3-1 12-15,-3 7-12 0,-4-3 12 0,3 5-4 16,-3-2 0-16,0 0-8 0,0 0 9 0,0 3-9 16,0 3 0-16,0 0 9 0,-4 3-9 0,1 3 0 15,3 1 9-15,-4-1-9 0,8 3 0 0,-4-2 0 16,0 5 0-16,-1 1 8 0,1 6-8 0,4-7 0 15,-1 4 0-15,4 6 0 0,-7-6 0 0,0 6 0 16,7 0 0-16,0 0-8 0,-7-3 8 0,7 3-13 16,-10 3 5-16,10-3 8 0,0 0-9 0,-7 0 9 0,7 0 0 15,-8 9 0-15,1-3-18 0,0 1 3 0,0-1 1 16,4 0 0-16,-1 4 14 0,1 2-9 16,3 1 9-16,0-4-8 0,0 4 8 0,0-1-10 0,0 4 10 0,3 3-10 15,1 0 10-15,-4-1 0 0,3 1 0 0,1 0 0 16,-1 0 21-16,1-7 0 0,-1 7 0 0,1 0 0 15,3 0-31-15,-3-3-6 0,-1 2-2 0,4 4 0 16,0-3 18-16,4 3 0 0,-8-9 0 16,4 9 0-16,0-7 0 0,-3 1 14 0,3 0-4 0,-3-4-1 15,-1 1-9-15,1 5 8 0,-1-5-8 0,1 0 8 16,-1 2-8-16,1-2 0 0,-4-1 9 0,0-2-9 16,0 2 9-16,0 1-9 0,0 2 12 0,0 1-12 15,0 0 12-15,-4 0-12 0,4-1 12 0,-3 1-12 16,-1 0 8-16,4-4-8 0,-3 7 0 0,3-3 0 15,-4-1 0-15,1 1 0 0,3 6 0 0,-4-3 0 0,4 0 0 16,0-4 0-16,0 4 0 0,-4 0 0 0,4-3 0 16,0 5 0-16,0-5 0 0,0 0 0 0,0-4 0 15,0 1 0-15,0-1 0 0,0-2 0 0,4-4 0 0,-4 10 0 16,4-13 0-16,-1 3 0 0,-3-6 0 0,0 0 0 16,4 7 0-16,-4-7 0 0,3 3 0 0,-3-3 0 15,0 0 0-15,0 0 0 0,0 0-9 0,0 0-3 16,0 0 0-16,0 0 0 15,0 0-39-15,0 0-8 0,0 0-1 0,0 0-1 16,0 0-139-16,0 0-28 0,0 0-6 0</inkml:trace>
  <inkml:trace contextRef="#ctx0" brushRef="#br0" timeOffset="149403.479">13349 4687 1160 0,'0'0'32'0,"0"0"9"0,0 0-33 0,0 0-8 16,0 0 0-16,-3 3 0 0,-1 6 67 0,4-9 11 0,0 0 2 0,0 0 1 15,-3 6-31-15,-1 1-6 0,4-7-2 0,0 6 0 16,0-6-6-16,-4 9 0 0,4-9-1 0,0 7 0 16,0-7-7-16,-3 6 0 15,3 3-1-15,0-6 0 0,0-3-3 0,0 0-1 0,0 0 0 0,0 0 0 16,3 10 4-16,-3-10 1 0,0 3 0 0,0-3 0 15,0 0 4-15,0 0 0 0,0 0 1 0,0 0 0 16,0 0 4-16,0 0 1 0,0 0 0 0,0 0 0 16,8 9-6-16,-8-9-2 0,7 0 0 0,-7 0 0 15,3 4-16-15,4-1-3 0,0-3-1 0,0 3 0 16,-3-3-10-16,3 3 0 0,0-3 0 0,0 0 0 16,0 6 0-16,0-3 0 0,0-3 8 0,0 0-8 15,0 3 0-15,0-3 0 0,4 0 0 0,-4 7 0 16,0-7 0-16,0 0 0 0,0 0 8 0,4-7-8 15,-4 7 0-15,0 0 0 0,-4-3 0 0,4 3-11 16,0-3 34-16,-3-3 6 0,0 6 2 0,-4 0 0 0,0 0-17 16,0 0-3-16,0-9-1 0,3 5 0 0,-3-5 0 15,4 6 0-15,-4 3 0 0,0-10 0 0,0 10 1 0,0-3 0 16,-4-6 0-16,4 9 0 16,0 0-11-16,4 0 0 0,-4 0 9 0,0 0-9 0,0 0 0 0,0 0 0 15,0 0 0-15,-4-6 0 0,4 6 0 0,-7-4 0 16,7 4 0-16,-7-3 0 0,0 0 0 0,0 3 0 15,-4-6 0-15,4 6 0 0,-3 6 0 0,-1-3 0 16,4-6 0-16,-4-3 0 0,4 6 0 0,-3 0-12 16,3 0 4-16,0 0 0 0,0 6-8 0,7-6-2 0,-7 3 0 15,7-3 0-15,-8 0 18 0,8 0-8 16,0 0 8-16,0 0 0 0,-7 3-9 0,7-3 9 0,-3 7 0 16,3-7-9-16,0 0 9 0,-7 3-12 15,7-3 12-15,-4 9-12 0,4-9 12 0,0 3 0 0,-3 10 0 0,3-4-8 16,-4-2 8-16,4-1-10 0,0 6 10 0,0-2-10 15,0 2 10-15,0 1 0 0,0-1 0 0,0 1 0 16,-3 0 0-16,3-1-8 0,0-2 8 0,0 8 0 16,0-5 0-16,0 3 0 0,0-7 0 0,0 4 0 15,-4-1 0-15,4-3 0 0,0 1 8 0,-3-4-8 16,3 4 0-16,0-1 0 0,0-9 0 0,0 6 8 16,0 1-8-16,3-4 0 0,1 9 0 0,-4-12 0 15,3 10 0-15,1-4 0 0,-1 3 0 0,1-2-8 16,3-4 8-16,0 6 16 0,0-6-4 0,0 3-1 15,0 4-33-15,0-7-6 16,4 0-2-16,-4 0 0 0,0 0 6 0,3 1 0 0,-3-1 1 0,1-3 0 16,-1 0-33-1,3 0-8-15,-3 0 0 0,4 0-1 0,-4 0-24 0,0-3-5 16,-7 3-1-16,7 0 0 0,0-4-109 0,0 1-23 0,14-3-4 16,-3 3-1-16</inkml:trace>
  <inkml:trace contextRef="#ctx0" brushRef="#br0" timeOffset="150158.291">13684 4671 622 0,'0'0'13'0,"0"0"3"0,0 0 1 0,-3-3 2 0,-1-7-19 0,4 10 0 0,-3 0 0 0,3 0 0 16,0 0 79-16,0 0 12 0,0 0 2 0,-7 0 1 15,7 0-27-15,-7 0-6 0,0 7-1 0,-1-1 0 0,8 6 12 16,-3-8 1-16,3 2 1 0,0-6 0 0,0 0-5 16,0 6-1-16,0-6 0 0,0 0 0 0,0 0-12 0,0 6-4 15,0 4 0-15,0-10 0 0,3 3-6 16,1 9-2-16,-4-12 0 0,0 0 0 0,7 4-6 0,-3 2-2 16,-1 0 0-16,-3-6 0 0,7 6-9 0,-3 1-3 15,-1-1 0-15,1 0 0 0,3 1 0 0,-4 2-1 16,1-3 0-16,-1 0 0 0,1 7 0 0,-1-4 0 15,1 1 0-15,-1-1 0 0,1-3 6 0,3 7 2 16,-3 0 0-16,3-1 0 0,-4-2-10 0,4 2-1 16,-3-3-1-16,-1 1 0 0,1-1-11 0,-1-2-8 15,-3-7 9-15,4 0-9 0,-4 0 8 0,0 0-8 16,0 0 0-16,0 0 9 0,7 6 1 0,-7-6 0 16,0 0 0-16,7 0 0 0,0-6-2 0,-3 2-8 0,-1-2 12 15,-3 0-4-15,0 6-8 0,4-6 12 0,-4-1-12 16,3 1 12-16,-3-6-12 0,0 8 0 0,0-2 0 0,0 0 8 15,0 6-8-15,0 0 0 0,0 0 0 0,0 0 8 16,0 0-8-16,0 0 0 0,0 0 0 0,0 0 0 16,0 0 0-16,0 0 0 0,0 0 0 15,0 0 0-15,0 0-10 0,0-6 10 0,4-1 0 0,-4 7-9 16,0-6 9-16,3 0 0 0,1-4 0 0,-1 1-8 16,1-4 8-16,-1 4 0 0,4-7 0 0,0 1 0 15,-3-1 0-15,3 0 0 0,0-3 0 0,-3 1-8 16,3-1 8-16,-4-3-10 0,1 3 10 0,-1 7-10 15,-3-7-2-15,4 3-1 0,-4 3 0 0,0-2 0 16,3 2-14-16,-3 10-2 16,0-6-1-16,0 9 0 0,0 0-16 0,0 0-3 0,0 0-1 15,0 0 0 1,0 0-8-16,0 0-2 0,0 0 0 0,0 0 0 0,0 0-16 0,4 9-4 0,-1-6-1 16,1 7-498-16,-1-7-99 0</inkml:trace>
  <inkml:trace contextRef="#ctx0" brushRef="#br0" timeOffset="150607.988">14051 4599 1404 0,'0'0'31'0,"0"0"6"0,0 0 2 0,0 0 0 0,0 0-31 0,0 0-8 0,0 0 0 0,0 0 0 16,0 0 16-16,0 0 1 0,0 0 1 0,-3 12 0 15,-1-5-18-15,1-1 0 0,-1 10-13 0,1-10 5 16,3 13 8-16,0-7 0 0,3-2 0 0,-3 2 0 16,4 4 32-16,-1-1 9 0,1 4 2 0,-1-3 0 0,4 3 16 0,0-4 3 15,-3 7 1-15,3-6 0 0,-4 3 1 16,4-3 0-16,0-4 0 0,-3 4 0 16,0-10-32-16,-1 3-5 0,-3-9-2 0,0 0 0 0,0 0 5 15,7 7 1-15,-7-7 0 0,0 0 0 0,0 0-31 0,0 0 0 16,0 0 0-16,0 0 0 0,0-3-11 0,0-4-5 15,0 1 0-15,0-6-1 16,-3 5-118-16,-1-5-23 0,1 2-5 16,3-2-647-16</inkml:trace>
  <inkml:trace contextRef="#ctx0" brushRef="#br0" timeOffset="150933.868">14062 4307 578 0,'0'0'16'0,"0"0"4"0,3 6-20 0,1-2 0 0,-1 5 0 0,1-6 0 0,-1 6 13 0,-3-9-1 15,7 4-1-15,-7-4 0 0,4 0-2 0,-1 9 0 16,-3-9 0-16,0 0 0 16,8 3-9-16,-8-3 0 0,3 3 0 0,4 4 0 15,-3-7-39-15,-1 9-3 0</inkml:trace>
  <inkml:trace contextRef="#ctx0" brushRef="#br0" timeOffset="151774.86">14489 4611 1350 0,'0'13'29'0,"0"-4"7"0,0 1 0 0,0-1 3 0,0-3-31 0,-4 4-8 0,4-7 0 0,0 9 0 0,0-2 64 15,0-4 11-15,0-6 2 0,0 0 1 0,0 0-17 0,0 0-3 16,0 0-1-16,0 0 0 0,0 0 3 0,0 0 0 16,0 0 0-16,-11 3 0 0,4 0-41 0,7-3-8 15,-7 0-2-15,7 0 0 0,-7 0-9 0,7 0 8 16,0 0-8-16,-7 7 8 0,7-7-8 0,0 0 8 15,0 0-8-15,0 0 8 0,0 0-8 0,0 0 8 16,-7 3-8-16,7-3 8 0,0 0-8 0,0 0 0 16,0 0 0-16,0 0 0 0,0 0 0 0,0 0 0 15,0 0 0-15,0 0 0 0,0 0 0 0,0 0 0 16,0 0 0-16,0 0-11 0,0 0 11 0,0 0-8 16,0 0 8-16,0 0-8 0,0 0 8 0,0 0-8 15,0 0 8-15,0 0-8 0,0 0 8 0,0 0-8 16,0 0 8-16,4 9-8 0,-4 1 8 0,3-4 0 0,1 3 8 0,3 1-8 15,-4-4 14-15,1 3-2 0,-1-2 0 0,4-1 0 16,-3 3-3-16,0-6-1 0,3 7 0 0,-4-7 0 16,1 6 0-16,-1-2 0 15,8-4 0-15,-4 0 0 0,-4 0-8 0,4 0 0 0,0 0 0 0,1 0 0 16,-1-3 0-16,0 7 0 0,-4-4 0 0,4 0 0 16,-3-3 0-16,-1 9 0 0,4-2 0 0,-3-1 0 15,-1 0 0-15,4 1 0 0,-3 5 0 0,-1-3 0 16,1 4 0-16,0-4 0 0,-1 4 0 0,1-4 0 15,-1 1 0-15,-3-1 0 0,0 1 9 0,4-1-9 16,-4 4 16-16,0-4 0 0,0 0-1 0,0-2 0 16,0 5-2-16,0-2 0 0,3-1 0 0,-3-3 0 15,0 4-1-15,0-4-1 0,-3 0 0 0,3 4 0 16,0-10-3-16,-4 6 0 0,-3 3 0 0,0-2 0 0,7-7 1 16,-11 3 0-16,11-3 0 0,-10 0 0 0,3 0-9 15,-7 0 0-15,3 0 0 0,1-3 8 0,2-1-22 16,-2-2-5-16,-1 0-1 0,1-4 0 15,-1 4-10-15,-3-6-2 0,3 5-1 16,1-2 0-16,3 0-4 0,0-1-1 0,0 4 0 16,0 0 0-16,3-1-9 0,1 1-1 0,3 6-1 0,0 0 0 15,0 0-21-15,0 0-4 0,0 0-1 0,0 0 0 16,0 0-114-16,3 6-23 0,-3-6-5 0,11 7-1 16</inkml:trace>
  <inkml:trace contextRef="#ctx0" brushRef="#br0" timeOffset="152513.346">14743 4765 1220 0,'0'0'34'0,"0"0"9"0,0 0-35 0,0 0-8 0,0 0 0 0,0 9 0 0,0-2 45 0,0-1 7 16,3 0 2-16,1-3 0 0,-4 0 16 0,0-3 3 15,3 10 1-15,-3-7 0 0,4 10-12 0,-1-7-2 16,1-3-1-16,3 3 0 0,-4 0-13 0,1 4-2 16,3-1-1-16,0-2 0 0,0-1-12 0,0 0-3 15,4 0 0-15,-1-2 0 0,1 2-11 0,-1 0-2 16,-3-6-1-16,8 0 0 0,-5 0 0 0,1 0 0 16,-1-3 0-16,1 0 0 0,3-7-5 0,-3 4-1 15,-4-6 0-15,0-1 0 0,0 0 0 0,-4 1-8 16,1-4 12-16,-1-3-4 0,1 1 3 0,-1 2 0 0,-3 0 0 15,4 1 0-15,-4-1-3 0,0 3 0 0,0-2 0 0,-4 2 0 16,1 1-8-16,-4-1-17 0,3 4 4 16,-3 6 1-16,0-13 12 0,4 13 0 0,-4 0-10 15,7 3 10-15,0 0-15 0,-7 0 2 0,7 0 0 0,-7 0 0 16,3 3 13-16,0 0 10 0,-3 3-2 0,4 4 0 16,-1-4-25-16,1 6-6 0,3 1-1 0,-4 3 0 15,1-10 24-15,-1 6 0 0,4 1 0 0,-3-1 0 16,3 4 0-16,-4-3 0 0,4 2 0 0,-3-2 8 15,-1-1 10-15,4 1 2 0,0 3 0 0,0-7 0 16,0 0-20-16,0 4 0 0,0-4-11 0,0 1 11 16,0-1 0-16,0-2 0 0,4 2 0 0,-1-6 0 15,-3 10 0-15,4-4 0 0,-4-3 0 0,3 1 0 16,1 2 0-16,-1 0 0 0,1-2 0 0,-1-1 0 16,4 3 0-16,0-2 0 0,1 2 0 0,2-6 0 0,-3 7 0 15,4-1-20-15,-4 0 4 0,0-2 0 0,7-1 16 0,0 0 0 16,0 4-8-16,0-1 8 0,0-3-14 0,1 4 1 15,2-10 0-15,-3 9 0 16,4-6-3-16,-4 3-1 0,0 1 0 0,0-1 0 16,-3-3-22-16,3 0-4 0,0 0-1 0,0 1 0 15,-3-1-40-15,3-3-9 0,-4 0-2 0,5 0-417 16,-5 0-83-16</inkml:trace>
  <inkml:trace contextRef="#ctx0" brushRef="#br0" timeOffset="159040.481">3859 7963 903 0,'0'0'20'0,"0"0"4"0,0 0 0 0,0 0 2 0,0 0-26 0,0 0 0 0,0 0 0 0,0 0 0 16,0 0 79-16,0 0 10 0,0 0 3 0,0 0 0 16,0 0-32-16,0 0-7 0,-3-9-1 0,3 9 0 15,0-3-24-15,0 3-6 0,0 0-1 0,0 0 0 0,0 0-21 0,0 0 0 16,0 0 0-16,0 0 0 15,0 0 0-15,0 0 0 0,0 0 0 0,0 0 0 0,0 0 45 0,0 0 5 16,0 0 1-16,0 0 0 0,0 0-31 0,0 0-5 16,0 0-2-16,0 0 0 0,7 0-13 0,-4 3-8 15,1 3 8-15,3-3-13 16,0-3 13-16,4 4 8 0,-4-1 0 0,0 0-8 0,0 3 0 0,-4-6 0 16,4 0 0-16,0 0 0 0,1 3 0 0,2 0 0 15,-3-3 0-15,0 4 0 0,4-8 42 0,-4 4 2 16,3-6 0-16,1 0 0 0,3 0-20 0,-7-1-3 15,0 1-1-15,0 6 0 0,0-3-20 0,-3 0 0 16,-1-3 0-16,4-1-12 0,1 4 12 0,-1-3 0 16,-4 0 0-16,4 2 0 0,-7 4 0 0,4-3 0 15,-4-3 0-15,3 0 8 0,1-1-8 0,-4 7 0 0,0 0 0 0,0-3 0 16,0-6 0-16,0 3 0 0,0-10 0 16,-4 13 0-16,4 3 8 0,0 0-8 0,-3-10 8 0,3 10-8 15,-4 0 0-15,-3-6 0 0,0 0 0 0,0 3 8 16,0-7-8-16,0 1 0 0,0 9 0 0,-4-3-8 15,1 3-9-15,-4-3-2 0,3-4 0 0,-3 7 0 16,3 0-21 0,1 0-5-16,-4 7-1 0,-1-1 0 0,1 3 37 0,4-2 9 0,-4-1 0 0,-4 0 0 15,7 0 0-15,1 7 0 0,-4 0 0 0,0 2 0 16,3 4 0-16,-3 0 0 0,7-7 0 0,0 4 0 16,-4 0 0-16,4 3 0 0,0-1-9 0,-3 4 9 15,6-3 0-15,1-3 0 0,3-16-9 0,0 0 9 16,0 0 0-16,0 0 0 0,0 12 0 0,3 1 0 15,1-7 26-15,-4-6-1 0,14 6 0 0,-4-2 0 16,1-4-9-16,-4 6-1 0,7-3-1 0,0 0 0 0,0 3-3 16,4-2-1-16,0-1 0 0,-1 3 0 0,-3 0 6 0,0-6 0 15,-3 6 1-15,3-6 0 16,4 4-167-16,-4-4-34 0,0 0-6 16</inkml:trace>
  <inkml:trace contextRef="#ctx0" brushRef="#br0" timeOffset="159715.13">4307 7775 900 0,'0'0'20'0,"0"0"4"0,-3-9 0 0,3 9 1 0,0 0-25 0,0 0 0 0,-7 0 0 0,3 0 0 16,-3 6 51-16,0-3 5 0,0 4 0 0,0-1 1 0,-4 6-9 0,4-5-3 15,0-1 0-15,0 3 0 16,0 1 26-16,0-7 5 0,4 3 0 0,-4 0 1 0,3 4-19 0,-3-7-4 16,7-3-1-16,0 0 0 15,-7 6-9-15,7-6-3 0,0 0 0 0,0 0 0 0,0 0-13 0,0 0-2 16,0 0-1-16,0 0 0 0,-7 3-8 0,7-3-1 16,0 0-1-16,0 0 0 0,0 0-15 0,0 0 0 15,-4 10 0-15,4-10 0 0,0 0-15 0,-3 6-2 16,-1 0-1-16,4 4 0 0,0-4 26 0,0 3 4 15,0-9 2-15,0 7 0 0,4-1-22 0,-1 0-5 16,-3-6-1-16,4 7 0 0,3 2 14 0,-3-6 0 16,3 3 12-16,-4-3-12 0,4 4 0 0,0-7 0 15,0 0-10-15,0 0 10 0,-3 0 0 0,3-3 0 0,3-1 0 0,5 1 0 16,-8 3 0-16,3-6 0 0,-3 3 0 0,4-6 0 16,-1 2 0-16,-2 4 0 15,2 0 0-15,1 3 0 0,-4-3 0 0,3 6 0 0,-3 3 0 0,-3 1 0 16,-4-7 0-16,0 0 0 0,7 6 0 0,-3 0 0 15,-1 3 0-15,-3-2 0 0,0 5 0 0,0 4 0 16,0 0 0-16,-3-4 0 16,-1-2 0-16,-3 2 0 0,0 7 0 0,0-3 0 0,0 2 0 0,-4-2 0 15,8-3 0-15,-4-1 0 0,-4-2 0 0,4-1 0 16,0 4 0-16,-4-4 0 0,8-3 0 0,-4 4 0 16,0-7 22-16,0 0 9 0,-4 0 1 0,4 3 1 15,0-3-23-15,7-3-10 0,0 0 8 0,-7 0-8 16,7 0-24-16,-7-3-11 0,7 3-1 15,0 0-1-15,0 0-106 0,0 0-21 16,0 0-4-16</inkml:trace>
  <inkml:trace contextRef="#ctx0" brushRef="#br0" timeOffset="160213.239">4484 7390 1497 0,'0'0'32'0,"0"0"8"0,0 0 0 0,0 0 4 0,0 0-36 0,0 0-8 0,0 0 0 0,0 0 0 15,-7 9 53-15,7-9 9 0,-4 3 2 0,4-3 0 16,-3 10-52-16,-1-4-12 0,4 0 0 0,0 7 0 16,0-4 0-16,4 0 0 0,-1 4 0 0,1 0 0 15,-1 2 54-15,1 1 8 0,-1 3 2 0,4-4 0 16,0 4-52-16,0-6-12 0,4 6 0 0,-4-4 0 15,4 13 0-15,-4-2 0 0,-4-1 0 0,4 0 0 16,0 0 40-16,0 6 6 0,-3-6 1 0,0 7 0 16,3-1-24-16,-4 0-5 0,-3 1-1 0,4-1 0 0,-4 4-17 15,3-1 0-15,-3-3 0 0,-3 4 0 16,-1 3 0-16,1-4 0 0,3 4 0 0,-4-4 0 0,-3-6 0 16,3-6 0-16,1 7 0 0,-1-11 0 0,4 7 11 15,-3-9-2-15,3-10 0 0,0 7 0 16,0-7-30-16,0 0-7 0,3 1 0 0,-3-7-1 15,0 0-38-15,0 0-7 0,4-10-2 0,3-2-505 16,-3-1-102-16</inkml:trace>
  <inkml:trace contextRef="#ctx0" brushRef="#br0" timeOffset="160538.32">4247 7826 1176 0,'0'0'33'0,"0"0"7"0,0-7-32 0,0 7-8 0,0 0 0 0,0 0 0 15,7 0 62-15,4 0 10 0,-4 0 3 0,4 0 0 16,-4 0 3-16,0 3 1 0,7 1 0 0,-3 2 0 15,6-3-27-15,1 3-6 0,3 0-1 0,0-6 0 16,0 7-12-16,-7-4-2 0,11-3-1 0,-4-3 0 16,0-4-30-16,4 7 0 0,-7 0 0 0,-1 7 0 15,5-7 0-15,-5 0 0 0,1 0 0 0,-4-7 0 16,7 7-45-16,-7-6-15 0,0 0-4 0,0 3-742 16</inkml:trace>
  <inkml:trace contextRef="#ctx0" brushRef="#br0" timeOffset="161383.721">5877 7954 1497 0,'-3'-3'32'0,"-1"-6"8"0,1-4 0 0,-1 7 4 0,1-1-36 0,-1 4-8 0,1-3 0 0,-4 3 0 0,3-7 92 0,-3 7 16 16,7 3 3-16,-7 0 1 0,-4-3-78 0,1 3-15 16,-1 0-3-16,4 3-1 0,-4 0-15 0,-3 4 0 15,4-4 0-15,-1 0 0 0,-3-3 0 0,4 6 0 16,2 1 0-16,-6 2 0 0,7-3 0 0,-3 1 0 15,3 5 0-15,0-6 0 0,0 4 0 0,0-4 8 16,-1 3-8-16,-2 4 0 0,6-4 0 0,1 1 0 16,-1 2 0-16,1-5 0 0,3-7 0 0,0 9 0 15,0 0 0-15,0 1 0 0,0-1 31 0,3 1 6 16,-3-10 2-16,0 0 0 0,4 0-19 0,3 0-3 16,7 0-1-16,-7 6 0 0,4-12 3 0,-1 6 0 15,1-3 0-15,3-4 0 0,4-5-19 0,-4-1-12 0,3 1 1 16,4 2 1-16,-3-2 10 0,0-4 0 0,-1 0 0 15,1-6 0-15,-4 4 0 0,0-8 0 0,4 1 0 0,-4 0 0 16,-3 0 0-16,3-3 0 0,-4 3 0 0,1 0 0 16,-1 0 0-16,-3 0 9 0,1-4-1 0,-1 4-8 15,0 10 14-15,-7-7-4 0,3 0-1 0,-6-3 0 16,3 3-21-16,0-3-5 0,-7 0-1 0,3 3 0 16,-3-4 18-16,0 5-12 0,-4-1 12 0,-3 0-10 15,4-3-2-15,-4 9-1 0,7-3 0 0,-8 3 0 16,1-2-3-16,4 5-1 0,-4 7 0 0,3-1 0 15,0 4 17-15,4 6 0 0,-3-3 0 0,3 0 0 16,3 10-13-16,-3-1 4 0,4-2 1 0,-1 11 0 16,4-2-10-16,-3 6-2 0,3-3 0 0,3 6 0 15,-3-3 20-15,0 3 0 0,0 0 0 0,4 3 0 0,-1 4 0 16,4-7 0-16,0 0 0 0,0 6 0 16,0 0 0-16,0 1 0 0,4 2 0 0,-7 1 0 0,3-1 0 15,0-2 0-15,0 2 0 0,0-2 0 0,0-1 29 0,0 0 3 16,3-3 1-16,-2 4 0 0,-1-7-22 0,-4-3-11 15,1-3 10-15,3 3-10 16,-4-10 8-16,4 7-8 0,4-3 0 0,-4-4 9 0,3 1-9 0,-2-4-17 16,-1 1 4-16,3-1 1 15,-3 4-141-15,4-7-28 0,-4-3-6 0,7 0-1 16</inkml:trace>
  <inkml:trace contextRef="#ctx0" brushRef="#br0" timeOffset="161878.929">6057 7894 1267 0,'0'0'28'0,"0"0"5"0,0 0 2 0,0 0 1 0,0 0-36 0,0 0 0 0,0 0 0 0,0 0 0 15,0 0 58-15,0 7 5 0,-3-1 1 0,3 7 0 16,0-1 4-16,3-2 2 0,1 2 0 0,-1 1 0 16,4 2-26-16,-3 1-4 0,3 0-2 0,-4-4 0 15,4-6-14-15,-3 4-4 0,0 2 0 0,3 1 0 16,-4-7 13-16,1 4 3 0,3 2 0 0,-4-2 0 0,1-7-8 0,-4-3-2 16,0 0 0-16,0 0 0 0,0 0 10 0,0 0 3 15,0 0 0-15,0 0 0 0,0 0-4 0,0 0-1 16,0 0 0-16,0 0 0 0,3-7-16 0,-3 7-3 15,0 0-1-15,0-6 0 0,0-6-14 0,-3 2-8 16,3-5 8-16,-4-1-13 0,1 0-7 0,-1 1 0 16,1-1-1-16,-1 0 0 15,-3-3-6-15,4 1-1 0,-1 5 0 0,0 0 0 0,1 1 12 0,3-1 1 16,0 4 1-16,-4 3 0 0,4-4 2 0,0 4 1 16,0 0 0-16,0-1 0 0,0 1 11 0,0 6-12 15,4-6 12-15,-1 3-12 0,1-3 4 0,3-1 0 0,-3 7 0 16,3-6 0-16,0 6 8 0,0-6-10 0,3-1 10 15,4 4-10-15,-6 0 10 0,-1-3 0 16,3 6 8-16,4-3-8 0,-3 3 0 0,3-3 0 0,-3-1-10 0,-1 4 10 31,4 0-147-31,-3 0-22 0,3 4-5 0,-4-1-1 0</inkml:trace>
  <inkml:trace contextRef="#ctx0" brushRef="#br0" timeOffset="162480.335">6562 7866 1074 0,'0'0'30'16,"0"0"8"-16,0 0-30 0,0 0-8 0,-7 0 0 0,0 0 0 0,7 0 104 0,-7 3 19 16,3 1 4-16,-3-1 1 0,7-3-12 0,-7 0-1 15,7 0-1-15,-11 3 0 0,11-3-80 0,-7 3-16 16,0 0-3-16,0 3-1 0,0-3 29 0,0 4 5 16,0-4 2-16,0 0 0 0,3 3-34 0,-3 1-8 15,0-1 0-15,-3 0-8 0,3 0 12 0,0-2-4 0,3 8 0 16,-3-6-8-16,3 4 0 0,1-1 0 0,-8-3 0 15,8 4 0-15,-4-4 0 0,3 0 0 0,4 4 0 16,-3-4 0-16,3-6 0 0,0 9 0 0,0 1 0 0,3-4 0 16,-3 7 0-16,0-13 0 0,0 0 0 15,0 0 0-15,11 0 0 0,-1 3 0 0,1 6 0 0,-4-6 0 16,7 4 35-16,-3-1 0 0,3 0 0 0,0 4 0 16,0-14-26-16,0-2-9 0,0 6 0 0,4-3 9 15,-7 3-9-15,3 0 10 0,0-9-10 0,0 2 10 16,-4 1-10-16,1 9 0 0,-4 4 9 0,0-4-9 15,0-3 9-15,0 0-9 0,-7 0 12 0,4-3-12 16,-1-7 13-16,1 1-4 0,3-4-1 0,-4 1 0 16,-6 5-8-16,3-5 10 0,-7-4-10 0,3 4 10 15,1-1-10-15,-1 0 0 0,-3 4 0 0,0-3 0 16,0-4-8-16,0 3 8 0,-4 1-10 0,1 2 10 16,-1 4-11-16,1-3 11 0,-1-1-12 0,1 1 12 15,6-1-18-15,-7 10 3 0,1 0 1 0,3 7 0 16,7-7-19-16,-7 6-4 0,-4 3-1 0,4 1 0 15,0 2 38-15,0-2 0 0,0-4 0 0,0 7 0 16,3-7-59-16,1 3-4 0,3-2-1 16,-4 5-546-16,4-12-110 0</inkml:trace>
  <inkml:trace contextRef="#ctx0" brushRef="#br0" timeOffset="163090.31">6346 7719 1267 0,'0'0'28'0,"0"0"5"0,0 0 2 0,0 0 1 0,0 0-36 0,0 0 0 0,0 0 0 0,0 0 0 0,0 0 58 0,-3 6 5 15,3-6 1-15,0 0 0 0,0 0 0 0,0 0 0 16,0 0 0-16,0 0 0 0,0 0-52 0,0 0-12 15,0 0 0-15,0 0 0 16,0 0 50-16,0 0 7 0,0 10 2 0,0-10 0 0,0 0-43 0,0 0-16 16,0 0 11-16,3 3-11 0,1-3 57 0,3-3 6 15,4 3 1-15,-4 0 0 0,7-4-64 0,0-2 0 16,-7 0-12-16,4 3 2 0,3-7 10 0,-4 4 0 16,1 0 0-16,-4 0 0 0,3-1 0 15,-2-2 0-15,-1 3 0 0,0-1 8 0,-4 1-8 0,4 0 0 16,-3 3 0-16,-1-4 8 0,-3 4-8 0,4-6 0 15,-4 6-8-15,0 0 8 0,0 3 0 0,0 0 0 0,0 0 0 16,0 0 0-16,0 0 0 0,0 0 0 16,0 0 0-16,0 0 0 0,0 0 0 0,0 0 0 0,0 0 0 0,0 0 0 15,0-7 0-15,0 7 0 0,0 0-11 0,0 0 11 16,0 0-10-16,0 0 10 0,0 0-10 0,0 0 10 16,7 10-8-16,-4-1 8 0,1 0 0 15,3-2-9-15,-7-1 9 0,7-3-10 0,4 0 10 0,-4 7-10 16,3-7-5-16,-3 6-1 0,4-6 0 0,-1 7 0 15,1-4-155 1,0-3-31-16,-1 0-6 0</inkml:trace>
  <inkml:trace contextRef="#ctx0" brushRef="#br0" timeOffset="163599.567">6791 7318 1371 0,'0'0'30'0,"0"0"6"0,0 0 2 0,0 0 1 0,0 0-31 0,0 0-8 0,0 9 0 0,0-6 0 16,0 10 62-16,4-7 11 0,-4 3 3 0,3-2 0 16,1 5-23-16,-1-6-4 0,1 1-1 0,-4 8 0 15,3-2-17-15,1-1-4 0,-1 1-1 0,4 3 0 16,-3 2 11-16,-1 4 3 0,1-3 0 15,-1 3 0-15,-3-9-12 0,0 9-1 0,4 0-1 0,-1 6 0 16,1 0-12-16,-4 0-2 0,7-3-1 0,-3 7 0 16,-1-4-11-16,1 0 0 0,-1-3 0 0,1-3 0 15,-4-3 0-15,0 3 0 0,3 0 0 0,1-3 0 16,-4 0 28-16,3-1 3 0,1 1 1 0,-1-3 0 16,4 0-24-16,-7-4-8 0,0-6 0 0,4 1 9 15,-4 5-9-15,3-12 0 0,-3 0 9 0,0 0-9 16,0 0 0-16,0 0 0 0,4 10 0 0,-4-10 0 15,0 0-27-15,0 0-6 0,0 0-2 0,0 0 0 16,0 0-127-16,0 0-26 0,0-10-4 0</inkml:trace>
  <inkml:trace contextRef="#ctx0" brushRef="#br0" timeOffset="164375.367">7073 7854 1148 0,'0'0'25'0,"0"0"6"0,0 0 1 0,0 0 0 0,-3-7-32 0,3 7 0 0,0 0 0 0,0 0 0 16,0 0 116-16,0 0 18 0,0 0 3 0,0 0 1 15,0 0-51-15,0 0-11 0,-7 7-1 0,3-4-1 0,4-3-30 0,-3 3-7 16,3-3-1-16,0 13 0 15,0-7-10-15,0-6-2 0,0 0-1 0,0 6 0 0,0 0-8 0,3 4-2 16,-3-4 0-16,0-6 0 0,7 0-13 0,-3 9 11 16,3-2-11-16,-4-1 10 0,4-3 13 0,0 3 2 15,-3-2 1-15,3-4 0 16,0 6-42-16,0-3-8 0,0 0-1 0,0 3-1 0,0-6 72 0,4 0 14 16,-4 0 4-16,-7 0 0 0,7 0-52 15,-7 0-12-15,7 0 0 0,-7 0 0 0,7-6 0 0,0 6-16 16,-3-3 3-16,3 3 1 0,-7 0 12 0,3-9 0 15,1 5 0-15,3-2 10 0,0 0-2 0,-4 0 0 16,1 2 0-16,-1-5 0 0,-3 9-24 0,0-6-6 16,0-1-1-16,0-2 0 15,4 3-14-15,-4 0-3 0,-4-1-1 0,4 7 0 0,-3-6 33 0,-1 0 8 0,1-1 0 16,-1 4 0-16,-3-6-9 0,0 9 0 0,0-6 0 0,4 3 0 16,-4-1 9-16,3 1-8 0,1-3 8 0,3 6-8 15,0 0 8-15,0 0-8 0,-8 0 8 16,1 0-8-16,4 6 8 0,-4-3 0 0,0-3 0 0,0 7 0 15,7-7 0-15,-7 3 0 0,3 6 0 0,1-3 0 16,-4 7 0-16,3-4 0 0,0 1 0 0,1-1 0 16,-1-3 0-16,1 7 0 0,-1 6 0 0,4-3 8 15,-3 2 4-15,3-2 2 0,0-3 0 0,-4 5 0 16,4 1-14-16,0-3-12 0,0-10 3 0,0 10 0 16,4-4 9-16,-4 4 0 0,0-7 10 0,3 4-10 15,1-7 8-15,-1 4-8 0,1 2 0 0,-1 1 9 16,1-1-1-16,3-2 0 0,4-4 0 0,-4 0 0 15,7-6-8-15,-7 10-9 0,0-4 9 0,4-3-13 16,-1-6 13-16,4 3-11 0,0 3 11 0,0 0-10 16,1-6-112-16,2 3-22 0,1 0-5 15,-8-3-1-15</inkml:trace>
  <inkml:trace contextRef="#ctx0" brushRef="#br0" timeOffset="164653.722">7546 8120 1911 0,'0'0'54'0,"0"0"12"0,0 0-53 0,0 0-13 0,0 0 0 0,-7 3 0 16,3 1 28-16,4-4 4 0,0 0 0 0,0 0 0 15,0 0-32-15,0 0 0 0,0 0 0 0,0 0 0 16,-3 0 0-16,3 0 0 0,0 0-11 0</inkml:trace>
  <inkml:trace contextRef="#ctx0" brushRef="#br0" timeOffset="171077.451">8724 10519 597 0,'0'0'16'0,"0"0"5"0,0 0-21 0,0 0 0 16,0 0 0-16,0 0 0 0,0 0 42 0,0 0 4 15,0 0 1-15,-7-3 0 0,7 3-24 0,0 0-5 16,0 0-1-16,0 0 0 0,-7-3 21 0,7 3 4 15,0 0 1-15,0 0 0 0,-3-6 1 0,3 6 0 16,0 0 0-16,0 0 0 0,0 0-7 0,0 0-1 16,0 0 0-16,0 0 0 0,0 0 6 0,0 0 1 15,0 12 0-15,0-12 0 0,0-6-15 0,0 6-2 0,0 0-1 0,0 0 0 16,0 0-25-16,0 0 0 0,0 0 8 0,0 0-8 16,0 0 33-16,0 0 5 0,0 0 1 0,0 0 0 15,0 0-27-15,0 0-12 0,0 0 10 0,0 0-10 16,0 0 12-16,0 0-4 0,0 0-8 0,0 0 12 15,0 0 1-15,0 0 0 0,0 0 0 0,0 0 0 16,0 0-13-16,0 0 0 0,-4 6 0 0,1 0 0 16,3-6 32-16,0 7 4 0,0 2 1 0,0 1 0 15,0-1-29-15,0-3-8 0,0 4 0 0,3-7 0 16,-3 9 0-16,4-2 0 0,-1-4 0 0,1 0 0 16,-1 7 0-16,1-4 0 0,-4 1 0 0,3-1 0 15,1-3 0-15,-1 4 0 0,1 2 0 0,-4 1 8 16,3-4 3-16,-3 1 1 0,0-4 0 0,4 6 0 15,-4-2 0-15,0 2 1 0,0 1 0 0,0 3 0 16,3-4-13-16,-3-6 0 0,0 4 0 0,0-1 0 16,4 4 0-16,-1-4 0 0,1-3 0 0,-1 4 0 0,5-7 34 0,-5 6 4 15,4-2 1-15,0-1 0 16,-3-6-12-16,3 9-3 0,3-6 0 0,-3-3 0 0,4 7-16 0,-4-7-8 16,4 3 0-16,-1 0 8 0,4-3 0 15,-3-3-8-15,-1 0 12 0,1-4-4 0,0 7 3 0,-1 0 0 16,1-3 0-16,-1 0 0 0,-3-3 2 0,4 0 1 15,-4-1 0-15,0-2 0 0,0-4 2 0,0 1 0 16,-3 2 0-16,-1-2 0 0,1-1 0 0,3 1 0 16,-4-4 0-16,1 4 0 0,-4-10-4 0,3 3 0 15,-3 3 0-15,4-3 0 0,-4 4-12 0,0-7 0 16,0 6 0-16,-4-3 0 0,4 4 0 0,0-4 0 16,-3 6 0-16,3-2 0 15,0-4-25-15,-4 6-2 0,1 1 0 0,-1 5 0 16,4 4-37-16,-3-3-8 0,-1 0-2 0,4 6 0 15,0 0-169-15,0 0-33 0</inkml:trace>
  <inkml:trace contextRef="#ctx0" brushRef="#br0" timeOffset="172100.414">9109 10491 850 0,'0'0'17'0,"0"0"6"0,0 0-23 0,0 0 0 0,0 6 0 0,0 0 0 15,0 4 61-15,0-4 8 0,0 0 2 0,0 1 0 16,0-7 12-16,0 0 2 0,0 9 1 0,-4-6 0 15,4-3-29-15,0 7-5 0,0-4-2 0,0 6 0 16,4 0-16-16,-4-2-3 0,3 2-1 0,-3 4 0 16,-3-4-10-16,3 1-3 0,3-4 0 0,1 3 0 15,-4-3-17-15,0 7 0 0,3-7 8 0,-3 7-8 0,0-7 55 0,4 3 7 16,-1-2 2-16,-3 5 0 0,0-2-64 0,0-7-8 16,0-3-4-16,0 0-1 0,0 9 21 0,0-9 4 15,0 0 0-15,0 0 1 16,0 0-13-16,0 0 0 0,0 0 0 0,0 0 0 0,0 0 47 0,0 10 6 15,0-10 2-15,0 0 0 0,0 0-27 0,0 0-6 16,0 0-1-16,0 0 0 0,0 0-21 0,0 0 9 16,0 0-9-16,0-7 0 0,4 1 0 0,-4 0-17 15,0 6 1-15,0 0 1 0,0 0 15 0,-4-3 0 16,1-10 0-16,3 1 0 0,-4 5 0 0,1-5 0 16,-1 6 0-16,1-4 0 0,3 1 0 0,-4-1 0 0,4-2 0 0,0-1 0 15,-3 7 0-15,3-3 0 0,0 5 0 0,0-5 0 16,0-10 0-16,0 13 0 15,3 0 0-15,-3-1 0 0,4 1 0 0,-1-3 0 0,-3 9 0 0,4-3 0 16,3-7 0-16,-4 7 0 0,-3-6 0 0,0 9 0 16,0 0 0-16,0 0 0 0,11 0 0 0,0 0 0 15,-4-4 0-15,3 1 0 0,-3 3 0 0,-7 0 0 16,11 3 0-16,-4-3 0 0,-7 0 0 0,10 4 0 16,1-4 0-16,-11 0 0 0,0 0 0 0,0 0 0 15,11 6 0-15,-4 0 0 0,0 0 0 0,0 1 0 16,0 2 0-16,-4-3-9 0,4 1 9 0,-3 2-8 15,-4-9 8-15,3 3 0 0,1 10 8 0,0-1-8 16,-1-2 0-16,-3-4 0 0,4 7 0 0,-4-7 0 16,0 9 12-16,3-8-1 0,-3 5-1 0,4 1 0 15,-4-4-10-15,0 1 10 0,3 2-10 0,-3-2 10 16,4-4-10-16,-1 3 0 0,1-2 0 0,-4-1 0 0,7 3 0 16,-7 1 0-16,0-4 0 0,3 0 0 0,-3-6 0 0,4 6 0 15,-4-6 0 1,0 0 0-16,0 0-26 0,0 0-1 0,3 10 0 0,1 2 0 15,-4 1-45-15,3-7-10 0,-3-6-2 0,0 0 0 16,0 0-105-16,0 0-22 0,0 0-4 0</inkml:trace>
  <inkml:trace contextRef="#ctx0" brushRef="#br0" timeOffset="173329.295">9687 10613 104 0,'-17'0'0'0,"6"0"0"0,0 0 0 0,-3 0 9 0,0 0-9 15,0 0 0-15,-4 0 0 0,4 0 0 0,-3 0 90 0,3 0 16 16,3 7 3-16,-3-7 1 0,3-7-22 0,1 1-4 0,-1 0 0 0,1 6-1 16,-1-3-38-16,4 3-7 15,0 0-2-15,0 3 0 0,7-3-3 0,-7 0-1 0,3 6 0 16,-3-3 0-16,7-3 8 0,-7 3 0 15,4 4 1-15,3-7 0 0,0 0 11 0,0 0 3 0,-4 3 0 0,4-3 0 16,-7 3-20-16,7-3-4 0,-3 6-1 0,3-6 0 16,0 0 50-16,0 0 11 0,0 0 1 0,-4 6 1 15,4-6-57-15,0 0-12 0,0 0-3 0,0 0 0 16,0 0-3-16,0 0-1 0,0 0 0 0,0 0 0 16,7 0-7-16,0 0-2 0,4-6 0 0,-1 0 0 15,4 12-8-15,1-6 0 0,-1 3 0 0,3 0 0 16,-3-6 0-16,0 3 0 0,1-3 0 0,-1 3 0 15,-4 0-12-15,1-6 3 0,-1 6 0 0,-3-3 0 16,4-7 9-16,-7 10 0 0,3-3 0 0,-4 0 0 16,1-3 0-16,-4 6 0 0,0-3 0 0,0 3 0 15,0-10 0-15,-4 1 0 0,1 6 0 0,-4-7 0 16,3 4 0-16,-7 0 0 0,4 6 0 0,-3-7 0 16,-1 1 13-16,-3 3 5 0,4-3 1 0,-5 6 0 0,5 0-19 15,-4 0 10-15,0 0-10 0,-4 0 8 16,4 0-8-16,0 0 0 0,3 6 9 0,1-3-9 0,3 7 0 15,0-1 0-15,-1-3 0 0,5 7 0 0,-4-4-11 0,3-3 11 16,4 1-13-16,-3 5 5 0,3 1 8 0,0-4 0 16,0 4-9-16,3-4 9 0,1-6 0 0,-1 10-11 15,1-13 11-15,3 9-8 0,-3-3 8 0,6 1 0 16,1 2 0-16,-1-6 0 0,4 7 0 0,1-7 0 16,2 3 0-16,1-3 0 0,-1 4-14 0,5-1-1 15,-1 0 0-15,0 0 0 16,4-6-100-16,-4 7-20 0,-4-1-4 0,5-6-1 15,-1 6-55-15,-4-6-11 0</inkml:trace>
  <inkml:trace contextRef="#ctx0" brushRef="#br0" timeOffset="174020.914">10559 10613 1470 0,'0'0'41'0,"0"0"11"0,0 0-42 0,0 0-10 0,0 0 0 0,-7-3 0 0,7 3 89 16,-11 3 16-16,4-3 3 0,-4 0 1 0,1 0-45 0,-1 0-10 15,1-3-2-15,-4-6 0 0,-1 9-37 0,1-7-15 16,0-2 11-16,0 0-11 0,0-1 0 0,0 4 0 15,0-3 0-15,0 5 0 16,3 1 0-16,-3 3-10 0,7-3 10 0,-4 6-12 0,4 0-9 0,0 4-3 16,4 5 0-16,-4 1 0 0,3 2 8 0,4 1 2 15,-3 0 0-15,-1 6 0 16,4-3-16-16,0-1-3 0,0 1-1 0,0-3 0 0,0 0 34 16,4-4 0-16,-1 1 0 0,1-1 0 0,-1-2 24 15,4-4 12-15,-3 3 3 0,3-6 0 0,0 4-18 0,0-4-3 16,0 0-1-16,3-3 0 0,-2-3-7 0,2 0-2 15,1-4 0-15,3-5 0 0,-4 2 15 0,1-5 2 0,3-1 1 0,0-3 0 16,0-3-15-16,0 0-3 0,1-3-8 16,-1 0 12-1,-4-3-36-15,1 0-7 0,3 0-1 0,-3-4-1 16,-1 4 33-16,1-3 0 0,-1 2 0 0,-3 1 0 0,0 0 24 0,0-3 12 0,0 5 3 0,-7 8 0 16,0-11-28-16,-3 11-11 15,-1-11 8-15,1 11-8 0,-4-11 0 0,0 11 0 0,0 2 0 0,-4-3 0 31,1 7-34-31,-1-4-6 0,0-3 0 0,1 6-1 0,3 4 33 0,0 0 8 0,0 6 0 16,3-4 0-16,4 7-14 0,0 0-1 0,-3 7 0 0,-1-1 0 16,1 3-27-16,3 4-6 15,0-1 0-15,0 7-1 0,0-3 39 0,3 3 10 0,-3 3 0 0,4 3 0 16,-4-3 25-16,3 3 7 0,-3 0 2 0,4 3 0 16,-1 0-5-16,1 0-1 0,-4 4 0 0,3-1 0 15,1-3-20-15,-4 1-8 0,3-4 0 0,-3 9 0 0,4-2 24 16,-1-4 0-16,1 0-1 15,-1 0 0-15,1-3-37 0,-1 0-7 0,1-3-2 0,0 3 0 0,3-6 23 16,-4-3 18-16,4 6-3 0,4-3-1 16,-4-4-36-16,-4-5-7 0,4-1-2 0,0-3 0 15,-3 7-64-15,-1-7-13 0,1 1-2 0,0-1-386 16,-1-3-76-16</inkml:trace>
  <inkml:trace contextRef="#ctx0" brushRef="#br0" timeOffset="174551.236">10777 10610 1267 0,'0'0'28'0,"0"0"5"0,0 0 2 0,0 0 1 0,-7 3-36 0,7-3 0 0,0 0 0 0,0 0 0 16,0 0 58-16,0 0 5 0,0 0 1 0,0 0 0 16,0 10 0-16,0-10 0 0,0 0 0 0,0 0 0 15,4 3 0-15,3-3 1 0,0 6 0 0,0-3 0 16,0 0-53-16,0 0-12 0,0-3 0 0,0 0 0 16,0 4 0-16,0-4 0 0,4 3 0 0,-4-3 0 15,0 0 11-15,0 0 1 0,0 0 1 0,0 0 0 0,-3 0-13 16,3 0-18-16,-7 0 4 0,3-7 1 15,4-2 27-15,-3 0 6 0,-4 9 0 0,0-3 1 0,3-7-33 0,-3 1-8 16,4-4 0-16,-4 4-1 0,-4-4 21 0,1 1 0 16,3 2 0-16,-4-2 0 0,1-1-15 0,-1 7 2 15,1-7 0-15,-1 4 0 16,1 3 5-16,-4-1 8 0,3 1-13 0,-3 0 5 0,0 0 8 0,3 2 0 16,-3 1 0-16,-3 3 0 0,3 0 0 0,0 3 0 15,0 1 8-15,-4 5-8 0,4-6 0 0,0 7 9 16,0 5-9-16,0 1 0 0,0 0 0 0,0-1 0 15,0 4 0-15,3-3 0 0,1 3 8 0,-1-4-8 0,4 4 0 16,-3-3 0-16,3 3 9 0,0-4-9 16,0-2 0-16,0-1 9 0,3 7-1 15,1-6-8-15,-1-1 12 0,4 1-4 0,4-4-8 0,-1 4 0 0,1-4 0 0,0-3 0 16,-1 7-12-16,4-4-4 16,-3 1 0-16,3-1-1 15,0-3-174-15,-3-6-34 0</inkml:trace>
  <inkml:trace contextRef="#ctx0" brushRef="#br0" timeOffset="175031.165">11021 10572 1119 0,'0'0'24'0,"0"0"6"15,0 0 1-15,0 0 1 0,0 0-32 0,0 0 0 0,0 0 0 0,0 0 0 0,0 0 80 0,0 0 11 16,0 0 1-16,0 0 1 0,0 0-13 0,0 0-4 16,0 0 0-16,0 0 0 0,0 0-29 0,0 0-7 15,0 0 0-15,0 0-1 0,3 7-11 0,1-1-3 16,3 0 0-16,-4 1 0 0,4 2-25 0,1 4 0 16,-5-7 0-16,4 6 0 15,-3-2 56-15,-1-1 5 0,1 1 2 0,3-4 0 0,-4 6-50 0,1-2-13 16,3-1 0-16,-4 4 0 0,1-4 42 0,-1 4 3 15,1-10 1-15,-1 9 0 0,1-2-23 0,-4-1-5 16,4 1-1-16,-1-4 0 0,-3 0-17 0,0-6 0 0,0 0 0 16,0 0 0-16,0 0 0 0,0 0 0 0,0 0 0 15,0 0 0-15,0 0 0 0,7 3 0 16,-3-3 0-16,3-3 0 0,0-3 0 0,0 3 0 0,-4-7 0 0,4 1 0 16,4-4 0-16,-4 1 0 0,0-4 0 0,4-3 0 15,-1 4 0-15,-3-4 0 0,4 3 0 0,-4-3 0 16,4 1 58-16,-4-4 5 0,3 0 1 0,-3 0 0 15,4 9-89 1,-4-3-18-16,-4-2-3 0,-3 2-1 0,7-3 23 0,-7 7 5 0,4-4 1 0,-4-3 0 16,0 7-36-1,0 2-7-15,0-2-2 0,4-1 0 0,-4 1-4 0,3 8-1 16,-3-5 0-16,0 0 0 0,0 5-96 16,4-5-19-16,-4 9-4 0,0 0-1 0</inkml:trace>
  <inkml:trace contextRef="#ctx0" brushRef="#br0" timeOffset="175305.228">11419 10516 1310 0,'0'0'37'0,"0"0"8"0,0 0-36 0,0 0-9 0,0 0 0 0,-3 9 0 16,-1-2 88-16,1 2 15 15,-1 1 3-15,1-1 1 0,-1 3-22 0,4 1-4 0,-3 0-1 0,-1 2 0 16,4 4-38-16,-3-3-8 0,3-4-2 0,-4 7 0 16,4-3-20-16,0 3-4 0,-3-4 0 0,3 4-8 31,0-6-20-31,3-1-10 0,-3-2-2 0,0-4-1 0,4 3 33 0,-4-9 0 0,0 0 0 0,0 0 0 16,3-3-25-16,4-3 1 15,0-4 1-15,0-2-543 0,-3-1-109 0</inkml:trace>
  <inkml:trace contextRef="#ctx0" brushRef="#br0" timeOffset="175495.562">11448 10325 1530 0,'0'0'43'0,"-4"3"10"0,4-3-42 0,-7 3-11 0,0 3 0 0,7-6 0 0,0 0 58 16,0 0 10-16,0 0 1 0,0 0 1 0,0 0-18 15,0 0-3-15,0 0-1 0,0 0 0 0,0 0-25 0,0 0-6 16,0 0-1-16,0 0 0 16,0 0-203-16,7-6-41 0,7 3-8 0,4 0-1 0</inkml:trace>
  <inkml:trace contextRef="#ctx0" brushRef="#br0" timeOffset="176048.027">11677 10478 1497 0,'0'0'32'0,"0"0"8"0,0 0 0 0,0 0 4 0,0 0-36 0,0 0-8 16,0 0 0-16,0 0 0 0,0 0 107 0,0 0 19 0,0 0 4 0,-4-6 1 15,-3 3-67-15,7 3-12 0,-3-3-4 0,3 3 0 16,0 0-28-16,-7 6-5 0,0-6-2 0,0 10 0 15,0-10 17-15,0 3 3 0,-1-3 1 0,1 6 0 16,0 0-22-16,-3 0-12 0,3-2 12 0,0 8-12 16,3-2 0-16,1-1 0 0,-1 0 0 0,1-2 0 15,3 2 0-15,0 4 0 0,-4-1 0 0,4-2 0 16,4-7-28 0,-1 6-8-16,1-6-3 0,-4-3 0 0,3 10 39 0,4-7 0 0,-3 3 0 0,-4-6 0 15,3 6 0-15,-3-6 0 0,7 7 0 0,-7-7 0 16,7 3 0-16,-7-3 0 0,0 0 0 0,4 6 0 15,-4-6 0-15,0 0 0 0,0 0 0 0,7 3 0 0,0 0 0 16,-7-3 0-16,0 0 0 0,0 0 0 0,0 0 0 16,0 0 0-16,0 0 0 0,0 0 0 0,4 7 0 0,-4-7 0 15,7 3 0-15,-4 0 0 16,1 3 0-16,-4-6 0 0,0 0 0 0,3 3 0 0,4 0 0 0,-3 0 0 16,3 4 0-16,-4-1 0 0,-3 0 0 15,4 4 0-15,-4-7 0 0,3 6 0 0,-3 1 0 0,-3-7 0 16,3-3 0-16,0 9 0 0,-4 1 44 0,1-4 16 15,-1 0 3-15,-3 4 1 0,4-4-52 0,-1 3-12 16,-3-6 0-16,7-3 0 0,0 0 0 0,-7 7 0 16,0-1 0-16,0 0 0 0,-4-3-14 15,1 0-6-15,-1-3 0 0,1 0-1 16,3-3-18-16,-4 3-3 0,0 0-1 0,1-3 0 16,3-3-17-16,0 6-3 0,0-6-1 0,-4-1-546 0,4 7-110 15</inkml:trace>
  <inkml:trace contextRef="#ctx0" brushRef="#br0" timeOffset="176606.299">11836 10682 1728 0,'0'0'38'0,"0"0"8"0,0 0 2 0,0 0 0 0,0 0-39 0,0 0-9 16,0 0 0-16,0 0 0 0,0 0 44 0,3 3 8 15,-3-3 0-15,7 3 1 0,4 1-33 0,-4-1-8 16,0-3 0-16,4-3-1 0,-4 3 9 0,0-4 3 16,3 1 0-16,-3-3 0 0,4 0-23 0,-1 0 0 15,1-1 0-15,0 4 0 0,-1-6 0 0,1 6 0 16,-4-4 0-16,0 1 0 0,-4 0-14 0,5 3-7 0,-5 0-2 0,1-4 0 16,-4 7 23-16,0 0 0 0,0-6 8 0,3 0-8 15,-3 6-10-15,0-7-7 0,-3 1-2 0,3 6 0 16,-4-9 7-16,1 9 0 0,3 0 1 0,-8 0 0 15,-2 0 19-15,3 0 3 0,-4 0 1 0,1 0 0 16,3 0 19-16,-4 9 4 0,0-6 1 0,1 4 0 16,-1 2 5-16,1-3 2 0,-4 1 0 0,3-1 0 15,0 9-4-15,1-8-1 0,-1 5 0 0,1 1 0 16,3 6-26-16,0-4-4 0,3-2-8 0,-3-1 11 16,3-2-11-16,4 2 0 0,0 1 0 0,0-4 0 15,0 1 8-15,4-1-8 0,-1-3 0 0,1 4 8 16,3-1-8-16,4 1 0 0,-4-4 0 0,3 3 0 15,4-6-17-15,0 7 4 16,1-7 1-16,2 6 0 0,-3-2-92 0,4-1-17 0,0-6-4 16</inkml:trace>
  <inkml:trace contextRef="#ctx0" brushRef="#br0" timeOffset="177433.243">12940 10497 1362 0,'-11'3'38'0,"4"4"10"0,0-7-39 0,-3 12-9 0,-1-6 0 0,0 1 0 16,1 5 83-16,-1-2 14 0,-3 2 3 0,0 1 1 0,0-1-29 0,3-2-7 15,-3 2-1-15,0-2 0 0,0-1-44 0,0 4-10 16,0-4-2-16,0 4 0 16,0-7-8-16,3 6 8 0,-3-2-8 0,3-1 8 15,4 1-8-15,0-4 0 0,0 6 0 0,0-2 8 0,4-1-8 0,-1-6 0 16,4-1602 0-16,0 3220 0 0,0-1611 0 0,4-1 0 15,-4-6 0-15,3 7 0 0,4-4 0 16,0 0 0-16,0 0 0 0,4-2 0 0,3-1 21 0,0-3 3 16,0 0 0-16,4 0 0 15,-1 0-24-15,1-3-8 0,0-4 0 0,-1-2 0 0,5-4 8 0,-5 1-13 16,4-4 5-16,-3-3 8 0,0 1 0 0,-1-4 0 16,1-7 0-16,0 1 0 0,-1-3 12 0,1 3 3 0,-8-4 1 15,5 4 0 1,-5-3 3-16,-3-4 1 0,4 1 0 0,-8 2 0 0,4 1-10 0,-3-4-2 0,-1 1 0 0,-3-7 0 15,-3 7 0-15,-1-7 0 0,-3 6 0 0,0 1 0 16,-3 3-8-16,-1 2 0 0,0 1 0 16,-3-3 0-16,4 6 22 0,-4 0-1 0,0 3 0 0,-1 6 0 15,5-3-21-15,-1 13-8 0,4 0 0 0,0 2 0 16,7 4-5-16,0 0-1 0,-3 10 0 0,-1 6 0 16,1-1-2-16,6 7 0 0,-3 0 0 0,4 3 0 15,-1 10 16-15,1-1 0 0,3 4 0 0,-4 3 0 16,4-1 0-16,0 1 0 0,-3 3 0 0,3 3 0 15,0-3 0-15,-3 3 0 0,3-9 0 0,-4 9 0 16,1 0 0-16,-1 0 0 0,-3-3 0 0,0-7 0 16,0 4 0-16,0-6 0 0,0-4 0 0,-3 0 0 15,6-6 0-15,-3-3 0 0,0 0 0 0,4-6 0 16,-4 6 0-16,3-6 0 0,1-7 0 0,-1 0 0 16,1-6-40-16,-1 7-4 0,4-1-2 0,-3-6 0 15,3-3-118-15,0 0-23 16,0-3-5-16,4-3 0 0</inkml:trace>
  <inkml:trace contextRef="#ctx0" brushRef="#br0" timeOffset="177931.929">13159 10551 1728 0,'0'0'38'0,"0"0"8"0,0 0 2 0,0 0 0 0,0 0-39 0,0 0-9 0,0 0 0 0,0 0 0 16,0 0 53-16,0 0 9 0,0 9 2 0,3-3 0 15,1 4-6-15,3-1-1 0,-4 0 0 0,4-2 0 16,-3 5-33-16,3-2-6 0,0 5-2 0,0-5 0 16,0 9-8-16,0-4-8 0,0-2 12 0,0 6-12 15,0-4 8-15,-3-2-8 0,3-1 0 0,0 1 0 16,-4-1 9-16,-3-2-9 0,4 2 0 0,-4-5 9 15,0-7-1-15,0 0-8 0,0 0 12 0,0 0-4 16,0 0 7-16,0 0 1 0,0 0 0 0,0 0 0 16,0 0 10-16,0 0 2 0,0 0 1 0,0 0 0 15,0 0-18-15,0 0-11 0,-4-7 12 0,4 4-12 16,-3 0 0-16,3-3-9 0,0-4-1 0,0 4 0 0,-4-3 0 0,4-1 0 16,0 7 0-16,-3-6 0 0,3-1 10 0,-4-2 0 15,4-1 0-15,-3 1 0 0,-1-1 12 0,1-2 0 16,-1 2 1-16,1-3 0 0,-1 1 0 15,1-7 0-15,-1 9 0 0,1-3 0 0,3 4-13 0,0-4 9 16,0 4-9-16,0-1 8 0,3 10-8 0,-3-6 0 16,4 5 0-16,-1-2-11 0,4 0 11 0,-3 0-13 15,3 6 5-15,0-3 8 16,0-7-37-16,4 10 0 0,-1-3 0 0,1 0 0 16,3-3-18-16,0 2-3 0,4 1-1 0,-1 3 0 15,1-3-41-15,3 3-8 0,-3 0-1 0,3 0-455 0,-4 0-90 16</inkml:trace>
  <inkml:trace contextRef="#ctx0" brushRef="#br0" timeOffset="178392.623">13744 10503 1497 0,'0'0'32'0,"0"0"8"0,-7 0 0 0,0 0 4 0,0 0-36 0,0 0-8 0,0 4 0 0,-4-4 0 16,4 0 88-16,-3 0 15 0,3 0 3 0,0 0 1 16,0 0-25-16,-4 6-5 0,0-6-1 0,4 3 0 15,0-3-53-15,0 0-11 0,0 3-3 0,-3-3 0 0,6 10 44 0,-3-7 9 16,3 6 2-16,1 1 0 0,-4 2-52 0,3 1-12 16,1-4 0-16,3 4 0 0,0-1-14 0,0 1-6 15,-4 2 0-15,1-5-1 0,3 9 21 0,-4-4 0 16,8-5 0-16,-1 2 0 0,1 1 12 15,-1-4 8-15,-3 1 0 0,4-4 1 16,3 3-21-16,-4-6 0 0,5 4 0 0,2-4 0 16,-3-3 0-16,4 3 0 0,-4-3 0 0,0-3 0 0,0 3 56 0,4-3 6 15,-4-4 2-15,3 4 0 16,1-6-75-16,-1 6-14 0,1-4-3 0,-4 1-1 0,4-3 29 16,-4-1 0-16,3 4 0 0,-3-3 0 0,0-1 0 0,0 1 0 15,-3-4 0-15,3 1-9 0,-4 2 9 0,1-2-8 0,0-1 8 16,-1 1-8-16,-3-1 8 0,4 1 0 15,-1-4-9-15,-3 0 9 0,0 1-15 0,-3 5 2 0,-1 4 0 16,1-4 0 0,-1 4-17-16,0-6-3 0,-3 5-1 0,0-2 0 15,0 0-9-15,0 5-1 0,-3-2-1 0,-1 3 0 16,0 3-117-16,1 0-23 0,-1 3-5 0</inkml:trace>
  <inkml:trace contextRef="#ctx0" brushRef="#br0" timeOffset="178900.437">13444 10271 1267 0,'0'0'28'0,"0"0"5"0,0 0 2 0,0 0 1 0,0 0-36 16,0 0 0-16,-3 10 0 0,3-10 0 0,0 0 102 0,0 0 14 15,0 0 2-15,0 0 1 0,0 0-37 0,0 0-7 16,0 0-2-16,0 0 0 0,3 3-14 0,-3-3-3 16,4 6-1-16,3-3 0 0,4 1-37 0,-4-4-7 15,7-4-2-15,-4 1 0 0,1-3 22 0,-1 6 4 0,1-3 1 16,-4-7 0-16,4 7-24 0,-1-3-4 15,1 0 0-15,-1-4-8 0,-3 1 24 0,1 3-3 0,-5-1 0 0,4 1 0 16,-3 0-21-16,-1 3 0 16,-3 3 0-16,4-3 0 0,-4 3 0 0,0 0 0 0,0 0 0 0,0 0 0 15,3-4 0-15,-3 4-10 0,0 0 1 0,0 0 0 16,0 0 1-16,0 0 0 0,0 0 0 0,0 0 0 16,0 0 8-16,0 0-12 0,0 7 12 0,4-4-12 15,-4-3 12-15,0 6 0 0,3 0 0 0,-3 4 0 16,0-1 0-16,4 1 0 0,-4-1 0 0,3 0 0 15,1-2 0-15,-1-1 0 0,-3 3 0 0,4 1 0 16,3-1 0-16,-3-3-8 0,3 4 8 0,-4-7 0 16,4 3-12-16,-3 1 2 0,3-1 1 0,0-3 0 15,0 0-40-15,0 0-8 16,3-3-2-16,-2 0 0 0,6 0-133 0,-4 0-28 0,1-6-4 16</inkml:trace>
  <inkml:trace contextRef="#ctx0" brushRef="#br0" timeOffset="179300.117">14009 9914 1552 0,'0'0'44'0,"0"0"10"0,0 0-43 0,0 9-11 0,-4-2 0 0,1 2 0 16,3 4 53-16,-4-1 9 0,4-2 2 0,-3-1 0 16,3-9 31-16,0 6 6 0,3 7 2 0,-3-1 0 15,0 1-32-15,0 3-7 0,4-1 0 0,-4 4-1 16,3-3-31-16,-3 3-5 0,4-1-2 0,-1 4 0 16,1-3-25-16,-1 0 0 0,1 6 8 0,-4-3-8 15,3 9 0-15,-3-2 0 0,0-1 0 0,0 0 0 16,4 3 0-16,-4-2 0 15,0-4 0-15,0 9 0 0,-4-9 0 0,4 3 0 0,0 1 0 0,-3 5 0 16,3-9 0-16,0 3 0 0,-4-2 0 0,4-5 0 16,0-2 0-16,0 3 0 0,0 0 0 0,4-6 0 15,-1 6 0-15,-3-10 0 0,0 1 0 0,0 3 0 16,4-10 0-16,3 3 0 16,-3-6 0-16,-1-3 0 0,4 0-100 0,-3-3-23 15,3 0-4-15,0-6-820 0</inkml:trace>
  <inkml:trace contextRef="#ctx0" brushRef="#br0" timeOffset="179802.883">14189 10607 1552 0,'0'0'44'0,"0"0"10"0,0 0-43 0,0 0-11 0,0 0 0 16,0 0 0-16,0 0 104 0,0 0 20 0,0 0 3 15,0 0 1-15,0 0-52 0,0 0-9 16,0 0-3-16,0 0 0 0,0 0 0 0,0 0 0 0,3 3 0 0,4 0 0 16,0-3-51-16,0 10-13 0,0-7 0 0,-3 3 0 15,3-3 0-15,4 0 0 0,-4 0 0 0,0-3 0 16,3-1611 54-16,1 3219 8 0,-4-1611 2 0,0 0 0 16,4 3-52-16,-4-6-12 0,0 3 0 0,-4-7 0 15,4 10 0-15,-3-6 0 0,3 0 0 0,-4 3 0 16,1-1 0-16,-1-2 0 0,1 3 0 0,0-3 0 15,-4-1 0-15,0-2 0 0,0 0 0 0,0 2 0 16,0 1-48-16,0-3-13 16,0-4-3-16,0 10 0 0,0 3 48 0,-4-3 16 0,4-3-9 0,-4-1 9 15,1 4-19-15,-1-3 2 0,1 0 0 0,-4 3 0 16,0-7 5-16,0 7 0 0,0-6 1 0,0 9 0 16,0 0-17-16,0 6-3 15,-1 0-1-15,1 4 0 0,0-7 32 0,-3 9 0 0,3-2 0 0,-4 12 0 0,-3 0 0 16,3 3 0-16,1-3 0 15,-1 3 0-15,1-3 0 0,3 0 0 0,0-4 0 0,0 4 0 0,-1-3 0 0,5-3 0 16,-1-4 0-16,1 1 0 16,6-1 45-16,-3-2 15 0,0-1 4 0,0 1 0 0,7-4-52 0,1 3-12 15,-1-2 0-15,0-1 0 0,0 3 0 0,3-6 0 16,1 7 0-16,-1-7 0 16,5 3-16-16,-1 1-7 0,0-7-1 0,0 3 0 15,4 3-115-15,-4-6-23 0,3 0-5 0</inkml:trace>
  <inkml:trace contextRef="#ctx0" brushRef="#br0" timeOffset="187946.988">8999 11877 759 0,'0'0'16'0,"0"0"4"0,0 0 1 0,0 0 1 0,0-6-22 0,0 6 0 0,0 0 0 0,-3-10 0 15,-1 7 32-15,4 3 1 0,-3-3 1 0,3 3 0 16,-4-6 4-16,4 6 1 0,-3-3 0 0,3 3 0 15,0 0-22-15,-4-10-4 0,4 10-1 0,0 0 0 16,0 0-12-16,0 0 0 0,0 0 8 0,-3 0-8 16,3 0 18-16,0 0 1 0,0 0 0 0,0 0 0 15,0 0 4-15,0 0 1 0,0 0 0 0,0 0 0 16,0 0 11-16,0 0 2 0,0 0 1 0,0 0 0 16,0 0 6-16,0 0 2 0,0 0 0 0,-7 0 0 15,7 0 0-15,-4 6 0 0,1 1 0 0,3-1 0 16,-4 0-6-16,4 7-2 0,0-4 0 0,-3 4 0 15,-1 6-14-15,4-4-2 0,0-2-1 0,-4 6 0 16,4-7-10-16,0 4-3 0,0-4 0 0,0 4 0 16,0 0 1-16,0-1 0 0,0 1 0 0,0 0 0 15,4-4-1-15,-4-2 0 0,4 5 0 0,-1-2 0 16,1 0 0-16,-1-1 0 0,4-3 0 0,-3 1 0 16,3-7-8-16,-4 10 10 0,4-13-10 0,0 9 10 0,0-6-27 0,0 0-6 15,1 3-1-15,-1-6 0 0,0 0 46 0,3 0 9 16,-3 4 1-16,4-4 1 0,-1-4-25 0,-3 4-8 15,1-3 0-15,2-3 0 0,-3 0 0 16,4-4 0-16,-4 1 0 0,0 0 0 0,0-1 10 0,0-5-10 16,4 8 8-16,-4-5-8 0,-4-1 0 0,4 4 0 15,-3-4 0-15,-1-2 0 0,-3-4 11 0,0 0-3 0,0 3-8 16,-3-6 12-16,3 0 5 0,0 0 1 0,-4 4 0 16,4-1 0-1,0-3-66-15,-3 9-12 0,3-2-4 0,-4-4 0 16,4 6 0-16,-3 1 0 0,3-1 0 0,0-3-477 0,0 4-96 0</inkml:trace>
  <inkml:trace contextRef="#ctx0" brushRef="#br0" timeOffset="188630.562">9359 11836 1267 0,'0'0'28'0,"-3"-3"5"0,-1-3 2 0,4 0 1 0,0-1-36 0,0 7 0 15,0 0 0-15,0 0 0 0,0 0 84 0,0 0 11 16,0 0 1-16,0 0 1 0,0 0-53 0,0 0-10 16,-3 10-2-16,3 2-1 0,0 1-31 0,0-1 0 0,0 4 0 0,-4 0 0 15,8-1 0-15,-4 4 0 16,0 3 0-16,0 0 0 0,0-3 33 0,0 0 1 16,0-4 0-16,3-2 0 0,-6 6-12 0,3-7-2 0,0 1-1 0,0-1 0 15,-4-2-7-15,4-4 0 0,0 0-1 0,0-6 0 16,0 0 9-16,0 0 3 0,0 0 0 0,0 0 0 15,0 0 9-15,0 0 1 0,0 0 1 0,-3 0 0 16,-1-3-14-16,0-3-2 0,8-4-1 0,-4 7 0 16,0-6-17-16,0 6 0 0,0-3 0 0,0-1 0 15,0-2 0-15,0-1 0 0,-4-2 0 0,8 6 0 16,-4-4 0-16,0-2 0 0,0-1 0 0,0 1-9 16,-4-1 9-16,4 4 0 0,0 2 0 0,-3-5-8 15,3 6 8-15,-4-4 0 0,4 7 0 0,0-3 0 16,0-4 0-16,0 7 0 0,0 3-10 0,0-3 10 15,0-3 0-15,0 6 0 0,0 0 0 0,0 0 0 16,0 0 0-16,0 0 0 0,0 0-10 0,11 6 10 0,3 0 0 16,-3-6 0-16,3 7 0 0,-4-4 0 15,1 3 0-15,0 0-8 0,-1 1 8 0,4-1 0 16,-3 6 0-16,-1-2 0 0,1 2 0 0,0-2-8 16,-1-1-4-16,-3-3-1 0,4 13 0 0,-4-3 0 0,-4 3-7 15,1-4-2-15,-1-2 0 0,1 9 0 16,0-3-12-16,-4-4-2 0,0 4-1 0,0 0 0 15,0-6-17-15,0 2-3 0,-4 1-1 0,4-7 0 16,-4-2 6-16,4 5 2 0,0-2 0 0,0-1 0 16,-3-6-40-16,3-3-8 0,0 0-2 0,0 0-476 0</inkml:trace>
  <inkml:trace contextRef="#ctx0" brushRef="#br0" timeOffset="189116.832">9606 12071 1720 0,'0'0'38'0,"0"0"8"0,0 0 2 0,0 0 0 0,0 0-39 0,0 0-9 0,0 0 0 0,0 0 0 15,0 0 0-15,0 0 0 0,0 0 0 0,0 0 8 16,7 0 20-16,4 4 3 0,-1-4 1 0,1 0 0 0,0 0-24 0,-1-4-8 16,-3 1 0-16,4 3 0 15,-1 0 0-15,4 0 0 0,-3-9 0 0,3-1 0 0,-3 7 8 16,-1-9-8-16,-3 2 0 0,4 4 0 0,-4 0 12 0,-3-4-4 16,-1 7-8-16,1-6 12 0,-1 3 4 0,-3-4 1 15,0-2 0-15,-3 2 0 16,-1-2 4-16,-3-1 1 0,3 1 0 0,-3-1 0 0,0 4-14 0,0-1-8 15,-3 1 10-15,-1 3-10 0,1-4-12 0,-1 7-9 16,11 3-2-16,-7-6 0 0,0 3 23 16,7 3 0-16,0 0 0 0,-11 0 0 0,4 3 0 0,0 6 0 15,4 1 0-15,-4 2 0 0,3 1 0 0,1 2 0 16,-1 4 0-16,0-3 0 0,4-4 0 0,-3 10 0 16,3-3 0-16,-4 0 0 0,4-3 0 0,0 2 0 15,4-2 0-15,-1-3 0 0,1-1 0 0,3 1 0 0,0-1 0 16,-3 1 0-16,6-4 0 0,1 4 0 0,-1-4 0 15,5 4 0-15,-1-7 20 0,3 7 9 0,-3-7 2 0,4 3 0 32,-4-3-60-32,0-2-12 0,4-4-3 0,-4 6-543 0,4-3-109 0</inkml:trace>
  <inkml:trace contextRef="#ctx0" brushRef="#br0" timeOffset="189928.637">10961 11996 1497 0,'-7'-16'32'0,"7"10"8"0,0 0 0 0,0-7 4 0,0 10-36 0,-4-6-8 0,4-1 0 0,-3 4 0 16,-4 0 53-16,3 3 9 0,1-7 2 0,-4 7 0 15,-4 0 0-15,0-3 0 0,1 6 0 0,-4 0 0 16,3 0-52-16,0 6-12 0,1 0 0 0,-4 1 0 16,3 2 0-16,1 4 0 0,-1-7 0 0,4 6 0 15,-4 4-12-15,1-3-6 0,-1 5-1 0,4 1 0 16,0-3 19-16,-3 6 0 0,3 0 0 0,-8 6 9 16,5-6 5-16,-1 3 1 0,1 3 0 15,-1-6 0-15,0-3-15 0,4 3 0 0,0-6 0 0,0-1 0 16,0 4 0-16,4-6 0 0,-1-4 0 0,1-3 0 15,-1 1 54-15,4 2 8 0,0-9 2 0,0 0 0 16,0 0-64-16,11 0-18 0,-4-9-1 0,3 6 0 16,4-10 30-16,-3-3 5 0,3 1 2 0,4-4 0 15,-4-3-18-15,4 0 0 0,-4 0 0 0,3-6 0 16,-3-4 0-16,1 1 0 0,-1 3 0 0,0-10 0 16,0-3 0-16,3 4 0 0,-6 2 0 0,3-2 0 15,-3-1 0-15,-1-3 0 0,1 7 0 0,-4 2 0 16,4-2 0-16,-4 3 0 0,-4-4 0 0,4 1 0 0,-3 5 0 15,-1-5 0-15,1-4 0 0,-4 4 0 0,0 5 0 0,-4 1 0 16,1 3 0-16,-1 3 0 16,1 3-44-16,-8 1-16 0,1-1-4 0,-1 9 0 15,4 4 52-15,-4 0 12 0,4 3 0 0,-3 3 0 0,-1 3 0 0,4 3 0 16,-4 4 0-16,4 8 0 0,0 4 0 0,0 10 0 16,4 5 0-16,-4 1 0 15,7 3 0-15,-4-4 0 0,1 1 0 0,3 6 0 0,0-3 48 0,0-1 13 16,3 1 3-16,-3 0 0 0,4 3-52 0,-4-3-12 0,0-1 0 15,0 4 0-15,3-9 0 0,1-1 0 0,-1 1 0 16,1 2 0-16,-4-5 0 0,3-4 0 0,1-3 0 0,-4-3 0 16,3 0 0-16,1-6 0 0,-1 9 0 0,4-3 0 15,-3-4 0-15,0-5 0 0,-1 0 0 0,1-4 0 16,3 0 0-16,-4 4-12 16,4-7 3-16,-3 4 0 15,6-7-139-15,-3 3-28 0,0-3-6 0,1 0-594 0</inkml:trace>
  <inkml:trace contextRef="#ctx0" brushRef="#br0" timeOffset="190420.23">11091 11968 1267 0,'0'0'28'0,"0"0"5"0,0 0 2 0,-3 6 1 0,3 4-36 0,-4-4 0 16,4 3 0-16,-3 1 0 0,3-1 136 0,0 4 21 15,-4 2 4-15,4-2 1 0,-3 3-49 0,3 2-9 16,0-2-3-16,0 3 0 0,3-3-35 0,-3-4-7 16,0 4-2-16,4-1 0 0,-4-2 6 0,3 3 1 15,1-7 0-15,-4 4 0 16,0-1-76-16,3-2-14 0,1-1-3 0,3 0-1 0,-7-2 30 0,3-1 0 15,-3-6 0-15,0 3 0 0,4 6 8 0,-4-9-8 0,0 7 0 0,0-7 0 16,0 0 24-16,0 0 0 0,0 0 1 0,0 0 0 16,0 0-25-16,0 0 0 15,0 0 0-15,0 0 0 0,0 0 0 0,0-10 0 0,0 1 0 0,0-1 0 16,-4 1 0-16,4-3 0 0,-3-1 0 0,3 0 0 16,0-2 0-16,-4-1 0 0,4 0 0 0,-3-2 0 15,-1-1 0-15,4 0 0 0,-3 0 0 0,-1 0 0 16,1 1 0-16,3 2 0 0,0-6 0 0,-4 12 0 15,4-5 0-15,0 2 0 0,0-2 0 0,4 2 0 16,-4 7 0-16,3-4 0 0,1 7 0 0,-1-6 0 16,1 9-46-1,3-3-14-15,-4-4-4 0,4 4 0 0,1-3 103 0,2 0 20 0,-3-4 4 0,4 10 1 16,3-6-103-16,4 0-20 16,-1 6-4-16,-3 0-1 0,0-3-8 0,4 3-1 15,-4-3-1-15,4-4-927 0</inkml:trace>
  <inkml:trace contextRef="#ctx0" brushRef="#br0" timeOffset="190899.084">11479 11980 1267 0,'0'0'28'0,"0"0"5"0,0 0 2 0,0 0 1 0,-14-3-36 0,14 3 0 0,-10 0 0 0,-4 3 0 16,3-3 102-16,11 0 14 0,-11 7 2 0,4-4 1 15,0 6-54-15,0 1-10 0,4-1-3 0,-4-3 0 16,0 4-25-16,0-1-6 0,3 4-1 0,0 2 0 16,-3-2-6-16,4-1-2 0,-1 7 0 0,4-6 0 15,0 3 9-15,-3-4 2 0,3 1 0 0,0-4 0 16,0 10-3-16,3-13 0 0,-3 3 0 0,4-2 0 15,-1-1-4-15,1 7-2 0,-1-7 0 0,5 0 0 16,-5 0 5-16,4-6 1 0,4 0 0 0,-1-6 0 16,1-6 1-16,-1 5 1 0,5-2 0 0,-5-1 0 15,4-5-10-15,0-4-3 0,1-3 0 0,-1 3 0 16,-4 0 0-16,4-3 0 0,-3 4 0 0,-4-4 0 16,0 3-58-16,0 3-12 15,-3-6-3-15,-1 3 0 0,-6 1 55 0,-1 5 9 0,1 1 0 0,-8 2 8 16,4 1-24-16,-4-1-4 0,-3 7 0 0,4 0-1 0,-8-3 10 15,4 6 3-15,-4 6 0 0,1 0 0 0,2-6 8 16,-2 0 0-16,-1 0 0 0,1 7 8 0,6-4-8 0,4 6 0 16,-4 4 0-16,8-1 0 0,3 1 0 0,0-1-12 15,0-2 4-15,3 5 0 16,1-2-124-16,3 3-24 0,3-4-4 0,-2 1-2 0</inkml:trace>
  <inkml:trace contextRef="#ctx0" brushRef="#br0" timeOffset="191431.299">11363 11777 1267 0,'0'0'28'0,"0"0"5"0,0 0 2 0,0 0 1 0,0 0-36 0,0 0 0 0,0 0 0 0,0 0 0 16,0 0 109-16,0 0 15 0,0 0 4 0,0 0 0 15,0 0-52-15,0 0-9 0,0 0-3 0,0 0 0 16,0 0-8-16,0 0-3 0,0 0 0 0,0 3 0 0,3 3-33 0,5-3-8 15,-5-3 0-15,4 6-1 0,-3-6 21 0,3 4 4 16,0-4 0-16,3-4 1 0,1-2-23 0,-4 6-5 16,4-3-1-16,-4-3 0 0,0-1-8 15,-4 1 0-15,-3 6-12 0,7-12 12 16,-3 5-39-16,-1 1 0 0,-3 0 0 0,0 6 0 0,0 0 39 0,0-6 0 16,0 6 0-16,-3-4 0 0,3 4 0 0,0-6 0 15,-4 6 0-15,4 0 0 0,0 0 0 0,0 0 0 16,0-3 0-16,-3 0 0 0,3 3 0 0,0 0 0 15,0 0 0-15,0 0 0 0,0 0 0 0,0 0 0 16,0 6 0-16,0-6 12 0,0 0-12 0,0 0 0 0,0 0 0 0,7 13-11 16,-7-13 11-16,7 6 0 0,3 3 0 0,-2-2-8 15,-5 2 8-15,1 0 0 0,-1 1 0 0,1-4 0 32,-4-6-56-32,7 10-5 0,-4-1-2 0,1-3 0 15,-4 4-113-15,3-1-24 0,1 4-4 0,-1-4 0 0</inkml:trace>
  <inkml:trace contextRef="#ctx0" brushRef="#br0" timeOffset="191817.506">11688 11447 1310 0,'0'0'37'0,"-4"10"8"0,0-7-36 0,4 9-9 16,-3 1 0-16,3 3 0 0,0-1 105 0,0 1 19 16,0 3 4-16,0 6 1 15,3-3-25-15,-3 6-6 0,4-6-1 0,-4 9 0 0,4-2-43 0,-4 2-9 16,7 3-1-16,-4-5-1 0,1 5-17 0,3-2-3 15,-4-4-1-15,1 9 0 0,-1-8-5 0,4-1-1 0,-3 6 0 0,-1-9 0 16,1 4-8-16,-1-4-8 16,1-3 12-16,0-3-12 0,3 6 10 0,-7-7-10 15,3 1 8-15,1 0-8 0,-1 3 0 0,1-3 0 0,-1 0 0 16,-3-4 0 0,4-2-24-16,-1 3-8 0,-3-1 0 0,0 1-1 15,0 0-25-15,0-4-5 0,0 1-1 0,0-7 0 16,0-6-94-16,0 0-19 0,-3 6-4 0,3-6-549 0</inkml:trace>
  <inkml:trace contextRef="#ctx0" brushRef="#br0" timeOffset="192279.594">11924 12012 1918 0,'0'9'54'16,"-4"-3"13"-16,1 4-54 0,3-1-13 0,0-9 0 0,0 0 0 0,-7 3 78 0,7 7 13 15,-4-4 2-15,4 4 1 0,0-10-31 0,0 0-7 16,0 0 0-16,0 0-1 0,7 3-37 0,0 0-7 16,0-3-2-16,4 0 0 0,-4 0-9 0,4 0 0 15,-4 0 0-15,3 0 0 0,1-6 0 0,3 2 0 16,-3-2 0-16,-1-3 0 15,1-1 0-15,-4-5 0 0,0-1 0 0,0 3 0 16,-4 1-52-16,4 2-8 0,-3 1-3 0,0 0 0 0,-4-1 51 0,0 1 12 0,0 3 0 16,0-1 0-16,-4 4-8 0,0 0 8 0,1-3-13 15,-1 6 5-15,1 3 8 0,-4-3 0 16,0-6 0-16,0-1-8 0,-4 7 8 0,4 0 0 0,0 7 0 0,0-4 0 16,-4 0 0-16,4 3 0 0,-3-3 8 0,3 7-8 15,0-1 8-15,0 4-8 0,3-4 8 0,-3 4-8 16,0-1 0-16,3 4 0 0,1-4 0 0,-4 1 0 15,3 6 0-15,1-7 9 16,3 1-9-16,0 2 0 0,0 7 11 0,3-9-11 0,1 6 10 0,3-7-10 16,-4 1 11-16,8-1-11 0,0 1 12 0,-1-1-12 15,1 1 0-15,-1-4 0 0,4 1 0 0,4-1-12 16,-4-2-100-16,0-1-20 16,0 0-4-16,4-6-1 0</inkml:trace>
  <inkml:trace contextRef="#ctx0" brushRef="#br0" timeOffset="192963.014">12855 12056 1728 0,'0'0'38'0,"-7"0"8"0,0 0 2 0,0-7 0 0,0 7-39 0,0 0-9 0,0-3 0 0,0-6 0 16,0 6 104-16,3 0 18 0,-3-4 4 0,0 4 1 15,0 0-55-15,0 0-10 0,0 0-2 0,3 3-1 16,-3 3-43-16,0-3-8 0,4 3-8 0,-4 0 12 15,0 0-12-15,-4 4 0 16,8-1 0-16,-8 6 0 0,4 4 0 0,0 0 0 16,0-1 0-16,0 7 0 0,0-3-49 15,0 3-12-15,3-6-3 0,-3 0 0 0,4 2 52 0,3-2 12 0,0-3 0 16,3 5 0-16,-3-8 0 0,7-4 0 0,-7-6 0 0,7 6 0 16,4 1 16-16,-1-7 5 0,1 0 2 0,0 0 0 15,3-7-37-15,-4-2-7 0,1 3-2 0,3-7 0 16,0 1 47-16,-3-4 8 0,3 0 3 0,-4-6 0 15,1-6-27-15,-1 0-8 16,1-4 0-16,0 1 0 0,-1-3 8 0,1 2-8 0,-1-2 0 0,1-1 0 0,-4 1 8 16,-3-1-8-16,3 4 12 0,-4-4-12 15,1 1 14-15,-1-1-4 0,-3 1-1 0,0-1 0 0,-3 1 0 0,3-1 0 16,-4 7 0-16,-3-3 0 16,4 3-9-16,-5-1 0 0,-2 7 0 0,3 4 8 0,-4-1-20 0,1 9-5 15,-1-2-1-15,4 9 0 0,0 3-4 0,0 3-1 16,0 9 0-16,0 7 0 0,3 3 0 0,-3 3 0 15,4 7 0-15,-1-1 0 16,1 4 23-16,3 8 0 0,0-5 0 0,0 9 0 0,3 0 0 0,-3 0 0 16,4 0 0-16,-1 7 0 0,1-7 0 0,-4 0 0 15,3-4 0-15,1 1 0 0,-1-3 21 0,1-9 9 0,-4 2 2 16,0-6 0 0,0 0-24-16,3-2-8 0,1 5 0 0,-4-9 9 0,0-6-9 0,3-1 0 0,-3-5 0 15,4-1 0 1,0-6-34-16,-4 10-2 0,3-4-1 0,-3-9 0 15,0 0-121-15,4 0-24 0,3-3-5 0,0-3-1 0</inkml:trace>
  <inkml:trace contextRef="#ctx0" brushRef="#br0" timeOffset="193419.534">12940 12081 1407 0,'0'0'31'0,"0"0"6"0,0 0 2 0,0 0 1 15,0-6-32-15,0-1-8 0,0 7 0 0,0 0 0 16,0 0 81-16,0 0 15 0,7 0 4 0,0-3 0 0,0 0-40 0,4 3-7 16,-4 9-1-16,3 1-1 0,-3-7-39 0,4 6-12 15,0 1 0-15,-4-4 0 0,3 0 35 0,-3-3 0 16,4 4 0-16,-1-4 0 0,-3-6-22 0,0 3-4 15,1-7-1-15,-1 4 0 0,0-6-8 0,0-4 12 16,-4 4-12-16,4 0 12 0,-3-4 2 0,-1 0 1 16,-3-2 0-16,4-1 0 0,-4-3-15 0,0 4 0 15,0-1 0-15,-4 0 0 0,4 1 0 0,-3 2 0 16,-1 4 0-16,1-1 0 0,-4 1 34 0,0-4 4 16,3 7 1-16,-3 0 0 0,7 6-11 0,0 0-3 0,0 0 0 15,-11 9 0-15,4-6-25 0,0 10 0 0,0 6 0 16,-3-1 0-16,3 1 0 0,0 0 0 0,3 0 0 0,-3 6 0 15,4-6 0-15,-5 3 0 16,8-3 0-16,-3 2 0 0,-1-2 0 0,1 3 0 0,3 0 0 0,0-3 0 16,0-10 0-16,3 4 0 0,-3 3 0 0,4-7 0 15,3 0 0-15,-3 1 0 0,3-4 0 0,0 0 0 16,0 1-46 0,3-4-14-16,1 3-4 0,-1-6 0 0,1 0-64 0,0 6-14 15,3-12-2-15</inkml:trace>
  <inkml:trace contextRef="#ctx0" brushRef="#br0" timeOffset="194132.921">13864 12059 1074 0,'0'0'30'0,"0"0"8"0,-7-3-30 0,-3-4-8 0,2 7 0 0,1-6 0 16,-3 0 132-16,3 3 24 0,-4 0 6 0,-3-4 1 15,4 4-68-15,-1-3-14 0,-3 3-2 0,0 3-1 16,0-3-50-16,-1 6-11 16,5 0-1-16,-1 3-1 0,-3 0 19 0,4-2 4 0,-1 2 1 0,0 0 0 15,1 0-25-15,-1 4-5 0,4-1-1 0,-3 7 0 16,6-4 0-16,-3 4 0 0,4 0 0 0,-1 0 0 16,0-7-8-16,1 3 10 0,6-2-10 0,1-1 10 15,3-2-10-15,-3-1 0 0,-4-6 0 0,14 3 0 16,-4-3-16-16,4 3 4 0,-3-3 0 0,7-3 1 15,-4 0 11-15,3-3 0 0,-3-7 0 0,4 4-8 16,0-4 8-16,-4-3 0 0,0-2 0 0,0-1 8 16,-3 0 3-16,3 3 1 15,-4-6 0-15,4-9 0 0,-3-4-12 0,3 4 8 0,-3-3-8 0,-1 2 8 16,-3 4 0-16,4-3-8 0,-4 2 12 0,0 1-4 16,0 0-8-16,-3 6 0 0,-1-3-12 0,1 3 12 0,-1-3 44 0,1 0 16 15,-4 6 3-15,-4-3 1 0,1 6-52 0,-1 4-12 16,1-1 0-16,-1 1 0 0,-3 5 15 0,-3 1 0 15,2 0 0-15,-2 6 0 16,-1 0-15-16,4 6-10 0,-3-3 2 0,3 7 0 0,-4 5 8 0,4-2-10 16,0 0 10-16,0 8-10 0,0 1 10 0,3 0 0 15,1 0 0-15,-1 3 0 0,1-3 0 16,3 3 0-16,0 1 0 0,3-1 0 0,1 0 0 0,3 3 0 16,0-3 0-16,0 3 0 0,0 4 0 0,0-4 0 15,4 3 0-15,-4-3 8 0,3 1-8 0,-3-4 0 0,0 3 0 16,0-3 0-16,-3-3 0 0,3 3 0 0,-3-3-11 15,-1-3 11-15,1-4-22 0,-1-2 2 0,-3 0 0 0,4-1 0 32,-4-6-24-32,0-6-4 0,0 0 0 0,0 0-1 15,0 0-114-15,0 0-22 0,3-6-5 0,4-6-338 0,0 5-68 0</inkml:trace>
  <inkml:trace contextRef="#ctx0" brushRef="#br0" timeOffset="194575.942">14139 12002 1911 0,'0'0'42'0,"0"0"9"0,0 0 1 0,0 0 2 0,0 0-43 0,0 0-11 0,-3 7 0 0,3-7 0 0,0 0 80 0,0 0 13 16,0 0 3-16,0 0 1 0,0 0-46 0,0 6-10 15,3 0-1-15,1 0-1 0,-1 1-27 0,1-4-12 16,3 3 10-16,-3-3-10 0,3-3 22 0,3 0-2 15,-3 3 0-15,4-3 0 0,-1 0-20 0,-3 0 0 16,0-3 0-16,1 3 8 0,2 3-24 0,-6-6-4 16,3-6 0-16,-4 6-1 0,-3 3 21 0,0 0 0 15,4-7 0-15,-4 1 0 0,3-6 0 0,-3 2 12 16,-3-2-2-16,3 2 0 0,-4 4-10 0,1-3 0 16,-1-1 0-16,-3 1 0 0,0 3 0 0,4-1 0 0,-5-2 0 15,5 3 0-15,-4-1-12 0,0 7 12 16,0 0-10-16,-4 0 10 0,4 7-8 0,-3-4 8 0,3 0 0 0,-1 3-9 15,1-3 9-15,0 4 0 0,4 5-9 0,-4 1 9 16,3-4 0-16,1 4 0 16,-1 5 0-16,1-5 8 0,3 3-8 0,0-4 0 0,0 1 0 0,0-1 0 15,0 4 0-15,0-7 0 0,3 1 0 0,1-1 0 16,3 4 0-16,-4-7 0 0,4 7 0 0,0-1 0 16,0-6 0-16,4 1 8 0,-4 2-8 0,0-9 8 15,4 0-40 1,-1 0-8-16,1 13-1 0,-4-4-655 0,4-9-130 0</inkml:trace>
  <inkml:trace contextRef="#ctx0" brushRef="#br0" timeOffset="195066.04">14467 11977 1552 0,'0'0'44'0,"0"0"10"0,0 0-43 0,0 10-11 16,0-7 0-16,0 9 0 0,0-2 123 0,-3-1 22 15,3-9 5-15,0 6 1 0,0-6-37 0,0 7-7 16,0-7-2-16,-4 9 0 0,4-3-33 0,0 4-6 0,0-10-2 0,0 0 0 16,0 6-51-16,4 4-13 0,-4-4 0 0,3 3 0 15,1-3 0-15,-1 4 0 0,-3-1 0 0,4 4 0 16,3-10 20-16,0 10 2 0,0 5 0 0,0-2 0 31,-3-3-12-31,3-1-2 0,0 1-8 0,-4-4 12 0,1 4-12 0,-4-1 0 16,3 1 0-16,1-4 0 15,0 4-18-15,-1-1-10 0,-3-12-1 0,4 13-1 0,-4-4 75 0,3 1 15 16,-3-10 4-16,0 0 0 0,0 0-52 0,0 0-12 0,0 0 0 0,0 0 0 16,4-10 0-16,-1 1 0 15,1-1 0-15,-1-5 0 0,1 8 0 0,-1-5 0 0,1 2 0 0,-1-2 0 16,1-1 0-16,-1 1 0 15,1-1 0-15,3-2 0 0,-4 2 0 0,1 4 0 16,0-4 0-16,-1 1 0 0,1-1 0 0,-1 0 0 0,1 4 0 0,-1-4 0 16,1 1-48-16,-1-1-13 0,1 1-3 15,3 2 0-15,-4-2 40 0,-3-1 8 0,4-9 2 0,-1 10 0 16,1-1-21-16,-1-2-4 0,1 2-1 16,0 4 0-16,-1-1-16 0,4-2-4 15,-3-1-1-15,3 4 0 0,-4-4-167 0,4 7-32 0,7-13-8 0,-3 3 0 16</inkml:trace>
  <inkml:trace contextRef="#ctx0" brushRef="#br0" timeOffset="195387.026">14898 11987 1728 0,'0'0'38'0,"0"0"8"0,0 0 2 0,0 9 0 0,-4-3-39 0,4 7-9 0,-3-4 0 0,3 4 0 16,-4 6 104-16,1-4 20 0,3-2 3 0,-4 6 1 16,4-4-52-16,-3-2-9 0,3 0-3 0,-4 2 0 15,4-2-39-15,-3-1-8 0,3-5-1 0,0 8-1 16,0-5-24-16,0-1-5 15,0 4-1-15,0-4 0 0,0-3 15 0,0-6 0 0,0 0 0 0,0 0 0 16,0 0-14-16,0 0 0 0,0 0 0 0,0 0 0 16,0 0-131-16,0 0-27 15,-4-3-4-15,4-3-419 0,-3 0-83 0</inkml:trace>
  <inkml:trace contextRef="#ctx0" brushRef="#br0" timeOffset="195588.086">14898 11739 1958 0,'0'0'43'0,"0"0"9"0,0 0 1 0,0 0 3 0,0 0-45 0,0 0-11 16,0 0 0-16,-7-3 0 0,7 3 52 0,0 0 9 16,0 0 2-16,0 0 0 0,-7-3-51 0,7 3-12 15,0 0 0-15,0 0 0 16,0 0-27-16,0-7-8 0,0 7-1 0,0-6-1 15,7 3-94-15,-4 0-18 0,4-3-4 0,4 6-605 0</inkml:trace>
  <inkml:trace contextRef="#ctx0" brushRef="#br0" timeOffset="196134.537">15226 11905 1497 0,'0'0'32'0,"0"0"8"0,0 0 0 0,0 0 4 0,0 0-36 0,0 0-8 0,0 0 0 0,0 0 0 0,0 0 96 16,0 0 16-16,-4 10 4 0,-3-4 1 16,0 0-37-16,4-3-8 0,3-3-2 0,-7 3 0 0,0 1-34 0,-4-4-6 15,4 3-2-15,0 0 0 16,-4-3-20-16,4 0-8 0,0 9 0 0,0-6 9 15,0-3-28-15,7 0-5 0,-7-3-2 0,7 3 0 16,-7 3 26-16,0 13 0 0,3 0 0 0,1-4 0 0,-4 1 0 0,3-4 0 16,4 1 0-16,-3 2 0 0,-1-6 0 0,4 10 0 15,0-6 0-15,0-4 0 0,0-6 0 0,0 0 0 16,0 9 0-16,0-9 0 0,0 0 0 0,0 0 0 16,0 0 0-16,0 0 0 0,0 0 0 0,0 0 0 15,0 0 0-15,7 3 0 0,-3 0 0 0,3-3 0 16,0 7 0-16,0-1 0 0,-3-6 0 0,3 0 0 15,0 3 0-15,0 0 0 0,0 0 0 0,0 1 0 0,0 2 0 16,0-3 0-16,0 3 0 0,0 1 0 16,-3 5 0-16,-1-3 0 0,1-5 46 0,3-1 14 0,-4 3 4 15,1 7 0-15,-1-7-64 0,1 0 0 0,-4-6-9 0,3 9 0 16,-3 1 9-16,4-1 12 0,-4-2-2 0,-4 2-1 16,4-9-9-16,0 9 0 0,-3-2 0 0,3-7 0 15,0 0 29-15,-4 6 4 0,1-3 1 0,3-3 0 16,-7 0-3-16,0 0-1 0,0 0 0 0,0 0 0 15,7 0-75-15,-8-3-15 16,1-3-4-16,0-1 0 0,0 4 0 0,4-3 0 16,-4-3 0-16,3 5 0 0,4 4-51 0,-3-3-10 15,3 3-3-15</inkml:trace>
  <inkml:trace contextRef="#ctx0" brushRef="#br0" timeOffset="196736.193">15349 12137 1728 0,'-3'-6'38'0,"3"6"8"0,0 0 2 0,0 0 0 0,0 0-39 16,0 0-9-16,0 0 0 0,0 0 0 0,0 0 104 0,0 0 20 0,0 0 3 0,0 0 1 16,0 0-55-16,0 0-10 0,0 0-3 0,0 0 0 15,0 0-44-15,0 0-16 0,0 0 9 0,0 0-9 16,0 0 39-16,0 0 2 0,0 0 1 0,7 0 0 16,0-3-34-16,4 0-8 0,-1 0 0 0,1-1 0 15,-1 1 20-15,1 0 1 0,-4 0 1 0,4 0 0 31,-1 0-69-31,1-4-13 0,-1 7-4 0,-3 0 0 0,4-3 52 0,-1 0 12 0,-2 3 0 16,2-6 0-16,-3 0 0 0,-3-1 0 0,3 1 0 0,-4 3 0 16,1-3 0-16,-1-1 0 0,1 1 0 0,-1 0 0 15,-3 0 0-15,0-1 0 0,0 7 0 0,0-9 0 16,-3 3 0-16,-1-4 0 0,1 1 0 0,-1 6 0 16,1 0 0-16,-1-4 0 0,-3 1 0 0,4 0 0 15,-4-4-54-15,3 4-8 0,-3 0-2 16,3 0 0-16,-3 2 52 0,7 4 12 0,-7 0 0 0,7 0 0 15,-7-3 0-15,4 6 0 0,-4-3 0 0,0 7 0 0,3-4 0 16,-3 3 0-16,0-3 9 0,4 7-9 0,-1 2 0 0,0 1 0 16,1 2 0-16,-1 4-10 0,1-3 10 0,3 9 0 15,-4-6 0-15,4 3 0 0,0 3 0 0,0-3 0 16,0-3 0-16,4 3 0 0,-4-1 0 0,3-2 0 16,-3 0 0-16,0 0 0 0,4-3 0 0,-1-1 0 15,1 4 0-15,0-6 0 0,-1-1 0 16,4 1 0-16,0-4-9 0,-3 1 9 15,3-1-60-15,0-3-8 0,0 7-2 0,3-7 0 16,1-3-90-16,0 10-19 0,-1-7-3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5:3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2559 1626 12128 0 0,'0'0'256'0'0,"-5"9"48"0"0,1 3-240 0 0,4-12-64 0 0,-5 7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9T19:04:46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4597 5640 787 0,'-4'6'22'0,"1"0"6"0,-4 1-28 0,3 5 0 0,1-2 0 0,-5-1 0 16,5 4 90-16,-1-4 13 0,1 7 2 0,-1-4 1 15,1-2-23-15,-4 2-5 0,7 1-1 0,-4-1 0 16,1 1-33-16,-1-4-6 0,4 4-2 0,-3-1 0 16,-1-2-6-16,4 5-2 0,-3-2 0 0,-1-1 0 15,4-2-6-15,-3 2-2 0,3 4 0 0,0 0 0 16,0-1-5-16,0 4-2 0,3-3 0 0,1 9 0 16,-4-3-3-16,3 6-1 0,1-3 0 0,3 7 0 15,-4-1-23-15,1 0-5 0,-1 1-1 0,4 2 0 16,0-2 68-16,-3-1 12 0,-1-3 4 0,5 3 0 15,-5 1-56-15,1-4-8 0,-1 0-8 0,-3 7 8 16,0-4 0-16,0-3 0 0,0 10 8 0,-3-7-8 16,3 1 0-16,-4-7 0 0,-3 0 0 0,3 0 0 15,-3-6 0-15,0-4 0 0,0-2 0 0,4 0 0 16,-4-4 34-16,0-6 1 0,0 7 0 0,-8-7 0 16,8-3-25-16,-3 0-10 0,-1 0 8 0,1 0-8 15,3-7-26-15,-4 1-10 0,4 6-3 0,0-6 0 16,3 0 59-16,1-1 11 0,-1-2 2 0,1-1 1 15,-1-2-54-15,4-1-12 0,-7-5-1 0,4 5-1 0,-4 0 16 16,0-8 3-16,-4 8 1 0,4-6 0 16,0 0-119-16,0-3-24 0,0 0-5 0</inkml:trace>
  <inkml:trace contextRef="#ctx0" brushRef="#br0" timeOffset="434.664">4170 5496 1161 0,'-7'6'24'0,"0"-3"7"16,7-3-31-16,0 0 0 0,0 0 0 0,0 0 0 15,0 0 64-15,0 0 8 0,0 0 0 0,0 0 1 16,0 0-8-16,0 0-1 0,0 0-1 0,0 0 0 16,0 0-42-16,0 0-8 0,3-3-1 0,4-3-1 15,-3 2-11-15,-1 1 10 0,8-3-10 0,0 6 10 16,-1 0-10-16,4-3 0 0,4 0 0 0,-4 3 8 15,7-6-8-15,-3 6 0 0,-1 0 0 0,1 0 0 16,3 0 0-16,-3 0 0 0,3 0 0 0,4 6 0 16,-11-3 18-16,7 0 2 0,0-3 0 0,0 0 0 15,-3 0-20-15,7 6-19 0,-8-6 4 0,4 0 1 0,1 0 14 0,-5 3 0 16,1-3 0-16,3 0 0 0,-3-3 11 16,-4-3 1-16,7 6 1 0,0-3 0 15,-3 0-61-15,-1-3-13 0,5 2-3 0</inkml:trace>
  <inkml:trace contextRef="#ctx0" brushRef="#br0" timeOffset="767.612">5225 5405 1130 0,'3'6'32'0,"1"6"8"0,-1 1-32 15,-3 3-8-15,0-4 0 0,4 4 0 0,-1 0 40 0,-3-1 8 0,4 4 0 16,-1 3 1-16,1 0 12 0,3 3 3 15,-4 0 0-15,4-3 0 0,1 3-52 16,-1 3-12-16,-4-2 0 0,1-1 0 0,3-3 0 16,-4-7 0-16,4 7 0 0,-3-3 0 0,-1-3 0 15,4-1 0-15,-3 4 0 0</inkml:trace>
  <inkml:trace contextRef="#ctx0" brushRef="#br0" timeOffset="1679.093">5620 6270 1241 0,'-4'13'25'0,"1"6"8"0,3-7-33 15,0 1 0-15,0-1 0 0,0 1 0 0,0-4 97 0,0-6 13 0,0 10 2 0,0-13 1 16,3 6-48-16,-3-6-9 0,4 3-3 0,-1 0 0 15,4 4-17-15,0-7-4 0,8 3-1 0,-5 0 0 16,-3-3-15-16,7 0-4 0,0 0 0 0,0 0 0 16,1 0-12-16,2 0 9 0,1 0-9 0,-1 0 8 15,-2 0-8-15,6 3 0 0,0-3 0 0,-3 3 8 16,-1 0-8-16,-3-3 0 0,4 0 0 0,-7 10-11 16,3-7-5-16,0 3 0 0,3 0-1 0,-2-6 0 15,-5 7-7-15,4-4 0 0,-3 0-1 0,-4 0 0 16,3-3 7-16,-10 0 2 0,0 0 0 0,0 0 0 15,4-3 16-15,-1-3 0 0,1-1 0 0,-4 1 0 16,0-3 0-16,0-1 0 0,0 7 0 0,-7-3 0 16,3 0 0-16,1-1 0 0,-8 7 0 0,4-3 0 15,0-6 0-15,0 6 0 0,-3-1 0 0,-1-2 0 16,4 3 0-16,-7 3 0 0,3-3 0 0,1 0 0 16,-1 0 15-16,1 0 6 0,-5-4 2 0,1 7 0 15,4 0-37-15,-4-3-7 0,3 3-2 0,0 3 0 16,1-3 37-16,3 7 7 0,0-4 2 0,0 3 0 15,0 0-23-15,3 0 0 0,4-6 0 0,-3 7 0 16,-1-1-21-16,-3 0 1 0,7-6 0 0,-4 7 0 16,-3-1 20-16,7 0 0 0,0-6 0 0,-3 3 0 15,-1 10 0-15,4-7 0 0,0-6 0 0,-3 6 0 0,3 4 0 16,0-4 16-16,0 0-2 0,0 4-1 0,3-7-13 0,-3 9-18 16,0-2 4-16,4-1 1 0,-4 4 21 0,0-1 4 15,0 1 0-15,0-1 1 16,3 1-13-16,4-1 0 0,0 7 0 0,1-3 0 0,-5-4-12 0,4 4 0 15,0-3 1-15,0-1 0 0,4 1 11 0,-1-1 0 0,1-2 0 16,3 2 0-16,-3-5 0 0,3 2 8 0,3 0-8 16,-2-5 11-16,-5 2-11 0,4 0-12 0,0-6 2 0,0 6 1 15,1-3-11-15,-1-3-1 0,3 0-1 16,1 0 0-16,-7 0-25 0,3-3-5 16,0-3 0-16,0 3-1 0,0-6-33 0,-3 5-6 15,-1-5-2-15</inkml:trace>
  <inkml:trace contextRef="#ctx0" brushRef="#br0" timeOffset="2313.701">6526 6236 1190 0,'-10'9'33'0,"-1"0"9"0,4 4-34 0,0-4-8 0,0-2 0 15,0 5 0-15,0-5 80 0,3 2 13 0,1-3 3 0,-4 4 1 16,7-10-26-16,0 0-6 0,0 0-1 0,0 0 0 16,-4 3 0-16,4-3 0 0,-7 6 0 0,7-6 0 15,0 0-51-15,0 0-13 0,-3 0 0 16,-4 0 0-16,7 0 0 0,-7 0 0 0,3 0 0 0,-3 0 0 15,7 0 0 1,0 0 0-16,0 0 0 0,-3 0 0 0,-1 3 18 0,0-3 1 0,1 3 0 0,-8-3 0 16,4 0-19-16,0 7-14 0,4-4 2 0,-4 6 1 15,3-6-1-15,4 10 0 0,-3-1 0 0,-1 4 0 16,4 0 12-16,-3-1-13 0,3-2 5 0,-4-4 8 16,4 4-12-16,0-1 12 0,0-2-10 0,0-1 10 15,0-6 0-15,0 7-9 0,0-1 9 0,0-6 0 16,4 0 0-16,-4-3-8 0,3 0 8 0,1 7 0 15,-4-7 0-15,7 0 0 0,-4 3 0 0,4 0 0 16,-3-3 0-16,3 0 0 0,3 0 0 0,-6 0 0 16,3 0 0-16,-3 3 8 0,3-3-8 0,-4 0 8 15,4 3-8-15,0 0 0 0,-3-3 0 0,3 7 0 16,0-4 0-16,-4 0 0 0,4-3 0 0,-3 6 0 16,3 0 0-16,-3 4 0 0,3-1 0 0,-4 1 0 15,1 2 0-15,-4 1 0 0,3 2 0 0,-3-5 0 16,0-7 0-16,0-3 0 0,0 0 0 0,0 0 0 0,0 0 0 15,0 0 0-15,0 0 0 0,0 0 0 0,-3 6 0 0,-1-3 8 16,1 1-8-16,-4 2 0 0,3-6 0 0,-3 0 0 16,0 3 0-16,-4 0 0 0,1-3-11 0,-1 3-6 15,4-3-2-15,-3 3 0 16,6 0-10-16,-7-3-3 0,-3 0 0 0,7 7 0 16,0-7-27-16,0 3-5 0,0-3-2 0,0 0 0 15,3 0-50-15,-3 0-9 0,0 0-3 0,-3 0 0 0</inkml:trace>
  <inkml:trace contextRef="#ctx0" brushRef="#br0" timeOffset="3134.061">6922 6361 1314 0,'0'0'37'0,"0"0"8"0,0 0-36 0,0 0-9 15,0 0 0-15,0 0 0 0,0 0 30 0,0 0 4 16,0 0 1-16,0 0 0 0,0 0 46 0,0 0 10 15,0 3 1-15,0 10 1 0,0-4-23 0,0 4-5 16,0-1-1-16,0 1 0 0,0-1-51 0,0 1-13 0,0 3 0 16,0 2 0-16,3-2 0 0,1 3 0 15,-4 6 0-15,3-3 0 0,1 6 54 0,-1 0 8 16,1-3 2-16,3 7 0 0,-4-4-52 0,4-3-12 16,-3-3 0-16,-1 9 0 0,4-5 0 0,-3-1 0 0,-1 0 0 15,5-3 0-15,-5 0-11 0,1 0-5 0,-1-1 0 0,1 5-1 16,-4-4 27-16,0 3 6 0,0-3 0 15,0 0 1-15,0-4-17 0,-4 1 0 0,4 0 0 0,0-10 0 16,0 4 0-16,-3-1 0 0,-1-2 0 0,4-10 0 16,0 0 0-16,-3 3 0 0,3-3 0 0,-8 3 0 15,1-6 0-15,0 0 0 0,4-3 0 0,-8-4 0 16,4-2 0-16,0-1 0 0,0-6 0 0,0 4 0 16,4-4 0-16,-1-3 0 0,-3 6 0 0,3-6 0 15,1 0 0-15,-8 7 0 0,8-4 0 0,-1 3 0 16,-3-6 0-16,4 0 0 0,-4 6 0 0,3-2 0 15,4-7 0-15,-3 0 0 0,-1-1 0 0,0-5 0 16,4 6 0-16,-3-3 0 0,3 0 0 0,0-4 0 16,0 4 0-16,0 3 0 0,3 0 0 0,-3 0 0 0,8 3 0 15,-5 3 0-15,4 3 0 0,-3-6 0 0,3 7 0 0,0-4 0 16,3 6 0-16,-6 4 0 0,3-4 0 0,-4 1 0 16,5 5 0-16,-1-2 0 0,0 6 0 0,0-3 0 15,0-4 0-15,3 10 0 0,-3 0 0 0,0 0 0 16,0 0 0-16,4 0 0 0,0 0 0 0,-1 7 0 15,4-1 0-15,-7 0 0 0,0-3 0 0,1 3 0 16,-1 1 0-16,0 2 0 0,0 1 0 0,0-4 0 16,-4 0 0-16,1-3 0 0,-1 4 0 0,1-4 0 15,-4-3 0-15,0 0 0 16,3 3 0-16,-3-3 0 0,0 0 0 0,-3 12 0 0,3-5 0 16,-7 2 0-16,0-3 0 0,0 7 0 0,0-1 0 15,-4-2 0-15,0-1 0 0,4 1 0 16,-7-4 0-16,4 3 0 0,-1 1 0 0,1-4 0 0,2 0 0 0,-2-3 0 15,3-3 0-15,0 7 0 0,0-4 0 0,0-3 0 0,3 0 0 0,-3 0 0 32,4-10-152-32,-1 10-32 0,1-9-5 0</inkml:trace>
  <inkml:trace contextRef="#ctx0" brushRef="#br0" timeOffset="3698.381">7370 6342 1036 0,'0'0'23'0,"0"0"5"0,0 0 0 0,0 0 1 0,0 0-29 16,0 0 0-16,0 0 0 0,0 0 0 0,0 0 57 0,-4 10 6 15,4-10 1-15,-4 6 0 0,4-6 51 0,-3 6 10 16,-1 4 3-16,4-7 0 0,0 9-103 0,0-5-25 16,0-1 0-16,4 0 0 15,-1-3 0-15,1 10 0 0,0-7 0 0,-1 0 0 16,1 4 0-16,6-4 0 0,-3 0 0 0,4 1 0 0,-4-4 21 16,0 0-1-16,4-3 0 0,-4 0 0 0,0-3-8 0,0-7-3 15,0 7 0-15,0-3 0 0,-4-7 14 16,4 7 2-16,-3-3 1 0,-1-1 0 0,1 1-10 15,-4-4-3-15,3 1 0 0,-3 5 0 16,-3-2-13-16,3 3 0 0,-4-7 0 0,1 13-10 0,3-6 18 0,-4 0 4 0,1-1 1 16,-4 1 0-16,0 3-13 0,0 0 0 15,0-3-9-15,0 3 9 0,0 3-17 0,-1 0 2 16,1 0 1-16,0 3 0 0,-7 0 2 0,7 3 0 0,-3 3 0 0,-1 4 0 16,0-7 12-16,1 4 0 0,-1 2-10 0,1 1 10 15,-1 6 0-15,4-4 0 0,0 4-9 16,0 0 9-16,3 0 0 0,1 3 0 0,-1-7 0 0,4 10 0 15,-3-3 0-15,3-3 8 0,0 0-8 0,0 0 12 16,0-4-3-16,3 4-1 0,-3-3 0 0,0-3 0 16,4 5 0-16,3-5-8 0,4-4 12 0,-4-2-4 15,3 8-8-15,1-8 0 0,-4 2 0 0,3-6 8 16,1 6-8-16,3-5 0 0,0-4 0 0,4 0 0 16,-8-4-31-16,8 1-5 0,-4-3 0 0,4 0-1 15,-4-4-138-15,0 1-27 0</inkml:trace>
  <inkml:trace contextRef="#ctx0" brushRef="#br0" timeOffset="4017.285">7355 5935 1036 0,'0'0'23'0,"0"0"5"0,4 6 0 0,-4 6 1 0,3-2-29 0,1 2 0 0,0 1 0 0,-1-1 0 15,1 7 57-15,-1-3 6 0,1 3 1 0,3 0 0 16,3-4 17-16,-3 1 4 0,0 0 1 0,4-1 0 15,0 1-41-15,6 0-8 0,1-7-1 0,-1 4-1 16,-2-1-18-16,-1 1-3 0,3-4-1 0,-3 4 0 16,4-4-13-16,-4-3-12 0,4 4 3 0,-1-4-760 15</inkml:trace>
  <inkml:trace contextRef="#ctx0" brushRef="#br0" timeOffset="4574.876">7969 6308 1242 0,'0'0'27'0,"0"0"5"0,0 0 2 0,-3 6 2 0,3 3-36 0,-4-2 0 0,1 5 0 0,-1 1 0 16,1-4 87-16,-1 4 10 0,4 6 3 0,0-4 0 15,-3-2-40-15,3-1-7 0,0 7-1 0,0-3-1 16,0-4-19-16,3 7-4 0,-3-3-1 0,0 6 0 16,4-3-3-16,-4-1 0 0,3 4 0 0,1-9 0 15,-1 6-10-15,1-4-2 0,-1-2-1 0,1 6 0 16,-1-4-20-16,1 4-4 0,-4-6-1 0,3 3 0 15,1-4 14-15,-4 1 0 0,3-1 0 0,-3-12 0 16,0 0 24-16,0 0 8 0,0 0 2 0,-3-12 0 16,-1-1-54-16,-3-3-12 0,4-6-1 15,-1 0-1-15,-3-3 42 0,4 3 8 0,-1-3 1 0,1 0 1 16,-1 3-29-16,1 0-5 0,-1 0-2 0,1 4 0 16,-1-1 31-16,0 3 7 0,1 4 0 0,-1-4 1 15,4 3-7-15,0 1-2 0,0-1 0 0,0 7 0 0,0 0-12 0,0-4 11 16,0 7-11-16,0-6 10 0,4 2-10 0,-1-2 0 15,1 3 0-15,0-7 0 0,-1 7 0 0,1-3 8 16,3-4-8-16,0 4 0 0,3-1 24 0,-3 4-1 16,0-7 0-16,4 1 0 0,-4 2-39 0,0 1-7 15,4 0-1-15,-1 2-1 0,-6 1 25 0,6 3-8 16,-10 3 8-16,7-3 0 16,4 3-35-16,0 3-1 0,-1-3-1 0,4 0 0 15,-3 3-22-15,-1-3-4 0,5 6-1 0,-1 1 0 16,0-7-123-16,0 6-25 0,14 0-4 0,-3-6-2 0</inkml:trace>
  <inkml:trace contextRef="#ctx0" brushRef="#br0" timeOffset="5190.573">8340 6396 1074 0,'0'0'30'0,"-7"6"8"0,3 0-30 0,1-3-8 0,-1 7 0 0,-3-7 0 0,7-3 52 0,-4 6 10 16,4-6 2-16,0 0 0 0,0 0 51 0,0 0 10 15,0 0 3-15,-3 6 0 16,3-6-103-16,0 10-25 0,0-4 0 0,0-3 0 15,3 0 46-15,1 4 4 0,-1-1 1 0,5 0 0 16,-5-3-31-16,8 0-5 0,-4 4-2 0,0-4 0 16,0 0-13-16,0 0 0 0,3-3 0 0,1 0 0 15,0-3 0-15,-4 0 0 0,7 0 0 0,-4-4 0 16,1 1-10-16,0 0-2 0,-1 0 0 0,1-1 0 16,-4 4 12-16,3-3-13 0,-3 3 5 0,0-7 8 15,1 10 0-15,-8 0 0 0,7-6 0 0,-4 0 0 0,4 3 0 16,-3-7 0-16,3 10 0 0,-7 0 0 0,0 0 0 15,0 0 0-15,0 0 0 0,0 0 0 0,0-6 0 0,3 0 0 16,-3-4 0-16,-3 10 0 0,3-3 0 16,-4 0 0-16,1-3 0 0,-4 6 0 0,0 0-11 15,-4-3-1-15,0-1 0 0,-3-2 0 0,-3 6 12 16,-1-3 0-16,-3 0 0 0,0 0-8 0,0 0 8 0,3 0 0 0,0 3 0 0,-3 3 0 16,3 0 0-16,4 0 0 0,-3 0 0 15,6 6 0 1,4-2-23-16,0 5-9 0,0 1-1 0,3-4-1 0,4 10 34 0,0-3 0 0,4-4 0 0,-1 10 0 15,5-3 0-15,-1 0 0 0,0 6 0 0,3-3 0 16,-3 0 44-16,4 0 16 0,-4 3 4 0,3-3 0 16,1-6-103-16,0-1-20 15,-4-9-4-15,3 1-1 0,1-1 76 0,-1 0 14 0,1-3 3 0,3 1 1 16,-3-4-30-16,-1 0 0 0,1 6 0 0,3-6 0 16,-3-6 0-16,-1 6-18 0,4-4 2 0,-3 1 1 15,-1 3-101-15,-2 0-21 0,2 0-4 0</inkml:trace>
  <inkml:trace contextRef="#ctx0" brushRef="#br0" timeOffset="8899.47">10015 6358 1132 0,'0'0'24'16,"0"0"4"-16,0 0-28 0,0 0 0 0,0 0 0 0,0 0 0 15,0 0 66-15,0 0 7 0,0 0 2 0,0 0 0 16,0 0-13-16,0 0-2 0,0 0-1 0,-7 0 0 15,0-3-18-15,0 0-3 0,0-7-1 0,0 10 0 16,0-6-15-16,-4 0-3 0,4-1-1 0,-3 1 0 16,3 0-2-16,-4-3-1 0,1 2 0 0,-5 4 0 15,5-6-15-15,-4 6 8 0,3-1-8 0,1-2 0 16,-1 6 8-16,-3-3-8 0,7 3 0 0,-4 0 0 16,-3 0 0-16,4 3 0 0,-1 3 0 0,0 1 0 0,1 5 0 15,3 10 0-15,-4-3-11 0,4 0 11 0,0 0 0 0,0-4 0 16,0 4 0-16,0-3 0 0,3 6-24 15,1-3 4-15,-1-4 0 0,4 4 0 16,0-6 20-16,0-1 0 0,0 1 0 0,4-4 0 0,-4-3 0 0,3 4 0 0,1-7 0 0,-4-3 0 16,3 6 10-16,-3-6 6 0,0 0 2 0,8 0 0 15,-1 0-18-15,3-6 0 0,-3 3 8 16,4-7-8-16,3 10 0 0,-4-9 0 0,5 3 8 0,-1-7-8 16,-4 1 0-16,4-1 8 0,4-6-8 15,-7-3 0-15,3 7 8 0,0-7-8 0,-4 0 0 0,1-7 0 16,0 1 9-16,-4 3-9 0,3-9 0 0,-3 5 9 15,0-2-9-15,0-3 0 0,0 2 0 0,-3 1 8 16,0 0-8-16,-1-1 8 0,1 4-8 0,-1-7 8 16,-3 10-8-16,0-3 0 0,0 3 0 0,-3-3 0 15,3 3 0-15,-4 0 8 0,1 0-8 0,-1 0 0 16,-3 3 0-16,0-4 0 0,0-2 0 0,0 13 0 16,0-4 8-16,0 6-8 0,3 1 8 0,-3 5-8 15,4-2 0-15,-1 3 0 0,0 3 0 0,4 3 0 16,0 0 0-16,0 0 0 0,0 0 0 0,0 0 0 15,0 0-39-15,0 0 0 0,0 0 0 0,-3 12 0 16,-1 1 51-16,1 9 11 0,3-4 1 0,0 8 1 16,-4-1-25-16,4 6 0 0,0-3 0 0,0 7 0 15,4-4 0-15,-4 7 0 0,3-4 0 0,-3 4 0 16,0 3 0-16,4-4 0 0,-4 4 0 0,0-7 0 0,3 1 0 16,-3 3 0-16,4-1 0 0,0-2 0 0,-1 5 0 15,1-5 0-15,-1-4 0 0,1 16 0 0,3-3 0 16,-4-6 8-16,4-4-8 0,-3 4 0 0,-1-7 0 0,4-6 0 0,-3 7 0 15,3-10 0 1,-3-3 0-16,3 3 8 0,-4-4-8 0,1-2 0 16,-1-3-18-16,1 5-9 0,-4-5-1 0,3-1-1 0,-3 1 29 0,0-10 0 15,4 10 0-15,-4-13 0 0,0 0-142 16,0 0-22-16</inkml:trace>
  <inkml:trace contextRef="#ctx0" brushRef="#br0" timeOffset="9468.905">10135 6389 1302 0,'0'0'27'0,"0"0"7"15,0 0-34-15,0 0 0 0,0 0 0 0,0 0 0 16,0 0 64-16,0 0 7 0,0 0 1 0,0 7 0 16,-3 2-7-16,3-3-1 0,3 4 0 0,-3-1 0 0,4-3-50 0,-1 4-14 0,1-7 0 15,-1 3 0 1,4-3 36-16,-3 4 3 0,0-4 0 0,-1 0 0 0,4-3-28 0,-3 0-11 0,3 6 8 16,-4-12-8-16,4 6 11 0,-3 0-3 0,3-6-8 15,0-4 12-15,0 1-4 0,0-4-8 0,0 1 11 16,0-1-11-1,0-6 13-15,-3 7-4 0,-1-4-1 0,1-3 0 16,-1 7-8-16,1-1 0 0,-1 1 0 0,1-1-11 0,-1 1-1 0,-3 2 0 0,0 1 0 16,4 2 0-1,-4 1-28-15,0 0-7 0,0 0-1 0,0 6 0 0,-4-3 32 0,4-7 5 0,-3 10 2 0,3 0 0 16,-7-3-14 0,0-3-2-16,3 3-1 0,-3 3 0 0,0-4 17 0,0 4 9 0,-3 0-10 0,-1 4 10 15,4-4 0-15,-4 3 15 16,4 3-2-16,-3-3 0 0,-1 10 4 0,0-4 1 0,1 0 0 0,-1 4 0 15,1 0-7-15,-1-1-2 0,4 1 0 0,-4-1 0 16,4 7-9-16,0-3 0 0,4 2 0 0,-1-2 0 16,4 3 0-16,0 0 0 0,0 3 0 0,4-3 0 15,-4-1 0-15,3 1 0 0,1-3 0 0,3 3 0 16,0-4 0-16,0-2 0 0,0-1 0 0,4 1 0 16,-1-4 0-16,1 4 0 0,-1-1 0 0,5 7 0 15,-1-9 18-15,0-4 2 0,3 7 0 0,-2-7 0 16,2-6-51-16,1 0-9 0,-1 0-3 0</inkml:trace>
  <inkml:trace contextRef="#ctx0" brushRef="#br0" timeOffset="10473.706">11116 6107 1314 0,'-4'13'37'0,"1"-4"8"16,-1 0-36-16,1 1-9 0,-4 2 0 0,3-2 0 16,1 5 53-16,3-2 9 0,-4 0 2 0,4 5 0 15,4 1 0-15,-4 3 0 0,3-3 0 0,-3 0 0 16,4 0-36-16,-1-4-6 0,1 7-2 0,-4-3 0 16,3 0 0-16,-3-10-1 0,4 10 0 0,-4-3 0 15,0-4-3-15,3-2-1 0,-3-7 0 0,4 9 0 16,-4-12-15-16,0 0 9 0,0 0-9 0,0 0 8 15,0 0 24-15,0 0 4 0,0-12 0 0,0 6 1 16,0-4-29-16,0-2-8 0,0-7 0 0,0 6 0 16,4-2-24-16,-4-4-5 0,3 6-2 0,-3-2 0 0,4-4 31 0,-4 6 0 0,3 1 0 15,1-1 0-15,-1 1 0 0,1-1 0 16,3 0 0-16,0 4 0 0,-4 0 45 0,1 2 15 0,-1-2 4 0,-3 3 0 16,4-1-96-1,-1 1-18-15,-3 0-4 0,4 0-1 0,0 2 44 0,3-5 11 0,-4 9 0 16,1-6 0-16,3 3 0 0,-4 0 0 0,-3 3-9 0,7 0 9 15,-3 3 0-15,3-3-9 0,0 3 9 0,0 3 0 16,0 0-11-16,0 1 11 0,0-1-10 16,0 3 10-16,0 4-11 0,-3-1 11 0,3 4-12 0,-4 3 12 15,-3-3 0-15,4-1 0 0,-4 4 0 0,3-3 0 16,-3-4 0-16,4 4 0 0,-4-4 0 0,3 4 0 16,-3-6 0-16,4-1 0 0,-4-3 0 0,4 4 0 15,-4-10 10-15,0 0-10 0,0 0 10 0,0 0-10 16,0 0 8-16,0 0-8 0,0 0 0 0,0 0 9 15,0-10-1-15,3 4-8 0,1-3 12 0,-4-4-4 16,3 0-8-16,1 1 0 0,3-4 0 0,-4 4 0 16,1-1-19-16,-1 4 1 0,4-7 0 0,-7 0 0 15,4-2 2-15,-1 2 0 0,-3-3 0 0,4 3 0 16,-4-2 16-16,0 5-8 0,3 4 8 0,-3-1 0 16,0 4-10-16,0 6 10 0,0 0-8 0,0 0 8 15,0 0-11-15,7 3 11 0,1 0-13 0,-1 0 5 16,3 4 8-16,-3 2-13 0,4 0 5 0,-4 4 8 0,3 3-9 15,5-1 9-15,-5 1 0 0,4 0 0 16,0-1 0-16,-3 1 0 0,0-3 0 0,3-1 0 0,-4 1 0 16,4-1 0-16,0 1 0 0,1-4 0 0,-5 4-20 0,4-4 4 15,-3 1 0-15,-1-1 0 0,-3-3 28 0,1 7 5 16,-1-1 2-16,0-2 0 0,-4-4-31 0,1 0-5 16,-1 4-2-16,1-1 0 0,-4-3 19 0,0 4 0 0,0-4 0 15,0 0 0 1,0 1-55-16,0-7-7 0,-4 6-2 0,4-6 0 0,0 6-102 15,0-6-21-15</inkml:trace>
  <inkml:trace contextRef="#ctx0" brushRef="#br0" timeOffset="11151.372">12019 6289 1181 0,'0'0'50'0,"0"0"-40"15,-3-6 76-15,3 6 15 0,-7-7 3 16,3 1 1-16,-3 3 18 0,0 0 3 0,3-3 1 16,-3 2 0-16,0 1-63 15,4 0-13-15,-4 0-3 0,0 0 0 0,0-3-32 0,0 6-6 0,3 0-2 0,-7 0 0 16,4 0-8-16,0 6 0 0,0-3 0 0,0 3 0 16,0 1 0-16,0 2-14 0,0 0 3 0,-4 4 1 15,4 0-28 1,0 2-6-16,4-2 0 0,-4-1-1 0,3 4 36 0,1 0 9 0,-1-1 0 0,1-2 0 15,3-4 0-15,-4 4 0 0,4-1 0 16,0 1 0-16,0-7 0 0,0-6 0 0,0 0 0 0,0 0 0 16,0 0 17-16,7 3 6 0,-3-3 1 15,3 0 0-15,3 0-39 0,-3-3-7 0,4 0-2 0,0-3 0 16,-1-4 56-16,4-2 10 0,-3-1 2 0,3 4 1 16,0-4-36-16,0 1-9 0,0-4 0 0,4 4 0 15,-4-1 0-15,-3 0 0 0,3 1-12 0,-4-4 12 16,1 10-39-16,-1-3 0 0,-2-1 0 0,-1 4 0 15,-4 0 23-15,1 2 4 0,-4 4 0 0,0 0 1 16,0 0-2-16,0 0-1 0,0 0 0 0,0 0 0 16,0 0 14-16,0 0 0 0,0 0 0 0,0 0 0 15,0 0 0-15,0 0 10 0,0 0-2 0,-7 4 0 16,3 2 7-16,4-6 1 0,-3 6 0 0,-1 4 0 16,0-7-16-16,4 6 0 0,0-6 0 0,0 10 0 15,0-4 0-15,4 1 0 0,-4-1 0 0,4-3 0 16,-1 10 36-16,1-10 0 0,3 7 1 0,-4-1 0 15,1 1-28-15,-1-4-9 0,1 4 0 0,3-1 0 0,-4 1 0 0,-3-4 0 16,4 1 0-16,-1-1 0 16,-3-3-24-16,4 1-12 0,-1-1-3 0,-3-6 0 15,0 0-20-15,0 0-4 0,0 0-1 0,7 3 0 16,1-3-102-16,-1 0-21 0</inkml:trace>
  <inkml:trace contextRef="#ctx0" brushRef="#br0" timeOffset="11678.339">12446 6195 1120 0,'0'0'23'0,"-7"3"6"0,7-3-29 0,-7 3 0 0,3 0 0 0,1 7 0 16,-4-4 57-16,3 7 6 0,1-1 1 0,3 1 0 15,-4-1-6-15,4 1-1 0,-3-1 0 0,3 1 0 16,0 2 6-16,0-2 1 0,0 3 0 0,0-4 0 16,3 1 0-16,-3 6 0 0,4-10 0 0,-4 7 0 15,3-7-52-15,-3 4-12 0,0-4 0 0,4-3 0 16,-4 7 0-16,0-7 0 0,0-6 0 0,0 0 0 16,0 0 0-16,0 0 0 0,0 0 0 0,0 0 0 15,3-9 34-15,-3-4 4 0,0 1 1 0,0-7 0 16,0 0-11-16,0 0-3 0,0-3 0 0,0 0 0 15,0-3-25-15,4 3 0 0,-4-3 0 0,3 6 0 16,1 1-15-16,-1-1-8 0,1 0-1 0,-1 0-1 0,1 13 40 0,0-4 8 16,3 1 1-16,-4 6 1 15,1-3-71-15,3 6-14 0,0-4-4 0,0 4 0 0,0 4 52 0,0-4 12 16,0 6 0-16,0-3 0 0,4 3 0 0,-1-3 0 16,1 4 0-16,-1-1 0 0,-3-3 0 0,4 10 0 15,0-4 0-15,-1 4 0 0,-3-4 0 0,4 7 0 16,-1-4 0-16,-3 1 0 0,0 2 0 0,1 1 0 0,-1 3 0 15,0 0 0-15,-4 0 0 0,1-4 0 0,-1 7 0 16,-3 0 0-16,0-6 0 0,0 9 0 0,-3-3 0 0,3 0 0 16,0-3 0-16,-4-1 0 0,4 1 0 0,0-3 0 15,0-4 0-15,0-2 0 0,4-7 0 0,-4-3 0 16,3 0-16-16,4-3-1 0,4-7 0 0,-4 4 0 16,4-3-31-16,-1-7-7 0,1 0-1 15</inkml:trace>
  <inkml:trace contextRef="#ctx0" brushRef="#br0" timeOffset="12382.262">13046 6295 1337 0,'-4'-12'28'0,"4"12"6"0,0-7-34 16,-3 1 0-16,3-3 0 0,-4 2 0 0,4 7 108 0,0-6 16 15,-3 3 2-15,3 3 1 0,-4-9-50 0,1 9-9 0,3 0-3 0,0 0 0 16,0 0-10-16,-7 0-3 0,7 0 0 0,-11 9 0 16,4-3-39-16,-4 7-13 15,4 3 8-15,-3-4-8 0,-1 4 0 0,4 3 0 0,0-4 0 16,-4 7 0 0,4-3 0-16,-3 0 0 0,3 0 0 0,0-4 0 0,3 4 0 0,-3-6 0 0,7-4 0 15,-4-3 0-15,1 4 0 0,3-4 0 0,0 0 8 16,0-6-8-16,0 0 8 0,7 0-8 0,0 0 12 15,0 0-12-15,4-3 17 0,-1 0-3 0,1-3-1 0,3-4 0 16,0 4-13-16,4-3-16 0,-4-1 3 0,0-2 1 16,0-1 20-16,0-2 4 0,0-1 0 0,-3 0 1 15,-1 4-13-15,1-4-18 0,0 0 4 16,-4 1 1-16,-4 2 13 0,1 1 0 0,-1 2 0 0,-3-2 0 16,0 2 0-16,0 1 0 0,-3-1 0 0,3 4 0 15,-4-3 0-15,1 6 0 0,3 3 0 0,0 0 0 16,-4-4 0-16,4 4 0 0,0 0 0 0,0 0 0 15,0 0 0-15,-3 7 0 0,-1 2 0 0,1 0 0 16,-1 4 0-16,1 0 0 0,3 2 0 0,-4 4 0 16,4-3 0-16,0 6 0 0,0 3 0 0,0 3 0 15,0-3 0-15,4 3 0 0,-1-3 0 0,1 10 0 16,-1-4 0-16,1-3 0 0,-1 7 0 0,4-1 0 16,-3-2 0-16,-1 2 0 0,1-5 0 0,-1 8 0 15,-3-2 0-15,4-4 0 0,-4 0 0 0,0 1 0 16,0-1 0-16,0 0 0 0,0 1 0 0,-4-7 0 15,4-3 0-15,-3 6 0 0,-1-3 0 0,4 0 0 16,-3 0 0-16,-1 0 0 0,4 4 0 0,-7 2 0 0,4-6 0 16,-1-3 0-16,1-3 0 0,-1-3 0 0,1-4 0 15,-1-3 0-15,4-5 0 0,-4 5 0 0,4-9 0 0,-7 6 0 16,7-6 0-16,-7 0 0 0,0-6 24 16,-3-3 8-16,-1-4 2 0,1 1 0 15,-5-4-54-15,1-3-12 0,0 0-1 0,0 0-1 16,-4-3 34-16,4 0-8 0,-3-3 8 0,-1 0 0 0,4-3-12 0,0 0 2 15,0 0 0-15,0-4 0 16,7 7-38-16,-4 3-7 0,7 3-1 0,-3-3-1 0,4 1 34 0,3 2 7 0,0 0 2 16,0 0 0-16,3 3-129 0,1-2-25 15,3 5-6-15</inkml:trace>
  <inkml:trace contextRef="#ctx0" brushRef="#br0" timeOffset="13018.831">13466 6154 971 0,'-18'16'20'0,"14"-10"6"15,-3 3-26-15,0 1 0 0,4-1 0 0,-1-2 0 16,1-1 29-16,-1 0 1 0,1 0 0 0,3-6 0 0,0 7 17 0,0-7 3 0,0 0 1 0,0 9 0 16,0-9 16-16,0 0 3 0,0 0 1 0,0 0 0 15,7 3-10-15,-4 0-1 0,4-3-1 0,4 0 0 16,-4 0-11-16,3 0-3 0,1-3 0 0,0 3 0 15,-1 0-21-15,1 0-5 0,3-3-1 0,-3 3 0 16,-4 0-8-16,3-3-2 0,-3-3 0 0,0 6 0 16,0-3-8-16,0-1 10 0,0 4-10 0,0-6 10 15,-3 6-10-15,3-3 0 0,0-3 0 16,-3 3 0-16,-1-7 0 0,1 4 0 0,-1-4 0 0,1 1 0 16,-4 3-16-16,0-4-4 0,3 4-2 0,-3 0 0 15,0 6 6-15,0 0 2 0,-7-10 0 0,4 1 0 16,-4 0 5-16,-4-4 1 0,4 7 0 0,-4-4 0 15,-3 1 8-15,4 9 0 0,-4-3 0 0,-4 3 0 16,4 3 0-16,0-3 0 0,0 9 0 0,0 4 0 16,-1-1 0-16,-2 1 0 0,3 9 0 0,0 0 0 15,3 0 0-15,0 6 0 0,1-3 0 0,-1 3 11 0,4-2 1 0,0 2 1 16,0 0 0-16,4-3 0 16,-1-3-5-16,0-3 0 0,4 3-8 0,0-3 12 0,4-7 10 0,0 1 2 15,-1-1 0-15,1 1 0 0,3-4-24 0,0-3 0 16,0 1 0-16,3-1 0 0,1-6 31 0,0 3 11 15,3-3 2-15,0 0 1 0,3 0-28 0,1-3-5 16,3-3-2-16,0-1 0 0,-3 1-21 0,3-3-4 16,-3-1-1-16,3 1 0 15,0-4-120-15,0 1-25 0,-3-4-5 0,3-3-1 0</inkml:trace>
  <inkml:trace contextRef="#ctx0" brushRef="#br0" timeOffset="13520.101">13928 6217 1497 0,'0'0'32'0,"0"0"8"0,0 6 0 0,0 4 4 0,0-1-36 0,0 3-8 0,0-2 0 0,0 6 0 0,-4-4 56 0,4 1 10 15,0-1 2-15,0 7 0 0,-3-3-20 0,-1-4-3 16,4 7-1-16,0-6 0 0,-3-4-19 0,3 4-4 16,0-7-1-16,0 6 0 0,0 1-6 0,0-4-2 15,0 1 0-15,0 2 0 0,3 1-22 0,-3-4-5 16,4 1-1-16,-4-4 0 0,3 0 16 0,-3 0 0 16,0-6 0-16,0 0 0 0,0 0 20 0,0 0 8 15,4 7 0-15,-4-7 1 0,0 0-15 0,0 0-3 16,0 0-1-16,0 0 0 0,3-7 2 0,-3 1 0 15,4 0 0-15,-1-7 0 0,1 1-12 0,-4-1-11 16,0-2 3-16,3-1 0 16,-3 3-28-16,0-5-6 0,4-1-1 0,-4-3 0 0,0 3 35 0,0-9 8 15,0 9 0-15,-4-3 0 16,4-3 0-16,-3 3 0 0,3-3 0 0,-4 3 0 16,4 3 19-16,-3 7 5 0,3-1 2 0,0 4 0 0,0-4-26 15,0 7 0-15,3-4 0 0,1 4 0 0,-4 6 0 0,3-3 0 16,-3 3 0-16,7-9 0 0,0 9 0 0,0 0 0 15,1-4 0-15,2 4 8 0,1 0-8 0,-1 0-12 0,4 0 2 0,-3 4 1 16,0-4 9-16,3 6 0 0,0-3 0 0,0 0 0 31,4 3-44-31,-1-3-9 0,1-3-3 0,-1 7 0 0,1-4-147 0,0 0-29 16</inkml:trace>
  <inkml:trace contextRef="#ctx0" brushRef="#br0" timeOffset="14347.5">15251 6198 759 0,'0'0'16'0,"0"0"4"0,0 0 1 0,0 0 1 15,0 0-22-15,0 0 0 0,0 0 0 0,0 0 0 16,0 0 49-16,0 0 6 0,0 0 1 0,0 0 0 15,0 0-4-15,0 0 0 0,0 0 0 0,0 0 0 16,0 0-4-16,0 0-2 0,0 0 0 0,0 0 0 16,0 0 10-16,0 6 1 0,3 1 1 0,-3 2 0 15,0 0-11-15,4-2-3 0,-4 8 0 0,3-2 0 0,-3 3-6 0,7-1-2 16,-3 7 0-16,-1 3 0 0,4-6-23 0,-3-3-5 0,-1 9 0 0,1-3-8 16,-1-3 0-16,5-4 0 0,-5 4 0 0,1-3 0 15,3-4 0-15,0 7 0 0,0-13 0 0,-4 7 0 16,1-7 10-16,-4-6-10 0,7 3 8 0,-7-3-8 15,0 0 11-15,10 0-3 0,-10 0-8 0,15 0 12 16,-5 0-1-16,4 0-1 0,-3-6 0 0,-1 0 0 16,1-4 2-16,0 4 0 0,-1-3 0 15,1-4 0-15,-1 1 6 0,1-1 2 0,-1 1 0 0,1-4 0 16,-4 3-20-16,0 1-17 0,0-4 3 0,0 4 1 16,-3-7-11-1,3 6-3-15,-4 1 0 0,1-4 0 0,-1 3-41 0,1-5-8 16,0 2-1-16,-4-3-1 0,3 3-21 0,1-2-4 15,-4 5-1-15</inkml:trace>
  <inkml:trace contextRef="#ctx0" brushRef="#br0" timeOffset="14950.106">15780 6270 884 0,'0'0'24'0,"0"0"8"0,0 0-32 16,0 0 0-16,0 0 0 0,-7 13 0 0,3-4 100 0,1 4 15 0,-1-4 2 0,1 4 1 15,-1-1-25-15,1 1-5 0,3-1 0 0,-4 7-1 16,0-6-34-16,4 2-6 0,0-2-2 0,0-1 0 16,0 4-7-16,4-3-2 0,-4-1 0 0,0 1 0 15,4-4-13-15,-1-3-3 0,-3 4-1 0,0-1 0 16,4-3-11-16,-4-6-8 0,0 0 9 0,0 0-9 16,0 0 10-16,0 0-10 0,0 0 10 0,0 0-10 15,0 0 11-15,0 0-11 0,3-6 12 0,1 0-12 16,-1 0 0-16,-3-4 0 0,4 1 0 0,-4-1 0 15,3 4 0-15,1-6 0 0,-1 2-8 0,1-9 8 16,-4 7 0-16,3-1-9 0,4-2 9 0,-3 2 0 16,3-6 0-16,-3 10 11 0,-1-7-1 0,4 4 0 15,-3-1-10-15,-1 1 0 0,1 2 0 0,3 1 0 0,-4-4 0 16,1 7 0-16,3-4-10 0,-4 4 10 16,1 0 0-16,-1 0 20 0,1-1-4 0,3 1 0 15,-7 6-16-15,4 0 0 0,3 0 0 0,-7 0 0 16,7 0 0-16,-7 0 0 0,7 0 0 0,-4 10 0 15,4-7 0-15,0 6 10 0,0 0-10 0,-3 1 8 0,-1 2-8 0,5-5 0 16,-5 5 0-16,1 1 0 0,-1-4 0 0,1 4 0 16,-1-1 0-16,1 7 0 15,-1-6 0-15,4-1 0 0,-3 4 0 0,3-7-11 0,0 4 3 0,0 6 0 16,0-7 0-16,4 4 0 16,-4-4-18-16,0 4-3 0,3-3-1 0,-3 2 0 15,0-2-38-15,4-1-7 0,0-2-1 0,-4-1-700 0</inkml:trace>
  <inkml:trace contextRef="#ctx0" brushRef="#br0" timeOffset="15730.572">16648 5546 908 0,'0'0'19'0,"-7"3"4"0,3 0-23 16,-3 6 0-16,3-5 0 0,1 5 0 0,-1 0 62 0,1 1 8 0,-1 2 2 16,1-5 0-16,-1 5 0 0,4 4 0 0,0-4 0 0,0 7 0 31,4 0-20-31,-4 3-3 0,3 6-1 0,4-3 0 0,0 7-20 0,4-4-5 0,-4 3-1 0,4 1 0 15,3-4 0-15,-4 3 0 16,4-3 0-16,1 4 0 0,-1-4 2 0,3 6 0 0,1-2 0 16,-4 2 0-16,0-2-24 0,0-4 0 15,-3 0 0-15,-1 0-8 0,1 1 8 0,-4-4 16 0,0-3-4 0,0-7-1 16,-3 7-11-16,-1-3 0 0,1-6 0 0,-4-1 0 16,0-2 8-16,3-4-8 0,-3 3 8 0,0-6-8 15,0-3 8-15,0 0-8 0,0 0 8 0,0 0-8 16,0 0 18-16,0 0-2 0,0 0 0 0,-7 0 0 15,0-6-4-15,0 0-2 0,0 0 0 0,0-1 0 16,0-2-10-16,0-4 0 0,3 1 0 0,-3 5 0 16,4-5 0-16,-1 3 0 0,1-4 0 0,3 4 8 15,-4-1 10-15,4-2 2 0,4-1 0 0,-4 4 0 16,3-4-32-16,1 7-7 0,-1-4-1 0,1 4 0 16,3-6 20-16,0 9 0 0,0-7 0 0,0 7 0 15,0 0 0-15,4 0 0 0,-1 0-8 0,1 3 8 16,-1 0-8-16,5 3 8 0,-1-3-12 0,3 3 12 15,-3 0-10-15,1 0 10 0,2 7-8 0,-3-1 8 16,0 0 0-16,-3 1 0 0,0-1 0 0,-1 4 0 16,-3-1-10-16,0 7 10 0,0-6-12 0,0-1 12 0,0 1 0 0,-3-1 0 15,0 1 0-15,3 6 0 0,-4-7 0 0,1 1 0 16,-1-4-10-16,1 4 10 0,-1-1 0 0,-3-2-8 16,4-4 8-16,-1 6 0 0,1-2 0 0,-1-4 0 15,-3-6 0-15,0 0 0 0,4 3 0 0,-4-3-8 16,0 0 8-16,0 0 0 0,3-3-22 0,1-3 1 0,-1-4 0 15,1-2 0 1,3 6-139-16,-3-7-28 0,3-15-6 0,3 6-1 0</inkml:trace>
  <inkml:trace contextRef="#ctx0" brushRef="#br0" timeOffset="16032.423">17501 6317 1220 0,'0'0'34'0,"0"6"9"0,0 7-35 0,0 0-8 0,0-1 0 0,-3 4 0 0,-1-4 61 0,1 10 11 16,-1-9 1-16,4 9 1 0,-3-10 19 0,-1 7 4 15,1-3 1-15,-4-4 0 0,3 1-69 0,0-4-13 16,4-6-4-16,0 7 0 0,0-10-3 0,0 0-1 16,0 0 0-16,0 0 0 0,0-10-8 0,0 4 8 15,4-6-8-15,-4-4 8 16,4 0-153-16,-1-6-31 0,11-15-7 0,-3 2-1 0</inkml:trace>
  <inkml:trace contextRef="#ctx0" brushRef="#br0" timeOffset="16213.777">17339 6041 1333 0,'-21'3'28'0,"21"-3"6"0,0 0-34 0,0 0 0 0,0 0 0 0,0 0 0 16,0 0 28-16,0 0-2 0,0 0 0 0,0 0 0 16,0 0-26-16,7 4 8 0,0-4-8 0,0 0 0 15,0 0-43-15,0 0-13 0,0 0-4 0</inkml:trace>
  <inkml:trace contextRef="#ctx0" brushRef="#br0" timeOffset="16900.388">17826 6355 1220 0,'0'0'34'0,"0"0"9"15,0 0-35-15,0 0-8 0,0 0 0 0,0 0 0 0,3 6 47 0,1-3 7 16,-4 10 2-16,3-4 0 0,-3 1 25 0,4-1 6 16,-4 4 1-16,4-1 0 0,-1 4-32 0,1-4-7 15,-4 7-1-15,0-3 0 0,3 3-3 0,-3-1-1 16,4 4 0-16,-1 3 0 0,-3-3-19 0,4 0-4 0,-4 0-1 0,3 7 0 15,1-1-6-15,-4 0-2 0,3-3 0 0,-3 0 0 16,0-3 16-16,4 3 4 0,-4-3 0 16,3 0 0-16,1 0-32 0,-1-6 0 0,1 6 0 0,-4-4 0 15,3-2 0-15,-3 0 0 16,4 0 0-16,-1-4 0 0,-3-3 0 0,0 1 0 0,0-10 0 0,0 6 0 16,0-6 0-16,0 0 14 0,0 0-4 0,0 0-1 15,0 0 3-15,0 0 1 0,4-9 0 0,-4-4 0 16,4 1-13-16,-4-4 0 0,0-3 0 0,0-3-10 15,0-3 10-15,0 0 0 0,-4-6 0 0,4-4 0 16,0-2-8-16,-4 2 0 0,4 1 0 0,-3-1 0 16,-1-3 8-16,4 1 0 0,-3-1 0 0,3-3 0 15,-4 7 0-15,1-4 0 0,-1 4 0 0,1-1-8 16,-1 7 8-16,1-3 0 0,-1 3 0 0,4 6 0 16,0 0 0-16,0 0 0 0,4 9 0 0,-1-3 0 15,1 4 0-15,-4 2 0 0,7 1 0 0,-4 3 0 16,4 3 0-16,4-4-12 0,3 1 12 0,0 3-12 15,0-6 12-15,0 5 0 0,4-5 0 0,0 6 0 16,3 0 0-16,-3 3 0 0,-1 0 0 0,1 0 0 16,-1 3 0-16,1 0 0 0,0 6 0 0,-4 1-8 15,0-4-8-15,-3 4-2 0,-4-1 0 0,0 3 0 16,-4 4 1-16,-3 3 0 0,0-3 0 0,-3 9 0 0,-1-3 0 0,-6 0 0 16,-1 0 0-16,-3 3 0 0,0-7 17 0,-4 1-12 15,-3-3 12-15,0-3-10 16,-4-1 10-16,4-6 0 0,-4 7 0 0,0-7 8 0,1-6-8 15,-1 0 8-15,7-3-8 0,-3-3 8 0,0-4 0 0,4 4 0 16,2-3 0-16,1-1 0 0,4 1-23 16,3-4-4-16,0 7-1 0,0 0 0 15,3 3-11-15,4 3-2 0,0 0-1 0,0 0 0 16,0 0-117-16,0 0-23 0,0 0-5 0</inkml:trace>
  <inkml:trace contextRef="#ctx0" brushRef="#br0" timeOffset="17759.582">18292 6254 1177 0,'0'0'25'0,"0"0"6"0,0 0 1 0,0 0 2 0,0 0-34 0,0 0 0 0,0 0 0 0,0 0 0 16,0 0 52-16,0 0 3 0,0 0 1 0,0 0 0 15,0 0 4-15,-4 4 0 0,4 2 1 0,4 0 0 16,-4 4-5-16,3-1 0 0,1-3-1 0,-4 7 0 16,7 2-20-16,-4 4-4 0,4 0-1 0,0-3 0 15,0 12-13-15,0-3-2 16,0 0-1-16,-3 3 0 0,0 1 5 0,-1 2 1 0,1-3 0 0,-4 7 0 15,-4-4-20-15,1 4 0 0,-1-4 0 0,0 3 0 16,-3 1 0-16,0-7 0 0,0 7 0 0,0-10 0 16,0 6 10-16,0-6-2 0,0-3 0 0,4-6 0 15,-1 3-8-15,4-4 0 0,-4-8 0 0,1-1 0 16,3 0 16-16,0-6 2 0,-4-6 0 0,4 0 0 16,0-4 22-16,-3-2 5 0,3-7 1 0,0 6 0 15,0-2-26-15,0-7-4 0,0 0-2 0,0-3 0 16,0-1-14-16,-4 1 0 0,4 0 8 0,-3-3-8 0,3-6 0 15,-4 8 0-15,1 1 0 0,-1 0 0 16,1-6 0-16,-1 6 0 0,-3-10 0 0,7 10 0 16,0-3 0-16,0 0 0 0,-3 6 0 0,3-3 0 15,0 0 0-15,3 3-10 0,-3-3 10 0,4 0-8 16,3 0-3-16,-4-7 0 0,8 10 0 0,-4-3 0 16,3 6 1-16,1 0 0 0,-4 4 0 0,4-1 0 15,-1 0-15-15,8 1-3 0,-4-1-1 0,4 0 0 16,-1 4 29-16,1 2 0 0,0 1-8 0,-1-3 8 15,1 12 0-15,-1-4 0 0,5 4 0 0,-8 0 0 16,0 4 0-16,0 5 0 0,0-3 0 0,-3 7 0 16,-1-7-14-16,-3 7 3 0,-3-1 1 0,-1 1 0 15,1 2 10-15,-8 7 0 0,4-3 0 0,-7 6 0 0,4-3 0 0,-8 3 9 0,4 3 0 16,-7-2 0-16,0-5 6 0,0-2 1 16,-4 0 0-16,-3-3 0 0,3 3 9 15,1-7 3-15,-4 1 0 0,3-1 0 0,4-9-20 0,-4 7-8 16,4-7 8-16,0-3-8 0,3-3 0 0,1-7 0 0,-4 4 0 15,3-3 0-15,1-7-40 16,2-3-1-16,-2-3 0 0,-1 0 0 0,4 3-5 16,0-2-1-16,4-1 0 0,-1 0 0 15,1 0-129-15,6 9-25 0,1-6-6 0</inkml:trace>
  <inkml:trace contextRef="#ctx0" brushRef="#br0" timeOffset="18255.168">18821 6270 1105 0,'0'0'24'0,"0"0"4"0,0 0 2 0,0 0 2 0,-4-9-32 16,1 2 0-16,3-2 0 0,-4 0 0 0,4 6 31 0,-3-7-1 15,3 4 0-15,-4 0 0 0,4 6 29 0,-3-4 5 0,3 4 2 0,0 0 0 16,0 0-11-16,0 0-3 0,-8 4 0 0,1 2 0 16,0 0-36-16,4 4-8 0,-1-7-8 0,1 6 11 15,-1 0-1-15,1 4 0 0,-1 0 0 16,4-1 0-16,-3 4-10 0,3-1 8 0,-4 1-8 0,8-3 8 16,-4-1-8-16,3-6-12 0,4 1 2 15,-3-1 1-15,3-3 36 0,0 0 7 16,3-3 2-16,-2 0 0 0,-1 0-6 15,0 0-1-15,0-6 0 0,3 0 0 0,-6-7 12 0,3 7 3 0,0-10 0 0,0 10 0 16,-3-3-29-16,3-4-6 16,0 4-1-16,0-4 0 0,-4 4-8 0,1-4 0 0,-1 7 0 0,-3-4 0 15,0 4 0-15,-3 0 8 0,3 0-8 0,-4 3 8 16,1-1-8-16,-4-2 0 0,0 6 0 0,0 0 0 16,-1 0 0-16,1-3 0 0,-3 3 0 0,-1 0-11 15,1 0 11-15,-1 0 0 0,0 0 0 0,-3 0 0 16,4 0 0-16,-4 0 0 0,0-3 0 0,-1 3 0 15,1-3-12-15,0 3-1 0,0-3 0 0,0 3 0 16,3 0-36-16,1 0-7 0,-4 0-2 0</inkml:trace>
  <inkml:trace contextRef="#ctx0" brushRef="#br0" timeOffset="19082.076">19223 6201 1206 0,'0'0'26'0,"0"0"6"0,0 0 0 0,-4 10 3 0,1-4-35 0,-1 0 0 0,-3 4 0 0,4-7 0 0,3 9 84 0,-4-2 9 16,4-4 3-16,-3 0 0 15,3 4-39-15,0-1-7 0,0 4-2 0,0-1 0 16,3 4-9-16,1 3-3 0,3 2 0 0,0-2 0 16,0 3-16-16,0 3-3 0,0-3-1 0,0 3 0 15,0-3 13-15,0 3 3 0,-3-3 0 0,3 3 0 0,0-6-32 0,0 3 0 16,-4-3 0-16,1 3 0 16,-1-3 0-16,-3-4 0 0,0 4 0 0,-3-3 0 0,3-3 0 0,-4-1 0 15,1 1 0-15,-1 2 0 0,-3-8 12 0,7 2-4 16,-3 0-8-16,-1-2 12 0,1-7 1 0,-1 0 0 15,4 0 0-15,-3 0 0 0,-4-7-4 0,7 1-1 16,-4 0 0-16,0-7 0 0,4-2-8 0,-3 2 0 16,-4-3 0-16,3-2 0 15,1 5-9-15,-1-3 9 0,1-2-12 0,3 2 12 0,-4-3-16 0,1-6 3 16,-1 9 1-16,1-9 0 16,3 3 12-16,-4-3 0 0,1 3-10 0,-4 0 10 0,7 0 0 0,-4 0 0 15,4 4 0-15,-3-1 0 16,3-3 0-16,0 6 0 0,0-3 0 0,0 0 0 15,0 1 0-15,0-4 0 0,3 3 0 0,1 0 0 0,-4-3 0 0,3 3 0 16,4 0 0-16,-3 1 0 0,3-7 0 0,3 6 0 0,4-9 0 0,1 9 0 16,-1-3 0-16,3 3 0 0,1 0 0 0,0 3 0 15,-1 4 0-15,4 9 0 0,1-3-14 0,-1 2 5 16,0 8-1-16,0 2 0 0,0-3 0 0,0 9 0 16,-3 1 10-16,0 6 0 0,-1-3 0 0,-6 5 0 15,-1 1 0-15,-2 0 0 0,-5 0 0 0,1 3-8 16,-8 0 8-16,1 1-8 0,-1-1 8 0,-7 3-8 15,1-3 8-15,-4-3-8 0,-4-3 8 0,0 3-8 16,-3-10 8-16,0 1 0 0,-4-1 8 0,1-5-8 16,-1-4 17-16,0-3-1 0,1-3 0 0,-1-4 0 15,4-5-16-15,0-1 0 0,-1 4 0 0,1-10 0 16,7 0-28-16,4 4-8 0,-1-7-3 0,0 6 0 16,4 0 20-16,4 4 4 0,3-1 1 0,-4 4 0 15,4-1-34-15,4 7-8 0,-1-3 0 0,-3 6-1 16,7-6-81-16,0 6-16 0</inkml:trace>
  <inkml:trace contextRef="#ctx0" brushRef="#br0" timeOffset="19529.28">19780 6214 1288 0,'-3'-10'54'0,"3"1"-43"16,-4-1 68-16,1 1 13 0,-1 9 4 0,-3-6 0 15,0 3-21-15,0-4-4 0,0 4-1 0,3-3 0 16,-3 6-16 0,4-3-3-16,-4 6-1 0,3 0 0 0,1 0-34 0,-4 4-6 0,0-1-2 0,-4 6 0 15,4 1-8-15,0 6 0 0,0 0 0 0,0 2 0 16,0 5 0-16,3-4 0 0,-3 3 0 0,4-3-11 15,-1-1 11-15,4-2 0 0,-3 0 0 0,3-3 0 16,0-4 0-16,3-2 0 0,-3-10 0 0,0 0 0 16,7 3 11-16,0-3 4 0,4 0 1 0,-1-3 0 15,1-7 10-15,7 4 2 0,-4-6 1 0,3-1 0 16,-3-3-5-16,1 4-2 0,-1-1 0 0,-4 1 0 16,1-4-22-16,-1 3 0 0,-3-2 0 0,-3 2 8 15,3 1-8-15,-3-1 0 0,-1 1 0 0,-3 2 0 16,0-2-28-16,-3 5-4 0,-1 1-1 0,1-3 0 15,-1 6 12-15,-3-4 2 0,7 7 1 0,-11-6 0 16,1 3 5-16,-1-3 1 0,11 6 0 0,-10-4 0 16,-5 4 3-16,1 0 1 0,0 0 0 0,0 0 0 15,0 0-2-15,0 0 0 0,0 0 0 0,-4 4 0 16,4-4-73-16,-4 6-14 0,4-3-3 0</inkml:trace>
  <inkml:trace contextRef="#ctx0" brushRef="#br0" timeOffset="20018.953">20405 5471 1094 0,'-32'-16'23'0,"18"13"5"0,3-4-28 0,1-2 0 0,-1 6 0 0,4-7 0 16,-4 10 108-16,4-6 16 0,-3 0 3 0,10 6 1 16,-7 0-36-16,7 0-8 0,0 0 0 0,0 0-1 15,0 0-51-15,-4 6-9 0,4-6-3 0,-7 6 0 16,4 4-8-16,-1 2-1 0,1-2-1 0,-1 6 0 15,4-4 3-15,0 7 1 0,0-3 0 0,4 6 0 16,-1 3 11-16,1 0 3 0,-1-3 0 0,4 9 0 16,-3 3-7-16,3 1-1 0,0 3 0 0,-4-1 0 15,4 7 12-15,0-3 3 0,1 0 0 0,-5-4 0 16,4 1-18-16,0 3-3 0,-3-4-1 0,3 4 0 16,0-6-4-16,-4-1-1 0,4 7 0 0,0-4 0 0,1-2 14 15,-5-1 2-15,1 1 1 0,-4-4 0 0,3 1-25 0,-3-4 0 16,0-6 0-16,0 6 0 0,0-9 0 0,0 3 0 15,-3-3 0-15,3-4 0 16,0-5-46-16,0-4-14 0,0-6-4 0,0 0 0 16,0 0 0-16,0 0 0 0,0 0 0 0,0-3 0 15,0-7-102-15,0-2-21 0,3-1-4 0,-3-9-1 0</inkml:trace>
  <inkml:trace contextRef="#ctx0" brushRef="#br0" timeOffset="20315.446">20105 6076 1089 0,'0'0'22'0,"-4"6"7"0,4-6-29 0,0 0 0 0,0 0 0 0,0 0 0 16,0 0 105-16,0 0 15 0,0 0 4 0,0 0 0 15,0 0-5-15,0 0-1 0,7 0 0 0,0 0 0 16,-3 0-45-16,3 0-9 0,0-3-1 0,4-3-1 15,-1 2-21-15,1-2-4 0,3 0-1 0,0-3 0 16,0 5-28-16,4-5-8 0,-1 9 0 0,5-3 0 16,-1 0 0-16,0 0 0 0,0-1 0 0,0 4 0 15,0 0 0-15,1 0 0 0,-1 4 0 0,0-1 0 16,-3-3-27-16,3 3-3 0,0 0-1 0,0-3 0 16,-3 0-16-16,3 9-3 0,-4-9-1 0,5 4 0 15,-1-4-139-15,0 0-28 0,0 0-6 0</inkml:trace>
  <inkml:trace contextRef="#ctx0" brushRef="#br0" timeOffset="20837.932">20877 6079 1074 0,'-7'3'30'0,"4"3"8"0,-4-3-30 0,0 1-8 0,0 2 0 0,-4 0 0 15,4 0 104-15,-4-3 19 0,1 4 4 0,-1-1 1 16,-3-6-52-16,4 6-9 0,-5 1-3 0,1-7 0 16,4 9-51-16,-1-6-13 0,4 3 0 0,-3 4 0 15,-1-4 0-15,0 3 0 0,1 1 0 0,-1-1 0 16,1 7 34-16,3-3 4 0,0 2 1 0,-4 1 0 16,7 0-23-16,-3-4-5 0,4 4-1 0,-1-1 0 15,1-2 3-15,-1 3 1 0,1-4 0 0,-1 1 0 16,4 6-14-16,0-4 0 0,4-2 0 0,-4-1 0 0,3-2 0 0,1-1 0 15,3 1 0-15,0-4 0 0,0 3 37 0,0-6 2 16,0-3 0-16,4 7 0 16,-1-14-25-16,-3 7-5 0,4-3-1 0,-1-6 0 15,-3-4 8-15,1 4 0 0,2-4 1 0,-3-2 0 0,0 2-17 0,0-6 0 16,-3 7 0-16,-1-1 0 16,1 1 0-16,-1-4 0 0,-3-3 0 0,4 7 0 15,-4-1 0-15,-4 1 0 0,4-4 0 0,-3 6 0 0,-1 1 0 0,1 0 0 16,-1 2 0-16,1 1 0 0,3 0 55 0,-4 0 7 0,4-1 2 15,0 7 0 1,0 0-103-16,0 0-20 0,0 0-4 0,0 0-1 0,0 0 52 0,-3 7 12 0,-1 2 0 16,1 0 0-16,-1 7 0 0,1-3 0 15,-1-1 0-15,4 7 0 0,-3 0 0 0,-1-4 0 0,4 4 0 16,0 0 0-16,0-3 0 0,0 3 0 0,4-4 0 0,-1-2 0 16,-3 6 8-16,4-4 4 0,-4-5 0 0,7 2 1 31,0-9-72-31,0 7-14 0,3-7-3 0,1 0-1 15,3 0 10-15,0-3 3 0,0-3 0 0</inkml:trace>
  <inkml:trace contextRef="#ctx0" brushRef="#br0" timeOffset="21698.819">21064 6157 1036 0,'0'0'23'0,"0"0"5"0,0 0 0 0,0 0 1 0,-3 7-29 16,-1-1 0-16,4 0 0 0,-3 7 0 0,3-1 108 0,0-2 16 0,0 2 4 0,0 1 0 16,0 5-37-16,0-2-7 0,3-3-2 15,-3 6 0-15,4-4-32 0,-1 4-6 0,-3 3-2 0,4-3 0 16,-1 0-14-16,-3-7-2 0,4 1-1 0,-4 2 0 15,3 1-8-15,-3 0-1 16,4-1-1-16,-4 1 0 0,0-3-2 0,0 5 0 0,0-2 0 0,-4-3 0 16,4-7-5-16,0 6-8 0,0-5 11 0,0-7-11 15,0 0 13-15,0 0-4 0,0 0-1 0,0 0 0 16,-3-10 14-16,3 1 2 0,0-4 1 0,0 1 0 16,0-4-25-16,0-3 0 0,3 4 0 15,-3-7 0-15,0 3 0 0,0 0 0 0,0 0 0 0,0-3 0 16,0 7 0-16,-3-1 8 0,3-3-8 0,0 3 0 15,3-2 0-15,-3 2 0 0,0-3 0 16,-3 10 0-16,3-4-16 0,0 1-8 0,0 5-1 16,-4 1-1-16,4 0 26 0,4 0 0 0,-4 6 0 0,0 0 0 15,0 0 0-15,0 0 0 0,0 0 0 0,0 0 0 16,7-4 0-16,0-2 0 0,0 3 0 0,-7 3 0 16,11 0 0-16,-1 3 0 0,1 0 0 0,3 4 0 15,-3-4 0-15,3 6 0 0,-4-3 0 0,-3 1 0 16,0 8 0-16,0-2 0 0,0-1 0 0,1 4 0 15,-1 0 0-15,-4-1 0 0,1 4 0 0,-1-3 0 0,1 0 0 0,-4-1 0 16,0 1 0-16,0 0 0 16,0-4 0-16,-4 1 0 0,4-4 0 0,-3 1 0 15,3-4 0-15,0 3 0 0,0-9 0 0,0 0 0 16,0 0 0-16,0 0 0 0,0 0 0 0,0 0 0 16,0 0 0-16,0 0 0 0,0 0 0 0,0-9 0 15,3 6 0-15,1-7 0 0,3 1 0 0,-4-4 0 0,4 1 0 0,0-4 0 16,4-3 0-16,-8 7 0 15,5-4 0-15,-1-3 0 0,0 7 0 0,-4-1 0 0,4 1 0 16,0-1 0-16,-3 1 0 0,3 2 0 0,-4 1 0 0,1-1 0 16,3 1 9-16,-3 3-9 0,3-1 0 0,-4 1 0 15,4 3 0-15,-7 3 0 16,7-3 0-16,-3 0 0 0,-4 3 0 0,7-3-9 0,0 3 9 16,-7 0 0-16,7-4 0 0,-4 1-8 0,5 3 8 15,-1 3 0-15,-4-3 0 0,4 4 0 0,0 2 0 0,-3 0 0 0,3 0 0 16,0 1 8-16,-4 5-8 0,4-2 0 0,-3 2 0 15,3 1 8-15,0-1-8 0,-3 10 0 0,-1-3 0 0,-3 3 0 16,4-3 0-16,-4 0 0 0,0 3-8 16,3-4 8-16,-6 4 0 0,3 0 0 0,-4-3 12 0,4 0-4 15,-3 0-8-15,-1-4 0 0,4 4 0 0,0-3 8 16,-3-4-8-16,3-2 0 0,0-10 0 0,0 3-8 16,-4 9-13-16,4-12-3 0,0 0 0 0,0 0 0 15,0 0-96-15,4-6-20 0,3-3-4 16</inkml:trace>
  <inkml:trace contextRef="#ctx0" brushRef="#br0" timeOffset="22268.958">21710 6311 1497 0,'0'0'32'0,"-4"6"8"0,1 0 0 0,-4-2 4 0,3-1-36 0,4 6-8 0,0-9 0 0,-3 3 0 16,3-3 103-16,0 0 18 16,-4 10 4-16,4-10 1 0,0 0-55 0,0 0-11 0,0 0-3 0,0 0 0 15,7 6-38-15,-3-3-8 0,3-3-2 0,0 3 0 16,0-3-9-16,0 0 0 0,4-3 0 0,-4 0 0 16,3 0 53-16,4-3 9 0,-3-1 2 0,0 1 0 31,3 0-103-31,0 3-20 0,-4-7-4 0,8 4-1 0,-4-3 77 0,0 2 15 0,0 1 4 15,0-3 0-15,-3-1-32 0,3 1 0 0,-3-1 0 0,-1 1 0 16,1-4-20-16,-4 4-9 16,4 0-3-16,-4 2 0 0,3-2 32 0,-3 3 0 0,0-7 0 0,0 10 0 15,-3-3-9-15,3-4 9 0,-4-5-8 0,1 2 8 16,-1 7-32-16,-3-4-2 16,0 1 0-16,-3-4 0 0,-1 1 2 0,1 2 0 15,-1-2 0-15,-3-1 0 0,-3 4 32 0,-1 3 0 0,1-4 0 0,-5 7 0 16,1 6 8-16,0-3-8 0,0 0 0 0,-3 3 0 15,-1 4 0-15,-3-1 0 0,0 13 0 0,-4-4 0 16,4 4 0-16,-1 0 0 0,1 0 0 0,0 6 0 16,0-3 44-16,3 3 2 0,1 0 1 0,-1 3 0 15,8-3-34-15,-5-6-13 0,5 9 11 0,3-9-11 16,0 3 14-16,3 3-3 0,1-6-1 0,3-3 0 16,3 6-10-16,1-3 0 0,-1-4 0 0,4 4 8 15,4-6 45-15,-1 2 9 0,1 1 2 0,3-7 0 16,0 4-52-16,0-1-12 0,0-2 0 0,4-1 0 0,0 1 0 0,3-4 0 15,-3 3 0-15,3-6 0 16,-4 4-21-16,1-4-7 0,0 0-2 0,-1 0 0 16,4-3-7-16,-6 0-2 0,2-3 0 0,-3 3 0 15,0 0-32-15,1 0-6 0,-1 0-2 0</inkml:trace>
  <inkml:trace contextRef="#ctx0" brushRef="#br0" timeOffset="22605.845">22430 6609 1036 0,'0'0'23'0,"0"0"5"0,0 0 0 0,0 0 1 0,0 0-29 15,0 0 0-15,0 0 0 0,0 0 0 0,0 0 57 0,0 0 6 0,0 0 1 0,0 0 0 16,0 0-52-16,0 0-12 15,0 0 0-15,0 0-372 16,0 0-78-16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9T18:41:09.7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4029 7026 1786 0,'0'0'75'15,"3"6"-60"1,1-3-32-16,-4 10-7 0,3-4 0 0,-3 4-1 0,0-1 25 0,0 1 0 16,-3-1 0-16,3 1-8 0,-4 6 8 0,1 0 0 15,-1-1 0-15,1 7 8 0,-1 4-8 0,-6-1-10 0,6-3 10 16,-3 10-13 0,-4-4-11-16,4 3-3 0,-7 4 0 0,0-4 0 15,0-5-47-15,0 2-10 0,3-3-1 0,-3-6-1 16,-7 10-15-16,3-4-3 0,1 0-1 0</inkml:trace>
  <inkml:trace contextRef="#ctx0" brushRef="#br0" timeOffset="405.815">3690 7082 1407 0,'0'0'31'0,"4"0"6"0,3-6 2 0,0-3 1 0,3 2-32 0,1-5-8 0,3 6 0 0,0-4 0 16,7 1 0-16,-3-4 0 0,3 4-11 0,0-4 11 0,0 7 0 0,4 0 0 16,0-4 0-16,-4 4 0 0,4 0 0 0,-4 6 0 15,4-7-8-15,3 7 8 0,-4-6 0 0,5 6 0 16,2-3 0-16,5 3 0 0,-12 0 0 0,12 0 0 15,-5 0 0-15,5 0-9 0,-5 3 9 0,1-3-12 16,3 6 12-16,-3-2-12 0,-4-1 12 0,-3 6 0 16,-4-6 0-16,0 7 0 0,1-1 8 0,-5 1-8 15,-10 2 8-15,4 1-8 0,-1-4 16 0,-6 4 0 16,3-1-1-16,-7 4 0 0,0-4 1 0,-3 1 1 16,-5-4 0-16,-2 1 0 0,-4 2 1 0,3 1 0 0,-14-1 0 15,4 4 0-15,-7 0-18 0,0-4 0 0,0 4 8 16,-11-4-8-16,4 1-9 0,-1 3-6 15,-6-4-1-15,3 1 0 16,-3-1-28-16,3 1-7 0,0-4-1 0</inkml:trace>
  <inkml:trace contextRef="#ctx0" brushRef="#br0" timeOffset="1049.901">4604 7531 1760 0,'0'0'39'0,"0"0"8"0,-7 6 1 15,0-6 1-15,7 0-39 0,-7 0-10 0,3-6 0 0,-3 6 0 16,0 0 10-16,0 0 0 0,3 0 0 0,-3-3 0 0,7 3-10 0,-7-10-14 16,0 7 3-16,0-6 1 0,0 2 10 0,-4 1 0 15,4-3 0-15,4 6 0 0,-4-7 0 0,7 10 0 16,-4 0 0-16,4 0-8 0,0 0 8 0,0 0 0 16,0 0 0-16,0 0 0 0,0 0-8 0,0 0 8 0,0 0-8 0,-7 0 8 15,0 6-9-15,0 1 9 0,0-1-10 0,-3 3 10 16,2-2 0-16,-2 5 0 0,3 7 0 0,3-3 0 15,1-4 0-15,-4-2 0 0,3-7 0 16,4 9 0-16,4-2 0 0,-1-1-12 0,1 4 3 0,-1-10 1 16,8 9-1-16,-1-9 0 0,5 4 0 0,-1-1 0 15,0-6-5-15,3 3-1 0,1-3 0 0,-4-3 0 32,0 3-23-32,0 0-5 0,4 0-1 0,-4 0 0 0,-3 0 32 0,-1 0 12 15,1-6-8-15,-4 6 8 0,7-3 0 0,-7-1 0 0,0 1 0 0,0 3-8 16,-7-3 8-16,0 3 0 0,4-3 0 0,-4 3-8 15,0 0 8-15,0 0 0 0,3-6 0 0,-3 6-8 16,0-3 23-16,0 3 5 0,0 0 0 0,0 0 1 16,0 0-7-16,0 0-2 0,0 0 0 0,-7-3 0 15,7-4-20-15,0 7-5 0,0 0-1 0,0 0 0 16,0 0 4-16,0 0 1 0,-7 7 0 0,4-1 0 0,3 3 9 0,3-3-8 16,-3 1 8-16,7 5-8 15,-3-5 0-15,3-1 0 0,3 6 0 0,5-2 0 0,-1 2 8 0,-4-5 0 16,8-1 0-16,-4 6-8 0,7-2 8 0,-3-1-13 15,3-6 5-15,0 10 8 16,4-4-16-16,3-2 5 0,-7-1 1 0,0 3 0 16,4-6-55-16,0 7-11 0,3-7-3 0</inkml:trace>
  <inkml:trace contextRef="#ctx0" brushRef="#br0" timeOffset="7010.945">5355 7399 1578 0,'0'0'44'0,"0"0"12"0,0 0-45 0,0 0-11 0,0 0 0 0,0 0 0 16,0 0 20-16,0 0 1 0,0 0 1 0,0 0 0 15,0 0-8-15,0 0-2 0,0 0 0 0,0 0 0 16,-3-9 8-16,-1 5 2 0,-3 1 0 0,4-3 0 16,-8 3-2-16,0 0 0 0,1-3 0 0,-4 2 0 15,0 1-20-15,-11 3 0 0,4 0-10 0,0-3 10 16,-8 3-24-16,8-3 1 0,-11 3 1 0,4 0 0 16,-4 0 13-16,4 0 9 0,-4 0-12 0,8 0 12 15,-1 0 10-15,0 3 9 0,8 0 1 0,-1 0 1 0,-3 1-21 16,7-4 9-16,0 6-9 0,0-3 0 15,7 0 0-15,-4 3 0 0,4-6 0 0,0 7 0 0,7-7 0 0,-4 6-12 16,4 0 12-16,0 4-12 0,4-4-1 0,3 0 0 16,0 7 0-16,7-7 0 15,0 3 1-15,7-2 0 0,4 2 0 0,0 0 0 16,-1-2 12-16,8 2-12 0,3 1 12 0,-3-1-12 16,0-3 12-16,0 7 0 0,-4-4 0 0,4 1-9 0,-15-1 9 15,1-3 0-15,0 7 0 0,-4-7 0 16,0 3 0-16,-4-2 11 0,-3 2-3 0,4 1 0 0,-7-4 2 0,3 3 0 15,-4 1 0-15,-3-1 0 0,4-3 19 0,-4 4 4 16,0-7 1-16,0 6 0 0,0 1-34 0,0-7 0 16,0-3 0-16,-4 12 0 0,1-5 13 0,-4-1-4 0,-8 3-1 15,5-2 0 1,-1-1 0-16,-6 6-8 0,3-2 12 0,-8-1-4 0,5 4-8 0,-1-4 10 16,-10-3-10-16,7 7 10 15,-4 0-30-15,0-4-7 0,4 0-1 0,-4-6 0 16,8 10-13-16,-1-4-3 0,4-2-1 0,0-1 0 15,3 0 0-15,8 0 0 0,3-6 0 0</inkml:trace>
  <inkml:trace contextRef="#ctx0" brushRef="#br0" timeOffset="7518.488">5722 7600 1172 0,'7'-3'33'0,"4"-1"7"0,-4-2-32 16,3 3-8-16,4-3 0 0,-7 3 0 16,1 0 60-16,-5-4 11 0,-3 4 1 0,0 3 1 0,0-9 9 0,0 9 2 0,0-3 0 0,0 3 0 15,-3-7-36-15,3 7-8 0,-4-6 0 0,-3 0-1 16,3 6-15-16,-6-3-4 0,-1-1 0 0,4 4 0 16,-3-6-9-16,-4 6-3 0,3 0 0 0,-7 6 0 15,4-6-8-15,0 7 8 0,-4-7-8 0,-3 9 8 16,4-6-8-16,-5 7 0 0,1-4 0 0,0 0 0 15,7 4 0-15,-11-1 0 0,8 0 0 0,-1-2 0 16,4 5 0-16,0-2 0 0,3 2 0 0,1 1 0 16,6-1-14-16,-6 7 5 0,3-6 1 15,3 2 0-15,-3-2 8 0,14 6-8 0,-7-7 8 0,7 4-8 16,-3 0 8-16,6-1 0 0,-6 1 8 0,10 3-8 16,0-4 0-16,4-2 8 0,-1 0-8 0,1-1 0 15,3-3 0-15,-3 4 0 0,-1-7 0 0,1 1 0 16,0-1 0-16,-1 0-8 0,-3-3 0 0,0 4 0 15,4-7-27-15,-7 0-5 0,-1 0 0 0</inkml:trace>
  <inkml:trace contextRef="#ctx0" brushRef="#br0" timeOffset="8174.242">6276 7728 1459 0,'0'0'41'0,"0"0"10"0,0 0-41 0,0 0-10 0,0 0 0 15,0 0 0-15,0 0 88 0,0 0 16 0,0 0 4 0,0-9 0 16,0 6-61-16,0-7-12 0,-4-2-3 0,-3 2 0 15,4-2-24-15,-1-1-8 0,-3 7 0 0,0-7 0 16,0 4 0-16,0 3 0 0,-4 0 0 0,4-4 0 16,-7 1 0-16,4 6 0 0,-4-4 0 0,0 1 0 15,-8 0 0-15,1 6 0 0,-4-3 0 0,-3 0-9 16,4 3 9-16,-1 0-10 0,-3 0 10 0,3 3-10 16,4 0 10-16,0 6-8 0,7 1 8 0,-8-1-8 15,8-3 8-15,0 1 0 0,0-1 0 0,3 0-8 16,-3 3 8-16,7-2 0 0,0 5 0 0,4 1 0 15,-1 3 0-15,4-1 16 0,4-2-4 0,3-1-1 16,0 1-11-16,3-1 0 0,1 1 9 0,3-1-9 16,4-2 0-16,-1 2 0 0,8 1 0 0,-4-7 0 15,4 4 0-15,0-7 0 0,3 0 0 0,0 3 0 16,-3-3 0-16,3 0 8 0,-3-3-8 0,-4 0 0 16,7 0 0-16,-10 0 8 0,3-3-8 0,-4 0 0 15,1-3 0-15,-4 6 0 0,-3-3 0 0,3-3 8 16,-7-1-8-16,-4 1 12 0,1 0-4 0,-4-1 0 15,4 1 3-15,-4 0 1 0,0 6 0 0,-4-3 0 16,0-4-4-16,1 4-8 0,-4-6 12 0,-4 9-4 0,4-3-8 16,7 3 0-16,-7 0 0 0,0 0 0 0,7 0 0 15,-10 3 0-15,3 3 0 0,-1 0 0 0,1 1 0 16,0 2 0-16,0-3 0 0,4 4 0 0,3 2 0 0,-4-2 0 16,8 2 0-16,-1 1-11 0,1 3 11 0,-1-4 0 0,4-3-9 15,0 4 9-15,4 6 0 0,-4-7 0 0,4 4 12 16,3 0-4-16,3-1-18 0,-6-2-4 0,7 3-1 0,-1-4 0 31,1-2-16-31,0 2-3 0,3-2-1 0,0-1 0 0,-7-3-133 16,7 4-28-16</inkml:trace>
  <inkml:trace contextRef="#ctx0" brushRef="#br0" timeOffset="8540.477">6438 7070 2116 0,'0'0'60'0,"7"0"13"0,4 0-58 16,-1 0-15-16,-3 3 0 0,8 0 0 0,-5 3 12 0,4 1-1 0,7-1 0 0,-6 3 0 31,-1 4-3-31,3-1 0 0,4 7 0 0,-3 0 0 0,-4 3-8 0,7 0 10 16,-10 3-10-16,3 0 10 0,-3 6-10 0,-1 1 0 0,1 2 0 0,-4-2 0 15,0 2-18-15,-7 7 4 0,0-3 1 0,0 2 0 31,0-5-29-31,-4 9-6 0,4-7 0 0,0 4-1 0,0-3 21 0,4-1 4 0,-1-5 0 16,5 2 1-16,2 1 7 0,1-4 2 0,6 4 0 0</inkml:trace>
  <inkml:trace contextRef="#ctx0" brushRef="#br0" timeOffset="44064.208">3768 8318 1447 0,'0'0'32'0,"0"0"6"0,0 0 2 0,0-3 0 16,0-4-32-16,0 1-8 0,0-3 0 0,3-1 0 0,-3 4 0 0,4 0 0 16,-4-4 0-16,0 4 8 15,0 0 3-15,0 0 0 0,0 6 0 0,0 0 0 0,0 0-3 0,0 0 0 16,0 0 0-16,0 0 0 15,0 0 28-15,0 0 6 0,0 0 1 0,0 0 0 0,0 0 8 0,0 0 1 16,0 0 1-16,0 0 0 16,0 0-20-16,0 0-4 0,0 0-1 0,0 0 0 0,0 0-4 0,0 6 0 0,3 3-1 0,1-2 0 31,-4-1-6-31,0 6-1 0,3-2 0 0,-3-1 0 0,0 1 2 0,0-4 0 0,0 6 0 0,0 1 0 16,0-1 3-16,0-2 1 15,0 2 0-15,-3 1 0 0,3 3-12 0,-4-1-2 0,4-2-8 0,0 3 12 16,-3-1-12-1,3-2 0-15,0 2 0 0,0-2 0 0,0 6 0 0,0-4 0 0,0-2-13 0,-4 6 4 16,4 0 9-16,0-1 0 0,0 4 0 16,0 0 0-16,0-3 0 0,0 3 0 0,0-3 0 15,0 0 0-15,0 0 8 0,0-4-8 0,4 7 8 16,-4-3-8-16,3 0 0 0,1 3 9 0,-1-3-9 0,1-1 0 16,-1 1 8-16,1 0-8 0,-4 0 0 0,3 0 0 15,1-1 8-15,-1 4-8 0,1-6 0 0,0 0 0 16,-1-1 0-16,-3 7 0 0,7 0 0 0,-7 3 0 15,4-3 0-15,-1 0 0 0,1-6 0 0,-4 9 0 16,3-9 0-16,-3 3 0 0,0-1 8 0,4 4-8 16,-4-3 11-16,-4 0-2 0,4-3 0 0,0-4 0 15,-3 7 4-15,3-3 1 0,3-4 0 0,-3 4 0 0,0-4-5 0,0 1-1 16,0-7 0-16,0 7 0 16,0-4 9-16,0-2 2 0,0-7 0 0,0 0 0 0,0 0-19 0,0 0 0 15,0 6 0-15,0-6 0 16,0 0 0-16,0 0 0 0,0 0 0 0,0 0 0 0,0 0 0 0,0 0 0 15,0 0 0-15,0 0 0 16,0 0 0-16,0 0 0 0,0 0 0 0,0 0 0 0,0 0 0 0,0 0 0 16,0 0 0-16,0 0 0 15,7 0-15-15,0-3-3 0,4 3-1 0,-4 0 0 0,4 0 19 0,3 0-10 0,-4 0 10 16,4 0-8-16,-7 0 8 16,8 0-13-16,-1-3 5 0,0 3 8 0,0-7 0 0,0 7 0 15,7-3 0-15,-7 3 8 0,0-3-8 16,-3 0 0-16,3 0 0 0,0-7 0 0,0 4 0 0,0-3 0 0,-3-4-8 0,7 1 8 15,-8-7 0-15,4 3-9 16,-3-3 9-16,-1 4 0 0,5-4-8 0,-5-6 8 0,4 6 0 16,-3-3 0-16,-1 0 0 0,8-3-8 0,-4 0 8 0,-3 3 0 15,-1 0 0-15,4-3 0 0,1 0 0 0,-5-4 0 16,1 4 0-16,-4 3 0 0,0-3 0 0,0 0 0 16,0 3 0-16,0 0 0 0,0 0 0 0,-3-3 0 15,-4 7 0-15,0-4 9 0,-4 3-9 0,-3 3 12 16,4-3 12-16,-5 0 4 0,-2-3 0 0,3 4 0 15,-4-1-12-15,1 0-3 0,-4 3 0 0,3 1 0 0,-3-1 0 16,3-6 0-16,-3 10 0 0,-7-4 0 16,7-3-13-16,0 6 11 0,0-2-11 0,0-4 10 0,-1 6-10 15,5-2 0-15,-8 2 0 0,1 1 0 16,-1-4 0-16,0 3 0 0,4 1 0 0,-3 2 0 16,-1-2 8-16,7-1-8 0,-6 7 0 0,-4 0 8 15,3-4-8-15,0 4 0 0,-3 0 0 0,3 3 0 0,8 0 0 16,-4 3 13-16,-4-7-1 0,4 7-1 15,0 0-11-15,3 0 0 0,-3 0 0 0,4 0 0 0,-1 0-17 0,4 0 4 16,0 0 1-16,0 0 0 16,7 0-28-16,0 0-6 0,-4-3-1 0,1-6 0 15,-1 6-89-15,1-4-19 0,3-5-3 0</inkml:trace>
  <inkml:trace contextRef="#ctx0" brushRef="#br0" timeOffset="45177.273">4858 9048 1364 0,'-7'0'30'15,"0"-6"6"-15,0-3 2 0,-4-1 0 0,0 1-30 0,1-4-8 0,3 1 0 0,0-1 0 0,-4 4 0 0,1 3 8 16,-5-4-8-16,5 7 8 0,-4-3 7 0,0 0 1 16,3 6 1-16,-3-4 0 0,0 4 32 0,3 0 7 15,-6 0 0-15,-1 4 1 0,4-1-9 0,-4-1612-3 16,4 3227 0-16,0-1612 0 0,0 1-18 0,3-1-4 0,1 3-1 16,-1 1 0-16,1-1-10 0,-5-3-3 0,5 10 0 0,3-3 0 15,0-7-9 1,0 6 12-16,3 4-12 0,1 0 12 0,-1 0-12 0,1 2 0 15,3-2 0-15,3 6 0 0,1-6 0 0,-1 2 0 0,4-2 0 16,4 3-11-16,-1-7-8 0,4 4-1 0,1-3-1 0,-1-4 0 16,-4 4 5-16,4-4 0 15,4 0 1-15,0 1 0 16,-4-7-9-16,3 0-1 0,5-3-1 0,-5-3 0 0,-6 0 26 0,6-3-8 16,1-1 8-16,0-2 0 0,-1 0 0 0,5-4 0 0,-5 0 0 0,-3-5 0 15,0 5 0-15,4-3 0 0,-7-2 0 0,-1-1 0 16,-3-3-8-16,0 3 8 0,0 0-8 0,-3 0 8 15,-1 1 27-15,-3-1 10 0,-3 0 3 0,-1 6 0 16,1-2-2-16,-4 2 0 0,0 1 0 0,0 2 0 16,-4 4-17-16,1 0-3 0,2-1-1 0,-2 4 0 0,-1 0-17 15,4 3-11-15,4 3 2 0,-4 0 0 16,3 4 9-16,1-1 0 0,-1 6 0 0,1-2 0 0,-5 9 0 16,5-4 9-16,3-2-9 0,0-1 0 0,0 10 0 0,0-9 0 15,3 9 0-15,-3 0 0 16,11-6 11-16,-7 9-11 0,3-3 10 0,-4 0-10 0,4-4 0 0,0 4 0 15,4-3 0-15,-4 9 0 16,4-9-23-16,-1 0-10 0,1 0-3 16,-4-4 0-16,0-2-123 0,3-7-25 0</inkml:trace>
  <inkml:trace contextRef="#ctx0" brushRef="#br0" timeOffset="45844.059">5062 9001 1755 0,'0'0'36'0,"0"0"9"16,0 0-36-16,0 0-9 0,0 0 0 0,0 0 0 0,7 0 0 0,-7 0 0 0,4 0 0 0,-4 0 0 15,7 10-10-15,0-4-4 16,-3 0-1-16,-1 1 0 15,4-1-39-15,-3 6-8 0,3 4-2 0,0 0 0 16,3 0 7-16,-3 9 1 0,4-3 0 0,0 9 0 0,-4-3 33 16,-4 3 7-16,8 4 2 0,-4-4 0 0,3 1 14 0,1 2 0 0,-4 1 12 0,4-4-12 31,-4-6 21-31,0-3-2 0,0 0-1 0,0-9 0 0,0-7 38 0,-4 6 8 0,4-5 2 16,1-4 0-16,-8-3-37 0,3-3-7 0,4-4-2 0,-3 4 0 15,3-6-20-15,-4-7 0 0,1-3 0 16,3-6 0-1,-4 3-19-15,1-3-8 0,-1-9-1 0,4 9-1 0,1-10 20 0,-1 7 9 0,0-3-8 0,3-4 8 16,-3 7 28-16,4 0 10 0,3-1 2 16,-3 4 1-16,-1 0-13 0,-3 0-4 0,7 3 0 0,-3 3 0 15,-4-3-24-15,0 10-17 0,0 2 2 0,-3 1 1 16,3 6-80-16,-7 3-16 16,0 0-3-16</inkml:trace>
  <inkml:trace contextRef="#ctx0" brushRef="#br0" timeOffset="46304.998">5577 9077 2120 0,'0'0'44'0,"0"0"10"0,0 0-43 0,0 0-11 0,0 6 0 0,0-6 0 16,4 9-18-16,-1 1-6 0,1-1 0 0,3-3-1 16,-3 4 10-16,-1-1 3 0,4-2 0 0,0 8 0 15,0-2-8-15,-3 2-2 0,3 1 0 0,3 3 0 16,-6-3-8-16,3 6-2 0,-3-4 0 0,-1 4 0 15,1-3 23-15,-1 0 9 0,1 0-8 0,-1 0 8 16,1-4 0-16,-1 1 0 0,1 0 0 0,-1-1 0 16,1-2-140-16,-4-4-22 0</inkml:trace>
  <inkml:trace contextRef="#ctx0" brushRef="#br0" timeOffset="46591.296">5380 8562 2456 0,'0'0'70'0,"0"0"14"0,0 0-67 0,0 0-17 0,3 4 0 0,8-4 0 15,-11 0-8-15,0 0-6 0,0 0-1 0,0 0 0 16,0 0-145-16,0 0-30 0</inkml:trace>
  <inkml:trace contextRef="#ctx0" brushRef="#br0" timeOffset="47509.694">6064 8951 2264 0,'0'0'50'0,"0"0"10"0,0 0 3 0,0 0 0 16,-7 0-51-16,0-3-12 0,-3-3 0 0,2 6 0 16,-2 0-21-16,-11 0-7 0,3 0-2 0,0 6 0 15,1-3 1-15,-4 0 0 0,7 7 0 0,-11-4 0 16,7 3-19-16,-3-2-4 0,0-4-1 0,0 6 0 15,3-6 1-15,4 10 1 0,-4-4 0 0,4 4 0 16,0-1 27-16,4 1 6 0,2 0 1 0,-2 2 0 0,6-2 17 0,1 6 0 16,3-4-8-16,0 7 8 0,7-3 0 0,3 3-12 15,1 0 12-15,7 0-10 16,-1 0-18-16,4-3-4 0,1-1-1 0,-1-2 0 16,4 3-4-16,-1 0-1 0,-3-4 0 0,4-8 0 0,0 5 38 0,-1-5 0 15,1-4 0-15,-4 0 0 0,4-3 0 0,-7 0 8 16,-1-3 2-16,4 0 0 0,-6-4 11 0,-1-5 3 0,-4 5 0 15,1-5 0-15,3-4-12 0,-7-3-1 0,-3-3-1 0,3-3 0 16,-4-3-18-16,1 0-4 16,-1-7-1-16,-3 1 0 0,0-1 4 0,-3-2 1 0,-1-7 0 0,-3 9 0 15,0-5 8-15,4 2 0 0,-8 0 8 0,0-2-8 16,-3 2 33-16,0-3 3 0,-4 4 0 0,1-1 0 16,-1 3 9-16,1 4 3 0,-1 0 0 0,-3 3 0 15,3 2-21-15,4 1-4 0,-4 7-1 0,4-1 0 16,0 0-22-16,4 6 0 0,-1 1 0 0,0 2 0 15,4 4 0-15,0 0 9 0,4 3-9 0,3 3 0 16,0 0 24-16,0 0-3 0,0 0 0 0,0 9 0 16,3 7-21-16,4 3 8 0,0 6-8 0,8 0 0 15,-5 9 11-15,8 4-3 0,-1 0 0 0,5 9 0 16,-1 6 2-16,0 0 0 0,0 4 0 0,-3-1 0 16,-1 7-2-16,1-4-8 0,0 7 12 0,-4-3-4 15,-4-3 4-15,8-4 0 0,-7-3 0 0,-4-9 0 16,0 3-22-16,3-6-4 0,1-3-1 0</inkml:trace>
  <inkml:trace contextRef="#ctx0" brushRef="#br0" timeOffset="73108.715">3902 10980 669 0,'0'0'14'0,"0"0"3"0,0 0 1 0,0 0 2 0,0 0-20 0,0 0 0 0,0 0 0 0,-7 0 0 16,7 0 18-16,0 0-1 0,-11 0 0 0,11 0 0 15,0 0 18-15,-7 0 3 0,7 0 1 0,0 0 0 16,-7 3-22-16,7-3-4 0,0 0-1 0,0 0 0 16,0 0 11-16,0 0 1 0,-7-3 1 0,3-3 0 15,1 0 3-15,3-1 0 0,0 1 0 0,0-7 0 16,0 10-28-16,3-6 0 0,1 0 0 0,-4-4-11 16,3 7 11-16,1-7 12 0,0 1-2 0,-1 2-1 15,4-2-9-15,0-1 0 0,-3 1 0 0,-1-4 0 16,1 10 0-16,-1-7 0 0,4 1 9 0,-3-4-1 15,-1 3 1-15,-3-2 1 0,4 2 0 0,-1-6 0 16,-3 7 0-16,4-4 0 0,-4-3 0 0,3 4 0 16,-3-4 2-16,0 0 0 0,4 0 0 0,-4-3 0 0,0 7 0 15,0-4 0-15,0-6 0 0,4 3 0 0,-4-3-12 16,3 3 8-16,1-3-8 0,-1-1 8 16,4 5-8-16,-3-1 0 0,3-4 0 0,0 8 0 0,3-4 0 0,-3 3 0 15,1-3 0-15,6 6 0 16,-7 1 0-16,3-4 0 0,-3 0 0 0,0 0 0 0,4 7 0 0,-4-4 0 15,4 0 10-15,-4 4-10 16,0-4 0-16,0 3 0 0,0-2 0 0,0 12-12 0,0-7 12 0,0 7 0 16,0-6 0-16,-3 2 0 15,6 1 0-15,-3 3 0 0,0-3 8 0,0 3-8 0,-3-1 0 0,3-2 10 16,0 6-10-16,0 0 8 16,4 0-8-16,-4 0 12 0,0 6-12 0,3 1 12 0,1-7-12 0,-1 6 0 0,1-3 0 15,3-3 8-15,-3 6-8 16,-1-2 12-16,-6 2-12 0,6 3 12 0,1 1-12 0,0-1 0 15,-4 4 0-15,0-1 0 0,0 4 0 0,0 0 0 16,0-1 0-16,0 1 0 0,0 6 8 0,-3-3-8 16,6 3 12-16,-6-4-4 0,-1 4-8 0,1 3 0 15,-1-3 0-15,1 0 0 16,-1 0 0-16,1 0 0 0,-1 3 0 0,-3-3 0 0,4-3 0 0,-1 3 0 0,1 0 0 16,-1-6 0-16,1 6 0 0,-4-4 0 0,3 1 0 0,-3 0 0 15,4 3 0-15,-4-6 0 0,0 3 0 0,0-1 0 16,0-2 0-16,0 0 0 0,0-1 0 0,0 1 8 15,4 0-8-15,-4-1 0 0,3-5 0 16,-3 9 0-16,0-7 0 0,0 1 0 0,0 2 0 0,0-2 0 16,0 3 0-16,0-4 0 0,0 4 0 0,4 0 0 0,-4-7 0 15,0 3 0-15,0 1 0 0,0 3 0 16,3-7 0-16,-3 0-12 0,4 1 2 0,-1-7 1 16,-3-3-27-16,0 0-4 0,4 9-2 15</inkml:trace>
  <inkml:trace contextRef="#ctx0" brushRef="#br0" timeOffset="73609.725">3986 10626 414 0,'0'0'17'0,"0"0"-17"16,0 0 33-16,-3-3 3 0,3 3 1 0,0 0 0 0,0-10-11 0,0 10-2 16,0-3-1-16,0-6 0 15,3 9 1-15,-3-7 0 0,4 4 0 0,-1 0 0 16,1 0 7-16,0-3 1 0,-1 3 1 0,8-1 0 16,-8-2-11-16,4 6-2 0,-3 0-1 0,3-3 0 15,0 0-3-15,-4 3-1 0,4 0 0 0,4 3 0 16,-4 0-5-16,4-3-1 0,-4 0 0 0,3 6 0 0,4-2-9 0,-3-1 8 15,0-3-8-15,6 0 8 16,-6 0-8-16,-1 6 0 0,8-3 0 0,-4-3 0 0,4 6 0 16,-4-6 0-16,0 4 0 0,7-4 8 15,-7 3-8-15,-3-3 0 0,3 0 0 0,-3 0 0 0,6 0 0 0,-3 0-11 16,0 0 3-16,1 0 0 16,-1 0-18-16,-4 0-3 0,1-3-1 0</inkml:trace>
  <inkml:trace contextRef="#ctx0" brushRef="#br0" timeOffset="74576.707">4657 10667 892 0,'0'0'25'0,"0"0"6"0,0 0-31 0,0 0 0 0,0 0 0 0,0 0 0 15,0 0 16-15,-7 0-2 0,7 0-1 0,0 0 0 0,-4-7-4 0,4 7-1 16,0 0 0-16,0 0 0 15,0 0 1-15,0 0 0 0,0 0 0 0,0 0 0 0,0 0-9 0,0 0 0 16,0 0 0-16,0 0 8 16,0 0-8-16,0 0 0 0,0 0 0 0,0 7 0 0,4-1 0 0,-4 6 0 15,3-2 0-15,1-1 0 16,-1 4 0-16,1-1 0 0,-1 1 0 0,-3 6 8 0,0-4 4 0,4-2 0 16,-4 6 0-16,3-4 0 15,-3-2-12-15,4-1 12 0,-4 1-12 0,3 0 12 0,1-4-12 0,-4 0 0 16,3-6 9-16,-3-3-9 0,0 0 0 15,0 0 9-15,0 0-9 0,0 0 0 0,0 0 10 0,4 0-10 0,-4 0 8 16,7 0-8-16,-3-3 8 0,-1-6-8 0,1 3 0 0,-1-10 8 16,1 3-8-16,-4 1 8 0,3-1-8 0,-3-2 8 15,4-4-8-15,-4 3 12 0,0-3-12 0,0 4 12 16,3-4-12-16,1 3 0 16,-4 0 0-16,0 1-11 0,3-1 11 0,-3 0 0 0,4 1 0 0,-1 2-8 15,1 1 8-15,-1-1 0 0,1 1 0 0,3-1 0 16,-4 4 0-16,5 2 0 0,-1 1 0 0,0-3 0 15,0 6 0-15,-7-7-8 0,7 10 0 0,0-3 0 16,0 3 8-16,0 0 0 0,4 3 0 0,-1 3 0 16,1 1 0-16,-1 5 0 0,1-2 9 0,-1 2-9 15,5 1 0-15,-5 6 0 0,1-4 0 0,-4 4 0 16,0-3 0-16,3 3 0 0,1-4 0 0,0-2 0 16,-4-1 0-16,-4 7-9 0,4-6 1 0,-3-1 0 15,3 1 8-15,-4-1 0 0,1 1 0 0,-1-4 0 16,1 1 0-16,-4-4 0 0,0-6 0 0,0 0 0 15,0 0 0-15,0 0 8 0,0 0-8 0,0 0 0 16,0 0 8-16,0 0-8 0,0 0 8 0,0 0-8 16,0 0 21-16,0-6 0 0,0-1 0 0,-4 1 0 15,1-3-10-15,3-4-3 0,-4 1 0 0,4-7 0 16,0 9-8-16,0-5 0 0,4-1 0 0,-4 0 0 16,3 4 0-16,1-4 0 0,-1 0-9 0,8 1 9 15,-7 2 0-15,3 1 0 0,-4-1 0 0,4 1 0 16,-3-1 0-16,6 4 0 0,-3-1-8 0,4-2 8 0,0 5 0 15,-1 1 0-15,1 3-8 0,3-6 8 0,-4 9 0 16,5-4-10-16,-1 1 10 0,-4 3-8 0,4 0 8 16,-3 0 0-16,7 0 8 0,-8 0-8 15,4 7 0-15,0-1 0 0,0 0 0 0,4 0 0 16,-7 1 0-16,-1 2 0 0,1 1 0 0,-1-1-8 0,1-3 8 0,0 7 0 16,-4-4 8-16,3 1-8 0,-3-1 0 0,-3 4 0 0,3-1 0 15,-4-3 0-15,1-2 8 0,3 5-8 0,-7 1 8 16,4-1-8-16,-4-2 11 0,3-1-3 0,-3 1 0 15,0-4 0-15,0 6 20 0,0-2 3 0,0-1 1 16,0 1 0-16,0-4-32 0,0 3-20 0,0 1 4 0,-3-7 0 16,3 6 25-16,0 1 6 0,0-10 1 0,0 6 0 15,0 0-48-15,0-6-10 16,0 10-2-16</inkml:trace>
  <inkml:trace contextRef="#ctx0" brushRef="#br0" timeOffset="74905.296">5708 10551 950 0,'0'0'40'15,"0"9"-32"-15,0-3 20 0,0 7 5 0,0-4 1 0,0 4 0 16,0-1-10-16,0 1-1 0,-4 2-1 0,4 1 0 16,0 0-22-16,0-1 0 0,0 1 0 0,0 0 0 15,4-4-13-15,-4 4-1 0,0-3 0 0,3 2 0 16,-3-2-1-16,4-1 0 0,0 1 0 0,-4 6 0 31,3-4-39-31,1-2-8 0</inkml:trace>
  <inkml:trace contextRef="#ctx0" brushRef="#br0" timeOffset="75110.225">5510 10366 1178 0,'0'0'24'0,"0"0"6"16,11 0-30-16,-4 0 0 0,4 0 0 0,-8 0 0 15,8 6 0-15,-4-3-10 0,0-3 0 0</inkml:trace>
  <inkml:trace contextRef="#ctx0" brushRef="#br0" timeOffset="75846.298">5877 10579 1105 0,'0'0'24'0,"0"0"4"0,0 0 2 0,0 0 2 16,0 0-32-16,-3 9 0 0,3-9 0 0,-4 10 0 15,4-7 11-15,0 6-11 0,0 1 10 0,4-4-10 16,-4 3 0-16,0 4 8 0,0-4-8 0,0 4 0 15,3-1 0-15,1 1 0 0,-1-1 0 0,4 7 0 16,0-3 0-16,1-4 0 0,-5 7 0 0,1-3 0 16,3-4-12-16,0 7 4 0,0-3 8 0,0-4-13 15,0 1-2-15,-4-4 0 0,4 1 0 0,-3-7 0 0,-1 3 15 0,-3-6 0 0,0 0 0 0,0 0-9 16,4 0 19-16,0-6 4 0,-1 3 1 0,-3-7 0 16,0-2 9-16,0-1 1 0,0-6 1 0,-3 1 0 15,-1-1-26-15,4 3 0 0,-4-3 0 0,4 1 0 16,0-1 0-16,-3 3-14 15,3 0 2-15,0-2 0 0,0-1-5 16,3 6-1-16,-3-2 0 0,4-4 0 0,0 9 6 0,3-5 0 0,0 2 1 0,0 1 0 16,3-1-1-16,-3 0-1 0,7 4 0 15,-3-4 0-15,0 4 13 0,3 0-12 0,-4-4 12 0,4 10-12 16,-3 0 4-16,3-3 8 0,0 6-13 0,-3 0 5 16,6 0 0-16,-6 9 0 0,0-6 0 0,3 7 0 15,0-1-3-15,0 0 0 0,0 7 0 0,0-3 0 16,-3-1 11-16,6 1 8 0,-3 5-8 0,-6-2 11 15,6-3-11-15,-4-1 8 0,1 7-8 0,3-6 8 16,-7-1-8-16,4 1-11 0,-4-1 3 0,0-2 0 16,-4 2 8-16,4-2 0 0,0 2 0 0,0-2 0 15,-3-4 0-15,3 6 9 0,-7 1-9 0,4-4 0 16,-1 1 0-16,1-1 0 0,-1-3 0 0,1 1 0 16,-1-1 0-16,1 0 0 0,3 0-15 0</inkml:trace>
  <inkml:trace contextRef="#ctx0" brushRef="#br0" timeOffset="76711.383">6939 10673 794 0,'0'0'16'0,"-7"0"4"0,4-3-20 0,-1-7 0 0,-3 4 0 0,3 0 0 16,1-4 20-16,-1-2-1 0,1-1 0 0,-8 7 0 16,4-7-3-16,4 4-1 0,-4 0 0 0,0-4 0 15,0 4 1-15,-1-1 1 0,1-2 0 0,0 5 0 16,0 1-1-16,-3 0-1 0,-1 0 0 0,1 2 0 15,3 1 13-15,-4 3 4 0,4-3 0 0,-7 3 0 0,3 0-20 16,1 0-3-16,-1 0-1 0,-3 3 0 16,3 0-8-16,-3 1 0 0,4 5 0 0,-1 0 0 0,4-2 0 15,0 2 0-15,0 4 0 0,-4-4 0 16,4 4-9-16,0-1-1 0,0 1 0 0,0-1 0 0,4 1 10 0,-1 2 0 16,4-2 0-16,0 3 0 0,0-4 0 0,0 1 0 15,4-1-10-15,-1 7 10 0,1-6 0 0,-1 2 0 0,1-2 10 16,-1 3-2-16,4-4-8 15,0-6-13-15,4 7 3 0,-4-1 1 0,-4-5 9 0,5 2 0 16,2-3 0-16,1 1 0 0,-4-4 0 0,3 0 11 16,1-3-3-16,-1 0 0 0,1 0-8 0,0 0 10 0,3 0-10 15,0-3 10-15,-7 0-10 0,4-4 8 0,-1 7-8 0,1-3 8 16,3 0-8-16,0-3 0 0,-4 3 0 0,1 0 0 16,0-4 0-16,-1-2 0 0,4 6 0 0,-7-7 0 15,0 7 0-15,1-6 0 0,-1 3 0 0,0-4 8 16,0 4-8-16,-4-7 12 0,4 7-12 0,-3-6 12 15,-1 2-12-15,-3-2 12 0,4-1-12 0,-4-3 12 16,0 4-12-16,0-1 12 0,0 1-12 0,-4 2 12 16,1-2-4-16,-1 9 0 0,4-7 0 0,-3 4 0 15,3 0 2-15,0 6 0 0,0 0 0 0,0 0 0 16,0 0 13-16,0 0 2 0,0 0 1 0,0 0 0 16,0 0-18-16,0 0-8 0,0 0 8 0,3 6-8 15,1 0 0-15,-1 7 0 0,4-4-9 0,0 4 9 16,0-1-8-16,1 1 8 0,2-1 0 0,1-2 0 15,-1 2 0-15,4 7 0 0,-7-6 0 0,8-1 0 16,-1 1 0-16,0-1 0 0,0 1 0 0,0-1 0 16,0 1 0-16,0-1 0 0,4-2-10 0,-8 2 10 15,1-2-29-15,0-1-1 0,-1-2 0 0,1 2 0 16,-4-9-5-16,0 9-1 0,0-6 0 0</inkml:trace>
  <inkml:trace contextRef="#ctx0" brushRef="#br0" timeOffset="111732.831">4438 11454 943 0,'0'0'20'0,"0"0"5"0,0 0 1 0,0 0 1 0,0 0-27 0,0 0 0 16,0 0 0-16,0 0 0 0,0 0 11 0,0 0-3 0,0 0-8 0,0 0 12 16,0 0 21-16,0 0 4 0,0 0 1 0,0 0 0 15,0 0 21-15,0 0 4 0,0-4 1 0,3-2 0 16,-3 6-24-16,4-6-5 0,-4 6-1 0,0 0 0 15,0-6-3-15,4-1-1 0,-4 7 0 0,0-6 0 16,0 0-22-16,0 6-8 0,0 0 0 0,-4-6 0 16,4-1 20-16,0 7-1 0,0 0-1 0,-4-9 0 15,-3 9-6-15,4-6 0 0,-4-1-1 0,3 4 0 16,1 0 1-16,-4-3 1 0,0 6 0 0,0-3 0 16,-4 0 5-16,4 3 1 0,0-4 0 0,0 4 0 15,0-3-19-15,0 0 0 0,-4-3 0 0,4 6 0 16,-3 0 11-16,-1-3-11 0,4 0 10 0,-4 3-10 15,8 0 0-15,-4-7 0 0,-4 7-8 0,4 0 8 16,-7 0 0-16,7 0 8 0,0 0 0 0,0 0 1 16,0 0 0-16,-4 0 0 0,4 0 0 0,0 0 0 15,-4 0-9-15,4 7 10 0,0-4-10 0,4-3 10 0,-4 3-10 16,0 3 0-16,0-3 0 0,0 4 8 0,-7-7-8 0,6 3 0 16,-2 0 0-16,3 3 0 0,0-3 0 0,0 0 0 15,0-3-9-15,0 7 9 0,0-1 0 16,-1 0 0-16,1 0-8 0,0 1 8 0,4-4 0 0,-1 9 0 15,-3-5 0-15,4-1 0 0,-4 3 0 0,0 1 0 16,0-7 0-16,0 6 0 0,3-6 0 0,0 7 0 16,1-1 0-16,-1-2 0 0,1 2 0 0,-1-3 0 15,1 0 0-15,-1 4 0 0,4-1-8 0,-3 1 8 16,3-4 0-16,0 7 0 0,0-7-8 0,3 0 8 16,-3 7 0-16,4-4 0 0,-1-3 0 0,1 1 0 15,-4 5 0-15,0-12 9 0,0 0-9 0,3 10 0 0,1-4 0 16,3 0 0-16,-3 3 0 0,3 1 0 0,0-4 11 15,0 7-11-15,0-7 0 0,0-3 0 0,-4 6 0 0,4-5 0 16,-7 2 8-16,7 0-8 0,-3 0 0 0,3 1 0 16,-3-1 0-16,3-3 8 0,0 3-8 0,0 1 0 15,0-1 0-15,0-3 0 0,3 0 8 0,-3 3-8 16,1-2 0-16,-1-1 0 0,3 3 0 16,-3-3 0-16,0 3 0 0,4-2 0 0,-8-1 8 0,4 6-8 15,4-6 0-15,0 4 0 0,-1-4 0 0,-3 3 0 16,4-3 0-16,-1 0 0 0,-3-3 0 0,4 6 0 15,3 1 0-15,-3-7 0 0,-1 9 0 0,-3-6 0 16,0 7 0-16,0-4 0 0,4 0 8 0,-4 1-8 16,0-1 0-16,0 0 0 0,-3 0 0 0,3 4 0 0,0-4 0 15,-4 0 8-15,4 1-8 0,-3-1 0 0,3 6 8 0,0-5-8 16,0 2 0-16,0 0 0 16,-3 1 0-16,3 2 0 0,-4-2 0 0,4 2 0 0,0-2 0 0,-3 2 0 15,3 1 0-15,0-1 0 0,-3 1 0 16,-1-4 8-16,1 4-8 0,-1-4 0 0,1 1 0 0,-1 2 0 15,-3-5 0-15,4 5 0 0,-4 1 0 0,-4-4 0 16,1 0 8-16,-1 1-8 0,1-1 0 0,-4 1 9 16,3-1-9-16,-3 0 8 0,3 1-8 0,-3-4 0 15,7-6 0-15,-7 10-11 0,0-4 11 0,0 0 0 16,0 3-9-16,-3-5 9 0,-4 5 0 0,3-6 0 16,0 3 0-16,1-2 0 0,-1 2 0 0,1-3 0 0,-5 0 8 15,1 3-8-15,7-2 13 0,-7-1-2 0,0 3-1 16,-7-3 0-16,7 0 6 0,0-3 0 0,-4 3 1 15,0 0 0-15,4 1 6 0,-3-4 1 0,-4 3 0 0,-1-3 0 16,5 0 8-16,-1-3 1 0,0 3 1 0,1-7 0 16,-4 4-26-16,-1-3-8 0,5 0 0 0,3 3 0 15,-4-7 0-15,4 7 0 0,3-3 0 0,1-1 0 16,-1-2-14-16,-3 0-3 0,7 2-1 0,-4-2 0 31,4 0-25-31,0-1-5 0,4-2 0 0</inkml:trace>
  <inkml:trace contextRef="#ctx0" brushRef="#br0" timeOffset="112465.802">5024 11479 1709 0,'0'0'48'15,"0"0"12"-15,0 0-48 0,3 6-12 0,-3 3 0 0,0 1 0 16,4-1 0-16,-1-3 0 0,-3 7 0 0,4 3 0 16,-4-4 0-16,3 1 0 0,-3-1 0 0,0 4 0 15,0-3 0-15,0-1 0 0,0 7 0 0,0-3 0 16,0 2 36-16,0-2 4 0,0 3 2 0,0 3 0 16,0-3 17-16,0 6 3 0,0-3 1 0,-3 3 0 15,-1 3-28-15,1 0-6 0,-4 4-1 0,3-4 0 16,-7 3-9-16,1-3-3 0,3 4 0 0,0-1 0 15,-4 0-4-15,4 1-2 0,0-4 0 0,-4 0 0 16,4 0-10-16,0-2 0 0,0 5 0 0,4-6 0 0,-4 0 12 0,3 0-4 0,-6-3 0 16,3 0 0-16,3-9-8 0,-7-1 0 0,8 7 0 15,-4-3 0 1,3-4-42-16,1-2-4 0,-1-1-1 0,4-3 0 16,0 4-76-16,0-10-15 0,0 0-3 0</inkml:trace>
  <inkml:trace contextRef="#ctx0" brushRef="#br0" timeOffset="112916.399">4699 11943 2070 0,'0'0'45'0,"0"0"10"0,0 0 1 0,0 0 3 0,0 0-47 15,0 0-12-15,0 0 0 0,0 0 0 0,7 0 0 0,4 0 0 0,-4 0 0 0,3 0 0 16,1-3 0-16,3 0 0 0,4 3 0 0,-4-4-11 16,3 4 2-16,5-3 0 0,-1 0 0 0,3 0 0 15,8-3 9 1,-7-4 0-16,7 4 0 0,-1 0 0 0,5-7-15 0,-12 7-4 0,12-3-1 0,-8-1 0 31,4 1-9-31,-8 6-3 0,4-7 0 0,1 7 0 0,-5 0-27 16,1 0-5-16,-7 0-2 0</inkml:trace>
  <inkml:trace contextRef="#ctx0" brushRef="#br0" timeOffset="113785.092">5613 12131 1653 0,'0'0'69'0,"7"6"-55"16,0-6 2-16,0 0 0 0,7-6 0 0,-3 6 0 15,-4 0-16-15,3 0 0 0,1-3 8 0,-1 3-8 16,1 0 0-16,0-3 0 0,-1 3 0 0,1 0 0 16,-1 0 0-16,1 0 0 0,3 3 0 0,-3-3 0 15,-4 0 17-15,3 0 1 0,4-3 0 0,-3 0 0 16,3-1 2-16,-3 1 0 0,3 0 0 0,-4 0 0 0,1-3-20 15,3-1 10-15,-7 7-10 0,0-3 8 0,0 0-8 16,-3-3 0-16,3 3 0 0,-4-3 0 0,-3 2 0 16,0 4 8-16,4-6-8 0,-4 0 8 15,0-4-29-15,-4 4-7 0,4-3 0 0,-3-1-1 16,-1 1-21-16,-3-4-4 0,4 7-1 0,-4 0 0 16,3-4-7-16,-7 1-2 0,-6 0 0 0,6 2 0 15,-3-5 24-15,0 9 5 0,0-4 1 0,-4 4 0 0,1 0 15 0,2 0 3 16,-9 3 1-16,-1 3 0 15,4 3-16-15,-4 4-3 0,8-1-1 0,-12 7 0 0,5 0 35 0,-1 2 0 0,-3 1 0 16,7-3 0-16,-11 9 0 0,4-3 0 0,-4 3 0 0,7 3 0 16,4-3 16-16,-4 4 9 0,4-1 3 0,4 0 0 15,2-3 28-15,1 10 7 0,4-10 1 0,3 6 0 16,7-3 0-16,0-6 0 0,0 3 0 0,7 3 0 16,0-2-19-16,7-4-3 0,0-4-1 0,4 4 0 15,3-3-14-15,7-3-3 0,-7-4-1 0,4-2 0 16,3-1-12-16,0-3-3 0,4 4 0 0,-11-4 0 15,11-3-8-15,-4-3 0 0,4 0 0 0,-11-3 0 16,7-3-145-16,1-4-35 16</inkml:trace>
  <inkml:trace contextRef="#ctx0" brushRef="#br0" timeOffset="114347.722">6286 12225 1698 0,'0'0'48'0,"-3"6"11"16,-4-3-47-16,-4 1-12 0,4 5 0 0,0 0 0 15,4 1 40-15,3-4 7 0,0 7 1 0,3-1 0 0,1 4-33 16,-1 3-7-16,4-1 0 0,0-2-8 15,0 9 0-15,0-3 0 0,-3 3 0 0,3 3 0 16,4 1 0-16,-4-4 0 0,3 9 0 0,-3 1 0 0,0-1 0 16,0 1 0-16,1-1 0 0,-5 4 0 0,4 0 0 0,0-4 0 15,0 10 0-15,0-6 0 0,-3-1 0 16,-1-2-12-16,4-1 1 0,-7-2 1 0,0-4-7 0,4-3-2 0,-4-3 0 16</inkml:trace>
  <inkml:trace contextRef="#ctx0" brushRef="#br0" timeOffset="114947.037">6290 12256 1832 0,'-4'0'52'0,"4"0"12"0,-3-6-52 16,-4 3-12-16,3-6 0 0,4 5 0 16,-7-5 0-16,7 3 0 0,0-1-9 0,0-5 9 15,0 3-48-15,0-4-3 0,0 7-1 0,7-7 0 0,-3-2 38 0,3 8 14 0,-4-5-11 0,5-1 11 16,2-3 13-16,1 4 9 0,-1-1 2 0,4 1 0 16,1-1-5-16,2 1-1 0,1-1 0 15,3 7 0-15,-7-7-18 0,4 13 0 0,-1-6 0 0,5 0 0 16,-5 6 0-16,1 0 0 0,3 0 0 0,-3 6-9 15,3 0 9-15,-4-6 0 0,1 10 0 0,-4-7 0 16,4 6 0-16,-1-2 0 16,-6-1 0-16,0 6 0 0,3-2 0 0,0 2 0 0,0-2 0 0,-3-1 0 15,-1 4 9-15,-3-1-9 0,4 1 12 0,-1-4-12 16,-3 4 12-16,-3-1-4 16,-1 1 0-16,1-1-8 0,-4 1 12 0,-4 3-4 0,1-7 0 0,-1 10-8 15,-3-7 10-15,-7 4-10 0,4-3 8 0,-4 5-8 16,-1-2 8-16,1-3-8 0,-3 5 0 0,-1-2 8 15,4-3-8-15,-7 6 0 0,3-7 0 0,-3 4 8 16,3-4 0-16,1 4 0 0,-1-4 0 0,4 1 0 16,-7-7-8-16,7 7 0 0,0-7 0 0,-4-3 0 15,0 7-120-15,4-7-28 0</inkml:trace>
  <inkml:trace contextRef="#ctx0" brushRef="#br0" timeOffset="115768.177">6950 11686 1675 0,'0'0'35'0,"0"0"8"0,0 0-35 0,0 0-8 0,0 0 0 0,0 0 0 16,0 6 0-16,3 3 8 0,4-2-8 0,-3 2 8 16,3 4-8-16,0-1 12 0,0 1-12 0,0 5 12 15,-3-2-3-15,3 6 0 0,0 3 0 0,-4 0 0 16,1 4 0-16,6-1 0 0,-6-3 0 0,-1 9 0 15,-3 1 15-15,4-4 2 0,-4 1 1 0,0-1 0 16,0 0-27-16,0 1-9 0,0-4 0 0,0 0 0 16,-4-3 17-16,4 3 3 0,-3-3 1 0,-1-3 0 15,4 3-4-15,-7-3-8 0,4-3 12 0,-1 0-4 0,1 3-8 16,-1 0 0-16,1-3 0 0,-1 0 0 0,1-4 0 16,-1-2 0-16,1-1 0 0,3 1 0 0,-4-4 0 15,0-2 0-15,4-1 0 0,0-6 0 0,0 0 8 0,0 0-8 0,0 0 8 16,0 0-8-16,0 0 15 0,0 0-3 0,0 0 0 15,0-6 0-15,0-1-12 0,0-5 11 16,0-1-11-16,0 1 10 0,0-4-10 0,4 0-9 0,-4-3 9 0,4-2-13 16,-1-1-1-16,-3 0 0 0,4 0 0 0,-1-3 0 15,-3 0 2-15,4-1 1 0,-1 1 0 16,-3 3 0-16,4 0 11 0,-1 0 0 0,-3 1 0 0,7 2 0 16,0-3 0-16,0 3-8 0,0-3 8 15,4 3 0-15,-4 0 0 0,4 4 11 0,-1-4-1 0,4 9 0 16,-3 1 1-16,0 0 0 0,-1 2 0 0,1 1 0 15,3 0-11-15,-7 12 0 0,3-6-10 0,1 6 10 16,-4 1-17-16,4-1 2 0,-4 3 1 0,3 1 0 16,1 2 14-16,-4 1 0 0,0-1 0 0,4 1 0 0,-4 6 0 15,0 0 0-15,0-1 0 0,3 1-9 16,-6 0 9-16,-1 3 16 0,4 0-4 0,-7-6-1 0,4 6-11 0,-4-4 0 16,0 4 0-16,0-3 0 15,4 6 0-15,-4-6 0 0,0-3-10 0,0 6 10 16,0-10-35-16,0 1-1 0,0-1 0 15,0 7 0-15,0-6-86 0,0-1-18 0,0-2-3 0</inkml:trace>
  <inkml:trace contextRef="#ctx0" brushRef="#br0" timeOffset="116665.515">7902 12112 968 0,'-10'-6'20'0,"3"-4"5"0,0 10-25 15,-1-6 0-15,1 0 0 0,0 3 0 0,-3-3 63 0,-1-1 7 0,1 4 2 0,-1-3 0 16,0 3-26-16,1-4-5 0,-1 4-1 0,1 0 0 15,-4-3-8-15,3 6-3 0,-3-3 0 0,0 3 0 16,0 0-14-16,0 0-3 0,3 0-1 0,0 3 0 16,-3-3-11-16,4 9 0 0,-1-6 0 0,1 7 0 15,-1-1 0-15,0 4 0 0,4-4 0 0,-3 4 0 16,-4 2 0-16,3-2 0 0,0 9 0 0,1-3 0 16,3 0 0-16,-4 2 0 0,4-2-11 0,0 3 11 15,4-3 0-15,-1 6 0 0,1-3 0 0,3 0 11 16,3 0-11-16,1-6 0 0,-1 3 0 0,1-4 0 15,3-2 0-15,3 6 0 0,-3-4 0 0,0-2 0 16,4-1 0-16,0 1 0 0,3-4 0 0,-4-2 0 16,4-1 0-16,0-6 12 0,1 0-12 0,-1 0 12 15,0-6 14-15,0-1 3 0,0 1 1 0,0-10 0 0,4 4-14 16,-4-1-4-16,-4 4 0 0,5-4 0 0,-5-2-2 0,4-1-1 16,-7-3 0-16,4-3 0 15,0 3 4-15,-1-3 1 0,-3 4 0 0,0-4 0 0,0 3 9 0,0 0 1 16,-3-3 1-16,3 9 0 15,-4-8-1-15,1 8-1 0,-1 0 0 0,1 1 0 0,-4-4-15 0,4 7-8 16,-4 3 10-16,0 6-10 16,0 0 0-16,0 0-18 0,0 0 2 0,0 0 1 0,0 0-1 0,-4 9-1 15,4 4 0-15,-4 5 0 16,1-2 1-16,-1 3 1 0,1-4 0 0,-1 4 0 0,1 0 15 0,-1 3-12 16,4 0 12-16,0 0-12 0,0 0 12 0,0 0 0 15,0-3-10-15,4 3 10 0,-4 0-15 0,3 0 2 0,1-7 0 16,-1 7 0-1,1-3-39-15,3-3-7 0,4-1-1 0,-4 1-1 16,7-3-62-16,-4-1-12 0,1-6-2 0</inkml:trace>
  <inkml:trace contextRef="#ctx0" brushRef="#br0" timeOffset="117498.25">8065 12212 1494 0,'0'0'32'0,"0"0"8"0,0 0 0 0,0 0 3 0,0 0-35 16,0 0-8-16,0 0 0 0,0 0 0 16,0 0 34-16,0 0 5 0,0 0 1 0,0 0 0 0,0 0-30 0,0 0-10 0,0 0 0 0,0 0 9 15,0 0-9-15,0 0 0 0,0 0 0 0,0 0 8 16,0 0 12-16,-4 7 1 0,4-1 1 0,0 7 0 15,-4-1 1-15,1-2 0 16,-1 2 0-16,4 1 0 0,-3 2-15 0,3-2-8 0,-4 3 10 0,4-1-10 16,-3 1 0-16,3 3 0 0,-4-7 0 0,4 7 0 15,0-3 0-15,0-4 0 0,0 10 0 0,0-9 0 16,0 6 8-16,-3-4-8 0,3-2 0 0,0-1 0 16,0 1 0-16,0-4 0 0,0 1 0 0,0-1 0 15,0-3 0-15,0-6 0 0,0 7 0 0,0-7 0 16,0 0 0-16,3 6 0 0,-3 0 0 0,0-6 0 15,0 0 9-15,0 0-9 0,0 0 8 0,0 0-8 16,7 3 13-16,-7-3-2 0,4-3-1 0,-1 0 0 16,1-3-2-16,-1 3-8 0,1-4 12 0,-4 1-4 15,0 0-8-15,4-7 0 0,-4 10 9 0,0-6-9 16,0-1 0-16,0-2 0 0,0-1 0 0,0 1 0 0,-4-4 0 16,4 3 0-16,0-2 0 0,-4 2 0 15,1-2 0-15,-1-4 0 0,1 0 0 0,-1 0 0 0,4 0 0 0,-3 1 0 16,-1-1 0-16,4 0 0 15,0 0 0-15,0 3 0 0,4-2 0 0,-1 2 0 0,-3-3 9 0,4 7-9 16,-1-4 12-16,4 3-12 0,-3-5 15 0,3 5-4 16,-3 7-1-16,3-4 0 0,0 1-10 0,0-1 0 15,-4 7 0-15,4-6 0 16,-3 9-11-16,3-3 3 0,0 3 0 0,0 0 0 0,0 0-1 0,0 0 0 16,7 3 0-16,-10 6 0 15,3-6 9-15,3 7-13 0,1-4 5 0,0 4 8 0,-1-4-9 0,4 3 9 0,-3 4 0 16,-1-4 0-16,1 4 0 0,0-1 0 15,3 1 0-15,-4-1 0 0,1 1 0 0,-1-1 0 16,1 1 0-16,-4 0 0 0,4-1 0 0,-4 7 0 16,0-7 0-16,-4 4 0 0,4-3-19 0,-3 9 3 0,-1-10 1 0,1 7 0 31,-4-3-12-31,0-4-2 0,0 1-1 0,0-1 0 16,-4 7-13-16,1-3-2 0,3-4-1 0,-4 7 0 15,-3-3-13-15,4-4-2 0,-1 1-1 0,1-4 0 0,-1 4 14 16,1-1 4-16,-1-2 0 0</inkml:trace>
  <inkml:trace contextRef="#ctx0" brushRef="#br0" timeOffset="118265.197">8643 12310 1544 0,'0'0'34'0,"0"0"7"0,0 0 2 0,0 0 0 0,0 0-35 0,0 0-8 0,0 0 0 0,0 0 0 15,4 3 12-15,-1 3 1 0,4 0 0 0,-3-2 0 16,6-1-13-16,1 3 0 0,-1-3 0 0,1 0 0 0,0-3 0 0,-1 3 0 16,4 0 8-16,-3 1-8 0,-1-4 26 0,5 0 2 15,-1 0 1-15,0-7 0 0,0 4 4 0,0 0 1 16,0 0 0-16,0-3 0 0,-3-7-20 0,3 10-4 15,-3-6-1-15,3-1 0 16,-4-2-9-16,1 5 0 0,-4-2 9 0,3 0-9 16,-2-4 0-16,-1 0 0 0,0 1 0 0,0-1-12 0,-4 1-2 0,1-7-1 15,-1 10 0-15,1-7 0 16,-4 0-13-16,0 4-4 0,0-1 0 0,0-3 0 16,-4 4 16-16,1 3 4 0,-1-1 0 0,-3 1 0 0,-7-1 12 0,3 1 0 15,-3 6 0-15,0 3 0 0,0 0 0 0,-4 3 0 0,-3 9 0 16,-3 1 0-16,-5 0 0 0,1 5 0 15,0 1 0-15,0 0 0 0,-4 9 0 0,0-9 8 0,0 9 0 16,4 0-8-16,0 4 30 0,0 2-1 0,3-2 0 16,0 2 0-16,1-9 9 0,3 7 2 0,3-1 0 0,0 0 0 15,4-2-7-15,4 2-1 0,3-3 0 0,-1 0 0 16,8-3-18-16,0-3-4 0,4 3-1 0,3-3 0 16,0 3-9-16,7-6 0 0,-3-3 9 0,6 6-9 15,-2-10 0-15,6 1 0 0,0-4 0 0,0-5-8 16,0 2-41-1,4-3-8-15,7-6-2 0</inkml:trace>
  <inkml:trace contextRef="#ctx0" brushRef="#br0" timeOffset="140494.952">5877 11639 513 0,'0'0'21'0,"0"0"-21"15,0 0 28-15,0 0 0 0,0 0 1 0,0 0 0 16,0 0-3-16,4 0-1 0,-1 0 0 0,1 0 0 16,-1-3-11-16,-3 3-2 0,11 0-1 0,-11 0 0 15,4 0-11-15,-4 0 10 0,3-4-10 0,-3 4 10 16,4-6-10-16,-4 6 0 0,3 0 0 0,-3 0 0 15,4-3 8-15,-4 3-8 0,0 0 0 0,0 0 8 16,0 0-8-16,0 0 8 0,3-9-8 0,-3 9 8 16,0 0 3-16,0 0 0 0,0 0 0 0,0 0 0 15,0 0 0-15,0 0 0 0,0 0 0 0,0 0 0 16,0 0-11-16,0 0 0 0,0 0 0 0,0 0 8 16,0 0-8-16,0 0 0 0,0 0 0 0,0 0 0 15,0 0 0-15,4 0 0 0,-4 0 0 0,0 0 0 16,7 0 0-16,-7 0 0 0,7 0 0 0,0 0 0 0,-4 0 0 15,4-4 0-15,0 4 0 0,1-3 0 0,-1-3 0 0,0 6 0 0,0 0 0 16,0-6 8-16,0 3-8 0,7-1 0 0,-7-5 0 16,0 6 8-16,4-6-8 15,-1 5 0-15,1-5 0 0,-1 9 0 16,1-3 0-16,0 0 0 0,-4 3 0 0,3-7 0 0,1-2 0 0,-4-4 0 0,7 10 0 0,-7 0 0 16,0-3 0-16,0 6 0 0,0-3 0 15,4 0 0-15,-4 0 0 0,0 3 0 0,0-4-12 0</inkml:trace>
  <inkml:trace contextRef="#ctx0" brushRef="#br0" timeOffset="153668.676">10188 8396 1126 0,'0'0'24'0,"0"0"6"0,0 0 1 0,0 0 1 0,0 0-32 0,0 0 0 0,4-6 0 0,-1 3 0 16,1-7 18-16,-1 7-3 0,1-6-1 0,-1 6 0 16,1-4 8-16,-1-5 2 0,-3 6 0 0,4-4 0 15,-4-2 3-15,4-1 1 0,-4 4 0 0,0-7 0 16,0 4 0-16,-4-4 0 0,0-3 0 0,1 3 0 16,3-2-2-16,-4-4 0 0,4 3 0 0,-3-6 0 15,3 3-5-15,-4-6-1 0,1-4 0 0,-1-2 0 16,1-1 4-16,-1-2 0 0,4 2 0 0,-7-6 0 15,4-3-2-15,-4 4 0 0,-4-4 0 0,4-3 0 16,-4-4-12-16,1 1-2 0,-1 0-8 0,1 0 12 16,3 3-12-16,-1 0-13 0,1 3 2 0,0 3 1 15,4 7 10-15,-1 2-13 16,1 7 5-16,-1 0 8 0,1 6 0 0,-1 4 8 0,4 5 2 0,-3 1 0 16,3 3-10-16,0 6 0 0,0 0 9 0,0 0-9 15,0 0 0-15,0 0 0 0,0 0 0 0,0 0-8 0,3 6 8 16,1 6 0-16,-1 1-9 0,1-4 9 15,3 4 0-15,0-1 0 0,7 4 0 0,-3 0 0 0,6 6 0 16,4 0 0-16,1 3 0 0,-1 0 8 0,3 3-8 0,1 3-14 16,0 1 3-16,0 2 1 0,3-2 10 15,-4 2 0-15,1 1 0 0,0-10 0 0,0 6 0 0,-4-3 0 16,3-6 0-16,-2 0 0 0,2-3 11 0,-3-3-3 16,1-4 0-16,-1 1 0 0,-4-1-8 0,5-2 0 15,-5-7-12-15,4 6 12 0,-3-6 0 0,0 1 0 16,-4-1 0-16,0 0 0 0,4-3 0 0,-4 0 0 15,0-3 0-15,3 0 0 0,-3-1 0 0,1 1 0 16,-5-6 0-16,4-4 0 0,0 1 0 0,0 2 0 0,-3-5 8 16,0-1-8-16,-4 0 0 15,3-9 0-15,-3 6-14 0,-3-9 5 0,3 0 9 0,-4-3 0 16,-3-4 10-16,4 1-10 0,-4 2 13 0,0-2-3 16,0-1-1-16,4 4 0 0,-4-3-9 0,3-1 0 0,-3 4 0 0,4 2 8 31,-1 4-8-31,1 3 0 0,-1 4 0 0,1-1 0 0,-1 6 0 0,-3 1 0 0,4 2 0 0,-1 1 8 15,1 6 0-15,-4 3 0 0,3-3 0 0,4 6 0 16,0 0-8-16,1 3 0 0,-5 0 0 0,4 7 0 16,0-4 0-16,4 16-11 0,-1 4 11 0,1-1-12 15,3 6 4-15,0 4 0 0,0 6 0 0,0 0 0 16,0 6 8-16,4 0 0 0,-4 7-9 0,4-1 9 16,-1 4-22-16,1-4 0 0,0 4 0 0,-1-7 0 15,-2 0 13-15,2-3 9 0,-3-6-12 0,0-3 12 16,-3 0 0-16,0-3 0 0,3-7 0 0,0 0 0 15,-4-6-8-15,4-3 8 0,-3-3 0 0,0-3 0 16,3-4-40-16,-4 4-2 0,1-7 0 0</inkml:trace>
  <inkml:trace contextRef="#ctx0" brushRef="#br0" timeOffset="154102.614">11938 7659 1409 0,'0'13'60'0,"0"-1"-48"15,4-2-12-15,-1 2-11 0,-3 10 3 0,4-3 0 16,-1 0 8-16,-3 3 11 0,4 9-3 0,-1-6 0 16,4 4-33-16,-3-1-7 0,-1 0-2 0,4-3 0 15,-3 3 16-15,3-3 3 0,0-3 1 0,-3-3 0 0,3 3-2 0,-4-9 0 16,4 5 0-16,-3-8 0 16,-1-4-62-16,-3-6-13 0,0 0-2 0</inkml:trace>
  <inkml:trace contextRef="#ctx0" brushRef="#br0" timeOffset="154309.039">11790 7176 1896 0,'0'0'80'0,"3"10"-64"16,1-1-55-1,6 4-10-15,1-4-3 0</inkml:trace>
  <inkml:trace contextRef="#ctx0" brushRef="#br0" timeOffset="154877.783">12855 7609 1234 0,'-14'-9'25'0,"7"6"7"0,0-1-32 16,3-2 0-16,-3 3 0 0,0-3 0 0,0 0 52 0,0-1 3 0,-3 1 1 0,3-3 0 16,-4 2-56-16,-3 1 0 0,3 0 0 0,-3 3-8 31,0-1-32-31,4 4-7 0,-5-6-1 0,1 6 0 0,4 0 26 0,-4 0 5 0,-1 0 1 0,1 0 0 16,0 10 24-16,-3-1 4 0,3 0 2 0,-4 4 0 15,0 0-14-15,1-1 0 0,-1 4 8 0,0 3-8 16,1-1 0-16,-1 4 0 0,4 0-12 0,3 0 12 15,1 0 0-15,3 3 0 0,0-9 8 0,3 6-8 16,1 3 16-16,-1-3-4 0,4 0 0 0,4 3 0 16,-1-3-1-16,4 0-1 0,0 3 0 0,4 0 0 0,3 0-10 0,4-3-14 15,3-3 3-15,0 0 1 0,4 0 10 0,-4-4 0 16,3 7 0-16,5-9 0 0,-1-1 0 16,4 4 0-16,-1-7 0 0,1 1 0 0,0-10-8 0,0 6 0 15,-1-3 0-15,1-6 0 16,3-3-16-16,-3 3-4 0,0-4 0 15</inkml:trace>
  <inkml:trace contextRef="#ctx0" brushRef="#br0" timeOffset="155449.869">13169 6885 1535 0,'-3'15'64'0,"3"4"-51"16,0-3-13-16,0 3-10 0,3 6 2 0,-3 3 0 16,4 0 8-16,-4 4 0 0,3-4-9 0,1 13 9 15,3-4-11-15,-4 7 3 0,4-3 0 0,0 6 0 16,1 0-5-16,-1 3-1 0,-4 0 0 0,1 1 0 15,-1-1 14-15,1-3 0 0,-1 9 0 0,1-6 0 16,-4-3-28-16,3 0-4 0,4 0 0 16,-3-9 0-16,-1 0 32 0,1-1 20 0,-1-8-4 0,1 5 0 0,-4-9 0 15,4 3 0-15,-1-3 0 0,-3-6 0 0,4 0-16 0,-1-3 0 16,-3-4 0-16,0-2 0 0,0 2 0 16,0-12 0-16,0 0 0 0,0 0 0 15,0 0-22-15,0 0-8 0,0 0-2 0,4-12 0 16,3 2 52-16,-4-9 9 0,4-6 3 0,4-3 0 15,-1-6-48-15,1-1-10 0,3-6-2 16,7-2 0-16,-3 2 4 0,3-3 0 0,-3 0 0 0,6 6 0 0,1-2 24 0,0-1 0 16,-4 13 0-16,4-4 0 0,3-2 8 0,-3 12 6 15,3-3 2-15,-3 3 0 0,-1 9-7 0,4-2-1 16,-3 2 0-16,0 4 0 0,0 5-8 0,-4 4 0 0,0 4 0 16,0-1 0-16,0 9 0 0,-3-2-14 0,-1 8 3 15,-2 1 1-15,2 3-3 0,-3 0-1 16,0 3 0-16,-3 3 0 0,0 4 14 0,-4-4 0 0,3 0 0 15,-3 4 0-15,4-7 0 0,-4 3 0 0,0-6 12 0,-3 3-12 16,3-3 18-16,-4 3-3 0,1-6-1 0,-1 3 0 16,4-3-2-16,-7-1 0 0,4-2 0 0,-1 0 0 15,-3-1-22-15,4-2-5 0,-4-4-1 0,3 1-529 16</inkml:trace>
  <inkml:trace contextRef="#ctx0" brushRef="#br0" timeOffset="156118.274">14640 7819 1220 0,'0'0'27'0,"0"0"5"0,0 0 2 0,7 0 0 0,0-6-34 0,4 6 0 0,0 0 0 0,-1 0 0 16,1-3 0-16,-1 0 0 0,1-4 0 0,3 7 0 16,0-3-9-16,-3-6-9 0,3 3-2 0,0-1 0 15,-3-2 20-15,-1-4-10 0,1 7 10 0,-1-6-8 16,1 2 25-16,-1-2 6 0,-3-1 1 0,4-3 0 16,-7 4 11-16,-1-1 2 0,4 1 1 0,-3 2 0 15,-4-2-23-15,3-1-5 0,-3-6-1 0,-3 1 0 16,-1 2-9-16,-3-3 0 0,0-3 0 0,-4 10 0 31,1-4-22-31,-1 3-3 0,-3 1-1 0,0 2 0 0,0 7-2 0,-4 0 0 16,-3 0 0-16,0 3 0 0,-4 6 10 0,1-3 2 0,-1 1 0 0,-3 5 0 15,-1 0-11-15,1 4-1 16,4 3-1-16,-5 2 0 0,5-2 9 0,-1 3 3 0,0 0 0 0,4 3 0 0,0 3 17 16,0 3 0-16,3 0 11 0,0-3-11 0,4 4 32 0,4-1 0 15,-1-3 0-15,1 0 0 0,6-3 0 0,1 3 0 16,3 0 0-16,3-3 0 0,1 3 7 0,3-3 1 15,3 0 0-15,1 0 0 0,6-3-21 0,1 0-4 16,3-7-1-16,0 1 0 0,4-4-5 0,0 1-1 16,3-1 0-16,0-6 0 15,4 0 21-15,0-3 4 0,3 0 1 0,-3 0 0 0,-4 0-34 0,4-3 0 16,-4-6 0-16,-3 9 0 16,-1-7-27-16,-2 1-12 0,-5-3-2 0,-6-4-1 15,-1 7-107-15,-3-7-22 0</inkml:trace>
  <inkml:trace contextRef="#ctx0" brushRef="#br0" timeOffset="156566.436">14182 6913 1431 0,'0'0'29'0,"0"0"9"0,0 0-30 0,3 6-8 16,1 4 0-16,-1-1 0 0,4 0 0 0,-3 7 0 0,3-3 0 0,-4-1 8 15,4 1-8-15,-3 2-12 0,3-5 4 0,0-1 0 16,0 4 8-16,4-1 0 0,-1 1 0 0,1-4 0 15,0 4 0-15,3-1 0 0,3 1 0 0,1-4 0 16,0 4 0-16,-1-1 0 0,1-2 0 0,-1-1 0 31,-2 4-28-31,6-4-3 0,-4 1-1 0</inkml:trace>
  <inkml:trace contextRef="#ctx0" brushRef="#br0" timeOffset="157056.785">15205 6753 1191 0,'0'0'26'0,"0"0"6"0,0 9 0 0,0 1 2 0,3 2-34 16,-3 1 0-16,4 3 0 0,-4 6 0 0,3 0 10 0,1-1-10 0,-4 5 8 0,3 2-8 16,-3 3 0-16,0 1 0 0,0-1 0 0,0 3 0 15,4 1 0-15,-4-1 0 0,0 1 0 0,3 2 0 16,1 4 0-16,3-3 0 0,-3 0 0 0,3 5 0 16,-4 1 0-16,4-3 15 0,0 3-1 15,4-3 0-15,-4 6-14 0,0 0 0 0,0 6-12 0,0-6 12 16,0 3 0-16,0-3 0 0,-3-3 0 0,3-3 0 15,0 0 0-15,0-7 0 0,-4-5 0 0,1-4 0 16,3 0-16-16,-4-3 3 0,1-4 1 0,-4-2 0 16,4-3-51-1,-1-4-9-15</inkml:trace>
  <inkml:trace contextRef="#ctx0" brushRef="#br0" timeOffset="157657.537">15776 7882 1378 0,'0'0'30'0,"0"0"6"0,0 0 2 0,0 0 2 0,7 0-32 0,4-3-8 0,-1 3 0 0,1-3 0 16,3 3 0-16,-3-3 11 0,3-1-11 0,0 1 12 16,0-3-12-16,0 0 0 0,0-1-12 0,0-5 12 15,1 6-20-15,2-4 3 0,-3-2 1 0,4-7 0 16,0 6 16-16,-4-2 16 16,3-4-4-16,-3 3 0 0,4-3 0 0,-4 4 0 0,0-4 0 0,0 0 0 15,0 3 0-15,-3-2-1 0,0-1 0 0,-4 3 0 16,3-3-11-16,-3 4 10 0,0-4-10 0,-3 6 10 15,-1 1-10-15,-3-1-12 0,0 1 2 0,-3-1 1 16,3 4-7-16,-7-1 0 0,3-2-1 0,-3 9 0 16,-3-1 2-16,-1-2 1 0,-3 6 0 0,0 6 0 15,0-6 5-15,-4 7 1 0,-3-1 0 0,0 3 0 16,0 4 8-16,-4-1-8 0,-3 4 8 0,3-3-8 16,0 9-7-16,-3-7-1 0,0 4 0 0,0-3 0 15,3 6 16-15,0 0 0 0,1 3 0 0,-5 0 0 0,8-3 23 16,0 3 7-16,0 6 2 0,3-6 0 0,1 0-20 15,2 10-3-15,1-4-1 0,0-3 0 0,4 7-8 0,3-1 12 16,3 1-12-16,1-4 12 0,3 1 4 0,3-4 0 16,4 0 1-16,0-3 0 0,7 0 29 0,0-3 6 15,8-3 0-15,-1-3 1 0,3 3-7 16,5-4-2-16,-1-2 0 0,7-1 0 0,0 1-28 0,4-7-7 16,4 4-1-16,-1-4 0 0,0 0 0 0,4 0-8 15,-4-6 12-15,1 7-4 16,-1-7-8-16,-3-7 0 0,0 7 0 0,0-6 0 15,-4 0 0-15,0 0-9 0,-3-4 9 0,-4-2-13 16,-3-1-92-16,-1-3-19 0</inkml:trace>
  <inkml:trace contextRef="#ctx0" brushRef="#br0" timeOffset="172971.91">10735 9337 1263 0,'0'0'28'0,"0"0"5"0,0 0 2 0,0 0 1 0,0 0-36 0,0 0 0 0,0 0 0 0,0 0 0 16,0 0 52-16,0 0 3 0,0 0 1 0,-7-6 0 15,-4 12-34-15,4-6-6 0,0 0-2 0,-3 3 0 16,-1 0 6-16,4-3 0 0,0 7 1 0,0-7 0 15,7 0 7-15,0 0 0 0,0 0 1 0,0 0 0 16,0 0-2-16,0 0-1 0,0 0 0 0,0 0 0 16,0 0-16-16,0 0-10 0,0 0 12 0,0 0-12 0,0 0 10 0,0 0-10 15,0 0 8-15,0 0-8 16,0 0 0-16,0 0 8 0,0 0-8 0,3 9 0 0,1-3 0 0,0 4 0 16,-1-7 8-16,-3 9-8 15,0 1 0-15,4-4 0 0,-4 4 0 0,0-1 8 0,0 7-8 0,0-3 12 16,0-4-12-16,-4 7 12 15,4-3-12-15,0 6 0 0,0-3 0 0,4-1 0 0,-4 11 0 0,0-4 0 16,3 3 0-16,1 0 0 16,-1 4 0-16,4 2 0 0,-3 1 0 0,-1-1 0 0,4 4 0 0,-3-4 0 15,6 4 0-15,-2-4 0 16,-5 1 0-16,4-4 0 0,0-3 0 0,0 1 0 0,-3-4 0 0,-1 0 0 0,1-3 0 16</inkml:trace>
  <inkml:trace contextRef="#ctx0" brushRef="#br0" timeOffset="174127.67">10580 9434 922 0,'0'0'19'0,"0"0"5"0,0 0-24 0,0 0 0 0,0 0 0 0,-4 3 0 15,1 10 26-15,3-13 0 0,0 0 0 0,-7 6 0 16,7-6-14-16,-4 3-4 0,4-3 0 0,0 0 0 16,0 0 14-16,0 0 2 0,0 0 1 0,0 0 0 15,0 0 47-15,0 0 10 0,0 0 2 0,4 0 0 16,3-3-28-16,-4 0-6 0,4-3-1 0,4-4 0 16,-4 7-33-16,0-6-8 0,0 9 0 0,0-3-8 15,0-1 16-15,0-2-4 0,0 3-1 0,0-3 0 0,0 0-2 0,4-1 0 16,0 4 0-16,3-6 0 15,0 2 0-15,0-2 0 0,4 3 0 0,-4-7 0 0,0 7-9 16,3 0 0-16,1-1 0 0,-4-2 0 16,4 3 0-16,3-4 0 0,0-5 0 0,-3 8-11 15,-1-2 11-15,5 0 0 0,-5 2 0 0,1 1 0 16,3-3 0-16,-3 5 0 0,3 1 0 0,-4-3 0 0,1 6 19 0,0 0-1 16,-1 0 0-16,1 0 0 15,0 6-4-15,-4 1-1 0,3-1 0 0,-2 0 0 0,-5 4-13 0,1-1 8 16,-1 4-8-16,-3-4 0 15,0 3 9-15,-3 4-9 0,-1-3 8 0,-3-1-8 0,0 1 0 0,-10-4 0 0,-1 4 0 16,-3 6 0 0,-3-4 0-16,2 4 0 0,5 0 0 0,-4 0 0 0,-4-4 0 0,-3 7 0 15,3-9 0-15,-3-1 0 0,0 7 0 0,0-3 0 16,0 6 0-16,-1 0 0 0,-6-7 0 0,4 7 8 0,-5-3-8 0,5 0 0 16,-1-3 0-16,0-4 0 0,4 1 0 0,3-1 0 15,-3 4 0-15,7-3 0 0,0-4 0 0,3-3 0 16,4 1 0-16,0-1 0 0,7-6 0 15,0 0 0-15,0 0 0 0,0 0 0 0,0 0-11 0,4 6 11 16,-1 0 0-16,-3-6 0 0,7 0 0 0,1 0 0 16,-1 0 0-16,0 0 0 0,3 0 0 0,-3 0 0 15,0-6 0-15,-3 6 0 0,3 0 0 0,0 0 0 16,0 0 0-16,-3 0 0 0,3 0 0 0,0 6 0 16,0-6 0-16,3 3 0 0,1 1 0 0,3-4 8 15,0 0-8-15,0 6 0 0,4-3 0 0,3 0 0 16,-3 3-10-16,3-2 0 0,4-4 0 0,-4 6 0 0,0-3 10 0,0 0 0 15,-3 10 0-15,-1 2 0 16,1-2 0-16,-4-1 0 0,4 1 0 0,-4 3 8 0,0-4-8 0,-4 1-8 16,5 6 8-16,-1-7-12 15,0 4 12-15,0 3 0 0,0-4 0 0,0-2 8 0,4 9 4 0,-4-10 0 16,4 1 1-16,-1 6 0 0,4-10 3 0,0 4 1 16,1-7 0-16,-5 6 0 0,4-5-6 0,-3-1-2 15,0-3 0-15,-1 0 0 16,-2 0-85-16,-8-3-16 0</inkml:trace>
  <inkml:trace contextRef="#ctx0" brushRef="#br0" timeOffset="175060.303">11917 9876 1638 0,'0'0'36'0,"0"0"7"0,0 0 1 0,0 0 3 0,0 0-38 0,0 0-9 0,0 0 0 0,0-6 0 16,0-3 0-16,-4 2 0 0,4-2 0 0,-3 0 8 16,-1 2-8-16,1 1 0 0,-1-7 9 0,1 4-9 15,-1-3 15-15,1 5-2 0,-1-2 0 0,-3-1 0 16,3 1 10-16,-3-4 1 0,0 7 1 0,-3-9 0 15,-1 2-14-15,1 7-3 0,-1-4-8 0,-3 1 12 16,0-1-12-16,0 4 0 0,0-3 8 0,0-1-8 16,-1 4 0-16,1 3 0 0,0 0 0 0,0 0-10 15,0 6 10-15,0-3-10 0,0 0 10 0,0 3-10 16,3 3 10-16,0-3-10 0,-3 7 10 0,4-1-10 16,-4-3 10-16,7 1 0 0,-4 2 0 0,4-3-8 15,0 7 8-15,-4-4-8 0,8 4 8 0,-4-4-8 0,3 4 8 0,1-1 0 16,-1 4-9-16,1 0 9 15,3-1 0-15,0 1 0 0,0-6-9 0,3 2 9 0,4 1 9 0,0-1 6 16,4-2 1-16,-4-1 0 0,3-6-16 16,1 7-16-16,0-7 3 0,-1 3 1 0,4-3 12 0,-3-3 15 15,-1 0-3-15,1-3-1 0,0-3-1 0,3-1 0 16,0 1 0-16,0 0 0 0,0 0-10 0,-3-4-11 16,6-2 3-16,-3-4 0 15,1 7-16-15,-1-4-4 0,-4-3 0 0,4-2 0 16,-3 5 10-16,3-9 2 0,-3 6 0 0,-1-2 0 0,-3 5 16 0,0 0 0 15,0 1 0-15,-3-1 0 16,-1 4 8-16,1-4 4 0,-1 10 2 0,-3 3 0 0,0 0 16 0,0 0 3 16,0 0 1-16,0 0 0 0,0 0-22 0,0 0-4 0,0 0 0 15,-3 10-8-15,-1-4 0 0,1 6 0 16,-1 4 0-16,1-3-9 0,3 2 9 0,0-2 0 16,0-1-9-16,3 7 9 0,1-3 0 0,-1-3 0 0,4 5-9 0,1-2 9 15,2-3 0-15,1 5 0 0,-4-5 11 16,3 3-11-16,1-4 9 0,0 1-9 0,-4 2 0 0,3-2 9 15,-3-7-9-15,4 7 10 0,-1-1-10 0,1-5 10 16,-4 2-10-16,4-3 0 0,-4 0 9 0,3-2-9 16,4-1-13-16,-3 3-7 0,-4-3-2 0,4 3-516 15,-1-6-103-15</inkml:trace>
  <inkml:trace contextRef="#ctx0" brushRef="#br0" timeOffset="176511.446">12806 9638 759 0,'0'0'16'0,"-4"3"4"0,-3 3 1 0,-3 1 1 0,3-4-22 0,0 0 0 0,-4 3 0 0,4 0 0 0,-4-6 25 0,4 10 1 15,0-4 0-15,0 0 0 16,0-6-7-16,0 7-2 0,7-7 0 0,-7 3 0 0,7-3 50 0,0 0 9 16,-7 0 3-16,7 0 0 15,-7 0 2-15,7 0 1 0,-7 0 0 0,7 0 0 0,-7 0-24 0,-4-3-5 16,4-4-1-16,4 7 0 0,-4-3-25 0,-4 0-6 16,4 0-1-16,0 0 0 0,-4-7 4 0,4 7 0 15,0 0 0-15,0-3 0 16,0 0-4-16,0-1 0 0,0 1 0 0,0 0 0 0,0 3 10 0,0-4 2 15,0-5 0-15,0 9 0 0,3 0-32 0,-3-4 0 16,0 7 0-16,7 0 0 0,-7 0 0 0,0 0 0 0,0-3 0 16,0 0 0-1,0 3 0-15,0 0 0 0,0 0 0 0,0 3 0 16,0 0-20-16,-4 4-9 0,4-4-3 0,-4 6 0 0,1-3 32 16,-1 4 10-16,1-1 0 0,-5 1 0 0,5-4-10 0,-4 0 0 0,3 0 0 0,-3 1 0 15,3 2 0-15,1-3 0 0,3 7-9 16,-4 0 9-16,4-7-8 0,-3 6 8 0,3-2-12 0,-4-4 12 15,4 7 0-15,0-1 0 0,0-2 0 16,-4 2 0-16,4 7 0 0,0-3 0 0,-3-4 0 0,-1 7 0 16,4-3 0-16,0 2 0 0,0-2 0 0,3 0 0 15,1 6 0-15,3-7 0 0,0-2 0 0,0-7 0 16,7 13 0-16,0-6 0 0,0-4 0 0,3 4 0 16,1-7 0-16,3 3 12 0,4-3 0 0,-4 4 0 15,4-4 7-15,-1-3 1 0,1 4 0 0,-1-4 0 16,1 0-20-16,3-6 0 0,-3 0 0 0,0-4 0 0,-1 1 9 15,1 0-1-15,-1-1-8 0,1 1 12 0,0-3-12 0,-1-4-8 16,1 7 8-16,0-3-13 16,-1-4-25-16,1 0-5 0,-4-5-1 0,4 2 0 15,-1-3 4-15,1-3 0 0,0 3 0 0,-1 1 0 16,-3-4 20-16,0 6 5 0,1-3 1 0,-5 0 0 0,4 1 22 0,-3 2 5 16,-4-3 1-16,0 6 0 0,0 1-14 0,-3-10 0 15,-1 6 0-15,1-3 0 0,-1 1 19 0,-3-1 1 16,4-3 0-16,-4 9 0 0,3 4-20 0,-3-4 0 15,0 7 0-15,4-3 0 0,-4-1 13 0,0 10-1 16,0 0 0-16,3 0 0 0,-3 0-3 0,0 0-1 16,0 0 0-16,0 0 0 0,0 0-8 0,0 0-11 0,0-6 3 0,0 6 0 15,0 0 8-15,0 0-8 0,0 0 8 0,0 0-8 16,0 0 8-16,0 0 0 0,0 0 8 16,0 0-8-16,0 0 0 0,0 0 0 0,0 0 0 0,0 0 0 15,0 0 0-15,0 0 0 0,0 0 0 0,0 0-8 16,4 6 8-16,-1 4 0 0,1-7 0 15,-1 9 0-15,4-5 0 0,-3 2 0 0,-1-3 0 16,5 7 0-16,-5-1 0 0,4 4 0 0,0-3 0 0,0 2 0 16,0 1 0-16,0 0 11 0,0-1-3 0,0 1 0 15,0 0 8-15,1 3 2 0,-1-4 0 16,0 1 0-16,0 0-6 0,-4-1-2 0,1 4 0 0,-1 0 0 16,1-3-10-16,-1-4 0 0,1 7 0 0,-1-7 0 15,1 1 18-15,-4 3 2 0,3-4 0 0,1 4 0 16,0-10-20-16,-4 4 0 0,7-7 0 0,-4 6 0 15,1-3 0-15,-1 1 0 0,1-1 0 0,-4-6 0 16,0 0 0-16,0 0 0 0,0 0 0 0,0 0 0 16,3 6 0-16,-3-6 0 0,4-3 0 0,-4 3 0 0,3-6-12 0,1 0-7 15,-1-1-1-15,1 1 0 0,-1-3 10 0,1-4 2 16,-4-3 0-16,3 1 0 0,1-4 8 0,3 3-8 16,0-3 8-16,0 1-8 0,4 2 8 0,-1-3-10 15,4 3 10-15,4-2-10 16,-4 5 10-16,4-3 0 0,-4 4-9 0,0-1 9 0,4 1 0 15,-4 5-11-15,-4-2 11 0,1 6-8 16,0 0 8-16,-4 3 0 0,0 3-9 0,3 0 9 0,-3 3-15 0,-3 4 2 16,3-4 0-16,0 7 0 0,0 5 13 0,-3-2-11 0,3-3 11 15,0 9-10-15,0-4 10 0,-4 4 0 0,4-6-9 0,0 0 9 16,0 9 0-16,-3-10 15 0,3 1-3 0,-4-3 0 16,5-1-12-16,-5 1-8 0,4 2 8 15,-3-5-13-15,3-1 13 0,-4 1 0 0,4-1 0 16,0-3 0-1,-3 1-40-15,3-1-16 0,0 0-2 0</inkml:trace>
  <inkml:trace contextRef="#ctx0" brushRef="#br0" timeOffset="177039.074">13624 9820 1697 0,'7'-10'35'0,"-7"10"9"0,0 0-35 0,0 0-9 0,0 0 0 0,0 0 0 16,0 0 14-16,0 0 1 0,0 0 0 0,0 0 0 15,4 4-15-15,-4-4 0 0,3 9 0 0,1-3-10 16,-4 1 10-16,3 5 0 0,1 1 0 0,0-4 0 16,-1 4 0-16,1-1-8 0,6 7 8 0,-3 0 0 15,4 3 0-15,-1-3-8 0,4-4 8 0,1 4 0 16,-1-3 0-16,0 3 0 0,0-1 0 0,0 1 11 15,0-3 9-15,-3 3 1 0,3-4 1 0,0-2 0 16,-3 3-22-16,3-4 8 0,-7 1-8 0</inkml:trace>
  <inkml:trace contextRef="#ctx0" brushRef="#br0" timeOffset="177371.242">13790 9591 1607 0,'0'0'68'0,"0"0"-55"16,4 9 2-16,-1-2 0 0,-3-7 0 0,4 6 0 15,-4-6-15-15,0 0 0 0,0 0 0 0,0 12-702 16</inkml:trace>
  <inkml:trace contextRef="#ctx0" brushRef="#br0" timeOffset="178368.188">14721 9942 1558 0,'0'0'32'0,"0"0"8"0,0 0-32 0,0 0-8 0,0 0 0 0,-10 6 0 0,3-6 0 0,-4 4 9 16,4-8-9-16,-3 4 10 0,-5 0 8 0,5 0 2 15,-1-6 0-15,1 3 0 0,-1-3-20 0,1 3-16 16,-5-1 4-16,5 1 0 0,-1-3 12 0,1-3 10 15,-1 6-2-15,1-7 0 0,-5 7 13 0,1-6 3 16,0 2 0-16,0-2 0 0,0 3-10 0,-4 3-2 16,4-1 0-16,-3-2 0 0,2 3 4 0,-2 0 1 15,-1-3 0-15,4 6 0 0,0-4-6 0,-4 4-2 16,4-3 0-16,-3 3 0 0,2 0-9 0,1 3 0 0,0 1 0 16,0 2 0-16,0 0 0 0,0 4 0 0,3-1 0 0,-3-3-11 15,4 4 11-15,-1 2 0 16,0-2-9-16,1-1 9 0,3 3 0 0,0-2 16 0,0 2-2 0,3 1-1 15,-3 3-22-15,4-4-5 0,-1 1-1 0,4-4 0 16,0 7 15-16,0-7 0 0,0 10 0 0,4-3 0 16,-1-4 0-16,4 7 0 0,-3-6 0 0,3-1 0 15,3 1 0-15,1-4 8 0,0 4-8 0,3-4 0 16,3-3 10-16,1 1-10 0,3-4 8 0,0-3-8 16,4-3 11-16,0-4-3 0,3 1-8 0,-3-3 12 15,3-4-4-15,0-6 0 0,0 4-8 0,0-4 12 16,-3 0-12-16,3-3-12 0,-3 0 3 0,0-3 0 31,-4-3-15-31,0 0-2 0,-3-1-1 0,-4 1 0 0,0-6 19 0,0 5 8 0,-7-2-8 16,0-3 8-16,0-1 0 0,-3-3 0 0,3 4 9 0,-4-1-9 15,1 7 18-15,-1-3-3 0,1 9-1 0,-4-3 0 16,3 0 21-16,1 3 4 0,-4 9 1 0,0 1 0 0,3-1-13 0,-3 4-3 16,-3 2 0-16,3 1 0 0,0 6-24 0,0 0 0 15,-4-6 0-15,4 6 0 0,0 0-8 0,-7 0 8 16,0 6-10-16,-3 0 10 15,3 1-19-15,-4 5 3 0,4 7 0 0,-4-3 0 0,4 6 6 0,0 0 2 16,0 3 0-16,0 0 0 0,0 6 8 0,4 4 0 16,-1-1 0-16,1 4 0 0,3-1 0 0,0 4 0 15,3 3 0-15,1 0 0 0,-1 0 0 0,8-3 0 16,-1 6 0-16,1-6 0 16,3-4 0-16,0 1 0 0,4-7 10 0,-1-3-10 0,1 4 15 0,0-7-3 0,-1-3-1 15,5-7 0-15,-1 7-11 16,0-6 0-16,0-7-10 0</inkml:trace>
  <inkml:trace contextRef="#ctx0" brushRef="#br0" timeOffset="194107.872">11000 10754 442 0,'0'0'9'0,"0"0"3"0,0 0 0 0,0 0 1 0,0 0-13 0,-4-3 0 0,4 3 0 0,-7-9 0 16,4 6 40-16,3 0 4 0,-4-4 2 0,4 4 0 15,0-3-5-15,0 6-1 0,-4-6 0 0,4-1 0 16,-3 1-9-16,-1 0-3 0,1 3 0 0,3 3 0 15,-4-4 7-15,1-2 1 0,3 6 0 0,-7-3 0 0,0-3-8 0,0 3 0 16,0 0-1-16,0-4 0 16,-1 4 3-16,8 3 1 0,-7 0 0 0,0-3 0 0,0-3-9 0,-3 6-2 15,3 0 0-15,0-3 0 16,-4-1-12-16,4 1-8 0,3 0 8 0,-3 0-8 0,0 3 0 0,0-6 0 16,0 6 0-16,0-3 0 15,0 0 0-15,0 3 0 0,0-7 0 0,0 7 0 0,7 0 12 0,-11-6-1 16,4 6-1-16,-3-6 0 15,3 6 14-15,7 0 2 0,-7-3 1 0,7 3 0 0,-7-4-3 16,-4 4-1-16,4 0 0 0,0 0 0 16,0 0-3-16,0 0 0 0,0 0 0 0,0 0 0 0,7 0-20 0,-11 4 0 15,4-1 0-15,-4-3 0 0,4 6 0 0,-3 0 0 16,3 1 0-16,-4-4 0 0,4 0 0 0,0 3 0 16,0 0 0-16,-4 1 0 0,8-4 0 0,-4 3 0 0,7-6 0 15,-7 3 0-15,-4 0 0 0,4 4 0 0,4-1 0 16,3-6 0-16,0 0 0 0,-7 0 0 0,7 0 0 0,-8 9 0 15,5-3 0-15,3-6 0 0,-7 7 0 0,3-1 0 16,1 0 0-16,-1 4 0 0,1-7 0 16,-1 6 0-16,1 1 0 0,-1-7 0 0,4-3 0 0,0 0 0 15,0 9 0-15,0-9 0 0,0 10 0 0,0-4 0 16,0 0 0-16,0 0 0 0,0 4 0 0,0-10 8 16,0 6-8-16,0-6 0 0,0 0-8 0,4 6 8 15,-4 1 0-15,0-7 0 0,3 6 0 0,-3-6 0 16,0 9 0-16,4-2 0 0,-4-7 9 0,0 6-9 15,3 0 8-15,-3 0-8 0,4 4 0 0,-1-7 0 16,1 3 0-16,3-3 0 0,-4 4 0 0,5-1 0 0,-5-6 0 16,4 9 0-16,0-6 0 0,0-3 10 0,0 10-10 15,4-7 0-15,-1-3 0 0,1 0 0 16,0 6 0-16,-1-3 0 0,4 1 8 0,-3-4-8 16,3 6 18-16,0-3-2 0,0 3 0 0,-3-3 0 0,-1 0 1 0,5 7 0 15,-5-7 0-15,4-3 0 0,-3 9-6 0,-1-5-2 16,1-1 0-16,3 0 0 0,0 3-9 15,-3-3 0-15,-1 0 9 0,4 1-9 0,-3 2 11 0,3-3-3 16,-3-3 0-16,3 3 0 0,-4-3-8 0,1 6 0 16,0-6 0-16,3 7 8 15,-4-4-8-15,1 3 0 0,3-3 0 0,0 3 0 0,0 4 0 0,-3-4 0 16,3 7 0-16,-4-4 0 0,5 0 0 0,-5 1 0 16,4 2 0-16,-3-2 0 0,3-1 0 0,0 1 0 0,0-1 0 15,0 0 0-15,0 1 0 0,1-4 0 0,-5 0 0 0,4 1 0 16,-3-7 0-16,3 9 0 0,-3-6 0 0,-1 7-11 15,1-1 11-15,-1-3 0 0,1 1 0 16,-1 2 0-16,-3-3 0 0,4 7 0 0,-4-4 0 0,0 1 8 16,-3 2-8-16,3-2 0 0,0 2 0 0,-4 1 8 15,4-1-8-15,-3 1 0 0,-1-1 8 0,-3 1-8 16,0-1 8-16,0 1-8 0,0-1 8 0,0-2-8 16,0 2 0-16,-3 1 9 0,-1-1-9 0,-3-2 0 15,4 2 12-15,-4 1-12 0,0 6 12 0,0-7-12 16,0 4 8-16,0 0-8 0,-1 3 0 0,-2-7 0 15,-1 7 0-15,1-3 0 0,-1-4 8 0,4 7-8 16,-3-7 0-16,-1 4 0 0,-3-3 8 0,3-4-8 0,1 4 0 16,-4-4 0-16,3 0 8 0,0 1-8 15,1-4 0-15,-1 4 8 0,-3-1-8 0,0-3 0 0,0-6 14 16,3 6-4-16,-3-2-1 0,0-1 0 0,0 0 15 16,0 0 4-16,0 0 0 0,-4-3 0 0,4 0-28 0,0 0 0 15,-4 6 0-15,4-6 0 0,0 0-8 0,0 0 8 16,0 0-10-16,0 0 10 0,-4 0 0 0,4 0 0 15,3 0 0-15,-3-6 0 0,4 3 9 0,-4-3 2 16,6 3 0-16,-2-7 0 0,3 4 5 0,-4-3 2 16,4-1 0-16,0 1 0 0,7-4-10 0,-3 1-8 15,-1 8 9-15,1-5-9 0,-1 0 0 0,1 2 0 16,3 1 0-16,3-6 0 0,-3 8-13 0,0-5-6 0,-3 6-1 0,3-3 0 31,-4 3-175-31,4-7-35 0</inkml:trace>
  <inkml:trace contextRef="#ctx0" brushRef="#br0" timeOffset="195518.961">11850 11410 1148 0,'0'0'25'0,"0"0"6"0,3-7 1 0,-3 1 0 0,4 0-32 0,-1-7 0 0,-3 10 0 0,4-6 0 0,-4 3 16 0,3-4-4 15,-3 4 0-15,4-7 0 16,-4 10 13-16,0-6 3 0,0 3 0 0,0-1 0 0,-4-2 45 0,4 3 10 16,-3-1 1-16,-1 1 1 0,4-3-21 0,-3-1-4 15,-1 1 0-15,-3-4-1 0,4 1-40 0,-1 5-8 16,1-5-2-16,-4 2 0 15,0-2-9-15,3 3 0 0,-3-1 0 0,0-2 0 16,0 2 0-16,-4-2 0 0,4 2 0 0,0 1 0 0,-3-1 11 0,3 1 0 16,0 0 0-16,-4 2 0 0,4 1 23 0,0 3 5 15,-4-3 1-15,1 3 0 0,-1-1-23 0,0-2-4 16,1 6-1-16,-1 0 0 0,4-3-12 0,0 0 0 16,0 6 0-16,-3-3 0 0,2 3 0 0,-2-3 0 0,3 6 0 15,-4 1-10-15,4-4 10 0,0 3 0 0,-3 0 0 16,3 1 0-16,-1-1 0 0,1 0 0 0,0 0 0 0,0 4 0 15,0-7 0-15,4 6 0 0,-4-2 0 0,3 2 0 16,1 0-8-16,-4 1 0 0,3-1 0 0,1 1 0 16,-1 2 8-16,0 4 0 0,4-4 0 0,-3 4 0 15,-1 0 0-15,1 3 0 0,3-4 0 0,-4 1 0 16,4 3 0-16,0 0 8 0,0-1 0 0,4 1 0 16,-4-3-8-16,3 3-12 0,-3-4 4 0,4 4 0 15,-4-3 8-15,3-4 0 0,-3 7 0 0,0-6 0 16,4-1 0-16,-4-2 0 0,4 2 0 0,-4 1 0 15,3-4 0-15,-3-2 0 0,4 5 0 0,-1-3 0 16,-3 4 0-16,4-4 8 0,-1 4-8 0,1 0 11 16,-4-4-11-16,3 3-14 0,1-2 3 0,-1 2 1 15,4-2 10-15,-3-4 0 0,3 7 8 0,0-4-8 16,0-6 11-16,0 7-3 0,0-4 0 0,0 0 0 0,0 0-8 0,0-2 0 16,0-1 0-16,0-3 0 0,-3 6 0 15,3-3 10-15,0-3-10 0,-3 0 10 0,3 0-10 0,0-3 0 16,-4 3 0-16,-3 0 0 15,7 0 0-15,0-6 0 0,-3 6 0 0,3 0 0 0,-7 0 0 0,7 0 0 16,-4-3 0-16,5-1 8 0,-1-2-8 0,0 0 0 16,0 0 0-16,0-4 0 0,3 7 0 0,-3-6 0 15,-3-4 0-15,3 7 0 0,-7-4 0 0,4 1 0 16,-4 0 0-16,3-4 0 0,-3 4 0 0,0-4 0 16,0 1 0-16,0 5 0 0,0-2 0 0,0-1 0 0,-3-2 0 15,-1-4 0-15,0 1 0 0,4 2 8 0,0-3-8 0,-3 4 0 16,3-1 8-16,0-6-8 0,3 7 0 15,-3-1 8-15,0-2-8 0,4 2 0 16,0-3 0-16,-4 4 0 0,3 6 0 0,1-4 0 0,-4 1 0 0,3-1 0 16,1 4 0-16,-4-3 0 0,0 9 0 0,0-3 0 15,0 3 0-15,0-7 0 0,0 7 0 0,0 0 0 16,-4-6 0-16,4 6 0 0,0 0 0 0,0 0 0 16,0 0 0-16,0 0 0 0,0 0 0 0,0 0 0 15,0 0-16-15,0 0 5 0,0 0 1 0,0 0 0 16,7 6 10-16,-3 1 0 0,-1-1-9 0,4 3 9 15,-3-2 0-15,-1-1 0 0,1 6 0 0,-4 1 0 16,3 3 0-16,1-1 0 0,-1 1 11 0,4 3-11 16,-3-4 10-16,3 4-10 0,-3-3 10 0,3 9-10 15,0-6 10-15,-4-3-10 0,4 9 10 0,0-3-10 0,0-4 10 16,4 4-10-16,0-3 10 0,-4 0-10 0,3-3 8 16,1 2-8-16,3-2 0 0,-4-3 0 0,1 5 0 15,3-5 0-15,-3 0 0 0,3-4 0 16,-4-3-19-16,1 4-6 0,0-4-2 0,-1-3 0 15,-3 0-141-15,0-3-28 0,0 0-5 0</inkml:trace>
  <inkml:trace contextRef="#ctx0" brushRef="#br0" timeOffset="196375.673">12076 11265 1288 0,'0'0'27'0,"0"0"5"0,-4 7-32 0,4 2 0 0,0 4 0 0,0-4 0 0,0 1 0 0,0-4 0 16,4 6 0-16,-4 1 0 0,3-1 0 0,-3-2 0 15,4 2 0-15,-1 1 0 16,1 6 0-16,-1-4 0 0,1-2 0 0,-4 6 0 0,3-4 28 0,-3 11 4 16,4-8 2-16,-4 4 0 0,0 0-3 0,0-3-1 15,0 3 0-15,0 0 0 0,-4 0 3 0,4-6 1 16,-3 6 0-16,3-10 0 0,0 7-23 0,0-7-11 16,0 4 10-16,0-3-10 0,0-4 11 0,0-6-11 15,0 7 12-15,0-10-12 0,0 0 8 0,0 0-8 16,0 6 0-16,0-6 0 0,0 6 8 0,0-6-8 15,0 0 12-15,0 0-12 0,0 0 18 0,0 0-3 0,0 0-1 16,0-3 0-16,0-6 14 0,0-1 4 0,3-2 0 0,-3-1 0 16,0 1-20-16,4-4-4 0,-4-3-8 0,0-3 12 15,3 3-12-15,1-9 11 0,-4 3-11 0,3-9 10 16,-3 8-10-16,4-8 0 0,-1-1 0 0,1 1 0 16,3 3 0-16,0-1 0 0,-3-2 0 0,3 2 0 15,3 1 0-15,-3 3 0 0,4-4 0 0,3 4-11 16,-3 3 11-16,-1 0 0 0,1 3 0 0,3 0 0 15,0 6 0-15,-3-2-8 0,3 5 8 0,0 1-8 16,0-1 8-16,0 7 0 0,0-4 0 0,0 4 0 16,0 6-8-16,0 0 8 0,1 0-8 0,-5 6 8 15,4-3 0-15,0 4-8 0,0-1 8 0,1 3 0 16,-1 1 0-16,0-4 11 0,-4 13-1 0,5-7 0 0,-5 1-10 16,1 3 0-16,3-1 0 0,-4 1 0 0,1 3 8 15,0-3-8-15,3-1 0 0,-4 10 8 0,1-6-8 16,-1 3 10-16,-3 0-10 0,0 0 10 0,1 6-2 0,-1-3 0 15,3 0 0-15,-6 7 0 16,3-4 4-16,-4 3 0 0,1 1 0 0,-1-4 0 0,1-3-12 0,-4 0 10 16,3-3-10-16,1 3 10 0,-4-9-10 0,3-1 0 15,1 1 0-15,0-3 0 16,-1-4-19-16,1 4-5 0,-4-7-2 0,0-6 0 16,0 6-24-16,0-6-5 0,3 6-1 0,4-2 0 15,-7-4-5-15,4 3-2 0,3 0 0 0,-7-3 0 16,3 0-97-16,-3 0-19 0</inkml:trace>
  <inkml:trace contextRef="#ctx0" brushRef="#br0" timeOffset="197443.513">13250 11504 1710 0,'0'0'37'0,"0"0"8"0,4-6 2 0,3-7 1 16,-4 10-38-16,1-7-10 0,0 7 0 0,-1-6 0 16,-3-4 0-16,0 4 0 0,4-4 9 0,-4-2-9 15,0 5-24-15,-4-5-8 0,4 2-3 0,-3 1 0 16,-1-4-5-16,0 3-2 0,-3 1 0 0,0-1 0 16,0 1 67-16,0-1 14 0,-3 1 2 0,-4-1 1 0,3 1 11 0,-3-7 3 15,0 9 0-15,0 1 0 0,0-7-39 0,-1 10-7 0,1-3-2 0,-3 5 0 16,-1-2-8-16,4 3-12 15,0 3 2-15,0 3 1 0,0 0 9 0,3 0 0 16,-3 4 0-16,3 2 0 0,-3-6 17 0,4 13-1 0,-1-7 0 0,0 1 0 16,4-1-6-16,0 4-2 0,-3-1 0 0,3 1 0 15,0-1-8-15,3 1 8 0,-3-1-8 0,3 4 8 16,1-3-8-16,-4 2 0 0,3 4 0 16,4-3 8-16,-3-1-8 0,-1 7 0 0,4-3 9 0,0 3-9 15,0-3 14-15,0 3-2 0,4 3 0 0,-4-3 0 16,3-3-4-16,1 3 0 0,-1-3-8 0,4 6 12 15,-3-7-12-15,0 4 11 0,3-6-11 0,0 3 10 16,-4-7-10-16,4 4 0 0,0-3 0 0,0-1 0 16,0 1 8-16,4-4-8 0,-4-3 8 0,0 1-8 15,0 2 12-15,0-6-2 0,4 7-1 0,-4-7 0 16,0 0 9-16,0-3 2 0,4 0 0 0,-4 0 0 16,0 0-5-16,0 3-1 0,3-3 0 0,1-3 0 15,-1 3-14-15,1-6 0 0,0 6 8 0,-1-3-8 0,-3-7 9 16,4 1-1-16,-1 2 0 0,1 1 0 15,0-3-8-15,-1-4 0 0,-3 7 0 0,0-3 0 0,0-1-12 0,0 1 3 16,-3-4 0-16,-1 1 0 0,1-1-6 0,-4 1-1 16,4-4 0-16,-1-3 0 15,1-3-17-15,-1 6-4 0,1-9-1 0,-4 3 0 16,7-3-1-16,-4 0 0 0,1-6 0 0,-1 6 0 16,1-7 4-16,3 7 1 0,-4 0 0 0,1 0 0 15,-1 0 26-15,1 3 8 0,-4-3 0 0,4 0 0 0,-1-3 12 0,1 9 10 16,-4-9 2-16,0-1 0 0,3-2-24 0,-3-3 0 15,0 5 0-15,4-2 0 0,-4 3 0 0,0-4-20 0,0 4 4 16,0-3 1-16,0 3 24 0,0-1 5 0,0-5 1 0,-4 9 0 16,4 0-6-16,-3 0-1 15,-1 3 0-15,1-3 0 0,-1 6 1 0,0-6 0 0,4 12 0 0,-3 1 0 16,-4 2-1-16,3-2-8 0,1 5 12 16,-1-2-4-16,1 3-8 0,3 6 10 0,0 0-10 0,-4 0 10 15,4 0-10-15,0 0 0 0,-10 0 9 0,3 0-9 16,3 9 0-16,-3-6 0 0,3 4 0 0,1 2 0 15,-1-3 0-15,1 7 0 0,-1 2 0 0,1 1 0 16,-1 0 0-16,4 6-8 0,0 0 8 0,4 0 0 16,-4 3 0-16,3 0 0 0,4 6 0 0,-3-3 8 15,3 4-8-15,0-4 11 0,0 6-11 0,4 4 12 16,-4-7-1-16,3 4 0 0,-3-4 0 0,4 4 0 16,-4-7-11-16,0 3 10 0,-3 1-10 0,3-1 10 0,-4 0-10 15,1 1 12-15,-1-1-12 0,1 1 12 16,-4-1-12-16,3 3 8 0,1-5-8 0,-1-1 8 0,1 3-8 15,-1-3 0-15,1-2 9 0,-1-1-9 0,5-7 0 16,-5 4 0-16,1-6 0 0,-1-3 0 16,1 5-20-16,-4-5-8 0,3-1-1 0,1-2-1 15,-4-4-133 1,3 4-26-16,-3-4-6 0</inkml:trace>
  <inkml:trace contextRef="#ctx0" brushRef="#br0" timeOffset="198204.868">13709 11410 1653 0,'0'0'69'0,"3"9"-55"16,-3-3-14-16,4 4 0 0,-4 2 0 0,0-5 0 0,0-7 0 0,0 6 0 16,0 16 0-16,4 0 0 15,-4 0 0-15,0 0 0 0,3-3 0 0,-3 2 0 16,4-2-29-16,-4 0-3 0,3 3 0 0,-3 3 0 16,4-6 52-16,-4 3 9 0,0 0 3 0,0-3 0 0,0 6-16 0,0-3-2 15,0-3-1-15,0-4 0 16,0 7-1-16,0-6 0 0,0 3 0 0,0-4 0 0,0-2-12 0,0-1 0 15,0-2 0-15,0 2 0 16,0 1 9-16,0-13-1 0,0 6 0 0,0-6 0 0,0 0-8 0,0 0 0 16,0 0 0-16,0 0 0 0,0 0 13 15,0 0-2-15,0 0-1 0,0 0 0 0,0-9 10 0,-4-1 1 0,1-2 1 0,3 6 0 16,-4-4-8-16,1-9-2 16,3 4 0-16,-4-4 0 0,0-6 12 0,1 6 3 15,-1-9 0-15,4 6 0 0,-3-6-2 0,3 2 0 0,-4-5 0 16,4 3 0-16,0-7-25 0,0 4 0 0,0-3-14 0,0-1 5 15,4 4 9-15,-1-4-8 0,1 4 8 16,-1-1-8-16,1 4 8 0,3-3 0 0,0 6-9 0,0 3 9 16,0-3 0-16,4 3 0 0,-4-3 0 0,3 9 0 15,5-3 8-15,-1 0 0 0,0 4 0 0,3-1 0 16,1 0-8-16,3 1 0 0,0 2 0 0,1 1 0 16,-1 5 0-16,0 1-11 0,0 3 11 0,0 0-12 15,0 0 4-15,-3 6 0 0,3 0 0 0,-3 0 0 0,-4 3 22 16,4 1 5-16,-4 2 1 0,0 0 0 15,0-2-20-15,-3-1 0 0,3 3 0 0,-4-2 0 0,-3 2 0 16,4-6 0-16,-4 7 0 0,-4-4 0 16,4 0 0-16,-7-6 0 0,4 3 0 0,-4-3 0 15,7 3-26-15,-7-3-9 0,0 0-1 0,0 0-1 16,0 0-95-16,0 0-18 0,0 0-4 0</inkml:trace>
  <inkml:trace contextRef="#ctx0" brushRef="#br0" timeOffset="198643.656">14559 11231 1698 0,'0'0'72'0,"0"0"-58"16,0 0 36-16,0 0 7 0,0 6 2 0,-3 4 0 0,3-4-49 0,-4 6-10 15,4-5 0-15,0 5 0 16,0 7 0-16,0-3-12 0,0 3 12 0,0-1-12 0,0 4 12 0,0 0 10 16,4 3-2-16,-4-3 0 15,3 3-8-15,-3 1 0 0,4-5 0 0,-1 5 0 16,-3-4 19-16,4-1-2 0,-1 1 0 0,1 0 0 16,-1 0-5-16,1-3 0 0,-1 3-1 0,1 0 0 0,-1 0-11 0,-3 0 0 15,4-3 9-15,-1-4-9 16,-3 4 0-16,4-3-8 0,0-4 0 0,-1 1 0 15,1-7-105-15,-4 7-21 0,0-13-4 16</inkml:trace>
  <inkml:trace contextRef="#ctx0" brushRef="#br0" timeOffset="198934.653">14609 10848 2156 0,'0'0'48'0,"0"0"9"0,3 0 3 0,4 0 0 0,-3-6-48 0,-1 0-12 0,-3 6 0 0,4-3 0 16,-4 3-45-16,-4-3-11 0,4 3-3 0,-3-7 0 15,3 7-62-15,-7-3-13 0,7 3-2 0,-7-6-1 16,-4 6 58-16,4 0 12 0,0 0 3 0,7 0 0 16,-7 0 51-16,7 0 13 0,0 0 0 0,-7 6 0 0</inkml:trace>
  <inkml:trace contextRef="#ctx0" brushRef="#br0" timeOffset="199604.321">14908 11259 1805 0,'0'0'76'0,"0"0"-61"15,0 0 7-15,0 0 2 0,0 0 0 0,-3-6 0 32,-1 3-49-32,4 3-10 0,0 0-1 0,0 0-1 15,0 0-20-15,0 0-4 0,0 0-1 0,-3 9 0 0,-1 4 50 0,1-1 12 0,3 4 0 0,-4 3 0 16,4 3 50-16,0 3 13 0,4 0 2 0,-4 3 1 16,3 0-21-16,-3-3-4 0,4 1-1 0,-4-5 0 15,0 14-24-15,0-10-4 0,0 3-2 0,0-9 0 16,0 3-2-16,0 0 0 0,3-3 0 0,-3-4 0 15,0-2-8-15,-3-4 8 0,3 1-8 0,0-4 8 16,0-6-8-16,0 0 0 0,0 0 0 0,0 0 8 0,0 0-8 16,0 0 0-16,0 0 9 0,0 0-9 15,-4-6 0-15,4-4-10 0,0-2 1 0,0-7 0 0,-3 3 9 0,3-6 0 16,0 1 8-16,-4-1-8 0,4-7 12 0,0-2-1 16,0 3-1-16,0-7 0 0,-3 4 11 0,3-4 3 15,0 1 0-15,3-1 0 0,1-2-24 0,-1-1 0 16,1 7 0-16,3-4 8 0,0-2-8 0,0 2 0 15,4 4 0-15,-1 3 0 0,1-1 0 0,3 1 0 16,0 3 0-16,4 3 0 0,-4 3 0 0,0-3 0 16,3 10 0-16,-2-1 0 0,-1 1 0 0,-4 5 0 15,4 4 0-15,0 3 0 0,1 3 0 0,-5 10 8 0,1 0-8 16,-1 2 8-16,1 4 1 0,-4 6 1 0,4-3 0 16,-1 9 0-16,-3-2-2 0,4 2 0 15,-4-6 0-15,3 0 0 0,-3 7 1 0,1-4 0 0,2-6 0 0,-3 6 0 16,0-3 3-16,0-3 0 0,0-3 0 0,0 6 0 15,0-3-12-15,-3 3 12 0,3-3-12 0,-3-3 12 16,-1-4-12-16,-3-2 0 0,4 6 0 16,-4 0 8-16,3-10 4 0,-3 3 1 0,0 1 0 0,0 3 0 15,0-10-13-15,0 3-16 0,0 1 3 0,0-10 1 16,0 0-8-16,0 6-2 0,0-6 0 0,0 0 0 31,0 0-32-31,0 0-6 0,0 0-2 0</inkml:trace>
  <inkml:trace contextRef="#ctx0" brushRef="#br0" timeOffset="200369.419">15508 11265 1409 0,'0'0'29'0,"0"0"7"0,0 0-28 16,0 0-8-16,0 0 0 0,0 0 0 0,0 0 52 0,7 4 10 0,0-1 2 0,4-3 0 16,-4 6-24-16,0-6-5 0,4 0-1 0,-1 3 0 15,-3-3 6-15,4 0 0 0,-4 0 1 0,3 0 0 16,-3-3 16-16,4 3 3 0,-4-6 1 0,4 6 0 16,-4-3-23-16,3-4-5 0,1 4-1 0,-1-3 0 15,1-3-5-15,0-1-2 0,3-2 0 0,-4-1 0 16,4 0-12-16,-3-5-2 0,3 5-1 0,0-9 0 15,-3 10 2-15,3-4 1 0,-3-3 0 0,-1 3 0 16,1-2 3-16,-4-1 0 0,3 0 0 0,-3 3 0 16,0-2-4-16,-3 2 0 0,-1-3 0 0,1 3 0 0,0 1-12 15,-4-1 9-15,0 3-9 0,-4-2 8 16,0 2-8-16,1-6 10 0,-4 13-10 0,3-3 10 0,-3-1-10 16,0 1 0-16,0-4 9 0,0 10-9 0,0 0 0 0,-3 3 0 15,-1-6 0-15,0 12 0 0,-3-6-8 0,4 6 8 16,-4 1-8-16,-4-1 8 0,4 3 0 0,0-2 0 15,-4-1 12-15,4 6-4 0,0 1-8 0,0 0-16 16,-4-4 4-16,4 10 0 0,-4-7 12 0,4 1 0 16,4 2 0-16,-1-2 0 0,0 6 0 15,4-3 14-15,4 5-2 0,-4 1 0 0,7 4-12 0,3-1 0 16,-3 9 0-16,7-3 0 16,0 4 12-16,1-1 0 0,2-2 0 0,1 2 0 0,3 1 0 0,0-1 0 0,0 4 0 15,4-4 0-15,-4-2-3 0,3-4-1 0,-2 6 0 0,2-5 0 16,1-1-8-16,-1-6 0 0,1 0 0 0,0-3 0 15,-1-4 0-15,1 1 0 0,3-3 0 16,-3-4 0-16,3 3 23 0,0-8 9 0,0 2 1 0,-3-3 1 16,3 0-18-16,0-3-3 0,-3 0-1 0,0 0 0 15,-1 0-3-15,-3 0-1 0,0-3 0 0,1 3 0 16,-5-9-8-16,1 9-11 0,-4-4 3 0,3-5 0 31,-3 6-45-31,-3 0-9 0,-4 3-2 0</inkml:trace>
  <inkml:trace contextRef="#ctx0" brushRef="#br0" timeOffset="-213651.49">10749 12354 1047 0,'0'0'23'0,"0"0"5"0,0 0 0 0,0 0 2 0,0 0-30 0,0 0 0 0,0 0 0 0,0 0 0 16,-7 0 48-16,-3 3 3 0,10-3 1 0,-8 3 0 16,1-3-4-16,-3 3 0 0,3-3 0 0,0 0 0 15,-4 0 7-15,4 0 1 0,-4 3 0 0,4-3 0 16,-3 6 2-16,3-6 1 0,7 0 0 0,-7 0 0 0,-4 4-27 0,4-4-6 15,0-4-1-15,0-2 0 16,7 6 5-16,-11 0 1 0,4 0 0 0,0 0 0 0,7 0-19 0,0 0-3 16,-7 0-1-16,7 0 0 0,0 0 22 0,0 0 4 15,-7-6 1-15,7 6 0 0,0 0-7 0,-3-6 0 16,3-1-1-16,0 4 0 0,0-3-13 0,3 0-2 16,1 3-1-16,-1-7 0 0,1 10-11 0,-1-6 0 15,4 0 9-15,-3-1-9 0,-1 4 0 0,1-3 8 16,-1 0-8-16,4 6 0 0,-3-7 0 0,0 1 0 15,-1 3 0-15,-3 3 0 0,0 0 0 0,0 0 0 16,4-3 0-16,-4 3 0 0,0 0 0 0,0 0 0 0,0 0 0 16,0 0 8-16,0 0-8 0,0 0 0 0,0 0 0 0,0 0 0 15,0 0 0-15,0 0 0 0,0 0 0 0,0 0 0 16,0 0 0-16,3 0 0 0,-3 0 0 0,7 0-8 16,0 0 8-16,-7 0 0 0,0 0 0 0,4 0 0 15,3 0 0-15,0 0 0 0,-7 0 0 0,3 3 0 16,-3-3 0-16,0 0 0 0,0 0 0 0,7 3 0 15,1-3 0-15,-5 0 0 0,4 6 0 0,-7-6 0 16,0 0 0-16,0 0 0 0,7 3 0 0,-7-3 0 16,4 4 0-16,-1 2 0 0,-3-6 0 0,7 3 0 15,-7-3 0-15,0 0-8 0,4 6 8 0,-1 1 0 16,-3-7 0-16,4 6 0 0,-4-6 0 0,3 6 0 16,-3-6 0-16,4 0 0 0,-4 0 0 0,3 13 0 15,1-7 0-15,-4-6 0 0,4 6 0 0,-4 0 0 16,3 1 0-16,-3 2 0 0,0-3 0 0,0 1 0 15,4-1 0-15,-4 0 0 0,0-6 0 0,0 10 0 16,0-4 0-16,0-6 0 0,3 6 0 0,-3-6 0 0,0 0 0 0,0 0 0 16,0 0 0-16,0 0 0 0,0 13 0 15,4-7 0-15,-4 0 0 0,3 1 0 0,1-1 0 0,-4 0 0 16,3-3 0-16,-3 7 0 0,0-10 0 0,4 3 0 16,-1 9 0-16,-3-5 0 0,4 2 0 0,-1-3 0 15,-3 4 0-15,4-7 0 0,-4 9 0 0,3-2 0 16,1-1 0-16,-1-6 0 0,1 10 0 0,-1-4 0 15,-3 1 0-15,4-1 0 0,-4-3 0 0,4 4 0 16,-1-7 0-16,1 9 0 0,-1-5 0 0,1-1 0 16,3 0 0-16,-4-3 0 0,1 7 0 0,3-7 0 0,-4 6 0 15,4-6 0-15,0 4 0 0,-3-1 0 0,3 0 0 16,-3-3 0-16,3 4 0 0,-4-4 0 0,1 0 0 16,3 3 0-16,-4 0 0 0,4-6 8 15,-3 7-8-15,-1-4 0 0,1 3 0 0,3-3 0 0,-4 0 0 0,1 7 0 16,0-7 0-16,-4 6 0 0,0-9 0 0,3 4 0 15,1 2 0-15,-4-6 0 0,0 0 0 0,0 0 0 16,3 9 0-16,1-3 0 0,-1 7 0 0,-3-7 0 16,4 1 0-16,-4-7 0 0,0 0 0 0,3 6 8 15,-3 0-8-15,0-6 0 0,7 6 0 0,-7-6 0 16,0 4 0-16,0-4 0 0,0 0 0 0,0 0 8 16,4 6-8-16,-4-6 0 0,0 0 8 0,0 0-8 15,0 0 10-15,0 0-2 0,0 0-8 0,0 0 12 16,0 0-2-16,0 0-1 0,0 0 0 0,0 0 0 15,0 0 7-15,0 0 2 0,0 0 0 0,0 0 0 0,0 0-8 16,0 0-2-16,0 0 0 0,0 0 0 0,0 0-8 16,0 0 0-16,0 0 0 0,0 0 0 0,0 0 0 0,0 0 0 15,0 0 0-15,0 0 0 16,3-6 0-16,-3 6 0 0,4 0 0 0,-4 0 0 16,7-4 0-16,-7 4 0 0,3-6 0 0,1 3 0 0,3 0 0 0,-3-3 0 15,-1-1 0-15,1 1 0 0,-1 3 0 0,1-7 0 16,-1 4 0-16,1 0 0 0,3-3 0 0,-4 5 0 15,1-5 0-15,3 9 0 16,-4-6 0-16,4-1 0 0,-3 1 0 0,0 0 0 0,-1-4 0 0,1 4 0 16,3-3 0-16,-4-1 0 15,1 4 0-15,-1 0 0 0,1-4 0 0,-1 7 0 0,1-6 0 0,-1 6 8 0,4 0-8 0,-3-4 0 32,-1 4 0-32,-3-6 0 0,4-1 8 0,-4-2-8 0,0 6 0 0,0-4 0 0,0 1 0 15,0-1 0-15,3 4 0 0,-3 0 0 16,4-7 0-16,0 7 0 0,-4-3 0 0,3-1 0 0,1 1 0 15,-1-4 0-15,1 7 0 0,-4-10 0 16,3 10 9-16,1-3-9 0,-4-1 0 0,3 4 0 0,1-3 0 0,-1-1 0 16,1 1 0-16,3-4 0 0,-4 1 0 15,4-1 0-15,-3-3 0 0,0 4 0 0,3-1 0 0,-4 4 0 16,1-4 0-16,3 1 0 0,-4 2 0 0,4-2 0 16,-3 2 0-16,3 1 0 0,0 3 0 0,-4 0 0 15,1-1 0-15,0-2 0 0,-4-1 0 0,3 1 0 16,1 6 0-16,-4-7 0 0,3 4 0 0,1 0 0 15,-4-3 0-15,0 9 0 0,3 0 0 0,-3 0 0 16,4-4 0-16,-4 4 0 0,0 0 0 0,0 0 0 16,0-9 0-16,0 9 0 0,3 0 0 0,-3 0 0 15,0 0 0-15,0 0 0 0,0 0 0 0,0 0-8 16,0 0 8-16,0 0-8 0,0 0 8 0,0 0-8 16,0 0-86-16,0 0-17 0,0 0-3 0</inkml:trace>
  <inkml:trace contextRef="#ctx0" brushRef="#br0" timeOffset="-212283.6">11645 12485 957 0,'4'-6'40'16,"-1"0"-32"-16,-3 6 39 0,0 0 7 0,4 0 2 0,-4 0 0 15,0-7-30-15,0 7-6 0,-4-6 0 0,4 6-1 16,0 0-3-16,0 0 0 0,-7-3 0 0,-3 0 0 16,3-3 10-16,-1 3 2 0,-2 3 0 15,3-7 0-15,-7 7 0 0,3-3 0 0,1 0 0 0,-1-3 0 16,4 3 4-16,-4-7 2 0,-3 7 0 0,4 0 0 16,-1-3-22-16,-3 3-4 0,3-4 0 0,1 1-8 15,-1 0 14-15,1-1-4 0,-1 1-1 0,0 0 0 16,1 3-9-16,-1-4 0 0,1 1 0 0,3 3 8 15,-4-6-8-15,4 9 0 0,-4-3 0 0,4-1 0 16,-3-2 0-16,3 3 12 0,3 0-12 0,-3 3 12 16,0 0-12-16,0-3 0 0,0 3 9 0,0-3-9 15,3-4 0-15,4 7 0 0,-7 7 0 0,0-1 0 16,4 0 0-16,-4 4-10 0,0-7 10 0,3 6-10 0,4-9 10 0,-7 9 0 16,4 1 0-16,-1-4-8 15,1 7 8-15,3-4 0 0,-4-6 0 0,4 10 0 0,0-4 0 0,-4 1 0 16,4-10-10-16,-3 9 10 15,-1 4 0-15,1-1 0 0,3 1 0 0,0-1 0 0,3 4-8 0,-3-7 8 16,0 10 0-16,4-3 0 16,-4-4 0-16,3 1 0 0,5-1 0 0,-5 4 0 0,4-3 0 0,-3-1-8 15,3 1 8-15,0-4 0 0,0-3 0 16,0 7 0-16,0-4 0 0,0-6 0 0,0 4 0 0,0-1 0 0,4 0 0 16,-4-3-10-1,0 7 10-15,3-1 0 0,-3-3 0 0,0-6 0 0,0 10 0 0,1-7 0 0,-1 3 8 0,-4-3-8 16,4 4 0-16,0-7 0 15,-3 3 0-15,-4-3 0 0,7 3 0 0,-4-3 0 0,1 0 0 0,3 0 0 32,-4 0 0-32,1 0 0 0,3 0 0 0,-7 0 0 0,4 0 0 0,-1 0 0 0,4 0-10 0,-3-3 10 15,3 0 0-15,-4-4 0 0,1 4 0 16,-1-3 0-16,4 3 0 0,-3-7 0 0,3 4 0 0,-3 0 0 16,-1 3 0-16,4-7 0 0,-3 4 0 0,3-3 0 15,0-1 0-15,-4 1 0 0,4-4 0 0,0 10 0 16,0-6 10-16,-3-1-10 0,3 4 10 0,0-3-10 15,-3-1 9-15,3 4-9 0,-4-3 8 0,4-1-8 16,-3 1 0-16,3 3 0 0,0-1 0 0,-4-2 0 16,-3 3 0-16,4-1 8 0,-1 4-8 0,1-6 0 15,-4 9 0-15,0 0 0 0,3-3 0 0,1-7 0 0,0 7 0 16,-4 3 0-16,3-3 0 0,-3 3 0 16,4-6 0-16,-4 6 0 0,0 0 0 0,0 0 0 15,0 0 0-15,0 0 0 0,0 0 0 0,0 0 0 0,0 0 0 0,0 0-14 16,0 0 5-16,7 0 1 0,0 0 8 0,-7 0 0 15,0 0 0-15,3 6 0 16,-3 0 0-16,4 1 0 0,-1-1 0 0,-3 0 0 0,4-3 0 0,-1 0 11 16,-3 7-3-16,4-1 0 15,-4-6-8-15,3 10 0 0,1-7 0 0,-4 0 0 0,0-6 8 0,3 10 0 16,-3-1 0-16,0 1 0 0,4-4 1 0,-4 6 0 16,4-5 0-16,-4-1 0 0,0 0 0 0,0 4 0 15,0-4 0-15,0 3 0 0,0 1-9 16,0-10 0-16,-4 9 0 0,4-3 0 0,0 4 20 0,0-1 0 15,0-3-1-15,0 4 0 0,0-4-19 0,0 0 0 16,0 4 0-16,0-10 0 16,4 3-22-16,-4-3-8 0,0 0-2 0,3 13 0 0,-3-13 21 0,0 6 11 0,4 3-12 15,-4-9 12 1,3 3-47-16,-3-3-2 0,0 0-1 0,0 0 0 16,0 0-40-16,0 0-8 0</inkml:trace>
  <inkml:trace contextRef="#ctx0" brushRef="#br0" timeOffset="-211665.663">11874 12285 1551 0,'0'0'34'0,"0"0"7"0,0 0 2 0,0 0 1 0,0 0-36 0,0 0-8 0,0 0 0 0,0 0 0 16,0 0 20-16,0 0 1 0,0 0 1 0,0 0 0 15,0 0-22-15,0 0 0 0,0 0 0 0,0 0 0 32,0 0 0-32,0 0 0 0,-7 6-10 0,7-6 10 0,0 0 0 0,0 0 0 0,-3 6 0 0,3-6 0 15,-4 6 12-15,1 1 10 0,-1-1 2 0,1 3 0 16,-1-2-8-16,1 2 0 0,-1 0-1 0,4-2 0 16,-3 2-3-16,-1 1 0 0,4-7 0 0,-3 9 0 15,-1-2-12-15,1-1 9 0,-1 4-9 0,4-4 8 16,0-3-8-16,0 7 10 0,0-4-10 0,0 4 10 15,0-1-10-15,0 1 0 0,0-4 0 0,0 4 0 16,0-1 0-16,-3 1 8 0,3-4-8 0,0 4 8 16,0-4-8-16,3 4 0 0,-3-1 0 0,0-2 0 15,0 2 0-15,4 1 0 0,-4-1 0 0,3 1 0 16,1-4 0-16,-4 1 0 0,3-4 0 0,-3 3 0 16,0 1 0-16,4-7 12 0,-1 6-12 0,-3 1 12 15,4 2-12-15,-4-9 0 0,0-3 0 0,3 10 8 16,-3-10-8-16,0 9 12 0,0-2-12 0,0-7 12 0,4 6-12 0,-4-6 12 15,0 9-12-15,0-9 12 0,0 3-12 0,0-3 0 16,0 0 0-16,0 0 8 0,0 0-8 0,0 0 8 16,0 0-8-16,0 0 8 15,0 0-8-15,0 0 0 0,0 0 0 0,0 0 0 16,0 0-190-16,0 0-34 0</inkml:trace>
  <inkml:trace contextRef="#ctx0" brushRef="#br0" timeOffset="-210585.732">12019 12626 862 0,'4'-6'36'0,"-1"-3"-28"0,1-1 25 0,-4 7 6 15,0-3 1-15,0 6 0 0,0 0-4 0,0-6 0 16,0 6 0-16,0 0 0 16,0 0 4-16,0 0 0 0,0 0 0 0,0 0 0 0,0 0 13 0,0 0 3 15,-7-7 1-15,7 7 0 0,0 0-18 0,0 0-4 16,0 0-1-16,0 0 0 0,0 0-14 0,0 0-2 16,0 0-1-16,0 0 0 15,0 0-9-15,0 0-8 0,0 0 12 0,0 0-12 0,0 0 11 0,0 0-11 0,0 0 10 16,0 0-10-16,0 0 0 0,0 0 0 0,0 0 0 0,0 0 0 15,0 0 0-15,0 0 0 0,0 0 0 0,0 0 0 16,3 0 0-16,-3 0 0 16,7 0 0-16,-3 0 0 0,-1 0 0 0,4 0 0 0,-3 0 0 0,3-3 0 15,0 3 0-15,-3 0 0 0,3 0 0 0,0 3 0 16,-4-3 0-16,4 0 0 0,0-3 0 0,0 3 0 16,-3 0 0-16,3 0 0 0,0 0 0 0,0 0 0 15,-3 0 0-15,3 0 0 0,0 0 0 16,-4 0 0-16,4 0 0 0,-7 0 0 0,0 0 0 0,7-3 0 15,0-3 0-15,0 6 0 0,-7 0 0 0,0 0 0 16,4 0 9-16,3-3-9 0,-3-7 8 0,3 10-8 16,-4-6 0-16,-3 6 0 0,4-3 8 0,-1-3-8 15,1-1 0-15,-1 1 12 0,1 0-12 0,-4 6 12 16,3-6-12-16,-3 6 8 0,4-7-8 0,-4 1 8 16,0-3-8-16,3 2 0 0,-3-5 0 0,0 5 0 0,0 1 21 15,0 6-1-15,0 0 0 0,0 0 0 16,0-6-20-16,0-3 0 0,-3 2 0 0,3 1 0 0,-4 0 0 15,1-7 0-15,3 10 0 0,-4 0 0 16,1-3 0-16,-1 3 0 0,1-4 0 0,-1 4 8 16,1 0 3-16,3 3 1 0,-7-6 0 0,3 3 0 15,0-1-12-15,1-2 0 0,-1 6 0 0,1-3-11 0,-4-3 11 0,7 6 0 16,0 0 0-16,0 0 0 16,-4 0 0-16,-3-3 0 0,0-1 0 0,4 1 0 0,3 3 0 0,-11 0-10 15,4-3 10-15,0 3-10 16,0 3 10-16,0-3 0 0,0 3 8 0,0 4-8 0,-4-1 0 0,4 3-13 15,0-2 1-15,-4 2 1 0,4-6 11 16,-3 7 0-16,-1-1 0 0,4 0 0 0,0-2 0 0,0 2 0 0,0-6 0 16,0 10 0-16,3-4 0 0,-3 4-8 15,4-1 0-15,-1 1 0 0,-3-4 8 0,0 4 0 0,4-1 0 0,-4 4 0 16,3-10 0-16,1 13 0 0,-1-6 0 0,4-1-8 16,-3 1 16-16,-1-1 3 0,4 1 1 0,0-1 0 15,0 1-20-15,0-1-4 16,0 1-1-16,4-4 0 0,-4 4 13 0,3-1 0 0,1 4 0 0,-1-3 0 15,1-7 0-15,-1 7 0 0,4-1 0 0,-3-3-9 16,6 4 9-16,-3-4 0 0,4 1 0 0,0-1-8 16,-1-2 19-16,1 2 4 0,-1-6 1 0,1 6 0 15,-1-5-16-15,1 8-16 0,3-6 3 0,0-2 1 16,0 2 12-16,0-3 16 0,1 0-3 0,-1-3-1 16,-4 0-12-16,4 0 0 0,4 6 0 0,-4-2 0 15,4-4 0-15,-4 0 0 0,0-4 0 0,0 4 0 0,0-6 0 16,0 6 0-16,0-3 0 0,1 0 0 0,-1 3 0 0,-4-6 0 15,1-1-13-15,-1 1 4 16,-3-3-15-16,4 2-2 0,-4 1-1 0</inkml:trace>
  <inkml:trace contextRef="#ctx0" brushRef="#br0" timeOffset="-209836.244">12167 12234 908 0,'0'0'38'15,"0"0"-30"-15,0 0 14 0,0 0 3 0,0 0 1 0,0 0 0 16,0 0-13-16,0 0-2 0,0 0-1 0,0 0 0 16,0 0 4-16,0 0 1 0,0 0 0 0,0 0 0 15,0 0 38-15,0 0 8 0,0 0 2 0,0 0 0 16,0 0-1-16,0 0 0 0,0 0 0 0,0 0 0 16,0 0-26-16,0 0-6 0,0 0-1 0,0 0 0 15,0 0-14-15,0 0-3 16,0 0-1-16,0 0 0 0,0 0-11 0,0 0 0 0,0 0 0 0,0 0 0 15,0 0 0-15,0 0 0 0,0 0 0 0,0 0 0 16,0 0 9-16,0 0 7 0,0 0 0 0,0 0 1 16,0 0-4-16,0 0-1 0,0 0 0 0,0 0 0 15,7-3 2-15,-3-3 0 0,3 6 0 0,-4-6 0 16,1-1-6-16,3-2-8 0,-3 6 11 0,-1 0-11 16,4-7 8-16,-3 1-8 0,3 9 0 0,0-6 0 15,-4-4 0-15,4 4 0 0,0-6 0 0,1 5 0 0,-1-2 0 16,0-1 0-16,0 1 0 0,0-4 0 15,3 7-15-15,-3-3-6 0,0-1-2 0,0 4 0 16,4-3-35-16,-4 2-7 0,-3-5-2 0</inkml:trace>
  <inkml:trace contextRef="#ctx0" brushRef="#br0" timeOffset="-208958.134">12453 12303 1328 0,'0'0'29'0,"0"0"7"0,0 0 0 15,0 0 1-15,0 0-29 0,0 0-8 0,0 0 0 0,0 0 0 0,0 0 0 0,0 0 0 16,0 0 0-16,0 0 0 0,0 0 0 0,0 0-12 16,0 0 4-16,0 10 0 0,4-4 8 0,-4 4-8 15,3-7 8-15,-3 6-8 16,4 0 17-16,-4-2 4 0,3 2 1 0,1 1 0 0,-1-1-14 0,-3 4 0 15,4-4 0-15,-1 3 0 0,1-5 12 0,-4 5 0 16,0 1 0-16,3 2 0 0,-3-2-12 0,0 3 8 0,4-4-8 16,-4 1 0-16,3 9 8 15,-3-10-8-15,4 7 0 0,-4 0 0 0,3-3 8 0,-3 2-8 0,4 1 0 0,-4-3 9 16,0 3-9-16,0-4 0 16,0-2 0-16,0 9 0 0,0-10 0 0,0 7 8 0,0-3-8 0,0-4 12 15,-4 7-4 1,4-3 0-16,-3-3 0 0,3-1 0 0,-4-3-8 0,4 1 0 0,0-1 0 0,-3-2 0 15,-1 5 8-15,4-2 0 0,-3-7 0 0,-1 6 0 16,4-3-8-16,0-6 0 0,0 0 9 0,0 0-9 16,0 0 12-16,0 0-1 0,0 0-1 0,0 0 0 15,0 0 6-15,0 0 0 0,0 0 1 0,0-9 0 16,0 0-17-16,0-1 8 0,4-2-8 0,-4 2 0 16,3-2 10-16,1-4-10 0,-4 3 8 0,3-5-8 15,1 5 0-15,-1-3 8 0,1-2-8 0,0 5 0 16,-1-3 0-16,1-3 0 0,-1 4 0 0,1-4 0 15,3 3 0-15,-4-6 8 0,1 10-8 0,3-4 0 0,-4-3 0 0,1-3 0 16,3 7 0-16,-4-1 0 0,4 0 0 0,-3 1 0 16,0-1 0-16,3 0 0 0,-4 4 0 0,1 5 8 15,-1-2-8-15,1-3 0 0,-1 2 0 0,1-2 0 16,3 2 0-16,-4 1 0 0,1-4 0 0,3 7 0 16,-4 0 0-16,1-1 0 0,3 1 0 0,-3 3 0 15,3-3-9-15,-4 3 9 0,4-1-8 0,-3 1 8 16,-4 3 0-16,0 0 0 15,7 0-19-15,0 3 3 0,-7-3 1 0,7 4 0 16,-7-4-25-16,7 3-4 0,-4 3-2 0</inkml:trace>
  <inkml:trace contextRef="#ctx0" brushRef="#br0" timeOffset="-208491.445">12848 12419 1220 0,'0'0'27'16,"0"0"5"-16,0 0 2 0,0 0 0 0,0 0-34 0,0 0 0 0,0 0 0 0,0 0 0 15,0 0 42-15,0 0 2 0,0 0 0 0,0 0 0 0,0 0-29 0,0 0-6 16,0 0-1-16,-7 7 0 0,0 2 2 0,4-6 0 16,-1 10 0-16,0-4 0 0,1 4 19 0,-1-1 4 15,4 4 1-15,-3-3 0 0,3 2-18 0,-4 1-3 16,4 0-1-16,0-1 0 0,0 1 5 0,0 3 1 15,-3-4 0-15,3 1 0 0,0 3-5 0,0-7-1 16,0 10 0-16,0-3 0 0,0 0-12 0,0 0 0 16,0-3 0-16,0 2 0 0,0-2 13 0,3 3-3 15,-3-3-1-15,0 2 0 0,4-5-9 0,-4 3 0 0,3-4 0 0,-3 1 0 16,4-1 0-16,-4-2-9 0,3-1 9 0,1 0-13 16,0-2-3-16,-4 2-1 0,0-9 0 0,3 6 0 31,-3-6-54-31,0 0-10 0,0 0-3 0</inkml:trace>
  <inkml:trace contextRef="#ctx0" brushRef="#br0" timeOffset="-208191.87">13018 11962 1650 0,'0'0'47'0,"-8"6"9"15,5 3-44-15,-1-2-12 0,1-1 0 0,3 0 0 16,0-6 15-16,-4 6 1 0,4-6 0 0,0 13 0 0,-3-7-16 0,3 4 0 15,0-10 8-15,3 6-8 16,-3 3-12-16,0-6-4 0,4 7-2 0,-4-4 0 16,3 0-46-16,-3 1-8 0,0-7-3 0</inkml:trace>
  <inkml:trace contextRef="#ctx0" brushRef="#br0" timeOffset="-207238.147">13279 12542 1212 0,'0'0'25'0,"0"0"6"0,0 0-31 0,0 0 0 0,0 0 0 0,0 6 0 15,0-6 12-15,0 6-3 0,0-6-1 0,0 10 0 0,3-7-8 0,-3-3 8 16,4 9-8-16,-4-9 8 15,3 3-8-15,1 4 0 0,3-4 0 0,-4 0 8 0,8 3-8 0,-4-6 0 16,0 0 0-16,0 3 8 16,0-3 12-16,4 0 1 0,-1 0 1 0,1 7 0 0,-1-7-6 0,1 0-2 0,3 0 0 15,-3 0 0-15,-1 0-14 16,1-7 9-16,3 7-9 0,-3 0 8 0,3 0-8 0,0 0 0 16,-7 0 0-16,3-3 0 15,1 0 15-15,0 0 1 0,-1 3 0 0,1-3 0 0,-1 0 0 0,1-4 0 0,-4 4 0 0,4 0 0 16,-4-3-7-16,-4 3-1 15,8-7 0-15,-8 7 0 0,4-6 8 0,-3-1 2 0,-1 4 0 0,1 0 0 16,-1-7-6-16,-3 10-2 0,0-3 0 16,0-7 0-16,0 10-10 0,0-6 0 0,-3 2 0 0,3 1 0 15,-4-3 0-15,4 9 0 0,-7-3 0 0,4-7 0 16,-1 7 0-16,1-6 0 0,-4 6 0 0,0-7 0 16,0 4 0-16,3 0 0 0,-3 3 0 0,0-4 0 15,3 4 0-15,-3-6 0 0,4 9 0 0,-4-3 0 16,0-1 0-16,0-2 0 0,0 3 0 0,-4-3 0 15,4 3 0-15,0-1 0 0,0 1 11 0,0 0-11 16,0 3 18-16,-4-3-2 0,4 0-1 16,0 3 0-16,0 0-15 0,-4 0 9 0,4 0-9 0,-3 0 8 15,3 3-8-15,-4-3 0 0,4 3 0 0,-4-3 0 0,4 3 0 16,-3 0 0-16,3 1 0 0,-4-1-11 16,1 3 11-16,3-3 0 0,-4 3 0 0,4 1-8 0,-4-1 8 0,4 0 0 15,-3 1 0-15,-1 2-8 16,4-3 8-16,-4 4 0 0,4-1 0 0,0-3 0 0,-3 7 0 15,3-4-8-15,0 4 8 0,3-1 0 16,-3 4 0-16,0-3-8 0,0-1 8 0,0 4 0 0,3-4 0 0,-3 1 0 16,0 6 0-16,4-7 0 15,-4 4 0-15,3-4-8 0,-3 4 8 0,4-3 0 0,-1-1 0 0,1 1 0 16,-1-1 0-16,4 1 0 16,0-1 0-16,0 1 0 0,0-1 0 0,0 1 0 0,0 0 0 0,0-1 0 0,4-3 0 15,-1 10 8-15,1-6 2 0,3-1 1 16,0 1 0-16,0-4 0 0,0 4-3 0,3-4-8 0,1-2 12 15,0 5-4-15,-1-6 0 0,4 1-8 0,-3 5 12 16,3-2-4-16,0-1-8 0,0 0 0 0,0-2 0 0,0 2 8 16,0 0-8-16,1-2 0 0,2-1 0 0,-3 3 8 15,4-2-8-15,-4 2 0 0,0 1 0 0,4-1 8 16,-4-3-8-16,4 0 0 16,-1 1 9-16,1 5-9 0,3-2 0 0,-7-1 0 0,0-6 0 0,0 10 0 15,4-7 0-15,-4 0 0 0,4 1 0 0,-1-4-12 16,5 3-39-1,-5-3-8-15,1 0-1 0</inkml:trace>
  <inkml:trace contextRef="#ctx0" brushRef="#br0" timeOffset="-179269.719">18126 7584 1416 0,'3'-41'29'0,"4"4"8"0,4 2-29 0,-1 1-8 0,5-1 0 0,-1 4 0 16,0 3 9-16,-4 3 1 0,-3 3 0 0,4-4 0 16,-7 14-10-16,3-1 8 0,-4 1-8 0,-3 2 8 15,0 7 29-15,0 3 6 0,0 0 1 0,0 0 0 16,-3 0-25-16,-4 3-5 0,-1 10-1 0,-2 3 0 15,3 2-13-15,-4 4 0 0,1 10-12 0,3 2 12 16,-4 10-8-16,4 6 8 0,-4 4 0 0,4 5 0 16,0 13 8-16,-3-3 9 0,3 13 2 0,-4-10 0 15,4 6-19-15,0-5 0 0,0-8 0 0,0-2 0 0,0-13 8 16,3-3-8-16,1-12 9 0,-1-1-9 16,1-9 20-16,3-12-3 0,0 6 0 0,0-10 0 0,0-3 16 0,0-6 3 15,0 0 1-15,0 0 0 16,-7-6 16-16,3-6 3 0,-3-4 1 0,0-9 0 0,3 0-34 0,-3-13-7 15,0-3-2-15,0-6 0 16,4-3-14-16,-1-6 8 0,1-4-8 0,3 1 0 0,0-7 0 0,3 0 0 16,1-3 0-16,3 6 0 15,3-3-17-15,1 4 0 0,3-4 0 0,0 6 0 16,0 1 3-16,4 8 1 0,0 1 0 0,-1 6 0 16,1 0 13-16,3 10 0 0,0-4-10 0,0 7 10 0,1 3 0 0,-1 6 13 15,0 0-1-15,4 9-1 0,3 4-25 16,0 6-5-16,11 9-1 0,-4 0 0 0,7 16 20 0,1 3 0 15,-4 10 0-15,-1 6 0 0,5 2 0 0,-8 11 11 16,4 2-11-16,-4 4 10 0,-3-7 2 0,-4 0 1 0,0-2 0 0,-3-8 0 16,0-2-13-16,-4-6 0 15,0-10-9-15,-3 6 9 0,-1-3-14 0,-6-6 3 0,-1 7 1 0,-3-11 0 32,1 4-23-32,-8-9-5 0,3 6-1 0,-6-4 0 0,-1-2-6 15,-3 6-2-15,3-7 0 0</inkml:trace>
  <inkml:trace contextRef="#ctx0" brushRef="#br0" timeOffset="-179025.182">18098 7719 2017 0,'-18'22'42'0,"11"-10"10"0,3 1-42 0,4-1-10 0,0 4 0 0,4-3 0 15,3 2 0-15,3-2-14 0,8-1 3 0,0-2 1 0,3-7 10 0,4 3 0 16,3-6 10-16,0-6-10 16,7-7 14-16,1 7-3 0,2-9-1 0,5-1 0 0,-1-6-23 0,-3 0-5 15,3 6-1-15,-3-6 0 16,0 0-36-16,-4 4-7 0,4 2-2 0,-4-3 0 16,-3 3 2-16,0-2 0 0,-1-1 0 0</inkml:trace>
  <inkml:trace contextRef="#ctx0" brushRef="#br0" timeOffset="-178480.399">19551 7493 1914 0,'0'0'40'0,"0"0"9"0,0 0-39 0,0 0-10 0,0 0 0 0,0 0 0 15,-7 0-52-15,0 0-13 0,0 0-3 0,-4 3 0 16,-3 0 20-16,0 4 3 0,-4 2 1 0,1-6 0 16,-4 10 34-16,-1-1 10 0,-2 4 0 0,3-10 0 0,-1 7 0 0,5-1 0 15,-1-5 0-15,0 5 0 16,1-2 0-16,3 5 0 0,-4 4 0 0,4 0 0 0,3 3-8 0,-3 0 8 15,4 0-10-15,-1 3 10 16,0-3 0-16,1 3 0 0,-1 0-8 0,1 0 8 0,6-3 0 0,1 0 0 16,-1-3 0-16,8 0 0 15,3-7 0-15,0 4 0 0,7-7 9 0,0 1-9 0,7-10 14 0,0 6-3 16,4-6-1-16,7-6 0 16,0 6 0-16,3-7 0 0,4 1 0 0,-1-3 0 0,5 2 10 0,-1-2 3 15,4 6 0-15,-4-3 0 16,1 6-23-16,-5 0-8 0,1 0 0 0,0 0 0 0,0 9 8 0,-7 0 0 0,-4 4 10 15,-3 3-10-15,-1-4 16 16,-6 10-2-16,-1-9-1 0,-6 9 0 0,-4 0-13 0,0-1 0 0,-3 5 8 0,-8-1-8 16,-3 0 8-16,-3 0-8 15,-5-3 11-15,-2 9-11 0,-8-3 16 0,-3 1-3 0,-4 2-1 0,-3-3 0 16,0 3-12-16,-4-2 0 0,3-1 0 16,-2-3 0-16,2-3 0 0,1 0 0 0,3-3 0 0,4-7 0 15,3-5 8-15,1-1-8 0,6-6 0 16,0-6 0-1,4 6-105-15,0-13-27 0</inkml:trace>
  <inkml:trace contextRef="#ctx0" brushRef="#br0" timeOffset="-178213.095">19918 7311 2032 0,'0'0'42'0,"0"0"10"0,0 7-41 0,3 5-11 0,4 7 0 0,0 3 0 15,1 6 0-15,2 3-14 0,4 4 3 0,-3 6 1 16,3 6 10-16,0 0 0 0,0 9 0 0,-3-6 0 0,-1 10 0 0,1 3 0 16,-1-4 0-16,1 1 0 15,-4-7 0-15,0-6 0 0,-3 6 0 0,-1-15 0 0,1-3 0 0,-1-4-15 0,-3-6 3 16,4-3 0-1,-4-6-16-15,0-1-2 0,0-5-1 0,0-1 0 16,0-9-27-16,-7 6-6 0,-4-2 0 0</inkml:trace>
  <inkml:trace contextRef="#ctx0" brushRef="#br0" timeOffset="-177633.684">19872 7822 1476 0,'0'0'32'0,"0"0"8"0,0 0 0 0,0 0 1 0,0 0-33 0,0 0-8 0,7 0 0 16,0 4 0-16,0-1 0 0,4 0 0 0,-1 0-12 0,1 3 12 16,-1-3-9-16,5 0 9 0,-1 7 0 0,0-7 0 15,0 3 0-15,4 1 0 0,-1-7 8 0,1 0-8 16,3 0 24-16,0-4-2 0,0 1 0 0,4-3 0 16,0 0-6-16,3-1 0 0,0-5-1 0,-3 3 0 0,3-4-6 15,-3 0-1-15,-1 1 0 0,1 2 0 16,-7-2 1-16,3 6 0 0,-3-4 0 0,-1 1 0 0,-6-1 2 0,-1-2 0 15,1 9 0-15,-4-7 0 16,0 4 12-16,-3 0 2 0,-4 6 1 0,0 0 0 0,0 0-14 0,0 0-4 16,0 0 0-16,0 0 0 15,0 0-8-15,0 0 0 0,0 9 9 0,3 1-9 0,-3-4 0 0,0 10 0 16,0-1 0-16,4-2 0 16,-4 6-9-16,3-1 9 0,1 4-10 0,-1-3 10 0,1 6 0 0,-1 0 0 15,1 0 0-15,-1 1 0 16,1 2 0-16,3 0 0 0,-4 0 0 0,1-6 0 0,3 6 0 0,-3-9 0 15,-1 3 0-15,4-3 0 0,-3-3 0 16,-1-7 0-16,1 0 0 0,-1-2 0 0,1 5 12 0,-1-5 0 0,-3-7-1 0,0 0 0 16,0 0 3-16,0 0 1 15,0 0 0-15,0 0 0 0,0 0 13 0,0 0 2 0,0 0 1 0,0-10 0 16,0-2-9-16,-3-1-2 0,3-9 0 16,0 0 0-16,0-12-12 0,0-1-8 15,0-2 8-15,3-7-8 0,4-3 0 0,0 0 0 0,4-7 0 0,0 7 0 16,3 3 0-16,3 4-15 0,5-1 4 0,-1 6 1 15,0 7 10-15,4-3 0 0,-4 9 0 0,7-3 0 16,0 9-10-16,-3 3 0 0,0 7 0 0,-1 0 0 16,1 6 10-16,-7 0 0 0,-1 6-9 0,1 4 9 15,-4-7-8-15,-3 9 8 0,-1-2-10 0,1-1 10 16,-8 0-32 0,4-2-1-16,-3 5 0 0,-4-5 0 0,0-7-23 0,0 0-5 0,0 0-1 15,0 0 0-15,0 0-110 0,0 0-23 0</inkml:trace>
  <inkml:trace contextRef="#ctx0" brushRef="#br0" timeOffset="-177392.153">21174 7503 1566 0,'0'0'34'0,"0"0"7"0,3 9 2 0,-3-3 1 0,4 7-35 0,-1 2-9 0,-3 4 0 0,4 0 0 15,3-3 52-15,-4 6 9 0,1 3 2 0,-1 9 0 16,1 4-21-16,3-4-4 0,0 10-1 0,0-6 0 15,0 9-20-15,0-3-4 0,0 0-1 0,4 0 0 16,-4-10-12-16,0 1-16 0,0-4 3 0,0-6 1 31,-3-3-45-31,-1-6-9 0,1-4-2 0,-1-2 0 0,-3-1 35 16,0-9 6-16,0 0 2 0,0 0 0 0,0 0 25 0,-7-9 0 0,0-1 0 0,0-5 8 31,-4-1-152-31,4-3-29 0</inkml:trace>
  <inkml:trace contextRef="#ctx0" brushRef="#br0" timeOffset="-177246.994">21036 7245 2071 0,'0'0'87'0,"0"0"-70"0,7 7-17 0,-3 2-16 16,3 0 4-16,0 4 0 15,3-7-87-15,1 1-17 0</inkml:trace>
  <inkml:trace contextRef="#ctx0" brushRef="#br0" timeOffset="-176761.797">22042 7741 1763 0,'0'0'74'15,"-8"-6"-59"-15,-2-4-31 0,-1-9-7 0,-6 7-1 0,-1-1 0 32,-7-9-6-32,1 10-2 0,-5-10 0 0,-2 6 0 0,2 0 32 0,1 1 0 0,-4 2-8 0,1 7 8 15,3 0 0-15,-4-4 0 0,0 4 12 0,0 0-12 16,1 6 0-16,2 0 0 0,-2 9-15 0,2 1 5 31,1 5-15-31,3 7-3 0,4 3-1 0,0 10 0 16,3 2-19-16,4 7-3 0,7 6-1 0,0-6 0 0,7 0 34 0,7-3 6 0,0 0 2 15,7-7 0-15,4-5 19 0,3-8 4 0,4-8 1 0,3-4 0 16,4-2 47-16,3-1 10 0,0 0 1 16,4-6 1-16,0-6-5 0,0-3 0 0,0-1-1 0,-1-2 0 15,-2-7-19-15,-1 0-4 0,0-3-1 0,-3-3 0 16,-7 0-27-16,-1 0-6 0,-2-7-1 0,-5-2 0 16,-3-4 2-16,-7 1 0 0,-7-7 0 0,0 0 0 15,-7-9 11-15,-3-1 2 0,-1 4 1 0,-6-6 0 16,-1 9-1-16,-3 0-1 0,0 0 0 0,-1 12 0 15,8 4-15-15,-3 2-8 0,6 11 10 0,1 2-10 16,2 10 0-16,8 6 0 0,0 0-13 0,0 12 4 16,0 10-11-16,4 13-3 0,7 9 0 0,-1 9 0 15,4 10 13-15,7 6 10 0,1 9-13 0,6 0 5 0,4 1 8 0,3-7 0 16,7-3 0-16,1-6 0 16,-1-7 17-16,4-6-1 0,3-3 0 0,-7-9 0 15,1-7-16-15,-8-3 0 0,0-9-13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6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2000 0 0,'0'0'0'0'0,"0"0"112"0"0,0 0-112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8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1089 10512 0 0,'0'0'296'0'0,"0"0"64"0"0,0 0-288 0 0,0 0-72 0 0,0 0 0 0 0,0 0 0 0 0,0 0 0 0 0,0 0 0 0 0,0 0 0 0 0,0 0-4488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4:57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24 7624 0 0,'0'0'320'0'0,"-5"-9"-256"0"0,1 2-64 0 0,4 7 0 0 0,-4-8 72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23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3712 0 0,'9'12'160'0'0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4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6864 0 0,'-1'1'200'0'0,"-3"4"-8"0"0,-6 6-58 0 0,9-10 350 0 0,1-1 139 0 0,0 0 17 0 0,0 0-80 0 0,0 0-387 0 0,0 0-259 0 0,0 0-77 0 0,0 0-18 0 0,0 0-14 0 0,0 0-44 0 0,0 0-17 0 0,0 0-6 0 0,0 0-1 0 0,0 0 7 0 0,0 0 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0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6992 0 0,'0'0'288'0'0,"0"0"-224"0"0,0 0-64 0 0,0 0-64 0 0,0 0 64 0 0,0 0-96 0 0,0 0 96 0 0,0 0 64 0 0,0 0-64 0 0,0 0 88 0 0,0 0-88 0 0,0 0 0 0 0,0 0 0 0 0,0 12 0 0 0,5-5-80 0 0,-1 5 80 0 0,-4 0-104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10136 0 0,'0'0'224'0'0,"0"8"40"0"0,-5 0 16 0 0,1 0 8 0 0,4-8-288 0 0,0 11 0 0 0,-4-3 0 0 0,4 3 0 0 0,0-11 0 0 0,0 0 0 0 0,-5 5 0 0 0,5-5 0 0 0,0 0-352 0 0,0 0-128 0 0,0 0-32 0 0,0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9" Type="http://schemas.openxmlformats.org/officeDocument/2006/relationships/image" Target="../media/image67.png"/><Relationship Id="rId121" Type="http://schemas.openxmlformats.org/officeDocument/2006/relationships/image" Target="../media/image30.png"/><Relationship Id="rId2" Type="http://schemas.openxmlformats.org/officeDocument/2006/relationships/customXml" Target="../ink/ink3.xml"/><Relationship Id="rId9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32" Type="http://schemas.openxmlformats.org/officeDocument/2006/relationships/customXml" Target="../ink/ink4.xml"/><Relationship Id="rId40" Type="http://schemas.openxmlformats.org/officeDocument/2006/relationships/customXml" Target="../ink/ink5.xml"/><Relationship Id="rId95" Type="http://schemas.openxmlformats.org/officeDocument/2006/relationships/image" Target="../media/image95.png"/><Relationship Id="rId114" Type="http://schemas.openxmlformats.org/officeDocument/2006/relationships/customXml" Target="../ink/ink7.xml"/><Relationship Id="rId31" Type="http://schemas.openxmlformats.org/officeDocument/2006/relationships/image" Target="../media/image63.png"/><Relationship Id="rId113" Type="http://schemas.openxmlformats.org/officeDocument/2006/relationships/image" Target="../media/image104.png"/></Relationships>
</file>

<file path=ppt/slides/_rels/slide8.xml.rels><?xml version="1.0" encoding="UTF-8" standalone="yes"?>
<Relationships xmlns="http://schemas.openxmlformats.org/package/2006/relationships"><Relationship Id="rId51" Type="http://schemas.openxmlformats.org/officeDocument/2006/relationships/image" Target="../media/image134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9.xml"/><Relationship Id="rId23" Type="http://schemas.openxmlformats.org/officeDocument/2006/relationships/image" Target="../media/image120.png"/><Relationship Id="rId36" Type="http://schemas.openxmlformats.org/officeDocument/2006/relationships/customXml" Target="../ink/ink10.xml"/><Relationship Id="rId35" Type="http://schemas.openxmlformats.org/officeDocument/2006/relationships/image" Target="../media/image1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dix-</a:t>
            </a:r>
            <a:r>
              <a:rPr lang="en-US" dirty="0" err="1"/>
              <a:t>neuf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6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grand </a:t>
            </a:r>
            <a:r>
              <a:rPr lang="en-US" dirty="0" err="1"/>
              <a:t>espoir</a:t>
            </a:r>
            <a:r>
              <a:rPr lang="en-US" dirty="0"/>
              <a:t> pour le </a:t>
            </a:r>
            <a:r>
              <a:rPr lang="en-US" dirty="0" err="1"/>
              <a:t>dîner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1788FF-4B46-4F6E-89BD-F562C54F534D}"/>
                  </a:ext>
                </a:extLst>
              </p14:cNvPr>
              <p14:cNvContentPartPr/>
              <p14:nvPr/>
            </p14:nvContentPartPr>
            <p14:xfrm>
              <a:off x="1496160" y="1945800"/>
              <a:ext cx="6579000" cy="703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1788FF-4B46-4F6E-89BD-F562C54F53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6800" y="1936440"/>
                <a:ext cx="6597720" cy="72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actualité</a:t>
            </a:r>
            <a:r>
              <a:rPr lang="en-US" dirty="0"/>
              <a:t> qui </a:t>
            </a:r>
            <a:r>
              <a:rPr lang="en-US" dirty="0" err="1"/>
              <a:t>vous</a:t>
            </a:r>
            <a:r>
              <a:rPr lang="en-US" dirty="0"/>
              <a:t> interesse.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85C25E-8C0C-4E81-AF64-54D7FB3F808C}"/>
                  </a:ext>
                </a:extLst>
              </p14:cNvPr>
              <p14:cNvContentPartPr/>
              <p14:nvPr/>
            </p14:nvContentPartPr>
            <p14:xfrm>
              <a:off x="1333440" y="1422000"/>
              <a:ext cx="10234080" cy="305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85C25E-8C0C-4E81-AF64-54D7FB3F80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4080" y="1412640"/>
                <a:ext cx="10252800" cy="307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dix-</a:t>
            </a:r>
            <a:r>
              <a:rPr lang="en-US" dirty="0" err="1"/>
              <a:t>neuf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CC22-ADCF-48C3-9606-8B0E4948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DE59-4DB0-4F7C-9D03-27ADB7992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119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0FB-A8DE-43D8-91B5-F22D4EB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Anne Hébert is a francophone Quebecoise author who is best known for her book </a:t>
            </a:r>
            <a:r>
              <a:rPr lang="en-US" sz="2800" b="1" i="1" dirty="0" err="1"/>
              <a:t>Kamouraska</a:t>
            </a:r>
            <a:r>
              <a:rPr lang="en-US" sz="2800" b="1" dirty="0"/>
              <a:t>, which is based on the true events surrounding a </a:t>
            </a:r>
            <a:r>
              <a:rPr lang="en-US" sz="2800" b="1" dirty="0" err="1"/>
              <a:t>XIXème</a:t>
            </a:r>
            <a:r>
              <a:rPr lang="en-US" sz="2800" b="1" dirty="0"/>
              <a:t> century murder in Quebec.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92F6-C548-4828-A601-603F7A6B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83E7D-9BD1-4FB2-9B1E-A9E721BD7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913" y="2219388"/>
            <a:ext cx="2076900" cy="3674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72F88-AD62-4415-969D-CD755EC49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835" y="2102128"/>
            <a:ext cx="3707515" cy="379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9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EDFF-2CA9-427D-9028-6636BB91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8171-A203-4393-B384-B70F6E216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 du roman-photo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l’an</a:t>
            </a:r>
            <a:r>
              <a:rPr lang="en-US" dirty="0"/>
              <a:t> 2044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BA5F8F-35BA-4498-85EC-78C1093F81F1}"/>
                  </a:ext>
                </a:extLst>
              </p14:cNvPr>
              <p14:cNvContentPartPr/>
              <p14:nvPr/>
            </p14:nvContentPartPr>
            <p14:xfrm>
              <a:off x="1328400" y="2431080"/>
              <a:ext cx="6733800" cy="2296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BA5F8F-35BA-4498-85EC-78C1093F81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9040" y="2421720"/>
                <a:ext cx="6752520" cy="231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19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834C-644B-4B3E-B73E-42FF603E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2B8F-EC80-448F-8D22-114D78F8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(familiar) have to wait for Justin, who will arrive at 2:30 this afternoon.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(formal) want Marguerite to finish the book.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14:cNvPr>
              <p14:cNvContentPartPr/>
              <p14:nvPr/>
            </p14:nvContentPartPr>
            <p14:xfrm>
              <a:off x="7264049" y="2982373"/>
              <a:ext cx="360" cy="3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74409" y="2973373"/>
                <a:ext cx="1234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14:cNvPr>
              <p14:cNvContentPartPr/>
              <p14:nvPr/>
            </p14:nvContentPartPr>
            <p14:xfrm>
              <a:off x="7562129" y="2849893"/>
              <a:ext cx="360" cy="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361969" y="2449573"/>
                <a:ext cx="188820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14:cNvPr>
              <p14:cNvContentPartPr/>
              <p14:nvPr/>
            </p14:nvContentPartPr>
            <p14:xfrm>
              <a:off x="9448889" y="4636213"/>
              <a:ext cx="5040" cy="864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9440249" y="4627213"/>
                <a:ext cx="2268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14:cNvPr>
              <p14:cNvContentPartPr/>
              <p14:nvPr/>
            </p14:nvContentPartPr>
            <p14:xfrm>
              <a:off x="6198449" y="4495093"/>
              <a:ext cx="3600" cy="468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170950" y="4486093"/>
                <a:ext cx="40605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14:cNvPr>
              <p14:cNvContentPartPr/>
              <p14:nvPr/>
            </p14:nvContentPartPr>
            <p14:xfrm>
              <a:off x="7490849" y="4494013"/>
              <a:ext cx="6120" cy="720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7482209" y="4485373"/>
                <a:ext cx="2376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038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56BC-465E-4F0C-B638-8F92E7B4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B2E-C1C3-4F38-A63C-9BF1D417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do not know anyone who makes a good apple pie.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nothing that could help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must study to learn Spanish.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must practice to play the piano well.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14:cNvPr>
              <p14:cNvContentPartPr/>
              <p14:nvPr/>
            </p14:nvContentPartPr>
            <p14:xfrm>
              <a:off x="6153809" y="5195293"/>
              <a:ext cx="3600" cy="154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44809" y="5186293"/>
                <a:ext cx="2124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14:cNvPr>
              <p14:cNvContentPartPr/>
              <p14:nvPr/>
            </p14:nvContentPartPr>
            <p14:xfrm>
              <a:off x="7694249" y="5189533"/>
              <a:ext cx="6480" cy="212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85249" y="5180533"/>
                <a:ext cx="241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14:cNvPr>
              <p14:cNvContentPartPr/>
              <p14:nvPr/>
            </p14:nvContentPartPr>
            <p14:xfrm>
              <a:off x="4013609" y="5626573"/>
              <a:ext cx="5400" cy="104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089129" y="5032930"/>
                <a:ext cx="1338120" cy="9104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07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BA35-FDA2-4F5F-8675-AF58D101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3E32-8C98-44A3-BEDE-71902BCB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1056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179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PowerPoint Presentation</vt:lpstr>
      <vt:lpstr>Anne Hébert is a francophone Quebecoise author who is best known for her book Kamouraska, which is based on the true events surrounding a XIXème century murder in Quebec.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45</cp:revision>
  <dcterms:created xsi:type="dcterms:W3CDTF">2020-04-20T20:32:09Z</dcterms:created>
  <dcterms:modified xsi:type="dcterms:W3CDTF">2024-04-19T19:24:48Z</dcterms:modified>
</cp:coreProperties>
</file>