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6" r:id="rId2"/>
    <p:sldId id="345" r:id="rId3"/>
    <p:sldId id="501" r:id="rId4"/>
    <p:sldId id="356" r:id="rId5"/>
    <p:sldId id="506" r:id="rId6"/>
    <p:sldId id="505" r:id="rId7"/>
    <p:sldId id="357" r:id="rId8"/>
    <p:sldId id="503" r:id="rId9"/>
    <p:sldId id="355" r:id="rId10"/>
    <p:sldId id="359" r:id="rId11"/>
    <p:sldId id="364" r:id="rId12"/>
    <p:sldId id="362" r:id="rId13"/>
    <p:sldId id="504" r:id="rId14"/>
    <p:sldId id="366" r:id="rId15"/>
    <p:sldId id="33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501"/>
            <p14:sldId id="356"/>
            <p14:sldId id="506"/>
            <p14:sldId id="505"/>
            <p14:sldId id="357"/>
            <p14:sldId id="503"/>
            <p14:sldId id="355"/>
            <p14:sldId id="359"/>
            <p14:sldId id="364"/>
            <p14:sldId id="362"/>
            <p14:sldId id="504"/>
            <p14:sldId id="36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3:49:23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 9936 0 0,'0'0'280'0'0,"0"0"72"0"0,0 0-288 0 0,0 0-64 0 0,0 0 0 0 0,0 0 0 0 0,0 0 224 0 0,0 0 24 0 0,-5-3 8 0 0,5 3 0 0 0,0 0-256 0 0,0 0 0 0 0,0 0-64 0 0,0 0 64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32:35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6440 0 0,'0'0'272'0'0,"0"0"-272"0"0,0 0-120 0 0,0 0-72 0 0,9-7-24 0 0,-4 3 0 0 0,-5 4-152 0 0,4-3-32 0 0,0-2-8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2T19:04:34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4279 5765 528 0,'-7'7'22'0,"0"-4"-22"15,0-3 23-15,0 3 0 0,0 0 0 0,0 0 0 16,0-3 33-16,0 3 6 0,0-3 2 0,0 0 0 31,0 7-5-31,-4-4-1 0,7 0 0 0,-3-3 0 0,0 6-17 0,4 0-3 0,-1 1-1 16,1-4 0-16,-1 3-5 0,1-3-2 0,-1 0 0 0,1 7 0 16,-1-1-5-16,4-3-1 0,-3 4 0 0,3-1 0 15,-7 7 0-15,7-4-1 0,-4 7 0 0,4-3 0 16,0 9 0-16,0-6 0 0,0 6 0 0,4 0 0 15,3 3-23-15,-4 4 0 0,1 8 0 0,-1-2-12 16,1 3 54-16,-1-1 10 0,4-2 3 0,-3 0 0 16,-1 9-37-16,1-6-7 0,-1-1-2 0,1 4 0 15,-1 0 15-15,-3 3 2 0,0-3 1 0,0 3 0 16,0-6 1-16,-3 0 0 0,-1-7 0 0,1 1 0 16,-1-4-12-16,4-3-3 0,-3-3 0 0,3-3 0 15,-4-3-13-15,1 0 9 0,3 0-9 0,-4-1 8 16,1-2-8-16,3-3 0 0,-4 2 0 0,1-5 0 15,-1-1 0-15,4 1 0 0,-3-4 0 0,3-6 0 16,-7 0 0-16,3 9-11 0,4-9 3 0,-7 3 0 16,-4-6-18-16,4 0-3 0,-3-3-1 0,-4-7 0 15,0 4-3-15,-4-7-1 0,0-6 0 0,-6 3 0 16,2-2 34-16,1-5 0 0,-3-2 0 0,2 3 0 16,1-3-58-16,-3 0-5 0,6-4-1 0,-3 4 0 15,3-6-32-15,4 2-8 0,3-2 0 0</inkml:trace>
  <inkml:trace contextRef="#ctx0" brushRef="#br0" timeOffset="368.963">3591 5458 930 0,'-14'6'19'0,"14"-6"5"0,0 0-24 0,0 0 0 0,0 0 0 0,0 0 0 15,0 7 31-15,0-7 1 0,0 9 0 0,4 0 0 16,-1-2-6-16,1-1-1 0,3-3 0 0,3 10 0 16,-3-13-25-16,4 9-17 0,7-6 2 0,-4 7 1 15,0-4 62-15,0 0 13 0,7 3 3 0,-3-5 0 16,-1 5-52-16,1-6-12 0,0 3 0 0,-1-2 0 15,1 2 0-15,0-3 0 0,6 0 0 0,-2 6 0 16,6-5 8-16,-7 2 0 0,7 0-8 0,-3 0 12 16,3 1-12-16,0-1 9 0,-3-3-9 0,7 3 8 15,-4-2 5-15,0-1 1 0,-3-3 0 0,3 0 0 16,-3 6-31-16,-1-6-7 0,1-6 0 0,-4 6-1 16,0 0 25-16,4 0 0 0,0 0 0 0,3-3 0 15,0 3-108-15,1 0-16 0</inkml:trace>
  <inkml:trace contextRef="#ctx0" brushRef="#br0" timeOffset="972.197">4607 6577 922 0,'-14'13'19'0,"14"-13"5"0,-7 0-24 0,0 3 0 0,0-3 0 0,-4 0 0 16,4 0 79-16,0 0 10 0,4-3 3 0,-4 0 0 15,0 3-9-15,3-10-2 0,-3 10 0 0,7 0 0 16,-3 0-61-16,3 0-12 0,0 0-8 0,0 0 10 15,0 0 14-15,0 0 4 0,0 0 0 0,0 0 0 16,0 0-18-16,0 0-10 0,0 0 12 0,0 0-12 16,10 0 0-16,1 0 0 0,-4 7 0 0,7-4 0 15,0 0 0-15,4 0 0 0,-4 0 0 0,3 0 0 16,-2-3 0-16,2 7 0 0,-3-7 0 0,-3 0 0 16,-1 0 0-16,1 0 0 0,0-7 0 0,-4 7 0 15,0-6 27-15,-4-3-2 0,4-1 0 0,-3 1 0 16,-1-4-25-16,1 1-20 0,-4-4 3 0,3 4 1 15,-3-1 16-15,0-3 0 0,0 4 8 0,0-1-8 16,0 7 8-16,-3-3-8 0,-1-1 0 0,1 1 0 0,-1 3 13 16,-3-1-3-16,4 7-1 0,-8-3 0 0,4 0-9 0,-7 3 0 15,0-3 0-15,3 3 0 0,-3 3 0 0,-7 0 0 16,3 0 0-16,1 7 0 0,3-1 0 0,-4 7 0 0,0-4 0 16,8 10 0-16,-4 0 0 0,-1 6 0 0,5 4 0 15,-1 2 0-15,4-6 0 0,0 7 0 0,4-1 0 16,-4 1 0-16,7-10 0 15,0 3 0-15,0-9 0 0,3 6 0 0,-3-6 0 0,4-3 0 0,-1-4 0 16,1 1 0-16,3-7 0 0,0 3 0 0,0-5 0 0,3-1 0 16,8 3 0-16,-4-3 0 0,0 0 0 0,4 0 8 15,3-3-16-15,0 4-4 0,1-4-1 0,6 0 0 16,-11-4-32 0,8 4-7-16,-4-3 0 0</inkml:trace>
  <inkml:trace contextRef="#ctx0" brushRef="#br0" timeOffset="1853.673">6011 6505 1384 0,'-10'-3'39'0,"-4"0"9"0,3 3-38 0,0-6-10 0,1 3 0 15,-4-4 0-15,3 4 69 0,1 0 12 0,3-3 3 0,-8 0 0 16,1-1-19-16,4 4-3 0,3 0-1 0,-4 0 0 16,4 0-23-16,0 0-5 0,0-4-1 0,-4 7 0 15,4 0-32-15,0 0 0 0,0 0 0 0,0 10 0 16,0-1 12-16,4 1 9 0,-5 5 2 0,1 1 0 16,-7 3-40-16,7 3-8 0,0 6-2 0,-3 0 0 15,3 0-26-15,0-3-6 0,-1 1-1 16,5 5 0-16,-4-6 48 0,3 0 12 0,1-6 0 0,-1 3 0 15,4-6 0-15,-3-1 0 0,3-5 0 0,0 2 0 16,0-2 0-16,0-7 0 0,0 3 0 0,0-6 0 16,3 3 0-16,4-3 0 0,-3 0 0 0,6-9 0 15,-2 6 0-15,2-10 0 0,-3 0 0 0,7-5 0 16,-3-7 0-16,6 3 0 0,-6-3 0 0,7-10 0 16,-1 1 20-16,1-1 5 0,3-6 2 0,-3-3 0 15,3 10-16-15,-7-4-3 0,7 4-8 0,-3-7 12 16,-4 0 2-16,4 4 0 0,-4-7 0 0,-4-3 0 15,8 0-3-15,-11 0-1 0,4 0 0 0,-1-4 0 16,1 7-2-16,-4-3-8 0,0 0 12 0,0 0-4 0,-4 7-8 16,-3-4 0-16,4-3 9 0,-8 6-9 0,4 0 0 15,-7 3 8-15,4 4-8 0,-8-4 0 0,4 4 0 16,-3 3 9-16,-1-4-9 0,4 10 0 0,-4 3 0 0,-3 6 0 16,4 4 0-16,-1 2 0 0,1 1 0 0,3 6 0 0,-1 0 0 15,-2 3 0-15,3 0 0 0,0 3-9 16,3 6-1-16,1 1 0 0,-1 5-4 0,1 1-1 0,3 6 0 0,-4 9 0 15,8 4 15-15,-4 6-9 0,7 2 9 0,-4 4-8 16,4 1 8-16,4 2 0 0,-1-3 0 16,1 9 0-16,-4-6 0 0,4 4 0 0,-1-1 0 0,1 0 0 15,-1 1 0-15,-3-4 0 0,-3-3 0 0,0 3 0 16,-1-6 0-16,1-3 0 0,-1-4 0 0,1-2 0 16,-4-1 0-16,0-2 0 0,3-4 0 0,-3 0 0 15,0-3 0-15,0 3 9 0,0-3-1 0,0-3-8 16,0 0 11-16,0-3-11 0,0 0 10 0,4-6-10 15,-4 5 8-15,0-5-8 0,0-4 0 0,0-2 0 16,0 5 0-16,0-2 0 0,0-4 0 0,0-6 0 16,3 3 0-16,-3-3 0 0,0 0-11 0,0 0 11 15,0 0-31-15,0 0 2 0,0 0 0 0,0 0 0 16,0 0-13-16,0 0-2 0,0 0-1 0,0 0 0 16,0 0-16-16,0 0-3 0,0 0-1 0</inkml:trace>
  <inkml:trace contextRef="#ctx0" brushRef="#br0" timeOffset="2456.564">6325 6389 1314 0,'0'0'37'0,"0"0"8"0,0 0-36 0,0 0-9 0,-7 0 0 0,0 0 0 16,7 0 97-16,-7 0 18 0,-3 7 3 0,2-7 1 16,8 0-51-16,-3 0-9 0,-4 0-3 0,7 0 0 15,-11 0-28-15,4 0-7 0,7 0-1 0,-10 0 0 16,10 0-20-16,-7 0 0 0,7 0 0 0,-7 6 0 15,3 0 0-15,-3-3 12 0,3 10 0 0,-3-1-1 16,4-2-11-16,-1 2-16 0,1 1 4 0,-1 9 1 16,1-3 11-16,-1-1 0 0,4 4 0 0,-3 3 0 15,3-3 0-15,0 0 0 0,0 3 0 0,0 1 0 16,0-5 0-16,0 1 0 0,3-3 0 0,1 0 0 16,-4 3 0-16,3-9 0 0,4-1 0 0,-3 1 0 15,3 5 0-15,0-8-8 0,0-4 8 0,0 4 0 16,0-7 0-16,0 3-8 0,4-6 8 0,-1 3 0 15,1-6 0-15,-4-3 0 0,0 6 0 0,4-7 0 16,-1-2 15-16,-3 0-2 0,7-1 0 0,-7-2 0 16,4-1-13-16,-4 1-15 0,0-1 3 0,0-3 1 0,0-2 26 15,-3 2 5-15,6-3 0 0,-6 3 1 0,-4-6-33 16,3 0-8-16,-3 7 0 0,0-4-1 0,0 0 36 0,-3 3 7 16,-1 1 2-16,-3-1 0 0,4 0-24 0,-4 4-13 15,0-1 1-15,0 4 1 0,0-4-1 0,-4 10 0 16,4-6 0-16,-7 3 0 0,3-1 0 15,1 1 0-15,-1 3 0 0,0 0 0 16,8 3-32-16,-8 0-8 0,1 3 0 0,3 3-1 0,3 7 42 0,1-1 11 0,-1 7 0 0,1 0 0 16,3 9-30-16,-4 3-4 15,4 4-1-15,0-1 0 0,0-2-46 0,0-4-10 16,4-3-1-16</inkml:trace>
  <inkml:trace contextRef="#ctx0" brushRef="#br0" timeOffset="2891.819">6636 6490 1022 0,'0'0'43'0,"0"0"-35"16,0 0 60-16,-7 3 12 0,0 0 3 0,0 3 0 31,0 4 4-31,-1-4 1 0,5 3 0 0,-1 4 0 0,1-1-36 0,-1 1-6 0,1-1-2 0,-1 7 0 16,4-3-11-16,4-4-2 0,-1 10-1 0,1-9 0 31,-1 6-10-31,4-4-3 0,1-2 0 0,-1 0 0 0,0 2-5 0,0-2 0 0,0-7-1 0,7 7 0 16,-7-7 7-16,-4-3 2 0,8 0 0 0,-4 0 0 15,0-3-2-15,4 0 0 0,-4 0 0 0,0-3 0 16,3 0-4-16,-3-6-1 0,1 5 0 0,-1-5 0 16,0 9 2-16,-4-12 0 0,1 8 0 0,-1-5 0 15,1 0-15-15,-4-4-13 0,3 7 2 16,-3-7 1-16,0-2 10 0,0 2-13 0,-3 0 5 0,3 1 8 16,-4-4-33-16,1-3 1 15,-1 7 0-15,1-4 0 0,-1-3-40 0,-3-3-7 16,4 7-1-16,-1-4-1 15,0-6-36-15,1 9-7 0,3-3-2 0</inkml:trace>
  <inkml:trace contextRef="#ctx0" brushRef="#br0" timeOffset="3350.217">7020 5718 851 0,'0'0'36'16,"-3"10"-36"-16,-1-1 94 0,1-6 12 0,-1 10 2 0,1-4 1 15,-1 1-15-15,4-1-3 0,0 4-1 0,-3-1 0 16,3 4-26-16,0-4-6 0,3 10-1 0,-3-3 0 16,4 0 6-16,-4 6 1 0,3-3 0 0,1 6 0 15,-1 3-52-15,1 1-12 0,6 2 0 0,-6 4 0 16,-1 0 54-16,-3-4 8 0,4 4 2 0,-4 6 0 16,3 0-52-16,-3 3-12 0,0 3 0 0,0 3 0 15,-3 0 0-15,-1 1 0 0,4-1 0 0,0 7 0 16,-3-7 0-16,-1 0 0 0,-3-6 0 0,7 3 0 15,-3-3 0-15,3-3 0 0,0 0 0 0,0-6 0 16,3-4 0-16,-3-5 0 0,7-1 0 16,-3-9 0-16,-4-4 0 0,3-2 0 0,-3-4 0 0,4-3 0 15,-1-2-48-15,1-4-13 0,3-4-3 16,-3 1 0-16,3-6-102 0,-4-4-21 0</inkml:trace>
  <inkml:trace contextRef="#ctx0" brushRef="#br0" timeOffset="3633.215">6678 6505 1123 0,'0'0'23'0,"0"0"7"0,0 0-30 0,0 0 0 0,0 0 0 16,0 0 0-16,0 0 51 0,0 0 4 0,4 7 1 0,-1-1 0 15,1 0 17-15,3-3 4 0,0 0 1 0,0-3 0 16,3 0-22-16,5 7-5 0,-1-7-1 0,3-7 0 16,1 7-22-16,0 0-5 0,6-3-1 0,1 0 0 15,0-3-6-15,6 0 0 0,-6-1-1 0,7 1 0 16,-4 0-15-16,-3-4 9 0,3 7-9 16,-7 0 8-16,0-3-39 0,0 3-8 15,-3-7-1-15,7 7-1 16,-11 0-70-16,4 0-13 0,-1 3-4 0</inkml:trace>
  <inkml:trace contextRef="#ctx0" brushRef="#br0" timeOffset="4093.759">7317 6502 1314 0,'0'0'37'0,"0"0"8"15,0 0-36-15,0 0-9 0,0 0 0 0,0 3 0 16,-4 7 53-16,4-7 9 0,0 6 2 0,4 1 0 16,-4-1-4-16,3 4-1 0,4-7 0 0,0 6 0 15,0 4-33-15,0-3-6 0,4-7-2 0,0 6 0 0,-1-2-18 16,1-1-17-16,6-6 3 0,-10-3 1 0,4 7 34 16,3-4 7-16,-3-3 2 0,3-3 0 0,-4-4-10 15,1 7-1-15,3-6-1 0,-3 0 0 0,-1-4-2 0,1-2 0 16,-1 6 0-16,-3-4 0 15,-3-2 12-15,0-1 3 0,-1 1 0 0,1-1 0 0,-4 4-21 0,0-4-10 16,0 4 10-16,-4-1-10 0,1 1 11 0,-1-4-11 16,-3 7 12-16,-4-3-12 0,4-1 0 0,-10 1 0 15,3-4 0-15,-4 7 0 0,4 0-20 0,-4 0 3 0,1-1 0 16,2 7 0-16,5 0 0 0,-8 7 0 0,8-4 0 16,-1 6 0-16,0 7 17 0,1 3-8 0,3-1 8 0,-4 11 0 15,8 2 0-15,-1 3 0 0,1 10 0 0,-1-6 0 16,4 3 0-16,0-4-8 0,0 4 8 0,0-13 0 15,4 1 0-15,-1 5 0 0,1 1 11 0,3-7-11 16,3-6 0-16,1 0 0 0,3-3 0 0,0-4-12 16,7 1 12-16,-3 0 0 0,3-4 0 0,7 1 0 15,1-1 0-15,6-9 0 0,-10-3 0 0,10 0-9 16,-3-3-43 0,3-3-8-16,4-7-1 0</inkml:trace>
  <inkml:trace contextRef="#ctx0" brushRef="#br0" timeOffset="15247.198">9042 6483 1074 0,'-4'7'30'0,"1"-4"8"15,3-3-30-15,-4 6-8 0,1 0 0 0,-4 1 0 16,7-7 100-16,-4 3 18 0,4-3 4 0,-7 3 1 15,0-3-95-15,7 0-18 0,0 0-10 0,-11-3 10 16,4 0 43-16,0-4 9 0,-3 7 2 0,3-6 0 16,-4 3-20-16,4-3-4 0,0-1-1 0,0 4 0 15,-4 0-31-15,4-3-8 0,-3 3 0 0,3 0 0 16,-1 3 0-16,-2 0-10 0,3 3 10 0,-4-3-13 0,1 3-7 16,-4-3 0-16,3 6-1 0,-3 0 0 15,0 1 4-15,3 5 1 0,4 1 0 0,-3 2 0 0,-5 1 16 16,5 3-10-16,-1 6 10 0,-3-3-8 0,4 6 8 0,-1-3-8 15,0 0 8-15,1 0-8 0,3-3 8 0,0 3 0 16,3 1 0-16,4-14 0 0,-3 1 0 16,3-1 0-16,0-6 0 0,0-2 0 0,3 8 12 0,1-6-3 0,-1 1 0 0,8 2 0 15,-1 0-9-15,1-5 0 0,3-1 0 16,4 0 8-16,-4-3 16 0,0 0 2 0,0-3 1 0,0 0 0 16,4-4-18-16,-1 1-9 0,1-3 10 0,0-4-10 15,-1 1 32-15,-3-4 0 0,1-3 0 0,-1-3 0 16,-4-3-46-16,4 3-9 0,-3-3-1 0,-4 0-1 15,4 3 25-15,-4 3 0 0,-4 0 0 0,1-3 0 16,-1 13-12-16,1-4 4 0,-1 1 0 0,-3 6 0 16,0-1 8-16,0 1 0 0,0 6 0 0,0 0-8 15,0 0 8-15,0 0-8 0,0 0 8 0,0 0-8 16,0 0-1-16,0 0 0 0,-3 6 0 0,-1 1 0 16,1-1 9-16,3 6 0 0,0 1 0 0,-4-4 0 15,4 10 0-15,0-3-8 0,0 3 8 0,0 0 0 16,4 2 0-16,-4 1 0 0,3 0 0 0,-3 3 0 15,4 1-11-15,-1-1-3 0,-3 3-1 0,4 0 0 16,-1-3 24-16,-3 7 5 0,0-4 1 0,4 6 0 16,-4 1-15-16,0-1 0 0,3 4 0 0,-3-4 0 15,0 10 0-15,0-6 0 0,0 0 0 0,-3 2 0 0,3-2 0 16,-4 0 0-16,1 2 0 0,-1 4 0 16,-3-3 0-16,4 0-20 0,-1 3 4 0,-3 0 0 0,0-7 40 15,0-2 8-15,4-1 1 0,-5-6 1 0,5 4-23 16,-4-4-11-16,3-6 10 0,1 0-10 0,-1 0 8 15,1-7-8-15,-1-2 0 0,1 6 0 0,-1-10 0 0,1 4 0 16,3-7 0-16,0 3 0 0,0-9 8 0,0 0-8 16,0 0 0-16,-4 10 0 0,4-10 0 0,0 0 0 15,0 0 0-15,0 0 0 0,0 0-14 0,0 0 4 0,0 0 1 0,0 0 0 16,0 0-17 0,0-6-3-16,0-1-1 0,0-2 0 0,0 0 38 0,4 2 8 0,-4-2 2 0,3-1 0 15,1 1-18-15,-1-7 0 0,1 4 0 16,-1-7 0-16,1 6 0 0,-1-5 0 0,1-4 0 15,3 0 0-15,0 0 0 0,-3-3 0 0,3 0 0 0,0-4 0 16,0 4 0-16,-4-3-9 0,4-3 9 0,0-4 0 16,0 7 0-16,0-3 0 0,0-4 0 0,4 1 0 15,-4 9-16-15,0-4 3 0,-3 4 0 0,3 3 0 16,3 4 13-16,-3 5 0 0,4 4 0 0,0-4 0 16,-1-6 0-16,-3-9 0 0,0 6 0 0,4-6 0 15,-1 6-28-15,1 0-2 0,0 0-1 0</inkml:trace>
  <inkml:trace contextRef="#ctx0" brushRef="#br0" timeOffset="15832.231">9334 6637 995 0,'0'0'20'0,"0"9"6"0,0-9-26 0,0 7 0 0,0-7 0 0,0 6 0 16,0-6 65-16,0 6 8 0,0-6 2 0,0 7 0 15,0 2-11-15,0-3-3 0,4 0 0 0,-4 1 0 16,0-1-20-16,0 3-4 0,0 1-1 0,0-4 0 16,0 4-6-16,4-1-2 0,-1 0 0 0,1 4 0 15,-1 3-10-15,1-4-2 0,-1 7-1 0,1 3 0 16,-1-3-3-16,4-4 0 0,-3 4 0 0,-1-6 0 15,1 6-4-15,-1-7 0 0,1 4-8 0,-1-1 12 16,5-2-12-16,-5 0 0 0,4-7 8 0,-3 6-8 16,3-2 0-16,0-7 0 0,0 3 0 0,-4-6 0 15,4 0 0-15,0 0 0 0,1-6 8 0,2 3-8 16,-3 3-13-16,0-3-6 0,4-1-1 0,-1 1 0 16,1-3 20-16,0 0 17 0,-1-7-3 0,-3 10-1 15,4-9-13-15,-4 2-18 0,3-2 4 0,-3-1 1 0,4-3 13 16,-4-2 0-16,0 2 0 0,0-3 0 0,0-3 0 0,0 6 0 15,0-2 0-15,0-1 0 0,0-3 0 0,-3 3 0 16,0-3 0-16,-1-3 0 16,-3 9-54-16,0-6-8 0,0 0-2 0,-3 0 0 15,-1 7 0-15,4-1 0 0,-4 0 0 0,-3 1 0 16,4 2-8-16,-4 1-3 0,0-1 0 0</inkml:trace>
  <inkml:trace contextRef="#ctx0" brushRef="#br0" timeOffset="16360.765">9910 6574 1470 0,'0'13'62'15,"3"-1"-50"1,1 1 1-16,-1-1 0 0,4 4 0 0,0-10 0 16,0 7 7-16,4-7 0 0,-1-3 1 0,5 1 0 15,-5-4-21-15,4 0 0 0,-3-4 0 0,3 1-12 16,0-6 33-16,4-1 7 0,-4 4 0 0,0-10 1 16,4 4-46-16,-4 6-10 0,3-7-1 0,-6 4-1 15,-1 2 29-15,-2-5 0 0,-1 9 0 0,0-7 0 16,-4 10-57-16,1-3-6 0,3 0-1 0,-4-3 0 15,-3 6 0-15,0 0 0 0,0 0 0 0,0 0 0 16,0 0 0-16,-3-3 0 0,-4 3 0 0,0-7 0 16,0 7 64-16,0 0 0 0,-4 0 0 0,0 0 0 0,1 0 53 0,-4 7 4 0,0-4 1 0,-4 0 0 15,4 0 5-15,0 3 1 0,-4 1 0 16,0-1 0-16,4 6-13 0,0-2-3 16,0 2 0-16,0 1 0 0,3 6-16 0,1-4-4 0,3 4-1 0,-4 3 0 15,4-3-18-15,4 3-9 0,-4-3 10 0,3 0-10 16,0 3 20-16,1-10-3 0,-1 10 0 0,4-9 0 15,0 5-1-15,0-5-1 16,0-1 0-16,4 1 0 0,3 0-15 0,0-4 8 0,0 0-8 0,4 4 0 16,-1-7 8-16,4 7-8 0,1-4 0 0,2 1 0 15,1-4 0-15,-1 0 0 0,5-3 0 0,2 4 0 16,-3-4-36-16,8-3-14 0,-5 0-2 0,5-3-1 16,-1-4-60-16,0 1-12 0</inkml:trace>
  <inkml:trace contextRef="#ctx0" brushRef="#br0" timeOffset="17377.391">11148 6436 1094 0,'0'0'46'0,"0"0"-37"16,0 0 44-16,0 0 9 0,0 0 2 0,0 10 0 15,-4-4 0-15,4 0 0 0,0 4 0 0,0-1 0 16,-3-3 0-16,3 10 0 0,0 0 0 0,0-1 0 15,-4 4 0-15,4-3 0 0,0-4 0 0,0 17 0 16,-3-11-64-16,3 4-8 0,-4 0-4 0,4 0-1 16,-3-6 25-16,-1 6 6 0,1-9 1 0,-1 5 0 15,4-2-5-15,-4-3-1 0,1-1 0 0,-1 1 0 16,4-1-13-16,-3-2 0 0,3-1 0 0,0 0 0 16,0-2 0-16,0-1 9 0,3 0-9 0,-3-6 8 15,0 0-8-15,0 0 0 0,0 0 0 0,0 0-11 16,4-12 11-16,3-1-8 0,0 1 8 0,0-1-8 15,-3-9 8-15,3 3 0 0,-4-3 0 0,4-3 0 0,-3-3 0 16,-1 6 0-16,1-6 0 0,-1 3 0 16,4-7 0-16,-3 10 0 0,0-3 0 0,-1 3-8 15,1 4 8-15,-1-1 0 0,1 3 0 0,-1 4 0 0,1 2 0 0,-4 1 0 0,3-1 0 16,-3 10-8-16,0 0 8 0,0 0-10 0,0 0 10 16,0 0-10-16,7 7 10 0,-3-1-10 0,3 3 10 0,0 1-10 15,0 2 10-15,-3 1 0 0,3-1 0 16,0 7 0-16,0 0 0 0,-4 0 9 15,4-4-9-15,0 7 0 0,-3 0 11 0,-1-3-11 0,1 0 10 16,-1 9-10-16,-3-9 8 0,4 3-8 0,-1-3 0 0,-3 0 9 16,0-4-9-16,4 1 10 0,-4-3-10 0,0-4 10 15,0-3-10-15,0-6 8 0,0 0-8 0,0 0 8 16,0 0-8-16,0 0 0 0,0 0 9 0,0 0-9 16,0 0 8-16,0 0-8 0,4-3 10 0,-1-6-10 15,-3 2 0-15,4-2 0 0,-1-4 0 0,1 1-10 16,-1 2-4-16,-3 1-1 0,4-3 0 0,-1-1 0 15,1 4-1-15,-1-4-1 0,1 0 0 0,-1 4 0 16,1-3 0-16,-1-1 0 0,1 10 0 0,-1-7 0 16,1 4 32-16,-4 3 6 0,0 3 2 0,0 0 0 15,0 0-44-15,0 0-9 0,0 0-2 0,0 0 0 16,0 0 32-16,7 0 0 0,0 3 0 0,-3 0 0 16,-1 0 0-16,4-3 0 0,-3 10 8 0,-1-7-8 15,1 6 0-15,3-5 10 0,-4 8-10 0,1-3 8 16,3 1-8-16,-4-1 10 0,5 4-10 0,-5-1 10 15,1 1-10-15,-1-1 8 0,-3 4-8 0,4-6 8 0,-4 2 5 16,3 7 1-16,-3-7 0 0,0 1 0 0,0 0-14 0,0-1 0 16,0-3 0-16,-3 1 0 15,3-4 0-15,0-6 8 0,0 0-8 0,0 0 0 0,0 0 12 0,0 0-4 16,0 0-8-16,0 0 12 0,3 0-12 0,4-3 0 0,-3-3 0 16,3-1 0-1,3 1-17-15,1 0-10 0,0-3-1 0,-1-1-1 16,4-2-116-16,0 2-23 0</inkml:trace>
  <inkml:trace contextRef="#ctx0" brushRef="#br0" timeOffset="19075.459">13123 6640 1552 0,'-14'3'44'0,"4"0"10"0,-1-3-43 0,4 0-11 0,-4 0 0 0,1 7 0 16,-1-4 53-16,1 0 9 0,-1-3 2 0,-3 6 0 16,0 1 0-16,3-7 0 0,4 6 0 0,-3 0 0 15,3-3-16-15,7-3-2 0,-4 6-1 0,-3 1 0 16,0-1-29-16,3 0-7 0,4-6-1 0,-3 7 0 15,-1 2-8-15,1 0 0 0,-1 4-12 0,4-1 12 16,0-2-9-16,0 6 9 0,4-4 0 0,-1 1 0 16,4 5 8-16,0-5 9 0,1 0 2 0,2-1 0 15,1-3-29-15,3 1-6 0,0-4 0 0,0 0-1 16,0-6 17-16,-3 0 0 0,3-6-8 0,0 0 8 16,0-4 0-16,0-2 0 0,0-1 0 0,0-5 9 15,-3 5-9-15,0-9 12 0,-1 10-12 0,-3-10 12 16,0 6-12-16,-3 0 0 0,-1 1 0 0,1 2 8 15,-4 0-8-15,0 1 0 0,-4-1 9 0,4 4-9 16,-3-4 0-16,-1 7 9 0,1 0-9 0,-4-4 0 16,7 10 0-16,0 0 0 0,0 0 0 0,0 0 0 15,-7 10 0-15,3-1 0 0,1 4 0 0,-1 3 0 0,1 5 0 16,-1 1 0-16,4 0 0 0,0 7 0 0,0-1 0 0,4 3 0 16,-4 1 0-16,3 2 0 0,1 1 0 0,-1-1 0 15,4 4 0-15,0-1 0 0,-3 1 0 16,3 3 0-16,0-1 0 0,-4 4 0 0,4-6 0 0,0 3 0 0,1 0 0 15,-5-1 0-15,1-2 8 0,-1 0-8 0,1-1 0 16,-4-2 0-16,3-10 0 0,-3 9 0 0,0-6 0 16,0-2 0-16,0-1 8 0,-3-3-8 0,3 3 0 0,-4 0 0 15,4 0 0-15,0-13 0 0,-3 7 0 0,3-6 0 16,-4-1 0-16,1-9 0 0,-1 10 0 0,4-13 10 16,0 0-18-16,-7 0-4 0,-4-3-1 15,4-7 0-15,-3 7-34 0,-1-9-6 0,-3 2-2 16,3-5 0-16,-3-4 27 0,0-3 6 0,-3-3 1 0,-1 0 0 15,4-4-18-15,0-2-3 0,-4 0-1 16,4-1 0-16,-4 1 27 0,4 0 6 0,-3 6 1 0,2-4 0 16,1 7 9-16,4-3 12 0,-1 0-2 0,4 3-1 15,0 4-109-15,4-4-23 0,3 9-4 0</inkml:trace>
  <inkml:trace contextRef="#ctx0" brushRef="#br0" timeOffset="19598.955">13480 6609 1241 0,'0'0'25'0,"0"0"8"0,-4 3-33 0,1 9 0 0,-1 1 0 0,4-4 0 15,-3 10 97-15,3 0 13 0,0 0 2 0,0-3 1 16,3 12-37-16,-3-9-8 0,0 3-2 0,0 3 0 16,4-3-31-16,-4 3-7 0,0-3 0 0,0-4-1 15,3-2 1-15,1 0 1 0,-1-1 0 0,-3 1 0 16,4-6-17-16,-1 2-3 0,-3-9-1 0,0 7 0 15,0-7-8-15,0 6 0 0,0-9 0 0,0 0 0 16,0 0 15-16,0 0-3 0,0 0 0 0,0 0 0 0,0-9 7 0,4-4 1 16,-4 1 0-16,0-1 0 0,3 1-20 0,-3-1-9 15,-3-3 1-15,3 1 0 0,0-1 8 0,0 0 11 16,0 1-3-16,0-1 0 0,0 0-8 0,0 1-14 16,0-1 3-16,0 0 1 0,0 1 0 0,0-1 0 15,0 0 0-15,0 1 0 0,0 2 2 0,0 0 0 16,0 4 0-16,0-3 0 15,0 12 8-15,3-7-8 0,-3 7 8 0,0 0-8 16,0 0 0-16,0 0 0 0,0 0 0 0,7-6 0 0,4 3-7 0,-4-7-1 16,-7 10 0-16,11 0 0 15,-4-3-12-15,3 0-2 0,4 0-1 0,0 0 0 16,1 3-20-16,2 0-4 0,-3 0-1 0,0 0 0 16,4 0-132-16,-4 0-26 0</inkml:trace>
  <inkml:trace contextRef="#ctx0" brushRef="#br0" timeOffset="20143.405">13959 6719 802 0,'0'0'22'0,"0"0"6"0,0 0-28 0,0 0 0 0,0 0 0 0,0 0 0 16,0 0 99-16,0 0 13 0,-3 9 4 0,-1 0 0 0,4-9-36 0,0 0-8 16,0 4 0-16,0-4-1 15,4 6-22-15,-4-6-4 0,3 6-1 0,-3-6 0 0,4 9-10 0,3-5-2 16,-3 2-1-16,6-3 0 0,-6-3-8 0,3 3-2 16,-7-3 0-16,10 0 0 0,1 0-6 0,-4 0-2 15,4-3 0-15,-4 0 0 0,0-3-13 16,0 6 8-16,-4-7-8 0,4 1 0 0,-3 0 10 0,-4 6-10 15,0 0 10-15,3-6-10 0,1 2 0 0,-4 4 0 16,3-6 0-16,-3-6 0 0,0 8 0 0,-3-5 0 16,3 3 0-16,-4-1 0 15,1-2 0-15,-1-3-15 0,-3 5 2 0,0-2 0 16,0-1 4-16,0 7 1 0,-4 0 0 0,-3-3 0 0,4 3 8 16,-4-4 0-16,-4 4 0 0,0 0 0 0,4 3 0 15,-3 0-10-15,-1 3 10 0,0 0-10 0,4 10 19 0,-3-4 4 16,2 4 1-16,1 0 0 0,0 8-14 15,4-2 0-15,-1 3 0 0,4 3-10 0,0 0 10 0,0 1 0 0,3-5 8 0,-3 5-8 16,4-8 12-16,3 1-1 0,-4 0-1 0,4-3 0 16,4-4 24-16,-4 7 5 0,7-6 1 0,-4-4 0 15,4 4-5-15,4-7-1 0,0 0 0 0,-1 0 0 16,4 1-16-16,0-4-3 0,4 0-1 0,3-3 0 16,0 0-14-16,1 0 0 0,-1-3 8 0,0-4-8 15,0 1-48-15,4-3-12 16,-1 3-2-16,-2-4-1 15,-1-2-52-15,0-1-10 0,4 0-3 0,-8 1 0 0</inkml:trace>
  <inkml:trace contextRef="#ctx0" brushRef="#br0" timeOffset="20646.339">14266 6693 1332 0,'-7'-9'37'0,"7"9"10"15,0 0-38-15,0 0-9 0,0 0 0 0,0 0 0 16,0 0 36-16,0 6 6 0,0-3 1 0,4 10 0 16,-1 0 9-16,1-1 3 0,-1 4 0 0,1-1 0 0,3 4-19 0,0 0-3 15,-3 0-1-15,-1-3 0 0,4 6-16 0,-3-4-4 0,-1 1-1 16,1 0 0-16,-1 0-2 0,1-4 0 0,-4 1 0 0,0-3 0 16,3-1-1-16,-3-2-8 0,0-1 12 0,0-9-4 15,0 0 1-15,0 0 0 0,0 0 0 16,0 0 0-16,0 0 20 0,0-6 4 0,0-7 1 0,0 4 0 15,0-4-25-15,0-2-9 0,4-4 0 0,-4 3 9 16,0 0-9-16,3-2 0 0,-3-4 0 0,4 3 0 16,-4-3 0-16,3 0 0 0,-3 0 0 0,4 0 0 15,-4 10-18-15,3-4 4 0,1 3 1 16,0 4 0-16,3-1 13 0,-4 1 0 0,-3-3 0 16,4 8 0-16,-1 1 0 0,-3 3 10 15,4-6-2-15,-4 6 0 0,7-3-8 0,-4 0-11 0,4-4 3 0,0 4 0 16,0 0 8-16,4 3 0 0,0-3 0 0,-1 3 0 15,1 0 0-15,-1 0 0 0,1-3 0 0,0 3 0 16,3 3 0-16,-4 0 0 0,4 0 0 0,0 0 0 16,1 7-9-16,-5-1 9 0,4 4-10 0,-3 2 10 15,-1-2-8-15,-3 9 8 0,1 3 0 0,-1-3-9 16,-4 3-4-16,1-3-1 0,-4 3 0 0,0 0 0 16,0-3-22-16,0 0-4 0,-4-3 0 0,4 0-1 15,-3-4 33-15,-1 1 8 0,4-3 0 0,0-1 0 16,0-6-53-16,0 1-9 0,0-1-2 0,0-6-409 15,4 0-83-15</inkml:trace>
  <inkml:trace contextRef="#ctx0" brushRef="#br0" timeOffset="21321.134">15071 6665 1094 0,'-18'-12'23'0,"11"5"5"0,0 7-28 0,3 0 0 0,4 0 0 0,-7 0 0 16,7 0 81-16,0 0 11 0,0 0 3 0,0 0 0 15,-7 0 1-15,7 0 1 0,0 0 0 0,0 0 0 16,-3 0-77-16,3 0-20 0,-4 10 0 0,1-1 0 16,-4-2 0-16,0 5 0 0,0-3 0 0,-4 4 0 0,0 0 0 0,4 5 0 15,-3-2 0-15,-1 6 0 0,1-9 0 0,-1 12 0 16,0-7 0-16,-3-2 0 15,4 6 57-15,3-3 8 0,-4 0 2 0,8-4 0 0,-5 1-26 0,5-3-5 16,-1-1 0-16,4 1-1 0,0-4-18 0,0 4-3 16,4-4-1-16,3 0 0 0,0 1 20 0,4-1 4 15,-1-2 1-15,4-1 0 0,0 0 1 0,1 0 0 16,-5-2 0-16,4-1 0 0,0 0-31 0,4-6-8 16,0 0 0-16,-1-1 0 0,1-2-12 0,-4 0-4 15,4-7-1-15,-4 4 0 0,0-4 9 0,-4-2 8 0,1-1-12 16,-4 0 12-16,4-3-18 0,-4 4 3 15,-4-1 1-15,1-6 0 16,-1 6-26-16,-6-2-6 0,3-1-1 0,-7 0 0 0,3-3 21 0,-6 6 4 16,-1-2 1-16,0-7 0 0,-3 9 21 15,0-3-11-15,-3 6 11 0,3-2-8 0,-4-4-9 0,4 6-2 0,-4 1 0 16,0 2 0-16,1 7 53 16,-1 3 10-16,4-1608 3 0,4 3226 0 0,-5-1609-47 0,5 4 0 15,-1 2-10-15,4 4 2 0,-3 0 8 0,3 9-8 16,-4-3 8-16,7 4-8 0,1-4 8 0,-1 3-8 0,4-3 8 15,0 0-8-15,0 0-10 0,4-3-2 0,-1 0 0 0,4-3 0 16,1 0-44-16,-1-4-8 0,3-2-3 16,4-4 0-16,0 1-42 15,1-7-9-15,16-3-2 0,-6 0 0 0</inkml:trace>
  <inkml:trace contextRef="#ctx0" brushRef="#br0" timeOffset="21773.864">15371 6687 1337 0,'0'0'28'0,"0"0"6"0,-8 6-34 0,1 1 0 0,0-1 0 0,4 3 0 16,-4-5 109-16,3 11 15 0,1-8 4 0,-1 5 0 16,-3-3-48-16,4 1-8 0,-1 2-3 0,1-2 0 15,-1 2-37-15,1-5-7 0,3 8-1 0,-4-2-1 16,4-7-14-16,4 7-9 0,-4-1 12 0,3 1-12 16,1 2 10-16,-1-2-10 0,4 3 8 0,0-4-8 15,0 1 0-15,0 2 0 0,0-5 8 0,0-1-8 16,8 4 8-16,-8-4 0 0,3-3 0 0,-3-2 0 15,4-1 8-15,-1-3 0 0,-3 0 1 0,4 0 0 16,0-3-17-16,-1-1 0 0,1 1 0 0,-1 0 0 16,4-6 0-16,-6 6 0 0,2-7 0 0,-3 4 0 15,4-3 23-15,-4-4 1 0,0 4 0 0,0-4 0 0,-4 1-24 16,1-1 0-16,0-6 0 0,-1 7 0 0,4-4-17 0,-3-3 1 16,-1 7 1-16,-3-1 0 15,4-3-25-15,-1-2-4 0,-3 5-2 0,0-9 0 16,4 10-85-16,-4-10-17 0,0 9-3 0</inkml:trace>
  <inkml:trace contextRef="#ctx0" brushRef="#br0" timeOffset="22056.462">15826 6737 1389 0,'0'0'30'0,"0"4"6"0,-4 8 2 0,1 1 2 0,3-1-32 0,-4-2-8 0,1 2 0 0,-1 1 0 16,0 2 26-16,4 1 3 0,-3-3 1 0,-1 2 0 15,4-2 26-15,-3-4 4 0,3 4 2 0,-4 2 0 16,4-5-48-16,0-1-14 0,0 1 0 0,0-1 8 15,0 0-8-15,0-2 0 0,0-7 0 0,0 0 0 16,0 0-10-16,4 6-3 0,-4-6-1 0,0 0 0 16,0 0-172-16,3 0-34 0</inkml:trace>
  <inkml:trace contextRef="#ctx0" brushRef="#br0" timeOffset="22290.316">15635 6157 775 0,'-3'7'32'0,"-1"2"-32"15,4-6 74-15,0 6 8 16,0 1 2-16,4-4 0 0,-4 0-16 0,3 1-4 15,1-1 0-15,-1-3 0 16,4-3-51-16,0 0-13 0,4 0 0 0</inkml:trace>
  <inkml:trace contextRef="#ctx0" brushRef="#br0" timeOffset="22650.746">16030 6063 851 0,'0'10'36'16,"-3"-1"-36"0,3 4 109-16,3-4 15 0,-3 3 4 0,4 1 0 15,-1 0-52-15,1 2-9 0,3 1-3 0,-4 6 0 16,4-3 0-16,-3 3 0 0,3 6 0 0,0 0 0 15,0 3-51-15,0-2-13 0,0 2 0 0,0-3 0 16,-3 7 49-16,3-1 7 0,-4-2 2 0,4 2 0 16,-3-3-42-16,-4 4-8 0,4-7-8 0,-1 4 12 0,-3-1-12 0,0 0 0 15,0 1 0-15,0-1 0 16,-3-3 0-16,3-6 0 0,-4 6 0 0,4-3 0 16,-4-6 0-16,1 0 0 0,3-3 0 0,-4-1 0 15,4-5-15-15,-3-1-5 0,3-9 0 0,0 0-1 16,0 0-18-16,0 0-3 0,0 0-1 0,0 0 0 15,0 0-17-15,3-6-3 0,-3-3-1 0</inkml:trace>
  <inkml:trace contextRef="#ctx0" brushRef="#br0" timeOffset="23042.692">16372 6066 1241 0,'-3'10'25'0,"-1"-4"8"0,1 7-33 0,-1-1 0 0,4 1 0 0,-3-4 0 15,3 4 78-15,-4 2 9 0,4-5 1 0,0-1 1 16,0 13 19-16,0-3 4 0,0 0 1 0,0 6 0 15,4-3-78-15,-4 3-16 0,3-3-3 0,1 3-1 16,-1-3 25-16,1 9 6 0,-1-3 1 0,-3 4 0 0,4 2-25 0,-4-6-5 16,3 7-1-16,1-4 0 15,-4 4-16-15,4 2 0 0,-1-2 0 0,-3 3 0 16,0-4 0-16,4 1 0 0,-4-4 0 0,0 3 0 16,3-5 0-16,1-1 0 0,-1-6 0 0,-3 6 0 15,4-9 0-15,-4 3 0 0,0-3 0 0,-4-4 0 16,4-2 0-16,4-1-9 0,-4-2 1 0,0-1 0 15,3-3-29-15,-3-6-6 0,0 0-1 0,4 0 0 16,3-6-76-16,-4-3-15 0,4-4-3 0</inkml:trace>
  <inkml:trace contextRef="#ctx0" brushRef="#br0" timeOffset="23573.417">16609 6788 1337 0,'0'9'56'0,"3"4"-44"16,-3-4 69-16,4 3 15 0,-1-2 2 0,1-4 1 15,-1 7-33-15,1-7-6 0,-1 0-2 0,1 0 0 16,0 1-26-16,3-4-4 0,0 0-2 0,0 0 0 15,0-3-14-15,0 0-2 0,0-3-1 0,3 0 0 16,-3 0 22-16,4-4 4 0,0-2 1 0,-1 0 0 16,1-4-27-16,-1 1-9 0,1 2 0 0,0-2 9 15,-1-4-9-15,1 3 0 0,-4 1 0 0,0-7 0 16,0 7 0-16,-4 2 0 0,1-2 0 0,-4-1 0 16,4 0-29-16,-4 7-8 0,0-3-2 0,0-1 0 15,-4 1 24-15,0-4 5 0,1-2 1 0,-4 2 0 16,3 1-37-16,-3 2-7 0,0-2-2 0,0 5 0 0,0 1 55 0,-3 0 0 15,2 3 0-15,1 3 12 0,-3 3-12 0,-1 3 0 16,1 0-10-16,-1 7 10 0,4-4 0 0,-4 10-9 16,1-3 9-16,3-4 0 0,-4 10 0 15,1 0 0-15,3-6 9 0,-4 9-9 0,4-3 0 0,-4 0 0 16,4 0 0-16,0 0-12 0,0-6 12 0,4 9 0 16,-1-7 0-16,1-2 0 15,3 3 0-15,-4 0 0 0,4-4 0 0,0 1 0 0,0-3 0 16,4-1 0-16,-1 1 0 0,1-4 0 0,-1 4 19 0,4-1 6 15,0 1 2-15,0-4 0 0,4 1-15 0,3-1-2 16,-3-3-1-16,3 1 0 0,0-1-9 0,0 0 0 16,4-3 0-16,-4 0 0 0,7 1-81 15,-3-1-19-15,3-3-3 0</inkml:trace>
  <inkml:trace contextRef="#ctx0" brushRef="#br0" timeOffset="33887.624">11860 6637 1272 0,'0'0'36'0,"-7"3"8"0,7-3-35 0,-10 0-9 0,6 3 0 0,4-3 0 16,-7 3 57-16,7-3 10 0,-7 0 1 0,7 0 1 16,-7 0-12-16,7 0-2 15,0 0-1-15,-11 0 0 16,4-3-17-16,4 0-3 0,-4-3-1 0,0 3 0 0,3-4-21 0,-3 4-4 0,4 0 0 0,-4-3-8 16,7 6 0-16,-7 0 0 0,0 0-12 0,-4-3 3 15,4 3 9-15,0 3 0 0,0-3 0 0,0 0 0 16,0 6-12-16,-4-3 4 0,4 0 0 0,-4 7 0 15,4-1 8-15,-3 1 0 0,-1-4-9 0,1 3 9 16,3 1 8-16,-1 2 5 0,1-2 2 0,0 2 0 16,4-5-15-16,-4 8 0 0,7-8 0 0,-4 5 0 15,4-3 0-15,0 1 0 0,-3-4 0 0,3 4 0 16,0-1 0-16,0-6 0 0,0 10 0 0,0-4 0 16,3 0 0-16,1 1 0 0,-1-4 0 0,1 4 0 0,-1-1 0 15,1 0-16-15,-1 1 3 0,1-1 1 16,-1 1 12-16,5-7 0 0,-5 6 0 0,4-3 0 0,0-2 0 0,4-1 0 15,-1-3 0-15,1-3 0 0,7-7 0 0,-4 1 0 16,-4 6 0-16,1-7 0 0,3 1 0 0,0-4 0 16,0 1 0-16,0-4 10 15,0 0-2-15,1 1 0 0,-1-1 0 0,-4-3 0 16,4 3-8-16,0 1 0 0,-3 2 0 0,0-2 0 16,-1 2 0-16,1 0 0 0,-1 1 0 0,-3 3 0 15,0-4 0-15,1 10 0 0,-5-7 0 0,1 7 0 16,-1-3 0-16,-3 0 0 0,0-1 0 0,0 1 0 0,0 0 12 15,-3 3-2-15,-1 0-1 0,4 3 0 0,0 0-9 16,-7-7 10-16,0 7-10 0,7 0 10 0,-7 7-10 0,0-1 0 16,0-6 0-16,0 12 8 0,3-2-8 0,1 2-9 15,-1 7 9-15,4 0-13 16,0 0 13-16,0-3 0 0,4 6 0 0,-1-1-9 0,4 1 9 0,4-6 0 16,-1 6-9-16,1-3 9 0,3 0 0 0,-3-4 0 0,6 1 0 0,-3 0 0 31,8-4-29-31,-5-2-8 0,1-1-2 0,3-6-477 0,0-3-96 0</inkml:trace>
  <inkml:trace contextRef="#ctx0" brushRef="#br0" timeOffset="34964.848">18313 6540 1265 0,'0'0'36'0,"0"0"8"0,0 0-36 0,0 6-8 0,7 0 0 0,-4 1 0 16,1-1 0-1,-1 0 0-15,-3-6 0 0,0 0 0 0,0 3 44 0,0-3 8 0,0 0 0 0,0 0 1 16,0 0-9-16,0 3-3 0,4 7 0 0,-4-10 0 15,0 0-13-15,0 0-2 0,0 0-1 0,0 0 0 16,0 0 12-16,0 6 3 0,3 0 0 0,-3-6 0 16,0 0-32-16,0 0-8 0,0 0 0 0,0 0 0 15,0 0 0-15,0 0 0 0,0 0 0 0,0 0 0 16,0 0 0-16,0 0 0 0,-3 7 0 0,3-7 0 16,0 0-24-16,0 0-5 0,0 0-2 0,-7 0 0 15,0-7 20-15,-4 7 11 0,1-6-12 0,-5 0 12 16,-2-4 0-16,3 4 0 0,-4-3 0 0,4-1 0 15,-4 10 0-15,1 0 0 0,-1-6 0 0,-3 6 0 16,3 3 0-16,-3 0-8 0,3 4 8 16,-3-1 0-16,4 6 0 0,-5 7 17 0,5-3-3 0,-4 3-1 15,7 3-13-15,-1 3 0 0,1 0 0 0,4 3 0 16,3-6 0-16,0 6 0 0,3-3 0 0,4 0 0 0,0-3 0 16,4 0 11-16,3-3-11 0,-4 6 10 15,8-3 4-15,-1 0 1 0,4 0 0 0,-3 0 0 16,7-3 6-16,-4-3 2 0,0 2 0 0,4-8 0 0,-4-1-3 0,0-6 0 15,3 7 0-15,-2-7 0 0,2-3-20 0,-3 6 8 16,4-6-8-16,-4 3 0 0,4-3-13 0,-4 0-7 16,-4-3-2-16,4-3 0 15,4 0-18-15,-4-4-4 0,4-2-1 0,-4-1 0 16,0-6-35-16,4 7-6 0,-1-10-2 0,1 3-577 0</inkml:trace>
  <inkml:trace contextRef="#ctx0" brushRef="#br0" timeOffset="35754.914">18503 5630 1362 0,'-3'7'38'0,"-4"-1"10"16,3-3-39-16,1 3-9 0,-1 1 0 0,0-1 0 15,1 0 62-15,3 10 10 0,-4-4 3 0,4 7 0 16,4 0-23-16,-1 6-4 0,1 0 0 0,3 10-1 0,-3-1-16 15,6 4-3-15,1 6-1 0,-4 0 0 0,3 3-8 0,-3 0-2 16,1 3 0-16,2 0 0 0,-3 3-6 16,-3-2-2-16,3-4 0 0,-4 3 0 0,1-3-9 0,-1-3 10 15,1 0-10-15,-4-4 10 16,0 7-10-16,0-9 10 0,0-3-10 0,0-1 10 0,-4-3 9 0,4-2 1 0,-3-1 1 0,-1-3 0 16,4-9-11-16,0 2-2 0,-3-2-8 0,3-3 12 15,-4-1-12-15,4-6 11 0,0 1-11 0,0-1 10 16,0-6-10-16,0 0 0 15,0 0 9-15,0 0-9 0,0 6 0 0,0-6 8 0,0 0-8 0,0 0 0 16,0 0 0-16,0 0 0 0,0 0 0 0,0 0 0 16,0 0-16-16,0 0 1 0,0 0 1 0,0 0 0 15,0 0 5-15,0-6 1 0,-3-3 0 0,3-1 0 16,0 4 8-16,-4 0 0 0,4-1 0 0,0-2 0 16,-3 0 0-16,3-1 0 0,0-2 0 0,0 5 0 15,3 1 8-15,-3-3-8 0,4-4 8 0,-4 10-8 16,3-6 0-16,1-4-10 0,-1 0 1 0,1 4 0 15,3-3 9-15,0 2-10 0,0-2 10 0,0 5-10 16,4-2 10-16,-1-1 0 0,1 1 0 0,-4 3-8 16,3-4 8-16,-3 1 0 0,1 6 0 0,2-7 0 15,-3 10 0-15,4-3-8 0,-1 3 8 0,-3-3 0 16,0 3 0-16,0 3 16 0,1 0-3 0,-1-3 0 16,3 10-26-16,-3-7-6 0,0 6-1 0,0-5 0 15,0 8 20-15,-3-6-10 0,-1 4 10 0,5-4-8 16,-5 7 8-16,4-4 0 0,-3 4-9 0,3-1 9 15,0 1 0-15,0 2 0 0,0 1 12 0,0 0-4 16,-4 2 0-16,-3 4-8 0,4 0 12 0,-4-3-4 16,-4 6-8-16,1-3 0 0,-1 0 0 0,-3 3 0 15,4-3 12-15,-1 0 1 0,-3-6 0 0,4 6 0 0,-1-10-13 16,4 1 0-16,-3-4 0 0,3-9 0 16,0 0-42-16,0 0-11 0,0 0-3 0,0 0 0 15,3 0-38-15,4-3-8 0,0-3-2 0</inkml:trace>
  <inkml:trace contextRef="#ctx0" brushRef="#br0" timeOffset="36354.783">19371 6741 1443 0,'0'0'32'0,"0"0"6"0,0 0 2 0,0 0 0 16,0 0-32-16,0 0-8 0,-7 0 0 0,0 0 0 15,0-4 96-15,0 1 18 0,0-3 3 0,0 3 1 16,0-3-43-16,0 6-9 0,0-4-2 0,-4 1 0 16,4 3-16-16,-4-6-4 0,4 6-1 0,-3 0 0 15,-1-3-30-15,4 3-5 0,-4 3-8 0,4-3 11 16,-3 9-11-16,3 1 0 0,-4-1 0 0,4 4 0 15,0-1-11-15,0 1 11 0,-4 3-8 0,4-4 8 16,0 10-12-16,0-3 4 0,0 0 0 0,0 6 0 0,0-6 8 16,0-1 0-16,4 1 0 0,-1 0-8 15,4-3 8-15,-4-4 0 0,4 7 0 0,0-10 0 0,0 4 0 0,0-7 14 16,4 1-2-16,-4-7 0 0,0 0-12 0,4 6 0 0,-4-6 0 16,0 0 0-16,14 0 16 0,-7 0-2 15,3 0-1-15,1-6 0 16,3-4-4-16,-3 1-1 0,-1-4 0 0,4 1 0 0,-3-1 0 0,-1-3-8 15,1 1 12-15,-4-1-4 0,4 0-8 0,-4 1 0 0,0 2 0 16,-4 1 0-16,1-1-9 0,-1 4 9 0,1-4-12 0,-4 7 12 16,3 0-15-16,-3-1 4 0,0 1 1 0,0 6 0 15,0 0 10-15,0 0-8 0,0-9 8 0,0 9-8 16,0 0 8-16,0 0-13 0,0 0 5 0,0 0 8 16,0 0-29-16,0 0 1 0,0 0 1 0,0 12 0 15,0-6 17-15,0 4 10 0,0-4-12 0,0 7 12 16,0-1-8-16,4 1 8 0,-4 2 0 0,0 1 0 15,3 0 0-15,-3-1 0 0,0 4 0 0,0 0 0 16,4-3 0-16,-4 6 0 0,3-10 0 0,-3 7 0 16,4-3 0-16,-4-7 0 0,4 1 0 0,-1-4 0 15,1 3-18-15,3-2-3 0,0-4-1 0,0-3 0 16,3 3-80-16,1-3-16 0,0-3-3 0</inkml:trace>
  <inkml:trace contextRef="#ctx0" brushRef="#br0" timeOffset="36910.618">19509 6828 1022 0,'0'0'21'0,"0"0"5"0,-4 7-26 0,1 2 0 0,-5-6 0 0,5 7 0 16,-1-7 72-16,4-3 8 0,0 12 3 0,-3-2 0 16,3-4 11-16,-4 6 2 0,8-5 1 0,-8 5 0 15,4-2-53-15,0-1-10 0,0 0-2 0,-3 4-1 16,3 0 15-16,0-1 3 0,0 1 1 0,0-1 0 16,-4 1-26-16,4-1-4 0,0-2-2 0,0 2 0 15,0 1-7-15,-3-4-2 0,3 1 0 0,0-4 0 16,0-6-9-16,0 0 0 0,0 0 9 0,3 9-9 15,1-2 0-15,-4-1 0 0,3 3 0 0,1-6 0 16,-4-3 0-16,0 0 0 0,0 0-12 0,0 0 4 16,0 0-4-16,7 0-1 0,-4-3 0 0,5-3 0 15,-1 0 26-15,-4-7 6 0,1 1 1 0,3-1 0 16,0-3-20-16,-4 1 0 0,4-4 0 0,0 0 0 16,0 0 0-16,-3 0 0 0,0 1 8 0,3-1-8 15,-4 0 9-15,1 0-1 0,-1 3-8 0,1 4 12 16,-4-7-12-16,3 13 0 15,1-4 8-15,-1 1-8 0,-3 0 0 0,0 9 0 0,0-3-12 0,0 3 12 16,0 0-8-16,0 0 8 0,0 0 0 0,7 3 0 16,-3-3-23-16,3 12 3 0,0-6 0 0,-3 4 0 15,3 2 20-15,0-5 0 0,0 8 0 0,-4-5 0 16,4 5 0-16,0-2 0 0,0 0 0 0,0 2 0 16,0-2 0-16,-3 6 0 0,3-4 0 0,-3 4 0 15,3-6 0-15,-4 2 0 0,1-2 0 0,-1-1 0 0,1-2 12 16,-4-4 6-16,3 0 2 0,-3-6 0 15,4 7-48-15,-4-7-8 0,0 0-3 0,7 0 0 16,0-7-24-16,-4 1-5 0,4-3 0 0</inkml:trace>
  <inkml:trace contextRef="#ctx0" brushRef="#br0" timeOffset="37335.303">19978 5950 1337 0,'0'0'28'0,"0"0"6"0,0 0-34 0,0 0 0 0,0 0 0 0,0 0 0 15,0 0 73-15,0 0 8 0,0 0 2 0,0 0 0 16,0 0-9-16,0 0-2 0,0 0 0 0,-4 10 0 15,4-4-38-15,0 3-8 0,-3 4-2 0,3-1 0 16,0 10 6-16,0 0 1 0,0 7 0 0,0-1 0 16,3 0 12-16,-3 10 2 0,4-1 1 0,-4 4 0 15,3-3-46-15,1 6 0 0,-1-7-12 0,1 10 2 16,-1-3 30-16,4-6 5 0,-3-1 2 0,3 7 0 16,-3-6-27-16,-1 6 0 0,1 0 8 0,-1-7-8 15,1 1 0-15,3 0 0 0,-4-7 0 0,1 3 0 0,-1-5 8 16,1 2 0-16,-1-3 0 0,1 1 0 0,-4-4-8 15,0-3 0-15,3-4 0 0,-3-2 0 0,4 0 0 16,-4-1 0-16,4-2 0 0,-4-4 0 16,0 4-35-16,3-7-2 0,-3 0-1 0,4-2 0 15,-4-4-30-15,0 0-7 0,0 0-1 0,0 0 0 16,3 0-60-16,1-7-13 0,3-2-3 0</inkml:trace>
  <inkml:trace contextRef="#ctx0" brushRef="#br0" timeOffset="37621.892">19890 6656 851 0,'0'0'36'16,"0"0"-36"-1,0 0 124-15,0 0 19 0,0 0 3 0,0 0 1 16,0 0-38-16,0 0-7 0,0 0-2 0,0 0 0 15,0 0-38-15,7 0-8 0,0 0-2 0,0-3 0 16,3-4-9-16,-3 7-3 0,4-6 0 0,0 0 0 0,3 3-22 0,0-4-5 16,0-5-1-16,7 12 0 15,-3-6-3-15,3-1-1 0,0-2 0 0,0 6 0 16,4 0-8-16,0 3-11 0,-1 0 3 0,1 0 0 16,3 3-104-16,-7-3-20 0,4 3-4 0</inkml:trace>
  <inkml:trace contextRef="#ctx0" brushRef="#br0" timeOffset="38100.185">20408 6828 1267 0,'0'0'28'0,"-3"7"5"16,-1-1 2-16,4 0 1 0,-3 0-36 0,-1 1 0 0,1 2 0 0,-1-3 0 15,4 1 86-15,-3-1 10 0,3-6 3 0,-4 6 0 16,8 0-40-16,-4 1-8 0,3-1-2 0,-3-6 0 16,7 6-22-16,4-6-5 0,-4 3-1 0,0-3 0 15,3 0 2-15,1-3 0 0,0 3 0 0,-1-6 0 16,4 0-23-16,-3-1 0 0,-1-2 0 0,4 0 0 15,-6-4 0-15,2 4 0 0,1-4 0 0,-8 1 0 16,4 5 32-16,-3-2 1 0,3 0 1 0,-4-1 0 16,-3-2-54-16,4 8-12 0,-4-5-1 0,0 0-1 15,-4-4 55-15,4 7 11 0,-3 0 3 0,-1-1 0 16,1 1-56-16,-4-3-11 0,0 9-3 0,0-4 0 0,0 1 59 16,0 3 11-16,-4 3 2 0,0 1 1 0,1 8-38 0,-1-2 0 15,-3 2 0-15,0 10 0 0,3-3-10 0,1 0 10 16,-4 3-12-16,3 3 12 0,4-3-8 0,-3 0 8 0,2-4 0 15,1 1 0-15,4 3 0 0,3-3 0 16,0 0 0-16,0 3 9 0,0-3-1 0,3-1-8 0,4 1 12 0,1-3-4 16,2 6-8-16,1-10 0 0,-1 7 0 0,1-9 0 15,3-1 0-15,4 0-12 0,-1 4 0 0,1-7 1 32,3 0-65-32,4 1-12 0,-1-4-4 0</inkml:trace>
  <inkml:trace contextRef="#ctx0" brushRef="#br0" timeOffset="39812.179">22042 7042 1220 0,'0'0'34'0,"0"-7"9"0,0 1-35 0,0 0-8 0,0 6 0 0,-4-7 0 16,4 7 93-16,0 0 17 0,0 0 3 0,-4-6 1 15,4 6-31-15,-3-3-7 0,3 3 0 0,-7-6-1 16,0 6-31-16,0 0-5 0,-4-3-2 0,4 3 0 16,-3-3-23-16,-5-4-5 0,5 7-1 0,-4-6 0 15,0 6-30-15,0-3-6 0,-1 0-2 16,1 3 0-16,0 0 3 0,4 0 1 0,-4 0 0 0,3 0 0 16,0 3 11-16,1 0 3 0,3 3 0 0,-4 1 0 15,4-1 0-15,0 9 1 0,-4-2 0 0,4 0 0 16,4 2 11-16,-4-2-10 0,3-1 10 0,-3 7-10 15,4 0 10-15,3 3 0 0,-4 3 0 0,4-3-8 16,0 3 20-16,0-3 5 0,0-3 1 0,0-4 0 16,0 4 2-16,0-6 1 0,4-1 0 0,-4-2 0 15,7-4-9-15,-4-6-1 0,8 9-1 0,-1-9 0 16,-3-9 1-16,4 6 0 0,3-10 0 0,0-5 0 16,4-1-1-16,0-6 0 0,3-7 0 0,7-5 0 15,-3-4-10-15,3-6 0 0,0-3 0 0,0-7 8 16,1 4-8-16,-5-4 0 0,-3 1 0 0,1 0-11 0,-8-4 3 15,3 10 0-15,-6 0 0 0,-4-4 0 0,0 14 8 16,0-4-10-16,-3 0 10 0,-1 3-10 0,-3 0-1 0,-3 10 0 16,-1-4 0-16,1 4 0 0,-1 3-1 0,1 0 0 15,-1 9 0-15,-3-3 0 0,3 3 12 16,-3 6 0-16,4-2 0 0,-1 2 0 16,1 4-11-16,-1-1 11 0,1 4-13 0,-1 0 5 0,4 6 8 0,0 0 0 15,0 0 0-15,0 0 0 0,0 0 0 0,0 0 0 0,-3 3 0 0,-4 6 0 31,3 1-30-31,1-1-1 0,-1 7 0 0,0 3 0 0,1 6 31 0,-4 3 0 0,3 7 0 16,1-1 0-16,-1 1 0 0,1 2 0 0,-1 7 0 0,1-3 0 16,-1 3 11-16,-3 3 1 0,4-3 1 0,-1 6 0 15,-3-3 6-15,3 0 1 0,1 0 0 0,-4 3 0 16,3-9 1-16,1 0 1 0,-1-7 0 0,1 7 0 16,-1-7-10-16,1-2-3 0,3 2 0 0,-4-5 0 15,4-4-9-15,0-3 0 0,0-7 0 0,0 1 8 16,4 3-8-16,6-4 0 0,-3 4 0 0,4-3 0 15,0-4 0-15,-1 1 0 0,1 0 0 0,-1-1-11 16,4-3-20-16,-3-2-4 0,3-1-1 16,-3 0 0-16,3-3-136 0,-4 1-28 0</inkml:trace>
  <inkml:trace contextRef="#ctx0" brushRef="#br0" timeOffset="40411.091">22348 6900 1267 0,'0'0'28'0,"0"0"5"0,0 0 2 0,0 0 1 0,0 0-36 0,0 0 0 0,0 0 0 0,0 7 0 15,0 2 58-15,4 1 5 0,0 2 1 0,3 1 0 16,-4-4-28-16,4 4-6 0,0-4-1 0,7-3 0 16,-3 7-4-16,0-4-1 0,-1 1 0 0,1-4 0 15,3-3-1-15,-4 0-1 0,1-3 0 0,0 0 0 16,-1 0-5-16,-3-6-1 0,4 3 0 0,-4-4 0 15,-4-2 4-15,4 3 0 0,-3-7 0 0,-4 10 0 16,3-6-6-16,-3-1-1 0,0 4 0 0,-3-3 0 16,3-1-5-16,-4 7 0 0,1-6-8 0,-4 2 12 15,3 1-12-15,-3-3-8 0,0 2 8 0,0 1-13 16,0 0 13-16,-4 0 0 0,4-1 0 0,-3 1 10 16,3 6-10-16,-4-3-16 0,1 3 4 0,3 3 1 15,-4 0 2-15,4 0 0 0,0 0 0 0,-4 7 0 16,4-4-2-16,0 4 0 0,0 2 0 0,-3 1 0 15,2-1-17-15,1 1-4 0,0-1-1 0,0 4 0 16,0 0 42-16,4-1 9 0,-4 4 2 0,3-6 0 16,1 2-32-16,3-2-7 0,-4-4-1 0,1 4 0 0,6-1 44 15,1 1 8-15,-1-4 1 0,4 4 1 16,0 3-14-16,0-4-2 0,4 1-1 0,-1-1 0 16,1-2-9-16,0-4-8 0,3 3 9 0,0-6-9 0,0 7 8 15,0-7-8-15,0 3 0 0,0-3 0 0,0-3-11 0,1-3-8 16,-1-3-1-16,-4 3-1 15,4-7-29-15,-3 7-6 0,-1-3 0 0,1 0-1 0,0-4-143 16,-1-2-29-16</inkml:trace>
  <inkml:trace contextRef="#ctx0" brushRef="#br0" timeOffset="41208.18">22659 6835 649 0,'0'0'13'0,"0"0"4"15,0 0-17-15,3 9 0 0,-3-6 0 0,4 10 0 16,3-4 97-16,-3 0 16 0,3 7 3 0,0-3 1 16,0-1-42-16,3 1-9 0,-3-4-2 0,4 10 0 15,-4-6 0-15,-3 2 0 0,3-2 0 0,-4 2 0 16,1 1 0-16,3-3 0 0,0 2 0 0,-4 1 0 15,1-3 0-15,-4-1 0 0,0 1 0 0,0-4 0 16,0 4-28-16,0-7-5 0,-4 10-2 0,4-7 0 16,0 0-10-16,-3-2-3 0,3-1 0 0,0-6 0 0,0 0-16 0,0 6 10 0,0-6-10 0,0 0 8 15,0 0 4-15,0 0 1 0,0 0 0 0,0 0 0 16,0 0 3-16,0-6 1 0,3-7 0 0,1 7 0 16,-4-3-25-16,0-4-6 0,3 4-1 0,1-7 0 15,-4 4 24-15,3-4 5 0,1 0 1 0,-1-3 0 16,4 4-24-16,-3-4-5 0,0 3-1 0,-1-6 0 15,4 10 3-15,-3-4 1 16,-1 3 0-16,4-2 0 0,-7 5 11 16,4-5-12-16,-1 8 12 0,4-2-12 0,-3 0-28 15,-1 2-5-15,1 1-2 0,-1 3 0 0,-3 3 47 0,0 0 0 0,8-6 0 16,-8 6 10-16,10 6-19 0,-3-3-4 0,4 0-1 16,-4 3 0-16,0 1 14 0,0-4-12 0,4 3 12 0,-4 4-12 15,-4-1 12-15,4 4 0 0,-3-4 0 0,-1 3 0 16,1 4 13-16,-1 0 3 0,1 0 0 0,-1-1 0 15,-3 1 3-15,4 0 1 0,-4-1 0 0,0-2 0 16,-4-1-2-16,4-2 0 0,-3-7 0 0,-1 6 0 16,4-9-10-16,0 10-8 0,0-10 9 0,-3 6-9 15,3-6 0-15,0 0 0 0,0 0 0 0,0 0 0 16,0 0 0-16,0 0 0 0,0 0 0 0,0 0 0 16,0 0 8-16,0 0 0 0,7-6-8 0,-4 3 12 15,1-7-12-15,3 1 0 0,-4-1 0 0,4-2 0 16,-3 2 0-16,0-2 0 0,-1-1 0 0,1 4 0 15,3-1 0-15,-4 1 0 0,4 0 0 0,-3-1 0 16,-1 4 0-16,1 0 0 0,-1-4 0 0,1 7 0 16,-4 3 0-16,3-9 0 0,-3 9 0 0,4 0 0 15,-4 0-12-15,7 0 12 0,0-3-12 0,-7 3 12 16,4 3-10-16,3-3 10 0,0 9-8 0,0-3 8 16,-4 1-36-16,1 2-3 0,3 1 0 0,-4-4 0 15,1 9 63-15,-1-5 12 0,1-1 2 0,-4 4 1 0,3 6-31 16,1-7-8-16,0 4 0 0,3 0 0 0,-4-4 0 0,1 1 11 15,-1-7-11-15,4 10 12 0,-3-7-12 0,-4 0 0 16,3 4 0-16,1 3 8 0,-4-7-8 0,0 0 0 0,3 1 0 16,-3-1 0-16,0 1-43 15,4-7-1-15,-1 3 0 0,1-3 0 0,-1 3-16 0,1 1-3 16,0-4-1-16</inkml:trace>
  <inkml:trace contextRef="#ctx0" brushRef="#br0" timeOffset="41809.273">23611 6922 1094 0,'0'0'46'15,"0"0"-37"1,-3-6 95-16,-1-3 20 0,1 6 3 0,3 3 1 16,-7-4-17-16,7 4-3 0,0 0-1 0,-4-6 0 15,4 6-69-15,-10 0-14 0,3-3-2 0,0 6-1 16,-4-3-21-16,0 10 0 0,1-7 0 0,-4 9 0 16,3-2 0-16,-3 2 0 0,3 1 0 0,-3 6 0 0,4-4 0 0,-4 4 0 15,3 0 0-15,0 0 0 0,-3-4 0 0,4 1 0 0,-1-3 0 0,4 2 0 16,0-5 0-16,4 2 0 0,-1 1 0 15,0-4 0-15,4-3 15 16,0 4 1-16,0-10 1 0,4 6 0 0,0 0 9 0,3 1 2 16,-4-1 0-16,8-6 0 0,-4 6-11 0,0-3-1 15,0-3-1-15,0 0 0 0,4-3-15 16,-1-3 11-16,1 3-11 0,-1-7 10 0,4 4-10 0,0 0 0 0,1-4 0 16,-1-2 0-16,0-1 0 0,-4 7 0 0,1-6 0 15,-4-4 0-15,0 3 0 0,-3 1 0 0,-1 2 0 0,1-2 0 16,-4-1 0-16,3 7 0 0,1-3 0 0,-4-1 0 15,0 1-8-15,0 6-4 0,0-7-1 0,0 10 0 16,0 0 13-16,0 0-9 0,-4 0 9 0,4 0-8 16,0 0 8-16,0 0 0 0,0 0 8 0,-7 0-8 15,7 0 0-15,0 0 0 0,-7 0 0 0,0 7 0 16,0-1 0-16,3 0-8 0,1 0 0 0,-1 4 0 16,1-1 8-16,3 1 0 0,0 2 0 0,0-2 0 15,0 2 0-15,3-6 0 0,1 7 0 0,-1-4 0 16,1 1 0-16,3-1 0 0,-3-3 0 0,-1 7 0 15,4 3 0-15,-3-7-8 0,-1-1611 8 0,1 3223-8 16,3-1612-25-16,-4-3-5 0,4 4-1 0,4-4 0 16,0 0 15-16,-1-6 2 0,4 10 1 0</inkml:trace>
  <inkml:trace contextRef="#ctx0" brushRef="#br0" timeOffset="42129.919">23890 6998 1183 0,'0'0'33'0,"0"9"8"0,0 4-33 0,0-1-8 0,-3 1 0 0,3-1 0 15,-4 1 81-15,4-4 15 0,-3 4 2 0,-1-1 1 16,4-2-30-16,0-1-5 0,-4-3-2 0,4 7 0 16,0-1-36-16,-3 1-7 0,3-4-2 0,0 4 0 15,0 3-17-15,0-4 0 0,0-6 0 0,0 7 0 16,0-7 8-16,0 4-8 0,3-4 0 0,-3 0 0 16,0-6 0-16,4 6 0 0,-4-6-15 0,4 7 5 15,-4-7-53-15,3 6-10 0,4-6-3 0</inkml:trace>
  <inkml:trace contextRef="#ctx0" brushRef="#br0" timeOffset="42366.866">23791 6665 881 0,'-3'7'37'0,"-1"8"-29"16,1-9 89-16,3 4 19 0,0-10 3 0,-4 9 1 15,4-9-45-15,0 0-9 0,0 0-2 0,0 7 0 16,0-7-51-16,0 9-13 0,4-3 0 0,-1-3 0 16,4 1 0-16,-3 5 0 0,3-6 0 0</inkml:trace>
  <inkml:trace contextRef="#ctx0" brushRef="#br0" timeOffset="43026.693">24261 6998 1267 0,'0'0'28'0,"0"0"5"0,-4 3 2 0,4 6 1 0,-4 1-36 15,4-1 0-15,0-3 0 0,0 7 0 0,0 6 109 0,0-7 15 0,0 4 4 0,0 3 0 16,4-4-52-16,-4 10-9 0,4-6-3 0,-4 3 0 16,3 0-51-16,1-6-13 0,-1-4 0 0,-3 4 0 15,0-7 0-15,0 4 0 0,4 0 0 0,-4-1 0 16,0-2 30-16,3-4 3 0,-3 0 1 0,0-6 0 16,0 0-18-16,0 0-3 0,0 0-1 0,0 0 0 15,0 0 5-15,0 0 1 0,0 0 0 0,0-6 0 16,0-4 18-16,-3 1 3 0,3-4 1 0,0 1 0 15,0-4-32-15,0-3-8 0,0-3 0 0,0 10 0 16,0-10 0-16,0 9 0 0,-4 1 0 0,4-1 0 16,0-2 0-16,0 2 0 0,0-3 0 0,0 4 0 15,0-1 0-15,0 4 0 0,-3 0 0 0,3 2 0 16,0-2-8-16,3 3 8 0,-3-1-8 0,0 7 8 16,0 0-12-16,0 0 4 0,0 0 0 0,0 0 0 15,4-3 0-15,-4 3 0 0,10 0 0 0,-3-3 0 16,4 3 0-16,-4 0 0 0,3 3 0 0,1-3 0 15,0 3 8-15,-1 4 0 0,1-4 0 0,-4 0 0 16,3 6 0-16,1 1-8 0,0-4 8 0,-1 3 0 16,1-2 0-16,-1-1 0 0,1 3 0 0,-4 1 0 15,0-1 0-15,4 4 0 0,-4-1 0 0,0 4 0 16,-4 3-11-16,4-1 11 0,0 1-13 0,0 3 5 16,1-3 8-16,-1 0 0 0,0-3 0 0,-4-1 0 15,4-2 0-15,-3-1 0 0,3 1 0 0,-4-4 0 16,1-2-29-16,-1-1-4 0,-3-6-1 0,7 3 0 15,-3 0-150-15,3-3-31 0</inkml:trace>
  <inkml:trace contextRef="#ctx0" brushRef="#br0" timeOffset="43384.709">25128 7270 1314 0,'0'0'37'0,"0"0"8"0,0 0-36 0,0 0-9 16,0 0 0-16,-7 7 0 0,0-4 104 0,7-3 20 15,-3 3 3-15,-1 6 1 0,-3-5-56 0,7-4-10 16,0 0-2-16,-3 9-1 0,3-9-44 0,0 0-15 0,0 0 9 16,0 0-9-1,0 0 0-15,0 0 0 0,0 0 0 0,0 0 0 16,0 0-55-16,0 0-3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3:49:47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10136 0 0,'0'0'224'0'0,"0"0"40"0"0,0 0 16 0 0,0 0 8 0 0,0 7-288 0 0,0-7 0 0 0,0 0 0 0 0,0 0-2944 0 0,0 0-648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2T18:29:02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3062 12178 836 0,'0'0'24'0,"-3"-6"4"0,3 6-28 0,0 0 0 0,0 0 0 0,-4-3 0 16,4 3 108-16,0 0 16 0,0 0 4 0,0 0 0 16,-7-7-33-16,7 7-7 0,0 0 0 0,0 0-1 15,0 0-28-15,-7 0-6 0,0 3-1 0,0 4 0 16,3-4-16-16,1 0-3 0,-4 6-1 0,0 1 0 16,3-1-10-16,4 1-2 0,-3-1-1 0,3 4 0 15,-4-1-7-15,4 4-2 0,0-1 0 0,0 4 0 16,4 0-10-16,-4 6 0 0,0-3 9 0,3 3-9 15,-3 3 0-15,4-2 9 0,3 2-9 0,-7 0 0 16,0-3 11-16,0 3-11 0,0-6 10 0,0 3-10 16,0 0-9-16,0 4-8 0,-7-4-2 0,3 0 0 15,4 0 67-15,-3 0 12 0,-1 0 4 0,4 3 0 16,-3-6-38-16,-1-3-7 0,4 6-2 0,-4-3 0 16,4-9-17-16,-3 5 0 0,3-5 0 0,-4-4 0 15,4-2 0-15,0-1-22 0,0-6 3 0,0 0 1 16,0 0-42-16,0 0-8 0,0 0-1 0,0 0-1 15,0-9-151-15,4-4-31 0</inkml:trace>
  <inkml:trace contextRef="#ctx0" brushRef="#br0" timeOffset="437.989">2801 12081 850 0,'-28'9'17'0,"17"-6"6"0,-3 0-23 0,4-3 0 0,-1 0 0 0,0 0 0 16,4 0 54-16,0 0 6 0,0 0 2 0,7 0 0 15,-7 0-18-15,7 0-4 0,-7-3-1 0,7 3 0 16,0 0-3-16,-3-3 0 0,3 3 0 0,0 0 0 15,0 0-5-15,3-9-2 0,1 3 0 0,3-1 0 16,0 4-9-16,0-3-1 0,3 3-1 0,1-4 0 16,0 7-8-16,3-3-2 0,3 3 0 0,-3 0 0 15,1 0 45-15,-5 0 9 0,4 0 2 0,0 3 0 16,4-3-52-16,-4 7-12 0,7-7 0 0,-7 3 0 16,4 0 41-16,-4 0 6 0,7 0 1 0,-3-3 0 15,3 3-28-15,4 1-4 0,-4-4-2 0,0 3 0 16,0-3-14-16,4 0 8 0,-4-3-8 0,7 3 0 15,-10 0 8-15,3-4-8 0,0 4 0 0,0-3 9 16,-3 3-9-16,0 0 0 0,-1-3 0 0,-10 3-11 16,8-3 11-16,-1 3 0 0,0 0 0 0,0 0 0 15,-3 0-28-15,3 3-3 0,3-3-1 0,-6 3 0 16,-1-3-42-16,-3 3-9 0,4-3-1 0</inkml:trace>
  <inkml:trace contextRef="#ctx0" brushRef="#br0" timeOffset="932.277">2889 12855 1051 0,'-14'19'21'0,"11"-13"7"0,3-6-28 0,0 0 0 0,0 0 0 0,0 0 0 15,-7 4 111-15,7-4 16 0,0 0 3 0,0 0 1 16,0 0-47-16,0 0-10 0,0 0-2 0,0 0 0 15,0 0-6-15,0 0-2 0,0 0 0 0,0 0 0 16,0 0-36-16,0 0-8 0,0 0-2 0,0 0 0 0,0 0-29 0,0 0-5 0,0 0-2 16,3 0 0-16,4 0 18 0,-3 0 0 0,6 0 0 15,-3 0 0-15,4 0 17 0,-4 0 7 0,4 0 2 0,-4 0 0 16,7 0-26-16,0 0 0 0,0 0 0 16,0 6 0-1,4-6 0-15,3 3 0 0,-4 0 0 0,1 3 0 16,3-2-16-16,0-1-8 0,1 6-1 0,2-3-1 0,-3 1 26 0,-6-7 0 0,9 9 0 15,-6-6 0-15,0 3 16 16,-1-2 9-16,-3-1 2 0,4 3 0 16,-7-3-43-16,3-3-9 0,0 0-2 0,0 0 0 0,0 0-29 15,0-9-7-15,4 6-1 0</inkml:trace>
  <inkml:trace contextRef="#ctx0" brushRef="#br0" timeOffset="1415.594">3612 12068 1116 0,'0'0'23'0,"0"0"6"0,0 0-29 15,0 0 0-15,0 0 0 0,0 0 0 16,0 0 79-16,0 0 9 0,0 0 3 0,0 0 0 16,0 0-35-16,0 0-8 0,0 0 0 0,0 0-1 0,0 0-21 0,0 0-4 0,-3 7-1 15,-1-1 0-15,1 3 23 0,-1-3 5 0,1 7 1 0,-1 3 0 16,4-4 0-16,-3 4 0 0,3 3 0 0,0-4 0 15,-4 4-12-15,4 0-2 0,0 0-1 0,0 3 0 16,0 3-9-16,4-3-2 0,-4 3 0 0,3 3 0 16,1-3-24-16,-4-3 0 0,3 10 0 0,1-7 0 15,-4 0 12-15,3-3 9 0,1 0 3 0,-1 0 0 16,1-4-24-16,0 1 8 0,-4-3-8 0,3 3 0 16,1-4 0-16,-4 4 0 0,3-3 0 15,1-4 8-15,-4 7-28 0,0-3-6 16,0-4-1-16,0 1 0 0,0 6 47 0,-4-7 10 0,4 4 2 0,0-3 0 15,-3 2-52 1,3-2-9-16,0-7-3 0,-4 7 0 0,4-4 32 0,0-3 0 0,0 1 0 0,4-1 0 16,-4-3-202-16,3 0-34 0,1 3-8 0</inkml:trace>
  <inkml:trace contextRef="#ctx0" brushRef="#br0" timeOffset="2232.025">4508 12695 851 0,'-7'-6'36'0,"0"0"-36"15,4-4 136-15,-1 7 21 0,-3-6 4 0,4 6 1 16,-1-7-49-16,1 10-9 0,-1-6-3 0,4 6 0 16,0 0-35-16,0 0-7 0,0 0-2 0,0 0 0 15,0 0 6-15,0 0 1 0,0 0 0 0,0 0 0 16,0 0-42-16,0 0-8 0,-3 6-2 0,-1 7 0 15,4-4-12-15,-3 4-16 0,3-1 3 0,-4 1 1 16,4-1 25-16,0 1 6 0,0-4 1 0,0 4 0 16,-3-4-32-16,3 1-7 0,-4-4-1 0,4-6 0 15,0 6 20-15,0-6 0 0,0 0 0 0,0 0 0 16,0 0 48-16,0 0 12 0,0 0 4 0,0 0 0 0,0 0-52 0,0 0-12 0,0 0 0 16,0 0 0-16,0 0 0 0,0 0 0 15,0 0 0-15,0 0 0 0,4-6-12 0,-1 0-4 0,1-4-2 0,3 1 0 16,-4-4 29-16,1 7 5 0,3 0 2 0,-4-7 0 15,1 4-29-15,3-4-5 0,-4 4-2 0,1-4 0 16,3 1 29-16,-4 6 5 0,8-4 2 0,-4 1 0 16,-3-1-18-16,3 4 0 0,0 0 0 0,-4 0 0 15,4-1 0-15,0 4 0 0,0-6 0 0,4-1 0 16,-4 7 0-16,0 0 0 0,4-3 0 16,-4 3 0-16,3 0 0 0,-3-4 0 15,1 7 0-15,2-3 0 0,1 0 0 0,-4 3 0 0,-4 0 0 0,1 3 0 16,3 0 0-16,-4-3 0 0,1 7 0 0,3-1 0 15,-4 3 0-15,1 1 0 0,0-1 0 0,-1 4 0 16,1-7 0-16,-1 13 0 0,1-7 0 0,-4 1 0 16,3-1 0-16,-3 4 0 0,4-7 0 0,-4 4 0 15,3-4-12-15,1 1-7 0,-1-4-1 0,1 3 0 16,-1-2 32-16,1-1 7 0,-1-6 1 0,1 9 0 16,3-5-68-16,-4-4-12 0,8 6-4 0,-7-6 0 15,-4 0-102-15,3 3-21 0</inkml:trace>
  <inkml:trace contextRef="#ctx0" brushRef="#br0" timeOffset="2544.836">5119 12169 1197 0,'0'0'50'0,"-4"9"-40"16,4 0 106-16,-3 1 22 0,-1 2 4 0,1 4 1 16,-1-3-46-16,1 5-9 0,-1-2-1 0,1 3-1 15,-1 3-18-15,4-3-3 0,-3 3-1 0,3 3 0 16,0-6-51-16,0 2-13 0,0-2 0 0,3 3 0 15,-3-9 0-15,4 6 0 0,-1-7 0 0,4 1 0 16,-3-4 0-16,3-3 0 0,3 1 0 0,-3-1 0 16,8-3-100-16,-5-3-22 0,1 0-5 0</inkml:trace>
  <inkml:trace contextRef="#ctx0" brushRef="#br0" timeOffset="3017.761">5747 12492 1250 0,'-4'6'52'0,"4"-6"-41"15,-3 3 92-15,-4 3 18 0,7-6 4 0,-4 0 1 16,4 0-40-16,0 0-8 0,0 0-2 0,0 0 0 15,-3 10-22-15,3-10-5 0,0 0-1 0,-4 3 0 16,4-3-15-16,0 9-3 0,0 1-1 0,0-4 0 16,4 3-29-16,3 1 0 0,-4-1 0 0,4-3 0 15,-3 7 0-15,3-4 0 0,0 4 0 0,3 6 0 16,-3-7 0-16,1 4 0 0,-1-4 0 0,0 7 0 16,0-3 11-16,-4 3-11 0,4-4 12 0,-3 4-12 15,3 0 9-15,-4 0-9 0,4 3 0 0,-3-6 9 16,0 5-9-16,3-2-12 0,0 0 2 0,-4 0 1 15,4-7-39-15,-3 1-8 0,-1-4-2 0</inkml:trace>
  <inkml:trace contextRef="#ctx0" brushRef="#br0" timeOffset="3416.096">6036 12466 1170 0,'-4'7'24'0,"1"2"6"0,-4 1-30 16,0-1 0-16,3-3 0 0,1 4 0 0,-1-7 104 0,1 6 16 0,3-9 2 0,-4 3 1 15,4 10-45-15,0-13-9 0,-3 3-1 0,-1 3-1 16,4 4-10-16,0-7-1 0,-3 6-1 0,3 1 0 15,0-4-6-15,-4 3-1 0,4 4 0 0,0-1 0 16,0 1-13-16,0 3-3 0,0-1-1 0,0 4 0 16,0 0-12-16,0 6-3 0,0-3 0 0,0 6 0 15,0 0-8-15,0 4-8 0,0 2 12 0,0 4-12 16,-3-4 9-16,3 1-9 0,-4-1 0 0,1 4 9 16,-1-3-9-16,0-1 0 0,1-3 0 0,-1 4 0 15,-3-1 12-15,4 4-2 0,-4-7-1 0,3 4 0 16,1-4-9-16,-1-6 0 0,4 0 0 0,-3-3 0 15,3-3 8-15,0-3-8 0,3-10 8 0,-3 7-8 16,0-4-97-16,4-3-25 0,-4-6-5 0,0 0-1 16,0 0-45-16,3 0-10 0,4-3-1 0</inkml:trace>
  <inkml:trace contextRef="#ctx0" brushRef="#br0" timeOffset="4582.116">6819 12379 1190 0,'0'0'33'16,"-7"9"9"-16,7-9-34 0,-3 3-8 0,3-3 0 0,-4 10 0 15,4-10 80-15,-3 6 13 0,3-6 3 0,0 0 1 16,-7 3-46-16,7-3-10 0,0 0-1 0,-8 3-1 16,8-3-11-16,-3 0-3 0,3 0 0 0,-4 6 0 15,-3-2-25-15,-3-1 0 0,10-3 0 0,-7 0 0 16,3 0 34-16,-3 6 2 0,7-6 0 0,-7 3 0 16,0 0-27-16,3 4-9 0,-3-1 0 0,0 0 9 15,4-3 2-15,-4 7 0 0,0-7 0 0,3 6 0 16,-3 1 3-16,4-1 1 0,-4-3 0 0,3 4 0 15,-3-1 14-15,3-3 3 0,4 7 1 0,-7-4 0 0,4 1-2 16,-4-1-1-16,0 4 0 0,3-1 0 0,1-2-14 0,-1 2-2 16,1 1-1-16,-1-1 0 0,4 1-13 0,-3-1-18 0,-1-2 4 15,4-1 1-15,0-3 13 16,0 4 16-16,0-1-3 0,4-3-1 0,-1 4-12 0,1-4 0 0,-1 0 0 16,1 1 0-16,-4-7-11 0,3 3 11 0,1 0-10 0,3-3 10 15,0 0-11-15,0 0 11 0,-4 0-12 0,5 0 12 16,-1 0-8-16,0-3 8 0,0 0 0 0,0-4 0 15,0-2 0-15,0 3 0 0,0-1 0 0,-4-5 0 16,4-1 0-16,1 4 0 0,-5-4 0 0,4 1 0 16,-3-1 0-16,-1 1 0 0,1-1 0 0,-1 1 0 15,-3 2 0-15,4-2 0 0,-4 2 0 0,0-2 0 16,3-1 0-16,-3 10 0 0,0-3 0 0,0 0 0 16,0 6 9-16,-3-7-9 0,3 7 8 0,0 0-8 15,0 0 0-15,0 0 0 0,0 0 0 0,0 0 0 16,0 0 0-16,0 0 0 0,0 0 0 0,-4 7 0 15,4-1 0-15,-3 3 0 0,3 4 0 0,-4 6 0 16,4-4 0-16,0 4 0 0,4 3 0 0,-4-3 0 16,0 6 0-16,0-6 12 0,3-4 0 0,-3 7 0 15,4-3-12-15,-4-3 0 0,3-4 0 0,-3 1 0 16,7-4 0-16,-3 1 0 0,-1-7 0 0,1 0 0 16,3-3-32-16,4 0-8 0,-1-3-1 0</inkml:trace>
  <inkml:trace contextRef="#ctx0" brushRef="#br0" timeOffset="5332.517">7673 12401 1579 0,'-14'9'32'0,"10"-6"10"0,4-3-34 16,-3 10-8-16,3-10 0 0,-11 3 0 16,11-3 88-16,-3 6 15 0,3-6 3 0,-7 6 1 0,3 1-27 15,4-7-4-15,-3 6-2 0,-1 3 0 16,0-3-23-16,4 1-5 0,-3 2-1 0,3 4 0 15,0-4-21-15,3 7-4 0,-3-4 0 0,4 4-1 0,0 0-5 0,-4-1-1 16,3 1 0-16,1 0 0 0,-1-1-13 16,1 4 0-16,-1 3 0 0,-3-3 0 0,4-3 0 0,3 2 14 0,-7-5-2 15,0 3-1-15,3-4-11 16,-3 1-16-16,0-4 4 0,0-3 1 16,0-6 11-16,0 0 0 0,0 0 0 0,0 0 0 0,0 0 0 0,0 0 0 0,0 0 0 0,0 0 0 15,0 0 49-15,0 0 12 0,0 0 3 0,0-3 0 16,0-6-64-16,-3 0-23 0,3-4 1 15,-7 0 0-15,7 1 22 0,0-4-9 0,-4-3 9 0,4 4 0 16,0-4 13-16,-3 3 10 16,-1-3 1-16,4 7 1 0,-3-1-25 0,3-2 0 0,-4-4 0 0,4 6 0 15,0 1 0-15,-3-1 0 0,3-2 0 0,0 5 0 16,-4-2 0-16,4-1 0 0,0 4 0 0,0-1 0 16,4 1 0-16,-4 3 0 0,0-4 0 0,3 1 0 15,-3 2 0-15,4-2 0 0,-1 3 0 0,-3 0 0 16,4-1 0-16,-1 1 0 0,1 0 0 0,3-1 0 15,-4 1-46-15,1 0-14 0,-1 3-4 16,4 0 0-16,-3-4 52 0,3 7 12 0,4-3 0 0,-4 0 0 16,3 3-21-16,1-3-2 0,-1 3 0 0,1 0 0 15,3 0-38-15,0 0-8 0,0 0-2 0,4 0 0 16,-4 0-32-16,4 0-6 0,3 0-2 0,-4-6 0 16,1 6-40-16,0 0-8 0,-1 0-1 0</inkml:trace>
  <inkml:trace contextRef="#ctx0" brushRef="#br0" timeOffset="5696.591">8142 12419 1337 0,'0'0'56'0,"0"0"-44"15,0 0 88-15,0 0 19 0,0 0 3 0,0 0 1 16,-7 4-19-16,0-1-4 0,3 3-1 0,1 0 0 16,-1 1-47-16,1 5-10 0,-1-3-2 0,1 4 0 15,-1 0-22-15,1 2-5 0,-1-2-1 0,1-1 0 16,-1 4-12-16,4 0 11 0,-3-4-11 0,3 4 10 15,0 0-10-15,-4-4 0 0,1 1 0 0,3-1 0 16,-4-2 0-16,4 2 0 0,4-6 0 0,-4 7 0 16,3-7-25-16,-3-6-1 0,0 0 0 0,0 3 0 15,0-3-30-15,7 7-5 0,-3-4-2 0,-4-3 0 16,0 0-169-16,0 0-35 0</inkml:trace>
  <inkml:trace contextRef="#ctx0" brushRef="#br0" timeOffset="5955.115">8114 12056 1650 0,'0'0'47'0,"-7"6"9"0,7-6-44 0,-7 6-12 0,3 1 0 0,1-1 0 16,3-6 30-16,-4 3 4 0,4-3 1 0,0 0 0 15,0 0-23-15,0 0-4 0,0 0 0 0,0 0-8 16,0 0 0-16,0 9-14 0,0-9 1 0</inkml:trace>
  <inkml:trace contextRef="#ctx0" brushRef="#br0" timeOffset="6717.479">8333 12366 1314 0,'0'0'37'0,"0"0"8"0,0 0-36 16,0 0-9-16,0 0 0 0,0 0 0 0,0 0 104 0,-7 0 20 0,7 0 3 0,-4 10 1 15,4-10 0-15,0 0 0 0,0 0 0 0,0 0 0 16,0 0-103-16,-7 3-25 0,7-3 0 0,0 0 0 15,0 0 56-15,0 0 7 0,0 0 1 0,0 0 0 16,-4 6-52-16,4-6-12 16,0 0 0-16,0 0 0 0,0 0 0 0,-3 6 0 0,3-6 0 0,-4 10 0 15,4-4 0-15,0 0 0 0,0 0 0 0,0 1 0 16,0-1-11-16,4 0-5 0,-1 1 0 0,1-1-1 16,-1 0 27-16,5-3 6 0,-1 3 0 0,0-2 1 15,-4-1-17-15,4-3 0 0,0 6 0 0,-3-6 0 16,3 0 0-16,0 0 0 0,-4 0 0 0,5 0 0 15,-1 0 0-15,0-6 0 0,-4 6 0 0,4-3 0 16,0-1 0-16,-3-2 0 0,-1 3 0 0,4-3 0 16,-3 0 0-16,3-1-11 0,-3 1 2 0,-1 0 0 15,4-1 1-15,-3-2 0 0,3 3 0 0,-4 0 0 16,4-4 8-16,-3 1 0 0,-1 6-9 0,1-7 9 16,-1 7 12-16,1-3 6 0,-4-1 2 0,3 1 0 15,-3 6-20-15,0-6 0 0,0 6 0 0,-3-6 0 16,3 6 0-16,0-3 0 0,0 3 0 0,-4-10 0 15,-3 7 0-15,4 0 0 0,-4 0 0 0,0 0 0 16,-4-1-12-16,4 1-7 0,-4 3-1 0,1 0 0 16,-1 0 32-16,1 0 7 0,-1 0 1 0,-3 3 0 0,0 1-20 15,3-1 0-15,-3 0 0 0,-3 3 0 0,6 4 0 16,-3-7 0-16,3 9 0 0,1 1 0 16,3 2 0-16,0 1 0 0,0 0 0 0,3 3 0 0,0-4-16 0,4 7-8 15,-3 0 0-15,3-3-1 0,0 0 40 0,3 0 8 0,-3-4 1 16,4 4 1-16,0 0-25 0,-1-3 0 0,4-4 0 15,4 4 0-15,-8-4 0 0,4 1 0 0,4-1 0 0,-1 1 0 16,1-4 0-16,3 4 0 0,0-4 0 16,0 1 0-16,0-1-46 0,1-3-14 15,-1 4-4-15,0-7 0 0,0 6 52 0,4-5 12 0,-4 2 0 0,3-6 0 16,-3 0 0-16,1 0-11 0,-1-6 11 0,0 2-10 31,0-5-121-31,-4-4-24 0,5 4-5 0</inkml:trace>
  <inkml:trace contextRef="#ctx0" brushRef="#br0" timeOffset="7345.408">8735 12332 1773 0,'-4'9'36'0,"1"-3"11"16,-1 1-38-16,1 2-9 0,-1-6 0 0,1 10 0 0,-1-4 100 0,4 1 19 0,-3 2 3 16,-1 1 1-16,1-4-51 0,3 4-11 0,0-1-1 0,-4 1-1 15,4-1-29-15,0 1-6 0,0-1 0 0,0 1-1 32,4-1-23-32,-4 4 0 0,0-3 0 0,0-7 0 0,3 6 0 0,-3-2 0 15,0-1 0-15,4-6 0 0,-4-3 0 0,0 10 0 0,0-10 0 0,0 3 0 16,0-3 0-16,0 0 0 0,0 0 0 0,0 0 0 15,0 0 0-15,0 0 0 0,0 0 0 16,0 0 0-16,0 0 0 0,0 0 0 0,0 0 0 0,0 0 0 16,0 0 16-16,7 0-2 0,-4-3 0 0,1-7 0 15,-4 7-14-15,3-6 9 0,-3-1-9 0,0-2 8 16,4-1-8-16,-4 4 0 0,0-7 0 0,3-6 8 16,-3 10-22-16,4-10-5 0,-1 9-1 0,-3-9 0 15,4 10 31-15,-1-1 5 0,1-2 2 0,-1 5 0 16,1 1-18-16,-1-4 0 0,1 10 0 0,0-3 0 15,-1 3 0-15,4 3 0 0,0-4 0 0,0 4 0 16,0 4 0-16,0-4 0 0,4 3 0 0,-4 0-9 16,4 0 9-16,-1 0 0 0,1-3 0 0,-4 6 0 15,3 1 0-15,1-7 0 0,-4 0 0 0,4 6 0 16,-1-3 0-16,-3 0 0 0,4-3 0 0,-4 7 0 16,3-4 0-16,-2 0 0 0,-1 0 0 0,3 0 0 15,-3 0 0-15,0 7 0 0,0-7 0 0,-3 6 0 16,3-6 0-16,-4 10 0 0,4-4 0 0,-3 1 0 15,0-1-11-15,3-3-3 0,-4 10-1 0,1-10 0 16,-1 7 27-16,-3 6 4 0,0-7 2 0,4 1 0 16,-4 2-10-16,0 1-8 0,-4 0 9 0,4-1-9 15,0-2 8-15,0 3-8 0,-3-4 0 0,3 1 0 16,0-4 0-16,0-3-10 0,0 4 0 0,3-7 0 16,-3 6-32-16,4-6-6 0,-4-3-2 0,3 10 0 15,1-7-80-15,-1-3-16 0,1 3-3 0</inkml:trace>
  <inkml:trace contextRef="#ctx0" brushRef="#br0" timeOffset="30675.242">10178 12432 725 0,'0'0'31'0,"0"0"-31"16,0 0 84-16,0 0 10 0,0 0 2 0,0 0 1 15,0 0 25-15,0 0 5 0,0 0 1 0,0 0 0 16,0 0-52-16,-7 0-9 0,0 3-3 0,-1-3 0 16,8 0 0-16,-7 3 0 0,0 4 0 0,0-4 0 15,7-3 0-15,-7 3 0 0,0 3 0 0,0-3 0 16,7-3 0-16,-7 0 0 0,7 0 0 0,-7 6 0 15,7-6-52-15,-11 0-12 0,11 0 0 0,-7 4 0 16,0-1 0-16,7-3 0 0,-7 0 0 0,7 0 0 16,-7 0 0-16,-3 6 0 0,10-6 0 0,-7 0 0 15,0 3 0-15,7-3 0 0,0 0 0 0,-11 3 0 0,4-3 0 0,0 10 0 16,7-10 0-16,-7 6 0 0,0 0 0 0,0 1 0 16,0-1 0-16,0 3 0 15,3 1 8-15,-3-1-8 0,0 4 9 0,0-1-9 0,3 4 0 16,-3-4 0-16,4 1 0 0,-1 6 0 0,1-7 0 0,-4 4 0 15,3-4-8-15,1 4 8 0,-1-3 0 0,1-7 0 16,3 6 0-16,-4-2 0 0,4-1 0 0,0-6-10 0,0-3 10 0,0 0-8 16,4 10 8-16,-4-10-8 0,0 0 8 0,0 3-8 15,7 3 8-15,-4-3-8 0,4 1 8 0,-3-4-8 16,3 0 8-16,0 0 0 16,3 0 0-16,-3 0 0 0,4-4 0 0,-4 1 0 0,4-3 0 0,-1 0 0 15,-3-1 0-15,4 1 0 0,-4 0 8 0,0-4-8 16,0-2 0-16,0-1 8 0,0 7-8 0,0-10 0 15,-3 4 8-15,-1-1-8 16,4 1 8-16,-3-4-8 0,-1 4 0 0,-3-4 0 0,4 0 0 0,-4 4 8 16,3-4-8-16,-3 0 0 0,0 4 0 0,0 6 0 15,0-4 0-15,0 1 0 0,0-1 0 0,-3 4 0 16,3 0 0-16,0 6 0 0,0 0 0 0,0 0 0 16,0 0 0-16,0 0 0 0,0 0 0 0,0 0-8 15,0 0 8-15,0 0 0 0,0 0 8 0,0 0-8 16,0 0 0-16,0 0 0 0,7 6 0 0,-4 0 0 15,1 4-9-15,0-1-7 0,-4 1 0 0,3 2-1 16,-3 1 27-16,0-1 6 0,0 1 0 0,4 2 1 16,-4 1-17-16,0 0 0 0,0-1 0 0,-4 4 0 15,4-3 0-15,0 3 0 0,-3-4 0 0,-1 7 0 16,4-3-10-16,-4 0-6 0,1 6 0 0,-1 3-1 0,4-3 17 0,-3 4 0 16,-1-1 0-16,1 3 0 0,3 1 0 15,-4-1 0-15,1 0 0 0,-1 1 0 0,1-4 12 0,-1 3-3 16,1-6-1-16,-1 10 0 15,1-10 0-15,-1 9-8 0,1-2 12 0,-1 2-4 0,4-6-8 0,-3 7 0 16,3-1 0-16,0 1 0 0,-4-4 0 0,4 1 0 0,0-1 0 16,4-3 0-16,-4-6 0 0,0 6 0 0,0-3 0 15,-4-3 0-15,4-3 0 0,0 3 0 0,0-3 0 0,0-3 0 16,0-4 0-16,0 1 0 0,0-4 0 16,0 1 0-16,0-7 0 0,0-3 0 0,0 0 0 0,0 0 0 15,0 0 0-15,0 0 0 0,0 0 0 0,0 0 0 16,0 0 23-16,0 0 5 0,0 0 2 0,0 0 0 15,0 0-10-15,0 0-1 0,0 0-1 0,0-10 0 16,0 4-10-16,4-3-8 0,-4-1 12 0,0 1-12 16,0-4 15-16,0 7-4 0,0-7-1 0,0-2 0 15,0 2-10-15,3-2-11 0,-3-4 3 0,0 3 0 16,0 0 8-16,4-6 0 0,-4 4-9 0,0-4 9 16,3-3 0-16,-3 9-9 0,0-9 9 0,4 3 0 15,-4 0-8-15,3 3 8 0,1 0 0 0,-1-3 0 16,1 7-15-16,-1-4 4 0,4 3 1 0,-3 0 0 15,-1 4-3-15,1-1-1 0,3 1 0 0,0-1 0 16,0 4-8-16,0 3-2 0,-3-4 0 0,6 4 0 16,-3 0-12-16,0-1-4 0,4-5 0 0,0 9 0 15,-1 0-105-15,1-4-22 0,-1 1-4 0</inkml:trace>
  <inkml:trace contextRef="#ctx0" brushRef="#br0" timeOffset="31289.416">10375 12466 1029 0,'0'0'21'16,"0"0"6"-16,0-6-27 0,0 6 0 0,0-6 0 0,0 6 0 15,0 0 74-15,0 0 10 0,0 0 1 0,0 0 1 16,0 0-21-16,0 0-4 0,0 0-1 0,0 0 0 15,0 0-8-15,0 0-3 0,0 0 0 0,0 0 0 16,0 0-1-16,-3 6 0 0,3 7 0 0,0-4 0 16,-4 1 9-16,4 2 2 0,0-2 0 0,-3-4 0 15,3 6-11-15,0 1-3 0,-4-4 0 0,4 4 0 16,0-1-2-16,0 1-1 0,0-4 0 0,0 4 0 16,4-1-15-16,-4 4-3 0,3-10-1 0,1 7 0 0,-1-4-14 15,1 1-9-15,3-1 12 0,0-3-12 16,0 7 0-16,0-4 0 0,0 1 0 0,0-1 0 0,0-3 0 15,4 4 0-15,-4-7 0 0,0 10 0 0,0-7 0 0,-4 0 0 16,8 0 0-16,-7-3 0 0,-1 7 0 0,4-7 0 16,-3 3 0-16,-1-3 0 0,-3-3 8 15,7 0-8-15,-7 0 0 0,0 0 0 0,4 0 9 0,-1-3-1 16,1-3-8-16,-4 0 12 0,3-1 22 0,1-2 4 0,-4-3 1 0,3-1 0 16,-3 0-39-16,0 1-8 0,4-4-2 15,-4-3 0-15,0 4 10 0,0-4 0 0,3 3 0 0,-3-3 8 16,0 1-8-16,0 2 0 0,4-3 0 0,-4 0-8 15,0 10-37-15,0-7-7 16,3 1-2-16,-3-1 0 0,0 3 13 0,4-2 2 0,-4 2 1 16,0-6 0-16,4 7-144 0,-4-1-29 0</inkml:trace>
  <inkml:trace contextRef="#ctx0" brushRef="#br0" timeOffset="31864.956">10739 12438 1337 0,'-4'22'28'0,"4"-12"6"0,0-7-34 0,0 9 0 0,0-2 0 0,0-4 0 16,4 0 109-16,-4 4 15 0,3-7 4 0,1 6 0 15,-1-6-103-15,4 7-25 0,-3-7 0 0,3 0 0 16,0 0 40-16,0-3 2 0,3 3 1 0,-2-3 0 16,6-3-28-16,-4 0-6 0,1 0-1 0,-1-3 0 15,1-1 15-15,0 1 2 0,-1-3 1 0,-3-1 0 16,4 1 10-16,-4-4 3 0,0 1 0 0,0 5 0 15,0-2-22-15,-3-3-4 0,-1 2-1 0,1-2 0 16,-1 2-12-16,-3 1 0 0,4 3 0 0,-1-4 0 16,-3 1 0-16,0 2 0 0,0 1 0 0,-3 0 0 15,3 0 26-15,-4 2 2 0,4-2 1 0,0 6 0 16,-7-3-29-16,7 3 0 0,-3-3 0 0,-5-3 0 16,1 6 0-16,0 0 8 0,-3 0-8 0,-1 0 0 15,1 0 16-15,-5 6 0 0,5 0 0 0,-4-3 0 16,3 7-5-16,1-1-1 0,-1 4 0 0,0-1 0 15,4 4-10-15,0 0 8 0,0-1-8 0,4 4 8 16,-1-3-8-16,4-4 0 0,0 10 0 0,0-9 0 16,4-1 0-16,-1 7 0 0,1-6 0 0,-1-1 0 15,4 1 0-15,4-1 0 0,0-2 0 0,-1-1 0 16,4 4 0-16,0-4 0 0,0-3 0 0,4 7 0 16,-4-7 0-16,0 0 0 0,0 1 0 0,1-1 0 15,-1-3-30-15,0 3-2 0,3-6 0 0,-2 7 0 16,-1-7-103-16,0 3-21 0,0-3-4 0</inkml:trace>
  <inkml:trace contextRef="#ctx0" brushRef="#br0" timeOffset="32763.56">12104 12338 1060 0,'0'0'22'0,"0"0"5"0,0 0-27 16,0 0 0-16,0 0 0 0,-7-6 0 0,7 6 115 0,0 0 17 0,-7 0 4 0,7 0 1 16,0 0-58-16,0 0-12 0,0 0-3 0,-7 0 0 15,7 0 0-15,0 0 0 0,0 0 0 0,0 0 0 16,-7 6 0-16,3-3 0 0,4-3 0 0,-3 9 0 15,-1 1-51-15,0 2-13 0,4 1 0 16,-3 3 0-16,3 2 35 0,0 1 4 0,0 3 1 0,0 0 0 16,0 0-32-16,0 0-8 0,3 0 0 0,-3-3 0 15,0 6 0-15,0-6 0 0,0-4 0 0,-3 7 0 16,3-3 0-16,-4-6 0 0,4-1 0 0,-3 1 0 16,-1-4 9-16,4-3-9 0,0-6 12 0,0 0-12 15,0 0 72-15,0 0 7 0,0 0 1 0,0 0 1 16,0 0-65-16,0 0-16 0,0 0 0 0,-7-3 0 15,4-6 0-15,-1 6 0 0,1-7 0 0,3 1 0 16,0-4 0-16,0 1 0 0,0-4 0 0,0-3 0 16,3 7 0-16,-3-4 0 0,4-3 0 0,-4 4 0 15,3-4 0-15,1 0 0 0,-1-3 0 0,1 3 0 16,-1-6 0-16,1 3 0 0,-1 3 0 0,5 1 0 16,-5-4 0-16,4 6 0 0,-3 0 0 0,3 1 0 15,0 2 10-15,-4 4-2 0,4-1 0 0,-3 1 0 16,3 3-8-16,-4 6 0 0,1-4 0 0,-4 4 0 0,7 4-8 15,0 2 8-15,0 0-10 0,0 4 10 0,0 2-9 16,0 7 9-16,-3 0-8 0,3 3 8 0,-4 6 0 16,1-3-10-16,-1 3 10 0,1-3 0 15,0 4 0-15,-4-4 0 0,0 0 0 0,3 0 0 16,-3-3 0-16,0 3-8 0,0-6 8 0,4-1 0 0,-4 4 0 0,0-3 0 16,3-3 0-16,-3-4 0 0,4 1 0 15,-4 0 0-15,3 2 0 0,-3-9 0 0,4 7 0 0,-1-7-12 0,1 1 12 16,-1-1-10-16,1-3-24 15,-1 0-5-15,4 0-1 0,-3 0 0 0,3-3-133 0,0 0-27 16,0 0-6-16</inkml:trace>
  <inkml:trace contextRef="#ctx0" brushRef="#br0" timeOffset="33395.839">12584 12529 1302 0,'0'-9'27'0,"0"9"7"0,0-3-34 15,0 3 0-15,0 0 0 0,0 0 0 16,0 0 65-16,-4-10 7 0,1 10 0 0,3 0 1 15,0 0 27-15,-8-3 6 0,5 0 1 0,3 3 0 16,-11 0-29-16,4 0-6 0,0 0 0 0,0 3-1 0,0-3-14 0,-3 3-2 0,3 4-1 16,-1-1 0-16,1-6-24 0,0 12-5 15,0-5-1-15,0 2 0 0,0-3 4 0,0 4 0 0,0-1 0 0,0-3 0 16,3 7-17-16,1-4-3 0,-1 1-8 16,1-1 12-16,-1-3-12 0,1 7 0 0,3-4 0 0,-4 1 0 15,4-1 0-15,-3-3 0 0,3 7 0 16,0-4 0-16,3-2 0 0,-3-1 0 15,0 6 0-15,0-2 0 0,0-4 0 0,4 0 0 16,-1 7 0-16,1-7 0 0,-1 1 0 0,1-1 0 0,3 0 0 0,-3 0 0 16,3-3 0-16,0-3 8 0,0 7-8 15,3-4 9-15,1-3-1 0,-1 0 0 0,1 0 0 0,3-3 0 16,-3-4-8-16,3 4 0 0,0-3 9 0,-3-6-9 16,3 5 11-16,-4-2-3 0,4-1 0 0,-3-2 0 15,-1-1-8-15,1 1 10 0,-4-1-10 0,0 1 10 16,0 2-10-16,0-2 0 0,-3-1 0 0,-1 4 8 15,1-1-8-15,-4 4 0 0,0-3 9 0,0-1-9 16,-4 7 0-16,4-3 8 0,-3 3-8 0,-4-7 0 16,3 10 0-16,-3-3 8 0,-3 0-8 0,3-3 0 15,-4 6 0-15,-3-3 0 0,3 0 0 0,-6-4 0 16,3 7 0-16,-1 0-8 0,1-3 0 0,0 0 0 16,0 3 16-16,0-3 3 0,3 3 1 0,-3 0 0 15,4 0-12-15,3 3-9 0,0-3 9 0,0 6-13 16,7-6 0-16,-4 0 0 0,0 10 0 0,1-1 0 15,3-3-20-15,0 4-4 0,0 2-1 0,3-2 0 16,1 2-86-16,0 1-18 0,-1-4-3 0</inkml:trace>
  <inkml:trace contextRef="#ctx0" brushRef="#br0" timeOffset="33962.631">12855 12473 1364 0,'0'0'28'0,"0"0"7"0,0 0-35 0,0 0 0 0,-7 0 0 0,7 0 0 15,0 0 104-15,-3 9 13 0,3-9 3 0,0 0 1 16,0 0-27-16,-4 3-6 0,4-3 0 0,0 0-1 16,0 0-37-16,0 0-7 0,0 0-2 0,-3 10 0 15,3-10-33-15,0 6-8 0,0-6 0 0,0 6 0 16,0 4 53-16,0-7 9 0,0 6 2 0,3 1 0 16,1-4-52-16,-1 3-12 0,1-2 0 0,-1-1 0 15,1 6 0-15,-1 1 0 0,1-4 0 0,-4 4 0 16,3-1 36-16,1 1 4 0,-4-4 0 0,3 10 1 15,1-6-17-15,-4-1-4 0,3 1-1 0,1-4 0 16,-1-3-19-16,1 7 10 0,0-4-10 0,-1 1 8 16,1-7-8-16,3 6 0 0,-4-5 0 0,1 5 0 0,3-6 53 15,-4 0 9-15,4 0 2 0,0 0 0 0,-3-3-52 0,3 0-12 16,-3 0 0-16,3-3 0 0,0 3 0 0,0-3 0 0,0 0 0 16,0-3 0-16,0 0 0 0,0-7 0 15,0 7 0-15,0-4 0 0,0 1 0 0,-3-4 0 0,-1 4 0 0,1-4 0 16,-1 1 54-16,1-1 8 15,-1-2 2-15,-3 2 0 0,0-3-52 0,0 4-12 16,0-1 0-16,-3 1 0 16,-1-4-48-16,4-3-13 0,-3 4-3 0,-1-4 0 0,-3 3 52 0,4-3 12 0,-1 4 0 0,1-4 0 15,-1 3-54-15,0 0-8 16,1 1-2-16,3-1 0 0,-4 7 0 0,4-4 0 16,-3 4 0-16,3 2 0 0,0 1-128 0,0 6-27 15,0 0-5-15</inkml:trace>
  <inkml:trace contextRef="#ctx0" brushRef="#br0" timeOffset="34684.574">13536 12413 1792 0,'0'0'51'0,"0"0"10"0,0 0-49 15,0 0-12-15,-7-3 0 0,0 0 0 0,7 3 105 0,-7 0 19 0,-4-3 3 0,4 3 1 16,0-3-52-16,-3 3-9 0,-1 0-3 0,0 0 0 15,4 0-12-15,-3 0-2 0,-1 0-1 0,4 0 0 16,-3 0-21-16,3 3-5 0,-4-3-1 0,11 0 0 16,-7 3-22-16,0 0 0 0,0 0-12 0,0 7 4 15,0-7 8-15,0 6 9 0,3-6-1 0,1 10-8 16,-1-4 0-16,1 1 0 0,-1 2-10 0,0-2 10 16,1 2-8-16,3-2 8 0,-4-4 0 0,4 6 0 15,0 1 0-15,0-7 0 0,0-3 0 0,0 10 0 16,0-13 0-16,0 0 0 0,0 0 0 0,4 6 0 15,-4-6 0-15,0 0 0 0,0 0 0 0,0 0 0 16,3 3 0-16,-3-3 0 0,0 0 0 0,8 0 0 16,-5 0 29-16,-3 0 7 0,7 0 2 0,0-3 0 15,0 3-24-15,-3 0-5 0,-1-6-1 0,4 6 0 16,-3-3-8-16,3 3 0 0,0 0 0 0,-3 0 8 16,3 0-8-16,0 0 0 0,3 0 0 0,-3 3 0 15,0-3 12-15,4 6 4 0,-4-3 1 0,0 0 0 16,0 7-17-16,4-4 0 0,-4 0 0 0,0 1 0 15,0-1 0-15,-4 3 0 0,1 1 0 0,-1-1 0 16,1-3-48-16,-1 7-12 0,1-4-4 0,0 4 0 0,-4-4 103 16,3 1 20-16,1-4 4 0,-4 6 1 0,0 1-52 15,0-4-12-15,0 4 0 0,0-4 0 0,0 1 0 0,0 2 0 16,-4 1 0-16,4-4 0 16,-3 4-48-16,-1-4-13 0,0 4-3 0,1-7 0 0,-1 7 103 0,-3-4 20 15,0 0 4-15,0 1 1 0,4-4-64 0,-8 4 0 16,8-7-9-16,-4 3 0 0,-1 0 9 0,-2-3 0 15,3 4 0-15,0-7-8 16,0 0 8-16,-4 0-10 0,1 0 10 0,3 0-10 0,-4 0-6 16,4 0-2-16,0 0 0 0,0 0 0 15,7 0-10-15,-7 0-1 0,7 0-1 0,-7-4 0 16,7 4-107-16,0 0-22 0,0 0-4 0</inkml:trace>
  <inkml:trace contextRef="#ctx0" brushRef="#br0" timeOffset="48376.77">14901 12532 1094 0,'0'0'23'0,"-3"10"5"0,3-10-28 0,-4 3 0 0,4-3 0 0,0 0 0 15,0 0 56-15,-3 6 7 0,3-6 1 0,0 0 0 16,0 0 0-16,-4 3 0 0,4-3 0 0,0 0 0 15,0 0 0-15,-3 10 0 0,3-10 0 0,0 9 0 16,0-9 0-16,0 6 0 0,-4 4 0 0,4-1 0 16,0 1 0-16,0-4 0 0,0 6 0 0,0 1 0 15,4-4-52-15,-4 4-12 0,0-1 0 0,0 7 0 16,0-3 0-16,0 3 0 0,0-4 0 0,0 11 0 16,0-5 0-16,0 5 0 0,3 5 0 0,-3 0 0 15,0 1 39-15,4 2 5 0,-4 4 0 0,0-1 1 16,0 1-21-16,0-3-4 0,0-1 0 0,-4 4-1 15,1-1 36-15,-1 1 7 0,1 3 2 0,-1-1 0 16,1-5-52-16,-1-1-12 0,1 1 0 0,-1-4 0 16,0-3 38-16,1-2 5 0,3-8 1 0,-4 4 0 15,4-6-33-15,0 0-11 0,-3-1 0 0,3-2 9 16,0-7-9-16,0 7 0 0,0-4 0 0,0-3 8 16,0-6-8-16,0 0 0 0,0 0 0 0,0 0 0 0,0 0-24 15,0 0-1-15,0 0 0 0,0 0 0 16,0 0-40-16,3-3-8 0,1-3-2 0,-1 0 0 15,5-1-102-15,-5-5-21 0,1 3-4 0</inkml:trace>
  <inkml:trace contextRef="#ctx0" brushRef="#br0" timeOffset="48962.379">14831 12492 1552 0,'-4'-10'44'0,"4"1"10"15,-3 2-43-15,3-2-11 0,0 3 0 0,-4-7 0 16,4 10 53-16,0-6 9 0,-3 6 2 0,3-7 0 15,0 7 0-15,0 0 0 0,0-3 0 0,0-4 0 16,0 10 0-16,0 0 0 0,0 0 0 0,0 0 0 16,0 0-52-16,0-6-12 0,0 6 0 0,0 0 0 15,3-6 0-15,1 3 0 0,-1-7 0 0,1 10 0 16,3-6 0-16,0 0 0 0,3-1 0 0,1 4 0 0,0-3 0 0,3 0 0 16,-4 3 0-16,4-7 0 15,1 10 0-15,-1-3 0 0,0 0 0 0,0 0 0 16,-4 3 0-16,5 0 0 0,-5 0 0 0,4 3 0 15,-7-3 54-15,4 6 8 0,0-6 2 0,-4 13 0 16,3-7-64-16,-3 3-12 0,0 1-2 0,0-1-1 0,-3 4 15 16,-1 6 0-16,1-7 12 0,-1 4-12 0,-3-4 13 0,0 7-4 15,0-3-1-15,0 3 0 0,-3-4-8 0,-1-2 0 0,1 6 0 0,-4-4 0 16,3-2 16-16,-3 6-1 0,0-4-1 0,-3-2 0 16,3-1-14-16,-1 7 8 0,1-3-8 0,-3-4 0 15,3 1 0-15,0-4-21 0,0 4 3 16,0-1 1-16,3-2 17 0,-3-1 0 0,3-6 0 0,-3 7 0 15,4-7 0-15,3-3 0 0,-7 6 0 0,0-3 0 16,0-3 0-16,0 0 0 0,0 0 0 0,0 0 0 16,0-3 0-16,-1-3 0 0,1 6 0 0,0-6 0 15,0-1-24-15,0 4-2 0,0-3 0 16,0 0 0-16,0-1-34 0,4-5-6 0,-5 6-2 16,5-1 0-16,-4-2-126 0,3-4-26 0,1 7-4 15</inkml:trace>
  <inkml:trace contextRef="#ctx0" brushRef="#br0" timeOffset="49533.615">15201 12479 1273 0,'0'0'53'0,"0"0"-42"15,0 0 85-15,0 0 18 0,0 0 3 0,0 0 1 16,0 0-51-16,0 0-11 0,0 0-1 0,0 0-1 16,0 0-14-16,0 0-2 0,0 0-1 0,4 6 0 15,-4 1-29-15,3 2-8 0,-3-3 0 0,0 4 0 16,-3 2 52-16,3-2 10 0,0 2 2 0,0 1 0 16,0-1 0-16,0 1 0 0,0-1 0 0,3 1 0 15,1-1-48-15,3 4-8 0,-4-3-8 0,4 2 9 16,4-5-9-16,-4-1 0 0,0-3-10 0,0 7 10 15,0-13 0-15,0 9 0 0,4-6 0 0,-1-3 0 16,-2 0 45-16,2 0 15 0,1 0 4 0,-1-3 0 16,1 0-52-16,-1-3-12 0,5-7 0 0,-5 10 0 15,1-6 0-15,-1-4-12 0,-3 4 3 0,4-7 0 16,-4 4 9-16,0-1 11 0,-3 1-3 0,3-1 0 16,-4-3-8-16,1 1 0 0,-1-1 0 0,1 0 0 15,-4 4 8-15,0-4 0 0,3-3 0 0,-3 7 0 16,0-1-8-16,-3-2-9 0,3 2 9 0,-4-6-13 15,4 10 13-15,-7-4 0 0,4 1 0 0,-1-1 0 16,1 7-69-16,-1-4-11 0,4 1-3 0,-3 0 0 16,-1-4-123-16,4 10-25 0</inkml:trace>
  <inkml:trace contextRef="#ctx0" brushRef="#br0" timeOffset="49895.794">15660 12438 1641 0,'0'0'34'0,"0"0"8"16,0 0-34-16,0 0-8 0,0 0 0 0,-4 10 0 16,4-1 85-16,0-6 15 0,4 7 4 0,-4-7 0 15,0 9-55-15,3-2-10 0,-3-1-3 0,4 1 0 16,-1-4-7-16,-3 6-1 0,4-2-1 0,-1-1 0 16,-3 4-10-16,4-4-1 0,0 4-1 0,-4-1 0 15,3 1-15-15,1-1 9 0,-4 1-9 0,3-4 8 16,1 4-8-16,-4-4 0 0,3-3 9 0,-3 7-9 15,4-4 0-15,-1 1-18 0,-3-1 3 0,4-3 1 16,-1 4-124-16,1-1-25 0,-1-6-5 0</inkml:trace>
  <inkml:trace contextRef="#ctx0" brushRef="#br0" timeOffset="50123.031">15632 12081 1824 0,'-18'3'38'0,"11"-3"8"0,0 6-37 0,3-3-9 0,-3 0 0 0,0-3 0 16,4 7 87-16,-4-1 15 0,7-6 3 0,-4 3 1 16,4-3-57-16,0 0-11 0,0 0-2 0,0 0-1 15,0 0-35-15,0 0 0 0,0 0 0 0,0 0 0 16,7 6-201-16,4-2-35 0</inkml:trace>
  <inkml:trace contextRef="#ctx0" brushRef="#br0" timeOffset="50753.234">16263 12291 1824 0,'0'0'38'0,"0"0"8"0,0 0-37 0,0 0-9 0,0 0 0 0,0 0 0 15,-7 3 140-15,3 0 25 0,-3 0 6 0,0 0 1 16,0 1-71-16,0-1-13 0,0-3-4 0,-3 3 0 15,3-3-74-15,-4 3-10 0,0 0-12 0,1-3 2 16,-1 0 10-16,1 10 0 0,3-7 0 0,-4-3 0 16,4 9 0-16,-4-3-12 0,1 4 12 0,3-4-12 15,3 3 12-15,-3-2-12 0,4 2 12 0,-4 1-12 16,3-1 12-16,1-3-12 0,-1 7 12 0,0-4-12 16,4 1 12-16,0-4-8 0,-3 0 8 0,3-6-8 15,0 3 31-15,0-3 6 0,0 0 2 0,0 0 0 16,0 0-55-16,0 0-10 0,0 0-2 0,0 0-1 15,7 6 37-15,-7-6 0 0,7 0 0 0,-7 0 0 16,7 0 8-16,0-6-8 0,0 6 12 0,0 0-4 16,0 0-8-16,0 0 0 0,0 0 0 0,0 0 8 15,1 6-8-15,-1-2 0 0,0-1 0 0,0-3 0 16,0 9 0-16,0-6 0 0,0 7-9 0,0-1 9 16,0 1 0-16,0-4 0 0,-3 6 0 0,-1 1 0 15,1-4 0-15,-1 1 0 0,1-1 8 0,-4-3-8 16,0 7 23-16,0-4 1 0,0 1 1 0,0-1 0 15,-4 4-35-15,4-7-7 0,-3 3-2 0,3-2 0 16,0-7 19-16,0 0 0 0,-4 6 0 0,4-6 9 16,0 0-1-16,-7 6 0 0,7-6 0 0,-7 0 0 15,0 0-8-15,-4 0 0 0,4-6 0 0,0 6 0 16,-3-3-25-16,3 0 2 0,0-4 1 0,-4 4 0 16,0 0-9-16,1-3-1 0,3 3-1 0,-4-4 0 15,4 4-6-15,0 0-1 0,-4-3 0 0,4 3 0 16,0 0-37-16,4-4-8 0,-4 4-2 0,7 3 0 15,0 0-135-15,0 0-27 0</inkml:trace>
  <inkml:trace contextRef="#ctx0" brushRef="#br0" timeOffset="51378.04">16471 12278 1824 0,'0'0'76'16,"0"0"-60"-1,0 0 89-15,0 0 19 0,0 0 3 0,0 0 1 16,0 0-52-16,0 0-9 0,0 0-3 0,-3 0 0 15,3 0-51-15,0 0-13 0,0 0 0 0,0 0 0 16,0 0 54-16,-7 0 8 0,7 0 2 0,-7 0 0 0,-1 3-52 16,1 1-12-16,0 2 0 0,0-3 0 0,0 6 0 0,0-2 0 0,0 2 0 0,0 4 0 31,-3-1-48-31,2 1-13 0,1 2-3 0,0 1 0 0,0-3 80 0,0-1 15 0,4 7 3 16,-1-6 1-16,1-1-35 0,3-3 0 15,-4-2 0-15,4 2 0 0,0-6 30 0,0 7-1 16,0-10 0-16,0 0 0 0,0 3-29 15,0-3 0-15,4 6 0 0,-4-6 0 0,3 3 0 0,-3-3 0 0,7 0 0 0,0 0 0 16,-3 0 0-16,3 0 0 16,0 0 0-16,0 0 0 0,0 0 0 0,0-3 0 15,0 3 0-15,0 0 0 0,-3 0 0 0,3 0 0 0,0 0 0 16,0 0 0-16,0 0 0 0,0 3 0 0,0-3 0 0,-3 7 0 16,3-1 0-16,0-6 0 0,-4 9 0 0,4-6 0 15,-3 7 0-15,3-4 0 0,-4 0 0 0,1 1 0 16,-1-1-20-16,1 3-11 15,-4-6-1-15,4 10-1 0,-4-7 33 0,0 4 0 0,0-4 0 0,0 0 0 16,0 0 0-16,0 7 8 0,0-7-8 0,-4 4 0 16,0-4 9-16,1 3-9 0,-4 1 8 0,0-1-8 15,0-3 8-15,0 1-8 0,0-1 8 0,0 0-8 16,-4-3 20-16,4 0 0 0,-4-3-1 0,1 0 0 16,-1 7-35-16,4-4-8 0,-3-3 0 0,3 0-1 15,-4 0 2-15,4 0 1 0,-4 0 0 0,4-3 0 16,0-4-2-16,0 7-1 0,7 0 0 0,0 0 0 15,0 0-95-15,-3 0-18 0,3 0-4 0</inkml:trace>
  <inkml:trace contextRef="#ctx0" brushRef="#br0" timeOffset="51746.388">16715 12379 2184 0,'0'0'62'0,"0"0"13"0,-4 9-60 0,1 1-15 0,-1-1 0 0,0-3 0 16,4 7 64-16,-3-4 9 0,3 1 3 0,0 2 0 16,-4-3-35-16,4-2-6 0,0 5-2 0,4-2 0 15,-4-1-21-15,0 1-12 0,3-4 12 0,-3 6-12 16,4 1 36-16,-4-4 0 0,4 1 0 0,-4-1 0 16,0 4-56-16,3-4-12 0,-3 4-1 0,0-1-1 15,4-6 2-15,-4 10 0 0,0-10 0 0,0 7 0 16,3-7-131-16,-3 0-25 0,0 1-6 0</inkml:trace>
  <inkml:trace contextRef="#ctx0" brushRef="#br0" timeOffset="51952.47">16715 12081 1432 0,'-7'0'60'0,"-4"3"-48"16,4-3 100-16,3 6 20 0,-3-6 4 0,0 3 1 16,7-3-70-16,-3 3-15 0,3-3-2 0,-4 10-1 15,4-10-35-15,0 0-14 0,0 0 11 16,0 0-11-16,0 0-35 0,7 6-13 0,0 0-2 16</inkml:trace>
  <inkml:trace contextRef="#ctx0" brushRef="#br0" timeOffset="52536.593">17000 12388 1579 0,'0'0'32'0,"0"0"10"0,-3 3-34 0,3-3-8 0,-4 10 0 15,-3-4 0 1,7-6 104-16,-3 3 20 0,3-3 3 0,0 0 1 0,-7 3-52 0,7-3-9 0,0 0-3 0,-7 10 0 31,7-10 0-31,0 0 0 0,0 0 0 0,-7 3 0 0,7-3-51 16,0 0-13-16,0 0 0 0,-8 0 0 0,8 0 0 0,-3 6 0 0,3-6 0 0,-7 6 0 15,3 1 0-15,1-1 0 0,-1 3 0 0,4 1 0 16,-3-1 0-16,3 4 0 0,-4-4 0 0,4-3 0 16,0 7 0-16,-3-7 0 0,3 0 0 0,0 7 0 15,0-4 0-15,3 1 0 0,-3-1 0 0,0 4 0 16,4-4 0-16,-1-3 0 16,1 4 0-16,3-1 0 0,-4-3 0 0,4 4 0 0,1-4 0 15,-1 0 0-15,0-6 0 0,0 7 0 0,3-4 0 0,1 0 0 16,-1-3 0-16,-2 0 0 0,2 0 0 15,-3-3 0-15,4 3 0 0,-4-3 0 0,0-4 0 0,3 7 0 16,-2-6 11-16,-1 0-1 0,0 3 0 0,-4-7 0 16,1 1-10-16,-1 3 10 0,1-1-10 0,-4-2 10 15,0-4-10-15,0 1 0 0,3-1 0 0,-6 4 0 16,-1-4 0-16,1 1 0 0,-1-4-8 0,1 4 8 16,-1-1-10-16,-3 0 10 0,0 1-13 0,0 3 5 15,0-1 8-15,0 1-10 0,-4-4 10 0,1 13-10 16,-1-3 10-16,0 3 0 0,1 0-9 0,-1 3 9 15,1 7 0-15,-1 2 0 0,1 4 0 0,-1-1 8 16,4 4-57-16,0 0-12 0,0-3-3 0,0 6 0 16,3 0-51-16,1-7-10 0,-1 4-3 0</inkml:trace>
  <inkml:trace contextRef="#ctx0" brushRef="#br0" timeOffset="53134.912">17230 12376 1542 0,'-4'9'65'0,"1"-3"-52"15,-1 7 127-15,4-4 24 0,-3 4 6 0,-1-4 1 16,4 1-79-16,0 2-16 0,-4-3-4 0,4-2 0 16,0 5-42-16,0-2-9 0,0-1-1 0,4-6-1 15,-4 7-19-15,0-10 0 0,0 0 8 0,0 3-8 16,0-3 0-16,0 0 0 0,0 0 0 0,0 0 0 16,0 0-16-16,0 0-1 0,0 0 0 0,7 0 0 15,-7 0 3-15,4 0 1 0,-1-3 0 0,1-7 0 16,-4 7-14-16,3-3-2 0,1 0-1 0,-4-4 0 15,3 1 30-15,-3 2 0 0,4-2 0 0,-1 3 0 16,1-7 0-16,-1 7 0 0,1 0 0 0,-1-7 0 16,1 7 0-16,-1 0 0 0,1-4 0 0,0 7 0 15,-1-6 0-15,1 6 0 0,-1-7 0 0,1 10 0 16,-1-3 0-16,-3 3 0 0,4-3 0 0,-4 3 0 16,0 0 0-16,0 0 0 0,3-3 0 0,-3 3 0 15,0 0 21-15,4 0 11 0,-4 0 1 0,7-3 1 0,-7 3-34 16,3-4 0-16,1 4 0 0,-4 0 0 0,7-3 0 15,0 3 0-15,-3 0 0 0,3 3 0 16,0 1-20-16,-4-1-12 0,4 3-1 0,-3-3-1 0,3 10 34 0,-4-4 0 0,1 1 0 16,-1 2 0-16,1 1 0 0,-4-1 0 0,3 4 0 15,-3 3 0-15,0-4 0 0,0 4 0 0,0-3 0 16,0 3 0-16,-3-4 0 0,3 4 0 0,0-3 0 0,-4 3 0 16,4-4 20-16,0 1 12 0,-3 0 1 15,3-4 1-15,0 1-25 0,0-1-9 0,0-2 0 0,3-4 9 31,-3 3-37-31,4-6-7 0,3 7-1 0,-4-4-1 0,1-3-175 0,3 0-36 16</inkml:trace>
  <inkml:trace contextRef="#ctx0" brushRef="#br0" timeOffset="55392.446">18556 11733 1094 0,'-7'-7'23'0,"4"1"5"0,-5 0-28 0,1-4 0 0,0 1 0 0,0 3 0 15,0-4 72-15,0 1 8 0,-3 0 3 0,3-4 0 16,-1 10-31-16,-2-6-5 0,3-1-2 0,-4 4 0 15,1-4-1-15,3 1 0 0,-7 3 0 0,3-4 0 16,4 4-13-16,-4 3-3 0,1-6-1 0,-1 9 0 16,1 0 7-16,3-4 2 0,-1 4 0 0,1 0 0 15,0 0-12-15,4 0-3 0,3 0 0 0,-4 4 0 16,-3-4-21-16,0 6 0 0,0 0 0 0,0 7 0 16,-4-4 0-16,4 4 0 0,0 5 0 0,4-5 0 15,-4 3 0-15,3 2 0 0,1-2 0 0,-1 9 0 16,-3-3 0-16,7 3 0 0,-3 3 0 0,3 10 0 15,0-3 0-15,0 2 0 0,0-2 0 0,3 2 0 16,1-2 0-16,-1-1 0 0,4-2 0 0,0-1-8 16,-3 0 8-16,3 1 0 0,0-1 0 0,-4 0 0 0,5 4 0 15,-5-1 0-15,4 1 0 0,-3 3 0 0,-4-7 0 0,3 0 0 16,-3-3 0-16,-3 4 8 16,-1-10-8-16,4 3 8 0,-3-6-8 0,-1-4 8 0,1 7-8 15,-1-9 0-15,-3 9 0 0,3-10-8 0,1 1 8 0,-1-1 0 16,1-5 0-16,-1 2 8 0,1-3-60 15,3-6-12-15,0 0-3 0,0 0 0 0,0 0 3 16,0 0 0-16,0 0 0 0</inkml:trace>
  <inkml:trace contextRef="#ctx0" brushRef="#br0" timeOffset="55763.612">18073 12347 965 0,'0'0'40'16,"0"0"-32"-1,0 0 86-15,0 0 17 0,0 0 3 0,0 0 1 0,0 0-18 0,3 0-3 0,1 0-1 0,3 0 0 32,-4 0-31-32,1 0-6 0,3 0-2 0,0 3 0 0,0-3-27 0,0 4-6 0,0-4-1 0,4 0 0 15,-1 0-12-15,1 0-8 0,3 0 8 0,0-4-8 16,0 4 0-16,0-3 9 0,1 0-9 0,-1 3 0 16,0 3 8-16,-4-3-8 0,8 7 0 0,-4-4 0 15,0-3 0-15,0 3 0 0,0-3 0 0,8 0 0 31,-8 3-32-31,0 0-6 0,0-3-2 0,-3 10 0 16,-1-7-47-16,1-3-9 0,-4 9-3 0</inkml:trace>
  <inkml:trace contextRef="#ctx0" brushRef="#br0" timeOffset="56364.387">18718 12423 1337 0,'0'0'56'16,"-7"-4"-44"0,0 4 127-16,4-6 25 0,-4 6 6 0,7 0 1 15,-7 0-83-15,0 0-16 0,0 0-3 0,-1 0-1 16,1 0-33-16,4 0-7 0,3 0-2 0,-7 6 0 15,0-2-16-15,0-4-10 0,0 3 12 0,0 3-12 0,0 0 0 16,0 1 0-16,-1 2 0 0,5-3 0 0,-4 7 0 16,3-4 0-16,1 4 0 0,-1-4 0 0,1 1 0 0,3-4 0 0,-4 6 0 15,1 1-9 1,-1-4 9-16,1 4 0 0,-4-1 0 0,7 4 0 0,-4-3 0 0,4-1 9 0,0 1-1 0,0-4-8 16,4-3 9-16,-4 4-9 0,0-10 0 0,3 3 9 15,1 6-9-15,-4-9 0 0,7 3 0 0,-7-3 0 16,10 0 10-16,-3 0-10 0,4 0 12 0,-4 0-12 15,-7 0 11-15,11-3-11 0,-1 0 10 0,-3-3-10 16,4 0 10-16,-4-1-10 0,0 1 10 0,0-3-10 16,0-1 0-16,-3 1 8 0,-1-4-8 0,1 7 0 15,-1-3 0-15,1-1 0 0,-4 1-12 0,3 3 12 16,-3-4-32-16,0 10 0 16,4-6 0-16,-4 0 0 0,0-4 32 0,0 1 14 0,0 9-1 0,0 0 0 15,-4-3-13-15,4 3 0 0,0-10 0 0,0 10 0 16,-3 0 9-16,3 0-1 0,0 0 0 0,0 0 0 0,0 0-8 0,-4 0 0 15,1 0 0-15,-1 0 8 16,4 7-8-16,-3-1 0 0,-1 0 0 0,0 0 0 0,1 10 0 0,-1-10 0 16,4 7 0-16,-3-1 0 0,-1 7 0 0,4-6 0 15,0 2 0-15,0 1 0 0,0-3 0 0,0 2 0 16,0-2 0-16,4-1 0 16,-1 1 0-16,1-1 0 0,3 4 0 0,0-10 0 15,-3 7-75-15,3-4-7 0,3-5-2 0,1 8 0 16,-1-6-137-16,1-3-28 0,10 10-6 0,-21-13-1 0</inkml:trace>
  <inkml:trace contextRef="#ctx0" brushRef="#br0" timeOffset="56837.022">18976 12579 1314 0,'0'0'37'0,"0"0"8"0,0 0-36 0,0 0-9 16,0 0 0-16,0 0 0 0,0 0 133 0,0 0 25 15,0 0 5-15,-4 7 1 0,1-1-62 0,3-6-12 16,0 6-2-16,-4 4-1 0,1-4-26 0,3 3-5 15,0 1 0-15,-4 2-1 0,4-2-33 0,0 2-6 16,-3-6-2-16,3 7 0 0,0-4-2 0,0 1-1 0,3 2 0 0,-3-2 0 16,4-1-11-16,-1-3-9 0,1 7 9 15,-1-4-13 1,1 1-23-16,-1-4-4 0,4 0 0 0,-3 4-1 16,3-4-35-16,0 3-8 0,0-5 0 0,-3 8-543 0,3-6-108 15</inkml:trace>
  <inkml:trace contextRef="#ctx0" brushRef="#br0" timeOffset="57092.514">18972 12222 1447 0,'0'0'32'16,"0"0"6"-16,-7 3 2 0,4 3 0 0,-4-3-32 0,3 1-8 0,4-4 0 0,-7 9 0 0,4 0 62 0,-1-2 10 16,4-7 3-16,-3 6 0 0,3-6-56 0,0 0-11 15,0 0-8-15,0 0 9 16,0 0-9-16,0 0 0 0,0 0-10 0,7 3 10 16,0-3-159-16,0 0-25 0,14 0-6 0,-3 0-1 0</inkml:trace>
  <inkml:trace contextRef="#ctx0" brushRef="#br0" timeOffset="57638.508">19244 12501 1314 0,'0'0'37'0,"0"0"8"0,0 0-36 0,0 0-9 0,-4 6 0 0,1 1 0 16,3-1 145-16,-4 6 27 0,1-5 6 0,3 2 1 15,-4-3-82-15,1 7-16 0,-1-1-3 0,1-2-1 16,3 2-10-16,-4-2-3 0,1 2 0 0,3 1 0 16,-4-1-11-16,4 1-2 0,0-4-1 0,4 4 0 15,-4-1-29-15,3 1-5 0,-3-1-2 0,0 1 0 16,4-4-14-16,-1 4 0 0,-3 0 0 0,4 2 0 0,3-2 0 0,-4-1 11 15,1-5-11-15,3 5 10 0,-3-2-10 16,3-1 0-16,-4-6-10 0,1 6 10 0,-4-9 0 16,0 0 0-16,0 0 0 0,0 0 0 0,0 0 0 0,3-3 0 15,1-3 0-15,-1 0 0 0,1-4 0 16,-4-8 0-16,0 5 0 0,0 0 0 0,0 1 0 16,0-4 0-16,0-3 0 0,0 4 0 15,0-4 0-15,0 3 0 0,0-3 0 0,0 4 0 0,-4-1 0 0,4 0 0 16,-3 4 0-16,3-4 0 0,-4 4 0 0,4-1 0 15,0 4 0-15,-3-1 0 0,3 7 0 0,0-3 0 16,0 6 0-16,-4-6 0 0,4 6-18 16,0 0 2-16,0 0 1 0,0 0 0 0,0 0 15 0,0 0 0 15,0-7 0-15,0 7 0 0,0-6-10 0,0 6 10 16,4-6-10-16,-1 3 10 0,1 0-11 0,3-4 11 16,0 4-12-16,0 3 12 0,0-3 15 15,4 3 9-15,-1 0 3 0,1 0 0 16,-1 0-89-16,4 0-18 0,4 3-3 0,3 0-1 15,-3-3-8-15,-1 7-3 0,5-4 0 0,-5 0 0 16,4 3-113-16,-3 0-22 0,0 1-5 0</inkml:trace>
  <inkml:trace contextRef="#ctx0" brushRef="#br0" timeOffset="58156.769">19572 12601 1661 0,'0'10'47'0,"0"-7"10"0,4 6-45 0,-1-6-12 0,-3 7 0 0,4-1 0 15,-1-6 72-15,1 7 13 0,3-1 3 0,0-3 0 16,0 1-35-16,0-1-6 0,0 0-2 0,0-3 0 15,0-3-21-15,4 7-4 0,-4-4 0 0,0-3-1 16,3 0-9-16,-3 0-2 0,4-3 0 0,0-4 0 16,-4 7 1-16,0-6 0 0,0-3 0 0,0-1 0 0,-4 1 12 15,1 3 3-15,-1-4 0 0,1 4 0 16,-1 0 8-16,1-1 1 0,0 1 1 0,-4 6 0 16,0-6-34-16,0 3 0 0,-4-7 0 0,0 7 0 15,1-3 0-15,-4 3 0 0,0-7 0 0,0 7 0 0,0 0 11 0,-4-3-11 16,4 3 10-16,-3 0-10 0,-1-4 0 15,0 7-8-15,1 0-1 0,-1 0 0 0,1 0 9 0,-4 0 0 16,3 0 0-16,0 0 0 16,1 10 0-16,-1-7-13 0,4 3 5 0,0 0 8 0,0 7-13 0,0-4 5 15,0 1 8-15,0-1-13 0,3 4 13 0,1-1-11 16,-1-2 11-16,1 2-10 0,3 1 10 0,0-1 0 0,0-2-9 16,3 2 9-16,1-6 0 0,3 10 0 0,0-3 0 0,3-1 0 15,1-5-9-15,0 8 9 0,-1-9 0 16,4 7 0-16,0-7 0 0,1 1 0 0,2 2 0 15,-3-3 0-15,4 1-19 0,-4-1 3 0,4-3 1 0,3-3 0 16,-4 3-55-16,1-6-11 16,0 3-3-16</inkml:trace>
  <inkml:trace contextRef="#ctx0" brushRef="#br0" timeOffset="59357.461">21061 12742 851 0,'0'0'36'0,"0"0"-36"16,0 0 0-16,0 0 0 0,0 0 0 0,-7 0 0 15,7 0 29-15,-7 0 3 0,0 0 0 0,0 7 0 16,0-7-16-16,-1 6-4 0,1-6 0 0,-3 6 0 16,3-3-12-16,0 1 0 0,0-4 8 0,0 0-8 15,3 6-9-15,-3-6-5 0,7 0-1 0</inkml:trace>
  <inkml:trace contextRef="#ctx0" brushRef="#br0" timeOffset="60330.763">20973 12598 1052 0,'0'0'44'0,"-7"-3"-35"16,7 3 76-16,0 0 15 0,0 0 4 0,0 0 0 15,-7 0-26-15,7 0-5 0,-4-3-1 0,4 3 0 16,0 0-7-16,0 0-1 0,0 0-1 0,0 0 0 16,0 0-18-16,0 0-3 0,0 0-1 0,0 0 0 15,-7 6 8-15,7-6 2 0,0 0 0 0,-4 10 0 16,4-4-23-16,-3 3-4 0,-1 1 0 0,1 2-1 16,3-2 0-16,0 5 0 0,0 1 0 0,0 3 0 15,0-4-9-15,0 14-2 0,0-4 0 0,3 3 0 16,-3 3-12-16,4 4 11 0,-1-1-11 0,1 7 10 15,-1-6-1-15,1 2 0 0,0-2 0 0,-1 9 0 16,-3-7 9-16,4-2 2 0,-4 2 0 0,3-2 0 16,-3-1-9-16,0 4-2 0,4 0 0 0,-4-7 0 15,0 4-9-15,0-10 0 0,0 6 0 0,0-6 8 16,0-3-8-16,0-6 0 0,0 6 0 0,0-10 0 16,0 7 0-16,0-10 0 0,0-2 0 0,0 2 0 15,0-6 0-15,0-3 0 0,0 0 0 0,0 0 0 0,0 0 10 16,0 0 0-16,0 0 0 0,0 0 0 15,-4-6 3-15,4-3 1 0,-3-1 0 0,-1-2 0 0,1-1-14 16,-1 0 9-16,0-5-9 0,1 5 8 0,-1-6-8 16,-3 0 0-16,4-2 0 0,-1-1 0 0,1-3 0 15,-4 3 0-15,3-7 0 0,1 7-11 0,-1 0 11 0,1-3 0 16,3-3-9-16,-4 0 9 0,1 3 0 0,-1-3-9 16,1-1 9-16,-1-11 0 0,0 2-13 15,4 3 4-15,-3-5 1 0,3 5 0 0,3 4-2 0,-3 0 0 16,4-1 0-16,0 4 0 0,-1-3 10 0,1 5 0 0,-1 5 0 15,4-8 0-15,-3 4 16 0,3 3 8 0,0 0 1 16,-4 0 1 0,4 0-42-16,0 7-8 0,0-1-1 0,1 0-1 0,-1 1 26 0,-4 2 0 0,4 1 0 0,0 2 0 15,0 1 0-15,-3-4 0 0,-1 7 0 0,1 0 0 16,3-4 0-16,-4 10 0 0,4-3 0 16,-3 0 0-16,3 3 0 0,0 0-13 0,0 0 5 0,4 6 8 15,-1-6-33 1,1 10 1-16,0-4 0 0,-1 0 0 0,1 1 32 0,-1-1 0 0,-3 3 0 15,4-6 0-15,0 10 0 0,-4-7 0 0,3-3 0 0,-3 10 0 16,0-4 0-16,0-6 0 0,0 10 0 0,-3-7 0 16,-4 4 0-16,3-4 0 0,-3 6 0 0,0-2 0 15,0-1 44-15,-3 1 16 0,-1 2 4 0,1-6 0 16,-4 10-52-16,0-3-12 0,0-1 0 0,0 1 0 16,-4-1-20-16,-3 4-8 0,0-3 0 0,0 2-1 15,0-2 29-15,-1-1 0 0,5 1 11 0,-1-1-3 16,1-8 4-16,-1 5 0 0,1-6 1 0,-1 6 0 0,0-5-13 15,1-4 0-15,3 6 8 0,-7-3-8 16,7-3-12-16,-4-3-4 0,0-3-2 0,4 6 0 16,0-7-15-16,0 1-3 0,0 3-1 0,0-6 0 15,4 5-15-15,-1-2-4 0,-3-6 0 0,7 5 0 16,-3 1-36-16,3-7-7 0,0 10-1 0,3-6-1 16,1 0-8-16,-1 2-2 0,4 1 0 0</inkml:trace>
  <inkml:trace contextRef="#ctx0" brushRef="#br0" timeOffset="60958.666">21435 12579 824 0,'0'0'35'16,"-4"-3"-35"-1,4 3 119-15,0-9 17 0,0 9 3 0,0 0 1 16,-7 0-14-16,7 0-2 0,0 0-1 0,-7 0 0 16,0 0-37-16,0 0-7 0,-4 0-2 0,4 6 0 15,-3 0-24-15,-1 1-5 0,4-1 0 0,-3 3-1 16,3-2-21-16,-4-1-4 0,4 6-1 0,0-5 0 0,-4 2-9 15,4-3-3-15,4 7 0 0,-4-7 0 0,3 0-9 16,-3 4 0-16,3-4 0 0,1 0 0 0,3 4 0 0,-4-1-9 16,4-3 9-16,4 13 0 15,-4-9 0-15,3 2-8 0,1 1 8 0,0-4 0 0,-1 4 0 16,1-7 0-16,3 7-8 0,-4-7 8 0,4 3 0 0,0-2 0 0,0-7 0 16,4 9 0-16,0-6-8 15,-4-3 8-15,3 6 0 0,1-6 0 0,-1 3-8 16,4-3 8-16,-3-3 0 0,0 3 0 0,-1 0 0 0,1-6-8 0,-1 6 8 15,1-6 0-15,0 0 0 0,-1-1 0 16,4-2-8-16,-3-1 8 0,-1 1-12 0,1-4 2 0,-4 1 0 0,0 3 0 16,-3-4 22-16,3 0 5 0,-4 7 1 0,1-10 0 15,-4 10-29-15,0-3-5 0,0-1-2 0,-4 4 0 16,1-3 42-16,-1-1 8 0,-3 1 1 0,0 3 1 16,0-1-24-16,0 1-10 0,-4 0 8 0,1 3-8 15,-1-4 8-15,1 1-8 0,-5 0 0 0,1 6 8 16,0-3-8-16,0 3 0 0,-3-3 0 0,2 6 8 15,1-3-8-15,0 3 0 0,-3 6-10 0,6-6 10 16,0 7-13-16,1-1 3 0,3 1 1 0,0-4 0 16,3 0-2-16,1 0 0 0,-1 4 0 0,4-4 0 15,0 0-28-15,0 7-5 0,4-1-2 16,3 1 0-16,0 3-158 0,3-1-31 0</inkml:trace>
  <inkml:trace contextRef="#ctx0" brushRef="#br0" timeOffset="61742.687">21601 12586 1094 0,'0'0'23'0,"0"0"5"0,0 0-28 0,0 0 0 0,0 6 0 0,0-6 0 15,-4 6 90-15,4-6 13 0,-7 3 2 0,7-3 1 16,-4 7-30-16,4-1-7 0,-3 3-1 0,3-6 0 15,0 7-12-15,0-10-4 0,0 6 0 0,0 0 0 16,0 4-18-16,0-7-4 0,3 6-1 0,1 1 0 16,0-1-29-16,-1-3 8 0,4 7-8 0,-3-1 0 15,3-2 0-15,0 2 0 0,3 1 0 0,1 6 0 16,-4-4 29-16,4 4 3 0,-1 0 1 0,4 9 0 16,0-3-33-16,-3-3 0 0,3 0 0 0,0-3 0 15,-3 0 8-15,3-3-8 0,-4-4 0 0,1-2 0 16,-4-7 13-16,0 6-1 0,0-6 0 0,0 0 0 15,0-3 33-15,4 0 7 0,-4-3 0 0,0 0 1 16,0-6 0-16,0-4 0 0,-3 1 0 0,3-4 0 16,0-3-25-16,0 3-6 0,0-5-1 0,0-1 0 15,0 0-21-15,0 3 9 0,0-3-9 0,0 0 0 16,-3 0 0-16,3 0-22 0,0 0 3 0,0 3 1 16,-4 0-18-16,1-3-4 0,-1 4-1 0,-3 5 0 15,4-3-7-15,-4 1 0 0,0 2-1 0,0 1 0 16,0-1-26-16,0 4-5 0,0-4 0 0</inkml:trace>
  <inkml:trace contextRef="#ctx0" brushRef="#br0" timeOffset="62342.419">22140 12561 1804 0,'0'0'37'0,"0"0"10"0,0 0-38 0,0 0-9 15,0 0 0-15,-7-7 0 0,7 7 101 0,-7 0 19 0,0 0 3 0,0 10 1 16,7-10-58-16,-7 3-11 0,4 6-3 0,-1 1 0 15,0 2-24-15,4 1-6 0,-3-1-1 0,3 1 0 16,0-1-21-16,3 7 0 0,-3-3 0 0,4-4 0 16,0 1 0-16,-1 6 0 0,1-7 0 0,-1 4 0 15,4-3 0-15,-3 2 0 0,3 1 0 0,-4-7 0 16,4-2 0-16,-3 5 0 0,-1-2 0 0,1-1 0 16,-1-6 0-16,1 10 0 0,-4-13 0 0,4 9 0 15,-4-9 0-15,0 0 0 0,0 0 0 0,0 0 0 16,0 0 0-16,0 0 0 0,0 0 0 0,0 0 0 15,0 0 0-15,0 0 0 0,3-9 0 0,-3 9 0 16,0-13 0-16,4 10 0 0,-4-6 0 0,0-4 0 0,0 4-15 16,0-4-7-16,0 0-2 0,-4 4 0 0,4-3 39 15,-3-4 7-15,-1 3 2 0,0-6 0 0,1 7-37 0,-1-4-7 16,1-3-2-16,-4 4 0 0,3-1 22 0,-3 0 0 16,4-2 8-16,-1 2-8 0,1 0 12 0,-1-6-4 15,4 10 0-15,0-4 0 16,0-3-8-16,0 7 0 0,0-4 0 0,4 3 0 0,-1 1-9 0,1 3 9 0,3-4 0 0,-4 4 0 15,4-4-9-15,0 4 9 16,0-4 0-16,-3 1-9 0,3-1 9 0,0-3 0 0,4-2 0 16,-1 2 0-16,1 0-12 0,-1 4 4 0,5-1 0 0,-1 7 0 15,7-4-34 1,-7 4-6-16,4 0-2 0,-1 6 0 0,1 0-33 0,-1 0-6 16,1 3-2-16,0 0 0 0,-1 3-121 0,1-2-24 15</inkml:trace>
  <inkml:trace contextRef="#ctx0" brushRef="#br0" timeOffset="64948.118">23696 11827 1314 0,'-3'-13'37'0,"-1"7"8"0,1-3-36 0,-1-1-9 0,-3-2 0 0,3 2 0 15,-3-2 104-15,0 5 20 16,0-5 3-16,-7 2 1 0,4-2-52 0,-5 2-11 0,1-5-1 0,0-1-1 16,-3 4-19-16,2-1-3 0,-2 4-1 0,-4-4 0 15,7-3-19-15,-4 4-4 0,4-1-1 0,0 4 0 16,0-4-7-16,-1 4-1 0,1 0-8 0,0-4 12 16,0 7-12-16,4-1 0 0,-1 4 0 0,-7 0 0 15,8-3 0-15,-1 6-8 0,1 0 8 0,-1 0 0 16,4 0-12-16,-4 6 4 0,4 0 8 0,0 1-13 15,0-1 13-15,0 3-9 0,4 4 9 0,-4 0-8 16,-1-4 8-16,1 7-8 0,0-7 8 0,0 13-8 16,0-6 8-16,0 2 0 0,0-2 0 0,0 6 0 15,4 3 0-15,-4-3 0 0,-1 3-9 0,5-3 9 16,-4 10 0-16,3-7 0 0,1 3 0 0,-1 6 0 0,1-2 0 0,3 2 0 0,-4 1 0 16,1 5 0-1,-1-5 0-15,4 6 0 0,0-4 0 0,-3 4 0 0,3 0 0 0,0 0 0 0,0-7 0 16,0 4 0-16,3 3 0 0,1-1 0 0,3-5 0 15,-4 9 0-15,4-7 0 0,-3-2 8 0,3-4-8 0,-4 4 0 16,5-7 0-16,-5-3 0 0,4 6 0 0,-3-6 0 16,-1-3-20-16,1 0-4 0,-1-6 0 0,1-3 0 31,-1-1-30-31,1-3-6 0,3 1-2 0,-4-4 0 0,-3-6-44 16,0 0-9-16,0 0-1 0</inkml:trace>
  <inkml:trace contextRef="#ctx0" brushRef="#br0" timeOffset="65400.813">23005 12385 1220 0,'0'0'34'0,"0"0"9"0,0 0-35 16,0 0-8-16,0 0 0 0,0 0 0 0,0 0 96 0,0 0 16 0,0 0 4 0,0 0 1 15,0 0-65-15,0 0-12 16,0 0-4-16,0 0 0 0,7-6-28 0,0 3-8 0,0-1 0 0,3-2 0 15,1 6 32-15,3 0 6 0,-3 0 1 0,-1 0 0 16,4 0-12-16,4 6-3 0,-4-6 0 0,7 4 0 16,-3-1-7-16,0-3-1 0,-1 12-1 0,1-5 0 15,-1-4-15-15,1 3 9 0,-4 0-9 16,0 0 8-16,4-2-8 0,3-4 0 0,0 0 0 0,-3 0 0 16,-4 0 0-16,4 0-11 0,-4-4 1 15,0 4 0-15,-3-6-12 0,3 6-2 0,-4-6-1 0,4 3 0 16,0-3-19-16,1-1-3 15,-5 4-1-15,4-6 0 0,0 6-166 0,0-1-34 16,11-2-6-16,-11 0-2 0</inkml:trace>
  <inkml:trace contextRef="#ctx0" brushRef="#br0" timeOffset="66002.682">23738 12636 1728 0,'0'0'38'0,"0"0"8"0,0 0 2 0,0 0 0 0,0 0-39 0,0 0-9 0,-7-3 0 0,0-4 0 15,4 7 96-15,-4 0 18 16,0-6 3-16,0 6 1 0,0-6-86 0,0 6-18 0,3-3-3 0,-3 3-1 15,0 0-10-15,7 0 0 0,-7-3 0 0,0 3 0 16,0 0 12-16,0 0 1 0,7 0 0 0,-7 3 0 16,7-3-13-16,-7 3-18 0,-4-3 4 15,4 9 1-15,0 1 13 0,0-4 0 0,0 3 0 0,0 4 0 16,0-1 0-16,0-2 0 0,3-1-10 0,0 4 10 16,-3-1 0-16,4 1 0 0,-1-1 0 15,4 1 0-15,-3 0 0 0,-1 2-9 0,4-2 0 0,0-1 0 16,4-5 18-16,-4 5 4 0,3-6 1 0,-3 4 0 15,4-4-14-15,3 0 0 0,-4 1-9 0,5 2 9 16,-1-9 0-16,-4 3 13 0,8-3-1 0,-4 0 0 16,0-3-12-16,0 3-16 0,0-9 3 0,0 2 1 15,4 1 12-15,3-6 0 0,-4-1 0 0,1-3 0 16,3-3 0-16,-3 7 0 0,-1-10 0 0,1 9-9 16,-4-2-14-16,3-4-2 0,-3 6-1 0,-3 1 0 15,-1-1-8-15,1 1-2 0,0 2 0 16,-1 4 0-16,-3 0 36 0,0-4 0 0,0 7 0 0,0 3 0 0,0 0 0 15,0 0 0-15,0 0 0 0,0 0 0 0,-3 3 0 0,-5 10 0 16,5-7 0-16,-1 7 0 0,-3-1 18 16,4-2 10-16,-1 2 3 0,-3 4 0 0,4-4-19 0,3 7-4 15,-4-6-8-15,1-1 12 0,3 4 12 0,0 0 1 16,0-4 1-16,0 1 0 0,0-1-37 0,0-2-7 16,0-4-2-16,3 3 0 0,1-5 20 0,-1 5 0 15,1-3 0-15,-1 1 0 16,4-1-34-16,-3-3-10 0,3 0-1 0,0 3-1 15,4-2-168-15,-1-1-34 0,11-3-6 0,-3 0-2 16</inkml:trace>
  <inkml:trace contextRef="#ctx0" brushRef="#br0" timeOffset="66311.073">23996 12730 1497 0,'0'0'32'0,"0"0"8"0,0 0 0 0,0 0 4 0,0 0-36 0,0 0-8 0,0 0 0 0,0 0 0 0,0 0 77 16,0 0 14-16,0 0 2 0,0 0 1 0,0 0-49 0,0 0-9 15,0 0-3-15,0 0 0 0,-4 9-25 0,1-6-8 16,3 7 0-16,0-1 0 0,0-2 0 0,0 2 0 15,3 0 0-15,-3 4 0 0,4-4 8 0,-1 4-8 16,1-1 12-16,-4 1-12 0,4-1 0 0,-4-8-9 16,3 5-1-16,-3-3 0 15,0 1-42-15,4-1-8 0,-1 0-1 0,1 4-478 16,-1-7-95-16</inkml:trace>
  <inkml:trace contextRef="#ctx0" brushRef="#br0" timeOffset="66529.861">23996 12504 1386 0,'0'0'30'0,"-7"0"6"0,0-3 2 0,0 3 2 0,0 0-32 0,7 0-8 0,-7 0 0 0,7 0 0 16,-7 3 77-16,7-3 15 0,0 0 2 0,-4 3 1 15,4-3-53-15,0 0-10 0,-7 7-3 0,7-7 0 16,0 0-29-16,0 0 8 0,0 0-8 0,4 6 0 15,-4-6-28 1,3 0-9-16,4 9-2 0,0-9 0 0</inkml:trace>
  <inkml:trace contextRef="#ctx0" brushRef="#br0" timeOffset="67070.979">24218 12633 1552 0,'0'0'44'0,"0"0"10"0,0 0-43 0,0 0-11 16,0 6 0-16,0 3 0 0,-3-2 137 0,3-1 26 15,0 6 5-15,0-2 0 0,-4-1-83 0,4 4-17 16,0-4-3-16,0 4-1 0,0-1-44 0,0-2-8 0,-3 2-3 0,3 1 0 15,3-1-9-15,-3-2 0 0,4-4 0 16,-4 7 0-16,3-4 0 0,1 0 0 0,-4-5 0 0,3 5 0 16,-3-9-15-16,0 0-1 0,4 3-1 0,-4-3 0 15,0 0-4-15,0 0-1 0,0 0 0 0,0 0 0 16,0 0 10-16,0 0 1 0,0 0 1 0,0 0 0 16,0 0 10-16,0 0 12 0,0 0-2 0,0 0-1 15,0 0-9-15,0 0-12 0,0 0 2 0,0 0 1 16,0 0 37-16,0-3 8 0,3-6 2 0,-3 2 0 15,0-2-22-15,0 3-4 0,0-7 0 0,0 7-1 16,0-7-11-16,0 4 12 0,-3-1-12 0,3-2 12 16,3-1-12-16,-3-6 0 0,0 7 9 0,0-1-9 15,0-2 11-15,0-4-3 0,0 6 0 0,0-2 0 16,0 2-8-16,0 1 10 0,4-1-10 0,-8-3 10 16,8 10-10-16,-4-3 0 0,0-1 0 0,0 7 0 15,3-3 0-15,-3 0 0 0,0-1 0 16,0 7 0-16,0 0-9 0,0 0 9 0,7-6-12 0,-7 6 12 15,7-6-12-15,1 6 4 0,2 0 8 0,1-3-13 16,-4 3 13-16,3-3 10 0,1 3-2 0,-1 0 0 16,1 3-65-16,0-3-14 0,-1 3-2 0,1-3-1 15,-1 0-35-15,1 6-7 0,0-3-2 0,-1 0 0 16,1 4-94-16,-4-1-18 0</inkml:trace>
  <inkml:trace contextRef="#ctx0" brushRef="#br0" timeOffset="67666.229">24553 12639 1337 0,'0'0'28'0,"0"0"6"0,0 0-34 0,0 0 0 0,0 0 0 0,0 0 0 16,0 0 109-16,0 0 15 0,0 0 4 0,0 0 0 16,0 0-72-16,-3 6-15 0,3-6-2 0,-4 3-1 15,4-3-10-15,0 10-1 0,0-10-1 0,0 3 0 16,0-3 7-16,4 9 2 0,-4-9 0 0,3 3 0 15,-3-3-15-15,0 0-4 0,7 7 0 0,-3-1 0 16,3-6-6-16,0 3-2 0,0-3 0 0,0 0 0 16,4 0-8-16,-4-3 10 0,0 3-10 0,0-3 10 15,0 0-10-15,0-4 0 0,0 4 0 0,0-6 0 16,-3 6 0-16,-1-7 0 0,1 4 0 0,-1-3 0 16,1 2 0-16,-4-5 0 0,0 6 0 0,0-1 0 15,0-2 0-15,-4-4 0 0,4 7 0 0,-3-3 0 16,-1-1 0-16,1 7 0 0,-4-3 0 0,0 0 0 15,-1-1 0-15,-2 7-12 0,3-3 2 0,-4 0 1 16,1 3-6-16,-1 0-1 0,0 3 0 0,1 0 0 16,-4 4-18-16,0-1-4 0,0 0-1 0,-1 7 0 0,1-4 39 15,4 4 0-15,-1-1 0 0,1 4 0 0,-1-4 20 16,4 7 12-16,-4-3 3 0,4 6 0 16,4-10-35-16,-4 7 0 0,3 0 0 0,1-3 0 0,3 3 16 0,-4-4-3 15,4 1-1-15,4 0 0 0,-4 2-12 0,3-5 11 16,4 3-11-16,0-4 10 0,0-2-10 0,4 2 0 15,0 1 0-15,-4-4 8 0,7-3-8 0,0 1 0 0,0-1-10 0,4-3 10 16,-1 0-148 0,-3 7-23-16</inkml:trace>
  <inkml:trace contextRef="#ctx0" brushRef="#br0" timeOffset="69183.055">25329 11968 1257 0,'0'-13'26'0,"0"13"6"0,-3-3-32 0,3-6 0 0,0 3 0 0,0-1 0 16,0 1 120-16,0 6 18 0,0 0 3 0,0 0 1 15,0 0-57-15,0 0-11 0,0 0-2 0,0 0-1 16,0 0-6-16,0 0-1 0,0 0 0 0,0 9 0 16,0 1 0-16,0 9 0 0,0-4 0 0,3 7 0 15,-3 0-51-15,0 3-13 0,4 0 0 0,-4 0 0 16,3 10 54-16,-3-4 8 0,4-2 2 0,0 2 0 15,-4-3-64-15,0 3-21 0,3 4 0 0,-3-1 0 16,0 4 30-16,0-3 7 0,0 2 0 0,-3 10 1 16,-1 0-17-16,4-3 10 0,-4-6-10 0,1-1 8 0,-1-2-8 15,1-1 0-15,3 1 0 0,-4-4 0 16,4-2 0-16,-3 2 0 0,3-3 0 0,0 3 0 0,-4-2 0 16,4-4 0-16,0-3 0 0,0 0 0 0,0-10 0 0,0 1 0 0,0-1 0 15,0-9 0 1,0 7-49-16,4-4-12 0,-4-3-3 0,0-3 0 15,0 0 0-15,0 0 0 0,0 0 0 0,3-3 0 0,4-3 52 0,-3-4 12 0,-1 1 0 16,5-10 0-16,-5 4-8 0,1-11 8 0,-1 1-13 0,1-3 5 16,-4 0 8-16,3-7 9 0,1 4-1 15,-4-3-8-15,-4-1 0 0,4 4 0 0,-3-4 0 0,-4 1 0 16,0-1-16-16,-1 4-11 16,-2-4-1-16,-1 4-1 0,1-3-5 0,3 5-1 15,-4-2 0-15,1 0 0 0,-5 6 71 0,5-1 15 16,-1 4 2-16,4 1 1 0,-3 2-36 0,3 3-7 0,-4 0-2 0,7 4 0 15,-3-1 1-15,0-2 0 0,0 2 0 0,4 0 0 16,-1-2-10-16,1 2-12 0,3-2 2 0,0-10 1 16,0 9 40-16,3-3 8 0,1-6 1 0,-1 9 1 15,1-6-28-15,3 3-5 0,-4-6-8 0,4 13 11 16,1-7 1-16,-1 3 0 0,0 4 0 0,0-1 0 16,0 1-12-16,0 2 10 0,0-2-10 0,0 6 10 15,0-1-10-15,0 1 0 0,4 3 0 0,-4 0 8 16,3 3-8-16,1-3 0 0,-1 3 0 0,4 0-11 15,-3 0 11-15,3 0 0 0,0 0-9 0,0 3 9 16,8-3 0-16,-5-3 0 0,1 3 0 0,0-7 8 16,-1 7-8-16,1 0 0 0,-1 0 0 0,5 0 0 15,-8 7 0-15,3-4 0 0,-3 0 0 0,1 3 0 16,-1-3 0-16,-4 10 0 0,1-4-14 0,-4 1 5 0,3 2 9 0,-6 1 0 16,3 2-9-16,-3 1 9 0,-4 0 0 15,-4-1-9-15,-3 7 9 0,0-3 0 0,-4 3 0 0,-3-3-8 16,-3 3 8-16,-1-3 0 0,0 0 0 15,-3-1-8-15,4-2 8 0,-8 6 0 0,7-6 0 0,-3-1 0 0,3 1 0 0,-3 0 0 16,4-1 0-16,-1-2 0 0,0-1 0 0,4 4 0 16,0-6 0-16,3 2 0 0,1-3 0 0,-1 1 0 15,4-4 0-15,0 0-10 0,4 1 2 0,-4-1 0 16,3-3-27-16,4-3-5 16,0 0 0-16,0 0-1 0,0 0 31 0,0 0 10 0,0 0 0 0,0 0 0 15,0 0-8-15,0 0 8 0,0 0 0 0,0 0 0 16,0 0 0-16,7-9 0 0,0 2 0 0,-7 7 0 15,0 0 0-15,0 0 0 0,7-6 9 0,-7 6-9 16,0 0 9-16,7-6-9 0,-7 6 10 0,0 0-10 16,11-6 8-16,-11 6-8 0,7 0 0 0,0 3 9 15,4 0-9-15,-8 0-14 0,4 0 3 0,4 3 1 0,-4 1 10 0,3 2 0 16,5 4 0-16,-5-4 0 0,4-6 0 0,0 10 0 16,-3-1 0-16,3 4 0 15,-3 0 0-15,-1-1 0 0,4 4 0 0,-3-3 0 16,3 9 0-16,0-6 0 0,-3-4 0 0,-1 7 0 15,1 0 0-15,-1 0 0 0,-3-6 0 0,1 9 0 16,-1-6 0-16,0-4 0 0,-4 7 0 0,1 0 0 16,-1 0 0-16,-3-6 0 0,4 6 0 0,-4-3 0 15,-4-4 0-15,1-2 0 0,-1-4 0 0,1 4 0 16,-4 0 0-16,-4-4 0 0,4 0 0 0,-4 4 0 16,1-7 0-16,-4 7 0 0,3-4 0 0,1-3 0 0,-5 1 0 0,5-1 0 15,-4 0 0-15,3 0 0 0,-3-2 0 16,0-1 0-16,3-3 0 0,-3 0 0 0,4 0 0 0,-4-3 0 15,3-1 0-15,-3-2 0 0,3 6 0 0,4-3 0 0,-3-3 0 16,3 3 0-16,-1-1 0 0,1-2 0 16,0 3 0-16,0 0 0 0,0-3-13 0,4 6-1 0,3 0 0 0,0 0 0 15,0 0-53-15,0 0-10 16,0 0-3-16</inkml:trace>
  <inkml:trace contextRef="#ctx0" brushRef="#br0" timeOffset="69774.296">25816 12924 1792 0,'0'0'51'0,"0"0"10"0,0 0-49 0,0 0-12 0,-7 7 0 0,0-7 0 0,7 0 101 0,0 0 18 16,0 0 3-16,-3 6 1 0,3-6-59 0,0 0-12 16,-7 6-3-16,7-6 0 0,0 0-37 0,0 0-12 15,0 0 8-15,0 0-8 0,0 0 0 0,0 0 0 16,0 0-13-16,0 0 5 15,0 0-40-15,7 0-7 0,3 0-1 0,-3 0-1 16,0-3-146-16,4 3-29 0,10-3-5 0,-21 3-2 0</inkml:trace>
  <inkml:trace contextRef="#ctx0" brushRef="#br0" timeOffset="70536.151">26116 12109 1267 0,'0'0'28'0,"0"0"5"0,0 0 2 0,0 0 1 0,0 0-36 0,0 0 0 0,0 0 0 0,0 0 0 0,0 0 109 0,0 0 15 15,0 0 4-15,0 0 0 0,0 0-52 0,0 0-9 16,0 0-3-16,0 0 0 0,0 0 0 0,0 0 0 16,0 0 0-16,0 0 0 0,0 0-51 0,0 0-13 15,0 0 0-15,0 0 0 0,0 9 54 0,0-9 8 0,0 7 2 0,4-1 0 16,-4 3-52-16,3 1-12 0,1-4 0 0,-1 7 0 16,1-4 0-16,-4 4 0 0,3-4 0 15,1 7-10-15,-1-1 10 0,1 1 0 16,-1 3 8-16,1-4-8 0,-1 1 56 0,1 0 6 0,3 3 2 15,-3 9 0-15,-1-3-52 0,4 0-12 0,-3 3 0 0,3 7 0 16,-4-1 0-16,1 4 0 0,-1-10 0 0,1 0 0 16,-4 4 0-16,3-4 0 0,-3 0 0 0,0-3 0 15,0 0 0-15,0 0 0 0,-3-3 0 0,-1 3 0 16,4-3 0-16,-3-6 0 0,3 9 0 0,-4-6 0 16,4-3 0-16,-3 2 0 0,3-2 0 0,0-3 0 15,3-4 0-15,-3 0 0 0,0-2 0 0,0-7 0 16,4 6 0-16,-4-6 0 0,0 0 0 0,0 3 0 15,0-3 54-15,0 0 8 0,7 6 2 0,-7-6 0 16,0 0-52-16,0 0-12 0,3 4 0 0,-3-4 0 16,0 0 0-16,0 0 0 0,7 3 0 0,-7-3 0 0,4 0 0 15,-4 0 0-15,7 0 0 0,0 0 0 0,-3 0 0 16,3 0 0-16,3 6 0 0,-3-6 0 16,-3 3-48-16,3-3-13 0,3 0-3 15,-2 3 0-15,-1 0 52 0,3-3 12 0,-3 4 0 0,0-4 0 0,4 0 0 16,-1 0 0-16,-2 0 0 0,2 0 0 15,-3 0-54-15,0 0-8 0,4-4-2 0,-4 1 0 16,0-3-155-16,0 0-31 0,4-13-6 0,-4 3-2 0</inkml:trace>
  <inkml:trace contextRef="#ctx0" brushRef="#br0" timeOffset="70884.573">26515 12021 1337 0,'0'0'28'0,"0"0"6"0,0 0-34 0,-4 6 0 0,1 1 0 0,3-4 0 16,-4 6 109-16,4 1 15 0,0-4 4 0,4 3 0 16,-4 1-103-16,0-1-25 0,3 4 0 0,1-4 0 15,-1 4 48-15,1-7 4 0,-1 7 0 0,4 2 1 16,-3-2-41-16,3-1-12 0,0 1 0 0,0 2 8 15,0-2-109-15,0-4-22 0,0 4-4 0</inkml:trace>
  <inkml:trace contextRef="#ctx0" brushRef="#br0" timeOffset="71375.018">26808 12197 1824 0,'0'0'38'0,"0"0"8"0,0 6-37 0,0-6-9 0,0 6 0 0,0 4 0 16,0-4 82-16,0 3 14 0,3 1 4 0,1-1 0 15,-4 1-41-15,3-1-8 0,1 4-2 0,-4 2 0 16,3-2-19-16,1 6-4 0,-1-4-1 0,-3 4 0 16,4 3-5-16,-1 0-2 0,-3 0 0 0,4 0 0 15,-4-3-18-15,0 9 0 0,0-9 0 0,0 9 0 16,-4-9 8-16,1 6-8 0,3-3 9 0,-4 0-9 16,1 3 12-16,-1-3-4 0,1 0-8 0,-1 0 12 15,4 0-12-15,0-3-16 0,0 2 3 0,0 1 1 16,0 0 60-16,4-6 13 0,-4 3 3 0,7-3 0 15,-4 6-52-15,1-7-12 0,-1-5 0 0,1 8 0 16,-1-5 0-16,1-1 0 0,-1-2 0 0,5-4 0 16,-1 7 0-16,-4-7 0 0,4 0 0 0,4 1 0 15,-4-1 0-15,3 0 0 0,-3-3 0 0,0 3 0 16,1-2 0-16,-1-1 0 0,0-3 0 0,0 6 0 16,0-6-48-16,-4 0-13 0,4 3-3 0,0-3 0 15,-3-3 0-15,3 3 0 0,0 0 0 0,0-6 0 16,-3 6 0-16,3-3 0 0,-4-1 0 0,4 4 0 15,0-6-153-15,0 3-31 0,0-3-7 0</inkml:trace>
  <inkml:trace contextRef="#ctx0" brushRef="#br0" timeOffset="71735.26">26906 12567 1792 0,'0'0'51'0,"0"0"10"0,0 0-49 0,0 0-12 0,0 0 0 0,0 0 0 15,-7 9 54-15,7-9 8 0,-3 3 2 0,3-3 0 16,-4 10 0-16,4-10 0 0,0 0 0 0,0 0 0 15,-3 3 0-15,3-3 0 0,0 0 0 0,-4 6 0 16,4-6-52-16,0 0-12 0,0 0 0 0,0 0 0 16,0 0 54-16,0 10 8 0,0-10 2 0,4 3 0 15,-1 0-52-15,4 3-12 0,0 0 0 0,4-6 0 16,-4 7 0-16,4-7 0 0,3 0 0 0,-4 0 0 16,4-7-100-16,1 7-22 0,2-3-5 0,-3 0-1 15,4-3-71-15,-4 0-14 0,4-1-3 0</inkml:trace>
  <inkml:trace contextRef="#ctx0" brushRef="#br0" timeOffset="72067.753">26882 12093 1094 0,'0'0'46'0,"0"0"-37"16,0 0 44-16,0 0 9 0,0 0 2 0,-7 3 0 16,7-3 0-16,-7 0 0 0,7 0 0 0,0 0 0 15,0 0 0-15,0 0 0 0,0 0 0 0,-7 7 0 16,7-7 0-16,0 0 0 0,0 0 0 0,0 0 0 16,0 0-52-16,0 0-12 0,0 0 0 0,0 0 0 15,0 0 0-15,0 0 0 0,0 0 0 0,0 0 0 16,7 6 0-16,0-3 0 0,3-3 0 0,1 3 0 15,3 0 0-15,-4-3 0 0,5 0 0 0,-1 0 0 16,3 0 0-16,1 0 0 0,0-3 0 0,-1 3 0 16,4 0 0-16,-6 0-12 0,2-3 3 0,-3 3 0 15,0 0-182-15,1-3-36 0</inkml:trace>
  <inkml:trace contextRef="#ctx0" brushRef="#br0" timeOffset="83513.99">28258 12796 851 0,'0'0'36'16,"-8"3"-36"0,8-3 109-16,0 0 15 0,0 0 4 0,-7 0 0 15,7 0-52-15,0 0-9 0,0 0-3 0,0 0 0 16,0 0 0-16,0 0 0 0,0 0 0 0,0 0 0 0,0 0 0 16,0 0 0-16,0 0 0 0,0 0 0 15,0 0-51-15,0 0-13 0,0 0 0 0,-7 3 0 16,7-3 0-16,-3 6 0 0,3-6 0 0,-7 3 0 0,3 1 0 15,1 5 0-15,-1 0 0 0,1-5 0 16,-1 8 54-16,4-6 8 0,0 1 2 0,0 8 0 16,0-8-72-16,0 5-15 0,4 1-2 0,-1-4-1 0,1 4 42 0,-1-4 8 0,1 0 1 15,3-2 1-15,0 5-26 0,0-2 0 0,0-4 0 0,4 0 0 16,-1 4 0-16,1-7 0 0,-1 6 0 0,4-3 0 31,-3-2-46-31,3 2-14 0,0-3-4 0,0 3 0 0,-3-6 103 0,3 6 20 0,0-2 4 0,0-1 1 16,-3-3-52-16,-1 6-12 0,1-3 0 0,0 0 0 15,-1-3 0-15,-3 0 0 0,4 3 0 0,-4-3 0 16,3-3-48-16,-2 3-13 0,-1-3-3 0,3 0 0 16,-3-3 103-16,4-1 20 0,-4-5 4 0,0 3 1 15,3-4 0-15,-2-6 0 0,-1 7 0 0,0-10 0 16,0 6-52-16,-4-3-12 0,4 0 0 0,0 1 0 16,-3-4 0-16,-1 6 0 0,4-3 0 0,-3 3 0 15,-4-6 0-15,4 13 0 0,-4-3 0 0,0-1 0 16,0 0-48-16,0 7-13 0,-4 0-3 0,4-4 0 15,-4 7-77-15,1-6-16 0,3 9-3 0</inkml:trace>
  <inkml:trace contextRef="#ctx0" brushRef="#br0" timeOffset="84112.887">28868 12720 1792 0,'0'0'51'0,"-4"7"10"0,1-1-49 15,-4 0-12-15,3-3 0 0,1 10 0 0,-4-4 54 0,3 1 8 0,1-1 2 0,-1-3 0 16,0 7 0-16,1 0 0 0,-1 5 0 0,1-5 0 16,-1 3-52-16,1-1-12 0,-1 1 0 0,1 0 0 15,-1-1 0-15,4 1 0 0,-3 0 0 0,-1-1 0 16,4-2 0-16,-3 3 0 0,3-4 0 0,-4-2 0 16,1-1 0-16,3-3 0 0,0 0 0 0,-4 1 0 15,4-7 0-15,0 0 0 0,0 0 0 0,0 0 0 16,0 0 54-16,0 0 8 0,0 0 2 0,0 0 0 15,0 0-52-15,0 0-12 0,0 0 0 0,0 0 0 16,0 0 14-16,4-13 0 0,-4 7 0 0,3-3 0 16,1-4-14-16,-1 0 9 0,1 1-9 0,-1-4 8 15,1 1-8-15,-1-1 0 0,1 0 0 0,3 1 0 16,-4-7-15-16,1 9-1 0,3-3-1 0,-3 4 0 16,-1-4 17-16,4 4 0 0,-3-1 0 0,3 7 0 15,-4-4 0-15,1 4 0 0,-1 0 0 0,1 0 0 16,-1 6 0-16,-3 0 0 0,0 0 0 0,0 0 0 15,0 0-55-15,0 0-7 0,4-4-2 0,-4 4 0 16,0 0 52-16,7 4 12 0,0-4 0 0,-3 9 0 0,3-6 0 16,-4 3 0-16,4-3 0 0,0 4 0 0,0-1 0 15,-3 0 0-15,3-3 0 0,0 7 0 16,0-4-54-16,4 4-8 0,-4 2-2 0,0 1 0 16,0-1 0-16,0-2 0 0,0 2 0 0,0 1 0 15,-4 2 0-15,1-2 0 0,-1-1 0 0,-3 1 0 16,0-1 0-16,0 1 0 0,0 0 0 0</inkml:trace>
  <inkml:trace contextRef="#ctx0" brushRef="#br0" timeOffset="85251.131">29640 12081 922 0,'0'0'19'0,"0"0"5"0,0 0-24 0,0 0 0 0,0 0 0 0,0 0 0 16,0 0 114-16,0 0 18 0,0 0 3 0,0 0 1 16,-3 9-34-16,-1-3-6 0,1 7-2 0,-1-4 0 15,1 4-14-15,-1 0-2 0,4 5-1 0,-3-2 0 16,3 3-7-16,0 0-2 0,0-1 0 0,0 4 0 16,0 0-20-16,0 3-5 0,0-3-1 0,3 7 0 15,-3-4-15-15,4 3-3 0,-4 0-1 0,3 3 0 16,1-2-11-16,-4-4-1 0,3 9-1 0,1-9 0 15,-1 7-10-15,-3-4 0 0,4 0 9 0,-1 0-9 16,1-3-15-16,-4-3-7 0,4 4-2 0,-4-5 0 16,3 5 41-16,-3-4 8 0,0-1 2 0,4-2 0 15,-4 0-27-15,3-6 0 0,1 2 8 0,-4-2-8 16,0-7 0-16,3 4 0 0,-3-1 0 0,0-3 8 16,0-6-8-16,0 0 0 0,0 0 0 0,0 0 0 15,0 0 0-15,0 0 0 0,0 0-9 0,0 0 9 0,0 0-12 0,0 0 12 16,0 0-12-16,0 0 12 15,0 0-36-15,0 0 0 0,0 0 0 0,0 0 0 16,0 0 13-16,0 0 3 0,0 0 0 0,0 0 0 16,0 0-6-16,0 0-1 0,0 0 0 0,0 0 0 0,0 0 15 15,0 0 2-15,4-12 1 0,-4 12 0 0,0-7 9 16,0 1 12-16,0-6-2 0,-4 8-1 0,4-5-9 0,0 0 0 16,0 2 0-16,0 1 0 0,-3-6 16 0,3 5 0 0,0-8 1 15,0 8 0-15,0-5-17 0,0 2 0 16,0-8 0-16,3 5 0 0,-3 0 0 0,0 4 0 0,4-3 0 15,-1-1 0-15,-3 0 16 16,4 1-4-16,-1 2-1 0,1-2 0 0,-1-1 6 0,1 7 2 16,-1 0 0-16,1-4 0 0,-1 7 3 0,1 0 1 0,-1-3 0 0,-3 6 0 15,8-6-15-15,-8 6-8 0,3 0 10 0,-3 0-10 16,7-7 0-16,-3 7 0 0,3 7 0 0,0-7 0 16,-4 3 0-16,4 0 0 0,0-3 0 0,0 0 0 15,4 6 9-15,-4-3-1 0,4-3 0 0,-4 3 0 16,0-3-8-16,0 0-12 0,3 0 2 0,1 0 1 15,0 0-4-15,-4 7-1 0,3-4 0 0,1 3 0 16,-1-3-4-16,1 0-1 0,-4-3 0 0,0 10 0 16,-3-7 8-16,3 3 2 0,-4 0 0 0,1-6 0 15,-1 13 9-15,-3-7 0 0,4-3-9 0,-4 7 9 16,-4 2 0-16,1 1 0 0,-4-1-9 0,0 10 9 16,0-9 0-16,0 0 0 0,-4-1 0 0,4 1 0 15,-4 5 10-15,4-2-10 0,0 3 10 0,-3-3-10 16,-1-4 17-16,-3 7-2 0,3-3-1 0,-3-4 0 15,0 1-14-15,0 2 9 0,3 1-9 0,-3-3 8 16,4-4-8-16,-1 0 0 0,1-2 9 0,-1-1-9 0,4 0 0 0,-4-6 8 16,4 7-8-16,-3-4 0 15,3 0 23-15,-4-3 0 0,4 0 0 0,0 0 0 16,0 0-32-16,3 6-7 0,-3-3 0 0,4-3-1 0,-4 0 17 0,7 0-12 0,-4-3 12 0,-3-3-10 31,4 6-39-31,-1-6-8 0,4 6-2 0,0 0 0 16,0-7-4-16,-3 4-1 0,3 3 0 0,0-6 0 15,3 0-84-15,-3 6-16 0,4-7-4 0,-1 1-1 0</inkml:trace>
  <inkml:trace contextRef="#ctx0" brushRef="#br0" timeOffset="85879.875">30046 12777 1257 0,'0'0'53'0,"0"0"-42"16,0 0-11-16,0 0 0 16,0 0 111-16,0 0 20 0,0 0 4 0,0 0 1 0,-3 6-56 0,3-6-12 0,-11 3-1 15,4 0-1-15,0 7-22 16,3-1-4-16,-3-2 0 0,0 5-1 0,0-2-6 0,0 2-1 0,0 1 0 0,4-1 0 16,-5-2-12-16,5 2-4 0,-4 1 0 0,3-1 0 15,1-2-16-15,-1 2 8 0,4 1-8 0,-3 2 0 16,3-2 0-1,0-1 0-15,3 1 0 0,-3 0 0 0,4-4 0 0,-4-3 0 0,3 4 0 16,-3-1 0-16,4-3 0 0,-1-3 0 16,4 4 0-16,-3-4 0 0,3 3 0 0,0-3 0 0,0 7 0 0,0-7-9 15,0 3 0-15,0-6 0 0,4-6 0 0,-4 6 0 16,4 0 1-16,-4-6 0 0,3-1 0 0,-3 1 0 16,0-3 8-16,4 2 0 0,-4-5 0 0,4 5-8 15,-4-5 8-15,0-1 0 0,-4 4 0 0,4-10 0 16,-3 10 8-16,-1-4-8 0,1 1 10 0,-4-1-10 15,3 1 0-15,-3 2 8 0,-3-2-8 0,3-1 0 16,-4 7 0-16,-3-4 0 0,4 1 0 0,-1-4-10 16,-3 4 10-16,0-3-10 0,0 5 10 0,-4-2-10 15,4-1-2-15,-3 1 0 0,-1 6 0 0,1-7 0 16,-4 7 12-16,3 0 0 0,-3 0-9 0,3 3 9 16,-3 3-8-16,4 0 8 0,-1 0-10 0,0 10 10 15,4-4-12-15,-3 1 12 0,3 2-13 0,0-2 5 16,0-4-20-16,3 7-4 15,-3-7-1-15,7 0 0 0,-4 4-35 0,8-4-6 0,-4 6-2 16</inkml:trace>
  <inkml:trace contextRef="#ctx0" brushRef="#br0" timeOffset="86585.937">30237 12752 1655 0,'0'0'34'0,"0"0"10"0,0 0-36 0,0 0-8 0,0 0 0 0,0 0 0 0,-7 3 72 0,-1-3 13 15,8 0 3-15,-7 9 0 16,0-5-60-16,4 2-11 0,-1 3-2 0,-3-3-1 16,7-6-14-16,-3 10 9 0,3-1-9 0,-4-2 8 15,1 8 11-15,-1-2 1 0,4-1 1 0,0-5 0 0,0 2-21 0,0 0 0 16,4 7 0-16,-4-3 0 16,0 2-8-16,3 1-4 0,-3-3 0 0,0 2 0 0,0 4 12 0,0-6 0 15,0-1 0-15,0-2 0 16,0-1 0-16,0-3 0 0,0-6 0 0,0 10 8 0,0-10 3 0,0 0 1 15,0 0 0-15,0 0 0 16,0 0 32-16,0 0 6 0,0 0 2 0,4-10 0 0,-1 7-19 0,1-6-3 16,-1-4-1-16,1 1 0 0,-1-1-7 0,-3-6-2 15,4 0 0-15,-4 1 0 0,3 8 2 0,-3-5 0 0,0-1 0 16,4 0 0-16,-4-3-22 16,0 1 9-16,0-4-9 0,0 6 0 0,0 0 12 0,0 1-12 0,-4 2 12 0,8 0-12 15,-4 7 8 1,0 0-8-16,3-4 0 0,-3 10 0 0,0 0 0 0,0 0 0 0,0 0 0 0,4-6 0 15,-4 6-8-15,7 0 8 16,-3 0-13-16,3 0 5 0,0 0 8 0,0 0 0 0,0-6-9 16,-7 6 9-16,0 0 0 0,3 0 0 0,4 0 0 0,0 6 0 15,4-6 0-15,-4 0 0 0,0 3-10 0,-3-3 10 16,3 3-18-16,-4-3 2 0,4 7 1 0,-3-1 0 16,-1 3 2-16,1-2 0 0,-1-1 0 0,1 7 0 15,-4-4 5-15,0 0 8 0,3 7-13 0,-3-3 5 16,4-1 8-16,-4-2-10 0,-4 2 10 0,4 7-10 15,0 3 10-15,0-3 0 0,0 3 0 0,0 0 0 16,4-4 0-16,-4 1 0 0,4 0 0 0,-4-3 11 0,0-4-11 16,3 7-14-16,1-10 3 0,-1 4 1 0,4 0-8 15,-3-7-2-15,-1 3 0 0,-3-3 0 16,4 1-28-16,-1-1-5 0,1 0-2 0,-1 1 0 16,1-1-84-16,-4-6-17 15,7 0-3-15</inkml:trace>
  <inkml:trace contextRef="#ctx0" brushRef="#br0" timeOffset="108296.76">2967 14163 851 0,'-7'6'36'0,"3"1"-36"16,1-4 94-16,-1 3 12 0,4-6 2 0,-7 6 1 16,7-6 4-16,-3 0 1 0,3 0 0 0,0 0 0 15,0 0-35-15,0 0-7 16,0 0-2-16,-4 6 0 0,4-6-34 0,0 0-8 0,-7 7 27 15,7-7 1-15,0 0 7 0,0 0 1 0,-3 3 0 16,3-3-52-16,0 6-12 0,0-6 0 0,0 6 0 16,0 1-11-16,0 2-5 0,0 0 0 0,0 1-1 15,3-1 17-15,-3 1 0 0,4 2 0 0,-1 7 0 16,1-3 0-16,-1 6 0 0,4-3 0 0,-3-1 0 16,-1 11 0-16,1-11 8 0,-1 11-8 0,1-4 12 15,-1 0-4-15,1 0-8 0,-1 0 11 0,-3 0-11 16,4-3 17-16,-4 3-3 0,3 3-1 0,-3 4 0 15,0-4-13-15,0 0-12 0,0 10 3 0,0-4 0 16,0 1 38-16,0-1 8 0,0-2 2 0,0-4 0 16,0 6-25-16,0-9-5 0,0-3-1 0,0 3 0 15,0-6-8-15,0-3 0 0,0-4 0 0,-3 4 8 16,3-3-8-16,0-7 0 0,0 6 0 0,-4-5 0 16,4-1 0-16,0-6 12 0,0 0-12 0,0 0 12 0,0 0-4 15,0 0-8-15,0 0 12 0,-3 6-4 0,3-6-8 16,0 0 0-16,-7 3 0 0,7-3 8 0,-7 0-8 0,0 0 0 15,0-3 0-15,0 0 0 16,0 0-32-16,0-3-8 0,3-1-1 0,-3 1-1 16,-4-3-1-16,1-4 0 0,3 1 0 0,-7 2 0 15,3-5-51-15,0-1-10 0,1-3-3 0</inkml:trace>
  <inkml:trace contextRef="#ctx0" brushRef="#br0" timeOffset="108644.595">2907 13765 608 0,'0'0'25'16,"0"0"-25"-16,0 0 56 0,0 0 7 0,0-3 1 0,0 3 0 15,3-7-52-15,-3 7-12 0,0-6 0 0</inkml:trace>
  <inkml:trace contextRef="#ctx0" brushRef="#br0" timeOffset="109438.313">3362 14251 1078 0,'0'0'22'0,"-7"3"6"0,7-3-28 16,-7 0 0-16,0 0 0 0,0 3 0 0,0 0 88 0,-4 0 12 0,4 0 3 0,0 1 0 16,3-1-28-16,-6 3-6 0,3-3-1 0,0 0 0 15,-4 4-34-15,1-1-7 0,3 0-2 0,-4-3 0 16,7 3-13-16,-3-2-2 0,7-4-1 0,-7 3 0 16,7-3-9-16,-7 0 8 0,7 0-8 0,-3 9 8 15,-1-6-8-15,4-3 0 0,0 10 0 0,-3-1-11 16,3 1 2-16,0-4 0 15,0 6 0-15,3 4 0 0,-3-3 9 0,4-1 0 0,-1 4 0 0,-3-4 0 16,4 1 0-16,-1 6 0 0,1-7 0 0,-1 4 0 16,1-4 0-16,-1 1 0 0,4 3 0 0,-3-4 0 15,0 1 0-15,-1-7 9 0,1 7-1 0,-4-4-8 16,3 0 19-16,4-5-3 0,-3 5-1 0,-4-9 0 16,3 3-6-16,-3-3-1 0,7 6 0 0,-7-6 0 15,4 0-8-15,3 3 12 0,0-3-12 0,-4-3 12 16,5-3-4-16,2 3-8 0,-3-6 12 0,4-4-4 15,-4 7-8-15,3-10 0 0,1 3 9 0,0 1-9 16,-4-1 8-16,7-2-8 0,-7 2 8 0,0-3-8 16,0 1 8-16,-4-1-8 0,1 0 10 0,-4 1-10 15,3-1 8-15,-3 0-8 0,0 4 0 0,0-4 9 16,-3 1-21-16,3 2-4 0,0 4 0 0,-4-4-1 16,-3 0-1-16,4 4 0 0,-1 3 0 0,-3-7 0 15,0 10-4-15,-3 0-1 0,3-3 0 0,-4 6 0 0,4-3 33 16,-4 3 6-16,4 0 2 0,-3 0 0 0,-1 0-29 0,1 3-5 15,2-3-2-15,1 6 0 0,0 0 26 0,-3 1 6 16,3-1 1-16,-4 3 0 0,8 1-30 0,-4-1-5 0,3 4-2 16,0-1 0-1,4 1-12-15,0-1-2 0,0 1-1 0,0-1 0 16,4-2-40-16,3 2-8 0,-3-2-2 0</inkml:trace>
  <inkml:trace contextRef="#ctx0" brushRef="#br0" timeOffset="109973.248">3708 14326 851 0,'0'0'36'16,"-7"6"-36"-1,0-6 109-15,3 7 15 0,4-7 4 0,-7 3 0 16,0 3-20-16,3-3-4 0,1 0-1 0,-4 4 0 16,0-4-11-16,3 0-3 0,1 6 0 0,-4-6 0 0,7-3-71 15,-7 13-18-15,7-13 0 0,-4 6 0 16,4 0 0-16,0 4 0 0,0-4 0 0,0 0 0 15,0 4 0-15,0-1 0 0,4 1 0 0,-4-4 0 0,7 6 55 16,-4-2 7-16,4-1 2 0,-3 1 0 16,3 2-52-16,0-6-12 0,-4 7 0 0,4 3 0 0,1-10 0 0,-1 6 0 0,0 1 0 15,0 0 0-15,0-4 0 0,0 0 0 0,-4-5 0 16,4 5 0-16,0-6 0 0,-3 3 0 0,3-3 0 0,0-3 0 16,0 4 0-16,-7-4 0 0,4-4 0 0,3 4 0 15,0-3 38-15,-4-3 5 0,4 0 1 16,-3 0 0-16,3-7-28 0,0 7-4 0,0-10-2 15,0 3 0-15,0 1-10 0,0 3 0 0,-3-4 0 0,3-3 0 16,-4 4 12-16,1-1-2 0,3 1-1 0,-4-1 0 16,1 1-9-16,-4-4 0 0,4 3 0 0,-4 1 0 15,3 2 0-15,-3-2 0 0,0-1 0 0,0 1 0 16,0 2-21-16,-3-2-3 0,3-1-1 0,-4 1 0 16,0 2-113-16,4 1-22 0,-3-7-5 0</inkml:trace>
  <inkml:trace contextRef="#ctx0" brushRef="#br0" timeOffset="110620.774">4191 14361 1337 0,'-4'12'28'0,"4"-12"6"0,-3 6-34 0,-1 4 0 0,4-4 0 0,-3 3 0 15,-1 1 71-15,4-4 7 0,0 0 2 0,-3 7 0 16,3-13-26-16,0 6-5 0,0-6-1 0,0 0 0 15,0 0 13-15,0 6 3 0,0-6 0 0,0 0 0 16,0 0-52-16,3 7-12 0,1-4 0 0,-4-3 0 16,7 6 0-16,0-3 0 0,0-3 0 0,0 3 0 15,4-3 33-15,-4 0 4 0,3 0 1 0,-3 0 0 16,0 0-10-16,4 0-1 0,0 0-1 0,-4 0 0 16,0 0-72-16,0 0-14 0,-4 0-4 0,4 0 0 15,0-3 52-15,0 0 12 0,1-3 0 0,-1 6 0 16,-4-3 0-16,-3 3 0 0,4-3 0 0,-1-4 0 15,1 4 0-15,-1-3 0 0,1-7 0 0,-4 10 0 16,3-6 0-16,-3 6 0 0,0-7 0 0,-3 4 0 16,3-3 0-16,-4 2 0 0,1-5 0 0,-1 9 0 15,1-4 0-15,-1 1 0 0,-3 0 0 0,0 3 0 16,0 0 0-16,0-4 10 0,-4 4-2 0,4 0 0 16,-3 3-8-16,-1 0 0 0,-7 0 0 0,8 0 0 15,-4 3 17-15,0 0-1 0,0 7-1 0,-1-4 0 16,5 0-7-16,3 4 0 0,-4 2-8 0,1 1 12 0,-1-1-12 15,4 1-8-15,3 6 8 0,-3-4-13 16,4-2 13-16,-1 6 0 0,1-4-10 0,3-2 10 0,0-1 0 16,0 1 0-16,0 6-9 0,0-7 9 0,3 1 0 0,-3-1 0 0,4-2 0 15,3-1 0-15,-4-2-8 0,5 2 8 0,-1-6 0 16,3 10 0-16,1-7-8 0,3-3 8 0,-7 3 0 16,7-3 0-16,4-3 0 0,-1 4 0 0,1-4 0 15,3 0 0-15,-3 0-8 0,-4-4-8 0,3 1-2 16,1-3 0-16,0 6-102 15,3-3-20-15,0-3-4 0</inkml:trace>
  <inkml:trace contextRef="#ctx0" brushRef="#br0" timeOffset="150922.006">4618 14339 608 0,'-7'-7'25'0,"3"4"-25"15,1 0 56-15,3 3 7 0,-4-6 1 0,4 6 0 16,0 0 16-16,0 0 4 0,0 0 1 0,0 0 0 16,0 0-21-16,0 0-5 0,0 0-1 0,0 0 0 15,0 0 6-15,0 0 0 0,0 0 1 0,0 0 0 16,0 0-5-16,0 0 0 0,0 0-1 0,0 0 0 15,0 0-5-15,0 0-1 0,0 0 0 0,0 0 0 16,-7 0-9-16,7 0-3 0,0 0 0 0,0 0 0 16,-7 6-20-16,4 0-4 0,3-6-1 0,-4 10 0 15,1-1-8-15,-1 1-8 0,4 2 9 0,0 1-9 16,-4 2 0-16,4-2 8 0,0 6-8 0,0-4 0 16,0 4 0-16,0 0 0 0,4 0 0 0,-4 3 0 15,0-3 0-15,4-1 0 0,-1-2 0 0,1 3 0 16,-1-3 0-16,1-4 0 0,-1 4 0 0,4-4 0 15,-3-5 0-15,-1 5 0 0,4-2 0 0,-3-4 0 0,3 0 0 16,4 0 0-16,3 1 0 0,-4-1 0 16,-3-6 0-16,0 3 0 0,4-3 0 0,-1-3 0 15,1 3 0-15,0-6 0 0,-4 6 0 0,3-7 0 0,-3 1 0 16,0 3 0-16,0-3 0 0,0-1 0 0,4 1 0 0,-4 0 0 16,-3 0 0-16,-1-1 0 0,1-2 0 0,-4-1 0 15,3 1 0-15,-3 3 0 0,4-7 57 0,-4 4 6 16,0-4 1-16,0-6 0 0,0 7-52 0,0 3-12 0,0-4 0 15,0 0 0-15,0 1 0 0,-4-4 0 0,4 4 0 0,-3-1 0 16,3 1-48 0,0-4-13-16,0 3-3 0,0-2 0 15,0 5-68-15,-4-2-15 0,4 2-2 0</inkml:trace>
  <inkml:trace contextRef="#ctx0" brushRef="#br0" timeOffset="151457.064">4911 14320 1127 0,'0'0'32'0,"0"6"7"15,-4 0-31-15,4 7-8 0,0-7 0 0,0 7 0 0,4-4 68 0,-4-3 12 0,3 10 2 0,-3-7 1 32,4 1-14-32,-4 2-2 0,3-2-1 0,1 2 0 15,-1-2-21-15,4 2-4 0,-3-2-1 0,-1 2 0 0,4-2-13 16,-3 2-3-16,3-6-1 0,-3 7 0 0,3 0-9 16,-4-4-2-16,1 3 0 0,-1-2 0 0,1-1-12 0,-1 1 11 0,-3-4-11 0,4 3 10 15,-4-9-1-15,0 0 0 0,0 0 0 16,0 0 0-16,0 0 15 0,0 0 4 0,0 0 0 0,0 0 0 15,0 0 9-15,0 0 3 16,0 0 0-16,-7-9 0 0,0 3-32 0,0-4-8 0,3 1 0 0,-3-1 0 16,4-2 52-16,-1-1 10 0,-3 4 2 0,3-4 0 15,-3 1-52-15,4-4-12 0,-4 4 0 0,3-7 0 16,1 6 0-16,3 1 0 16,-4-4 0-16,1 4 0 0,-1-1 0 0,4-3-15 0,0 4 3 0,-3-1 1 15,3 1 11-15,0 2-12 0,3-2 12 0,-3 5-12 16,4-2 12-16,-4 0 0 0,3-1 0 0,1 4 0 15,-4 0 0-15,7 3-12 0,-4-4 12 0,4 1-12 16,0 3 12-16,4 0 0 0,-4 0 0 0,4 3 0 16,-1-4 0-16,1 4-8 0,3 4 8 0,4-4-8 15,-1 3 0-15,-6 0 0 0,6 3 0 0,1-3 0 16,0 0-60-16,-1 1-11 0,5-4-2 0,-5 3-1 16,-3-6-134-16,4 3-26 0,3-7-6 0</inkml:trace>
  <inkml:trace contextRef="#ctx0" brushRef="#br0" timeOffset="152371.953">6364 14361 1792 0,'-7'-4'51'0,"-4"1"10"15,4 0-49-15,-3 0-12 0,-1-3 0 0,4 3 0 16,-3-4 105-16,-1 4 19 0,0 0 3 0,-3-3 1 16,4 3-103-16,-4-1-25 0,0 1 0 0,3 0 0 15,-3 3 35-15,0 0 1 0,0 0 1 0,3 3 0 16,0 0-37-16,-6 1 0 0,3-1 0 0,0 9 0 15,3-2 0-15,-3-1 0 0,3 4-11 0,1-1 11 16,-1 7-13-16,1-3 3 0,6 6 1 0,-3 0 0 16,0-4 9-16,-4 1-12 0,8 3 12 0,-4-3-12 15,7-3 12-15,-4 2 0 0,4-5 0 0,0 6-8 16,0-7 8-16,4 1 0 0,-1-1-9 0,4-2 9 0,4-1 0 0,-4-2 0 16,0-1 0-16,0 0 0 0,4-6-10 0,-1 0 10 15,4 0 0-15,0-3-9 0,4-6 9 0,-4 2 0 0,0-2 0 16,4-10-8-16,-11 3 8 15,7-2-8-15,-3-8 8 0,-1 1-8 0,4-3 8 0,-3 0 16 0,3 0-4 16,-3-4-1-16,-1-2-11 0,-3 3-16 16,7-4 4-16,-7 1 1 0,-3 2 23 0,3-2 5 0,0 5 1 0,-3-2 0 15,3 3-8-15,-4-3-2 0,-3 2 0 16,0-2 0-16,0 0 5 0,-3-4 1 0,3-3 0 0,-7 4 0 16,3 3-6-16,-3-4-8 0,0 1 11 0,3-1-11 15,1 4 9-15,-4 6-9 0,-4 0 0 0,4 3 9 16,4 6-9-16,-4 3 0 0,3-2 9 0,1 8-9 15,-1-5 0-15,1 6 0 0,-1-4 0 0,1 4 0 16,3 6 0-16,0 0-8 0,0 0 8 0,0 0-8 16,0 0-3-16,0 0 0 0,3 6 0 0,-3 4 0 15,4 2-19-15,-1-2-4 0,1 2-1 0,-1 1 0 16,1-1 35-16,-1 1 0 0,1 6 0 0,-1-4 0 16,1 10 0-16,-1 4 0 0,4-1 0 0,-3 6 0 15,-1 1 0-15,1-4 0 0,-1 1 0 0,-3-1 0 16,4-3 19-16,-4 3 10 0,0-5 3 0,0 8 0 15,0-9-52-15,0 10-9 0,0-7-3 0,-4 3 0 16,4 4 77-16,0-1 15 0,-3 1 4 0,-1-1 0 16,1-2-52-16,-1-1-12 0,-3-3 0 0,4 0 0 15,-1-6 0-15,1-6 0 0,3 6 0 0,-4-10 0 16,4 1 0-16,-3-4 0 0,3-2 0 0,0-1 0 0,0-6 0 16,0 0 0-16,0 0 0 0,0 0 0 0,0 0 0 0,0 0 0 15,0 0 0-15,0 0 0 16,3 0-48-16,4 6-13 0,0-6-3 0,4 0 0 15,-4-6-51-15,-4 6-10 0,5 0-3 0</inkml:trace>
  <inkml:trace contextRef="#ctx0" brushRef="#br0" timeOffset="152959.269">6530 14204 1326 0,'-14'9'28'0,"14"-9"5"16,-7 6-33-16,3 1 0 0,-3 2 0 0,4 4 0 16,-1-1 92-16,1 1 11 0,-1-1 2 0,1 1 1 15,3 2-24-15,-4-2-5 0,4 0-1 0,4-1 0 16,-4 4-44-16,3-7-8 0,1 1-3 0,-1-1 0 15,1 0 2-15,3-2 0 0,0-4 0 0,0 3 0 16,7 0-2-16,-7-6 0 0,4 0 0 0,3 7 0 16,-4-7-10-16,4-7-3 0,-3 7 0 0,0 0 0 15,-1-6-8-15,1 0 0 0,3 0 9 0,-4-1-9 16,-3-2 8-16,1 3-8 0,-1-4 10 0,0 1-10 16,0 3 11-16,-4-4-11 0,1 1 12 0,-1-1-12 0,1 7 15 0,-4-6-4 15,0 2-1-15,0 1 0 0,0 0 3 16,0 0 1-16,0-4 0 0,-4 4 0 0,4 0-6 0,-3-1 0 15,-1 1-8-15,1-3 12 16,-1 2-12-16,1-2 8 0,-4 0-8 0,3 6 0 0,-3-4 0 0,3-2 0 0,1 3-11 16,-4-4 11-16,-4 7-14 0,4 0 5 0,-3-3 1 0,3 6 0 15,-4 0 8-15,4 0 0 0,0 0-9 16,-4 0 9-16,4 9-11 0,0-6 3 16,0 7 0-16,4-1 0 0,-4 7-3 0,3-4 0 0,1 10 0 0,-1 0 0 15,4 0 11-15,0 3 0 0,0 0-9 0,4 0 9 16,-4 0 0-16,3-3 0 0,1 0 0 0,-1 0 0 15,1 0 12-15,3-6-4 0,-4 9 0 0,4-6 0 16,0-4-8-16,4 4 10 0,-4-3-10 0,0-3 10 16,0-1-10-16,0 4 0 0,0-10 0 0,0 7 0 15,0-4 0-15,7-6 0 0,-7 7 0 0,1-4 0 16,2-6 0-16,4 3 0 0,-3-3 0 0,3 0 0 16,0 0-92-16,0-3-12 15,4 0-1-15</inkml:trace>
  <inkml:trace contextRef="#ctx0" brushRef="#br0" timeOffset="154014.786">7684 13567 980 0,'-11'13'20'0,"-3"-4"5"0,0 1-25 0,3-1 0 0,-3-3 0 0,3 7 0 15,1-4 81-15,3-6 11 0,-4 0 3 0,4 4 0 16,7-7-26-16,-7 0-5 0,7 0 0 0,-7 6-1 15,7-6 18-15,0 0 4 0,0 0 1 0,0 0 0 16,0 0-40-16,-7 0-8 0,7 0-2 0,0 0 0 16,0 0-24-16,0 0-4 0,-7 3-8 0,3 7 11 15,1-4 22-15,3 3 5 0,0 1 1 0,0 2 0 16,0 1-13-16,0 5-2 0,0 1-1 0,3 3 0 0,-3 3-3 16,4 0 0-16,-4 4 0 0,3-1 0 15,1 3 5-15,0-3 1 0,-1 4 0 0,1-4 0 0,-1 7-10 0,1-1-1 16,-4 4-1-16,3-4 0 15,-3 1-14-15,0 5 9 0,4-2-9 0,-4 0 8 0,0-4-8 16,0 1 0-16,0-4 0 0,0 0 8 0,0-2-8 0,0-4 0 16,0 0 0-16,-4-3 0 0,4 0 0 0,0-4 0 15,0 1 0-15,-3-3 0 0,3 3 0 0,0-4 10 0,-4-2-10 16,4 0 10-16,0-1-10 0,-3 4 0 0,3-10 0 16,0 7 0-16,0-1 0 0,0-2 0 0,0-4 0 0,3 0 0 15,-3 3 0-15,4-5 0 0,-4 5 0 0,0-9 0 16,0 0 0-16,0 0-9 0,0 0 9 0,0 0-10 15,0 0 10-15,0 0 0 0,3-9-9 0,1 5 9 16,-1-8 0-16,1-1 0 0,-1 1 0 0,-3-7 8 16,4 3 3-16,-4-6 0 0,0 4 0 15,0-1 0-15,0 0-11 0,0-3 0 0,0 6 9 0,0 1-9 16,0-4 0-16,0 3 0 0,-4 0 0 0,4 1 8 16,0 2-8-16,-3-2 0 0,3-1 0 0,-4 3 8 15,4 1-20-15,4 6-4 0,-1-7-1 0,-3 4 0 16,4 2 17-16,-1-5 16 0,1 9-4 0,3-4 0 15,-4 1-12-15,4 3-16 0,1-3 3 0,-1 3 1 16,3 3 12-16,4 0 0 0,-7 0 0 0,7 0 0 16,-3 3 0-16,3 0 0 0,4 3 0 0,-4 0-9 15,0 1 9-15,0 2 0 0,-3-3 0 0,3 7-8 16,0-1 8-16,-3-2 0 0,3 2 0 0,-7 7 0 16,3-6 0-16,-3 2 0 0,-3-2 0 0,-1 3 0 15,1-1 0-15,-4 1 0 0,0 0 0 0,0-1 8 16,-4 1-8-16,1 0 9 0,-1-1-9 0,-3-2 10 0,0 3-2 15,0-1 0-15,-3 1 0 0,3 0 0 0,-4-1 9 0,0 1 2 16,4 0 0-16,-10-7 0 0,6 10-9 16,0-13-2-16,1 7 0 0,-1-4 0 0,1-3-8 0,-1-2 12 0,4-1-12 15,-3-3 12-15,-1 0-12 0,-3 0 0 0,7 0 0 16,-7-3 0-16,3-1 0 0,0 4-20 0,1-6 3 0,-1 3 1 16,4 0-11-1,-3-3-1-15,6-4-1 0,-3 10 0 0,0-6-7 16,4 0-2-16,-5 2 0 0,5-5 0 0,3 6-42 15,0-3-9-15,3-1-2 0,1 1 0 0,3 3-117 0,0-6-24 16,4 5-5-16</inkml:trace>
  <inkml:trace contextRef="#ctx0" brushRef="#br0" timeOffset="154594.208">8047 14411 1007 0,'0'0'42'16,"0"0"-34"-16,0 0 112 0,0 0 21 16,0 0 5-16,0 0 1 0,0 0-23 15,0 0-4-15,0 0 0 0,0 0-1 0,-7 3-58 16,0-3-11-16,3 6-2 0,-6-3-1 0,3 0-8 0,0-3-2 15,-1 0 0-15,1 10 0 16,-3-7-11-16,3 3-2 0,-4 4-1 0,1-4 0 0,-1 3-7 0,0 4-2 0,1-4 0 16,3 7 0-16,0-7-14 0,-4 7 8 0,4 0-8 0,0-4 0 15,4 4 0-15,-1 0 0 0,0-1 0 16,1 1 0 0,3 0 0-16,3-7-8 0,-3 4 8 0,4-1 0 0,0 1 0 0,-1-4-8 0,1-3 8 15,3 1 0-15,-4-1 0 0,8-3 0 0,-11-3-8 0,3 3 8 16,4-3 0-16,4 0-8 0,-4-3 8 0,4 0 0 15,-4-3 0-15,3-1 0 0,1-2 0 0,-1 0 0 16,1-4 0-16,0 0 0 0,-1 1 0 0,4-7 0 16,-7 7 0-16,4-1 0 0,-1-3 8 0,1 7-8 15,-4-4 0-15,0 4 0 0,4 0 0 0,-8 2 0 16,4 1-34-16,-3 0-3 0,3-1-1 16,-4 4 0-16,-3 3 51 0,0 0 11 0,4-3 1 0,-4 3 1 15,0 0-26-15,0 0 0 0,0 0 0 0,0 0 0 16,0 0 0-16,0 0 0 0,0 0 0 0,0 0 0 15,0 6 0-15,0 4 0 0,0-7 0 0,0 13 0 16,0-10 0-16,0 6 0 0,0-2 0 0,0 2 0 16,0 1 0-16,0 0 0 0,0-1 0 0,0 1 0 15,0-4 0-15,0 4 0 0,3-1-9 0,-3 1 9 16,4-4 0-16,0-3 0 0,-4 1 0 0,3 2 0 16,-3-9-16-16,7 3 4 0,-3-3 1 0,6 6 0 15,-6-6-203-15,3-6-41 0</inkml:trace>
  <inkml:trace contextRef="#ctx0" brushRef="#br0" timeOffset="155117.047">8569 14210 1583 0,'0'0'32'0,"0"0"10"0,0 0-34 0,-7 6-8 0,3-3 0 0,-6 4 0 15,3-1 68-15,-4 0 12 0,4 7 3 0,-7-1 0 16,3 4-33-16,1-3-6 0,-4 5-2 0,0 1 0 16,0 0 2-16,-1 0 0 0,5 0 0 0,-4-1 0 15,3-2-28-15,-3 0-4 0,3-4-2 0,4 1 0 16,0-1-10-16,0 1 0 0,4-1 0 0,-4-2 8 15,3-4-8-15,4 0 0 0,0-6 0 0,-3 7-11 16,3-7 11-16,0 0 0 0,0 0-9 0,0 0 9 16,0 0-8-16,7 6 8 0,-7-6-10 0,3 6 10 15,-3-6 12-15,7 3 8 0,0-3 1 0,0 4 1 16,0-4-34-16,0 0-6 0,1-4-2 0,-1 4 0 16,0 0 20-16,0 0 0 0,0 0 0 0,0 0 0 15,0 0 0-15,0 0 0 0,0 0 0 0,-3 0 0 16,3 4 0-16,0-4 0 0,0 3 0 0,0 0 0 15,-4 0 0-15,4-3 0 0,-3 9 0 0,-1 1 0 16,4-4 0-16,-3 7 0 0,-1-4 0 0,5 4 0 0,-5-1 0 0,-3 1 0 0,4 2 0 16,-4 1 0-16,0 3 0 0,0-4 8 15,0 1-8-15,-4 6 0 0,4-3 8 16,-3 0-8-16,-1 0 0 0,0-4 9 0,1 4-9 0,-1-6 0 16,1-1-12-16,-1 1 12 15,-3-4-48-15,4-6-1 0,-4 7-1 0,0-7 0 16,0-3-196-16,0-3-39 0</inkml:trace>
  <inkml:trace contextRef="#ctx0" brushRef="#br0" timeOffset="155616.634">8791 13514 1579 0,'-3'6'32'0,"-1"0"10"15,4-6-34-15,-7 4-8 0,4-1 0 0,-1 9 0 0,1-6 53 0,-1 4 9 0,0-4 2 0,1 7 0 16,-1-4 0-16,1 4 0 0,-1-1 0 0,1 10 0 16,3-3 0-16,-4 0 0 0,4 3 0 0,0 9 0 15,0-3-16-15,0 13-4 0,0-3 0 0,4 2 0 16,-1-5-19-16,1 6-4 0,3-4-1 0,0 1 0 16,-3-7-20-16,6-2-10 15,-3-1 1-15,0 3 0 0,0 1 9 0,0-1 0 0,-3 0 0 16,3 4-8-16,0-4 8 0,-4 4 0 0,1-7 0 15,0 6 0-15,-1-9 9 0,-3 7 1 0,4-4 0 16,-8 0 0-16,4 0-59 16,0-3-12-16,-3 4-3 0,-5 2 0 0,5-3 52 0,-4 1 12 0,3-4 0 0,-3 6 0 15,0-6 0-15,4 0 0 0,-4-3 0 0,0 0 0 16,3-6 0-16,1-7 0 0,-1 1 0 0,4-4 0 16,0-6-54-16,0 0-8 0,0 0-2 0,0 0 0 15,4-13 0-15,-1 1 0 0,1-1 0 0</inkml:trace>
  <inkml:trace contextRef="#ctx0" brushRef="#br0" timeOffset="156096.537">8992 14154 972 0,'0'0'41'16,"0"0"-33"-16,-3 9 51 0,3 0 9 0,0-2 3 0,-4 2 0 15,1 4 14-15,-1-4 3 0,1 4 1 0,-1-1 0 32,-3 4 31-32,4-1 7 0,-4 1 1 0,-1 3 0 0,5-3-52 0,-4-1-9 0,0 7-3 0,3-9 0 15,-3 6-51-15,0-4-13 0,0-2 0 0,4 6 0 16,-4-7 0-16,3 1 0 0,-3-4 0 0,3-3 0 15,1 7 0-15,-4-4 0 0,3-2 0 0,1-1 0 16,-4 0 0-16,7-6 0 0,-4 6 0 0,4-6 0 16,0 0 0-16,0 0 0 0,0 0 0 0,0 0 0 15,0 0 15-15,0 0 0 0,0 0 0 0,0 0 0 16,0 0-23-16,0 0-5 0,0 0-1 0,0 0 0 16,0 0 14-16,7 7 0 0,-7-7 0 0,4 6 0 15,-1 3 0-15,1-2 0 0,-1-1 0 0,1 3 0 16,-1-6 0-16,1 10 0 0,-4-4 0 0,3 1 0 15,1 2 0-15,0-2 0 0,-1 5 0 0,1-2 0 16,-1 0 0-16,1-1 0 0,-1 4 0 0,1-1 0 16,-1 1 0-16,1-3 0 0,-1 2 0 0,4-2 0 15,-3-1 0-15,3 1 0 0,0-4 0 0,0-2 0 16,4 5-13-16,-4-2 3 0,3-4 1 0,1-3 0 16,-4 0-37-16,3-3-7 0,1 6-2 0,-4-6 0 15,4-6-97-15,-1 3-20 0,1-3-4 0</inkml:trace>
  <inkml:trace contextRef="#ctx0" brushRef="#br0" timeOffset="156619.302">9116 14445 1576 0,'-11'16'32'0,"8"-4"9"0,-1-2-33 0,4-1-8 0,-3 1 0 0,-1-4 0 16,4 6 54-16,-3-5 9 0,3-1 1 0,0 7 1 15,0-13-26-15,0 0-6 0,3 6-1 0,-3-6 0 16,0 0 0-16,7 3-1 0,-3-3 0 0,3 6 0 16,0-6-15-16,-4 0-4 0,4 0 0 0,0-6 0 15,0 3-3-15,1 0-1 0,-1 0 0 0,0-1 0 16,-4-5-8-16,4 9 8 0,-3-3-8 0,-1 0 8 15,-3 3-24-15,7-7-6 0,-7 7-1 0,0 0 0 16,4-3 47-16,-4 3 8 0,0 0 3 0,0-9 0 16,0 6-22-16,0-4-4 0,0-5-1 0,-4 6 0 15,4-4-8-15,-3-5 0 0,-1-1 0 0,1 3-11 16,-4 1-22-16,3-4-5 0,1-3-1 0,-4 7 0 16,3-1 39-16,-3-2 0 0,3 2 0 0,-3 0 0 15,4 4 0-15,-4 3 21 0,3 3-2 0,4 3-1 16,0 0-18-16,0 0-16 0,-7 3 4 0,4 6 0 15,-1 4-8-15,1-1-2 0,-1 7 0 0,1 3 0 16,3 0 22-16,0 3-11 0,0 0 11 0,0 0-8 0,0 3 8 16,3-6 0-16,-3 10 0 0,0-4 0 15,0-6 8-15,4 3-8 0,-4-6 8 0,0 3-8 16,3-6 0-16,1-4 0 0,-1 1 0 0,1-1 8 0,3-6-8 16,-4 1 0-16,4-4 0 0,0 0 8 0,1-3 1 0,2 0 1 15,1-3 0-15,-1-3 0 16,1-4-58-16,3 4-12 0,4-7-3 0</inkml:trace>
  <inkml:trace contextRef="#ctx0" brushRef="#br0" timeOffset="157043.862">9476 13602 1429 0,'-7'6'40'0,"-4"0"10"16,4 0-40-16,3 1-10 0,-3-1 0 0,0 3 0 15,4-2 92-15,-4 2 17 0,0 1 3 0,3-4 1 16,1 3-29-16,-1 1-5 0,1-7-2 0,-1 9 0 15,0-2-30-15,4-7-7 0,0 9 0 0,0-2-1 16,0 2-3-16,4 1 0 0,-4 6 0 0,4-4 0 16,-1 7-12-16,4 0-4 0,-3 0 0 0,3 3 0 0,-4-3-9 0,4 3-3 15,0 0 0-15,0 0 0 16,0 10-8-16,-3-10 0 0,3 10 0 0,-3-1-11 0,-1 1 11 0,1 2 9 16,-1-2-1-16,1 5-8 15,-4-2 0-15,3-3 0 0,1 2 0 0,-4 1 0 0,0-4 0 0,0 1 0 16,-4-1 0-16,1-2-9 0,3-1 9 0,0 0 0 15,0-2 0-15,0-1-8 16,0 0-15-16,0-3-2 0,3-3-1 0,1 0 0 16,-4-6-23-16,3-1-5 0,1 1-1 0,-1-3 0 0,1-4-15 15,-1-6-3-15,1 7-1 0</inkml:trace>
  <inkml:trace contextRef="#ctx0" brushRef="#br0" timeOffset="157418.621">9193 14166 1151 0,'0'0'48'15,"-7"3"-38"1,7-3 59-16,0 0 12 0,0 0 3 0,0 0 0 16,0 0-15-16,0 0-2 0,0 0-1 0,0 0 0 15,0 0-3-15,0 0-1 0,7 7 0 0,0-4 0 16,4-3-27-16,0 0-6 0,3 0-1 0,-4 0 0 16,8 0-3-16,-4 0-1 0,4 0 0 0,-1 0 0 0,4 0-6 0,-3 0-2 0,3 6 0 0,-3-6 0 15,3 0-6-15,-3 0-2 0,3 3 0 0,-3 0 0 16,-1-3-8-16,1 0 0 0,-4 0 0 15,4 0 0-15,-1 6 0 0,-3-2 0 0,4-1 0 16,3 0 0 0,-3 0-36-16,-1-3-8 0,1 3-3 0,0 0 0 0,-1 0-116 15,1 4-23-15,3-7-5 0</inkml:trace>
  <inkml:trace contextRef="#ctx0" brushRef="#br0" timeOffset="157730.833">9902 14567 1907 0,'-3'10'40'0,"-1"-1"8"0,1 1-38 0,-1-4-10 0,4 3 0 15,-3 1 0-15,3-4 59 0,-4 0 9 0,4-6 3 0,0 0 0 32,0 0-50-32,0 0-9 0,0 0-3 0,0 0 0 0,0 0-9 0,0 0 0 0,0 0 0 0,0 0 0 31,0 0-59-31,0 0-7 0,7-6-2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2:49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13432 0 0,'0'0'280'0'0,"0"0"64"0"0,0 0-280 0 0,0 0-64 0 0,4-4 0 0 0,1 1 0 0 0,-5 3-336 0 0,8-5-80 0 0,-3 5-24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2:56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12064 0 0,'0'0'512'0'0,"0"0"-416"0"0,-4 4 96 0 0,4-4 8 0 0,0 0 8 0 0,0 0 0 0 0,0 0-464 0 0,0 0-88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3:47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13160 0 0,'0'0'297'0'0,"-5"5"722"0"0,2 0-811 0 0,-2 5 1871 0 0,5-10-8162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3:51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1079 101 6800 0 0,'-4'12'136'0'0,"0"-1"48"0"0,4 1-184 0 0,0-5 0 0 0,0-7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5:02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8288 0 0,'0'0'184'0'0,"0"0"40"0"0,0 0 0 0 0,0 0 8 0 0,0 0-232 0 0,0 0 0 0 0,0 0 0 0 0,0 0-3640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32:05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7352 0 0,'0'0'158'0'0,"-1"1"-4"0"0,-2 4-48 0 0,-2 0 355 0 0,2 0 2620 0 0,3-5-4129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4253F-CBCB-4E76-900E-D5F50B96414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20B4-4D34-436D-875F-85EBEA7F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E20B4-4D34-436D-875F-85EBEA7FAC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2" Type="http://schemas.openxmlformats.org/officeDocument/2006/relationships/image" Target="../media/image109.png"/><Relationship Id="rId2" Type="http://schemas.openxmlformats.org/officeDocument/2006/relationships/customXml" Target="../ink/ink4.xml"/><Relationship Id="rId13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131" Type="http://schemas.openxmlformats.org/officeDocument/2006/relationships/customXml" Target="../ink/ink6.xml"/><Relationship Id="rId173" Type="http://schemas.openxmlformats.org/officeDocument/2006/relationships/customXml" Target="../ink/ink8.xml"/><Relationship Id="rId130" Type="http://schemas.openxmlformats.org/officeDocument/2006/relationships/image" Target="../media/image49.png"/><Relationship Id="rId113" Type="http://schemas.openxmlformats.org/officeDocument/2006/relationships/customXml" Target="../ink/ink5.xml"/><Relationship Id="rId172" Type="http://schemas.openxmlformats.org/officeDocument/2006/relationships/image" Target="../media/image13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4" Type="http://schemas.openxmlformats.org/officeDocument/2006/relationships/customXml" Target="../ink/ink10.xml"/><Relationship Id="rId33" Type="http://schemas.openxmlformats.org/officeDocument/2006/relationships/image" Target="../media/image10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36" Type="http://schemas.openxmlformats.org/officeDocument/2006/relationships/image" Target="../media/image5.png"/><Relationship Id="rId35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72" Type="http://schemas.openxmlformats.org/officeDocument/2006/relationships/customXml" Target="../ink/ink3.xml"/><Relationship Id="rId3" Type="http://schemas.openxmlformats.org/officeDocument/2006/relationships/customXml" Target="../ink/ink1.xml"/><Relationship Id="rId71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8" Type="http://schemas.openxmlformats.org/officeDocument/2006/relationships/customXml" Target="../ink/ink2.xml"/><Relationship Id="rId57" Type="http://schemas.openxmlformats.org/officeDocument/2006/relationships/image" Target="../media/image28.png"/><Relationship Id="rId7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4FAC-B3B1-459A-AEAF-76552B43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AC6F-DE39-4CD9-95BD-C1508077B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804"/>
            <a:ext cx="10515600" cy="565515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a show.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begins: There is nobody we know…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“ne </a:t>
            </a:r>
            <a:r>
              <a:rPr lang="en-US" dirty="0" err="1"/>
              <a:t>explétif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D036-AD1C-4264-9863-04133EBE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3032A-A2F0-4F91-821A-53D1770E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Jacob and Juliette have more horses than we do.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Nettoitou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produit</a:t>
            </a:r>
            <a:r>
              <a:rPr lang="en-US" dirty="0"/>
              <a:t> pour faire le ménage?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F87ADDC3-1AD7-442A-B34A-5A81EEE59554}"/>
                  </a:ext>
                </a:extLst>
              </p14:cNvPr>
              <p14:cNvContentPartPr/>
              <p14:nvPr/>
            </p14:nvContentPartPr>
            <p14:xfrm>
              <a:off x="9909689" y="3145453"/>
              <a:ext cx="8280" cy="468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F87ADDC3-1AD7-442A-B34A-5A81EEE59554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9901049" y="3136453"/>
                <a:ext cx="259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34FB60AC-1254-46A9-9B58-AE85C39D2F8F}"/>
                  </a:ext>
                </a:extLst>
              </p14:cNvPr>
              <p14:cNvContentPartPr/>
              <p14:nvPr/>
            </p14:nvContentPartPr>
            <p14:xfrm>
              <a:off x="2994089" y="3771853"/>
              <a:ext cx="1800" cy="180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34FB60AC-1254-46A9-9B58-AE85C39D2F8F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2985089" y="3763213"/>
                <a:ext cx="1944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87D8DC05-8FFC-455E-89BD-DF54861C02B0}"/>
                  </a:ext>
                </a:extLst>
              </p14:cNvPr>
              <p14:cNvContentPartPr/>
              <p14:nvPr/>
            </p14:nvContentPartPr>
            <p14:xfrm>
              <a:off x="4338329" y="4518493"/>
              <a:ext cx="5040" cy="7560"/>
            </p14:xfrm>
          </p:contentPart>
        </mc:Choice>
        <mc:Fallback xmlns=""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87D8DC05-8FFC-455E-89BD-DF54861C02B0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329689" y="4509853"/>
                <a:ext cx="2268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5C020D94-CB3F-4FAB-B00E-361118711D41}"/>
                  </a:ext>
                </a:extLst>
              </p14:cNvPr>
              <p14:cNvContentPartPr/>
              <p14:nvPr/>
            </p14:nvContentPartPr>
            <p14:xfrm>
              <a:off x="5137889" y="4311493"/>
              <a:ext cx="3240" cy="1548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5C020D94-CB3F-4FAB-B00E-361118711D41}"/>
                  </a:ext>
                </a:extLst>
              </p:cNvPr>
              <p:cNvPicPr/>
              <p:nvPr/>
            </p:nvPicPr>
            <p:blipFill>
              <a:blip r:embed="rId172"/>
              <a:stretch>
                <a:fillRect/>
              </a:stretch>
            </p:blipFill>
            <p:spPr>
              <a:xfrm>
                <a:off x="4744049" y="4266853"/>
                <a:ext cx="46368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3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8C5545E9-6896-41FB-91DE-2C625C4B4308}"/>
                  </a:ext>
                </a:extLst>
              </p14:cNvPr>
              <p14:cNvContentPartPr/>
              <p14:nvPr/>
            </p14:nvContentPartPr>
            <p14:xfrm>
              <a:off x="7386449" y="4830613"/>
              <a:ext cx="360" cy="360"/>
            </p14:xfrm>
          </p:contentPart>
        </mc:Choice>
        <mc:Fallback xmlns=""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8C5545E9-6896-41FB-91DE-2C625C4B4308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7377449" y="482161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45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9A6F-17C2-4F5C-A28E-A05B49E8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6374-EDD2-4D93-90DA-75511549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five sentences which tell about the work of an artist / performer, either real or imaginary.</a:t>
            </a:r>
          </a:p>
        </p:txBody>
      </p:sp>
    </p:spTree>
    <p:extLst>
      <p:ext uri="{BB962C8B-B14F-4D97-AF65-F5344CB8AC3E}">
        <p14:creationId xmlns:p14="http://schemas.microsoft.com/office/powerpoint/2010/main" val="140580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60CC-D909-476F-A29B-D573BE3E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00499-894E-408D-BA6C-9FA547AA7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vocabulaire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380</a:t>
            </a:r>
          </a:p>
        </p:txBody>
      </p:sp>
    </p:spTree>
    <p:extLst>
      <p:ext uri="{BB962C8B-B14F-4D97-AF65-F5344CB8AC3E}">
        <p14:creationId xmlns:p14="http://schemas.microsoft.com/office/powerpoint/2010/main" val="2040499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DEDB-ECBA-42B7-A13E-DAE6CCAA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3570-4ED6-49E1-AF23-20A04B22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5343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763" y="18132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I </a:t>
            </a:r>
            <a:r>
              <a:rPr lang="fr-FR" dirty="0" err="1"/>
              <a:t>doubt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frog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sing</a:t>
            </a:r>
            <a:r>
              <a:rPr lang="fr-FR" dirty="0"/>
              <a:t> </a:t>
            </a:r>
            <a:r>
              <a:rPr lang="fr-FR" dirty="0" err="1"/>
              <a:t>tomorrow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B610D2E-0C89-4849-9CA9-3A918E62AAAA}"/>
                  </a:ext>
                </a:extLst>
              </p14:cNvPr>
              <p14:cNvContentPartPr/>
              <p14:nvPr/>
            </p14:nvContentPartPr>
            <p14:xfrm>
              <a:off x="8151089" y="2979853"/>
              <a:ext cx="4680" cy="61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B610D2E-0C89-4849-9CA9-3A918E62AAA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42089" y="2970853"/>
                <a:ext cx="2232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BE8DC1C-A663-44DC-8425-CA12FB03ADFB}"/>
                  </a:ext>
                </a:extLst>
              </p14:cNvPr>
              <p14:cNvContentPartPr/>
              <p14:nvPr/>
            </p14:nvContentPartPr>
            <p14:xfrm>
              <a:off x="10975289" y="3068053"/>
              <a:ext cx="8280" cy="72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BE8DC1C-A663-44DC-8425-CA12FB03ADF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966289" y="3059053"/>
                <a:ext cx="2592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CB81053-058C-49BB-9165-744DA1113806}"/>
                  </a:ext>
                </a:extLst>
              </p14:cNvPr>
              <p14:cNvContentPartPr/>
              <p14:nvPr/>
            </p14:nvContentPartPr>
            <p14:xfrm>
              <a:off x="1287720" y="1804680"/>
              <a:ext cx="7758720" cy="106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CB81053-058C-49BB-9165-744DA111380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278360" y="1795320"/>
                <a:ext cx="7777440" cy="108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5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There is nothing we can do that will make Bob </a:t>
            </a:r>
            <a:r>
              <a:rPr lang="en-US" dirty="0" err="1"/>
              <a:t>L’Éponge</a:t>
            </a:r>
            <a:r>
              <a:rPr lang="en-US" dirty="0"/>
              <a:t> a good basketball player.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E6C96860-8B2F-4C78-86F9-AFB2F0C1C21B}"/>
                  </a:ext>
                </a:extLst>
              </p14:cNvPr>
              <p14:cNvContentPartPr/>
              <p14:nvPr/>
            </p14:nvContentPartPr>
            <p14:xfrm>
              <a:off x="5141129" y="4005493"/>
              <a:ext cx="2160" cy="144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E6C96860-8B2F-4C78-86F9-AFB2F0C1C21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018729" y="3996493"/>
                <a:ext cx="44856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7CA980B1-A5F4-4E5D-920A-524122CA04D8}"/>
                  </a:ext>
                </a:extLst>
              </p14:cNvPr>
              <p14:cNvContentPartPr/>
              <p14:nvPr/>
            </p14:nvContentPartPr>
            <p14:xfrm>
              <a:off x="7911689" y="3975253"/>
              <a:ext cx="360" cy="288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7CA980B1-A5F4-4E5D-920A-524122CA04D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902689" y="3966253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B55499-5BAA-4965-B48E-B71F18EB33E7}"/>
                  </a:ext>
                </a:extLst>
              </p14:cNvPr>
              <p14:cNvContentPartPr/>
              <p14:nvPr/>
            </p14:nvContentPartPr>
            <p14:xfrm>
              <a:off x="964080" y="4142520"/>
              <a:ext cx="9982440" cy="1317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B55499-5BAA-4965-B48E-B71F18EB33E7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54720" y="4133160"/>
                <a:ext cx="10001160" cy="133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1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7013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 Parc </a:t>
            </a:r>
            <a:r>
              <a:rPr lang="en-US" sz="2800" b="1" dirty="0" err="1"/>
              <a:t>Jarry</a:t>
            </a:r>
            <a:r>
              <a:rPr lang="en-US" sz="2800" b="1" dirty="0"/>
              <a:t> was the home field of the Montréal Expos from 1969-1972: thus making it the first major-league ballpark outside of the United States.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9019BD-D300-4C00-9CF7-1B3ACFD63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4274" y="2235745"/>
            <a:ext cx="5412523" cy="352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1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BF9C-11AA-4996-9108-2278FEE1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F1C7-E8D1-4DC4-A5C6-D2BC26684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360 - 361</a:t>
            </a:r>
          </a:p>
        </p:txBody>
      </p:sp>
    </p:spTree>
    <p:extLst>
      <p:ext uri="{BB962C8B-B14F-4D97-AF65-F5344CB8AC3E}">
        <p14:creationId xmlns:p14="http://schemas.microsoft.com/office/powerpoint/2010/main" val="226306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9F5F-3345-4205-A97E-7F1457F8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Je </a:t>
            </a:r>
            <a:r>
              <a:rPr lang="en-US" sz="2800" b="1" dirty="0" err="1">
                <a:latin typeface="Forte" panose="03060902040502070203" pitchFamily="66" charset="0"/>
              </a:rPr>
              <a:t>vous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présente</a:t>
            </a:r>
            <a:r>
              <a:rPr lang="en-US" sz="2800" b="1" dirty="0">
                <a:latin typeface="Forte" panose="03060902040502070203" pitchFamily="66" charset="0"/>
              </a:rPr>
              <a:t>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3A958F-44C7-4029-AFE2-1D39E43C05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9979" y="2390722"/>
            <a:ext cx="5856392" cy="327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3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Penseur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3146" y="2053870"/>
            <a:ext cx="3365009" cy="403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0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A960-554D-4575-97C2-C33D2DE2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5B2E-851A-4FCD-9C06-8CAB7C7EC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film </a:t>
            </a:r>
            <a:r>
              <a:rPr lang="en-US" dirty="0" err="1"/>
              <a:t>d’horreur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film de science fiction</a:t>
            </a:r>
          </a:p>
          <a:p>
            <a:pPr marL="0" indent="0">
              <a:buNone/>
            </a:pPr>
            <a:r>
              <a:rPr lang="en-US" dirty="0"/>
              <a:t>un film de romance</a:t>
            </a:r>
          </a:p>
          <a:p>
            <a:pPr marL="0" indent="0">
              <a:buNone/>
            </a:pPr>
            <a:r>
              <a:rPr lang="en-US" dirty="0"/>
              <a:t>un film de romance </a:t>
            </a:r>
            <a:r>
              <a:rPr lang="en-US" dirty="0" err="1"/>
              <a:t>comique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film </a:t>
            </a:r>
            <a:r>
              <a:rPr lang="en-US" dirty="0" err="1"/>
              <a:t>policier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film </a:t>
            </a:r>
            <a:r>
              <a:rPr lang="en-US" dirty="0" err="1"/>
              <a:t>d’aventure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documentaire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9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penseur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 à un film. 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vont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poser </a:t>
            </a:r>
            <a:r>
              <a:rPr lang="en-US" dirty="0" err="1"/>
              <a:t>une</a:t>
            </a:r>
            <a:r>
              <a:rPr lang="en-US" dirty="0"/>
              <a:t> question sur le film (</a:t>
            </a:r>
            <a:r>
              <a:rPr lang="en-US" dirty="0" err="1"/>
              <a:t>quel</a:t>
            </a:r>
            <a:r>
              <a:rPr lang="en-US" dirty="0"/>
              <a:t> genre, la </a:t>
            </a:r>
            <a:r>
              <a:rPr lang="en-US" dirty="0" err="1"/>
              <a:t>vedette</a:t>
            </a:r>
            <a:r>
              <a:rPr lang="en-US" dirty="0"/>
              <a:t>, etc.)</a:t>
            </a:r>
          </a:p>
          <a:p>
            <a:pPr marL="0" indent="0">
              <a:buNone/>
            </a:pPr>
            <a:r>
              <a:rPr lang="en-US" dirty="0"/>
              <a:t>Après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posé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question et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reçu</a:t>
            </a:r>
            <a:r>
              <a:rPr lang="en-US" dirty="0"/>
              <a:t> la </a:t>
            </a:r>
            <a:r>
              <a:rPr lang="en-US" dirty="0" err="1"/>
              <a:t>réponse</a:t>
            </a:r>
            <a:r>
              <a:rPr lang="en-US" dirty="0"/>
              <a:t> on </a:t>
            </a:r>
            <a:r>
              <a:rPr lang="en-US" dirty="0" err="1"/>
              <a:t>devine</a:t>
            </a:r>
            <a:r>
              <a:rPr lang="en-US" dirty="0"/>
              <a:t>  le film. Si </a:t>
            </a:r>
            <a:r>
              <a:rPr lang="en-US" dirty="0" err="1"/>
              <a:t>vous</a:t>
            </a:r>
            <a:r>
              <a:rPr lang="en-US" dirty="0"/>
              <a:t> le </a:t>
            </a:r>
            <a:r>
              <a:rPr lang="en-US" dirty="0" err="1"/>
              <a:t>devinez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devenez</a:t>
            </a:r>
            <a:r>
              <a:rPr lang="en-US" dirty="0"/>
              <a:t> le </a:t>
            </a:r>
            <a:r>
              <a:rPr lang="en-US" dirty="0" err="1"/>
              <a:t>penseur</a:t>
            </a:r>
            <a:r>
              <a:rPr lang="en-US" dirty="0"/>
              <a:t>. Si non, un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élève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poser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question. </a:t>
            </a:r>
          </a:p>
        </p:txBody>
      </p:sp>
    </p:spTree>
    <p:extLst>
      <p:ext uri="{BB962C8B-B14F-4D97-AF65-F5344CB8AC3E}">
        <p14:creationId xmlns:p14="http://schemas.microsoft.com/office/powerpoint/2010/main" val="331309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43729</TotalTime>
  <Words>257</Words>
  <Application>Microsoft Office PowerPoint</Application>
  <PresentationFormat>Widescreen</PresentationFormat>
  <Paragraphs>82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Forte</vt:lpstr>
      <vt:lpstr>Office Theme</vt:lpstr>
      <vt:lpstr>Bonjour!</vt:lpstr>
      <vt:lpstr> Travail de cloche </vt:lpstr>
      <vt:lpstr>Bonjour!</vt:lpstr>
      <vt:lpstr>Le Parc Jarry was the home field of the Montréal Expos from 1969-1972: thus making it the first major-league ballpark outside of the United States. </vt:lpstr>
      <vt:lpstr>PowerPoint Presentation</vt:lpstr>
      <vt:lpstr>Je vous présente…</vt:lpstr>
      <vt:lpstr>Le Penseur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511</cp:revision>
  <cp:lastPrinted>2019-05-02T15:49:06Z</cp:lastPrinted>
  <dcterms:created xsi:type="dcterms:W3CDTF">2016-10-03T16:25:09Z</dcterms:created>
  <dcterms:modified xsi:type="dcterms:W3CDTF">2024-04-22T19:22:39Z</dcterms:modified>
</cp:coreProperties>
</file>