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80" r:id="rId3"/>
    <p:sldId id="400" r:id="rId4"/>
    <p:sldId id="401" r:id="rId5"/>
    <p:sldId id="502" r:id="rId6"/>
    <p:sldId id="262" r:id="rId7"/>
    <p:sldId id="402" r:id="rId8"/>
    <p:sldId id="503" r:id="rId9"/>
    <p:sldId id="404" r:id="rId10"/>
    <p:sldId id="268" r:id="rId11"/>
    <p:sldId id="3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5T17:32:48.9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4039 5690 914 0,'0'0'20'0,"0"0"4"0,0 0 0 0,0 0 3 0,0 3-27 0,0-3 0 0,0-3 0 0,0 0 0 16,0 3 31-16,0-3 1 0,0 3 0 0,0-3 0 15,0 3-1-15,0 0 0 0,0-4 0 0,-3-2 0 16,3 3 3-16,0 3 1 0,0 0 0 0,0 0 0 16,0 0 7-16,0 0 2 0,0 0 0 0,-4 16 0 15,1 15-8-15,3-9-2 16,-4-6 0-16,1 3 0 0,-1-10-16 0,1-3-3 0,-8 4-1 0,8 2 0 15,3 1-14-15,0-1 0 0,3 10 0 0,1-3 0 16,3 0 0-16,-4 3 0 0,4 0 0 0,0 0 0 16,0 0 8-16,0 3 0 0,4 0-8 0,0 0 12 15,-1 0-2-15,1 3-1 0,-1 0 0 0,1 1 0 16,-1-7 2-16,-2 9 0 0,-5-6 0 0,8 0 0 16,-8 7 1-16,1-4 1 0,-4 3 0 0,0-3 0 15,0 7-5-15,0-1 0 0,-4 4-8 0,1 3 12 0,-8-1-12 16,4 4-15-16,0-6 3 0,-4-4 1 15,1 1 11-15,3-10 0 0,-4 3 0 0,1-3 0 0,-1-6 22 0,4 0 6 16,0-6 2-16,-4-1 0 0,4-6-6 16,-3 1 0-16,-1-7-1 0,0 0 0 0,4-4 25 0,-7-5 6 15,0 0 1-15,0-4 0 0,3 1-32 0,1-4-7 16,-1-3 0-16,1 3-1 16,-1-6-15-16,-6-3 0 0,2 3 0 0,1-3 0 15,0 3 0-15,0 0 11 0,0 7-11 0,7-4 10 16,-4 0-59-16,-3 3-12 0,7 4-3 0,-7-4 0 15,3 4-17-15,4 2-4 0,0 1-1 0,4-4-442 16,-1 10-89-16</inkml:trace>
  <inkml:trace contextRef="#ctx0" brushRef="#br0" timeOffset="430.845">3782 5561 836 0,'0'0'24'0,"0"0"4"0,0 0-28 0,0 0 0 0,0 0 0 0,0 0 0 0,0 0 59 0,0 0 5 16,0 0 2-16,0 0 0 0,0 0-4 0,0 0-1 15,0 0 0-15,0 0 0 0,0 0-28 0,3 0-5 16,4 4-2-16,-3 5 0 0,3-6-7 0,4 3-2 16,-1 1 0-16,4-1 0 0,0-3 3 0,11 6 1 15,3-5 0-15,-3 5 0 0,3-6 2 0,0 7 0 16,4-7 0-16,0 6 0 0,3-3-3 0,-3 1 0 15,7 11 0-15,-11-5 0 0,0-10-7 0,0 7-1 16,1-7-1-16,-5-3 0 0,-3 6-11 0,4-6 0 0,3-6 0 16,1 6 8-16,-5 0-8 0,-6-3 0 15,7-7 0-15,-1 7 8 16,-3-6-29-16,4-1-7 0,-4 7 0 0,-3-6-460 16,3 6-91-16</inkml:trace>
  <inkml:trace contextRef="#ctx0" brushRef="#br0" timeOffset="2905.47">4371 6524 597 0,'0'0'16'0,"0"0"5"0,0 0-21 0,0 0 0 0,0 0 0 0,0 0 0 0,-4 6 56 0,4 1 6 16,0 2 2-16,0-3 0 0,0 4 12 0,4-1 2 15,-1-3 1-15,1 7 0 0,0-4-24 0,-1 4-5 16,8-1-1-16,-4 1 0 16,3-4-39-16,-3 4-10 0,0-4 0 0,4 1 0 0,3-1 0 0,-3-3 0 15,6 1 0-15,-3-1 0 0,0-6 34 0,8 6 5 16,-8-6 1-16,3 0 0 0,1-6-16 0,0 3-2 15,-1-7-1-15,5 4 0 0,-1-3-21 0,-7-1 9 16,3 1-9-16,1-4 0 16,-7 4 0-16,-1-4 0 0,-3 7 0 0,4 0 0 0,-4-7 0 0,-4 10 0 15,1-6 0-15,-1 6 0 16,-3-4-29-16,-3 1-13 0,-1 0-2 0,-3 3-1 0,0-7 21 0,-3 10 4 16,-1-3 0-16,-3 0 1 0,-4 3 19 0,1-3 0 15,3 3 0-15,-11 3 0 0,4-3 12 0,-4 3 5 0,4 0 2 16,0-3 0-16,7 0 21 0,-8 0 4 0,8 7 0 15,0-4 1-15,0 0-32 0,7-3-13 0,-3 0 11 0,2 0-11 16,5 6 30-16,3-6 0 16,0 0 0-16,0 0 0 0,0 0-1 0,0 0 0 0,7 6 0 0,4 13 0 15,-4 9-41-15,3 4-8 16,1-10-1-16,-4-7-1 0,-7-15 35 0,10 0 7 0,-3 7 2 0,8-1 0 16,-8 3-22-16,7 10 0 0,-11 0 0 0,8 0 0 15,-1-10 0-15,-2-2 0 0,-1 2 0 0,0 4 0 16,0-1 0-16,0 1 0 0,0 5 0 0,3-5 0 15,1-7 0-15,3 4 0 0,-3 2 0 0,-1 1 0 16,-3 2-9-16,4 1-7 0,3-7 0 0,-3-2-1 31,3-7-95-31,-4-7-20 0,8-18-3 0,7 7-1 0</inkml:trace>
  <inkml:trace contextRef="#ctx0" brushRef="#br0" timeOffset="3742.901">6484 6490 1497 0,'-11'3'32'0,"4"-3"8"0,0 0 0 0,-3 0 4 0,3-3-36 0,0-4-8 0,-4 4 0 0,1 0 0 15,2-3 84-15,-6 0 16 0,4-1 2 0,-1 4 1 16,4-3-63-16,-3 0-12 0,2-1-2 0,-2 4-1 0,3 0 7 16,0-3 0-16,0 6 1 0,7 0 0 0,-7 0-33 0,0 9 0 15,3-6 0-15,-3 10 0 16,3-4-24-16,1 16-3 0,-4 4 0 0,-4-1 0 16,4-6-32-16,0 6-6 0,0 3-2 0,0 4 0 15,-3-1 35-15,2-5 8 0,-2 5 0 0,-1-3 1 0,4-2 5 16,0-7 1-16,0 3 0 0,4-3 0 0,-1-4 17 0,4-5 0 15,4-4 0-15,-1 1 0 0,4-7 27 0,0 0 9 16,0-6 1-16,4 0 1 0,-1-7 12 0,1-5 2 16,0 2 1-16,3-6 0 0,3-3-27 0,-3-6-6 15,-3 0 0-15,3-16-1 0,4 3 8 0,-1-6 1 16,-2-6 1-16,2 6 0 0,-3-3 6 0,4 3 1 16,-7 0 0-16,3-4 0 0,-4 4-14 0,1-6-2 15,-1 3-1-15,1 0 0 0,-4 3-11 0,0-3-8 16,-3 3 12-16,-1-7-12 0,1 1 8 0,-4-7-8 0,0 7 0 0,0-3 0 15,-4 9 8-15,-3 3-8 16,4 3 0-16,-4 6 0 16,3 4-24-16,-3 3-9 0,3 3-2 0,1 3 0 0,-1 3 35 0,4 6 17 15,-3 1-1-15,-1 2-1 0,4 10-24 0,0 0-5 0,0 0-1 0,0 0 0 32,0 10-18-32,0 2-4 0,0 1-1 0,4 6 0 0,-1 3 18 0,-3 6 4 15,4 6 1-15,-4 10 0 0,3 7 15 0,1-1 0 0,-1 9 0 0,-3-2-9 16,4-7 9-16,0 6 0 0,-4 4 0 15,3 9 0-15,-3-13-12 0,-3 1 4 0,3-4 0 0,-4 7 0 16,-3-7 8-16,0 0 16 0,-4 4-4 0,1-4-1 16,-1-6-11-16,1-3 0 0,-1-10 9 0,0 7-9 15,-3-13 0-15,7 4-18 0,-3-7 3 0,3-3 1 16,0 0 14-16,-1-3 0 0,1 3 0 0,4-4 0 0,-4-2 0 16,3 0 0-16,1-1 0 0,3 4 0 0,0-6 0 15,0-4 0-15,-4 4 0 0,8 6 0 0,-4-10 0 0,0-3 0 16,0 7 0-16,0-13 0 15,3 9-54-15,-3-9-8 0,0 0-2 0,0 0-742 16</inkml:trace>
  <inkml:trace contextRef="#ctx0" brushRef="#br0" timeOffset="4363.078">6579 6493 1328 0,'0'0'29'0,"0"0"7"0,0 9 0 0,-3 4 1 0,-1-1-29 0,1 4-8 0,-4-7 0 0,7 10 0 15,-4-3 77-15,1-4 15 0,3 1 2 0,0-1 1 16,-4-2-36-16,4 2-7 0,0-2-2 0,4-1 0 16,-4-9-18-16,0 7-3 0,3-7-1 0,4 9 0 15,-3-6 6-15,3 0 1 0,0-3 0 0,3 3 0 0,-3-3-11 16,4-3-1-16,0 0-1 0,3-3 0 16,0 0-10-16,-4-1-1 0,-2 1-1 0,2 0 0 0,1-1-10 0,-1 4 0 15,4-3 0-15,-7 0 8 0,4-4-8 16,-4 1-11-16,0 3 3 0,-3-1 0 0,3-2-7 0,-4-4-1 15,1 10 0-15,-1-6 0 16,4-4-21-16,-7 7-5 0,4-3-1 0,-4-4 0 16,0 1 35-16,0-4 8 0,-4 3 0 0,-3-2 0 0,4-4 0 0,-1 0 0 15,-3 0 0-15,0-3 0 0,-3 3 0 0,2 1 0 16,-2-4 0-16,-4 6 0 0,3-3 0 0,1 7 0 16,-1 5 0-16,0 1 0 0,8 3 24 0,-11 6 8 15,3 3 0-15,4 7 1 0,-3 0-21 0,-1 2-12 0,0 10 12 16,8-3-12-16,-1 10 0 0,1 2 0 15,-1 4 0-15,-3-1-9 0,4 10 9 0,-1-9 0 0,-3-7 0 16,4-6 0 0,3 1 0-16,-4 5 0 0,4-6 0 0,0 0 0 0,0 3 0 15,-3-3 0-15,6 0 0 0,-3 1 0 0,4-5 0 0,-1-5 0 0,1 3 0 0,3-3 0 16,0-7 0-16,0 0 0 0,3-2 0 0,1 2 0 16,0-6 0-16,3 0 0 0,0 1 10 0,3-8-10 15,-2 1 9-15,2 0-9 0,1-6 8 0,-1 6-8 16,5-7-102-1,-5-2-26-15,1-1-4 0</inkml:trace>
  <inkml:trace contextRef="#ctx0" brushRef="#br0" timeOffset="5138.618">7133 6436 1292 0,'0'0'28'0,"0"0"7"0,-3 7 1 0,-4 2 0 0,3 7-36 0,-3-1 0 16,3 1 0-16,1 3 0 0,-1-7 101 0,-3 4 14 0,4 0 2 0,-4 6 1 15,0 0-52-15,3-4-10 0,1 4-3 0,-1-9 0 31,4 0-21-31,-3-1-4 0,3-6 0 0,-4 4-1 0,1-4-13 0,3 7-2 0,0-4-1 0,0 4 0 16,0-1-11-16,0 1 0 0,3-4 0 0,1 0 8 31,-4-5-27-31,0-4-5 0,3 9-2 0,-3-9 0 0,0 0 50 0,0 0 11 0,0 0 1 0,0 0 1 16,0 0-15-16,0 0-3 0,4-9-1 0,-1 5 0 16,-3-8-18-16,0-7 0 15,-3 3 8-15,3-9-8 0,0 0 8 0,0-3-8 0,3 3 12 0,-3 0-12 16,4-7 0-16,-4 14 0 15,0-4-12-15,3 3 3 0,-3 0 9 0,4 0 0 0,-1 4 0 0,-3-1 0 16,4 0 0-16,3 4 0 0,-4-1 0 0,1 1 0 16,-1 2 0-16,1 1 0 0,0 9 0 0,-4 0 0 15,0 0-8-15,0 0 0 0,0 0 0 0,10 0 0 16,-10 0 8-16,14 12 0 0,4 4 0 0,-11 0 0 16,4-1 0-16,-4 1 0 0,0 0 0 0,0-1 0 0,-4 7 0 15,4 3-10-15,-3-3 10 0,-1 3-10 0,-3 4 10 16,0 2 0-16,0 4 10 0,-3-7-10 0,3-9 0 15,0 3 0-15,-4 18 0 0,1-8 0 16,-1-4 0-16,4-22 0 0,0-12 0 0,0 6 0 0,0 19 8 0,0-1-8 16,0-5 0-16,-3-10 0 0,3-3 8 0,3-3-8 15,-3-10 0-15,4-5 9 0,-1-7-17 0,1 0-4 16,3-1-1-16,-4-5 0 16,1-3-21-16,3 8-4 0,-4-2-1 0,5 3 0 0,-1-3 39 15,-4 9 0-15,4 0 0 0,-3 4 0 0,-1-1 0 16,1 3 0-16,6 1 0 0,-10-1 0 0,4 10 0 0,-4-3 0 15,3 0 9-15,-3-1-1 0,0 7-8 0,4 0-10 16,-4 0 10-16,0 0-13 0,0 0 29 0,0 7 5 0,0-7 2 16,0 0 0-16,0 0-37 0,3 9-7 15,1-3-2-15,0 13 0 0,-1 3 43 0,1 6 9 16,-4-6 2-16,3 0 0 16,1-3-50-16,-1 0-9 0,1-3-3 0,-1 5 0 0,1 5 48 0,3-11 10 0,-4-8 1 15,1 18 1-15,-1 9-29 0,1-6-15 0,-1-21 2 0,-3 2 0 16,0 4-23-1,-3-1-4-15,3 1 0 0,0-1-1 0,0-2-3 16,0-7 0-16,0 6 0 0,0-6 0 0,0-3-141 16,0 0-29-16,0 0-6 0,0 0-319 0</inkml:trace>
  <inkml:trace contextRef="#ctx0" brushRef="#br0" timeOffset="5699.149">7719 6612 1267 0,'0'0'28'0,"0"0"5"0,-4-3 2 0,4-7 1 0,0 4-36 0,0-3 0 15,0-1 0-15,0 10 0 0,0 0 109 0,-7-3 15 0,0-3 4 0,-3 0 0 16,-1-1-56-16,4 4-12 15,-4 3-1-15,4 0-1 0,-7 0-42 0,4 3-8 16,-1 4-8-16,0-1 12 0,-3 0-12 0,4 7 0 0,-1 2 0 0,-3-2 0 16,3 6 0-16,4 3 0 0,4 3 0 0,-4 0 0 15,3-3 0-15,-3 0 0 0,0-3 0 0,4-4 0 16,-1 1 0-16,4 0 0 16,-3-4 0-16,3-2 0 0,0 2 0 0,0-2 0 0,3-7 0 0,1 12 0 15,-4 4 0-15,3 0 0 0,1-10 0 0,6 1 0 16,-6 5 0-16,3 1 0 0,0-10 0 0,0-2 0 15,4-4 0-15,-4-10 0 0,3-2 0 0,1-7 0 16,-1-6 0-16,1 12 0 0,-4-3 0 0,4 7 0 16,-4-3 0-16,0-4 0 0,3 0 0 0,-3-3 0 15,0 1 0-15,0-4 0 0,-3 9 0 0,0 1 0 16,-1-4 0-16,1 3 0 0,-4 7 0 0,0 6 0 16,3-3 0-16,-3 3 0 0,0 0 0 0,0 0 0 0,0 0 0 15,0 3 0-15,0 19 0 0,0-3 0 16,4-13 0-16,-4 16 0 0,3 0 0 0,-3-6 0 0,0 2 0 0,0 4 0 15,0 7 0-15,0-4 0 0,0 6 53 16,0-9 9-16,-3-6 2 0,6-4 0 16,-3 1-52-16,4-4-12 0,-1-3 0 0,1 1 0 0,-1-4 0 0,4 3 0 15,-7-6 0-15,4 0 0 16,6-6-20-16,1 3-6 0,0 0-2 0,3-16-916 0</inkml:trace>
  <inkml:trace contextRef="#ctx0" brushRef="#br0" timeOffset="6210.709">7997 6653 1447 0,'0'0'32'0,"0"0"6"0,0 0 2 0,0 0 0 0,0 0-32 0,0 0-8 0,0 0 0 0,0 0 0 16,0 0 59-16,0 0 9 0,0 6 3 0,4 7 0 15,-4 8-16-15,4-2-3 0,-4 0-1 0,0 0 0 16,0 3-28-16,0 3-6 0,-4-3-1 0,4 6 0 16,0 10-6-16,-4-7-2 0,4 0 0 0,-3-5 0 15,3-11-8-15,-4 4 0 0,4-10 0 0,-3 1 8 16,3-4 2-16,-4 4 0 0,4-4 0 0,0-6 0 16,0 0 38-16,0 0 8 0,0 0 2 0,0 0 0 15,0-6-20-15,0-1-4 0,0 1-1 0,4-3 0 16,-1-1-24-16,-3 1-9 0,4-4 0 0,-1 1 9 0,1-4-9 0,0-3 0 15,-1 4 0-15,4-4 0 16,-3 6 0-16,-1 7 0 0,4-7 0 0,-3 4 0 16,3-10 0-16,0 13 0 0,-4 0 0 0,1 6 0 0,-1-10-9 0,5 7 9 15,-1-6 0-15,0 9 0 0,0 0 12 0,0 0 8 16,0 0 3-16,0-3 0 16,0-1-42-16,3-2-8 0,-2 3-1 0,2 0-1 0,4-3 46 15,-3-7 10-15,-1-9 1 0,5 6 1 0,-5-2-29 0,1 5 0 16,3 7 0-16,-4-1 0 15,1 4-45-15,3 0-15 0,4 3-4 0,-11 6 0 0,0 7 52 16,0 6 12-16,0-3 0 0,0-4 0 0,-4-6 0 0,1 10 0 16,-4 9 0-16,4 10 0 0,-4-1 0 0,-4-3 0 15,4-2 0-15,0-4 0 0,-4-3 0 0,4-3 0 0,-3-4 0 16,3-2 0-16,0-7-8 0,0-6 8 0,0 0-13 0,0 0 5 31,0 0-91-31,7-3-17 0,4-13-4 0,-1-6-721 0</inkml:trace>
  <inkml:trace contextRef="#ctx0" brushRef="#br0" timeOffset="6909.438">8763 6875 1314 0,'0'0'37'0,"0"0"8"0,0 0-36 0,0 0-9 0,0 0 0 0,0 0 0 0,0 0 104 0,0 0 20 16,0 0 3-16,4-3 1 0,-4-3-8 0,0 6-2 15,0 0 0-15,-11 3 0 0,4-3-86 0,-7 0-18 16,3 0-3-16,-6 0-1 0,-1-9-10 0,4 9 0 16,-4-3 0-16,1 3 0 0,-1 0 0 0,4 0 0 15,0 0 0-15,-4 3 0 0,7-3 30 0,-3 9 4 16,4-3 1-16,-1 4 0 0,1-1-35 0,3 4 0 15,-4 9 0-15,4 0-9 0,0-7 9 0,3 1-8 16,-3 0 8-16,4-4-8 0,-1 4 8 0,1-7-10 16,3 4 10-16,0-1-10 0,0 4 10 0,3-10 0 15,-3 7 0-15,0-13 0 0,7 0 0 0,-3 0 0 0,3 6 0 16,0-3 0-16,0-3-21 0,7 3 1 0,-3-3 0 0,3 0 0 16,-4-3 43-16,8-6 9 0,0 3 1 15,3-4 1-15,-4-5-3 0,5-4-1 0,6 0 0 0,-3-6 0 16,-4-3-30-16,0-10 0 0,0-3 0 0,-3-6 0 15,-4-6 0-15,3 0-16 0,-3 5 1 0,4-2 1 16,-7 3 14-16,-4 0 0 0,3 0 0 0,-3 0 0 16,-3 3 0-16,-1-3 0 0,-3 6 0 0,-3-6 0 15,-1 4 11-15,-3-1-11 16,-3 3 10-16,-1-6-10 0,-3 6 0 0,3 0 8 0,4 7-8 0,-3-1 0 16,3 7 0-16,0 6 0 0,0 0 0 0,0 3 0 15,3 4 0-15,1 5-8 0,3 1 8 0,0 9-10 16,0 0-2-16,0 0 0 0,0 0 0 0,0 0 0 15,3 9-23-15,1 1-5 0,3 2 0 16,-4 7-1-16,1 0 41 0,-1 9 20 0,-3-3-1 0,4 7-1 16,-4 5-18-16,3 4 0 0,4-3 0 0,-3 9 0 0,-4 0 0 0,0 9 0 15,3-6 0-15,-3 7 0 0,4-4 0 0,-4 0 0 16,0 1 0-16,3 8 0 0,-3 1 0 0,0-10 0 16,4-12 0-16,-4 3 0 0,0 3 0 0,4-3 0 15,-1-10 0-15,1-2 0 16,-1-4 0-16,1-3 0 0,-1 0 8 0,1-6-8 0,-1-3 0 0,4-4 0 15,0 1 0-15,-3-4 0 0,-4-9 0 0,7 3 0 16,4 10 0-16,-4-4 0 0,-4-6 8 0,1-3-8 16,3-3 0-16,0-6 0 15,-4-4-38-15,1 10-14 0,-1 3-4 0,1-6-897 0</inkml:trace>
  <inkml:trace contextRef="#ctx0" brushRef="#br0" timeOffset="7491.478">9172 6822 1728 0,'0'0'38'0,"0"0"8"0,0 0 2 0,0 0 0 0,0 0-39 0,0 0-9 0,0 0 0 0,-7 6 0 0,7-6 49 0,0 7 8 15,0-7 2-15,0 9 0 0,0 0-23 0,4-2-4 16,-4 5 0-16,3-2-1 16,-3-10-10-16,4 6-1 0,3 0-1 0,0 4 0 0,-4-7-1 0,1 3 0 15,3-3 0-15,4 3 0 0,-1 1-18 0,1-1 0 16,-4 0 0-16,3 0 0 0,1-12 0 0,0 6 0 16,-1 0 0-16,1 0 0 15,-4 0 0-15,0-3 0 0,3-6 0 0,1-4 0 0,-4 1 58 0,4-1 5 16,-1 0 1-16,-3 4 0 0,-3-7-55 0,-4 4-9 15,3-4 0-15,-3 1 0 0,0-7 0 0,-3 6 0 16,-1-15 0-16,1 2 0 0,-4 4 0 0,3-3 0 16,-3 12 0-16,-4-6 0 0,-3-3 0 0,4 0 0 15,-1 0 0-15,1 6 0 0,-4 4 0 0,3-1 0 0,-3 3 0 0,3 7 0 32,1 0-46-32,-1 6-14 0,1 0-4 0,2 0 0 0,1 9 64 15,-3 1 21-15,6 2 0 0,1 4 0 0,-1 3-33 0,-3 6-8 16,-3 0 0-16,6 6-1 0,1 4 21 0,-1-1 0 0,0-2 12 0,4 2-4 15,0 1-8-15,0-4 0 0,0-3 0 16,4 7 0-16,-4-10 0 0,4 6 0 0,-4-9 0 0,3 0 0 16,-3-6 0-16,7-1 0 0,-3 1 0 0,3 0 0 15,3-1 0-15,-3-2 0 0,0-7 0 0,4-3 0 16,3 10 0-16,0 3 0 0,0-1 0 0,0-2 0 16,1-4 0-16,-1 1 0 0,0-4 0 0,0 3 0 15,0 1-14-15,4 2-2 0,-4-6 0 0,-4-6 0 16,4-3-81-16,1 3-17 15,-5 0-3-15,1 0-722 0</inkml:trace>
  <inkml:trace contextRef="#ctx0" brushRef="#br0" timeOffset="11515.655">11003 6747 780 0,'0'0'22'0,"0"0"5"0,0 0-27 0,0 0 0 0,0-6 0 0,0 6 0 16,0 0 38-16,0 0 2 0,0 0 1 0,0 0 0 16,0-4 12-16,0 4 3 0,0 0 0 0,0 0 0 0,0 0-16 0,0 0-2 15,0 0-1-15,0 0 0 0,0 0 8 0,0 0 2 16,0 0 0-16,0 0 0 0,0 0-17 0,0 0-3 16,0 0-1-16,0 0 0 0,0 0 30 0,0 0 7 15,0 0 1-15,-3-6 0 0,3 6 0 0,-7-6 0 16,0-4 0-16,3-2 0 0,0-7-8 0,-3 0 0 0,4 0-1 15,-1 4 0-15,-3-4-38 16,4 6-7-16,-4-2-2 0,3-4 0 0,-3 0-8 0,4 3 0 16,-4 4 0-16,3 9 0 0,-3-7 0 0,0 7 0 15,0 0 0-15,-4 0 0 0,4 0 0 0,-3 9 0 16,-1-3 0-16,-3 7-11 0,0-4 1 0,3 6 0 16,-3 4 0-16,0 0 0 0,0-1 10 0,3 7-10 15,1 3 10-15,-4 4-10 0,3-10 10 0,4 2 0 0,-4 5-9 0,4-4 9 16,-3-10 0-16,3 13 0 0,3-9-9 0,1 0 9 31,-1-4-35-31,1 1-3 0,6-1-1 0,-3 1 0 0,0-4 63 0,4-3 12 0,-4 4 2 16,3-1 1-16,1-3-25 0,3-2-5 0,0-1-1 0,3-6 0 15,1-7-8-15,0 10 0 0,3 13 9 0,0-4-9 16,0-6 8-16,4-3-8 0,-1 0 8 0,-3-3-8 16,0-6 8-16,4 6-8 0,-7-10 10 0,3 0-10 15,-4-5 8-15,1 5-8 0,-4-3 0 0,0-2 9 0,0-1-9 16,-3-3-9-16,-1-3 9 0,1 3-13 0,-1 0 13 15,-3 0 0-15,4 6 0 0,-1-3-9 0,-6 13 9 16,3-3 0-16,0-1 0 0,0 10 0 0,0 0 12 0,0 0-3 16,0 0 0-16,0 0 0 15,0 0-18-15,0 0-4 0,0 10-1 0,-4 2 0 0,8 4 14 0,-4-3 0 16,0 8-10-16,-4-2 10 0,4 0 0 0,0 3 0 16,4 0 0-16,-1 0 0 15,1 3 0-15,-1-6 0 0,1 0 0 0,-1 6 0 0,1-3 14 0,-1 0 1 16,4-10 0-16,-3 10 0 0,3-6-15 0,-3 0 0 15,3-1 0-15,0 4 0 16,0-3-48-16,0 3-13 0,0-4-3 0,-4 1-546 16,1 0-110-16</inkml:trace>
  <inkml:trace contextRef="#ctx0" brushRef="#br0" timeOffset="18861.031">10851 5966 727 0,'0'0'16'0,"0"0"3"0,0 6 1 0,4 4 0 0,-4-10-20 0,3 6 0 15,-3 0 0-15,0 7 0 0,4-1 78 0,0-2 11 16,-4-10 3-16,0 0 0 0,0 0-24 0,0 6-4 15,3 3 0-15,-3-5-1 0,0-4-11 0,0 0-3 16,7 9 0-16,-7-9 0 0,4 6-6 0,-1 0-2 16,1 4 0-16,-1-1 0 0,1 4-17 0,-1-1-4 15,-3 4-1-15,4-3 0 0,-4-13-11 0,3 12-8 0,-3 10 9 16,4 6-9-16,-1-9 8 0,-3 3-8 16,4-3 0-16,-4-3 0 0,3-1 0 0,1 4 0 15,0-6 0-15,-4 2 0 0,3 4 0 0,1-3 0 0,3-7 0 16,-4 4 0-1,1-1-40-15,-4-2-13 0,3-7-3 0,-3-3-644 0</inkml:trace>
  <inkml:trace contextRef="#ctx0" brushRef="#br0" timeOffset="19655.065">12093 6054 1065 0,'0'0'23'0,"0"0"5"0,0 0 0 0,0 0 4 0,-7-6-32 0,7 6 0 16,0 0 0-16,0 0 0 0,0 0 51 0,0 0 4 15,-7 12 1-15,0-6 0 0,4 4-33 0,3 2-7 16,0 7 0-16,0-3-1 0,3-10 27 0,-3 13 6 15,4 3 0-15,-1 3 1 0,1-9-39 0,3-4-10 16,0 7 0-16,3 0 0 0,-3 3 53 0,-3 3 9 16,3 6 2-16,-4 4 0 0,5-4-52 15,-1 0-12-15,0 1 0 0,-4 2 0 0,1 1 54 0,-4-10 8 16,0 0 2-16,0 0 0 0,0 3 0 16,-7 0 0-16,3 7 0 0,1-1 0 0,-4 4-52 0,3 9-12 15,-3-3 0-15,0-3 0 0,3-1 30 0,1-2 3 16,3-7 1-16,-4-2 0 0,4-4-24 0,-3-6-10 0,3-4 8 15,0-2-8-15,0-7 0 0,-4 0 8 0,4-6-8 16,0 7 0 0,0-14-78-16,-3 7-21 0,3-6-4 0,0-6-1 15,0-4-121-15,0 3-25 0,0-37-5 0,0 16-1 0</inkml:trace>
  <inkml:trace contextRef="#ctx0" brushRef="#br0" timeOffset="19966.738">12471 6082 1036 0,'-4'13'23'0,"4"-1"5"0,0-3 0 0,0 4 1 0,0 9-29 0,4-3 0 15,-1 0 0-15,-3 6 0 0,4-3 94 0,-4 6 13 0,3-3 2 0,1-3 1 16,-1-3-74-16,-3 3-14 0,4 3-3 0,-4 6-1 16,3-3-18-16,1-6 0 0,-4 3 0 0,0-3 0 15,0-9 0-15,0 6 0 0,0-4 0 0</inkml:trace>
  <inkml:trace contextRef="#ctx0" brushRef="#br0" timeOffset="20662.652">13010 6123 1497 0,'0'0'32'0,"0"0"8"0,-7 0 0 0,7 0 4 0,0 0-36 0,0 0-8 15,0 0 0-15,0 0 0 0,-3-3 53 0,3 3 9 16,0 0 2-16,0 0 0 0,0 0-37 0,0 0-7 16,-4 3-2-16,4-3 0 0,0 0-29 0,-7 6-5 15,4 16-2-15,-1 3 0 0,1 6 18 0,-1-2 0 16,4-7 0-16,0 3 0 0,0 9 0 0,0-2 0 16,-3 5 0-16,-1 1 0 0,4 6 31 0,0-7 9 15,0 10 3-15,-3-12 0 16,-1-10-18-16,1 6-3 0,-1-6-1 0,0 0 0 0,1 1 2 0,-4 5 0 15,3 0 0-15,-3 10 0 0,0-6-14 0,0 2-9 0,4-2 12 16,-4-1-12-16,3-2 12 0,1-4-4 0,-1-3 0 0,0-6-8 16,1-10 29-16,-1-3-1 0,4 1 0 0,-3-1 0 15,3-6-28-15,-4 9 0 0,4-9 0 0,0-3 0 16,0-3 14-16,-3 3 0 0,3-7 0 0,-4 1 0 16,4 0-14-16,0-7 0 0,4 3 0 0,-1 1-10 15,1-4-2-15,-1-3 0 0,4 13 0 0,-3-10 0 16,0 1 12-16,3-4-12 0,-4 0 12 15,1 0-12-15,3 0 12 0,0 4 0 0,-4-4 0 0,4 0 0 16,0-3 0-16,-3 10 0 0,3-4 0 0,0-3 0 16,-3 7 0-16,3 8-8 0,-4-2 8 0,-3 6-8 15,11-6 8-15,-11 6-8 0,0 0 8 0,0 0-8 16,0 0 8-16,10 9 0 0,1 7 8 0,-4 0-8 0,-3 2 8 16,-1 8-8-16,1 8 8 0,-1 0-8 0,4-8 12 0,-3-8-3 15,3 1 0-15,-4 6 0 16,1-3-9-16,3-9-9 0,-4 2 9 0,4-2-13 0,-3-7 13 15,-1 7 0-15,1-1 0 0,0-2 0 0,-1-1 0 0,-3 1 0 16,4-4 0-16,-4 3 0 0,0-2 0 0,0-7 0 16,0 0 0-16,3 6 0 0,-3-6 0 0,0 6 0 15,0 0 0-15,0-6-645 16,0 0-124-16</inkml:trace>
  <inkml:trace contextRef="#ctx0" brushRef="#br0" timeOffset="20913.375">13293 6907 1544 0,'0'12'34'0,"0"-12"7"0,0 0 2 0,0 0 0 0,0 0-35 0,-4 10-8 0,4 2 0 0,-3 1 0 15,3-1 53-15,0-2 9 0,0-1 2 0,0 7 0 16,0 6-18-16,0-3-3 0,0-1-1 0,0-2 0 15,0 0-27-15,3 3-6 0,-3-1-1 0,0-5 0 16,0 3-8-16,0-16 0 0,0 0 0 0,0 0 8 16,0 0-8-16,0 0 0 0,0 0 9 0,0 0-9 15,0-10-79-15,4-2-20 0,-1 2-4 0</inkml:trace>
  <inkml:trace contextRef="#ctx0" brushRef="#br0" timeOffset="21075.501">13215 6646 1760 0,'0'0'39'0,"-3"19"8"0,-1 0 1 0,0-3 1 16,1-1-39-16,-1-2-10 0,1 0 0 0,3-1 0 0,-4-3 32 16,4-5 4-16,0-4 0 0,0 0 1 0,0 0-37 0,7-7-18 15,0 1 2-15</inkml:trace>
  <inkml:trace contextRef="#ctx0" brushRef="#br0" timeOffset="21793.102">13575 6894 1267 0,'-7'-9'28'0,"7"9"5"0,0 0 2 0,0 0 1 0,0-7-36 0,0 7 0 0,0 0 0 0,0 0 0 16,0 0 58-16,0 0 5 0,0 0 1 0,-4 10 0 16,1-4 0-16,3 7 0 0,-4-1 0 0,1 4 0 0,3 0 0 15,-4-1 0-15,4 7 0 0,0-3 0 0,0 6-12 0,4 0-3 16,-4 0 0-16,0 13 0 0,0-4-27 0,0 1-6 15,3-4 0-15,1 1-1 0,-4-7-15 16,3 3 0-16,1 10 0 0,-1-4 0 16,-3-9 0-16,4-3 0 0,-4 0 0 0,3-3 0 0,-3 0 0 0,4-7 0 15,-1-2 0-15,-3-1 0 0,0 4 8 0,0-1 0 16,0 1-8-16,0-4 12 0,0-9-12 0,0 10-8 16,0 5 8-16,0-15-13 0,0 0 13 0,0 0 0 15,0 0 0-15,0 0 0 0,0 0 0 0,0 0 0 16,0-9 0-16,-3 3 0 0,3-7 0 0,-4 4 0 15,4-4 0-15,-3 0 0 0,3-5 24 0,-4-4 8 16,1-13 2-16,-1-2 0 0,1 8-26 0,-1-2-8 16,1 3 0-16,-4-7 0 0,3-9 27 0,1 4 1 0,-4 2 1 15,3 0 0-15,4 4-43 0,-3-1-9 0,-1 4-1 16,8 3-1-16,-4 0 25 0,3-7 0 16,1-9 0-16,3 10 0 0,0 15 0 0,3-9 0 0,1 12 0 0,-1-6 0 31,1-3-36-31,0 3-3 0,-1 0 0 0,1 9 0 0,-1-2 39 0,1 5 0 15,3 1 0-15,-3-4 0 0,3 7 0 0,-4 0 0 0,4-4 0 0,-3 7 0 16,7 3 0-16,-8 0 0 0,1 0 0 0,3 0 0 16,-3 3 0-16,-1 4 0 0,1-4 0 0,-4 3 0 15,3-3 0-15,1 10 0 0,-4 9 0 0,-4 3 0 16,5-9 0-16,-5 6 0 0,-3 3 0 0,0-3 0 16,0 3 0-16,-7-3 0 0,0 3 0 0,0-3 0 15,0-4 24-15,0-2 12 0,-4 0 2 0,1-7 1 0,-1 4-11 0,0-4-3 16,4 1 0-16,-7-1 0 0,4-9-25 0,-1 0 0 15,1-3 0-15,-1 0 0 16,0-4 0-16,1 1 0 0,-1-6 0 0,1-1 0 0,-1 4 0 0,0-4-11 16,4-3 1-16,-3 1 0 15,6 2-86-15,-3 1-18 0,4-1-3 0,-4 1-519 16,7-1-103-16</inkml:trace>
  <inkml:trace contextRef="#ctx0" brushRef="#br0" timeOffset="22459.023">14023 6678 1267 0,'0'0'28'0,"0"0"5"0,0 0 2 0,0 0 1 0,0 0-36 0,0 0 0 0,0 0 0 0,3 9 0 15,1-3 58-15,3 7 5 0,-3 0 1 0,-1 2 0 16,4 4 44-16,-3 3 8 0,3 3 3 0,-4 0 0 16,1 7-49-16,3-1-10 0,-4-3-1 0,1 7-1 15,-1-1-21-15,-3 10-4 0,4 6-1 0,-8 0 0 16,1-9-11-16,-1 6-2 0,1 6-1 0,-1 4 0 16,1-10-8-16,-4-9-2 0,-4 2 0 0,4-8 0 15,-3-1-8-15,-5-3 12 0,5 4-12 0,-1-10 12 16,1 0 2-16,-1-16 1 0,11-6 0 0,0 0 0 0,0 0-15 15,0 0 0-15,0 0 0 0,0 0 0 0,0 0 0 16,0 0 0-16,-3 9 0 0,3-9 0 0,0 0 0 0,0 0 0 16,0-9 0-16,0-4 0 0,0 1 0 0,3-4 0 15,-3-3 0-15,7 0 0 0,-3-3 0 0,-1-6 0 16,1-3 0-16,-4-10 0 0,3 13 0 0,-3-16 0 16,0-3 0-16,0-9 0 0,4 2 0 0,-1 1 0 15,-3 6 0-15,4 0 0 0,-4 0 0 16,3 0 0-16,-3 6 0 0,4-3 0 0,-1 3 0 0,1-3 0 15,-1 1 0-15,5-5 0 0,-1 14 0 0,0-1 0 16,3 10 0-16,1 3 0 0,3 10 0 16,0-1 0-16,0 4 0 0,0 3 0 0,0-1-8 0,0 7 8 15,1 7-12-15,2-1 12 0,-6 3-10 0,3 4 10 16,0-1-8-16,4 7 8 0,-4-3 0 0,-4 6 0 0,4 0 0 16,-3-6-8-16,0-1 8 0,-4-2 0 0,0 2 0 15,-4-2 0-15,1 0 13 0,-4-1-1 0,0 7-1 0,-4-3 0 16,1-4-11-16,-4 1 0 0,-4 2 0 0,1-2 0 15,-5-1 0-15,1 1 8 0,-3-4-8 16,-1 4 12-16,0-7-12 0,1 7 12 0,-1-1-12 0,0-9 12 16,1-6-12-16,3 6 0 0,-7 4 9 0,6 2-9 15,1-6 0-15,4-3-18 16,-4 0 3-16,0-3 1 0,3-3 14 0,0-4 0 0,1 1 0 0,-1 0 0 16,8-4-105-1,-1-3-19-15,4 1-3 0,7-1-513 0,0-3-102 0</inkml:trace>
  <inkml:trace contextRef="#ctx0" brushRef="#br0" timeOffset="22942.763">14598 6847 573 0,'0'0'12'0,"0"0"3"0,0-3-15 0,3 0 0 0,-3-7 0 0,4 4 0 0,0 3 112 0,-1-6 20 15,-3 9 4-15,0-7 1 0,0 1-7 0,0 6-2 16,0 0 0-16,0 0 0 0,0 0 0 0,0 0 0 0,0 0 0 16,-11 0 0-16,4 6-71 0,-3 1-14 0,-1 5-3 0,1 4-1 15,-4 0-6-15,-1 2-1 0,1 1 0 0,-3 9 0 16,3-9-32-16,-4 9 0 0,7 4-10 0,-3-4 10 16,4 0 0-16,-4-3 0 0,3 7 0 15,0-7 0-15,4-3 0 0,4-7 0 16,-1-2 0-16,1-4 0 0,3-6 44 0,0-3 16 0,0 0 3 0,0 0 1 15,0 0-64-15,14-3-12 0,0-9-2 0,4 2-1 16,-1 4 24-16,4-3 5 0,-3-1 1 0,3-5 0 16,-3-4-15-16,0-3 0 0,-1 9-12 0,1-5 12 15,-1-1 0-15,-2 0 0 0,-1 3 0 0,-4 1 0 16,-3-1 0-16,0 0 0 0,-3 0 0 16,-4-2 0-16,0-4-8 0,0 6 8 0,-4-3-12 0,-3 4 12 15,4-1-16-15,-4 6 3 0,0-2 1 0,0 3 0 16,-4-1 12-16,0 7 0 0,4-6-10 0,-3 9 10 15,3-4 0-15,-4 8-9 0,1-4 9 0,-1 6 0 16,-3 0-35-16,3 4 0 16,-3-1 0-16,4 3 0 0,-5 1 35 0,8 3 0 0,-3 6 0 0,3-4 0 0,0-2 0 0,0 0 0 15,3-1 0-15,4 1 0 0,-3-3 0 0,3-1 0 16,3-2 0-16,1-1 0 16,-1 0-160-16,1-2-26 0,3-4-5 0,0 0-1 0</inkml:trace>
  <inkml:trace contextRef="#ctx0" brushRef="#br0" timeOffset="23759.873">14982 6737 1267 0,'0'0'28'0,"0"0"5"0,0 0 2 0,0 0 1 0,0 0-36 0,0 0 0 16,0 0 0-16,-7 4 0 15,0-4 58-15,4 9 5 0,-1-6 1 0,1 6 0 0,3 4 0 0,-4 0 0 16,4-1 0-16,0 1 0 0,0 5-53 0,0-2-11 15,0 6 0-15,0 0 0 0,0 3 9 0,4 0 5 0,-1 0 1 16,4 7 0-16,-7-1-5 0,4 7-1 0,-1 9 0 16,1-3 0-16,-4-1-25 0,0 5-4 15,0-1-2-15,3 0 0 0,-3-13 22 0,-3 7 0 16,-1-7 0-16,1-2 0 0,-1 2 20 0,1-9 8 0,-1-3 1 0,-3 0 1 16,4-9-3-16,-1-1-1 0,1 1 0 15,-1-7 0-15,1 0 30 0,-1-6 5 0,1-3 2 16,-4-6 0-16,-1-4-11 0,5-2-3 15,-4-4 0-15,3 0 0 0,1-9-28 0,-1 3-5 0,1 3-2 0,-1-7 0 16,1-2-14-16,3 3 0 0,-4-10 0 0,1-6 0 16,-1 0 0-16,4-3 0 15,-7 7 0-15,7-4-10 0,-3 12 10 0,3 1 0 0,0 0 0 0,3-4 0 16,-6 7 0-16,6-3-8 0,-3 2 8 0,4-2-8 16,-1 0 8-16,1 2 0 0,3-2-9 0,0 3 9 15,3 6 0-15,-3 0 0 0,4 0 0 0,0 9 0 16,-1 1 20-16,1 3-2 15,-1 5 0-15,1 4 0 0,-4 0-46 0,4 10-10 0,-1 2-2 16,1 4 0-16,-1 3 31 0,1-3 9 0,-4 5 0 0,0 1 0 0,0 0-12 16,-3 0 4-16,-4 3 8 0,0-3-13 0,0-3 13 15,-4 0 0-15,-3 0 0 0,3-4 0 0,1 1 0 0,-4-3 10 16,0-1-10-16,-4 1 8 0,8-1-8 16,-8-2 12-16,4-1-12 0,0-6 12 0,0 7-12 0,3-1 10 15,-3-3-10-15,0-2 10 16,0-8 18-16,0 4 3 0,0 0 1 0,0-3 0 15,4-6-77-15,-1 6-15 0,-3-7-4 0,3 1 0 16,-3-1-40-16,4-5-9 0,-1 2-2 0,1 4-465 16,-1-4-92-16</inkml:trace>
  <inkml:trace contextRef="#ctx0" brushRef="#br0" timeOffset="24241.216">15346 6900 806 0,'0'0'17'0,"0"0"4"0,0 0 1 0,0 0 2 0,0 0-24 0,0 0 0 0,0 0 0 0,0 0 0 16,0 0 107-16,-4-6 17 0,4 6 3 0,-3-6 1 15,-4 3-52-15,3-4-9 0,1 1-3 0,-4 0 0 16,0 6 0-16,0-6 0 0,-1 6 0 0,-2 0 0 15,3 6-14-15,0 3-3 0,-4 1-1 0,4-1 0 0,0 1-24 16,0 5-5-16,0-2-1 0,0 6 0 16,0-1-16-16,3 1 0 0,1 6 8 0,3-3-8 15,0-3 19-15,0 0 0 0,3 0 0 0,1-4 0 0,3-8-31 16,0 5-5-16,0 1-2 0,0-4 0 16,4-15 59-16,-1 6 11 0,1 0 2 0,-1 0 1 0,1-3-26 0,3-7-6 15,0-5-1-15,0-4 0 0,0 3-21 0,1 1-13 16,-5-4 1-16,1 0 1 0,-4 0 11 0,-4 0 0 15,-3 4 0-15,0-4 0 0,0 6 0 0,0-2 0 16,-7-4 0-16,0 6 0 0,0 7 49 0,0 0 12 16,-7-1 3-16,0 1 0 0,3 3-52 0,-3-3-12 15,0 6 0-15,0 0 0 16,0 0-48-16,0 0-13 0,-4 0-3 0,-3 6 0 0,7-3 64 16,-4 6 24-16,1 1 0 0,-1-4-1 0,7 0-23 0,1 1-8 0,-1 5 0 15,4-2 0-15,7-1 0 0,-3 4 0 16,3-1 0-16,3-2 0 0,1-1-14 0,3-3-2 15,0 4-1-15,3-7-616 0,4-3-123 0</inkml:trace>
  <inkml:trace contextRef="#ctx0" brushRef="#br0" timeOffset="24645.376">15709 5928 1494 0,'0'0'32'0,"0"0"8"0,0 0 0 0,0 0 3 0,0 0-35 0,-7 3-8 16,0 1 0-16,0 2 0 0,4 0 47 0,-1 0 7 15,0 4 2-15,1-1 0 0,3 4-2 0,-4-1 0 16,1 4 0-16,3 3 0 0,-4 3-3 0,4-3-1 15,0 3 0-15,4 3 0 0,-1 6-14 0,4 0-2 16,1 4-1-16,-5 2 0 0,4 1-33 0,0 0 0 16,-3-4 0-16,3 13 0 15,0 0 0-15,-4 0 0 0,4 7 0 0,-3-1 0 0,3-6 0 0,-7 0 0 16,0 0 0-16,0 0 0 0,-4-3 0 0,4 0 0 16,-3 0 0-16,-1 0 0 0,4 0 0 0,-3 0 0 0,-1 3 0 15,1 0 0-15,3-7 0 0,0-2 0 0,-4-4 0 16,4 1 0-16,4-10 0 0,-4-12 0 0,0-13 0 15,-4 9 0-15,4 4 0 0,4-7 0 0,-4-6 0 16,0 0 0-16,3-6 0 0,1-7-20 0,-1-9 2 0,1 3-621 16,3-9-124-16</inkml:trace>
  <inkml:trace contextRef="#ctx0" brushRef="#br0" timeOffset="24952.433">15423 6741 1267 0,'0'-7'28'0,"-3"-8"5"0,3 2 2 0,0 0 1 0,3 4-36 0,-3-3 0 0,0-1 0 0,0 0 0 0,0-2 109 0,0 2 15 16,0 13 4-16,0 0 0 15,0-9-65-15,0 9-13 0,8-3-2 0,-1-4-1 0,3 7-31 0,-3 0-7 16,4 0-1-16,-1 7 0 0,8-1 0 0,0 3 0 15,-4 1 0-15,7-1 0 16,-3-3-8-16,3 1 0 0,0-1 0 0,0-6 0 16,0 6 0-16,0-3 0 0,4-3 0 0,0 0 0 0,-1-3 0 15,1-3 0-15,3 0 0 0,1-1 0 16,2 1 20-16,-2-3 0 0,-5-1-1 0,1 1 0 0,-4-4-9 0,0 4-2 16,-3 3 0-16,0-1 0 15,-4 4-140-15,-4 0-29 0,1-3-6 0,-4 12-1 0</inkml:trace>
  <inkml:trace contextRef="#ctx0" brushRef="#br0" timeOffset="25512.897">16235 6822 1314 0,'0'0'37'0,"0"0"8"0,-7 0-36 0,7 0-9 0,0 0 0 0,-11 3 0 0,4 3 91 0,0-6 16 15,0 0 3-15,0 0 1 0,-4 0-24 0,4 0-5 16,-3 4-1-16,3 2 0 16,0-1615-13-16,0 3224-4 0,-4-1609 0 0,0 1 0 0,4-7-51 0,-3 12-13 15,3-2 0-15,-4 2 0 16,4-2 0-16,-3 2 0 0,6 1 0 0,-3-1 0 0,0 10 0 0,0-6 0 15,3 3 0-15,-3-1 0 0,7 1 0 0,-3 0 0 16,-1 0 0-16,4-3 0 0,0-10 0 16,0 6 0-16,0-12 0 0,0 0 0 0,4 7 0 0,-4 2 0 15,7-3 0-15,-4-6 0 0,4 0 0 0,0 7 0 16,4-7 0-16,-4 0 0 0,4-7 32 0,-4 1 4 16,7-3 1-16,-4-4 0 0,4 1-28 0,-3-4-9 15,0 0 0-15,-1 1 0 0,1-4 13 0,-4-3-4 0,3 6-1 16,1-3 0-16,-4 0 8 0,0 1 0 15,0 2 1-15,-3 3 0 0,-1 1-27 0,1 2-6 0,-1 1 0 0,1 0-1 32,-4-4-24-32,0 1-5 0,0 5-1 0,-4-2 0 0,4 3 38 0,-3-1 9 0,3 7 0 15,-4-9 0-15,4-7 0 0,-3 1 0 16,-1 11 0-16,4 4 0 0,-3 4 17 0,-1 8 6 16,1-6 1-16,-1-2 0 0,1 8-24 0,-1 1 0 0,1-1-12 0,3 4 4 15,-4 0 8-15,0-1 0 0,4 1 0 0,0 0-8 16,0-1 8-16,0 4 0 0,0-3 0 0,0 6-8 15,0-3 8-15,4-1 0 0,0 4-9 0,-1 0 9 16,1-3-64 0,-1 0-8-16,1-7-1 0,-1 1-842 0</inkml:trace>
  <inkml:trace contextRef="#ctx0" brushRef="#br0" timeOffset="26261.568">16401 6907 1267 0,'0'0'28'0,"0"0"5"0,0 0 2 0,0 0 1 0,0 0-36 0,0 0 0 15,0 12 0-15,3-2 0 0,1-1 109 0,-4 0 15 16,3-2 4-16,-3-7 0 0,0 0-56 0,4 9-10 0,-4 1-2 0,0-1-1 16,3-3-4-16,-3 4-1 0,0 2 0 0,0 1 0 15,4-1-31-15,-8-2-7 0,4-1 0 0,-3 1-1 16,3-10-15-16,0 0 0 0,-4 9 0 0,4-9 0 16,0 0 32-16,0 0 4 0,0 0 1 0,0 0 0 15,0 0-21-15,0-6-5 0,0-1-1 0,0-5 0 16,0 6 6-16,0-4 0 0,4-2 1 0,-1-1 0 15,1 1-17-15,-1-1 0 0,1 0 0 0,-1-2 0 16,4 8-10-16,-3 1-6 0,3-3 0 0,0 3-1 16,-3-1 9-16,-4 1 8 0,0 6-12 0,0 0 12 15,3-6 0-15,-3 6-8 0,0 0 8 0,0 0 0 16,0 0 0-16,0 0 0 0,0 0-8 0,0 0 8 0,0 0 0 16,0 0-8-16,0 0 8 0,4 6 0 15,3 0 0-15,-4-3 0 0,1 4 0 0,3-4 0 16,0 6-30-16,-4-3-6 0,4 1 0 15,-3 8-1-15,0-8 37 0,-1 5 0 0,1-2 0 0,-1-1 0 0,1 4 22 16,-4-4 12-16,0-3 2 0,0 7 1 0,0-13-29 0,0 0-8 16,3 6 0-16,-3-6 0 15,0 0 8-15,0 0 1 0,0 0 0 0,0 0 0 0,0-6 7 0,-3 0 0 16,3-4 1-16,-4-2 0 0,4-1-17 0,0 1 0 16,-3-1 0-16,3 4 0 0,0-1 0 0,0 1 0 15,0 2 0-15,0 1 0 0,3 3 0 0,-3-3 0 0,0 0 0 16,0 6 0-16,0 0 0 0,0 0 0 0,0 0 0 0,4 6 0 15,-1 0 0-15,1 3 0 16,3-2 0-16,-4 5 0 0,1-5 0 0,-1 2 0 0,1 4 0 16,-1-7 0-16,1 6 0 0,-1-2 0 0,5-1 0 15,-5 1 0-15,4-4 0 0,-3 6 0 0,-1-2 0 0,1 2 0 16,-1-2 0-16,-3 2 0 0,0-2 0 0,0-1 0 16,4-3 0-16,-4 7 0 0,0-1 0 0,0-12 0 15,0 0 0-15,0 0 0 0,0 0 0 0,0 0 0 16,0 0 0-16,0 7 0 0,0-7 0 0,0 0 0 15,0 0-9-15,0 0-9 0,3 0-2 0,4 0 0 16,-3 3-172 0,3-3-36-16,-4 0-6 0,1 0-2 0</inkml:trace>
  <inkml:trace contextRef="#ctx0" brushRef="#br0" timeOffset="26787.956">16863 6835 1267 0,'0'0'28'0,"-4"9"5"0,-3-6 2 0,4 10 1 0,-1-7-36 0,1 0 0 15,-1 0 0-15,1 1 0 16,-1-1 107-16,-3-3 14 0,7 7 3 0,4-1 1 0,-4-9-49 0,0 0-9 16,0 0-3-16,3 9 0 0,1-2-48 0,-4-7-16 15,10 3 8-15,-3 0-8 0,4 3 35 0,-1-6 3 0,-3 0 1 0,4 0 0 16,0-6-27-16,-1 3-4 0,4-3-8 0,0-1 11 15,-3 1-11-15,0 0 0 0,-1-1 0 0,1 1 8 16,-8-6 0-16,4 2 0 0,0 4 0 0,-3-3 0 16,-4-1-8-16,3-2 10 15,-3 5-10-15,0-2 10 0,0 0-10 0,0-1 8 0,-3 10-8 16,3-3 8-16,-4-6-8 0,1 5 0 0,-1 1 0 0,1 0 0 16,-1 3 0-16,-3 0 0 15,4 0 0-15,-1 3 0 0,1-3 0 0,-4 0 0 0,3 3 0 16,0 1 0-16,1-4 0 0,-1 6 0 0,1-3 0 0,-4 0 0 15,3-3 0-15,-3 10-16 0,4-7 4 0,-4 3 1 16,3 0-9-16,-6 0-1 0,3-2-1 0,-1 5 0 31,-2 4-7-31,-1-4-2 0,1 0 0 0,3 4 0 0,-4 3 31 0,1-4 0 16,2 4-8-16,1-1 8 0,0-2 0 0,4 3 0 0,-4-4 0 0,3 10 0 16,1-3 0-16,-1-3 0 0,1-4 0 0,3 4 0 15,0 0 0-15,3-4 0 0,4-2 0 0,-3 2 0 16,6 4 36-16,-3-4 8 0,4-2 0 0,3 2 1 0,-3-2-29 15,6 5-7-15,1-5-1 0,3 5 0 0,-3-2-8 16,-1 3 0-16,1-4 0 0,3 4 8 16,0-7-50-16,-3 4-10 0,-4-4-3 0,4-2 0 15,3 5-109-15,-3 1-23 0,-4-7-4 0,7 3-1 0</inkml:trace>
  <inkml:trace contextRef="#ctx0" brushRef="#br0" timeOffset="32472.369">18662 7045 1034 0,'0'0'29'0,"0"0"7"0,0 0-36 0,0 0 0 0,0 0 0 0,0 0 0 15,0 0 104-15,0 0 13 0,0 0 3 0,0 0 1 16,0 0-22-16,-7 0-5 16,7 0-1-16,-4-3 0 0,4 3-31 0,-7-7-6 0,0 7-2 0,0-3 0 15,7 3-27-15,-10 0-6 0,3-3-1 0,0 0 0 16,-1 0-20-16,-2 3 0 0,3 0 0 0,0 0 0 16,-4-3 0-16,4 3 0 0,0 3 0 0,0-3 0 15,0 3 0-15,-4-3 0 0,4 0 0 0,0 0 0 16,0 3 0-16,-3-3 0 0,10 0 0 0,0 0 0 15,-4 6-9-15,1 1 9 0,-5-1-10 0,5 0 10 16,-1 0-13-16,4 4 3 0,0 2 1 0,0 1 0 16,0 9 9-16,4-3 0 15,-4-1-9-15,3-2 9 0,1 0 0 0,0-1 0 0,-4 4 0 0,3-3 0 16,1 0 0-16,3-4 0 0,0 1 0 0,0-7 0 0,-7-6 0 0,0 0-9 16,10 13 9-16,1-13 0 0,0 0 0 0,-4 0 0 15,3 0 0-15,1-7 0 16,-1-2 0-16,4-1 0 0,-3-5 0 0,7-4 0 0,-4-3 0 15,0-3 0-15,0 0-10 0,0-10 10 16,0 1 0-16,-3 6 0 0,3-13 0 0,0 3 0 0,-3 1 0 0,-1-7 0 16,-6-3 0-16,-1 0 8 0,4 0-8 0,-3 0 11 15,3 0-11-15,-4-7 12 0,-3 7-12 16,4 0 10-16,-8 3-10 0,4 0 10 0,-3 4-10 0,-1 2 0 16,4-3 9-16,-7 7-9 0,4 9 14 0,-8-4-2 15,1 7 0-15,-1 0 0 0,0 4-12 0,4 2 0 16,-3 0 0-16,3 4 0 0,0 2 0 15,3 4 0-15,4 6 0 0,0 0 0 0,0 0 0 0,0 0-12 0,0 0 3 0,0 0 0 32,0 0-19-32,-7 9-4 0,4 1-1 0,-1 2 0 0,4 4 33 0,4 3 0 15,-4 3 0-15,3 3 0 0,1 0 0 0,-1 6 0 0,4 1 0 0,-3 2 0 16,3 1 0-16,-4 12 0 0,4-3 0 0,-3 6 0 16,-1-3 0-16,1 0 0 0,-1 6 0 15,1 1 0-15,-4-7 0 0,-4 0 0 0,1 0 0 0,3-3 9 16,-4-1-9-16,1-2 0 15,-1 6 0-15,1 0 0 0,-4 0 0 0,3-6 18 0,1 0-3 0,-1 0-1 16,1-10-5-16,-1 4-1 0,4-4 0 0,-3-3 0 16,3-3-8-16,0-3 12 0,0-3-12 0,0-7 12 15,0 1-12-15,3-10 0 0,-3-3 0 0,0 0 0 16,0 0 0-16,0 0 0 0,0 0 9 0,4 0-9 16,-1 0-20-16,-3-3-9 0,4-6-2 15,-1 2 0-15,1 1-169 0,-4-3-35 0,7-10-6 16,0 0-2-16</inkml:trace>
  <inkml:trace contextRef="#ctx0" brushRef="#br0" timeOffset="33054.911">18835 7126 1468 0,'0'0'32'0,"0"0"8"0,0 0 0 0,0 0 1 0,0 0-33 0,0 0-8 0,0 0 0 0,0 0 0 15,0 0 44-15,0 0 6 0,0 0 2 0,0 0 0 16,0 0-8-16,0 0-2 0,0 0 0 0,0 0 0 15,7 3-33-15,0-3-9 0,0 0 0 0,4 10 0 16,-1-7 0-16,-3-3 0 0,4 9 0 0,-1-2 0 16,-3-7 0-16,4 3 0 0,0 3 0 0,-1-3 0 15,4-6 0-15,-7-3 8 0,4 3-8 0,-4-7 0 0,4-2 13 16,-4-1-1-16,0-3-1 0,3 4 0 16,1-4 7-16,-1 1 2 15,-3-1 0-15,1 0 0 0,-1 0-8 0,0 1 0 0,-4-1-1 0,1 4 0 16,-1 2-11-16,1 1 0 0,-4-4 9 0,0 10-9 15,0-3 11-15,0 6-3 0,0 0 0 0,0 0 0 0,-4-6 1 0,4 6 0 16,-3-7 0-16,-4 4 0 0,7 3-9 0,-7-9-12 16,7 9 2-16,-7 0 1 0,-1 0 9 0,-2 0-12 15,3 6 12-15,0 0-12 0,0-3 3 0,-4 7 0 16,1-4 0-16,2 7 0 16,5 5 1-16,-1 1 0 0,-3 6 0 0,0 4 0 0,0-4 8 0,4 3-8 15,-1-3 8-15,1-3-8 0,3 6 8 0,-4-3 0 16,4 0 0-16,0-3 0 0,0-9 0 0,0 2 0 15,0-2 0-15,4 0 0 0,-1-4 0 0,4 0 0 16,-3-5 0-16,-1 2 0 0,4 0 0 0,0-6 0 0,0 9 0 16,1-5 0-16,-1-4 0 0,3 6 0 0,1-3-9 15,3-3 9 1,4 0-148-16,-1-3-24 0</inkml:trace>
  <inkml:trace contextRef="#ctx0" brushRef="#br0" timeOffset="33660.146">20045 6113 746 0,'0'0'20'0,"0"0"7"0,0 0-27 0,0 0 0 0,-4 3 0 0,-3 4 0 15,4-1 62-15,-1 3 7 0,1 1 2 0,3-1 0 16,0 1 9-16,0-4 1 0,-4 3 1 0,4-2 0 15,0 8-6-15,0 1-2 0,4 0 0 0,-1 2 0 16,1-2-33-16,-1 9-6 0,1 3-2 0,-1 1 0 16,4-4 4-16,-3 9 1 0,3 7 0 0,-4 0 0 15,5 3-26-15,-5 3-12 0,1 0 10 0,-1 0-10 16,-3 3 19-16,4-3-3 0,-8-3 0 0,4 6 0 16,4-3 0-16,-8 0 0 0,4-3 0 0,0 6 0 15,0 0 4-15,-3-6 0 0,3-9 0 0,0-1 0 16,0-2-7-16,0-1-1 0,0 0 0 0,3-2 0 0,-3-7-12 15,0-4 8-15,0 1-8 0,0-9 0 0,0 2 10 0,0-2-10 16,-3-1 10-16,3-3-10 0,3-3 0 16,-3-3 0-16,0 0-13 0,0 0 4 15,0 0-114-15,0 0-22 0,4-6-5 0,-4-6-1 16</inkml:trace>
  <inkml:trace contextRef="#ctx0" brushRef="#br0" timeOffset="34028.552">19847 6847 1370 0,'0'0'39'0,"0"0"8"0,0 0-38 0,0 0-9 0,-7-6 0 0,7 6 0 15,0 0 58-15,0 0 10 0,0 0 1 0,0-6 1 16,0-4-22-16,0 10-5 0,0 0-1 0,0 0 0 16,0 0-8-16,7 0-2 0,0 0 0 0,4 0 0 15,3-3-19-15,-3 3-4 0,-1 0-1 0,1 3 0 16,3 0-8-16,0 0 0 0,-3 1 0 0,6-4 0 16,-3 6 0-16,7-6 0 0,1 3 0 0,-1 0 0 15,0-3 0-15,4 6 0 0,-4-2 0 0,4-1 0 16,-1-3 0-16,-3 6 0 0,1-3 0 0,-1-3-11 15,3 3-19-15,1 0-4 16,-4-3-1-16,4 3 0 0,-4-3-43 0,0 0-9 0,4-3-1 16,-4 3-1-16,-3 0-11 15,3-6-3-15,14-10 0 0,-7 4 0 0</inkml:trace>
  <inkml:trace contextRef="#ctx0" brushRef="#br0" timeOffset="34557.851">20366 6941 1267 0,'0'0'28'0,"0"13"5"0,0-13 2 0,0 0 1 0,0 0-36 0,0 6 0 0,0-6 0 0,-4 13 0 15,4-4 58-15,0-9 5 0,0 0 1 0,0 6 0 16,-3 7 0-16,3-4 0 0,0 4 0 0,0-1 0 15,0-2 0-15,3 5 0 0,-3 1 0 0,0 0 0 16,0-4-52-16,0 1-12 16,4-1 0-16,-4 1 0 0,3 3 0 0,-3-1 0 0,4 1 0 0,-1-4 0 15,-3 4 0-15,0 0 0 0,4-4 0 0,-4-2 0 16,0 2 0-16,0-2 0 16,-4-4 0-16,4 7 0 0,-3-13 54 0,-1 9 8 0,1-3 2 0,3-6 0 15,0 0-52-15,0 0-12 16,0 0 0-16,0 0 0 0,0 0 60 0,0 0 8 0,-7-6 3 0,3-3 0 15,1-4-63-15,-1 0-8 0,1 1-9 0,-1-4 9 16,4-6 44-16,4 3 16 0,-4 1 3 0,0-1 1 0,3-6-52 16,1 3-12-16,-4 0 0 0,3-3 0 15,1 3-48-15,-4 6-13 0,3-6-3 0,1 0 0 0,-1 10 52 16,4-4 12-16,-3-3 0 0,0 10 0 16,-1-4 0-16,1 1 0 0,-1 5 0 0,1 1 0 0,-1-3 22 0,1 2 7 15,-1 1 2-15,4 3 0 0,-3 3-31 0,3-3-13 16,0 3 1-16,3 0 0 0,-2 3 12 0,-1 3 0 15,3 1 0-15,1-4 0 16,-1 0-38-16,4 3-5 0,1 0-1 0,-1-2 0 16,0-1-32-16,0-3-6 0,4 6-2 0,-1 3 0 15,-3 7-102-15,4-3-21 0,0-1-4 0,-4-9-1 0</inkml:trace>
  <inkml:trace contextRef="#ctx0" brushRef="#br0" timeOffset="35057.421">20877 6998 1191 0,'0'0'26'0,"0"0"6"0,0 0 0 0,0 0 2 0,0 0-34 0,0 0 0 0,-3-3 0 0,3 3 0 16,0 0 75-16,-7 0 8 0,0-7 1 0,0 7 1 15,7 0-17-15,-11 0-3 0,1 0-1 0,-1 0 0 16,0 7-36-16,1-4-8 0,-4 0-2 0,0 6 0 15,3-3-29-15,-3 4-5 0,0-1-2 0,0 1 0 0,3 2 18 16,0 4 0-16,1 0 0 0,-4-1 0 16,7 1 0-16,-4 3 0 0,1 0 0 0,-1-1 0 0,0 4 0 0,4-3 0 15,4 0 0-15,-4 6 0 16,0-6 48-16,3-7 12 0,4 1 4 0,-3 0 0 16,6-1-64-16,-3-3-18 0,0 1-1 0,0-1 0 15,4-6 31-15,-1 1 5 0,4-4 2 0,0-4 0 0,7 1-19 0,1-3 0 16,-1-3 0-16,0-4 0 0,0 1 0 0,0-4 0 15,0-3 0-15,0-3 0 16,0-3 0-16,0 3 0 0,1-3 0 0,-1 9 0 0,0-6 0 0,-7 0 0 16,3 13 0-16,-3-7 0 0,-3 4 0 0,0-1-17 0,-1 4 3 15,-3-1 1-15,0 10 4 0,0 0 1 0,0 0 0 0,0 0 0 16,0 0-7-16,0 0-1 16,0 7 0-16,-3 2 0 0,-1-3 7 0,4 7 1 0,-4 3 0 0,1-1 0 15,-4 1-9-15,7 0-2 0,-4 2 0 0,4-5 0 16,0 9 19-16,4-10 0 0,-8 1 0 0,4 3 0 15,4-7 0-15,-4 0 0 16,3 1 0-16,-3-1 0 0,4-2 0 0,-1-1 0 0,1 0 0 0,3 0 0 16,0-9 0-16,0 0 0 0,0 0 0 0,4 0 0 15</inkml:trace>
  <inkml:trace contextRef="#ctx0" brushRef="#br0" timeOffset="35509.412">21015 6882 1306 0,'0'0'28'0,"0"0"7"0,0 0 1 0,0 0 1 0,0 0-29 0,0 0-8 16,0 0 0-16,0 0 0 0,0 6 84 0,0 0 16 15,-4 4 4-15,4-7 0 0,0 12-28 0,4-5-6 16,-4-1-1-16,0 4 0 16,0-4-30-16,3 1-7 0,-3-1 0 0,4 7-1 0,0-1-11 0,3 1-1 0,-4-3-1 15,4 5 0-15,4-2-10 0,-4 3-8 16,0-3 9-16,3 2-9 16,-2 1 0-16,2 0 8 0,1 3-8 0,-4-3 0 0,3 3 0 0,1-3 0 15,-4-4 8-15,0 4-8 0,4-6 0 0,-4 5 0 0,0-2 8 0,0-3-8 16,0-4 0-16,-4-3 9 0,1 1-9 0,-1-1 8 15,-3-6-8-15,0 0 10 16,0 0-10-16,0 0 10 0,4 3-10 0,-4-3 8 0,3-9-8 0,1 9 8 16,0-13-8-16,-1 4 0 15,1-7 0-15,-1-3 0 0,1 0 53 0,3-3 9 0,-4 4 2 0,1-8 0 16,-1 8-52-16,1-11-12 0,3 7 0 0,-4-3 0 16,1 10 18-16,-1-4 1 0,1-6 0 0,3 3 0 15,0 3-19-15,-3 6 0 0,-1 7 0 0,4-6 0 16,-3-7-12-16,3-6-7 0,0 9-1 0,-4-3 0 15,4 4-24 1,0 5-4-16,1 4-2 0,-1-4 0 0,0-2-160 0,0-7-32 16,0 3-6-16</inkml:trace>
  <inkml:trace contextRef="#ctx0" brushRef="#br0" timeOffset="36132.902">21502 7123 1184 0,'0'0'26'0,"-4"-3"6"0,-3 0 0 0,4 3 1 0,3 0-33 0,-4 3 0 0,1-3 0 0,3 0 0 15,0 0 85-15,0 0 11 0,0 0 1 0,0 0 1 16,0 0-14-16,0 0-4 0,0 0 0 0,0 0 0 16,0 0-34-16,0 0-7 0,0 0-2 0,0 0 0 15,7 3-29-15,0-3-8 0,0 0 0 0,3 0 0 16,1 0 0-16,0 0 0 0,-1 0 0 0,4 0 0 15,0-3 16-15,0 3 3 0,1 0 0 0,-1-3 0 16,0-3-19-16,-4-4 0 0,1 4 0 0,0 0 0 16,-1-1 0-16,-3 1 0 0,0-3 0 0,-3 2 0 15,3-5 0-15,-4 9 13 0,1-7-4 0,-4 4-1 0,0-3-8 0,-4 2-11 16,4 1 3-16,-3-3 0 16,-1-1-20-16,1 4-3 0,-1-3-1 15,-3 2 0-15,0 1 21 0,-3 6 11 0,-1 3-12 0,-3-3 12 0,0-9 0 0,3-4 0 16,1 10 0-16,-1-3 0 0,-3 3 0 0,3 6 11 15,1 6 0-15,-1 4 0 0,1-1-11 16,2-2 0-16,-2-10 0 0,-1 9 0 0,8 7 0 0,-4 3-9 16,0-4 9-16,0 10 0 0,3-9 0 0,1 3 0 15,-1 0 12-15,1-4-3 0,3 4 4 0,-4 0 1 16,4-3 0-16,0 2 0 0,0-5-14 0,0-4-10 16,4 4 2-16,-1-4 0 0,1 1 8 0,-1-1 0 15,4-3 0-15,0 7 0 0,0-4 26 16,4 1 7-16,3-4 2 0,-3 0 0 0,3-2-25 0,0-4-10 15,0 0 8-15,4 0-8 16,-1 0-128-16,1-4-32 0,-1-2-5 0,-2 3-601 0</inkml:trace>
  <inkml:trace contextRef="#ctx0" brushRef="#br0" timeOffset="36558.695">21830 7029 1263 0,'0'0'28'0,"0"0"5"0,0 0 2 0,0 0 1 0,0 0-36 0,-4 3 0 0,1 0 0 0,3 7 0 0,0-7 84 0,0 6 9 16,0 4 3-16,3-1 0 0,-3 1-16 0,4-1-4 15,-1 4 0-15,-3 0 0 16,4-1-36-16,-4-2-8 16,0 3-2-16,3-1 0 0,-3 4-10 0,4-3-3 0,-4 0 0 0,4-4 0 0,-4-3-1 0,0 1-1 15,0-1 0-15,0-2 0 0,0-7-5 0,0 0-1 16,0 0 0-16,0 0 0 0,0 0 19 0,0 0 3 15,0 0 1-15,-4-4 0 0,-3 1 0 0,0 3 0 16,3-6 0-16,4 6 0 0,-3-6-22 0,-1-1-10 16,1 1 10-16,-1 0-10 0,4-3 0 0,0-4 8 15,-3 7-8-15,3-4 0 0,-4 1 8 0,4-4 0 0,0 4-8 16,0-7 12-16,0 1 4 0,-3-1 1 16,3 3 0-16,0-5 0 0,0-1-17 0,0 3 0 0,0 4 0 15,3-4 0-15,-3 3 0 0,4 4 0 16,3-4 0-16,-4 7 0 0,4 6 0 0,0-6-12 0,0-10 12 0,4 4-12 15,0-1-2-15,3 0 0 16,0 4 0-16,0 0 0 16,4-4-23-16,-4 4-5 0,3 6-1 0,1-7 0 15,0 7-81-15,-4 0-17 0,7-3-3 0,-3 2-1 16,-1 1-66-16,-3 3-13 0,22-6-2 0,-12 3-1 0</inkml:trace>
  <inkml:trace contextRef="#ctx0" brushRef="#br0" timeOffset="37033.057">22475 6966 1454 0,'-7'-3'32'0,"4"0"6"15,-4-3 2-15,-4 6 1 0,4 0-33 0,-3 0-8 0,-1 6 0 0,0-6 0 0,-3-9 52 0,0-1 9 16,0 4 2-16,0 0 0 0,3 3 0 0,1-1 0 15,-1 1 0-15,1 3 0 0,-1 0-41 0,4 7-8 16,0 5-2-16,0 1 0 0,0-4-12 0,3-3 0 16,4-6 0-16,-3 7-10 0,-1 2 10 0,1 4 0 15,3-7 0-15,0 13 0 0,3-7 0 0,1 4 0 16,-4 3 0-16,3-4 0 0,1-2 0 0,-4 9 0 16,3-10 0-16,-3 10 0 0,4-6 0 0,3-7 0 15,-4 4 0-15,1-1 0 16,0-2 8-16,-4-10-8 0,3 6 10 0,-3-6-10 0,7 6 28 0,-3-6-1 15,3 10 0-15,3-7 0 0,-3-3-11 0,0 0-1 0,0 0-1 16,1 0 0-16,2 0-1 0,-3 0 0 0,0 6 0 0,4-6 0 16,-4 3-13-16,0-3 0 15,0 7 0-15,-3-4 0 0,-1 0 0 0,1 3 0 0,-1 0 0 0,1 7 0 16,-4 0 0-16,-4 2 0 0,4-2 0 0,-3 6 0 16,-4-4 0-16,-4 4 0 0,4 3 8 0,-7-3-8 15,0 0 0-15,0-4 8 0,-4 1-8 0,0 0 0 16,1-1 23-16,-1-2-2 0,0-7 0 0,1 0 0 15,6-2-21-15,1-4 8 0,-1-4-8 0,0-2 0 16,1 3 0-16,-1-6 0 0,1 6 0 0,-1-7 0 31,4-12-49-31,0 0-11 0,3 3-3 0,4 1-567 0,0 5-114 0</inkml:trace>
  <inkml:trace contextRef="#ctx0" brushRef="#br0" timeOffset="37491.199">22585 7255 952 0,'0'0'27'0,"0"0"5"0,0 0-32 0,0 0 0 0,3 0 0 0,4 3 0 15,-3-6 74-15,3 3 8 0,0 0 2 0,0 0 0 16,-7 0-29-16,4-3-6 16,-1-4-1-16,4-2 0 0,7 3-32 0,0-1-6 15,-3 7-2-15,3-9 0 0,-7-10 0 0,4-3 0 0,-4 3 0 0,-4 4 0 16,1-1-8-16,-1 0 0 0,-3 4 0 0,0-4 0 16,4 7 0-16,-4-4 0 0,-4 4 0 0,1 3 0 15,-4-1 23-15,0 4 9 0,0-3 1 0,-4 3 1 16,1 6-2-16,-1-3 0 0,0 0 0 0,4 6 0 15,0-3 21-15,0 4 4 0,0-1 1 0,0 0 0 16,0 0-16-16,0 10-3 0,0 0-1 0,3 6 0 16,-3-7-25-16,4 10-5 0,-1-3 0 0,1 0-8 15,3 0 16-15,0 0-3 0,0 0-1 0,0-3 0 16,3 3-12-16,-3-9 0 0,7-1 0 0,0 7 0 16,-3-10 12-16,3-2-3 0,0 5-1 0,0-6 0 0,-7 1-8 15,4 5 0-15,6 4 0 0,1-10 0 0,-1-9-14 16,1 0-5-16,0-3-1 0,-1 6 0 15,4-10-120-15,0 4-24 0,0-4-4 0</inkml:trace>
  <inkml:trace contextRef="#ctx0" brushRef="#br0" timeOffset="37976.665">22927 7076 1404 0,'0'0'31'0,"0"0"6"0,0 0 2 0,0 0 0 0,0 0-31 0,0 0-8 0,0 0 0 0,4 3 0 15,3 7 57-15,-4-4 11 0,1 13 1 0,-1-4 1 16,1-2-19-16,-4 6-4 0,3-4-1 0,1 7 0 16,-4-3-22-16,0 0-5 0,-4-3-1 0,4 2 0 15,-3-5-9-15,-1 0-1 0,1 5-8 0,3-5 12 16,-4-1-2-16,-3-2-1 0,0-1 0 0,4-2 0 15,3 2 11-15,0 0 1 0,-8-6 1 0,8 1 0 16,0 2-22-16,0 0 0 0,0-3 0 0,0-3-8 16,0 0 28-16,0 0 7 0,0 0 1 0,0 0 0 15,0-9 5-15,0-1 2 0,-3 1 0 0,3 6 0 16,3-6-22-16,-3-1-4 0,4-2-1 0,-4-1 0 16,4 1-8-16,-4 2 8 0,-4-2-8 0,4-7 8 0,4-3-8 0,-4 0 0 15,3 0-10-15,-3 0 10 16,4 0 0-16,-4 3 0 0,3-6 0 0,1 3 0 0,-1 0 0 15,1 3 0-15,-4 1 0 0,0-1 0 0,3 6 8 0,1 1-8 16,-4-4 0-16,3 10 0 0,1 3 0 0,-4 3-16 16,3-7 4-16,1 4 0 0,-1 0 4 0,-3 3 8 15,0 0-13-15,4 0 5 0,6 0 8 0,-2 0-13 16,-1 3 5-16,3-3 8 0,4 3-9 0,-3 4 9 16,3-7 0-16,-3 3 0 0,3 3-24 0,-4 0 1 15,4 1 1-15,4-1 0 16,0-6-136-16,3 9-27 0,14 4-6 15,-7-7-1-15</inkml:trace>
  <inkml:trace contextRef="#ctx0" brushRef="#br0" timeOffset="38789.518">24095 6364 1177 0,'0'0'25'0,"0"0"6"0,0 0 1 0,0 0 2 0,0 0-34 0,0 0 0 0,0 0 0 0,0 0 0 16,0 0 42-16,0 0 2 0,-4 13 0 0,1 6 0 15,-1 3-29-15,-3-4-6 0,4 4-1 0,-1 10 0 0,4 2 4 0,-4 4 0 16,4 6 0-16,0-4 0 0,-3 4 3 0,-1-6 1 15,1 0 0-15,3 2 0 0,-4-5-7 0,4-4-1 16,0 4 0-16,0 5 0 0,0-5 16 0,0 6 4 16,-3-4 0-16,-1 7 0 0,4-6 21 15,-3-4 5-15,-1 4 1 0,-3-3 0 0,4-4-12 0,-1 7-3 16,-6-1 0-16,3-9 0 0,-1-12 11 0,1 3 1 16,4 0 1-16,-8 3 0 0,4 0-36 15,0-4-7-15,4 1-2 0,-1-6 0 0,1 6-8 0,-4-7 0 16,7-12 0-16,0 0 8 0,0 0-8 0,0 0-12 15,0 0 2-15,0 0 1 0,0 0 9 0,0 0 0 16,0 0 10-16,0-3-10 16,-4-6-34-16,8 2-13 0,-1-5-2 0,1-1-1 15,3 1-25-15,3 5-5 0,1-2 0 0,3 0-715 0</inkml:trace>
  <inkml:trace contextRef="#ctx0" brushRef="#br0" timeOffset="39390.562">24444 7123 1440 0,'0'0'32'0,"0"0"6"0,-7-3 2 0,0 0 0 0,3-3-32 0,1 2-8 0,-4-2 0 0,0 0 0 0,7 6 96 0,-7 0 19 16,0-6 3-16,0-1 1 0,-1 1-38 0,5 3-7 15,-8-3-2-15,4 3 0 16,0 3-44-16,4-4-10 0,-4 1-2 0,0 0 0 0,3 3-16 16,-3 3 0-16,0-3 0 0,0 3 0 0,3 4 0 0,-3-1 0 15,4 3 0-15,-4 1-9 0,0 2 9 0,0 1-10 16,-4-1 10-16,4 7-10 0,-4-3 10 0,4 3-8 16,0-1 8-16,0-2-8 0,0-3 8 0,0-1 0 15,0 1 0-15,0-1 0 0,4 1 0 0,-1-4 0 16,0 4 0-16,1-7 0 0,-1 4 0 0,1-10 0 15,3 0 0-15,0 9 0 0,0-6 0 0,0 10 0 0,0-7 0 16,0-6 0-16,0 0 0 0,3 3 0 0,4 3 0 16,-3 1 0-16,3-7 0 0,-3 6-8 0,3-6 8 0,0-6 0 15,0 6 0-15,0 0 0 0,0-7 0 16,3 1 0-16,-3-3 0 0,4 2 0 0,0-2 12 16,-1-4-4-16,-3-5-8 0,0-1 0 0,4 0 8 15,-4 6-8-15,0-2 0 0,0 2 9 0,-3 4-9 16,3-1 0-16,-4 1 8 0,1-4-8 15,-1 10 0-15,1-3 0 0,3 6 0 0,-7-3 0 16,3 0 0-16,-3 3 0 0,0 0 0 0,0 0 0 0,0 0-12 0,0 0 12 16,0 0-8-16,0 0 8 0,0 0 0 0,-3 9-9 15,6-3 9-15,-3 7 0 0,0-4 0 0,0 1 0 16,0-1 0-16,0-3 0 0,0 7 0 0,0 3 0 16,0-4 0-16,-3 4 0 0,-1 0 0 0,4-4-8 15,4 7 8-15,-4-7 0 0,3 1-9 0,1 0 9 16,-4-1 0-16,3 1 0 0,8 5 0 0,-4-5 0 0,7-4 0 15,0-2-11-15,0-1 11 0,1-3-8 16,2 0-116-16,1-3-22 0,-1 0-5 0,5-6-636 16</inkml:trace>
  <inkml:trace contextRef="#ctx0" brushRef="#br0" timeOffset="40129.448">25566 6932 1234 0,'0'0'27'0,"0"0"5"0,0 0 2 0,0 0 2 15,-7 6-36-15,3-3 0 0,4-3 0 0,-10 10 0 0,3-7 89 0,0 9 11 16,-4-2 3-16,0 2 0 16,4 1-37-16,-3-1-7 0,-1 1-2 0,1-4 0 0,6 4-23 15,-3-4-5-15,0 1-1 0,3-1 0 0,4-3-6 0,-3 7-2 16,3-4 0-16,0 1 0 0,-4-1-4 0,4-3-2 16,4 7 0-16,-1-1 0 0,4-5-6 0,-3 2-8 15,3 4 11-15,0-7-11 0,0 10 0 0,0-7 0 16,0 7 0-16,-3-4 0 15,-1-2 0-15,1-1 0 0,-1-6 0 0,-3-3 0 0,4 6 0 0,-4-6 0 16,0 10 0-16,-7-7 0 0,3 10 10 16,4-13-10-16,0 9 8 0,0-9-8 15,0 0 0-15,0 0 0 0,0 0 0 0,0 0 0 0,0 0 20 0,0 0-2 0,0 0 0 16,-3-9 0-16,-1 5 13 0,1-5 2 0,3-4 1 16,-4 4 0-16,4-7-10 0,-3 4-1 0,3-1-1 0,-4 1 0 15,4-7-11-15,-3 6-3 16,3-5 0-16,0-1 0 0,0 6-8 0,0-2 0 15,0-1 0-15,0 0 8 0,3 1-8 0,-3 5 0 16,0-2 0-16,0 2 0 0,4-2 0 0,-4-1 0 0,3 1 0 0,-3-1 0 16,4 0-9-16,-1-2 9 0,-3 2-12 0,4 4 12 15,3-1 0-15,-4 1 0 0,4 3 0 0,0-1 0 16,1 1-13-16,-1 0 4 0,-4 3 1 0,4 3 0 16,4-3 0-16,-1 3 0 0,1 0 0 0,-1 0 0 15,5 3-32-15,-5 0-5 16,4 0-2-16,0 0 0 0,1 3 10 0,-5-2 1 0,4-1 1 15,0 3 0-15,4 0-17 0,-4-3-3 0,0 4-1 16,-3-4-500-16,3 0-100 0</inkml:trace>
  <inkml:trace contextRef="#ctx0" brushRef="#br0" timeOffset="40635.953">25809 7001 1404 0,'0'0'31'0,"0"0"6"0,0 0 2 0,0 0 0 0,-7-3-31 0,7 3-8 0,0 0 0 0,0 0 0 15,0 0 57-15,0 0 11 0,0 0 1 0,0 0 1 16,0 0-28-16,0 0-6 0,0 0 0 0,0 0-1 16,0 0-15-16,0 0-2 0,0 0-1 0,0 0 0 15,-7 9-5-15,0 0 0 0,7 1-1 0,-3-1 0 16,-1 4 1-16,4-1 1 0,-4 4 0 0,4 0 0 16,-3-4 3-16,3 1 1 0,3-1 0 0,-3 7 0 15,4-3 1-15,0 3 0 0,-1 3 0 0,1-4 0 16,3-5-18-16,-4 3 0 15,4-4 0-15,0 1 0 0,0-7 11 0,0 7-11 0,0-4 10 0,0-3-10 16,4 1 11-16,-4-1-11 0,4 0 12 0,-4-6-12 16,3 9 8-16,1-5-8 0,0-4 0 0,-1 6 0 0,-3-12 15 15,0 6-4-15,0 0-1 0,4 0 0 16,-4-4-10-16,0 1 0 0,4-3 0 0,-4-6 0 0,0 2 33 16,0-9 5-16,-4 0 1 0,1 4 0 0,-1-4-28 0,4-6-11 15,-3-3 8-15,3 3-8 0,-7-4 0 0,3 7 0 16,-3-6 8-16,0-3-8 15,0 9-36-15,-3-3-10 0,3 9-2 0,0-3 0 16,-4 0-28-16,1 1-7 0,-1 2-1 0,4 3-496 16,0 4-99-16</inkml:trace>
  <inkml:trace contextRef="#ctx0" brushRef="#br0" timeOffset="41250.937">26201 7073 1594 0,'0'0'35'0,"0"0"7"0,0 0 2 0,0 0 1 0,0 0-36 0,0 0-9 0,0 0 0 0,0 0 0 16,0 0 47-16,0 0 7 0,0 0 2 0,0 0 0 0,0 0-20 0,0 0-3 15,0 0-1-15,0 0 0 16,7 3 0-16,0 0 0 0,0 0 0 0,0-3 0 16,0 0-32-16,0 0 0 0,4 0 0 0,-4 0 0 0,0 0 13 0,3 0-4 15,-3 0-1-15,4-3 0 0,-4 0-8 0,0 0 0 16,-3 0 0-16,3 3 0 0,0-3 0 0,-7 3 0 16,3-3 9-16,1-1-9 0,3-2 10 0,-7 6-2 15,3-6-8-15,1 3 12 16,0-7-12-16,-1 7 0 0,1-3 0 0,-4 0 0 15,3-1 0-15,1 4 0 0,-1-6 8 0,-3 9-8 0,4-6 0 0,-4-1 9 16,3 1-9-16,1-3 8 0,-1-1-8 0,-3 1 0 16,4 2 0-16,-4-2 0 0,-4 0-12 0,4-1 1 15,-3-2 1-15,-1 5 0 0,1-2-2 0,-4 0 0 16,0 2 0-16,0-2 0 16,-1 3-17-16,1 3-4 0,0 3-1 0,-3 3 0 0,3 3 34 15,-4 0 0-15,4 4 0 0,-4 2 0 0,-3 1 0 0,4 6 0 0,-1-4 0 0,1-2 0 16,-1 9 25-16,4-3 6 0,-4-1 1 0,4 4 0 15,4-3-32-15,-4 3 0 0,0-3 0 0,3-3 0 16,4 2 16-16,0-5-4 0,-3 3 0 0,3-4 0 16,0 1 4-16,0-7 0 0,3 6 0 0,1-2 0 15,-4-4 0-15,3 0 0 0,4 7 0 16,0-7 0-16,0 4 3 0,0-1 1 0,4-3 0 0,-4 4 0 16,4-4-20-16,-4 3 0 0,3 4 0 0,4-4 0 15,-3 1-24 1,0-4-6-16,-1 3-1 0,1-5 0 0,3 5 5 0,0-3 1 0,-3 1 0 15,3-7 0 1,0 6-38-16,3-6-7 0,-2 3-2 0,-5-6-492 0,-10 3-100 0</inkml:trace>
  <inkml:trace contextRef="#ctx0" brushRef="#br0" timeOffset="41630.692">26741 7289 1624 0,'0'0'46'0,"0"0"10"0,-4 7-45 0,4-7-11 0,0 0 0 0,0 0 0 15,-3 9 59-15,3-9 9 0,0 0 3 0,0 0 0 16,0 0-12-16,0 0-3 0,0 0 0 0,0 0 0 16,0 0-32-16,0 0-6 0,-4 6-2 0,4-6 0 15,0 0-16-15,0 0 10 0,0 0-10 0,0 0 8 16,0 0-8-16,0 0-16 0,0 0 4 0,0 0 1 15,0 0-217-15,0 0-44 0,0-15-9 16,0 15-2-16</inkml:trace>
  <inkml:trace contextRef="#ctx0" brushRef="#br0" timeOffset="91081.143">4191 7794 500 0,'0'0'11'0,"-7"-6"2"0,0 6 1 0,3-3 0 0,1-4-14 0,3 7 0 0,0-3 0 0,-7-6 0 16,7 3 24-16,0-1 3 0,-4-5 0 0,4 12 0 0,4-6 1 0,-4-1 1 15,0 7 0-15,0 0 0 16,0 0 2-16,0 0 0 0,0 0 0 0,0 0 0 0,0 0 1 16,0 0 0-16,0 0 0 0,0 0 0 0,3 7 9 0,-3-1 3 15,0 3 0-15,0 1 0 0,-3-4 12 0,3 6 2 16,-4 4 1-16,4-3 0 0,0 6-16 0,0-1-3 16,-3-2-1-16,3 3 0 0,0-4-19 15,-4 7-3-15,4 0-1 0,-3 0 0 0,6 0 24 0,-6 3 5 16,3 4 1-16,-4 5 0 0,-6-9-21 0,6 7-4 15,-3-17-1-15,0 13 0 0,3 7 4 0,1-4 1 16,-4 1 0-16,0-4 0 0,3 6 9 16,-3-5 2-16,4-17 0 0,3 7 0 0,0 0-10 0,0-4-2 0,0-15 0 15,0 0 0-15,0 13-12 16,3-4-4-16,1-2 0 0,-1-1 0 16,1-6-31-16,-1 6-6 0,-3-6-2 0,4 3 0 0,3 0 56 0,-4-3 11 15,1 7 3-15,3-4 0 0,-3-3-29 0,3 0-10 0,-7 0 0 16,7 0 9-16,0 0-9 0,0 3 0 15,3-3 0-15,-6 9 0 0,3-2 0 0,0-1 0 0,4-6 0 16,-1 6 0-16,1-3 20 0,-4 1 1 0,3 2 1 0,1 0 0 16,-1-6-36-16,8 6-7 0,-7-6-2 0,-1 3 0 15,-6-3 37-15,6 4 7 0,-3-1 2 0,1-6 0 16,2-1-70 0,1 1-13-16,-4-3-4 0,0 6 0 0,-7 0 0 0,7 0 0 15,0 0 0-15,0 0-477 0,0 0-96 0</inkml:trace>
  <inkml:trace contextRef="#ctx0" brushRef="#br0" timeOffset="96701.082">4688 7847 975 0,'-3'13'21'0,"3"-7"5"0,-4 4 1 0,4-1 1 0,4 0-28 0,-4 4 0 16,0 0 0-16,3-4 0 0,-3 0 20 0,4-5 0 0,-4 5-1 0,0-9 0 16,0 0 34-16,0 0 7 15,0 0 2-15,0 0 0 0,0 0 2 0,0 0 0 16,0 0 0-16,0 0 0 0,-4-9-46 0,-3-1-9 0,4 4-1 0,-4 0-456 31,3 2-92-31</inkml:trace>
  <inkml:trace contextRef="#ctx0" brushRef="#br0" timeOffset="97183.031">4653 7656 604 0,'0'0'16'0,"0"0"6"16,-7 3-22-16,-3-3 0 0,10 0 0 0,-8 0 0 0,5 7 105 0,-4-1 17 16,0-6 3-16,3 9 1 0,1-6-78 0,-1 4-15 15,1-4-3-15,-1 3-1 0,4-6 12 0,0 0 3 16,0 0 0-16,-3 6 0 0,-1-6-11 0,4 0-1 0,0 0-1 16,0 0 0-16,0 0 9 0,0 0 1 0,-3 10 1 0,3-10 0 15,0 9-23-15,3-3-5 16,-3 4-1-16,4-1 0 0,-1 1 16 0,1 2 3 0,3 1 1 0,-4-1 0 31,1 4-33-31,3 0 0 0,-4 2 0 0,1 1 0 0,3 0 0 0,-3 0 0 16,6 3 0-16,-3 0 0 0,-3 0 0 0,3-3 0 0,-4-1 0 0,1 4 0 15,-1 3 0-15,1-6 0 0,-1-3 0 0,-3-4 0 16,4 1-98 0,-4-4-26-16</inkml:trace>
  <inkml:trace contextRef="#ctx0" brushRef="#br0" timeOffset="97762.767">5105 7612 1234 0,'0'0'27'0,"0"0"5"0,3 7 2 0,-3-1 2 0,0 6-36 15,0 4 0-15,4-10 0 0,-4 13 0 0,7-3 81 0,0 3 10 16,-4-1 1-16,12 4 1 16,-8 3-39-16,0-3-8 0,0 4-2 0,-4-5 0 0,4 5 17 0,0 2 3 0,0 0 1 15,-3 3 0-15,3-2-36 0,-4 8-7 0,1-2-2 0,0-1 0 16,-1-2-5-16,-3-4-2 0,0 0 0 0,-3-3 0 15,-1 0 2-15,-3-6 0 0,3 0 0 0,-3 0 0 16,0-4 0-16,4-2 0 0,-8-1 0 16,4 1 0-16,0 3-15 0,0-10 0 0,-4-6 0 15,8 0 0-15,-4 0 0 0,0 6 0 16,3-12 0-16,1 6 0 0,-1-10 0 0,4-2 0 0,0-1 0 0,4 1 0 16,-1-1 0-16,1-9 0 0,-1 0 0 0,1-3 0 15,-1-3 0-15,4 3 0 0,4-6 0 0,-4 2 0 16,0 1 0-16,0 9 0 0,0 4 0 0,0-1 0 15,4 3 0-15,-4 1 0 0,4-1 0 0,-1 7 0 16,4 0 0-16,4 0 0 0,-1 6 0 0,-2 0 0 16,-5 9-12-16,8 0 12 0,-4 4-12 0,0 3 12 15,0 9-11-15,0-3 11 0,-3 9-10 0,3-3 10 16,-3 4 0-16,-4-10 16 0,-4-10-1 0,1 4-1 0,3 12-14 16,-4 0 0-16,4-6 0 0,-3 0 0 15,3-3 0-15,-4 3-12 0,4-10 3 0,1 1 0 0,-1 6 9 16,3-4 12-16,1 4-2 0,-4-3-1 0,3-4-9 0,1 1 0 15,0 6-10-15,-4-7 10 16,0-8-51-16,3 8-4 0,1-12-1 16,-4 0-852-16</inkml:trace>
  <inkml:trace contextRef="#ctx0" brushRef="#br0" timeOffset="98001.942">5729 8174 1170 0,'-3'12'25'0,"3"-2"6"0,-4-1 1 0,4 3 1 0,0 1-33 0,0 0 0 0,0 2 0 0,4 4 0 15,-1-3 111-15,-3 3 15 0,4-4 3 0,-1 1 1 16,1 3-40-16,-4-7-8 0,3 4-2 0,-3 0 0 16,4-4-45-16,-4-6-10 0,3 4-1 0,-3-1-1 15,0 1-23-15,0-4-18 0,4 3 3 0,-4-6 1 16,0 7 30-16,0-1 5 0,0-9 2 0,0 0 0 15,3 7-191-15,-3-7-39 0</inkml:trace>
  <inkml:trace contextRef="#ctx0" brushRef="#br0" timeOffset="98178.184">5620 7916 1364 0,'-11'0'30'0,"4"-9"6"0,-3 9 2 0,2-3 0 0,-2 3-30 16,3 3-8-16,0 16 0 0,3-7 0 0,1-2 0 0,3-10 0 15,0 0 0-15,0 0 0 16,0 0-20-16,3 6-6 0,1 3-1 0,-1 4-361 0,4-4-72 16</inkml:trace>
  <inkml:trace contextRef="#ctx0" brushRef="#br0" timeOffset="98797.273">6047 8224 1616 0,'0'0'36'0,"0"12"7"0,3 1 1 0,1-1 1 0,-1 4-36 0,1 0-9 0,3 3 0 0,0-1 0 15,0 1 71-15,0 3 12 16,0-3 2-16,4 3 1 0,-4 3-27 0,3 3-6 0,-3 0-1 0,4 7 0 16,-1-4-27-16,-2 1-5 0,-1 2-2 0,0 1 0 0,-4-1-18 15,1 4 8-15,-1-7-8 0,-3-9 0 16,0 0 0-16,4-3 0 0,-4-3 0 0,0-1 0 16,3 1 0-16,-3-4 0 0,0-2 0 0,-3 9 0 0,3-7 41 15,0-2 2-15,-4-4 0 0,4-6 0 0,0 0-18 16,0 0-3-16,0 0-1 0,0 0 0 0,-3-6 18 0,-4-1 3 15,3-5 1-15,-3 2 0 0,7-5-18 0,-3-4-3 16,-1 0-1-16,0-6 0 0,4-3-33 0,-3 3-8 16,3-4 0-16,-7-2-1 0,7 0 33 0,-4-1 8 15,1-2 0-15,-1-1 1 16,4 1-40-16,0 3-8 0,-3 2-1 0,3-2-1 0,0 9 46 16,0-3 10-16,0 3 1 0,0-3 1 15,3 3-52-15,1 9-10 0,-4 7-3 0,3-3 0 16,8-4 7-16,-4 4 1 0,-3-4 0 0,-1 4 0 15,4-1 28-15,0 1 18 0,7 3-2 0,-3-4-1 0,-1 4-24 0,1 0-5 16,0 3-1-16,3 3 0 0,-4 3 15 0,8-3 8 16,-8 9 0-16,5-6-8 0,-1 7 0 0,0-1 0 0,0 1-10 0,-3 2 10 15,-1-6-8-15,1 7 8 0,-4 6 0 16,-4-4 0-16,-3-2 0 0,-3 6 0 0,-1-10 0 0,-6 4 0 16,-1-7 0-16,0 10 0 0,1-4 0 0,-8 4 0 15,4 0 0-15,-4-7 0 0,4 10 0 0,-3-7 0 16,3-5 0-16,0-4 0 0,-1-3 0 0,1-3 0 15,0-4 0-15,4-2 0 0,-1-4-11 0,4-5 11 16,-11-1-24-16,8 0 1 0,-1-3 0 0,1 6 0 16,3-3-13-16,3 4-2 15,0-7-1-15,1 9 0 0,3-2-144 16,0-4-29-16,7 0-5 0,0 0-534 0</inkml:trace>
  <inkml:trace contextRef="#ctx0" brushRef="#br0" timeOffset="99404.216">6600 8340 1515 0,'0'0'33'0,"0"0"7"0,0 0 2 0,0 0 1 0,0 0-35 0,0 0-8 16,0 0 0-16,0 0 0 0,0 0 86 0,0 0 15 15,4 9 3-15,3 1 1 0,-3-4-28 0,3 6-5 16,0 1-2-16,-4 6 0 0,4 6-14 0,4 0-4 0,-4 9 0 0,-4 1 0 15,-3 3-19-15,0-4-4 0,4 7-1 0,-4-4 0 16,4-2-9-16,-4-7-3 0,0 7 0 0,0-10 0 16,0 6 23-1,0-9 4-15,3 0 1 0,-3-3 0 16,-3 6-61-16,3-6-12 0,0-4-3 0,-4-2 0 0,0-4 32 0,4-2 0 16,0-1 11-16,-3-6-3 0,-1 6 13 0,4-3 3 15,-3-3 1-15,3 0 0 0,0 0-25 0,-7-3 0 16,7-3-9-16,0-4 9 0,0 1 0 0,0 0 0 15,0-4 0-15,0 1 0 0,-4-4 0 0,4 0 0 0,-3-3 0 0,-4-6 9 16,3 0-9-16,1 0 0 0,3-6 0 0,-4-10 0 16,1-3 0-16,-1-3-9 0,4 0 9 0,-7 0-13 15,3 9 4-15,1 1 1 0,-1 2 0 0,4 1 0 16,0 2-1-16,0 10 0 0,0-3 0 0,4 7 0 16,-4-1 1-16,7 3 0 0,0 7 0 0,0-4 0 15,0 1-4-15,0 2-1 0,-7 10 0 0,11 0 0 16,6 0 1-16,-9 3 1 0,2 4 0 15,1 2 0-15,-1-3 3 0,4 4 0 0,0-7 0 0,-3 9 0 0,3-12 8 0,0 13 0 16,4-4 0-16,-4 4 0 0,0-4 0 0,0 1 0 16,4 2 0-16,-8 1 0 0,-2-4 0 0,-1-3 0 15,0 13 0-15,0-6 0 0,0-1 0 0,-4 1 0 16,-3-4 0-16,0 4 0 0,7 2 0 0,-7-2 0 16,-7 0 0-16,4-7 0 0,-1-3 0 0,-3 3 0 15,-3 1 0-15,-5-1 0 0,5-6 0 0,-8-6 0 16,4 2 0-16,-3 1 0 0,2-3 20 0,-6 0 4 15,4-10 0-15,-1 3 0 0,-3 1-40 0,3-4-7 16,1-3-1-16,-1 4-1 16,-3-4-23-16,3 3-4 0,0 4 0 0,1-7-1 15,3 6-132-15,3-2-27 0,4 2-4 0</inkml:trace>
  <inkml:trace contextRef="#ctx0" brushRef="#br0" timeOffset="99834.832">7137 8355 1552 0,'-4'-25'44'0,"1"22"10"0,3-6-43 0,-4-1-11 0,4 4 0 0,0-3 0 0,-3-1 105 0,3 4 19 16,0 6 4-16,0 0 1 0,-4-6-47 0,4 6-10 15,-3 0-1-15,3 0-1 16,0 0-25-16,0 0-5 0,-8 6 0 0,5 0-1 0,-4 4-13 0,3 2-2 15,1 1-1-15,-1-1 0 0,1 1-14 0,-1 3-9 16,1 2 12-16,3 4-12 0,0-3 0 0,3 6-11 16,-3 0 0-16,4 0 0 0,3-3 11 0,-4 0 14 15,4 0-3-15,-3-6-1 0,3 0-10 0,4-7 0 16,-4 0 0-16,3-5 8 0,4 8 6 0,-7-12 1 16,4 0 0-16,0-12 0 0,-1-4 17 0,4-3 4 15,0 3 1-15,0-6 0 0,-3-3-29 0,0 7-8 16,-4 11 0-16,0-12 0 0,3-2 0 0,-10-5 0 15,0 11 0-15,0-4 0 0,-3 3 0 0,-8 4 0 0,4-1 0 16,-3 1 0-16,-5-7 0 0,1 3 0 16,0-3 0-16,-7 4 0 0,0-1 0 0,0 0 0 0,0 4 0 0,-1 5 0 15,1 1-16-15,0 3-5 0,7 3-1 16,0 6 0 0,-7 1-16-16,7 8-3 0,3 4-1 0,4 3 0 15,0-3-14-15,0 3-4 0,0-3 0 0,3 3 0 0,1-4-160 16</inkml:trace>
  <inkml:trace contextRef="#ctx0" brushRef="#br0" timeOffset="100639.637">7782 8233 1497 0,'0'-9'32'0,"-10"2"8"0,3-2 0 0,0 0 4 0,0-1-36 0,-1-2-8 0,1 9 0 0,-3-7 0 15,3 4 0-15,0 3 0 0,0 3 0 0,-4 0 0 16,4 3 32-16,0 0 4 16,3-3 0-16,-3 3 1 15,4 3-59-15,3 1-12 0,-4 5-2 0,4 4-1 0,0 0 37 0,0-1 0 0,4 10 0 0,-4-3 0 16,7 0 24-16,-4 3 12 0,5-6 2 0,-1 3 1 15,0-3-11-15,0 3-3 0,3 16 0 0,-3-4 0 16,0 7-25-16,0 0 0 0,0-1 0 0,1 1 0 16,-5 0 0-16,1-4 0 0,-4 1 0 0,-4 0 0 15,1-4 56-15,-1-2 7 0,0-4 1 0,-3 0 0 16,-3-3-8-16,-1-6 0 0,-3 0-1 0,4-4 0 16,-1 1-37-16,4-6-7 0,-4-4-2 0,4-3 0 15,-3-6 30-15,3 0 5 16,0-7 2-16,-4 1 0 0,4-1-27 0,-4-2-6 0,8-1-1 0,-4-9 0 15,3 7-12-15,-3-7 0 0,4-3 0 0,3-7 0 16,0 1-8-16,0 0 8 0,0-7-12 0,3-3 12 0,-3 4-9 16,0-4 9-16,0-3 0 0,4 0-9 15,-1 6 9-15,1 4 0 0,-4 3 0 0,3-7 0 0,1 3 0 0,3 7 0 16,-4-6 0-16,1 2 0 0,3 1 0 0,-3 3-8 16,-1 3 8-16,4 0 0 0,-3-7 0 0,3 13 0 15,3 1 0-15,-10-4-8 0,7 12 23 0,-3-2 5 16,-1-1 0-16,4 1 1 15,-3 12-68-15,7 0-13 0,-1 0-4 0,1 6 0 0,3 0 52 0,0 7 12 16,0 2 0-16,4 4 0 0,-4 0 9 0,3-3 5 0,-6 6 1 16,3 0 0-16,4 0-15 0,-4-4 0 15,-4 4 0-15,1-3 0 0,-4-3 0 16,-3 6 0-16,-4-7 0 0,0 4 0 0,-7-3 0 0,0 0 11 16,-4-4-11-16,-3-6 10 0,-4 7 0 0,1 3 0 15,-1-10 0-15,0 0 0 0,1 0 19 0,-1-6 4 0,0 0 1 16,4 7 0-16,-3-1-34 0,3-6 0 0,-1 0-15 15,5-3 5-15,-4-7-4 0,3 10-1 0,-3 7 0 0,3-14 0 32,4-15-69-32,0 4-13 0,0 5-3 0,4 1-531 0,-1-4-105 0</inkml:trace>
  <inkml:trace contextRef="#ctx0" brushRef="#br0" timeOffset="101095.961">8146 8283 1893 0,'0'0'41'0,"0"0"9"0,0 0 2 0,0 0 2 0,0 0-43 0,-4 0-11 16,-3-3 0-16,7 3 0 0,0 0 56 0,0 0 8 16,-7 0 3-16,0-3 0 0,7 3-37 0,-11 0-7 15,4 0-2-15,-3 3 0 0,6 0-9 0,-6-3-3 16,3 7 0-16,0-1 0 0,-1-6-9 0,1 9 0 15,0-2 0 1,0-1 0-16,4 3-12 0,-1-6 12 0,4 10-12 0,-7-4 12 0,4 1-12 0,3-1 12 16,0-3-10-16,0 7 10 0,0-4 0 0,3 1-9 15,-3-10 9-15,7 3 0 0,0 3 0 0,0-3 0 0,7 0 0 0,-3 4 0 16,0-4 8-16,-1-6 0 0,4-4 0 0,-3 7 0 16,3-6 0-16,-3 0 1 0,-1-4 0 15,-3-2 0-15,4 9 2 0,-4-7 0 0,0-2 0 16,0 6 0-16,-3-10 19 0,-1 3 4 0,-3 1 1 0,0 2 0 15,-3-2-35-15,-1-1 0 0,0-2 0 0,1-1 0 16,-1-3-23 0,1 7-11-16,-1-1-2 0,-3 7-1 15,0 0 9-15,-7-1 1 0,4 1 1 0,-5 0 0 0,5 3-1 0,-4-4 0 16,-4 4 0-16,-3 3 0 0,0-3 2 0,-4 6 0 0,4 0 0 0,-4 0 0 16,4 1 13-16,0 5 2 0,7-3 1 0,-4 10 0 15,8-10-60-15,-1 7-12 16,7-1-3-16,4 1-708 0</inkml:trace>
  <inkml:trace contextRef="#ctx0" brushRef="#br0" timeOffset="101420.151">8456 7455 1392 0,'-7'13'40'0,"4"-4"8"0,3 4-39 0,-4 3-9 0,4 9 0 0,-4 3 0 15,4 3 79-15,-3 4 13 16,-1 6 4-16,4-1 0 0,0 1-20 0,0 0-3 16,0 0-1-16,0 3 0 0,0-1-24 0,4 4-6 15,-4 4-1-15,3 5 0 0,1-6-15 16,0-6-3-16,-1 0-1 0,1-3 0 0,3-7-6 0,-4-2-2 0,1-7 0 0,-1 6 0 15,1 0-6-15,3 1 0 16,-4-1-8-16,1 1 12 0,-4-1-12 0,3-6 9 0,1 0-9 0,-4-3 8 16,3 3-23-16,-3-9-5 0,-3-1 0 0,3-2-1 15,0-13-75-15,0 0-16 16,0 0-2-16,0 0-744 0</inkml:trace>
  <inkml:trace contextRef="#ctx0" brushRef="#br0" timeOffset="101680.881">8230 7985 1267 0,'0'0'28'0,"-7"4"5"0,0 8 2 0,-3 1 1 0,3-4-36 0,0 4 0 16,3 5 0-16,0 1 0 0,1-9 58 0,3 2 5 16,-4-2 1-16,4-10 0 0,0 6 27 0,0-6 5 15,0 0 2-15,4 9 0 0,-4-2-31 0,7-4-7 16,0 6 0-16,4-6-1 0,3-3-46 0,0-3-13 15,7 3 0-15,4 0 8 0,-11 0-8 0,7-3 9 16,4-3-9-16,-1 3 10 0,1-7-10 0,0 1 0 16,-4-4 9-16,4 7-9 0,-1 0 0 0,1 3 0 0,0-1 0 15,-1 1 0 1,1 3-24-16,0-3-10 0,3 6-2 0,-3-3-564 16,-1 7-112-16</inkml:trace>
  <inkml:trace contextRef="#ctx0" brushRef="#br0" timeOffset="102111.318">8886 8158 1497 0,'0'0'32'0,"0"0"8"0,0 0 0 0,0 0 4 0,0 0-36 0,0 0-8 0,0 0 0 0,-7 0 0 15,-3-3 102-15,-1 3 18 0,1 3 4 0,-1 0 1 16,-3-3-46-16,3 0-10 0,-3 3-1 0,-3 0-1 16,3 4-67-16,3 8 0 0,-3 1-8 0,0 3-1 15,0-7 1-15,3 10 0 0,0-3 0 0,1 6 0 16,-1 3 8-16,4-6 0 0,4-9 0 0,-4 9-8 15,0 0 8-15,3 3 0 16,1 0 0-16,-1-3 0 0,8-6 13 0,-4 2 5 0,0-5 1 0,7-4 0 0,0 4-19 16,-4-13 0-16,4-6 0 0,-3 2 0 15,3 8 47-15,3-4 5 0,-3-7 2 0,4-2 0 0,3-4-35 16,0-2-7-16,-3-4-2 0,-1-3 0 0,1 9-10 0,0-9 0 16,-1 10 0-16,1-10 0 0,-4 9 0 15,-4 1 0-15,1-1 0 0,-1 1 0 0,-3-1 0 0,0 1 0 16,0 5 0-16,0 1 0 0,0 0 0 0,0 6 0 15,0-6 0-15,0 6 0 16,0 0 0-16,0 0 0 0,-3 6 0 0,-1 0 0 0,4 0-20 16,-3 4-4-16,-1-4 0 0,1 7 0 0,3 2 24 0,-4-2 0 15,4 6 0-15,0-4 0 0,0-5 0 0,0 5 0 0,4 4-9 16,-4-3 9 0,3-4-33-16,-3 1-3 0,4 0-1 0,3-4 0 0,-4-3 61 15,4-3 12-15,0-3 2 0,1 4 1 0,6-4-11 0,-4 0-3 0,1 0 0 0,-1-7 0 31,5-2-225-31,-1-1-44 0,17-24-10 0,-9 9-2 0</inkml:trace>
  <inkml:trace contextRef="#ctx0" brushRef="#br0" timeOffset="102663.708">9116 8224 1825 0,'0'0'40'0,"-7"9"8"0,3 1 1 0,1 2 3 0,3 1-41 0,-4 2-11 0,4-2 0 0,-3 3 0 16,3-4 76-16,0 7 12 0,0 9 4 0,0-9 0 0,0-10-43 0,0 1-8 16,-7 5-1-16,3-2-1 0,4 0-4 0,0-4-1 15,-4 10 0-15,4-13 0 0,0-12-22 16,0 6-4-16,0 0 0 0,0 0-8 0,4-7 52 0,0-5 4 16,-1 3 1-16,4-7 0 0,0 0-45 0,-3 4-12 15,3-4 0-15,-4 0 0 0,1 1 0 0,3-1 0 16,-4-3 0-16,1 3 0 0,3 4 0 15,0-1 0-15,-7 1 0 0,4 6 0 16,-4 6 0-16,0 0 0 0,0 0 0 0,0 0 0 0,14 3 0 0,-4 0 0 16,4 9 0-16,-7-2 0 15,1 2-49-15,-1 1-12 0,0-4-3 0,0 4 0 0,-4 2 52 0,1-5 12 16,-1 9 0-16,-3-4 0 0,0 4 0 0,0 0 0 16,4 0 0-16,-4-4 0 0,0-2 0 0,0 0 0 0,0-7 0 15,0-6 0-15,0 0 0 0,0 0 0 16,0 0 0-16,3-6 0 0,1-7 48 0,3 0 13 0,0-2 3 0,0 2 0 15,0 1-52-15,0-1-12 0,0 4 0 16,4-1 0-16,-8 1 0 0,4-4 0 16,0 7 0-16,-3 0 0 0,-4 6 0 0,0 0 0 15,10 0 0-15,-10 0 0 0,0 0 0 0,8 6 0 0,-1 7 0 0,-4-7 0 16,-3-6 0-16,0 0 0 0,4 9 0 0,-1 4 0 16,1-1 0-16,-4 1 0 0,3 0 0 0,-3-4 0 15,4 10 0-15,-4-4 0 0,0-2 0 0,0-4 0 16,3 4-14-16,-3-4-6 0,0-6 0 0,0 4-1 15,0-7 21-15,0 0 0 0,0 0 0 0,0 0 0 16,0 0 17-16,14-3 2 0,-3-4 0 0,0 1 0 16,3-6-193-16,-4 8-38 15,4-5-8-15,-3 3-2 0</inkml:trace>
  <inkml:trace contextRef="#ctx0" brushRef="#br0" timeOffset="103085.937">9663 8318 1564 0,'-4'-13'44'0,"4"13"10"0,0 0-43 0,0 0-11 0,0 0 0 0,0 0 0 15,0 0 50-15,0 0 8 0,0 0 2 0,0 0 0 16,0 10-7-16,0-1-1 0,4-3 0 0,-4 7 0 16,7-4-3-16,-4 4-1 15,4 12 0-15,0-13 0 0,0-12-28 0,0 4-7 0,4-1-1 0,-4 0 0 16,4 6 4-16,-4-6 1 0,3-3 0 0,1 7 0 15,-1-4-17-15,-3-3 0 0,4-3 0 16,0-4 0-16,-1 7 33 0,1 7 3 0,-4-1 1 0,0-6 0 16,0-6-20-16,-4-1-4 0,5 14-1 0,-8-7 0 15,3-13-4-15,-3 4 0 0,0-1-8 0,0 1 12 16,0 3-22-16,-3-1-5 0,-1 1-1 0,-3 0 0 16,3 3-19-16,-3 0-4 15,4-1-1-15,3 4 0 0,-7-3 40 0,0 3 0 0,7 0 0 0,0 0 0 16,-7 3-8-16,7-3 8 15,-4 4 0-15,-6-1 0 0,10-3-11 0,-7 3 3 0,3 6 0 0,-3-6 0 16,0 10 8-16,0-1 0 0,0-2 0 0,3 12 0 0,-3-3 0 16,4-1 0-16,-1 8 0 0,4 2 0 15,0 0 0-15,0 10 0 0,4-7 0 16,-1 0 0-16,1-6 8 0,3 1-8 0,0-5 8 0,3 1-8 16,1-9-13-16,3 0-7 0,4-1-2 0,3-9 0 15,4-3-116-15,3 0-23 0,0 0-5 16</inkml:trace>
  <inkml:trace contextRef="#ctx0" brushRef="#br0" timeOffset="103687.918">11328 8283 1552 0,'-18'-15'44'0,"11"12"10"0,0 3-43 0,-4-4-11 0,1 4 0 0,-4-6 0 15,3 0 113-15,1-7 21 0,-5 10 4 0,-2-6 1 16,-1-1-69-16,0 4-14 0,1 6-2 0,-1 0-1 16,1 3 9-16,-1 0 2 15,4 7 0-15,0-1 0 0,3 4-103 0,1 2-20 0,-1-5-4 0,4 2-1 0,3 1 52 16,-3 6 12-16,0 9 0 0,0 0 0 16,4-15 0-16,-1-7 0 0,4 10 0 0,0-10 0 0,4 13 0 0,-1-7 0 15,1-2 0-15,-1 2 0 0,1-6 48 16,3 4 13-16,-4-1 3 0,8-2 0 0,-11-7-52 0,11 6-12 15,-1-3 0-15,4-3 0 16,-14 0 0-16,14 6-12 0,0-12 3 0,1 6 0 0,-5-3 9 0,-10 3 12 16,7-6-2-16,0-1-1 0,4 1-9 0,-4-7 0 15,0 7 0-15,0-3 0 0,0 3-10 0,-7 6-4 16,0 0-1-16,0 0 0 0,11-13 15 0,-1 7-12 16,-3-1 12-16,-7 7-12 0,11 0 12 0,-11 0-12 15,7-6 12-15,-7 6-12 0,0 0 3 0,0 0 1 16,0 0 0-16,7 6 0 0,0 4 8 0,0-7-10 15,0 13 10-15,-3-4-10 0,3 7 10 0,0 3 0 0,0 3 0 16,-4-3 0-16,4 3 0 0,0-3 0 16,-3-9 0-16,3 5 0 0,0-5 0 0,-3-10 0 0,3 10 0 0,-4-13 0 15,4 0-8-15,4 0-7 0,-1-4-1 16,1-5 0 0,3-3-200-16,0-10-40 0,22-13-8 0,-5 1-1 0</inkml:trace>
  <inkml:trace contextRef="#ctx0" brushRef="#br0" timeOffset="104098.002">12252 7869 1648 0,'0'0'36'0,"-7"4"8"0,-4-1 2 0,1 3 0 15,-1-3-37-15,1 6-9 0,-1 4 0 0,4 6 0 0,-4-10 98 0,1-2 18 16,3 5 3-16,-4-6 1 0,4 4-48 0,4-10-8 16,-5-7-3-16,8 7 0 0,0 0-33 0,0 0-6 0,0 0-2 0,4 13 0 31,0 0 10-31,-1 12 2 0,4-3 0 0,4 6 0 0,-1 3-41 0,1 4-8 15,3 2-2-15,0 1 0 0,-3-7 19 0,3 1 0 16,-4-4 0-16,-3 3 0 0,4-3 0 0,-7 4 8 0,-1 5-8 0,1-2 12 16,-4 3-12-16,0-4 0 15,0-3 0-15,-4 1 0 0,4-4 0 0,0-3 0 16,-3-3 0-16,-1-6 0 0,4-7 0 0,0 4-12 0,4-4 12 0,-4 0-10 31,3-5-44-31,1-4-9 0,-4 0-1 0,0 0-1 0,7-10-13 16,0-5-2-16,3-4-1 0,-3 0-810 0</inkml:trace>
  <inkml:trace contextRef="#ctx0" brushRef="#br0" timeOffset="104360.922">12023 8224 1758 0,'-18'12'50'0,"11"-12"10"0,0 10-48 0,3-7-12 0,4-3 0 0,0 0 0 0,0 0 61 0,0 9 10 15,0 1 1-15,4-7 1 0,-1 6-7 0,5-6-2 16,-1 10 0-16,3-4 0 0,4-2-51 0,0-1-13 16,4 0 0-16,-4-3 0 0,4-3 54 0,-1 3 8 15,1-3 2-15,0 0 0 0,-1 7-55 0,1-4-9 16,0-3 0-16,-4 0 0 0,3 0 0 0,-3-3 0 16,1 3 0-16,-1-7 0 0,-4 7 0 0,1-3 0 15,-1 0 0-15,1-3 0 16,3 3-148-16,0-4-36 0,0 4-6 0,0 0-411 0,1-3-83 15</inkml:trace>
  <inkml:trace contextRef="#ctx0" brushRef="#br0" timeOffset="104965.877">12845 8217 1036 0,'0'0'23'0,"-4"7"5"0,-3 2 0 0,0 1 1 0,0-1-29 0,-4 0 0 0,4 1 0 0,-3-1 0 0,-4 4 57 0,3-4 6 16,-3-6 1-16,3 4 0 16,-3-1 0-16,4 3 0 0,-1-6 0 0,4 7 0 0,0-7 0 0,7-3 0 15,0 0 0-15,0 0 0 0,0 0 0 0,0 0 0 16,0 0 0-16,0 0 0 15,0 0-20-15,0 0-4 0,0 0-1 0,0 0 0 0,3 6-11 0,5 4-3 32,-5-4 0-32,1 6 0 0,-1-5-25 0,1-1-11 0,3 10 1 0,-4-10 0 0,4 6 10 0,-3 7 14 15,-1-9-3-15,1 2-1 0,-1 1-10 0,-3-7 0 16,0 3 0-16,-3-5 0 0,3-4 40 0,0 0 5 16,0 0 2-16,0 0 0 0,0 0 9 0,-4 3 1 15,1-6 1-15,-4-1 0 0,3-5-28 0,-3 3-6 16,4-4 0-16,-1 1-1 0,-3 3-23 0,4-4 0 15,-1 4 0-15,0 3 0 0,1 0 0 0,-1 6 0 0,1 0 0 16,3-3 0-16,-4-3-10 0,4-7 10 16,0 4-12-16,0 6 12 0,0 0 0 0,0 0 8 0,0 0 0 0,0 0 1 31,0 0-28-31,0 0-5 0,0 0-2 0,0 0 0 0,0 0 26 0,0 0 0 16,7 6 0-16,-7-6 0 0,11-12 23 0,0 2 0 0,-4-2 0 0,3-1 0 15,-3 1-23-15,0 6 0 0,0-4 0 16,-3-2 0-16,3-7 0 0,0 6 0 0,0 1 0 0,0-4 0 15,-3 4 0-15,3-1 0 0,-4-3 0 0,1 4 0 16,-1 9 0-16,-3 3 0 0,0 0-8 0,0 0 8 16,11-4-12-16,-1 4 4 0,1 0 0 15,0 7 0-15,-1-1-13 0,1 0-3 0,-1 7 0 0,1-4 0 16,3-2-53-16,-3-1-11 16,3 6-3-16,-4-2 0 0,4-7 15 0,1 6 2 0,2-2 1 0,-3-1 0 15,4-6-88 1,-4 6-18-16,4-3-3 0,-1-3-1 0</inkml:trace>
  <inkml:trace contextRef="#ctx0" brushRef="#br0" timeOffset="105431.069">13250 8365 1314 0,'0'0'37'0,"0"0"8"15,-7 0-36-15,0-3-9 0,7 3 0 0,-7-3 0 0,0-1 104 0,-3-2 18 16,2 6 4-16,-2 0 1 0,-1 0-50 0,4 0-9 0,-3 0-3 0,-1 0 0 15,1 3-10-15,-1 0-3 0,4 4 0 0,0-4 0 16,0 3-34-16,-4 0-7 0,1 16-2 0,3-9 0 16,-1-13-9-16,1 9 0 0,0 1 0 0,0 2 8 15,0 4-8-15,0 3 0 0,4 0 0 0,-4 3 0 16,0-1 8-16,3 1 0 16,1-6 0-16,3 3 0 0,-4-7-8 0,8-2-9 15,-4-4 9-15,0-6-13 0,0 0 61 0,0 0 13 0,7 0 3 0,3 0 0 16,1 0-52-16,3-6-12 15,-4-7 0-15,1 1 0 0,3 2 0 0,-3-2 0 0,-1-1 0 16,4 1 0-16,-3-4 0 0,0 4 0 0,-4-1 0 0,-4 0 0 16,1 4 0-16,3-4 0 0,-4 1 0 0,1 6 0 15,-4 3 18-15,3-4 1 0,-3 1 0 0,4 3 0 16,-4-7-19-16,0 10 0 0,0-3 0 0,0 3 0 16,0-3 10-16,0-3-2 0,0 6 0 0,0 0 0 15,0 0-28 1,0 0-5-16,0 12-2 0,0 1 0 0,3-4 27 0,-3 4 0 0,0-1 0 0,4 10 0 0,-4-9 0 15,3 9 11-15,1-6-1 0,-1-1 0 16,1 1-10-16,3-7 0 0,-7-9 0 0,4 10 0 0,3-4-9 0,-7-6-4 16,7 0-1-16,0 0 0 15,0 0-54-15,0-6-12 0,3 0-1 0,-2-4-583 16,2 4-116-16</inkml:trace>
  <inkml:trace contextRef="#ctx0" brushRef="#br0" timeOffset="105830.296">13466 8424 1728 0,'0'10'38'0,"0"-10"8"0,-4-10 2 0,4 10 0 0,0 10-39 0,0-10-9 0,0-10 0 0,-4 7 0 16,4 3 75-16,0 0 13 0,4 16 2 0,-4-7 1 16,0-9-54-16,0 0-10 0,0 0-3 0,0 7 0 15,4-1-24-15,-4 6 0 0,0 1 0 0,3 0 0 16,-3 2 26-16,4 1 6 0,-1 3 2 15,1 0 0-15,3-1-42 0,-4-2-9 0,1 3-2 0,-1-3 0 16,4-4 19-16,-3 7 0 0,3-7 0 0,-4-2 0 16,1-4 48-16,0 4 12 0,3-7 4 0,-7-3 0 15,0 0 0-15,0 0 0 16,0 0 0-16,7 6 0 0,0-6-52 0,0 3-12 0,0-3 0 0,0-3 0 16,0-16 0-16,0 7 0 0,-4 2 0 0,1-2 0 15,0-1 0-15,-1-3 0 0,8-6 0 0,-4 1 0 16,-4-1 24-16,4 3 3 0,-3-9 0 0,-1 9 0 15,4-3-27-15,-3 3 0 0,-1 19 0 0,1-13 0 0,0-9 0 16,-1 4 0-16,-3-1 0 0,4 6 0 16,-4-2 0-16,0-1 0 0,3 3 0 0,-3 1 0 0,7 6 0 0,-3-4 0 15,-1-9-14-15,1 7 5 16,3 2-44-16,-4-2-9 0,4-4-2 0,0 4 0 16,4-1-185-16,-4 4-38 0,11-7-7 0,-4 3-2 0</inkml:trace>
  <inkml:trace contextRef="#ctx0" brushRef="#br0" timeOffset="106265.581">13804 8512 1440 0,'0'13'60'0,"4"-1"-48"15,-4 1 28-15,0-1 4 0,3 1 2 0,1-4 0 16,3 1 7-16,-4-4 2 0,1 3 0 0,-1-5 0 16,4 5 29-16,1-6 7 0,-1-3 1 0,3 6 0 15,-3-6-45-15,0 0-9 0,4-6-2 0,-4 6 0 16,0-12-14-16,4-1-3 0,-4 1-1 0,3-4 0 16,-3-3-3-16,0 6-1 0,0-2 0 0,-7-4 0 15,4 10-3-15,-4-4-1 0,-4 0 0 0,1 1 0 16,-1 6-10-16,1-4 0 0,-4 1 0 0,0-1 0 15,0 4 0-15,0 6 12 0,-4 6-2 0,0-6 0 0,4-6-10 0,0 0 0 16,-3 15 0-16,3 1 8 16,0-4-8-16,7-6 0 0,0 0-12 0,-7 6 12 15,7-6-14-15,-8 7 5 0,5 2 1 0,-4 0 0 0,3 7 0 0,1 6 0 16,-1 3 0-16,4 6 0 0,0-2 8 0,0-1 0 16,0 0 0-16,4 7 0 15,-4-13-26-15,3-1-3 0,1-5-1 0,3 3 0 0,0-3 30 16,4-4 0-16,-1 1 0 0,1-1 0 0,6 1 11 0,-2-10 8 15,-1 0 1-15,3 0 1 16,-3-3-85-16,4-3-16 0,3 0-4 0,0 0-536 16,-3-10-108-16</inkml:trace>
  <inkml:trace contextRef="#ctx0" brushRef="#br0" timeOffset="106633.644">14245 8459 1197 0,'0'0'50'0,"0"0"-40"0,4 9-10 0,-4-6 0 16,0 7 108-16,0-1 19 16,0-2 4-16,3 2 1 0,-3 0-7 0,4 4-1 0,-1 3 0 0,-3-1 0 15,4-2-75-15,-4 3-15 0,3 2-3 0,1 1-1 16,-4-3-6-16,0-1-2 0,3-2 0 0,1 0 0 16,-4-1-6-16,0-2-2 0,0-1 0 0,0-3 0 15,0-6 6-15,0 0 0 0,0 0 1 0,0 0 0 0,0 0-5 16,0 0-2-16,0 0 0 0,0 0 0 15,0 0 28-15,-4-3 6 0,4 0 0 0,-3-3 1 16,-1-7-27-16,4 7-6 0,-3-10 0 16,-1 10-1-16,1-7-15 0,-1 1 0 0,-3-4 0 0,4 0 0 0,-4-2 18 15,0-1 1-15,3-3 0 0,-3 3 0 16,3 3-9-16,1-2-2 0,-1 2 0 0,4 6 0 0,0 10-8 0,0 0 0 16,0 0 0-1,4-6 0-15,-1-3 0 0,1-4-11 0,3-9 3 0,4 7 0 16,-1 5-20-16,1 1-4 0,3 6-1 15,0-4 0-15,4 7-23 0,-1-3-5 0,4 0-1 0,4 6 0 16,-4 10-122-16,4-10-25 0,3-3-5 0,-3 0-1 0</inkml:trace>
  <inkml:trace contextRef="#ctx0" brushRef="#br0" timeOffset="107098.539">15014 8362 1594 0,'0'0'35'0,"0"0"7"0,0 0 2 0,0 0 1 0,0 0-36 0,-10 0-9 0,-1 0 0 0,-3 0 0 16,0 3 20-16,-4 9 1 0,1 7 1 0,-5-6 0 16,1-10 27-16,0-3 6 15,-4 6 1-15,8 0 0 0,-4 7 8 0,3 3 3 0,0-1 0 0,4 1 0 16,-3 3-37-16,2-3-7 0,5 2-2 0,3-2 0 0,0 9-21 0,0-6 0 15,3-10 0-15,1-2 0 16,3-7 0-16,0 0 0 0,0 0 0 0,3 12 0 0,-3-12 11 0,4 13-3 16,-4-13 0-16,0 0 0 0,10 6 17 0,-3-3 3 15,4 6 1-15,-4-5 0 0,4 5-14 0,-1-9-3 16,-3 0-1-16,4 3 0 0,-4-3-11 0,3 0 0 16,5 0 9-16,-5 10-9 0,1-7 0 0,3 3 0 31,0-3 0-31,-4 10 0 0,5-7 0 0,-1 0 0 0,-4 4 0 0,1-1 0 0,-1 0 0 15,1-2-10-15,-4 5 10 0,-3 1 0 16,-1-4-44-16,1 4-1 0,-4-1-1 0,0 4 0 0,-4 0 37 16,1-4 9-16,-4 1 0 0,0-1 0 0,-1-5 0 0,-2-1 0 15,-1 3 0-15,1-6 0 0,-1-3 16 16,1 7 6-16,-5-7 1 0,1-7 0 0,0 1-34 0,0-3-6 0,4-1-2 16,2-2 0-1,-2 2-9-15,3 4-1 0,3 0-1 0,4 6 0 16,-3-6-117-16,3 6-23 0,0-7-5 0</inkml:trace>
  <inkml:trace contextRef="#ctx0" brushRef="#br0" timeOffset="107563.243">15085 8503 1698 0,'0'0'48'0,"0"0"11"0,0 0-47 0,-4 3-12 0,4-3 0 0,-3 9 0 0,-1 1 53 0,4-4 9 16,-3 3 2-16,3 1 0 0,0-1-10 0,3-2-2 15,-3-7 0-15,4 9 0 0,-1 0-24 0,4 4-4 16,0-1-2-16,0-2 0 0,4-10 16 0,-4 0 3 16,4 3 1-16,-1 0 0 0,1-3-34 0,-1-3-8 15,1 0 0-15,0-3 0 16,-1 2 0-16,1 1-14 0,-1-6 3 0,-3 3 1 0,4-7 10 0,0 7 0 15,-4-4 0-15,0 1 0 0,-4 0 0 0,-3 2 12 16,4-2-4-16,-4 0 0 0,0-4-8 0,0 7 0 16,0-1 0-16,-4-2 8 0,4 3-8 0,-3-1 0 15,3 7 0-15,-4-6 8 0,4 6-8 0,-7-6 0 0,-4 6 0 16,4-3 0-16,0 6 0 0,0-3 0 16,0 6 0-16,0 0-8 0,4 4 8 0,-4 2 0 0,3 7 0 15,1 0 0-15,-4 3 0 0,-1 3-13 16,5-3 3-16,-1 9 1 0,4-9 9 0,-3 7 0 0,3-4 0 15,0 3 0-15,3-9 8 0,1 6 0 0,3-6 0 0,-3-4 0 16,6 7-8-16,-3-9 0 0,4-1 0 0,-1 7-8 16,4-9 8-16,1-4 0 0,-1 3 0 0,-4-6 8 15,4-3-58 1,0 0-11-16,1 0-3 0,-1 0 0 0,0-12-153 16,3 2-31-16</inkml:trace>
  <inkml:trace contextRef="#ctx0" brushRef="#br0" timeOffset="107805.253">15198 8277 1796 0,'0'0'40'0,"0"0"8"0,0 0 1 0,-4 6 1 0,4 7-40 0,0-7-10 15,0-6 0-15,4 10 0 0,-1-4 79 0,1-6 13 16,3 0 4-16,-4 6 0 0,4-3-17 0,0-6-3 15,4-3-1-15,-4 6 0 0,0-6-35 0,0-4-6 16,4 1-2-16,-1-1 0 0,4-5-15 0,1-4-3 16,-1-6-1-16,0 3 0 0,-4-6-23 0,4-4-5 15,1 7-1-15,-1-3 0 16,-4 3-141-16,1-3-29 0,3 6-6 0,0-3-733 16</inkml:trace>
  <inkml:trace contextRef="#ctx0" brushRef="#br0" timeOffset="108373.487">16284 7612 1278 0,'0'0'28'0,"0"0"5"0,0 0 2 0,0 10 1 0,0-1-28 0,0 0-8 0,0-2 0 0,-3 5 0 16,3 1 139-16,0-1 26 0,-4 4 6 0,4 3 1 16,0-3-59-16,4 2-11 15,-4 7-2-15,3-3-1 0,1-3-63 0,3 3-13 0,-4-3-3 0,4 6 0 16,0 6-8-16,1-5-3 15,-5 11 0-15,1 1 0 0,3 3-9 0,-4 2 0 0,1-2 9 0,-1 0-9 16,-3-10 9 0,0-2-9-16,-3-4 12 0,3 3-12 0,-4-6 8 0,1 0-8 0,-1-3 0 15,4-1 0-15,0 4 10 0,-3-3-10 0,-1 0 8 0,1 3-8 16,3-3 0-16,-4-4 0 16,0-2 0-16,4 0 0 0,-3-1 0 0,3 1-16 0,0-4 3 0,3 4 0 31,1-1-33-31,-4-2-6 0,4-1-2 0,-4 0 0 0,3-2-55 0,-3-7-11 15,4 6-3-15,-4-6 0 0,0 0-106 0,3-6-22 0,8-1-4 16,-4-8-1-16</inkml:trace>
  <inkml:trace contextRef="#ctx0" brushRef="#br0" timeOffset="108864.556">16566 8371 1796 0,'0'0'40'0,"0"0"8"0,0 0 1 0,0 0 1 0,0 0-40 0,0 0-10 0,0 0 0 0,0 0 0 16,-7 3 86-16,0-3 15 0,0-3 3 0,-3-3 1 16,-1 6-48-16,4 0-9 0,-4 0-3 0,4 0 0 15,-3 0-36-15,3 0-9 0,0 0 0 0,0 0 0 16,0 6 0-16,3 7 0 15,-3 5-12-15,3-8 12 0,4-10-14 0,-7 12 5 0,4-2 1 0,3 6 0 16,-4 2 8-16,4-2 0 0,4 6 0 0,-1 0 0 31,1 0-19-31,3 0-8 0,0-3-1 0,-3-4-1 0,3 1 74 0,3-3 15 16,-3-7 4-16,4 0 0 0,-4-6-64 0,4 6 0 0,-1-6-14 0,1 0 2 16,-1-6 12-16,1 3 14 0,-1-6-3 0,-2-7-1 15,2-9 8-15,1 6 2 0,-4 3 0 0,-4 4 0 16,4-4-20-16,-3 0 0 0,3 4 0 0,-4-1 0 15,1 1-12-15,-1 2-7 0,-3 1-1 0,0 3 0 16,4 3 4-16,-4 3 1 0,0 0 0 0,0 0 0 16,0 0 5-16,0 0 1 0,0 9 0 0,0 0 0 15,0 4-3-15,0 3 0 0,4 2 0 0,-4-2 0 16,0 6-12-16,3 0-2 0,-3-3-1 0,0 0 0 16,4-1 27-16,-1-2 0 0,1-3 0 0,-1 5 0 0,4-8 0 0,-3-4 0 15,3 7 0-15,0-7 0 16,3-6-108-16,5 0-16 0,2-6-3 0,4 6-717 0</inkml:trace>
  <inkml:trace contextRef="#ctx0" brushRef="#br0" timeOffset="109530.815">17381 8352 1648 0,'0'0'36'0,"0"0"8"0,0 0 2 0,0 0 0 0,0 0-37 0,0 0-9 16,-3 7 0-16,3-7 0 0,0 0 76 0,-4 6 14 15,1 6 2-15,-1 1 1 0,4-13-16 0,0 0-3 16,-3 12-1-16,-1-5 0 0,4-7-50 0,0 9-11 16,-3-3-1-16,3-6-1 0,0-3-10 0,0 3 0 15,0 0 0-15,0 0 0 0,0 10 0 0,3 2 0 16,1 4 0-16,3 6 0 0,0-3 0 0,-4 0 0 16,1 12 0-16,3-6 0 0,-4 0 0 0,1-6 0 15,0-7 0-15,-1 1 0 16,1-4-19-16,-4-2-5 0,0-7-2 0,0 0 0 0,0 0 72 0,0 0 14 0,0 0 4 0,-7-4 0 15,3-5 0 1,0 9 0-16,-3-3 0 0,4-6 0 0,-4-13-36 0,-4 0-8 0,1-3 0 0,3 6-1 31,-4 3-41-31,4 0-8 0,0 1-2 0,0-1 0 0,3 0 32 0,1 4-9 0,3-1 9 0,0 13 0 16,0 0-10-16,0 0 10 0,0 0-12 0,0-6 12 16,3-7-13-16,1 10 4 0,-1 6 1 15,4-6 0-15,-3-9 8 0,7-1-8 0,-1 4 8 0,4-1-8 16,0 4 8-16,0 0-8 0,4-4 8 0,0 4-8 15,3-3 0-15,4-1 0 0,-4 10 0 0,0-12 0 16,0 6 8-16,-3-1 0 0,-1-2 0 0,1 6 0 16,-4 0-106-16,-3-4-19 0,3 7-4 15,0 0-847-15</inkml:trace>
  <inkml:trace contextRef="#ctx0" brushRef="#br0" timeOffset="110497.229">17808 8340 1616 0,'-10'3'46'0,"10"-3"10"0,-7 6-45 0,0 0-11 0,3-2 0 0,4-4 0 16,-7 3 82-16,0 6 14 0,-4 7 4 0,4-4 0 15,0-15-40-15,7 3-8 0,-7 16-2 0,0-7 0 16,7-9-28-16,-7-3-6 0,0 6 0 0,7-3-1 16,-7 3-3-16,3 4 0 0,-3-1 0 0,4 3 0 15,3-2 4-15,-4-1 0 0,1 6 0 0,-1 1 0 16,1-4-16-16,3-2 0 0,0-1 0 0,0 3 0 15,0-9 0-15,0 0 9 0,-4 4-9 0,4 5 12 16,4-6-3-16,-4-3 0 0,0 0 0 0,0 0 0 16,0 0 2-16,0 0 0 0,0 0 0 0,0 0 0 15,0 0-11-15,0 0 12 0,0 0-12 0,0 0 12 16,3 6-12-16,-3-6 0 0,0 0-10 0,0 0 10 16,7 3-25-16,-7-3 1 0,0 0 0 0,4 0 0 15,3 0-21-15,0 0-4 0,-7 0-1 0,3 0 0 16,-3 0 0-16,0 0 0 0,7 4 0 0,-7-4 0 15,0 0 0-15,0 0 0 0,4 0 0 0,3 3 0 0,-3 0 30 0,-4-3 7 16,0 0 1-16,0 0 0 0,7 3 12 0,-7-3 0 16,0 0 9-16,0 0-9 0,0 0 36 0,0 0 2 15,0 0 0-15,0 0 0 16,0 0 12-16,0 0 2 0,0 0 1 0,0 0 0 0,0 0-32 0,0 0-6 16,0 0-2-16,0 0 0 0,0 0 5 0,0 0 1 15,0 0 0-15,0 0 0 0,0 0-11 0,-4 6-8 0,1 7 9 16,3-7-9-16,0 7 12 0,0-4-3 15,0 0-1-15,3 1 0 0,1-4 0 0,-1 7-8 0,4-4 12 0,0 4-4 16,0-4-8-16,0 0 0 0,4-2 9 16,-4 2-9-16,0-9 0 0,4 13-10 15,-4-13 1-15,3 6 0 0,1-6 9 0,0 0 0 16,-1 0 0-16,1 0 0 0,-4-6 49 0,0 6 12 0,0 0 3 16,0 0 0-16,-4-3-52 0,4 3-12 0,-7 0 0 0,0 0 0 15,4-4 0-15,-4-2 0 0,4 6 0 0,-4 0 0 16,0 0 0-16,0 0 0 0,0 0 0 0,0 0 0 15,0 0 0-15,0 0 0 0,3-6 0 0,-3 6 0 16,0 0 54-16,0 0 8 0,0 0 2 0,0 0 0 16,7 0-52-16,-3-6-12 0,3 2 0 0,-4-2 0 15,4 3-19-15,0-6-6 16,0 9-2-16,4-7 0 0,-4-2 27 0,4-4-8 0,-4 1 8 0,3-7 0 16,1 7 0-16,-4-4 0 0,3-3 0 0,-2 3 0 15,-1-2 8-15,0 5-8 0,3-9 10 0,-6 9-10 16,3-2 16-16,0 2-4 0,-4 1 0 0,4 5 0 0,-7 7-12 15,0-6 0-15,0-10 0 0,4 1 0 16,-4 2 0-16,4 4 0 0,-4-1 0 0,0-2-10 0,0 12 10 0,0-3 0 16,-4-7 0-16,0 7 0 15,1-6 8-15,3 9 3 0,0 0 1 0,0 0 0 0,-4-3-12 0,4 3 0 16,0 0 0-16,0 0 0 0,0 0 0 0,0 0-12 16,0 0 2-16,0 0 1 0,0 0-3 0,0 0-1 15,0 0 0-15,0 0 0 16,0 0-23-16,0 0-5 0,7-3-1 0,1 3 0 15,-1 0-110-15,0 0-23 0,0 0-4 0,0 3-714 0</inkml:trace>
  <inkml:trace contextRef="#ctx0" brushRef="#br0" timeOffset="110972.994">18196 8493 1278 0,'0'0'28'0,"0"0"5"0,-3 7 2 0,3-1 1 0,-4 3-28 0,4-5-8 0,0-4 0 0,0 0 0 0,4 9 110 0,-4-9 21 16,0 0 4-16,7 3 1 0,0 3-42 0,0-6-8 16,0 0-2-16,4-6 0 15,3 6-42-15,-4 0-9 0,4-3-1 0,0-6-1 0,1 9-18 0,-1-4-3 16,-4-5-1-16,1 6 0 0,3-3 9 0,-3 2 2 15,-1-5 0-15,4 6 0 0,-3-7-20 0,-4 7 0 16,3-6 0-16,-6 9 0 0,3-6 13 0,-3 3-1 16,-1-4 0-16,1 1 0 15,-4 3-12-15,0 3 0 0,0 0 8 0,0 0-8 0,0 0 0 0,0 0 0 16,0 0 0-16,-7-10 0 0,0-2 0 0,-1 6-13 16,1-4 2-16,7 10 1 0,0 0 10 0,-7-6 0 15,0 3 0-15,0 0 0 0,-7-4 0 0,4 17-10 16,3 2 10-16,-4-5-10 0,0-11 10 0,1 4 0 15,-1 7 0-15,4 2 0 0,0 4-10 16,0-1 10-16,0 4-12 0,0-4 12 0,0 14 0 0,3-8 0 16,4 7 0-16,0-3 0 0,-3 0-22 0,3 0 2 15,0-6 1-15,3 0 0 0,1-7 19 0,-1 4 0 0,1-1 0 0,3 4 0 16,4-4 24-16,3 1 9 0,-4-1 2 0,4-2 0 31,-3 2-56-31,3-5-11 0,0 5-3 0,4 4 0 0,-1-10 35 0,1 7 0 0,3-1 0 16,-3-5-980-16</inkml:trace>
  <inkml:trace contextRef="#ctx0" brushRef="#br0" timeOffset="111798.638">19181 8362 1638 0,'-8'-10'36'0,"8"10"7"0,-3-3 1 0,-4-3 3 0,7 6-38 0,0 0-9 0,0 0 0 0,0 0 0 15,-4-3 40-15,4 3 5 0,0 0 2 0,0 0 0 16,0 0 5-16,0 0 0 16,0 0 1-16,-7 0 0 0,7 0-7 0,0 0-2 0,0 0 0 0,-10 12 0 15,6 7-23-15,1-3-5 0,3-16 0 0,-7 12-1 16,7 1 4-16,0 9 1 0,3 3 0 0,-3 6 0 15,0-2-10-15,4 5-2 0,3 4 0 16,-4-4 0-16,1 1 18 0,3-7 3 0,-4 3 1 0,4 1 0 16,-3-4-30-16,-1 0 0 0,-3 0 0 0,4-3 0 15,-8-3 0-15,4 3 0 0,-3-6 0 0,-1 6 0 16,1-6 0-16,-1 0 0 0,1-7 0 0,-1 7 0 16,1-9 0-16,3-10 0 0,0 0 0 0,0 0 0 15,0 0 57-15,0 0 6 0,0 0 1 0,0 0 0 16,0 0-52-16,0 0-12 0,-4-3 0 0,4-4 0 0,0-2 0 15,0-1 0-15,-3-2 0 0,3-1 0 0,3-2 0 16,-3-4 0-16,0 3 0 0,0-6 0 16,4-3 0-16,-4 0 0 0,3-3 0 0,-3-10 0 0,4 4-9 0,-1-4-5 15,1-9-1-15,-4 0 0 0,3 3 15 0,1 10 0 16,-1 5 0-16,1-2 0 0,3 0 0 0,-3-1 0 16,-1 1 0-16,4 6 0 0,0 3 0 0,0-3 0 15,-3 9 0-15,3-3 0 0,-7-3 0 0,7 7 0 16,0 2 0-16,0 4 0 0,4 2-11 0,-1 4 1 15,1 3 0-15,3 0 0 0,0 3 2 0,0 4 0 16,4 5 0-16,-1 1 0 0,-2-1 8 0,2 4-8 16,1 0 8-16,-4 9-8 0,-4 0-4 0,1-6 0 0,0-7 0 0,-8 1 0 15,4-1 12-15,-3 1 0 0,-1 6 0 0,-3 0 0 16,0-1 9-16,-3-2-9 0,-4 0 12 0,0-1-12 16,-4-2 13-16,-3 3-4 0,-4-1-1 0,1 1 0 15,-1-3 20-15,0-7 4 0,-3 0 1 0,0 0 0 16,0-3-33-16,3-3 0 0,-3-3 0 0,3-3 0 31,1 0-44-31,-1 0-16 0,4-4-4 0,-4 7 0 0,8-6 32 0,-1 2 5 0,-3 1 2 16,4 0 0-1,3-1-19-15,3 4-3 0,4 3-1 0,0 0 0 0,0 0-119 0,0 0-24 16,0 0-5-16,4-9-565 0</inkml:trace>
  <inkml:trace contextRef="#ctx0" brushRef="#br0" timeOffset="112307.01">19625 8365 1364 0,'0'0'30'0,"0"0"6"0,0 0 2 0,0 0 0 0,0 0-30 0,0 0-8 15,0-6 0-15,0 6 0 0,0 0 81 0,0 0 15 0,0 0 4 16,0 0 0-16,0 0-7 0,0 0-1 0,0 0 0 0,-11 3 0 15,4-3-28-15,0 0-7 16,0 3-1-16,0-3 0 0,0 6-40 0,0 0-8 16,0 13-8-16,0-3 12 0,0-4-12 0,3-5 0 0,-3-4 0 0,0 0 8 15,0 10-8-15,4-4 8 0,-4 10-8 16,3-4 8-16,1 4 0 0,3-3 0 0,3 3 0 0,-3-4 0 16,4-2 14-16,-1 0 2 15,1-1 1-15,3-3 0 0,0 1-25 0,3-4 0 0,1 4 0 0,0-1 0 16,-1-6 0-16,4-3 0 15,0 6 0-15,4-3 0 0,-4-3 0 0,0 0 0 0,0 0 0 0,-3-3 0 16,0-3 0-16,-1 3 0 0,1 6 0 0,-1-12 0 16,1-10 20-16,-1-3 0 0,-3 0-1 0,1 0 0 15,-1 0-19-15,-4 3 0 0,1 0 0 0,-1-3 0 16,-6 7 0-16,3 2 0 0,0 13 0 0,-7-9 0 16,3-7 0-16,-7 0 0 0,1 4 0 0,-1-1 0 15,1 10 0-15,-4-6 0 0,0 9 0 0,-1-3 0 16,5 0 0-16,-4 3 0 0,3 3 0 0,1 6 0 15,-1 10-22-15,4-7-8 0,-4-8-2 0,4 2 0 16,0 6 32-16,4 7 0 0,-1-3 0 0,1-4 0 16,-1 10-18-16,4-9-7 0,0 9-2 0,4-6 0 15,-1-1-51-15,4 1-10 0,0-3-3 0,0-4 0 16,4 0-29-16,3-2-7 16,0-7-1-16,0 6 0 0</inkml:trace>
  <inkml:trace contextRef="#ctx0" brushRef="#br0" timeOffset="112682.596">19950 8424 1624 0,'-4'19'46'0,"4"-19"10"0,-3-9-45 0,3-1-11 0,0 10 0 0,0 0 0 15,0 0 28-15,0 0 3 0,-4 13 1 0,4-13 0 16,0 0 25-16,0 0 6 0,0 0 1 0,-4 9 0 15,1 1-26-15,3 2-5 0,-4-2-1 0,4 5 0 16,0-2-16-16,0 9-3 0,0 0-1 0,4 0 0 16,-1-3 0-16,1-1 0 0,3-2 0 0,-3 3 0 15,3-3 23-15,-4-4 4 0,4 4 1 0,0-4 0 16,0 1-16-16,0-7-4 0,0 7 0 0,0-4 0 16,1-9 20-16,2 0 3 0,1 0 1 0,-1 0 0 15,1 0-36-15,-4 0-8 0,0-6 0 0,0-4 0 16,0-2 10-16,0 3 0 0,-3-1 0 0,3 1 0 15,-4-4-1-15,-3-3 0 0,4 1 0 0,-1-4 0 16,1-3-17-16,-4 6-4 0,0-6-1 0,0 0 0 16,-4-3-11-16,1 7-1 0,-1-1-1 15,1 0 0-15,-1-3-15 0,4 16-3 0,0 6-1 0,0-7 0 16,4-5-121-16,-1-1-24 0,-3 4-5 16,4 6-355-16,3 3-71 0</inkml:trace>
  <inkml:trace contextRef="#ctx0" brushRef="#br0" timeOffset="113086.807">20264 8484 1026 0,'0'0'28'0,"0"0"8"0,0 0-28 0,0 0-8 0,0 0 0 0,0 0 0 16,0 9 129-16,0 1 25 0,0-10 5 0,-4 9 1 15,4-2-42-15,0 5-8 0,0 4-2 0,0 3 0 16,-4-1-19-16,4 4-4 0,4-3-1 0,0 3 0 15,-1-3-52-15,-3-3-12 0,0 2-1 16,4 1-1-16,-4-3-4 0,3 0-1 0,-3-1 0 0,4-2 0 16,-1-4 16-16,1 1 3 0,-4-10 1 0,0 0 0 15,0 0-33-15,0 0 0 0,0 0 0 0,0 0 0 16,0 0 19-16,0 0-3 0,0 0-1 0,0 0 0 16,0-10 27-16,0 4 6 0,3-10 0 0,1-3 1 15,-1-3-40-15,-3 1-9 0,4-11 0 0,-1 4 0 16,-3-10 0-16,4-2 12 0,-4 5-3 0,0 4-1 15,0 2-8-15,0 8 0 0,0-5 0 0,0 11 0 16,3-4 0-16,1 6 0 0,-4 7 0 0,3-3 0 16,-3-1 0-16,0 10-9 0,0 0 9 0,0 0-13 0,0 0 13 0,8-3 0 15,-1 3 0-15,0 0 0 16,0 0-28-16,3 0-4 0,4 3 0 16,-3 0 0-16,3 1 20 0,0 8 3 0,0 4 1 0,0-7 0 15,1-15-93-15,2 6-19 0,4 0-3 0,0 6-565 16,-3 7-112-16</inkml:trace>
  <inkml:trace contextRef="#ctx0" brushRef="#br0" timeOffset="113943.866">21008 8424 1263 0,'0'0'28'0,"0"0"5"0,0 0 2 0,0 0 1 0,0 0-36 0,0 0 0 16,0 0 0-16,0 0 0 0,0-12 74 0,0 6 8 15,0 6 2-15,0 0 0 0,0 0-12 0,0 0-3 0,7 12 0 0,-4-6 0 16,-3-6-15-16,0 0-3 0,4 10-1 0,0-1 0 16,3 7-17-1,-4-4-3-15,1 10-1 0,-4 0 0 0,7 3-1 0,-7 1-1 0,3-1 0 0,1-3 0 16,-1 3-9-16,-3-3-2 15,4 0 0-15,-1-4 0 0,1-5-3 0,-4-1-1 0,7 1 0 16,-4 0 0-16,5-10-12 0,-5 6 11 0,4-6-11 0,0 10 10 16,-3-7-10-16,3-3 0 0,0 10 0 0,0-13 0 15,3 9 0-15,-6-9 0 0,3 3 9 0,-3-3-9 16,-1 0 0-16,-3 0 8 0,0 0-8 0,0 0 0 16,4 0 9-16,-4 0-9 0,0-3 12 0,0-6-12 15,0 9 11-15,0-13-11 0,0 7 10 0,-4-3-10 16,4-4 38-16,-3 0 2 0,-4-2 0 0,3 2 0 15,0-6-24-15,1 7-4 0,-4-4 0 0,7 4-1 16,-4-23-11-16,4 10 0 0,-3 3 9 0,3-3-9 16,3 12 0-16,-3-2 0 0,4-4 0 0,-4 10 0 15,3-4 0-15,1 0-10 0,3 7 10 0,-3-3-10 0,-1 3 10 16,4-1-8-16,-3 1 8 0,3 3-8 0,-7 3 8 16,3-10 0-16,4 10 0 0,-3-6 0 0,3 0 0 0,0 12 0 15,0 0 0-15,0-6 0 0,0-12 0 16,0 9 0-16,4 3 0 0,-11 0 0 0,7-13 0 0,3 1 0 15,1 2 0-15,-4 7 0 0,0-3 0 0,4 3 0 16,-1 0-8-16,1-1 8 0,-1 4-12 0,1 0 4 16,0 7 0-16,-1-4 0 15,4 3-31-15,0 7-5 0,0 5-2 0,1-8 0 16,-5-4-27-16,4-6-6 0,0 6-1 0,-3 1 0 16,3-1-129-16,4 0-27 0,13 10-4 0,-2-7-2 15</inkml:trace>
  <inkml:trace contextRef="#ctx0" brushRef="#br0" timeOffset="114432.504">21505 8594 1364 0,'0'0'30'0,"0"0"6"0,0 0 2 0,0 0 0 0,0 0-30 0,0 0-8 0,0 0 0 0,0 0 0 16,0 0 102-16,0 0 19 0,-3 6 4 0,3-6 1 0,0 0-33 0,0 0-6 16,0 0-2-16,0 0 0 15,0 0-55-15,7 0-11 0,0 13-3 0,0-13 0 16,0-4-3-16,4 1-1 0,-1-3 0 0,1 6 0 0,-1 0-2 0,4 0-1 16,-3 0 0-16,3 0 0 0,-3 0-9 0,3 0 0 15,-4 0 0-15,5 0 0 0,-5 0 8 0,1 0 0 16,-1 0 0-16,-3-6 0 0,0 3-8 15,0 3 0-15,1 3 0 0,-1-6 0 0,-4-13 8 0,1-6 0 16,-4 9 0-16,0-2 0 0,0 2 4 0,0-2 0 16,-4 2 0-16,1 7 0 0,-1-4-12 0,-7 1 0 15,4-4 0-15,-3 4-11 0,-1 6 11 0,1-7 0 16,-4 10 0-16,-1-6-8 0,-2 6 8 16,3 3 0-16,0 0 0 0,-1 7 0 0,5-7 0 0,-4 10 0 0,7-4 0 15,-4 16 0-15,4 6-10 0,0-2 10 16,-4-7-12-16,8 0 12 0,-1-1 0 0,-3-5 0 0,4 6 0 0,3 3 0 15,0-3 0-15,3-3 8 0,1 0-8 0,3-4 0 16,0-2 8-16,4 3-8 0,3-4 0 16,-4 1 9-16,8-4-9 0,0 1 0 0,3-1 0 0,3-3 0 15,-2-6 0-15,2 0-17 0,4 7 4 0,1-7 1 32,2-7-144-32,-2 4-29 0</inkml:trace>
  <inkml:trace contextRef="#ctx0" brushRef="#br0" timeOffset="114779.062">22031 7929 1454 0,'0'0'32'0,"0"0"6"0,0 0 2 0,0 6 1 0,-4 7-33 0,4-1-8 15,0-2 0-15,-3 9 0 0,3-1 80 0,-4 4 15 16,4 7 2-16,-3-4 1 0,3 3-21 0,-4 0-4 16,4 0-1-16,0 1 0 0,4-1-11 0,-1 0-2 15,1 0-1-15,-1 0 0 0,4 4-18 0,-3-1-3 16,0 0-1-16,-1 10 0 0,8 0-10 0,-4 6-2 16,0 0-1-16,0 0 0 0,0-3-12 0,0 0-3 15,0-6 0-15,-3-4 0 0,-1-6-8 0,4 4 8 16,-3-1-8-16,3-3 8 0,-4-9-8 0,1 0 0 0,-1-7 0 0,-3 1-11 15,7-4 2-15,-7-9 0 0,0 10 0 0,0-10 0 32,4-7-72-32,-4 4-15 0,3-3-2 0,-3-10-1 15,0 4-173-15,0-4-36 0,0-3-6 0</inkml:trace>
  <inkml:trace contextRef="#ctx0" brushRef="#br0" timeOffset="115035.384">21943 8406 1220 0,'0'0'27'0,"0"0"5"0,-7 3 2 0,7-3 0 0,-4 3-34 0,1 3 0 0,3-6 0 0,-4 6 0 0,1 7 141 16,-1-4 22-16,4-9 4 0,0 0 1 0,0 0-58 15,0 0-11-15,4 7-3 0,3-1 0 0,-4 0-16 0,4-3-3 16,0 0-1-16,0 4 0 0,4-4-35 0,3 0-7 16,0-3-2-16,0 0 0 0,4 0-18 0,0 0-4 15,3-3-1-15,0 3 0 0,0 0-9 0,0 0 0 16,4 0 0-16,-7-3 8 0,-4 6-8 15,3-6-9-15,-3 3 9 0,4-7-13 16,-4 14-35-16,4-7-6 0,-8 0-2 0,4 3 0 16,4-3-134-16,-4 3-27 0,0-3-6 0,0 9-607 0</inkml:trace>
  <inkml:trace contextRef="#ctx0" brushRef="#br0" timeOffset="115726.946">22352 8678 1378 0,'0'0'30'0,"0"0"6"0,0 0 2 0,0 0 2 0,0 0-32 0,0 0-8 16,0 0 0-16,0 0 0 0,7 4 52 0,-3 2 10 16,3 0 2-16,-4 0 0 0,1 1-9 0,-4 2-2 0,3 0 0 15,1 4 0-15,-1-4 3 0,1 4 1 0,-1 0 0 0,1-1 0 16,-1 4-20-16,-3 3-4 0,4-4-1 0,3 4 0 15,-3-3-22-15,-4-4-10 0,3 1 8 0,1 6-8 16,-4-10 10-16,0 0-10 0,0 1 12 0,0-4-12 16,0-6 22-16,0 0-2 0,0 0-1 0,0 0 0 15,0 0 16-15,0 0 3 0,0 0 1 0,0 0 0 16,0 0-21-16,-4-6-4 0,4 0-1 0,0-4 0 16,0 1-13-16,0-1 0 0,0-2 0 15,0 6 0-15,0-4 0 0,0-2-13 0,-3-1 2 0,3 1 1 16,0-4-3-16,-4 0-1 0,0 0 0 0,1 4 0 15,3-7 14-15,0 3-12 0,-4-6 12 0,4 4-12 16,-3-4 12-16,-1-3 0 0,4 9 0 0,0-3-9 16,0-6 9-16,4 9 0 0,-4 7-9 0,3 0 9 15,4-4-14-15,1 10 2 0,6 3 0 0,0-3 0 16,0 3-2-16,0 6 0 0,4 3 0 0,-1 1 0 16,1-4 14-16,-1 4 0 0,5 2 0 0,-8-3-9 15,-4 1-22-15,1-4-4 0,0 10-1 0,3-10 0 16,0 7-176-16,0-13-35 0,-4 9-7 15,1-6-2-15</inkml:trace>
  <inkml:trace contextRef="#ctx0" brushRef="#br0" timeOffset="116212.516">22782 8716 1450 0,'0'0'32'0,"0"0"6"0,-3-9 2 0,-1 6 1 0,1-7-33 0,-1 10-8 0,1-9 0 0,-1 2 0 16,1 1 79-16,-4 6 13 0,3-3 4 0,-3 3 0 16,0-9-68-16,0 9-12 0,0 0-4 0,0 0 0 15,7 0-3-15,-7 6-1 0,3 0 0 0,-3 0 0 16,4 4-8-16,-1-4 0 0,1 7 0 0,-1 5 0 16,1-5 0-16,-1 3 0 0,1-4 9 0,3 7-9 15,0-3 21-15,0-4 0 0,-4 1 0 0,4-4 0 16,0 4 15-16,0-1 4 0,4 1 0 0,-1-4 0 15,1 1 3-15,3-1 1 0,0-3 0 0,3 7 0 16,1-7-16-16,3 0-2 0,-3 1-1 0,-1-4 0 16,4-3-11-16,0 6-2 0,0-6-1 0,1-6 0 15,2 6-1-15,-3-6 0 0,0-1 0 0,-3-2 0 16,3-4 6-16,-3 7 0 0,-1-3 1 0,-3-4 0 16,0 1-17-16,-3-1 0 0,-1 4 0 0,-3-4 0 15,4 1 9-15,-8-7-1 0,4 12-8 0,-3-5 12 16,-1-4-12-16,-3 4-13 0,0-1 2 0,-3 1 1 15,-1-10-5-15,1 9-1 0,-5 7 0 0,1 0 0 16,0-4 16-16,0 7-11 0,0 0 11 0,0 6-10 0,3-3 2 16,-3 3 0-16,-3 7 0 0,6 2 0 0,0 1-3 0,1-1 0 15,-1 10 0-15,1-9 0 0,3-1 11 0,0 7 0 16,3-3 0-16,0-4 0 0,1 1-10 0,-1-4 0 16,4 4 0-16,0-4 0 15,4 1-90-15,-1 2-19 0,1-6-3 0,3 1-483 16,0-4-97-16</inkml:trace>
  <inkml:trace contextRef="#ctx0" brushRef="#br0" timeOffset="116573.213">23082 8754 1432 0,'0'-13'32'0,"0"13"6"0,-3-3 2 0,3-3 0 0,0-1-32 0,0 7-8 0,0 0 0 0,0 0 0 16,0 0 90-16,0 0 17 0,0 0 3 0,0 0 1 16,0 0-40-16,-7 10-8 0,3 2-2 0,1 1 0 15,-1 3-35-15,1-4-7 0,3 1-2 0,-4-1 0 16,0 4 3-16,4 0 0 0,0-1 0 0,0-2 0 16,4-1 4-16,-4-2 0 0,4 2 1 0,-1 4 0 0,1-7-5 15,-1 1 0-15,1-4-1 0,3-3 0 0,-4 0 16 0,4 4 3 16,0-4 1-16,4 0 0 0,-4-3-5 0,0 0-1 15,0 0 0-15,0-6 0 0,4-1-1 0,-4 4 0 16,0 0 0-16,0-3 0 0,4-4-20 16,-4 4-12-16,0-3 12 0,0-1-12 0,0-2 0 0,0 2 0 15,0-2 0-15,0-1-12 16,-4-2-66-16,1-1-13 0,3-3-2 0,-3-3-1 16,-1 7-157-16,1-4-31 0,3-28-6 15,-4 12-2-15</inkml:trace>
  <inkml:trace contextRef="#ctx0" brushRef="#br0" timeOffset="117089.781">23350 8578 1594 0,'0'0'35'0,"0"0"7"0,0 6 2 0,0 1 1 0,0-4-36 0,0 3-9 0,-3 3 0 0,3 1 0 15,0-4 126-15,0 0 23 0,0 1 5 0,3 2 1 16,-3 0-66-16,4-5-13 0,-4 8-2 0,3 1-1 16,1-4-23-16,-1 4-5 0,1-4-1 0,3 4 0 0,0-1-3 0,-3 1-1 15,3-1 0-15,0 4 0 16,0-4-32-16,3 4-8 0,-6 0 0 0,7-7 0 15,-4 10 0-15,0-3 0 0,0-7 0 0,0 4 0 0,0 2 0 16,-4 1 13-16,1 0-3 0,-1-1-1 0,1 1-9 0,-1 0 0 16,1-4 0-16,-4-2 0 0,0-4 0 0,0 3 0 15,3-2 0-15,1-1 0 0,3-6 0 0,-7 0 8 16,4 0-8-16,-1-6 8 0,4-1-8 0,0 4 10 16,-3-6-10-16,3-1 10 0,0-2-10 0,0-1 0 15,-4 1 9-15,4-4-9 0,1-3 0 0,-1-3 0 16,3 7 0-16,-3-7 0 0,0 6 0 0,0-3 0 15,0-3 0-15,0-3 0 0,-3 0 8 0,3 0-8 0,-3-6 8 16,-1 6-8-16,1 3 0 0,-1-7 0 16,1-2 0-16,-4 3-8 0,0 3 0 0,3-3 0 15,-3 12 0-15,4-3 0 0,-1 0-4 0,-3 4 0 16,4-1 0-16,-1 6 0 16,-3 10-41-16,4-12-9 0,-1 9-2 0,-3 3 0 15,0 0-128-15,11 0-25 0,0 0-6 0,-4 0-379 16,-7 0-76-16</inkml:trace>
  <inkml:trace contextRef="#ctx0" brushRef="#br0" timeOffset="117603.735">23791 8713 1384 0,'0'0'39'0,"0"6"9"0,0-6-38 0,0 10-10 0,0-1 0 0,-3 0 0 0,3-9 53 0,0 7 9 16,0-7 2-16,3 6 0 0,-3 0 6 0,4 1 2 16,-1-4 0-16,1 3 0 0,-4-6-13 0,3 3-3 15,4 0 0-15,-3-3 0 0,0 6-35 0,3-2-7 16,0-4-2-16,0-4 0 16,-4 4-4-16,4 0-8 0,0-6 11 0,0 6-11 0,0-3 10 0,1 0-10 15,-1-3 8-15,3 3-8 0,-6-4 15 0,3 4-3 16,0-6 0-16,0 2 0 0,0-5-1 0,0 2-1 15,-3 1 0-15,-1 0 0 0,1-4 8 0,-1 4 2 16,1-4 0-16,-4 7 0 0,3-7-10 0,-3 4-2 16,-7 3 0-16,4-7 0 0,6 7-8 0,-3 0-11 15,0-7 3-15,-3 10 0 16,-1-6-16-16,-3-1-4 0,3 7 0 0,4 0 0 0,-3-3 3 16,3 6 0-16,-11 0 0 0,4 6 0 0,7-6 4 0,-7 6 1 0,0 0 0 15,-3 4 0-15,-1-4 20 0,4 7 10 0,-4-1-1 0,1 10 0 16,-1-9-9-16,1 9 0 0,-1-4 0 0,0 1 0 15,1 3 23-15,-1 3 2 0,1-3 1 0,-1 0 0 16,1 0-9-16,2-6-1 0,5 9-1 0,-4-6 0 16,3-4-15-16,1 1 8 0,-1 0-8 0,4-1 0 15,0-2 22-15,4-1-2 0,-1-2 0 0,1 2 0 16,3-2 0-16,0-1 0 0,0 1 0 0,7-4 0 16,-7 3-20-16,4-6 0 0,-1 4 0 0,1-1 8 15,0 0-17-15,3-3-3 0,0-6-1 0,0 0 0 16,4 3-195-16,-1-6-38 0,18-4-8 15,-10-8-2-15</inkml:trace>
  <inkml:trace contextRef="#ctx0" brushRef="#br0" timeOffset="118070.671">24116 8707 1677 0,'0'0'36'0,"0"0"8"0,0 6 2 0,-4 0 2 0,1 7-38 0,3-4-10 0,0 4 0 0,-4-1 0 16,4 4 80-16,0-4 13 0,-3 1 3 0,3 0 1 15,0 2-55-15,0-2-11 0,0-1-3 0,0 4 0 16,3-3 5-16,-3-1 1 16,4 1 0-16,-4-1 0 0,3 4-34 0,-3-4-11 0,-3 1 0 0,3-1 0 15,0-2 19-15,3 2 4 0,-3 1 1 0,0-13 0 16,4 9-13-16,-4 1 0 0,3-1 0 0,-3-9 0 15,0 0 0-15,0 0 14 0,0 0-4 0,0 0-1 16,0 0-1-16,0 0 0 0,0 0 0 0,0 0 0 16,0-6 5-16,0 0 1 0,-3-4 0 0,-1 1 0 15,1-4-14-15,3 1 0 0,-4-4 0 0,1 0 0 16,-1 4 32-16,1-4 1 0,3 4 0 0,-4-7 0 16,1 3-10-16,3-3-3 0,0 7 0 0,0-7 0 15,3 3-20-15,-3 1 9 0,0 2-9 0,0-6 0 16,4 7 8-16,-4-4-8 0,3-3 0 0,1 7 0 15,-1-4 0-15,1-3 0 0,3 7 0 0,0-4-9 0,0 7 1 16,0-4 0-16,0-9 0 0,4 10 0 0,-4-1 8 0,0 4 0 16,3-4 0-16,1 10 0 0,3 0 0 0,-3 0-8 15,3-1 8-15,0 8-8 16,0-1-30-16,0 0-6 0,0 0 0 0,0 3-1 16,0 1-173-16,4-1-34 0,14 6-8 0,-4-8 0 15</inkml:trace>
  <inkml:trace contextRef="#ctx0" brushRef="#br0" timeOffset="118750.121">24987 8236 754 0,'-10'-12'21'0,"3"5"5"0,0 4-26 0,0-3 0 15,-1-3 0-15,1-1 0 0,4 4 26 0,-4 0 0 16,3-1 0-16,1 4 0 0,3 3 58 0,-4-6 12 0,4 3 3 16,0 3 0-16,0-6-38 0,0 6-7 0,0 0-2 0,0 0 0 15,0 0-21-15,0 0-5 16,7 6-1-16,0 0 0 0,0 4 9 0,0 2 2 0,1 1 0 16,-1 2 0-16,-4 1 24 0,4 3 6 15,-3 0 1-15,3 3 0 0,-4-4 15 0,1 4 3 16,-1 0 1-16,1 3 0 0,-1 10-20 0,1 3-4 0,-4 5-1 0,3 1 0 15,1-3-13-15,-1 3-2 0,1-6-1 16,3-4 0-16,-3 4-28 0,3-10-5 0,-4 0-2 0,1-3 0 16,-4-3-10-16,0 3 0 0,0 4 0 0,3-4 0 15,-3-3 0-15,0 3 0 0,0-7 0 0,0-2 8 16,0 0-8-16,0 0-11 0,-3-1 3 0,-1-2 0 16,1-1-4-16,3-2 0 0,-4-4 0 0,4-6 0 15,4 13-19-15,-4-13-4 0,0 0-1 16,0 0 0-16,0 0-28 0,0 0-7 0,0 0-1 0,0 0 0 15,0 0-102 1,0 0-21-16,0-7-4 0,7-18-1 0</inkml:trace>
  <inkml:trace contextRef="#ctx0" brushRef="#br0" timeOffset="119260.404">25400 8672 1683 0,'0'0'48'0,"0"0"10"0,-7-6-46 0,0 0-12 0,0 6 0 16,3-4 0-16,-3 1 70 0,4 3 12 15,-4-6 2-15,0 3 1 0,-4 0-47 0,4-3-10 0,-4 2-1 16,4-2-1-16,0 0-26 0,0 0 0 0,-3 6 8 0,3 0-8 16,0-4 8-16,-1 4 0 0,1 0 0 0,0 0 0 15,4 4 4-15,-4 5 0 0,0-6 0 0,0 13 0 16,0 3-12-16,0-1 0 0,0-5 0 0,3 0 8 15,-3-1-8-15,0 4 12 0,0-1-12 0,0-2 12 16,3 3 18-16,1-4 4 16,-4 1 1-16,7-1 0 0,0-2-17 0,0-1-3 0,0-6-1 0,3 10 0 15,1-7 10-15,-1 0 1 0,4 4 1 0,0-7 0 16,0 3-3-16,0 0-1 0,1-2 0 0,2-1 0 16,1-3-10-16,-1-3-3 0,-3-4 0 0,4-2 0 15,3-4-9-15,0 1 0 0,0-1 0 0,-3-9 0 16,-1 7 0-16,1-1 0 0,0-3 0 0,-1-3 0 15,-3 6 0-15,-3-2-11 0,3-1 11 0,-4 3-12 16,1 0 12-16,-1 4 0 0,-6 3 0 0,3-1 0 16,0 4 0-16,-4 0 0 0,4 2 0 0,0 4 0 15,0 0-28-15,0 0-3 0,0 0-1 0,-10 13 0 16,3 3 32-16,0-1-9 0,3 4 9 0,-3 3 0 0,3-3 0 0,4 3 0 16,-3 3 0-16,3 0 11 0,3 0-11 0,-3-3 0 15,8 0 0-15,-5 0-11 0,4-6 11 0,0-1 0 16,0 4 0-16,4-6 0 0,-1-4 0 0,5-3-8 15,2 1 0-15,1-1 0 16,7-3-135-16,-1-6-26 16,-3-3-6-16,8-1-1 0</inkml:trace>
  <inkml:trace contextRef="#ctx0" brushRef="#br0" timeOffset="120140.342">26151 8566 1220 0,'0'0'27'0,"0"0"5"0,0 0 2 0,0 0 0 0,0 0-34 0,0 0 0 16,-7 0 0-16,7 0 0 0,-7 6 141 0,4 0 22 16,3-6 4-16,0 0 1 0,0 0-56 0,-7 6-12 15,3 4-1-15,1-4-1 0,-1 13-42 0,8-3-8 0,-1-4-1 0,1 7-1 16,-1 3-30-16,1 3-7 0,3 3-1 16,0-3 0-16,3-3 3 0,-2 10 0 0,6-4 0 0,-7 6 0 15,3-9 8-15,-3 10 1 16,0-7 1-16,0 0 0 0,1-6-21 0,-1 0 0 0,-4 0 0 15,1-3 0-15,-1 3 0 0,1-3-13 16,-4 0 1-16,0-1 1 0,0-5 11 0,0-1 16 0,-4-2-4 0,4-4-1 16,-3 0-3-16,-1-2 0 15,4 2 0-15,0-6 0 0,0 0-8 0,0 0 8 16,0 0-8-16,0 0 8 0,0 0-8 0,-7-6 0 0,0-4 0 0,0-2 0 16,3-1 0-16,1 4 0 0,-4-4 0 0,3 1-11 15,1-1 11-15,-1 0 0 0,1-2 0 0,-1-7 0 16,1 0 0-16,-1 0 0 0,4-6 0 0,-3-1 0 15,-1 1 0-15,1 3 0 0,-1 0 0 0,0-3 0 16,1 3 0-16,3-3 0 0,0-4 0 0,-4-2 0 16,4 5 0-16,0-2 0 0,4-7 0 0,-1 4 0 0,1 0-8 15,3-1 0-15,0 1 0 0,4 5 0 0,-4-2-1 16,3 9 0-16,4 3 0 0,-3 3 0 0,3 1 1 16,0 2 0-16,0 4 0 0,0 6 0 0,1-4 8 0,-1 1-13 15,3 0 5-15,1 6 8 0,-7 0-15 0,3 6 5 16,0-3 1-16,0 7 0 0,-4-1 9 0,1 4-13 15,0 2 5-15,-4 4 8 0,0 0-8 0,-4 3 8 16,-3 9 0-16,0-2 0 16,-3 5 0-16,-1-3 0 0,1-2 0 0,-8-1 0 0,4-3 0 0,-4-3 8 15,1-6 2-15,-4-1 0 0,0-2-10 0,0 2 0 16,-4-8 0-16,4 5 0 0,-4-12 21 0,1 0 3 16,-1 0 0-16,0 0 0 0,4-6-13 0,0 0-3 15,0-1 0-15,0-5 0 0,0 2-23 0,3-2-5 16,4-1 0-16,-4 1-1 15,4-4-8-15,-3 4-2 0,3-1 0 0,3 1 0 16,1 2-13-16,-1-2-4 0,4 8 0 0,0-5 0 16,0 3-137-16,4 0-28 0,3-4-6 0,-7 10-1 0</inkml:trace>
  <inkml:trace contextRef="#ctx0" brushRef="#br0" timeOffset="120671.598">26674 8525 1609 0,'0'0'35'0,"0"0"7"0,0 0 2 15,-8-6 2-15,5 2-37 0,-4 1-9 0,-4-3 0 0,4 3 0 0,0-3 50 0,0-1 8 16,0 1 2-16,0 6 0 0,0-3-4 0,0 0 0 15,0-4 0-15,-4 7 0 0,11 0-35 0,-7 0-7 16,0 7-2-16,-3-1 0 0,-1 3-3 0,0 1-1 16,4 6 0-16,-3 2 0 0,3 4 2 0,0 3 0 15,0-9 0-15,3 9 0 0,-3-3 18 0,4 0 4 16,-1-3 1-16,0 0 0 0,4-7-16 0,0 4-3 16,0-4-1-16,4-5 0 0,-4-7-1 0,0 12 0 15,4 1 0-15,3-4 0 0,-4-3-4 0,4 1 0 0,0 2-8 16,4-6 12-16,-4-3-12 0,7 7 0 0,-3-7 0 15,3 0 0-15,0-7 0 0,-4 7 0 16,4-12 0-16,1 9 0 0,-5-7 32 0,1 4 0 16,-1-3 0-16,-3-4 0 0,0-6-20 0,-3 7-3 0,3-4-1 15,-3 3 0-15,-4 1-8 0,3-4 8 0,-6 0-8 0,3 1 8 16,-4-1-8-16,0 0-17 16,1 4 4-16,-4-1 1 0,-4 1 12 0,1 2 0 0,-1 1 0 0,-3 0 0 31,0-4-28-31,0 10-4 0,3 0 0 0,-3-3 0 0,0 6 32 0,0-4 0 0,0 8-8 15,0-4 8-15,3 12-8 0,4 1 8 0,7 2-13 0,-3 1 5 16,-1 0-1-16,0-7 0 0,4 10 0 0,-3-7 0 16,3 1-32-16,0-4-7 0,0-2 0 15,0 5-1-15,0-2-183 0,3-4-37 0,8 13-7 16,3-7-2-16</inkml:trace>
  <inkml:trace contextRef="#ctx0" brushRef="#br0" timeOffset="121062.628">26825 8547 1470 0,'0'0'41'0,"0"0"11"0,0 0-42 0,0 0-10 0,0-7 0 0,0 7 0 15,0 0 100-15,0 0 19 0,0 0 3 0,-7 10 1 16,4-1-46-16,-1-2-9 0,4-7-1 0,-7 18-1 15,0-2-11-15,3-3-3 0,-3 5 0 0,0-5 0 16,0 3-22-16,4-4-5 0,-4 4-1 0,3 0 0 16,4-4 7-16,0 4 1 0,0-7 0 0,0 4 0 15,0 6-32-15,4-4 0 0,-1-2 0 0,1-4 0 16,-1-6 0-16,4 7 0 0,0-1 0 0,4-6 0 16,0 4 25-16,3-4-1 0,0 0 0 0,-4-3 0 15,5 0-9-15,-1 0-3 0,0 0 0 0,0-3 0 16,0-7-3-16,4 7-1 0,-4-3 0 15,0 0 0-15,0-4 10 0,0-2 2 0,-3-1 0 0,-1 1 0 16,-3-1-20-16,-3-6 0 0,3 7 0 0,-4-10 0 16,-3 6-32-16,4-6-9 15,-8 0-3-15,4 0 0 0,-3-3-118 0,-4 3-24 0,3-3-5 0,1 3-1 32,-4 3-57-32,3-3-12 0,-3 0-3 0,0 4-131 0,0 2-26 0</inkml:trace>
  <inkml:trace contextRef="#ctx0" brushRef="#br0" timeOffset="121493.28">27245 7998 1486 0,'0'0'32'0,"0"0"8"0,0 0 0 0,0 0 3 0,0 9-35 0,0 1-8 0,-3 2 0 0,-1 4 0 16,4 0 80-16,0 3 13 0,0 2 3 0,0 1 1 15,0-3-30-15,0 9-7 0,0 1 0 0,0-4-1 16,0 3-27-16,0 0-4 0,-4-6-2 0,1 3 0 15,6 0 8-15,-3 0 2 0,0 10 0 0,4-1 0 16,-4 1-15-16,4-1-2 0,-4 4-1 0,0 6 0 16,0-3-3-16,0-1-1 0,0-5 0 0,-4-1 0 15,4-2 11-15,0-1 3 0,-7-6 0 0,3 0 0 16,4-3-28-16,0 0 0 0,-3 0 0 0,-1-6 0 16,1 3 12-16,3-7-4 0,-4-2 0 0,4-4 0 0,0-6-8 15,0 0 0-15,0 0 0 0,0 0 0 31,0 0-36-31,0 0-10 0,0 0-2 0,7 0 0 0,-3-6-160 0,3-1-32 16,0-2-6-16</inkml:trace>
  <inkml:trace contextRef="#ctx0" brushRef="#br0" timeOffset="121973.461">27333 8678 1746 0,'0'0'38'0,"0"0"8"0,0 0 2 0,0 0 1 0,0 0-39 0,0 0-10 0,0 0 0 0,7 4 0 16,-7-4 76-16,4 0 14 0,3 0 2 0,0 3 1 15,0 0-38-15,4 3-8 0,-4-6-2 0,3 10 0 16,4-10-23-16,-3 3-5 0,-1 6-1 0,1-6 0 16,0 3-16-16,-1-2 0 0,1-1 0 0,-1-3 0 15,1 0 8-15,3-3 0 0,0-1 1 0,0-2 0 16,0-6-9-16,-3 5 8 0,3-5-8 0,-3-4 8 15,-1 4-8-15,1-1 0 0,-4-9 0 0,0 10 0 16,0-7 0-16,-3 3-11 0,3 0 3 0,-7 1 0 16,3-1 0-16,-3 0 0 0,0-2 0 0,-3 2 0 15,-1 0 0-15,-3 1 0 0,0-4 0 0,0 6 0 16,-4 4 8-16,-3 2 0 0,0-5 0 0,-4 12 0 16,4-3-18-16,-3 3-2 0,-4 3 0 0,3-3 0 15,-3 9 5-15,0 1 1 0,3 2 0 0,-3 10 0 0,3 3 38 16,-3 0 8-16,7 1 2 0,0 2 0 15,3 0-34-15,1-3 0 0,3 6 0 0,-4-6 0 0,7-3 0 16,1 0 0-16,6-3 0 0,1 3 0 0,-4-9 11 16,3 9-2-16,5-10 0 0,-1 7 0 0,3-6-9 0,4-1 8 15,-3 1-8-15,3-1 8 0,0-2 0 0,0-1 0 16,4 4 0-16,-4-7 0 0,4 3-20 0,-4 1-4 16,0-4 0-16,0 0-1 15,0-6-31-15,0 3-5 0,0 4-2 16,0-4 0-16,0 0-119 0,1-3-24 0,6 0-5 0,0 0-1 0</inkml:trace>
  <inkml:trace contextRef="#ctx0" brushRef="#br0" timeOffset="122246.05">27989 8842 1908 0,'0'0'42'0,"0"0"9"0,0 0 1 0,0 0 1 0,0 0-42 0,0 0-11 0,0 0 0 0,0 0 0 0,0 0 22 16,0 0 2-16,-3 6 1 0,3-6 0 0,0 0-13 0,0 0-4 15,0 0 0-15,0 0 0 16,0 0-57-16,0 0-12 0,0 0-3 0,0 0 0 15,-4 9-25-15,4-9-6 0,0 0-1 0,0 0-606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5T18:26:05.4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10799 1541 1407 0,'0'0'40'0,"0"0"8"0,0 0-38 0,-8 10-10 0,8-10 0 0,0 0 0 15,0 0 0-15,-7 0-17 0,4 9 4 0,3-9 1 16,0 0 12-16,-7 3 0 0,7-3 0 0,0 0 10 0,0 0 0 0,0 0 0 16,0 0 0-16,0 0 0 15,0 0 17-15,0 0 3 0,0 0 1 0,-7 7 0 0,3-4 13 0,4-3 4 16,-3 3 0-16,3 9 0 0,-4-5 13 0,1 2 3 15,-1-3 1-15,4 13 0 0,0-9-10 0,-3 8-3 16,3-5 0-16,-4 9 0 0,4-10-8 0,-3 10-1 16,3 0-1-16,0 3 0 0,3-9-15 0,-6 3-3 15,3 0-1-15,-4 0 0 0,4 6-9 0,-3-3-2 16,3 3 0-16,0 3 0 0,0 0 0 16,-4 3-1-16,4 4 0 0,0-1 0 0,0 4 6 0,0 6 2 15,0-6 0-15,-4 2 0 0,4 4-3 16,0-6-1-16,4-4 0 0,-4-2 0 0,0 2-3 0,0-6 0 15,0-2 0-15,0-8 0 0,-4-5-12 0,4 3 9 16,-3-7-9-16,-1-6 8 0,4 7 1 0,0-10 0 0,0 0 0 16,0 0 0-16,0 0 1 0,0 0 0 0,-3-10 0 15,-1 4 0 1,1-4-88-16,-4-2-18 0,3-1-3 0,1-5-621 0,-1-4-125 16</inkml:trace>
  <inkml:trace contextRef="#ctx0" brushRef="#br0" timeOffset="675.357">10245 1736 1468 0,'-18'15'32'0,"7"-5"8"0,1-10 0 0,-1 0 1 0,-3 0-33 0,4 0-8 0,-1 0 0 0,0-10 0 16,1 4 46-16,3-3 7 0,0-1 2 0,3 1 0 16,-3-7-41-16,4-3-14 0,-1 4 9 0,1-1-9 15,3 4 0-15,-4-7 8 0,8 6-8 0,-1 1 0 16,1-1 0-16,-1 4 0 0,1 6 0 16,-1-7 0-16,4 10-8 0,-3-9 8 0,3 9-10 0,0 0 10 15,3 9-16-15,-2-6 4 16,2 4 0-16,-3-1 0 0,0 0 24 0,4 7 4 0,-4-4 2 0,0-3 0 15,0 4 18-15,0-1 3 0,-3-6 1 0,3 7 0 16,-4-7 4-16,4 9 2 0,0-12 0 0,0 7 0 16,0-1-14-16,4-6-2 0,0 12-1 0,-1-8 0 15,4-4-5-15,0 6-2 0,4-6 0 0,0 0 0 16,-1-6 2-16,1 2 1 0,3 4 0 0,-3 0 0 16,3-6-4-16,4 0-1 0,-4 0 0 0,3-1 0 15,-2 1-6-15,2-3-2 0,4 6 0 0,-3-7 0 16,-4-2-4-16,4 5-8 0,-4-5 11 0,4 9-11 0,0-7 8 15,-4 1-8-15,-4 9 0 0,5-3 0 16,-5 0 0-16,4 3 0 0,-3 0 8 0,0 0-8 0,3 0 0 16,-4 0 0-16,5 0 0 0,-1 0 0 0,0 0 0 0,0 3 0 15,0 0 0-15,0 3 0 0,1-3 0 16,-5 0 0-16,1 4 0 0,0-4 0 0,-1 3 0 0,1 0 0 16,-1 4-13-16,-2-1 5 15,2 1 0-15,1-7 0 0,0 0 0 0,-4 3 0 16,0 0-49-16,-4-6-10 0,1 7-1 15,-4-4-589-15,0 0-118 0</inkml:trace>
  <inkml:trace contextRef="#ctx0" brushRef="#br0" timeOffset="1523.79">11204 2241 1717 0,'0'0'37'0,"0"0"8"0,-3 6 2 0,3-6 2 0,0 0-39 15,0 0-10-15,0 0 0 0,0 0 0 0,0 0 71 0,-11 0 12 16,4-3 2-16,0 0 1 0,0-4-46 0,0 7-10 15,3-12-2-15,-3 6 0 0,-3-7 1 0,-1 7 0 0,4-4 0 16,0 4 0-16,-4-3-13 0,4-1-2 0,0 4-1 0,0 6 0 16,0 0-13-16,7 0 0 0,0 0 0 0,-3 0-10 15,-1 0 10-15,-3 3 0 0,4 0-9 16,-1 7 9-16,-3 5-8 0,3 1 8 0,1 0-10 0,-1-1 10 16,1-2 0-16,-1 9 0 15,-3-10 0-15,0 10 0 0,4 0 0 0,-1 3 0 16,1-3 0-16,-4 7 0 0,0-7 0 0,3 3 0 0,-3-3 0 15,3-4 0-15,1-2 8 0,-1 6-8 0,-3-6 0 0,7-1 0 16,0-8 0-16,0 5 0 0,0-6 0 0,0-6 0 16,4 10 0-16,-4-10 0 0,0 0 8 0,10 0-8 15,-2 0 18-15,-1 0 0 0,0-16 0 16,3 13 0-16,1-6-2 0,3-4-1 0,-4 1 0 0,5-4 0 16,-5-3-7-16,4 3-8 0,0-15 11 0,-3 18-11 15,-4-2 8-15,0-7-8 0,0-3 0 0,0 0 0 16,0 3 0-16,0 3 8 0,-3-3-8 0,3 9 0 15,-4 1 8-15,4-10-8 0,-7 16 0 0,4-1 0 16,-4-5 9-16,0 12-9 0,0-3 0 0,0 3 9 0,0 0-9 16,0 0 0-16,0 0 0 0,0 0 0 0,0 0 0 0,0 0 0 15,0 0 0-15,4 3 0 0,-4 9-13 0,3-5 5 16,-3-1 8-16,4 6-13 16,-1-8 13-16,-3 2 0 0,4 3 0 0,-1 1-9 0,1-4 9 0,-1 6 0 15,1-2 0-15,-4 2 0 0,7 1 0 0,-4-4 0 16,-3 4 0-16,4-1 0 0,-1 1 0 0,1 0 0 15,-4-4 0-15,3 0 0 0,-3 1 0 0,4-4 0 16,-4-6 0-16,4 9 0 0,-1-2 0 0,1-1 0 16,-4-6 0-16,3 13 0 0,1-13 0 15,-4 0 0-15,0 0 0 0,3 9 0 0,1 0-9 0,-4-9 9 0,0 0-10 16,7 0 10 0,0 0-102-16,0 0-14 0,0 4-4 0,0-4 0 15,0 0-72-15,4-4-16 0,-4 4-2 0</inkml:trace>
  <inkml:trace contextRef="#ctx0" brushRef="#br0" timeOffset="2152.577">11469 2278 1249 0,'0'0'27'0,"0"0"5"0,0 0 2 0,0 0 2 0,0 0-28 0,0 0-8 0,0 0 0 0,0 0 0 15,0 0 70-15,0 0 13 0,0 0 2 0,0 0 1 16,0 0-18-16,0 0-3 0,0 0-1 0,0 0 0 16,0 10-22-16,0-10-5 0,0 0-1 0,0 0 0 0,0 0-27 0,0 0-9 15,0 0 0-15,0 0 0 0,0 0 0 0,3 6 0 16,1 3 0-16,-1 1 0 0,1-1 0 0,-1-3 0 15,1 4 0-15,0-1 0 0,-1 1 0 0,1-4 0 16,-4-6 0-16,0 9 0 0,0-9 0 0,0 10 0 16,0-10 8-16,0 6-8 0,0 7 25 15,0-10 2-15,0-3 0 0,0 6 0 0,0-6 28 0,0 0 5 16,0 0 2-16,0 0 0 0,0 0-26 0,0 0-6 0,-11 6-1 16,11-6 0-16,0 0 4 0,-7 0 1 0,0-6 0 0,0 6 0 15,0-3-26-15,3-3-8 16,-3-7 0-16,0 7 0 0,4-4 0 0,-1 1 0 0,1-4 0 15,-1 1 0-15,4-4 0 0,0 0 0 0,0 4 0 0,0-1 0 16,4 1-11-16,-4 2-5 0,3-8-2 0,1-1 0 16,3 13 18-16,0-13-10 0,-4 6 10 0,4-2-8 15,4 2 8-15,-4 4 0 0,4-1-9 0,-1-2 9 16,4 5-9-16,0 1 9 0,0 6-12 0,1-6 12 16,-5 3-12-16,1 3 4 0,3 9 8 0,-4-6-13 15,4 3 13-15,1 1 0 0,-8-7-10 0,3 12 10 16,-3 4 0-16,4 0 0 0,-4-7 0 0,0-3 0 15,0-6 0-15,-3 10 0 0,-1-1 0 0,1 1 0 16,-1-4 0-16,-3 0 0 0,0-6 0 0,0 0 0 0,4 6 0 16,-4-6 0-16,0 0 0 0,0 0 8 0,0 0-8 15,0 0 0-15,0 0 0 0,3 0 0 0,4 7-10 16,-3-1-4-16,-1 0-1 0,4 0 0 16,-3-2-59-16,3 2-12 0,0 3-2 0,0-6-1 15,0 10-143-15,0 6-28 0</inkml:trace>
  <inkml:trace contextRef="#ctx0" brushRef="#br0" timeOffset="2775.16">12090 1811 702 0,'-4'-3'15'0,"4"0"3"0,4-13 1 0,-4 7 1 0,0-10-20 0,0 6 0 0,0 1 0 0,-4-7 0 0,4 3 48 0,-3 1 4 16,3 5 2-16,-4-2 0 0,4 5 19 0,0-5 4 16,-3 9 1-16,-1 0 0 15,4-4 6-15,0 7 2 0,0 0 0 0,0 0 0 0,0 0-22 0,0 0-5 16,0 0-1-16,-11 7 0 16,11-7-25-16,-3 6-5 0,-4 6 0 0,3-5-1 0,-3-1-19 0,4 10-8 15,-1-1 8-15,1-5-8 0,-1 5 28 0,4-2 1 16,0-1 0-16,0 7 0 0,-3-9 3 0,3 2 0 15,0-6 0-15,0 4 0 0,0 6-4 0,0-10 0 16,0 6 0-16,0-2 0 0,-4 5-19 0,4 1-9 16,0-6 8-16,0 2-8 0,0 10 29 0,4-9 1 15,-4-1 0-15,0 10 0 0,-4-9-30 0,1 9 0 16,3-4 0-16,0 1-10 0,0 6 10 0,0-3 0 0,-4-3 0 16,4 6 8-16,0 3-8 0,0 4 0 15,0-1 0-15,0 0 0 0,0 4 9 0,0-1 1 0,0 1 0 0,0 3 0 16,-3-10-10-16,3 0 0 0,3 3 0 15,-3-6 0-15,0-9 12 0,-3 12 0 0,3-15 0 0,0-1 0 16,0-2-3-16,0-4 0 0,0-6 0 0,0 0 0 16,0 0-9-16,0 0 0 0,0 0 9 0,0 0-9 15,0 0 0-15,0 0-18 16,0 0 3-16,0-6 1 16,3-10-88-16,-3 4-18 0,4 5-3 0,-1-8-1 15,1 2-70-15,-4 1-14 0,7-13-4 0,-4 3 0 0</inkml:trace>
  <inkml:trace contextRef="#ctx0" brushRef="#br0" timeOffset="3136.305">11800 2081 1564 0,'0'0'44'15,"0"0"10"-15,0 0-43 0,0 0-11 0,0 0 0 0,0 0 0 0,0 0 40 0,0 0 7 16,0 0 1-16,0 0 0 0,-3 12 0 0,3-12 1 16,0 0 0-16,0 0 0 0,0 0 2 0,0 0 0 0,0 0 0 0,3 0 0 15,8 0-27-15,0 0-4 16,-1-12-2-16,4 12 0 0,4 0-18 0,0 0 0 0,-1 0 0 15,4 0 0-15,4 6 0 0,-4-6 0 0,4-6 0 0,0 12 0 16,-1 0 0-16,1-6 0 0,-4 0 0 16,4 10 0-1,-4-7-28-15,-3 3-2 0,3-3-1 0,-4 0 0 16,-2 7-33-16,2-1-6 0,-3-9-2 0,0 10 0 16,1-7-103-16,-1 3-21 0</inkml:trace>
  <inkml:trace contextRef="#ctx0" brushRef="#br0" timeOffset="4182.359">13099 2322 1396 0,'0'0'31'0,"-7"-6"6"0,0 3 2 0,3-4 0 0,-3-5-31 0,3 9-8 0,1-7 0 0,-4 7 0 16,0-6 92-16,0 3 18 0,0 2 3 0,3-8 1 15,-3 9-66-15,7-7-14 0,0 10-2 0,0 0-1 16,0 0-2-16,0 0 0 0,-3 0 0 0,3 0 0 16,0 0-29-16,0 0 8 0,0 0-8 0,3 13 0 15,1 3 0-15,-1-1 0 0,1 1 0 0,-1 12 0 0,4-3-10 0,-3 0-2 16,-1 7 0-16,-3-1 0 0,4 4 12 16,-1-1 9-16,1 1-1 0,-1-1-8 15,1 4 25-15,-1 6-1 0,1-1-1 0,0-2 0 0,-1 3 5 0,1-3 2 16,-1-7 0-16,1 1 0 15,-1-4-7-15,-3-3-2 0,4 1 0 0,-1-10 0 0,1 9-8 0,-1-9-1 16,-3 2-1-16,4-8 0 16,-4 6-11-16,0-10 0 0,0 1 9 0,3-1-9 0,-3-3 12 0,0-6-3 15,0 0 0-15,0 0 0 0,0 0 21 0,0 0 4 16,0 0 1-16,0 0 0 0,-7-6 4 0,-3-3 1 16,3-1 0-16,0 1 0 0,-4-10-28 0,4 6-4 15,-4 1-8-15,4-4 11 0,0 1-11 0,0 2 0 16,-3-6 0-16,3 4 0 0,-4-4-16 0,4 0 5 0,0 3 1 15,3-3 0-15,1 7 10 0,-1-10 0 0,-3-3 0 0,4 3 0 16,3-3 0-16,-4 3 0 0,8-6 0 0,-4 3 0 16,3-7 0-16,-3 7 0 15,4-3 0-15,-1 0 0 0,1 3 0 0,-1-4 0 0,1-2 0 0,-1 0-8 16,4-7 8-16,1 10 0 0,-1-7 0 0,-4 1 0 16,8 2 0-16,-4 7-13 0,3 0 5 0,-3-6 8 15,0 18 0-15,0-2 0 0,1-4 0 0,2 3 0 16,-3 7 0-16,0-4 0 0,4 7-11 0,-4 0 11 15,-7 6-12-15,7-3 4 0,0 3 0 0,0 3 0 16,0-3-7-16,4 6-1 0,-4-6 0 0,3 3 0 16,1 3 3-16,-1 1 0 0,5-4 0 0,-1 3 0 15,0 0 13-15,-4 1 0 0,1-4-10 0,3 0 10 16,-3 0 0-16,3 3-9 0,-7 1 9 0,3-1 0 16,1 6 0-16,0-5 0 0,-1-1 0 0,-3-6 0 0,-3 12 0 0,3-8 0 15,-7 2 0-15,3 3 0 0,-3-6-11 0,0 10 11 16,-3-1-10-16,-1 4 10 0,-6-10 0 15,-1 13 0-15,1-9 0 0,-1-4 0 0,0 13 10 0,-3-13-10 16,4 7 8-16,-8-10-8 0,4 3 10 0,-7 0-10 16,3 1 12-16,0-7-12 0,-3 12 11 0,7-12-11 15,-3 0 10-15,2 0-10 0,1 0 0 0,0 0 0 16,4 0 0-16,-1-6 0 0,4 6-14 0,0-6-9 16,0 2-1-16,3 1-1 15,4 3-27-15,0 0-6 0,-3-6-1 0,3 6 0 16,-4-3-18-16,4 3-4 0,0 0-1 0,0 0 0 15,0 0-25-15,0 0-5 0,4-6 0 0,-4 6-601 0</inkml:trace>
  <inkml:trace contextRef="#ctx0" brushRef="#br0" timeOffset="4614.564">13564 2162 1067 0,'0'0'30'0,"0"0"7"0,0 0-29 0,0 0-8 0,0 0 0 0,0 0 0 0,0 0 69 0,0 0 13 16,0 0 2-16,0 0 1 0,0 0-35 0,0 0-7 16,0 0-2-16,0 0 0 15,0 0 4-15,-7 10 1 0,4 2 0 0,3 1 0 0,-4 6-30 0,1-13-5 16,-1 6-2-16,4 1 0 0,-3 9 19 0,3-10 3 16,0 10 1-16,0-9 0 0,-4 6-22 0,4 3-10 15,0-4 10-15,4 1-10 0,-8 3 0 0,4-3 8 0,0 3-8 16,0 0 0-16,0-3 0 0,0 0 0 15,0-7 0-15,0 1 0 0,-3 2 0 0,3-8 0 0,0 5 0 0,0-6 9 16,0-6-9-16,0 0 0 0,0 0 9 0,0 0-9 16,0 0-14-16,0 0-7 0,0 0-2 0,-4-9-507 31,1-4-102-31</inkml:trace>
  <inkml:trace contextRef="#ctx0" brushRef="#br0" timeOffset="4906.927">13557 1846 1414 0,'0'0'40'0,"-7"0"9"0,0 12-39 0,4-12-10 0,3 0 0 0,-7 0 0 0,7 0 65 0,-11 9 11 16,7-5 3-16,-3-1 0 0,0 6-25 0,0-6-5 15,7-3-1-15,0 0 0 0,-7 7-36 0,7-7-12 16,0 0 8-16,0 0-8 0,0 0 0 0,0 0-16 16,0 0 4-16,0 0 0 15,0 0-188-15,7-7-36 0,7-12-8 0,-3 10-2 0</inkml:trace>
  <inkml:trace contextRef="#ctx0" brushRef="#br0" timeOffset="5680.279">14048 2009 1146 0,'0'0'32'0,"0"0"8"0,0 0-32 0,0 0-8 0,0 15 0 0,0-12 0 0,0-3 77 0,0 0 15 16,0 0 2-16,0 0 1 0,0 0-24 0,0 0-5 15,0 0-1-15,0 0 0 0,0 0-10 0,-4 7-3 16,4-7 0-16,-7 0 0 0,0 9-6 0,0-6-2 15,0-3 0-15,0 6 0 0,-4 1-28 0,4 2-7 16,-3 1-1-16,3-7 0 16,-4 3 4-16,0-6 0 0,1 6 0 0,-4-6 0 0,7 0-12 0,-4 10 12 15,0-10-12-15,4 3 12 0,7-3-12 0,-10 9 8 16,3-3-8-16,0 1 8 0,0 5-8 0,0-2 8 16,0-1-8-16,-1 1 8 0,5 2-8 0,3-12 0 15,0 0 0-15,-7 3 0 0,3 7 0 0,1-1 0 16,-1 4 0-16,4-13 0 0,0 0 0 0,0 0 0 0,0 0 0 15,0 0 8-15,0 0-8 0,0 0 0 0,0 0 0 16,0 0 0-16,0 0 0 0,0 0 8 0,0 0-8 16,0 0 8-16,0 0-8 0,0 0 0 0,-3 3 0 0,3-3 0 15,0 9-9-15,0-9 9 0,0 0-12 0,0 0 12 16,0 6-10-16,0-6 10 0,0 0-8 16,0 0 8-16,3 7 0 0,1-1 0 0,-4 6 0 0,0-12 0 15,3 4 0-15,-3-4 0 0,0 0 0 16,7 0 8-16,0 0-8 0,-3-4 8 0,-4-8-8 0,0 12 8 15,7 6-8-15,-3 0 0 16,-4-6 0-16,7 4 0 0,0 2 8 0,0-6 0 0,0 9 0 0,0-6 0 16,0-3-8-16,0 0 0 0,-3 7 0 0,3-4 0 15,-4 0 0-15,4-3 0 0,-3 0 0 0,3 9 0 16,-4-6 0-16,-3-3 0 0,0 0 0 0,7 7 0 16,-3-4 0-16,3 6 0 0,-4-6 0 0,1 7 0 15,-1-1 0-15,1 1 0 0,-4-7 0 0,0 6 0 0,0 4 0 16,0-10 0-16,0 6 0 0,0-2 0 0,-4-1 16 15,4 3 3-15,-7-2 0 0,4-1 0 0,-1 0-19 0,1 3-11 16,-4-2 2-16,0-1 0 16,0 0 9-16,0 1 0 0,0-7 8 0,0 9-8 0,-4-9 8 0,4 3-8 15,-4 3 10-15,4-2-10 0,4-1 8 0,-4 3-8 16,0-6 0-16,0 0 0 0,7 0 0 0,-8 3 0 16,5-3 0-16,-4 9-10 15,0-9-18-15,3 0-4 0,-3 0-1 0,4 0 0 16,-4 0-25-16,3 0-5 0,1 0-1 0,-4-9 0 15,7 9-144-15,-4 0-30 0,4 0-6 0</inkml:trace>
  <inkml:trace contextRef="#ctx0" brushRef="#br0" timeOffset="49948.357">20186 1504 1407 0,'0'0'31'0,"0"0"6"0,0 0 2 0,0 0 1 0,0 0-32 0,0 0-8 16,0 0 0-16,0 0 0 0,0 0 113 0,0 0 22 15,0 0 4-15,-7 0 1 0,7 0-32 0,0 0-7 16,-4 0-1-16,-3 0 0 0,0 0-33 0,0 0-7 16,0 6-2-16,7-6 0 0,0 0-41 0,-10 0-8 0,-1 6-1 0,4-6-8 15,7 0 8-15,-11 0-8 16,1 0 0-16,-4 0 0 0,3 0 0 0,0 0 8 0,1 10-8 0,-1-10 0 15,4-10 8-15,-3 10-8 0,-1 10 0 0,0-7 0 16,4-3 13-16,0 6-4 0,-3-3-1 16,-1 3 0-16,1 1 9 0,-1 2 2 0,4 1 0 0,-4 2 0 15,1 4-19-15,-1 3 10 16,-3 3-10-16,4-4 8 0,-1 11-8 0,0-11 0 0,1 8 0 0,-1-8 8 16,1 4-8-16,3-6 0 0,0 3 0 0,-1-7 0 15,5-2 0-15,-1 2 0 0,1 7 0 0,-1-10 0 16,1-9 0-16,3 0 0 0,0 0 0 0,0 0 0 15,0 0 0-15,0 0 0 0,0 0 0 0,0 0 0 16,0 0 0-16,0 0 0 0,7 4 0 0,3-1 0 16,-2 6-9-16,2-6 9 0,1 4 0 0,-1 2 0 15,1-6 0-15,-1 7 0 0,1-4 0 0,0 3 0 16,-1-3 0-16,-3-2 0 0,4 2 0 0,-4-3 0 0,3 0 0 16,1 3 0-16,-7-2 0 0,3-1 0 15,0 3 0-15,0-6 0 0,-4 0 0 0,4 3 0 0,0-3 0 0,0 0 0 16,-3 0 0-16,7 0 0 0,-1-3 0 0,1 6 0 15,-1 3 0-15,4-2 0 0,-3-8 0 0,0 4 0 16,-1 0 0-16,4 0 0 0,-3 4 0 0,3-4 0 16,0 0 0-16,0 3 0 15,0 9 0-15,-3-2 0 0,-1-1 0 0,1 0 0 0,0 4 0 0,-1-1 0 16,-3 4 0-16,4-10 9 0,-4 13-9 0,-4-9 8 16,1 5-8-16,-1 4 8 0,-3-6-8 0,0-1 12 0,-3 1-12 15,-1-1 12-15,-3 1 6 0,0 3 2 16,-3-10 0-16,-1 6 0 0,-6 1 6 0,2 3 2 0,-2-1 0 0,-1-2 0 15,-3-1-9-15,-4 1-2 16,1-4 0-16,2 1 0 0,8-4-8 0,-3 3-1 0,3-2-8 0,-4-7 12 16,7 3-12-16,-3 0 0 15,0-6 0-15,4 3 0 0,2 0 0 0,-2-3-16 0,-1 3 3 0,1 0 1 32,-1 0-19-32,4 0-3 0,0-7-1 0,0 4 0 15,0-3-7-15,7 6-2 0,0 0 0 0,0-6 0 16,-4-1-16-16,1 1-4 0,3 0-1 0,0-7 0 0,0 1-109 15,3 2-22-15,1-2-4 0,3 12-656 0</inkml:trace>
  <inkml:trace contextRef="#ctx0" brushRef="#br0" timeOffset="50684.94">20648 1761 1235 0,'0'0'35'0,"0"0"8"0,-7 3-35 0,0 3-8 0,7-6 0 0,0 0 0 16,-11 3 123-16,4 4 22 0,0-1 5 0,0 0 1 15,7-6-43-15,-7 13-9 16,-3-10-2-16,3 0 0 0,-1 3-35 0,-2 1-7 0,3-7-2 0,0 3 0 16,7-3-22-16,-7 6-5 0,0 0-1 0,0 1 0 15,3 5-12-15,-3-3-2 0,0 7-1 0,0-6 0 16,3 2-10-16,-3 10 8 0,0-3-8 0,0 0 8 15,0 3-8-15,4 6 0 0,-1-9 9 0,-3 6-9 16,4 3 9-16,-5-3-9 0,5 3 12 0,-1-6-12 16,1 3 14-16,-1-3-4 0,4 3-1 0,-3 0 0 15,3-6 4-15,0-3 1 0,0 6 0 0,0-10 0 16,0 1-2-16,0 3 0 0,0-13 0 0,0 6 0 16,0-9-4-16,0 0-8 0,0 0 11 0,0 0-11 15,0 0 14-15,0 0-4 0,7-6-1 0,0 0 0 16,4-4-9-16,-4-2-9 0,3-1 9 0,-3-6-13 0,0 7 33 0,4-10 8 15,-4 0 0-15,3 3 1 0,1-3-29 0,-4 0 8 16,4 0-8-16,-4 0 0 16,0 7 0-16,0-4 0 0,0 0 8 0,-4 0-8 15,1 3-23-15,0-2-7 0,-4 8-2 0,0-5 0 16,0 2 32-16,0 4 8 0,0-4 1 0,0 10 0 0,-4-10-9 0,4 7-16 16,0 3 4-16,0 3 1 0,0 0 11 0,0 0 0 15,-7-3 0-15,3-7 0 0,4 10 0 0,0 0 0 16,0 0 0-16,0 0 0 0,0 0 0 0,0 0 0 15,0 0 0-15,0 0 0 0,0 0-11 0,-3 10 11 0,-1-4-13 0,4 7 5 16,4 2 8-16,-4-8 0 16,0 11 0-16,3-5-8 0,4 3 8 0,-7 2 0 0,4-2 0 0,-4 9 0 15,4-3 0-15,-1 0 0 0,1 0 0 0,-1 0-8 16,1 0 8-16,3-3 0 0,-4 6 0 0,4-3 0 16,0 0 0-16,0 0 0 0,0-7 0 0,1 4 0 15,-1-6 0-15,0-4-12 0,0-3 12 0,3 4-12 31,1-1-41-31,-1-2-9 0,5-7-2 0,-1-7 0 16,0 1-124-16,0 3-26 0,7-10-5 0</inkml:trace>
  <inkml:trace contextRef="#ctx0" brushRef="#br0" timeOffset="51218.368">20916 1432 1184 0,'-7'-22'26'0,"7"22"6"0,-3-3 0 0,-4-1 1 0,0-5-33 15,3 3 0-15,0-7 0 0,4 13 0 0,0 0 73 0,-7-3 8 16,7 3 2-16,0 0 0 0,-3-3-27 0,3 3-4 16,0 0-2-16,0 0 0 0,-4-10 9 0,4 10 1 0,-3 13 1 0,-1 9 0 15,4-13-17-15,4 10-3 0,-4 0-1 0,0 3 0 16,3-3 5-16,1 3 1 0,3 0 0 0,-4 3 0 16,5-3 9-16,-5 9 1 0,1-3 1 0,-4-3 0 15,7 10-18-15,-7-1-4 0,3 1-1 0,-3-4 0 16,7-12-10-16,-3 9-3 15,-1 0 0-15,1-2 0 0,-1-4-7 0,-3 9-2 0,7-6 0 0,-3 3 0 16,-1 0 1-16,-3 4 0 0,4-10 0 0,-4 12 0 16,7-2 0-16,-3-7 0 0,-4-3 0 0,3 0 0 15,1-4-4-15,-4 11-1 0,0-11 0 0,0 4 0 16,3 0-8-16,-3-6 0 0,0 0 9 0,0-4-9 16,0 1 0-16,0-1 8 0,0-2-8 0,0-4 0 15,0-6 0-15,0 0 0 0,0 0 0 0,0 0-12 16,0 0-30-16,0 0-6 0,0 0-2 0,0 0 0 15,0-6-100-15,0-10-20 0,4 3-4 0,-1-5-486 16,1-1-96-16</inkml:trace>
  <inkml:trace contextRef="#ctx0" brushRef="#br0" timeOffset="51834.137">21177 2059 910 0,'4'0'20'0,"-1"0"4"0,-3 0 0 0,0-13 3 0,-3 10-27 0,-1-6 0 0,1 2 0 0,3 4 0 16,-4-6 48-16,4 9 5 0,-3-6 1 0,3 6 0 16,0 0 8-16,0 0 2 0,0 0 0 0,0 0 0 15,0 0 18-15,0 0 4 0,0 0 1 0,0 0 0 16,0 0-15-16,0 0-2 15,0 0-1-15,3 9 0 0,1 0-10 0,-1-2-3 0,1 2 0 0,-1-6 0 16,1-3-10-16,-1 6-2 0,4 4-1 0,0-4 0 16,1-3-7-16,-1 0-2 0,0 1 0 0,3-1 0 15,1 3-10-15,3 0-1 0,-4-6-1 0,5 0 0 16,-5 0-6-16,1 0-2 0,-1-6 0 0,1 0 0 16,-4 6-5-16,0 0-1 0,0-7 0 0,0 1 0 15,-3 0 2-15,3 3 0 0,-4-13 0 0,1 7 0 16,-1 2-2-16,-3-2-8 0,4-4 12 0,-4-5-4 15,0 11-8-15,0-8 10 0,-4 2-10 0,4 7 10 0,-7-10-10 0,4 7 0 16,-1-7 9-16,1 4-9 16,-4 2 8-16,3 1-8 0,-3 2 8 0,0 7-8 0,-4-9 0 0,4 9 9 15,-3-6-9-15,-1 6 0 0,1-6 8 0,-1 6-8 16,0 6 0-16,-3-6 0 0,0 6 0 0,0-6 0 16,0 0 0-16,0 9 0 0,-4-2-13 0,4 2 0 15,-3 1 0-15,6 2 0 0,0 4 13 0,1-1 0 16,3-2 0-16,0 3 0 0,0 3 0 0,3-4 0 15,4 1 0-15,0 0-9 0,0-1 9 0,0 1 0 16,0-4 0-16,4 7 0 0,-1-9 0 0,1 2 0 16,3 1 10-16,-4-4-10 0,8 4 0 15,-1-4 0-15,5 4 0 0,-5-1 0 0,4 1 0 0,0-1-8 0,0 1 8 16,1-1 0-16,-1 1 0 0,0 9 0 16,3-10 0-16,1 1 9 0,-7 9-9 0,6-10 0 0,-3 10 0 0,4-9 0 15,-4 9-15-15,4-3 2 16,-1 0 0-16,-2 2 0 15,2-8-21-15,1 12-4 0,-1-6-1 0,1-3 0 16,0-4-30-16,-4 1-7 0,7 2 0 0,-3-12-1 16,-1 1-99-16,4 2-20 0,1-6-4 0</inkml:trace>
  <inkml:trace contextRef="#ctx0" brushRef="#br0" timeOffset="52737.839">23830 1798 1875 0,'0'0'41'0,"0"0"9"0,-7-3 2 0,4 0 0 0,-1 0-41 0,4 3-11 0,-7-3 0 0,0 0 0 16,0 0 52-16,0 3 8 0,-4 0 1 0,1-7 1 15,-1 4-17-15,0 3-3 0,-3 10-1 0,0-10 0 16,-3 0-15-16,3 0-3 0,-4 6-1 0,0 0 0 15,1-3 9-15,-1 7 1 0,0-4 1 0,1 7 0 16,-5-7-10-16,5 3-3 0,-1-9 0 0,1 7 0 16,2 5-8-16,1 4-1 0,0-7-1 0,0 1 0 15,4 2-10-15,3 1 0 0,-1-4 0 0,5 4 8 0,-4-1-8 0,3-2 0 16,1-1 0-16,3-9 0 0,0 3 0 16,-4 3 0-16,4 1 0 0,0-7 0 0,0 0 0 15,4 9 0-15,-4 10 0 0,3-16 0 0,1-6 0 0,3 3 0 16,-4 0 0-16,5 0 0 15,2-6 0-15,1 6 0 0,-1-4-9 0,1 4 9 0,-1 0 0 0,5 4 0 16,2-4 0-16,-3 6 0 0,0-3 0 0,0 3 0 16,4-3 0-16,-4 1 0 0,0-1 0 0,4 3 0 15,-4 0 0-15,0 7 9 0,0-4-9 0,0-3 0 16,-3 1 0-16,0 5 0 0,-1-2 0 0,1-1 0 16,-4-3 0-16,0 4 0 0,0-1 0 0,-4 1 0 15,5-10 0-15,-1 9 0 0,0-6 0 0,-7-3 0 16,0 0 0-16,3 3 0 0,4 4 0 0,-7-7 0 15,4 6 0-15,-4 0 0 0,3 0 0 0,-3 4 8 16,0-10-8-16,0 9 8 0,0 1-8 0,0-4 10 16,0-6-10-16,-3 12 10 0,-1 1-10 0,1-1 0 0,-1-2 0 15,1 2 8-15,-4 1-8 0,3-1 0 0,-3-2 0 0,3-1 8 16,1 1-8-16,-4-4 10 16,0 3-10-16,-4-2 10 0,4-7 13 0,-3 3 2 0,-1-3 1 15,0-3 0-15,-3-4-26 0,0 4 0 0,-3-3 0 0,-1-7 0 16,-3 13 12-16,0-6-4 0,3 0 0 0,0 3 0 15,1 3-8-15,3-7-11 0,-1-5 3 16,1 9 0-16,4 0-36 0,-1-4-6 16,4 7-2-16,0-3 0 15,7 3-86-15,0 0-18 0,-7 0-3 0,7 0-494 0,0 0-99 0</inkml:trace>
  <inkml:trace contextRef="#ctx0" brushRef="#br0" timeOffset="53448.776">24151 2147 1591 0,'0'0'35'0,"0"0"7"0,0 0 2 0,0 0 0 0,0 0-35 16,0 0-9-16,0-7 0 0,0 4 0 0,0-6 64 0,-3 2 10 0,-1 1 2 0,-3 3 1 16,4-3-28-16,-5 3-5 15,1 3-2-15,-3 0 0 0,-1-10-13 0,4 10-2 0,-3-12-1 0,-1 5 0 16,-3 4 11-16,3 0 3 0,1-3 0 0,-4 6 0 15,3 0-5-15,0 0-1 0,1 0 0 16,-1 6 0-16,11-6-3 0,-7 0-1 0,7 0 0 0,-10 0 0 16,10 0-16-16,-11 3-3 0,1 7-1 0,2 2 0 15,1 1-2-15,0-4 0 0,4 1 0 0,-1 2 0 16,1 1-8-16,3-1 0 0,-4 7 0 0,4-13 8 16,0 10-8-16,-3-3 0 15,3-7 0-15,0 6 0 0,0-5 0 0,3-1 0 0,1 6 0 16,-4-8 0-16,3 2 0 0,1 3 0 0,3-6 0 15,0 7 0-15,-4-7 0 0,8-3 0 0,0 9 0 0,-1-9-11 16,4 10 11-16,0-10-8 0,1 0 8 0,-1-7-8 16,3 7 8-16,-3-3 0 0,4 3 0 0,-4-9 0 15,0 9 0-15,-3 0 0 0,-1-3 0 0,-3-7 0 16,4-2 0-16,-4 12 11 0,-7 0-3 0,0 0 0 16,4-10 1-16,-1-2 0 0,-3 6 0 0,0-1 0 15,0-8 14-15,-3 2 2 0,-1 4 1 0,1-1 0 0,-1 7-7 16,-3-6-2-16,0-1 0 0,3 4 0 15,4 6-17-15,0 0 10 0,-3-3-10 0,3-3 8 0,-4 3-8 16,4-4 0-16,0 7 0 0,0 0 0 0,0 0 0 0,0 0 0 16,0 0 0-16,0 0-11 0,0 0 3 0,7 7 0 15,-7-7 0-15,4 9 0 0,3-3-6 0,0 7-1 16,0-4 0-16,0 4 0 0,0-1 1 0,-3 1 0 16,-1-1 0-16,4 13 0 0,0-6 14 0,-3-3-11 15,3-7 11-15,0 1-10 0,-3-7 10 0,-1 3 0 0,-3-6-9 0,7 3 9 31,0-3-92-31,0 0-13 0,0 0-3 0,4-3-932 0</inkml:trace>
  <inkml:trace contextRef="#ctx0" brushRef="#br0" timeOffset="53902.152">24416 1350 1602 0,'-7'-9'35'0,"3"2"7"0,1 1 2 0,-1-6 1 0,1 12-36 0,-1-7-9 0,-3 4 0 0,7 3 0 0,0 0 105 0,-7 3 19 0,0 4 4 0,0 5 1 15,3 1-66-15,-3 5-14 0,4 8-2 0,3-8-1 16,-4 7-9-16,4-6-1 0,0 3-1 0,0 3 0 16,4-9 1-16,-4 9 0 0,3 3 0 0,1 7 0 15,-1-1-17-15,1 4-3 0,3-4-1 0,0 1 0 16,0 6 0-16,0-10 0 16,0 0 0-16,0 4 0 0,4-1 15 0,-4 4 3 0,0-7 1 0,0 4 0 15,4-10-12-15,-4 3-2 0,0-3-1 16,0 3 0-16,-4 1-5 0,1 2-1 0,3-12 0 15,-4 3 0-15,4 3-13 0,-3-3 0 0,-1-3 0 0,1-1 0 16,3-2 0-16,-3-3 0 16,-1-1 0-16,1-2 0 0,-1-4 0 0,1 3 0 0,-4-9 0 0,0 0 0 15,0 0-28 1,0 0-1-16,0 0-1 0,0 0 0 16,0 0-94-16,0 0-20 0,-4-9-3 0,4 3-1 0,4-4-62 0,-4-2-13 15,-4-17-2-15,-3 14-1 0</inkml:trace>
  <inkml:trace contextRef="#ctx0" brushRef="#br0" timeOffset="54521.231">24649 2040 1918 0,'0'0'42'0,"0"0"9"0,0 0 1 0,0 0 3 0,0 0-44 0,0 0-11 0,0 0 0 16,0 0 0-16,0 0 79 0,0 0 13 0,0 0 4 0,0 0 0 15,-7 6-52-15,7-6-9 0,0 0-3 0,0 0 0 16,0 0-20-16,0 0-12 16,0 0 12-16,10 0-12 0,1 0 20 0,-1 6-2 0,1 1-1 0,3-7 0 15,-3-7 2-15,3 1 0 0,3-6 0 16,1 9 0-16,-4-4-9 0,0 7-2 0,0-9 0 0,4 3 0 15,-4 2-8-15,4-2 8 16,-4 3-8-16,0-6 8 0,-4 9 0 0,5-3-8 16,-5-1 12-16,1 4-4 0,-4-6-8 0,0 3 0 15,0 3 0-15,-4-6 0 0,1 6 30 0,-4-7 1 0,0 1 0 0,0 3 0 16,0 3-15-16,-4-3-4 0,-3-3 0 0,4 2 0 16,-4-5-4-16,3 0-8 0,-6 2 11 0,-1 1-11 15,1 3 9-15,-1-6-9 0,-3 9 0 0,0-10 9 16,0 4-9-16,-1 0 0 0,1 2 0 0,-3 4 0 15,3 0 0-15,-4 0 0 0,7 0 0 0,-3 0-11 0,4 4 11 16,-1-1-10-16,1 6 10 0,3-9-10 0,-1 10 10 16,1-1 0-16,4-6-9 0,-1 13 9 0,4-1-12 0,-3-5 1 15,6 2 1-15,1 1 0 0,-4-4 10 0,0-2 0 16,0-7-9-16,3 12 9 0,1 4 0 0,3 0 0 16,-3-4 0-16,3 4 0 0,-4-1 0 0,4 4 0 15,0-6 0-15,0 2 0 0,0 4 0 0,0-3 0 16,0-3 0-16,4 2 0 0,0 1 0 0,-4 0 0 15,0-10 0-15,3 6 0 0,1 1 0 0,-1 3 0 16,1-10 0-16,0-6 0 0,6 12 0 16,-3 1 0-16,4-1 0 0,-4-2 0 15,4-4-27-15,-4-6-1 0,7-6 0 0,-7 3 0 16,4-4-88-16,-1-5-19 0,5-1-3 0,-5 1-549 0,1-10-109 0</inkml:trace>
  <inkml:trace contextRef="#ctx0" brushRef="#br0" timeOffset="54875.398">24970 1642 1663 0,'0'0'36'0,"-7"-3"8"0,0 3 2 0,-1-7 1 0,1 4-38 0,0-6-9 0,0 6 0 0,0-4 0 0,0 4 42 0,4 0 6 16,-4-3 2-16,3 3 0 0,4 3-22 15,0 0-4-15,0 0 0 0,-3-7-1 0,-1 1-12 0,4 0-3 16,0 6 0-16,4-6 0 16,-1-1 10-16,4 4 2 0,0 3 0 0,4-9 0 0,-1 9-20 0,4-7 0 15,4 4 0-15,0 0 0 0,-4 0 0 0,0-6 0 16,4 9 0-16,-1-10 0 0,-3 4 25 0,4 0 2 15,0 3 0-15,-4-4 0 0,0-5-15 0,0-1-4 16,0 7 0-16,-3-3 0 0,3 2-8 0,-4-5 0 0,-3 5 0 16,0-11 0-16,1 11-8 0,-1-8-8 0,0-1 0 0,-4 7-1 31,4-4-34-31,-3 4-6 0,-4-4-2 0,3 1-526 0,1 5-106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7B2F8-F965-4947-B958-622363A2BCA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78A91-F006-44B0-9448-4194FBAC7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5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82716-7E2A-4190-B2B8-E4DBFCC25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00D00E-837F-4506-B0CC-634A88675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44FA2-FE4D-480C-90DB-0E40BEAB1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168C-BD15-4131-927F-F342E60BCA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B44BC-58BE-49FF-89A2-16E573E71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78D5F-6BFC-4A94-8A1C-A07DB947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2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404D5-F2AF-4417-B8C7-0D0254193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02A44-EF62-47E3-B473-F39A5ADAC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90744-6F5C-4510-AE5D-64E2EF7A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168C-BD15-4131-927F-F342E60BCA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1C98F-AA2C-45C7-8D6D-0EC24BE2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1570B-8FDD-41A1-BDEC-3A4D3259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9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7A4D15-48F4-47C8-9CA8-252A92FD6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38AAC-E92E-4F6A-8F4A-8D790BF25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6F399-BBBC-4D3B-AA96-647CD492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168C-BD15-4131-927F-F342E60BCA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EDFA0-C5FD-4DF6-BA7D-4905D67A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38EB-628F-432F-8797-E66E5D378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4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19C48-98E2-45AA-8CBF-ACFA3F47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DC7AA-E08D-498D-867F-08A3B3912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89F31-BD12-4288-A3DD-DE45D58A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168C-BD15-4131-927F-F342E60BCA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E39B9-3F51-408A-A7BC-3431F90AD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40E1C-16B8-4F80-981E-E2AC746D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7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0381-B6E5-40D4-95DB-C3D5829A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D01EF-E0AA-4531-8088-12DF2BA8D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26F16-674A-47F9-800F-FC1777BD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168C-BD15-4131-927F-F342E60BCA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C02DE-7991-4A7F-8630-DD263811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9232B-BDAA-4A6A-984A-FC60BCAF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5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F4345-DEA7-4799-9897-ACC7BAC5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8674E-C1DE-4612-9CEC-FA5FC854B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E4355-9410-46A7-A280-B8AD44ECC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7F0D2-C1B8-49AF-AB4A-389D544A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168C-BD15-4131-927F-F342E60BCA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95182-F3EF-4BDC-91A4-ED9C90665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0E0A1-70AD-49F0-8F17-9C13A07B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6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D015-72CD-4609-891A-C2F39FCA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B9F9E-E1F7-4320-B7CE-22C6BFCEE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9041F-F82E-40AB-B778-DE5733710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3B89C-8D53-40D1-9023-44BA4D5D0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0BB80B-C853-4517-80F7-DB55F93B7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59554A-B4D8-404B-9121-DAF78F217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168C-BD15-4131-927F-F342E60BCA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3ADD4B-64B8-4FDD-A4CB-ACD44FE31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05875-7804-41C2-BDFA-1F1C90CF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6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E4B9-2A8E-487F-8CCE-A081952C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75300B-AFAD-44F8-9580-44DFDA664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168C-BD15-4131-927F-F342E60BCA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24B6E-201F-44F4-8D07-B17B7B3D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A72C5-A810-4D1D-A05D-5D985F2A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4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015097-C0FE-44C9-8705-BF622B87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168C-BD15-4131-927F-F342E60BCA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75AA7E-86A9-45D9-BBA7-3FF486ADA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5B37D-FEB2-4385-81D9-98438C9E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4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0AB50-40F1-4573-8A95-2898A3CCF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26AAC-D026-46B7-A7C7-6E8FE4B84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F3571-ED86-4AD8-813E-57F1054C5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8A8ED-4854-4C35-86B7-40FA28AB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168C-BD15-4131-927F-F342E60BCA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5285F-73FB-4505-8411-36CC8B69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433C4-29B5-4ECC-A8B3-AEBBE05D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1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33D9-A7FC-4635-8624-6C787EDD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170E7-7EAF-4D23-8EC7-5FE4A94B3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665FE-3BD4-4168-8276-CEC61828D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B3822-A2D3-424A-A886-9EF3720C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168C-BD15-4131-927F-F342E60BCA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100E0-70E7-4EB2-A21E-2A575CAE8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438B0-EDD1-410A-839B-4F34C130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889C7-AADC-46D5-959F-55D5F17B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9EB06-88C3-40FD-8EA9-E2B7C3623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AF6C0-0F81-4A48-86EB-F4CC7CA4D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E168C-BD15-4131-927F-F342E60BCAC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F3C13-1775-4EEB-8C15-CD57A28A3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01E0F-60B7-4B3B-BB40-F2B2FA13E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9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7D55-A90F-40ED-B676-A3515AAD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24909-CD24-46A1-9E5D-78D367A84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err="1"/>
              <a:t>jeudi</a:t>
            </a:r>
            <a:r>
              <a:rPr lang="en-US" dirty="0"/>
              <a:t>, le </a:t>
            </a:r>
            <a:r>
              <a:rPr lang="en-US" dirty="0" err="1"/>
              <a:t>vingt</a:t>
            </a:r>
            <a:r>
              <a:rPr lang="en-US" dirty="0"/>
              <a:t>-cinq </a:t>
            </a:r>
            <a:r>
              <a:rPr lang="en-US" dirty="0" err="1"/>
              <a:t>avril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2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0A571-5FF1-49CA-AFB0-1D368DDD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1D5D-2F8B-4C8C-95EF-1E45698FC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337628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Quel est votre jeu olympique préféré? Pourquoi vous l’aimez?</a:t>
            </a:r>
          </a:p>
        </p:txBody>
      </p:sp>
    </p:spTree>
    <p:extLst>
      <p:ext uri="{BB962C8B-B14F-4D97-AF65-F5344CB8AC3E}">
        <p14:creationId xmlns:p14="http://schemas.microsoft.com/office/powerpoint/2010/main" val="16471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l’hippopotame</a:t>
            </a:r>
            <a:r>
              <a:rPr lang="en-US" dirty="0"/>
              <a:t> a </a:t>
            </a:r>
            <a:r>
              <a:rPr lang="en-US" dirty="0" err="1"/>
              <a:t>traversé</a:t>
            </a:r>
            <a:r>
              <a:rPr lang="en-US" dirty="0"/>
              <a:t> la rue?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95D024-A2BA-4AFB-B3B5-8624991C84A7}"/>
                  </a:ext>
                </a:extLst>
              </p14:cNvPr>
              <p14:cNvContentPartPr/>
              <p14:nvPr/>
            </p14:nvContentPartPr>
            <p14:xfrm>
              <a:off x="1338480" y="1883520"/>
              <a:ext cx="8737920" cy="1435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95D024-A2BA-4AFB-B3B5-8624991C84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9120" y="1874160"/>
                <a:ext cx="8756640" cy="145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944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7D55-A90F-40ED-B676-A3515AAD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24909-CD24-46A1-9E5D-78D367A84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err="1"/>
              <a:t>jeudi</a:t>
            </a:r>
            <a:r>
              <a:rPr lang="en-US" dirty="0"/>
              <a:t>, le </a:t>
            </a:r>
            <a:r>
              <a:rPr lang="en-US" dirty="0" err="1"/>
              <a:t>vingt</a:t>
            </a:r>
            <a:r>
              <a:rPr lang="en-US" dirty="0"/>
              <a:t>-cinq </a:t>
            </a:r>
            <a:r>
              <a:rPr lang="en-US" dirty="0" err="1"/>
              <a:t>avril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6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C8B5-8DD0-4FA5-A76E-19A20F707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The Olympians at the Stade de France in Saint-Denis in 2024 will run on a purple track.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4850D1-A347-49D9-9386-413EF9FF0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456" y="1825625"/>
            <a:ext cx="65310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2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DC04-676E-481A-8D38-6A83C030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La première représentation du spectacle de LCHS, </a:t>
            </a:r>
            <a:r>
              <a:rPr lang="fr-FR" sz="2800" b="1" i="1" dirty="0"/>
              <a:t>Anastasia</a:t>
            </a:r>
            <a:r>
              <a:rPr lang="fr-FR" sz="2800" b="1" dirty="0"/>
              <a:t>, se passe ce soir à dix-neuf heures.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E93046-D58B-4DB5-A74A-6DD91FE18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1135" y="1920751"/>
            <a:ext cx="6029184" cy="374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3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B629A-140F-4050-A018-392DB788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EB357-70CB-4276-8DF4-1DFBF7717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 </a:t>
            </a:r>
            <a:r>
              <a:rPr lang="en-US" dirty="0" err="1"/>
              <a:t>vocabulaire</a:t>
            </a:r>
            <a:r>
              <a:rPr lang="en-US" dirty="0"/>
              <a:t>  p. 380</a:t>
            </a:r>
          </a:p>
          <a:p>
            <a:pPr marL="0" indent="0" algn="ctr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qui </a:t>
            </a:r>
            <a:r>
              <a:rPr lang="en-US" dirty="0" err="1"/>
              <a:t>utilise</a:t>
            </a:r>
            <a:r>
              <a:rPr lang="en-US" dirty="0"/>
              <a:t> un mot de cinq des </a:t>
            </a:r>
            <a:r>
              <a:rPr lang="en-US" dirty="0" err="1"/>
              <a:t>boites</a:t>
            </a:r>
            <a:r>
              <a:rPr lang="en-US" dirty="0"/>
              <a:t> de page 380.</a:t>
            </a:r>
          </a:p>
          <a:p>
            <a:pPr marL="0" indent="0" algn="ctr">
              <a:buNone/>
            </a:pPr>
            <a:r>
              <a:rPr lang="en-US" dirty="0" err="1"/>
              <a:t>Faites</a:t>
            </a:r>
            <a:r>
              <a:rPr lang="en-US" dirty="0"/>
              <a:t> un charade pour </a:t>
            </a:r>
            <a:r>
              <a:rPr lang="en-US" dirty="0" err="1"/>
              <a:t>permettre</a:t>
            </a:r>
            <a:r>
              <a:rPr lang="en-US" dirty="0"/>
              <a:t> les </a:t>
            </a:r>
            <a:r>
              <a:rPr lang="en-US" dirty="0" err="1"/>
              <a:t>autres</a:t>
            </a:r>
            <a:r>
              <a:rPr lang="en-US" dirty="0"/>
              <a:t> de savoir </a:t>
            </a:r>
            <a:r>
              <a:rPr lang="en-US" dirty="0" err="1"/>
              <a:t>votre</a:t>
            </a:r>
            <a:r>
              <a:rPr lang="en-US" dirty="0"/>
              <a:t> phrase.</a:t>
            </a:r>
          </a:p>
        </p:txBody>
      </p:sp>
    </p:spTree>
    <p:extLst>
      <p:ext uri="{BB962C8B-B14F-4D97-AF65-F5344CB8AC3E}">
        <p14:creationId xmlns:p14="http://schemas.microsoft.com/office/powerpoint/2010/main" val="230416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C40E7-3DE8-494D-8B91-F33D0281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308A0-4D3A-443B-9B73-B8EA9AA25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err="1"/>
              <a:t>aérobique</a:t>
            </a:r>
            <a:r>
              <a:rPr lang="en-US" b="1" dirty="0"/>
              <a:t> alphabet</a:t>
            </a:r>
          </a:p>
        </p:txBody>
      </p:sp>
    </p:spTree>
    <p:extLst>
      <p:ext uri="{BB962C8B-B14F-4D97-AF65-F5344CB8AC3E}">
        <p14:creationId xmlns:p14="http://schemas.microsoft.com/office/powerpoint/2010/main" val="426817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DC04-676E-481A-8D38-6A83C030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fr-FR" sz="2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E93046-D58B-4DB5-A74A-6DD91FE18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098" y="2477564"/>
            <a:ext cx="5239551" cy="3254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AAA018-915C-4D11-AA8F-6E34D2BF1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777" y="2430953"/>
            <a:ext cx="5213318" cy="34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7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360E-B090-49D3-8E70-6CDF0F70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DF0E4-887B-42D5-88BB-849C63FC2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pièce de </a:t>
            </a:r>
            <a:r>
              <a:rPr lang="en-US" dirty="0" err="1"/>
              <a:t>théâtre</a:t>
            </a:r>
            <a:r>
              <a:rPr lang="en-US" dirty="0"/>
              <a:t> </a:t>
            </a:r>
            <a:r>
              <a:rPr lang="en-US" dirty="0" err="1"/>
              <a:t>où</a:t>
            </a:r>
            <a:r>
              <a:rPr lang="en-US" dirty="0"/>
              <a:t> un </a:t>
            </a:r>
            <a:r>
              <a:rPr lang="en-US" dirty="0" err="1"/>
              <a:t>personnage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M. </a:t>
            </a:r>
            <a:r>
              <a:rPr lang="en-US" dirty="0" err="1"/>
              <a:t>Nettoitou</a:t>
            </a:r>
            <a:r>
              <a:rPr lang="en-US" dirty="0"/>
              <a:t>. Les deux </a:t>
            </a:r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n’importe</a:t>
            </a:r>
            <a:r>
              <a:rPr lang="en-US" dirty="0"/>
              <a:t> qui.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254A78-3684-4E4E-8649-2D09BB26D577}"/>
                  </a:ext>
                </a:extLst>
              </p14:cNvPr>
              <p14:cNvContentPartPr/>
              <p14:nvPr/>
            </p14:nvContentPartPr>
            <p14:xfrm>
              <a:off x="3636000" y="470160"/>
              <a:ext cx="5452560" cy="658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254A78-3684-4E4E-8649-2D09BB26D5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6640" y="460800"/>
                <a:ext cx="5471280" cy="67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010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7508</TotalTime>
  <Words>128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 Travail de cloche </vt:lpstr>
      <vt:lpstr>PowerPoint Presentation</vt:lpstr>
      <vt:lpstr>The Olympians at the Stade de France in Saint-Denis in 2024 will run on a purple track.</vt:lpstr>
      <vt:lpstr>La première représentation du spectacle de LCHS, Anastasia, se passe ce soir à dix-neuf heures.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Travail de cloche</dc:title>
  <dc:creator>Steven Gerson 🦅</dc:creator>
  <cp:lastModifiedBy>Steven Gerson 🦅</cp:lastModifiedBy>
  <cp:revision>77</cp:revision>
  <dcterms:created xsi:type="dcterms:W3CDTF">2020-04-20T20:32:09Z</dcterms:created>
  <dcterms:modified xsi:type="dcterms:W3CDTF">2024-04-25T18:47:08Z</dcterms:modified>
</cp:coreProperties>
</file>