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66" r:id="rId2"/>
    <p:sldId id="345" r:id="rId3"/>
    <p:sldId id="346" r:id="rId4"/>
    <p:sldId id="349" r:id="rId5"/>
    <p:sldId id="261" r:id="rId6"/>
    <p:sldId id="365" r:id="rId7"/>
    <p:sldId id="402" r:id="rId8"/>
    <p:sldId id="369" r:id="rId9"/>
    <p:sldId id="370" r:id="rId10"/>
    <p:sldId id="355" r:id="rId11"/>
    <p:sldId id="361" r:id="rId12"/>
    <p:sldId id="368" r:id="rId13"/>
    <p:sldId id="340" r:id="rId14"/>
    <p:sldId id="362" r:id="rId15"/>
    <p:sldId id="363" r:id="rId16"/>
    <p:sldId id="364" r:id="rId17"/>
    <p:sldId id="337" r:id="rId18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6"/>
            <p14:sldId id="345"/>
            <p14:sldId id="346"/>
            <p14:sldId id="349"/>
            <p14:sldId id="261"/>
            <p14:sldId id="365"/>
            <p14:sldId id="402"/>
            <p14:sldId id="369"/>
            <p14:sldId id="370"/>
            <p14:sldId id="355"/>
            <p14:sldId id="361"/>
            <p14:sldId id="368"/>
            <p14:sldId id="340"/>
            <p14:sldId id="362"/>
            <p14:sldId id="363"/>
            <p14:sldId id="364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9T15:48:29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14912 1265 316 0,'0'0'0'15,"0"0"14"-15,0 0-4 0,0 0-1 0,0 0-9 0,0 0 0 0,0 0 0 0,0 0 0 16,0 0 104-16,0 0 18 0,0 0 4 0,0 0 1 16,0 0-20-16,0 0-4 0,0 0-1 0,0 0 0 0,0 0-10 0,0 0-3 15,0 0 0-15,0 0 0 16,0 0-19-16,0 0-4 0,0 0-1 0,0 0 0 0,0 0-16 0,0 0-3 15,0 0-1-15,0 0 0 16,0 0 0-16,-7-3 0 0,0 3 0 0,7 0 0 0,-7 0-28 0,7 0-5 16,-11 0-2-16,4 0 0 15,7 0 5-15,0 0 1 0,-7 3 0 0,7-3 0 0,-11 4 19 0,4-4 4 16,0 6 1-16,0 0 0 16,0-6-28-16,4 6-4 0,3-6-8 0,-11 7 11 0,4-1-11 0,0 0 0 0,4-3 0 0,-5 4 0 15,1 2 8-15,4-6-8 16,-4-3 0-16,0 13 8 0,3-13-8 0,-3 12 0 0,4-6 0 0,-4 4 0 31,3-4 0-31,-3 4 0 0,3-1 0 0,1 0 0 0,-1-2 0 16,1-1 0-16,-4 6 0 0,7-12 0 0,0 4 0 0,-4 5 0 0,1-3 9 15,3 1-9-15,0-7 8 0,-4 9-8 0,4-3 10 0,0-6-10 16,-3 7 13-16,3-1-3 0,0-6-1 16,0 0 0-16,0 9 1 0,0-9 0 0,0 0 0 0,0 0 0 15,0 0-10-15,0 6 8 0,0-6-8 16,0 0 8-16,0 0-8 0,0 0 0 0,0 0 0 0,0 0 0 15,0 0 0-15,0 0 0 0,0 0 0 0,0 0 0 16,0 0 0-16,3 7 0 0,-3-7 0 0,0 0 8 16,7 0-8-16,-7 0 0 0,4 6 0 0,3-6 0 15,-7 0 0-15,3 0 0 0,4 0 0 0,1 0 0 16,-1-6 0-16,0 6 0 0,0 0 0 0,0 0 0 0,0 0 0 16,0 0 0-16,-7 0 0 0,3 6 0 15,4 0 0-15,1-6 0 0,-1 0 0 0,0 0 0 0,0 0 0 16,-4 0 0-16,4 10 0 0,0-10 0 15,-3 3 0-15,-4-3 0 0,7 6 0 0,-4-3 0 0,1 0-15 0,3 7 5 16,-7-10 1-16,4 0 0 16,-4 0 9-16,3 9 0 0,-3-9 0 0,4 3 0 0,-4-3 24 0,0 0 4 15,3 7 1-15,1-4 0 16,-1 0-29-16,1 6-8 0,-4-9-1 0,0 10 0 0,3-1 9 0,-3-6 0 16,0-3 0-16,4 3 0 0,-4 10 0 15,0-4 0-15,3 1 0 0,-3-1 8 0,0 4-8 0,4-7 0 0,-4 6 0 16,3-2 0-1,-3 2 0-15,0 1 0 0,0-4 0 0,0 1 0 0,0-7 0 0,0 6 0 0,-3 4 0 16,3-10 0-16,-4 3 0 0,4-6 9 16,0 0-9-16,-3 10 10 0,-1-7 2 0,-3 3 0 0,7-6 0 0,-7 3 0 15,7-3 3-15,-7 3 1 0,-4 0 0 0,4-3 0 16,-3 7-8-16,-1-7 0 0,4 0-8 0,-3 0 12 16,-1 0-12-16,0 0 9 0,4 0-9 0,-3 0 8 15,-4 0-8-15,3 0 0 0,1 0 0 0,-1-7 0 16,4 1 0-16,-4 3 0 0,4 0 0 0,-3 0 0 15,3 0-13-15,0-4 1 0,3 4 1 0,4 3 0 16,-7 0-12-16,0 0-2 16,7 0-1-16,-7-6 0 0,7 6-6 15,0 0 0-15,0 0-1 0,0 0 0 0,0 0-3 0,0 0-1 0,0 0 0 16,0 0 0-16,0 0-15 0,0 0-4 16,0 0 0-16,0 0 0 0,0 0-32 0,3 6-8 0,1 4 0 0,-1-10-1 15,-3 0-18-15,4 6-3 0,3-3-1 0</inkml:trace>
  <inkml:trace contextRef="#ctx0" brushRef="#br0" timeOffset="1090.132">15138 1482 766 0,'0'0'16'0,"0"0"4"0,0 0 1 0,0 0 2 16,0 0-23-16,0 0 0 0,0 0 0 0,0 0 0 0,0 0 79 0,0 0 11 16,0 0 2-16,0 0 1 0,0 0-19 15,0 0-4-15,0 9-1 0,0-9 0 0,0 0-17 0,0 0-3 0,0 0-1 0,0 6 0 16,0-6-10-16,0 0-2 0,0 0-1 0,0 0 0 15,0 7-3-15,0-7-1 16,0 0 0-16,0 6 0 0,0-6-7 0,0 0 0 0,0 0-1 0,0 6 0 16,0 4 1-16,0-10 0 0,0 0 0 0,0 9 0 15,0-9-2-15,0 6 0 0,0 4 0 0,0-10 0 16,0 12 0-16,0-12 0 0,0 0 0 0,0 7 0 16,0-7 2-16,-4 6 0 0,4 3 0 0,0 1 0 15,0-10-2-15,0 3 0 0,0-3 0 0,0 0 0 16,0 9-6-16,4-6-2 0,-4-3 0 0,0 0 0 15,0 10-5-15,0-10-1 0,3 9 0 0,-3-9 0 16,4 3-8-16,-4-3 0 0,3 7 0 0,-3-7 0 16,4 3 0-16,3 0 8 0,-4 3-8 0,1 0 0 15,-1 1 0-15,5-1 0 0,-5-6 0 0,1 12 0 0,-1-8 8 16,1 2-8-16,-1 3 0 0,1-6 8 16,-4 4 1-16,3-1 0 0,1 3 0 0,-1 1 0 0,-3-10 3 15,4 3 1-15,-1 3 0 0,1 0 0 16,-1 4-1-16,-3-10-1 0,4 3 0 0,-4-3 0 15,3 6 3-15,1-3 1 0,-1 4 0 0,1-4 0 16,-4-3-3-16,0 0 0 0,7 3 0 0,-3-3 0 0,-1 0 2 0,4-3 0 16,-3 3 0-16,-1 0 0 15,4 0-2-15,-3 0 0 0,3-3 0 0,0 3 0 0,-4-7 0 0,5 4 0 16,-5-3 0-16,1 3 0 16,-1-7 0-16,1-2-1 0,-1 9 0 0,4-7 0 0,-3 1-11 0,-1 3 8 15,-3-1-8-15,4-5 8 0,-1 12-8 16,1-10 0-16,3 4 0 0,-4-3 8 0,4-1-8 0,-3 10 0 0,0-12 9 15,-1 6-9 1,1-1 0-16,-1 4 0 0,1-9 0 0,-1 5 0 0,-3 1 0 0,0 0 8 0,4-4-8 16,-4-2 0-16,3 6 0 15,-3-4 0-15,0 1 0 0,0-4 0 0,0 4 8 0,-3-4 0 0,3 7 0 0,0-7 0 16,-4 7-8-16,1-3 0 16,3-4 0-16,-4 7 0 0,4-7-8 0,-3 4 8 0,3 0-8 0,-4 5 8 15,4 4 0-15,-3-6 0 0,3 0 0 0,0 6 0 16,0 0-13-16,-4-6 2 0,4 6 1 0,0 0 0 15,0-7-2-15,0 7 0 0,-4-6 0 0,4 6 0 16,0 0-33 0,0-3-7-16,0-6-2 0,0-1 0 15,0 10-14-15,0-3-2 0,0 3-1 0,4-3 0 0,0-7-40 0,-4 4-8 0,3-6-1 16,1 12-1-16,-4 0-115 0,0 0-22 0,0 0-5 16</inkml:trace>
  <inkml:trace contextRef="#ctx0" brushRef="#br0" timeOffset="2093.784">15582 1494 1126 0,'0'0'24'0,"0"0"6"0,0 0 1 0,0 0 1 0,0 0-32 0,0 0 0 0,0 0 0 0,0 0 0 0,0 0 80 16,0 0 8-16,0 0 3 0,0 0 0 16,0 0-30-16,0 0-5 0,0 0-2 0,0 0 0 0,0 0-8 0,0 0-2 15,0 0 0-15,0 0 0 16,0 0-16-16,0 0-3 0,0 0-1 0,-7 7 0 0,7-7-5 0,0 3-2 15,-3 9 0-15,3-12 0 16,0 0 0-16,0 13 0 0,0-13 0 0,0 6 0 0,0 3-1 0,0-2-1 16,3 5 0-16,-3-2 0 15,0-1 5-15,4 4 0 0,-4-1 1 0,3-9 0 0,-3 4 0 16,4-1 0-16,-1 0 0 0,-3 4 0 16,0-4-5-16,4 0-2 0,-4 0 0 0,3 7 0 0,1-7-2 0,-1 4 0 15,-3-10 0-15,0 6 0 16,0 3 0-16,4-6 0 0,-4 10 0 0,3-13 0 0,-3 0 0 0,0 0-1 0,0 0 0 15,0 0 0-15,0 0 0 16,0 0 0-16,0 0 0 0,0 0 0 0,0 0 3 0,0 0 1 16,0 9 0-16,0-9 0 0,0 0-3 0,0 0-1 15,0 0 0-15,0 0 0 0,0 0-3 0,0 0-8 0,0 0 12 0,0 0-4 16,0 0-8-16,0 0 0 0,0 0 9 16,0 0-9-16,0 0 10 0,0 0-2 0,-7 4-8 15,7-4 12-15,0 0 0 0,0 0 0 0,0 0 0 0,-7-4 0 16,0 4-2-16,4-9-1 0,-1 9 0 15,-3-13 0-15,4 10-9 0,-1-6 8 0,1 9-8 0,-1-10 8 16,4-2-8-16,-3-1 8 0,3 1-8 0,-4 6 8 16,4-4-8-16,0 1 0 0,0-1 0 15,0 4 0-15,0-3 0 0,0-4 0 0,0 4 9 0,0-1-9 16,4-2 0-16,-4 5 0 0,0-2 0 0,0-10 8 16,0 13-8-16,0-3 0 0,0-1 0 0,0 1 8 15,0 3-8-15,0-4 0 0,0 1 0 0,0 6 0 16,0 3 0-16,0 0-12 0,0 0 4 0,0-7 0 15,0 7 8-15,0-6 8 0,3 0-8 0,-3 6 11 16,0-7-11-16,0 7 0 0,4 0 0 0,-4 0 8 16,3-9-8-16,-3 9 0 0,4-9 0 0,-1 9 0 0,4-3 0 0,-3-1 0 15,-1-2 0-15,4 3 0 16,0-3 0-16,-3 3 0 0,6 3 0 0,-6 0 0 16,3 0-30-16,0 0-2 0,-3 0 0 0,-1-10 0 15,-3 10 20-15,7 0 12 0,-3 10-13 0,-1-10 5 0,4 0-12 0,0 0-3 16,-3 0 0-16,3 3 0 15,0 3-17-15,0-6-3 0,4 9-1 0,-1-5 0 16,1 5-3-16,3 3-1 0,0-5 0 0,0 5 0 16,4 4 0-16,-4-13 0 0,0 7 0 0,0-4 0 15,0-6-12-15,0 9-4 0,0-9 0 0,1 3 0 16,-5-3-41-16,1-3-9 0,-4 3-2 0</inkml:trace>
  <inkml:trace contextRef="#ctx0" brushRef="#br0" timeOffset="2999.116">15960 1516 900 0,'0'0'38'16,"0"0"-30"-16,0 0 56 0,0 0 11 0,0 0 2 0,0 0 1 15,0 0-2-15,0 0-1 0,0 0 0 0,0 0 0 32,0 0-16-32,0 0-3 0,0 0-1 0,0 0 0 0,0 0-1 0,0 0 0 0,0 0 0 0,0 0 0 15,0 0-26-15,0 0-4 0,0 0-2 0,0 0 0 16,0 0 10-16,0 0 1 0,-7 0 1 0,7 0 0 15,0 0-11-15,0 0-3 0,0 0 0 0,0 0 0 16,0 0-9-16,0 0-3 0,0 0 0 0,0 0 0 16,0 0-8-16,0 0 0 0,0 0 0 0,0 0 8 15,0 0 0-15,0 0 0 0,0 13 0 0,0-7 0 16,0-6 20-16,0 9 3 0,3-2 1 0,-3 2 0 16,4-6-22-16,-4 4-10 0,3-1 10 0,1 3-10 15,3 1 16-15,-4-1-2 0,1-3-1 0,3 4 0 16,-4-1-3-16,4 4-1 0,-3 2 0 0,0-2 0 15,3 3-9-15,-4-1 12 0,1-12-12 0,3 10 12 0,-4 6-12 16,4-16 12-16,0 19-12 0,0-10 12 16,-3 1-3-16,3-4 0 0,-3 1 0 0,3 2 0 0,-4-2-1 0,4 2-8 15,0-9 12-15,-3 7-4 16,-1-4 1-16,4 3 0 0,-3-2 0 0,-1 2 0 0,-3-9 3 0,4 3 1 16,-4-3 0-16,0 0 0 15,0 0 5-15,0 0 1 0,0 0 0 0,0 0 0 16,0 0 4-16,0 0 1 0,0 0 0 0,0 0 0 15,0 0 7-15,0 0 1 0,0 0 1 0,0 0 0 0,0 0-21 0,0-3-4 0,3-9 0 16,-6 8-8 0,3-5 16-16,0-3-3 0,0 5-1 0,0 1 0 0,3 0-12 0,-3-4-15 0,4 4 3 15,-4 0 1-15,0-7 11 0,3 1 12 16,-3 2-2-16,0 1-1 0,4-7-9 0,0 7 0 16,-4-10 0-16,3 6 0 0,1 1 0 0,-1 2 0 15,1-2 0-15,-1-1 0 0,1 1 0 16,-4 6 0-16,3-10 0 0,1 3 0 0,-1 7 0 0,-3-3 0 15,0-1 0-15,0 1 0 0,4 3 0 0,-4-1 0 0,3 4 0 16,-3-6 0-16,4 2 0 0,-4 4-14 0,0-3 5 16,0 6 1-16,0-9 8 15,0-1 0-15,0 10 10 0,0-6-10 0,0 6 0 0,0-6 0 0,0 6 0 0,0 0-10 16,0-3-3-16,0-4-1 0,0 4 0 0,0 3 0 16,0-9-73-16,0 9-14 15,0 0-3-15,0 0-1 0,0-6-82 0,0-1-16 16,3 4-3-16</inkml:trace>
  <inkml:trace contextRef="#ctx0" brushRef="#br0" timeOffset="3794.593">16471 1598 664 0,'0'0'19'0,"0"0"4"0,0 0-23 0,0 0 0 16,0 0 0-16,0 0 0 0,-3-3 76 15,3 3 10-15,0 0 2 0,-4-7 1 0,4 1-5 0,0 6-2 0,-3-6 0 0,3 6 0 16,0 0-23-16,0 0-5 0,0 0-1 0,0 0 0 16,0 0-20-16,0 0-4 0,0 0-1 0,0 0 0 15,0 0-12-15,0 0-4 0,0 0 0 0,0 0 0 16,0 6 5-16,0 0 1 0,0 4 0 0,0-4 0 15,0 0 12-15,0 4 2 0,0-1 1 0,0 1 0 16,0-4 4-16,0 6 1 0,0-2 0 0,0-1 0 16,0 7-5-16,0-7-1 15,0 1 0-15,0 5 0 0,3-5-4 0,-3 2 0 0,0 4-1 0,4 0 0 16,-4-10-9-16,0 6-2 0,-4-2 0 0,4-1 0 16,0 1-5-16,0 2-2 0,0-5 0 0,0 5 0 15,0-12-1-15,0 0 0 0,0 0 0 0,0 0 0 16,0 0 5-16,0 0 1 0,0 0 0 0,-7 0 0 15,0-6-30-15,0-4-5 0,0 7-2 0,0-12 0 16,0 2-192-16,3-3-38 16</inkml:trace>
  <inkml:trace contextRef="#ctx0" brushRef="#br0" timeOffset="4156.042">16496 1269 1098 0,'-4'12'23'0,"1"-6"5"0,-1 1-28 0,4-7 0 0,-3 12 0 0,3-12 0 16,0 0 45-16,0 0 4 0,0 0 1 0,0 0 0 16,0 0-18-16,0 0-3 0,0 0-1 0,0 0 0 15,0 0-17-15,0 0-11 0,0 0 12 0,0 0-12 16,0 0-11-16,0 3-9 0,0-3-1 0,3 7-1 15,-3 2-130-15,4-6-25 0</inkml:trace>
  <inkml:trace contextRef="#ctx0" brushRef="#br0" timeOffset="4813.856">16644 1491 991 0,'0'0'20'0,"-7"3"6"0,3 0-26 0,1 4 0 15,3 5 0-15,-4-12 0 0,4 10 84 0,-3-1 11 0,3-3 2 0,0 4 1 16,0-1-22-16,0-6-5 0,0 7-1 0,0-1 0 15,0-3-22-15,0 4-5 0,3-4-1 16,-3 0 0-16,4 4-14 0,-1-1-4 16,1 1 0-16,0-4 0 0,-1 6 7 15,1-5 1-15,-1-1 0 0,1 6 0 0,-1-2 8 0,4-1 3 16,-3 1 0-16,3-4 0 0,-4 7-18 0,4-4-3 0,-3 0-1 0,-1 4 0 16,4-4 0-16,-3 1 0 0,0 2 0 0,-1 1 0 15,1-1 0-15,-4-2 0 0,3 2 0 0,-3-5 0 16,4 5-10-16,-4-3-3 0,0-9 0 0,0 0 0 15,0 0 3-15,3 4 0 0,-3-4 0 0,0 0 0 16,0 0 4-16,0 0 1 0,0 0 0 0,0 0 0 16,0 0 12-16,0 0 2 0,0 0 1 0,0 0 0 15,0 0-13-15,0 0-2 0,0 0-1 0,0 0 0 16,0 0-7-16,0 6 0 0,0-6-8 0,0 0 12 16,0 0-3-16,0 0-1 0,4-10 0 0,-4 1 0 15,0 3-8-15,3 0 12 0,-3 6-12 0,0-7 12 16,4-2-12-16,-4 3 0 0,3-7 0 0,1 7 0 15,-1-7 0-15,-3 1 0 0,4 2 0 0,-1-9 0 16,-3 7 0-16,4-1 0 0,-1-2 0 0,1-4 0 16,0 9 0-16,3-15 0 0,-4 13 0 0,1-4 0 15,-1-3 0-15,1 7-17 0,-1-4 4 0,1 4 1 16,-1-7 12-16,-3 3 0 0,4-3 0 0,-1 7 0 16,-3 2 0-16,0-2 0 0,4 6 0 0,-4-1-9 15,0 1 9-15,3 6-13 0,-3 0 5 0,0 0 8 0,0 0-20 16,0 0 4-16,0 0 1 0,0 0 0 15,0 0-13-15,0 0-4 0,0 0 0 0,0 0 0 16,0 0-7-16,0 0-1 0,0 0-1 0,4 0 0 16,-4 0-47-16,3 0-8 0,5 3-3 0,-5-3 0 15,4 0-90-15,-3 0-19 0,3 0-3 0</inkml:trace>
  <inkml:trace contextRef="#ctx0" brushRef="#br0" timeOffset="5534.614">17004 1510 1212 0,'0'0'25'0,"0"0"6"0,-4 6-31 0,4-6 0 0,-3 10 0 0,3-10 0 16,0 0 72-16,0 0 8 0,0 0 1 0,0 0 1 15,0 0-14-15,-7 3-2 0,7-3-1 0,0 0 0 16,-4 6-19-16,4-6-4 0,0 0-1 0,0 0 0 0,0 6-16 16,0 4-3-16,0-1-1 0,0 1 0 15,0-7 1-15,4 6 0 0,-1 4 0 0,1-4 0 0,-4-3 6 0,3 7 2 16,1 3 0-16,-4-10 0 0,3 6-3 0,-3 1-1 0,4-1 0 15,-4-2 0-15,0-1-5 0,3 1-1 16,-3-4 0-16,0 3 0 0,0 1-6 16,0-1-2-16,0-3 0 0,0 7 0 0,0-4 2 15,0-2 0-15,0-1 0 0,0-6 0 0,0 0-4 0,0 0-1 16,0 0 0-16,0 0 0 0,0 0 0 0,-3 6 0 16,-1 0 0-16,4-6 0 0,0 0 0 0,0 0 0 0,0 0 0 0,0 0 0 15,0 0-1-15,0 0 0 0,0 0 0 0,0 0 0 16,0 0 9-16,0 0 2 0,0 0 0 0,0 0 0 15,0 0 5-15,0 0 2 0,0 0 0 0,0 0 0 16,-3-6 4-16,3 0 1 0,-4 0 0 0,1-4 0 16,3 1-31-16,-4-7 0 0,1 7 0 0,3-1 0 15,-4-5 9-15,4 5-9 0,0 1 8 0,-3-7-8 16,3 7 0-16,0-1 0 0,-4-2 0 0,4-1 0 16,0 4 0-16,0-4 0 0,0 7 0 0,0-10 0 15,0 4 0-15,0 6 0 0,-3-4 0 0,3 1 0 16,-4-4 0-16,4 4 0 0,-3-4 0 0,3 13 0 15,0-12 0-15,0 5 0 0,0 1 0 0,0-3 0 16,0 9 0-16,3-13 0 0,-3 10 0 0,4 0 0 16,-1-6 0-16,-3 2 0 0,4-5 0 0,-1 9 0 15,1-1 0-15,-1-2 0 0,1 3 0 0,-1 0 0 16,4-3-18-16,-3 3 4 0,3-1 1 0,-3-2 0 16,3 3-2-16,0 3 0 0,3-6 0 0,-3 3 0 15,0 3-25-15,4 0-4 0,-4 0-2 0,4 0 0 16,-1 3-20-16,1 3-4 0,3-6-1 0,-4 3 0 15,1 3-33-15,3 1-8 0,0-1 0 0,-3 6-1 16,3-8-71-16,0 5-13 0,0 0-3 0</inkml:trace>
  <inkml:trace contextRef="#ctx0" brushRef="#br0" timeOffset="6380.222">17314 1595 1349 0,'0'0'56'0,"-3"9"-44"16,3-9 24-16,0 0 6 0,0 0 1 0,0 0 0 15,0 0 9-15,0 0 3 0,3 3 0 0,-3-3 0 16,0 0-27-16,4 3-4 0,-1 4-2 0,-3-7 0 16,7 6 2-16,-3 0 0 0,3-3 0 0,0 4 0 15,-3-7-9-15,-4 0-2 0,7 0 0 0,0 3 0 0,0-3 9 16,-4 3 2-16,4-3 0 0,0 0 0 0,0 0 4 0,1 0 0 15,-1 0 1-15,0 0 0 0,0 0-5 0,0 0 0 0,0 0-1 16,0 0 0-16,0 0-8 0,-4 0-2 16,4-3 0-16,-3 3 0 15,0-3-13-15,3 3 8 0,0-7-8 0,-4 4 0 0,1 3 11 0,3-6-11 0,-7 3 12 0,3-7-12 16,1 10 15-16,-4-6-4 0,0 6-1 16,0 0 0-16,0-9-10 0,0 2 12 0,0 1-12 0,-4 0 12 15,4 0-12-15,-3-1 0 0,-4 4 0 16,3-6 8-16,-3 2-8 0,4 1 0 0,-4 3-10 0,-1-3 10 15,1 3-12-15,0 3 3 0,0-10 1 0,-3 10 0 16,-1 0 8-16,4 0 0 0,-3 0-9 0,-1-6 9 16,4 6 0-16,0 0 0 0,0 6 0 0,-4-6 0 15,11 0 0-15,-7 0 0 0,0 0 0 0,7 0 0 16,-7 0 0-16,7 0 0 0,-7 0 0 0,7 0 0 16,-7 10-11-16,7-10 11 0,-4 9-8 0,4-9 8 15,-3 3-8-15,3-3 8 0,0 6-8 0,-4 1 8 16,4 2 0-16,0 1-8 0,0-10 8 0,0 6 0 15,0 0-10-15,0 7 10 0,0-4-12 0,0-3 12 16,0 4 0-16,0 2 0 0,0-2 0 0,4-1 0 16,-4-3 0-16,0 4 0 0,3-1 0 0,1 1 0 15,-4-4 0-15,0 3 11 0,0 1-11 0,3-4 10 16,-3 7-10-16,4-4 8 0,0 0-8 0,-1 4 8 16,1-10-8-16,-1 6 0 0,4-2 0 0,-3-1 0 15,-1 3 0-15,4 1 0 0,-3-7 0 0,3 0 0 16,-4 3 0-16,4 1 0 0,0-7 0 0,1 3 0 0,2 0 0 15,-3 6 0-15,4-9 0 0,-1 3 0 0,1 1 0 16,-1-4 0-16,1 0 0 0,0 6 0 0,3-6 0 16,-4 6 0-16,1-6 0 0,0 0 0 0,-1 0 0 0,1 9 0 0,-4-9 0 15,3 0 8-15,1 0-16 0,-4 0-4 0,4 0-1 16,-1 0 0 0,1 0-17-16,-1 0-3 0,1 0-1 0,-1 0 0 15,1-9-26-15,0 9-6 0,-1 0-1 0,-3 0 0 16,4 0-36-16,-1 0-7 0,1-6-2 0</inkml:trace>
  <inkml:trace contextRef="#ctx0" brushRef="#br0" timeOffset="16108.262">19008 15863 1123 0,'0'0'23'0,"0"0"7"16,0 0-30-16,0 0 0 0,0 0 0 0,0 0 0 16,0 0 61-16,0 0 7 0,0 0 0 0,0 0 1 0,0 0-21 0,0 0-4 0,0 0 0 15,0 0-1 1,0 0-27-16,0 0-6 0,0 0-1 0,0 0 0 0,0 0 19 0,0 0 3 16,0 0 1-16,0 0 0 15,0 0 4-15,0 0 2 0,0 0 0 0,0 0 0 0,0 0-1 0,-4-4 0 16,4 4 0-16,-7-3 0 15,7 3-18-15,0 0-4 0,-7-6-1 0,7 6 0 0,-7 0-6 0,0 0-8 0,0 0 11 0,-4 6-11 16,1-3 0-16,-1 1 0 0,4-4 0 16,-4 9 0-16,1-3 0 0,-1-3 0 0,4 1-9 0,-3 5 9 15,-1-6 0-15,4-3 0 0,-4 9 0 16,4-5 11-16,4-4 3 0,3 0 1 16,-7 0 0-16,7 0 0 0,0 0-23 0,-4 6-5 0,4-6-1 0,0 0 0 15,-3 3 14-15,3-3 0 0,0 0 0 0,-7 3 0 16,7-3 12-16,-4 6 6 0,4-6 1 0,-3 4 0 15,3-4-19-15,-4 9 0 0,4 0 0 0,0-2 0 16,0-7-14-16,0 0-3 0,-3 6-1 0,3-6 0 16,0 6 18-16,0-6 0 0,0 6 0 15,0-6 0-15,0 10 0 0,0-10 0 0,0 6 0 0,0-6 0 16,0 6 29-16,0-6 10 0,0 7 1 0,0-7 1 16,0 0-26-16,0 0-6 0,3 9-1 0,-3-9 0 15,0 0-8-15,4 6 0 0,-4-6 0 0,3 7 0 16,-3-7 0-16,4 6 8 0,-4-6-8 0,7 6 0 15,-4-6 13-15,-3 0-2 0,7 6-1 0,0-2 0 16,0-4-10-16,-3 3 12 0,3-3-12 0,-3 0 12 16,3 0-12-16,0 6 0 0,0-6 9 0,-4 0-9 15,4 3 0-15,0-3 8 0,0 3-8 0,0-3 0 16,1 3 0-16,-1-3 0 0,0 4 0 0,0-1 0 16,-4 0 0-16,4-3 0 0,-3 3 0 0,-1 0 8 0,4 0-8 15,-3-3 0-15,3 6 0 0,-4 1 0 0,1-7 0 0,3 6 0 16,-3-3 0-16,3 0 0 15,-4 4 0-15,1-4 0 0,-1 3 0 0,1-3 0 0,-1 0 0 0,-3 7 9 16,4-7-9-16,-1 3 10 0,-3 0-10 0,4 1 0 16,-4-1 0-16,0-6 0 0,0 9 0 0,0-2 12 0,-4-1-12 15,1 0 12-15,-1 4 0 0,1-4 1 0,-1 0 0 16,1 0 0-16,-4 4-2 0,3-7-1 0,-3 6 0 16,0-2 0-16,3-1-1 15,-3 0 0-15,4-3 0 0,-4 0 0 0,3-3 3 0,4 0 0 0,-7 7 0 0,-3-4 0 16,3 0-12-16,0-3 12 0,0 0-12 0,-1 0 12 15,-2 6-12-15,3-6 0 0,-4 0 0 0,1 0 0 16,-1 0-18-16,4 0 4 0,-4-6 1 0,4 6 0 16,0 0-2-16,0 0 0 0,0 0 0 0,0 0 0 15,0 0-20-15,7 0-4 0,-7 0-1 0,7 0 0 16,-3-3 15-16,3 3 2 0,0 0 1 0,-8 0 0 16,8 0-118-16,-7 0-24 0,7 0-5 0</inkml:trace>
  <inkml:trace contextRef="#ctx0" brushRef="#br0" timeOffset="16973.446">19336 15916 1074 0,'0'0'30'0,"0"0"8"15,0 0-30-15,0 0-8 0,0 0 0 0,-7 9 0 16,3-2 52-16,4-7 10 0,-3 6 2 0,-1 0 0 0,4-6 0 0,-3 6 0 0,3-6 0 0,0 0 0 16,-4 7 0-16,4-7 0 15,0 0 0-15,-3 6 0 0,3-6-52 0,0 0-12 16,0 6 0-16,0-6 0 0,0 0 53 0,-4 10 8 15,4-10 2-15,0 9 0 16,0-6-50-16,0 10-13 0,4-7 0 0,-4 3 0 0,0 1 35 0,3-4 1 0,-3 3 1 0,0-2 0 16,4 2-21-16,-4 1-5 0,3-1-1 0,-3-3 0 15,4 7 5-15,-4-1 1 16,3-2 0-16,-3-1 0 0,4 4-16 0,-4-4 0 16,3 0 0-16,-3 1 0 0,4-1 0 0,-1 1 0 0,1-1 0 0,3 4 0 15,-4-4 0-15,4-3 0 0,4 7 0 0,-4-7 0 16,4 0 57-16,-4 1 6 0,3-1 1 0,1-3 0 15,-1 0-52-15,1-3-12 0,0 0 0 16,-1-3 0-16,1 0 0 0,-1-3 0 0,4-1 0 0,-3 1 0 16,3 0 0-16,-3-7 0 0,-1 7 0 0,-3-6 0 15,4-4 54-15,-4 10 8 0,0-10 2 0,0 6 0 16,0-5-52-16,0 2-12 0,0 1 0 0,-3-1 0 16,-1 1-10-16,1-1-5 0,-4 4-1 0,3-4 0 15,-3 1 16-15,0-1 8 0,0 0 0 0,0 4-8 16,-3 0 0-16,-1-4 0 0,4 7 0 0,-3-4 0 15,-1-2-12-15,1 3-2 0,-1-4-1 0,1 4 0 16,-1-4-18-16,1 4-4 0,-1-4-1 0,1 1 0 16,-1 2 29-16,4-2 9 0,0-1 0 0,0 7 0 15,0-4-56-15,0 4-5 0,4-6-1 0,-4 8 0 16,3-5-2-16,-3 6 0 0,4 0 0 0,-4 3 0 16,7-7 0-16,-7 7-1 0,3 0 0 0</inkml:trace>
  <inkml:trace contextRef="#ctx0" brushRef="#br0" timeOffset="18175.722">19946 15919 978 0,'0'0'28'0,"0"0"5"0,0 0-33 0,0 0 0 0,0 0 0 0,0 0 0 15,0 0 72-15,0 0 7 0,0 0 1 0,0 0 1 16,0 0-19-16,0 0-4 0,0 0-1 0,0 0 0 16,0 0-33-16,0 0-6 0,0 0-2 0,0 0 0 15,-7 3 48-15,7-3 8 0,0 0 3 0,0 0 0 16,0 0-35-16,-4 3-6 0,4-3-2 0,0 0 0 15,0 0-10-15,0 0-2 0,-7 3-1 0,7-3 0 16,0 0-7-16,0 4 0 0,0-4-1 0,-3 12 0 16,3-12-2-16,0 6 0 0,0-6 0 0,0 7 0 15,0-1-9-15,0-6 0 0,0 9 9 0,0 1-9 16,0-4 14-16,3-3-2 0,-3 10 0 0,0-7 0 16,0 3 1-16,4 1 0 0,-4-1 0 0,0 1 0 15,0 2 3-15,3-2 1 0,-3 2 0 0,0-3 0 16,0-2-1-16,0 8 0 0,0-5 0 0,0-1 0 0,0 4-6 15,0-1-2-15,0 1 0 0,0-4 0 0,0 4-8 0,0-4 12 16,0 4-12-16,0-4 12 0,0-6 1 16,0 10 1-16,0-7 0 0,0-6 0 0,0 0 2 0,0 0 1 0,0 0 0 15,0 0 0-15,0 0-4 0,0 0-1 0,0 0 0 16,0 0 0-16,0 0 3 0,0 0 0 0,0 0 0 0,0 0 0 16,0 0-3-16,0 0-1 15,0 0 0-15,0 0 0 0,0 0-11 0,0 0 10 0,0 0-10 16,0 0 10-16,0 0-10 0,0 0-12 0,-3-6 2 0,-1-7 1 15,1 7-6-15,3-3-1 0,-4-4 0 0,1 4 0 16,-1-1 4-16,1-2 0 0,-1-1 0 16,1 1 0-16,-1-1 1 0,1 4 1 0,-1-4 0 0,1 1 0 15,3-1 0-15,-4 1 0 0,4-1 0 0,-3 0 0 16,3 1 10-16,0 2 0 0,3 1 0 0,-3-3-8 16,0 2 8-16,4 1 0 0,-4-1-9 0,3 1 9 15,1 0 0-15,-4-1 0 0,3-2 0 0,1 5 0 16,-1-2 0-16,1-1 0 0,3 1 9 0,-4 3-9 15,1-4 0-15,-1 1 9 0,1 0-9 0,-1 5 0 16,1-5 9-16,0 6-9 0,-1-7 0 0,1 10 9 16,-1-6-9-16,1 3 0 0,-1 0 0 0,1 0 0 15,-4 3 0-15,7-6 0 0,0 6 0 0,-4 0 0 16,4 0-9-16,0 0 9 0,4 0-12 0,-4 0 12 16,0 6-14-16,0-3 4 0,0 0 1 0,0 0 0 15,0 0-21-15,0 0-4 0,0-3-1 0,1 7 0 16,-1-7 21-16,3 3 4 0,-3-3 1 0,0 0 0 15,0 0-37-15,0 0-7 0,0-3-2 0,4 3 0 16,-4-7-58-16,-3 4-12 0,3 0-3 0,0 0 0 16,-4-3-76-16,4 0-15 0</inkml:trace>
  <inkml:trace contextRef="#ctx0" brushRef="#br0" timeOffset="18862.715">20278 15816 1337 0,'0'0'28'0,"0"0"6"16,0 0-34-16,0 0 0 0,0 0 0 0,0 0 0 15,3 12 109-15,-3-9 15 0,0-3 4 0,4 6 0 16,-4 4-27-16,3-7-5 0,1 10 0 0,-1-7-1 16,1 0-51-16,-1 4-11 0,1-4-1 0,-1 0-1 15,1 7-23-15,-1-4-8 0,1 4 0 0,3-4 0 16,-3 4 36-16,-1-4 0 0,4 7 1 0,0-4 0 15,-3 1-25-15,3 2-4 0,0-2-8 0,-4 3 11 0,4-1 1 0,4 1 1 0,-4-4 0 16,0 4 0 0,0-3-1-16,0-1 0 0,0 1 0 0,0-1 0 0,0 1 6 15,-3-4 1-15,3 1 0 0,0-1 0 0,-3 1 1 0,-1-4 0 16,4 0 0-16,-3 0 0 0,3 1-8 0,-4-4 0 16,-3-3-1-16,4 3 0 0,-4-3-11 0,0 0 8 15,3 6-8-15,-3-6 8 16,0 0-8-16,0 0 0 0,4 3 9 0,-4-3-9 0,0 0 0 0,0 0 9 0,0 0-9 0,0 0 0 15,0 0 16-15,0 0-4 0,0 0-1 0,0 0 0 16,3-9 5-16,-3 9 2 0,4-13 0 0,-4 7 0 16,3-3-38-16,-3-1-7 15,4 1-1-15,-4-4-1 0,0 4 29 0,3-4 0 0,-3 1 0 0,4-1 0 16,-4 1 0-16,4-1 0 0,-4-3 0 0,3 1 0 16,1 2 12-16,-4-2 9 0,3-4 2 0,1 3 0 15,-1 0-23-15,1-2-8 0,3 2 0 0,-4-3 0 16,1 7-6-16,-1-4-1 0,4-3 0 0,-3 3 0 15,-1-2 15-15,5 5 0 0,-5 0 0 0,1-2 0 16,3 2-12-16,-4-6 1 0,1 10 0 0,3-4 0 16,-4 1-33-16,1-1-8 0,-1 4 0 0,1 3-1 15,-1-4 42-15,-3 1 11 0,4 6 0 0,-4 3 0 16,3-3-53-16,-3 3-9 0,4-7-2 0,-4 7 0 16,0 0 12-16,0 0 1 0,0 0 1 0,0 0 0 15,0 0-125-15,0 0-25 0,4 0-4 0</inkml:trace>
  <inkml:trace contextRef="#ctx0" brushRef="#br0" timeOffset="19708.856">20775 16004 1337 0,'0'0'56'0,"0"0"-44"16,0 0 41-16,0 0 9 0,0 0 2 0,0 0 0 16,0 0 0-16,0 0 0 0,0 0 0 0,0 0 0 15,0 0-28-15,4 0-4 0,-4 0-2 0,7 9 0 16,-7-9 3-16,0 0 1 0,3 3 0 0,4 0 0 16,-3 0 6-16,3 1 2 0,0-1 0 0,-4-3 0 15,4 3-16-15,1-3-3 0,-1 0-1 0,0 3 0 16,0 0-2-16,0-3 0 0,0 0 0 0,0 0 0 15,0 0-32-15,0 0-6 0,0 0-2 0,0 0 0 16,-3 0 37-16,3 0 7 0,-4 0 2 0,1-3 0 0,3 0-18 16,-4 0-8-16,4-4 8 0,-3 1-8 0,3 0 9 15,-4 0-9-15,1-1 10 0,0 1-10 0,-1 0 8 16,1-4-8-16,-1 1 0 0,1 0 0 0,-1-4 0 0,1 7 0 16,-1-4 0-16,1 1 0 0,-4 0 0 15,3-4 0-15,1 7 0 0,-4-4-10 0,0 1-2 0,3 0 0 0,-3 2 0 16,0 1 0-16,0 0-4 0,0 6-2 0,0-7 0 15,0 7 0-15,-3-6 2 0,3 6 0 0,-4-6 0 16,-3-3 0-16,0 9 3 0,0-4 1 16,0 1 0-16,0 3 0 0,0-6 12 0,0 6-11 0,0 0 11 0,-4 0-10 15,4 0 10-15,0 0 0 0,0 0 10 0,0 6-10 16,0-3 12-16,0 1-3 0,0-4-1 0,0 9 0 16,3-6-8-16,-3 3 12 0,0-3-12 0,0 7 12 15,4-1-12-15,-4-2 10 0,-1-1-10 0,5 0 10 16,-4 4-10-16,3-4 0 0,1 0 9 0,-1 3-9 15,1-5 0-15,-1 5 0 0,4-3 0 0,-3 1 0 16,3 2 0-16,-4-6 0 0,4 7 0 0,0-1 0 16,-3-3 8-16,3 4-8 0,0-4 8 0,0 0-8 15,0 7 0-15,0-4 0 0,0 0 0 0,0 1 0 16,0-4 0-16,3 7 0 0,-3-7 0 0,0 3 0 16,4-2 56-16,-4-7 6 0,0 9 2 0,0-9 0 15,3 3-52-15,1 10-12 0,-1-13 0 0,4 9 0 16,-3-3 0-16,3 1 0 0,0-1 0 0,0-3 0 15,0 0 0-15,4 4 0 0,-4-1 0 0,3-6 0 16,1 9 0-16,-4-6 0 0,4 0 0 0,-1 4 0 16,-3-4 0-16,4 0 0 0,-1 0 0 0,-3 0 0 15,0-3-48-15,4 0-13 0,-4 0-3 0,0-3 0 16,0 0-8-16,4 0-3 0,-4-3 0 0</inkml:trace>
  <inkml:trace contextRef="#ctx0" brushRef="#br0" timeOffset="20126.971">21047 15593 1824 0,'0'0'38'0,"0"0"8"15,0 0-37-15,0 0-9 0,0 0 0 0,0 0 0 16,0 0 68-16,0 0 12 0,0 0 3 0,0 0 0 15,0 0-38-15,0 0-7 0,0 0-2 0,-4-6 0 16,4-1-13-16,0 1-3 0,0 0-1 0,4-7 0 0,-1 10-19 16,-3-3 8-16,4 0-8 0,-1-4 0 15,4 1 0-15,-3 2 0 0,3-2 0 0,-4 3 0 0,5-7 0 0,-1 7 0 0,-4-3 0 16,4-1 0 0,0 1-33-16,0-4-1 0,0 1 0 0,4-1 0 15,0 1-15-15,-4-1-3 0,3-3-1 0,1 4 0 16,-4-4-100-16,3 4-20 0,1-1-4 0</inkml:trace>
  <inkml:trace contextRef="#ctx0" brushRef="#br0" timeOffset="20911.271">21403 15944 1226 0,'0'0'25'0,"0"0"7"0,0 0-32 0,0 0 0 0,0 0 0 0,0 0 0 15,0 0 60-15,0 0 6 0,0 0 1 0,0 0 0 16,0 0-23-16,0 0-4 0,0 0 0 0,0 0-1 0,0 0-24 0,0 0-5 16,0 0-1-16,0 0 0 0,0 0 14 0,0 0 2 0,0 0 1 15,0 0 0-15,0 0 15 0,0 0 3 0,0 0 1 0,0 0 0 16,0 0 9-16,0 0 2 0,0 0 0 0,0 0 0 15,0 0-9-15,0 0-2 0,0 0 0 16,0 0 0-16,0 0-13 0,0 0-4 0,4-3 0 0,-4 3 0 16,0-9-16-16,0 9-3 0,0-4-1 0,0-2 0 15,-4 0-8-15,4 0 0 0,-3-1 0 0,-1 1 0 16,0 0-28-16,1 0 3 0,-4-1 0 0,0 1 0 16,3-3 5-16,-3 2 0 0,0 1 1 0,0 3 0 15,0-7 3-15,4 10 0 0,-5-6 0 0,1 3 0 16,0 3 4-16,7 0 0 0,-7-3 1 0,0 3 0 15,0 3 11-15,4-3-13 0,-4 3 5 0,0 3 8 16,3 1 0-16,-3-1 0 0,3 0 12 0,-3 1-4 16,4 5 8-16,-4-2 2 0,3 2 0 0,1-3 0 15,-1 1-2-15,1-1 0 0,-1-2 0 0,1 5 0 16,-1 1-16-16,1-4 0 0,3 0 0 0,-4 1 0 16,1-4 0-16,-1 7 0 0,4-4 0 0,-4 4 0 15,4-4 58-15,-3 0 5 0,3-2 1 0,0 5 0 16,0-5-52-16,3 2-12 0,-3-3 0 0,4 7 0 15,-4-7 0-15,4 3 0 0,-1-2 0 0,1 2 0 16,-1 1 0-16,4-4 0 0,-3 3 0 0,-1 1 0 16,4-1 0-16,-3-3 0 0,3 4 0 0,-4-1 0 15,4 1 0-15,-3-4 0 0,3 3 0 0,0-6 0 0,-3 7 0 16,3-7 0-16,0 3 0 0,-4 0 0 0,4-2 0 16,0-1 0-16,-3-3 0 0,3 0 0 15,0 3 0-15,0-3 0 0,4 0 0 0,-4 0 0 0,0 0-9 16,3 0-2-16,-3 0 0 0,4 0 0 15,0-3-34-15,-1 0-7 0,1-4-2 0,-1 4 0 16,1-3-150-16,-1 0-29 0</inkml:trace>
  <inkml:trace contextRef="#ctx0" brushRef="#br0" timeOffset="21584.88">21735 15925 1337 0,'0'0'28'0,"0"0"6"16,-7 0-34-16,7 0 0 0,0 0 0 0,-7 0 0 16,7 0 0-16,0 0 0 0,0 0 0 0,0 0 0 15,-4 3 58-15,4-3 5 0,0 0 1 0,0 0 0 16,0 0 0-16,0 0 0 0,0 0 0 0,-7 4 0 16,7-4-52-16,0 0-12 0,0 0 0 0,0 0 0 15,0 0 52-15,0 0 8 0,0 0 2 0,-4 9 0 0,4-9-20 0,0 0-4 0,0 9-1 16,0-9 0-16,0 7-6 0,0 2-2 0,0-9 0 0,0 9 0 15,0 1 28-15,0-4 6 0,0 4 1 0,0-7 0 16,4 9-52-16,-4-6-12 16,0 4 0-16,3-4 0 0,-3 4 54 0,0-1 8 0,4-3 2 0,-4 4 0 15,4-1-52 1,-4 0-12-16,3-2 0 0,1 5 0 0,-1-2 0 0,1-1 0 0,3 1 0 16,0-4 0-16,0 9 0 0,0-5 0 0,0-1 0 0,3 1 0 15,-2-1 0-15,-1 1 0 0,3-4 0 0,-3 3 0 16,0-6 0-16,4 10 0 0,-4-13 0 0,4 9 0 15,-4-6 16-15,0 1 1 0,3-1 0 0,-3-3 0 16,4 0-27-16,-4 0-6 0,0-3 0 0,0-1-1 16,0-2 32-16,0 0 6 0,0 0 2 0,0-1 0 15,0 1-15-15,-3-6-8 0,3 2 8 0,0 1-8 16,-4-1 8-16,5-2-8 0,-5-1 10 0,1 1-10 16,3-1 8-16,-4 1-8 0,1-7 0 0,-1 6 0 15,1 4-21-15,-1-7-11 0,4 0-1 0,-3 1-1 16,-1-1 34-16,-3 0 0 0,4 1 0 0,-1-1 0 15,-3 0-12-15,0 4 4 0,4-4 8 0,-4 0-13 16,0 1 13-16,-4-1 8 0,4 0 0 0,0 4-8 16,-3-4-56-16,3 1-19 0,0 8-3 0,-4-5-1 15,1 2 23-15,3 4 4 0,-4 0 0 0,1-4 1 16,-1 1-38-16,4 9-8 0,-3-3-2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9T16:06:49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2748 5759 657 0,'0'0'28'0,"0"0"-28"15,0 0 0-15,0 0-16 0,0 0 3 0,0 0 0 16,-7-6 61-16,7 6 13 0,0 0 3 0,-3 0 0 16,3 0-52-16,-8 0-12 0,8 0 0 0,-7 0 0 15,0 6 54-15,0-6 8 0,0 6 2 0,4-6 0 16,-4 10-20-16,0-4-4 0,3 0-1 0,1 7 0 16,-1-4-14-16,4 1-2 0,-3 2-1 0,3 1 0 15,-4-1-14-15,4 4-8 0,0 0 8 0,4 2-8 16,-1 1 11-16,-3-3-3 0,7 6 0 0,0 0 0 15,0 3 0-15,0 0 0 0,0 3 0 0,0 4 0 16,0-1 0-16,0 3 0 0,4 1 0 0,-4-1 0 16,0 1 0-16,4-4 0 0,-8 4 0 0,4-4 0 0,-7-3 1 0,4 1 0 15,-4-4 0-15,-4 0 0 0,4-3 4 16,-3-7 1-16,3 7 0 0,-4-3 0 0,-3-3-5 0,0-4-1 16,0 4 0-16,-3-7 0 0,2 4 19 0,1-1 3 15,-3-2 1-15,3 2 0 0,0-2 1 0,-4-7 1 16,4 6 0-16,0-5 0 15,-4 2-33-15,1-6 0 0,-1 3 0 0,-3-3 0 0,0-3 12 0,0-3-4 0,0-7 0 16,0 0-8-16,-4 1-10 0,8-10-9 0,-8 6-1 0,4-9-1 16,-7 3-23-1,6 0-5-15,-2 0-1 0,3 0 0 0,0-3-11 0,7-3-3 16,-4 3 0-16,4-3 0 0,-4 3-100 0,4 3-21 16</inkml:trace>
  <inkml:trace contextRef="#ctx0" brushRef="#br0" timeOffset="340.989">2233 5671 1094 0,'-11'6'46'16,"4"-2"-37"-16,0-1-9 0,7-3 0 0,0 0 0 16,0 0 0-16,0 0 27 0,0 0 3 0,0 0 1 0,0 0 0 15,0 0-6-15,0 0-1 0,0 0 0 0,0 0 0 16,7 3-24 0,0 0 0-16,4 0 0 0,0-3 0 0,6 6 0 0,-3-2 0 0,4-4 0 15,-4 3 0-15,4-3 8 0,-1 6 2 0,1-3 1 0,0 0 0 16,6 4-11-16,-2-1 0 0,-1 0 0 0,0-3 0 15,4 7 0-15,3-7 10 0,-3 3-10 0,-4 0 10 16,3 1-10-16,1-1 0 16,3-3-10-16,-3 0 10 0,-4 0-80 15,4-3-9-15</inkml:trace>
  <inkml:trace contextRef="#ctx0" brushRef="#br0" timeOffset="869.38">2889 6336 656 0,'-3'22'13'0,"3"-22"5"0,0 3-18 0,0-3 0 0,0 0 0 0,0 0 0 16,0 0 44-16,0 0 6 0,3 3 1 0,1 7 0 15,-1-7 35-15,4-3 7 0,0 0 2 0,0 6 0 16,1-3-60-16,-1-3-12 0,3 0-3 0,4 3 0 16,-3-3-4-16,-1 0-2 0,5 0 0 0,-5 0 0 31,4-3 2-31,0 3 0 0,-3-3 0 0,-4-3 0 0,4 3 0 0,-4-7 1 0,0 7 0 0,0-6 0 15,-4-1-2-15,1-2-1 0,3 5 0 0,-7-5 0 16,0-4-3-16,-4 4-1 0,4-1 0 0,-7 4 0 16,4-4-10-1,-4 1 0-15,0 9 9 0,0-7-9 0,0 7 0 0,3 0 9 0,-7 0-9 16,1 0 0-16,3 3 12 0,-7 0-4 0,3 0 0 0,0 3-8 16,1 3 10-16,3-3-10 0,-4 7 8 0,4-1-8 15,-3 0 0-15,3 1-12 0,0-1 0 0,7 10 1 16,-8-6 11-16,5 2 0 0,-1 4 0 0,-3-3 0 15,7-4 21-15,0 7 7 0,0-6 0 0,0 2 1 16,4-5-46-16,-1 2-10 0,1-2-1 0,3 2-1 16,-3-9 49-16,3 7 11 0,3-7 1 0,4 6 1 15,0-6-1-15,0-3-1 0,8 7 0 0,2-4 0 16,-6 0-55-16,7 0-12 0,-1 0-1 0</inkml:trace>
  <inkml:trace contextRef="#ctx0" brushRef="#br0" timeOffset="1469.41">4833 5408 1552 0,'-3'-6'44'0,"-5"-1"10"15,5 1-43-15,-4 0-11 0,3-1 0 0,-3 4 0 16,4 0 97-16,-4-3 18 0,3 3 3 0,-3 0 1 16,-3-1-88-16,-1 1-18 0,0 3-3 0,1-3-1 15,-4-3 24-15,0 6 5 0,-4 0 1 0,0 0 0 16,4 0-30-16,-3 0-9 0,-8 0 0 0,7 0 0 15,1 9 0-15,-5-6 0 0,5 4 0 0,3-4 0 16,-8 6 0-16,8 4 0 0,-3-1 0 0,3 1-9 16,-4 9-22-16,4 0-4 0,3 0-1 0,1 6 0 15,-4 7 36-15,0 2 0 0,6 7 0 0,-2 0 0 0,3-3 0 16,0 3 0-16,3 0 0 0,1-4 0 0,-1 7 8 0,1-3 9 16,3-3 2-16,-4 6 0 0,4 0-31 15,0-3-5-15,0 0-2 0,0-3 0 0,0-1 19 0,0-5 0 16,0-4 0-16,0 1 0 0,4-7 0 0,-4-3 0 15,0 0 0-15,3-7 0 0,-3-2 29 0,0-1 10 16,4-5 1-16,-4 2 1 0,0-6-14 0,0-3-3 0,0 0-1 16,0 0 0-16,7 0-70 15,0-6-13-15,0 3-4 0</inkml:trace>
  <inkml:trace contextRef="#ctx0" brushRef="#br0" timeOffset="1736.105">4128 5947 957 0,'0'0'40'16,"0"0"-32"-1,0 0 29-15,0 0 6 0,0 0 1 0,0 0 0 16,0 0 5-16,0 0 2 0,3 3 0 0,1 0 0 15,6 4-5-15,-3-4-1 0,4 0 0 0,-4 0 0 16,3 0-1-16,1 0 0 0,3-3 0 0,0 4 0 16,0-4-16-16,4-4-3 0,0 4-1 0,-1 0 0 15,-3-3-14-15,4 0-10 0,3 0 12 0,0 3-12 0,1 0 11 16,2-3-11-16,-6 0 10 0</inkml:trace>
  <inkml:trace contextRef="#ctx0" brushRef="#br0" timeOffset="2272.075">4879 6185 1337 0,'-18'0'28'0,"4"-9"6"0,0 9-34 0,-4 0 0 0,4-3 0 0,4 0 0 16,-4 3 0-16,-1-3 0 0,1 3 0 0,0 0 0 16,4 0 58-16,-1 3 5 0,1 3 1 0,-1-6 0 15,4 9-64-15,0-5-10 0,3 5-3 0,1-3-1 16,-1 1 22-16,4 2 5 0,-3-6 1 0,3 10 0 16,0-4-30-16,0 0-7 0,3 1-1 0,-3-4 0 15,0 7 24-15,4-4 0 0,-1 1 0 0,-3-1 0 16,4-3 15-16,3 4 7 0,-4-1 2 0,4-3 0 15,1 4-24-15,-1-4 0 0,0 0 0 0,0-6 0 16,0 6 10-16,-4-2-2 0,4-1-8 0,0-3 12 16,0 0-12-16,-3 0-8 0,7-7 8 0,-4 1-13 15,0 3 61-15,-4-6 13 0,1-1 3 0,-1-2 0 0,4-1-52 16,-3 4-12-16,-1-7 0 0,-3 4 0 0,4-4 0 16,-1 3 0-16,-3-2 0 0,0 2 0 0,4 1 0 15,-4 2 0-15,0-2 0 0,0 8 0 16,0-5 0-16,0 9 0 0,0 0 0 0,0 0 0 0,0 0 0 15,0 0 0-15,0 0 0 0,0 13 0 0,3-1 0 0,-3 1 0 16,0-4 0-16,4 10 0 0,0-3 0 0,-4-4 0 16,3 1 0-16,1-1 0 0,-4 7 0 15,3-10 0-15,1 4 0 0,-1-7 0 0,1 10 0 0,-1-10 0 0,1 0 0 16,-4-6 0-16,3 7 0 0,-3-7 0 0,4 0 0 0,-4 0 0 16,7 0-10-16,0 0-5 0,0 0-1 0</inkml:trace>
  <inkml:trace contextRef="#ctx0" brushRef="#br0" timeOffset="2530.894">5108 6185 961 0,'4'4'40'16,"-1"8"-32"0,1-2 22-16,-1-1 4 0,1 4 1 0,-1 2 0 0,-3-2 1 15,4 2 1-15,-4 1 0 0,0 0 0 16,3 3 1-16,-3-4 0 0,0 1 0 0,8 0 0 16,-8-4-14-16,3 1-4 0,-3-4 0 0,0-6 0 15,0-3-8-15,0 0-3 0,0 0 0 0,0 0 0 16,4 0-82-16,-4-12-17 0</inkml:trace>
  <inkml:trace contextRef="#ctx0" brushRef="#br0" timeOffset="2679.594">5112 5950 1250 0,'-7'3'26'0,"3"4"6"0,4-7-32 0,0 0 0 0,0 0 0 0,0 0 0 15,0 0 8-15,0 0-8 0,0 0 0 0</inkml:trace>
  <inkml:trace contextRef="#ctx0" brushRef="#br0" timeOffset="3171.909">5613 6173 1416 0,'0'0'29'0,"0"0"8"0,0 0-29 16,0 0-8-16,0 0 0 0,0 0 0 0,-7 3 76 0,0 3 13 0,-4 1 3 15,4-7 1-15,-4 6-36 0,4 0-7 0,-3-6-2 0,-1 3 0 16,8 0-14-16,-12 1-3 0,1 2-1 15,7-3 0-15,-3 0-30 0,3-3 0 0,-4 0 0 0,4 6 0 16,0-2 0-16,7-4 0 16,0 0 0-16,0 0 0 0,-4 3 9 0,4-3-9 15,-3 9 8-15,-1-3-8 0,4-6 0 0,0 7 0 0,0-7 0 0,0 9-11 16,4-6 11-16,-4-3 0 0,3 13 0 0,1-7 0 16,0 0 0-16,-4-6 0 0,3 7-8 0,4-1 8 15,-3 3 0-15,3-3-8 0,-4-2 8 0,4-1 0 16,-3 6 0-16,3-6-8 0,0 4 8 0,3-4 0 15,-2 0 0-15,-1 0 0 0,-4-3 0 16,4 3 0-16,0-3 0 0,0 3 0 0,0-3 0 0,0 0 0 16,0 0 0-16,-3 0 8 0,0-3 0 0,-4 3 0 15,0 0-8-15,7 3-8 0,-4 3 8 0,1 1-12 16,-1 2 12-16,-3 1 8 0,4-4-8 0,-8 3 11 16,4 1-11-16,-3-7-11 0,-1 9 3 0,1-2 0 15,-4-4-39-15,-1 0-7 0,1 1-2 0,-3-1 0 16,-1 0-129-16,1-3-27 0</inkml:trace>
  <inkml:trace contextRef="#ctx0" brushRef="#br0" timeOffset="3760.494">7137 5536 794 0,'0'0'16'0,"0"0"4"15,0 0-20-15,0-6 0 0,0 6 0 0,0 0 0 16,0 0 62-16,0 0 8 0,0 0 2 0,0 0 0 16,0 10-21-16,0 2-4 0,0 1-1 0,0 5 0 0,0-2-6 15,3 6-2-15,-3 0 0 0,0 6 0 16,0-6-10-16,4 13-3 0,-4-10 0 0,0 9 0 0,0 1 1 15,0-1 0-15,0 4 0 0,0-10 0 0,0 3 25 0,-4 10 5 0,4 0 0 16,-3 3 1-16,-1-3-40 16,4-1-8-16,-3 1-1 0,3 12-8 15,-4-12 0-15,1-6 0 0,3-1 0 0,0-2 0 0,-4-7 34 16,4-10 0-16,0-2 0 0,0-4 0 16,0 1-20-16,0-1-4 0,0-9-1 0,0 0 0 15,0 0-45-15,0 0-10 0,7-6-2 0</inkml:trace>
  <inkml:trace contextRef="#ctx0" brushRef="#br0" timeOffset="4224.031">7475 6198 1431 0,'0'0'29'0,"0"-9"9"15,0 9-30-15,0 0-8 0,0 0 0 0,0 0 0 16,0-4 81-16,0 4 15 0,0 0 4 0,0 0 0 16,-7-3-47-16,0 3-9 0,0 0-1 0,-3 3-1 15,-1 1-28-15,4-4-6 0,-4 12 0 0,4-6-8 16,-7 4 11-16,4-4-11 0,-1 7 10 0,0-1-10 16,1 4 9-16,3-4-9 0,0 4 8 0,0 0-8 15,0-1 0-15,0-2 0 0,3 6 0 0,1-4 0 16,-1-2-9-16,4 0 9 0,0-1 0 0,-3-2 0 15,6-4 0-15,-3 6 17 0,4 1-1 0,-1-7-1 0,1 4-15 16,3-7-12-16,0 0 3 0,3-3 0 0,1 0 17 16,-1 0 3-16,1-3 1 0,3 0 0 0,0-4-4 15,-7-2 0-15,4-4 0 0,0 10 0 0,-1-6 0 0,-3 3-8 0,4-1 12 16,-1 1-4-16,-3-3-20 0,0 2-5 0,0-5-1 16,-3 5 0-16,3 1 18 0,-3 0 0 15,-1 3 0-15,-3 3 0 0,0 0 0 0,0 0 0 0,0 0 0 0,0 0 0 16,4 3 0-16,-1 3 0 0,-3 0 0 15,4 1 0-15,-4 5 0 0,0 4 0 0,0-3 0 0,-4 2 0 16,4-2 0-16,-3-1 0 16,-1 1 0-16,4 6 0 0,0-7 0 0,0 4 0 0,0-4 0 0,0 1 0 15,4-4 0-15,-4 1 0 0,3-1 0 0</inkml:trace>
  <inkml:trace contextRef="#ctx0" brushRef="#br0" timeOffset="4675.05">8583 5518 850 0,'0'0'17'0,"0"0"6"0,-3 6-23 16,-5 0 0-16,5 4 0 0,-4-4 0 0,3 0 119 0,1 7 19 0,-1-1 4 0,1 1 1 15,-1-4-75-15,4 10-16 0,-3-3-2 0,3-4-1 16,0 7 12-16,3 0 3 0,1 0 0 0,-4 3 0 16,3 3-52-16,1 0-12 0,-1 0 0 0,4 19 0 15,-3-7 36-15,-1-2 4 0,5-1 0 0,-5 4 1 16,1 0-14-16,3-4-3 0,-4 1-1 0,1-1 0 16,-1 1-23-16,1-10-10 0,-1 6 1 0,-3-6 0 15,4-6 9-15,-1 0 11 0,-3-7-3 0,4 7 0 16,-4-10-8-16,0-2 0 0,0-1 0 0,3 0 0 15,-3-6 0-15,0 0 0 0,0 0 0 0</inkml:trace>
  <inkml:trace contextRef="#ctx0" brushRef="#br0" timeOffset="5207.459">8823 6129 1314 0,'0'0'37'0,"0"0"8"0,3 9-36 0,1 1-9 16,0-4 0-16,-1 0 0 0,4 4 40 0,0-4 5 0,0 7 2 0,4-4 0 15,-4 0-24-15,0-2-5 0,4-1-1 0,-1-3 0 16,-3 3-17-16,4-2 0 0,-1-1 0 0,1-3 0 16,-4-3 55-16,0-1 7 0,4-2 2 0,-1 0 0 15,-3-4-52-15,-3-2-12 0,3-1 0 0,-4 1 0 16,4-1 54-16,-3-2 8 0,-1-1 2 0,1 3 0 16,-4-5-52-16,4 5-12 0,-4 4 0 0,0-7 0 15,0 0 0-15,-4 4 0 0,0 2 0 0,1 1 0 16,-1-1 0-16,1 4 0 0,-1 0 0 0,-3 3 0 15,0 0-48-15,0 3-13 0,0 0-3 0,0 3 0 16,-3 0 52-16,2 9 12 0,-2-2 0 0,-1 6 0 0,4 2 0 0,-3 1 0 16,-1-9 0-16,0 8 0 0,1 14 0 0,3-4 0 15,0-3 0-15,0 6 0 0,3-9 0 0,-3 3 0 16,4-3 0-16,-1-3 0 0,4 0 48 0,0-3 13 16,4-4 3-16,-4 1 0 0,3-4-52 0,1 1-12 15,-1-7 0-15,4 9 0 16,0-2 0-16,4-1 0 0,-4-6 0 0,4 7 0 15,-1-7 0-15,4-3 0 0,0 0 0 0,4-3 0 0,0 0 0 16,-1-4 0-16,4 4 0 0,1-3 0 16,-1-7-126-16,3 1-28 0,1-4-6 0,-4-3 0 0</inkml:trace>
  <inkml:trace contextRef="#ctx0" brushRef="#br0" timeOffset="5695.938">9514 5975 1555 0,'0'0'34'0,"-7"0"7"0,0 4 2 0,-3-1 1 0,3-3-36 0,0 3-8 0,-4 0 0 0,-3-3 0 0,3 6 69 0,-3-3 12 15,4 0 3-15,-1 4 0 0,0-1-60 0,1 0-11 16,3-3-2-16,-4 4-1 0,4-1-10 0,4-6 0 15,-4 13 0-15,3-7 8 0,-3 3-8 0,7-3 0 16,-4 4 0-16,4 2 0 16,-3-2 0-16,3 2-9 0,0-2 9 0,0-4 0 15,0 7 0-15,0-4 0 0,3 0 0 0,1 1 0 0,-4-4 0 0,7 7 0 16,-3-7 0-16,-1 0 0 0,-3-6 0 0,4 3 0 16,3 4 0-16,-4-4 0 0,4 0 0 0,0-3 0 15,0-3 0-15,0 0 9 0,1 3-9 0,-1 0 0 16,0 0 9-16,3 3-9 0,-3-3 8 0,0 0-8 15,0 3 8-15,4-3-8 0,-4 3 0 0,4-3 0 16,-1 3 0-16,-3-3 0 0,0 6 0 0,-3 1 0 16,3-1-9-16,-4 0 9 0,1 4 0 0,-4-1 0 0,3 4 0 0,-3-1 0 15,-3 1 0-15,-1-1 0 0,1 7 0 0,-1-3 0 16,-3 2 9-16,4-2-9 0,-4-3 10 16,0-1-10-16,0 1 13 0,-4-4-3 0,4-6-1 0,0 7 0 15,0-7 3-15,0-3 1 0,-4 0 0 0,4-3 0 16,4 0-1-16,-4-4 0 0,0-5 0 0,-4-1 0 31,4-9-46-31,-4 7-10 0,1-7-1 0,3 0-1 0,0 0-136 16,-4-3-27-16,-7-29-6 0,8 20-1 0</inkml:trace>
  <inkml:trace contextRef="#ctx0" brushRef="#br0" timeOffset="6378.358">9984 5963 1562 0,'0'0'34'0,"0"0"7"0,-7 3 2 0,0 0 1 0,-1 0-35 0,1 0-9 0,-3 4 0 0,3-4 0 16,-4 0 72-16,1 3 12 0,-1 0 2 0,0-6 1 15,1 10-43-15,-1-7-8 0,4 0-1 0,0 3-1 16,0 1-22-16,0-4-12 0,0 0 12 0,3-3-12 15,4 0 8-15,0 0-8 0,0 0 0 0,0 0 0 16,0 0 0-16,0 0 0 0,-7 9 0 0,4-5 0 16,3-4 0-16,0 9-11 0,0-3 2 0,0 4 0 15,0-1 9-15,-4 0 0 0,8 4-9 0,-4-4 9 16,3 1 0-16,1-4 0 0,-4-6-9 0,3 9 9 16,1 1 0-16,3-1 0 0,-3 1 0 0,3-4 0 15,-4 3 0-15,1-2 0 0,3 2-11 0,-4-3 11 16,4 1 0-16,0-4 0 0,0 6 0 0,-7-9 0 15,7 6 0-15,1-2 0 0,-8-4 0 0,10 3 0 0,-3-3 0 16,-7 0 0-16,11 0 0 0,-4 9 0 0,3-6 0 16,-10-3 0-16,11 3 0 0,0 4 0 15,-4-1 0-15,3 0 0 0,-3-6 0 0,-7 0 0 16,7 10 0-16,-7-10 0 0,7 3 0 0,0 6 0 0,0 1 0 0,-3 2 0 16,0 1 0-16,-1-1 0 15,-3 1 0-15,4-1 0 0,-8-2 0 0,1 2 0 16,3 1 0-16,-4-1 0 0,-3 1 0 0,3-1 0 0,1 1 0 0,-4-4 0 15,0 1 0-15,0-7 0 0,0 3 0 0,-4-3 0 16,4 0 0-16,0-3 0 0,0 0 17 0,0 0 11 16,-4-3 3-16,1 3 0 15,3 0-50-15,-4-3-9 0,0-3-3 0,4 3 0 16,0 0-26-16,0 3-6 0,0-7-1 0,4 7 0 16,-1-6-77-16,1 0-16 0,-1-4-3 0,1 10-448 15</inkml:trace>
  <inkml:trace contextRef="#ctx0" brushRef="#br0" timeOffset="6723.501">10336 6170 1267 0,'0'0'28'0,"0"0"5"0,-3 6 2 0,3 7 1 0,-4-1-36 0,4 4 0 15,0 0 0-15,0-1 0 0,-3 1 58 0,-1 0 5 16,4-1 1-16,-3 4 0 0,3-6 0 0,-4 2 0 15,1-2 0-15,-1-4 0 0,4-3-52 0,0 1-12 16,0 2 0-16,0-9 0 0,0 0 28 0,0 0 4 0,0 0 0 16,0 0 0-1,0 0-103-15,0 0-20 0,0 0-4 0,0 0-1 0</inkml:trace>
  <inkml:trace contextRef="#ctx0" brushRef="#br0" timeOffset="6901.179">10238 5841 1267 0,'0'0'28'0,"0"0"5"0,0 0 2 0,0 0 1 0,0 0-36 0,0 0 0 0,0 0 0 0,0 0 0 16,0 0 0-16,0 0 0 0,0 0 0 0,0 0 0 15,0 0 0-15,0 0 0 0,0 0 0 0</inkml:trace>
  <inkml:trace contextRef="#ctx0" brushRef="#br0" timeOffset="7410.524">10513 6082 1213 0,'0'0'26'0,"0"0"6"0,0 0 0 0,3 13 4 0,-3-7-36 16,4 0 0-16,-1 3 0 0,-3-2 0 0,4-1 70 0,-1 0 7 0,4 1 2 0,-3 2 0 15,3 0-15-15,0 1-2 0,0 2-1 0,-3-5 0 16,-1 5-46-16,4 1-15 0,-3-4 8 0,-1 10-8 15,1-7 0-15,-1 1 0 0,-3 0 0 0,4 2 0 16,-1 1 0-16,-3-4 0 16,4 1 0-16,-1 3 0 0,-3-4 31 0,0 1 2 0,4-1 1 0,-4 1 0 15,4-4-25-15,-4 1-9 0,3-1 0 0,-3-3 9 16,0-6 15-16,4 10 2 0,3-4 1 0,-7-6 0 16,3 6-39-16,4 1-7 0,0-1-1 0,-3 3-1 15,-1-6 21-15,4 7 0 0,-7-10 0 0,0 0 0 16,0 0 0-16,0 0 8 0,7 0 0 0,4 0 0 15,0-3 4-15,-8-4 1 0,1-5 0 0,-1-1 0 16,4 1 37-16,0-4 7 0,-3-3 2 0,-4-3 0 0,3 3-43 16,1-2-16-16,-1-1 11 0,1-3-11 0,-4 6 0 15,0-3 0-15,0-3 0 0,4 9 0 0,-4 0 0 0,0 1 0 16,0 2 0-16,0 7 0 16,0-7 0-16,3 4-8 0,-3-1-1 0,-3 1 0 15,3 6-37-15,0-3-7 16,3-1-2-16,1 4 0 0,-4-3-7 0,3-3-2 0,1 5 0 0,3-5-742 15</inkml:trace>
  <inkml:trace contextRef="#ctx0" brushRef="#br0" timeOffset="8038.212">10890 6204 1580 0,'0'0'67'0,"0"0"-54"16,0 0 19-16,0 0 4 0,0 0 1 0,4 3 0 15,3 4 19-15,-4-1 4 0,4-3 1 0,0 3 0 16,-7-6-35-16,8 0-7 0,-1 0-2 0,0 0 0 15,0 0-1-15,0 0 0 0,0-6 0 0,3 6 0 16,1-3-6-16,-4-3-2 0,0 3 0 0,4-1 0 0,-1 1 0 16,1-3 0-16,-4-3 0 0,0 5 0 0,0-5-8 0,0 9 8 15,-3-3-8-15,3 0 8 16,0 0-8-16,-4 0 0 0,1-4 0 0,3 1 8 0,-4 3-26 0,-3 3-6 16,0 0 0-16,4-6-1 0,3 2 41 0,-7 4 8 15,3-9 1-15,-3 9 1 0,0 0-26 0,0 0 0 16,0 0-14-16,0 0 5 15,0 0-31-15,0 0-7 0,-3-3-1 0,-1-3 0 16,4 6-40-16,-3-4-8 0,-1-2-1 0,-3 0-1 0,4-3 58 0,-4 5 12 16,0 1 3-16,-4-3 0 15,4 3-11-15,0 3-3 0,0-3 0 0,0 3 0 0,-4 3 83 16,4 0 16-16,0 3 3 0,-3 1 1 0,3 5-22 0,-1 1-4 0,1-4-1 16,0 4 0-16,0 2-3 0,0 1-1 0,4 0 0 15,-1-1 0-15,-3 1 0 0,4 0 0 0,3 2 0 16,-4-2 0-16,4-3-9 0,-3-1-1 15,3 7-1-15,3-6 0 0,-3 2-8 0,0 1-2 0,0-4 0 16,4-5 0-16,-4 5-12 0,3 4-12 0,1-10 3 0,-1 7 0 16,4-1 18-16,0 4 4 0,0-3 1 0,0-7 0 15,4 6-22-15,-4 4-5 0,0-10-1 0,0 7 0 16,4-1 14-16,-1-2 0 0,1-4 0 0,-1 0 0 16,1 4 0-16,0-7 0 0,-1 6 0 0,4-6 0 15,0 7-13-15,-3-10 0 0,3 0 0 0,4 0 0 16,-1-3-82-1,5 3-16-15,-1-7-3 0,0 7-1 0</inkml:trace>
  <inkml:trace contextRef="#ctx0" brushRef="#br0" timeOffset="8298.59">11680 6493 1666 0,'0'0'36'0,"-3"6"8"0,-1 0 2 0,1 1 2 0,-1-1-39 0,1 3-9 0,6 1 0 0,-3-4 0 16,0-6 47-16,-7 3 7 15,0 0 2-15,7-3 0 0,0 0-36 0,0 0-6 0,0 0-2 0,0 0 0 16,0 0-12-16,0 0-16 0,0 0 3 0,0 0 1 15</inkml:trace>
  <inkml:trace contextRef="#ctx0" brushRef="#br0" timeOffset="16295.293">3217 7402 832 0,'-3'-3'17'0,"-4"0"4"0,3-3-21 0,1 2 0 0,-1-5 0 0,1 6 0 16,-1-6 60-16,1 5 7 0,-1-2 1 0,1 3 1 16,3 3-4-16,0 0-1 0,0 0 0 0,0 0 0 15,-4-3 0-15,4 3 0 0,-4-6 0 0,4 6 0 16,-7 0-33-16,7 0-7 0,-3 0-2 16,3 0 0-16,-7 0 16 0,7 0 3 0,-7 0 1 0,0 6 0 15,-4 0-42-15,8 4 0 0,-4-4 0 0,3 6 0 16,1-5 0-16,3 11 0 0,3-2 0 0,-3 6 8 15,4 0 8-15,-1 6 2 0,1 4 0 0,-1-1 0 16,8 0 1-16,-8 1 0 0,1-1 0 16,-1-3 0-16,-3 4 9 0,0-4 3 0,-3 9 0 0,-1-5 0 15,1-1 7-15,-8 1 2 0,4-4 0 0,0 0 0 16,0 3-17-16,0-6-3 0,0 4-1 0,0-7 0 16,0 3-19-16,0-6 0 0,0-4 8 0,3 1-8 15,1 0 8-15,-1-4-8 0,1 1 9 0,-1-4-9 16,4 4 0-16,0-4 0 0,-4-3-8 0,4-6 8 0,0 0 0 0,0 0 0 15,0 0 0-15,0 0 0 0,0 0 0 0,0 0 0 16,0 0 0-16,0 0 0 16,0 0-14-16,0 0 4 0,0 0 1 0,0 0 0 15,0 0-16-15,0 0-3 0,0 0-1 0,-7-6 0 16,0 0-4-16,0-1-1 0,-3 1 0 0,3-6 0 16,0-4 11-16,0-3 3 0,-4-3 0 0,0-3 0 15,1 0-13-15,-4 0-3 0,-4 0 0 0,7-3 0 0,-3 3 18 16,-3-1 3-16,-1 4 1 0,0 4 0 15,4-1-80-15,0-3-16 0,4 0-3 0</inkml:trace>
  <inkml:trace contextRef="#ctx0" brushRef="#br0" timeOffset="16683.123">2815 7408 832 0,'0'0'17'0,"0"0"4"0,0 0-21 0,0 0 0 0,0 0 0 0,0 0 0 15,0 0 61-15,0 0 8 0,0 0 2 0,0 0 0 16,0 0-16-16,11 0-3 0,-4 0-1 0,0 0 0 16,3 0-32-16,-2 0-7 0,2 0 0 0,8-3-1 0,-8 0 42 0,4 0 9 15,1-6 2-15,-1 9 0 0,7-4-52 0,-4-5-12 16,1 6 0-16,3 0 0 0,-3-3 0 0,0 6 0 16,3-4 0-16,-4 1 0 0,5 3 20 0,-5 0 2 15,4 0 0-15,-3 0 0 0,-4 7-22 0,4-7-20 16,-1 9 4-16,-3-6 1 15,4 3-41-15,0 1-8 0,-4-1-1 0,0 0-1 16,-3 0-40-16,-1-2-8 0,8 5-2 0</inkml:trace>
  <inkml:trace contextRef="#ctx0" brushRef="#br0" timeOffset="17290.007">3380 7923 990 0,'0'0'21'0,"0"0"5"16,0 0 1-16,0 0 1 0,0 0-28 0,0 0 0 0,0 0 0 0,0 0 0 0,0 0 49 0,0 0 4 15,0 0 1-15,0 0 0 0,0 0 12 0,0 0 2 16,0 0 1-16,0 0 0 0,7 3-41 0,-4 0-8 16,1 3-1-16,3-3-1 0,0 1 23 0,0-4 5 15,0 0 1-15,4 0 0 0,-1 0-35 0,4 6-12 16,0-6 9-16,0 3-9 15,1-3 8-15,-1 3-8 0,0-3 8 0,0 6-8 0,-7-6 0 0,4 0 0 16,3 0 0-16,-7 0 0 16,3-6 0-16,-3 6 0 0,0-6 0 0,0 0 0 0,-3 2 0 15,-4 4 0-15,0 0 8 0,4-6-8 16,-1 0 0-16,-3 0-16 0,0-7 3 0,0 7 0 16,0-4-15-16,-7 1-2 0,0 0-1 0,0-4 0 0,0 0 15 0,0 1 4 0,0 6 0 15,-4-1 0-15,1-2 12 0,2 6 0 16,1-7 0-16,0 10-9 0,0-3 9 0,-3 0 0 0,3 3 0 15,-4 0 0-15,4 0 0 0,0 6 0 0,0 1 0 0,0-1 0 16,3 3 0-16,-3 4 0 0,0-4 0 16,4 4 0-16,-4-1 0 0,3 1 0 0,1-1 0 15,-1 1 0-15,1 0 31 0,-1 2 5 0,0-8 0 0,4 11 1 16,-3-5-22-16,3-1-5 0,3-2-1 0,1-4 0 16,3 10-9-16,0-10 10 0,-7-6-10 0,11 9 10 15,3-5 2-15,-4 5 0 0,1-6 0 0,3 7 0 16,4-7-41-16,-1-3-8 15,-6 3-2-15,3-3-689 0</inkml:trace>
  <inkml:trace contextRef="#ctx0" brushRef="#br0" timeOffset="18007.728">4801 7430 925 0,'0'0'26'0,"4"4"6"0,-1-4-32 0,1-4 0 0,-1 4 0 0,4-6 0 16,1 3 89-16,-5-6 11 0,1 5 3 0,-1-8 0 0,4-7-33 0,-3 3-6 15,-1-2-2-15,1-1 0 16,-1-3-47-16,1 0-15 0,-1-3 8 0,1 0-8 16,-4 3 35-16,0 3 3 0,-4-3 1 0,1 3 0 15,-1 0-19-15,-6 4-4 0,-1-4-1 0,-3 6 0 16,-4 4 15-16,1-4 3 0,3 1 1 0,-11 9 0 15,4 0-25-15,0-4-9 0,-1 7 0 0,1 0 9 16,0 7-9-16,-4-1 0 0,1 0 0 0,3 4 0 16,-1 2 0-16,5-6 0 0,-1 7 0 0,-3 9 0 15,7-10-24-15,0 13-1 0,3-6 0 0,1 6 0 16,2 0 25-16,5 4 0 0,-1-1 0 0,1 0 0 0,3 3 24 16,0 1 11-16,3-1 1 0,1 4 1 0,-1-1-8 0,8 1-1 0,-4-4-1 15,4 4 0-15,3-7-27 0,-4 9-20 0,4-2 3 0,1-1 1 16,-5-5 25-16,1-4 6 0,-4 3 1 0,0-3 0 15,0-3-30-15,0 3-6 0,0 0 0 16,0-3-1 0,-3 6-18-16,-4-9-3 0,3 6-1 0,-3-3 0 0,0 3 35 0,0-3 8 15,-3 3 0-15,3-3 0 0,0-3 0 0,0-6 0 16,0-1 0-16,-4 1 0 16,4-4-53-16,0 0-9 0,0-2-2 0,0-7 0 0,0 0 16 15,0 6 2-15,0-6 1 0</inkml:trace>
  <inkml:trace contextRef="#ctx0" brushRef="#br0" timeOffset="18352.429">4396 7612 1094 0,'0'0'46'16,"0"0"-37"-16,0 0 95 0,0 0 20 16,0 0 3-16,0 0 1 0,0 0-59 0,0 0-11 0,0 0-2 0,0 0-1 31,0 0-37-31,0 0-7 0,0 0-2 0,0 0 0 0,3 7-9 0,1-1 0 16,3-6 0-16,0 9 0 15,-4-3 0-15,4 1 0 0,0-1 0 0,0-3 0 0,4 0 0 0,0 7 0 16,-4-7 0-16,3 6 0 0,1-6 20 0,-1 7 1 15,8-4 1-15,-7 0 0 0,-1-6-22 0,1 7 0 0,3-4 0 0,4 0 8 16,-4-3-8-16,0 0 0 0,3 6 0 16,1-6 0-16,0 3-20 0,-8 0-1 0,4 1-1 15,4-4 0-15,0 0-187 16,-1 0-38-16</inkml:trace>
  <inkml:trace contextRef="#ctx0" brushRef="#br0" timeOffset="18867.187">5020 7813 1132 0,'-7'0'48'0,"0"-3"-39"16,0 0 87-16,0-4 18 0,0 4 3 0,0 0 1 15,0-3-43-15,0 6-9 0,3-3-2 0,-7 0 0 0,4-4-64 0,7 7 0 16,0 0-8-16,-3 0-1 15,3 0 9-15,-7 3 0 0,0-3 0 0,0 7 0 16,3-4 0-16,-3 9 12 0,0 1-2 0,0 0-1 16,-4-4-9-16,8 10 0 0,-1-4 0 0,-3 1 0 15,4 3 0-15,-1 0 0 0,1 0 0 0,-4 2 0 16,7-5 0-16,-4 0 0 0,4-4 0 0,0 4 0 16,0-7 0-16,4 1 0 0,-4-4 0 0,3 4 0 0,-3-10 48 15,4 3 8-15,-4-3 2 0,7 6 0 0,-7-6-42 16,7 0-8-16,0-3-8 0,7 0 12 0,-7 3 28 0,4-7 5 15,-4 1 2-15,0-6 0 0,0-1-32 0,3 1-7 0,-3-1 0 16,1 0-8-16,2-2 0 0,-3-1 0 0,4 4 0 16,-4 2 0-16,0-2 0 0,-4-1-9 15,4 7 9-15,-3-4-12 0,3 4 4 16,-3 0 0-16,-4 0 0 0,0 6 0 0,0 0-24 16,0 0-5-16,0 0-1 0,0 0 0 0,0 0 50 0,0 0 9 0,0 0 3 0,0 0 0 15,0 0-24-15,3 6-12 0,1 3 2 0,-1-3 0 16,-3 7 10-16,0-7 0 0,4 4 0 0,-4-1 0 15,0 1-13-15,0-4-1 0,0 0 0 0,0 7 0 16,0-7 24-16,0 3 5 0,3-2 1 0,-3-1 0 16,4 0-16-16,-4 0 0 0,0-6 0 0,7 7 0 15,-4-7-12-15,4 3-4 0,-3-3-2 0,3 3 0 16,4-3-186-16,-4 0-36 0</inkml:trace>
  <inkml:trace contextRef="#ctx0" brushRef="#br0" timeOffset="19134.829">5323 7766 1273 0,'-3'19'53'0,"-4"-4"-42"15,3-2 56-15,-3 6 11 0,4-4 2 0,-4 4 1 16,7-3 38-16,-4-4 7 0,1 1 2 0,-1 0 0 16,4-1-108-16,-3-2-20 0,-1 2 0 0,4-3-10 15,0 1 10-15,0-1 8 0,0-2-8 0,0 2 11 16,4-6-11-16,-4-3 0 0,3 6 0 0,1 1 0 16,3-4-49-16,-7 0-12 0,7 0-3 0</inkml:trace>
  <inkml:trace contextRef="#ctx0" brushRef="#br0" timeOffset="19316.11">5249 7553 1094 0,'0'0'46'15,"0"0"-37"1,0 0 18-16,0 0 3 0,0 0 1 0,0 0 0 15,0 0 1-15,0 0 1 0,0 0 0 0,0 0 0 16,7 6-65-16,0 0-14 0</inkml:trace>
  <inkml:trace contextRef="#ctx0" brushRef="#br0" timeOffset="19902.02">5711 7735 1188 0,'0'0'24'0,"-7"6"8"0,7-6-32 0,-7 0 0 0,4 9 0 0,-4-6 0 16,0-3 107-16,3 7 15 0,-3-4 3 0,4 0 1 15,-4-3-44-15,0 9-9 0,3-6-1 0,-7 1-1 16,4-1-40-16,0 0-8 0,7-3-2 0,-7 0 0 16,7 0-21-16,-7 6 8 0,7-6-8 0,-3 6 0 15,3-6 0-15,0 0 0 0,0 0 0 0,-7 7 0 16,7-7 0-16,-4 6-8 0,4-6 8 0,0 6 0 16,-3 1 8-16,3-1 6 0,0 3 2 0,0-3 0 15,0-6-28-15,0 7-4 0,0-7-2 0,0 6 0 16,0-6 18-16,3 9 0 0,-3-2 0 0,0-7 9 15,0 0-9-15,0 0 10 0,0 0-10 0,0 0 10 16,4 3-1-16,-4-3 0 0,7 6 0 0,-7-6 0 16,3 3-9-16,-3-3 0 0,4 6 0 0,-4-6-11 15,0 0 11-15,7 0 0 0,-7 0 0 0,0 0 8 16,3 7-8-16,4-1 0 0,0-6 0 0,-7 0 0 16,7 0 0-16,1 9 0 0,-1-9 0 0,-4 4 0 15,1 2 12-15,-1-3-1 0,4 0-1 0,0 3 0 16,-3-2-10-16,-4-4-14 0,7 0 3 0,-4 9 1 15,-3-9 10-15,4 3 0 0,-4-3 0 0,7 9 0 0,-7-2 0 16,0-7 0-16,3 6 0 0,1 3 0 0,-4 1 0 16,0 2 0-16,0 1 0 0,-4-1 0 0,4 1 0 0,-3-4 0 15,-1-2 0-15,1 5 0 0,-1-2 0 16,-3-1 0-16,4 0 0 0,-4-5 0 0,0-4 0 0,0-4 0 0,0-2 0 16,0 0 0-16,-1 0 0 0,-6 6 0 0,7 0 0 0,-3 0 0 15,-1-7-148-15,1-2-28 16</inkml:trace>
  <inkml:trace contextRef="#ctx0" brushRef="#br0" timeOffset="21039.764">6593 7597 794 0,'0'0'16'0,"0"0"4"16,0 0-20-16,0 0 0 0,0 0 0 0,0 0 0 16,0 0 69-16,-3 3 10 0,-1 9 1 0,-3-5 1 15,4 5 8-15,-1-3 2 0,1 7 0 0,-1 0 0 16,4 0-22-16,-3 2-4 0,3-5-1 0,0 9 0 16,0-10-33-16,0 7-7 0,3-3-2 0,-3-4 0 15,4 10 3-15,-1-9 1 0,1 6 0 0,-1-4 0 16,1 1-7-16,-1-7-2 0,1 4 0 0,-1 3 0 15,1-7-6-15,-1 1-2 0,-3 2 0 0,4-6 0 0,-4-6-9 0,0 10 10 16,4-4-10-16,-4-6 10 0,0 0-10 0,0 0 8 0,0 0-8 0,0 0 8 16,0 0 0-16,0 0 0 0,0 0 0 0,0 0 0 15,3-3 0-15,-3 3 0 0,0-6 0 16,0-1 0-16,0 1-8 0,0-6 0 0,0 5 0 0,0-5 0 16,0-4 0-16,0 3 0 0,0 1 0 0,0-4 0 15,0-3 0-15,0 7 0 0,0-4 0 0,4-3-11 16,-4 4 11-16,3-4-13 0,1 6 5 15,-1 1 8-15,1-1-10 0,-1 4 10 0,1-4 0 16,-1 7-9-16,8-3 9 0,-8 6-12 0,1-1 12 0,-4 4-12 16,3 0 12-16,5 4-13 0,-1-1 5 0,-4 0 8 15,4 6-12-15,0-6 12 0,-3 10-10 0,3-4 10 16,-4 1-32 0,4 2 0-16,-3 1 0 0,-1-1 0 0,1-2 60 0,-1 2 12 0,1 1 3 0,0-1 0 15,-4-2-28-15,3 2-6 0,1 1-1 0,-4-1 0 16,3-2 3-16,-3 2 0 0,0-2 0 0,0-4 0 15,0-6-11-15,0 0 0 0,0 0 0 0,0 0 8 16,0 0-8-16,4 6 0 0,-4-6 0 0,0 0 0 16,0 0 0-16,0 0 0 0,0 0 0 0,3 0 0 15,4-6 0-15,0 0 0 0,0-4 0 0,0 1 0 16,-3 0 0-16,-4-4 0 0,7 10 0 0,-3-7 0 16,-1 4 0-16,1-3 0 0,-1 3 0 0,-3-1 0 15,4 1 0-15,-4 6 0 0,3-6 0 0,-3 6 0 16,0 0 0-16,0 0 0 0,0 0 0 0,0 0 0 0,0 0 0 15,0 0-16-15,0 0 4 0,0 0 1 0,0 0 11 16,0 0 16-16,0 0-4 0,0 0-1 16,0 0-33-16,4 3-6 0,-4-3-2 0,7 3 0 15,-4 3-3-15,4-3-1 0,0 4 0 0,-3-1 0 16,3 3 34-16,-4-6 0 0,5 10 0 0,-1-4 0 0,-4 1 13 16,4-1 10-16,-3 4 1 0,-1-7 1 0,1 10-10 0,-1-4-3 0,-3 1 0 15,0-1 0-15,7-2-12 0,-7-1 0 0,4 1-9 0,-4-1 9 31,0 0-49-31,0-2-4 0,0-1-1 0</inkml:trace>
  <inkml:trace contextRef="#ctx0" brushRef="#br0" timeOffset="21568.787">7288 7797 1337 0,'0'0'28'0,"0"0"6"0,0 0-34 15,0 0 0-15,0 0 0 0,-7 3 0 0,-3-3 58 0,3 0 5 0,-4 0 1 0,11 0 0 31,-7 7 0-31,-4-1 0 0,11-6 0 0,-7 6 0 16,0-3-24-16,0 4-5 0,4-1-1 0,-4 3 0 0,0 1-34 0,3-4 0 16,1 10 0-16,-1-4 0 0,1 1 8 0,-1-7-8 0,4 10 0 15,0-4 0-15,0 4 9 0,0-4-9 0,0 4 0 0,0-6 9 16,0 2-1-16,0 1-8 0,0-7 12 0,0-6-4 16,0 0 8-16,0 0 0 0,7 3 1 0,-3-3 0 15,3-3 11-15,0 0 3 0,0-3 0 0,3-4 0 16,-6 7-18-16,3-6-3 0,0-1-1 0,0 1 0 15,-3-1-9-15,-1-2 0 0,4 2 0 0,-3 1 0 16,-4 0 0-16,3 2 0 0,-3 1 0 0,4 0 0 16,-4 6-9-16,7-7 9 0,-7 7-12 0,0 0 12 15,0 0-32-15,0 0 1 0,0 0 0 16,0 0 0-16,0 13 21 0,3 0 10 0,-3-1-10 0,0 4 10 16,0-1 0-16,0 1 0 0,0 0 0 0,0 0 0 15,4-1 8-15,-4 1-8 0,0-4 0 0,3 1 0 16,1 3 0-16,-4-7 0 0,3 4 0 0,1-1 0 15,0-6 0-15,-1-2 0 0,-3-4 0 0,7 3 0 16,4-3-16-16,-1 0-8 0,1 0 0 0</inkml:trace>
  <inkml:trace contextRef="#ctx0" brushRef="#br0" timeOffset="22119.842">8156 7289 965 0,'-10'13'40'16,"6"3"-32"-1,1-4 16-15,-1 7 2 0,1-3 1 0,3 2 0 16,0 4 34-16,0-3 7 0,0 6 2 0,3-3 0 16,1 3-12-16,3-3-2 0,3 6-1 0,-6 1 0 15,6-4-36-15,-3 0-7 0,0 9-2 0,1-5 0 16,-1-1 42-16,0-3 8 0,0 0 1 0,0 3 1 15,-4 0-48-15,1-3-14 0,-1 1 0 0,-3 2 8 16,0-6-8-16,-3 3 0 0,-1-3 0 0,1-3 0 16,-1 6 32-16,-3-7 6 0,4-2 1 0,-1 3 0 0,-3-3-39 15,4-4 0-15,-1 7 0 0,-3-6-8 16,3 2-39-16,4-2-7 0,-3-4-2 0,3 4 0 16,-4-7-40-16,4 0-8 0,4 4-1 0</inkml:trace>
  <inkml:trace contextRef="#ctx0" brushRef="#br0" timeOffset="22677.202">8340 7904 1094 0,'0'0'46'15,"0"3"-37"1,3 10 95-16,-3-7 20 0,4 0 3 0,-1 4 1 16,1-4-52-16,-1 0-9 0,4 0-3 0,-3-3 0 15,3 4-51-15,-4-4-13 0,5 0 0 0,-1 0 0 16,0-3 41-16,3 0 6 0,-3 0 1 0,0 0 0 15,0 0-27-15,0-3-5 0,1 0 0 0,-1 0-1 16,-4 0-7-16,4-1 0 0,-3-5-8 0,-1 6 12 16,4-6-12-16,-3 9 0 0,-1-10 8 0,-3 4-8 15,4-4-8-15,-1 1-5 0,-3 3-1 0,0-1 0 16,0 1-15-16,0 0-3 0,0-3-1 0,-3 2 0 16,-1-2-3-16,1-1 0 0,-1 7 0 0,1-6 0 15,-4 6 4-15,3 0 1 0,-3-4 0 0,7 7 0 0,-7 0 7 0,4 0 2 0,-5 0 0 16,1 4 0-16,0 2 22 0,0-3 0 15,0 9 0-15,0 1 0 0,0 0 0 0,4 2 0 0,-4 1 0 16,-1 6 0-16,1-6 0 0,0 9 0 16,0-3 0-16,0 3 0 0,4-7 47 0,-1-2 13 0,1 3 4 0,-1-3 0 15,4-4-52-15,0 1-12 0,4-4 0 0,-4 4 0 16,3-4 0-16,1 0 0 0,-1 1 0 0,1-4 0 16,3 4 36-16,-4-7 4 0,4 3 0 0,0 0 1 15,4-6-29-15,-4 7-12 0,4-4 11 0,3 0-11 16,-4 0-20-1,5-3-11-15,-5 3-1 0,8-3-1 0,-4-3-123 0,0-3-24 0,0-4-4 16</inkml:trace>
  <inkml:trace contextRef="#ctx0" brushRef="#br0" timeOffset="23216.165">8957 7857 1288 0,'0'0'54'0,"-7"0"-43"16,0 0 66-16,0 0 14 0,-4 0 2 0,1 3 1 16,-1-3-48-16,-3 6-10 0,0-6-1 0,0 7-1 15,0-4 5-15,0-3 1 16,-1 3 0-16,1 0 0 0,0 0-14 0,4 0-2 0,3 3-1 15,-4-6 0-15,4 7-12 0,0-1-3 0,-4-6 0 0,4 6 0 16,0-3-8-16,7-3 8 0,-7 4-8 0,7-4 8 16,-3 6-8-16,-4 0 0 0,3 0 0 0,4-6 0 15,-3 4 0-15,3-4 0 0,0 9 0 0,0-6-11 16,0-3 11-16,0 9 0 0,3-2-9 0,-3 2 9 16,4-3 0-16,3-2-11 0,0 2 11 0,-4 0-8 15,4 0-5-15,-3 1-1 0,3-4 0 0,-4 3 0 16,4 0 2-16,-3 1 1 0,3-7 0 0,0 9 0 15,-3-6 11-15,3 3 0 0,0-2 0 0,-4-1 0 16,-3-3 0-16,4 3 0 0,-4-3 0 0,7 3 0 16,-7-3 0-16,3 3 0 0,-3-3 0 0,4 3 0 15,3 0 0-15,-7-3 0 0,3 4 0 0,-3-4 0 16,0 0 0-16,0 0 0 0,0 0 0 0,0 0 0 16,0 0-20-16,0 0-6 0,4 3-1 0,-4 6 0 15,-4-6 73-15,4-3 14 0,0 10 4 0,-7-4 0 16,4 0-52-16,-4-3-12 0,0 4 0 0,-4-4 0 15,4 3 0-15,0-3 0 0,0 0 0 0,0 7 0 16,0-7 0-16,0 0 0 0,-4 0 0 0,4 0 0 16,0 3-48-16,0-2-13 0,0-1-3 0,0-3 0 15,7 0 0-15,-7 0 0 0,0-3 0 0</inkml:trace>
  <inkml:trace contextRef="#ctx0" brushRef="#br0" timeOffset="23937.066">9236 7888 1265 0,'0'0'36'0,"0"0"8"0,0 0-36 16,-11 3-8-16,4-3 0 0,-3 3 0 0,2-3 84 15,1 0 16-15,0 7 2 0,-3-7 1 0,3 3-58 0,0 0-11 16,-4-3-2-16,0 0-1 0,4 6-3 0,-3-6-1 0,-1 3 0 16,1-3 0-16,-4 4-1 0,6-1 0 0,-2 3 0 0,-1-3 0 15,4 3-13-15,0-2-2 16,0 5-1-16,0-6 0 15,4 6-10-15,-4-2 0 0,3-4 0 0,0 3 0 0,4 0 0 0,-3 4 0 0,3-4 0 0,0 0 0 16,0-6 0-16,3 7 0 0,-3-1-11 0,4 0 11 16,-4-6 0-16,4 6 0 0,-1-2 0 0,1 5-8 15,3-6 8-15,-7-3 0 0,3 0 0 0,1 6 0 16,3-2 0-16,-4-1 0 0,4 3 0 0,-3-3 0 16,3 0 0-16,0 0 0 0,-4 1 0 0,5-1 0 15,-5-3 0-15,-3 0 0 0,7 0 0 0,-3 0 0 16,3 0 0-16,-4 0 0 0,1 6 0 0,3 0 0 15,-4-6 0-15,1 10 0 0,-1-4 0 0,1 0 0 16,-1 4 0-16,-3-7 0 0,4 6 0 0,0-6 0 16,-4 10 0-16,0-7 0 0,3-3 0 15,-3 3 0-15,0 1 12 0,0-7 0 0,-3 6 1 0,3 0 0 16,-4 4-13-16,0-4 0 0,1 0-9 0,-1 0 9 16,-3 1 0-16,4-1 0 0,-4 0 0 0,0 1 0 15,0-1-8-15,-4-3 8 0,0 3 0 0,4-3-9 16,-3 1-7-16,-1-1 0 0,4-3-1 0,-3 0 0 15,-1 0-19-15,4-3-4 0,-4-1-1 0,1 1 0 16,3-3-43-16,-4 3-9 0,4-3-2 0</inkml:trace>
  <inkml:trace contextRef="#ctx0" brushRef="#br0" timeOffset="24331.903">9398 7998 1478 0,'0'0'31'0,"0"0"6"0,-7 3-29 0,3 7-8 0,1-4 0 0,-4 3 0 16,3 1 38-16,1-1 6 0,-1 0 2 0,1 1 0 16,-1-1-11-16,1-2-3 0,-1-4 0 0,4 9 0 15,-3-2-15-15,-1-4-3 0,4 3-1 0,-3 1 0 16,3-1-13-16,0 0 0 0,0-2 0 0,0-1 0 15,0 3 0-15,3-2 0 0,-3 2 0 0,0 1 0 16,4-4 0-16,-4 3 0 0,0-3 0 0,0-6 0 16,0 0-100-16,3 7-22 0</inkml:trace>
  <inkml:trace contextRef="#ctx0" brushRef="#br0" timeOffset="24511.211">9345 7656 801 0,'-11'0'16'0,"11"0"5"0,-7 3-21 0,4 4 0 0,-1-1 0 0,4-6 0 16,0 6 30-16,0-6 2 0,0 0 0 0</inkml:trace>
  <inkml:trace contextRef="#ctx0" brushRef="#br0" timeOffset="25036.559">9486 7995 1257 0,'0'6'53'15,"0"4"-42"1,4-4 49-16,-1 0 9 0,1 0 3 0,-1 1 0 0,1-1-4 0,-1 0 0 0,1 4 0 16,3-4 0-16,-4 0-32 15,5 0-8-15,-5-2 0 0,4-1-1 16,0 3-15-16,-3 0-2 0,3 0-1 0,0 4 0 0,-4-4-9 0,1 4 0 0,3-1 0 0,-4 3 0 15,1 1 0-15,-4-4 0 16,3 4 0-16,1 0 0 0,-4-4 0 0,4 0 8 0,-4 1-8 0,0 2 8 16,3-2-8-16,-3-1 8 0,0 1-8 0,4-4 8 15,-4 3-8-15,0-9 0 0,0 3 0 0,0-3 0 16,0 0 0-16,0 0 8 0,0 0-8 0,0 0 8 16,0 0 10-16,0 0 2 0,0 0 0 0,0 0 0 15,0 0 8-15,0 0 3 0,3-3 0 0,1-6 0 16,-4 6-31-16,3-7 8 0,1 1-8 0,-4 3 0 15,3-4 0-15,1 1 0 0,-1-1 0 0,1 1 0 16,-1-7 0-16,1 10-10 0,-1-3 2 0,1-4 0 16,-1 4-15-16,5-4-2 0,-5 1-1 0,1-4 0 15,-1 0 0-15,4 1 0 16,-3-7 0-16,-1 0 0 0,4 3 10 0,0 0 3 0,0 0 0 16,-3 3 0-16,3-5-15 0,0 8-2 0,0 0-1 0,0-2 0 15,-3 2 5-15,3 1 1 0,0 2 0 0,0 1 0 16,-4-1-130-16,4 4-25 0,-3 0-6 0</inkml:trace>
  <inkml:trace contextRef="#ctx0" brushRef="#br0" timeOffset="25575.242">9902 8017 801 0,'0'0'34'0,"0"0"-34"16,0 9 90-16,0-9 11 0,4 6 3 0,3-2 0 15,-3 5-39-15,3-6-7 0,0-3-2 0,0 0 0 16,0 0-38-16,0 0-8 0,3 0-2 0,-2-6 0 15,2 0 4-15,1 2 0 0,-4-2 0 0,3-3 0 16,-3-1-3-16,0 4 0 0,4-6 0 0,-7 8 0 16,3-5-9-16,-4 0 0 0,1 2 0 0,-1-2 8 15,1 0 3-15,-1 9 0 0,4-7 0 0,-7 1 0 16,4 0-11-16,-4 3 0 0,0-4 0 0,0 1 8 16,0 3-8-16,0 0-12 0,-4-4 2 0,1 4 1 15,-1-3 9-15,1-3 0 0,-1 6 8 0,-3-4-8 16,0 1 8-16,4 3-8 0,-5 0 8 0,1 3-8 15,-3 0 21-15,3 3 0 0,-4 0 0 0,4 6 0 16,-3 1-11-16,-1 2-2 0,0 1-8 0,1-1 12 16,-1 7 16-16,1-3 2 0,-1 3 1 0,0 0 0 15,4-1 2-15,-3 1 1 0,3 0 0 0,-4 0 0 16,8 0-11-16,-4-1-3 0,3-2 0 0,1 3 0 16,-1-3-4-16,4-4-2 0,0 1 0 0,0-1 0 15,0 4 6-15,4-7 2 0,-1-2 0 0,1 2 0 16,-1-3-22-16,4 7 0 0,-3-4 0 0,6-2 0 15,-3-1 11-15,4-6-3 0,3 6 0 0,0-3 0 16,-3 0-35-16,3-3-7 0,0 0-2 0,0 0 0 16,4 0-134-16,-4-3-27 0,3 0-6 0</inkml:trace>
  <inkml:trace contextRef="#ctx0" brushRef="#br0" timeOffset="25865.336">10400 8199 1485 0,'0'0'31'0,"0"0"7"15,-4 6-30-15,1 0-8 0,3-6 0 0,0 0 0 0,0 0 44 0,0 0 8 16,0 0 2-16,0 0 0 0,0 0-26 0,0 0-4 16,0 0-2-16,0 0 0 15,0 0-22-15,0 0 0 0,0 0 0 0,0 0-12 16,3 3-53-16,-3-3-11 0,11 0-3 0,-11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vingt-neuf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7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pense</a:t>
            </a:r>
            <a:r>
              <a:rPr lang="en-US" sz="2800" b="1" dirty="0"/>
              <a:t> à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tâche</a:t>
            </a:r>
            <a:r>
              <a:rPr lang="en-US" sz="2800" b="1" dirty="0"/>
              <a:t> </a:t>
            </a:r>
            <a:r>
              <a:rPr lang="en-US" sz="2800" b="1" dirty="0" err="1"/>
              <a:t>ménagère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9514" y="1952368"/>
            <a:ext cx="339810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96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pense</a:t>
            </a:r>
            <a:r>
              <a:rPr lang="en-US" sz="2800" b="1" dirty="0"/>
              <a:t> à un </a:t>
            </a:r>
            <a:r>
              <a:rPr lang="en-US" sz="2800" b="1" dirty="0" err="1"/>
              <a:t>passe</a:t>
            </a:r>
            <a:r>
              <a:rPr lang="en-US" sz="2800" b="1" dirty="0"/>
              <a:t>-temps.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on le fait?</a:t>
            </a:r>
          </a:p>
          <a:p>
            <a:pPr marL="0" indent="0">
              <a:buNone/>
            </a:pP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</a:t>
            </a:r>
            <a:r>
              <a:rPr lang="en-US" dirty="0" err="1"/>
              <a:t>d’équipement</a:t>
            </a:r>
            <a:r>
              <a:rPr lang="en-US" dirty="0"/>
              <a:t> </a:t>
            </a:r>
            <a:r>
              <a:rPr lang="en-US" dirty="0" err="1"/>
              <a:t>spécialisé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388" y="1463675"/>
            <a:ext cx="2070697" cy="223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1DC3-6990-40B4-8732-65BC0113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David et Sandrine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5C8E4-CB22-4A56-BF4B-7055F61A2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bonne </a:t>
            </a:r>
            <a:r>
              <a:rPr lang="en-US" dirty="0"/>
              <a:t>idée							</a:t>
            </a:r>
            <a:r>
              <a:rPr lang="en-US" dirty="0" err="1"/>
              <a:t>mauvaise</a:t>
            </a:r>
            <a:r>
              <a:rPr lang="en-US" dirty="0"/>
              <a:t> idée</a:t>
            </a:r>
          </a:p>
        </p:txBody>
      </p:sp>
    </p:spTree>
    <p:extLst>
      <p:ext uri="{BB962C8B-B14F-4D97-AF65-F5344CB8AC3E}">
        <p14:creationId xmlns:p14="http://schemas.microsoft.com/office/powerpoint/2010/main" val="1746233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jouons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aux </a:t>
            </a:r>
            <a:r>
              <a:rPr lang="en-US" dirty="0" err="1"/>
              <a:t>échecs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jouez</a:t>
            </a:r>
            <a:r>
              <a:rPr lang="en-US" dirty="0"/>
              <a:t> au tennis.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regarde</a:t>
            </a:r>
            <a:r>
              <a:rPr lang="en-US" dirty="0"/>
              <a:t> des films au </a:t>
            </a:r>
            <a:r>
              <a:rPr lang="en-US" dirty="0" err="1"/>
              <a:t>cinéma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Je joue à rapporter avec mon chien au parc.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à la piscine.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nagez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piscine.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au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du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avec le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Expressions with faire</a:t>
            </a:r>
          </a:p>
        </p:txBody>
      </p:sp>
    </p:spTree>
    <p:extLst>
      <p:ext uri="{BB962C8B-B14F-4D97-AF65-F5344CB8AC3E}">
        <p14:creationId xmlns:p14="http://schemas.microsoft.com/office/powerpoint/2010/main" val="423197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p. 186 </a:t>
            </a:r>
          </a:p>
          <a:p>
            <a:pPr marL="0" indent="0" algn="ctr">
              <a:buNone/>
            </a:pPr>
            <a:r>
              <a:rPr lang="en-US" dirty="0"/>
              <a:t>Expressions with faire</a:t>
            </a:r>
          </a:p>
          <a:p>
            <a:pPr marL="0" indent="0">
              <a:buNone/>
            </a:pPr>
            <a:r>
              <a:rPr lang="en-US" dirty="0"/>
              <a:t>Je		   (faire) (frequency) </a:t>
            </a:r>
            <a:r>
              <a:rPr lang="en-US" u="sng" dirty="0"/>
              <a:t>(activity) </a:t>
            </a:r>
            <a:r>
              <a:rPr lang="en-US" dirty="0"/>
              <a:t>  (location).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						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/ Elle								</a:t>
            </a:r>
            <a:r>
              <a:rPr lang="en-US" dirty="0" err="1"/>
              <a:t>souvent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					</a:t>
            </a:r>
            <a:r>
              <a:rPr lang="en-US" dirty="0" err="1"/>
              <a:t>parfois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									</a:t>
            </a:r>
            <a:r>
              <a:rPr lang="en-US" dirty="0" err="1"/>
              <a:t>rarement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4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45429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Qui fait la lessive dans votre famille?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08E83A3-8DA2-4F0B-A2B4-3313F08E0BF4}"/>
                  </a:ext>
                </a:extLst>
              </p14:cNvPr>
              <p14:cNvContentPartPr/>
              <p14:nvPr/>
            </p14:nvContentPartPr>
            <p14:xfrm>
              <a:off x="794880" y="1923120"/>
              <a:ext cx="3410280" cy="1059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08E83A3-8DA2-4F0B-A2B4-3313F08E0B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5520" y="1913760"/>
                <a:ext cx="3429000" cy="10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There is a bed in the bedroom, a table in the dining room and an oven in the kitchen.</a:t>
            </a:r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vingt-neuf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verbe « vivre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1A77-0BB3-4D78-860A-DBA1AEFC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E7A63-E7FE-4F7C-92A0-A6E7BB32F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AVERTISSEMENT!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Unit 8 exam</a:t>
            </a:r>
          </a:p>
          <a:p>
            <a:pPr marL="0" indent="0" algn="ctr">
              <a:buNone/>
            </a:pPr>
            <a:r>
              <a:rPr lang="en-US" b="1" dirty="0"/>
              <a:t>Friday, May 3</a:t>
            </a:r>
          </a:p>
        </p:txBody>
      </p:sp>
    </p:spTree>
    <p:extLst>
      <p:ext uri="{BB962C8B-B14F-4D97-AF65-F5344CB8AC3E}">
        <p14:creationId xmlns:p14="http://schemas.microsoft.com/office/powerpoint/2010/main" val="294349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2CD2-4385-49A4-ADFC-2DC4781A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Hélène Grimaud is a French pianist who founded a group which helps protect wolves.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080168-783C-4F4E-8774-170DCA982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1841" y="2656111"/>
            <a:ext cx="5344154" cy="339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7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0851-4580-44C0-9E16-1FF2958C5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16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46837-83F9-4135-8F83-0B9622350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3966"/>
            <a:ext cx="10515600" cy="52829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vivre = to live</a:t>
            </a:r>
          </a:p>
          <a:p>
            <a:pPr marL="0" indent="0">
              <a:buNone/>
            </a:pPr>
            <a:r>
              <a:rPr lang="en-US" dirty="0"/>
              <a:t>Vivre is used differently than </a:t>
            </a:r>
            <a:r>
              <a:rPr lang="en-US" dirty="0" err="1"/>
              <a:t>habiter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Whereas </a:t>
            </a:r>
            <a:r>
              <a:rPr lang="en-US" dirty="0" err="1"/>
              <a:t>habiter</a:t>
            </a:r>
            <a:r>
              <a:rPr lang="en-US" dirty="0"/>
              <a:t> is used to indicate residence in a certain place, vivre is used to describe the nature, circumstances, and the quality of a persons life.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présent</a:t>
            </a:r>
            <a:r>
              <a:rPr lang="en-US" dirty="0"/>
              <a:t> 			        </a:t>
            </a:r>
            <a:r>
              <a:rPr lang="en-US" u="sng" dirty="0" err="1"/>
              <a:t>imparfait</a:t>
            </a:r>
            <a:r>
              <a:rPr lang="en-US" dirty="0"/>
              <a:t>		                               </a:t>
            </a:r>
          </a:p>
          <a:p>
            <a:pPr marL="0" indent="0">
              <a:buNone/>
            </a:pPr>
            <a:r>
              <a:rPr lang="en-US" dirty="0"/>
              <a:t>je vis	    nous </a:t>
            </a:r>
            <a:r>
              <a:rPr lang="en-US" dirty="0" err="1"/>
              <a:t>vivons</a:t>
            </a:r>
            <a:r>
              <a:rPr lang="en-US" dirty="0"/>
              <a:t>                    je </a:t>
            </a:r>
            <a:r>
              <a:rPr lang="en-US" dirty="0" err="1"/>
              <a:t>vivais</a:t>
            </a:r>
            <a:r>
              <a:rPr lang="en-US" dirty="0"/>
              <a:t>         nous </a:t>
            </a:r>
            <a:r>
              <a:rPr lang="en-US" dirty="0" err="1"/>
              <a:t>vivions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vis     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vivez</a:t>
            </a:r>
            <a:r>
              <a:rPr lang="en-US" dirty="0"/>
              <a:t>	                   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vivais</a:t>
            </a:r>
            <a:r>
              <a:rPr lang="en-US" dirty="0"/>
              <a:t>        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viviez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vit       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vivent</a:t>
            </a:r>
            <a:r>
              <a:rPr lang="en-US" dirty="0"/>
              <a:t>                    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vivait</a:t>
            </a:r>
            <a:r>
              <a:rPr lang="en-US" dirty="0"/>
              <a:t>          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vivaient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vécu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D254AE2-8653-42CE-9D5A-B0DA2478FB55}"/>
                  </a:ext>
                </a:extLst>
              </p14:cNvPr>
              <p14:cNvContentPartPr/>
              <p14:nvPr/>
            </p14:nvContentPartPr>
            <p14:xfrm>
              <a:off x="5274360" y="454320"/>
              <a:ext cx="2657160" cy="5411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D254AE2-8653-42CE-9D5A-B0DA2478FB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65000" y="444960"/>
                <a:ext cx="2675880" cy="54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776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9389-2AC2-4DE1-9059-3BE6DCD0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A6D65-7B69-4983-8238-95A2A087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Justin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jeune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habitait</a:t>
            </a:r>
            <a:r>
              <a:rPr lang="en-US" dirty="0"/>
              <a:t> un barrage du </a:t>
            </a:r>
            <a:r>
              <a:rPr lang="en-US" dirty="0" err="1"/>
              <a:t>bois</a:t>
            </a:r>
            <a:r>
              <a:rPr lang="en-US" dirty="0"/>
              <a:t> </a:t>
            </a:r>
            <a:r>
              <a:rPr lang="en-US" dirty="0" err="1"/>
              <a:t>d’érable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vit la vie d’un </a:t>
            </a:r>
            <a:r>
              <a:rPr lang="en-US" dirty="0" err="1"/>
              <a:t>musicien</a:t>
            </a:r>
            <a:r>
              <a:rPr lang="en-US" dirty="0"/>
              <a:t> bien </a:t>
            </a:r>
            <a:r>
              <a:rPr lang="en-US" dirty="0" err="1"/>
              <a:t>connu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Pendant la guerre, Robert a </a:t>
            </a:r>
            <a:r>
              <a:rPr lang="en-US" dirty="0" err="1"/>
              <a:t>vécu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Angleterre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M. </a:t>
            </a:r>
            <a:r>
              <a:rPr lang="en-US" dirty="0" err="1"/>
              <a:t>Dupage</a:t>
            </a:r>
            <a:r>
              <a:rPr lang="en-US" dirty="0"/>
              <a:t> </a:t>
            </a:r>
            <a:r>
              <a:rPr lang="en-US" dirty="0" err="1"/>
              <a:t>vivait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n’était</a:t>
            </a:r>
            <a:r>
              <a:rPr lang="en-US" dirty="0"/>
              <a:t> pas riche.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princesse</a:t>
            </a:r>
            <a:r>
              <a:rPr lang="en-US" dirty="0"/>
              <a:t> qui </a:t>
            </a:r>
            <a:r>
              <a:rPr lang="en-US" dirty="0" err="1"/>
              <a:t>vivait</a:t>
            </a:r>
            <a:r>
              <a:rPr lang="en-US" dirty="0"/>
              <a:t> </a:t>
            </a:r>
            <a:r>
              <a:rPr lang="en-US" dirty="0" err="1"/>
              <a:t>tranquillement</a:t>
            </a:r>
            <a:r>
              <a:rPr lang="en-US" dirty="0"/>
              <a:t> au chateau de son </a:t>
            </a:r>
            <a:r>
              <a:rPr lang="en-US" dirty="0" err="1"/>
              <a:t>père</a:t>
            </a:r>
            <a:r>
              <a:rPr lang="en-US" dirty="0"/>
              <a:t> avec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meilleure</a:t>
            </a:r>
            <a:r>
              <a:rPr lang="en-US" dirty="0"/>
              <a:t> </a:t>
            </a:r>
            <a:r>
              <a:rPr lang="en-US" dirty="0" err="1"/>
              <a:t>amie</a:t>
            </a:r>
            <a:r>
              <a:rPr lang="en-US" dirty="0"/>
              <a:t>, </a:t>
            </a:r>
            <a:r>
              <a:rPr lang="en-US" dirty="0" err="1"/>
              <a:t>Jequivienne</a:t>
            </a:r>
            <a:r>
              <a:rPr lang="en-US" dirty="0"/>
              <a:t> </a:t>
            </a:r>
            <a:r>
              <a:rPr lang="en-US" dirty="0" err="1"/>
              <a:t>l’hippopotame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468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39180</TotalTime>
  <Words>427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PowerPoint Presentation</vt:lpstr>
      <vt:lpstr>Hélène Grimaud is a French pianist who founded a group which helps protect wolves.</vt:lpstr>
      <vt:lpstr>PowerPoint Presentation</vt:lpstr>
      <vt:lpstr>PowerPoint Presentation</vt:lpstr>
      <vt:lpstr>Je pense à une tâche ménagère.</vt:lpstr>
      <vt:lpstr>Je pense à un passe-temps.</vt:lpstr>
      <vt:lpstr>David et Sandrine</vt:lpstr>
      <vt:lpstr>Révision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519</cp:revision>
  <cp:lastPrinted>2024-04-28T19:07:38Z</cp:lastPrinted>
  <dcterms:created xsi:type="dcterms:W3CDTF">2016-10-03T16:25:09Z</dcterms:created>
  <dcterms:modified xsi:type="dcterms:W3CDTF">2024-04-29T16:22:46Z</dcterms:modified>
</cp:coreProperties>
</file>