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346" r:id="rId2"/>
    <p:sldId id="345" r:id="rId3"/>
    <p:sldId id="369" r:id="rId4"/>
    <p:sldId id="349" r:id="rId5"/>
    <p:sldId id="261" r:id="rId6"/>
    <p:sldId id="373" r:id="rId7"/>
    <p:sldId id="376" r:id="rId8"/>
    <p:sldId id="351" r:id="rId9"/>
    <p:sldId id="352" r:id="rId10"/>
    <p:sldId id="353" r:id="rId11"/>
    <p:sldId id="340" r:id="rId12"/>
    <p:sldId id="375" r:id="rId13"/>
    <p:sldId id="374" r:id="rId14"/>
    <p:sldId id="366" r:id="rId15"/>
    <p:sldId id="337" r:id="rId16"/>
  </p:sldIdLst>
  <p:sldSz cx="12192000" cy="6858000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46"/>
            <p14:sldId id="345"/>
            <p14:sldId id="369"/>
            <p14:sldId id="349"/>
            <p14:sldId id="261"/>
            <p14:sldId id="373"/>
            <p14:sldId id="376"/>
            <p14:sldId id="351"/>
            <p14:sldId id="352"/>
            <p14:sldId id="353"/>
            <p14:sldId id="340"/>
            <p14:sldId id="375"/>
            <p14:sldId id="374"/>
            <p14:sldId id="366"/>
            <p14:sldId id="33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7231"/>
          </a:xfrm>
          <a:prstGeom prst="rect">
            <a:avLst/>
          </a:prstGeom>
        </p:spPr>
        <p:txBody>
          <a:bodyPr vert="horz" lIns="93352" tIns="46676" rIns="93352" bIns="4667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9931" y="0"/>
            <a:ext cx="3044719" cy="467231"/>
          </a:xfrm>
          <a:prstGeom prst="rect">
            <a:avLst/>
          </a:prstGeom>
        </p:spPr>
        <p:txBody>
          <a:bodyPr vert="horz" lIns="93352" tIns="46676" rIns="93352" bIns="46676" rtlCol="0"/>
          <a:lstStyle>
            <a:lvl1pPr algn="r">
              <a:defRPr sz="1200"/>
            </a:lvl1pPr>
          </a:lstStyle>
          <a:p>
            <a:fld id="{420D4B52-9420-49F1-B7F2-B1E98923A432}" type="datetimeFigureOut">
              <a:rPr lang="en-US" smtClean="0"/>
              <a:t>4/30/2024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046"/>
            <a:ext cx="3044719" cy="467230"/>
          </a:xfrm>
          <a:prstGeom prst="rect">
            <a:avLst/>
          </a:prstGeom>
        </p:spPr>
        <p:txBody>
          <a:bodyPr vert="horz" lIns="93352" tIns="46676" rIns="93352" bIns="4667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9931" y="8845046"/>
            <a:ext cx="3044719" cy="467230"/>
          </a:xfrm>
          <a:prstGeom prst="rect">
            <a:avLst/>
          </a:prstGeom>
        </p:spPr>
        <p:txBody>
          <a:bodyPr vert="horz" lIns="93352" tIns="46676" rIns="93352" bIns="46676" rtlCol="0" anchor="b"/>
          <a:lstStyle>
            <a:lvl1pPr algn="r">
              <a:defRPr sz="1200"/>
            </a:lvl1pPr>
          </a:lstStyle>
          <a:p>
            <a:fld id="{B04EFB22-8470-4BB9-AEF0-7E7CB444C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12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4-28T14:15:59.36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10851 16912 649 0,'-3'-3'28'0,"-1"-2"-28"31,1-1 59-31,3-3 6 0,-4 3 2 0,4-3 0 16,0 9-14-16,0 0-2 0,-10 0-1 0,3 0 0 15,7 0-40-15,-7-9-10 0,3 4 0 0,4 5 0 0,0 0 53 0,-7 2 9 0,0 4 2 0,7-6 0 16,0 0-44-16,0 0-8 0,0 0-1 0,-4-3-1 16,4 3-1-16,0 0 0 0,0 0 0 0,0 0 0 15,0 0-9-15,0 0 8 0,0 0-8 0,0 0 8 16,0 0-8-16,0 0 0 0,0 0 0 15,0 0 0-15,0 0 0 0,0 9 0 0,4 0 0 0,-4 0 0 16,0-3 10-16,4 0 0 0,-4-1 0 16,0 1 0-16,0 0 6 0,0 3 2 0,-4 3 0 15,4-12 0-15,0 0-4 0,0 0-1 0,4-12 0 0,-1 0 0 16,-3 6-13-16,0 6 0 0,0 0 0 0,0 0 0 31,0 0-140-31,0 0-30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5-01T15:48:40.34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2476 6731 1333 0,'-10'10'28'0,"6"-10"6"0,1 12-34 0,-1-3 0 0,1 1 0 0,-1 6 0 0,1-4 0 0,-4 10-19 16,0-3 3-16,3 6 0 0,-3-3 16 0,4 6 0 15,-1-3 0-15,0 7 0 0,1-4 9 0,-1 3-1 16,1-3 0-16,-1 7 0 0,1-4 20 0,3 4 3 16,0-1 1-16,0 1 0 0,0-4-11 0,0 0-1 0,0 1-1 15,0-4 0-15,3-3-19 0,-3 6 10 16,4-9-10-16,-4 3 8 0,0-9-8 15,3 6 0-15,-3-9 0 0,0-1 0 0,4 1-12 0,-4-7-4 0,0-6 0 16,0 0-1 0,0 0-48-16,0 0-10 0,0 0-1 0</inkml:trace>
  <inkml:trace contextRef="#ctx0" brushRef="#br0" timeOffset="557.427">2138 6606 727 0,'0'0'16'0,"0"0"3"0,0 0 1 0,0 0 0 15,0 0-20-15,-4 6 0 0,4-6 0 0,0 9 0 0,4 1 0 0,-1-7 0 16,4 0-12-16,0 3 4 0,4-3 8 0,0 4 11 16,3-4-3-16,3 0 0 0,1 3 28 0,3-3 4 15,0 1 2-15,1 2 0 16,-5-3-13-16,8 0-2 0,-4 0-1 0,4 0 0 0,3 0-18 0,-7 4-8 0,7-4 8 0,-3 6-8 15,7-2 0-15,-8 5 0 16,1-2 0-16,3 2 0 0,-3 7 0 0,3-3 0 0,-3-4 0 16,-4 10 0-16,4 0 0 0,-4 0 0 0,0-6 0 0,4-4 0 15,-4 13 0-15,-7-6 12 0,7 6-4 0,1 0 0 16,-8-3-8-16,3 3 0 0,-3-6 9 0,-7 3-9 16,4-3 14-16,-7 3-2 0,-1 0 0 0,1 0 0 15,-1 0 16-15,-3-4 2 0,-3 4 1 0,-4 0 0 16,-1 3-9-16,-2-3-2 0,-1 4 0 0,-6-5 0 15,-1 1 5-15,0 0 1 0,-3-3 0 0,0 0 0 16,-4 3-16-16,-6-6-10 0,6 6 12 0,-7-4-12 16,4-2 10-16,-11-3-10 0,4-4 8 0,0 0-8 15,3-2 0-15,-3-1 0 0,-1 0 0 0,5-6 0 16,-1 0 0-16,-7 0 0 0,7 0 0 0,4 0 0 16,0 0-44-16,-4 0-2 15,0 0 0-15</inkml:trace>
  <inkml:trace contextRef="#ctx0" brushRef="#br0" timeOffset="1488.434">3207 7270 922 0,'0'0'19'0,"0"0"5"0,0 0-24 15,0 0 0-15,0 0 0 0,0 0 0 0,0 0 0 0,0 0-12 0,0 0 0 0,0 0 1 16,0 0 11-16,-7 7-12 0,0-1 12 0,0 0-12 16,0 1 28-16,3 2 4 0,-7 0 2 0,4 1 0 15,0 2 30-15,-3 1 5 0,-1-1 2 0,4 4 0 16,4 3-48-16,-1-3-11 0,1 2 0 0,3 1 0 16,0-3 10-16,0 3 2 0,3-4 1 0,4 1 0 15,-3-3-4-15,10-1-1 0,-7 1 0 0,3-4 0 16,4-6-8-16,-3 4 8 0,3-4-8 0,0-3 8 15,0 0 0-15,0 0 0 0,1-3 0 0,2-4 0 16,1-5 20-16,-4 5 3 0,7-2 1 0,-3-4 0 16,-1 1-32-16,5-4 0 0,-5 1 0 0,1-1 0 15,-4 0 0-15,4-3 0 0,-1 1 9 0,-3 2-9 16,-3-3 10-16,3 7-10 0,0-10 12 0,0 9-12 16,-7-3 0-16,0 4 0 0,0-1-12 0,-3 4 3 15,0-4 9-15,-1 7 11 0,1 0-3 0,-1 0 0 0,1 2-8 16,-4 4 8-16,0 0-8 0,0 0 8 0,0 0-8 15,0 0 0-15,0 0 0 0,0 0 0 0,-4 7 0 0,1 2 0 16,-1 0 0-16,4 4-11 0,0 0 11 0,0 2-8 16,0 1 8-16,0 0-8 0,4-1 31 15,3 1 6-15,-4-4 2 0,4 4 0 0,0 0 8 0,0-4 1 16,0 1 1-16,4-4 0 0,0 4-21 0,-4-7-4 16,7 0 0-16,-4 1-1 0,4-1-15 0,-7-3 0 15,8 0 0-15,-5-3 0 0,4-3-11 0,-3 3-5 16,-4-3 0-16,4 3-1 15,-1-6-26-15,4 6-5 0,-3-3 0 0,3-1-1 16,-7-2-23-16,4 6-4 0,3-3 0 0</inkml:trace>
  <inkml:trace contextRef="#ctx0" brushRef="#br0" timeOffset="2313.853">4537 7324 1288 0,'0'0'27'0,"0"0"5"16,0 0-32-16,3 6 0 0,1 3 0 0,-4 4 0 0,3 0 0 0,-3-1-12 15,4 1 0-15,-4 9 0 16,3-4-32-16,-3 4-7 0,0-3-1 0,0 9 0 0,0-3 42 0,0 1 10 16,0-1 0-16,0 6 0 0,0 0 30 0,4 4 8 0,-4-1 2 15,0 1 0-15,3-1-13 0,-3 4-3 0,4-4 0 0,-1 7 0 16,-3 0 7-16,4-3 1 0,0-4 0 0,-1 7 0 16,1-3-20-16,-1-1-3 0,-3-2-1 0,4-4 0 15,-1-6-8-15,1 0 0 0,-1 0 0 0,1-6 0 16,-4-3 0-16,3-1 0 0,1-5 0 0,-4 2 0 15,3-2 0-15,-3-1 8 0,4-3-8 0,-4-6 8 16,0 0 4-16,0 0 0 0,0 0 0 0,0 0 0 16,0 0-4-16,7-12 0 0,-4-1 0 0,5-5 0 15,-1-11-8-15,0 1 0 0,-4-10 0 0,1-2 0 16,-1 5 0-16,1-6 0 0,-1-12 0 0,-3 6 0 16,7-3-9-16,0-7 9 0,0-2 0 0,-3 2 0 15,3-2-12-15,0 6 4 0,-3-1 8 0,-1 7-13 16,1 10 1-16,-1-7 0 0,1 12 0 0,-1-2 0 0,4 2 12 15,4-2 0-15,-1 0 0 0,8 5-9 16,-4 1-30 0,-3 3-5-16,6 0-2 0,5 3 0 0,-1 6 8 0,3 4 2 0,5-1 0 15,-8 4 0-15,7-1 48 0,-3 10 9 0,-1 0 3 0,1 0 0 16,-7 0 22-16,3 13 5 0,-3-4 1 0,-1 4 0 16,-3-1-36-16,-3 7-6 0,3 0-2 0,-7 0 0 15,-3 3 16-15,-1-7 4 0,-6 11 0 0,-1-8 0 16,1-2-15-16,-12 3-2 0,8-3-1 0,-7 2 0 15,4-2 6-15,-4-3 0 0,-4-1 1 0,4 1 0 0,-4-1 3 16,4-2 1-16,-7-4 0 0,3 0 0 0,-3 4-11 0,0-7-2 16,3 6-8-16,1-3 12 0,-8 1-12 0,4-1 0 15,0-3-9-15,-1 0 9 0,1 3-14 0,7-2 3 0,0-1 1 16,-4-3 0 0,8 6-34-16,-1-3-8 0,1-3 0 0,3-3-1 15,0 3-136-15,7 0-27 0,0 0-6 0,0 0-1 0</inkml:trace>
  <inkml:trace contextRef="#ctx0" brushRef="#br0" timeOffset="3395.479">5362 7421 392 0,'0'0'11'0,"7"-3"2"0,0-3-13 0,0 6 0 0,-3 0 0 0,10-4 0 16,-7 1 0-16,0-3 0 0,0-3 0 0,4 5 0 16,-1 1 24-16,-3-3 12 0,4 0 3 0,-4 0 0 15,4-1 28-15,-4 1 5 0,0 3 2 0,0-3 0 16,0-7-28-16,0 10-6 0,0-6 0 0,-7-1-1 15,3-2-21-15,-3 5-4 0,0-2-1 0,0-1 0 16,-3-2-5-16,-4 3-8 0,3-4 11 0,-3 0-11 16,-3 10 44-16,3-6 1 0,-7 3 1 0,-1-1 0 15,-2 4-46-15,-1-3 0 0,4 6-12 0,-7 0 2 16,3 6 2-16,-3-3 0 0,0 4 0 16,0-1 0-16,0 3 8 0,-4 1 0 0,0 2 10 0,4 4-10 15,-4-4-20 1,4 7-9-16,4 0-3 0,-8-3 0 0,4 3 32 0,3 3 0 0,0-4 0 0,1 1 0 15,6 0 0-15,4 3 13 0,-3-6-1 0,-1 6 0 16,7-4-12-16,4-2 11 0,0 0-11 0,4-1 10 16,7-2 4-16,-4-7 1 0,3 7 0 0,-3-7 0 15,4-3-6-15,3 3-1 0,0-6 0 0,4 0 0 16,-4-3 21-16,0 0 4 0,7 0 1 0,-10-3 0 16,6 3 0-16,1-7 0 0,0 4 0 0,-1-3 0 15,-3-1-15-15,7 1-3 0,-6-4-1 0,-5 1 0 16,4 2-7-16,-3-2 0 0,3-4-8 0,-3 3 12 0,-4-5-12 15,3 5-12-15,-3 1 3 0,0-1 0 16,0-3 9-16,-3 4-10 0,7-1 10 0,-8-2-10 16,1 8 10-16,-1 1 0 0,1 0 0 0,-4 6 0 0,0 0 9 15,0 0 4-15,0 0 1 0,0 0 0 16,0 0-14-16,0 0 0 0,0 0-9 0,-7 0 9 0,0 0-8 16,-4 6 8-16,4 0 0 0,3 1-9 0,1 5 9 0,-1-2 0 15,1-1 0-15,3 3 0 0,0 1 0 0,0 0 9 16,3-1 0-16,1 1 0 0,3-1-9 15,0-2 0-15,7 2 0 0,-7 1 8 0,0-1 0 0,0-2 0 0,0-1 0 16,0 0 0-16,0-2-8 0,4-1 0 0,0 0 0 0,-4-3 0 16,3-3 0-16,-3 0 0 0,4-3 0 0,-1 3 0 15,4-6 0-15,-3 0-9 0,0 3 9 0,-1-7 0 16,1-2-8-16,-1 5 8 0,1-8 0 0,0 2 0 16,-4 1-8-16,3-4 8 0,1 3 0 0,-4-5 0 15,3 8 0-15,-2-6 0 0,-1 4 0 0,0-4 0 16,-4 1 0-16,1 2 0 0,3 1 0 0,-4-1 0 15,1 0 0-15,-1 4 0 0,-3 3 0 0,4-4 0 16,-4 4 8-16,0 6-8 0,0-3 0 0,0 3 9 16,0 0 11-16,0 0 1 0,0 0 1 0,0 0 0 15,0 0-13-15,0 0-9 0,0 0 12 0,0 0-12 16,0 6 0-16,0 7 0 0,3-1 0 0,-3 1-12 16,0-1 12-16,4 4 0 0,-1-3-10 0,1 2 10 15,-4-2 0-15,3-1 0 0,1 1 0 0,-4-1 0 16,4-2 0-16,-1-4 0 0,1 0-9 0,-4-6 9 15,3 4-23-15,-3-4-1 0,0 0 0 0,0 0 0 16,0 0-8-16,0 0-3 0,0 0 0 0,0 0 0 16,4-4-25-16,-1-2-6 0,1 3-1 0,-4-6 0 15,0 2-28-15,0-2-5 0,0-4-2 0</inkml:trace>
  <inkml:trace contextRef="#ctx0" brushRef="#br0" timeOffset="3557.901">5711 6825 242 0,'0'0'0'0</inkml:trace>
  <inkml:trace contextRef="#ctx0" brushRef="#br0" timeOffset="4414.985">5944 7230 1165 0,'0'0'24'0,"0"6"7"0,0 3-31 0,0 1 0 0,0-1 0 0,0 4 0 16,0-1 0-16,-3 4 0 0,3-3 0 0,-4 5 0 15,4-2 0-15,0 3 0 0,0-4-11 0,0 1 11 16,-3 0 12-16,3-4 11 0,0 4 1 0,-4-3 1 16,4-1 1-16,0-2 0 0,4-1 0 0,-4-9 0 15,0 0-5-15,0 6-1 0,0-6 0 0,0 0 0 16,0 0-20-16,0 7 0 0,0-7 0 0,0 0 0 15,0 0 11-15,0 0-3 0,0 0 0 0,0 0 0 16,0 0 4-16,0 0 0 0,0 0 0 0,0 0 0 16,0 0-12-16,0 0 0 0,0 0 0 0,3-4-11 15,4-2 1-15,-3-3 0 0,3 2 0 0,0-2 0 16,-4-4 10-16,5 4-8 0,-1-3 8 0,0-1-8 0,0 0 8 16,3 1 0-16,1-7 0 0,3 7 0 15,-7-1 0-15,7 0 8 0,-3-2-8 0,-1 2 11 0,4-2-11 0,-3 2 0 16,-4 7 0-16,4-4 0 0,-4 1 0 0,0 3 0 15,3-4 0-15,1 4 0 16,-4 6 0-16,0-3 8 0,-3 3-8 0,3 3 8 0,0-3-8 0,0 0 0 16,3 6 0-16,-3 1 0 0,0-1 0 0,0 3 0 0,1 4 0 15,-1-1-11-15,0 4 3 0,-4-3 0 0,4 5 0 16,-3 1 0-16,3 0 8 0,3 3-12 0,-6 0 12 16,3-3-12-16,-4 3 24 0,1 3 5 0,3-3 1 0,0 3 0 15,0-3-1-15,4 3 0 0,-1-6 0 0,1-4 0 16,0 4-17-16,3-3 0 0,-4-4 0 0,4 1 0 15,4 3 34-15,-7-10 0 0,3 3 0 0,0-6 0 16,0 7-34-16,0-10 0 0,0 3 0 0,0-6 0 16,4 0 0-16,-4-4 0 0,0 1 0 0,0-3 0 15,0-1-25-15,0 1-6 0,-3 3-1 16,3-4 0-16,-3-6-40 0,-4 1-8 0,7 2-1 0</inkml:trace>
  <inkml:trace contextRef="#ctx0" brushRef="#br0" timeOffset="5380.286">5754 6941 709 0,'0'0'14'0,"0"0"6"16,0 0-20-16,0 0 0 0,0 0 0 0,0 0 0 0,0 0 17 16,0 0 0-16,0 0 0 0,0 0 0 0,0 0 6 0,0 0 1 15,0 0 0-15,0 0 0 0,3 0 18 16,-3 0 4-16,0 0 1 0,0 0 0 0,0 0-25 15,0 0-5-15,0 0-1 0,0 0 0 16,0 0-49-16,0 0-11 0,0 0-1 0,0 0-1 16,0 0-30-16,0 0-5 0,0 0-2 0</inkml:trace>
  <inkml:trace contextRef="#ctx0" brushRef="#br0" timeOffset="14422.707">8135 6982 1196 0,'4'0'24'0,"3"0"8"0,3 0-32 0,-3-3 0 16,4 0 0-16,-1 0 0 0,1-1-10 0,0-2-8 0,-1-3-2 0,1 2 0 16,-4-2 0-16,0 0 0 0,3-4 0 0,-2 1 0 15,-5-1 44-15,1-3 9 0,-1 1 2 0,-3-4 0 16,-3 0 8-16,3-3 1 0,-4 3 1 0,1-3 0 16,-5 0-21-16,-2 0-5 0,3 0-1 0,-7 1 0 15,3-5-10-15,-3 4-8 0,0 10 12 0,-4-4-12 16,4 4 10-16,0 2-10 0,-4 1 8 0,1-4-8 15,-1 13 0-15,1 0 0 0,-5 0 0 0,1 0 0 16,0 10-14-16,0-1 5 0,0 7 1 0,-4-4 0 16,7 1 8-16,-3 6 0 0,7-4 0 0,-4 11 0 15,4-5 8-15,-3 11 3 0,3-4 1 0,-1 3 0 16,5-2-12-16,-1 5 0 0,-3 1-12 0,7-1 12 16,0 4-9-16,0-4 9 0,3 7 0 0,1-3 0 15,-1 6 0-15,4 3 0 0,4-4 0 0,-1 1 0 16,1 3 15-16,7-3-3 0,-4 3-1 0,10 0 0 15,-6 0 9-15,3-6 3 0,4 3 0 0,-1-6 0 0,4-1-23 0,-3-5 8 16,3-1-8-16,-3-3 0 0,0-3 0 0,-4 0 0 16,3-6 0-16,-3-3-12 15,0 0-20-15,-3-4-4 16,0-6 0-16,-1 4-1 0,-6-7-127 0,-4-3-24 0</inkml:trace>
  <inkml:trace contextRef="#ctx0" brushRef="#br0" timeOffset="14741.833">7447 7283 1796 0,'0'0'40'0,"0"0"8"0,7 0 1 0,4 0 1 0,3 0-40 0,0 0-10 0,4 0 0 0,3 6 0 16,-4-6-15-16,5 7-5 0,-1-7 0 0,0 6-1 15,4-3 21-15,-4 0 0 0,4 0 0 0,-1-3 0 16,-3 0-13-16,1 0 1 0,9-3 1 0,-10 3 0 16,4-6-8-16,0 0-1 0,0-1-1 0,-1 1 0 15,-6 3-19 1,3-7-4-16,0 7-1 0,0-3 0 0,-3-3 12 0,3-1 2 0,0 1 1 15,4-4 0-15,-4 4-147 0,4-4-30 16</inkml:trace>
  <inkml:trace contextRef="#ctx0" brushRef="#br0" timeOffset="15407.935">8671 7587 1044 0,'0'0'21'0,"0"0"7"0,0 0-28 16,0 0 0-16,0 0 0 0,4-3 0 0,3-3 31 0,0-7 1 0,-4 7 0 0,5-3 0 16,-8-4-32-16,3 0 0 0,-3 4 0 0,-3-7 0 15,-1 1 25-15,0 2-1 0,4-3 0 0,-7 4 0 16,0-7 13-16,0 3 3 0,-3-2 0 0,-1 5 0 16,1-3-32-16,-1-2-8 0,0 5 0 0,1 7 0 31,-4-4-24-31,0 1-7 0,-1 0-1 0,1 9 0 0,0-4 20 0,0 4 3 0,0 0 1 0,-4 4 0 15,4 5 8-15,0-3-8 0,-3 1 8 0,2 5-8 16,1 7 8-16,4-3 0 0,-4 9 0 0,3-3 0 16,0 3-19-16,1-3-1 0,3 9-1 0,3-6 0 15,1-3-8-15,3 0-2 16,0-3 0-16,3 3 0 0,1 0 31 0,-1-4 0 0,4-2 0 0,0 0 0 0,0-4 20 16,4-2 9-16,-4-1 3 0,4-6 0 0,-1 7-7 0,4-7-1 15,-3-3 0-15,3 0 0 16,0-3 13-16,0-7 3 0,0 4 0 0,1-3 0 0,2-1-32 0,-3-2-8 15,4-1 0-15,-4 4 0 0,4-1 0 0,-4-2 0 16,0-1 0-16,4-2 0 0,-4-4 8 0,3 6 0 16,-3-2 0-16,1-4 0 0,-1 6-8 0,0 1 0 15,0-1 0-15,-4 1 0 0,1-1 0 0,-4 0 8 16,4 4-8-16,-1 0 8 0,-3 6-8 0,0-1 0 16,0-2 0-16,-3 6 0 0,-4 0 0 0,3 0 0 15,4 6-8-15,-3 1 8 0,0 2 0 0,-4 4 0 0,0-1 0 16,0 1 0-16,3 2 0 0,1 1 0 0,-1 0 0 15,1 3 0-15,-4-4 0 0,3-2 0 0,1-1 0 0,-1-2 0 16,1 2-12-16,3 1 4 0,-4 2 0 0,4 1 0 16,-3 0 8-16,3 0 0 0,-3-4 0 0,-1 4 0 31,4-7-44-31,0 4-6 0,-3-1-2 0</inkml:trace>
  <inkml:trace contextRef="#ctx0" brushRef="#br0" timeOffset="15680.95">9320 7305 1679 0,'0'25'71'0,"4"3"-57"16,-4-3-50-16,-4 4-11 0,8-4-1 0,-1 3-1 0,-3-3 29 0,4 0 7 16,-4-9 1-16,3 6 0 15,1-3-24-15,0-4-5 0,-1 4-1 0,1-6 0 16,-4-1-18-16,0-6-3 0,0-6-1 0,0 0 0 16,3 7-35-16,-3-7-7 0,0 0-2 0,0 0-224 0</inkml:trace>
  <inkml:trace contextRef="#ctx0" brushRef="#br0" timeOffset="15884.652">9275 6731 230 0,'0'0'0'0,"0"0"9"0,0 0-9 0</inkml:trace>
  <inkml:trace contextRef="#ctx0" brushRef="#br0" timeOffset="16594.188">9927 6813 1241 0,'0'0'25'0,"-3"12"8"0,3-2-33 0,0 2 0 15,-4 1 0-15,4 2 0 0,-3-5 0 0,3 5 0 0,-4 1-12 0,1 0 3 16,3-7 9-16,-4 13 0 15,4-3 0-15,-4 0 0 0,1 6 0 0,3-3 0 0,-4-3 0 0,1 3 0 16,-4 0 0-16,3-4 11 0,1 11-3 0,-4-4 0 16,3 0-8-16,1 0 8 0,-1 3-8 0,1-6 8 15,-1 6-8-15,1-3 0 0,-1 0 0 0,4 0 8 16,-4 1-8-16,4-4 0 0,4-1 0 16,-4-5 0-16,4 6 0 0,-4-3 0 0,3-7 0 0,1 4 0 15,-1-3-14-15,1-1 2 0,-1-2 0 0,-3-7 0 16,4 9-32-1,-1-2-7-15,1-1-1 0</inkml:trace>
  <inkml:trace contextRef="#ctx0" brushRef="#br0" timeOffset="17223.567">9670 7170 968 0,'0'0'21'0,"0"0"5"16,0 0 1-16,0 0 0 0,0 0-27 0,0 0 0 0,7 0 0 0,-4 3 0 0,4-3 0 0,0 0-11 15,0 0 1-15,0 0 0 0,8 0 10 0,-5 0 8 16,1 0-8-16,-1 0 11 0,4 0-1 0,1-3 0 16,2 3 0-16,1-3 0 0,3 3 18 0,-3 0 3 15,-1 0 1-15,1 0 0 0,3 0-32 0,-3-3 0 16,-4 3 0-16,3-3 0 0,1 0 0 0,-4 3-18 16,4 0 2-16,-4-4 1 0,0 1 23 0,0 0 5 15,0-3 1-15,0 6 0 0,0 0-24 0,1-3-5 16,-5 0-1-16,1-4 0 15,-1 7-16-15,1 0-3 0,0 0-1 0</inkml:trace>
  <inkml:trace contextRef="#ctx0" brushRef="#br0" timeOffset="18798.286">11162 7007 1264 0,'-4'13'26'0,"4"-1"7"0,-3 4-33 0,3 9 0 0,0-3 0 0,-4 9 0 0,4 1 0 0,0-1-16 16,0 0 2-16,0 1 0 15,-3-1 14-15,3 0-9 0,0-2 9 0,0 2-8 0,3-3 8 0,-3-6 0 16,0 6 8-16,0-3-8 15,0-3 0-15,0-3 0 0,0 3 0 0,0-9 0 0,0-1 11 0,-3 1-3 16,3-4 0-16,0-3 0 16,0-6-8-16,0 0 12 0,0 0-12 0,0 0 12 0,0 0-12 0,0 0 0 15,0 0 0-15,0 0-11 16,0 0 11-16,0 0 0 0,0 0 0 0,0-6-8 0,0-6 8 0,3-1 0 16,1-6 0-16,3 0 0 15,-4-2-8-15,4-1 0 0,-3 0 0 0,3 0 0 0,0-3 8 0,0 3 0 16,4-3 0-16,-1 3 0 15,1 6 0-15,0-6-8 0,-1 6 8 0,1-3-8 0,-1 10 8 16,1 0 0-16,-4 2 0 0,3-2 0 0,1 9 0 16,0-3 0-16,-1 3 8 0,-3 0-8 0,4 0 11 0,-1 3-3 0,1 3 0 0,-4 1 0 31,4 2-8-31,-4 0 0 0,-4 1 0 0,4 2 0 0,0 7 0 0,0 3 0 0,0 0 0 16,-3 3 8-16,0 0-8 0,3-3 0 15,0 3 0-15,-4-3 0 0,4 6 0 0,0-9 12 0,4 3-12 0,-4-9 12 16,4 6-12-16,-1-7 0 0,4 1 0 0,-3-1 0 15,-1-2 13-15,1-4 1 0,0 6 0 0,3-5 0 16,0-4 6-16,0 3 2 0,0-3 0 0,4-3 0 16,-4 0-8-16,0-3-2 0,3-3 0 0,1-1 0 15,0 1-12-15,-1-3 0 0,1-4 0 0,0 1-10 16,-1-1 10-16,1-2-8 0,0-4 8 0,-4 3-8 16,3-3 8-16,-6 4-8 0,3-4 8 0,-3 3-8 15,-1-3 8-15,-3 4 0 0,0-1 8 0,0 3-8 16,-3-2 12-16,3 2-1 0,-4 1-1 0,-3 5 0 15,4-2-10-15,-4-4 0 0,0 1 0 0,0 2 0 16,0-2 0-16,-4-1-12 0,1 1 0 0,-1 2 1 0,1 4 11 16,-1-3-8-16,1 2 8 0,-1 4-8 15,4 3-10-15,0 0-2 0,0 0 0 0,-10-6 0 0,3 6 20 16,0 6 0-16,0-3 0 0,-1 7 0 16,1-1-13-16,0-3 1 0,4 7 0 0,-8 0 0 0,4 5 12 0,4-2 0 15,-4-3 0-15,3 9 10 16,1-4-10-16,-1-2-14 0,4 3 3 0,-3-3 1 0,3 2 10 15,3 1-12-15,1 0 12 0,-1-3-12 16,4-4 12-16,0 7 8 0,0-3-8 0,0-4 11 0,0-2-11 0,4 2 0 16,0-2 0-16,-1-1 8 0,1-3 0 0,-1 7 0 0,4-7 0 15,-3 3 0-15,3-2-8 0,-3-1 0 16,3 0 0-16,0-6-11 16,-3 7-12-16,-1-7-2 0,1 0-1 0</inkml:trace>
  <inkml:trace contextRef="#ctx0" brushRef="#br0" timeOffset="19412.46">12241 7245 1165 0,'0'0'24'0,"0"0"7"0,0 0-31 16,4 10 0-16,-4-1 0 0,3 4 0 15,1-1-21-15,-4 1-11 0,0 3-1 0,4 2-1 0,-1-2 22 0,1 6 12 0,-1-6-12 0,1 6 12 16,-1 0-8-16,1-1 8 0,-1 1 0 0,1 0 0 15,3-3 0-15,-4 3 0 0,1-3 0 0,3-3 0 16,-4-1 32-16,1 1 6 0,-4 0 2 16,3-4 0-16,1 1-32 0,-4-4-8 0,4-6 0 0,-4 10 0 15,0-13 0-15,0 0 0 0,0 0 0 0,0 0 0 16,0 0 8-16,0 0 0 0,0 0 0 0,0 0 0 16,0 0 6-16,0 0 2 0,0 0 0 0,-4-13 0 15,0 7 19-15,4-3 4 0,-3-1 1 0,3-2 0 16,0-1-23-16,3 1-4 0,-3-7-1 0,4 3 0 15,0-3-12-15,-1 0 0 0,4-2 0 0,0-1 0 16,0 0 0-16,0 6 0 0,0-3 8 0,4 3-8 16,-8-2 10-16,8 5-1 0,-4 1 0 0,0-1 0 15,4 0-9-15,-4 4 12 0,3-3-12 0,-3 2 12 16,0-2-33-16,4-1-7 0,-4 7 0 0</inkml:trace>
  <inkml:trace contextRef="#ctx0" brushRef="#br0" timeOffset="20436.767">12499 7465 720 0,'0'0'20'0,"3"6"5"0,1 0-25 0,3-2 0 0,0-1 0 0,0 6 0 15,4-6 10-15,-1-3-10 0,1 0 12 0,3 0-12 16,0-3 23-16,0 0-3 0,0-3 0 0,0 3 0 15,1-7 55-15,-1 7 10 0,3-6 3 0,-3 2 0 0,1-2-61 0,2-4-12 16,-3 1-3-16,0 2 0 16,1-2-12-16,-5-1 0 0,1 4 0 0,-1 0 0 0,-3-4 0 0,0 0 0 15,0 1 0-15,0-1 0 16,-3 4 0-16,0-4 0 0,-1 1 0 0,-3-1 0 0,4 4 0 0,-4 0 0 16,0-4 0-16,0 7 0 15,0-1 0-15,-4 1-16 0,1 0 3 0,3 6 1 16,-4-3-18-16,-3 3-3 0,7 0-1 0,-11 3 0 15,1 0 34-15,-1 3 0 0,-3-3 0 0,4 10 0 0,-5-4 0 16,1 4 0-16,0-1 0 0,4 1 0 0,-1 0 0 0,0 5 0 16,1-2 0-16,3-3 0 0,-4 9-8 0,4-4-2 15,0-2 0-15,0 6 0 16,3 0-13-16,4 0-2 0,0-3-1 0,4 9 0 16,0-9 3-16,-1 3 1 0,4 0 0 0,4-4 0 0,-4 1 13 0,3 0 9 15,4-3-12-15,-3-4 12 0,0 1 0 0,3-1 0 0,0-2 0 0,4-1 0 16,-4-6 35-16,3-3 13 15,4 0 4-15,-3 0 0 0,7-6-39 0,-4 0-13 0,0-7 9 16,0 4-9-16,0-7 0 0,1 4 0 0,-5-7 0 0,1 6 0 16,0-2 12-16,-1-4-4 0,-3 0 0 0,-3 0 0 15,3-3 36-15,-3 3 6 0,-1 1 2 16,4-4 0-16,-3 0-32 0,-4 6-7 0,0-3-1 0,0 3 0 16,-3 4 16-16,-1 3 4 0,1-4 0 0,-1 4 0 15,-3 5-32-15,0 4 0 0,4-3 0 0,-4 3 0 16,0 0-20-16,0 0-9 15,0 0-3-15,0 0 0 0,0 0 32 0,0 0 0 0,0 0 0 0,-7 7 0 16,3 8 0-16,1 1 0 0,3 0 0 0,-4 2 0 0,4 4 0 16,0 0 0-16,0-3 0 0,0 9 0 15,4-9 0-15,3 6 0 0,-4-6 0 0,4-3 0 0,4 3-12 0,-4-4 3 16,7-2 1-16,-4-1 0 16,5-2 8-16,-1-1 0 0,0-6 0 0,0 4 0 0,0-7 0 0,0 0 11 15,4-7-3-15,-1 1 0 16,-2-3 20-16,2-1 3 0,-3-2 1 0,0 2 0 15,1-2-2-15,-5-4 0 0,1 4 0 0,3-7 0 16,-4 3 13-16,1-3 2 0,0 0 1 0,-1-3 0 0,1 4-38 0,-1-4-8 16,-3-3 0-16,0 9 0 15,-3-3-36-15,3 0-8 0,-3 4 0 0,-1-1-1 16,-3 3 36-16,4 1 9 0,-4-1 0 0,3 4 0 0,-3-1 0 0,0 10 0 0,0 0 0 16,0 0 0-16,0 0 24 0,0 0 6 0,0 0 2 0,0 0 0 31,0 0-50-31,0 0-10 0,4 13-1 0,3 0-1 0,-4-1 30 0,4 4 0 15,-3 3 0-15,3 3 0 0,0-1-12 0,3-2 3 0,-2 0 1 16,-1 3 0-16,3-3-7 0,1 0-1 0,-1-4 0 0,-3 1 0 16,4 0 16-16,0-4 0 0,-4-2 0 0,3 2 10 15,1-5-10-15,-4-1 0 0,0 3 0 0,3-3 0 16,-2-2 0-16,-1-1-17 0,0 3 4 0,0-3 1 16,0-3-68-1,0 0-12-15,0 0-4 0</inkml:trace>
  <inkml:trace contextRef="#ctx0" brushRef="#br0" timeOffset="21339.027">14146 7136 1566 0,'0'0'34'0,"0"0"7"0,0 0 2 0,-3-7 1 0,3 7-35 0,-11 0-9 0,4 0 0 0,-3 0 0 32,-4 0-100-32,-1 10-23 0,1-7-4 0,-3 6-1 15,-1-2 10-15,4 2 2 0,-4 0 0 0,1 1 0 0,-1-1 99 0,4 1 17 0,0 2 9 0,-4-6-1 16,8 7 29-16,-5 0 6 0,5-4 1 0,-1 0 0 15,1 1-34-15,3-4-10 0,0 7 0 0,3-4 0 16,1 4 0-16,-1-1 0 0,0-3 0 16,4 4 0-1,4 0-48-15,0-1-3 0,-1 1-1 0,4-4 0 0,0 4 31 0,0-1 5 16,0 1 2-16,0-4 0 0,0 4 14 0,0-4 0 0,1 0 0 0,-1-2 0 16,0 5 8-16,-4-2 5 15,1-1 1-15,-4 0 0 0,0-2-4 0,0-1-1 0,0 3 0 0,-4-2 0 16,1-1-9-16,-1 0 8 0,-3 1-8 0,4-1 8 15,-5 0-8-15,1 0-12 0,7-6 2 0,0 0 1 16,0 0 9-16,0 0 9 0,0 0-1 0,0 0-8 16,0 0 43-16,-3 3 1 0,3-3 1 0,0 0 0 15,0 0-12-15,0 0-2 0,0 0-1 0,0 0 0 0,0 0-30 0,0 0 0 16,0 0 0-16,0 0 0 16,0 7-11-16,0-7-8 0,0 9-1 0,3-6-1 15,1 7-7-15,-1-7-2 16,5 3 0-16,-1-3 0 0,0 0 7 0,0-3 2 0,3 3 0 0,1 1 0 0,-1-4 21 0,1 0 8 15,3 0 0-15,-3 0 0 0,3 0 6 16,3-4 1-16,-2 4 0 0,2-3 0 0,1 3 6 0,-1-6 2 16,5 0 0-16,-5 3 0 15,4 0-14-15,1-4-9 0,-1 4 12 0,3-6-12 0,1 2 0 0,0-2-19 16,0 0 3-16,-1-1 0 16,1-2 5-16,0-1 2 0,-1-3 0 0,-2 4 0 0,-1-1 9 0,0-2 12 0,0 2-2 15,0-3-1-15,0 4 14 0,-3-7 2 0,0 7 1 0,-1-1 0 16,-3-3-26-16,4 4 8 0,-4-1-8 15,-3-2 0 1,-4 2 0-16,0-3 0 0,-4 4 0 0,1-7 0 0,-4 6-17 0,-4-5 4 0,4 2 1 0,-3 0 0 16,-4 1-4-16,0-1 0 15,-4 3 0-15,-3 7 0 0,3 0 16 0,1 0 0 0,-4 2 0 0,3 4 10 16,-3 0 11-16,0 7 3 0,-4 2 0 16,4-3 0-16,-3 7-16 0,2-1-8 0,5 1 8 0,-4 3-8 15,3-1 0-15,1 1 0 0,3 0 0 0,-1-4-8 16,1 7 8-16,4-3 0 0,-1 3 0 0,4 3 0 15,4-4 0-15,3 7 0 0,0-3 0 0,4 0 0 16,-1-3 0-16,8 6 0 0,-1-6 0 0,1-3 0 16,3 3 12-16,0-7-1 0,4 1-1 0,0-4 0 15,-1 0 45-15,5-2 9 0,-5 2 1 0,5-6 1 16,-1 4-19-16,0-4-4 0,-3 0-1 0,-1-3 0 0,5 0-27 16,-5 0-6-16,1-3-1 0,-4 0 0 15,0-4-8-15,-3 4-11 0,0 0 3 0,-1-3 0 16,-3 6-29-16,1 0-6 0,-8-3-1 15</inkml:trace>
  <inkml:trace contextRef="#ctx0" brushRef="#br0" timeOffset="26411.04">18140 7010 1263 0,'0'0'28'0,"0"0"5"0,0 0 2 0,0 0 1 16,0 0-36-16,0 0 0 0,0 0 0 0,0 0 0 15,0 0-36-15,0 0-13 0,0 0-3 0,0 0-1 16,0 0-43-16,0 0-9 0,0 0-2 0</inkml:trace>
  <inkml:trace contextRef="#ctx0" brushRef="#br0" timeOffset="38395.458">9363 6869 500 0,'0'0'11'0,"0"0"2"0,0 0 1 0,0 0 0 0,0 0-14 0,0 0 0 0,0 0 0 0,0 0 0 16,3-3 10-16,-3 3-1 0,4-6 0 0,-1 6 0 15,4-3-9-15,-7 3 0 0,4-10 0 0,-4 7 0 16,3 0 0-16,-3 3 0 0,0-6 9 0,0 6-9 16,4-4 0-16,-4 4 8 0,0-6-8 0,0 6 0 15,0-6 19-15,0 6-1 0,0-6 0 0,-4-1 0 16,4 7-2-16,0 0-1 0,0 0 0 0,0 0 0 15,0 0-15-15,0 0 8 0,0 0-8 0,0 0 0 16,-7 0 0-16,7 0-8 0,0 0-1 0,0 0 0 16,-7 4 9-16,7-4 0 0,-7 3 0 0,7-3-8 15,-3 0 8-15,-1 9-10 0,1-3 10 0,3 1-10 0,0-1 10 0,3 0 0 16,-3-6 0-16,0 10-8 0,4-7 8 0,-4-3 0 16,7 6 0-16,-7-6 0 0,3 3 0 0,-3-3 0 15,0 0 0-15,0 0 0 16,0 0 14-16,4 0 5 0,3 0 1 0,-7 0 0 0,3 0 8 0,-3 0 3 15,0 0 0-15,7-3 0 0,-3-3-10 0,-4 6-1 16,0-3-1-16,0 3 0 16,0 0-2-16,0-10 0 0,0 10 0 0,-4-3 0 15,1-6-8-15,-1 5-1 0,-3-2-8 0,0 0 12 0,0 0-12 0,0-1 9 16,0 1-9-16,4 6 8 16,-4-3-8-16,-1-6 0 0,1 9 0 0,7 0 0 0,-7 0 0 0,0 0 0 0,0 0 0 0,0 6 0 15,0-3-14-15,-3 0 2 16,3-3 0-16,-1 6 0 0,1 1 3 0,7-7 1 15,0 0 0-15,-7 0 0 16,7 0 8-16,-3 12 0 0,3-6 0 0,0-6 0 0,0 0-8 0,0 4 0 0,3 5 0 0,1 0 0 16,-1-2-8-16,4-1 0 0,1-3-1 0,-1 0-228 15,0 0-46-15</inkml:trace>
  <inkml:trace contextRef="#ctx0" brushRef="#br0" timeOffset="64076.465">11945 7164 215 0,'0'0'0'0,"0"0"10"0,0 0-10 0,0 0 0 0,0 0 0 0,0 0 0 0,0 0 48 0,0 0 7 16,0 0 1-16,0 0 1 16,0 0 3-16,0 0 1 0,0 0 0 0,0 0 0 0,-3 9-30 0,3-9-7 15,0 0 0-15,-8 3-1 16,1 4-23-16,4-1 8 0,-1 3-8 0,1 1 0 0,-1-1 0 0,1-3 0 15,-1 4 0-15,4-1 0 16,-3 1 0-16,-1-1 0 0,4 0 0 0,-3 4 0 0,3 0 0 0,-4-4 0 16,4 4-9-16,0-1 9 0,0 1 0 0,4-4 0 15,-4 4 0-15,3-1 0 0,1 1 0 0,-1-1 0 0,1-2-9 16,-1 2 9-16,1-2-9 0,-1 2 9 16,1-3-13-16,-1 1 5 0,4-4 8 0,-3 4 0 0,3-7 0 15,-3 6-8-15,3-6 8 0,-4 0 0 0,4 1 0 16,0-1-8-16,0-3 8 0,-7 0-13 15,4 0 5-15,3-3 8 0,0-1-12 0,-3 1 12 0,3-3-12 0,0 0 12 16,-4 3 0-16,4-7 0 0,0 4 0 0,-3 0 0 16,-1-1 0-16,4 1 0 15,-3-3 0-15,3-4 0 0,0 7 0 0,-3-7 0 0,3 4 0 0,-4-4 0 16,1 1 0-16,-1-1 0 0,4-2 0 0,-3 2 0 16,3 1 0-16,-4-1 0 0,1 4 0 0,-4-4 0 15,3 0 0-15,1 4 0 0,-4 0 0 0,3-1 0 16,-3 4 0-16,0-7 0 0,4 10 0 0,-4-3 0 15,3 3 11-15,-3 3 3 0,0-6 1 0,0 6 0 16,0 0-7-16,0 0 0 0,0-7-8 0,0 7 12 16,0 0 1-16,0 0 0 0,0 0 0 0,0 0 0 0,0 0 19 0,0 0 4 15,0 0 1-15,0 0 0 16,0 0-13-16,0 0-4 0,0 0 0 0,0 0 0 0,0 0-20 0,4 7 0 16,-4-1 0-16,0 0-12 15,4 0 12-15,-4 7 0 0,3-4 0 0,-3 1-8 0,4 2 8 16,-1 1 0-16,1-1 0 0,-1 4 0 15,1 0 0-15,-4 3 0 0,7-1 0 0,-4 4 0 0,1-3 0 0,3 0 8 16,-4 3-8-16,1-6 0 16,-1 6 0-16,1-4 8 0,0-2-8 0,-1 0 0 0,4 6 0 0,-3-10 0 15,-1-2 0-15,-3-10 0 0,0 3 0 16,4 9 0-16,-1-5 0 0,-3 2 0 0,0-9 0 0,4 6 0 0,-4-6 0 16,0 0 0-1,0 0 0-15,0 0-18 0,0 0 3 0,7-3 1 16,-4 3-49-16,-3 0-9 0</inkml:trace>
  <inkml:trace contextRef="#ctx0" brushRef="#br0" timeOffset="79630.728">15452 7129 325 0,'0'0'0'0,"0"0"15"0,0 0-15 0,0 0 0 0,0 0 0 0,-4 10 0 16,4-10 26-16,0 0 2 0,-3 3 1 0,3-3 0 16,-4 12-29-16,4-12 0 0,-7 7 0 0,7-7 0 15,0 0 0-15,0 0 11 0,0 0-11 0,0 0 10 16,0 0 14-16,0 0 2 0,0 0 1 0,0 0 0 16,0 0 17-16,0 0 4 0,0 0 1 0,-7 3 0 15,7-3-10-15,-7 0-3 0,7 0 0 0,-7-3 0 0,0 0-9 0,0 3-3 16,0-4 0-16,0 1 0 15,0 0 6-15,0 3 1 0,-1-6 0 0,1 6 0 0,7 0-7 16,-10 0-2-16,-1 0 0 0,-3 0 0 16,4 0-10-16,-5 0-3 0,1-3 0 0,0 3 0 0,0-3-9 15,-4 3 0-15,-3 0 0 0,4-7 8 16,-4 7-8-16,-1 0 0 0,1 0 0 0,0 0 0 0,-4 0 0 0,1 0 8 16,2 7-8-16,1-1 8 15,0-6-8-15,0 9 8 0,-4-2-8 0,4 2 8 0,3 0-8 0,-3 1 0 16,4 2 0-16,-1-2 0 15,4-1 0-15,0 4 0 0,0-7 0 0,3 10 0 0,4-7 0 0,0 0 0 16,3 1-12-16,1-7 12 0,3-3-11 16,0 13 11-16,3-4-8 0,1-3 8 0,3 1-17 0,0-1 1 0,4 0 1 0,-1 0 0 15,4 1 15-15,0-7 0 16,4 6 0-16,0-3 0 0,3-3 0 0,0 3 0 0,0 0 0 16,4-3 10-16,0 3 1 0,-1 1 0 0,1-4 0 15,0 6 0-15,3-3-11 0,-3 0 12 0,-1 3-12 16,-2-3 12-16,2 1-12 15,-3 5 8-15,1-3-8 0,-5 1 8 0,1 2-8 0,-1-6 0 0,1 7 0 0,-4-1 0 16,0 0 0-16,-3-2 0 0,3 5 0 0,-7-6 8 16,4 1-8-16,-4 5 12 0,-4-2-12 0,1-1 12 15,-4 4 1-15,0-1 1 0,-4 1 0 0,1-1 0 16,-1 1 5-16,-6 2 1 0,-1-8 0 0,-3 5 0 16,-4 1-20-16,1 2 10 0,-5-2-10 0,1 3 8 15,-3-1 6-15,-5-5 1 0,1 2 0 0,0 1 0 16,-4 3-3-16,0-10-1 0,1 6 0 0,-1-5 0 0,4-1-11 0,-1 3 0 15,1-6 0-15,4 4 0 16,-1-4 0-16,0-3-14 0,0 0 5 0,8 0 1 16,-4 0-43-16,7-3-8 0,-1 0-1 0</inkml:trace>
  <inkml:trace contextRef="#ctx0" brushRef="#br0" timeOffset="104180.192">16210 7644 467 0</inkml:trace>
  <inkml:trace contextRef="#ctx0" brushRef="#br0" timeOffset="104830.558">16281 7528 996 0,'0'0'28'0,"0"0"7"0,0-10-35 0,0 7 0 0,-4-6 0 0,4 2 0 16,0-2 64-16,4 3 7 16,-4-1 1-16,0 1 0 0,0 0-29 0,0 6-6 15,3-6-1-15,-3 6 0 0,0-7-13 0,0 7-3 16,4-6-1-16,-4 6 0 0,0-3-1 0,0 3 0 0,0 0 0 15,0 0 0 1,0 0 8-16,0 0 2 0,0 0 0 0,7 3 0 0,0 10-7 0,0 9-1 16,4 0 0-16,-1 6 0 0,-3 3-9 0,4 4-3 0,-4 2 0 15,0-2 0-15,0-1-8 0,0 1 0 16,-4-7 0-16,5 0 0 0,-1-3-9 0,-4-9 9 16,4 3-12-16,-3-7 12 0,3-2-11 0,-4-4 11 0,-3-6-10 0,0 0 10 15,4 0-17-15,3-3 2 0,0-3 1 0,0-7 0 16,-4 0 14-16,5-8 0 0,-5-5 0 0,1 1 10 15,3-3-10-15,-4-3 0 0,4-4 0 0,0 1 0 16,-3-1 0-16,3 1-17 0,0-1 4 0,0 4 1 16,0 3 12-16,0 3 13 0,0 3-2 0,4 6-1 15,-4 3 20-15,0 1 4 0,3 2 1 0,-2 1 0 16,2 3-18-16,1 0-3 0,-1 6-1 0,4 0 0 16,0 0-13-16,1 12 11 0,2-3-11 0,1 7 10 15,-1 6-10-15,5 9 0 0,-5-2 0 0,1 5 0 16,0 7 0-16,-4-3 0 0,-4-1 9 0,1 1-9 15,-1-7 0-15,-2 1 0 0,2-4 0 0,-6-3 0 16,3-6 0-16,0-4 11 0,-4-2-3 0,4-1 0 16,-3-2-8-16,3-7 12 0,-7-3-12 0,3 0 12 15,4 0-12-15,1-3 0 0,-1-7-12 0,-4 4 12 16,4-6 0-16,0-7 0 0,0-3 0 0,0 0 0 16,0-3 20-16,0 3-2 0,0-6 0 0,4-4 0 15,-4 4-18-15,4-3 0 0,-1-4 0 0,4 10 0 16,-3-3 0-16,0 6 8 0,3 3-8 0,0 3 10 0,0 7 14 15,0 0 2-15,4-4 1 0,-1 13 0 0,1 0-2 0,3 0 0 16,-3 10 0-16,3-1 0 0,-3 0-13 0,3 7-4 16,0 0 0-16,-3-1 0 0,-1 4-8 0,1 3 8 0,-1 0-8 15,-2 0 8-15,-1 3-8 0,-4 0 8 0,1 0-8 16,-1 4 8-16,1-4-8 0,-4 0 0 0,4-3 0 16,-1 3 8-1,-3-10-31-15,0 11-6 0,4-8-2 0,-4-2 0 0,0 3-185 0,0-4-38 16</inkml:trace>
  <inkml:trace contextRef="#ctx0" brushRef="#br0" timeOffset="105263.175">17851 7606 1407 0,'0'0'62'0,"0"0"14"15,0 0-61-15,-4-6-15 0,-3 3 0 0,0-4 0 0,0 1 52 0,-4 0 8 16,4 6 2-16,-3-3 0 0,-1 3-54 0,-3 0-8 16,3 3-8-16,-3 6 8 15,0-3-28-15,4 1 2 0,-1 12 0 0,0-4 0 16,8 4 6-16,-4-3 0 0,3-1 1 0,4 1 0 16,0 0 19-16,4-7 0 0,3 4 11 0,0-4-11 0,3-3 9 15,5 4-9-15,-1-7 0 0,3-3 9 0,1 6 12 0,3-6 3 16,0-6 0-16,4 6 0 0,-4-6-24 0,4-1 0 0,-4-5 0 15,0-1 0-15,-3 4 9 0,-4-4-9 0,4-2 12 0,-1-4-12 16,-6 3 0-16,-1-3 0 0,1 4 0 0,-4-7 0 16,0 6 27-16,0-3-2 0,-3 0 0 0,-4 1 0 15,3-4 15-15,-6 9 2 0,-1-9 1 0,-3 6 0 16,0-2 13-16,-4 2 2 0,-3 0 1 16,4 1 0-16,-8-1-31 0,4 0-7 0,-4 1-1 0,1 2 0 15,3 1-36-15,0 2-7 0,-1-2-1 0,-2 12-1 31,3-7-31-31,-4 7-7 0,4 0-1 0,3 7 0 0,-3-1-19 16,4 0-4-16,3 4-1 0,0 2 0 0,-1 7-105 0,8-3-22 16,0 9-4-16,4-3-1 0,0 3 111 0,6-7 21 15,1-2 5-15</inkml:trace>
  <inkml:trace contextRef="#ctx0" brushRef="#br0" timeOffset="105724.364">18253 7424 1162 0,'0'0'25'0,"0"0"6"0,3-3 1 16,1 0 1-16,-4 3-33 0,0 0 0 0,3-6 0 0,-3 6 0 15,0 0 96-15,0 0 13 0,7 0 3 0,-7 0 0 16,4 0-68-16,3 9-14 0,-4-6-2 0,1 10-1 0,0-4-17 0,-4 4-10 0,3-1 12 0,1 1-12 31,-1 9 0-31,-3-4 0 0,4 1 0 0,-1 3-12 16,1-9 12-16,-4 6 0 0,3-4 0 0,1-2-9 0,-4 2 9 0,3 1 0 0,-3-6 0 0,4-4 0 15,-8 3 0-15,4-9 0 0,4 7 0 0,-4-7 0 16,0 0 0-16,0 0 0 0,0 0 0 0,3-7 0 16,4-5 18-16,-3-4-1 0,3-3 0 0,4-6 0 15,-1-9 3-15,4-4 0 0,0-3 0 0,0-3 0 16,1-6-10-16,2-3-2 0,4 0 0 16,-3-1 0-16,7 10-8 0,-4 0-12 0,4 7 2 0,-4 2 1 15,0 7 17-15,4 3 3 0,-4 6 1 0,0-3 0 16,0 13 4-16,0 3 2 0,4-1 0 0,-4 4 0 15,0 6 14-15,0 4 2 0,-3 2 1 0,3 4 0 16,-3 8-35-16,0 5 0 0,-1-1 0 0,1 9 0 16,-1 4 0-16,1-1 0 0,-4 10 0 0,0-3 0 15,-7 0 0-15,4 0 0 0,-4 0 0 0,0 0-12 0,4-3 12 16,-8-7 0-16,4 1 0 0,-3-1 0 16,-1-2 0-16,1-4 0 0,-1-3 12 0,1-3-12 15,3 3-25-15,-7-9-12 0,3-1-3 16,1-2 0-16,-4-1-8 0,0-5-1 0,0-7-1 15,0 0 0-15,0 0-170 0,4-4-33 0</inkml:trace>
  <inkml:trace contextRef="#ctx0" brushRef="#br0" timeOffset="108532.547">20207 7496 1908 0,'0'0'42'0,"0"0"9"0,0 0 1 0,0 0 1 0,0 0-42 0,0 0-11 0,0 0 0 0,0 0 0 16,0 0 0-16,0 0 12 0,0 0-12 0,0 0 12 0,0 0-1 0,0 0 0 15,-3-6 0-15,-4-3 0 0,3-1 3 0,-7-6 1 16,1-2 0-16,-1 2 0 15,-6-6-7-15,-1 0-8 0,0 0 11 0,1-3-11 0,-4 3 0 0,3 3-14 16,0 0 1-16,1 4 0 0,2 5 13 0,1 1 10 16,4-4-2-16,-1 13 0 0,4-3 8 0,-3 3 0 15,3 3 1-15,-1 7 0 0,1-1-17 0,0 7 0 16,4 6-8-16,-1 3 8 16,4 9-41-16,4 1-3 0,-1 3 0 0,4 2 0 15,4-2 33-15,3-4 11 0,0 1 0 0,7-1-9 0,1-2 9 0,2-4 0 16,4 0 10-16,1-6-10 0,2-6 17 0,8 0-2 15,-3-10-1-15,2 0 0 0,1-3 5 0,0-3 1 16,0-9 0-16,0 3 0 0,-4-10-10 0,0 3-2 0,-3-5 0 0,3-4 0 16,-7 3-8-16,1-3 0 0,-5-3 0 0,5 0 8 15,-5-4-8-15,-3 1 0 0,4 0 0 0,-4-3 8 16,0 6-8-16,1-4 0 0,-5 1 0 0,1 3-11 16,-1 0-1-16,-2 3 0 0,-1 0 0 15,0 6 0 1,0 4-14-16,-3-1-3 0,-1 4-1 0,1-1 0 0,-1 4 16 0,1 3 3 0,-1 3 1 15,1 0 0-15,-4 3 10 0,0-3-13 0,0 3 5 0,0 0 8 16,0 4-12-16,0-1 12 0,0-6-10 0,4 9 10 16,-4-2 0-16,0-1 0 0,-3-3 0 0,3 0 0 15,-4 3 0-15,-3-6 0 0,0 0 0 0,0 0 0 16,0 0 0-16,0 0 0 0,0 0 0 0,0 0 0 16,0 0 0-16,0 0 0 0,0 0 13 0,0 0-4 15,-3-6 6-15,-4 0 1 0,0 0 0 0,-4-1 0 0,4-2-8 0,-4 3 0 16,4-1-8-16,-3 1 12 0,-1 0-2 15,-3 3-1-15,3 0 0 0,-3-1 0 0,0 4-23 0,0 0-5 16,-4 4-1-16,4 2 0 0,0 3 20 0,-3 1 0 16,2-4 0-16,1 10 0 15,4-4-13-15,-1 1 1 0,4-7 0 0,-3 13 0 0,6-7 0 0,-3 4 0 16,3 3 0-16,4-3 0 16,0 9-30-16,0-3-6 0,4 0 0 0,-1-1-1 15,1 5 29-15,3-1 7 0,4-3 1 0,-4-4 0 0,3-2 12 0,1-3 16 16,-1-1-3-16,5-2-1 0,2-1 7 0,-3-3 1 15,4-6 0-15,-4 7 0 0,0-14-10 16,4 7-2-16,-4-3 0 0,4-6 0 0,-4 2 5 0,0-8 1 0,3 2 0 16,1 1 0-16,0-1-2 0,-4-9 0 0,0 10 0 0,0-10 0 15,-3 6-12-15,-1-6 9 16,1 0-9-16,-4 3 8 16,3 0-8-16,1-2 0 0,-4 5 9 0,0-3-9 0,-3 3 17 0,3-2-1 0,-4 5 0 15,1 0 0-15,-4 4 4 0,0 3 0 16,0 6 0-16,0 0 0 0,3-6 0 0,-3 6 0 0,0 0 0 0,0 0 0 15,0 0-20-15,0 9-16 0,0 0 4 0,0 4 0 16,4 3-4-16,-1 2 0 0,1-2 0 0,-1-3 0 16,1 9-4-16,3-4 0 0,-3 1-1 15,6 0 0-15,-3-3 5 0,7 2 0 0,0-2 1 0,0-3 0 16,4-1 15-16,0-2 0 0,-1-1 0 0,5-6 0 16,-1 7 0-16,0-7 0 0,4-3 0 15,-1 0 0-15,1 0 0 0,0-3 0 0,3-7 0 0,0 7 0 16,-3-6 10-16,3-1-10 0,-3-5 8 0,-1-1-8 15,-2 0 9-15,-1 1-9 0,0-7 10 0,-3 9-10 0,-4-9 0 16,3 6 0-16,-3-2 0 0,-3-1 0 0,0 0 16 0,-1 3-4 16,-3-3 0-16,0 7 0 0,-3-10-12 0,3 6 0 15,-7 1 0-15,3-1-10 0,-3 0 30 16,-3 4 7-16,3-1 1 0,-4 4 0 0,1-7-16 0,-1 7-4 16,1-1 0-16,-1 1 0 0,-3 3-8 0,4-1 0 15,-4 1 0-15,0 3 0 0,7 3 0 0,-8-3 0 16,1 0 0-16,7 3-11 0,-10 0 11 0,-1 0-8 15,11 0 8-15,0 0-8 0,0 0 8 0,0 0 0 0,0 0 8 16,-7 3-8-16,7-3 0 0,0 9 0 0,4-6 0 16,-1 10-8-16,4 3 0 0,4-1 0 0,3 1 0 0,4 6 0 15,-1 3 16-15,4-3 3 0,-3 3 1 0,3 0 0 16,0-3-26-16,1 3-5 0,-5-3-1 16,4 3 0-1,-3-3 20-15,3 0 0 0,-3 0 0 0,-1 0 0 0,-2 0 0 0,-5-3 0 0,1 3 0 0,-4 3 9 16,0-3-9-16,0 0 0 0,-4 0 0 0,-3 3 0 15,0 0 0-15,-7-3 0 0,0 0 0 0,0-7-11 16,0 7 11-16,-3-3 0 0,3-3-9 0,-8-4 9 16,5 1-17-16,-4-4 1 0,3-6 0 0,-3 4 0 15,0-1 6-15,3-6 2 0,-3 0 0 0,0 0 0 16,4 0 8-16,-1 0 0 0,0 0 0 0,1 0 0 16,-1 0 0-16,4 0 0 0,0-3 0 0,0 0 0 15,7 3 0-15,-7 0-10 0,7 0 10 0,0 0-10 16,0 0 10-16,0 0-8 0,0 0 8 0,0 0-8 15,0 0-16-15,0 0-4 0,0 0 0 0,0 0 0 16,0 0 28-16,4-7 0 0,6 4 0 0,-3 0 0 16,7-3-10-16,-3 3 10 0,0-4-12 0,3 4 12 15,-4-6 0-15,4 6 0 0,0-7 0 0,-3 7 0 16,3-6 0-16,-3-1 0 0,-1-2 0 0,4 6 0 0,0-4 0 16,1 1 0-16,2-4 10 0,-3 4-2 15,0-4-8-15,1 1 11 0,2-1-11 0,-3 1 12 0,4 2 0 0,0 4 1 16,-1-7 0-16,1-2 0 0,0 2-13 0,3 1 0 0,0-1 0 15,-4-3 0-15,5 4 0 0,-1-4 0 16,0 1 0-16,-3-1 0 0,3 3 0 16,-7-2 0-16,4 2 0 0,-4 1 0 0,0-1 0 0,0-3 0 0,0 4 0 15,0-4 0-15,-3 4 8 16,3-4-8-16,-4 0 0 0,1 1 9 0,0-4-9 0,-4-3 0 0,0 3 0 0,-4 3 8 16,4-3-8-16,0 1 8 15,-3-1-8-15,-1-3 8 0,1 0-8 0,-1-6 0 0,1 3 0 0,-1-7 0 16,1 4 0-16,-4 0 0 0,4 0 0 15,-4-1 0-15,0 1 0 0,0 3 0 0,3 3 0 0,1 0 0 16,-4 3 0-16,3 1 0 0,1 2 0 16,-4-3 8-16,3 13 14 0,-3-4 2 0,0 4 1 0,0 6 0 15,0 0 8-15,0 0 2 0,0 0 0 0,0 0 0 16,0 0-23-16,0 0-4 0,0 0 0 0,0 0-8 16,0 0 0-16,0 0 0 0,0 0 0 0,0 10 0 15,0 2 0-15,0 1 0 0,0 9 0 0,0-4 0 16,0 4-9-16,0 7 1 0,0-1 0 0,4 0 0 15,-4 6 8-15,3-2 0 0,1 2 0 0,-1-2 0 16,4-1 0-16,4 0 0 0,0-9 8 0,3 13-8 0,0-10 8 0,3 6-8 16,1-6 8-16,0 0-8 15,3 1 0-15,0 5-15 0,4-6 3 0,-1 0 0 0,1 6-8 0,0-2 0 16,-1-7-1-16,5 3 0 16,-5-3 9-16,5 3 3 0,-1-6 0 0,-4-4 0 0,1-2 9 0,0-4 14 15,3 1-3-15,4-7-1 16,-4 3-10-16,0-6 0 0,1 0 0 0,-1-6 0 0,0-4 0 0,0-2 0 15,0-4 0-15,1-3 0 16,-1 0 0-16,0-2 12 0,0-1-12 0,-3-4 12 0,3 1-2 16,-3 3 0-16,0-3 0 0,-4 0 0 0,0-3-10 15,-3 6 0-15,3-3 0 0,-7 0 0 0,0 0 8 0,-3 0-8 0,-1 3 0 0,1 3 8 32,-8 0 0-32,1 0 0 0,-1 4 0 0,-3 2 0 0,0 4-8 0,0-1 0 0,0 4 0 15,0 6 0-15,0 0 0 0,0 0 0 0,-10 0 0 16,3 6 0-16,-4 1 0 0,4-1-11 0,0 3 3 0,3 4 0 15,1-1-11-15,3 10-1 0,0 3-1 0,3-3 0 16,1 0 12-16,3 0 9 0,4 3-12 0,-1-3 12 16,1 3-12-16,3-3 4 0,-4 0 8 0,8-3-13 15,0 3-7-15,-4-3-2 0,3 0 0 0,-2-4 0 16,2-2 22-16,1 3 0 0,0-7 0 0,3 0 0 16,0-2 0-16,0-7 0 0,0 0 0 0,0 0 0 15,1 0 0-15,2-7 0 0,-3 1 12 0,-3-6-4 16,3-4 1-16,-3 3 0 0,-1-5 0 0,-2 2 0 15,-1-3-9-15,-4-3 0 0,1 6 0 0,-1-6 8 0,-2 1-8 16,-5-1 10-16,1-4-10 0,-4 8 10 16,-4-4 6-16,-3 0 2 0,0 3 0 0,-4-6 0 0,-3 0 1 0,-3 3 0 15,-5-3 0-15,1 3 0 16,0 0-10-16,-4 9-1 0,1-2-8 0,-5-4 12 0,5 6-12 0,-1 7 0 16,0 0 0-16,4-1 0 15,-3 1-32-15,-1 3 1 0,4-3 0 16,-1 6 0-16,5 0 13 0,3 0 2 0,-4 0 1 0,8 6 0 15,-1-3 2-15,4 0 0 0,0 0 0 0,3 4 0 0,4-1 13 16,0 0-12-16,7 4 12 0,4-7-12 16,3 6 4-16,7-3 8 0,0 4-13 0,4-1 5 15,7-2-16-15,0-4-4 0,3 0 0 0,0 3 0 0,4-6 10 0,-4 0 2 16,0-6 0-16,1 6 0 0,-1-6 6 0,-3-1 2 16,0 4 0-16,-1-3 0 0,-2 0 8 15,-5-4 11-15,1 1-3 0,0 3 0 0,-4-4 3 0,0 1 0 0,0 2 0 0,0 1 0 16,-3-3 17-16,-4 2 3 0,0 1 1 15,0 0 0-15,-3 0-21 0,-4 3-11 0,0-1 12 0,-4 4-12 16,-3 0 8-16,8 0-8 0,-8 0 0 16,7 7 0-16,-4-1 8 0,1 6-8 0,-1 1 9 0,1 3-9 15,-1 3 0-15,1 2 0 0,-1 5 0 0,1-1 0 16,-1 3 0-16,1 0 0 0,-1 7 0 0,1-4 0 16,3 3 0-16,-4-2 0 0,1-4 8 0,3 7-8 15,-3-4 0-15,3-6 0 0,0 3 0 0,-4-6 0 16,4 0 0-16,-3 0 9 0,-4-6-9 0,3-1 12 15,1 1 12-15,-4-7 2 0,3-2 1 0,-3-7 0 16,0 0 1-16,7 0 0 0,1-7 0 0,-1-2 0 0,-4-3-7 16,4-7-1-16,0 0 0 0,0-9 0 15,0-1 20-15,0-2 3 0,4-7 1 0,0 1 0 16,-1-4-32-16,4 3-12 0,0 1 8 0,4-1-8 16,0 7 0-16,-1 3 0 0,1 3 0 0,0 3 0 0,-1 3 0 0,1 3 0 15,3 7 0-15,0-1 0 16,0 4 10-16,4 0-10 0,0 6 12 0,-1-3-12 0,1-1 12 0,0 4-4 15,-4 0 0-15,0 0-8 16,-3 4 0-16,-1-4 0 0,-2 0 0 0,-1 3-9 0,-4-3-9 0,1 0-2 16,-1 0 0-16,-3 0 0 15,-7 0-35-15,0 0-7 0,0 0-2 0,0 0 0 16,0 0-128-16,0 0-25 0</inkml:trace>
  <inkml:trace contextRef="#ctx0" brushRef="#br0" timeOffset="108998.16">21812 6929 1825 0,'0'6'40'0,"7"0"8"0,4 4 1 0,7-7 3 0,3 9-41 0,10 1-11 0,5-4 0 16,3 4 0-16,10-1 21 0,4-2 3 0,3-1 0 0,4-6 0 15,7-3 12-15,0 0 4 0,4 0 0 0,-4 0 0 16,7-3-16-16,0 0-4 0,-3-3 0 16,-4-4 0-1,0 4-12-15,-4-3-8 0,-3-1 10 0,0-2-10 0,0 2 8 0,-7-2-8 0,0 5 0 0,-4-2 9 16,-6 0-9-16,-1-1 0 0,-3-2 0 15,-4 5-11 1,0-2-21-16,-3 3-4 0,-4-4 0 0,1 4-1 16,-5-3-45-16,-3 6-9 0,-3-1-1 0</inkml:trace>
  <inkml:trace contextRef="#ctx0" brushRef="#br0" timeOffset="110151.644">26504 7016 1364 0,'0'0'28'15,"0"0"7"-15,0 0-35 0,0 0 0 0,0 0 0 0,0 0 0 16,0 0 13-16,4 7-4 0,3-4-1 0,0 3 0 16,7-3 2-16,-3-3 0 0,3 7 0 0,0-7 0 15,3 0 3-15,1 0 1 0,3-7 0 0,-3 7 0 16,3-3-14-16,0 0 0 0,-3-3 0 0,3-1 0 16,0-2 0-16,-3 0 0 0,-1-1 0 0,5-2 0 0,-5 2 10 0,1-2 2 0,-4-4 1 15,4 0 0-15,-8 1-1 0,4 2 0 16,0 4 0-16,-3-7 0 0,0 4 7 0,-4-4 1 15,0 0 0-15,-4 4 0 0,1-1-20 16,-4 1 0-16,0-1 0 0,-4 0 0 0,1 4 0 0,-4-3 0 16,-4 5 0-16,4 1 0 0,-4-3 0 15,-3 2 0-15,0 1 0 0,0 6 0 0,0 0 0 0,-4 9 0 0,4-5 0 0,-3 11 0 16,-1 1 0-16,0 0 0 0,4 6 0 0,0 3 0 16,4 6 12-16,-1-3 0 0,0 4-1 0,4-1 0 15,4 0-2-15,-1 1 0 0,4 2 0 0,4-2 0 16,-1-1-9-16,4-3 8 0,4 3-8 15,0-9 8-15,6 10-8 0,1-7 0 0,-1-3 0 0,5-7 0 16,2 4 0-16,1-6 0 0,3-4 0 0,0-2 0 16,4-1 0-16,0-6 12 0,0-6-4 0,-1 2 0 15,1-5 20-15,-4 0 3 0,4-7 1 0,-4-3 0 16,1 0-32-16,-5-6 8 0,1-3-8 0,0-3 0 16,-1-4 9-16,-2 1-1 0,-1-7 0 0,0 3 0 15,0-3-8-15,-3 1 0 0,-1-1 0 0,1-3 0 16,0 0 0-16,-4 6 0 0,0-5 0 0,-4 8 0 15,1-3 0-15,0 4 0 0,-4-1 0 0,0 7 8 16,0 3-8-16,0 3 0 0,0 3 0 0,0 4 0 16,-4 5 0-16,-3 1-14 0,0 9 3 0,0 0 1 15,0 0 10-15,0 9 0 0,0 4 0 0,0-1 0 16,0 10 0-16,4 10 0 0,-4-4 0 0,3 6 0 0,5 4 0 16,-5-3 0-16,4 8 0 0,0-5 0 15,4 6-30-15,-1 0-1 0,1 0 0 0,0 0 0 16,-1 0 31-16,1-1 10 0,3 1 0 0,-4-3 0 0,1 0-10 0,3-7 0 15,-3 1 0-15,-1-4 0 0,1-3-16 0,-4-2 0 0,3-8 1 16,-2-2 0-16,-5-3-8 0,4 2-1 0,-3-8-1 16,-1 2 0-1,-3-9-47-15,0 0-10 0,0 0-2 0</inkml:trace>
  <inkml:trace contextRef="#ctx0" brushRef="#br0" timeOffset="110432.033">27178 6831 1804 0,'14'10'37'0,"-7"-7"10"0,7 0-38 0,0-3-9 0,4 6 0 0,3-2 0 16,4-1 30-16,3-3 4 0,0 0 1 0,1 0 0 15,2 6-18-15,-2-6-3 0,2 0-1 0,1 0 0 16,0 0-13-16,-4 0 0 0,0-6 0 0,0 6 0 16,-3 0 0-16,3 0 0 0,-3-3 0 0,-4 3 0 15,4 0 0-15,-4-4 0 0,4-2 0 0,-8 6-10 16,5-3-2-16,-8 0 0 0,0-3 0 0,0 2 0 16,0 1-29-16,-3 0-7 0,-4 0 0 0</inkml:trace>
  <inkml:trace contextRef="#ctx0" brushRef="#br0" timeOffset="112467.834">28624 6681 1698 0,'0'0'48'0,"0"0"11"0,0 0-47 0,0 0-12 0,0 0 0 0,4 6 0 16,-1 0 0-16,5 4-11 0,-5-1 3 0,1-2 0 15,3 8-4-15,0 1 0 0,0-4 0 0,0 7 0 16,0-3-22-16,0 0-5 0,0 6-1 0,0 3 0 16,0-7 31-16,4 8 9 0,-4-4 0 0,3-1 0 15,-3 1 0-15,0-3 0 0,0 3 0 0,1 0 0 16,-1-6 0-16,-4 3 0 0,1-7 12 0,-1-2-3 15,1-4-9-15,-4-6 0 0,0 0 0 0,7 6 0 16,-7-6 0-16,3 6 0 0,-3-6 0 0,0 0 0 16,0 0 0-16,7-3 0 0,-3-6 0 0,-1 3 0 15,1-4 0-15,-1-2 0 0,-3-7 0 0,4 3 0 16,-1-3 0-16,1 1 0 0,3-4 0 0,0 0 0 16,-3 0 29-16,3 0 4 0,3 0 1 0,-3-3 0 0,0 9-34 15,4-3 0-15,0 4 0 0,-1-1 0 0,4 3 0 0,-3 4 0 16,3 3 0-16,-3-1 0 0,-1 1 16 15,4 6 4-15,-3-3 0 0,3 3 0 0,-3 3-20 16,3-3 0-16,0 9 0 0,0-5 0 0,0 11-11 0,0-2-5 16,4 6-2-16,-4-1 0 15,3 4-62-15,1 3-13 0,0 1-3 0,-4 2 0 0,3 0 74 16,-2 0 22-16,-1 4-11 0,-4-7 11 0,1-3 0 0,-1 0 8 0,-2 3 0 0,-1-3 0 16,0-4 19-16,0 1 4 0,-4-3 1 15,1 3 0-15,-1-7-24 0,1 4-8 0,-1-7 0 16,1 1 0-16,-4-1 0 0,0-9 0 15,0 0 0-15,0 0 0 0,0 0 0 0,0 0 0 0,0 0-10 0,0 0 10 16,0 0-31 0,0 0-1-16,0 0 0 0,0-9 0 0,3-4 58 0,-3-6 11 0,4 4 3 0,-1-4 0 15,1 0-23-15,3-3-4 0,0 3-1 0,0-3 0 16,0-3-12-16,4 7 9 0,-1-4-9 0,1 3 8 16,0 3-8-16,6-3 0 0,-3 10 0 0,0-4-11 15,4 1 3-15,-4 5 0 0,4-2 0 0,-4 3 0 16,4 3 8-16,-4 0 0 0,3-1 0 0,-3 4 0 0,4-3 0 15,0 6 11-15,-4-3-3 0,3 7 0 16,1-4-8-16,0 3 8 0,3 3-8 0,-4-2 8 16,1 8-8-16,0 1 0 0,-1 0 0 0,-2 6 0 15,-1 0 0-15,-4 0 0 0,1 0 0 0,-1 0 0 16,-3-4 0-16,4 11 0 0,-4-4 0 0,0 0-11 16,0-3 11-16,0 0 0 0,4-4 0 0,-4 1 0 0,0-3 0 0,4-3 0 15,-1-1 0-15,4 7 0 0,-3-7 0 16,-1 1 0-16,1-1 0 0,0-2 0 0,-1-1 0 0,4-2 0 0,-3 2 0 0,-1-6 0 15,5 3-12-15,-1-6 0 16,3 0 0-16,-3-6 0 0,4 6 4 0,0-6 0 0,-1 0 0 0,1-4 0 31,0-2 8-31,-1 5 0 0,1-5 0 0,-1-1 0 0,-2-2-18 0,2 2-2 0,-3 1 0 0,0-1 0 16,4-3 20-16,-7-3 0 0,3 7 0 0,-4-10 0 16,1 3 0-16,0 0 0 0,-4 4 0 0,0-4 0 15,0 6 12-15,-4 1 7 16,4-1 1-16,-3 1 0 0,-4 2-10 0,3 1-2 0,-3 3 0 0,0 6 0 15,0 0-8-15,0-7 0 0,0 7 0 0,0 0 0 16,0 0 0-16,0 0 0 0,0 0 0 0,0 0 0 16,0 0 18-16,0 0 2 0,0 0 0 0,0 0 0 15,0 0-10-15,0 0-2 0,-3 13 0 0,-1-4 0 16,4 1-8-16,-3 2 0 0,3 1 0 0,3 2 0 16,-3 1-17-16,4 3-6 0,-1 0-1 0,1-4 0 15,3 7 10-15,4-3 2 0,-1 0 0 0,1-6 0 16,3 5-16-16,-4-2-4 15,4-3 0-15,1 2 0 0,2-8 52 0,-3 5 9 0,0-3 3 0,4 1 0 0,0-4 3 16,-1 0 1-16,1-6 0 0,0 0 0 16,-1 0 0-16,4-3 0 0,1 0 0 0,-5 0 0 0,1-6-13 0,0 2-3 15,-1-2 0-15,1 0 0 16,-4-4-10-16,-3-3-2 0,-1-2-8 0,-3 5 12 0,4-3-12 0,-4-3 0 16,-4 1 0-16,1-1 0 15,-1-3 16-15,1 0 11 0,-4 6 1 0,3-6 1 0,-3 0-15 0,-3-3-3 16,-1 3-1-16,1 4 0 0,-4-4-10 15,0 6 0-15,0-3 0 0,-4 0 0 0,1 7 0 0,-5-1 0 0,1 4 0 16,-3-4 0 0,3 7-28-16,-4 0 0 0,-3-1-1 0,3 1 0 15,-3 3-3-15,3 3 0 0,1 3 0 0,-5 0 0 16,5 0 4-16,-1 4 0 0,1-4 0 0,-5 3 0 0,5-3 28 0,3 10 0 16,-4-4 0-16,4 1 0 0,3-1 0 0,-3-3 0 0,7 7 0 15,-3-4 0-15,3 4-16 0,-1-1 4 0,1 1 0 0,4 6 0 16,-1-7 12-16,4 1-9 0,4-1 9 15,-1 4-8-15,4-7-1 0,1 10 0 0,2-3 0 0,1-4 0 16,3 1 9-16,0 3 0 0,4-1 0 0,-1-2 0 16,1-1 19-16,3-2 2 0,0-1 1 0,4-3 0 15,0 1 0-15,-1-7 0 0,8 0 0 0,-7 0 0 16,6 0-8-16,-2-7-2 0,-1 4 0 0,4 0 0 16,-8-3 10-16,5 0 2 0,-5-4 0 0,1 4 0 15,0-7 2-15,-4 4 1 0,0-4 0 0,0 1 0 16,0 6-43-16,0-7-9 0,-3 1-2 15,0-4 0-15,-1 3 15 0,-3 7 4 0,1-6 0 0,-1 2 0 16,0-2 8-16,0 2 0 0,-3-2 8 0,-1 2-8 0,1-2 28 0,-1 2 0 16,-3 1 1-16,0-1 0 15,-3 4-29-15,3-3 0 0,-4 9 0 0,1-6 0 0,-4-1 0 0,0 7-21 16,4 0 3-16,-4 0 1 16,0 0 0-16,0 0 0 0,0 0 0 0,0 0 0 0,0 0 17 0,0 0 11 15,0 0-2-15,0 0 0 16,7 0 15-16,-4 0 2 0,4 10 1 0,-3-7 0 0,3 6-27 0,0 4 0 15,-4-4 0-15,8 1 0 0,-8-4 0 16,5 10 0-16,-5-4 0 0,1 1 0 0,3-7 0 0,-4 10 0 0,4-1 0 16,-3-2 8-16,3 2-8 0,0-2 10 15,-4-4-10-15,4 4 10 0,-3-1-10 0,-1 1 0 16,1-4 9-16,0 1-9 0,-1-1 0 0,1-6-8 0,-1 4 0 0,-3-7 0 16,4 6 8-16,-4-6 0 0,0 0 0 0,7 6 0 31,-7-6-37-31,7 3-6 0,-4 0-1 0,4-3 0 15,0 0-25-15,0 0-6 0,1-6-1 0</inkml:trace>
  <inkml:trace contextRef="#ctx0" brushRef="#br0" timeOffset="112771.74">31140 6430 2181 0,'0'0'96'0,"0"0"21"16,0 0-93-16,0 0-24 0,0 6 0 0,0 1 0 15,0-7-65-15,3 6-18 0,1 0-3 0,-4-6-1 16,3 10 19-16,-3-10 3 0,0 0 1 0,0 0 0 16,0 0-42-16,0 0-8 0,0 0-2 0,0 0 0 15,0 0 42-15,0 0 8 0,0 0 2 0</inkml:trace>
  <inkml:trace contextRef="#ctx0" brushRef="#br0" timeOffset="113939.875">31849 7060 1242 0,'0'0'52'0,"0"0"-41"16,0 0-11-16,0 0-17 0,0 0 4 0,0 0 1 16,0 0-48-16,0 0-10 0,0 0-2 0,0 0 0 15,-4 7-27-15,4-7-5 0,-7 6-2 0,7-6 0 16,-3 6 81-16,3-6 16 0,0 3 9 0,-4 10-10 0,8-13 71 0,-1 12 15 15,1-5 2-15,-1-1 1 16,4 0-28-16,-3-3-6 0,3 4-1 0,0-4 0 16,0 0-28-16,0-3-7 0,0 0-1 0,0 0 0 15,0 0-8-15,0 0 0 0,0-3 0 0,0 3 0 0,0-10 0 0,1 10 8 16,-5-3-8-16,4 0 8 16,0 0 0-16,0-3 0 0,0-1 0 0,0-5 0 0,4 6-8 15,-8-1 0-15,4-2 0 0,1 3 0 16,-5-4 28-16,1 1 3 0,-1 6 1 0,1-7 0 0,-1 7-7 0,-3-3-1 15,0 6 0-15,0-6 0 16,0-1-12-16,-3 1-4 0,-1 0 0 0,1 3 0 0,-4-7-8 0,3 7 0 16,-3 0 0-16,3 0 0 0,-3 0-14 15,7 3-5-15,-10 0-1 0,3 0 0 0,0 3 7 0,0 0 1 0,7-3 0 0,-7 3 0 16,0 0 12 0,-1 7 0-16,1 2 0 0,4 1 0 0,-1-4 0 0,1 4 0 0,3-1 0 0,0 1 0 15,0-4 0-15,0 1 10 16,0-4-2-16,3 0 0 0,1 0 4 0,-1 1 0 0,-3-7 0 0,0 0 0 15,7 6-12-15,-7-6 8 16,4 3-8-16,3-3 8 0,0 6 0 0,-7-6 0 0,4 0 0 0,-4 0 0 16,0 0 20-16,7-3 3 0,-4 0 1 0,-3 3 0 15,0 0-32-15,0 0 0 0,0-6 0 0,0 0 0 16,0-4 12-16,-3 4-3 0,-1 0-1 0,1-1 0 16,-4 1-8-16,0-3-11 0,-1 2 3 0,1 1 0 15,-3 0 8-15,3 3 0 0,3 3 0 0,-3-3 0 16,0 3-28-16,7 0-3 15,-7 0-1-15,0 0 0 0,7 0 32 0,-7 3 0 0,7-3 0 0,0 0 0 16,0 0-12-16,-4 3 3 0,4-3 1 0,-3 12 0 16,3-12 8-16,-4 7-8 0,4-7 8 0,4 9-8 0,-4-3 8 15,0-6 0-15,0 0 0 0,0 0 0 16,7 0 0-16,0 7 0 0,-3-4 0 0,-4-3 0 0,7 0 8 0,0 0 3 16,0 0 1-16,-4-3 0 15,4-4 16-15,0 4 3 0,-3 0 1 0,-1-3 0 0,1 0-32 0,-1-1 0 16,-3-2 0-16,0 3 0 15,0-4 0-15,0 4 0 0,-3 0 0 0,-1-1 0 0,-3 1 12 0,0 0-3 16,4 0-1-16,-4-1 0 16,7 7-8-16,-7 0 0 0,0-3 0 0,0 0 0 0,-1 6 0 0,8-3-11 0,0 0 3 15,-7 3 0 1,7-3-26-16,-7 0-5 0,7 0-1 0,-3 13 0 0,-1-7 23 16,1 0 4-16,3 4 1 0,0-4 0 15,0-6-36-15,3 6-6 0,4 1-2 0,-3-1-398 0</inkml:trace>
  <inkml:trace contextRef="#ctx0" brushRef="#br0" timeOffset="166911.421">3270 8813 345 0,'7'0'15'0,"-3"-3"-15"15,-1 0 0 1,4-3 0-16,-3 6 8 0,-4 0-8 0,0 0-12 0,0-7-4 0,0 7-2 0,0 0 0 16,0-6 10-16,0 6 8 0,0 0-12 0,0 0 12 15,0 0 30-15,3-6 13 0,-3 0 2 0,0 6 1 31,0 0-8-31,0 0-2 0,0 0 0 0,0 0 0 0,0 0 4 0,0-10 0 0,0 10 0 0,0 0 0 16,0 0-1-16,0 0 0 0,0 0 0 0,0 0 0 16,0 0-3-16,0 0-1 0,0 0 0 0,0 0 0 15,0 0-11-15,0 0-3 0,0 0 0 0,0 0 0 16,-7 0 3-16,4 10 0 0,3-10 0 0,-7 0 0 16,0 0 7-16,7 0 1 0,-11 0 1 0,1 0 0 15,3 0 3-15,7 0 0 0,-8-3 0 0,1 3 0 16,0 0-16-16,0 0-4 0,0-7 0 0,0 7 0 15,0 0 4-15,0-3 0 0,-3 0 0 0,6 3 0 16,-7-6 0-16,4 6 0 0,-3-3 0 0,3 3 0 16,-7 0-20-16,0 0 0 0,3 0-11 0,0 0 11 15,1 0 0-15,-4 0 0 0,7 0 0 0,-4 3 0 0,4-3 0 0,-4 0 0 16,1 6 0-16,-4-6 0 0,3 3-8 0,0 0 8 16,1-3 0-16,-1 10 0 0,1-10 0 0,-4 6 0 15,3 0 0-15,8 4 0 0,-8-7 0 16,0 9 0-16,1-2-8 0,-4-1 8 0,0 1 0 0,3 2 0 15,0-6 0-15,1 7 0 0,3-1-8 0,-4-2 8 16,1 2 0-16,3 4 0 0,-4 0 0 0,0-1 0 16,1-2 0-16,-1 3 0 0,1-1-8 0,-1 1 8 15,4-3 0-15,0-4 0 0,-4 13 0 0,4-6 16 16,0-1-2-16,4 4 0 0,-4-3-14 0,3-1 0 0,1 4 0 16,-1 0 0-16,4 0 0 0,0 3 0 0,0-3 0 15,0 6 0-15,0-6-10 0,4-1-5 16,-1 1-1-16,1 0 0 0,3 0 16 0,-4 3-9 0,4-3 9 0,0-4-8 15,0 7-4-15,0-3 0 0,0-3 0 0,1 6 0 16,-1-7 12-16,3-2 0 0,1 9 0 0,-4-10 0 16,3 10 8-16,1-6 3 0,-4 0 1 0,0-1 0 15,4 1-12-15,-1 0 0 0,1 2 0 0,-1-2 0 16,-2 0 0-16,2 0 0 0,1-1 0 0,3 1 0 16,-4 0 0-16,1-1 0 0,0 1 0 0,-1-4 8 15,1 1-8-15,3 0 0 0,-4-4 0 0,4 0 0 16,1-2-9-16,2-7-4 0,-3 6-1 0,4-6 0 15,-7 0 14-15,6 0 0 0,1-6 0 0,0 3 0 16,-1-7-12-16,4 4 12 0,-3-4-13 0,-4-2 5 16,4-1 8-16,-1 4 0 0,1-7 0 0,0 1 0 0,-1 2 0 15,1-3 0-15,-8-2 12 0,1-1-4 0,7-3 24 16,-8 3 4-16,4 0 2 0,-3 0 0 0,-4-3-26 0,4 7-4 16,3-4-8-16,-7 0 11 15,-4 0-11-15,4-3 0 0,-3 7 0 0,-1-4 8 0,1 0-8 0,-4 0 0 16,0-3 0-16,0 0 8 0,0 7-8 0,0-4 0 15,0 3 0-15,-4-6 8 0,1 6-8 0,-1-2 12 16,1-1-12-16,-1 0 12 0,1-3-12 0,-1 3 0 16,4-9 0-16,-3 9 0 0,-1-3 0 0,1 0 0 15,3 4 0-15,-7-4 0 0,7 3 0 0,-4-3 0 16,4 0 0-16,-3 0-11 0,-1 9 11 0,1-9-12 0,-1 10 12 0,-3-4-12 16,0 4 12-16,3 2-8 0,-3-2 8 0,0 2-8 15,0 1 8-15,-3 3 0 16,3-4 0-16,-1 1 0 0,-2 6-8 0,-1-7 8 0,1 7-8 0,-8 0 8 15,4 0-19-15,0 3 2 0,-4 0 0 0,1 3 0 16,2 0-3-16,-2 0-1 0,-1 7 0 0,-3-1 0 16,7-3 13-16,0 4 8 0,0-1-10 0,-4 1 10 15,11-4-20-15,-7 6 1 0,7-5 1 0</inkml:trace>
  <inkml:trace contextRef="#ctx0" brushRef="#br0" timeOffset="167507.861">3306 9585 1483 0,'0'6'32'0,"3"3"8"0,-3-2 0 0,4-1 2 0,3 6-34 0,3-2-8 0,-3 2 0 0,4 1 0 16,-1-1 16-16,-2 4 2 0,2-3 0 0,4 2 0 15,-7-2-18-15,0-1 0 0,0 1 0 0,0 0 0 16,-3 5 0-16,-1-5 0 0,1 3 0 0,0 2 0 0,-1-2 0 0,1 3 0 16,-1-3 0-16,4-4 0 0,-3 7 0 0,-1-3 0 15,4-4 0-15,-3 10 0 16,-1-6 12-16,4-7 0 0,-3 4-1 0,-1 2 0 0,1-5-11 0,0-1 0 15,-4 4 0-15,3 2 0 0,-3 1 0 0,4 0 0 16,-4-4-12-16,0 1 12 16,0-4-132-16,0 4-20 0</inkml:trace>
  <inkml:trace contextRef="#ctx0" brushRef="#br0" timeOffset="168280.41">3905 9566 1141 0,'0'0'24'0,"0"0"6"0,0 0 1 0,7 0 2 16,0 0-33-16,-7 0 0 0,0 0 0 0,0 0 0 0,0 0 24 0,0 0-1 15,0 0-1-15,4 9 0 0,-4-6-22 0,0 10 0 16,-4-4 0-16,4 4 0 0,-3-1 12 0,-4 4-1 16,0 0-1-16,0-4 0 0,-4 4-10 0,4 0 0 0,4-4 0 0,-5 4 0 15,1-4 0-15,4 1 0 16,-4 0 0-16,3-1 0 0,4-2 0 0,-3 2 12 0,3 1-12 0,0-1 12 15,0-6-12-15,3 4 0 0,4-4 0 0,0 0 8 16,0 1-8-16,4-1 0 0,7 0 0 0,-4-3-11 16,0-3 11-16,4 0 0 0,3-6 0 0,0 3-8 15,4-3 8-15,3-1 0 16,-11 1 0-16,12 0 0 0,-5-4 0 0,1 1 0 0,0 0 0 0,-4-4 0 16,4 1 20-16,-1-1 7 0,1 0 1 0,3-2 0 15,-3-4-18-15,0-3-10 0,3 0 12 0,-3-3-12 16,-1 3 0-16,-6 3 0 0,3 0-12 0,-3 4 3 15,-1-4 9-15,1 3 0 0,0-3 0 0,-8 7 0 16,1-1 0-16,-4 4 0 0,0-4 0 0,0 10 0 16,-4 0 0-16,1-3-8 0,-1 3 0 0,-3 3 0 15,0 0 0-15,0 0 0 0,0 0 0 0,0 0 0 16,0 0-13-16,0 12-3 0,0 4 0 0,0-7 0 0,-3 4 13 0,3-1 3 16,0 1 0-16,0 3 0 15,-4-1 8-15,4 4 0 0,4-3 0 0,-4-1 0 0,3 4 0 0,-3-3 0 16,4-4 0-16,0 4 0 0,-1 0 0 0,4 0 0 15,-3-4 0-15,3-3 0 0,0 4 0 0,-4-4-8 16,4 1 8-16,0-4-8 16,0 4-24-16,1-4-4 0,2 0 0 0,1 3-1 15,-4-5-11-15,-4 5-3 0,4-6 0 0</inkml:trace>
  <inkml:trace contextRef="#ctx0" brushRef="#br0" timeOffset="168928.199">5066 9519 1531 0,'0'0'64'0,"0"0"-51"15,0 0 16-15,0 0 3 0,0 0 1 0,-4 0 0 16,-3 9-33-16,0-6 0 0,0 4 0 0,4-1 0 16,-8 0-28-16,4-3-4 0,-7 7 0 0,3-7 0 15,1 9 52-15,-1-5 9 0,1 2 3 0,-1-3 0 16,0 1-8-16,1-1-2 0,-4 3 0 0,7-6 0 0,0 7 15 0,-4-4 3 16,-7 0 1-16,8 4 0 15,-4-7-33-15,3 6-8 0,1 1 0 0,-5-1 0 0,5-3-9 0,-1 4-4 16,4 2-1-16,0-2 0 15,0-1 14-15,4-3-11 0,-5 7 11 0,5-4-10 0,3 1-4 0,-4 2-1 16,4-2 0-16,0 2 0 0,4-5-1 0,-4 8-1 16,3-8 0-16,5 2 0 0,-5 0 17 0,1-2 0 15,3-1 0-15,0-3 0 0,-7-3 0 0,7 0 0 16,0 0 0-16,3-3 0 0,-3 3 0 0,4-6 0 16,0-1 0-16,-1-2 0 15,4 0 12-15,0-1-1 0,4-6 0 0,-4 4 0 0,-3-4-11 16,3-3 0-16,0-3 0 0,0 7 8 15,-3-4-8-15,-1 0 0 0,1 0-10 0,-1-3 10 0,1 10 0 0,-4-4 0 16,0 4 0-16,-3-4 0 0,-1 3 0 0,-3 7 0 0,4 0 0 16,-1 0 0-16,-3-1 0 0,-3 1 0 0,3 3 0 15,0 3 0-15,0 0 16 0,0 0-4 0,0 0-1 0,0 0 0 16,0 0-11-16,0 0 0 16,0 0 0-16,0 0 0 0,0 0-15 0,0 0 2 0,-4 0 0 0,4 0 0 15,-7 3 4-15,0 3 1 0,0 7 0 0,0-4 0 16,3 4 8-16,-3-1 0 0,4 1 0 0,-1 6 0 15,1-4 0-15,-1 4 8 0,1-6-8 16,3 2 11-16,-4 4-11 0,1-3 10 0,-1 3-10 0,4-4 10 16,0-2-10-16,-3 0 0 0,3 5 0 0,0-2 0 15,0-3 0-15,3-1 0 0,1 1 0 0,-1-4 0 16,1 0 0-16,-1 1 0 0,-3-4 0 0,4 0 0 16,-1-2-25-16,4-1 2 0,-3-3 1 0</inkml:trace>
  <inkml:trace contextRef="#ctx0" brushRef="#br0" timeOffset="169473.965">5405 9528 1758 0,'-7'10'50'0,"3"-1"10"0,-3 7-48 16,3-4-12-16,1 4 0 0,-1 3 0 0,1 3 15 16,-1 3 0-16,-3-3 0 0,0 6 0 0,4 0-15 0,-4 0 0 0,0-2 0 0,-4 8 0 31,4-3 14-31,-4-2-3 0,4 8-1 0,0-5 0 0,4-1-10 0,-4-3 0 0,0-3 0 0,-1 0 0 16,-2-3 0-16,6-3 0 0,-3 0 0 0,4-10 0 15,-1 4 0-15,1-1 0 0,3-2 0 0,0-10-11 16,0 0 11-16,0 0 0 0,0 0 0 0,7-3 0 15,0-4 8-15,0-5-8 0,7-1 8 0,-3-2-8 32,-1-4-31-32,8-3-10 0,-1-3-3 0,1 0 0 0,0 0 20 0,-4 0 3 0,7 3 1 0,-7 0 0 15,7-3 9-15,0 3 3 0,1 0 0 0,-1 3 0 16,3 0 8-16,-6 3 9 0,0-2-1 0,3 5-8 16,-3 4 8-16,-4-4-8 0,3 10 0 0,1-7 0 15,-4 10 14-15,-3-3-4 0,3 3-1 0,-4 0 0 16,4 3-1-16,-3 4 0 0,0-1 0 0,-1 3 0 15,1 1-8-15,-1 2 0 0,1 1 0 0,-4-4 8 16,0 4-8-16,-7-1 0 0,4 1 0 0,-1 0 8 16,1 5 0-16,-4 1-8 0,0 0 12 0,0 3-4 15,-4-3 3-15,1 3 0 0,-1-4 0 0,4 4 0 16,-7-3-11-16,0 0 0 0,-4 3 0 0,1-3 8 16,3 3-25-16,0-3-6 0,-4-1-1 0,4-2 0 15,4 0-46-15,-5-1-10 0,5-2-1 0,-1-4-1 16,1 4-11-16,3-4-3 0,0-9 0 0,0 0 0 15,3 7 35-15,-3-7 6 0,7 3 2 0</inkml:trace>
  <inkml:trace contextRef="#ctx0" brushRef="#br0" timeOffset="170144.426">6392 9560 1653 0,'-3'-7'69'0,"3"7"-55"15,-7-3-6-15,0 0 0 0,-4 0-8 0,1 3 12 16,-5 3-12-16,-2 3-8 0,-1 4 8 0,0-1-13 16,4 7-3-16,-10-4 0 0,6 10 0 0,-3 0 0 15,3 0 16-15,-3-3-9 0,7 3 9 0,-11 0-8 16,11-3 8-16,0 0 0 0,0 3 0 0,0-4 0 15,3-2 0-15,1-3 0 0,3-1 0 0,0 1 0 16,3-4 0-16,4-3 0 0,0-6 8 0,0 0-8 16,0 0 9-16,4 7-9 0,3-7 12 0,0 6-12 15,0-6 15-15,3 0-4 0,4 0-1 0,-3-6 0 16,3 6-24-16,-3-4-5 0,-1-2-1 0,8 0 0 16,-7-3 11-16,-1-1 9 0,1-2-13 0,3-1 5 15,0-3 8-15,-4-2 16 0,1 5-4 0,3-9-1 16,-3 6-11-16,-1-9 8 0,4 3-8 0,-7-3 8 15,4-3 4-15,0 0 0 0,-4-4 0 0,0 7 0 16,0-9-12-16,0 9 0 0,-4-10 0 0,1 7 0 0,-1-3 0 0,1 2 0 16,0-2 0-16,-4 0 0 15,0 3 23-15,0-4 5 0,-4-2 2 0,0 5 0 0,1 1-6 0,-1 0-2 16,1 9 0-16,-1 0 0 16,-3 1-8-16,4 2-2 0,-1 3 0 0,-3-2 0 0,7 5-12 0,-3 1 0 0,-1-1 0 0,1 10 0 15,3 0 0-15,0 0-8 0,0 0 8 0,0 0-13 16,0 0 3-16,0 10 1 0,0 2 0 0,0 1 0 15,3-1 9-15,-3 7 0 0,4-3 0 0,-4-3 0 16,3 8 0-16,4 1 0 0,-3 0 0 16,3 3 0-16,-4-3 0 0,1 3 0 0,-1-3 0 0,1 7 0 15,-4 2 0-15,3 4 0 0,1 2 8 0,-4-2-8 16,0 2 15-16,4 1-2 0,-4-4 0 0,0 7 0 16,-4-6-13-16,4-1 0 0,0-3 0 0,-4 4 0 15,4-10 0-15,0-3 0 0,0 6-12 0,0-9 12 16,4 3 0-16,-4-9 0 0,0 5 0 0,0-2 0 15,4-7 0-15,-4 4 0 0,0-4 0 0,3-2 0 16,-3-1 0-16,0-6 0 0,4 6 0 0,-4-6 0 16,0 0-19-16,0 0 3 0,0 0 1 0,0 0 0 15,0 0-50-15,0 0-11 0,0 0-1 0</inkml:trace>
  <inkml:trace contextRef="#ctx0" brushRef="#br0" timeOffset="171586.158">7458 9096 1288 0,'0'-13'27'0,"-4"7"5"0,1-4-32 16,3 1 0-16,-4-1 0 0,1 4 0 0,-1 0 16 0,1-3-3 0,-1 2-1 0,-3 4 0 15,3-3-12-15,4 6-16 0,-7 0 3 0,7 0 1 16,-7 3 12-16,0 0 0 0,-3 3 0 0,3 1 0 16,0-1 0-16,3 3 0 0,-3-6 0 0,3 7 0 15,4-10 0-15,0 0 0 0,0 0 0 0,-3 9 0 16,-4 1 23-16,3-4 7 0,4-6 2 0,0 9 0 15,-3 1-16-15,3 2-4 0,-4-2 0 0,1 2 0 0,3 4 0 0,-4 0-1 16,4-7 0-16,0 10 0 16,-3-3-2-16,3-4 0 0,-4 1 0 0,1 5 0 15,3-5-9-15,-4 3 0 0,1-4 0 0,3 1 0 16,-4-4 0-16,1 4 10 0,3-1-1 0,-4 7 0 0,1-6-9 0,-1-1 10 16,0-2-10-16,1-1 10 15,-1 3 5-15,1 1 1 0,-1-7 0 0,4 10 0 0,-3-3-6 0,-4-1-1 16,3 1 0-16,1-4 0 15,-1 4-9-15,1-1 12 0,-1-6-12 0,-3 10 12 16,4-10-12-16,-1 7 0 0,0-4 0 0,1 1 0 16,-1-1 10-16,1-3-10 0,-1 4 12 0,1-1-12 0,-1-3 0 15,1 4 0-15,3-1 0 0,-7 1 0 16,7-4 8-16,0-6-8 0,0 6 0 0,0-6 0 0,-4 6 12 0,4-6-12 0,0 0 12 0,0 0-12 16,-3 10 8-16,3-10-8 0,0 0 0 15,0 0 0-15,0 0 17 0,0 0 0 0,0 0 0 0,0 0 0 16,0 0 9-1,0 0 2-15,0 0 0 0,0 0 0 0,0 0-5 0,0 0-1 0,0 0 0 0,0 0 0 16,0 0-13-16,0 0-9 0,0 0 12 0,0 0-12 16,0 0 0-16,0 0 0 0,0 0 0 0,0 0 0 15,0 0 0-15,0 0 0 0,0 0 0 0,0-10 0 16,3 4 8-16,-3-3-8 0,4-4 0 0,-1 1 0 16,1-1 0-16,-4 1 0 0,3-4 0 0,1 3 0 15,-1-5 0-15,4 2-9 0,-3-9 9 0,3 9-12 16,4-3 2-16,-4 1 0 0,3-1 0 0,4-3 0 15,-7 9 2-15,4-2 0 0,3 2 0 0,-3 0 0 16,3-2 8-16,-4 2 0 0,4 1 0 0,-3-1 0 0,3 7 0 0,0-4-8 16,-7 4 8-16,4 0-8 15,0 0 8-15,-4 3 0 0,0 3 0 0,0-4 0 0,0-2 0 0,0 6 0 16,-7 0 0-16,3 0 0 16,4-3 0-16,-7 3 0 0,7 0 0 0,0 0 0 0,-3-3 0 0,3 3 0 15,0 0 0-15,-7 0 0 16,4 0 0-16,-4 0 0 0,0 0 0 0,7 0 0 0,-4 3 0 0,-3-3 0 15,0 0 0-15,7 3 0 16,-7-3 0-16,4 6 0 0,-1 1 8 0,-3-7-8 0,4 6 0 0,-4-6 0 16,0 0 0-16,0 6-8 15,3 0 8-15,1 1 0 0,-4-1 8 0,3-3-8 0,-3 10 0 0,4-7 0 0,-4-6 0 0,0 6 0 16,0 4 0-16,0-1 0 16,0 0 0-16,0 4 0 0,4-7 0 0,-4 10 0 0,0-4 0 15,-4 1 0-15,4 0 0 0,-4-1 0 16,4 1 0-16,0-1 0 0,-3 4 11 0,3-7-3 0,-4 4 0 0,1-4 0 15,-1 1-8-15,4 2 0 0,-3 1 0 0,3-4 0 16,0 4 0-16,0-1 0 0,-4 1 0 0,-3-1-11 16,4 1 11-16,-1-1 0 0,1-2 0 0,3 2 0 15,-4-2 0-15,1-1 0 0,-1-3 0 0,4 4 0 16,-3-7 0-16,3-3 0 0,0 13-8 0,0-13 8 16,0 0-32-16,0 0-2 15,0 0 0-15,0 0 0 0,0 0-34 0,0 0-6 16,0 0-2-16,0 0 0 0,0-7-98 15,3-2-20-15</inkml:trace>
  <inkml:trace contextRef="#ctx0" brushRef="#br0" timeOffset="172083.72">7902 9293 1450 0,'0'0'32'0,"0"0"6"0,0 0 2 0,0 0 1 15,0 0-33-15,0 0-8 0,0 0 0 0,-7 6 0 0,7 4 25 0,-3-4 3 16,-4 3 1-16,0-2 0 0,-1 5-13 0,-6 1-4 16,0 2 0-16,0 1 0 0,0-3 6 0,0 5 1 15,0-2 0-15,0 3 0 0,3-3-9 0,-3-4-2 16,0 1 0-16,3-1 0 0,-3 1-8 0,4 6 0 16,-1-10 0-16,0 4 0 0,4-7 0 0,0 6 0 0,0-2 0 0,7-1-11 15,-3 1 19-15,3-10 3 0,0 0 1 0,0 6 0 16,0 3-12-16,0-6 0 0,3 10-12 0,-3-7 12 15,7-3-9-15,-3-3 9 16,6 0 0-16,1 0 0 0,0 0 0 0,6-6 0 0,1 0 0 0,0-4 0 16,3-2-13-16,-4-1 4 0,5 1 1 0,-1-1 0 15,0 4 8-15,4-4 0 0,-1 7 0 0,-6-10-8 16,0 4 8-16,-1-1 0 0,1-2 0 0,-8 2-8 16,4-6 8-16,-3 10 0 0,0-4 0 0,-1 1 0 15,-3-1 12-15,-3-2-1 0,3 2-1 0,-7 0 0 16,3 1-10-16,-3-4 0 0,0 4 0 0,-3-1 0 15,-1 4 0-15,1-4 0 0,-1 1 0 0,1-1 0 16,-1 10 0-16,-6-3-11 0,3 3 3 0,-4-1 0 0,4 1-8 16,-4 3-2-16,-3 3 0 0,0 4 0 15,0 2 9-15,0 1 9 0,0-1-13 0,3 3 5 16,-10 1 8-16,3 0 0 0,1 2 0 0,3-2 0 16,0 2 0-16,-1-2-13 0,5 0 5 0,-1-4 8 15,8 3-52-15,-8-5-4 0,8-1 0 0</inkml:trace>
  <inkml:trace contextRef="#ctx0" brushRef="#br0" timeOffset="172756.795">8223 9284 1424 0,'-7'15'29'0,"-3"1"8"0,6 0-29 15,-3-4-8-15,4 1 0 0,3 2 0 0,0 1 33 0,0 3 6 0,0 0 1 0,-4 0 0 16,4-4-32-16,-4 4-8 0,4 0 0 0,-3-3 0 16,3 2 14-16,0 4 2 0,0-3 0 0,0 3 0 15,3-3 6-15,-3 0 2 0,4-4 0 0,-4 4 0 16,0-3-7-16,0-4-1 0,4 1 0 0,-1 0 0 0,-3-4-16 0,4 3 0 16,-1-2 0-16,1-7 0 15,-1 6 0-15,-3-9 0 0,0 0 0 0,7 4 0 0,0-8 0 0,4 4-9 16,-1-9 1-16,1 9 0 15,3-6-8-15,0-1-2 0,0-2 0 0,0-3 0 0,1-1 6 0,-1 0 2 16,0 1 0-16,0-1 0 16,-4-2 10-16,-2-1 0 0,2 3 0 0,-3-2 0 0,0 2 14 0,-3 1 5 15,3-1 1-15,-4 1 0 0,4-1 19 0,-3-3 4 16,3 4 1-16,0-1 0 0,0 1-29 0,0-1-6 0,0 1-1 16,0 2 0-16,0 1 2 0,4-4 0 0,-4 7 0 15,4-3 0-15,-4-1 5 0,3 10 1 0,1-9 0 0,-1 6 0 31,-3 0 10-31,0 3 2 0,0 3 1 0,1 0 0 0,-1 0-29 0,-4 3 0 0,1 4 0 0,-1-1 0 16,1-3 12-16,-1 7-3 0,-3-4-1 0,0 4 0 16,-3-1-8-16,3 1 0 0,-4-4 0 0,1 4 0 15,-4-1 0-15,0 4-9 0,-1-3 9 0,5-1-13 32,-4 4-26-32,0-4-5 0,3 1 0 0,-3-1-1 0,4 4 21 0,-1 0 4 0,1-4 0 0,-1 1 1 15,1-4-13 1,-1 1-2-16,4-10-1 0,0 0 0 0,0 0-21 0,0 0-4 0,0 0 0 15,0 0-1-15,0 0 29 0,4 3 7 0,-4-3 1 0,7 3 0 16,-4 6-13-16,1-5-3 0,3-4 0 16,-4 6 0-16,4-3-55 0,0 0-11 0,0 3-2 0</inkml:trace>
  <inkml:trace contextRef="#ctx0" brushRef="#br0" timeOffset="173747.869">9275 9020 969 0,'-8'13'40'0,"5"-4"-32"16,-1-3-8-16,4-6 0 0,0 0 0 0,-3 10 0 15,3-10 0-15,-7 9 0 0,3-2 0 0,-3 2 0 16,0-3 0-16,4 1 0 0,-4 2 0 0,0 0 0 16,0 1 0-16,3-4 0 0,4-6 0 0,0 0 0 15,-7 0 16-15,7 0 2 0,-4 6 0 0,4-6 0 16,-7 7 19-16,7-7 4 0,0 0 1 0,-3 6 0 15,3-6-24-15,-7 6-5 0,7-6-1 0,0 0 0 16,0 0 26-16,-4 3 5 0,4-3 1 0,-7 3 0 16,4 4-36-16,-4-1-8 0,3-3 0 0,-3 6 0 15,-4-5 0-15,4 8 12 0,0-6-12 0,4 4 12 16,-4-4-12-16,0 0 0 0,3 1 0 0,1-1 8 0,-4 0-8 0,3 4 0 16,4-4 0-16,-4 0 0 0,4 4 0 0,0-10 0 15,0 0 0-15,0 9 0 16,0-6 0-16,4 6 0 0,0-2 0 0,-1-4 0 0,4 3 0 0,0 0 8 15,4-2-8-15,-4-4 8 0,7 0-8 16,-3 3 0-16,-1-3 0 0,4 6 0 0,0-3 0 0,0 0 0 16,1 7 0-16,-1-4 0 15,-7 0 0-15,3 4 0 0,-3-7 0 0,0 6 0 16,-3-6 0-16,3 10 0 0,-3-4 0 0,-1-3 0 0,1 1 0 0,-1-1 0 16,-3 0 0-16,0 4 0 0,0-10 8 0,0 0 0 0,0 0 0 15,0 9 0-15,0-9-8 0,-3 3 0 16,3-3 0-16,0 0 0 0,0 0 37 0,0 0 6 0,0 0 1 0,0 0 0 15,0 0-20-15,-4 10-3 16,1-1-1-16,3-9 0 0,0 0-4 0,0 0 0 0,0 0-1 0,0 0 0 16,0 0-15-16,0 0 0 0,0 0 0 0,0 0 0 15,0 0 0-15,0 0 0 0,0 0 0 0,0 0 0 16,0 0 0-16,0 0 0 0,0 0 0 0,0 0 0 16,0 0 0-16,0 0-10 0,0 0 2 0,0 0 0 15,0 0 8-15,0 0 0 0,0 0 0 0,-4 6 0 16,4-6 0-16,-4 7 0 0,4-7 0 0,0 0 0 15,-3 6 0-15,-1 0 0 0,4-6 0 0,-3 3 0 16,3-3 0-16,0 0 0 0,0 0 0 0,0 0 0 16,0 0 0-16,0 0 0 0,-4 10 0 0,1-7 0 15,-1 6 0-15,1-6-8 0,-1 7 8 0,1-4-8 16,-1 0 8-16,1 4 0 0,-1-7 0 0,1 3 0 0,-1-3 0 0,-3 0 8 16,7-3-8-16,-3 10 11 0,-5-1-11 15,5-6 0-15,-4 4 9 0,3-4-9 16,-3 0 28-16,0 6 0 0,0 1 1 0,0-4 0 15,-3 3-29-15,-1 1 0 0,0-1 0 0,1-3 0 16,-1 7 17-16,-3-4-2 0,3 1-1 0,1-1 0 0,-4-2-1 0,3 5 0 16,1-6 0-16,-4 4 0 15,3-4-2-15,0 0-1 0,-3 1 0 0,4-1 0 0,-4-3 2 0,-1-3 0 16,1 0 0-16,0 0 0 0,0 0 1 16,-4 0 1-16,4 3 0 0,0-3 0 0,0 3-14 0,0-3 9 15,0 0-9-15,3 0 8 0,1 0-8 16,-1-3 0-16,1 0 0 0,-1 3-11 0,4 3-10 0,0-3-3 0,0-3 0 0,0 0 0 31,0-3-39-31,3 2-8 0,1-5-1 0</inkml:trace>
  <inkml:trace contextRef="#ctx0" brushRef="#br0" timeOffset="174321.778">10809 8751 1698 0,'0'-10'72'16,"0"1"-58"-1,-3-4-14-15,3 1 0 0,-4-1 0 0,1 7 0 0,-1-4 0 0,-3 1 0 0,3 0-9 0,-6-4 9 16,-1 7-8-16,1-4 8 0,-1 1 0 0,-3 0-9 16,-4-4 33-16,-3 13 6 0,0-6 2 0,0 6 0 15,0 0-4-15,-4 6 0 0,-3-6 0 0,0 9 0 16,-1 1-16-16,1-4-3 0,0 10-1 0,0-4 0 16,-4 4-8-16,4-3 8 0,-4 5-8 0,4 1 8 15,-1 3-8-15,5 3 0 0,3-3 0 16,-4 3 0-16,4 10 0 0,3-4 0 0,0 4 0 0,1-1-11 15,3 4 11-15,0 3 0 0,-1 6 0 0,5 0 0 16,-1 3 0-16,1 0 0 0,3-3 0 0,0 3 0 16,3 3 0-16,-3-2 0 0,7-4 8 0,-3 3-8 15,-1-3 0-15,0 0 0 0,1 0 0 0,-1 0 0 16,1 0 0-16,-1 0 0 0,-3-3 0 0,0 0 0 16,0 0 0-16,0-7 0 0,0 1 0 0,0-3 0 15,-4-7-37-15,4-3-12 0,0 0-3 0</inkml:trace>
  <inkml:trace contextRef="#ctx0" brushRef="#br0" timeOffset="174666.773">9934 9268 1832 0,'0'0'40'0,"0"0"9"0,0 0 2 0,0 0 0 0,0 0-41 0,0 0-10 0,0 0 0 0,-3 9 0 16,3-2 0-16,0 2-9 0,3 0 9 0,-3 1-13 15,4-4-6-15,-1 0-1 0,1 1 0 0,-1-7 0 16,4 9 11-16,0-6 9 0,4 4-13 0,0-4 5 15,3 0-6-15,0 0-1 0,7-3 0 0,0 0 0 16,0-3 1-16,8 0 0 0,-1-7 0 0,0 4 0 16,-3 0-7-16,3-1-2 0,0-2 0 0,-7 6 0 15,0 0 7-15,1-4 0 0,-5 4 1 0,1 3 0 16,0-6-22-16,-4 3-5 16,0-3-1-16</inkml:trace>
  <inkml:trace contextRef="#ctx0" brushRef="#br0" timeOffset="175254.314">10689 9412 1440 0,'-7'10'60'0,"4"-1"-48"16,-4-3 52-16,-4 4 9 0,4-1 3 0,-4 1 0 16,4-4-57-16,-3 6-11 0,-4 1-8 0,3-7 9 15,0 4-9-15,1-4 0 0,3 3 0 0,-4-6-11 16,4 10 11-16,-3-4 0 0,2 1 0 0,-2-1 0 16,3-3 0-16,0 7 0 0,0-4 0 0,3 1 0 15,1-7 0-15,3-3 0 0,-4 12 0 0,4-12 0 16,0 0 0-16,4 7 0 0,-1-1 0 0,1 0 0 15,3-3 0-15,0-3-13 0,3 10 1 0,5-10 1 16,-5 3 11-16,4-3 0 0,4 0-9 0,-4 0 9 16,4-3 0-16,-4 0 0 0,3-4 0 0,1 4 0 15,0-3 0-15,-4 3 0 0,3-7 0 0,1-2 0 16,-4 6 20-16,0-7 0 0,4-3-1 0,-4 4 0 16,0-1-19-16,-3-2 10 0,-1-4-10 0,1 6 8 15,-1 1-8-15,-3-4 0 0,1-3 9 0,-5 7-9 16,4-4 28-16,-3-3 0 0,3 4 1 0,-4 2 0 15,-3 0 2-15,0 1 0 0,0-4 0 0,4 10 0 0,-4 6-11 16,0 0-3-16,0 0 0 0,0 0 0 0,0 0-17 0,0 0 8 16,-11 6-8-16,4 4 0 0,-3 2 0 0,2 7 0 15,1 6 0-15,0 0-12 16,0-3 12-16,0 0-9 0,0-3 9 0,0 0-8 16,7-4 8-16,0 4 0 0,4-3 0 0,-1 6 0 0,4 0-10 0,0-7 10 15,0 7-12-15,0-3 12 16,4 0-19-16,-4-3 3 0,4-4 1 0,-1-5 0 0,4 11-6 0,-3-8-2 15,0 2 0-15,3-5 0 16,0 5-12-16,0-2-2 0,0-4-1 0,0 0 0 16,-3-6-93-16,3 6-18 0</inkml:trace>
  <inkml:trace contextRef="#ctx0" brushRef="#br0" timeOffset="175540.797">11561 9343 1820 0,'0'0'76'0,"0"0"-60"0,3 7-4 15,-3-1 0-15,0 3 0 0,-3 1 0 0,-1-1-3 0,0 4-1 16,-3-1 0-16,0 1 0 15,0-1 0-15,-3 4-8 0,-1 3 12 0,-3-4-4 0,3 1-8 16,1 0 0-16,-1-4 0 0,1 4 0 0,-1-7 0 0,1 4 0 16,-1-1-14-16,0-2 5 0,1-4 9 0,3 0 0 15,-4-6 0-15,4 0 0 16,-4 0-34-16,4 0-5 0,-3-6-1 0</inkml:trace>
  <inkml:trace contextRef="#ctx0" brushRef="#br0" timeOffset="175765.579">11419 8845 1609 0,'0'0'35'0,"0"0"7"0,4-10 2 0,-4 10 2 0,0-3-37 16,0 3-9-16,0 0 0 0,0 0 0 0,0 0 50 0,0 0 8 0,0 0 2 0,0 0 0 16,0 0-45-16,0 0-15 0,0 0 9 0,0 0-9 15,0 0 0-15,-7 3 0 0,0-3 0 16,-4 10-11-1,4-7-33-15,-3 6-8 0,-1 4 0 0,0-4-1 16,4 4-1-16,-3-1 0 0,-1 1 0 0,4 2 0 16,4-5 5-16,-4 2 1 0,3-2 0 0,4-1 0 15,0-3-29-15,4 1-6 0</inkml:trace>
  <inkml:trace contextRef="#ctx0" brushRef="#br0" timeOffset="176227.468">12181 9058 1922 0,'7'6'81'0,"1"-6"-65"0,-1-3-8 0,0 0-8 15,-7 3 9-15,0 0-9 16,0 0 0-16,3 6 0 0,-6 4 0 0,-1-1 0 0,-6 0 0 0,-1-5 8 16,-3 8-8-16,-4-3 0 15,1-2 0-15,-5-1 11 0,-2 7-11 0,3-1 10 0,-4 1-10 0,0-4 0 16,0 4 0-16,-3-1 0 15,4 1 0-15,2-4 0 0,-2 0 0 0,6 1 0 0,-3-1 0 0,7 1 0 16,0-4 0-16,3-3 0 16,0 3-15-16,8-2 2 0,3-4 0 0,0 0 0 15,0 0-21-15,0 0-4 0,3 3-1 0,1 3 0 0,7-3 19 16,-1 0 3-16,1 0 1 0,3 0 0 0,3 1 16 0,-2-1 0 0,2 3 11 0,1-3-11 31,-4 3 0-31,4 1 0 0,-1-1 0 0,1 0 0 0,-4 1 8 0,0-1-8 16,-3 0 0-16,-1-3 0 0,-3 7 23 0,0-7-3 0,0 6 0 15,-3-6 0-15,0 7-3 0,-4-4-1 0,0 0 0 0,-4 4 0 16,-3-7 0-16,0 6 0 0,0-6 0 0,-4 10 0 16,1-4 5-16,-1 1 1 0,-7 2 0 0,4-2 0 15,-7 2-22-15,4-2 8 0,-1 2-8 16,4-6 0-16,-4 7 0 0,4-7 0 0,3-3 0 0,1 7 0 16,-1-7-15-16,4 3-7 0,7-6-2 15,0 0 0 1,0 0-38-16,0 0-8 0,0 0-2 0,0 0 0 0,4-6-28 15,3-7-7-15,3 10-1 0,1-6 0 0,3-1-13 0,4-2-3 16,3 6-1-16</inkml:trace>
  <inkml:trace contextRef="#ctx0" brushRef="#br0" timeOffset="177202.207">12767 9108 1257 0,'0'0'26'0,"0"0"6"0,-7 3-32 0,3 3 0 0,-3 4 0 0,0-7 0 16,0 10 48-16,-3-1 4 0,-1 1 0 0,1-4 0 16,-1 4-28-16,0-1-6 0,-3 4-1 0,0-1 0 15,0 1-17-15,0 0 8 0,0-4-8 0,0 4 0 16,0 3 15-16,-1 0-4 0,1 0-1 0,0-4 0 15,4 7 3-15,-4-3 1 0,3 0 0 0,4-7 0 16,-4 10 5-16,4-9 1 0,-3 6 0 0,6-7 0 16,-3 1-5-16,7-1-1 0,-3-2 0 0,3-1 0 15,3-3-14-15,-3 4-10 0,7-7 2 0,-3 9 0 16,6-12-6-16,-3 7-1 0,4-4 0 0,0 0 0 16,-1-3-3-16,4 0-1 0,0 0 0 0,-3-3 0 15,3-7 28-15,-3 10 6 0,-1-6 1 0,4 0 0 16,-3 6-16-16,3-3 0 0,0 0 0 0,0-4 0 15,0-2 12-15,0-4-1 16,1 1 0-16,-1 6 0 0,0-7-11 0,0-3 0 0,-4-2 0 0,1 2-11 16,-4-3 11-16,0 0-12 0,-3 4 12 0,3-4-12 0,-4 3 25 15,1-3 5-15,-1 7 1 0,-3-4 0 16,0 3 9-16,0 1 3 0,-3-1 0 0,3 4 0 0,-4 0-12 16,1-1-3-16,-1 4 0 0,1 0 0 15,3-1-16-15,0 7 10 0,-4-6-10 0,1 3 8 16,-1-3-32-16,1 3-8 0,3 3 0 0,-4-7-1 15,4 7 12-15,0 0 2 0,-3-3 1 0,3 3 0 0,0 0 7 0,0 0 2 16,0 0 0-16,0 0 0 16,0 0 9-16,0 0 0 0,0 0 0 0,0 0 0 0,0 0 0 0,0 0-12 15,-8 3 12-15,8-3-12 16,0 0 12-16,0 0 8 0,0 0-8 0,0 0 11 0,0 0-11 0,0 0 0 16,0 0 0-16,0 0 0 15,0 0 0-15,0 0 0 0,0 0 0 0,0 0 0 0,0 0 0 0,0 0 0 0,0 0 0 16,0 0 0-16,0 0 0 15,0 0 0-15,0 0 0 0,0 0 0 0,0 0 0 0,0 0 0 0,0 0 0 0,0 0 0 16,0 0 0-16,0 0 0 16,0 0 0-16,0 0 0 0,0 0 0 0,0 0 0 0,4 10 0 0,-4-4 0 15,0-6 0-15,0 0 0 0,0 3 0 16,0-3 0-16,0 0 0 0,0 0 0 0,4 9-12 0,-1-5 12 16,-3-4 0-16,4 9 0 0,-1-3 0 0,-3-6 12 15,0 0-12-15,0 0 0 0,0 0 0 0,0 0-11 16,0 0 11-16,0 0-13 0,0 0 5 15,0 0 8-15,7 3 0 0,-7-3 0 0,0 0 0 0,0 0 0 16,0 0-16-16,0 0 5 0,0 0 1 0,0 0 0 16,0 0 10-16,0 0 0 0,4 4 0 0,-4-4 0 15,0 0 0-15,0 0 14 0,0 0-3 0,0 0-1 16,0 0-42-16,0 0-8 0,0 0-1 0,0 0-1 16,0 0-10-16,0 0-1 0,0 0-1 0,0 0 0 15,0 0 18-15,3 0 3 0,-3 0 1 0,0 0 0 16,0 0 15-16,0 0 3 0,7-4 1 0,-7 4 0 0,0 0 13 0,0 0 0 15,4-3 0-15,-4 3 0 16,0 0 0-16,0 0 0 0,0 0 0 0,0 0 0 16,0 0-51-16,0 0-4 0,0 0-1 0,0 0 0 15,0 0-8-15,0 0-1 0,0 0-1 0,0 0 0 16,0 0 46-16,0 0 8 0,0 0 3 0,0 0 0 16,0 0 9-16,0 0 9 0,0 0-1 0,0 0-8 0,0 0 12 0,0 0-12 0,0 0 12 0,0 0-12 15,0 0 0-15,0 0 0 0</inkml:trace>
  <inkml:trace contextRef="#ctx0" brushRef="#br0" timeOffset="177791.178">12478 9061 831 0,'0'0'18'0,"0"0"4"0,0 0 1 0,0 0 1 0,0 0-24 0,0 0 0 0,0 0 0 0,0 0 0 15,0 0 21-15,0 0 0 0,0 0 0 0,-11 3 0 16,11-3 31-16,-7 6 5 0,7-6 2 0,-7 4 0 16,7-4-9-16,-7 6-2 0,7-6 0 0,-7 9 0 15,7-9-13-15,-7 7-3 0,3 2-1 0,-3 0 0 16,7-9-19-16,-3 10-3 0,-4 2-1 0,3 1 0 16,4 2-8-16,-3-2 8 0,3 0-8 0,0 9 8 15,0-10 4-15,0 10 1 0,0-3 0 0,0 0 0 16,0 3 1-16,0 0 0 0,0 0 0 0,0-7 0 15,3 7-6-15,-3 0 0 0,-3 0-8 0,3-3 12 16,-4 0-12-16,4 3 0 0,-3-7 8 0,3 4-8 16,-4-3 8-16,1-4-8 0,-1 1 11 0,0-1-11 15,1-2 0-15,-1 2 0 0,1-2-15 0,-4-7 5 16,3 9-43-16,4-12-9 16,0 0-2-16</inkml:trace>
  <inkml:trace contextRef="#ctx0" brushRef="#br0" timeOffset="178064.774">12633 8653 1735 0,'0'0'36'0,"0"0"9"0,0 0-36 16,0 0-9-16,0 0 0 0,0 0 0 0,0 0 0 0,0 7 10 0,-4 2-10 0,1-6 10 15,-1 10-10-15,1-4-9 0,-4-3 9 0,0 1-13 16,0 2-7-16,0-6 0 0,0 7-1 0,0-4 0 31,3 0-42-31,4-6-8 0,0 0-1 0</inkml:trace>
  <inkml:trace contextRef="#ctx0" brushRef="#br0" timeOffset="178723.407">13042 9171 1263 0,'0'0'28'0,"0"0"5"0,0 0 2 0,0 0 1 16,0 0-36-16,0 0 0 0,0 0 0 0,0 0 0 15,0 0-26-15,0 0-12 0,0 0-2 0,0 0-1 16,0 0 8-16,0 0 1 0,0 0 1 0,0 0 0 0,-7 6 31 15,4 7 0-15,-1-4 0 0,4 0 0 0,0-9 45 0,0 7 15 0,-3 2 4 0,3 0 0 16,-4-5-1-16,1 8 0 0,3-2 0 0,-4-4 0 16,4 0-32-16,-4 7-7 0,1-7 0 0,-1 3-1 15,1 1-11-15,-1-4-3 0,-3 3 0 16,0-2 0-16,0-1-9 0,7-6 8 0,-7 6-8 0,7-6 8 16,-3 0-8-16,3 0 0 0,0 0 9 0,0 0-9 15,0 0 11-15,0 0-3 0,0 0 0 0,0 0 0 16,0 0 1-16,0 0 0 0,0 0 0 0,0 0 0 15,-4-3-9-15,4-6 8 0,4 2-8 0,-4-2 8 16,3 0-8-16,4-4 0 0,0 4 0 0,4-7 0 31,-1-6-27-31,1 0-7 0,3 0-2 0,4-3 0 0,-4 9 11 0,3-6 1 0,1 0 1 0,3 1 0 16,-3 8 23-16,3-3 0 0,0-3-9 0,0 7 9 16,-3-1 0-16,3 1 0 0,0-4 0 0,-3 7 0 15,0 2 21-15,-4 1 5 0,0 3 1 0,0 0 0 0,0 0-16 16,0 3-3-16,0 0-8 0,-3 6 12 0,3 0-12 0,-7 7 0 15,4-1 8-15,-4 4-8 0,0 0 0 0,0-1 9 16,-4 7-9-16,1 4 8 0,-4-1-8 0,0-3 10 16,-4 9-10-16,1-3 10 0,-1-6 4 0,-3 9 1 15,0-2 0-15,0-4 0 0,0-3-15 0,0 6 8 16,0-3-8-16,0 0 0 0,0-3 0 0,0-3 0 16,3-3 0-16,1-1 0 0,-1 1 0 0,4-7 0 15,-3 1 0-15,3-10 0 0,0 0 0 0,0 0 0 16,0 0 0-16,0 0-10 15,0 0-15-15,0 0-3 0,-4 3-1 0</inkml:trace>
  <inkml:trace contextRef="#ctx0" brushRef="#br0" timeOffset="179190.235">13836 8967 1523 0,'0'0'64'0,"0"0"-51"16,0 0-13-16,0 0 0 0,0 0 0 0,0 0 0 15,-4 6 0-15,-3 0-13 0,0 4 2 0,0-4 1 16,-3 0 10-16,-1 10 0 0,-3-6 8 0,0-1-8 16,0 3 11-16,0 7-3 0,0-3 0 0,-4-3 0 0,4 8-8 0,-4-8 0 15,4 6 0-15,0-4 0 0,3-2 0 0,1 6 0 16,-1-3 0-16,1-4 0 0,6 1 10 0,1 5 0 15,-1-5 0-15,4 0 0 0,7-4-10 0,0 0 0 16,4 4-10-16,-1-7 10 16,8 7-10-16,0-4 10 0,-1 1-10 0,4-4 10 0,4 3 0 0,0-3 0 15,-1 1-8-15,1 2 8 0,0-6 24 0,0 10 7 16,3-4 1-16,-4 4 1 0,-2-4-5 0,2 4 0 16,-6-4-1-16,3 4 0 0,-7-1 7 0,0 4 2 15,0-7 0-15,-3 4 0 0,-4-1-23 0,0-5-4 16,-3 2-1-16,-4 4 0 0,0-1-8 0,-4 4 8 15,-3-4-8-15,0 7 8 0,-4-3 10 0,1-4 2 0,-4 1 0 0,-4 6 0 16,0-7 3-16,-3 1 1 0,0 3 0 16,-4-4 0-16,-3-3-24 0,0 4 0 0,0 0 0 0,-4-1 8 15,0-2-19-15,-3 2-3 0,0-3-1 0,-1-5 0 32,5 5-33-32,-1-6-6 0,7 0-2 0,1 0 0 15,6-6-45-15,0 0-10 0,4 0-1 0</inkml:trace>
  <inkml:trace contextRef="#ctx0" brushRef="#br0" timeOffset="181009.882">15057 8641 1409 0,'0'0'29'0,"0"-6"7"0,0 6-28 0,0-10-8 0,0 7 0 0,-4-6 0 16,4 5 36-16,0 4 7 0,0 0 1 0,0 0 0 15,0 0-21-15,0 0-4 0,0 0-1 0,0 0 0 16,-7-3-6-16,7 3-2 0,-7 7 0 0,0-1 0 0,-4 0-10 0,4 10-11 15,4-4 3-15,-4 7 0 0,0 0 8 0,-4 3-10 16,-3 6 10-16,3-3-10 0,1 3 10 0,3 4 0 16,0-4 0-16,-4 7 0 0,0-4 11 0,1 0-3 15,-1 4 0-15,4-7 0 0,-3 3-8 16,3 1 10-16,0-1-10 0,-1 0 10 16,5 1-10-16,-4-1 0 0,0 0 0 0,3-2 8 0,-3-1-8 15,0 0 0-15,4-3 0 0,-1 10 0 0,-3-4 0 16,4-3 0-16,-4 1 0 0,3-4 0 0,-3 3 0 0,3-3 0 15,-3-3 0-15,4 6 0 16,-1-3-28-16,-3-3-2 0,4-6 0 0,-1-1 0 16,1 1-34-16,-1-3-6 0,4-1-2 0</inkml:trace>
  <inkml:trace contextRef="#ctx0" brushRef="#br0" timeOffset="181690.547">15427 9077 1710 0,'0'0'37'0,"0"0"8"0,0 0 2 0,0 0 1 0,-7 6-38 0,3 0-10 0,-3 1 0 0,4 5 0 16,-4 1-30-16,-4-4-8 0,1 4-2 0,-1-4 0 16,0 7-1-16,-3-7-1 0,0 13 0 0,4 0 0 15,-4-6 32-15,-1 9 10 0,1-3 0 0,0 3 0 0,4-3 0 0,-5 3 0 16,1 6 0-16,0-6 0 0,0 10 10 0,0-4-1 16,3-6 0-16,1 0 0 0,-1-3-9 0,4 0 0 15,0 0 0-15,4-3 0 0,-1 0 0 0,4-4 0 16,0 4 0-16,4-6 0 0,3-1-12 0,0 1 1 15,-4-4 1-15,4-2 0 0,0 5 2 0,0-6 0 16,1-3 0-16,2-3 0 0,1 7 8 0,-4-7 0 16,3 0 0-16,1-7 0 0,-4 7 0 0,4-6 0 0,-4 0 0 15,0-3 0-15,0-4 0 0,0 0-8 16,0-2 8-16,-4-4-8 0,4 6 19 16,0-9 4-16,-3 4 1 0,3-1 0 0,0-3 17 0,0 0 4 0,0-3 1 15,0 3 0-15,0-6-38 16,0 6-8-16,0-7-2 0,-3 1 0 0,3 9 10 0,-3-9-8 15,3 13 8-15,-4-4-8 0,-3 3 8 0,4 4-12 16,-4-4 12-16,0 6-12 0,0 1 12 0,0 0 0 0,0 5 0 0,0 4 0 16,0 0 14-16,0 0-2 0,0 0 0 0,0 0 0 15,0 0-12-15,10 0 0 0,-3 0-12 0,4 0 12 16,-1 0-18-16,1-3 3 0,0 3 1 16,-1 0 0-16,4 3-34 15,-3 1-6-15,3-4-2 0,0 9 0 0,0-6 28 0,-3 7 4 0,-1-4 2 0,5 0 0 16,-5 7 22-16,1-4 0 0,-4 4 0 0,3-1 8 15,-3 1 18-15,-3 6 3 0,6-7 1 16,-6 4 0-16,0-4-8 0,-1 10-2 0,-3-3 0 0,4-3 0 16,-4 3-9-16,0-7-3 0,0 1 0 0,0-4 0 0,0-3-8 15,0 7-11-15,0-4 3 0,0-6 0 16,0-3-32-16,0 0-7 16,0 0-1-16,0 10 0 0,0-10 23 0,0 6 4 0,0-6 1 0,0 0 0 15,0 0-26-15,0 0-5 0,0 0-1 0</inkml:trace>
  <inkml:trace contextRef="#ctx0" brushRef="#br0" timeOffset="182144.592">16288 9083 1288 0,'-7'19'27'0,"0"-4"5"0,0-2-32 0,3 6 0 0,-3-7 0 0,0 4 0 15,-4-3 39-15,1 5 1 0,-1-2 0 0,-3 6 0 16,0-6-23-16,0 3-4 0,-4-1-1 0,1 1 0 16,-5 6 16-16,1-3 4 0,0 0 0 0,0-3 0 15,0 0-8-15,0 6-2 0,3-3 0 0,0 0 0 0,4 3 0 0,0-3 0 16,0-3 0-16,3-1 0 16,1-2-10-16,3 0-1 0,0-1-1 0,3 4 0 0,4-3 0 0,0-4 0 15,0 4 0-15,4-3 0 16,-1-1 2-16,4-5 0 0,0 5 0 0,4-6 0 15,0 4-36-15,3-4-6 0,3 3-2 0,1-5 0 16,0 2-36-16,3-3-8 0,-4 3-2 0,5-6 0 16,-5 0-29-16,4 0-5 0,-3-3-2 0,3 0 0 15,-3 0 62-15,3-3 13 0,-3 2 3 0</inkml:trace>
  <inkml:trace contextRef="#ctx0" brushRef="#br0" timeOffset="182713.534">16605 9365 1565 0,'7'6'66'0,"-3"1"-53"16,3 5-13-16,0 1 0 0,0-4 0 0,-3 4 0 15,-1 6 0-15,1-4 0 0,-1 10 0 0,1-6 0 16,-4 3-9-16,3 0 9 0,-3-3-13 0,0 3 5 16,0 0 8-16,0-7 0 0,0 7 0 0,0 0-8 15,4-3 16-15,-4 0 3 0,0-6 1 0,3 5 0 16,1-2-12-16,-4-3 12 0,3-4-12 0,1 4 12 15,-1-4-12-15,1 3 0 0,-1-2 0 0,1-1 0 16,-1-2 0-16,4-1 0 0,-3-3 0 0,0 0 0 16,3-3-21-16,0 6 0 0,3-6 0 0,-3-6 0 15,4 3-16-15,-1-6-3 0,5-1-1 0,-5-2 0 16,4-1-18-16,0 1-3 0,1-10-1 0,2 9 0 16,1-9 15-16,-1-3 4 0,1 6 0 0,3-9 0 0,0 9 44 15,1-3 0-15,-1 0 0 0,3 3 0 0,-2-6 36 16,2 10 6-16,-3-4 2 0,1 0 0 0,-5 3 20 0,4 4 5 15,-3-1 1-15,-4 4 0 0,0-4-4 0,-3 10-1 0,-1-6 0 16,-3 6 0-16,1-1-26 0,-1-2-6 0,-4 6-1 0,-3 0 0 16,7 6-21-16,-3 1-11 0,-1-1 10 15,-3 0-10-15,4 7 0 0,-8-4 0 0,4 4 0 16,-3 6 0-16,-1-7 9 16,1 4-9-16,-1-4 8 0,1 1-8 0,-1 3 0 0,-3-4 0 15,0 1 0-15,3-1 0 0,-3 1-14 0,4-1 5 0,-4-2 1 0,3-4 0 31,1 0-50-31,3-6-10 0,0 0-1 0</inkml:trace>
  <inkml:trace contextRef="#ctx0" brushRef="#br0" timeOffset="183034.068">17706 9237 1642 0,'0'0'46'0,"0"0"11"0,7 9-45 16,-4-6-12-16,5 3 0 0,-5 4 0 0,4 2 0 16,-3 1 0-16,-4-1 0 0,3 4-11 15,-3 3-25-15,0 0-4 0,-3 3-2 0,-4 9 0 0,3-6 25 0,-3-3 5 0,3 0 0 16,1 3 1-16,-4 0 11 0,3 0 0 15,1-3 0-15,-1 0 0 16,4-6 8-16,-3 6 4 0,3-3 1 0,-4-4 0 0,1 4-5 0,3-3-8 0,0 0 11 0,-4-4-11 16,4 4 0-16,-3-10 0 0,-1 7 0 0,4-1 0 15,-3-6-12-15,3-6-8 0,0 0-3 0</inkml:trace>
  <inkml:trace contextRef="#ctx0" brushRef="#br0" timeOffset="183225.388">17960 8613 1774 0,'0'0'39'0,"0"0"8"0,0 0 1 16,0 0 3-16,-7 9-41 0,3-6-10 0,1 7 0 0,-1-1 0 15,4-9-112-15,-3 3-24 0,-1 10-4 0</inkml:trace>
  <inkml:trace contextRef="#ctx0" brushRef="#br0" timeOffset="183743.319">18496 9080 1789 0,'-7'12'37'0,"-4"-2"9"0,1-1-37 0,-1 1-9 0,1-1 0 0,-1 0 0 16,-3 1 0-16,0-1-16 0,0 1 4 0,-7-1 1 31,3 4-29-31,-3-1-7 0,3-2-1 0,1 2 0 0,-1-3 24 0,0 4 5 0,1 0 1 0,-1-1 0 16,0 1 18-16,4 2-10 0,0-2 10 0,0-1-8 15,3 1 8-15,1-7 0 0,6 7 0 0,1-4-8 16,3-3-25-16,0-6-5 0,7 7-1 0,0-7 0 16,4 6-1-16,-1-3-1 0,1 0 0 0,3-3 0 15,0 7 29-15,0-4 12 0,4 3-8 0,-1 0 8 16,1 7 0-16,-4-4 12 0,4 4 0 0,-4-4-1 0,0 1 1 15,-3 2 0-15,-1 1 0 0,4 2 0 16,-3-2 25-16,-1-4 6 0,-3-6 1 0,4 10 0 0,-4-4-26 0,4 10-5 16,-4-13-1-16,-4 7 0 15,1-4 0-15,-1 4 0 0,-3-1 0 0,0 1 0 0,-7-4-4 16,4 10-8-16,-8-6 11 0,-3-1-11 16,-4 1 34-16,1-1 0 0,-4 1 0 0,-4-1 0 0,0 1-34 0,-3-4 0 15,-4 1 0-15,0-1 0 16,4-2 0-16,-4 2 10 0,1-6-10 0,-5 6 8 0,5-5-26 0,-5 2-6 15,1-3 0-15,3 0-1 16,-3-3-106-16,3 3-21 0,1-3-4 0</inkml:trace>
  <inkml:trace contextRef="#ctx0" brushRef="#br0" timeOffset="184079.845">18732 9089 1504 0,'0'25'43'0,"0"0"9"16,-3 4-42-16,3 2-10 0,0 0 0 0,-4-2 0 16,1 2 0-16,-1-3 0 0,1-3 0 0,-4 10 0 0,3-7 0 0,1-3 0 15,-4 0 0-15,0 0 0 16,0 0 0-16,3 0 0 0,-3 7 0 0,0-4 0 0,0-6 0 0,3 6 0 16,-3-9 0-16,0-7 0 15,4 7 8-15,-1-6-8 0,1-4 12 0,3-2-4 0,-4 2-17 0,4-9-4 16,0 0-1-16</inkml:trace>
  <inkml:trace contextRef="#ctx0" brushRef="#br0" timeOffset="184310.354">18888 8528 1896 0,'0'0'40'0,"0"0"8"0,-4-9-39 0,4 9-9 0,-3-4 0 16,-1-5 0-16,4 9 8 0,0 0-8 0,-7 0 12 0,7 0-4 16,-7-3-20-16,0 3-4 0,7 0 0 0,-11 3-1 15,4 3 17-15,-3 1 11 0,3 2-2 0,-4 0 0 16,1 4-49-16,-1-10-9 0,4 6-3 0,-4-5 0 16,4 5-106-16,0-6-22 0</inkml:trace>
  <inkml:trace contextRef="#ctx0" brushRef="#br0" timeOffset="184921.442">19068 9121 1288 0,'0'0'27'0,"3"9"5"0,1 0-32 15,-4 1 0-15,3-1 0 0,1 4 0 0,-4-7 32 16,3 7 0-16,-3-4 0 0,0 4 0 0,0-4-19 0,0 3-4 0,0 1-1 0,-3 3 0 16,-1-1 1-16,1 1 0 0,-1 0 0 0,-3 3 0 15,4-4 1-15,-4 4 0 0,-1-3 0 0,1 6 0 16,0 0-10-16,0-7 0 0,4 4 0 0,-4-3 8 16,0-4-8-16,0 7 0 0,0-3 9 0,3-4-9 15,-3 4 30-15,3 0 2 0,1-4 0 0,-1-2 0 16,1-1-32-16,3-9 0 0,0 0 0 0,0 0 0 15,0 0 12-15,0 0-4 16,-4 6-8-16,4-6 12 0,0 0 1 0,0 0 0 0,0 0 0 0,0 0 0 16,0 0-13-16,0 0 8 0,4-9-8 0,-1 3 0 15,1-4 13-15,3 1-3 0,4-4-1 0,-1 1 0 16,1-4-23-16,-1-3-5 0,4-6-1 0,1 0 0 16,2-6-31-1,-3 3-6-15,4-4-2 0,0-2 0 0,-1 5 34 0,1-2 6 0,-1 3 2 16,1 0 0-16,-4 3 17 0,4 3-10 0,-4 3 10 0,-3 0-8 15,3 6 35-15,-4 1 7 0,-3-1 2 0,0 4 0 0,0 0 2 16,0-1 1-16,1 1 0 0,2-1 0 16,-3 1-28-16,-3 6-11 0,3-3 8 0,0-1-8 0,-4 4 0 0,1 0-12 15,3 0 0-15,-4 0 1 16,5 6-18-16,-1 0-4 0,0 3-1 0,-4 1 0 16,1-1 34-16,3 3 0 0,-4-3 0 0,1 4 0 15,-1 6 25-15,-3-1 6 0,0 4 1 0,0 0 0 0,0 3-17 0,0 0-3 16,-3-3-1-16,-4 6 0 15,3-3 1-15,-3 0 0 0,0 0 0 0,-3-4 0 0,2 1-12 0,-2 6 0 0,3-6 0 16,-4 3 8-16,4-3-18 0,-3 3-4 16,-1 0-1-16,4-3 0 0,0-1 15 0,0-2 0 0,3-10-10 15,1 7 10 1,-1-1-10-16,1 4 10 0,-1 0-13 0,1-4 5 16,3-2-45-16,-4-1-9 0,4-3-2 0</inkml:trace>
  <inkml:trace contextRef="#ctx0" brushRef="#br0" timeOffset="185519.967">19590 9437 1006 0,'14'0'20'16,"-7"0"7"-16,0 0-27 0,0-3 0 0,4-6 0 0,-1 6 0 16,1-7 30-16,-4 4 1 0,3 0 0 0,-3-4 0 0,4-2 0 0,-4 9 0 15,4-7 0-15,-4-2 0 16,0 2 15-16,-4-5 3 0,1 2 1 0,-1-3 0 0,1 1-11 0,-1-4-3 15,4 0 0-15,1-3 0 16,-1-3-28-16,-4 0-8 0,1-6 0 0,-1 12 0 0,1-3 0 0,-1 3 0 16,1 0 0-16,-1-3 0 0,1 3 17 0,-1 4 3 0,-3 2 0 15,-3 1 0-15,3 2 0 16,0 4 0-16,0 0 0 0,-4-1 0 0,4 7 20 0,-7-3 4 16,0 3 0-16,0 0 1 0,-3 3-45 0,-1 4-23 0,-3-1 3 0,0 3 0 15,3 1 20-15,-3 2-9 0,3 1 9 16,-3-4 0-16,4 4-8 0,-1 2 8 0,1 1 0 0,3 3 0 15,-4 0 0-15,4 3 0 0,3-3 0 0,-3 6 0 16,0-7 0-16,4 1 0 0,-1 0 0 0,1-6 9 16,3 9 7-16,0-10 0 0,0 1 1 15,3 2 0-15,1-2-2 0,-1-1-1 0,1 1 0 0,3 0 0 16,0 2-14-16,0-2 0 0,4 6 0 16,-4-4 0-16,3 4 0 0,-3-3 0 0,4 3 0 0,-1-1 0 15,5 1 0-15,-5-3 0 0,4-4 0 0,0 4 0 16,0 0 0-16,4-1 0 0,0-2-8 0,3-4 8 15,-3 4-13-15,3-4 1 0,-4-6 0 0,5 7 0 16,-5-7-23-16,-3 0-4 0,4 0-1 16,0-3 0-16,-1 0 2 0,-3 0 0 0,0 0 0 0,0-3 0 15,-3 3-13-15,3-3-2 0,-3 0-1 0</inkml:trace>
  <inkml:trace contextRef="#ctx0" brushRef="#br0" timeOffset="188986.736">20376 9365 1241 0,'0'0'25'0,"0"0"8"0,0 0-33 0,0 0 0 0,0 0 0 0,0 0 0 16,0 0 39-16,0 0 1 0,0 0 0 0,0 0 0 15,0 0-26-15,0 0-5 0,0 0-1 0,0 0 0 16,0 0-8-16,0 6 0 0,0 1 0 0,0-7 0 16,4 9 0-16,-4-9 0 0,0 0 0 0,0 3 0 15,0 7 0-15,0-10 8 0,0 6-8 0,4 0 8 0,-4 4-8 0,3-7 0 16,-3 6 0-16,0 1-11 16,4-4 11-16,-4 3 0 0,3 4 0 0,-3-4 0 0,4 1 0 0,-1-1 0 15,1-3 8-15,-4 7-8 0,3 6 0 16,-3-7 0-16,0 1 0 0,0-1 0 0,0 4 9 15,0 3-9-15,-3-4 12 0,-1 7-12 16,-3-3 14-16,4 0-4 0,-4 0-1 0,-4-3 0 0,4 2 10 0,-4-2 1 16,4 6 1-16,0-9 0 0,-3 5-3 0,3-5-1 15,-1 3 0-15,1-4 0 0,0-2-1 0,0 2-1 16,-3-3 0-16,3 1 0 16,0-4-15-16,3 7 0 0,-3-7 0 0,0 3 0 0,0-2 0 15,3-1 0-15,-3 0 8 0,0-6-8 0,7 0 0 16,0 0 0-16,0 0 8 0,-3 10-8 15,3-10 0-15,0 0 0 0,0 0 0 0,0 0 0 0,0 0 0 0,0 0 0 0,0 0 8 0,0 0-8 16,0 0 0-16,0 0 0 16,0 0 0-16,0 0 0 0,0 0 0 0,0 0-10 0,0 0 2 0,0 0 0 15,0 0 8-15,0 0 0 0,0 0 0 0,0 0 0 16,0 0 0-16,0 0 0 0,-4 3 0 0,4-3 0 16,0 12 11-1,0-12-3-15,0 0 0 0,0 0 0 0,0 0 4 0,0 0 0 0,0 0 0 0,0 0 0 16,0 0 13-16,0 0 3 0,0 0 1 0,0 0 0 15,0 0-21-15,4 7-8 0,-4-7 0 0,0 0 0 16,0 0 0-16,0 0 8 0,0 0-8 0,0 0 0 16,0 0 0-16,0 0 0 0,0 0 0 0,0 0 0 15,0 0 0-15,0 0 0 0,0 0 0 0,0 0 0 16,0 0 0-16,0 0 0 0,0 0 0 0,0 0 0 0,0 0 0 16,0 0 0-16,0 0 0 0,0 0 0 0,0 0 0 0,0 0 0 15,0 0 0-15,0 0 0 0,0 0 0 16,0 0 0-16,0 0 0 0,0 0 0 0,0 0-24 0,0 0 3 15,0 0 0-15,0 0 0 16,0 0-15-16,0 0-4 0,0 0 0 0</inkml:trace>
  <inkml:trace contextRef="#ctx0" brushRef="#br0" timeOffset="190550.091">21061 8848 843 0,'0'0'17'0,"0"0"5"0,7-3-22 0,0-7 0 0,0 10 0 0,0-6 0 15,0 6 0-15,4 0 0 0,-4-3 0 0,3 3 0 0,-3 0 0 0,0 0-8 16,-3 0 8-16,-4 0 0 16,7 3 11-16,0 0 7 0,-3 0 2 0,-1 7 0 15,4-7 12-15,-3 6 4 0,-1-6 0 0,1 10 0 0,-1-1-5 0,1-2-1 16,-1-1 0-16,-3 1 0 15,0 2-5-15,4 4-1 0,-4 3 0 0,0-1 0 0,0 1-6 0,0-3-2 16,0 0 0-16,0-1 0 0,-4 1-6 0,1 3-2 16,3-3 0-16,-4 5 0 0,1-2-8 0,-1 6 0 15,4-3 0-15,-3 0 8 0,-1-3-8 0,-3 6 0 16,4-3 0-16,-1 3 8 0,-3-3-8 0,4 3 8 16,-5-6-8-16,5-3 8 0,-1 3 4 0,1-4 0 15,3-2 0-15,-4 6 0 0,4-7-12 0,0 4 0 0,0-4 0 16,0-2 0-16,4-1 0 0,-4 1 0 15,3-4 0-15,-3 3 0 0,4 1 0 0,-4-4 0 0,0-6 0 0,0 0 0 16,3 6 0-16,-3-6 0 16,0 0 0-16,0 0 0 0,0 0 8 0,0 0 0 0,0 0 0 0,0 0 0 15,0 0-8-15,0 0 12 0,0 0-12 0,0 0 12 16,8-6-1-16,-1 0 0 16,3-1 0-16,-3-5 0 0,4 6-11 0,-1-4 0 0,-3-9 0 0,0 7 0 15,4-4 0-15,0-3 0 0,-4 0 0 0,0 1 0 16,3 5 0-16,1-3 0 0,-4 1 8 0,0-1-8 15,0 0 0-15,0-2 0 0,0 2 8 0,0-3-8 16,0 3 14-16,-3-2 1 0,3-4 0 0,0-3 0 16,-4 6-15-16,5-3-8 0,-1-3 8 0,0 3-13 15,3-3 13-15,-3 3 0 0,7 0-10 0,-3 0 10 16,0-3-12-16,-1 3 3 0,1 0 0 0,-1 3 0 16,1 0 9-16,-1 4-12 0,1 2 12 0,3-3-12 0,-3 4 12 15,-1-1 0-15,4 1 0 0,-3 2-8 16,3-2 8-16,0 5 0 0,4-2 0 0,-4 0-8 0,4-1-14 0,-1-2-2 15,4 9-1-15,-3-1 0 16,0-2-6-16,3 6-1 0,0 0 0 0,-3 0 0 16,3 0 15-16,-7 10 2 0,4-7 1 0,-8 9 0 15,4-2 14-15,-7 2 10 0,4 1-2 0,-4-1 0 0,-3 7 10 0,3-3 2 16,-4 6 0-16,1 0 0 16,-4 3-4-16,0 0 0 0,-4 0 0 0,1-3 0 0,-1 6-3 15,-3-9-1-15,0 12 0 0,0-6 0 16,0 0-12-16,0 1 0 0,0-1 0 0,0-3 0 0,-4 6 0 0,4-3 0 15,-4-3 0-15,4-3 0 0,-3 3 0 0,-1-4-13 0,4 1 2 16,-3-3 1-16,3 0 10 0,-1-1 0 0,5-5 0 16,-1 2 0-16,-3-6 0 0,4 1 14 0,-1 2-3 0,1-6-1 15,3-3-10-15,-4 10 0 16,4-10 0-16,0 0 0 0,0 0 0 0,0 0-11 0,0 0 3 16,0 0 0-16,0 0 8 0,0 0 11 15,0 0-3-15,0 0 0 0,7-10-8 0,-3 4 0 0,3-13 0 0,3 7 0 16,1-4 0-16,0-3 0 0,6 4 0 0,-3-7-11 15,4 3 3-15,0-6 0 0,-1 6 0 0,1-3 0 16,-4 0-10-16,4 3-2 0,-1 0 0 0,-3 4 0 16,4-4 20-16,-4 0 0 0,-3 3 0 15,3 4 0-15,0 2 0 0,0-2 0 0,0-1 0 0,4 4 0 16,-4-1 0-16,0-2 0 0,0 6 0 0,4-4 0 16,-4 1-20-16,0 6 0 0,0-4 0 0,-3 7 0 0,3 0 7 15,-7 7 1-15,0-4 0 0,0 0 0 16,0 3 12-16,0 4 0 0,4-4 0 0,-8 6 0 0,1 1 0 15,-1 0 0-15,4 2 0 0,-3-2 0 16,-1 6 0-16,1 3 10 0,-4-4-2 0,0 4 0 16,0 0 4-16,-4 3 0 0,1 0 0 0,-1 1 0 15,1-1-12-15,-1 0 12 0,1 3-12 0,-4-3 12 16,7 3-12-16,-4-6 0 0,1 3 0 0,-1 0 0 16,1-3-25-16,-4 3-1 0</inkml:trace>
  <inkml:trace contextRef="#ctx0" brushRef="#br0" timeOffset="199543.93">23424 8926 698 0,'0'0'14'0,"-7"0"5"0,0-3-19 0,-3 3 0 0,-1 0 0 0,1 0 0 16,-1 3 68-16,-3-1615 11 0,3 3227 1 0,-3-1612 1 16,0 1-21-16,0-4-5 0,0 3-1 0,0 0 0 15,-4-3-27-15,0 6-6 16,4-3-1-16,-3 0 0 0,-1 4-20 0,-3-1 0 0,0 3 0 0,-4 1 0 16,0-1 0-16,4-3 0 0,-4 1 0 0,1 2 0 15,3 1 0-15,-1-1 8 0,1-3-8 0,0 0 0 16,4 7 12-16,-5 0-1 0,1-4-1 0,0 10 0 15,0-4 6-15,0 4 2 0,-1 3 0 0,1-3 0 16,-3 6 9-16,2-3 1 0,1 3 1 0,0-3 0 16,0 6-12-16,-4-3-2 0,8 1-1 0,-1-1 0 15,0 0-14-15,4 0 0 0,0 0 0 0,0-6 0 0,7-4 0 16,0 4 0-16,3-3 8 0,1 3-8 16,6-4-8-16,-3 4-5 0,7-3-1 0,-3-4 0 15,3 1-4-15,0-4-1 0,0-6 0 0,0 7 0 16,4-4 6-16,-4-3 1 0,7-3 0 0,-3 0 0 0,3-3 12 0,0 0 0 15,3-3 0-15,5-4 10 0,-1-2 0 0,3-1 0 16,-2-6 0-16,6 4 0 16,-4-4-53-16,1 0-10 0,3 0-3 0,-3-3 0 15,3 4-13-15,-3-4-3 0,0 0-1 0,-1 0 0 16,-2 0 51-16,2 0 10 0,-6-3 3 0,0 6 0 0,-4 0 66 0,-4-3 14 16,-3 6 2-16,0-6 1 0,0 4 18 0,0-1 3 0,-3 0 1 0,-4 3 0 15,0-2-33-15,0 5-7 16,0 4 0-16,-7 2-1 0,0 1-21 0,-7 0-4 0,3 0-1 15,-6 2 0-15,-1-5-29 0,-3 9 0 0,-4-3 0 0,0 0 0 16,-3 3 0-16,-4 3 0 0,1 0 0 16,-5 6 0-1,1 1-36-15,-7 9-12 0,-4-1-4 0,4 4 0 16,-4 3 1-16,3 4 0 0,-3-7 0 0,4 9 0 0,3-6 33 0,4 0 6 0,0 0 2 16,3 3-614-16</inkml:trace>
  <inkml:trace contextRef="#ctx0" brushRef="#br0" timeOffset="200294.034">23541 9143 1060 0,'0'0'22'0,"0"9"5"0,0-3-27 0,0 4 0 0,0-1 0 0,0-3 0 16,0 1 32-16,0-7 2 0,-4 9 0 0,1 0 0 16,-4 1-11-16,3 2-3 0,-6-5 0 0,3 8 0 15,0 1-1-15,-4 0-1 0,0-1 0 0,-3 1 0 16,-3 0 0-16,-1 9 0 0,4-3 0 0,-7 6 0 15,0-3 15-15,3 0 3 0,-3-3 1 0,3-3 0 16,0-3 2-16,1 2 0 0,-1-2 0 0,4 0 0 16,3-1-30-16,1-5-9 0,3-1 0 0,-4-6 0 15,8 10 10-15,-4-7-10 0,7-6 8 0,0 0-8 0,0 0 10 16,0 0-10-16,0 0 12 0,0 0-12 0,0 0 12 16,0-9-4-16,0-4 0 0,0 4-8 15,7-7 0-15,0-3 0 0,0 4-15 0,7-4 5 0,4 0 2 16,-1-3 0-16,4-3 0 0,1 3 0 0,2-3 8 0,1-3 0 15,7 6-9-15,-1-6 9 0,1-1 0 0,0 1 0 16,0 6-9-16,-1-3 9 16,-2 6 0-16,2 0 0 0,-2 4 0 0,-1 2 0 0,-3 7 0 0,-1-3 0 15,-3 5-8-15,-3 1 8 0,0 3 0 0,-1 0 8 16,-3-6-8-16,-3 12 12 16,3 1-4-16,-3 2-8 0,-4 0 11 0,3 4-11 15,-6-1 8-15,3 4-8 0,-4-3 0 0,1 5 0 0,-4 1 8 0,4 0-8 0,-4 6 0 16,-4-3 0-16,0 3 20 0,1 3-4 15,-1 1 0-15,-3-4 0 0,-3 6 14 0,-1-3 2 0,1 1 1 16,-1-4 0-16,0 3-25 0,1-3-8 0,-1-3 0 16,1 0 0-16,-4-3 0 0,7-1 0 0,-4-2 8 15,4 0-8-15,0 0 0 0,0-4 0 0,0-3 0 0,3 4-9 32,4-13-20-32,0 0-4 0,0 0-1 0</inkml:trace>
  <inkml:trace contextRef="#ctx0" brushRef="#br0" timeOffset="200864.721">25044 9067 1591 0,'0'0'35'0,"0"0"7"0,0 0 2 0,0 0 0 0,-7-3-35 0,0 3-9 0,-4 0 0 16,0 0 0-16,-3 0 20 0,0 0 1 0,0 0 1 0,-4 0 0 15,-3 0-22-15,0 6 8 0,-4-2-8 0,1 5 0 16,-5 4 0-16,1 5-8 0,-7-2 0 0,0 6 0 16,-1-3 8-16,1 6 0 0,-4 0 0 0,4 0 0 15,0-3 0-15,0 0 0 0,3 0 0 0,4 3 0 16,3-6 0-16,4 3 8 0,0 0-8 0,6 3 0 16,5-3 0-16,3-3 0 0,0-1 0 0,3-2 0 0,8 3-12 15,-1 0-1-15,4-4 0 0,0 4 0 16,7-3-25-16,1-4-5 0,6-2-1 15,0-1 0-15,4-3-17 0,3-6-4 0,0 0-1 16,4 0 0-16,0 0-52 0,3-3-10 0,0-6-3 0</inkml:trace>
  <inkml:trace contextRef="#ctx0" brushRef="#br0" timeOffset="201483.842">25336 9177 1911 0,'-7'13'80'0,"-3"2"-64"16,3-5-16-16,-7 5 0 0,0-2 0 0,-4 3 0 16,-3-4-30-16,0 10 0 0,-1-6 0 0,-2-1 0 15,-1 4 10-15,0-3 3 0,1 0 0 0,2-1 0 16,5 1 17-16,-4 0 0 0,3-4 0 0,4 1 0 0,3-1-8 16,1-2 8-16,3-7-12 0,3 9 12 15,1-2-16-15,3-4 3 0,3 0 1 0,4 4 0 16,-3-7-27-16,6-3-5 0,-3 6 0 0,4-6-1 15,0 0 30-15,3-6 7 0,-4 3 8 0,4-7-13 0,0 10 13 0,1-6 0 16,2-3 0-16,-3-1 0 0,0 1 0 16,1-4 0-16,-1 4 0 0,-4-7 0 0,1 4 0 15,3-4 0-15,-3 0 0 0,-4 1-9 16,3-4 9-16,-3 6 0 0,0-6 0 0,4 4 0 0,-4-1 10 0,4-6-2 16,-4 6-8-16,0-6 12 15,3 4 2-15,-3-1 0 0,4 0 0 0,-4 0 0 16,0 4 12-16,0-1 2 0,0 3 1 0,-3-5 0 0,-1 11-14 0,1 1-3 15,-4 6-1-15,0 0 0 0,0 0-3 0,0 0-8 16,0 6 12-16,0 1-4 0,-4 11-16 16,4-2-4-16,-3 6-1 0,3 3 0 0,0 0 13 0,-4-3 0 0,4 3 0 15,0-3 0-15,4 6 0 0,-4-3 0 16,3 1 0-16,-3-1 0 0,4-3 0 0,-1 3 0 0,4 0 9 16,-3-3-9-16,3 0 0 0,-4-7 0 0,1 7 0 15,3-6 0-15,0 0 0 0,-3-1 0 0,3 1 0 0,-4-7 0 16,4 1 0-16,0-7-10 0,-3 6 0 0,3-6 0 31,0-3-118-31,0 0-24 0</inkml:trace>
  <inkml:trace contextRef="#ctx0" brushRef="#br0" timeOffset="201914.432">26007 9048 1683 0,'0'0'71'16,"0"0"-57"-1,0 0 1-15,-4 7 0 0,-3-7 0 0,0 0 0 16,-3 3-15-16,-1-3 9 0,-3 3-9 0,0 3 8 16,0-3-8-16,-4 4 0 0,4-1 0 0,-4 3-11 0,1 1 11 0,2 2 0 15,1-2 8-15,0-4-8 16,0 7 0-16,4-4-10 0,-1-3 1 0,0 4 0 0,1-1-12 0,6 0-3 0,-3-5 0 15,4 5 0 1,3 0-8-16,-4-2-3 0,4 2 0 0,4 0 0 16,-1 4 7-16,1-4 0 0,3 7 1 0,0-3 0 0,3 2 9 15,5-2 2-15,-5 3 0 0,8-4 0 16,-1 1-15-16,1-1-2 0,0 1-1 0,-4-1 0 16,3 4 19-16,-2 0 4 0,-5-4 1 0,1 1 0 0,-1-1 34 0,-3 1 6 0,-3-1 2 15,-4 1 0-15,0-4 24 0,-4 1 4 0,1-1 2 16,-1-3 0-16,-6 7-1 0,3-4 0 0,-4 1 0 0,-3-7 0 15,0 6-19-15,-4-6-4 0,4-3-1 0,-4 10 0 16,1-7-29-16,-1-3-8 0,-3 3 0 0,0-3 0 31,0 0-24-31,0 0-7 0,-1-3-1 0,1 0 0 0,0-7-102 0,-4 7-21 16</inkml:trace>
  <inkml:trace contextRef="#ctx0" brushRef="#br0" timeOffset="202247.253">26522 8876 1607 0,'-4'9'68'0,"-3"1"-55"15,4-1-2-15,-4 4-1 0,0 2 0 0,-4 1 0 32,0 0-34-32,-3 3-6 0,-3-1-2 0,-1 1 0 0,0 6 32 0,-3 0 0 0,4 1 0 0,-5 2 0 31,1 0 0-31,4-3 0 0,-5 6 0 0,5-2 10 0,-4 2-10 0,3 0 0 0,0-2 0 0,1-1 0 16,3 3 0-16,0-6-14 0,-1 7 3 0,5-4 1 15,-1-3-6-15,1-3 0 0,3 3-1 0,3-3 0 16,1-3 17-16,3 3 0 15,0-7 0-15,3 4 0 0,1-6-10 0,3-7 2 16,0 3 0-16,0-6 0 16,0-3-32-16,3 7-7 0,-3-14-1 0</inkml:trace>
  <inkml:trace contextRef="#ctx0" brushRef="#br0" timeOffset="202534.348">26381 8942 874 0,'0'0'18'0,"0"0"4"0,-7 6-22 0,7-6 0 0,-4 3 0 0,4-3 0 16,-3 3 19-16,-1 7-1 0,4-10 0 0,-3 9 0 15,3-3 16-15,-4 4 3 0,4-1 1 0,0-6 0 16,4 10-4-16,-1-4-1 0,1 1 0 0,3-1 0 15,0-3-10-15,3 1-3 0,4-4 0 0,1 0 0 16,-1 0 10-16,0 0 2 0,0 0 0 0,4 4 0 0,-1-4-32 16,1 0 0-16,3-3 0 0,0 0 0 0,-3 6 0 15,3-3 0-15,-3-3 0 0,-4 4 0 16,3-4-20-16,1 0-9 0,-4 0-3 0</inkml:trace>
  <inkml:trace contextRef="#ctx0" brushRef="#br0" timeOffset="203026.062">26681 9299 1402 0,'-11'16'29'0,"0"0"7"0,1 3-36 0,-1 2 0 0,1-2 0 0,3 3 0 16,-4 0 13-16,0 3-4 0,4-3-1 0,0 0 0 15,-3 0-8-15,3-3 0 0,0-10-12 0,0 10 12 16,0-3-33-16,3-4 1 0,0 1 0 0,1 6 0 15,6-10 6-15,-3 4 2 0,8-7 0 0,-1 3 0 16,0-6-13-16,7 4-3 0,0-7 0 0,0-7 0 0,7 4 40 16,0 0 0-16,4-6 0 0,-4-4 0 15,4 4 18-15,0-4 11 0,-1-2 3 0,1-1 0 0,-4 3-32 16,-3 1 0-16,-1-1 0 0,1-2 0 0,-7 2 16 16,-1-6-4-16,-3 7 0 0,-3-4 0 0,-1-3 40 15,-3 7 8-15,-3-4 2 0,3-3 0 0,-4 10-23 0,-3-4-5 0,4 1-1 16,-4 5 0-16,0-2-33 0,0 0 0 15,-4-1 0-15,4 4 0 0,-7-3-18 0,3-1 2 0,-3 7 1 16,0-3 0-16,-4 6 3 0,1-3 0 16,3 3 0-16,-4 3 0 0,-3-3 0 0,0 3 0 0,-1 0 0 0,1 0 0 31,0 3-26-31,0-2-5 0,0 5-1 0</inkml:trace>
  <inkml:trace contextRef="#ctx0" brushRef="#br0" timeOffset="203590.297">27129 9221 1098 0,'-7'16'23'0,"3"-10"5"0,4 0-28 16,0 4 0-16,4-1 0 0,-4-6 0 0,0 10 0 0,-4-4 0 16,1-3 0-16,-1 4 0 0,0-1 0 0,-3 4 0 0,0-1 0 0,0 4 0 15,-3-4 20-15,3-5 1 0,-4 5 1 0,0 4 0 16,1-10-10-16,-4 7-3 0,3-4 0 0,1 1 0 31,3-1-1-31,-4-3 0 0,4 7 0 0,-4-4 0 0,4 1-8 0,0-4 8 0,0 0-8 0,4 4 8 16,-4-4 0-16,0-6 0 0,3 9 0 0,0-6 0 15,4-3 20-15,-7 7 3 0,0-1 1 0,7-6 0 16,-7 0-20-16,7 0-3 0,-7 3-1 0,7-3 0 16,0 0 5-16,0 0 1 0,-7 0 0 0,7 0 0 15,0 0 32-15,0 0 6 0,0 0 2 0,-3-3 0 16,-1-3-2-16,1-1 0 0,3 1 0 0,0-3 0 15,0-1-52-15,3-2-10 0,4-1-2 0,-3 1-1 16,6-7 1-16,1 0 1 0,-1-3 0 0,1 3 0 16,3-6-5-16,0 10-2 0,4-7 0 0,0 3 0 15,-1 0 6-15,4-3 0 0,1 0 1 0,-1 0 0 16,0 10 11-16,4-4 0 0,-4-3-9 0,3 13 9 16,-2-4-11-16,-1 1 3 0,0 0 0 0,-3 9 0 15,3-4-20-15,0 1-3 0,0 6-1 0,-3 1 0 16,-1-4 0-16,-3 9 0 0,1 0 0 0</inkml:trace>
  <inkml:trace contextRef="#ctx0" brushRef="#br0" timeOffset="204320.859">27996 9566 1257 0,'25'-13'26'0,"-18"13"6"0,4-6-32 15,3 3 0-15,-4-3 0 0,5-1 0 0,-5-5 39 0,4 6 1 0,-3-4 0 0,-1 1 0 16,-2-4-40-1,-1 1 0-15,-4 2 0 0,4-2-12 0,-7-1 48 0,4 4 8 0,-4-7 3 0,-4 4 0 16,4-1 16-16,-3 0 3 0,-1-2 1 0,-3 2 0 16,4-2-53-16,-1-1-14 0,-3 0 0 0,3 1 0 15,1-1-9-15,-1 0-7 0,-3 4-2 0,4-1 0 16,-4 4 2-16,-4 2 1 0,4 1 0 0,-4 3 0 16,-3 3 15-16,0 3-11 0,0 0 11 0,-3 0-10 15,2 4 10-15,1 2 0 0,-3 0 0 0,3 4 0 16,-1-4 0-16,1 4 0 0,-3 3 0 0,6-1 8 15,-3-2-8-15,3-1 0 0,4 1 0 0,-3 0 8 16,6-1-8-16,1 4 0 0,3-4 0 0,3 4 0 16,4 0 0-16,0-1 0 0,4 7 0 0,3-9 0 15,-3 9 0-15,6-10 9 0,-3 1-1 0,0-1-8 16,4 7 8-16,0-6-8 0,-1 2 0 0,1-2 0 16,0-4 0-16,-1 1-16 0,1-1 2 0,0-3 0 15,-4 4-38-15,3-1-8 0,1-6-2 0</inkml:trace>
  <inkml:trace contextRef="#ctx0" brushRef="#br0" timeOffset="204685.11">28861 8973 1241 0,'-4'6'25'0,"1"4"8"0,3-4-33 16,0 0 0-16,0 10 0 0,-4-3 0 0,1-7 0 0,-1 6 0 0,-3 1 0 0,0 0 0 15,0 2 0-15,-4 7 0 0,1 3 0 0,-4 0 0 16,0 0 10-16,-1 4-10 0,1-1 8 0,-3 0-8 15,3 0 39-15,3 1 2 0,-3 2 1 0,3-3 0 16,1-3 2-16,-4 0 0 0,7-3 0 0,-4 0 0 16,4 0-21-16,3 3-4 0,-3-3-1 0,4 0 0 15,-4-3-18-15,3 3 0 0,4 0 0 0,-3-3 0 16,3-1 0-16,-4-2 0 0,4 0 0 0,0-7 0 16,0-2-37-16,0 2-5 0,0-9-1 15</inkml:trace>
  <inkml:trace contextRef="#ctx0" brushRef="#br0" timeOffset="204948.197">28370 9196 1288 0,'0'0'27'0,"0"0"5"0,0 0-32 16,0 0 0-16,0 0 0 0,0 0 0 0,0 0 13 0,0 0-4 0,0 0-1 0,7 0 0 15,1 0-8-15,2 6 8 0,4-3-8 0,-3 4 8 16,6-4 5-16,1 3 1 0,0-3 0 0,3 3 0 16,0-3-14-16,0 1 0 0,0-4 8 0,1 6-8 15,-1-3-16-15,-4-3-7 0,5 3-1 0,-8-3 0 16,3 3 13-16,1-3 3 0,-4 0 0 0,-3 0 0 16,3 0 8-16,0 0 0 0,-4-3 0 0,5 3 0 15,-1-3-95 1,3-6-17-16</inkml:trace>
  <inkml:trace contextRef="#ctx0" brushRef="#br0" timeOffset="205787.16">29859 9121 1686 0,'0'0'35'0,"0"0"9"16,0 0-36-16,0 0-8 0,0 0 0 0,0 0 0 0,-3 6 0 0,3 3-14 16,-4-2 3-16,1 2 1 15,-5 0-28-15,1-2-6 0,0 2 0 0,0 0-1 0,-3 1 28 0,-4-1 5 0,0 1 2 0,-4 5 0 16,0 1 2-16,1 0 0 0,-1 3 0 0,0-1 0 15,1 1 8-15,-1 0 0 16,0 0 0-16,1 3 0 0,-1 3 0 0,0-3 11 0,1 0-3 0,-1-3 0 16,4-1 4-16,-4 1 0 15,1-3 0-15,3 3 0 0,3-7-4 0,-3 4 0 0,3-4 0 16,1 4 0-16,3-3-8 0,0-1 0 16,0 1 0-16,3-7 0 0,1 0 8 0,-1-3-8 0,4-3 0 0,0 0 8 15,0 0-8-15,0 0 0 0,0 0 0 0,0 0 0 16,0 0 28-16,4-3 9 0,3-6 3 0,0-4 0 15,0 1-32-15,7-4-8 0,0 0 0 0,0-2 0 16,7-4-36 0,-3-3-8-16,7-4-1 0,-4 4-1 0,3-3 11 0,1-3 3 15,0 2 0-15,3 1 0 0,-3-3 9 0,3 0 3 0,0-1 0 16,0 4 0-16,1 3 20 0,-5 0 0 0,-2-3 0 0,-1 15 8 16,0-3 20-16,0 7 3 0,-7 0 1 0,0 2 0 15,0 1-18-15,-3 3-3 0,0 3-1 0,-1 3 0 0,-3 3 0 16,0 1 0-16,0-1 0 0,-3 6 0 15,-1-2-2-15,-3 5 0 0,4 1 0 0,-4 0 0 0,-4 3-8 0,1 3 0 16,-1-4 0-16,-3 4 0 16,0-3 23-16,0 3 2 0,0 0 1 0,-4 0 0 0,1 0-14 0,3-3-4 15,0-7 0-15,0 7 0 16,0-6-8-16,0-1 8 0,0 1-8 0,-4-4 8 16,7 1 2-16,4-10 0 0,0 0 0 0,-7 6 0 15,7-6-10-15,0 0 0 0,0 0 0 0,0 0 0 16,0 0 0-16,0 0 10 0,0 0-10 0,0 0 10 15,0 0-10-15,0 0 0 0,4-6 0 0,-1-1 8 0,5-2-8 0,2-4-12 0,1 7 2 16,-1-7 1 0,4 1-14-16,0-4-2 0,1 4-1 0,2-1 0 0,-3-2 1 0,4 2 0 15,0-6 0-15,-4 10 0 16,3-7-11-16,-3 4-3 0,1-1 0 0,-5 0 0 0,1 7 17 0,-1-6 3 16,-3 12 1-16,0-7 0 0,-3 1 27 0,-4 6 6 0,0 0 1 0,0 0 0 15,0 0-4-15,0 0 0 0,0 0 0 0,0 0 0 16,0 0-12-16,-7 13 0 0,3-1 0 0,-3-2 0 15,4 2 0-15,-4 1 0 0,3 2 0 0,1-2 0 16,-4 3 0-16,3-4 0 0,1 1 0 0,-4-1 0 16,-1 1 0-16,5 6 0 0,-4-4 0 0,3-2 0 15,-3 6 0-15,0-7 9 0,0 1-1 0,0-4 0 16,0-3-8-16,4 7-11 0,-4-7 3 0</inkml:trace>
  <inkml:trace contextRef="#ctx0" brushRef="#br0" timeOffset="206255.487">30237 9418 893 0,'-7'7'37'16,"3"5"-29"-16,4-2 0 0,0-1 0 0,0 1 0 0,0-10 0 15,0 0-20-15,4 3-4 0,-1 0-1 0,4 6 0 16,0-6 1-16,0-3 1 0,0 0 0 0,0 0 0 16,0 0 55-16,4 0 12 0,0 0 1 0,-4 0 1 15,3-3 10-15,-3 0 1 0,4-3 1 0,-4 6 0 16,3-3-21-16,1 0-4 0,0-4-1 0,-1 4 0 15,1-3-19-15,-1-7-4 0,5 1-1 0,-5-1 0 16,1 7 1-16,-4-10 0 0,3 4 0 0,-3 5 0 16,-3-2-3-16,-1 0-1 0,1-4 0 0,-4 4 0 15,0-4 23-15,-4 7 4 0,1 0 0 0,-1-4 1 16,-3 4-19-16,-3 0-4 0,-1-1-1 0,1 1 0 0,-1 0-17 16,0 0 0-16,-3 2 0 0,4 4-9 15,-4-3 9-15,-1 3-10 0,1 0 10 0,0 0-10 0,0 3-4 16,-3 1-1-16,2-1 0 0,-2 3 0 15,3-3 5-15,0 7 1 0,3-7 0 0,-3 9 0 16,3-6-36-16,1 7-7 0,-1 0-2 0</inkml:trace>
  <inkml:trace contextRef="#ctx0" brushRef="#br0" timeOffset="206676.172">30833 9152 990 0,'0'0'21'0,"0"0"5"0,0 0 1 0,0 0 1 0,0 0-28 0,0 0 0 0,0 0 0 0,0 0 0 16,0 0 32-16,0 0 0 0,0 0 0 0,0 0 0 16,-7 9-32-16,3-2 0 0,1-1 0 0,-1-3 0 15,1 6 16-15,-4 1-4 0,3-4 0 0,-3 4 0 16,0-1 7-16,0 3 1 0,3 1 0 0,-6 0 0 15,3-1 9-15,-4 10 3 0,4-3 0 0,-4-3 0 16,4-1-11-16,-3 4-1 0,6-3-1 0,-6-4 0 0,3 4 3 16,0 0 1-16,3-1 0 0,1 4 0 15,-1-6-15-15,1-4-8 0,-1-3 8 0,4 4-8 0,-4-4-8 0,4-6-7 16,0 0-1-16,0 0 0 16,0 0-4-16,0 0-2 0,0 0 0 0,0 0-393 15,0 0-78-15</inkml:trace>
  <inkml:trace contextRef="#ctx0" brushRef="#br0" timeOffset="206894.954">31062 8801 1959 0,'0'0'40'0,"-3"6"12"0,3 0-42 0,0-6-10 0,-4 10 0 0,4-10 0 15,-3 6-12-15,3 0-5 0,-4 4-1 0,0-7 0 16,1 9-35-16,3-12-7 0,0 0-2 0,0 0 0 16,0 0 4-1,0 0 1-15,0 0 0 0</inkml:trace>
  <inkml:trace contextRef="#ctx0" brushRef="#br0" timeOffset="207411.121">31538 9096 1443 0,'0'0'32'0,"0"0"6"0,-7 6 2 0,-3 3 0 0,3 1-32 15,-4-1-8-15,-3-3 0 0,0 1 0 0,-4 8 63 0,-3-5 10 0,0-1 3 0,-4 0 0 16,4 4-31-16,-4 0-5 0,1-1-2 0,-5-3 0 15,5 4-18-15,-1 0-3 0,4-4-1 0,0 4 0 16,3-4-16-16,0 0 0 0,4 1 0 0,4-1 0 16,-1-3 0-16,4 1 0 0,0-1 0 0,3 0 0 15,4-6 0-15,-3 10 0 0,3-10 0 0,3 6 0 16,1 0-10-16,3 4-2 0,-3-7-1 0,3 6 0 16,0 1 2-16,-4-4 1 0,4 3 0 0,0 1 0 0,4-1 10 0,-4 4 0 15,-3-1 0-15,-4 1-8 16,0 2 8-16,-4-2 0 0,4-4 0 0,-7 13 0 0,0 0 0 15,0 0 0-15,0-3 0 0,-4 0 0 16,1 3 10-16,-5-7-2 0,1 7-8 0,-3-3 12 16,-8 0-2-16,0-6-1 0,1 2 0 0,-5 1 0 15,-2-4-9-15,-8-2 10 0,4 2-10 0,-8-8 10 16,-3 8-32-16,4-12-6 0,0 0-2 0</inkml:trace>
  <inkml:trace contextRef="#ctx0" brushRef="#br0" timeOffset="208897.987">31009 8895 853 0,'0'0'18'0,"0"0"4"0,0 0 1 0,0 0 2 0,0 0-25 16,0 0 0-16,0 0 0 0,0 0 0 0,0 0 22 0,0 0-1 0,0 0 0 16,0 0 0-16,0 0-6 0,0 0-2 0,0 0 0 0,0 0 0 15,0 0-13-15,0 0 0 0,0 0 8 0,0 0-8 16,0 0 0-16,0 0 9 0,0 0-9 0,-7 0 8 16,0 9 20-16,0-6 4 0,7-3 1 0,-11 0 0 15,1 7 13-15,-1-4 2 16,1 0 1-16,-1 3 0 0,1-3-1 0,-5 4-1 0,5-1 0 0,-4 0 0 15,0 0-16-15,-1 1-3 0,1 2-1 16,0 0 0-16,0 1-27 0,0 2 0 0,0 1 0 0,0-4 0 16,3 4 0-16,-3-4 0 0,4 1 0 15,2 2 0-15,-2-2 0 0,3-4 0 0,3 7 0 0,-3-1 0 16,7-3-9-16,0-2-7 0,0-1-2 0,7 3 0 16,-3-5-7-1,3 5-2-15,0-3 0 0,4-3 0 0,-4-3 16 0,3 3 11 0,1 1-13 0,3-4 5 16,-4 0 8-16,5 0-8 0,-5 0 8 0,1 0-8 15,-1 3 8-15,1-3 0 0,-1 0 0 0,-2 0-8 16,-1 0 0-16,0 0 0 0,-4 0 0 0,4 3 0 16,-7-3-37-16,4 3-7 0,-4-3-2 15,7 0 0-15,-7 0-18 0,3 6-3 16,-3-6-1-16</inkml:trace>
  <inkml:trace contextRef="#ctx0" brushRef="#br0" timeOffset="210235.167">29778 9484 976 0,'35'7'41'0,"1"-4"-33"16,6-3-8-16,4 3 0 0,0-3 0 0,7 0 0 15,-1 0 0-15,5 0 0 0,-1 0 0 0,1 0 0 16,-1 0 0-16,1-3 0 0,-1 3 0 0,-3 0 0 0,-4 0 51 15,1 0 5-15,-1-3 0 0,-3 3 1 16,0 0 15-16,-4 0 4 0,1 0 0 0,-5 0 0 16,1 0-32-16,-4 0-7 0,-3 0-1 0,-7 0 0 15,0 3-21-15,-8-3-5 0,-3 3-1 0,-3 0 0 0,0-3-1 0,-8 3-8 16,-3-3 12-16,0 0-4 16,-11 3-8-16,-3-3-11 0,-3 10 3 0,-4-7 0 0,-8 6 8 15,-6-6 11-15,-4-3-3 0,-7 0 0 16,1 0-8-16,-12 0 0 0,4 0 0 0,-7 0 0 15,0 0 0-15,-3 0 0 0,-1 0 9 0,1 0-9 16,3 0 21-16,0 0 0 0,0 0 0 0,0 0 0 16,7 0 23-16,4 0 4 0,3 0 0 0,0 0 1 0,7 0-24 15,4 0-5-15,3 0 0 0,4-3-1 16,7 0-19-16,3-3 0 0,7 6-8 0,1-6 8 0,3-1 0 16,3 7 0-16,4-3 0 0,4-3 0 0,6 0 8 15,8-4-8-15,3 1 9 0,4-4-9 0,10 4 10 0,4-4-10 16,10 1 10-16,1-1-10 0,6-2 0 0,4 2 0 15,4-6 0-15,3 10 0 0,0-4 0 0,-4 1-8 16,4 5 8-16,-3 1-13 0,-1 0 1 0,-6 3 1 0,-4-4 0 16,-4 7 0-16,-7-3 11 0,-3 3 0 0,-4 3 0 0,-6-3 0 15,-5 0 14-15,-3 0-2 0,-3 0 0 0,-7 0 0 16,-1 0-12-16,-3 0 11 0,-7 0-11 16,0 0 10-16,0 0-10 0,-10 4-14 0,-4-1 3 0,-11-3 1 15,0 0 10-15,-7 0 0 0,-3 0 0 0,-7-3-8 16,-4-1 8-16,-3 1 0 0,-1 0 0 0,-6 0 0 15,-4 0 8-15,0-3-8 0,-4 6 10 16,1-3-10-16,3-7 24 0,3 7-2 0,-3 0 0 0,7-3 0 16,1-1 4-16,2 1 1 0,8-3 0 0,3 2 0 15,7 1-16-15,8-3-3 0,6 2-8 0,4 1 12 16,7 0-12-16,3 0 0 0,8-7-9 0,3 10 9 16,7-3-25-16,7-1 1 0,7-2 0 0,4 0 0 15,7 5 12-15,7-5 4 0,7 9 0 0,0-3 0 0,10 0 8 0,-3 0-8 16,7-1 8-16,0 4-8 15,4 0 8-15,-4 0 0 0,3 7 0 0,-3-4 0 0,0-6 0 0,-3 6 0 16,-4 6 0-16,-7-2 0 16,0 5 0-16,-8-3 0 0,1 1 0 0,-3-7 0 0,-8 10 0 0,-3-4 0 15,-4-3 8-15,-3 1-8 0,-8-1 8 16,-6-3-8-16,-1 0 10 0,-3 3-10 0,-7-6 0 0,-7 7 0 16,-3 2 0-16,-8-3 0 0,-6 1-21 15,-12-1 2-15,1-3 1 0,-11 0 0 0,-3-3 7 0,-11 6 2 0,-4-2 0 16,-3-1 0-16,-7 3 9 0,0-3 0 15,-4 3 0-15,1-3 0 0,6 4 0 0,-3-1 16 16,7-3-4-16,4 7-1 0,10-7 17 0,10 3 4 16,5-3 1-16,9 0 0 0,5-3-22 0,10 0-11 0,-1 0 10 0,12 0-10 31,3 0-16-31,0 0-8 0,7 0-3 0,7 7 0 0,4-4 17 0,3 0 10 0,11 0-12 16,3 0 12-16,11 0 9 0,7 3 9 0,10 1 2 0,1-7 0 15,10 9-10-15,0-6-2 0,3 4 0 0,1-4 0 16,-7 0-8-16,-1 0-17 0,-6 0 4 15,-11 0 1-15,-8 7-11 0,-9-7-1 0,-8 3-1 0,-10-3 0 16,-8 0 25-16,-6 7 0 0,-4-10 0 0,-7 9 0 16,-7 1 11-16,-8 2 1 0,-6-6 0 0,-4 4 0 15,-10-1 4-15,-7 1 2 0,-1-4 0 0,-6 3 0 16,-4 1-18-16,-4-4 0 0,1 3 0 0,-8 1 0 16,4-1 16-16,-3-3-3 0,-1 4-1 0,1-4 0 15,3 0 12-15,3-6 3 0,4 7 0 0,4-7 0 16,13 0 5-16,8 0 0 0,7-7 1 0,7 7 0 15,3 0-15-15,11 0-3 0,7 0-1 0,0 0 0 16,14-3-14-16,4 0 11 0,10 0-11 0,7-3 10 0,11-1-10 0,14 1-9 16,4 0 9-16,6 3-13 15,8 0 2-15,3-4 1 0,0 7 0 0,0-6 0 0,0 3-11 16,-7 3-3-16,-3-3 0 0,-4 0 0 0,-11 3 24 16,-6 3-9-16,-4 0 9 0,-11 3 0 0,-7-3 0 0,-7-3 20 0,-7 0-2 15,-3 0-1 1,-11 0-17-16,0 0 0 0,-3 10 0 0,-12-7 0 15,-6 3-19-15,-7-3-7 0,-7 0-2 0,-8-6 0 16,-6 0-64-16,-7-3-14 0,-11 0-2 0</inkml:trace>
  <inkml:trace contextRef="#ctx0" brushRef="#br0" timeOffset="211090.242">29834 8271 1740 0,'7'-10'36'0,"-7"4"8"0,4 3-35 15,0-3-9-15,-1 3 0 0,-3 3 0 16,0 0 0-16,0 0 0 0,0 0 0 0,0 0 0 16,0 0-20-16,0 0-7 0,0 0-1 0,0 6 0 15,0 6 11-15,0 4 1 0,0 0 1 0,-3-4 0 0,-1 1 15 0,0 6-11 0,-3-4 11 16,4-2-10-16,-4 6 10 0,3-4 0 0,-3 4 8 0,4-3-8 15,-4 0 21-15,0 2 0 0,0-5 0 0,0 6 0 16,-1-4 2-16,1 1 0 0,-3 0 0 0,3-4 0 16,0 4-11-1,-4 0-3-15,1-7 0 0,2 4 0 0,1-1-9 16,0 1 0-16,0-4 0 0,4 0 8 0,3-9-8 0,0 0 0 16,0 0 0-16,0 0 0 0,0 0 0 0,0 0 0 15,0 0-10-15,7-3 10 0,0-3 0 0,0 3-9 0,4-6 9 16,-1-1 0-16,4-2-8 0,4-4 8 15,0-3-8-15,3 3 8 0,3-6-14 0,1 1 2 0,7-1 1 16,0-4 0-16,-1-2-18 16,1 3-4-16,3-3-1 0,-3 3 0 0,3 3 14 0,-3 3 2 0,3-3 1 0,1 3 0 15,-5 7 17-15,-2-1 0 0,-1 1-8 0,0 2 8 16,-7 10 0-16,0 0 0 0,1 0 0 0,-1 0 0 16,-4 10 0-16,1-1 0 0,-4 1 0 0,0 2 0 15,0 4 0-15,-3-4 0 0,3 1 0 0,-3 6 0 0,-1-4 0 16,-3 4 0-16,-3 0 0 0,-1 3 0 0,-6-3 34 15,-1 0 4-15,1 2 1 0,-4-2 0 16,3-3-10-16,-3 3-1 0,-3-7-1 0,2 1 0 0,-2-4 8 0,-1 4 1 16,-3-7 1-16,4 4 0 15,-1-4-13-15,0 0-4 0,4-6 0 0,0 0 0 0,7 0 0 0,0 0-1 16,-7 0 0-16,4-6 0 16,-1 0 5-16,4-4 0 0,-3 7 1 0,6-6 0 0,-3-4-40 0,4 0-8 15,3 4-1-15,-4-7-1 0,4 4 9 0,0-1 1 0,4 1 1 16,-4 2 0-16,4 1 5 0,-4 0 1 15,0-4 0-15,0 0 0 0,3 10 8 0,-3 0-10 0,4-3 10 16,0 3-10-16,-4 3 10 0,0-3-8 16,3 6 8-16,-3 0-8 15,0-3 0-15,1 9 0 0,-1-6 0 0,-4 10 0 16,4-4-15-16,-7 4-2 0,4-4-1 0,-4 4 0 0,0 3 8 0,0-1 2 0,-4 1 0 16,1-4 0-16,-1 1 16 0,1 0-10 0,-4-4 10 15,-1 4-8-15,5-4 8 0,-4 3-12 0,3-8 12 0,1 8-12 16,3-12-16-1,0 0-3-15,0 6-1 0</inkml:trace>
  <inkml:trace contextRef="#ctx0" brushRef="#br0" timeOffset="211645.709">31090 8330 1147 0,'-14'10'24'0,"14"-10"5"0,-7 3-29 16,4 3 0-16,3-6 0 0,-7 6 0 0,0 1 8 0,-4 2-8 0,0-3 0 0,-3 4 0 16,4-1 0-16,-8 1 0 0,4 2 0 0,-4 4 0 15,-3 3 0-15,0-1 8 0,0 1-8 0,0-3 9 16,-1 6-9-16,5-3 0 0,3 0 0 0,3-7 0 15,4 4 0-15,0-4 0 0,3 1 0 0,8-7 0 32,0 7-35-32,6-7-9 0,8-3-1 0,-1-3-1 15,5 0-42-15,2-3-9 0,4-3-2 0,1 3 0 0,-1-7 11 0,0-2 3 16,4-1 0-16,0 1 0 0,-4-1 114 0,-3 0 23 0,-1 1 5 0,1-1 1 16,-4 1 61-16,-3-1 12 0,-1-2 2 0,-3-1 1 15,-6 3-53-15,-1-2-10 0,0-1-3 0,-4 3 0 16,-3-2 3-16,0 2 0 0,-3-6 0 0,-4 7 0 0,3 2-54 0,-7-2-17 15,4-1 10-15,-7 1-10 16,0 2-23-16,0 4-9 0,-4 0-3 0,1 3 0 16,-4 3-21-16,-1 0-5 0,-2 3-1 0,3 3 0 15,-4 0 28-15,0 4 6 0,4-1 0 0</inkml:trace>
  <inkml:trace contextRef="#ctx0" brushRef="#br0" timeOffset="211994.466">31556 8459 998 0,'21'19'20'0,"-14"-13"7"0,4 7-27 0,-4-4 0 0,0 4 0 0,0 5 0 0,0-8 0 15,0 2 0-15,-3 4 0 0,-1 0 0 16,-3-1 0-16,0 4 0 0,0-3-14 0,-3 3 5 0,-1-1 9 0,-3-2 14 16,3 3-3-16,-3-3-1 0,0-4 35 0,0 1 7 15,0-1 2-15,4 4 0 0,-4-4-22 0,3-5-5 16,1-1-1-16,3-6 0 0,0 0-18 0,0 0-8 15,0 0 8-15,0 0-8 16,0 0-20-16,0 0-10 0</inkml:trace>
  <inkml:trace contextRef="#ctx0" brushRef="#br0" timeOffset="212156.007">31796 8183 1839 0,'0'0'77'0,"0"6"-577"16,-4 4-116-16</inkml:trace>
  <inkml:trace contextRef="#ctx0" brushRef="#br0" timeOffset="214218.593">24225 10306 982 0,'0'0'21'0,"-3"3"5"16,-4 0 1-16,3 3 1 0,-3 1-28 0,4-1 0 0,-1 0 0 0,1 1 0 15,3 2 8-15,-4-3-8 0,4 1 0 0,-4-1 0 16,4-6 0-16,0 0 0 0,8 6 0 0,-1-6 0 0,3 6 22 0,1-3-2 16,3-3 0-16,0 0 0 0,0 0-11 0,4 0-9 15,3-3 12-15,4-3-12 0,-1 3 10 0,1-6-10 16,3-1 8-16,0-2-8 15,1 5 0-15,-1-2 0 0,4-4 0 0,-4 4-11 0,0 0-1 0,-3 2 0 16,-1-2 0-16,-2-1 0 0,-1 7 12 0,-4-3 0 0,-2 0 8 16,-5 3-8-16,1-1 24 0,-1 1 1 0,-3 0 0 15,0-3 0-15,-7 6 7 0,0 0 2 0,0 0 0 16,0 0 0-16,0 0-2 0,0 0 0 0,0 0 0 0,0 0 0 16,0 0-13-16,0 0-3 0,0 0-1 0,0 0 0 15,0 0-6 1,0 0-1-16,0 0 0 0,0 0 0 0,0 0 1 0,0 0 0 0,0-6 0 15,0 6 0-15,0 0 8 0,0 0 2 0,0 0 0 0,0 0 0 16,0 0-7-16,-3-7-2 0,3 7 0 0,0 0 0 16,0 0-10-16,0 0 0 0,-7-6 0 0,7 6 0 15,0 0 0-15,-4-3 0 0,4 3 0 0,0 0 0 16,0 0-24 0,0 0-3-16,0 0-1 0,0 0 0 0,0 0 16 0,0 0 2 0,0 0 1 0,0 0 0 15,0 0 9-15,0 0 12 0,0 0-2 0,0 0-1 16,0 0-9-16,0 0 0 0,-3-6 0 0,3 6 0 15,0 0 0-15,0 0 0 0,0 0 0 0,0 0 8 0,0 0-8 16,0 0 12-16,0 0-12 0,0 0 12 0,0 0-12 0,0 0 8 16,0 0-8-16,0 0 8 0,0 0-8 0,0 0 0 15,0-3 0-15,0 3 8 0,0 0-8 0,0 0 0 16,0 0 9-16,0 0-9 0,0 0 0 0,0 0 0 16,-4-7 0-16,4 7 0 0,0-3 9 0,0 3-9 15,0 0 12-15,0 0-12 0,0 0 10 16,0 0-10-16,-3-6 8 0,3 3-8 0,0 3 0 0,0 0 0 15,-4-10 0-15,4 10 0 0,-7-3 0 0,4 0 0 16,-1-3 0-16,1 0 0 0,-1 2 8 0,0-2-8 16,1 0 0-16,-4 3 8 0,7 3 0 0,-7 0 0 15,7 0 0-15,-7 0 0 16,0-3-8-16,0-4 0 0,0 4 0 0,-4-3 8 0,0 0-8 0,1 3 0 16,-1-1 0-16,1 4 0 0,3 4-11 0,-8-1 3 0,5 3 0 15,-4-3 0-15,0 3 8 0,-4 4 0 0,-3-7 0 0,3 9 0 16,-3 1 0-16,0-4 0 0,0 4 0 0,-4 6 0 15,0-4 0-15,1 10 0 0,-5-3 0 0,5 4 0 16,-4-5 0-16,-1 11 0 0,1-7 0 0,0 6 0 16,7-6 16-16,0 0 0 0,6-3-1 0,5-3 0 15,3 0-15-15,0-3 0 0,7 3 0 0,-4-4 0 16,4 4-18-16,0-3 0 0,7 3 0 0,4-1 0 16,-4-8 1-16,3 9 0 0,5-13 0 15,-5 9 0-15,4-2 4 0,-3-7 1 0,3 7 0 0,4-4 0 31,-4-2-21-31,0-4-4 0,3 0-1 0</inkml:trace>
  <inkml:trace contextRef="#ctx0" brushRef="#br0" timeOffset="214594.8">25277 10115 1653 0,'-11'6'69'16,"4"3"-55"-16,0 1-14 0,0 2 0 0,0 4 0 0,0 0 0 31,-4-1-24-31,4 4-7 0,-4 0-1 0,-3 3-1 0,4 0 23 0,-4 3 10 0,0 0-8 0,-1 3 8 16,1 0 24-16,0 4 11 0,0-4 1 0,0 3 1 15,3-2-11-15,1 5-2 0,3-9-1 0,-4 3 0 16,8-2 12-16,-4-5 2 0,3-2 1 0,1 3 0 16,3-9-38-16,-4 6 0 0,4-7 0 0,4-2 0 15,-4-4 0-15,0 3 0 0,0-9 0 0,3 3-8 16,-3-3-11-16,0 0-1 0,4 10-1 0</inkml:trace>
  <inkml:trace contextRef="#ctx0" brushRef="#br0" timeOffset="-214641.193">24888 10403 1972 0,'4'10'41'0,"-4"-10"9"16,4 9-40-16,-1-6-10 0,4 6 0 0,0-5 0 0,0 5 0 0,4-3 0 0,-1-3 0 0,5-3 0 15,-1 4-15-15,0-4-5 0,3 0 0 0,1 0-1 16,0 6 2-16,-1-6 1 0,-3 0 0 0,4 0 0 16,3 0 18-16,-3 3-8 0,7 0 8 0,-1-3 0 15,1 0 0-15,0 6 0 0,-1-6 0 0,5 0 0 16,-1-6-16-16,0 6 4 0,0 0 1 15,0-6 0 1,1-4-41-16,-5 4-9 0,1 0-2 0</inkml:trace>
  <inkml:trace contextRef="#ctx0" brushRef="#br0" timeOffset="-214112.948">25830 10350 2098 0,'-10'12'93'16,"-4"1"19"-16,3-4-89 0,-3 4-23 0,-4 3 0 0,4-4 0 15,-7 1-28-15,3-1-11 0,-6-2-1 0,-1 8-1 16,0 1-18-16,-3-3-3 0,0 0-1 0,0 6 0 16,-1-7 63-16,1 7 0 0,4 0 0 0,-1-6 10 0,4 6 7 0,3-10 2 15,0 7 0-15,8-6 0 16,-1-4-7-16,4-3 0 0,4 7-1 0,-1-7 0 15,4-6-32-15,0 10-7 0,4-7 0 0,-1 0-1 16,4 3-4-16,4-3-1 0,-1-3 0 0,5-3 0 16,2-3 22-16,4 3 12 0,4-7-12 0,-4 1 12 15,4-4 0-15,0 7 9 0,-1-7 1 0,-3-2 0 0,1 2-10 0,-5 1 0 16,1-1 0-16,-4-2 0 0,-3 2 0 0,-4-3 0 16,-4 1 0-16,1-1 0 0,-4 0 0 0,0 1 13 0,0-1-1 15,0 0-1 1,0-9 17-16,0 9 4 0,0-6 1 0,3 1 0 0,1-1-33 0,-1-3 0 15,1 9 0-15,3-3-12 0,0 0 12 0,0 7-9 16,0 2 9-16,0 1-8 0,-3-1 8 0,3 7 8 0,-7 3-8 16,0 0 11-16,3 0 9 0,-3 0 1 0,7 3 1 15,0 10 0-15,-3 0-14 0,-1-1-8 0,4-3 8 0,-3 4-8 16,-1 9 12-16,-3-9-1 0,4 12-1 0,-4-3 0 16,4 3-1-16,-4-3 0 0,3 0 0 0,-3-7 0 15,4 4-9-15,-1-3 0 0,4 6 0 0,-3 0 8 16,3 0-8-16,-4 0 0 0,4-4 0 0,0 1 0 15,0-3 0-15,0 3 0 0,4-4-12 0,-4-2 12 16,4 6-27-16,-4-7 3 0,0-2 0 0,3-4 0 16,1 3-28-16,0-2-6 0,-1-1-1 0</inkml:trace>
  <inkml:trace contextRef="#ctx0" brushRef="#br0" timeOffset="-213794.774">26367 10290 1693 0,'0'10'35'0,"0"-1"9"0,3 0-35 16,1 4-9-16,-4 6 0 0,3-7 0 0,-3 4 0 0,0 3 0 0,0-3 0 0,0 5 0 15,-3-2 0-15,-4 0 0 0,3 0 0 0,-3-3 0 16,-4 6 0-16,4-4 0 0,0-2 0 0,-3 0 0 16,3 3 15-16,0-7-3 0,0 1 0 0,0-4 0 15,3 0-12-15,-3-2 0 0,3 5 0 0,1-5 0 16,-1-1 0-16,4-6 0 0,0 0 0 16,-7 6 0-16,7-6 0 0,0 0-8 0,-3 6 8 0,3-6-10 31,0 0-32-31,0 0-6 0,0 0-2 0</inkml:trace>
  <inkml:trace contextRef="#ctx0" brushRef="#br0" timeOffset="-213634.947">26504 9999 1681 0,'0'0'36'0,"0"0"8"0,0 0 2 0,0 0 2 15,0 0-38-15,0 0-10 0,0 0 0 0,0 0 0 16,0 3-100-16,0 6-23 0,0 1-4 0</inkml:trace>
  <inkml:trace contextRef="#ctx0" brushRef="#br0" timeOffset="-213328.768">26797 10184 1558 0,'-4'12'32'0,"-3"1"8"0,0 2-32 16,0-2-8-16,0 6 0 0,-3-4 0 0,3 4 0 0,-4 0 0 0,-3 3 0 0,0-3 0 15,0 6-11-15,-4-3-3 0,0 3-1 0,1 0 0 16,3-3 15-16,0 3 0 0,-1-3 0 0,5 3 0 15,-1-3 0-15,4-6 0 0,0 6 0 0,0-3 0 16,7-4 0-16,0-2 0 0,0 6 0 0,4-4-9 16,3-2-4-16,0-1-1 0,0 1 0 0,3-1 0 15,1-2-40-15,3-1-8 0,0-6-2 0,0 4 0 16,0-4-39-16,-3-3-8 16,0 0-1-16</inkml:trace>
  <inkml:trace contextRef="#ctx0" brushRef="#br0" timeOffset="-213061.539">26638 10362 2108 0,'-10'13'44'0,"10"-13"10"0,0 0-43 0,0 3-11 0,0-3 0 0,-4 9 0 16,4 1 0-16,0-4-11 0,0-6 3 0,0 6 0 31,4 4-24-31,-4-7-4 0,3 0 0 0,4 3-1 0,-3 1 24 0,3-7 5 0,3 0 8 0,1 0-13 16,3 0 13-16,4 0 0 0,-1 0 0 0,5 0 0 15,2 0-8-15,4-4 8 16,4 1-13-16,-4-3 5 16,1 6-34-16,-1-3-6 0,-3 0-2 0,-1-3 0 15,1 6-46-15,0-4-8 0,3-2-3 0</inkml:trace>
  <inkml:trace contextRef="#ctx0" brushRef="#br0" timeOffset="-194144.266">28762 10271 1335 0,'0'0'29'0,"0"0"7"0,-7 0 0 0,3-3 2 15,4 3-30-15,0 0-8 0,0 0 0 0,0 0 0 16,0 0 13-16,0 0 2 0,-7 3 0 0,4 10 0 16,-1 0-2-16,1-4 0 0,-1 3 0 0,4 1 0 15,-3 9 18-15,-1 0 3 0,1 0 1 0,-4 3 0 16,3 0-6-16,-3 0-1 0,-4 6 0 0,1-2 0 15,-1-1-28-15,1 0 0 0,-1 4 0 0,4-7 0 16,0 0 0-16,0-3 8 0,3 0-8 0,4-4 0 0,0 1-8 0,4-6-5 16,-1 2-1-16,5 1 0 0,6-3 2 0,0-7 1 15,0 10 0-15,0-10 0 16,7 6-17-16,-3-2-3 0,3-7-1 0,0 6 0 16,0-5-5-16,0-1-2 0,-3-3 0 0,0-3 0 15,-1 3 7-15,1-7 2 0,-4-2 0 0,4-1 0 0,-1-2 30 0,-3-1-9 0,1-2 9 0,-1 2 0 16,-4-6 0-16,4-3-8 0,1 0 8 15,-1-3 0 1,0 3-38-16,-4-3-2 0,1 3-1 0,3-3 0 16,-3 0-7-16,3 0 0 0,0-6-1 0,-4 12 0 0,1-9 34 0,-4 9 15 0,4 0-12 0,-4 3 12 15,0 4-9-15,-4 2 9 0,4 4 0 0,-7 6 0 16,0 0 0-16,-3 10 0 0,3-1 0 0,-4 3 0 16,1 7 19-16,-4 0-3 0,0 6 0 0,0-3 0 15,3 10-6-15,1-7-2 0,-1 0 0 0,0 6 0 16,1-6-8-16,-1 3 0 0,4-6 0 0,-3 3 0 15,3-3-25-15,0 3-4 0,0-6-1 16</inkml:trace>
  <inkml:trace contextRef="#ctx0" brushRef="#br0" timeOffset="-193604.644">29528 10391 1348 0,'-18'34'28'0,"11"-21"7"0,3-4-35 0,-3 4 0 0,4-1 0 0,-1 1 0 15,1 5-22 1,-4-2-11-16,3 3-3 0,1-3 0 0,-1 9-25 0,-3-6-6 0,3 3-1 0,-3-1 0 16,0-2 50-16,4 3 10 0,-4-3 8 0,0 0-12 15,0 0 79-15,0-4 15 0,0-2 3 0,3 6 1 16,-3-7-21-16,0 4-4 0,3-4-1 0,-3-2 0 16,4 2-20-16,-1-2-5 0,1-1-1 0,-1 1 0 15,4-10-15-15,-3 6-3 0,3-6-1 0,0 0 0 16,0 0-7-16,0 0-8 0,0 0 11 0,-7 0-11 15,0-6 0-15,3-4 0 0,0 1 0 0,4-4-12 16,0-2-32-16,4-1-7 0,3-3-1 0,0-3 0 16,0 0 0-16,4-3-1 0,3-6 0 0,-4 6 0 15,8-4 29-15,-4 1 7 0,4 0 1 0,-1-3 0 16,1 9 0-16,0-3 0 0,-1 3 0 0,-2 3 0 16,2 0-20-16,-6 3-4 0,-1 4-1 0,1 2 0 15,-1 1 21-15,-2 6 5 0,-1-3 1 0,3 6 0 0,-3 0 4 0,7 0 1 16,-3 6 0-16,7 0 0 15,-4 4 9-15,3-1 0 0,1 0 0 0,0 4 0 0,-1-1-9 0,1 1 0 16,-4 0 0-16,4-4 0 0,-4 7 9 16,-4-4-8-16,1 1 8 0,-4 6-8 15,4-4-22-15,-4-2-4 0,-4 6-1 0</inkml:trace>
  <inkml:trace contextRef="#ctx0" brushRef="#br0" timeOffset="-193185.115">30007 10874 1104 0,'0'0'31'0,"0"0"8"0,0 0-31 0,0 0-8 0,0 0 0 0,4-4 0 0,-1 1-14 15,4-6-4-15,0-1-1 0,1 4 0 16,-1-6 9-16,0-4 2 0,0 3 0 0,0 1 0 0,0-4 8 0,-4-3 0 16,4 7 0-16,-3-4-8 15,-1-3 8-15,4 7 0 0,-3-4 0 0,0-3 0 0,-1 7 0 0,-3-4 11 16,4 4-3-16,-1-7 0 16,-3 9-8-16,4-2 0 0,-4-1 0 0,0 1 0 0,-4 5 0 0,1 4 0 15,3 3 0-15,-7 0 0 16,-8 7 28-16,1-4 3 0,0 9 1 0,-3 1 0 15,-5 9-52-15,5-3-9 0,-4-1-3 0,-1 4 0 16,5 0 44-16,-1-3 9 0,-3 0 2 0,7 3 0 0,0 3-5 0,3-3-1 16,4-3 0-16,0 3 0 0,0-4-5 15,3 8-2-15,4-5 0 0,4 1 0 0,-4-9-10 0,4-1 0 0,3 7 0 0,3 0 8 16,4-3-8 0,0-1-17-16,4 1 4 0,0 0 1 15,-1-10-62-15,1 7-12 0</inkml:trace>
  <inkml:trace contextRef="#ctx0" brushRef="#br0" timeOffset="-192540.175">30730 10632 535 0,'0'0'23'16,"0"0"-23"-1,0 0 60-15,0 0 8 0,0 0 2 0,0 0 0 0,0 0-21 0,0 0-4 16,-7 0-1-16,0 3 0 15,0 0-25-15,0-3-6 0,0 3-1 0,0 4 0 0,0-1 32 0,0 0 7 16,0 4 1-16,0-7 0 16,0 9 0-16,3-5 0 0,-3 2 0 0,0-3 0 0,4 7-24 0,-1-1-5 0,-3-2-1 15,4 2 0 1,-4 7-9-16,-1-3-1 0,1 3-1 0,-3-1 0 0,3 1 1 0,0-3 1 16,0 3 0-16,0-4 0 0,3 4 13 0,1-3 2 15,-1-4 1-15,4 7 0 0,-3-6-13 0,3-4-4 0,0 4 0 16,0-7 0-16,3 7-2 0,1-7-1 15,3 0 0-15,-4 0 0 0,4-2-9 0,4 2 0 0,-1-6 0 0,1 0 0 16,3 0-18-16,0-6-6 0,0-1 0 16,0-2-1-1,4-1-13-15,0 1-2 0,-1-3-1 0,1 5 0 0,0-8 15 0,-1-1 3 0,4 0 1 16,-3-3 0 0,3-3-30-16,-3 4-7 0,3 2-1 0,0-3 0 0,0 3-38 0,1-2-8 15,-5 5-2-15,1-3 0 0,-4 4 48 0,0-1 8 16,0 7 3-16,-3 0 0 0,-1 3 72 0,-3 0 14 0,0-4 3 0,0 7 1 15,-3 0 51-15,-4 0 9 0,4 3 3 0,3 1 0 16,-7-4-32-16,3 6-7 0,-3 0-1 0,4 0 0 16,-4 4-44-16,0-7-10 0,0 9-2 0,-4-2 0 15,-3 2-8-15,0 1 0 0,0 3-12 0,0-1 12 0,-4 1 0 16,1 3 0-16,-1-4 0 0,1 4 0 16,-1-3 26-16,0 3 0 0,1-4 0 0,-1 1 0 15,1-6 5-15,3 2 1 0,0 4 0 0,3-7 0 16,-3 1-52-16,3-4-9 0,4-6-3 0</inkml:trace>
  <inkml:trace contextRef="#ctx0" brushRef="#br0" timeOffset="-192088.414">31669 10601 1698 0,'0'0'48'0,"0"0"11"0,0 0-47 0,0 0-12 0,-7 6 0 0,-4-6 0 16,1 3 0-16,-1-3 0 0,0 3 0 0,-3-3 0 16,0 0-8-16,0 7-4 0,0-4-1 0,0 0 0 15,-4 3 4-15,4 0 1 0,0-3 0 0,-4 4 0 16,4 2 8-16,4-6 0 0,-4 7 0 0,3-7 0 15,4 6 0-15,0-6 0 0,0 4 0 0,7-7 0 16,0 0-24-16,0 0-7 0,0 0-1 0,0 0 0 16,7 3-25-16,-4 6-6 0,5-6-1 0,-1 7 0 15,0-7 0-15,-4 6 0 0,4-2 0 0,-3-1 0 16,-1 3 35-16,1 1 6 0,-4-4 2 0,0 6 0 0,0 4 33 0,0-3 8 16,-4-1 0-16,1 4 1 15,-4-4 27-15,0 1 4 0,0 3 2 0,-4-4 0 0,0 1-3 0,1-7-1 16,-4 10 0-16,3-4 0 0,-7-6 5 0,4 7 1 15,0-7 0-15,-3-3 0 0,-1 4-36 0,0 2-8 16,-3-6 0-16,0 4-1 16,0-1 1-16,-4 0 1 0,4 0 0 0,-4 1 0 0,1-1-13 0,2-3 0 15,-2 3 0-15,3-3-10 16,-4 1-34-16,7 2-6 0,-3-6-2 0</inkml:trace>
  <inkml:trace contextRef="#ctx0" brushRef="#br0" timeOffset="-191515.035">31394 11011 1440 0,'3'4'30'0,"4"-4"6"0,4 0-28 0,-1 0-8 0,1-4 0 0,3 1 0 16,0-3 0-16,4 3-12 0,0 0 4 0,-4-7 0 15,3 4-20-15,1-3-3 0,0-7-1 0,-4 10 0 16,0-7 52-16,0 1 9 0,0-4 3 0,0 3 0 0,-3 1 9 0,-1-1 3 15,1 1 0-15,-1-4 0 16,1 4-11-16,-4-4-1 0,4 3-1 0,-4 1 0 0,0-1-18 0,-4 1-3 16,1-1-1-16,-1 1 0 15,-3-1-9-15,4 4 10 0,-4-1-10 0,-4-2 10 0,4 5-10 0,-7 1 0 16,0-3 0-16,0 9 0 16,-3-6 0-16,-1-1 0 0,-3 7-14 0,3 0 5 0,-3 0 1 0,4 0 0 0,3 0 0 15,-8 10 0-15,5-7 8 0,-1 6 14 16,1-3-3-16,-1 1-1 0,1 5-2 0,-1 1-8 15,4 3 12-15,-4-4-4 16,4 4 1-16,4-1 0 0,-1 1 0 0,1 0 0 0,3 3 15 0,0-1 4 0,3 4 0 0,1-9 0 16,3 9-13-16,0-6-3 0,0-1 0 15,0 1 0-15,0-4-12 0,0 1 8 0,4 0-8 16,-1-1 0-16,1 7 0 0,-1-7 0 0,1 4 0 16,0-3 0-16,3-1-13 0,0-2 1 0,3-1 0 0,1-6 0 31,-4 3-34-31,4-2-6 0,-1-1-2 0,1 0 0 0,0-3 14 15,-1 0 2-15,1-6 1 0,0 2 0 0,-1-2 0 0,1-6 0 16,0 5 0-16,-4-2-579 0</inkml:trace>
  <inkml:trace contextRef="#ctx0" brushRef="#br0" timeOffset="-191017.688">32681 10551 1926 0,'0'0'81'0,"0"0"-65"16,0 0-16-16,0 0 0 0,0 0 0 16,0 0 0-16,-7 3 0 0,0 3-9 0,7-6 1 0,-7 6 0 31,-3 4-20-31,-1-7-4 0,0 6-1 0,-3-3 0 0,0 1 53 0,0-7 10 0,-4 6 2 0,1 0 1 15,-1 1-33-15,4-1 0 0,-4 3 0 0,4-3 0 16,0 1 0-16,0 2 0 0,4 1 0 0,-1-4 0 16,0 3 0-16,4-3 0 0,4 1 0 0,3-7 0 31,0 9-16-31,0-6-9 0,7 7-3 0,0-1 0 16,0-3-6-16,7 1-2 0,-3-4 0 0,6 9 0 0,-3-5-41 15,8-1-9-15,-5 0-2 0,8 4 0 0,-4-4 45 16,4 6 9-16,-1 1 2 0,1 6 0 0,0-4 48 0,-4 7 9 0,4-3 3 0,-4 0 0 15,-4 0 3-15,1-4 1 0,0 7 0 0,-4-6 0 16,-4 0-11-16,-2-1-1 0,-1 1-1 0,-4-6 0 16,1 8 29-16,-4-5 5 0,0 3 2 0,-4-4 0 15,1-2 8-15,-4 2 1 0,-4-2 1 0,0-1 0 16,-6-3-13-16,-1 7-2 0,-7-4-1 0,-3 1 0 16,-4-1-29-16,-6 3-7 0,-1-2-1 0,-4 2 0 15,-6-5-12-15,0 5 0 0,-1 4-9 0,-3 0 9 0,-3-1 0 16,3 1 0-16,0 3 0 0,7 0 0 15,4-4-12-15,3-2 12 0,7 6-13 0,4-4-592 16,10-5-119-16</inkml:trace>
  <inkml:trace contextRef="#ctx0" brushRef="#br0" timeOffset="-184728.159">27555 9964 649 0,'0'10'28'0,"-3"-4"-28"16,3 0 72-16,0-6 10 0,-4 9 2 0,1-2 0 16,3 2-16-16,-4-3-4 0,1 1 0 0,-1 2 0 15,-3-6-3-15,0 4-1 0,4-1 0 0,-4 0 0 16,0 3-3-16,0 1-1 0,-1-1 0 15,1 4 0 1,-3-1-16-16,3 4-3 0,0 0-1 0,-4-4 0 0,4 7-6 0,-4 0-2 0,1 0 0 0,3-4 0 16,-4 10-12-16,4-3-4 0,0 4 0 0,0-5 0 15,0 5-3-15,4-4-1 16,-5 9 0-16,5-6 0 0,-4 0-8 0,0 0 8 0,3 3-8 0,-3-3 8 16,0 1-8-16,4-1 0 0,-4-3 0 0,0 3 0 15,3-3 0-15,-3 3 0 0,0-3 8 16,3 3-8-16,1-3 0 0,-4 0 0 0,3-4 0 0,-3 1 8 15,4-3-8-15,-1 6 0 0,-3-3 0 0,4-4 0 16,-1-2 8-16,4-1 0 0,-3 1 0 0,-1 3 0 16,4-7-8-16,-4-3 0 0,4 4 0 0,0-10 0 15,0 0 0-15,0 0 0 0,0 0 0 0,0 0 0 16,0 0 12-16,0 0 0 0,0 0 0 0,0 0 0 16,0 0 14-16,-3-7 3 0,3 1 1 0,0-3 0 15,0 3-19-15,0-7-11 0,3 7 12 0,1-4-12 16,0-5 0-16,-1-1 0 0,4 3 0 0,-3-2 0 15,3-4 0-15,0 3 0 0,0-6 0 0,0 0 0 16,0 4 0-16,0-1 0 0,0-3 0 0,0 0-9 16,4 3 9-16,-4-3 0 0,0 0 0 0,0 3 0 15,3 0 0-15,-3 1-8 0,1 2 8 0,2-3 0 16,-3 7 0-16,0-10 0 0,4 9 0 0,-4-3 0 0,0-2 0 16,0 5 0-16,0 7 0 0,0-4-8 15,-3 1 8-15,3 0-13 0,-4 5 5 0,4 1 8 0,-3-3 0 16,3 6 0-16,-7 0 0 0,3-3 0 0,-3 3-11 0,7 3 11 15,0-3-8-15,1 0 8 0,-1 6-10 0,3-3 10 0,1 1-12 16,-1 2 12-16,1 0 0 16,-1 0 0-16,1-2 0 0,-4 2 0 0,4-3 0 0,-4 0 0 0,3 10-10 0,1-13 10 15,-4 12 0-15,0-6 0 16,0-2 0-16,-3 8 0 0,-1-6-8 0,1 1 8 0,-1-1-8 16,1 0 8-16,3 0 0 0,-7 4 14 0,3-4-2 15,1 7 0-15,3-4-12 0,-4-6 0 16,4 4 0-16,1-4 0 0,-1 3 0 0,-4 0 0 0,1 4 0 0,-1-1 0 15,1 0-9-15,-1-2-5 0,1 5-1 0,-4 1 0 16,0-1 15-16,0-2 0 0,-4 9-10 0,-3-7 10 16,4 1 0-16,-1-1 0 0,-3 1 0 0,4-1 0 15,-1-2 0-15,0 2 0 0,4-2 0 0,4-4 0 16,-4 3 0-16,4 1 0 0,-1-7-9 0,1 3 9 16,3-3 0-16,0 0 0 0,3 4 0 0,1-1 0 0,-4-6 0 15,4 9 0-15,-1-6 0 0,-3 1 0 16,0-4 0-16,4 0 0 0,-4 3 0 0,3-3 0 15,-3 3 0-15,4-3 0 0,0 6 0 0,-4-6 0 16,7 0 45-16,-4 0 16 0,1-6 3 0,3 3 1 16,0 0-103-16,0-4-21 0,4-2-4 0,-4 3-1 15,4-4 38-15,3 1 7 0,-3 3 2 0,-1-4 0 16,4 1-5-16,-3-1-1 0,0-2 0 0,-1 6 0 16,-3-4 12-16,0 1 3 0,1-1 0 0,-5-2 0 0,4 2 8 15,-3-2 0-15,-1-1 0 0,1 1 0 16,0-4 10-16,-1 4 1 0,1-7 0 0,-1 3 0 15,1-3-11-15,0 4 0 0,-4-4 0 0,3 3 0 0,-3 0 0 0,4-2 0 16,-4-4 0-16,0 9 0 0,0 0 0 16,-4 1 0-16,5-1 9 0,-5 1-9 0,4-1 9 0,-3 4-9 15,3-4 12-15,0 4-12 0,-4 0 16 0,-3-4-3 0,4 7-1 16,-4-1 0-16,0-2-1 0,0 0-1 0,0 2 0 16,3-2 0-16,-6 3-10 0,3-1 10 0,0 1-10 0,-4 0 10 15,4 0-10-15,0 6 8 0,0 0-8 0,0 0 8 16,0 0-8-16,-3-4 0 15,3 4-10-15,-7-3 10 0,7 3-13 0,-11 0 3 0,11 0 1 0,-7 3 0 16,-4 4 9-16,-3-1 0 0,4 3-9 0,-4 1 9 16,3 2 0-16,-3 1 0 15,0-1 0-15,3 10 0 0,-3-9 0 0,4 0-9 0,-1 5 9 0,4-2-10 16,-4-3 10-16,4 5 0 0,0 1 0 0,-3-3 0 16,3 0 0-16,3-1 0 0,-3-5 0 0,4 8 0 15,-5 1 0-15,5-3 0 0,-1 3 0 0,-3-4 0 16,4 1 0-16,-1 0 0 0,-3 3 0 0,4-4 0 15,-4-2 0-15,3 9 0 0,1-3 0 0,-1-4 0 16,1 4 0-16,-1-3 0 0,4-4 0 0,0 1 0 16,0-1 0-16,4 1 0 0,3 3 0 0,0-4 0 15,0 1 0-15,0-7 0 0,3 10 0 0,1-10 0 16,0 6 0-16,-1 1 0 0,1-4 0 0,-1 1 0 16,1-1 8-16,3-6 0 0,-3 0 0 0,-1 7 0 15,4-7-8-15,-3 3 8 0,3-3-8 0,0 1 8 0,-3-1-8 16,3-3 8-16,0-3-8 0,-4-1 8 0,1 1-8 0,3-3 0 15,-3 3 0-15,-1-7 0 0,1 7 0 16,-4-3-15-16,4 0 4 0,-4-4 1 16,-4 1-29-16,1-4-5 0,-4 7-2 0,0-3 0 15,0 3-184-15,-4-7-37 0</inkml:trace>
  <inkml:trace contextRef="#ctx0" brushRef="#br0" timeOffset="-182764.809">27471 9666 1576 0,'3'6'32'0,"4"1"9"0,4-1-33 0,0 0-8 0,-1-3 0 0,1 7 0 16,3-7 18-16,0 6 2 0,-3-5 0 0,3 5 0 15,-7-3-20-15,3 0 0 0,-6-6 0 0,-4 0 0 16,3 10 0-16,-3-10-9 0,7 3 1 0,-7-3 0 16,0 9 18-16,0-9 4 0,0 0 1 0,4 10 0 15,-4-10 14-15,-4 6 3 0,4-6 1 0,0 6 0 16,0-6-12-16,0 4-2 0,0-4-1 0,0 0 0 16,0 12-10-16,0-6-8 0,-3 1 9 0,3-7-9 15,0 9 0-15,0-9 0 0,0 0 0 0,0 9 0 16,-4-5 0-16,4 8 0 0,-3 1 0 0,-1-4 0 15,1 0 15-15,-1 1-3 0,1-4-1 0,-1 7 0 16,1-1 1-16,-1-2 0 0,1-1 0 0,3 0 0 0,-4-2-12 0,1 8 10 16,3-2-10-16,-4-7 10 0,4 7-10 0,0-4 0 15,0-9 0-15,-4 10 8 16,4-1-8-16,-3 4 0 0,3-7 0 0,-4 6 0 0,4-2 0 0,-3-1 0 16,3 1 0-16,-4-4 8 0,1 6-8 0,3 1 0 15,-7-4 0-15,0 1 0 0,3 2 0 0,1-2 0 16,-1-4 0-16,1 3 0 0,-1 1 0 0,1-1 0 0,3-3 0 15,-4 4 0-15,1-1 0 0,-5 4 0 0,5-4 0 0,-1 4 0 16,-3-1 0-16,4 1 10 0,-4-1-10 0,3 1 10 16,1-1-10-16,-4 1 0 0,3 0 0 0,1-4-11 15,-4 4 11-15,3-1 9 0,0-3-1 0,-3 1-8 16,4-1 0-16,-1-2 0 0,1 2 0 0,3 0 0 16,-4-2 0-16,4 2 0 0,0 0 0 0,-3 1 0 15,3-4 10-15,0-6-10 0,-4 6 8 0,4 1-8 16,0-7 22-16,0 9-1 0,0-3 0 0,0 1 0 15,0 2-21-15,0 0-8 0,0-2 0 0,0 2 0 16,-3 1 8-16,3-1 11 0,0-3-3 0,-4 7 0 16,1-4-8-16,-1 1 0 0,1-7-10 0,-1 9 10 15,1-2 0-15,-1-7 0 0,1 9 0 0,3-2 0 16,-4-1 0-16,0-6 0 0,1 10 0 0,-1-7 0 16,4 0 0-16,0-6 0 0,-3 10 0 0,3-10 0 15,0 6 0-15,0-6 0 0,0 6 0 0,0 4 0 16,0-10 0-16,0 3 0 0,0 6 0 0,0-9 0 15,3 7 8-15,-3-7-8 0,0 6 0 0,0 3 0 16,0 1 10-16,4-4-2 0,-4 3 0 0,3 1 0 0,-3-1-8 16,0-3 0-16,0 7-12 0,0-4 12 0,0 4 0 15,0-4 0-15,0-6 0 0,0 10 0 0,0 0 0 0,0-4 0 16,0 0 0-16,0 1 0 0,-3-4 0 0,3 3 0 0,0-2 8 16,0-7-8-16,0 6 8 0,0-6-8 0,0 0 8 15,0 0-8-15,0 0 0 0,0 0 0 16,0 0 0-16,0 0 0 0,0 0 0 0,0 0 0 0,0 0 0 0,0 0 0 31,0 0-88-31,0 0-24 0,0 0-4 0</inkml:trace>
  <inkml:trace contextRef="#ctx0" brushRef="#br0" timeOffset="-135440.073">3545 11037 1036 0,'0'0'23'0,"0"0"5"0,0 0 0 0,0 0 1 0,0 0-29 16,0 0 0-16,0 0 0 0,0 0 0 0,0 0 57 0,0 0 6 0,0 0 1 0,0 0 0 15,0-7 0-15,0 7 0 0,-3-6 0 0,-1 0 0 16,4 3-52-16,0-4-12 0,0 1 0 0,0 0 0 15,0-4 53-15,0 4 8 0,0 0 2 0,0 0 0 16,0-1-50-16,-3 1-13 0,3 0 0 0,-4-4 0 16,4 4 44-16,-3 0 3 0,-4 0 1 15,0-7 0-15,0 10-26 0,3 0-5 0,-3-4-1 0,0 1 0 16,-4 0-16-16,1 3 0 0,-1 0 0 0,-3 0 0 16,0-1 0-16,7 1 0 0,-7-3 0 0,3 6 0 15,-6 0 20-15,3 0 1 0,-1 0 0 0,1 0 0 16,0 0-21-16,0 0 0 0,3 0 0 0,-3 0 0 15,4 6 0-15,-8-6 0 0,11 7 0 0,-4-7 0 16,1 3 0-16,-1 3-8 0,4-6 8 0,-3 9-12 16,3-6 12-16,0 7-10 0,0-7 10 0,3 10-10 15,0-4 10-15,1 0 0 0,-1 1 0 0,1-4 0 16,-1 10 0-16,1-7 0 0,-1 7 0 0,1-4 0 0,3-2 0 16,0 5 0-16,-4-2 0 0,4 3 0 0,0-4 0 15,-3-2-13-15,3 8 1 0,0-5 1 0,0 0 11 0,0-1 0 16,0 1 0-16,0-1 0 0,0 1 8 0,3-1 4 15,1 4 1-15,-4-7 0 0,3 1-2 0,1-1-1 16,3 1 0-16,-4-1 0 0,4 0 4 16,-3-2 1-16,3 2 0 0,0-3 0 0,0 4 1 0,4-4 0 15,-4 0 0-15,0 1 0 0,3-1-2 0,-3 0 0 16,4 0 0-16,-4-6 0 0,7 7-14 0,-7-4 0 16,4 0 0-16,-4-3-10 0,-4 6 10 0,8-6 0 15,-4 0 0-15,7 0 0 0,-3-6 28 0,-1 6 7 0,1 0 1 16,0-3 1-16,3-7-21 0,-4 7-5 0,1-6-1 15,-1 3 0-15,-3-4-10 0,8 1 0 0,-1-1 0 0,-4 10 0 16,1-6 8-16,-4 0 0 0,0-4 0 16,4 4 0-16,3 0-8 0,-7 0 0 0,0-4 0 0,-4 1 0 15,1-1 0-15,-1 1 0 0,4-1 0 0,-7 4 0 16,7-6 9-16,-3 9 0 0,-4-7 0 0,4 1 0 16,-1-4-9-16,1 7 0 0,-4-7 0 0,0 1 0 15,3-4 0-15,-3 4 0 0,4-1 0 0,-4-9 0 16,0 10 0-16,0-4 0 0,0-3 0 0,0 3 0 15,0 1 0-15,0-1 0 0,-4 0 0 0,1 4 0 16,3-7 0-16,-4 6 0 0,1 1 0 0,-1 6 0 16,0-4 0-16,1 1 0 0,-1-1 0 0,1 7 0 15,-4-6 0-15,0 9 0 0,0-3 0 0,0 0 0 0,-7-1-16 16,7 4-3-16,-1-3 0 0,-2 3 0 16,3 0-32-16,0 3-6 0,-4 1-2 0,4-4-601 15,0 3-120-15</inkml:trace>
  <inkml:trace contextRef="#ctx0" brushRef="#br0" timeOffset="-134407.349">3835 10889 1094 0,'0'0'23'0,"0"0"5"0,0-6-28 0,0 3 0 0,0 3 0 0,0-6 0 16,0 6 87-16,0 0 12 0,0 0 2 0,0 0 1 15,0 0-38-15,0 0-8 0,0 0-2 0,0 0 0 16,0 0-25-16,3 9-5 0,-3-3 0 0,4 0-1 16,-4 7 8-16,0 3 1 0,0-1 1 0,0 1 0 15,-4 3 0-15,4-3 0 0,0 5 0 0,-3-2 0 16,3 0-10-16,-4 0-3 0,4-3 0 0,-3 6 0 16,3-4-20-16,-4-2-10 0,4-3 1 0,0 2 0 0,0-5 50 15,4 2 11-15,-4 1 1 0,0-7 1 0,0 3-35 16,0-9-7-16,0 0-2 0,0 0 0 15,0 0 43-15,0 0 9 0,0 0 2 0,0 0 0 0,0 0-52 16,0 0-12-16,0 0 0 0,0 0 0 0,0 0 0 0,0 0 0 16,0 0 0-16,0 0 0 0,0 0 54 0,0 0 8 0,0 0 2 15,0 0 0 1,0 0-76-16,0 0-14 0,0 0-3 0,0 0-1 0,0 0 30 0,0 0 0 0,0 0 0 0,0 0 0 16,0 0 0-16,0 0 0 0,0 0 0 0,0 0 0 15,0 0 0-15,0 0 0 0,0 0 0 0,0 0 0 16,-7-3 12-16,7 3-4 0,0 0 0 0,-7-3-8 15,-1 0 11-15,5-3-11 0,-1-1 10 0,1 1-10 16,3-6 9-16,-4 9-9 0,4-4 8 0,-3-2-8 16,3-1 8-16,0 1-8 15,0-3 8-15,0-1-8 0,0 4 0 0,0-4 8 0,3 0-8 0,1 1 0 16,-1-1 0-16,4-5 0 0,1 2 0 0,2-3 0 16,-3 0 0-16,4 0-9 0,-1-3 9 0,4 10 0 15,1-10 0-15,2 9 9 0,1 1 1 0,-4-4 0 16,4-3-10-16,-1 13 0 0,1-3 0 0,0-1 0 15,3 1 0-15,-4 9 0 0,1-3 0 0,0 0 0 16,-1 3-19-16,1 0-5 0,0 3-2 0,3 0 0 16,-4-3 18-16,-6 9 8 0,3-2-8 0,4-1 8 15,-8 3 19-15,4 1 9 0,-3 2 1 0,-1-2 1 16,5 2-30-16,-5 1 0 0,1 2 0 0,-8-2 0 16,4-1 0-16,0 10 0 0,0-6 0 0,-3 3 0 15,0 0 0-15,-1 0 0 0,1 3 0 0,-4-4 0 0,3 1 0 16,1-3 0-16,-4 0 0 0,3-1 0 0,-3 1 0 15,0 0 0-15,0-1 0 0,0 1 0 0,0-4 0 16,0 1 0-16,4-7 0 0,-4 4 0 16,0-1-20-16,0-3-11 0,0 4-1 0,0-10-1 0,0 0 53 0,0 0 10 15,0 0 2-15,0 0 1 16,0 6-48-16,3 0-9 0,-3 1-3 0,0-7 0 0,0 0 43 0,0 0 9 0,0 0 2 0,0 0 0 16,0 0-27-1,0 0 0-15,0 0 0 0,0 0 0 16,0 0-70-16,0 0-19 0,0 0-4 0,0 0-1 15,0 0-122-15,0 0-24 0</inkml:trace>
  <inkml:trace contextRef="#ctx0" brushRef="#br0" timeOffset="-133595.873">5242 11018 1314 0,'0'0'37'0,"0"0"8"0,0 0-36 0,0 0-9 0,0 0 0 0,0-7 0 16,0-2 37-16,0 6 6 0,0 3 1 0,0-9 0 16,0 5 0-16,0-2 0 0,0 0 0 0,0 3 0 15,0-4-14-15,0-2-2 0,0 6-1 0,-3-7 0 16,3 7-8-16,0-3-2 0,-4 0 0 0,4 0 0 16,-3-7-4-16,-1 10-1 0,1-7 0 0,-4 7 0 15,3-6 8-15,-3 3 0 0,0-4 1 0,0 4 0 16,0 0 3-16,0-1 1 0,0-1614 0 0,0 3227 0 15,3-1609-25-15,-6-4 8 0,-5-2-8 0,1 9 0 16,4-3 0-16,-4 0 0 0,3-4 0 0,-7 7 0 16,4-3 30-16,0 3 1 0,0 0 0 0,-4 3 0 15,4-3-50-15,0 0-9 0,4 7-3 0,-4-4 0 16,3 0 56-16,0-3 11 0,1 6 3 0,3-3 0 16,0 4-30-16,-4-1-9 0,4 0 0 0,-4 0 0 15,8 1 0-15,-4-1 0 0,3 3 0 0,1 1 0 16,-1-1 0-16,1-3 0 0,-1 7 0 0,4-4 0 0,-3 4 8 15,-1-1-8-15,4 1 0 0,-3 3 0 0,3-4 8 16,0 4-8-16,0 0 0 0,0-1 0 16,0 1 8-16,3 0-8 0,1-1 0 0,-1 1 0 0,1 0 15 0,-1-4-4 15,1 4-1-15,3-4 0 0,0 1-2 0,0 0-8 16,7-4 12-16,-3 3-4 0,-4-2-8 0,0-1 0 16,3 1 0-16,1-4 0 0,0 0 0 0,3 4 0 0,-4-4 0 15,4 0 0-15,0 0 37 0,4 1 6 0,-4-1 1 0,-3 0 0 16,3 4-20-16,0-4-3 0,0 0-1 0,0-3 0 15,0 1-20-15,0-1 0 0,4-3 0 0,-7 3 0 16,3-3 0-16,0 0 0 0,0 0 0 0,-3 0 0 16,-1-3-24-1,1 3-8-15,-1-3-3 0,-3-4 0 0,0 4-89 0,4 0-17 0,0-3-4 0</inkml:trace>
  <inkml:trace contextRef="#ctx0" brushRef="#br0" timeOffset="-132592.599">5983 11030 851 0,'0'0'36'0,"-3"-3"-36"16,-1 0 109-16,4 3 15 0,-3-6 4 0,-1 3 0 15,0-1-52-15,4 4-9 0,0-9-3 0,0 6 0 16,-3 0-51-16,3-3-13 0,-4-1 0 0,1 4 0 16,-4-3 54-16,3 3 8 0,1-4 2 0,-4 4 0 15,0-3-52-15,3 3-12 0,1-7 0 0,-1 10 0 16,1-6 0-16,-4 3 0 0,-1 0 0 0,-6 0 0 16,4-3 0-16,3 2 0 0,-4 1 0 0,1-3 0 15,-1 3 27-15,-3 0 2 0,3-4 1 0,1 7 0 16,-1-3-17-16,4 3-3 0,-4 0-1 0,-3 0 0 15,4 0-9-15,-1 3 10 0,1-3-10 0,-1 7 10 16,-3-7-10-16,3 3 8 0,1 0-8 0,-1-3 8 16,4 9-8-16,-3-5 0 0,2 2 9 0,-6 0-9 15,7 0 0-15,-3 4 0 0,3-4 0 0,-4 3 0 16,4 1 8-16,0 2-8 0,0 1 10 0,3-4-10 16,-3 4 9-16,4-1-9 0,3 4 8 0,-4-3-8 15,1-4 8-15,3 4-8 0,0-1 0 0,0 1 8 16,0-1-8-16,3 4 0 0,1-4 0 0,-1 1 0 0,1-4 0 0,3-2 0 0,0 5 0 15,0-2 0 1,0-4 34-16,0 0 2 0,0 0 0 0,0 1 0 0,0 2-20 0,0-6-4 0,7 10-1 0,-6-7 0 16,-1 0-11-16,0-3 0 0,-4 4 9 0,4-7-9 15,4 6 0-15,-4-3 8 0,0 0-8 0,3-3 0 16,-2 0 0-16,2 0 9 0,-3 0-9 0,4-3 0 16,3 0 12-16,0-3-4 0,0-4 0 0,-3 4-8 15,6-6 8-15,1 2-8 0,0-6 0 0,-1 4 0 16,-3-4 0-16,4 4 0 0,-7-4 0 0,3-3 0 15,-4 4 0-15,4-1 0 0,4-3-15 0,-7 0 5 16,3 0 10-16,-4-3 12 0,1-3-2 0,-1 0-1 16,1 3-58-16,-7 0-12 0,3 4-3 15,-4-1 0-15,1 0 52 0,-1 3 12 0,1-3 0 0,-4 4 0 16,0 2 0-16,0 1 0 0,0-1 0 0,0 4 0 16,-4-4 0-16,4 7 0 0,0 0 0 0,-3-1 0 15,3 7 0-15,0 0 0 0,0 0 0 0,0 0 0 16,0 0 0-16,0 0 0 0,0 0 0 0,0 0 0 15,0 0 0-15,0 0 0 0,0 0 0 0,0 0 0 16,0 7 0-16,3-1 0 0,-3 6 0 0,0-2 0 16,4-1 0-16,-1 1-9 0,1-4 9 0,-1 6-8 15,1-2 8-15,-1 9 0 0,1-4 0 0,3-2 0 16,-4 9 0-16,5-3 8 0,-1-4-8 0,0 7 0 16,0-3 13-16,0 3-1 0,0 0-1 0,0-3 0 15,7 0-11-15,-7-1-16 0,-3-2 4 0,6 3 1 0,-3-3 24 16,0 2 5-16,4-2 1 0,-4-3 0 0,0-1-31 15,0 1-5-15,0-7-2 0,-3 0 0 16,3 1 39-16,-4-4 8 0,4 3 2 0,-3-3 0 16,3 0-48-16,-7-3-10 0,0 0-1 0,0 0-1 15,3 0 30-15,-3 0 0 0,11 0 0 0,-4 0 0 16,-4-3-66-16,1 0-7 0,3-3-2 0</inkml:trace>
  <inkml:trace contextRef="#ctx0" brushRef="#br0" timeOffset="-131728.286">6900 10867 1094 0,'0'0'23'0,"-7"-6"5"16,4 0-28-16,3-1 0 0,-4 1 0 0,4 6 0 16,-3-6 56-16,3 0 7 0,-4-1 1 0,1-2 0 15,-1 9-16-15,1-6-4 0,-1-1 0 0,-3 1 0 16,3 0-19-16,-3 3-4 0,0-4-1 0,-3 1 0 0,3 0 24 15,0 3 5-15,0-7 1 0,0 10 0 0,-4-6-33 0,4 0-6 0,3 0-2 16,-10-1 0 0,7 4-9-16,-3-3 10 0,3 6-10 0,0-3 10 0,-1 0-2 0,-2 3-8 0,3-7 12 0,-4 7-4 15,1 0-8-15,3 0-9 16,-4 0 9-16,0 7-13 0,1-7 36 0,-8 3 7 0,4 0 2 0,0-3 0 16,0 6-17-16,0-3-3 0,0 4-1 0,0-1 0 15,3 0-11 1,0 0 0-16,-6 1 0 0,6-1 8 0,4 0-8 0,-3 0 0 0,2 1 0 0,1-4 0 15,0 6 17-15,0-6 2 16,0 7 0-16,4-1 0 0,-1 1-32 0,4-4-7 0,0 3 0 0,0 1-1 16,0-4 21-16,0 7 0 0,0-4 0 0,0 3 0 15,4-2 15-15,-1 2 4 0,4-2 1 0,-3 2 0 16,3-2-31-16,-4-4-5 0,1 3-2 0,-1 1 0 16,1-1 18-16,3-2 0 0,-3-1 8 0,3 0-8 15,0 3 0-15,3-2 0 0,1-1 0 0,-4-3 0 16,0 3 10-16,4-2-10 0,-1 5 10 0,1-6-10 15,-1 3 8-15,1-2-8 0,-1 2 0 0,1 0 0 16,0 0 0-16,-1 1 0 0,1-1 0 0,6 0 0 16,-9 4 0-16,2-1 0 0,1-3 0 0,-1 4 0 15,1-1 0-15,-1 0 0 0,1 1 0 0,0-1 0 16,-1 1 11-16,1 2-11 0,3-2 12 0,-7 2-12 16,0-2 0-16,0-1 0 0,0-3 0 0,-3 7-12 15,3-7 12-15,-4 3 0 0,1-2 12 0,-1 2-12 16,4 4 0-16,-3-4 0 0,-4 4-15 0,0-1 5 0,0 1 10 15,0 2 0-15,0 1 0 0,0 0 0 0,-4-4 0 0,1 1-8 16,-1-1 8-16,-3 7-8 16,0-6 8-16,0-1 0 0,0-2 0 0,0-4 0 0,0 7 0 0,0-4 0 0,-4-3 0 15,1-3 0 1,3 0 10-16,-4-3-2 0,0 0-8 0,1 7 12 0,3-7-3 0,-4-7-1 0,1 7 0 0,-1 0 0 16,1-3-8-16,2 0 0 15,-2-3 0-15,-4 3-11 0,3-3 11 0,1 2 0 0,-1-5 0 0,0 6 0 16,1 0 9-16,-1-4 4 0,4 4 1 0,0-6 0 15,0 9-22-15,4-6-5 0,-4-1-1 0,3 4 0 16,0-3-6-16,1 6 0 0,-4-3-1 0,7 3 0 16,-7-10-69-16,7 10-14 15,-4-6-2-15</inkml:trace>
  <inkml:trace contextRef="#ctx0" brushRef="#br0" timeOffset="-131086.147">7243 10638 850 0,'0'0'17'0,"0"0"6"0,0 0-23 0,0 0 0 0,0 0 0 0,0 0 0 15,3 7 54-15,-3-4 6 0,0-3 2 0,4 9 0 16,-1 1-4-16,-3-4-1 0,4-6 0 0,-4 12 0 16,3-5-38-16,-3 2-8 0,4-3-2 0,-1 4 0 15,-3-1 44-15,0-3 9 0,4 4 2 0,-4-1 0 16,7 1-52-16,-4-4-12 0,-3 6 0 0,4-2 0 15,-4 2 0-15,3 1 0 0,-3 3 0 0,4-1 0 16,-4 1 34-16,3 6 4 0,-3 0 1 0,0 3 0 16,0 0-27-16,0 3-12 0,0 0 10 0,0-2-10 15,-3 2 14-15,3-9-3 0,0 9-1 0,0-9 0 16,-4 3 0-16,4-4 0 0,0 1 0 0,0-3 0 16,0 0-10-16,0-4 0 0,0 4 0 0,0-4 0 15,-3 4 0-15,3-3 0 0,0-1 0 0,0 1 0 16,3-4 0-16,1 4 0 0,-1-7 0 0,5 6 0 15,-5-2 0-15,1-1 0 0,3 1 0 0,-4-4 0 16,-3 6 0-16,4-5 0 0,-4-4 0 0,0 6 0 0,0-9 0 16,0 0 0-16,0 0 0 0,7-3 0 15,-4 3 0-15,4-6 0 0,-3 0 0 0,-1-1 0 0,1-2-18 0,-4 3-6 16,3-4 0-16</inkml:trace>
  <inkml:trace contextRef="#ctx0" brushRef="#br0" timeOffset="-130694.093">7144 11118 1203 0,'0'0'24'0,"0"0"8"0,0 0-32 0,0 0 0 0,0 0 0 0,0 0 0 16,0-6 76-16,7 0 9 0,-4 2 2 0,-3-2 0 16,4 3-29-16,-1-6-6 0,1 9 0 0,3-7-1 15,0 4 2-15,0-3 1 0,4 3 0 0,-4 0 0 16,7-4-10-16,-4 1-3 0,5 0 0 0,-1 0 0 16,0 2-13-16,0 4-2 0,0-3-1 0,0 0 0 15,4 3-45-15,-1 0-8 0,5 0-3 0,-1 0 0 16,-4-3 50-16,5 3 9 0,-5 0 3 0,1 0 0 15,-1 0-50-15,-2 0-9 0,-5 0-3 0,4 0 0 16,-3 0 47-16,-1-3 10 0,-3 3 2 0,1 0 0 16,-5 0-28-16,-3 0-9 0,0 0 0 0,0 0 0 15,0 0-28-15,0 0-6 0,0 0-1 0,0 0 0 16,0 0-47-16,0 0-9 0,4-6-3 0,-4 6 0 16,0 0-71-16,3-7-14 0</inkml:trace>
  <inkml:trace contextRef="#ctx0" brushRef="#br0" timeOffset="-130042.053">8043 10861 1314 0,'0'0'37'0,"-7"-3"8"16,0 0-36-16,7-4-9 0,-10 7 0 0,3 0 0 16,0-3 53-16,-1 0 9 0,-2 3 2 0,3-6 0 15,-4 6-52-15,1 0-12 0,-1-3 0 0,1 3 0 16,-1 0 34-16,0 0 4 0,1 0 1 0,-1 3 0 15,1-3-19-15,-5 6-4 0,1-3-1 0,4 0 0 16,-4 4-5-16,3-1-1 0,1 3 0 0,-5 1 0 16,5-1-9-16,3 4 0 0,-11-1 0 0,8 4 0 0,-1-4 0 0,0 1 0 0,1 3 0 0,-1-1 0 31,4-2 0-31,0 3 0 0,4-4 0 0,-1 4 0 0,1-4 24 0,-1 1-1 16,4-1 0-16,0 1 0 15,0 0-4-15,4-4-1 0,-1 4 0 0,1-1 0 0,-1-3-7 0,1 4-2 0,3 0 0 0,-4-1 0 16,8-3 4-16,-4 4 1 0,0-4 0 15,0-2 0-15,4 5-14 0,-1-5 0 0,1 2 0 0,-1 0 0 16,1-2 0-16,3-4 0 0,-3 6 0 0,3-6 0 16,0 4 0-16,0-4 0 0,4 0 0 0,-4 0 0 15,0 0 0-15,0-3 0 0,0-3 0 0,0 3 0 16,0 0 9-16,0 0-1 0,-3 0 0 16,3-3 0-16,-3 3-8 0,-1-6-11 0,-3-1 3 0,4 1 0 15,-4 0 21-15,3-1 5 0,-2 1 1 0,-5-3 0 16,4-4-31-16,-3 7-5 0,-1-7-2 0,4 4 0 15,-7-4 19-15,4 1 0 0,-4 3 0 0,0-4 0 16,0 0 0-16,-4 1 0 0,1-4 0 0,-4 4 0 16,3-4 13-16,-3 0 7 0,0 1 0 0,0 2 1 15,0-3-33-15,0 4-8 0,0-1 0 0,-4 1-1 16,4 2 29-16,-3 1 7 0,-1 0 1 0,4 2 0 16,-4 1-16-16,1 3-13 0,-1-7 2 0,1 10 1 15,-1 0-48-15,0 0-10 0,4 0-1 16,-3 0-1-16,6 10-98 0,-6-7-19 0</inkml:trace>
  <inkml:trace contextRef="#ctx0" brushRef="#br0" timeOffset="-129411.76">8407 10974 1094 0,'0'0'23'0,"0"0"5"0,0 0-28 0,0 0 0 0,0 0 0 0,0 0 0 16,-4 6 56-16,1 4 7 0,-1-4 1 0,1 0 0 15,3 3-52-15,0 1-12 0,-4-1 0 0,4 4 0 16,0-7 54-16,0 10 8 0,4-4 2 0,-4 1 0 16,3-1-52-16,-3 1-12 0,4 0 0 0,-1-1 0 15,1 4 0-15,-4-4 0 0,3-2 0 0,1 2 0 16,-1 4 0-16,-3-4 0 0,4 1 0 0,-1-7 0 16,1 7 0-16,-4-4 0 0,3-6 0 0,1 4 0 15,-4-7 0-15,0 0 0 0,0 0 0 0,0 0 0 16,0 0 54-16,0 0 8 0,0 0 2 0,0 0 0 15,0 0-52-15,0 0-12 0,0 0 0 0,3 3 0 16,-3-3 0-16,0 0 0 0,0 0 0 0,0 0 0 16,0 0 54-16,0 0 8 0,0 0 2 0,0 0 0 15,0 0-52-15,0 0-12 0,-3-3 0 0,-1-7 0 16,1 4 54-16,-4-3 8 0,3-4 2 0,1 4 0 16,-1-4-52-16,1 4-12 0,-1-1 0 0,1-2 0 0,-1 2 0 0,1-2 0 0,3-1 0 0,-4 1 0 31,1-1 0-31,-1 1 0 0,4-4 0 0,-4-3 0 0,4 3 0 0,0-2 0 0,0-1 0 0,4 0 0 15,0 0 0-15,3 0 0 0,0 0 0 16,0 1 0-16,3 2 0 0,1 3-12 0,3-2 3 0,0 2 0 16,4 4 9-16,-4-1-10 0,0-2 10 0,4 9-10 15,-1 0 10-15,-3-1-8 0,4 1 8 16,0 3-8-16,-1 3-3 0,-3 1 0 0,0 2 0 0,1 0 0 16,-1 0-18-16,-4 13-4 15,1-6-1-15,-1 2 0 0,-2-2-25 0,-1 6-5 0,0-4 0 0,0-2-1 31,-4 3-51-31,4-7-9 0,-7 1-3 0</inkml:trace>
  <inkml:trace contextRef="#ctx0" brushRef="#br0" timeOffset="-128624.544">9197 11096 1212 0,'0'0'25'0,"0"0"6"0,0 0-31 0,0 0 0 0,0 0 0 0,0 0 0 16,0 0 69-16,0 0 8 0,0 0 2 0,0 0 0 15,0 0-49-15,0 0-10 0,0 0-1 0,0 0-1 16,0 0 26-16,0 0 4 0,7 0 2 0,0 0 0 15,0 0-33-15,0 0-6 0,0 0-2 0,4 0 0 16,-4 0-9-16,3 0 8 0,1 0-8 0,0 0 8 16,-4 0-8-16,3 0 0 0,1-3 0 0,-4 3 0 15,3-3 0-15,-3-3 0 0,4 6 0 0,0-7 0 16,-4 1 0-16,3 3 0 0,-3-6 0 0,0-1 0 16,0 4 0-16,1-4 0 0,-1 4 0 0,-4-3 0 15,4-1 0-15,0 1 0 0,0 0 0 0,-3 2 0 16,3-2 0-16,-4-1 0 0,-3 1 0 0,4 6 0 15,-4-7 0-15,0 4 0 0,0-3 0 0,-4 3 0 16,1-7 0-16,-1 10 0 0,1 0 0 0,-4-4 0 16,0 1 0-16,0 0 0 0,0 3 0 0,-4 0 0 15,4 0 0-15,-4-4 0 0,-3 7 0 0,4-6 0 16,-4 6 0-16,-1 6 0 0,-2-6 0 0,3 3 0 16,0 1 0-16,-1-1 0 0,1 3 0 0,4-6 0 15,-1 12 0-15,1-5 0 0,-1-1 0 0,0 7 0 0,1-4 0 0,3 3 0 0,-4 1 0 16,1 3 0-16,3-4 0 0,0 4 0 15,-1 0 0-15,1-1 0 0,4 1 0 0,-1 0 0 0,1 2 0 0,-4-2 0 16,7 0 0-16,-4 0 0 0,4-4 0 0,4 4 0 16,-4-4 0-16,3-2 0 0,1 8 0 0,-1-5 0 15,1 3 0-15,3-4 0 0,0 1 0 0,-3-1 0 16,3-2 31-16,3 2 1 16,-3-2 0-16,4 2 0 0,-1-2-14 0,1-1-2 0,3-3-1 0,0 7 0 15,4-7 1-15,-4 4 1 0,4-4 0 0,3 6 0 16,-4-5-17-16,5-1 0 0,-1 3 0 0,-4-6 0 15,5 4 0-15,-1-4 10 16,-4-3-10-16,5 6 8 0,-5-6-22 0,1 0-5 0,-1-6-1 0</inkml:trace>
  <inkml:trace contextRef="#ctx0" brushRef="#br0" timeOffset="-128135.983">9818 10626 850 0,'0'0'17'0,"0"0"6"16,0 0-23-16,0 0 0 0,0 0 0 0,-4 9 0 0,4-3 56 0,-3-2 6 0,3-4 2 0,-4 3 0 16,4 9 0-16,0-5 0 0,-3-1 0 0,3 6 0 15,0-2-52-15,0 2-12 0,3-2 0 0,-3 2 0 16,0-2 53-16,4 2 8 0,-4 1 2 0,0-1 0 15,3 1-50-15,-3-1-13 0,4 7 0 0,-1-3 0 16,-3 6 56-16,4-3 7 0,-1-1 1 0,1 11 0 16,-4-4-64-16,3 0-15 0,1 3-1 0,-4-3-1 15,3-3 27-15,1 6 6 0,-4-9 0 0,4 6 1 16,-4-6-17-16,0 3-12 0,3 0 1 0,-3-3 1 16,4 0 10-16,-4-4 14 0,0-2-3 0,3-1-1 15,-3-2-10-15,0 2 0 0,4-2 0 0,-4-1 0 16,0-3 0-16,3 1 0 0,-3-7 0 0,0 0 0 15,0 0 0-15,0 0 0 0,0 0 0 0,0 0 0 16,0 0-49-16,0 0-12 0,0 0-3 0</inkml:trace>
  <inkml:trace contextRef="#ctx0" brushRef="#br0" timeOffset="-127787.277">9599 11033 1094 0,'0'0'46'0,"7"0"-37"16,-3-3 75-16,3 3 14 0,3-3 3 0,-3 3 1 15,4 0-20-15,3-3-4 0,-3 0-1 0,3 0 0 16,0 0-1-16,4-1 0 0,-4 1 0 0,3-3 0 16,1 3-17-16,0 3-4 0,3-3-1 0,-4-3 0 15,4 6-34-15,-3 0-8 0,0 0 0 0,-1-4-1 16,-2 1-11-16,-1 0-9 0,-4 3 9 0,1-3-13 16,-1 0 13-16,-3 0 0 0,4 0 0 0,-7-1 0 15,3 1 0-15,-7 3-11 0,0 0 0 0,0 0 0 16,0 0-184-16,0 0-37 0</inkml:trace>
  <inkml:trace contextRef="#ctx0" brushRef="#br0" timeOffset="-126646.021">10294 10933 608 0,'0'6'25'16,"-3"-3"-25"-1,3 10 56-15,-4-4 7 0,4 1 1 0,0-1 0 16,-4 4-52-16,4-1-12 0,0 1 0 0,-3-1 0 15,3 4 0-15,0-3 0 0,0 2 0 0,3-2 0 16,-3 3 54-16,4-4 8 0,0 1 2 0,-1-1 0 16,1 7-52-16,3-6-12 0,-4 2 0 0,1-2 0 15,-1-1 0-15,1-2 0 0,-4-1 0 0,3 1 0 16,-3-4 0-16,0 3 0 0,4-6 0 0,-4 4 0 16,0-7 0-16,0 0 0 0,0 9 0 0,0-9 0 15,0 0 0-15,0 0 0 0,0 0 0 0,0 0 0 16,0 0 0-16,0 0 0 0,0 0 0 0,0 0 0 15,0 0 54-15,0 0 8 0,0 0 2 0,0 0 0 0,0 0-52 0,0 0-12 0,0 0 0 0,0 0 0 16,0 0 0-16,0 0 0 0,0 0 0 0,0-6 0 16,3-1 54-16,-3 1 8 0,0 0 2 0,4 0 0 15,-4-4-52-15,0 4-12 0,0-3 0 0,3-1 0 32,-3-2 54-32,0-1 8 0,4-3 2 0,-1 4 0 0,1-4-64 0,-4 1 0 0,3-1-12 0,1 0 2 15,3-3 10-15,-3 4 0 0,3-4 0 0,0 0 0 16,0 3 0-16,0-2 0 0,0 2 0 0,0 3 0 15,0-6 0-15,4 10 0 16,-4-3-8-16,3-1 8 0,1 7 0 0,3-4 0 0,0 1 0 0,0 6-8 16,0 0 8-16,0 3-12 0,0-3 12 0,4 6-12 15,-4 0 12-15,0 0-10 0,4 3 10 0,-4 0-10 16,0 7-23-16,0 0-5 0,0 2-1 0,-3-9 0 16,-4 13 39-16,0-3 0 0,0-3 0 0,-3 8 0 15,3-5 0-15,-4 3 0 0,1 0 0 0,3 0 0 16,-4 3 0-16,1-7 0 0,-1 4 0 0,1-6 0 15,0-1 0-15,-1 1 0 0,1-4 0 0,-1 0 0 16,1 1 0-16,-4-4 0 0,3 0 0 0,1 1 0 16,-4-7 0-16,0 0 0 0,3 9 0 0,-3-9 0 15,0 0 0-15,0 0 0 0,0 0 0 0,0 0 0 16,0 0 0-16,0 0 0 0,0 0 0 0,0 0 0 16,0 0 0-16,0 0 0 0,0 0 0 0,0 0 0 15,0 0 28-15,0 0 14 0,0-9 2 0,-3 6 1 16,3-4-29-16,-4 1-5 0,1-3-2 0,3-1 0 15,-4-2 1-15,4 5 0 0,0-2 0 0,0 0 0 16,0-1 22-16,4-2 4 0,-4-1 0 0,3 1 1 16,1-4-23-16,-1 3-5 0,1-2-1 0,3-10 0 0,-4 9-8 15,1-3 0-15,3 0 0 0,-4 7 8 16,4-4 8-16,1 3 0 0,-1 4 1 0,0-3 0 0,3-1-29 0,-3 7-7 16,7-4-1-16,0 1 0 0,4 3 20 0,-4 3-8 0,4-4 8 0,0 1 0 15,-4 6-11 1,0 0 11-16,0 0-10 0,0 6 10 15,0 1-35-15,0-1-1 0,-3-3 0 0,-1 9 0 0,1-2 36 0,0 2 0 16,-1 4 0-16,-3 0 0 0,4 3 0 0,-4-4 0 0,0 4 0 0,-4 3 0 16,4-9 0-16,-3 9 0 0,-1-7 0 0,1-5 0 15,0 8 0-15,-4-8 0 0,3-1 0 0,1 1 0 16,-4 2 0-16,0 1 0 0,3-4 0 16,-3-3 0-16,0 1 0 0,0 2 0 0,0-9 0 0,0 0 0 15,4 3 0-15,-4-3 0 0,0 0 0 0,0 0 0 16,0 0 0-16,0 0-8 0,0 0 8 0,0 0 0 15,0 0-74 1,0 0-11-16,0 0-3 0</inkml:trace>
  <inkml:trace contextRef="#ctx0" brushRef="#br0" timeOffset="-125939.787">11522 10842 1094 0,'0'0'23'0,"-7"0"5"0,3 0-28 15,1 0 0-15,-4 0 0 0,3 0 0 0,-3 0 56 0,0 0 7 0,3 0 1 0,-6-6 0 16,3 6 0-16,-4-3 0 0,1 3 0 0,3-3 0 16,-4-1-52-16,0 1-12 0,4 0 0 0,-3-3 0 15,-1 6 54-15,1 0 8 0,2 0 2 0,-2-3 0 16,3 3-52-16,-4 0-12 0,4 0 0 0,0 3 0 16,0-3 0-16,0 0 0 0,7 0 0 0,-7 0 0 15,0 9 0-15,0-2 0 0,0-1 0 0,3 0 0 16,-3 0 0-16,4 7 0 0,-1-4 0 0,1 4 0 15,3-1 0-15,-4 7 0 0,4-3 0 0,0 3 0 16,4 0 0-16,-4-1 0 0,0-2 0 0,3 6 0 16,-3-3 0-16,4-3 0 0,-1 2 0 0,1-2 0 15,-1 0 0-15,4-1 0 0,0-2 0 0,-3 3 0 16,3-4 0-16,0 1 0 0,-3-1 0 0,3 4 0 16,0-7 54-16,0 1 8 0,0-1 2 0,0 1 0 15,0-4-52-15,3 3-12 0,-2-6 0 0,2 4 0 16,1-4 0-16,-1 3 0 0,1-3 0 0,-1-3 0 15,1 0 32-15,0 0 3 0,-1-3 1 0,1-3 0 16,3 6-14-16,-3-3-2 0,3-1-1 0,0-2 0 16,0 3-7-16,0-3-2 0,-3 0 0 0,3-1 0 15,-4 1-10-15,1 0 12 0,3-4-12 0,-7 4 12 0,0 0-4 0,0-7 0 16,0 10 0-16,-3-6 0 0,-1 2-8 0,-3 1 12 16,0-3-12-16,0-4 12 0,0 7-4 0,-3-7-8 15,-1 1 12-15,1-4-4 0,-1 4-8 0,1-4 0 0,-5-3-10 16,5 7 10-16,-4-4-8 0,0-3 8 0,0 7 0 15,0-4-9-15,0 3 9 0,3 1 0 0,1-1-9 16,-4 1 9-16,0-4-11 16,3 13 3-16,-3-7 0 0,-4 4 0 0,4 0-21 15,-3 3-4-15,-1 0-1 0,1 0 0 16,-1-1-4-16,-3 4-1 0,0-3 0 0,0 3 0 0,3 0-20 0,-3-6-4 16,0 6-1-16,0 0 0 0,3-3-102 0,-3 3-21 15,3 0-4-15</inkml:trace>
  <inkml:trace contextRef="#ctx0" brushRef="#br0" timeOffset="-125475.989">11899 10833 1337 0,'0'0'28'0,"0"0"6"0,0 0-34 0,0 0 0 0,0 0 0 0,-7 0 0 16,7 0 58-16,0 0 5 0,-7 3 1 0,7-3 0 15,0 0 0-15,-7 0 0 0,7 0 0 0,0 0 0 16,-4 9-52-16,1-6-12 0,-1 7 0 0,1-7 0 16,3 10 54-16,0-4 8 0,0 0 2 0,3 1 0 15,-3 2-52-15,4 1-12 0,-1-1 0 0,-3 4 0 16,4 3 15-16,-4-3 0 0,4-4 0 0,-4 10 0 16,3-9-24-16,-3 9-5 0,4-4-1 0,-1-2 0 15,-3-3 31-15,4 2 5 0,-4-5 2 0,0 2 0 16,3 1-37-16,-3-4-7 0,0 1-2 0,0-1 0 15,4-3 23-15,-4 4 0 0,0-10 0 0,0 6 0 16,0-6 0-16,0 0 0 0,0 0 0 0,0 0 0 16,0 0 0-16,0 0 0 0,3 6 0 0,-3-6 0 15,0 0-56-15,0 0-6 0,0 0-2 0</inkml:trace>
  <inkml:trace contextRef="#ctx0" brushRef="#br0" timeOffset="-125169.348">11867 10406 1653 0,'0'0'69'16,"0"0"-55"-16,0 0 82 0,0 0 17 0,0 0 3 0,0 0 1 16,0 7-47-16,0-1-10 0,0-3-1 0,0 6-1 15,0-2-24-15,0-7-5 0,0 9-1 0,0 0 0 16,0-9-16-16,4 4-3 0,-4 5-1 0,3-6 0 16,-3-3-8-16,0 0 0 0,0 10 0 0,0-10 0 15,0 3-183-15,0 6-38 0</inkml:trace>
  <inkml:trace contextRef="#ctx0" brushRef="#br0" timeOffset="-123329.912">13148 10497 633 0,'0'0'12'0,"0"0"6"0,0 0-18 0,0 0 0 0,0 0 0 16,0 0 0 0,0 0 82-16,0 0 13 0,0 0 2 0,0 0 1 15,0 0-26-15,0 0-4 0,0 0-2 0,0 0 0 16,-3-6-21-16,3 6-4 0,0-6-1 0,-4 3 0 0,0-7-22 0,4 7-5 15,-3-6-1-15,-1 5 0 0,1-5-3 0,-1 0-1 0,-3-4 0 0,4 7 0 16,-1-4 12-16,-3 1 1 0,4 0 1 0,-4-4 0 16,0 7 5-16,3-4 1 0,-3 4 0 0,0-6 0 15,3 8-12-15,-3-5-1 0,0 3-1 0,0-1 0 16,0 1-6-16,0 0 0 0,-3 3-8 16,2 0 12-16,1 0-12 15,0-1 0-15,0 1 0 0,-3-3 0 0,3 6 0 0,-4 0 0 0,4 0 0 0,-4-3 0 16,4 3 20-16,-3 0-3 0,-1 0 0 0,4 0 0 15,-3 3-17-15,-1-3 0 0,0 0 0 0,1 0 0 16,-1 6 0-16,1-3 0 0,3 1 0 0,-4-1 0 16,0 0 0-16,4 3 0 0,-3-3 0 0,-1 3 0 15,4 4 0-15,0-7 0 0,-3 10 0 0,2-4 0 16,1 0 0-16,-3 1 0 0,3 2 0 0,0 1 0 16,0-1 0-16,3 1 0 0,-3 3 0 0,4-1 0 15,-1 4-11-15,0-6-5 0,4 5-2 0,0-2 0 16,-3 6 18-16,3-9 9 0,0 9-1 0,0-4 0 15,0-2-8-15,0 0 0 0,0 3 0 0,0-4 0 16,3 4 12-16,-3-3-4 0,4 6 0 0,-4-3 0 16,4-1-8-16,-1 1 0 0,-3 3 0 0,4-3 0 15,-1 3 0-15,4 3 0 0,-3-3 0 0,3 9 0 16,0-6 0-16,-4 4 0 0,8-1 0 0,-8 0 0 16,5-3 0-16,-1 3 0 0,-4-3 0 0,4 1 0 15,-3-1 0-15,-1-3 0 0,-3-1 0 0,4 1 0 16,-1-3 0-16,-3 3 0 0,4-9 0 0,-4-1 0 15,0 7 0-15,0-9 0 0,0 2 0 0,-4 1 0 16,4-7 0-16,0 6 0 0,-3-2 0 0,3-1 0 0,0-6 0 16,0 7 0-16,0-7 0 0,0-3 0 0,0 6 0 15,0-6 0-15,0 0 0 0,0 0 0 0,0 3 0 0,0-3 0 16,0 0 0-16,0 0 0 0,0 0 0 0,0 0 0 0,0 0 0 0</inkml:trace>
  <inkml:trace contextRef="#ctx0" brushRef="#br0" timeOffset="-122846.817">12541 10914 1314 0,'7'0'37'0,"0"0"8"0,-3 0-36 16,3 0-9-16,0 0 0 0,0 0 0 0,0 0 33 0,0 0 5 0,4 0 1 0,-1 0 0 16,1 0 10-16,3 0 3 0,-3-6 0 0,6 6 0 15,-3 0 9-15,4 0 3 0,3 0 0 0,-3 0 0 16,3-3-29-16,0 0-6 0,-3 3-1 0,3-7 0 31,-3 7 0-31,3-3 0 0,-4 3 0 0,-3-3 0 0,1-3-28 16,-1 6 0-16,0 0 0 0,-4-3 0 0,1 0 0 0,-4 3 0 0,4-3 0 0,-1-1 0 15,-3 1 9-15,0 3-1 0,0-6 0 0,-3 6 0 16,3 0-28 0,-3 0-7-16,-1 0-1 0,4-3 0 0,-7 3-12 15,0 0-2-15,0 0-1 0,4 0 0 0,-4 0-113 0,0 0-22 16</inkml:trace>
  <inkml:trace contextRef="#ctx0" brushRef="#br0" timeOffset="-121649.146">13663 10877 770 0,'0'0'16'0,"0"0"4"0,0 0-20 0,0 0 0 0,0 0 0 0,0 0 0 15,0 0 65-15,0 0 9 0,0 0 2 0,0 0 0 16,0 0 12-16,0 0 4 0,0 0 0 0,0 0 0 16,0 0-23-16,0 0-4 0,0 0-1 0,0 0 0 15,4-7-35-15,-4 7-7 0,0-9-2 0,-4 6 0 16,4 0-3-16,0-4-1 0,-3 1 0 0,3 0 0 15,-4 3 9-15,1 0 2 0,-1-4 0 0,0 4 0 16,-3-3-27-16,4 6 0 0,-1-6 8 0,-3-1-8 16,0 4 8-16,4 0-8 0,-8-3 12 0,4 6-4 15,0-3-8-15,0-4-9 0,0 4 9 0,0 0-13 16,0-3 13-16,0 6 0 0,0 0 0 0,-4-3 0 16,4 0 0-16,0 3 0 0,0 0 9 0,0-7-9 15,0 7 0-15,0 0 0 0,0 0 0 0,-4 0 0 16,4 0 0-16,0 7 0 0,0-4 0 0,0 0-10 0,-4-3 10 15,4 6 0-15,0 0 0 0,-3 1 0 0,3-4-12 16,0 3 0-16,-4-3 0 0,4 0 0 0,-4 7 20 16,4-7 3-16,0 6 1 0,-3 1 0 0,3-7-12 0,-1 9 0 15,5-5 0-15,-4-1 0 0,0 7 0 0,3-4 0 16,-3 0 0-16,0-6 0 0,4 10 0 16,-1-4 0-16,1 1 0 0,-1-1 0 0,1 4-16 15,3-7-1-15,-4 10-1 0,1-4 0 0,-1 4 18 0,4-4 0 0,-4 1 0 16,1 0 0-16,3-1 0 0,3 1 0 15,-3-4-8-15,4 4 8 0,0-4 0 0,-4 0 0 0,3 1 0 0,1-1 0 16,-4 1 0-16,3-4 0 0,1 0 0 0,-1 7 0 16,1-7 0-16,3 0 0 0,-4 1 0 0,4-4 0 15,0 9 0-15,0-12 0 0,0 10 0 0,1-4 0 16,2 0 0-16,1 0 0 0,-1-2 0 0,1-1 0 16,-1-3 0-16,5 6 0 0,-5-6 0 0,4 3 0 15,0-3 0-15,0 0 0 0,-3 0 0 0,3 0 0 16,0-3 0-16,-3 3 0 0,-1-6 0 0,1 6 0 15,0-3 24-15,-4-1 3 0,0 1 0 0,3-3 0 16,-3-3-43-16,0-1-9 0,4 4-2 16,0 0 0-16,-1-4 36 0,-3 1 7 0,4-1 2 0,-4 1 0 15,3-3-30-15,-2 2-5 0,2-2-2 0,-3 2 0 16,0-2 8-16,0-1 2 0,0 1 0 0,0 2 0 16,-3-2 9-16,-1-1-13 0,4 0 5 0,-3 4 8 15,-4-3-14-15,4 2 5 0,-4-2 1 0,0-1 0 16,0 0 8-16,0 7 0 0,0-3 0 0,0 3 0 15,0-7 0-15,-4 7 0 0,4-1 0 0,-4-5-8 16,1 9 8-16,3-3 0 0,0-1 0 0,-4 1 0 0,4 3 0 16,0 3 0-16,0-10 0 0,0 10 0 0,0 0 0 15,0 0 12-15,0 0-2 0,0 0-1 0,0 0-1 16,0 0 0-16,0 0 0 0,0 0 0 0,0 0-8 0,0 0-9 16,0 0 9-16,0 0-13 0,0 0 13 0,0 0 0 0,0 0 0 15,0 0-9-15,0 0 9 0,0 13 0 0,0-7 0 0,0 4 0 16,0-4 0-16,0 3 9 0,0 1-1 0,0-4-8 15,0 7 9-15,4-1-9 0,-4-3 0 0,0 4 9 16,3 0-1-16,1-1-8 0,-4 4 12 0,4-4-4 16,-1 4-8-16,1-3 0 0,-1-1 0 0,1 4 8 15,-1-1-8-15,4-2 0 0,-3 0 0 16,-1 2 0-16,1-5 16 0,-1 2 2 0,1 4 0 0,-1-4 0 16,1-5-18-16,-1 5 0 0,1-2 0 0,0-1 0 15,-1-3 0-15,1 1 0 0,-4-7 0 0,3 3 0 16,-3-3 0-16,4 9 0 0,-4-9 0 0,0 0 0 15,3 3-48-15,-3-3-14 0,0 0-2 16</inkml:trace>
  <inkml:trace contextRef="#ctx0" brushRef="#br0" timeOffset="-121091.405">14030 10836 1409 0,'0'0'29'0,"0"0"7"0,0 0-28 0,0 0-8 0,0 0 0 0,0 0 0 15,0 0 67-15,0 0 12 0,0 0 2 0,0 0 1 16,0 0-31-16,0 0-7 0,0 0 0 0,0 0-1 15,-4 6-34-15,1 0-9 0,3-6 0 0,-4 0 0 16,1 10 12-16,-1-7-3 0,4 6 0 0,-3-2 0 16,3-1-9-16,0 6-9 0,0-2 9 0,0 2-13 15,0-2 13-15,0 2 0 0,3 1 0 0,-3-1 0 16,0 4-18-16,0 3-1 0,4-3 0 0,-4 2 0 16,0-2 19-16,0 6 0 0,3-9 0 0,-3 5 0 15,0 1 0-15,4-3 0 0,-1-4 0 0,-3 4 0 16,0-3 0-16,4-1 0 0,-4-2 0 0,0 2 0 15,0-2 0-15,4-7 0 0,-4 9 0 0,3-12 0 0,-3 10 0 16,0-10 0-16,4 3 0 0,-4-3 0 16,0 0 17-16,0 0 7 0,0 0 2 0,0 0 0 15,0 0-56-15,0 0-11 0,0 0-3 0,0 0 0 16,0 0-146-16,0 0-30 0</inkml:trace>
  <inkml:trace contextRef="#ctx0" brushRef="#br0" timeOffset="-120755.018">13938 10645 1094 0,'0'0'46'16,"0"0"-37"-1,0 0 119-15,0 0 23 0,0 0 5 0,0 0 0 16,0 0-96-16,0 0-20 0,0 0-4 0,0 0-1 16,0 0-14-16,0 0-2 0,0 0-1 0,0 0 0 15,0 0-29-15,0 0-5 0,0 0-2 0,0 0 0 16,0 3 18-16,0-3 0 0,0 12 0 0,4-5 0 15,-4-7-50-15,0 6-13 0,0-6-2 0,3 9-1 16,-3-9-70-16,0 0-15 0</inkml:trace>
  <inkml:trace contextRef="#ctx0" brushRef="#br0" timeOffset="-119737.326">14524 10842 942 0,'0'0'20'0,"0"0"4"0,0 0-24 0,0 0 0 0,0 0 0 0,0 0 0 16,0 0 88-16,0 0 12 0,-4-6 4 0,1 3 0 16,3 3-59-16,-7-7-11 0,7 7-2 0,-4-3-1 15,-3-6 7-15,0 9 2 0,0-6 0 0,0-1 0 16,0 4-40-16,-4 0 0 0,4-3-9 0,0 3 9 16,0-4 44-16,-3 1 16 0,3 0 3 0,0 3 1 0,-1 0-64 0,1-4 0 15,0 7-9-15,-3-3 0 0,3 0 9 0,0 3 12 0,0 0-2 16,0 0-1-16,-1 0-9 0,1 0 0 0,0 0 0 0,0 0 0 15,0 3 0-15,0-3 0 0,7 0 0 16,-7 3 0-16,0-3 0 0,7 0 0 0,-3 7 0 0,3-7 0 16,-7 3 0-1,7-3 0-15,0 0 0 0,0 0 0 0,-8 3 0 0,8-3 0 16,0 6 0-16,0-6 0 0,-3 10 0 0,3-10 0 0,-4 6 0 0,4-6 0 16,0 6 0-16,0 0 0 0,0 1 0 15,0-1 0-15,0 3 0 0,4-2 0 0,-4-4 0 0,0 6 0 16,3-3 0-16,1 1 0 0,-4-1 0 0,4 3 0 15,-1-2 0-15,-3-1 0 0,4 3 0 0,-1-6 0 16,1 7 0-16,-1-7-9 0,1 6 9 0,-1-2-13 16,1-1 13-16,-1 0 8 0,4-3 0 0,-3 0-8 15,-1 7 10-15,4-7-10 0,-3 3 8 0,-1 1-8 16,1-4 0-16,0 0 8 0,3 3-8 0,-4-3 0 16,4 0 11-16,-3 1-3 0,-1-4-8 0,4 6 12 15,-3-3-12-15,3 0-18 0,-4 3 4 0,4 1 1 16,1-4 22-16,-1 3 5 0,3-3 1 0,-3 3 0 15,4-2-24-15,-4 2-5 0,0 0-1 0,-4 0 0 16,4 1 23-16,1-1 4 0,-1-3 0 0,-4 6 1 16,4-5-13-16,-3 5-18 0,3-6 4 0,-4 3 1 0,1 1 13 15,-1-1 0-15,1 0 0 0,3 1 0 16,-4-4 0-16,1 6 0 0,3-6 0 0,0 10 0 0,0-4-11 0,-3 1 1 16,3-1 0-16,0-3 0 0,0 10 2 0,0-7 0 15,0 1 0-15,-4-1 0 0,5-6 8 16,-5 10-13-16,1-4 5 0,-4-3 8 0,3 1-16 0,-3-1 5 15,0-6 1-15,-3 6 0 0,-1 4 10 16,-3-4 0-16,3 0 0 0,4-6-8 0,-7 3 8 0,0 4 0 0,0-4 0 16,0-3-8-16,0 0 8 0,0 6 0 0,-3-6 8 0,3 0-8 15,-4-6 16-15,0 6 0 0,1 0-1 16,-1 0 0-16,1-3 1 0,-5 0 1 0,5 3 0 0,-1-4 0 16,1 1-17-16,-1 0 0 0,1 3 0 0,-1-6 0 15,0 3 0-15,1 0 0 0,-1-4 0 16,1 7 0-16,3-6 0 0,-4 0 0 0,4 3-10 0,0-1 10 15,0 1-27-15,3 0 3 0,1-3 0 0,-4 3 0 16,3-3-26-16,1-1-5 0,-1 1-1 0,1 0 0 16,3-4-23-1,0 4-5-15,3-3 0 0</inkml:trace>
  <inkml:trace contextRef="#ctx0" brushRef="#br0" timeOffset="-119213.184">14824 10874 1044 0,'0'0'21'0,"0"0"7"0,0 0-28 0,0 0 0 0,0 0 0 0,0 0 0 16,0 0 82-16,0 0 11 0,0 0 3 0,-4 3 0 16,4-3-52-16,-3 6-9 0,3 3-3 0,-4 1 0 15,4-4 6-15,0 3 1 0,0-2 0 0,0 5 0 16,0-6-52-16,4 7-11 0,-4 3-1 0,0-4-1 16,3 4 26-16,-3-4 0 0,0 4 0 0,4 0 0 15,-4 0 0-15,0-4 0 0,3 7 0 0,-3-3 0 16,0-1 0-16,4 1 0 0,-1-4 0 0,-3 4 0 15,4-3 0-15,-4-4 0 0,0 4 0 0,3-4 0 16,-3-3 0-16,0 4 0 0,0-10 0 0,0 6 0 16,0-6 0-16,0 6 0 0,0-6 0 0,0 7 0 15,0-7 0-15,0 0 0 0,0 0 0 0,0 0 0 16,0 0-56-16,0 0-7 0,0 0-1 0</inkml:trace>
  <inkml:trace contextRef="#ctx0" brushRef="#br0" timeOffset="-118880.127">14859 10563 1409 0,'0'0'29'0,"0"0"7"0,0 0-28 0,0 0-8 0,0 0 0 0,0 0 0 15,0 3 11-15,0 10 1 0,0-7 0 0,0 0 0 16,0 1-4-16,-4 2 0 0,4-3 0 0,0 1 0 15,0-1-8-15,0 3-11 0,4-3 3 0,0 1 0 16,-4-7-29-16,0 9-6 0,0-9-1 0</inkml:trace>
  <inkml:trace contextRef="#ctx0" brushRef="#br0" timeOffset="-118188.23">15314 10795 718 0,'0'0'15'0,"0"0"3"0,0 0-18 0,-3-6 0 0,-4 3 0 0,3 0 0 16,-3-1 66-16,0 4 10 0,0-3 1 0,-4 0 1 16,4-3-21-16,0 6-4 0,4 0-1 0,-4-3 0 15,-4 3-32-15,4 3-6 0,0-3-2 0,0 0 0 16,0 6-12-16,-4-6 0 0,4 3 0 0,-3 0 0 15,2 4 0-15,-2-4 0 0,-1 3 0 0,4-3-10 16,-3 7 10-16,3-4 0 0,0 3 0 0,-4 1 0 16,0-1 0-16,4-3 0 0,0 7 0 0,-3 3 0 15,3-1 0-15,0-2 0 0,0 3 0 0,3 2 0 16,0-2 0-16,1 3 11 0,3-3-3 0,-4-4 0 0,4 7 8 16,0-7 0-16,0 4 1 0,0-3 0 0,4 2 38 15,-4-8 7-15,3 5 2 0,1 4 0 16,3-7-52-16,-3 1-12 0,3-1 0 0,0 0 0 0,0-2 18 0,0 2 1 15,-4 1 0-15,4-7 0 16,0 9-19-16,0-6 0 0,4 1 0 0,0-1 0 0,-1-3 0 0,1 3 0 16,-1-2 0-16,1-1 0 0,0-3 0 0,-1 6 0 15,4-6 0-15,-3 0 0 0,3 0 10 0,0-6-2 16,-3 6 0-16,3 0 0 0,-4-3-8 0,4-1 0 0,-3-2 0 16,0 3 0-16,3-3 0 0,-4-1 0 0,4 1 0 0,-3-6 0 15,0 9 0-15,-1-7 0 16,1 1 0-16,-4 2 0 0,3-2 0 0,-3 0 0 0,-3-4 0 0,3 4 0 15,-3-4 0-15,-1 1-11 0,1-1 3 0,-1 4 0 16,-3-4-9-16,-3-3-2 0,-1 1 0 0,1-1 0 16,-1 0 31-16,1 1 5 0,-1-1 2 0,-3 3 0 15,0-2-48-15,3 2-10 0,-3-6-1 16,0 7-1-16,0 6 14 0,0-4 3 0,0 1 1 0,-4-1 0 16,4 4-33-16,0 0-6 15,-3 6-2-15</inkml:trace>
  <inkml:trace contextRef="#ctx0" brushRef="#br0" timeOffset="-117367.077">15737 10902 1013 0,'0'0'20'0,"0"0"8"0,-7 0-28 0,0 0 0 0,4 0 0 0,3 0 0 15,0 0 37-15,0 0 3 0,0 0 0 0,0 0 0 16,-4 3-16-16,4-3-4 0,-3 3 0 0,-1 10 0 16,1-7-6-16,3 3-2 0,0-3 0 0,3 7 0 15,-3 0 16-15,4-1 4 0,-4-2 0 0,3 8 0 16,1-2-32-16,-1-3 0 0,1 5 0 0,-1-2 0 16,1-3 0-16,3 9 0 0,-4-7 0 0,-3 1 0 15,4 0 0-15,-4-1 0 0,4-5 0 0,-4 2 0 16,0 1 0-16,3-4 0 0,-3-3 0 0,0 1 0 15,0-7 0-15,0 9 0 0,0-6 0 0,0-3 0 16,0 13 0-16,0-13 0 0,0 0 0 0,0 0 0 16,0 0 0-16,0 0 0 0,0 0 0 0,0 0 0 15,0 0 12-15,0 0-3 0,0 0-1 0,0 0 0 16,0 0 39-16,0 0 7 0,0 0 2 0,-3-6 0 16,3-4-20-16,0 1-4 0,0 2-1 0,0-2 0 15,0-4 1-15,0 1 1 0,3 3 0 0,-3-4 0 16,0-6-13-16,4 7-2 0,-4-1-1 0,0-3 0 15,3-2-4-15,-3 5-1 0,4-3 0 0,-1-2 0 0,-3 5-12 16,4-9 11-16,-1 10-11 0,1-4 10 16,3-3-10-16,-4 3 0 0,1 1 0 0,3-1 0 0,-4 3 0 0,5 1 0 15,-1-4 0-15,0 7 0 0,3-4 0 0,-3 4 0 0,4-1 0 16,-1 4 0-16,5 0 0 0,-5 0 0 0,4-1 0 0,-3 7 0 16,3 0 0-1,-3 0 0-15,3 0 0 0,-4 0 8 0,4 0-8 0,-3 7 0 0,3-4-12 0,0 0 12 16,-3 9-14-16,3-2 5 0,-4-1 1 0,1 4 0 15,0-1-1-15,-4 1 0 0,3-1 0 0,-3 10 0 16,-3-9 9-16,3 6 0 0,0-4 0 0,0 1 0 16,-4 3 0-16,1-3 0 0,0-1 0 15,-1 4 0-15,-3-3 0 0,4-1 0 0,-4 1 0 0,3 0 0 16,-3 0-8-16,0-1 8 0,4 1-8 0,-4-4 8 16,3 1 0-16,-3-1 0 0,4 1 0 0,-4-4 0 15,0-2 0-15,3 5 0 0,-3-5 0 0,0 2 0 16,0-9 0-16,4 6 0 0,-4-6 0 0,0 0 0 15,0 0 0-15,0 0 0 0,0 0 0 0,0 0 0 16,0 0-41-16,0 0-3 0,0 0-1 0,0 0 0 16,0 0-27-16,0 0-6 0,0 0-1 0</inkml:trace>
  <inkml:trace contextRef="#ctx0" brushRef="#br0" timeOffset="-116577.641">16648 10861 1241 0,'0'0'25'0,"0"0"8"0,-4-3-33 0,4 3 0 0,-3-3 0 0,-1-4 0 15,0 4 93-15,-3-6 12 0,4 9 3 0,-1-6 0 16,-3 2-62-16,0-2-12 0,4 0-2 0,-4 3-1 15,0 0 1-15,-4-4 1 0,4 4 0 0,-4 0 0 16,4-3-13-16,-3 3-4 0,-1 0 0 0,1-1 0 16,-5 4-16-16,5 0 0 0,-4-3 8 0,0 3-8 15,3 3 0-15,-3-3 0 0,0 0 0 0,0 7 0 16,0-4-9-16,0-3 9 0,-1 9-8 0,1-6 8 16,4 4 0-16,-1-1-10 0,1 3 10 0,3-2 0 15,-1-1 0-15,5 0 0 0,-1 0 0 0,1 1 0 16,-1-1 0-16,4 0 0 0,0 1 0 0,0-1 0 15,0-6 0-15,0 3 0 0,0 6 0 0,0-9 0 16,4 10 10-16,-1-7-10 0,1 0 10 0,-1 6-10 16,5-5 0-16,-5 2 8 0,1-3-8 0,3 3 0 0,0 0 0 0,0-6 0 15,0 10 0-15,3-7 0 0,1 3 0 0,0 1 0 16,-1-1 0-16,1 0 0 0,3-3-10 0,0 4 10 16,0 2-8-16,0-6 8 0,0 10 0 0,0-4-10 0,0-3 10 15,4 7 0-15,0-7-13 16,-8 7 4-16,4-4 1 0,-3 0 0 0,0 1 8 0,-4-4 0 0,0 7 0 15,0-1 0-15,-4-2 0 0,1-1 0 0,-1 4 0 0,1-1 0 16,-4-2-30 0,0 2-1-16,3 1 0 0,-6-1 0 0,-1-2 18 0,4-1 3 0,-7-3 1 15,4 7 0-15,-1-4 9 0,-3 1 0 0,4-7-9 0,-4 9 9 16,0-2-11-16,-4-4 3 0,4 0 0 0,-4 1 0 16,4-1 8-16,0-6 0 0,-3 9 0 0,3-6 0 15,-4 4 13-15,4-4 5 0,0-3 1 0,-4 3 0 16,4-3 17-16,-3 0 3 0,3 0 1 0,-4 0 0 15,0 0-9-15,4 0-2 0,-3 0 0 0,-1-3 0 16,1 0-13-16,-1-4-4 0,0 7 0 0,1-3 0 16,-1 0-12-16,1-3 0 0,3 3 0 0,-4 0 0 15,4-1-12-15,0 1 2 0,0 0 0 0,3-3 0 16,-3 3-54-16,4 0-10 0,-1-4-2 0</inkml:trace>
  <inkml:trace contextRef="#ctx0" brushRef="#br0" timeOffset="-115923.942">16979 10682 718 0,'0'0'30'16,"0"0"-30"-1,0 0 59-15,0 0 5 0,0 0 2 0,0 0 0 16,-3 10-6-16,3-10-2 0,0 3 0 0,0-3 0 15,3 9 0-15,-3-9 0 0,0 3 0 0,4 7 0 16,-1-7-11-16,-3 6-3 0,4-2 0 0,-1-1 0 0,1 3-12 0,-4-6-4 16,0 10 0-16,3-4 0 0,-3 1-19 15,4 2-9-15,-4-2 8 0,3 5-8 0,1 4 18 0,-4 0-2 16,3 0 0-16,1 6 0 0,0 0-16 0,-1 0 0 0,1 6 0 16,-1-2 0-16,1 2 0 0,-1-3 13 15,4 4-4-15,0-7-1 0,-3 6-8 0,3-3 0 0,0-3 0 16,-4-3 0-16,1 6 0 0,3-9 0 0,-3 10 0 15,-1-11 0-15,-3 4 0 0,4-3 0 0,-4 0 0 0,0 0 0 16,3-4 12-16,-3-2-4 0,0 3 0 0,0-10 0 16,0 6-8-16,0-2 0 0,0-7 0 15,0 10 0-15,0-13 0 0,0 0 0 0,0 0 0 0,0 0 0 16,0 0 0-16,0 0 0 0,0 0 0 0,0 0 0 16,0 0 0-16,4 0-9 0,-4 0 0 0,7-4 0 31,-4 1-139-31,1-3-28 0</inkml:trace>
  <inkml:trace contextRef="#ctx0" brushRef="#br0" timeOffset="-115024.203">17646 11131 1196 0,'-18'-3'24'0,"11"-1"8"0,0 4-32 0,4-3 0 0,-4 0 0 0,0 0 0 16,0 3 70-16,-1-3 8 0,1 0 2 0,0 0 0 15,-3-1-18-15,3-2-3 0,-4 6-1 0,1-3 0 16,2 3-36-16,-2-3-7 0,3-3-2 0,-4 6 0 16,1 0-13-16,3 0 11 0,-4 0-11 0,0 6 10 15,1-3-10-15,-1 0 0 0,1-3 0 0,-1 10 0 16,1-7 0-16,-5 3 0 0,5-3 0 0,-4 3 0 15,0 1 0-15,3 2 0 0,0 0 0 0,-3 4-11 16,4-4 11-16,3-2 0 0,-4 5 8 0,4 4-8 16,0-7 10-16,0 1-2 0,0 2-8 0,0 4 12 15,0-7 7-15,0 1 1 0,3 2 0 0,1-2 0 16,-1 2-20-16,4-2 0 0,-3 2 0 0,3-2 0 16,0 2 12-16,0-2-4 0,0 2 0 0,3 1-8 15,-3-7 12-15,4 6-12 0,-4-2 12 0,3-1-12 16,4 1 14-16,-3-4-4 0,3 0-1 0,-4 0 0 15,4-2 5-15,0 2 1 0,1-6 0 0,-1 9 0 16,3-6 9-16,1-3 1 0,-1 0 1 0,4 7 0 16,-3-7-26-16,3 0 0 0,-3-7 0 0,3 7 0 15,0 0 0-15,0-3 0 0,-3 3 8 0,6-9-8 0,-3 9 0 16,4-3 0-16,-4 0 0 0,-3-4 0 0,3 4 0 16,0-3 0-16,0-7 0 0,-3 10 0 15,-1-6-24-15,1-1-6 0,-1-2-2 0,1 6 0 16,0-4 7-16,-4-2 1 0,0-1 0 0,0 1 0 0,3-1 24 0,-3 1 0 15,0-4 0-15,0 0-8 0,-3 4 8 0,3-4 0 0,-3 0 0 16,-1 1 0-16,-3 2 0 0,4-6 0 16,-4 13 0-16,0-7 0 0,3 4 0 0,-3 3 0 0,0-7 10 0,0 10-10 15,0 0 8-15,0 3-8 16,0 0 0-16,0 0 9 0,0 0-9 0,0 0 10 0,0 0-10 0,0 0 10 16,0 0-10-16,0 0-11 0,0 0 3 0,0 0 0 15,0 0 8-15,0 0 0 0,0 0 0 0,0 0 0 16,0 0 0-16,0 0 0 0,0 0 0 0,-3 6 0 15,3 4 0-15,-4-4 0 0,4 0 0 0,0 4 0 16,4-1 0-16,-4-3 0 0,3 10 0 0,-3-4 0 16,4-5 0-16,-1 12 0 0,4-7 0 0,-3 1 0 15,3-1 0-15,0 1 12 0,0-1-4 0,0 1 0 16,0-1-8-16,4 7 0 0,-1-6 0 0,-3 2 0 16,4-2 0-16,-4-1 8 0,0 4-8 0,0-10 8 15,0 7-8-15,0-4 0 0,0 1 0 0,-3-7 0 16,-1 3-38-16,-3-6-2 0,7 3-1 0,-7-3 0 15,4 0-19-15,3-3-3 0,-4-3-1 0</inkml:trace>
  <inkml:trace contextRef="#ctx0" brushRef="#br0" timeOffset="-114439.428">18288 10660 1235 0,'0'0'35'0,"0"0"8"16,0 0-35-16,0 0-8 0,0 0 0 0,-7 10 0 15,7-10 85-15,-4 3 15 0,4-3 4 0,0 0 0 16,-3 6-58-16,3-6-11 0,0 0-3 0,-4 6 0 15,4 1 0-15,0-7 0 0,-3 3 0 0,3 9 0 16,0-5-9-16,0-1-3 0,0 0 0 0,0 4 0 16,0-4-3-16,0 3-1 0,0 1 0 0,3 2 0 0,-3-2-7 15,0 2-1-15,4 1-8 0,-4 2 12 16,3-2 8-16,-3 6 0 0,4 0 1 0,-1 2 0 16,1 5-21-16,0 2 0 0,-1 0 0 0,1 3 0 15,3-2 0-15,-4 2 0 0,4-3 0 0,-3 4 0 0,3-4 11 0,-4-6-3 16,1 9 0-16,3-6 0 0,-4 0-8 0,1 0 0 15,0-3 0-15,-1 3 0 0,1 0 0 0,-1-3 0 0,-3 3 0 16,4-3 0 0,-4-3-20-16,0-3-5 0,0 3-2 0,0-7 0 0,3 1 27 0,-3-4 0 15,4-3 0-15,-4 4 0 0,0-7 13 0,0-3 8 0,0 0 2 0,0 0 0 16,0 0-39-16,0 0-7 0,0 0-1 0,7-3-1 16,-4-7-50-1,1 4-9-15,-1 0-3 0</inkml:trace>
  <inkml:trace contextRef="#ctx0" brushRef="#br0" timeOffset="-113629.437">18655 11306 1384 0,'0'0'39'0,"0"0"9"0,0 0-38 16,0 0-10-16,0 0 0 0,0 0 0 0,0 0 52 0,0 0 8 0,0 0 1 0,0 0 1 16,0 0-23-16,0 0-5 0,0 0-1 0,7 0 0 15,-7 0 7-15,3-3 0 0,-3 3 1 0,8 0 0 16,-1-3-33-16,0 0-8 0,0 3 0 0,0-3 0 16,0 0 0-16,0-4 8 0,3 7-8 0,-3-3 8 15,4 0-8-15,0-3 0 0,-1 3 9 0,1-1-9 16,3-2 0-16,-3 0 8 0,3 0-8 0,-4-4 0 15,4 7 0-15,0-6 0 0,1 2 0 0,-1-2 8 16,0 3-8-16,0-7 0 0,0 7 0 0,0-3 8 16,0-1-8-16,-3 1 0 0,-1-4 0 0,1 7 0 15,0 0 0-15,-4-4 0 0,3 4 0 0,-3 0 0 16,-3-1 0-16,-1 1 8 0,1 6-8 0,-4 0 8 16,3-6-8-16,-3 6 0 0,0 0 0 0,0-6 0 15,0 6 17-15,-3-7 3 0,-1 1 0 0,4 6 0 16,-3-6-20-16,-4 0 0 0,0-4 0 0,0 10 0 15,0-6 0-15,-1 0 0 0,1 2 0 0,0 1 0 16,0 0 0-16,-3 0 0 0,3 0 0 0,-4 0 0 16,4 3 0-16,-4-3 0 0,1-1-9 0,-4 4 9 15,3-3 0-15,1 3 0 0,-1 0 0 0,0 3 0 16,1-3 0-16,-1 4 0 0,1-1 0 0,-1 0 0 0,1 0 0 16,-1 0 0-16,0 3 8 0,4 4-8 0,-3-4 0 15,3 0-15-15,0 1 3 0,0 2 0 16,3 0 35-16,-3 1 7 0,3-4 2 0,1 10 0 0,3-4-32 0,-4 1 0 15,4-1 0-15,-3 1 0 0,3 3 0 0,0-4 0 16,0 7 0-16,0-3 0 0,0 3 12 0,0-4-3 0,0-2-1 16,0 6 0-16,0-4-8 0,0-2 0 0,0 6 0 15,0-1 0-15,0-2 0 0,3 3 0 16,-3-3 0-16,0 2 0 0,4 1 0 0,-1-3 0 0,1-4 0 16,-1 1 0-16,1 6 0 0,3-10 8 15,4 4-8-15,-1-7 8 0,1 3 5 0,-1-2 1 0,5-4 0 0,2 0 0 16,1-3 2-16,-1 0 0 0,5 0 0 15,-1-3 0-15,0 3-16 0,0-3-10 0,0-4 2 0,0-2 0 16,-3 6-21-16,0-7-4 16,-1 4-1-16</inkml:trace>
  <inkml:trace contextRef="#ctx0" brushRef="#br0" timeOffset="-112875.549">19798 11030 680 0,'-18'-6'14'0,"11"6"3"0,-3-3-17 16,3 0 0-16,-4 0 0 0,4-1 0 0,-4 1 112 0,1-3 20 0,-1 6 3 0,4-3 1 15,-3 0-45-15,-1-3-9 0,0 2-2 0,1-2 0 16,-1 3-9-16,1 0-3 0,-4-3 0 0,-1 2 0 16,1 1-20-16,0-3-4 0,-3 6 0 0,-1-3-1 15,4-7-31-15,-4 10-12 0,0-3 11 0,1 0-11 16,-1 3 0-16,1 0 0 0,-1 0 0 0,0 0 0 15,1 3 0-15,3 0 0 0,-1 4 0 0,5-1 0 16,-1 0 0-16,1 4 0 0,3-4 0 0,-4 3 0 16,8 1 8-16,-5-4 1 0,5 7 1 0,-1-4 0 15,1 0-10-15,3 1 8 0,-4-4-8 0,4 7 8 16,0-4 4-16,0 0 0 0,0 1 0 0,0-4 0 16,4 4-4-16,-1-4 0 0,-3 0 0 0,4 0 0 15,-1 1 10-15,5-1 2 0,-5 0 0 0,4 0 0 16,0 1-11-16,0-4-1 0,4 3-8 0,-4 0 12 15,3-2-2-15,1-1-1 0,3 3 0 0,-3 0 0 16,3 0-9-16,-4 1 0 0,5-1 0 0,-1 0 0 16,0-3 0-16,0 4 0 0,0-1 0 0,0 0 0 15,0 1 0-15,0-1 0 0,0 0 0 0,1 0 0 16,-5 1 0-16,1-4-12 0,-1 3 4 0,1 0 8 16,-4 4-14-16,4-4 5 0,-4 0 1 0,0 4 0 15,0 2-20-15,-4-2-3 0,1-4-1 0,-1 6 0 16,1-2 10-16,-4-1 2 0,0 4 0 0,-4-4 0 15,4 4-20-15,-3-4-3 0,-1-3-1 0,1 7 0 0,-1-4 29 16,-3 4 6-16,4-4 1 0,-4 1 0 0,-1-4 8 0,5 7-8 0,-4-4 8 16,0-3-8-16,0 0 8 0,-4 4 0 15,4-1 0-15,0-2 0 0,-4-1 0 0,1-3 0 0,3-3 0 16,-4 9 8-16,1-5 25 0,-4-4 6 16,3 0 1-16,0 6 0 0,1-6-25 0,-1-6-5 0,1 6-1 15,-1 0 0-15,0 0-9 0,1 0 0 0,-1-4 0 0,1 4 0 16,3-3 0-16,0 3 0 0,-4-6 0 0,4 6 0 15,3 0-8-15,-3-3-1 16,7 3 0-16,-7-3 0 0,4-4-75 0,-4 4-16 16,3-3-2-16</inkml:trace>
  <inkml:trace contextRef="#ctx0" brushRef="#br0" timeOffset="-112098.225">20246 11090 1212 0,'-7'0'51'0,"0"-6"-41"16,0 6 85-16,-4 0 17 0,4 0 3 0,-3-4 1 15,-1 1-68-15,4 3-12 0,-4-6-4 0,1 6 0 16,-1-3 10-16,-3-3 2 0,3 3 0 0,-3 3 0 16,4-4-20-16,-4-2-3 0,3 6-1 0,-3 0 0 15,0-3 10-15,3 3 2 0,-3-3 0 0,4 3 0 16,-5 0-32-16,5 0 0 0,3 0 0 0,-4 3 0 16,4 0 0-16,-3-3 0 0,3 0 0 0,-1 6 0 15,1-2 0-15,4 2 0 0,-4-3 0 0,7-3 0 16,-4 6 0-16,1 0 0 0,3-6 0 0,0 10 0 15,-4-4 12-15,4 0-3 0,0-6-1 0,4 10 0 16,-1-4-8-16,1 0 0 0,-1 1 0 0,4-1 0 16,-3 0 0-16,3 0 8 0,4 1-8 0,-4 2 8 15,0-3-8-15,3 1 0 0,1 2 0 0,-1 0 0 16,5 1 0-16,-1-4 0 0,0 4 0 0,0-1 0 16,4-3 0-16,-4 7 0 0,3-7 0 0,1 0 0 0,0 1 0 15,-1 2 0-15,1-6 0 0,-1 7-11 16,1-4-8-16,0 0-1 0,-4-3-1 0,3 4 0 0,-2-1 7 15,-1 3 2-15,-4-6 0 0,1 7 0 0,-4-7 3 16,0 6 1-16,-3-2 0 0,-1-1 0 0,1 3-11 0,-8-6-1 16,4 7-1-16,-7-7 0 0,3 9 8 0,-3-5 1 15,0 2 1-15,-3-3 0 0,-1-6 11 16,-3 10 0-16,3-7 0 0,-3-3 0 0,0 6 25 0,-3-3 4 0,3-3 1 16,-1 0 0-16,-2 3 10 0,3-3 1 0,0 0 1 15,-1 0 0-15,1 0-28 0,0-3-6 0,0 3 0 16,0-3-8-16,0-3 8 0,3 6-8 15,-3 0 0-15,4-3 0 0,-1 3 0 0,4-3 0 0,-4-4 0 16,4 7 0-16,4-3 0 0,3 3-12 0,-7-3 3 0,3-3 1 16,4 6-102-16,-3-3-20 15,3-4-4-15</inkml:trace>
  <inkml:trace contextRef="#ctx0" brushRef="#br0" timeOffset="-111689.998">20680 11096 1530 0,'0'0'32'0,"0"0"8"0,0 0-32 15,0 0-8-15,0 0 0 0,0 10 0 0,0-10 78 0,0 0 14 0,0 6 4 0,-4 0 0 16,4 0-52-16,0 1-9 0,0-1-3 0,0 0 0 16,0 0 7-16,0 4 1 0,0-4 0 0,0 4 0 15,0 2-29-15,4 1-11 0,-4-1 8 0,0 1-8 16,3-1 8-16,-3 7-8 0,4-3 8 0,-1-4-8 15,-3 7 0-15,4-3 0 0,-1 3 0 0,-3-4 0 16,0-2 8-16,4-1-8 0,-4 1 8 0,0-1-8 16,4-5 0-16,-4 2 0 0,0-3 0 0,0-6 0 15,0 0-12-15,0 0-7 0,0 0-1 0,0 0-1 16,0 0-18-16,0 0-3 0,0 0-1 16,0 0 0-16,0-6-84 0,0-3-17 0,3-1-3 0</inkml:trace>
  <inkml:trace contextRef="#ctx0" brushRef="#br0" timeOffset="-111447.575">20740 10801 1485 0,'0'0'31'0,"-7"-3"7"0,7 3-30 15,0 0-8-15,0 0 0 0,0 0 0 0,0 0 62 0,0 0 11 0,0 0 3 0,0 0 0 16,0 0-16-16,0 0-4 0,0 0 0 0,0 0 0 16,0 0-6-16,0 0-2 0,0 0 0 0,0 0 0 15,0 0-38-15,0 0-10 0,0 0 0 0,0 0 0 32,0 0-21-32,0 0-7 0,0 0 0 0</inkml:trace>
  <inkml:trace contextRef="#ctx0" brushRef="#br0" timeOffset="-110927.68">20987 11080 1523 0,'0'0'32'0,"-4"-3"7"15,4 3-31-15,0 0-8 0,0-6 0 0,0 6 0 16,0 0 80-16,0 0 14 0,0 0 3 0,0 0 1 16,0 0-69-16,0 0-13 0,0 0-4 0,0 0 0 0,0 0 0 0,0 0 0 15,0 0 0-15,0 0 0 16,0 0-3-16,0 0-1 0,0 0 0 0,0 0 0 15,4 9 20-15,-1-5 3 0,1 5 1 0,3 0 0 0,-4 1-32 0,4-1 0 16,-3 1 0-16,-1 2 0 0,5 4 12 16,-1-4-3-16,0 4-1 0,0 0 0 0,0-4-8 15,0 4 0-15,0 0 0 0,3-1 0 16,-2 1 0-16,2-3 0 0,4 2 0 0,-3-2 0 0,3-1 0 16,-3-2 0-16,3-1 0 0,-4 1 0 0,1-4 0 0,3 0 0 0,-4 0 0 15,1-6 0-15,0 7 0 0,-1-7 8 16,1 3-8-16,-1-6 8 0,1 3 4 0,-4-7 0 0,4 4 0 15,-1-6 0-15,1 6 8 0,-4-4 1 16,3-5 1-16,1 6 0 0,0-4 6 0,-1-2 2 0,-3 2 0 16,4-2 0-16,-1-4-1 0,1-3 0 0,-4 4 0 0,4-4 0 15,-4 0-5-15,0-3 0 0,0 3-1 0,0-3 0 32,0 3-41-32,0 1-8 0,0 2-2 0,0 0 0 0,-3 4 6 0,3-1 1 0,-4 1 0 0,4 2 0 15,-3 1-72-15,-1-1-15 0,1 4-2 16</inkml:trace>
  <inkml:trace contextRef="#ctx0" brushRef="#br0" timeOffset="-110175.22">21756 11178 1136 0,'0'0'48'16,"0"0"-39"-16,0 0 84 0,0 0 17 0,7 0 3 0,0 0 1 15,0-3-39-15,0 3-8 0,0 0-2 0,4 0 0 16,-4 0-17-16,0 3-4 0,3-3-1 0,-3 0 0 15,0 0-1-15,4 0 0 0,-4 0 0 0,4 0 0 16,-1 0-34-16,1-3-8 0,-4 3 0 0,4-4 0 16,-1 1 8-16,4 0 0 0,-3 0 0 0,-1 0 0 15,1 0-8-15,0-4 0 0,-1 1 0 0,1 3 0 16,-1-6 0-16,1 6 0 0,-1-4 0 0,-3 1 0 16,4-3 0-16,-4-1 0 0,0 4 0 0,0-4 0 15,0 1 0-15,0 0-11 0,-3-4 3 0,-1 1 0 16,1 2-10-16,-1 1-2 0,-3-1 0 0,4-2 0 15,-4 2 20-15,-4 4-12 0,4-3 12 0,-3 2-10 16,-1-2 10-16,1 6-10 0,-1-7 10 0,-3 7-10 16,0 0-3-16,0 0-1 0,0 0 0 0,0 0 0 15,-4 3 14-15,1 0 0 0,3-3-10 0,-7 3 10 16,3 0 0-16,-3 0 0 0,3 0 0 0,-3 3 0 16,0 0 0-16,0 0-11 0,4 0 11 0,-5 3-8 15,5 1 8-15,-4-1 0 0,3 3 0 0,1 1 0 16,3-1 0-16,-4 4 0 0,4-7 0 0,-4 7 0 15,4-1 0-15,0-2 0 0,0 2 8 0,0-2-8 16,0 2 10-16,0-3-2 0,0 4-8 0,0-4 12 0,0 1-4 0,3-1 0 16,1 1-8-16,-4-1 12 15,3 0-3-15,1 4-1 0,-1-4 0 0,1-2 0 0,-1 5-8 0,1 1 8 16,-1-4-8-16,0 4 8 0,4-4-8 0,-3 4 0 16,3-4 0-16,0 0 0 0,0-2 18 0,0 5 2 15,0-2 0-15,3-1 0 0,1 1-9 0,0 2-2 0,-1-6 0 16,1 7 0-16,3-1 3 0,0-2 0 0,0-1 0 15,0 4 0-15,3-4 4 0,1 1 2 0,0-4 0 16,3 6 0-16,0-2 6 0,0-1 2 16,0-3 0-16,0 1 0 0,0-4-1 0,4 3 0 0,0-3 0 0,-4 0 0 15,0 4-13-15,0-7-2 0,0 0-1 0,-3 3 0 16,-1-3-9-16,1 0 0 0,-4 0 9 0,0 0-9 16,0 0 0-16,-7 0 0 0,3 0 0 0,-3 0-12 15,7 0-44-15,-3-3-10 0,-1-4-2 16</inkml:trace>
  <inkml:trace contextRef="#ctx0" brushRef="#br0" timeOffset="-108612.81">22673 11319 922 0,'0'0'19'0,"0"0"5"0,0 0-24 16,0 0 0-16,0 0 0 0,0 0 0 0,0 0 66 0,0 0 8 0,0 0 2 0,0 0 0 15,0 0-20-15,0 0-3 0,0 0-1 0,0 0 0 16,0 0-32-16,0 9-6 0,0-9-2 0,0 3 0 16,0-3-4-16,0 0-8 0,0 0 11 0,0 0-11 15,0 10 8-15,0-10-8 0,0 0 0 0,0 0 0 16,4 9 40-16,-1-3 2 0,1-2 0 0,3 2 0 16,0-6-6-16,0 6-2 0,3-6 0 0,1 3 0 15,0-3-2-15,-1 3 0 0,1-3 0 0,3 0 0 16,0 0-32-16,-4-3 0 0,5 3 0 0,-1-3 0 15,0 3 0-15,0-6 0 0,0 3 0 0,0 0 0 16,4-4-21-16,-4-2-8 0,0 6-2 16,0-7 0-16,-3 7 14 0,3-6 2 0,0 3 1 0,-3-1 0 15,-1-2 14-15,4 3-12 0,-3-4 12 0,-4 1-12 16,0 2 12-16,0 1-9 0,0-3 9 0,-3 3-8 16,3-4 8-16,-4 1 0 0,1 2 0 0,-4 1 0 15,3 0 0-15,-3-4 0 0,0 4 8 0,-3 0-8 16,3 0 11-16,-4 3-3 0,4 3 0 0,-7-7 0 15,0 4-8-15,0 0 8 0,0-3-8 0,-4 6 8 16,1-3-8-16,-1-1 0 0,1 4 0 0,-1-6 0 16,-3 6 8-16,3 0 0 0,-3 0 0 0,0 6 0 15,0-6-8-15,0 0 0 0,0 4 0 0,0-1 0 16,0-3 0-16,-1 3 0 0,5 0 0 0,-4 0 0 0,3 0 0 16,1 0 0-16,-1 4 0 0,-3-1 0 0,3 0 0 15,1 0 0-15,-1 1 0 0,-3 2 0 0,3-3 0 0,1 1 0 16,-1 5 0-16,1 1 0 0,3-4 0 0,-4 1 0 15,4 2 0-15,-4-2 0 0,4 2 0 0,0-2 0 16,0 2 0-16,0 1 0 0,0-7 0 16,4 10 0-16,-1-1 0 0,1-2 0 0,-1-1 0 0,4 1 0 0,0-1 0 15,0 1 0-15,4-1 18 0,-4-2 2 0,3 2 0 0,4 1 0 16,-3 3 0-16,3-4 0 0,0-6 0 16,0 7 0-16,0 0-11 0,3-4-1 0,-2 0-8 0,2-5 12 15,1 8-12-15,3-6 11 0,-4 1-11 0,4 2 10 16,4-3-10-16,0 1 8 0,-1-1-8 0,1 0 8 15,0-6-8-15,3 10 0 0,0-7 0 0,0 0 0 16,0 0-11-16,1-3-4 0,-1 0-1 0,-4 3 0 16,1-3-44-16,0-3-10 15,-1 3-2-15</inkml:trace>
  <inkml:trace contextRef="#ctx0" brushRef="#br0" timeOffset="-108076.081">23294 11011 1165 0,'0'0'24'0,"0"0"7"0,-4 7-31 0,4-7 0 0,-3 6 0 0,3-6 0 16,0 0 64-16,-4 6 6 0,4-6 2 0,4 7 0 15,-4-7-4-15,0 6 0 0,3 0 0 0,1 4 0 16,-4-4-48-16,3 0-9 0,1 3-3 0,-4 4 0 16,3-4-8-16,1 4 0 0,-4 0 0 0,4-1 0 15,-1 4 0-15,-3-1 0 0,4 4 0 0,-4-3 0 16,3 3 0-16,-3 0 0 0,4-1 0 0,-1 4 0 16,-3 0 0-16,0 3 0 0,4 0 0 0,-4-3 0 15,0 10 0-15,0-7 0 0,0 0 0 0,0 0 0 16,0 3 0-16,0-9 0 0,-4 3 0 0,4 3 0 15,-3-3 0-15,-1-9 0 0,4 9 0 0,-3-10 0 16,3 1 0-16,0-1 0 0,0 1 0 0,0-4 0 16,0 0 0-16,3-5 8 0,-3 5-8 0,0-9 8 15,4 3-8-15,-4-3 0 0,3 6 0 0,-3-6 0 16,0 0 0-16,0 0 0 0,0 0 0 0,0 0 0 16,0 0-45-16,0 0-8 0,0 0-2 0</inkml:trace>
  <inkml:trace contextRef="#ctx0" brushRef="#br0" timeOffset="-107661.497">23195 11425 961 0,'0'0'40'0,"0"0"-32"16,0 0 100-16,7 0 19 0,0 0 4 0,4-3 1 16,-4 3-48-16,0-3-8 0,4 3-3 0,-4 0 0 15,3 0-3-15,1-6-1 0,-4 6 0 0,3 0 0 16,1 0-5-16,3 0-2 0,-3 0 0 0,3 0 0 15,3 0-10-15,1 0-1 0,3 0-1 0,-3-3 0 16,0 3-34-16,-1-3-6 0,-3-1-2 0,4 4 0 16,-4-3-8-16,0 0 0 0,0 3 0 0,-3-6 8 15,-4 6-8-15,3 0 0 0,-3 0 0 0,1 0 0 16,-1 0 0-16,-7 0-14 0,0 0 3 0,0 0 1 16,0 0-30-16,0 0-7 0,0 0-1 0,0 0 0 15,0 0-61-15,0 0-13 0,0 0-2 0,0 0-1 16,0 0-69-16,7-3-14 0</inkml:trace>
  <inkml:trace contextRef="#ctx0" brushRef="#br0" timeOffset="-106647.332">23999 11469 742 0,'0'0'20'0,"0"3"7"0,0 7-27 0,0-7 0 0,0 6 0 0,0-2 0 16,0-1 40-16,0 3 4 0,0 1 0 0,0-4 0 15,0 10-36-15,0-10-8 0,0 7 0 0,0-1 0 16,-3 1 12-16,3-4 0 0,-4 10 0 0,1-3 0 15,3-4-12-15,-4 7 0 0,1-3 0 0,-1 2 0 16,1-2 0-16,-1-3 0 0,1-1 0 0,-1 1 0 16,1-4 8-16,3 0-8 0,-4 1 12 0,1-4-4 15,3 4 36-15,0-10 8 0,0 0 0 0,0 3 1 16,0-3-23-16,0 0-5 0,0 0-1 0,0 0 0 16,0 0 13-16,0 0 3 0,0 0 0 0,0 0 0 15,0 0-15-15,0 0-2 0,3 0-1 0,-3 0 0 16,7 0 10-16,-3-3 1 0,-4 3 1 0,3-4 0 15,1-2-11-15,-1 0-3 0,1 0 0 0,-4-4 0 16,0 10 25-16,3-6 5 0,-3-3 1 0,0-1 0 16,4 4-27-16,-4-4-6 0,0 1-1 0,3 0 0 15,-3-4 19-15,0 4 3 0,4-4 1 0,-4-3 0 16,0 4-32-16,3-1-8 0,1-5 0 0,-4 5 0 16,4 0 0-16,-1-8 0 0,1 8 0 0,-1-3 0 15,1-3 8-15,3 4 0 0,-4-4 0 0,4 6 0 16,4-2-8-16,-4-4 8 0,3 6-8 0,1 1 8 15,0 6-8-15,-1-10 0 0,4 10-8 0,0-1 8 0,-3 1 0 0,7 0 0 16,-4 6 0-16,0-3-8 0,0 3 8 0,0 0 0 0,0 3 0 16,0-3 0-16,0 6 0 0,1 0 0 15,-1 1 0-15,0-1 0 0,0 3 0 0,0 1 0 16,0-1 0-16,0 4 0 0,-3-1 0 0,-4 1 0 0,3-1 0 0,-2 1 0 16,2 3 0-16,-3-1 0 0,-3 1 0 15,3 0 0-15,-4-1 0 0,4 1 0 0,-3 0 0 16,-1-1 0-16,1 4 0 0,-1-3 8 0,-3-1-8 0,4 1 8 15,-4 0-8-15,4-1 0 0,-4-2-8 0,0 0 8 16,0-1 0-16,-4 1 0 16,4-4 0-16,0 4 8 0,0-1-8 0,-4 1 0 0,8-1-8 0,-4-2 8 15,0 2 0-15,0-2 0 0,0-7 0 0,0 9 0 16,0-12-12-16,0 7 4 0,0-7 0 0,0 0 0 16,0 0 8-16,0 0 0 0,0 0 0 0,0 0 0 15,0 0-24-15,0 0-2 0,0 0-1 0,0 0 0 16,0 0-8-16,4-7-1 0,-1 4-1 15,1 0 0-15,-4 3-49 0,3-6-10 0,-3-1-1 0</inkml:trace>
  <inkml:trace contextRef="#ctx0" brushRef="#br0" timeOffset="-105912.97">24931 11485 1212 0,'0'0'25'0,"0"0"6"0,0 0-31 0,0 0 0 0,-4 0 0 0,4 0 0 15,-3-6 64-15,3 6 6 0,-4-7 2 0,1 7 0 16,-4-3-23-16,3 0-4 0,-3-3-1 0,0 6 0 16,0 0-13-16,-4 0-3 0,4 0-1 0,-3-3 0 15,-1 3-8-15,4 0-2 0,-4 0 0 0,1 0 0 16,-1 3-17-16,1-3 0 0,-1 0 0 0,1 0 0 16,-1 9 16-16,0-6 4 0,1-3 0 0,-1 10 0 15,4-7-20-15,-3 6 0 0,3 1 0 0,-4-7 0 16,4 9 0-16,0-5 0 0,-4 5 0 0,4-2 0 15,0-4 0-15,0 7 0 0,-3-4 0 0,2 0 0 16,5 1 0-16,-4 2 0 0,3 1 0 0,1-1 0 16,-1-2 0-16,1 2 0 0,-1-5 0 0,4 5 0 15,-3 1 11-15,3-4-11 0,-4 4 10 0,4-4-10 16,0 0 0-16,0 1 0 0,0 2 0 0,4-5 0 16,-4 2 8-16,3 0-8 0,1-2 0 0,-1-1 9 15,4 3-9-15,0-2 0 0,0-1 0 0,4 0 8 0,0 1-8 16,3-1 10-16,-4 0-10 0,4-3 10 15,1 3-10-15,2-2 0 0,-3-1 0 0,4 3 8 16,0-6-8-16,-4 3 0 0,3-3-10 0,1 0 10 0,0-3 0 16,-1 3 0-16,-3-6 0 0,4 6 0 0,-4-3 0 0,0-7 0 0,0 7 0 15,-3-3 0-15,0 0 0 0,-1-1-9 0,1 1 9 16,-1 0 0-16,-3-7 0 16,0 7 0-16,0-4 12 0,0 1-4 0,1-3 4 0,-5 2 2 0,1-2 0 15,-1-1 0-15,-3 4 14 0,0-4 4 0,0 1 0 16,-3-1 0-16,-1 0-19 0,1 1-3 0,-1-7-1 15,-3 13 0-15,0-7-9 0,3 4 0 0,-3-1 0 16,0 1 0-16,0-3 0 0,-3 8-11 0,3-5 3 0,0 6 0 16,-1 0 8-16,-2-4 0 0,3-2 0 0,-4 9 0 15,1-6 0-15,3-1 0 0,-4 4 0 0,0 0 0 16,4-3 0-16,-3 6 0 0,-1-3 0 0,4 3 0 16,-3-3-20-16,2 3-3 0,1 0 0 0,0 0 0 15,0 0-8-15,4 3-1 0,-4-3-1 16,7 0 0-16,-7 3-118 0,7-3-23 0</inkml:trace>
  <inkml:trace contextRef="#ctx0" brushRef="#br0" timeOffset="-105101.658">25238 11447 952 0,'0'0'27'0,"0"0"5"0,0 0-32 0,0 0 0 0,3 10 0 0,-3-7 0 16,0-3 55-16,0 12 4 0,0-5 1 0,0-1 0 16,-3 3-4-16,-1 1 0 0,4-1 0 0,-3 4 0 15,-1-7-19-15,1 7-4 0,3-4-1 0,-4 0 0 16,1 4 0-16,-1-4-1 0,4 4 0 0,-3-1 0 16,-1 4-15-16,4-3-4 0,-4-4 0 0,4 4 0 15,-3-1-12-15,3 4 0 0,0-1 0 0,0-2 0 16,0-4 15-16,0 1-3 0,3-4-1 0,1 7 0 15,-4-7 1-15,4 0 1 0,-4-6 0 0,3 10 0 16,1-7 12-16,-1 3 3 0,1-3 0 0,3 3 0 16,0 1-16-16,-4-7-4 0,4 6 0 0,4-3 0 15,-4-3 2-15,4 0 0 0,-1 0 0 0,4 0 0 16,-3-3 1-16,3-3 0 0,-4 6 0 0,5-3 0 16,-1-1-11-16,-4-2 10 0,4 3-10 0,1-3 10 15,-1-1-10-15,0 1 0 0,0 0 0 0,0 0 8 16,-3-1-17-16,3 1-4 0,-4-3-1 0,1 2 0 15,-1-2 14-15,1 0-9 0,0-4 9 0,-1 4-8 0,1-4 8 16,-4 1 0-16,3-1 0 0,-3 4 0 0,4-4 8 16,-4 1-8-16,0-1 8 0,-3 4-8 0,3-7 10 15,-4 3-2-15,1 1-8 0,-1-1 12 0,-3 1 0 16,0-1 0-16,0 4 0 0,-3-4 0 0,3 4-12 0,-4-1 0 0,1 4 0 16,-1 0 0-1,4 0 0-15,0 6 0 0,-3-7 0 0,3 7 0 0,0 0 19 0,0 0 1 0,0 0 0 16,0 0 0-16,0 0-9 0,0 0-2 0,0 0 0 0,0 0 0 15,0 0 6-15,0 0 1 0,0 0 0 0,0 0 0 16,0 0-16-16,0 0 9 16,0 0-9-16,0 0 8 0,0 0-8 0,0 0 0 0,0 0 0 0,0 0-11 15,-4 7 11-15,4-1-8 0,0 6 8 0,0-2-8 16,0 2 8-16,0 1-8 0,0-1 8 0,0 7-8 16,0-3 8-16,0 3 0 0,0 0 0 0,4-1 0 15,-4-2 0-15,3 6 0 0,1 0 0 0,-1-3 0 16,1 0 0-16,3-7 0 0,-4 10 0 0,1-9 0 15,3-1 0-15,-4 4 0 0,5-10 0 0,-5 7 0 16,1-4 0-16,-1 1-10 0,1-7 10 0,-4-3 0 16,3 6-18-16,-3-6 3 0,0 0 1 0,4 3 0 15,-4-3-52-15,7 0-10 0,-7 0-3 0</inkml:trace>
  <inkml:trace contextRef="#ctx0" brushRef="#br0" timeOffset="-104329.638">26190 11551 968 0,'0'0'20'0,"0"0"5"0,-7-3-25 0,4-4 0 0,-4-2 0 0,0 9 0 15,-1-13 72-15,1 10 10 0,-3-6 2 0,-1 6 0 16,4-7 9-16,-3 1 3 0,-1 6 0 0,0 0 0 15,1-4-52-15,-1 4-9 0,1 0-3 0,-1-3 0 16,1 6 10-16,-5 0 2 0,5 0 0 0,-8 0 0 16,4 0-32-16,0 0-12 0,0 0 8 0,0 0-8 15,-4 0 0-15,4 6 0 0,0-3 0 0,0 0 0 16,3-3 0-16,1 7 0 0,-1-4 0 0,0 0 0 16,1 3 0-16,3 1 0 0,0-1 0 0,0-3 0 15,0 6 0-15,0-6 0 0,0 4 0 0,3-1 0 16,-3 0 0-16,3 4 0 0,1-4 0 0,-1 0 0 15,1 1 0-15,-1 2 0 0,4-6 12 0,-3 10-4 16,3-7-8-16,3-3 0 0,-3 6 0 0,4 1 0 0,-1-4 12 16,1 0 0-16,3 1 0 0,0 2 0 0,0 0 16 15,0-5 3-15,4 8 1 0,-4-2 0 0,7-4-32 0,-4 0 0 16,5 3 0-16,-5-5 0 16,4 5 0-16,0-6 0 0,4 7 0 0,-7-4 0 0,3 0 0 0,-4 0 0 15,4 1 0-15,-3-1 0 0,0 0 0 0,-1 7 0 0,1-4 0 16,-1 1 0-1,-3-1-31-15,4-3-12 0,-4 7-2 0,0-4-1 0,0 1 28 0,-3-1 6 0,3-3 0 16,-4 7 1-16,1-4 2 0,-1 4 0 0,1-7 0 16,-1 0 0-16,-3 7 9 0,0-7 0 0,4 0 0 0,-4 1 0 15,-4-4-14-15,4-3-4 0,0 9-1 0,-7-6 0 16,4 7 6-16,-4-7 1 0,3 0 0 0,-3 0 0 16,0 0 12-16,-4 0 0 0,4-3 0 0,-3 4 0 15,-1-1 23-15,4-3 7 0,-3 0 2 0,-1 0 0 16,0 0 1-16,1-3 1 0,-1-1 0 15,1 1 0-15,-1 0 2 0,1 0 1 0,-1 0 0 0,-3-3 0 16,3-1-29-16,1 4-8 0,-1 0 0 0,0-3 0 16,4 3 0-16,-3-4-8 0,3 4 0 0,0-3 0 15,0 3-26-15,3-3-5 0,4-1-1 16,0 7 0-16,-3-6-33 0,6 0-7 0,-3 3-2 16</inkml:trace>
  <inkml:trace contextRef="#ctx0" brushRef="#br0" timeOffset="-103376.176">26398 11846 1496 0,'0'0'42'0,"0"0"10"0,7 0-41 0,-3 0-11 0,3 0 0 0,0 0 0 15,-3 0 55-15,-4 0 9 0,7 0 1 0,0 0 1 16,-4 0-22-16,-3 0-4 0,7 0 0 0,0 0-1 16,-3 0-21-16,3 0-4 0,-4 0-1 0,5 0 0 15,-5 0 3-15,4 0 0 0,0 0 0 0,0 0 0 16,0-4 8-16,0 4 3 0,4-6 0 0,-1 6 0 15,-2 0-15-15,2 0-2 0,1-3-1 0,3 3 0 16,-4-3-9-16,1 0 8 0,0 0-8 0,-1 3 8 16,1-3-8-16,-1-4 0 0,4 7 0 0,-3-3 8 0,0 0-8 15,-4-3 0-15,3 6 0 0,-3-3 0 0,4-1 0 16,-4-2 8-16,0 3-8 0,4 0 0 16,-4 0 8-16,0-4-8 0,0 1 0 0,0 3 8 15,-4 0-8-15,4-3 0 0,-3 3 0 0,-1-7 8 0,1 10-8 0,-1-6 0 16,1 3 9-16,0-4-9 0,-1 1 0 0,-3 6 0 0,0-3 0 15,0-6 0-15,0 9 0 0,0-7 0 0,0 1-10 16,0 6 10-16,-3-3-11 16,3 0 11-16,-4-3-10 0,0 2 10 0,1-2 0 0,-4 3 0 0,3-6 0 0,-3 5 0 15,0 1 0-15,4-3-9 0,-4 6 9 0,0-3 0 16,3 0 0-16,-3 0 0 0,0 0 0 0,0-1 0 16,0-2 0-16,7 6 0 0,-7 0 8 0,0 0-8 15,7 0 0-15,-7 0 9 0,7 0-9 0,-7-3 0 16,0 3 0-16,7 0 0 0,-7 0 0 0,-1 0 0 15,8 0 0-15,-7 3 0 0,0-3 0 16,0 6 0-16,0-2 0 0,0-1 0 0,0 3 0 0,-3-3-9 16,3 3 9-16,-4 1 0 0,4-1 0 0,-4 0 0 15,1 4 0-15,3-1 0 0,-4 0-8 0,0-2 8 16,4 2 0-16,0 0 0 0,0-2 0 0,0 2 0 16,0 1 0-16,4-1 0 0,-1-3 0 0,1 7 8 15,-1-7-8-15,1 3 8 0,-1-2-8 0,4 5 8 16,-3-2-8-16,3-1 8 0,0 0-8 0,-4-2 8 15,4 5-8-15,0 1 8 0,0-4-8 0,0 4 8 16,4-1-8-16,-4 1 0 0,0-1 0 0,0-2 0 16,3 2 0-16,-3 1 0 0,0-4 0 0,4 1 0 15,-4-7 0-15,3 9 0 0,1-2-8 0,3-7 8 16,0 3 0-16,3-3 14 0,1 0-2 0,3 1 0 16,-3-4 13-16,6 0 3 0,-3 3 0 0,4-3 0 0,0 0-28 0,-1-3-11 15,1 3 1-15,0 0 0 0,-1 0 10 0,1 0 0 16,-1-4 0-16,1 4 0 0,0 0-15 0,-4-3-1 15,3 0 0-15,-2 0 0 16,-1 0-104-16,0 0-20 0,0-7-5 0,-3 10-1 16,3-12-46-16,0 9-10 0</inkml:trace>
  <inkml:trace contextRef="#ctx0" brushRef="#br0" timeOffset="-102589.359">26483 11519 680 0,'0'0'28'16,"0"0"-28"0,0 0 81-16,0 0 11 0,0 0 1 0,4 0 1 15,-4 0-22-15,7-3-5 0,-4-6-1 0,1 9 0 0,-1-6-18 0,1-1-3 16,3-2-1-16,-4 6 0 0,4-7-11 16,0 4-2-16,0-3-1 0,1-1 0 0,-1 1-8 15,0-4-2-15,0 7 0 0,0-3 0 0,0-1-6 0,0 1-2 0,0-4 0 16,-4 7 0-16,5-3-12 0,-5 2 9 0,4-5-9 0,-3 9 8 31,-1-7-8-31,1 4 0 0,-1 0 0 0,1 3 0 0,-4-4 0 0,0 7 0 0,0 0 0 0,0 0 0 31,0 0-41-31,0 0-4 0,0 0-1 0,0 0 0 16,0 0-32-16,0 0-6 0,0 0-2 0</inkml:trace>
  <inkml:trace contextRef="#ctx0" brushRef="#br0" timeOffset="-101885.959">27178 11331 771 0,'0'0'32'0,"0"0"-32"16,0 0 64-16,0 0 7 0,0 0 1 0,-4 10 0 15,4-1-7-15,0-3-1 0,-3 1 0 0,3 2 0 16,0-3-25-16,0 1-6 0,0-1-1 0,0 3 0 16,0 1-6-16,0-1-2 0,0-3 0 0,3 7 0 15,-3-1 12-15,0-2 1 0,4 2 1 0,-4 7 0 16,4-3-30-16,-1-4-8 0,-3 1 0 0,4 6 0 15,-1-3 8-15,-3-4 0 0,4 4 0 0,-4-1 0 16,3 1-8-16,-3 3-8 0,0-3 8 0,0-4-12 16,0 7 12-16,0-3 0 0,0-4 0 0,0 7-8 15,0-3 8-15,0-4 0 0,0 7 0 0,0-3 0 16,0-4 0-16,0 7 11 0,0-3-3 0,4 3 0 16,-4-4-8-16,3-2 0 0,1 6 0 0,-1-7 8 15,1 1-8-15,3-1 0 0,-4 1 0 0,1-1 0 0,-1-2 0 16,1-1 0-16,0-3 0 0,-1-6 8 0,-3 0-8 15,0 0 0-15,0 0 0 0,0 0 0 16,0 0-32-16,0 0-8 0,0 0-1 0</inkml:trace>
  <inkml:trace contextRef="#ctx0" brushRef="#br0" timeOffset="-101448.604">27051 11726 1568 0,'0'0'32'0,"4"0"9"15,3 4-33-15,0-1-8 0,0-3 0 0,0 0 0 0,0 3 88 16,0-3 16-16,0 0 4 0,4 0 0 0,-4-3-35 0,0 3-6 0,3 0-2 0,1-3 0 16,-1 3-19-16,1 0-4 0,0-4-1 15,-1 4 0 1,1 0-26-16,-1 0-6 0,1 0-1 0,-1 0 0 0,1 0-8 0,0 0 0 0,-1 0 0 0,4 0 0 15,-3 0 0 1,-4 0-11-16,4 0 3 0,-4 0 0 0,3 0 8 0,-3 0 0 0,0 0 0 0,0 0 0 31,-7 0-34-31,4 0-5 0,-4 0-1 0,0 0 0 16,0 0-16-16,0 0-3 0,0 0-1 0,0 0 0 16,0 0-153-16,0 0-31 0,7-6-7 0</inkml:trace>
  <inkml:trace contextRef="#ctx0" brushRef="#br0" timeOffset="-101013.333">27587 11720 1485 0,'0'0'31'0,"0"0"7"0,0 0-30 0,0 0-8 0,0 0 0 0,0 0 0 16,0 0 58 0,7 0 10-16,-7 0 3 0,0 0 0 0,7 0-27 0,-7 0-6 0,0 0-1 0,0 0 0 15,0 0-23-15,0 0-5 0,4 0-1 0,-4 0 0 16,3 10 1-16,-3-10 0 0,0 6 0 0,0 0 0 15,0 7 3-15,0-4 0 0,0 4 0 16,0-4 0-16,0 7-4 0,0-4-8 0,0 1 12 0,0 2-4 16,0 1-8-16,4 3 0 0,-4-3 0 15,0 6-11-15,3-4 11 0,-3 1 0 16,0 0 0-16,4-3 0 0,-4-1-20 0,0 1 2 16,4-3 0-16,-4-1 0 0,0-6 8 0,3 4 2 0,-3-4 0 0,0-6 0 15,0 0 8-15,0 0 0 16,0 0 0-16,0 0 0 0,0 0-18 15,0 0-8-15,0 0-2 0,0 0 0 0,7-3-34 16,-3 0-7-16,3-7-2 0</inkml:trace>
  <inkml:trace contextRef="#ctx0" brushRef="#br0" timeOffset="-100680.206">27668 11450 1682 0,'0'0'35'0,"0"0"9"0,0 0-36 16,0 0-8-16,0 0 0 0,0 0 0 0,0 0 108 0,0 0 19 0,0 0 4 0,0 0 1 15,0 0-64-15,0 0-13 0,0 0-3 0,0 0 0 16,0 10-41-16,0-10-11 0,4 6 0 0,-4 0 0 16,3 1 0-16,-3-1 0 0,0 3 0 0,4 1 0 15,-4-7 0-15,3 6 0 0,-3-6 0 0,4 10 0 32,0-7-19-32,-1 1-5 0,1-1-2 0,-1-3 0 15,4 6-112-15,0-5-22 0,0-4-5 0</inkml:trace>
  <inkml:trace contextRef="#ctx0" brushRef="#br0" timeOffset="-99995.309">28120 11764 1044 0,'0'0'21'0,"0"0"7"0,0 0-28 15,0 0 0-15,-4-9 0 0,1 6 0 0,-1-1 56 0,1-2 7 0,-1 0 1 0,1 0 0 16,-1-4-10-16,1 10-2 0,-4-6 0 0,0 0 0 15,0 6-33-15,-1-4-7 0,1-5-2 0,0 9 0 32,-3 0 18-32,-1 0 3 0,4 0 1 0,-3 0 0 0,-1 0-32 0,4 0 0 0,-4 0 0 15,1 6 0-15,3-3 0 0,-4 1 8 16,4 2-8-16,-4-3 0 0,4 0 8 0,-3 7-8 0,3-4 11 0,-4 0-11 16,1 0 0-1,3 1 0-15,0 2 0 0,-1-6 0 0,1 7 10 0,4-1-10 0,-1 0 8 0,1-2-8 16,-1 5 8-16,4-2-8 0,0-1 0 15,0 4 8-15,0-4 4 0,0 4 0 0,4-1 0 0,-4 1 0 16,3-4-12-16,1 4 0 0,-1-1 0 0,-3 1 0 16,7-1 0-16,-3-2 12 0,3 2-4 0,-3 1 0 15,3-4-8-15,3-3-16 0,-3 7 4 0,4-4 1 16,-1-2 11-16,5-1 0 0,-1 0 0 0,0 0 0 16,0-6 0-16,4 0 0 0,-4 0 0 0,3 0 8 15,-3 0 25-15,4-3 6 0,-4-6 1 0,0 9 0 16,4-6-32-16,-4-1-8 0,4 4 0 0,-1-3 0 15,-3-7 14-15,0 10-2 0,1-6 0 0,-1-1 0 16,-4 1-12-16,1 0 0 0,-1-4 0 0,-2 4 0 16,-1-4 0-16,0 4 0 0,-4-1 0 0,1-2-10 15,-1-1 10-15,-3 4 0 0,0-4 8 0,-3 1-8 16,-1-1 11-16,-3 4-3 0,0-4 0 0,0 1 0 16,-4-1-8-16,1 7 0 0,-1-10 0 0,-3 10 0 15,4 0 0-15,-5-1 0 0,1-2 0 0,-3 3 0 16,6 3-12-16,-3-1 12 0,0-2-10 0,3 6 10 0,1-3-16 15,-4 3 2-15,3 0 1 0,0 0 0 16,4 3-40-16,-3-3-8 0,3 6-2 0,0-2 0 16,0-1-34-16,7-3-7 0,-7 3-2 0</inkml:trace>
  <inkml:trace contextRef="#ctx0" brushRef="#br0" timeOffset="-99203.518">28427 11780 1166 0,'0'0'49'15,"0"0"-39"1,0 0 53-16,0 0 10 0,0 0 3 0,0 0 0 16,0 6-21-16,0-6-4 0,0 0-1 0,3 9 0 15,-3-2-38-15,0-1-12 0,4 0 0 0,-4 4 0 16,0-1 0-16,0 0 0 0,0-2 0 0,0 5 0 15,0 7 0-15,0-3 0 0,0-4 0 0,0 10 0 16,0-9 0-16,0 9 0 0,0-3 0 0,-4-4 0 0,4 1 0 0,0-7 0 16,-3 4 0-16,3-4 0 0,0 1 0 15,-4-7 0-15,4 3 0 0,0-6 0 0,0 0 12 0,0 0-12 0,0 0 12 16,0 0-12-16,0 0 18 0,0 0-3 0,0 0-1 16,0 0 0-16,0 0 23 0,0 0 5 0,0 0 1 0,0 0 0 31,0 0-26-31,0 0-5 0,4-6 0 0,-1 3-1 0,1-4 16 0,-1 4 3 0,1-6 1 0,-1 6 0 15,1-7-7-15,0 4-2 0,-1 0 0 0,-3-4 0 16,4-2-10-16,-1 6-3 0,1-4 0 0,-4-2 0 16,3 2 3-16,1-2 0 0,-1-1 0 0,1 1 0 15,-1-7-12-15,1 6 8 0,-1 4-8 0,1-7 8 16,-1 4 0-16,1 2 0 0,-1-2 0 0,5-1 0 16,-5 4-8-16,1-4 0 0,3 1 9 0,0 2-9 15,0-2 8-15,-4 5-8 0,4-2 10 0,0 0-10 16,4-1 25-16,-4 4-1 0,4 0 0 0,-1-1 0 15,4 1-24-15,0 3 0 0,1 0 0 0,2 0 0 16,-3 3-11-16,4 0-7 0,-4 0-2 0,0 3 0 16,0 0 7-16,0 0 1 0,-3 3 0 0,3 1 0 15,-3 2 12-15,-1 0 0 0,1 1 0 0,-1-4 0 16,-3 7-12-16,0-1 0 0,1 4 0 0,2 0 0 16,-6-1 12-16,3 7-9 0,-4-3 9 0,1 0-8 15,-4 3 8-15,3 0 0 0,-3 3 0 0,4-3 0 16,-4 0 0-16,0-7 0 0,3 7 0 0,-3-3 0 15,0-3 0-15,0 0 0 0,0-7 0 0,0 3 0 16,4 1 0-16,-4-4-8 0,0 1 8 0,3-7-8 16,-3 6 8-16,0-9-8 0,4 4 8 0,-4-4-8 15,0 0-27-15,0 0-5 0,0 0 0 0,3 6-1 16,-3-6 7-16,0 0 2 0,4 3 0 0,-4-3 0 16,4-3-124-16,-4 3-25 0</inkml:trace>
  <inkml:trace contextRef="#ctx0" brushRef="#br0" timeOffset="-98344.585">29425 11802 1288 0,'0'0'27'0,"0"0"5"16,0 0-32-16,0 0 0 0,0 0 0 0,0 0 0 15,0 0 98-15,0 0 13 0,0 0 2 0,0 0 1 16,-3 0-55-16,-4-7-11 0,0 1-3 0,3 6 0 15,-3-3-21-15,0-3-4 0,0 3 0 0,0-7-1 16,0 10 21-16,-4-6 5 0,1 0 1 0,-1 3 0 16,0-1-30-16,-3-2-7 0,4 0-1 0,-4 3 0 0,3-4-8 15,-3 1 8-15,3 3-8 0,1 0 8 0,-1-3-8 0,1 6 0 16,-1-7 0-16,0 1 0 0,1 6 0 0,3-3 0 0,-4 0 0 16,-3 3 8-16,7 0-8 15,-4 0 0-15,1 0 0 0,3 0 0 0,-4 0 0 0,4 3 0 16,0-3 0-16,0 3 0 0,0 3 0 0,0-3 0 0,3 1 0 0,-3 2 0 15,4-3-11-15,-1 0 3 0,1 7 0 16,3-4 0-16,-4 0 8 0,4 0-8 0,0 1 8 0,0-1-8 16,4 0 8-16,-4 4 0 0,0-4 0 0,0 0 0 15,0 0 0-15,3 1 0 0,-3-1 0 0,0 0 0 16,0-6 0-16,4 10 0 0,-1-4 0 16,-3 0 0-16,4 0 0 0,-1-2 0 0,4-1 0 0,-3 6 0 15,3-6-28 1,4 4-3-16,-4 2-1 0,3-3 0 0,4 1 32 0,-3-1 0 0,3 3 0 0,0-6 0 15,-3 7 0-15,3-1 0 0,-4-3 0 16,1 4 0-16,3-4-16 0,-3 0 2 0,-1 4 1 0,1-1 0 16,0-3-31-16,-4 4-5 0,3-1-2 15,-3-6 0-15,0 10 35 0,0-4 6 0,0 1 2 0,0-7 0 16,-3 9-8-16,3-5 0 0,0-1-1 0,-3 0 0 16,3 4 8-16,0-4 9 0,0 0-13 15,-4 0 5-15,1 4-12 0,3-4-1 0,-4 4-1 16,1-4 0-16,-4-3 2 0,3 10 1 0,1-7 0 0,-4 0 0 15,0-6 11-15,0 6 8 0,0 4-12 0,-4-4 12 16,4-6 0-16,-3 6 0 0,-1 1 0 0,-3-1 0 16,0-3 0-16,0 3 0 0,0 0 0 0,-3-2 0 0,-1 2 9 15,0-3 3-15,1 3 0 0,-1-3 0 0,1 1 21 16,-1 2 5-16,1-3 1 0,-5 0 0 0,5 0-15 0,-1 0-4 16,4-3 0-16,-3 0 0 0,-1 0 14 0,4 0 2 15,0 0 1-15,-4-3 0 0,1 0-18 0,-1 0-4 0,1 0-1 16,-5-3 0-1,5 2 4-15,-1 1 1 0,4-3 0 0,-3 0 0 0,-1-1 10 16,4 1 3-16,-4 0 0 0,4-3 0 0,0 9-32 0,0-7 0 0,4 1 0 16,-4 3 0-16,0 0 0 0,0-4 0 15,0 4 0-15,-1-3 0 16,1 3-24-16,0-6-7 0,0 5-1 0</inkml:trace>
  <inkml:trace contextRef="#ctx0" brushRef="#br0" timeOffset="-95538.204">2053 11789 474 0,'0'0'9'0,"0"0"4"0,0 0-13 0,0 0 0 0,0 0 0 0,0 0 0 16,0 0 54-16,0 10 8 0,0-10 2 0,0 3 0 16,0-3-24-16,0 12-4 0,0-12 0 0,0 7-1 15,0-7-35-15,0 6 0 0,0 3 0 0,0-3 0 16,0-6 12-16,0 7-12 0,0-1 12 0,0 0-12 16,0 4 16-16,0-4-4 0,0 0-1 0,0 4 0 0,0-1-3 15,0-3-8-15,4 7 12 0,-4-4-4 16,0 4-25-16,0-4-6 0,3 4-1 0,-3-1 0 0,0 1 43 0,0-1 8 15,0 7 1-15,0-6 1 0,0 2-29 0,0 1 0 16,4 0 0-16,-4-1 0 0,0-2 0 0,3 3 0 16,1-4 0-16,-1 1 0 0,-3-1 0 15,4 1 0-15,-1-1 0 0,-3 1 0 0,4-1 0 0,-1-2 0 16,1 2 0-16,0-2 0 0,-1 2 8 0,1 1-8 0,-1-1 0 0,1 1 0 31,-1 0-19-31,1-1-9 0,-4-2-3 0,3 2 0 0,-3-3 31 0,4 4 0 16,-4-4 0-16,0 4 0 0,3-7 0 0,-3 10 0 0,0-10 0 0,0 7 0 15,0-4 24-15,0-6 12 0,0 10 1 0,0-4 1 16,0-3-10-16,7 1-1 0,-7-1-1 16,0-6 0-16,0 0-26 0,0 6 0 0,0-6 0 0,0 0 0 15,0 0 36-15,0 0 3 0,0 0 0 0,0 0 0 16,0 0-11-16,0 0-3 0,0 0 0 0,0 0 0 16,0 0 31-16,0 0 7 0,0 0 1 0,0 0 0 15,0 0-52-15,0 0-12 0,0 0 0 0,0 0 0 16,0 0 32-16,0 0 4 0,0 0 1 0,0-6 0 15,-7 0-22-15,7 6-5 0,0-7-1 0,0-2 0 16,0 3 0-16,0 0 0 0,0-1 0 0,0 1 0 16,0 0-1-16,0-7 0 0,0 10 0 0,0-6 0 15,7-1-8-15,-7-2 0 0,4 5 0 0,-4-5 0 16,3 2 0-16,1-2 0 0,-1 3 0 0,1-1 0 16,-1-2 0-16,1-1 0 0,0 0 0 0,3 4 0 15,0-3 0-15,-4 2 0 0,4-2 0 0,4-1 0 16,-1 4 0-16,1-1 0 0,0 1 0 0,3-1 0 0,0 1 0 15,0 3 0-15,0-4 0 0,0 4 0 0,-3 0 0 16,3 0 0-16,0 2 0 0,0 1 0 0,0 3 0 0,-3 0 0 16,3 0 0-16,-4 0 0 0,1 7 0 0,0-7 0 15,-8 9 0-15,8 0 0 0,-1-2-11 0,1 2 3 16,-4 4 0-16,3-4 0 0,-2 3 8 16,-1 1 0-16,0 0-9 0,0-1 9 0,0 4 0 0,0-4-11 0,-4 4 11 15,4 0-8-15,-3-1 8 0,-1 1 0 0,5 3 0 0,-5-3 0 16,1-1 0-16,-4 4 0 0,3-3 0 0,1-4 0 15,-1 7 0-15,-3-6 0 16,4 2 0-16,-1-2 0 0,1-4 0 0,-4 4 11 0,0-1-3 16,3-5 0-16,-3 2-8 0,4-3 0 0,-4-6 0 0,0 0 0 15,0 0 0-15,0 10 0 0,0-10 0 0,0 0 0 16,0 0 0-16,0 0 0 0,0 0 0 0,0 0 0 16,0 0 0-16,0 0 0 0,0 0 0 0,0 0 0 15,0 0 0-15,0 0 0 0,0 0 0 0,0 0 0 16,0 0-44-16,0 0-10 0,0 0-2 0</inkml:trace>
  <inkml:trace contextRef="#ctx0" brushRef="#br0" timeOffset="-94644.976">2713 12388 1094 0,'0'0'23'0,"0"0"5"0,0 0-28 0,0 0 0 0,0 0 0 0,0 0 0 16,0 0 56-16,0 0 7 0,3-3 1 0,-3 3 0 15,7-6-52-15,-3 6-12 0,3 0 0 0,-3 0 0 16,3-3 54-16,0 3 8 0,-4 0 2 0,8 0 0 16,-4 0-52-16,-4 0-12 0,4 0 0 0,0 0 0 15,1 0 0-15,-5 0 0 0,4 0 0 0,0-4 0 16,4 4 0-16,-4-6 0 0,0 6 0 0,3-3 0 16,-2 0 0-16,2-3 0 0,-3-1 0 0,7 4 0 15,-3-9 54-15,-4 9 8 0,0-7 2 0,4 4 0 16,-8-4-64-16,8 4 0 0,-1 0-14 0,-3-4 2 15,4 1 12-15,-4 6 16 0,0-6-4 0,0 2-1 16,0-2-11-16,0 3-12 0,4-7 2 0,-4 10 1 16,0-7 9-16,0 1 12 0,0 3-2 0,-4-4-1 15,1 1-9-15,0 0 0 0,-1-4 0 0,1 1 0 16,-1-1 0-16,1 7 0 0,3-7 0 0,-7 4 0 16,3-1 0-16,-3 1 0 0,0 0 0 0,0-1 0 15,0 1 0-15,-3 2 0 0,3-5 0 0,-4 9 0 16,1-4 0-16,-1 1 0 0,1 3 0 0,-1 0 0 15,-3 0 32-15,3 3 4 0,-3-3 0 0,0 3 1 0,0 3-28 16,-3-3-9-16,-4 3 0 0,3 0 0 0,0 0 10 16,1 0-10-16,3 0 8 0,-4 4-8 0,1-4 11 0,-1-3-3 15,8 6-8-15,-5-3 12 0,1 0-1 0,0 4-1 0,0-4 0 16,7-3 0-16,-3 6-10 0,-4-3 0 0,7-3 9 0,-7 7-9 16,7-7 0-16,-7 6 0 0,7-6 0 15,-4 9 8-15,1-3-8 0,-1 1 0 0,1-1 0 16,-1 3 0-16,0 1 0 0,4-7 0 15,-3 10 0-15,-1-4 0 0,4-3 0 0,-3 4 0 16,3-1 0-16,0 0 0 0,-4 1 0 0,4-1 0 0,0-3 0 16,-3 4 0-16,3-1 0 0,-4-2 0 0,4 2 0 0,0 0 0 15,0 1 0-15,0-4 0 0,0 7 0 0,0-4 0 16,4 0 0-16,-4 1 0 0,0-4 0 0,3 7 0 16,-3-1 0-16,4-2 0 0,-4 2 0 0,3 1 0 15,1-4 28-15,-1 4 5 0,1-1 1 0,3 1 0 16,-3-1-23-16,-1 1-11 0,4-4 10 0,4 4-10 15,-8-1 11-15,4-2-11 0,0-1 12 0,4 1-12 16,-4-4 12-16,0 3-12 0,4 1 12 0,-1-4-12 16,1 0 18-16,3-3-3 0,-4-3-1 0,5 7 0 15,2-4-14-15,-6-3 0 0,3 0 0 0,-3 0 0 16,-1 0 24-16,4-3 4 0,0-4 2 0,-3 7 0 16,3-6-48-16,-3 3-10 0,3 0-1 15,-4-7-1-15,-3 10 30 0,4-6 0 0,-4 0 0 0,-7 6 0 16,7-6 0-16,-3-1 0 0,-4 7 0 0,0 0 0 15,3 0-160-15,-3 0-25 0,0 0-6 0</inkml:trace>
  <inkml:trace contextRef="#ctx0" brushRef="#br0" timeOffset="-93506.465">3475 12031 1074 0,'0'0'30'0,"0"0"8"0,0 0-30 0,0 0-8 0,0 0 0 16,0 6 0-16,0-6 71 0,0 9 13 0,0-9 2 0,-4 3 1 15,4-3-37-15,0 10-7 0,-3-1-2 0,3-9 0 16,-4 7-3-16,4-1-1 16,0-6 0-16,-3 9 0 0,-1-3-8 0,1 7-1 0,3-7-1 0,-4 4 0 15,1-4-36-15,3 7-7 0,-4-4-2 0,4 3 0 16,0-2 29-16,0-1 5 0,0-2 2 0,0 2 0 16,0 0-18-16,0-2 0 0,0 2 0 0,0 0 0 15,0-5 0-15,0 8 0 0,0-6 0 0,4 4 0 16,-4-4 0-16,3 0 0 0,1 1 0 0,-4 2 0 15,3 0 0-15,1-2 0 0,-1 2 0 0,1-3 0 16,-1 1 35-16,1 2 3 0,3-3 1 0,-4 4 0 16,5-1-22-16,-1-3-4 0,0 1-1 0,3-7 0 15,-3 9 1-15,4-6 0 0,-4 7 0 0,0-7 0 16,0 3-13-16,4-3 0 0,-1-3 0 0,1 10 0 16,-4-10 0-16,3 3 0 0,1-3 0 0,-4 0 0 15,4 0 0-15,-1 0 0 0,-3 0 0 0,4 0 0 16,-4 0 0-16,0-3 0 0,4-1 0 0,-4-2 0 15,3 3 0-15,1-3 0 0,-1 0 0 0,1-1 0 16,0 1 0-16,-1-3 0 0,4-1 0 0,-3 1 0 16,-1-1 0-16,-3 1 0 0,4-4 0 0,0 4 0 15,-1-4 0-15,-3 4 0 0,0 0 0 0,0-4 0 16,0 7 0-16,-3-7 0 0,3-2 0 0,0 8 0 0,-3-2 0 16,6-4 0-16,-6 4 0 0,-1-4 0 0,1 4-14 0,-1 0-6 15,-3-1 0-15,4 1-1 16,-1 3-18-16,-3-7-3 0,4 7-1 0,-4-1 0 0,3 1 35 0,-3 3 8 15,0 3 0-15,0-6 0 0,0 6 0 0,0 0 0 0,0-7 0 0,0 7 0 16,0 0 28-16,0 0 7 0,0 0 1 0,0 0 1 16,0 0-18-16,0 0-4 0,0 0-1 0,0 0 0 15,0 0-2-15,0 0 0 0,0 0 0 0,0 0 0 16,0 0-12-16,0 0 0 0,0 0 0 16,0 0 0-16,0 0 0 0,0 0 0 0,0 0 0 0,0 0 0 15,0 0 0-15,0 0 0 0,0 0 0 0,0 0 0 16,0 10 15-16,-3-4-3 0,3 4-1 0,0-1 0 15,0 0-11-15,0 1-16 0,0-1 4 0,0 4 1 16,0-1 11-16,3 1 0 0,-3 2 0 0,0-2 0 16,0 0 0-16,0 9 0 0,0-10 0 0,0 10 0 15,4-3 0-15,-4 0 0 0,3-1 0 0,1-2 0 16,-1 6 0-16,1-3 0 0,0 0 0 0,-1 0 0 16,1-4 0-16,-1-2 0 0,1 6 0 0,-1-7 0 15,4 4 0-15,-3-7 0 0,3 4 0 0,-4-4 0 16,1 1 0-16,-1-4 0 0,1 0 0 0,-4-3 0 15,0-3 16-15,3 3 6 0,-3-3 1 0,4 7 0 16,-4-7-57-16,7 3-11 0,-7-3-3 0</inkml:trace>
  <inkml:trace contextRef="#ctx0" brushRef="#br0" timeOffset="-92710.722">4293 12125 851 0,'0'0'36'15,"0"0"-36"1,0 0 109-16,0 0 15 0,0 0 4 0,0 0 0 15,0 0-103-15,0 0-25 0,0 0 0 0,0 6 0 0,0-6 56 0,-3 9 7 0,3-5 1 0,0 5 0 16,-4-3 0-16,4 4 0 0,0-1 0 0,0 0 0 16,0 1-52-16,0-1-12 0,0 1 0 0,-3-1 0 31,3 0 28-31,0 4 4 0,0 0 0 0,0-1 0 0,0 7-22 0,0-7-10 0,0 4 10 16,0-3-10-16,0 5 9 0,0-5-9 15,3 3 8-15,-3-4-8 0,0 4 8 0,0-4-8 16,0 1 0-16,0-7 8 0,0 7 1 0,0-4 0 15,0 1 0-15,0-7 0 0,0 6 3 0,0-9 0 0,0 0 0 16,0 0 0-16,0 0 0 0,0 0 0 0,0 0 0 16,0 0 0-16,0 0-12 0,0 0 12 0,0 0-12 0,0 0 12 15,0 0 5-15,0 0 2 0,0 0 0 16,0 0 0-16,0 0 5 0,0 0 0 0,0 0 1 0,0 0 0 16,0 0-25-16,0 0 0 15,0 0 8-15,0 0-8 0,0 0 0 0,0 0 0 0,0 0 0 16,-7-9 0-16,4 6 32 0,-1-7 4 0,4 7 0 0,-3-6 1 15,-1-1-17-15,4 4-4 0,-7-7-1 0,7 1 0 16,0 3-3-16,-4-10 0 0,4 6 0 0,0 4 0 16,0-4-12-16,0-2 0 0,4 2 0 0,-4 0 0 15,7-5 15-15,-3 5 0 0,-1 1 0 0,4-4 0 16,-3 3-15-16,3-2 0 0,-4-1 0 0,4 3 0 16,4-2 0-16,-4 2 0 0,7-2-10 0,-3 2 10 15,3 7-9-15,0-7 9 0,0 4-10 0,4-1 10 16,-4 1-10-16,-4 6 10 0,4 0-10 0,4 0 10 15,-4 3 0-15,0 0 0 0,0 0 0 0,4 6 0 16,-7-3 0-16,-1 3 0 0,-3 0 0 0,4 1 0 16,-4 2 0-16,0-3 0 0,0 4 0 0,-3-1 0 15,3-2-57-15,-4 2-6 0,1-6-1 16,-1 3 0-16,-3-6-51 0,4 7-10 0,-4-7-3 0</inkml:trace>
  <inkml:trace contextRef="#ctx0" brushRef="#br0" timeOffset="-92006.119">4748 12297 1094 0,'0'0'46'0,"0"0"-37"16,0 0 44-16,0 0 9 0,0 0 2 0,0 0 0 16,7-3 0-16,-3 3 0 0,7 0 0 0,-4 0 0 15,0 0 0-15,0-3 0 0,-4 3 0 0,4 0 0 16,0 0-53-16,0-6-11 0,0 6 0 0,4 0 0 16,-4 0 0-16,4 0 0 0,-4-4 0 0,3 1 0 15,1-3 33-15,-4 6 3 0,7 0 1 0,-3-3 0 16,-4 0-9-16,0 3-3 0,0-3 0 0,0 0 0 15,3-1-3-15,-2 1-1 0,-1 0 0 0,0-3 0 16,-4 0-32-16,4 6-6 0,0-4-2 0,-3 1 0 16,-1-3 31-16,1 3 5 0,-1-3 2 0,-3 6 0 15,0-4-31-15,4-2-5 0,-4 0-2 0,0-3 0 16,0 5 19-16,0-5 0 0,0 6 0 0,0 3 0 16,-4-6 0-16,4-1 0 0,0 1 0 0,-3 3 0 0,3 3 0 0,-4-9 0 15,1 9 0-15,3 0 0 0,-7-7 0 0,3 1 0 16,-3 6 0-16,0-3 0 0,0 0 0 0,4 3 0 15,-8-3 0-15,4-1 0 0,0 1 0 0,0 3 0 0,0-3 0 16,3 3 0-16,-3-3 28 0,0 3 8 0,0 0 3 16,-4 0 0-16,4 0-30 0,4 3-9 0,3-3 0 15,-11 0 0-15,8 3 0 0,3-3 0 0,-7 3 0 0,0 4 0 16,0-4 0-16,3 0 0 0,1 10 0 16,-5-7 0-16,5 3 0 0,-1 1-9 0,1-1 9 0,-1 0 0 15,1 4 0-15,-1-4 0 0,1 4 0 16,-1-4 0-16,1 4 0 0,3-1 0 0,-4 1 0 0,1-1 0 15,-1 1 0-15,1 3 0 0,-1-7 0 0,1 4 8 16,3 5-8-16,-8-5 9 0,8 3-9 0,-3-4 10 16,3 4-2-16,3 0 0 0,-3-4 0 0,8 4 0 15,-8-7 4-15,3 4 0 0,1-1 0 0,-1 4 0 16,1-3-12-16,-1-7 0 0,1 6 0 0,3-2 0 16,0-1 28-16,0-6 3 0,0 10 1 0,4-7 0 15,-1-3-16-15,1 0-4 0,3 4 0 0,-4-4 0 16,8-3-2-16,-7 0-1 0,3 0 0 0,-4 0 0 15,1 0-9-15,3-3 0 0,-3-4 0 0,-4 7 0 16,3-6-89-16,-3 0-23 0,0 3-5 0</inkml:trace>
  <inkml:trace contextRef="#ctx0" brushRef="#br0" timeOffset="-91181.032">5239 12103 1337 0,'0'0'56'0,"0"0"-44"16,0 0 41-16,0 0 9 0,0 0 2 0,0 0 0 15,-4 6 0-15,4-6 0 0,-3 6 0 0,3-6 0 16,-4 10-52-16,1-4-12 0,-1 0 0 0,4 1 0 16,-3 2 44-16,3 0 5 0,-4 1 2 0,4-4 0 15,-3 7-31-15,-1-1-5 0,0 1-2 0,1-4 0 16,-1 0-13-16,1 4 0 0,3 0 0 0,-4-1 0 16,1 1 30-16,3-1 3 0,-4 1 1 0,4-4 0 15,0 4-23-15,0-1-11 0,0-2 10 0,4 2-10 16,-4 1 10-16,3-4-10 0,4 1 10 0,-3-1-10 15,3-3 12-15,-3 4-3 0,3-1-1 0,0-3 0 16,0 1 0-16,0-1-8 0,0 3 12 0,0-3-4 16,3-2 2-16,1-1 0 0,-4 3 0 0,4-6 0 15,-8 3-10-15,4-3 0 0,4 0 0 0,-1 0 0 16,1-3 0-16,0 3 0 0,-1-6 8 0,4 3-8 16,0-1 0-16,1-2 0 0,-1 3 0 0,-7-3 0 0,7 0 0 15,-4-4-9-15,1 1 9 0,0 6-13 0,-1-7 24 16,1 1 5-16,-1-4 0 0,1 1 1 0,3 5-28 0,-3-2-5 15,-4-4-2-15,0 1 0 0,0-1 7 0,0 1 2 16,0 2 0-16,0-2 0 0,0 2 9 0,0-2 0 16,-3 3 0-16,-1-1 0 0,1-2 0 0,-1-1 0 0,1 4 0 15,-4-1 0-15,0 1 0 0,3-4 0 16,-3 1-11-16,0 2 11 0,4 1-8 16,-4 0 8-16,0-4 0 0,-4 10-9 0,4 0 9 15,0-4 0-15,-3 1 0 0,3 6-8 0,0 0 8 0,0 0 0 16,0-3 0-16,0 3 0 0,0 0 0 0,0 0 12 0,0 0 0 0,0 0-1 15,0 0-2-15,0 0 0 0,0 0 0 0,0 0 0 16,0 0-9-16,0 0 0 0,0 0 0 0,0 0 0 16,0 0 0-16,0 0 0 0,0 0 0 0,0 0 0 15,0 0 0-15,0 0 0 0,0 0 0 0,0 0 0 16,0 9 0-16,3-2 0 0,-3-1 0 0,0 7 0 16,4-4 0-16,-4 0 0 0,0 4 0 0,0-4 0 15,3 4 0-15,-3-4 0 0,4 4 0 0,-4-1 0 16,3 1 0-16,1-1 0 0,-4 1 0 0,3 3 0 15,1-1 24-15,-1 1 2 0,4 0 1 0,-3 2 0 16,0-2-27-16,-1-3 0 0,4 6 0 0,-3-7 0 16,-4 1-16-16,3-4-9 0,1 4-2 15,-4-4 0-15,3-3 27 0,1 0 0 0,-1 1 0 0,1-1 0 16,-1-3 0-16,-3-3 0 0,4 3 0 0,3-3 0 16,-7 0-12-16,0 0 2 0,3 7 1 0,4-4 0 15,-3-3-139-15,3-3-28 0,0-4-6 0</inkml:trace>
  <inkml:trace contextRef="#ctx0" brushRef="#br0" timeOffset="-90324.978">6329 12169 969 0,'0'0'40'0,"0"0"-32"16,-4-7 93-16,4 7 19 0,-7-6 3 0,0 3 1 15,4-6-19-15,-4 9-3 0,3-7-1 0,-3 1 0 16,3 3-53-16,1 0-12 0,-1-4-1 0,-3 4-1 15,0 0-3-15,0 0-1 0,0-3 0 0,-3-1 0 16,3 7 13-16,0-3 2 0,-1 0 1 0,1-3 0 16,-3 3-26-16,3 0-6 0,-4 0-1 0,1-1 0 15,3 1-13-15,0 0 11 0,-4 3-11 0,-3-3 10 16,0 0-10-16,7 3 0 0,-4 0 0 0,0 0 0 16,4 0 0-16,-3 0 0 0,-1 0 0 0,4 3 0 15,-3 0 0-15,3-3 0 0,3 3 0 0,-7 0 0 16,1 1 0-16,3 2 0 0,0-3 0 0,0 3 0 0,3-3 0 0,-3 0 0 15,7-3 0-15,-3 7 0 0,3-7 0 0,-7 9 0 16,3-3 0-16,0 1 0 0,1-1 0 0,3-6 0 16,0 9 0-16,-4-5 0 0,4 8 0 0,0-3 0 0,0-2 0 15,4-1 0-15,-4 3 53 0,3-5 9 0,-3 5 2 0,4 0 0 16,0-2-52-16,-1-1-12 16,4-3 0-16,-3 3 0 0,3 1 0 0,0-1 0 0,-4 0 0 0,4 0 0 15,4-2 0-15,-4 2-18 0,0 0 4 0,-3 0 1 16,3-3 13-16,0 1 0 15,3 2 0-15,-3-3 0 0,0 3 0 0,0-3 0 0,0 1 0 16,1-1 0-16,-1 0 0 0,3 3 0 0,-3-6 0 0,0 10 0 16,4-7 0-16,-1-3 0 0,1 6 0 0,-7 0 0 15,3-3 0-15,0 0 0 0,0 1 0 0,0-1 0 16,0 3 0-16,0-3 16 0,0-3-3 0,0 6-1 16,-3-2-12-16,3-1-16 0,0-3 3 0,-4 9 1 15,4-6 12-15,-3 4 15 0,3-1-3 0,-4 0-1 16,8-3-11-16,-8 10 0 0,1-7-12 0,-1 0 12 15,1 4 0-15,0-4 0 0,-1 0 12 0,-3 0-4 16,4 1-27-16,-4 2-5 0,0-6-2 0,3 7 0 16,-3-4 26-16,0-6-10 0,0 0 10 0,-3 6 0 15,-1 1 0-15,4-7 0 0,-3 6 0 0,-1 0 0 16,0-3 0-16,1 0 0 0,-4 4 0 0,-4-1 0 16,1-3 8-16,3 0-8 0,-4 0 11 0,1-3-11 0,-1 0 23 15,-3 0-3-15,3 0 0 0,1 0 0 16,-1 0-20-16,4 0-13 0,-4 0 1 0,-3 0 1 15,7 0 11-15,-3 0 16 0,3 0-4 0,0 0-1 0,0-3-11 16,-1 0 0-16,1 3 0 0,0-3 0 0,0 0 0 0,4 0 0 0,-4-4 0 16,0 7 0-1,0-3 0-15,3-6 0 0,-3 9 0 0,3-6 0 16,-3-1-49-16,4 4-12 0,-4-3-3 0,0 0 0 16,3-1-153-16,1-5-31 0</inkml:trace>
  <inkml:trace contextRef="#ctx0" brushRef="#br0" timeOffset="-89513.108">6463 12234 1652 0,'0'0'34'0,"0"0"9"0,0 0-35 16,0 0-8-16,0 0 0 0,0 0 0 16,0 0 31-16,0 0 4 0,0 0 1 0,0 0 0 0,0 0 0 0,0 0 0 0,0 0 0 0,0 0 0 15,0 0 16-15,0 0 3 0,0 0 1 0,0 0 0 16,0 0-39-16,0 0-7 0,0 0-2 0,0 0 0 15,0 0 0-15,7 4 0 0,0-4 0 0,0 0 0 16,0 0 0-16,0 0 0 0,0 0 0 0,0 0 0 16,4 0-8-16,-1-4 0 0,-2 4 0 0,-1 0 0 15,3-3 8-15,4 3-8 16,-3-6 12-16,3 6-4 0,-3-3-8 0,-1 0 0 16,4 0 0-16,-3-1 8 0,3-2-8 0,-3 0 0 0,-1 3 0 0,1-3 8 15,-1 2-8-15,1-5 0 0,-4 6 0 16,0-3-11-16,0-1 11 0,0 1 9 0,0 0-1 0,-3 0-8 15,3-1 9-15,-4 1-9 0,1 0 0 0,-1-1 9 16,4 1-9-16,-7 3 0 0,4-10 9 0,-4 13-9 16,0-6 0-16,0-3 0 0,0 3 0 0,0-1-8 15,0 1 8-15,-4 0-8 0,-3-1 8 0,4 1-8 16,-1 0 8-16,1 0-10 0,-1-1 10 0,-3 4-10 16,0 0 10-16,0 0-8 0,0 0 8 0,0 0-8 15,0-4 8-15,-4 7 0 0,1 0 0 0,-1 0-8 16,4 0 8-16,-4 0 0 0,4 0 0 0,-3 0-8 15,-1 7 8-15,4-4 0 0,0 0-9 0,-3 3 9 16,2-3 0-16,1 4 0 0,0-1 0 0,0 0 0 16,4 0-38-16,-4 4 0 0,3-4 0 0,1 4 0 15,-4-4 58-15,3 3 11 0,1-3 2 0,-4 7 1 16,3-4-26-16,4 1-8 0,0-1 0 0,-4-2 0 16,4 8 0-16,-3-5 10 0,3-1-10 0,0 4 8 15,-4-4-8-15,4 0 8 0,0 1-8 0,0-4 8 16,0 7 0-16,4-1 0 0,-4-2 0 0,0-1 0 15,3 3-8-15,-3-2 0 0,4 2 0 0,-4 1 0 0,0-4 28 0,0 4 3 16,4-4 1-16,-1 1 0 16,1-1-32-16,-1 4 0 0,4-4 0 0,-3 1 0 0,3-4 42 0,0 3 2 15,3 1 1-15,-3-7 0 0,4 3-36 16,0 0-9-16,-1-6 0 0,1 7 0 0,6-7 0 0,-10 3 0 16,4-3 0-16,3 3 0 0,-3-3 0 0,-1 0 0 0,1 0 0 15,-1-3 0-15,1 0 0 0,0 3 0 0,-1-7 0 0,4 4 0 16,-7 0 0-16,0-3 0 0,1 6 0 0,-1-7 0 15,0 1-64 1,0 3-16-16,-4 0-2 0</inkml:trace>
  <inkml:trace contextRef="#ctx0" brushRef="#br0" timeOffset="-88603.139">7377 12144 1516 0,'0'0'32'0,"0"0"6"0,0 0-30 16,0 0-8-16,0 0 0 0,0 0 0 0,0 0 44 0,0 0 8 0,0 0 2 0,0 0 0 16,-4-7-9-16,4 7-1 0,-7-6-1 0,7 6 0 15,-4-3-20-15,1 0-4 0,3 3-1 0,-4-7 0 16,1 1 24-16,3 6 5 0,-4-3 1 0,1-3 0 15,-4-1-28-15,0 4-6 0,3 0-1 0,-3-3 0 16,0 3-4-16,0 0-1 0,0-4 0 0,-4 4 0 16,4 0 0-16,4 0 0 0,-11-3 0 0,3-1 0 15,4 7 0-15,-4-3-8 0,4-6 12 0,0 9-4 16,-3-3 17-16,3 0 3 0,-4-1 1 0,4 1 0 16,-3 0-29-16,2 3 0 0,1 0 0 0,0 0 0 15,-3 0 12-15,-1 0-3 0,4 0-1 0,-3 3 0 16,2 0-8-16,-2 1-11 0,3-1 3 0,0 0 0 15,3 6 8-15,4-9 0 0,-7 3 0 0,4 7 0 16,3-4 0-16,-4 0 11 0,1 4-3 0,3-7 0 16,-4 9-8-16,4-5 0 0,0 2 0 0,0 1 0 15,0-1 0-15,0 0 0 0,0 1 0 0,0-1 0 16,0 1 0-16,4-1 0 0,-4 0 0 0,0-5 0 16,3 8 0-16,-3-6 8 0,0 1-8 0,4 2 8 15,-4-3-8-15,3 1 0 0,1-1 0 0,-1 0 0 16,4 0 17-16,-3-2 2 0,3 2 0 0,-4 0 0 15,4 0-7-15,4-3-2 0,-4 1 0 0,0 2 0 16,4-3 10-16,-1 0 3 0,-3 0 0 0,0-3 0 0,4 3-23 16,-4-3 0-16,4 4 0 0,-4-1 0 15,3-3 0-15,1 3 0 0,-1-3 0 0,-2 3 0 0,2 0 0 16,-3-3 0-16,4 6 0 0,-1-2 0 0,-3-1 0 16,0-3 0-16,1 9 0 0,2-6 0 0,-3 3 0 0,0 1 0 15,-3-1 0-15,3-3 0 16,0 10-21-16,-4-7-9 0,1 0-2 0,-1 4 0 0,1-1 32 0,-1 0 13 15,1-2-1-15,-4 5 0 0,4-2-12 0,-4 2 0 0,3-2 0 0,-3 2 0 16,0-2 0-16,-3-1 0 0,3-3 0 0,-4 7 0 16,4-4 0-16,-4-6 0 0,1 10 0 0,-1-7 0 15,-3-3 0-15,4 7 0 0,-4-7 0 0,0 3 0 16,0-3 0-16,-4 0-8 0,4-3-1 0,-4 7 0 16,1-4 9-16,3-3 9 0,-7 0-1 0,0 0-8 15,3 0 8-15,0 0-8 0,1-3 0 0,-4 3 0 16,3-7 0-16,4 7 0 0,-3 0 0 0,2 0 0 15,1 0 0-15,4-3 0 0,-4 0 0 0,-4 3 0 16,11 0 0-16,0 0 0 0,-7-6 0 0,7 6 0 16,0 0 0-16,-7 0 0 0,7 0-12 0,0 0 3 15,-3-6-109-15,3 6-22 0,-4-7-4 0</inkml:trace>
  <inkml:trace contextRef="#ctx0" brushRef="#br0" timeOffset="-88087.274">7581 12532 1577 0,'0'0'66'16,"0"0"-53"-1,0 0 93-15,0 0 18 0,0 0 4 0,0 0 1 16,0 0-12-16,0 0-2 0,0 0-1 0,4 7 0 16,-4-7-29-16,3 6-5 0,-3-6-2 0,4 6 0 15,-4-6-62-15,0 3-16 0,0 7 0 0,0-10 0 16,0 9 0-16,0-9 0 0,3 6 0 0,-3-6 0 15,0 7 0-15,0-7 0 0,0 0 0 0,0 6 0 16,0-6 0-16,0 0 0 0,0 0 0 0,0 0 0 16,0 0 0-16,0 0 0 0,0 0 0 0,0 0 0 0,0 0 0 0,0 0 0 15,0 0 0-15,0 0 0 16,0 0-202-16,0 0-43 0</inkml:trace>
  <inkml:trace contextRef="#ctx0" brushRef="#br0" timeOffset="-59786.392">1958 11316 836 0,'0'0'24'0,"0"0"4"0,0 0-28 0,0 0 0 0,0 0 0 0,0 0 0 16,0 0 63-16,0 0 6 0,-4 3 2 0,4-3 0 15,0 0-63-15,0 0-8 0,0 0-9 0,0 0 9 16,0 0 44-16,0 0 16 0,0 0 3 0,0 0 1 16,0 0-52-16,0 0-12 0,4 6 0 0,-4-6 0 15,7 3 47-15,-7-3 6 0,4 0 2 0,-1 3 0 16,4-3 0-16,0-3 0 0,-3 0 0 0,3-3 0 16,3 3-30-16,-6-4-5 0,3 1-2 0,0 0 0 15,0 0 17-15,0-1 3 0,4 4 1 0,-4-6 0 16,0 6 40-16,3-10 8 0,-3 1 1 0,4-1 1 15,0-3-101-15,-1 4-21 0,1-4-4 0,-1-3-1 16,1 0 51-16,-1 1 11 0,1-4 1 0,0-3 1 16,-8 0-2-16,8-1 0 0,-1-5 0 0,1 3 0 0,-4 3-4 15,4-3-2-15,-4 2 0 0,0 8 0 16,0-1-6-16,3-3-2 0,-3 6 0 0,4-6 0 0,-4 3-10 0,0-6 12 16,4 0-12-16,-1-9 12 0,4-1 1 0,-3 10 1 15,3-9 0-15,0 12 0 16,-3-6-14-16,3 6 9 0,-4 0-9 0,1 0 8 0,-4 3 5 15,0 3 1-15,0 0 0 0,-3 4 0 0,3 3-22 0,-4 2-5 16,1-2-1-16,-4 3 0 0,0 6 14 0,0 0 0 0,0 0 0 16,0 0 0-16,0 0 0 0,0 0 0 0,0 0 0 0,0 0 0 15,3 0 9-15,-3 0 5 0,4-4 1 0,-1 1 0 16,1-3-24-16,3 6-5 0,0 0-1 0,-3 0 0 16,-1-3 15-16,1 3 0 0,3-9 0 0,-4 9 0 15,1 0 0-15,-4 0 0 0,0-4 0 0,0 4 0 16,0 0 0-16,10 0 0 0,-3 4 0 0,-7-4 0 15,7 9 0-15,-7-9 0 0,0 0 0 0,4 3 0 16,-1 6 0-16,1 1 0 0,3-4 0 0,-3 4 0 16,-1 2 0-16,1 1 0 0,-1 2 0 0,1-2 0 15,-1-1 0-15,1 1 0 0,-1-1 0 0,1 1 0 16,-1 0 0-16,1-1 0 0,-1 1 0 0,1-1 0 16,-1 7 0-16,-3-6 0 0,4 2 0 0,0-2 0 15,-1-1 11-15,1-2 5 0,-1 9 0 0,1-7 1 16,-1 1-17-16,1-4 0 0,-4 4 0 0,3-1 0 15,4-2-10-15,-7 2-6 0,4-6 0 0,-1 7-1 16,1-1 27-16,-4-2 6 0,3 2 0 0,1 1 1 16,-1-1-17-16,1-2 0 0,-1 2 0 0,1 1 0 15,0 0 0-15,-1-4 0 0,-3 10 0 0,4-13 0 16,-4 7 8-16,3-7-8 0,-3-6 0 0,0 0 0 0,0 0 10 16,0 0-10-16,4 3 8 0,-4-3-8 0,0 0 37 0,3 6 3 15,-3-6 0-15,0 0 0 0,0 0-50 0,7-3-10 16,-3-3-1-16,3-4-1 0,-4 1 35 0,1-4 7 15,-1 1 2-15,1 6 0 0,-1-4-30 0,4 1-7 16,-3-1-1-16,0 4 0 0,3-3 16 0,0 2 0 0,-4 4 0 16,8-6 0-16,-8-4 0 0,4 1 0 15,-3-4 0-15,3-3 0 0,-4 4 0 0,1-4 0 0,3 0 0 16,-7 0 0-16,7-3 15 0,-3 10-1 16,-1-1 0-16,4 1 0 0,-3-4-22 0,-1-3-5 15,1 3-1-15,-1 4 0 0,-3-4 14 0,4 4 0 0,-1-1 0 0,-3 1 0 16,4 2 0-16,-1-2 0 0,1-4 0 0,3 0 0 15,-3-3 8-15,-1 7 5 0,1-4 1 0,-1 1 0 16,-3 8-23-16,4-2-5 0,-4 0-1 0,0 2 0 16,0 7 24-16,7-6 5 0,-7 6 1 0,0 0 0 15,0 0-15-15,0 0 0 0,0 0 0 0,0 0 0 16,0 0 0-16,0 0 0 0,0 0 0 0,0 0 0 16,0 0 0-16,0 0 0 0,0 0 0 0,0 0 0 15,0 0 0-15,0 0 0 0,0 0 0 0,0 0 0 16,0 0 0-16,0 9 0 0,3-5 0 0,-3 5 0 15,0-9-19-15,-3 3-6 0,3-3-2 0,0 9 0 16,0 1 43-16,-7-1 9 0,7 4 2 0,0 6 0 16,-4-1-27-16,4-2 0 0,0 6 0 0,-3-3 0 15,3 0 0-15,0 0 0 0,0-4 0 0,-4 10 0 16,4-6-12-16,-3 3-7 0,3-6-1 0,-4 9-1 0,4-3 21 16,-3 0 0-16,-1-3 0 0,4 6 0 0,-4-7 17 15,4 1 2-15,4-3 0 0,-4 6 0 0,0 3-30 0,4 9-5 16,-1 1-2-16,-3-4 0 0,4-6 29 15,-1-3 5-15,1-3 2 0,-1-3 0 0,1 0-29 16,3 2-5-16,-4-2-2 0,1 0 0 0,-1-1 29 0,-3 1 5 16,4 0 2-16,-4-4 0 0,0 4-18 0,3-4-19 0,-3 1 4 0,4 0 1 15,-4-1 22-15,0 4 5 0,0-4 1 0,0-2 0 16,0 2-14-16,0 4 0 0,0-3 0 0,-4 2 0 16,4-2 0-16,0 6 0 15,0-1 0-15,0 1 0 0,0-3 0 0,0-4 0 0,0-2 0 0,0-1 0 16,0 1 0-16,0-4 0 0,0-6 0 0,0 0 0 15,0 0 0-15,0 0 0 0,0 0 10 0,0 0-2 16,0 0-8-16,0 0 0 0,0 0-8 0,0 0 8 16,0 0 0-16,0 0 0 0,0 0 0 0,0 0 0 15,0 0 0-15,0 0 0 0,0 0 0 0,0 0 0 16,0 0 0-16,0 0 0 0,0 0 0 0,0 0 0 16,0 0 0-16,-3 6 0 0,3-6 0 0,-4 6 0 15,4-6-20-15,0 0 0 0,0 0 1 0,0 0 0 16,-3 10-96-16,3-10-19 0,0 0-4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5-01T15:58:20.81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2752 5775 931 0,'3'22'39'0,"8"0"-31"15,-4 3-8-15,0 0 0 0,0 0 0 0,0 3 0 16,0 0 0-16,-3 1 0 0,3 2 0 0,3-6 0 16,-3 9 0-16,4-8 0 0,-1 8 0 0,-2-3 0 15,-1-2 0-15,0 5 0 0,-4 1 0 0,8-4 0 16,-8-3 0-16,1-3 0 0,3-3 0 0,-4 0 0 15,1-3 0-15,-4-3 0 0,3-1 0 0,1 4 0 16,-4-9 12-16,0 2 0 0,3-6 1 0,-3 4 0 16,0-10 3-16,0 0 1 0,0 0 0 0,0 0 0 15,0 0 28-15,-7-10 6 0,4-2 1 0,-4-4 0 16,0-3-29-16,0 1-6 0,-7-4-1 0,7-4 0 16,-4-2 5-16,0-3 1 0,1-4 0 0,-1 1 0 15,-3-4 22-15,4 4 5 0,-1-7 1 0,4 7 0 16,-4 2-2-16,-3-2 0 0,7-1 0 15,-3 4 0-15,2-1-14 0,1 4-3 0,0-3-1 0,4 6 0 16,-4 0-13-16,3 3-2 0,-3-3-1 0,4 3 0 16,3 9-2-16,0-2 0 0,0 2 0 0,3 4 0 15,1-4-12-15,-1 0 0 0,4 4-9 0,4-3 9 16,-1 2 0-16,1 1-9 0,3-4 9 0,4 10 0 16,-1 0 0-16,1 3 0 0,3 0 0 0,-3 0-8 15,3 6 0-15,4 4 0 0,-4-1 0 0,-3 4 0 16,3-1 8-16,0 4 0 0,-3-1 0 0,-4 1 0 15,7 6 0-15,-11-6-12 0,1 6 4 0,0 0 0 0,-1 0 8 16,-3 0 0-16,4-4 0 0,-4 4 8 16,-7-3-8-16,0 0-8 0,0-3 8 0,-4-1-12 0,-3 1 12 15,4 0 8-15,-4-1-8 0,-4-2 11 0,-3 3-3 0,3-7-8 0,-3 4 12 16,-7 2-4-16,3-5-8 0,-3-1-9 0,0 0 9 0,4-5-13 16,-5 5 13-1,-2-6 0-15,3 3 0 0,3-6 0 0,4 3-21 0,-4-6 1 0,11 3 1 16,-7-3 0-1,3 0-20-15,4 0-4 0,0-6-1 0</inkml:trace>
  <inkml:trace contextRef="#ctx0" brushRef="#br0" timeOffset="900.648">3337 5652 908 0,'0'0'38'15,"0"0"-30"-15,0 0 2 0,0 0 1 0,0 0 0 0,0 0 0 16,0 0-1-16,0-6 0 0,0 3 0 0,0 3 0 15,0 0 16-15,0 0 3 0,0 0 1 0,0 0 0 16,0 0-9-16,0 0-1 0,0 0-1 0,-7 0 0 16,0 3-19-16,7-3 0 0,-10 6 0 0,3 1 0 15,3-7 12-15,0 9 3 0,-3 0 0 0,4-2 0 16,-1 2 4-16,-3 1 1 0,4-1 0 0,-1-3 0 16,1 13-5-16,-1-3-1 0,-3 3 0 0,4-4 0 15,3 10-14-15,0-3 9 0,0 0-9 0,0 3 8 16,3 0-8-16,-3 0 0 0,7 4 0 0,-3-1-11 15,3-3-17-15,-7 3-3 0,3 0-1 0,-3 4 0 16,-3-4-34-16,3 0-7 0,-4 0-2 16,4-2 0-16,4-1 41 0,-4-7 8 0,7-2 2 0,-4 3 0 15,4-6 34-15,0 2 7 0,-3-2 2 0,7-1 0 0,3-2 41 16,0-4 8-16,3 0 1 0,5-6 1 0,-1 6-34 16,0-6-6-16,-3-6-2 0,3 6 0 0,0-3-9 0,-3-3-3 15,6-7 0-15,-6 7 0 0,-4-3 36 0,4-4 6 16,-4-6 2-16,-4 7 0 15,1-7 0-15,0-3 0 0,-4 0 0 0,0 0 0 0,0 0-23 0,-4 3-4 16,1-9-1-16,-4 6 0 16,0-3-8-16,0 3-1 0,0-3-1 0,-4 9 0 0,1-6 6 15,-4 0 2-15,0 0 0 0,3 7 0 0,1-1-30 16,-1 0 0-16,0 4 0 0,1-1 0 0,-1 4 0 0,1-4 0 16,-1 7 0-16,1-3 0 0,-1-1 0 0,-3 10 0 15,7 0 0-15,0 0 0 16,0 0-11-16,0 0-8 0,0 0-1 0,-7 0-1 0,0 7 9 0,0-1 3 15,0 6 0-15,0-2 0 0,3 2 9 0,4 1 0 0,-3 6-9 16,3-1 9-16,-4 4 0 0,4 0 0 0,0 0-9 0,4 3 9 16,-1-3 0-16,1 3 0 0,3-6 0 0,0 3 0 15,4-3 0-15,-4 9 0 0,3-9 0 0,1 3 0 16,3-3 0-16,-3 0 0 0,6-7 0 0,-3 4 0 16,0 0 9-16,1-4-9 0,-1 1 8 0,0-4-8 15,0 0 0-15,4-5 0 0,-1-4 0 0,-3 0 0 16,0-4-17-16,-3 4-9 15,3-6-2-15,0 3 0 0,0-6-31 0,-3-4-6 0,3 4-2 16,0-4 0-16,0-3-142 0,-3 4-29 0</inkml:trace>
  <inkml:trace contextRef="#ctx0" brushRef="#br0" timeOffset="1495.115">3852 5953 843 0,'0'0'17'0,"0"0"5"0,0 0-22 0,0 0 0 0,0 0 0 0,0 0 0 16,0 0 0-16,0 0 8 0,0 0-8 0,0 0 0 15,0 0 42-15,0 0 4 0,0 0 1 0,0 0 0 16,0 0 13-16,0 0 4 0,0 0 0 0,0 0 0 16,0 0-23-16,0 0-4 0,0 0-1 0,0 0 0 15,0 0-28-15,0 7-8 0,4 2 0 0,-1 1 0 0,4-1 0 16,1 0 0-16,-1 4 0 0,3-4 0 0,1 7 0 15,-4-3 0-15,0 2 0 0,0 1 0 16,0-4 0-16,4 1 0 0,-8-4 0 0,4 1 0 16,0 2 0-16,0-5 0 0,0 8 0 0,-3-2 0 0,-1-7 0 15,-3 3 0-15,4-5 0 0,-4 5 0 0,0-9 0 0,0 0 0 16,0 0 0-16,0 0 0 0,0 0 8 0,0 0 0 16,0 0 0-16,0 0 0 15,-4 0-8-15,-3-9 8 0,0 5-8 0,0-5 8 0,-3 6-8 0,3-6 0 16,-1-4 0-16,1-3 0 0,0-3 0 0,0-2 0 15,0 2 0-15,-3-9 0 16,-1 6 8-16,4-4 0 0,0 1 0 0,3 0 0 16,-3 3-8-16,4 0 0 0,3 4 8 0,-4-1-8 0,4-3 15 15,0 9-2-15,0-9 0 0,0 10 0 0,0-1-13 16,0 4 0-16,4-4 0 0,-4 7 0 0,3 0 0 16,1 3 0-16,3-1 0 0,-3-2 0 0,3 6-8 15,3 6-2-15,1-6 0 0,-4 4 0 0,3-1 10 0,-3 6-12 16,4-6 12-16,0 7-12 15,-1-1-21-15,4 1-5 0,-3-4-1 0</inkml:trace>
  <inkml:trace contextRef="#ctx0" brushRef="#br0" timeOffset="2260.71">4459 5812 877 0,'0'0'18'0,"0"0"5"0,0 0-23 0,0 0 0 0,0-6 0 0,0 6 0 15,0 0 0-15,0 0 9 0,0 0-9 0,0 0 0 16,0 0 11-16,4-6-11 0,-4 6 10 0,0 0-10 15,-4-6 18-15,4 6-2 0,-3-7-1 0,3 7 0 16,-4-3 9-16,4 3 3 0,-11-3 0 0,4 0 0 16,0 3-8-16,0 0-2 0,0 3 0 0,-3-3 0 15,-1 3-17-15,-3 0 10 0,3 4-10 0,-3-1 8 16,4 3-8-16,-1-6 0 0,1 10 0 0,-1-4 0 16,4 1 0-16,0-1 0 0,3 4 0 0,-3-1 0 15,0 1 0-15,0-1 0 0,0-2 0 0,-4 2 0 0,8 4 0 16,-1-4 0-16,4 1 10 0,-3 3-10 0,3-4 24 0,3 1-3 15,-3-1 0-15,4 1 0 0,3-1-7 0,0-8-2 16,4 8 0-16,-4-6 0 0,3 1 36 0,1 2 6 16,3-3 2-16,0 1 0 0,4-1-13 0,-4-3-3 15,4 3 0-15,-1-3 0 0,1 4-26 0,-4-4-6 16,0 0 0-16,4 0-8 0,-4-3 0 0,0 0 0 0,0 0 0 16,4-3 0-16,-4 3 0 0,0-3 0 0,0 0 0 0,0-1 0 15,0 1 0-15,0 0 0 16,0 0 0-16,1-3 0 15,2 0-15-15,-6 2-9 0,-4 1-3 0,3-3 0 16,-3 0-39-16,0-1-8 0,1 1-2 0</inkml:trace>
  <inkml:trace contextRef="#ctx0" brushRef="#br0" timeOffset="2844.601">4900 5947 1011 0,'7'0'28'0,"0"0"8"15,-3 0-36-15,3 0 0 0,3 0 0 0,-3 0 0 16,0 0 0-16,1 0 0 0,2-6 0 0,-3 6-12 15,0-3 2-15,0 0 1 0,0-1 0 0,0-2 0 16,-3 0 9-16,3 0 0 0,0-1 0 0,-7-5 0 16,4 6 39-16,-4-4 9 0,3 1 3 0,-3-1 0 15,-3-2-25-15,3 6-5 0,-4-7-1 0,-3 4 0 16,3-1-9-16,-3 1-3 0,0 3 0 0,0-4 0 16,-3 7-22-16,3-3-5 0,0 3-1 0,-4-4 0 0,0 7 3 0,-3 0 0 15,4 7 0-15,-1-4 0 16,1 3 17-16,-8 0-10 0,7 4 10 0,1-7-8 0,-4 9 8 15,3 1 0-15,0-4 0 0,1 4-8 0,3-1 8 0,-4 4 0 16,8 0 0-16,-4-1 0 0,0 1 0 0,3 0 0 0,1-1 8 16,-5 1-8-16,5 0 20 0,3-1-1 0,0 4 0 15,3-6 0-15,5-1 4 0,-5 1 1 0,4-4 0 0,0 1 0 16,4-4 22-16,-1 7 5 0,4-4 1 0,1-3 0 16,-1 0-8-16,0 1 0 0,3-4-1 0,5 0 0 15,-8-3-18-15,0 6-3 0,0-6-1 0,4 3 0 16,-1-3-5-16,-3 0 0 0,4-3-1 0,0 3 0 15,-8-6-15-15,4 6 0 0,0-3 0 0,1-3 0 16,-1 2 0-16,-4-2 0 0,1 0 0 0,3-3 0 16,0 5 0-16,-3-5 0 0,-4 3 0 0,0-1 0 15,3 1 0-15,-3 0 11 0,0-3 0 0,-3 9 0 16,-1-7-22-16,-3 7-4 0,4-6-1 0,-4 6 0 16,0 0-44-16,0 0-10 0,0 0-2 0,0 0 0 15,0 0-128-15,0 0-27 0</inkml:trace>
  <inkml:trace contextRef="#ctx0" brushRef="#br0" timeOffset="4021.388">5930 5775 802 0,'0'0'22'0,"0"0"6"16,0 0-28-16,0 0 0 0,0 0 0 0,0 0 0 0,0 0 15 0,0 0-3 15,0 0-1-15,4 0 0 16,-4 0 24-16,0 0 5 0,3-3 0 0,-3 3 1 16,0 0 12-16,0 0 3 0,0 0 0 0,0-7 0 15,0 7-7-15,0-6-1 0,-3 0 0 0,-1-1 0 0,1 1-38 0,-4 6-10 16,0-3 0-16,3 0 0 15,-3 3-24-15,-7 3-6 0,7 0-2 0,-4 7 0 0,4-7 32 0,-3 9 0 0,3 1 0 0,-4-4 0 16,4 4 0-16,-4 6 0 0,4-7 0 16,-3 4 0-16,3-4-12 15,3 7 3-15,1-3 1 0,-1-4 0 0,0 4 8 16,4-3-8-16,-3 2 8 0,3-2-8 0,0-1 8 0,3 1 0 0,1-1 0 16,0 4 0-16,-1-3 0 0,4-7 0 0,0 7 8 0,4-1-8 15,3-3 11-15,0-2-3 0,4-1 0 0,-4 0 0 16,3 1 24-16,1-7 5 0,-4 6 1 0,4-6 0 15,-1 0-10-15,-2-6-1 16,2 6-1-16,-3-4 0 0,7 1-26 0,-10-3 0 0,0-3 0 0,3-1 0 16,-4 1 18-16,1-4-2 0,-4-2 0 0,0-1 0 15,0 0-16-15,-3 1 0 0,-1-4 0 0,-3 6 0 16,4-3 0-16,-4 1 0 0,0 2-8 0,-4-2 8 16,4 2-9-16,-3-3 9 0,-1 1-8 0,1-1 8 15,3 0 0-15,-4 10-8 0,0-3 8 0,1-1 0 16,3 7-8-16,0 3 8 0,0 0-8 0,0 0 8 15,0 0-12-15,0 0 4 0,-7 3 0 0,0 4 0 16,3-1-2-16,4 3 0 0,-3 1 0 0,3 2 0 16,0 1 10-16,0-1-13 0,0 4 5 0,0 0 8 15,3-1-9-15,-3 1 9 0,4 3 0 0,-1-4 0 16,1 11 0-16,-1-5 0 0,4 5 0 0,-3 2 0 16,0-3-8-16,3 3 8 0,-4-6 0 0,4 6 0 0,-3 0 0 15,3-2 0-15,0-1 0 0,0 3 0 16,3-3-8-16,-2 3-8 0,-5-3-2 0,4-3 0 15,0 3 18-15,0-3-10 0,4 3 10 0,-4-3-8 0,3 0 8 16,-3-6 0-16,4 0 0 0,-4 2 0 0,0-5 0 0,4-4 0 16,-4 4 0-16,7-1 0 0,-4 1 14 0,-6-4-2 0,7-2 0 15,-1-1 0 1,-3-6-1-16,4 6-1 0,-1-6 0 0,1 0 0 0,3-6 9 0,0 6 1 0,0-13 1 16,4 10 0-16,0-6-7 0,-1-1-2 0,1-2 0 15,-4-1 0-15,4 4-12 0,-4-4 11 0,0-2-11 16,0-1 10-16,-7 0 0 0,0 1 0 15,4-1 0-15,-8 0 0 0,4-2 11 0,-3 2 3 0,-4 0 0 0,0-6 0 16,-4 7-7-16,1-7-1 0,-1 3 0 0,1-6 0 16,-4 9-16-16,-4-3 0 0,4 0 8 0,0 4-8 15,-11 2 0-15,8 1-16 0,-4-1 4 0,-1 7 0 16,-6-4 12-16,4 4 0 0,-4 0 0 0,6 0 10 16,-9-1-10-16,3 7-14 0,3-6 3 0,-3 6 1 15,3 6 10-15,4-6 0 0,-4 3 0 0,4 1 0 16,4-4 0-16,-4 0 0 0,3 0 0 0,4 6 0 15,-4-6-26-15,11 0-3 16,0 0-1-16,0 0 0 0,0 0-48 0,0 0-10 0,0 0-1 0</inkml:trace>
  <inkml:trace contextRef="#ctx0" brushRef="#br0" timeOffset="4876.117">6378 5618 535 0,'0'0'11'0,"0"0"3"16,0 0-14-16,0 0 0 0,0 0 0 0,0 0 0 15,0 0 0-15,0 0 9 0,0 0-9 0,0 0 8 16,0 0 8-16,0 0 2 0,0 0 0 0,0 6 0 16,0-6 17-16,0 10 3 0,0-10 1 0,0 6 0 15,0-6 16-15,0 6 3 0,0 7 1 0,0-4 0 16,0 0-26-16,4 1-5 0,-4 6 0 0,3-4-1 0,4 4-14 0,0-1-2 15,0 4-1-15,-3 3 0 16,7-9 7-16,-4 9 2 0,3-10 0 0,4 10 0 0,-3-6 7 16,3-4 2-16,-3 4 0 0,3 0 0 0,-4-4 3 0,4 1 1 15,-3-4 0-15,-7 1 0 0,6-1-8 0,1-3-2 16,-1-2 0-16,-3-1 0 0,0 0-5 0,0 0-1 0,0-3 0 16,-3 0 0-16,-4 0 4 0,7-3 0 0,-3 0 0 0,-1 0 0 15,-3-4 0-15,0-2 0 0,0-1 0 16,-3-2 0-16,-1 2-10 0,4-2-2 0,-3-1 0 0,-1 1 0 15,0-4-8-15,1-3 0 16,3 7 0-16,-4-1 0 0,1-2 0 0,3 5 0 0,-4 1 0 0,4-4 0 16,-3 10 0-16,3 0 0 0,0 3 0 0,0 0 0 15,3-6 0-15,-3 6 0 0,0 0 0 0,0 0 0 16,7 0 0-16,-3 3-14 0,3 0 3 0,0 3 1 16,0 1 10-16,0-1-12 0,0 3 12 0,0 1-12 15,4-1 12-15,-4-3 0 0,-4 7 0 0,5-1 0 16,2-2 0-16,-3 2 8 0,0 1-8 0,4-4 11 15,-4 1-1-15,0 2 0 0,0-2 0 0,0 2 0 16,0-6 4-16,4 7 1 0,-4-7 0 0,0 4 0 16,3-4-2-16,-3 0 0 0,-3 0 0 0,3-6 0 15,-3 7-13-15,-4-7 9 0,7 3-9 0,0-3 8 16,0 3-8-16,-4-3 0 0,8 0 9 0,-4-3-9 16,0 3 0-16,-4-3 0 0,4-4 0 0,-3 4 0 15,3 0-23-15,-3-3 1 0,3 3 0 0,-4-3 0 16,4 2-6-16,-3-2 0 0,-1 3-1 0,4-3 0 15,-3-1-37-15,-1 4-7 0,1 0-2 0</inkml:trace>
  <inkml:trace contextRef="#ctx0" brushRef="#br0" timeOffset="5404.543">7045 5900 1170 0,'7'3'24'0,"4"0"6"0,-4-3-30 0,3 0 0 0,1 7 0 0,-4-7 0 16,0 3 0-16,0-3 0 0,-7 0 0 0,4-3 0 15,3-4 0-15,0 7 0 0,3-6 0 0,1 0 0 16,-4 0-14-16,-4-4-6 0,4 1 0 0,-3-1-1 15,3-2 45-15,-3-1 8 0,3 7 3 0,-4-10 0 16,1 4 18-16,-4-1 4 0,3 7 1 0,-3-10 0 16,0 10-45-16,0-3-13 0,-3-1 0 0,-1 4 8 15,1 0-24-15,-4-4-5 0,-4 7-1 0,0 0 0 16,4-3-2-16,-7 12 0 0,0-3 0 0,0 0 0 16,0 4 10-16,0-1 2 0,0 3 0 0,0 1 0 15,-4-1 12-15,7 4 0 0,-10-4 0 0,7-3-9 16,0 7 9-16,0-1 0 0,3 4 0 0,4 0 0 15,-3-4 0-15,3 1 0 0,3-1 0 0,1 1-8 0,-1 6 17 16,4-4 4-16,4-2 1 0,-1 6 0 16,4-4 47-16,4-2 10 0,-1-1 1 0,4 7 1 0,0-3-15 15,4-3-3-15,0 2-1 0,-1-2 0 0,1-1-30 16,3 1-5-16,0-4-2 0,-3-3 0 0,3 1 4 0,0-1 1 16,-3-6 0-16,0 6 0 0,-1-6-11 0,1-6-3 0,-4 6 0 15,0-3 0-15,0-3-8 0,0-1 8 0,0 1-8 0,1-6 8 16,-8 8-8-16,0-5 10 0,0 3-10 0,0-1 10 15,-4-2-10-15,4 3-9 0,-3 0 9 0,-4-1-13 16,3 1-39 0,-3 0-8-16,0-4-2 0</inkml:trace>
  <inkml:trace contextRef="#ctx0" brushRef="#br0" timeOffset="16752.817">12079 5797 452 0,'0'0'19'16,"0"0"-19"0,0 0 0-16,0 0 10 0,0 0-10 0,0 0 8 15,0 0-8-15,0 0 0 0,4 3 0 0,-4-3 8 16,7 0 22-16,0 0 4 0,0 0 1 0,-4-3 0 15,4 0 9-15,0 3 1 0,0-7 1 0,4 4 0 0,-4 0-22 16,0 0-5-16,0-3-1 0,-3-1 0 0,3 4 1 16,0 0 0-16,0-3 0 0,0 6 0 0,-3-3-3 0,-1-7 0 0,4 10 0 15,-3-3 0-15,-1-3-16 0,1 3 10 16,-1 0-10-16,-3 3 8 0,0-7-8 0,0 7 8 0,0-3-8 0,-3-6 8 16,3 9-8-16,-4-3 0 0,4 3 0 0,-10-4 0 31,3-2 0-31,-4 6 0 0,0-3-12 0,1 0 12 0,-1 0 0 15,1 3 0-15,-1-3 0 0,0-1 0 0,4 4 0 0,-3-6-14 0,-4 6 5 0,3 0 1 16,1 6 8-16,-1-2 0 0,0 2 0 0,1 0 0 16,-1-6 0-16,1 13 0 0,3-7-9 0,-4 0 9 15,4 7 0-15,-4-4 0 0,4 1-9 0,0 2 9 16,4-2 0-16,-1-1 0 0,4-3 8 0,0 7-8 16,4-4 0-16,-4 1 0 0,3-4 0 0,4 3 0 15,0-2 24-15,0-1 3 0,0 0 0 0,1 0 0 16,2-6-2-16,-3 10 0 0,7-7 0 0,-3 3 0 15,-1-3-14-15,5-3-3 0,-5 3-8 0,1 1 12 16,3-4-4-16,-4 0-8 0,-3 3 11 0,4-3-11 16,0-3 8-16,-1 3-8 0,1-4 0 0,-1 1 0 15,1 0 0-15,-4 3 0 0,0-3 0 0,0 3 0 16,0-3 8-16,-3 0-8 0,-1 0 0 0,1-4 0 16,3 7 0-16,-4-3 0 0,-3-6 0 0,4 9 0 15,-4-6-18-15,3-1-10 0,1 4-3 0,-4 0 0 16,0 3-5-16,0 0 0 0,3-6-1 0,-3 6 0 15,0-3 5-15,4-4 0 0,0 4 1 0</inkml:trace>
  <inkml:trace contextRef="#ctx0" brushRef="#br0" timeOffset="17317.246">12421 5706 596 0,'0'0'25'0,"0"0"-25"16,0 0 12-16,0 0-2 0,0 0-1 0,0 0 0 16,0 0-9-16,0 0 0 0,0 0 0 0,0 0 0 15,0 0 22-15,0 0 2 0,0 0 1 0,0 0 0 16,0 0 22-16,0 0 4 0,0-7 1 0,0 7 0 15,0 0-32-15,0 0-7 0,0 0-1 0,-3-6 0 16,3 6-12-16,-11 0 0 0,4 0 0 0,0 0 0 16,0 6 0-16,7-6 0 0,-7 4 0 0,0-1 0 15,7-3 0-15,-4 0 0 0,4 0 0 0,0 0 0 16,-7 9 0-16,7-9 0 0,-3 10 0 0,3-4 0 16,0-6 0-16,0 6 0 0,3 3 0 0,1-5 0 15,-1-1 24-15,4 6 0 0,-3-6-1 0,3 4 0 16,4-1 2-16,-4 0 1 0,3-3 0 0,-3 7 0 15,4-7-13-15,-1 6-2 0,-2-6-1 0,2 4 0 16,1-4-10-16,-4 3 0 0,3-6 0 0,-3 6 0 0,0-6 0 16,1 7 0-16,-1-4 0 0,-4 0-11 0,1 3 11 0,-4-6 0 15,3 6 0-15,-3-6 0 0,0 0 0 0,4 7 0 16,-4-7 0-16,0 0 0 0,0 0-8 0,0 0 0 16,0 6 0-16,0-6 0 0,-7 6 8 15,3 0 9-15,-3 1-1 0,-4-4-8 0,1-3 20 0,-1 9-2 16,-3-6-1-16,4-3 0 0,-5 7-9 0,1-4-8 0,0 0 12 15,0 0-12-15,0 0 0 0,-4-3 0 16,4 3 0-16,0-3 0 0,0 3 0 0,0 1 0 0,0-1 0 16,3-3 0-16,1 3 0 0,-4-3 0 0,3 6 0 0,4-6-12 15,-4 3-4-15,4-3 0 0,-3 0 0 0,10 0 0 16,0 0-44 0,0 0-10-16,0 0-2 0</inkml:trace>
  <inkml:trace contextRef="#ctx0" brushRef="#br0" timeOffset="17949.911">12749 5524 653 0,'0'0'18'0,"0"0"5"0,0 0-23 0,0 0 0 0,0 0 0 0,0 0 0 15,0 0 12-15,0 0-3 0,0 0 0 0,0 0 0 16,0 0-9-16,0 0 0 0,0 0 0 0,4 6 0 16,-4-6 16-16,7 6 2 0,-3-2 0 0,-4-4 0 15,3 9 3-15,1-6 1 0,-4 6 0 0,3-5 0 16,-3-4-1-16,4 9 0 0,-4-9 0 0,0 3 0 16,3 7-11-16,1-1-2 0,-1 0-8 0,1-2 12 15,-1 2-12-15,1 0 0 0,-1-2 8 0,1 2-8 16,-1 4 0-16,1-1 0 0,3-2 0 0,-4 2 0 15,1 1 0-15,0-4 0 0,-4 4 0 0,3-1 0 16,1 1 0-16,-1-1 0 0,1-2 0 0,-1 2 0 16,1-2 0-16,-1 2 0 0,1-2 0 0,-4-4 0 15,0 3 0-15,3 1 0 0,1-1 0 0,-4-3-10 0,0 7-10 16,3-7-1-16,-3 4-1 0,0-4 0 16,4 3-3-16,-4 1-1 0,0-4 0 0</inkml:trace>
  <inkml:trace contextRef="#ctx0" brushRef="#br0" timeOffset="18464.652">12725 5731 684 0,'7'0'28'16,"3"3"-28"-16,-3 0 8 0,4 0-8 0,-4-3 0 0,4 6 0 16,-1-6 0-16,1 0-8 0,3 4-1 0,-4-4 0 15,1 3 9-15,3-3 0 0,0 0 0 0,-3 6 0 16,3-6 0-16,-3 0 0 0,3 0 0 0,-4 0 0 16,1 0 10-16,-1 3-2 0,-3 0-8 0</inkml:trace>
  <inkml:trace contextRef="#ctx0" brushRef="#br0" timeOffset="20729.408">13617 5339 380 0,'0'0'8'0,"0"0"1"0,-7 0-9 0,7 0 0 0,-10 0 0 0,10 0 0 16,-7 3 0-16,7-3 0 0,0 0 0 0,0 0 8 15,-8 0-8-15,8 0 0 0,0 0 0 0,0 0 0 0,0 0 22 0,0 0 2 16,0 0 1-16,0 0 0 0,0 0 14 0,0 0 2 15,-7 0 1-15,7 0 0 0,0 0-10 0,0 0-3 16,-7 9 0-16,4 1 0 0,3-7-11 0,0 6-2 16,0-6-1-16,0 10 0 0,0-4-7 0,3-2-8 15,1-1 11-15,-4 6-11 0,3 1 0 0,1-4 0 16,3 1 0-16,-3 2 0 0,-1-2 0 0,1 2 0 16,6-2 0-16,-6-4 0 0,3 7 9 0,-4-1-9 15,4-2 0-15,-3 2 9 0,-1 1-9 0,1-1 0 0,3-2 0 16,-3-1 0-16,3 3 0 0,-4-2 0 0,1 6 0 15,3-7 0-15,-4-6 0 0,1 7 0 0,-1-1 0 16,1-3 0-16,-1 10 0 0,1-10 0 0,3 7 0 0,-4-7 0 16,1 0 0-16,-1 4 0 0,1-4 0 0,-4 0 0 15,0-6 0-15,4 10 0 0,-1-7 0 0,1 9 0 16,-4-12 0-16,0 0 0 0,0 0 0 16,3 7 0-16,-3-7 9 0,4 6 0 0,-4 0 0 0,0-6 0 15,0 0 12-15,0 0 3 0,0 0 0 0,0 0 0 16,0 0 15-16,-4 0 3 0,1 0 1 0,-1 0 0 15,1-3-18-15,-1 0-3 0,0 0-1 0,1 0 0 16,-1-4-12-16,1 4-9 0,-1-6 12 0,1 9-12 16,-1-3 20-16,1-1-4 0,-1-2 0 0,1 3 0 15,-1 0 15-15,4 0 2 0,-3 0 1 0,3 3 0 16,0 0-2-16,0 0 0 0,-4-10 0 0,4 10 0 16,0 0-14-16,7-3-3 0,0-6-1 0,4 2 0 0,-1 1 0 15,1 0 0-15,3 0 0 0,0-4 0 0,0 7-14 0,0-6 0 16,1 6 0-16,-1-1 0 0,0-2-18 15,0 3 0-15,0 0 0 0,0 0 0 0,0 3 18 16,-3 0 0-16,-1 0-8 0,1 0 8 0,0 3 0 0,-1 0 0 16,1 0 0-16,-1 3 0 0,1-2-10 0,-1-1 2 15,-2-3 0-15,2 9 0 0,-10-9-12 16,7 3-1-16,0 3-1 0,0 1 0 0,-3-1 22 0,3 3-11 16,-7-9 11-16,3 7-8 0,1 5 8 0,-1 4 0 15,-3-4 0-15,0 1 0 0,0 0-8 0,-3-1 0 0,-1-2 0 16,-3 2 0-16,4 1 8 0,-8-4 0 15,1-3 0-15,-4 7 0 0,-1-1 0 0,1-2 0 0,-3-1 0 16,-4-3-8-16,3 4 8 0,-3-4-12 0,-4 0 12 0,4-6-12 16,0 10 12-16,0-7 11 0,-1 3-3 0,1-3 0 15,0 4-8-15,0-4 0 16,3 0 0-16,1-3 0 0,-1 6 0 0,4-6 12 0,0 0-2 0,0 0 0 16,7-6-21-16,-1 6-4 0,5-3-1 0,3-4 0 31,0-2-114-31,3 0-23 0,8-10-5 0,7 6-1 0</inkml:trace>
  <inkml:trace contextRef="#ctx0" brushRef="#br0" timeOffset="21644.694">14330 5681 543 0,'0'0'12'0,"0"0"2"0,0 0 1 0,0-10 1 0,0 7-16 0,0 3 0 0,0-9 0 0,0 9 0 0,0 0 0 0,0 0 9 16,0-7-9-16,0 7 8 0,3-6 0 0,-3 6-8 15,0 0 12-15,0 0-4 0,0 0 3 0,0 0 0 16,0 0 0-16,0 0 0 0,0 0 4 0,0 0 1 15,0 0 0-15,0 0 0 0,0 0-2 16,0 0 0-16,-7 0 0 0,0 6 0 0,7-6-14 0,-10 0 0 16,3 7 0-16,0-7 0 0,0 9 0 0,-1-6 8 15,1-3-8-15,0 6 0 0,0-2 10 0,0 2-10 16,0 0 10-16,0 0-10 0,0 1 0 0,0 2 0 16,0 1 0-16,0-4 0 0,3 3 0 0,1 1 0 15,-4-1 0-15,7 4-10 0,0-4 10 0,0 4 0 16,0-7 0-16,3 6 8 0,1 1 17 0,-4-4 4 0,3 4 1 15,4-4 0-15,-3-6 2 0,3 10 0 0,0-4 0 16,0-2 0-16,0-1-18 0,0-6-3 0,0 6-1 0,4-3 0 16,-4 0 10-16,4 4 3 15,-1-7 0-15,4 3 0 0,-3 0 1 0,3-3 1 0,0-3 0 0,0 0 0 16,0-4-2-16,4 4-1 0,-4 0 0 16,0-3 0-16,0 0 0 0,0-1 0 0,-3-2 0 15,3-4 0-15,0 7-3 0,-3-3-1 0,-1-7 0 0,1 0 0 16,-4 4-6-16,4-4 0 0,-4 4-1 0,-4-7 0 15,1 6 0-15,-1 4 0 0,1-4 0 0,-4 7 0 16,-4-3 7-16,4-1 2 0,-3 4 0 0,-1-4 0 16,1 4-8-16,-4-6 0 0,-1 9-1 0,-2-7 0 15,-1 10-11-15,1-3 0 0,-1 0 0 0,-3 0 0 16,0 3-14-16,0 0 5 0,0 0 1 0,0 3 0 16,-1-3-18-16,5 3-3 15,-1 0-1-15,1-3 0 0,3 6 30 0,-4 1-9 0,4-7 9 0,0 0 0 16,7 0-12-16,0 0 4 0,0 0 0 0,0 0 0 0,0 0-12 0,0 0-1 15,0 0-1-15,0 0 0 16,0 0-66-16,0 0-12 0,0 0-4 0,0 0 0 16</inkml:trace>
  <inkml:trace contextRef="#ctx0" brushRef="#br0" timeOffset="21852.647">14813 5608 460 0,'0'0'10'0,"0"0"2"0,0 0 1 0,0 0 0 0,0 0-13 0,0 0 0 0,0 0 0 0,0 0-134 16,0 0-30-16</inkml:trace>
  <inkml:trace contextRef="#ctx0" brushRef="#br0" timeOffset="22545.219">14810 5612 727 0,'0'0'16'0,"0"0"3"0,0 0 1 0,0 0 0 0,0 0-20 0,0 0 0 0,0 0 0 0,0 0 0 0,0 0 34 16,0 0 2-16,0 0 1 0,0 0 0 16,0 0-25-16,0 0-4 0,-7 6-8 0,7-6 11 0,-4 6-3 0,4-6 0 15,0 0 0-15,-3 6 0 0,3-6-8 0,0 0 0 16,0 0 0-16,-4 7 8 0,4-7 4 0,0 0 0 15,0 0 0-15,0 0 0 0,-4 6 22 16,4-6 5-16,0 0 1 0,0 0 0 0,0 0-23 16,-3 3-4-16,3-3-1 0,0 13 0 0,3-7-3 0,-3 0-1 15,0-6 0-15,0 6 0 0,4 4-8 0,0-4 0 16,-1 4 0-16,-3-1 0 0,4-3 0 0,-4 4 0 16,7-1 0-16,-4-6 0 0,1 10 0 0,-1-7 0 15,1 0 0-15,-1 7 0 0,1-7 0 0,-1 4 0 16,1-4 0-16,-1 3 0 0,-3 1 0 0,4-1 0 15,-1-3 0-15,-3 4 0 0,0-1 0 0,0-3 8 0,0 7-8 16,0-7 8-16,-3 0-8 0,3-6 0 0,0 10 0 16,0-10 0-16,-4 6 0 0,4-6 0 0,0 0 0 15,0 0 0-15,0 0 12 0,0 0 0 16,0 0 0-16,0 0 0 0,-7 6 19 0,7-6 4 0,0 0 1 0,-7 0 0 16,7 0-8-16,-7-3-2 0,7 3 0 0,-7-3 0 15,4-3-6-15,-4 3-2 16,7 3 0-16,-4-3 0 0,1-4-10 0,3 7-8 0,-8-6 12 0,5 3-12 15,-1-3 8-15,4 6-8 0,-3-7 0 0,-1 1 0 16,1 0 12-16,3 0-4 0,-4-4 0 0,1 4-8 16,3 6 20-16,0-13-2 0,0 1-1 0,0 6 0 15,0-4-4-15,0 4-1 0,0-7 0 0,0 7 0 16,0-3 16-16,0-1 4 0,0 4 0 0,3 0 0 16,1-4-32-16,-4 7 0 0,3-6 0 0,-3 9 0 15,4-3 0-15,-1-7 0 0,1 10 0 0,-1 0 0 16,5-3 0-16,-1 3 0 0,0 0 0 0,0 0 0 0,0 0 0 15,0-3 0-15,3 0 0 0,-3 3 0 0,4 3 0 16,0-3 0-16,-1 0 0 0,-3 0 0 16,4 0-20-16,-1 0-9 0,1 0-3 15,3 6 0-15,-3-6 32 0,-1 10 0 0,-3-7 0 0,4 6 0 0,-1-6 0 0,1 10 13 16,-4-4-1-16,0 1 0 0,0-7-12 0,0 9-16 16,0-5 3-16,0 2 1 0,0 4 12 15,1-7 0-15,-1 3 0 0,-4 1 0 0,4-1 0 0,-3-3 0 16,3 4 0-16,0-7 0 0,-4 6 0 0,4-6 0 15,-3 7 0-15,-1-4 0 0,1 0-16 0,3 1-6 16,-3-4-2-16,-4-3 0 16,3 3-28-16,1 6-5 0,-1-6-2 0,-3-3 0 15,4 7-17-15,-4-7-3 0,0 0-1 0,7 3-457 0</inkml:trace>
  <inkml:trace contextRef="#ctx0" brushRef="#br0" timeOffset="23424.588">15663 5737 877 0,'0'0'24'0,"0"0"7"0,0 0-31 0,0 0 0 0,0 0 0 0,0 0 0 0,0 0 27 0,0 0-1 15,0 0 0-15,0 0 0 0,0 0-26 0,0 0 0 16,0 0 0-16,0 0 0 0,0 3 0 0,0 7 0 0,0-1 0 15,0-3 0-15,0 4 20 0,0-1 8 16,0-6 1-16,0 10 1 0,0-1-8 0,4-2-2 0,-4 2 0 0,3 1 0 16,1-1-12-16,-1 4-8 15,1-3 10-15,-4 2-10 0,4 1 0 0,-1-4 0 0,1-2 0 0,-4 9 0 16,3-4 11-16,1-2-11 16,-1 9 12-16,-3-6-12 0,4 2 0 0,-1 1 0 15,-3 0 0-15,0 0 0 0,4-4 0 0,-4-2 0 16,0 0 0-16,3 2 0 0,-3-2 0 0,0-7 0 15,-3 7 0-15,3-1 0 0,-4-2 0 0,1-1 0 0,3 0 0 0,0-9 0 16,0 0 0-16,0 0 0 16,0 0-15-16,0 0 5 0,0 0 10 0,0 0 0 15,-7 4 0-15,0-4-8 0,0-4 8 0,-1-2 16 16,1 0-4-16,0-4-1 0,0 1 33 0,0-4 6 16,0-5 2-16,0 2 0 0,0-6-29 0,0 3-6 15,0 0-1-15,0-3 0 0,0 1 10 0,0 2 2 0,3-3 0 0,1 3 0 16,-1-3-15-16,1 3-2 0,-1 0-1 0,1 4 0 15,-1-4-1-15,4 3 0 0,-3-3 0 0,3 4 0 0,0-1-1 16,0 0 0-16,0 1 0 0,0-1 0 16,3 0-8-16,-3 1 0 0,4 2 0 0,-4 1 0 0,3 2 0 0,4 1 0 15,-3-4 0-15,3 7 0 0,0-4 0 0,0 4-9 16,0-6 9-16,4 9-13 0,-4-1 13 0,3-2 0 16,1 6 0-16,-4-3 0 0,3 3-12 0,1 3 0 15,0-3 0-15,-1 10 0 0,4-1 12 0,-3-3 0 16,3 0 0-16,0 1 0 0,4-1-19 0,-4 3-1 15,0 4 0-15,0-7 0 0,0 7 9 0,0-4 2 16,4 4 0-16,-4-1 0 0,-3-2 9 0,-1-1 0 16,1 1 0-16,-1-4 0 0,-3 3 0 0,0-6 0 15,1 7 0-15,-5-4-8 0,-3-6 8 0,0 0 0 0,0 0 0 16,0 0-8-16,0 6 8 0,0 7 0 0,0-13 0 0,-7 9-8 16,0-6 8-16,0 10 0 0,-4-7 0 0,1 4-8 15,3-4 8-15,-4 0 0 0,0 0 0 16,-3 1 0-16,7-4 0 0,-3 0 0 0,3-3 0 0,0 3 0 15,0-3 0-15,0 0 0 0,-1-3 0 16,1 3 8-16,7 0-18 0,0 0-3 0,0 0-1 0,-3-3 0 31,-1 0-16-31,1-4-3 0,-1 7-1 0,4-3-346 0,0-6-68 0</inkml:trace>
  <inkml:trace contextRef="#ctx0" brushRef="#br0" timeOffset="24376.982">16122 5687 576 0,'0'0'12'0,"0"0"4"0,0 0 0 0,0 0 0 0,7-3-16 0,0 0 0 0,0-1 0 0,-3-2 0 15,-4 6 0-15,7 0-18 0,-4 0 4 0,-3 0 1 16,7-3 4-16,-3-6 1 0,-1 9 0 0,-3 0 0 16,0 0 8-16,0 0-8 0,0 0 8 0,4 0-8 15,3-3 16-15,-4-1 3 0,-3 4 1 0,8-6 0 16,-5 6 21-16,-3 0 5 0,0 0 1 0,0 0 0 16,7 0-11-16,-7 0-3 0,4-3 0 0,3 0 0 15,-7 3 15-15,3-3 4 16,-3 3 0-16,0 0 0 0,7 0-21 0,-7 0-4 15,0 0-1-15,0 0 0 0,0 0-18 0,0 0 0 16,4 0 8-16,-4 0-8 0,0 0 0 0,0 0 0 0,7 3 0 16,-7-3-9-16,0 0 9 0,0 0-8 0,0 0 8 0,0 0-8 0,0 0 8 0,0 0 0 15,7 3 0-15,-7-3 0 0,0 0 0 0,0 0 14 16,0 0-3-16,0 0-1 0,0 0 19 16,0 0 4-16,0 0 1 0,0 0 0 0,0 0-14 0,0 0-4 15,-4 9 0-15,4-2 0 0,-3 5-8 0,3-2-8 16,0-10 12-16,-4 12-12 0,1 1 0 0,-1-1 0 15,1 1 0-15,-1-4 0 0,1 1 0 0,-1 2 0 16,1-2 0-16,-1-1 0 0,1-3 0 0,3-6 13 16,-4 13-4-16,1-4-1 0,-1 1-8 0,4-10 8 15,0 0-8-15,0 12 8 0,0-2-8 0,4-4 12 0,-4-6-12 16,3 12 12-16,1-2 4 0,3-1 2 16,0-3 0-16,0 4 0 0,3-10-6 0,-3 9-2 15,4-6 0-15,0 7 0 0,-1-7-10 0,1 0 8 0,-1 0-8 16,1-3 8-16,-1 0-8 0,1 0 0 15,0 0 0-15,-1-3 8 0,1 3-8 0,3-3 0 16,-4 0 0-16,1 3 0 0,0-3 0 0,-1-4 10 16,1 1-10-16,-1 0 10 0,-3-7-10 0,4 4 12 15,-4-4-12-15,-3 1 12 0,3 6-3 0,-4-4 0 16,-3-9 0-16,4 7 0 0,-4-1 19 0,0-2 3 0,0-4 1 16,0 6 0-16,0 1-32 0,0-1 0 15,-4 1 0-15,1 2 0 0,3 1 0 0,-4-4 0 16,1 7 0-16,-1-3 0 0,1-1 0 0,-1 1 0 15,-3 2 0-15,3 1 0 0,-3 0 0 0,-3-4 0 16,3 7 0-16,-4-3 0 0,4 0 0 0,-3 3 0 16,-1 0 0-16,-3 3 0 0,3 0-12 0,1 0-8 15,-1 0-1-15,1 0-1 0,-5 3 10 0,1-3 1 0,4 3 1 0,-4 3 0 16,3-6 10-16,0 6 0 0,-3-3 0 0,4 1-8 0,3 2 8 0,-4-3 0 16,8 0 0-16,3-3 0 0,0 0-16 0,0 0-2 15,-7 0 0-15,7 0 0 16,0 0-37-16,0 0-7 0,0 0-2 0,3 13 0 15,1-10-9-15,3 0-3 0</inkml:trace>
  <inkml:trace contextRef="#ctx0" brushRef="#br0" timeOffset="25141.177">16616 5671 478 0,'0'0'10'0,"0"0"2"0,0 0 1 0,0 0 2 0,0 0-15 0,0 0 0 0,0 0 0 0,0 0 0 0,0 0 28 16,0 0 4-16,0 0 0 0,0 6 0 16,0-6-15-16,3 7-2 0,-3-7-1 0,0 9 0 0,0-9 14 15,0 0 4-15,0 0 0 0,0 0 0 0,4 6 24 16,-1 1 4-16,1-1 2 0,-1 0 0 0,5 1-22 0,-5-1-5 16,1 0-1-16,-1 3 0 0,1-2-34 0,-1 5 0 31,4 1 0-31,-3-4 0 0,-1 4 0 0,1-1 0 0,-1 4 0 0,1-3 0 0,-1-1 0 0,4 4 0 15,-3-4 0-15,3 1 0 16,-3-4 0-16,3 1 0 0,0-1 0 0,-4-3 0 0,1 1 0 16,-4-7 0-16,7 3 13 0,3 0-4 0,-3-3-1 15,0 6 0-15,1-6 0 0,-5 0 0 0,4-6-8 0,0 6 12 16,0-3-12-16,-3-4 12 16,-1 1-2-16,4 0 0 0,-3 0 0 0,3-4 0 0,0 1-10 0,0-1 0 15,-3-2 0-15,6-1 0 0,-3 1 0 0,4-1 8 16,-1 7-8-16,-3-10 8 0,4 4-8 0,-4 6 0 15,4-7 0-15,-4 4 0 0,3-4 0 0,-3 4 0 16,4-1 0-16,-4 4 0 16,0 0-28-16,-3-4-2 0,3 7 0 0,-4-6 0 15,1 6-2-15,-1-1 0 0,1-2 0 0,-4 6 0 0,3-3 32 0,-3 3 0 0,0 0 0 16,0 0 0-16,0 0-12 0,0 0 3 16,0 0 1-16,0 0 0 0,4 3-8 0,-4-3-2 15,3 0 0-15,1 10 0 0,3-7 5 0,-7 6 1 16,3-6 0-16,1 10 0 0,-1-4 12 0,-3-3 0 15,4 1 12-15,0 2-12 0,-1-6 0 0,-3 7-14 16,4-4 1-16,-1 0 0 0,1 1 21 0,-4-7 4 16,3 6 0-16,1 3 1 0,-1-6-13 0,1 7 0 15,-4-10 0-15,3 3 0 0,-3-3 0 0,7 3 0 0,-3 0 0 16,-4-3 0-16,7 3 0 0,-4 4 0 0,5-1 0 16,-5-6 0-16,1 9 0 0,-4-9 0 0,7 3 0 15,-7-3 0-15,3 7 0 0,4-4 0 0,-3 0 0 0,-1 3 0 16,4-3 0-16,0 0 0 0,-3 1 0 0,-4-4 0 0,7 3 0 0,-4 0 0 15,-3-3 0-15,8 0-256 16,-1 0-55-16</inkml:trace>
  <inkml:trace contextRef="#ctx0" brushRef="#br0" timeOffset="25564.222">17311 5693 754 0,'0'0'21'0,"0"0"5"0,0 0-26 0,0 0 0 0,0 0 0 0,-4 10 0 16,4-7 12-16,0 9-2 15,4-2-1-15,-4-4 0 0,3 0-9 0,-3 7-12 16,4-4 2-16,-1 4 1 0,-3-4 9 0,4 1 0 0,-1-4 0 0,5 3 0 15,-5 1 0-15,1-4 0 16,-1 0 8-16,4-3-8 0,-7-3 18 0,0 0-1 0,4 13 0 0,-4-13 0 16,7 6 20-16,-7-6 4 15,0 0 1-15,7 0 0 0,-7 0-3 0,7-6-1 0,-4 6 0 0,1-3 0 0,-1-7-11 0,1 7-3 16,-4-3 0 0,0-7 0-16,0 1-6 0,0 6-2 0,0-7 0 0,0-3 0 15,3 4 0-15,-3-1 0 0,4-2 0 0,-4 2 0 0,0 0 0 16,4 1 0-16,-1-4 0 0,1 4 0 0,-4-4-6 0,3 3-2 15,1 1 0-15,-1 2 0 0,1 1-8 0,3 3 0 16,-4 0 0-16,1-4 0 0,-1 4 0 0,1 0 0 16,3 2 0-16,-4-5-11 15,4 9-13-15,-3 0-4 0,7-3 0 0,-4 3 0 16,3 3-22-16,1-3-5 0,-1 9-1 0,1-5-284 16,3 2-58-16</inkml:trace>
  <inkml:trace contextRef="#ctx0" brushRef="#br0" timeOffset="26193.432">18292 5370 541 0,'0'0'15'0,"0"0"4"0,0 0-19 0,0 0 0 16,0 0 0-16,0 0 0 0,0 0 10 0,-8 0-2 0,8 0 0 0,0 0 0 15,0 0 17-15,0 0 3 0,0 0 1 16,0 0 0-16,0 0 13 0,0 0 2 15,0 0 1-15,0 0 0 0,0 0-11 0,0 0-2 0,0 0-1 0,0 0 0 16,0 0-3-16,0 0 0 0,4 6 0 0,0 1 0 16,3-1-9-16,-4 0-3 0,1-3 0 0,-4 4 0 15,3-1-16-15,1 3 0 0,-1 1 8 0,1-4-8 16,-1 7 0-16,1-4 0 0,-4 0 0 0,3 4 0 16,1-1 0-16,-1 1 0 0,4 0 0 15,-3 5 0-15,3-5 0 0,0 3 0 0,-3-4 0 0,6 10 0 16,-3-3 0-16,0 0 0 0,0-4 0 0,0-2 0 15,0-1 0-15,-3-2 0 0,3 6 0 0,-3-7 0 16,3 4 0-16,-4-4 0 0,1-3-12 0,-1 4 12 16,4-1-21-16,-3-3 1 0,-1 1 1 0,4-1 0 15,-3 0-12-15,-1-3-2 16,1 4-1-16,3-4 0 0,-3 0-36 16,-4-3-7-16,0 0-2 0,0 0 0 0</inkml:trace>
  <inkml:trace contextRef="#ctx0" brushRef="#br0" timeOffset="26659.503">18172 5612 1206 0,'0'0'26'0,"7"0"6"0,3 0 0 0,4-1612 3 0,0 3224-35 0,4-1612 0 0,-4 0 0 0,4 6 0 16,-4-6 0-16,4 0 0 0,-4 0 0 0,3 3 0 0,1 0-11 0,0-3-2 15,3 0-1-15,-4 0 0 16,1-3 14-16,0 0-12 0,-4-3 12 0,0 6-12 0,0-7 12 0,0 1 16 16,0 6-3-16,-3-6-1 0,-1 3 4 15,-3-4 0-15,1 1 0 0,-1 6 0 0,-7 0-16 0,0 0 0 16,0 0 0-16,0 0-10 0,0 0 0 0,0 0 0 15,0 0 0-15,0 0 0 16,0 0-40-16,0 0-8 0,0 0-2 0,0 0 0 16,0 0-27-16,0 0-5 0</inkml:trace>
  <inkml:trace contextRef="#ctx0" brushRef="#br0" timeOffset="27517.278">18912 5505 302 0,'0'0'8'0,"0"0"3"0,0 0-11 0,0 0 0 0,0 9 0 0,0-9 0 0,0 4 37 0,0-4 6 15,0 0 1-15,-3 9 0 0,3-9-10 0,0 0-2 16,0 0 0-16,-7 3 0 0,7-3 0 0,-4 10 0 16,4-10 0-16,-7 3 0 0,7-3 27 0,-7 3 5 15,7-3 0-15,-7 0 1 0,-3 3-16 0,3-3-3 16,-4 0-1-16,4 0 0 0,-4 0-26 0,1 0-6 15,-1 0-1-15,1 0 0 0,-5 3-12 0,5-3 0 0,-1 6 0 0,1-3 0 16,-1 1 0-16,0-4 0 0,1 6 0 0,3-3 0 16,0 0 0-16,0 7 0 0,0-7 0 15,0 6 0-15,3-3 0 0,1 1-10 0,-1 2 2 0,1 0 0 16,-1 4 8-16,0-4 0 0,1-2 8 16,-1 2-8-1,4 0-21-15,-3 1-9 0,3-4-2 0,0 7 0 0,3-4 6 0,-3-6 1 0,0-3 0 0,7 10 0 16,-3-4 25-16,7-3 0 0,-1 0 0 0,1 3-8 15,-1-2 17-15,1-4 4 0,3-4 1 0,-3 4 0 16,3-6-2-16,-4 6 0 0,4 0 0 0,-3-3 0 16,0 0 16-16,3 0 4 0,0 0 0 0,-4-7 0 15,5 7-16-15,-1-6-4 0,-4 6 0 0,1-7 0 16,-1 7-4-16,1 0-8 0,-4-7 11 0,0 4-11 16,0-6 13-16,-3 5-4 0,3-2-1 0,-4 3 0 15,-3-7 10-15,4 10 2 0,-4-6 0 0,0 2 0 16,0-2 3-16,0 3 1 0,0 6 0 0,-4-7 0 0,4 7-15 0,0 0-9 15,-3-6 12-15,3 6-12 0,0 0 0 0,0 0 0 16,0 0 0-16,0 0 0 0,-4 10 0 0,1-4 0 16,-1 0 0-16,4 3 0 0,0 1 0 0,0-4 0 15,4 7 0-15,-1-4 0 0,1 4 0 16,-1-4 0-16,1-6 0 0,3 7 0 0,0-4 13 0,0 0-4 16,0 4-1-16,0-7 0 0,4 6-8 0,-1-6 8 15,-3 7-8-15,4-4 8 0,-1-3 0 0,1 0 0 16,0 3 0-16,-1-2 0 0,1-4-8 0,-1 3-11 15,1-3 3-15,0-3 0 0,-1 3-13 0,1 0-3 0,-4-4 0 16,3-2-383-16,1 3-77 16</inkml:trace>
  <inkml:trace contextRef="#ctx0" brushRef="#br0" timeOffset="28416.793">19964 5471 115 0,'0'0'0'0,"0"0"0"0,0 0 0 0,3 0 0 0,4 0 0 0,0 0 0 16,-7 0 41-16,0 0 2 0,4 0 0 0,-4 0 0 16,0 0 21-16,0 0 5 0,0 0 1 0,0 0 0 15,0 0-13-15,0 0-2 0,0 0-1 0,0 0 0 16,0 0-37-16,-7 0-7 0,-4 6-2 0,1 0 0 0,-1-6-8 16,-3 6 0-16,0-3 0 0,-4 4 0 15,4-4 0-15,-4 0 0 0,4 3 0 0,0 1 0 0,-3-1 0 16,2 0 10-16,1 0-10 0,4 1 10 0,-4-1-10 0,3-3 8 15,0 6-8-15,1-5 8 16,-1 5-8-16,4-6 0 0,4 3 0 0,3-6 8 0,0 0-8 0,0 0 0 16,0 0 0-16,0 0 0 0,0 0 0 0,3 10 0 15,4-4-9-15,4-6 9 0,-1 6 11 0,5-3 5 16,-1 1 2-16,3-4 0 0,5 0-18 0,-1 6 0 16,0-6 0-16,4 0 0 0,-4 0 9 0,0 3-9 15,4-3 0-15,-4 3 9 0,0-3-9 0,0 6 8 16,-3-2-8-16,3-1 8 0,-3 3-8 0,-1-3 0 15,-3-3 0-15,0 6 0 0,-3-2 0 0,0-1 0 16,-1 3 0-16,-3-3 0 0,0 0 0 0,-7-3 0 0,4 0 0 16,-4 0 0-16,0 0 0 0,0 0 0 0,-4 13 0 15,-3-7 0-15,-3-3 21 0,-1 7 3 16,-3-7 0-16,0 6 0 0,-4 1-3 0,4-4 0 16,-4-3 0-16,1 3 0 0,3-6-12 0,-4 6-9 0,-3-2 12 0,3-4-12 15,-3 3 8-15,3-3-8 0,-3 0 0 0,4 0 0 16,-1 0 8-16,4 0-8 15,-4 0 0-15,4-3 0 0,4 3 8 0,-5-4-8 0,5-2 0 0,3 6 0 16,0-3 0-16,0-3 0 0,7 6 0 0,-4-3-12 16,1-7-33-1,3 10-7-15,-4-3 0 0,4 0-360 0</inkml:trace>
  <inkml:trace contextRef="#ctx0" brushRef="#br0" timeOffset="29227.234">20348 5530 291 0,'0'0'0'0,"0"0"12"0,0 0-3 0,0 0 0 0,0 0-9 0,0 0 0 0,0 0 0 0,0 0 0 16,0 0 0-16,0 0-12 0,0 10 2 0,0-10 1 16,0 0 9-16,0 0-10 0,0 0 10 0,0 6-10 15,0-6 47-15,-3 6 10 0,3-6 1 0,-7 6 1 16,7-6 11-16,-7 3 1 0,0 1 1 0,-1 5 0 16,1-6-30-16,0 3-7 0,0 1-1 0,0-4 0 15,0 0-4-15,0 0 0 0,0 6-1 0,-4-5 0 16,1 2-19-16,-1 0 0 0,4-6 0 0,-3 10 0 0,3-4 23 15,-4 0-3-15,4 7 0 0,-4-4 0 16,4-6-20-16,-3 7-15 0,3-4 3 0,0 0 0 16,0 7 12-16,3-1-9 0,-3-2 9 0,4-1-8 0,-1 0 24 15,4 4 4-15,0-7 2 0,0 7 0 0,4-7-1 16,3-3 0-16,-4-3 0 0,4 7 0 0,0-7-12 0,0 0-9 16,4-7 12-16,-1 4-12 0,1 0 27 0,3-3-2 15,0-4 0-15,-3 7 0 0,3-6-5 0,0 6 0 16,0-7-1-16,-3 4 0 0,3 0-9 0,-4-4-2 15,5 7 0-15,-5 0 0 0,1-3-8 0,-4-1 0 16,3 1 0-16,-3 6 0 0,0-6 0 0,1 3 0 0,-5-10 0 16,1 10 0-16,-4-6 0 0,3 6-11 0,-3-7 3 15,0 4 0-15,0-4 8 0,0 4-8 16,-3-6 8-16,3 8-8 0,-4 1 16 0,4 3 3 16,0 0 1-16,0 0 0 0,0 0-12 0,0 0 0 0,0-6 0 0,0 6 0 15,0 0 0-15,0 0-17 0,0 0 4 0,0 0 1 16,0 0 12-16,0 6 0 0,0 1 0 0,4 2 10 15,-4 0-10-15,3-2 0 0,1 2 0 16,-1-3 0-16,1 1 0 0,3 2 0 0,-4-6 0 0,4-3 0 16,0 13 0-16,-3-7 0 0,3-3 0 0,0 3-11 15,0-2-8-15,0-1-1 0,0 3-1 0,0-3 0 16,4 0 21-16,-1-3 16 0,1 0-2 0,0 7-1 16,-1-7-36-16,4 3-7 15,-3-3-2-15,3 0 0 0,-3 0-27 0,3-3-5 16,-4 3-2-16,1-7 0 0</inkml:trace>
  <inkml:trace contextRef="#ctx0" brushRef="#br0" timeOffset="29810.006">20532 5593 640 0,'0'0'14'0,"0"0"3"0,0 0 1 0,0 0 0 0,7 6-18 0,-7-6 0 0,3 0 0 15,4 6 0-15,0-6 0 0,0 3 0 16,0-3 0-16,1 0 0 0,-1 0-9 0,0 0 9 0,0 0-8 0,0 4 8 16,0-4 19-16,0 0 9 0,3 6 1 0,-2-3 1 15,-1 0 20-15,0-3 4 0,0 6 1 0,3-2 0 16,-6-1-29-16,3 0-6 0,0 0 0 0,0 0-1 15,0 7-19-15,0-7 0 0,-3 6 0 0,-1-6 0 16,1 3 0-16,3 1 0 0,-4-4 0 0,1 3 0 16,-4 4 0-16,3-7 0 0,1 6 0 0,-4-9 0 15,3 3 0-15,1 7 0 0,-1-7 0 0,1 3 0 16,-4-6 0-16,3 3 0 0,-3-3 0 0,0 0 0 16,0 0 0-16,0 0 0 0,0 0 0 0,0 0 0 15,0 0 39-15,0 0 4 0,0 0 1 0,0 0 0 16,0 0-20-16,0 0-3 0,0 0-1 0,4-3 0 15,-4-3-20-15,3-7 0 0,-3 7 0 0,0 0 0 16,0-1 0-16,4-2 0 0,-4 0 0 0,4-4 0 0,3 4 0 0,-4-4 0 16,1 4 0-16,-4-4 0 15,3 1 28-15,1 5 2 0,3 1 0 0,-4 0 0 0,1-4-30 16,3 4-10-16,-4 6 0 0,4-3 0 0,1 3-8 0,-1 0-2 16,0 0 0-16,3 0 0 0,-3 3 20 0,4 3 0 15,-1-2 0-15,1 2 9 0,0-3-20 0,-1 0-4 16,1 6-1-16,-1 1 0 0,1-4 16 0,0 4 0 15,-1-1 0-15,1-6 0 0,-4 7 0 0,3-1 0 16,-3-3 0-16,4 10 0 0,0-10-9 0,-4 7 1 16,0-4 0-16,0-6 0 15,0 10-29-15,-4-4-6 0,4-3-1 0,0 1 0 16,-3-1-7-16,-1 0-1 0,5 4-1 0</inkml:trace>
  <inkml:trace contextRef="#ctx0" brushRef="#br0" timeOffset="30264.828">21280 5339 640 0,'0'0'14'0,"0"0"3"0,3 3 1 0,1 6 0 0,-1-2-18 16,-3-7 0-16,4 6 0 0,-1 0 0 0,1 0 0 0,-1 1 0 15,-3-7 0-15,4 6 0 0,-1 3 0 0,1 1 0 16,-1-1 8-16,1-3-8 0,3 7 16 0,-4-4-1 16,1 4 0-16,-4 0 0 0,4-1 17 0,-1 1 4 15,1-4 1-15,-1 4 0 0,1 5-21 0,-4-2-4 0,3-3 0 0,1 5-1 16,3-2-11-16,-4-3 0 16,1 5 0-16,-4-5 0 0,3 0 0 0,1-1 0 15,-1 1 0-15,1-1 0 0,-4-2 0 0,3-1 0 0,-3-3 0 16,4 4 0-16,-4-10 0 0,0 0 0 0,0 0 0 0,0 6 0 15,0-6 0-15,0 6-16 0,0-6 4 16,0 0-366-16</inkml:trace>
  <inkml:trace contextRef="#ctx0" brushRef="#br0" timeOffset="30745.935">21128 5518 720 0,'0'0'20'0,"7"0"5"0,0-4-25 0,0 1 0 0,0 3 0 0,4 0 0 16,-4 0 45-16,3 0 4 0,4 0 1 0,-3 0 0 15,3 0-10-15,0 3-1 0,4 1-1 0,-1-4 0 16,1 0-14-16,3 6-2 0,-3-3-1 0,0 0 0 15,3-3 3-15,0 6 1 16,-3-2 0-16,-1 2 0 0,1-6 15 0,-4 0 4 0,4 0 0 0,-4 0 0 16,0 0-36-16,0 0-8 0,0-3 0 0,-3 3 0 15,-4 0 0-15,3-3 0 0,-3-1-12 0,0-2 12 16,0 6 0-16,-3 0 0 0,-1-3 0 0,-3 3 12 16,0 0-12-16,0 0 0 0,4-9 0 0,-4 9 0 31,0 0-75-31,0 0-17 0,0-4-3 0,0 4-1 0,-4-1618 8 0,4 3227 0 15,0-1609 1-15,0 0-266 0</inkml:trace>
  <inkml:trace contextRef="#ctx0" brushRef="#br0" timeOffset="31250.749">21629 5571 892 0,'0'0'25'0,"7"0"6"0,0 0-31 0,0 3 0 15,0-3 0-15,0 0 0 0,4 3 16 0,-4-3-2 16,3 0-1-16,-3 0 0 0,4 0-13 0,-4 0-8 16,4 0 8-16,-4-3-13 0,3 0 4 0,-3-3 1 15,4 6 0-15,-4-4 0 0,0-5 16 0,0 3 4 16,0 3 1-16,-3-4 0 0,3 1 34 0,-4-6 6 0,1 5 2 16,-4-2 0-16,0 3-55 0,-4-7-8 0,4 7-4 15,-7 0 0-15,4-1 3 0,-4 1 0 0,-4 3 0 0,4-3 0 16,-4 2 9-16,1 1-13 0,-1 3 5 0,-3 0 8 15,0 0-9-15,0 0 9 0,0 7 0 0,-4-4 0 16,4 3-8-16,0-6 8 16,-4 9 0-16,4 1 0 0,0-4-8 0,0 0 8 0,0 4 0 0,0-4 0 15,3 7 0-15,0 5 0 0,1-5 0 0,-1-1 0 16,4 4 0-16,4 0 0 0,-1-4 0 0,1 1 0 16,-1-1 32-16,4 1 0 0,0-4 0 0,4-2 0 15,3 2 0-15,0 0 0 0,0 1 0 0,3-4 0 16,1 4 9-16,3-7 3 0,4 6 0 0,-1-6 0 15,1 7-20-15,0-7-3 0,3 0-1 0,0 0 0 16,0-3 10-16,0 0 2 0,1 0 0 0,-1 0 0 16,0-3-20-16,-4 3-3 0,5-3-1 0,-5 0 0 15,4 0-8-15,-6-4 0 0,-1 7 9 0,0-3-9 16,0-6 0-16,-3 9 0 0,-1-7 0 0,1 1 8 0,-4 6-8 16,0 0 0-16,0-3 0 0,0 0 0 0,-7 3-8 15,7-3-4-15,-4 0 0 0,-3 3 0 16,4-4-32-16,-4 4-6 0,0 0-2 0,0 0 0 15,0 0-9-15,0 0-3 0,0 0 0 0</inkml:trace>
  <inkml:trace contextRef="#ctx0" brushRef="#br0" timeOffset="32534.204">22169 5753 1220 0,'0'0'27'0,"0"0"5"0,0 0 2 0,3-3 0 0,4-1-34 15,-3-2 0-15,3 6 0 0,0 0 0 0,-4-3 42 0,4 3 2 16,-3 3 0-16,3-3 0 0,0 0-12 0,0 0-1 0,-3 0-1 0,3 6 0 15,-4-2-10-15,4-4-1 16,-3 3-1-16,3-3 0 16,-4 6-18-16,4-3-12 0,-3 0 1 0</inkml:trace>
  <inkml:trace contextRef="#ctx0" brushRef="#br0" timeOffset="75917.61">8072 5398 193 0,'0'0'0'0,"0"0"8"0,0 0-8 0,0 0 0 0,0 0 0 0</inkml:trace>
  <inkml:trace contextRef="#ctx0" brushRef="#br0" timeOffset="76664.819">7733 5423 930 0,'0'0'19'0,"0"0"5"0,0 0-24 0,3 7 0 0,1-1 0 0,-1-6 0 16,5 9 0-16,-5-5 0 0,1-1 0 0,3 3 0 15,-4-6 0-15,8 6 0 0,-8-3 0 0,4-3 0 16,0 4 0-16,-7-4 0 0,7 0 0 0,-7 0 0 16,0 0 0-16,0 0 0 0,0 0 0 0,0 0 0 0,0 0 41 15,4 6 3-15,-4-6 1 0,7 0 0 16,-3 3-6-16,3 0-2 0,0-3 0 0,-4 0 0 0,4 0-23 15,-3 0-5-15,-1 0-1 0,4 0 0 0,0 0-8 0,-3 0 12 16,3 0-12-16,0 0 12 16,0 0-12-16,0 0 0 0,4 0 0 0,-8-3 8 0,4 0 5 0,0-3 1 0,0 2 0 15,1-5 0-15,-1 6 12 0,3-3 2 16,1-1 1-16,-4 1 0 0,3 0-4 0,-3-4-1 0,0 1 0 16,4 3 0-16,-4-4 1 0,0 1 0 0,0-1 0 15,-7 4 0-15,4-3-25 0,-1 2-11 0,1-5 1 0,-4 6 0 16,0-4 10-16,0 1 14 0,0 3-3 0,-4-4-1 15,1 1-2-15,-1-1-8 0,4-2 12 0,-10 6-4 16,3-4-8-16,0 1 0 0,-1-1 0 0,-2 4 0 16,3 0 0-16,-4 3 0 0,1 0 0 15,-1-1 0-15,1 4 0 0,-1-3 0 0,-3 3 0 0,7 3 0 16,-11 1 0-16,8-1 0 0,-5 0 0 0,1 6 0 16,4-6 0-16,-4 10-9 0,0-4 9 0,3 1-13 15,0-1 13-15,4 4 0 0,-7-1 0 0,7 1 0 16,0-1 0-16,4 1 0 0,-1-1 0 0,4 1 0 15,0-1-14-15,0 1 0 0,4 3 0 0,-1-4 0 16,4 4 14-16,0-4 0 0,4 1 0 0,-8-4 0 16,8 4 0-16,-1-4 0 0,5 1 0 0,-5-4 10 15,4 7 1-15,-3-4 0 0,3-6 0 0,0 7 0 16,-3-4-1-16,3-3 0 0,0 0 0 0,-4-3 0 16,5 0-2-16,-1 0-8 0,3 0 12 0,-3 0-4 15,-3 0 1-15,3-3 0 0,0 0 0 0,0-3 0 16,-3 2-9-16,0-2 8 0,-1 0-8 0,1 0 8 0,-1-1-8 15,1 1 0-15,-1-3 0 0,1 2 0 0,-4 1 0 16,4-6-17-16,-1 8 2 0,-6-5 1 16,3 0-58-16,-4-4-11 0,1 0-2 0</inkml:trace>
  <inkml:trace contextRef="#ctx0" brushRef="#br0" timeOffset="77177.546">8280 5110 1606 0,'0'0'33'0,"0"0"9"0,0 0-34 0,0 0-8 0,-11 3 0 0,11-3 0 16,-7 3 10-16,7-3 0 0,-7 6 0 0,7-6 0 15,-4 7-10-15,1 2 0 0,-1-6 0 0,4-3 8 16,0 0-22-16,0 0-5 0,0 0-1 0,0 0 0 16,-3 13 20-16,3-7 0 0,3 0-8 0,-3 1 8 15,4 2 0-15,-1-3 12 0,-3 1-1 0,8-4-1 16,-5 3 9-16,1 0 1 0,-4-6 1 0,3 7 0 16,1 5-21-16,3 1 0 0,-4 2 0 0,4-2 8 15,0 6-8-15,0-1 8 0,0 1-8 0,0-3 8 16,1 0-8-16,-1-1 8 0,0 1-8 0,0 0 8 0,0-4-8 15,0-6 0-15,3 7 0 0,-3 0 0 16,1-4 0-16,-1-9 0 0,0 13 0 0,0-7 0 0,-4-3 0 0,4 0 8 16,-3-3-8-16,3 6 8 0,-4-6 12 0,4-6 2 15,-3 6 1-15,3 0 0 0,-3-6 9 0,-1 0 1 16,1-1 1-16,-1-2 0 16,1-1-10-16,3 1-3 0,-4-4 0 0,4 1 0 0,-3-1-21 0,-1-2 9 15,1 2-9-15,-1 1 0 0,1-4 8 0,-1 0-8 0,5 1 0 16,-5-1 0-16,1 0 0 0,3 1 0 0,-4-1 0 15,4 3 0-15,-3 1 0 0,-1-1 0 0,1 1 0 0,-1 2 0 16,1-2 0-16,-1 5 0 0,1 1 0 0,-4 0 0 16,3 3-38-1,-3 0-2-15,4-7 0 0,-4 10 0 0,0 0-61 0,3-3-13 16,-3 3-2-16</inkml:trace>
  <inkml:trace contextRef="#ctx0" brushRef="#br0" timeOffset="84371.352">8696 5160 273 0,'0'0'0'0,"0"0"12"0,0 0-12 0,0 0 0 0,0 0 0 0,4-3 0 16,-1 0 37-16,-3 3 6 0,7 0 1 0,-7 0 0 16,0 0-17-16,0 0-3 0,0 0-1 0,0 0 0 15,0 0-4-15,0 0-1 0,0 0 0 0,0 0 0 16,0 0 13-16,0 0 2 0,0 0 1 0,0 0 0 15,0 0 1-15,0 0 0 0,0 0 0 0,0 0 0 16,0 6 11-16,0 3 2 0,0-2 1 0,-3 2 0 16,3 1-4-16,0-4-1 0,-4 0 0 0,4 7 0 0,0-1-24 15,0 1-4-15,0-1-2 0,4 1 0 16,-4 6-14-16,3-4 0 0,4-2 0 0,-3-1 0 16,-1 1 0-16,1 3 0 0,3-4 0 0,-4-6 0 0,1 7 0 0,3 0 0 15,-4-4 0-15,4 3 0 0,-3-2 0 0,3-1 0 16,0-2 0-16,-3-1 0 15,3-3-55-15,-4-3-7 0,1 0-2 0</inkml:trace>
  <inkml:trace contextRef="#ctx0" brushRef="#br0" timeOffset="84736.039">8477 4931 1496 0,'0'0'31'0,"0"0"8"0,0 0-31 16,0 0-8-16,0 0 0 0,0 0 0 0,0 6 11 0,0-6 1 15,0 0 0-15,4 4 0 0,-4 5-12 0,3 0 0 0,-3-9 0 0,0 7 0 32,0-7-31-32,0 0-1 0,0 0-1 0,0 0 0 15,0 0-64-15,0 0-13 0,0 0-2 0,0 0-1 16,0-7 21-16,0-2 4 0</inkml:trace>
  <inkml:trace contextRef="#ctx0" brushRef="#br0" timeOffset="85217.099">8939 4906 832 0,'0'0'17'0,"0"0"4"0,0 0-21 0,0 0 0 0,0 0 0 0,0 0 0 16,0 0 0-16,0 0 0 0,0 0 0 0,0 0 0 16,4 6 0-16,-4 4 0 0,0 2 0 0,0-5 0 15,0 5 0-15,0 4 0 0,0-7 0 0,0 7 0 16,0-4 8-16,-4 1-8 0,4 3 10 15,0 2-10-15,0-2 16 0,0 3-4 0,0 0 0 0,4 0 0 16,-4-4 1-16,0 4 0 0,3-3 0 0,-3 6 0 16,0-3 4-16,4-1 1 0,0 1 0 0,-4 3 0 15,3-6-1 1,4 3 0-16,0-4 0 0,-3 1 0 0,3 3-17 0,-4-7 10 0,1 1-10 0,3-1 8 16,-4-2-8-16,1 2-16 0,-1 1 4 0</inkml:trace>
  <inkml:trace contextRef="#ctx0" brushRef="#br0" timeOffset="85649.526">8918 5282 676 0,'0'0'28'0,"0"0"-28"16,0 0 8-16,0 0-8 0,0 0 0 0,0 0 0 15,0 0 0-15,0 0 0 0,0 0 0 0,0 0 0 16,0 0 0-16,0 0 0 0,0 0 0 0,0 0 0 15,0 0 19-15,0 0 4 0,0 0 1 16,0 0 0-16,0 0 60 0,4 7 13 0,-1-1 3 0,4 0 0 16,-3-3-32-16,-1 0-5 0,4 1-2 0,1-1 0 15,-5 0-36-15,4-3-7 0,0 0-2 16,0 6 0-16,0-6-16 0,0 3 0 0,0-3 8 0,0 0-8 16,0 0 0-16,1 0 0 0,-1 0 8 0,0 0-8 15,0 0 0-15,0-3 0 0,0-3-11 0,0 6 11 16,-4-6-24-16,4 2 1 0,0 1 1 0,-3 0 0 15,3-3 0-15,-3 3 0 0,3 0 0 0,-4-4 0 16,1 7-26-16,3-6-4 16,-4 0-2-16</inkml:trace>
  <inkml:trace contextRef="#ctx0" brushRef="#br0" timeOffset="86580.118">9232 5295 686 0,'0'0'19'0,"0"0"5"0,0 0-24 0,-3 9 0 0,3-2 0 16,0-7 0-16,0 0 9 0,0 6-9 0,0-6 10 0,3 6-10 15,1 0 24-15,-1-6-2 0,4 7 0 0,0-7 0 16,0 3 3-16,0-3 1 0,-3-3 0 0,3 3 0 15,-3-7-2-15,3 7-1 0,3-3 0 0,-3 0 0 16,4-3-5-16,-4 0-1 0,3-1 0 0,-2-2 0 16,-1 3-1-16,0-1-1 0,0-5 0 0,0 6 0 15,-4-1 0-15,1-2 0 0,-1-4 0 0,-3 10 0 16,4-6-15-16,-4 6 0 0,0 3 0 0,-4-7 0 16,4 7 0-16,-3-6 0 0,-4 0 0 0,3 3 0 15,-3-7 0-15,4 10-16 0,-4-3 3 0,-4 0 1 16,4-3 12-16,-4 6 16 0,4 0-3 0,-3 0-1 15,3-1609-12-15,7 3218 0 0,-11-1603 0 0,1-3 0 16,-1 0 0-16,0 4 0 0,1-1 0 0,-1 0 0 16,1 4-10-16,-1-4-5 0,4 6-1 0,0 1 0 15,0-1 16-15,3-2 0 0,1 2-10 0,-1 7 10 16,1-9 0-16,3 2 0 0,0 1-9 0,0-1 9 16,3-2 0-16,4-4 0 0,-3 6 0 0,3-2 0 15,4-1 0-15,-1 1 0 0,1-4 11 0,-1 3-11 16,1-6 21-16,-1 7-2 0,5-7-1 0,-1 3 0 15,0-6 10-15,-4 3 3 0,4-3 0 0,4-3 0 16,-4 3-4-16,0 0-1 0,0-6 0 0,1 6 0 16,-1-3-11-16,0 0-3 0,0-4 0 0,0 7 0 15,-3-6-12-15,-1 0 0 0,1 0 0 0,-1-4 0 16,-3 1-15-16,4-1-5 0,-4-2-2 0,0 6 0 16,-3-10-126-16,3 10-24 0</inkml:trace>
  <inkml:trace contextRef="#ctx0" brushRef="#br0" timeOffset="87001.062">9659 5141 706 0,'4'10'30'0,"-1"-1"-30"16,1-3 20-16,-1 1-3 0,4-4 0 0,-3 9 0 16,3-2-17-16,-4 2 10 0,4-2-10 0,-3 2 8 15,3-2-17-15,0-4-4 0,0 10-1 0,0-10 0 16,-3 6 14-16,3-2-9 0,-4 2 9 0,4-2-8 16,0-7 8-16,-3 9 0 0,3-5 0 0,-4-1 0 15,1 0 20-15,0-3 0 0,-4-3 0 0,0 0 0 16,0 0 12-16,0 0 1 0,0 0 1 0,0 0 0 15,0 0-3-15,0 0-1 0,0 0 0 0,-11-3 0 16,4-3-30-16,0 3 0 0,0 0 0 0,0-4 0 16,0-5 16-16,0 9-4 0,0-7 0 0,0 1 0 15,3-4 13-15,-3 1 3 0,3-4 0 0,1 4 0 16,3-1 11-16,-4 4 2 0,8-1 1 0,-4 1 0 16,3-4-13-16,4 1-2 0,-3 2-1 0,0 1 0 0,6-7-26 15,-3 10 0-15,4-3 0 0,-1 2 0 0,1-2 0 0,3 3 0 16,4-4 0-16,-4 7 0 0,3-6-12 0,1 9-2 15,0-7 0-15</inkml:trace>
  <inkml:trace contextRef="#ctx0" brushRef="#br0" timeOffset="89400.276">7832 4846 398 0,'0'0'8'0,"0"0"3"0,0 0-11 0,0 0 0 0,0 0 0 0</inkml:trace>
  <inkml:trace contextRef="#ctx0" brushRef="#br0" timeOffset="89625.43">7927 4752 352 0,'0'0'0'0,"0"7"16"0,3-1-16 0,-3 0 0 0,4 4 0 16,-4-4 0-16,0 6 12 0,0-2 0 0,0 2 0 0,0-2 0 16,-4 5 18-16,1-2 3 0,-1 0 1 0,1 2 0 15,3-2 13-15,-4 2 2 0,1 1 1 0,3-6 0 16,-4 2-12-16,1 1-2 0,3-4-1 0,-4 4 0 16,-3-4 2-16,0 0 1 0,4 1 0 0,-4-1 0 15,3-2-20-15,0 2-4 0,4-9-1 0,-3 6 0 16,3-6-13-16,0 0 9 0,-4 6-9 0,4-6 8 15,0 0-35-15,0 0-7 0</inkml:trace>
  <inkml:trace contextRef="#ctx0" brushRef="#br0" timeOffset="91442.885">9013 6167 589 0,'0'0'24'0,"0"0"-24"15,0 0 59-15,0 0 6 0,0 0 2 0,0 0 0 16,0 0-16-16,0 0-3 0,0 0-1 0,0 0 0 15,0 0-16-15,0 0-3 0,0 0-1 0,0 0 0 16,0 0-15-16,0 0-4 0,0 0 0 0,-3-7 0 16,3 7 9-16,-7 0 2 0,7 0 0 0,-7-3 0 15,7 3 13-15,-7 3 4 0,0-3 0 0,7 0 0 16,-11 0-6-16,4-3-1 0,0 6 0 0,-4-3 0 16,4 7-6-16,-3-4-2 0,-1 3 0 0,1-6 0 15,3 9-12-15,-4-5-9 0,0 8 12 0,1-2-12 16,-1-1 0-16,1 0 0 0,-1-2-10 0,4 5 10 15,0-2-8-15,0 2 8 0,3 1 0 0,-3-4 0 0,4 4 0 16,-1-1 0-16,4 1 0 0,-3-1 0 16,3 1 0-16,0-4 0 0,3 4 0 0,1-1 0 0,-1 1 0 15,1-4 0-15,-1 1 0 0,1-1 0 0,3-3 0 0,-4 4 0 16,1-1 0-16,3-6 0 0,0 4-11 0,0-4 3 16,0-3 0-16,0 3 0 0,0-3-3 0,0 0 0 15,0-3 0-15,4 3 0 0,0-10 11 0,-1 10 0 16,1-6 0-16,-1 3 8 0,1-3-8 0,0-1 0 15,-1-5 0-15,1 9 0 0,-1-7 9 0,-3 1-9 16,0 3 12-16,0-4-12 0,-3-2 10 0,3 2-10 16,-3-2 8-16,-4-1-8 0,3 1 0 0,-3-1 8 15,0-6-8-15,4 4 0 0,-4-1 12 0,0-3-4 16,0-3 0-16,-4 3 0 0,4 0 18 0,-3-2 3 16,-1-1 1-16,1 0 0 0,-1-3-30 0,0 3 0 0,1-3 0 15,-1 6 0-15,1 0 0 16,-1-3 0-16,-3 9 0 0,4-9 0 0,-4 10 8 0,3-4-8 0,1-3 0 15,-1 7 0-15,1-4 0 0,3-3 8 0,-4 7-8 16,1-1 0-16,3 1 0 0,0-1 0 0,0 4 0 16,-4-4 0-16,4 7 0 0,0 0 0 0,0-4 0 0,0 10 0 15,0 0 0-15,0 0 0 0,0 0-10 0,0 0 10 16,0 0-13-16,0 0 2 0,0 10 1 0,4-1 0 16,-1 1 10-16,1 2-10 15,-4 1 10-15,3-1-10 0,1 1 10 0,-4 2-12 0,3-2 12 0,-3 6-12 16,4-4 3-16,-4 4 0 0,3-3 0 0,1 9 0 15,-1-6-3-15,1-4 0 0,-1 11 0 0,1-4 0 16,3-1 12-16,-4 1-12 0,5-3 12 0,2 0-12 16,1 3 12-16,-4-3 0 0,3 0 0 0,1-1 0 0,-1-2 0 15,1 6 0-15,0-3 8 0,-1 0-8 0,1-7 0 16,3 4 0-16,-3-4 0 0,-1 1-8 0,4 0 8 0,0-4 8 16,-3-3-8-16,3 4 11 0,0-7-11 0,0 6 0 15,0-6 0-15,0-3 0 0,4 0 0 0,-4 0 0 16,0 0 0-16,0-3 0 15,1-6 0-15,-5 9 8 0,1-13-8 0,-1 10 8 0,1-9-8 0,-1 2 10 16,1-2-10-16,-4-1 10 16,-3 1-10-16,-1-7 0 0,1 6 0 0,-1-9 0 0,-3 3 0 0,4 1 0 15,-4-4-12-15,3 3 12 0,-3-3 0 16,-3 0 0-16,3 3 0 0,0-6 0 0,-4 9 0 0,1-2 10 16,3 2-2-16,-4 3-8 0,1-6 8 15,-1 13-8-15,1-3 0 0,-1 3 0 0,-3-1 0 16,0 4 0-16,3 0 0 0,-3 0 0 0,7 3 0 0,-10 3 0 15,3-3 0-15,-4 6-12 0,1 1-3 0,-1 2 0 16,4-3 0-16,-4 7 0 0,4-1 6 0,4 1 1 16,-1 3 0-16,-3-1 0 0,4 1-2 0,3 0 0 0,-4-1 0 0,4 1 0 15,0 6 10-15,4-3 8 0,-4-1-8 16,7 1 11-16,-4 0-11 0,4 0 0 0,4-3 0 0,-4-4 0 16,3 7 0-16,1-6 0 0,0 2 0 0,-4-5 0 15,3 2 8-15,1-2-8 0,3-1 12 0,0-3-4 16,-3 0 10-16,3 1 2 0,-4-7 0 0,5 0 0 15,-1 0 4-15,0 0 2 0,0 0 0 0,-4 0 0 16,5 0-7-16,-5-7-2 0,1 1 0 0,-4 3 0 16,3 0-17-16,-3-3 10 0,0-4-10 0,0-2 8 15,-3 5-23-15,-4 1-5 0,-4-3 0 0,4 3-1 16,-3-1-162-16,-1 1-32 0</inkml:trace>
  <inkml:trace contextRef="#ctx0" brushRef="#br0" timeOffset="92641.504">7990 6938 581 0,'-7'0'24'0,"0"3"-24"15,7-3 25-15,-7 0 0 0,0 6 0 0,0 1 0 16,0-7-13-16,4 9-4 0,-4-3 0 0,3 1 0 16,0 2 7-16,1-6 1 0,-1 10 0 0,1-4 0 0,3 1 29 0,0 2 7 15,0 1 0-15,0-1 1 16,0 1-26-16,3-1-6 0,1 1-1 0,-4 3 0 15,3-1 1-15,5 1 0 0,-5 0 0 0,4 2 0 16,0 1-21-16,4 0 0 0,-4 0 0 0,3 0 0 0,1-7 0 0,0 4 8 16,-1 0-8-16,4-4 0 15,-7 4 0-15,4-10 0 0,-1 7 0 0,1-1 0 0,-4-2 0 0,4-1 0 16,-1-6 0-16,-3 6 8 16,0-5-8-16,0 5 0 0,0-6 0 0,1 3 8 0,-8-6-8 0,7 4 0 15,-7-4 0-15,3 0-8 16,-3 0-2-16,7 0 0 0,0-4 0 0,-3-2 0 0,-1 0 10 0,1-4 0 0,-1 1 0 0,1-3-8 15,-1 2 8-15,-3-6 8 16,4 4-8-16,-4-7 11 0,-4 3 27 0,4-6 6 0,-3 10 0 16,3-10 1-16,-4 6-2 0,1-3-1 15,3 1 0-15,-4-1 0 0,1-3-26 0,-1 9-6 0,4-2-1 0,0-4 0 16,-7 6 3-16,7-2 0 0,-3-4 0 0,3 6 0 16,3 7-12-16,-3-7 12 0,0 4-12 15,0-3 12-15,0 2-12 0,7 4 0 0,-7 0 0 0,0 6 8 16,4-4-8-16,-4 4 0 0,0 0 0 0,3 0 0 15,4 4 0-15,4-1 0 0,-4 3-9 0,4 0 9 16,-4 7 0-16,3-4 0 0,1 4 0 0,-1-1 0 16,1 1 0-16,0-1 0 0,-1 4 0 0,1-10 0 15,-4 7 0-15,3-4 0 0,1 1 0 0,-4 2 0 16,4 1 0-16,-4 2 0 0,3-2 0 0,1 3 0 16,-4-1 0-16,0-2 0 0,0-1 0 0,-4 1 0 0,5 3 0 15,-5-4 0-15,-3 1 0 0,4-7 9 0,-1 7-9 16,-3-7 8-16,0-6-8 0,4 6 8 0,-4-6-8 0,0 0 0 15,0 0 0-15,0 0 0 16,0 0-31-16,0 0-1 0,0 0-1 0</inkml:trace>
  <inkml:trace contextRef="#ctx0" brushRef="#br0" timeOffset="93186.233">8576 6988 1242 0,'0'0'52'0,"0"0"-41"15,0 0-3-15,0 0 0 0,-4 10 0 0,-3-7 0 16,4 6-8-16,-1-3 0 0,1 1 0 0,-1 2 0 15,1 1 0-15,-1-4 0 0,1 6 0 0,-1 1 0 16,1-4-9-16,-1 4 9 0,1-4-12 0,-1 4 12 16,1-1 0-16,-1 1 0 0,4 3 0 0,0-1 0 15,0 1 0-15,0-4 0 0,0 1 0 0,4-4 0 0,-4 4 0 0,3 3 0 16,1-7 0-16,3 0 0 16,-4-2 0-16,4-1 0 0,-3 0 0 0,3 1 0 0,0-7 20 0,0 6-1 15,4-3-1-15,-4 0 0 0,3-3-3 0,1 0-1 16,-1-3 0-16,1-6 0 15,0 9-5-15,-1-7-1 0,1 1 0 0,-1 3 0 0,4-7 6 0,-3 4 1 16,-4 0 0-16,0-7 0 0,4 1 11 0,-8-1 2 16,4 1 1-16,-3-7 0 15,-1 6 3-15,1 4 0 0,-4 0 0 0,0-7 0 0,-4 3 0 0,-3-2 0 16,4-4 0-16,-4 6 0 16,-4 4-10-16,4-4-2 0,-4-2 0 0,1 5 0 0,3 1-10 0,-4-1-2 15,1 1-8-15,-4 0 12 0,3-1-12 0,-3 7 0 0,0-3 0 16,0 3 0-16,3-4 0 0,-3 4-8 15,3 0 8-15,1 3-13 0,-1-3 13 0,1 3 0 16,3-6 0-16,-4 6 0 0,4 0-19 0,0 0-1 0,0 0 0 0,7 0 0 16,-7 6 4-16,0 0 0 15,7-6 0-15,-4 7 0 16,4-7-44-16,-3 9-9 0,-1-3-2 0</inkml:trace>
  <inkml:trace contextRef="#ctx0" brushRef="#br0" timeOffset="93870.94">8756 6913 813 0,'0'0'17'0,"0"0"4"0,0 0 1 16,0 0 2-16,0 0-24 0,0 0 0 0,0 0 0 0,0 9 0 0,-4-2 0 0,4 2 0 15,0-9 0-15,0 0 0 0,0 3 0 0,0-3 8 16,-3 13-8-16,3-13 0 0,-4 6 0 0,4-6 8 16,0 0-8-16,0 6 0 0,0-6 48 0,0 7 5 15,0-7 1-15,0 6 0 0,0 0 1 0,4 4 0 0,-1-4 0 16,1 0 0-16,-4-3-19 15,3 3-3-15,-3 1-1 0,4-1 0 0,-4 0-32 0,4 1 0 0,3-1 0 0,-4 3 0 32,4 1 0-32,0-1 0 0,-3-3 0 0,3 7 0 0,-4-7 0 0,4 4 0 0,0-7 0 0,0 0 0 15,-3 0 0 1,3 3 0-16,0-3 0 0,0 7 0 0,-3-7 0 0,3 3 0 0,0 0 0 0,0-2 0 16,-4 2 0-16,-3-6 0 0,4 0 0 0,3 0 0 15,0 3 15-15,0-6-4 0,-3 0-1 0,3 0 0 16,0-1 8-16,0-2 2 0,0 0 0 0,-4 3 0 15,4-7 13-15,-3 4 3 0,0-3 1 0,-1 2 0 16,1-5 7-16,-4-1 2 0,3 7 0 0,1-10 0 16,-4 4-26-16,0-1-4 0,0 4-2 0,0-4 0 15,-4 1-14-15,1-1 0 0,-1 7 0 16,1-3 0-16,-1-1 0 0,0 1 0 0,1-4 0 0,-4 10 0 16,3-6-10-16,1 2 10 0,3 4-8 0,0 3 8 15,0 0-8-15,0 0 8 0,0 0-8 0,0 0 8 0,0 0-9 16,0 0 9-16,0 0-10 0,3 0 10 0,4 3-18 0,0 4 2 15,1-1 1-15,-1 0 0 16,0 4 15-16,0-1 0 0,0 4 12 0,3-4-12 0,-3-3 0 0,0 7 0 16,4-1 0-16,-4 1 0 15,0-4 0-15,0 4 0 0,4-1 0 0,-4 1 0 0,3-4 0 0,-3 4-14 16,4-4 4-16,-4-2 1 16,0-1 9-16,-7-6-13 0,0 0 5 0,4 3 8 0,3 0-24 0,-4 0 4 15,-3-3 0-15,7-3 0 16,-7 3-20-16,0 0-3 0,0 0-1 0,0 0 0 15,0 0-86-15,4-3-18 0</inkml:trace>
  <inkml:trace contextRef="#ctx0" brushRef="#br0" timeOffset="94324.926">9070 6966 808 0,'3'10'16'0,"1"-1"6"0,-1-6-22 0,1 10 0 0,-4-4 0 0,4-3 0 16,-4 4 0-16,3-1 0 0,1 1 0 0,-4-1 0 0,3-3-15 0,-3 4-1 16,0-4 0-16,0 0 0 15,0-6 6-15,0 0 1 0,0 0 0 0,0 0 0 0,0 0 49 16,0 0 11-16,0 0 1 0,0 0 1 15,0 0 28-15,0 0 6 0,0 0 1 0,0 0 0 0,0 0-61 0,0 0-12 16,-7-3-3-16,4-3 0 16,-1 0-12-16,0-4 0 0,1 1 0 0,-1 3 0 0,4-1 28 0,-3-2 4 15,3-1 0-15,0 1 0 16,-4 0-20-16,4-1-3 0,0 1-1 0,0-1 0 0,0-5 7 16,0 8 1-16,0-2 0 0,4 0 0 0,-4-4 12 0,3 4 4 15,1 2 0-15,-1-2 0 0,1 0-17 0,0-1-3 16,-1 4-1-16,1 0 0 15,-1-7-11-15,1 10 0 0,3-6 0 0,0 9 0 0,0-4 0 0,3-2-11 16,1 3 11-16,0 0-8 0,-1-3 8 16,4 6 0-16,-3 0 0 0,-1-3 0 0,1-1 0 0,0 4 0 0,-1 0 0 0,1-6 0 15,-1 6-17-15,1 6-5 16,0-6-1-16,-4 0 0 16,3-6-45-16,-3 6-8 0,-7 0-3 0</inkml:trace>
  <inkml:trace contextRef="#ctx0" brushRef="#br0" timeOffset="94628.578">9359 6788 1295 0,'0'0'27'0,"4"9"6"0,-1 0-33 0,4 4 0 0,-3-1 0 0,-1 1 0 16,4 0 8-16,-3-1-8 0,-1 4 0 0,1-1 0 15,0-2 8-15,-1-4-8 0,1 4 0 0,-4-1 0 0,3-5 0 0,1 8 0 16,-1-2 0-16,1-7 0 16,-1 7 0-16,1-1 0 0,-1 1 0 0,-3-4 0 0,4 4-19 0,-4-7-4 15,3 0-1-15,4 1 0 16,-7-7 24-16,0 0 8 0,0 0 0 0,0 0 0 0,4 3-8 0,-4-3-17 15,0 0 4-15,0 0 1 0</inkml:trace>
  <inkml:trace contextRef="#ctx0" brushRef="#br0" timeOffset="94821.927">9412 6530 1925 0,'0'0'40'0,"0"0"10"0,0 0-40 0,0 0-10 0,0 0 0 0,0 0 0 15,0 0-31-15,-3 7-8 0,-1 2-1 0,1-3-1 32,3 4-95-32,0-10-20 0,0 0-3 0,0 0-1 0</inkml:trace>
  <inkml:trace contextRef="#ctx0" brushRef="#br0" timeOffset="95231.172">9543 6543 1592 0,'0'0'67'0,"0"0"-54"0,0 9-5 0,0-2-8 0,0-1 11 0,0 6-11 15,0-2 0-15,0 2 0 0,3 1 0 0,-3-4 0 16,0 4-15-16,0-1-3 0,0 1-1 0,0 0 0 16,4-1 1-16,-4 4 0 15,3-4 0-15,-3 4 0 0,4-3 18 0,-1-1 0 0,1 7 0 0,-1-3 9 16,1-4 3-16,-1 1 0 0,1 5 0 15,-1-5 0-15,1 3-1 0,-1 2 0 0,1-2 0 0,0 6 0 16,-4-3-11-16,0 0 0 0,0 0 0 0,3-4 8 16,-3-2-8-16,4 6 0 0,-1-7 0 0,-3-2 0 15,4-4 0-15,-1 3-9 0,1-2 9 0,-1-4 0 16,-3-3-12-16,0 0 12 0,4 3-12 0,-4-3 12 16,7 0-30-16,0-3 1 15,-4 3 0-15,-3 0 0 16,4-7-37-16,-1 1-7 0,-3 0-2 0,4 0-450 0</inkml:trace>
  <inkml:trace contextRef="#ctx0" brushRef="#br0" timeOffset="95603.301">9447 6766 1178 0,'4'6'49'16,"-1"0"-39"-16,5-3 6 0,-5 4 0 0,4-7 1 0,0 9 0 16,0-9-17-16,0 3 0 0,0-3 0 0,0 0 0 15,0 0 8-15,0 0-8 0,1 0 12 0,-1 0-12 16,3 0 12-16,-3-3-12 0,4-6 12 0,3 5-12 15,-4-2 61-15,5 0 6 0,-5 0 1 0,1 2 0 16,3-5-24-16,-4 9-5 0,1-6-1 0,0 0 0 16,-1 2-18-16,-3-2-4 0,0 3-1 0,4-6 0 15,-4 9-15-15,-7 0 0 0,0 0 0 0,0 0 0 16,4-7-20-16,-4 7-3 0,0 0-1 0,0 0 0 16,0 0-32-16,7-6-6 0,-4 3-2 15,-3 3 0-15,0 0 0 0,0 0 0 0,0 0 0 0,0 0-465 16</inkml:trace>
  <inkml:trace contextRef="#ctx0" brushRef="#br0" timeOffset="96200.397">9779 6681 1482 0,'0'0'31'0,"0"0"6"0,4 9-29 0,-4-6-8 0,3 10 0 0,1-4 0 0,-1 4 12 0,-3-4 0 0,4 1 1 0,-8-4 0 15,8 7-13-15,-4-1 0 0,0-2 0 0,3-1 0 16,-3 0 0-16,0-2-18 16,0-7 4-16,4 9 1 0,-4-9 13 0,3 6 0 0,-3-6-10 0,4 7 10 15,-1-1 8-15,1 0 5 0,-1 0 2 0,4-2 0 16,-3-1 6-16,3 3 2 0,4 0 0 0,-4-3 0 15,0 0-15-15,-4 1-8 0,4-1 8 0,0 0-8 16,0-3 0-16,-7 0 0 0,11 3 0 0,-4 0 0 16,0-3 0-16,-7 0-8 0,0 0 8 0,4 0-8 15,3 0 8-15,-7 0 0 0,3-3 0 0,-3 3 0 16,7-3 8-16,-3 0 3 0,-4 3 1 0,3-7 0 16,-3 1-12-16,4 0 0 0,-4 0 0 0,0-1 0 15,0-2 20-15,0 0 0 0,0 2-1 0,0-2 0 16,0-4-6-16,0 4-1 0,0 0 0 0,0-1 0 15,0-2-12-15,0-1 0 0,0 7 0 0,0-4 0 16,0 4 0-16,0-6 0 0,0 8 0 0,0-5 0 0,0 6 0 16,0 3 0-16,0-3 0 0,0 3 0 15,0-7 0-15,0 7 0 0,0-3 0 0,0 3 0 16,0 0 0-16,0 0 0 0,0 0 0 0,0 0 0 0,0 0 0 0,7 0 0 16,-7 0 0-16,7 3-10 0,-7-3 2 0,3 10 0 15,8-7 0-15,-7 6 0 16,3-5 8-16,0 5 0 0,-4 0 0 0,4-5 0 0,0 2 0 0,0 0 0 15,4-6 0-15,-4 9 0 16,4-5 0-16,-1 2 0 0,-3 0 0 0,4-3 0 0,-4 4 0 0,0-7 0 16,3 0 0-16,-2 0 0 15,-1 0-10-15,0 0 0 0,-4 6 0 0,4-6 0 16,-7 0-16-16,7 0-3 0,0 0-1 0,0-6 0 16,0 6-42-16,-3 0-8 0,3-7-1 0,-3 4-501 0</inkml:trace>
  <inkml:trace contextRef="#ctx0" brushRef="#br0" timeOffset="96888.979">10301 6656 937 0,'0'0'19'0,"0"0"6"0,0 0-25 0,0 0 0 0,0 0 0 0,0 0 0 0,0 0 20 0,0 0-2 15,0 0 0-15,0 0 0 0,0 0-18 0,0-3 0 0,0 3 0 0,-3-7 0 16,3 7 0-16,-4-3 0 16,4 3 0-16,0 0 0 0,0 0 47 0,0-6 5 0,-3 3 2 0,3 3 0 15,0 0-34-15,0 0-6 16,0 0-2-16,0 0 0 0,0 6-12 0,-4 0 0 0,4-6 0 0,0 13 0 16,0-4 0-16,0 1 0 0,0-1 0 0,4-3 0 15,-4 4-16-15,0-1-7 0,3-2-1 0,-3-1 0 31,0 3-28-31,0-9-7 0,0 0-1 0,0 0 0 16,0 7 0-16,0-7 0 0,0 0 0 0,0 0 0 0,0 0 41 0,4 6 8 0,-1 0 2 0,-3-6 0 16,0 0 9-1,0 0 11-15,0 0-3 0,0 0 0 0,7 0-8 0,-7 0 0 0,0 0 0 0,0 0 0 16,0 0 0-16,0 0 0 0,0 0 0 0,0 0 0 16,4 9 0-16,-4-9 0 0,0 0 8 0,0 0-8 15,0 0 22-15,0 0-1 0,0 0 0 0,0 0 0 16,-4-9 35-16,1 9 8 0,-4-6 0 0,3-4 1 15,-3 4-1-15,0-6 0 0,3 5 0 0,-3-2 0 16,4-1-6-16,-1 4-2 0,1-3 0 0,-1-1 0 16,1 1-38-16,-1 3-8 0,4 6-2 0,0-7 0 15,0 1 25-15,0-3 5 0,0 2 1 0,4-5 0 16,-4 9-31-16,3-7-8 0,1 10 0 0,-1-6 0 0,1 3 0 0,-4-3 0 16,3-1-8-16,1 4 8 15,-4 3-12-15,7-3 2 0,-4-3 1 0,5 6 0 0,-1-3-8 0,0 0-2 16,0-4 0-16,0 7 0 15,0-3-5-15,3 0 0 0,-3 3-1 0,4-3 0 16,-4 3-22-16,4-3-4 0,-4 0-1 0</inkml:trace>
  <inkml:trace contextRef="#ctx0" brushRef="#br0" timeOffset="97584.286">10530 6624 965 0,'0'0'40'0,"7"7"-32"16,-7-7-8-16,8 0 0 0,-5 3 0 0,4 0 0 0,0 0 0 0,-7-3 0 15,0 0 0-15,4 3 0 16,3-3 0-16,0 3 0 0,0-3 0 0,0 0 0 0,0-6 39 0,0 6 5 15,-7 0 2-15,4 3 0 16,3-3-15-16,0 0-3 0,0-3-1 0,0-3 0 0,-4 3-9 0,1-4-2 16,3 1 0-16,-4 0 0 15,1 3 0-15,3-7 0 0,-3 10 0 0,-4-6 0 0,0 6-3 0,0-6-1 16,0-4 0-16,-8 10 0 16,5-6-3-16,3 0-1 0,-4 3 0 0,1 0 0 0,-1-4-19 0,-3 1-4 0,0 3-1 0,0 0 0 15,0 0 7-15,0-4 1 16,0 4 0-16,0 0 0 0,0-3 19 0,-4 6 4 0,4-3 1 0,0 0 0 15,-3 3-16-15,3 3 0 0,7-3 0 16,-11 3 0 0,4-3-23-16,0 6-7 0,0 0-2 0,-4 1 0 0,4-1 32 15,0 0 0-15,0 4 0 0,0-4 0 0,4 3 0 0,-5 1 0 0,5-1 0 0,-1-3 0 16,1 7 0-16,3-7 0 0,-4 0 0 16,4 4 0-16,0-1 26 0,0 1 11 0,4-4 3 0,-1 7 0 15,1-4-20-15,3 0-3 0,4-6-1 0,-4 10 0 16,0-4 4-16,0 4 0 0,3-7 0 0,1 1 0 15,-1 5-7-15,1-3-1 0,0-5 0 0,-1 5 0 16,4-3 3-16,-3 1 0 0,3-1 0 0,-3-3 0 16,-1 0-15-16,1-3 11 0,-1 0-11 0,1 0 10 15,3-3 0-15,-3 0 0 0,-1-3 0 0,1 6 0 16,-1-7-10-16,1 4 0 0,-4-3 9 0,4-4-9 16,-4 1-16-16,-4 3-8 0,4 0-2 15</inkml:trace>
  <inkml:trace contextRef="#ctx0" brushRef="#br0" timeOffset="104293.143">9151 6894 535 0,'0'0'11'0,"0"0"3"0,0 0-14 0,0 0 0 0,0 0 0 0,0 0 0 0,0 0 0 0,0 0-12 16,0 0 3-16,0 0 0 15,0 0 9-15,0 0 0 0,0 0 0 0,0 0 0 0,0 0 28 0,0 0 7 16,0 0 1-16,0 0 1 0,0 0 64 0,0 0 13 16,0 0 2-16,0 0 1 0,0 0-16 0,0 0-3 15,0 0-1-15,0 0 0 16,-3 10-60-16,3-10-12 0,0 0-2 0,0 0-1 0,-4 3-22 0,4-3 0 16,0 0 0-16,0 0 0 15,0 0 0-15,0 0 0 0,0 0 0 0,0 0 0 0,0 0 11 0,0 0-3 0,0 0 0 0,7 0 0 16,-3 0 9-16,-4 0 2 15,7 0 0-15,-7 0 0 0,0 0 3 0,0 0 1 0,0 0 0 0,3 6 0 16,1 0-23 0,-4-3 9-16,3 4-9 0,1 2 0 0,-4-6 10 0,0 7-10 0,0-1 8 0,0-3-8 15,0 1 0-15,0-7 0 0,-4 9 0 0,4-9 0 16,0 6 0-16,0-6 0 0,0 7 0 0,0-1 0 16,0-6 8-16,4 6-8 0,-4-6 8 0,3 6-8 15,1 1 31-15,-1-1 1 0,-3-6 0 0,4 6 0 16,-1-3-32-16,1 7 8 0,-4-7-8 0,3 6 0 15,-3 1 0-15,4-1 0 0,-4-9 0 0,0 0 0 16,0 0 0-16,0 6 0 0,0-6 0 0,0 7 0 16,0-7 0-16,0 0 0 0,0 0 0 0,0 0 0 15,0 0 0-15,0 0 0 0,0 0 0 0,0 0 0 16,0 0 0-16,0 0 11 0,0 0-11 0,0 0 10 0,0 0-10 16,0 0 0-16,0 0 0 0,0 0 8 0,0 0-8 15,0 0 0-15,0 0 0 0,0 0 0 16,0 0 8-16,0 0-8 0,0 0 8 0,0 0-8 15,0 0 9-15,-7-7-9 0,3 7 10 0,-3-3-10 0,7 3 21 16,-7-3-1-16,0-3-1 0,4 0 0 0,-1-1 13 0,-3-2 4 16,4 3 0-16,-1-4 0 15,4 4-20-15,0-4-3 0,0 4-1 0,0-3 0 0,0 3-12 0,0-1 0 16,4 1 0-16,-1 0 0 16,1-1 0-16,-1 1-10 0,1-3 2 0,-1 6 0 0,4-7 8 0,0 7 0 0,0-3 0 15,0 3 0-15,1 0-10 16,-1-1 0-16,0 1 0 0,0-3 0 0,0 0-6 0,0 3 0 0,3 3-1 15,-3-4 0 1,0 4-19-16,1 0-4 0,-1 0-1 0,-4 0 0 16,4 4-35-16,0-4-6 0,0 3-2 0</inkml:trace>
  <inkml:trace contextRef="#ctx0" brushRef="#br0" timeOffset="112283.254">21611 5295 604 0,'0'0'16'0,"0"0"6"0,0 0-22 0,0 0 0 0,0 0 0 0,0 0 0 15,0 0 60-15,7 0 7 0,0 0 1 0,0 0 1 16,0 0-20-16,0 0-4 0,1 0-1 0,2 0 0 16,-3-3 0-16,4 0 0 0,-1-4 0 0,1 4 0 15,3 0-25-15,0-3-6 0,0 3-1 0,4-4 0 16,-4 1-4-16,0 0-8 0,4 0 11 0,-4-4-11 15,0 1 0-15,0 3 0 0,-3-4 0 0,3 1 0 16,-4-1 0-16,1-2 0 0,0 5 0 0,-1-2 0 16,-3 0-18-16,0-1-10 0,0 4-3 0</inkml:trace>
  <inkml:trace contextRef="#ctx0" brushRef="#br0" timeOffset="135745.702">3584 8283 727 0,'0'0'16'0,"0"0"3"0,0 0 1 0,0 0 0 15,0 0-20-15,0 0 0 0,0 0 0 0,0 0 0 0,0 0 63 0,0 0 8 16,0 0 1-16,0 0 1 0,0 0 9 0,0 0 2 15,0 0 0-15,0 0 0 0,0 0-23 0,0 0-4 16,-7 0-1-16,7 0 0 0,-7 7-20 0,0-1-4 16,-4 0 0-16,8 0-1 0,-1 1-18 0,1-4-3 0,-1 9-1 0,-3-5 0 15,0-1-9-15,4 3 0 0,-4 1 9 0,-4-1-9 16,8-3 0-16,-4 4 0 0,-1-1 0 0,1 4 0 16,0-4 0-16,0-3 0 15,4 7 0-15,-4-4 0 0,3-2 0 16,4-1 0-16,-3 6 0 0,-1-2 0 0,4 2 0 0,-3-2 0 15,3-7 0-15,0-3 0 0,-4 9 0 0,4-5 0 0,0 8 0 0,0-12 0 16,4 6 0-16,-4-6 8 16,0 0-8-16,3 3 0 0,-3-3 8 0,7 4-8 0,0-1 8 0,-7-3-8 15,7 3 0-15,0 0 0 0,0-3-12 16,0 0 4-16,1 0-2 0,-8 0 0 0,10 0 0 0,-10 0 0 16,11-3 10-16,-4 0 0 0,0-4 0 0,0-2 0 15,-4 6 0-15,4-6 0 0,-7 2 0 0,4 1 0 16,-1 0 0-16,1-1 0 0,3-2 0 0,-3 6-8 15,3-7 8-15,-4 7 0 0,1-6 0 0,-4 6 0 16,3 0 0-16,1-4 0 0,-1-2 0 0,1 6 0 16,-1-7 0-16,-3 4 0 0,0 0 0 0,4 3 0 15,-4 0 0-15,3-4 0 0,1-2 0 0,-1 9 0 0,-3-6 0 16,4-1 0-16,-4 7 0 0,4 0 0 0,-4-3 0 16,0 3 0-16,0 0 0 0,0 0 0 0,0 0 0 0,0 0 0 15,0 0 0-15,0 0 0 0,0 0 0 0,0 0 0 16,0 0 0-16,3-3 0 0,1 3 11 0,-1-6-3 15,1 6 0-15,6 6 0 0,-6-6 4 0,-1 0 1 16,4 3 0-16,-3 0 0 0,3 4 14 0,-4-1 2 16,1-6 1-16,3 9 0 0,0-2-30 0,-3-1 0 15,3 3 0-15,0-6 0 0,0 7 13 0,-4-7-3 16,4 6-1-16,-3-5 0 0,3 2-9 0,-4-3 0 16,1 3 0-16,3-3 8 0,-7-3-8 0,4 3 0 15,6 4 0-15,-10-7-11 0,0 0-4 0,0 0-1 16,4 0 0-16,3 3 0 15,-7-3-48-15,3 3-11 0,4-3-1 0</inkml:trace>
  <inkml:trace contextRef="#ctx0" brushRef="#br0" timeOffset="136206.359">3976 8459 716 0,'0'0'16'0,"0"0"3"0,0 0 1 0,0 0 0 16,0 0-20-16,0 0 0 0,-7 0 0 0,0-3 0 15,-4 0 53-15,4 0 7 0,-4-1 2 0,4-5 0 0,0 9-10 0,0-3-1 16,0-7-1-16,0 10 0 0,0-6-24 0,0 0-5 16,0 3-1-16,4-4 0 0,-5 1-9 0,5 0-3 15,3 6 0-15,-4-6 0 0,4 6-8 0,-3-7 0 0,3 1 0 0,-4 0 0 16,4 3 34-16,0-4 5 0,4-5 1 0,-1 9 0 16,1-7-23-16,-1 7-4 0,5-6-1 0,-5 3 0 15,4-1-12-15,4 4 9 0,-8-3-9 0,4 0 8 16,0-1-8-16,0 4 0 0,-3 0 0 0,3-3 0 15,0 3 0-15,4 3 12 0,-4-3-4 0,3-1 0 16,-3 4 20-16,0-3 4 0,0 0 1 0,4 0 0 16,-7 0-33-16,3 3 0 0,-7 0 0 0,10-3 0 15,-3 0 0-15,-3-4 0 0,-4 7 0 0,3-3-9 16,4 0 9-16,-7 3 0 0,4-6 10 0,-1 6-10 16,1 0-128-16,-1 0-32 15</inkml:trace>
  <inkml:trace contextRef="#ctx0" brushRef="#br0" timeOffset="136827.732">4304 8174 922 0,'0'0'19'0,"0"0"5"0,-4 3-24 0,4-3 0 0,-7 0 0 0,7 0 0 15,-3 0 74-15,-4 6 10 0,3 0 1 0,1 1 1 16,3-7-18-16,-7 6-4 0,3 0-1 0,-3 3 0 15,0-2-27-15,3 5-6 0,1-2-1 0,-1 2 0 0,1-2-15 16,-1 2-3-16,4 1-1 0,-3-1 0 0,-1 1-10 0,4-1 10 16,-3 1-10-16,-1 3 10 0,4-4-10 0,0 1 0 15,0-7 0-15,-3 10 0 0,3-10 0 0,3 6 0 16,-3-2-12-16,4-1 12 0,-4 1-8 0,0-4 8 16,3 3 0-16,1 1 0 0,-4-10 0 0,3 3 0 15,1 0 0-15,3 3 0 0,-4-3-9 0,4 1 9 16,-3-4-12-16,7 3 12 0,-4 0-13 15,3-3 4-15,-3 0 1 0,0-3 0 0,0 0 17 0,4-1 4 16,3 1 1-16,-3-3 0 0,-4 3-4 0,3 0-1 16,1-4 0-16,0 1 0 0,3 0-9 0,-4 3 8 15,1 0-8-15,-8 0 8 0,8-4-8 0,-4 1 0 16,0 6 0-16,-7 0 0 16,11 0-106-16,-4 0-23 0</inkml:trace>
  <inkml:trace contextRef="#ctx0" brushRef="#br0" timeOffset="137458.679">4667 8271 727 0,'0'0'16'0,"0"0"3"0,0 0 1 0,4 0 0 16,3 0-20-16,0 0 0 0,0-3 0 0,-4 0 0 0,5-1 48 0,-1 4 4 15,0-3 2-15,-4 0 0 0,4 0 0 0,0 0 0 16,-7 3 0-16,4 0 0 0,3-6-22 0,-4-1-4 15,-3 7 0-15,4-3-1 0,-1 0-19 0,-3 3-8 16,4-6 8-16,-4 6-8 0,0-7 8 0,3 4-8 16,-3-3 8-16,0 0-8 0,0 0 8 0,-3-4-8 15,3 1 8-15,-4 6-8 16,-3-4 0-16,4 1 0 0,-4 0 0 0,3-7 0 0,-3 10-9 0,0-6 9 16,4-1 0-16,-4 4 0 0,-4-3-12 0,0-1 12 0,4 7-12 15,-3 0 12-15,3-3 0 0,-4 6 0 0,1 0 0 0,-1 0 0 16,0-3 0-16,1-1 0 15,3 11 9-15,-4-7-9 0,1 9 0 0,-1 0-14 0,4 1 2 0,-4-1 0 16,4 1 12-16,4 2-9 0,3 4 9 0,-4-4-8 16,-3 4-14-16,4 3-2 0,-1-3-1 0,1-1 0 15,3 1 25-15,-4 0 0 0,4-1 0 0,0-2 11 16,0 6-11-16,0-4 0 0,4-2 0 0,-1 6 0 16,1-7 0-16,-1 4 0 0,1-4 0 0,-1-2 0 15,1 2 0-15,3 1 0 0,0 3 0 0,0-10 0 16,0 6 18-16,4 1 2 0,-4-7 0 0,3 1 0 15,-3-1 25-15,4-3 6 0,-1 3 1 0,5-3 0 16,-8 1 3-16,3-4 1 0,-3 0 0 0,0 0 0 16,4 0-27-16,-4 0-5 0,4 0 0 0,-4-4-1 0,-4 4-14 0,4-3-9 15,0-3 12-15,-3 6-12 16,-4 0 0-16,3-3 0 0,-3 3 0 0,0 0-12 31,0 0-97-31,0 0-19 0,4-6-4 0</inkml:trace>
  <inkml:trace contextRef="#ctx0" brushRef="#br0" timeOffset="138796.085">5669 8164 1147 0,'0'0'48'0,"0"0"-38"16,0 0-10-16,0 0 12 0,4-3-12 0,-4 3 12 15,0-6-12-15,3-1 0 0,-3 1 0 0,0 0 0 16,0 0 11-16,-3-1 0 0,3 1 0 0,-4 0 0 15,4 0 10-15,-3 2 3 0,3-2 0 0,-4 0 0 16,4 6-7-16,0 0-1 0,-3-6 0 0,-4 6 0 16,7 0-8-16,-8 0-8 0,-2-3 12 0,10 3-12 15,-7 0 20-15,-4 0-4 0,4 3 0 0,0-3 0 16,0 9-7-16,0 0-1 0,-4 4-8 0,4 0 12 16,0-1-12-16,-3 4 0 0,3 3 0 0,0-4 0 0,3 1 0 15,-3 3 0-15,0 0 8 0,0-4-8 0,3 4 0 0,1-3-15 0,-1-1 3 16,4 4 1-1,0-3-4-15,0 0-1 0,0-1 0 0,4-2 0 0,-1-1 16 0,1 1 10 0,6-1-2 16,1 1 0 0,-7-4-8-16,3-2 0 0,3-1 0 0,1 3 0 0,-1-6 0 0,5 4 12 0,-1-7-12 15,-4 0 12-15,4 0-3 0,0-7 0 0,-3 4 0 16,0-6 0-16,-8 3-9 0,4-4 12 0,0-2-12 0,0-1 12 16,0 1-12-16,-3-4 0 0,3 0 0 0,-4 1 0 15,1-1 0-15,0 0 0 0,-1 1 0 0,1-1 0 16,-4 3 0-16,3 1 0 0,1-1 0 0,-1 4 0 15,-3-4 0-15,4 1 0 0,-1 5 0 0,-3-2 0 16,4 3 0-16,-1-7 0 0,-3 7 9 0,4 0-9 16,-1 3 11-16,-3 3-3 0,0-7 0 0,0 7 0 15,0 0 4-15,0 0 0 0,0 0 0 0,0 0 0 16,0 0 22-16,0 0 5 0,7 7 1 0,0-4 0 16,-7 9-27-16,4 1-5 0,-4-1 0 0,0-2-8 15,0 9 0-15,0-1 0 0,-4-2 0 0,-3 3 0 16,7 0 10-16,-3-4-10 0,3 7 8 0,-4 0-8 15,4 0 0-15,-3 0 0 0,-1 3 0 0,4-3 0 16,0 3 30-16,-3-3 1 0,3-3 0 0,0 9 0 16,3-9-21-16,-3 9-10 0,4-9 10 0,-1 9-10 15,1-9 23-15,-1 3-2 0,4-3 0 0,0 0 0 16,-3-4-1-16,0-2 0 0,-1 0 0 0,4-4 0 16,0 3-2-16,4-5-1 0,-4 5 0 0,3-5 0 15,1-1-7-15,0-3-2 0,-1-3 0 0,1 0 0 16,-1 0-8-16,4-3 0 0,1-3 9 0,-8-1-9 15,7 4 0-15,-4-6 0 0,4 2-10 0,-3 1 10 0,3-3-12 16,-3-4 4-16,-1 10 8 0,1-6-13 16,3 2-15-16,-7-2-4 0,0 3 0 0,4-7 0 15,-4 7-95-15,3 0-19 0,-3-7-4 0</inkml:trace>
  <inkml:trace contextRef="#ctx0" brushRef="#br0" timeOffset="139771.308">5994 7954 802 0,'0'0'22'0,"0"0"6"16,0 0-28-16,3-3 0 0,-3 3 0 0,0 0 0 16,0 0 28-16,0 0-1 0,0 0 0 0,0 0 0 15,0 0 29-15,4 3 5 0,-4 6 2 0,3 1 0 16,1 2-33-16,-1-2-6 0,8 2-2 0,-8 4 0 15,1-3 2-15,-1-1 0 0,1 1 0 0,0 2 0 16,-1 1 12-16,4 0 2 0,0-1 1 0,0 1 0 0,0 0 11 0,4-1 2 16,-4-2 1-16,0 0 0 15,4-1-23-15,-4-3-5 0,3-2-1 0,1 5 0 0,3-5 4 0,-7-1 1 0,0 0 0 16,-3-3 0-16,3-3-11 0,0 0-2 16,0-3-1-16,0 0 0 0,-4-3-15 0,1-4 0 15,3 4 0-15,-4-7-10 0,1 4 10 0,-1-10-10 0,1 7 10 16,0-4-10-16,-4-3 10 0,0 7-8 0,3-7 8 15,-3 3-8-15,0-3 8 0,0 4 0 0,0-4 0 0,0 0-8 16,0 3 8 0,0-2-10-16,-3 5 10 0,3 0-10 0,0 4-17 15,0-3-3-15,3 5-1 0,-3 1 0 16,0 0 4-16,0 6 1 0,0 0 0 0,4-7 0 0,-4 7 26 0,0 0 0 0,3-3 0 0,-3 3-8 16,7 0-24-16,0 0-5 15,-3 0-1-15,3 3 0 0,3 1 11 0,-6 2 3 0,3-3 0 0,-4 3 0 16,1 1-7-16,0-7-1 15,-1 9 0-15,4-6 0 0,-3 6 32 0,3-5 0 0,0 2 0 0,-4-3 0 16,4 0 20-16,0 3 9 0,0-2 3 0,1-4 0 16,-1 6-16-16,0-3-4 0,0 0 0 0,0-3 0 15,0 0 5-15,3 0 1 0,1 0 0 0,-7 0 0 16,3 0 22-16,3 0 4 0,-3-3 0 0,4 3 1 16,-1-3-26-16,-3-3-6 0,4 6-1 0,3-7 0 15,-3 4 3-15,-1-3 0 0,4 3 0 0,-3-4 0 16,-4-2-1-16,4 6 0 0,-1-6 0 0,1 9 0 15,3-7 2-15,-4-2 1 0,1 3 0 0,-4-1 0 16,4 1-9-16,-4 0-8 0,7-4 9 0,-7 4-9 16,-4 0 0-16,5-4 8 0,-5 1-8 0,4 3 0 0,-3-1 0 15,-1-5 0-15,1 9 0 0,-4 0 0 0,0 3 0 0,0-7 0 16,0-2 0-16,0 9 0 0,0-3 0 0,-4 0 0 16,4 3 0-16,-7-7 0 0,0 7-16 0,0-3 3 15,3 3 1-15,-3 0 0 0,-3 0 12 0,-1 3 0 16,1-3 0-16,-1 10 0 15,0-1-18-15,1-2-10 0,-4 2-3 0,3 3 0 0,4 1 17 16,-3 0 3-16,3-1 1 0,3 4 0 0,-3-1 10 0,0 4 0 0,-4 0 0 16,4 0 0-16,4-3 0 0,-1-4 0 0,1 7 0 0,-1-3 8 15,8-4-8-15,-1 1 12 0,1-4-4 0,3 4 0 16,7-4 8-16,-7 0 3 0,0 4 0 0,4 0 0 16,3-4 5-16,-4-3 2 0,4 7 0 15,0-4 0-15,1-3-8 0,2 1-2 0,1-1 0 0,-8 0 0 16,5 1-16-16,-1-4 0 0,-4 3 0 0,4-3-9 15,-3-3-12-15,0 3-3 0,-1-3 0 0,1-3 0 16,-1 3-23 0,1-3-5-16,-4 0 0 0</inkml:trace>
  <inkml:trace contextRef="#ctx0" brushRef="#br0" timeOffset="141032.484">8019 8036 957 0,'0'0'20'0,"0"0"4"0,0 0-24 15,0 0 0-15,0 0 0 0,0 0 0 16,0 0-19-16,0 0-9 0,0 0-1 0,0 0-1 0,0 0 30 0,0 0 18 0,0 0-2 0,10-4-1 15,-6 4 1-15,3 4 1 0,-4-4 0 0,4 0 0 16,0 0 17-16,1 0 3 0,-1 6 1 0,0-3 0 16,-7-3-2-16,7 3-1 0,0-3 0 0,0 10 0 15,0-7-22-15,0 0-4 0,3 0-1 0,-2 0 0 16,-1 3 2-16,3 1 0 0,-3-1 0 0,-3 0 0 16,3 0 0-16,0 4 0 0,0-1 0 0,0 1 0 15,0-1 6-15,-3 0 2 0,3 4 0 0,0-4 0 16,0 4 6-16,-4 3 2 0,1-7 0 0,-1 4 0 15,1-1 6-15,-1 1 2 0,1-1 0 0,-1 1 0 0,1-1-17 16,-1 1-3-16,-3-1-1 0,4-2 0 16,-8 2-3-16,4 1-1 0,0-1 0 0,-3 4 0 15,-4-10 2-15,3 7 0 0,-3 3 0 0,0-4 0 0,0 4-11 16,-3-4 0-16,3 1 0 0,-4-1 0 0,0 1 0 16,4-4 8-16,-3 1-8 0,-1-7 0 0,1 10 0 0,-1-7 0 15,0 0 0-15,-3 0 0 0,4-6 0 0,-4 3 0 16,3-3 0-16,0 4 0 0,1-4 0 0,-1 0 0 15,-3 0 0-15,4-4 0 0,-1 1 0 0,0-3 0 16,1 0-8-16,-1 0 8 16,-3-1-28-16,4 1 0 0,3-3-1 0</inkml:trace>
  <inkml:trace contextRef="#ctx0" brushRef="#br0" timeOffset="142127.451">8424 8080 474 0,'0'0'9'0,"0"0"4"0,0 0-13 0,0 0 0 0,0 0 0 0,0 0 0 16,0 0-19-16,0 0-6 0,0 0-2 0,0 0 0 15,0 0 35-15,0 0 6 0,0 0 2 0,0 0 0 0,4 0 18 0,-4 0 4 16,7 0 1-16,0-4 0 16,-3 4 2-16,-4 0 1 0,7 0 0 0,-4 0 0 0,4 0-6 0,0 0 0 15,0-3-1-15,0 3 0 0,0 0-11 0,0 0-1 0,0-3-1 0,1 0 0 16,-5 3-7-16,4-3-2 0,0 3 0 0,0 0 0 16,0-3-1-16,0 0 0 0,0 3 0 0,-3-4 0 15,3-2-12-15,0 6 9 0,0 0-9 0,-3 0 8 16,3-3 3-16,-4 0 0 15,4-3 0-15,-3 6 0 0,-1-4-11 0,-3-2 0 16,0 6 0-16,4-6 8 0,-4 0-8 0,0 6 0 0,0-7 0 0,-4 1 0 16,1 0 0-16,-1-4-11 0,-3 1 11 15,0 3-8-15,0-1 8 0,0-2 0 0,0 3 0 0,0 0-8 16,-4-1 8-16,4 1 0 0,-3 3 0 0,-1 0-8 16,1 0 8-16,-5-1-13 0,5 4 5 0,-4 0 8 15,0 4-17-15,3 2 4 0,-3 0 1 0,3 4 0 16,-3-1 12-16,4 0 0 0,-4 1 0 0,3 2 0 15,4 1 0-15,0 3 0 0,0-1 0 0,0-5 0 16,3 2 10-16,1 1-2 0,-1-1 0 0,4-2 0 16,0 2 12-16,4 1 3 0,-1-1 0 0,1-2 0 0,-1 2 24 15,8 4 5-15,-1-4 0 0,1-5 1 0,0 5-11 16,-1 4-2-16,4-7-1 0,0 1 0 16,1-1-11-16,-1 1-3 0,0-4 0 0,0 0 0 0,0 0-25 15,-3-6 8-15,-1 4-8 0,1-4 0 16,-1 3-13-16,-3-3-8 0,4 0-2 0,-4-3 0 15,0 3-37-15,0-4-7 0,4 4-1 0</inkml:trace>
  <inkml:trace contextRef="#ctx0" brushRef="#br0" timeOffset="143116.572">9581 7976 1409 0,'0'0'60'0,"-7"-3"-48"31,0 3-59-31,0 0-11 0,7 0-2 0,-10-3-1 0,3 0 49 0,0 3 12 0,-4-4 0 0,4 4 0 15,-4 0 0-15,1 4 0 16,-1 2 0-16,1 0 0 0,-4 4 10 0,3-1-10 16,0 0 8-16,1 4-8 0,-1-1 0 0,1 1 8 0,-1-4-8 0,0 1 0 15,4-1 18-15,0 1-2 0,0 2 0 0,4 4 0 16,-1 0 16-16,4-7 4 0,0-3 0 0,0 10 0 16,4-7-8-16,-1-2 0 0,4 2-1 0,0-3 0 15,0 1-17-15,0-1-10 0,4 0 12 0,0-3-12 16,-1-3 30-16,1 3-1 0,-1-3 0 0,1 0 0 15,3 0-16-15,-3-3-3 0,3 3-1 0,0 0 0 16,-4-3-9-16,5 0 0 0,-5 0 0 0,4 0 8 16,0-7 3-16,-3 7 0 0,3-6 0 0,0 2 0 15,-3 1-11-15,3-3 0 0,0-4 9 0,-3 1-9 16,-1 5 0-16,1-5 8 0,-4 2-8 0,3 1 0 0,-3 0 0 16,4-4 8-16,0 1-8 0,-4-4 0 15,-4 3 0-15,4-5 0 0,-7 2 0 0,4-3 0 0,-1-3 0 0,-3 10 0 16,0-7 0-16,0 3 0 0,0-3 0 15,0 0 0-15,-3-3 0 0,3 10-8 16,-4-4 8-16,-3-3 0 0,4 4 8 0,-4-4-8 0,0 3 0 0,0-3 0 16,-1 1 0-16,1-1 0 15,0 6 0-15,-3-9 0 0,3 10 0 0,-4 2 0 0,1-2 0 0,-1 6-13 16,4-4 5-16,0 1 8 0,0 6-15 0,-4-4 5 16,4 4 1-16,7 3 0 0,-7 3 9 0,-4 0 0 15,4 1 0-15,-3 5-8 0,3 4-6 0,0-1-1 16,3 1 0-16,-3 2 0 0,4 7 4 0,-1 0 1 0,1 0 0 15,-1 0 0-15,4-3 10 0,0 9 0 0,4-9 0 16,-4 3 0-16,3 0 0 0,1 3 11 16,3-3-3-16,-4 0 0 0,8 0 9 0,-4-3 2 0,7 3 0 15,-3-4 0-15,3 1 1 0,0-3 0 0,0-10 0 0,4 10 0 16,-1-4 11-16,1 1 2 0,-1-7 1 16,5 7 0-16,-8-7-34 0,3 0 0 0,1 1 0 0,0-4 0 31,-4-3-26-31,3 0-12 0,-3 0-2 0,1 0-1 0,-1 0-8 15,-4-3-2-15,1-1 0 0</inkml:trace>
  <inkml:trace contextRef="#ctx0" brushRef="#br0" timeOffset="143661.53">10054 7935 1378 0,'4'3'30'0,"-4"-3"6"0,7 4 2 0,-7-4 2 16,3 0-32-16,-3 0-8 0,7 6 0 0,0-6 0 16,-3 0-34-16,3-6-8 0,0 6-2 0,-3 0 0 0,3-7 61 0,-4 4 12 0,-3-3 3 15,4 0 0-15,-1 2-32 0,-3-5 0 0,4 3 0 0,-1-1 0 31,1-2 11-31,-1 3-11 0,1 0 12 0,-4-1-12 0,3-2 21 0,-3-1-2 0,0 7-1 0,0-6 0 16,0 6-10-16,0-3-8 0,0-1 12 0,0-2-12 16,-3-1 8-16,3 7-8 15,0 3 0-15,-4-9 0 0,1 6 0 0,-4-4 0 0,3 4-12 0,-6 0 3 16,6-3-3-16,-3 6 0 0,-4 0 0 0,1-3 0 16,-1 3 0-16,1 3 0 0,-1-3 0 0,-3 9 0 31,3-6-17-31,-3 4-4 0,0-4-1 0,4 9 0 0,-1-2 24 0,-3-1 10 15,3 4-8-15,1-4 8 0,-1 4 0 0,1-1-8 0,3 4 8 0,3-4 0 16,0 1 0-16,1 6 8 0,-1-3 0 0,4-4 0 16,0 4 24-16,0-1 4 0,4-2 2 0,-1 3 0 15,1-4-22-15,3-2-4 0,0 2 0 0,0 1-1 16,4-1 2-16,-4-2 1 0,3-1 0 0,1 0 0 0,3 1 7 16,-3-1 2-16,-1-2 0 0,1-4 0 0,3 6-2 15,-3-6 0-15,-1-3 0 0,1 0 0 16,-1 0-13-16,1 0-8 0,3 0 10 0,-3 0-10 0,-1-3 0 15,-3 0 0-15,4-3 0 0,-1 3-10 16,-3-7-26-16,4 4-6 0,-4 0-1 0,4 2 0 16,-4-2-119-16,0 3-24 0</inkml:trace>
  <inkml:trace contextRef="#ctx0" brushRef="#br0" timeOffset="144097.586">10495 7365 968 0,'0'0'20'0,"4"6"5"0,-1 0-25 0,-3 7 0 0,4-1 0 0,-1 4 0 15,1 0-30-15,3 2-11 0,-4 1-3 0,4 6 0 16,-3-3 36-16,-1 3 8 0,5-3 0 0,-5 3 0 0,1 4 20 0,-1-4 7 16,1 3 1-16,-1 0 0 0,1-3-4 0,-1 3 0 15,4-3 0-15,-3-3 0 0,-1 7-9 0,1-11-3 16,-1 8 0-16,1-8 0 0,-1 4-12 0,1-3 0 16,-1 0 0-16,1-3 0 0,0 2-8 0,-1-5-5 15,1-4-1-15,-1 1-271 16,-3-1-55-16</inkml:trace>
  <inkml:trace contextRef="#ctx0" brushRef="#br0" timeOffset="144454.297">10703 7681 1409 0,'11'10'29'0,"-8"-7"7"0,-3-3-28 0,0 0-8 0,0 0 0 0,4 6 0 16,-4-6-76-16,0 3-16 0,0 0-3 0,0-3-1 15,0 0 96-15,0 0 32 0,0 0 0 0,0 0 0 0,-14 0-16 0,3 0-3 16,1 0-1-16,-1 7 0 0,-3-4 7 0,3-3 1 15,1 3 0-15,-4-3 0 16,0 6 9-16,-1-3 3 0,1 4 0 0,0-4 0 0,0 0-32 0,0 3 0 16,0 0 0-16,0 1 0 0,3-1 0 0,-3-6 0 15,0 9 0-15,0-6 0 0,0 4 0 0,0-4-20 16,3-3 4-16,-3 6 0 16,3-3-24-16,1-3-4 0,-1 3 0 0</inkml:trace>
  <inkml:trace contextRef="#ctx0" brushRef="#br0" timeOffset="145062.08">10880 7819 425 0,'0'0'18'0,"0"0"-18"16,0 0 0-16,3-6-11 0,-3 0 2 0,0 6 0 15,0 0 30-15,4-7 7 0,3 1 0 0,-4 0 1 16,1 3 30-16,-4 3 5 0,3-3 2 0,-3 3 0 0,7-4 7 0,-3 1 2 15,-4 3 0-15,3-9 0 16,5 9-31-16,-5-6-5 0,-3-1-2 0,4 4 0 0,-4 3-24 0,3-9-5 16,1 3 0-16,-1-4-8 15,1 4 8-15,-4-7-8 0,0 10 0 0,0-6 0 0,0 6 13 0,-4-4-4 16,4-5-1-16,-3 9 0 16,-1-7 4-16,1 4 0 0,-4-3 0 0,3 2 0 0,0 1-12 0,-3 0 0 15,0 0 0-15,-3-1 0 16,3 4 0-16,0 0 0 0,0-3 0 0,-4 6 8 0,4 0-8 0,-4 0 0 15,1 0 0-15,-1 6-11 16,4 0 11-16,-3 4 0 0,-1-1 0 0,0 0 0 0,1 4-10 0,-1 0 0 16,4-1 0-16,0 1 0 15,4 2 2-15,-4-2 0 0,3 6 0 0,1-4 0 0,6-2 8 0,-3 3 11 0,4-4-3 16,-1 1 0-16,1-1-8 16,3 1 0-16,0-4 0 0,0 4 0 0,3-1 12 0,1 1 0 0,0-4 0 0,3 4 0 15,0-7 20-15,-4 7 5 16,8-4 1-16,-7-3 0 0,-1 1-7 0,4-1-2 0,-3-3 0 0,-1 0 0 15,5-3 0-15,-5 0 0 0,-3 0 0 16,4-3 0-16,-4 3-29 0,3-3 0 0,-3-3 0 0,1 6 0 16,-1-4-26-1,-4-2-11-15,1 3-3 0,3-3 0 0,-4 3-28 16,1-4-7-16,-1 1-1 0</inkml:trace>
  <inkml:trace contextRef="#ctx0" brushRef="#br0" timeOffset="145597.797">11232 7550 954 0,'0'0'20'0,"0"0"5"0,0 0 1 0,0 0 2 0,0 0-28 16,0 0 0-16,0 0 0 0,0 0 0 0,0 0 0 0,0 0-17 0,0 0 2 0,0 0 1 15,-10 3 14 1,3 3-9-16,-4 0 9 0,4 1-8 0,-3-1 8 0,3 0 0 0,-4-3 10 0,4 3-10 16,-4-2 15-16,1 5-3 0,3-3-1 0,-4 4 0 15,0-7-11-15,1 9 0 0,-1-9 0 0,1 4 0 16,3 2 12-16,3-6 0 0,1 4 0 0,3-7 0 15,0 0 16-15,0 0 3 0,0 0 1 0,0 0 0 16,0 0-20-16,0 0-3 0,0 0-1 0,3 6 0 16,-3-6-8-16,11 0 8 0,-1 0-8 0,1 0 8 15,-1 0 0-15,-2 0 0 0,2 0 0 0,-3 0 0 16,4-3-8-16,-1 3 8 0,1 3-8 0,0-3 8 16,-1 0 10-16,1 6 2 0,-1-3 0 0,1-3 0 15,-1 3 3-15,1 4 1 0,0-4 0 0,-1 9 0 16,-3-5-4-16,0-1 0 0,0 0 0 0,0 4 0 0,0-4-6 15,1 3-2-15,-1-6 0 0,-4 10 0 16,1-4-12-16,-4-2 0 0,3-1 0 16,-3 0 0-16,0 0 0 0,0-6 0 0,-3 7 0 0,-1-1 0 15,1 3 0-15,-4-2-8 0,3-1 8 0,-3 3-13 0,-4-6 4 0,4 7 1 16,-3-7 0-16,-1 3 0 16,1-3-3-16,-1 1 0 0,4-1 0 0,-4 0 0 15,1 0-127-15,-1 0-26 0</inkml:trace>
  <inkml:trace contextRef="#ctx0" brushRef="#br0" timeOffset="146015.042">11582 7252 853 0,'0'0'18'0,"0"0"4"16,0 9 1-16,3 0 2 0,-3 1-25 0,4 2 0 0,-1 1 0 0,-3 0 0 15,4 8 0-15,3-5 0 0,-4 3 0 0,4 3 0 16,-3 0 26-16,-1 3 0 0,5 0 0 0,-5 0 0 0,4 0-11 0,-3 0-3 16,-1-3 0-16,1 6 0 0,3-2-12 0,-7-5 0 15,3 5 0-15,-3-1 0 0,0 0 0 0,4 0 0 16,-1-3 0-16,-3 0 0 0,0-7 0 0,0 7 0 15,-3-3 0-15,6-3 0 0,-3-4-13 16,0 1-6-16,0-1-1 0,0-2-400 0</inkml:trace>
  <inkml:trace contextRef="#ctx0" brushRef="#br0" timeOffset="146347.713">11762 7565 1177 0,'0'0'25'0,"0"0"6"0,0 0 1 0,0 0 2 0,-11 0-34 0,4 0 0 0,0 7 0 0,0-7 0 0,7 0 0 15,-11 3 0-15,1-3-12 0,-1 0 3 0,4 3 9 0,-4-3 11 16,4 0-3-16,-3 6 0 0,-4-3-8 0,0 0 8 16,3-3-8-16,-3 3 8 0,0 1 0 0,3-1 0 15,-3-3 0-15,0 9 0 16,0-6-8-16,0-3 0 0,0 7 0 0,3-4 0 0,1 0 0 0,-1-3 0 16,4 6 0-16,-4-6 0 0,4 0-17 0,0 3-6 15,0-3-1-15</inkml:trace>
  <inkml:trace contextRef="#ctx0" brushRef="#br0" timeOffset="146900.398">12012 7672 513 0,'0'-6'21'0,"4"-1"-21"16,-4 7 28-16,7-6 0 0,-4 0 1 0,1-1 0 15,-1 1 15-15,4-3 2 0,-3 3 1 0,3-1 0 16,-7 7-5-16,3-3-1 0,1-6 0 0,-1 6 0 15,5-7-21-15,-5 1-4 0,-3 3 0 0,4-4-1 0,-4 1 20 16,0 2 4-16,0-2 1 0,-4 3 0 16,4-7-23-16,-3 10-4 0,3-6-1 0,-4 6 0 0,0-4-3 0,1 1-1 15,-4 0 0-15,3 3 0 0,-3-7-8 0,0 10 0 16,0-3 0-16,0 0 0 0,-3-3 0 0,3 6 0 16,-4-4 0-16,4 4 0 0,-4-3 0 0,1 3-11 15,3 0 3-15,-4 3 0 0,4 1-9 0,-4 2-2 16,4 0 0-16,-3 7 0 15,3-1-5-15,-4-2-2 0,4 8 0 0,0-5 0 16,3 3 38-16,-3-4 8 0,4 1 2 0,3 6 0 0,0-4-1 0,0-2 0 16,3 6 0-16,1-4 0 0,3 4-7 0,0-3-2 0,0-4 0 15,4 7 0-15,-1-3-1 0,1-4-1 16,-1 1 0-16,5 6 0 0,-5-7 27 0,4-2 6 0,0 2 1 16,1-2 0-16,2 2-20 0,-3-6-3 0,4 1-1 15,0-1 0-15,-4 0-20 0,3-3 0 16,-3 1 0-16,0-1 0 0,-3-3 0 0,3 0 0 0,-3 0 0 0,-1 0 0 15,1 0 0-15,-4 0-8 16,0-3 0-16,0 3 0 16,-7 0-47-16,0 0-9 0,4-4-1 0</inkml:trace>
  <inkml:trace contextRef="#ctx0" brushRef="#br0" timeOffset="148974.098">13268 7785 640 0,'0'0'14'0,"0"0"3"0,0 0 1 0,0 0 0 0,0 0-18 0,-7 3 0 0,7-3 0 0,0 0 0 15,0 0 0-15,0 0 0 0,0 0-8 0,0 6 8 16,0-6 0-16,0 0 16 0,0 0-1 0,0 6-1 16,0-6 34-16,0 0 6 0,0 0 2 0,0 0 0 15,0 0-29-15,0 7-6 0,0-7-1 0,0 0 0 16,0 0-6-16,0 0-2 0,0 0 0 0,0 0 0 15,0 0-12-15,0 0 0 0,0 0 0 0,0 0 0 16,3-7 0-16,-3 4 0 0,4-6 0 0,-4 6 0 16,0-7 0-16,0 1 0 0,0 3 0 0,0-4 0 15,-4 1 0-15,4-1 0 0,-3-2 0 0,3-1 0 0,0 7 0 0,0-6 0 16,0-4 0-16,0 3 0 16,0 1 26-16,0 2 2 0,3-5 1 0,-3 2 0 0,4 1-17 15,-4-1-3-15,4 4-1 0,-1-1 0 0,1-2 0 0,-1 5-8 16,1-2 12-16,-1 3-4 0,1-7 8 15,-1 10 2-15,4-6 0 0,-3 9 0 0,3-7 0 0,0 7 0 16,0 0 0-16,-4 4 0 16,5-1-6-16,-1-3-2 0,0 9 0 0,3-6 0 0,-6 3 0 0,3 1 0 15,0 2 0-15,0 1 0 0,0-1-2 0,0 4 0 16,0-1 0-16,0 1 0 0,-3-1 0 0,3 1 0 16,0-1 0-16,-4 1 0 0,4-1-8 0,-3-2 0 15,3-1-10-15,-4 1 10 0,1-4 0 0,3 6 0 16,-3-5 0-16,-1-1 10 0,4-6 2 0,-7 0 0 0,4 6 0 15,-4-6 0-15,7 3 14 0,0-3 3 0,-7 0 1 16,7 0 0-16,0-9-40 0,0 6-8 16,4-7-2-16,-4 4 0 0,0-3 20 0,3-1 0 0,-3-2 0 0,0-1 0 15,0-3 0-15,0 7 0 0,4-3 0 0,-4 2 0 16,7-6 0-16,-7 7-15 0,4-3 3 0,-4-1 1 16,4 0 11-16,-4 4 0 0,3 0 0 0,-3-1 0 15,4 4 0-15,-4 0 0 16,3-1 0-16,-3 4 0 0,4 0 0 0,-4 0 0 0,4 3 0 0,-1 3 0 15,1 0 13-15,-1 4-1 0,1-4-1 0,0 9 0 16,-4-6 1-16,3 7 1 0,1 0 0 0,-1-1 0 16,-3 1-4-16,4 2-1 0,0 4 0 0,-4-3 0 15,0 3-8-15,0-4 0 0,3 7 0 0,-3-9 0 16,1 9 0-16,-1-10 0 0,-4 1-12 0,1-1 12 16,3 1-33-16,-4-1 1 15,1-2 0-15,-4-1 0 0,0-9-44 16,3 3-9-16,-3-3-2 0</inkml:trace>
  <inkml:trace contextRef="#ctx0" brushRef="#br0" timeOffset="149502.633">14055 7446 1273 0,'7'0'53'0,"-4"0"-42"31,4 0-77-31,0 0-15 0,0 0-3 0,-3 0-1 0,3 0 57 0,0 0 12 0,4 0 3 0,-8 0 0 16,4 0 22-16,-3 0 5 0,3 0 1 0,0 3 0 15,0-3 13-15,-4 3 2 0,5 0 1 0,-1 1 0 16,0-4-5-16,-4 6-1 0,4 0 0 0,0-6 0 15,0 10-13-15,-3-7-2 0,3 6-1 0,-4 1 0 16,1-7-9-16,-1 9 0 0,1 1 0 0,-4-4 0 16,4 4 15-16,-4-4 1 0,0 1 0 0,3 2 0 15,-3-3-16-15,-3 4 0 0,-1 0 8 0,0-1-8 16,4 4 0-16,-7-7 0 0,4 4 0 0,-1-4 0 16,-3-3 0-16,0 4 0 0,0-4 0 0,0 0 0 15,0-6 0-15,-3 7 9 0,10-7-1 0,-8 3 0 0,-2-3 2 16,3-3 0-16,7 3 0 0,-11-7 0 0,4 1 2 15,0 0 0-15,0-4 0 0,4-2 0 0,-1-1 0 16,-3 1 0-16,3 2 0 0,1-2 0 0,-1-1-4 0,4 1 0 16,0 2 0-16,0-2 0 0,-3-4-8 0,6 0 0 15,1 1 0-15,-1-1 0 0,1-3 0 0,3 4 0 16,0-1 0-16,0 0-11 0,0 1 3 0,0 2 0 16,4 0 0-16,-4 4 0 0,0 0 8 0,0-4 0 15,4 10 0-15,-1 0 0 16,-3-3-48-16,4 6-8 0,-4 0-2 0,3 0 0 15,-3 0-18-15,1 0-4 0,2 6-1 0</inkml:trace>
  <inkml:trace contextRef="#ctx0" brushRef="#br0" timeOffset="149979.69">14439 7644 914 0,'0'0'20'0,"0"0"4"0,0 0 0 0,0 0 3 0,0 9-27 0,0-9 0 0,0 0 0 0,0 0 0 0,0 6 0 0,0-6 0 15,0 0-9-15,0 0 9 0,0 0 0 0,0 0 0 16,0 0 0-16,0 0 0 0,7-3 8 15,0 3 0-15,-3-9-8 0,3 9 12 0,-4-7 8 0,1 1 0 16,-1-3 1-16,1 3 0 0,3-1 6 0,0-5 1 16,0 5 0-16,0-8 0 0,-3 2-28 0,3 7 0 15,0-3 0-15,0-4 0 0,0 0 0 0,-3 1 0 16,3-1 0-16,0-2 0 0,0 2 0 0,0 7 0 16,0-4 0-16,3-2 0 0,-3 3 0 0,0-1 0 15,-3 4 0-15,7-4 0 16,-8 4-21-16,4 3-10 0,4-6-1 0,-4 9-1 15,3-4 43-15,-3 1 9 0,1-3 1 0,-1 6 1 0,0 0-1 0,0 6 0 0,0-6 0 16,0 3 0-16,0 1 4 0,0 5 0 0,0-3 0 16,0 1 0-16,4 2-2 0,-4 4 0 15,0-1 0-15,0 1 0 0,0-1 0 0,0 1 0 0,0-1 0 16,-4 4 0-16,5-4-11 0,-1 1-3 0,-4 0 0 0,1-4 0 16,3-3-8-16,-4 7-11 0,4-7 3 0,-3 3 0 31,-1-2-36-31,1-1-6 0,-4-6-2 0</inkml:trace>
  <inkml:trace contextRef="#ctx0" brushRef="#br0" timeOffset="150986.481">15857 7471 680 0,'0'0'15'0,"4"0"3"0,3 0 1 0,0 0 0 0,0 0-19 0,-3 0 0 0,3-3 0 0,-7 3 0 0,3-3 0 0,1-3 0 15,-4 6 8-15,3-4-8 16,-3 4 13-16,4-6-1 0,-1 3 0 0,-3 3 0 0,0-9-3 0,0 9-1 16,-3-3 0-16,3 3 0 15,-4-4 4-15,-3-2 1 0,-3 6 0 0,3 0 0 0,-8 0-1 0,1 0-1 16,4 6 0-16,-4-2 0 16,0-1-11-16,-4 3 8 0,4 0-8 0,0 4 8 0,0-4-8 0,-1 0 12 15,1 7-12-15,4-1 12 16,-1-2-12-16,1-1 12 0,3 0-12 0,3-2 12 0,-3 8 4 0,7-2 2 15,0-7 0-15,0 7 0 16,3-1 19-16,1-2 4 0,3 2 1 0,0-2 0 0,0-7-18 0,0 9-3 16,4-2-1-16,3-4 0 0,0 0-9 15,-3-6-3-15,3 7 0 0,3-4 0 0,1-3 26 0,0 0 5 0,-1-3 1 0,1-4 0 16,3 7-13-16,-3-6-3 16,3 0 0-16,0-4 0 0,-3 4-3 0,3-3-1 15,0-1 0-15,-3-2 0 0,-1 2-6 0,1-2-2 0,0-4 0 16,-4 0 0-16,3 1-12 0,-3-1 0 0,-3-3 0 0,3 0-10 15,-3 1 10-15,-1-4 0 16,1 6 0-16,-4-6-8 0,0 0 8 0,0 0 0 0,-3-3 8 0,-1 3-8 16,1-3 0-16,-4 6 0 0,0-3 0 0,0 0 0 15,-4 3 0-15,4 1 0 0,-3 2 0 0,-1 0 0 16,1 4 0-16,-1 2 9 16,0 4-1-16,-3-3-8 0,0 6 10 0,4-4-10 0,3 7 8 0,0 0-8 15,-11 3 0-15,1 4 0 0,3-1 0 0,-4 3 0 16,4 4-13-16,0 6 5 0,0-4 8 0,0 7-13 15,3 0 13-15,1 0 0 0,-1-3 0 0,4 3 0 16,0 3 0-16,0-3 0 0,4 0 0 0,-4 3 0 16,3-3 8-16,1 0 5 0,3 0 1 0,-4 0 0 0,8-3-3 15,-4 3-1-15,0 3 0 0,4-6 0 16,-1-4-2-16,1 4 0 0,-1-6 0 0,5-1 0 0,-5 1-8 0,1-4-11 16,3 0 3-16,0-2 0 15,-4 2-26-15,1-6-5 0,0 4-1 0,-1-1 0 16,-3-6-3-16,4 0-1 0,-4 0 0 0</inkml:trace>
  <inkml:trace contextRef="#ctx0" brushRef="#br0" timeOffset="151478.309">16418 7402 988 0,'18'10'20'0,"-11"-10"5"0,-4 0-25 0,5 6 0 0,-1-6 0 0,0 0 0 16,0 0 0-16,3 0 8 0,-3 0-8 0,0 0 0 16,0 0 16-16,1-6-3 0,-1 6 0 0,0 0 0 15,0-4 12-15,0-2 3 0,0 3 0 0,0-6 0 16,-4 9 1-16,4-4 1 0,-3 1 0 0,3-3 0 15,-3 0 3-15,-1 0 1 0,-3-1 0 0,4 1 0 16,-1-3-34-16,-3 5 0 0,4-5 0 0,-4 6 0 16,0-6 0-16,0 5 0 0,-4-2-12 0,1 0 3 15,-1 0 9-15,1-1 0 0,3 7 0 0,-4-6 0 16,4 6 0-16,-7 0-8 0,0-3 8 0,-4 6-8 16,4-3-7-16,0 6-1 0,-3-3 0 0,-1 1 0 15,4 5 16-15,0 0 0 0,0-5 0 0,0 8 0 16,0-3-9-16,3 1 1 0,1-1 0 0,-1-2 0 15,4 5 8-15,0 1 0 0,4-1 0 0,-1-2-8 16,1 2 30-16,3 1 6 0,3-1 2 0,1-2 0 0,0 2-2 16,-1 1 0-16,4-1 0 0,0-2 0 0,1 2-10 15,-1 1-2-15,3-4-1 0,1-3 0 0,-4 1-3 16,4-1-1-16,-4 0 0 0,3 1 0 0,-3-4-26 16,1 0-5-16,-1-3 0 0,0 6-1 0,-4-6 0 0,1 0 0 15,0 0 0-15,-4-6 0 16,0 6-60-16,0-3-12 0,-4 0-3 0</inkml:trace>
  <inkml:trace contextRef="#ctx0" brushRef="#br0" timeOffset="152202.578">16976 7352 787 0,'-7'-3'22'0,"3"3"6"15,1-6-28-15,-1 6 0 0,-3 0 0 0,7 0 0 16,-4 0 0-16,4 0 0 0,0 0 0 0,0 0 0 0,0 0 36 16,7 6 6-16,-3 3 1 0,0-2 0 0,3 2-33 15,-4 0-10-15,4-2 0 0,0 5 0 0,0-2 15 16,4 2-4-16,-4 1-1 0,4 2 0 0,-4 1 0 16,3 0 0-16,-3-1 0 0,0 4 0 0,4-6 24 0,-1 6 5 0,1-4 1 0,-4 4 0 15,4-3-8-15,-4 3-2 16,3-1 0-16,-3 4 0 0,4-3-10 0,-4-3-1 15,4 6-1-15,-1-3 0 0,-3-1-5 0,0 1-1 16,0-3 0-16,-3 6 0 0,3-3-3 0,-4-1-1 0,4-5 0 16,-3 12 0-16,-4-6 14 0,4 3 2 15,-4 0 1-15,0 0 0 0,-4-3-6 0,4-7-2 0,-4 10 0 0,-3-9 0 16,4 5-9-16,-4 1-8 0,0-3 12 0,0 0-12 16,-4-4 0-16,4 1 0 0,0-1 0 0,-4-2 0 15,4-7 0-15,-3 3 0 0,-1-3 0 0,1 0 0 16,-1-3 0-16,-3 0 12 0,3-3-4 0,-3 0-8 15,4-3 12-15,-4-1-12 0,-1-2 12 0,5 0-12 16,-4-1 9-16,3 4-9 0,1-3 0 0,-1-1 9 16,4-2-9-16,-4-4 0 0,4-3 0 0,-3 7 8 15,3-4-8-15,0-3 0 0,0 3 0 0,3 1 0 16,1-4 0-16,-1 0 0 0,0 3 0 0,4-6 0 16,0 10 8-16,4-4 0 0,-4-3 0 0,4 7 0 15,-1-1-8-15,4-2 0 0,-3 2 0 0,3-3 0 16,0 4 12-16,3-1 0 0,-3 1 0 0,4 2 0 15,3-2 0-15,-3 6 0 0,3-4 0 0,0 1 0 16,4-1-12-16,-4 4 0 0,0 0 0 0,0 0 0 16,0-1 0-16,0 1 0 0,-3 0 0 0,-1-1 0 15,1 4-19-15,-1-3-5 0,1 0-2 0,-4 6 0 16,4-3-31-16,-4 0-7 0,-4-4 0 0,4 7-1 16,-3 0-123-16,3-3-25 0</inkml:trace>
  <inkml:trace contextRef="#ctx0" brushRef="#br0" timeOffset="152817.055">17321 7421 998 0,'0'0'20'0,"0"0"7"0,0 0-27 0,0 0 0 0,0 0 0 0,0 0 0 16,0 0 0-16,0-9-16 0,0 9 3 0,0 0 0 15,4-7 13-15,-4 1 0 0,3 3 0 0,-3-3 0 16,0 6 16-16,4-7-1 0,3 1 0 0,-3 3 0 16,-1 0 26-16,4-3 6 0,-3 2 1 0,3-2 0 15,0 3-26-15,0 0-5 0,0-3-1 0,0 6 0 16,0-4 20-16,0-5 3 0,4 9 1 0,-4-6 0 15,0 0-26-15,0 2-5 0,0-2-1 0,0 3 0 16,3-6-8-16,-2 5 0 0,-1-5 0 0,0 6 0 16,-4-7 0-16,8 7 0 0,-8-3 0 0,4 0 0 15,-3 0 0-15,-1-1-11 0,-3 1 3 0,4-7 0 16,-4 10 8-16,0-3 0 0,0 0 0 0,0-1 0 16,0 7 0-16,-4-3 0 0,1-6 0 0,3 9 0 0,-7-3 0 15,7 3 0-15,-11-3 0 0,1 3 0 0,3 0 0 0,-4 0 0 16,0 0 0-16,1 3 0 15,-1 0 0-15,1 3 0 0,-1 0 0 0,-3 1 0 16,3 2-28-16,-3-3-3 0,0 7-1 0,4-4 0 0,-1 4 32 0,0-1 0 16,4-2 0-16,0 2 0 0,0 1 0 0,4 0 0 0,-4-1 0 15,3 1 0-15,4 5 26 16,0-5 11-16,0 3 3 0,0-4 0 0,4 4-13 0,-1 0-3 0,1-1 0 0,3-5 0 16,0 8 7-16,0-5 1 0,0 0 0 0,0-1 0 15,4-3-20-15,-4-2-4 0,7 2-8 0,-4-3 12 16,1-2-12-16,-4-1 0 0,4-3 0 0,-1 6 0 15,1-6 0-15,-1 0 0 0,1 0 0 0,-1-6 0 16,1 6 0-16,0-3 0 0,3-1 0 0,-4-2 0 16,-3 3 0-16,0-3-8 0,1 3 8 0,-1-7-13 15,0 7-24-15,-4-6-5 0,4 6-1 16,-3-4 0-16,-1 1-17 16,4 0-4-16,-3 6-1 0</inkml:trace>
  <inkml:trace contextRef="#ctx0" brushRef="#br0" timeOffset="153445.263">17709 7223 940 0,'0'0'26'0,"0"0"7"0,0 0-33 0,0 0 0 0,0 0 0 0,0 0 0 0,4-3 0 15,-4 3 0-15,0 0 0 0,0 0 0 16,0 0 16-16,0 0 8 0,0 0 3 0,0 0 0 0,0 0 9 0,3 3 1 16,1 7 1-16,0-7 0 15,-4 6-10-15,3 1-1 0,1-1-1 0,-4-3 0 0,3 7 2 0,1 0 0 16,-1-4 0-16,4 0 0 15,-3 1-5-15,3-4-1 0,-4 7 0 0,4-4 0 0,0-3-8 0,1 1-2 16,2 5 0-16,-3-3 0 16,4 4 18-16,-1-7 3 0,1 1 1 0,3 2 0 0,-3 0-18 0,-1-2-4 15,8-1-1-15,-8 0 0 16,5-3 0-16,-1 0 0 0,-4 1 0 0,4-4 0 0,-3 6-1 0,-1-3 0 0,-2-3 0 16,-1 0 0-16,0 0-10 15,3-3 0-15,-6-3 0 0,3 2 0 0,0-2 0 0,-4 0 0 16,1 0 0-16,-4-7 0 0,3 7-12 15,-3-4 12-15,4 1-12 0,-4-4 12 0,0 1-8 0,0-4 8 0,-4 1 0 0,1 2 0 16,3 1 0-16,-4 2 0 16,1-2-9-16,-1-1 9 0,4 0 0 0,-3 4 0 0,-1 0 0 15,4 2 0-15,0-2-12 0,0 6 2 16,-3-7 0-16,3 7 0 16,0 3-42-16,0 0-8 0,0 0-1 0</inkml:trace>
  <inkml:trace contextRef="#ctx0" brushRef="#br0" timeOffset="153943.973">18260 7437 1241 0,'0'0'25'0,"0"0"8"15,0 0-33-15,0 0 0 0,0 0 0 0,0 0 0 0,0-3 0 0,0 3 0 0,3-10 0 16,1 7 0-16,-1 0 0 16,1-3 0-16,-1-1 0 0,1 1 0 0,-1-3 0 0,5 5 0 15,-5-5 0-15,1 6 0 16,3-6 10-16,0 2-10 0,0-2 8 0,0-1-8 0,0 1 10 0,0 3-10 0,0-7 12 15,0 4-12-15,0-1 8 0,0 1-8 0,0 3 0 16,4-4 0-16,-4 1 0 0,0 3 0 0,0-4 0 0,4 1 0 16,-1-1 16-16,1 7-3 0,-1 0-1 0,-3-3 0 15,4 3-12-15,-1 0 0 0,-2-1 0 16,-1 1 0-16,3 3 0 0,-3 0 0 0,0 0 0 0,0 3 0 16,0-3 9-16,-3 7-1 0,3-4 0 0,0 3 0 15,0-3 0-15,-3 7 0 0,3-4 0 0,-4 3 0 16,4 4-8-16,-3-1 8 0,3 1-8 0,0 0 8 15,-4 2 4-15,5 1 0 16,-5 0 0-16,4-1 0 0,0 1 0 0,0 0 1 0,0-1 0 0,-3 1 0 16,3-3-13-16,-4 2 0 0,4-5 8 0,-3 2-8 15,-1 1-16-15,1-1-5 0,0-2-2 0,-1-1 0 16,-3-6-61-16,0-3-13 16,0 0-3-16</inkml:trace>
  <inkml:trace contextRef="#ctx0" brushRef="#br0" timeOffset="154456.386">18927 7352 801 0,'0'0'16'0,"3"-3"5"0,4-3-21 0,-3 2 0 0,-1-5 0 0,4 9 0 31,-3-6-20-31,-1 0-9 0,1-4-2 0,3 4 0 0,-4 0 31 0,4-1 0 16,-3-2 11-16,3-1-3 0,-3 4 8 0,-1 0 1 0,4 0 1 0,-3-1 0 16,-1-2 1-16,1 3 0 0,-1-1 0 0,-3-2 0 15,0 3-9-15,4-4-2 0,-4 1 0 0,0 3 0 16,-4-4-8-16,1 4 0 0,-4 3 0 0,3-3 0 15,-3-1 10-15,0 4 0 0,3-3 0 0,-3 6 0 16,-3 0-19-16,-1 0-4 0,1 0-1 0,-1 0 0 16,1 0 22-16,-1 0 5 0,-3 6 1 0,0-3 0 15,3 0-14-15,-3-3 0 0,3 4 0 0,-3-1 0 16,0 0 0-16,0 3 0 0,4-3 0 0,-1 0 0 16,0 10 12-16,4-7 10 0,-3 4 2 0,6-4 0 0,-3 3 8 15,4 4 3-15,-1-4 0 0,4 4 0 16,4-4-2-16,-1 4 0 0,4-1 0 0,-3 1 0 0,3-1-20 0,3 1-4 15,1-1-1-15,-4-2 0 16,4 2-8-16,-1-2 0 0,1-4 0 0,-1 3 0 0,4-5 0 0,1 8 0 16,-1-2 0-16,-4-1 0 15,4 0 28-15,-3-2 3 0,3-1 1 0,-3 0 0 16,3 0-52-16,-4-2-9 0,-3-4-3 0,0 0 0 16,4 0-3-16,-4 6-1 0,4-6 0 0</inkml:trace>
  <inkml:trace contextRef="#ctx0" brushRef="#br0" timeOffset="154786.85">19163 7399 1117 0,'-4'-9'47'0,"4"2"-38"16,-3 1-9-16,3 0 0 0,-4 0 0 0,4-4 0 15,0-2 0-15,4 5 18 0,-4 1-3 0,3-6-1 0,1 5-14 0,-1 1 0 16,4-3 0-16,1 2 0 16,-5-2 55-16,4-1 8 0,-3 4 1 0,3 0 1 15,3-3-28-15,-3-4-5 0,0 0-2 0,-3 7 0 0,3 0-30 0,0-4 0 16,0-2 0-16,0 6 0 15,0-1 0-15,0 1 0 0,-3 0 0 0,-1 0 0 0,4-1 0 0,-3-2-8 16,-4 9-1-16,3-3 0 16,-3 3-42-16,4-10-8 0,-1 7-1 0</inkml:trace>
  <inkml:trace contextRef="#ctx0" brushRef="#br0" timeOffset="156043.298">20482 7361 1006 0,'4'22'20'0,"-1"3"7"0,1-3-27 15,-1 3 0-15,1 1 0 0,-4-1 0 0,7 0 0 0,-4 3 0 16,1-3-12-16,3 0 12 0,0 3 0 0,-3-6 0 0,3 3 0 0,-4-3 8 31,1 0 4-31,3 0 0 0,0-6 0 0,-4 0 0 16,1-4 13-16,-1 1 3 0,1-7 1 0,0 7 0 0,-1-7-14 0,-3-6-3 16,0 0-1-16,0 0 0 0,0 0-11 0,0 0 0 0,0 0-10 0,0 0 10 15,0 0 0-15,4-3-9 0,-1-7 9 0,-3 1 0 16,0-4 0-16,0 4 0 0,0-4 0 0,-3-2 0 15,3-4 0-15,-4 3 0 0,1-6 0 0,3 0 0 16,-4-3 0-16,0 3-8 0,1 0 8 0,3 0 0 16,-4-3 0-16,1 3 0 0,-1-3 0 0,4 0 0 15,0 0 0-15,0 0 0 0,0 3 0 0,0 0 0 16,0 0 0-16,4 0 12 0,-1-3-4 16,1 3 0-16,3-3-8 0,0 3 8 0,0-3-8 0,0 3 8 15,0-3-8-15,0 9 0 0,4-3 0 0,-1 4 8 16,1 2-8-16,-4 1 0 0,4 2 0 0,-1 1 8 15,1 3-8-15,-4-1 8 0,3 4-8 0,1 0 8 0,-4 3-8 16,4 0 8-16,-4 0-8 0,0 3 8 16,3 0 9-16,-3 4 3 0,0-4 0 0,1 6 0 15,-1 4-10-15,-4 2-2 0,4-2 0 0,-3 9 0 16,-1-3 0-16,-3-1 0 0,4-2 0 0,-4 0 0 0,0 3 4 0,-4-4 0 16,4-2 0-16,-3 3 0 15,-1-1-12-15,-3-2 0 0,0-1 0 0,4 1 0 0,-8 3 0 0,4-7 8 16,0 0-8-16,-4-2 8 15,4 5 0-15,-3-2 0 0,-1-1 0 0,4 0 0 0,-4-2-8 0,1 2-14 16,-1-3 3-16,4 1 1 16,-3-7-24-16,3 6-5 0,-4-3-1 0,4 0 0 15,0-3-44-15,3-3-10 0</inkml:trace>
  <inkml:trace contextRef="#ctx0" brushRef="#br0" timeOffset="156725.991">21146 7139 485 0,'0'0'13'0,"0"0"4"15,0 0-17-15,0 0 0 0,0 0 0 0,0 0 0 16,0 0 54-16,0 0 7 0,0 0 2 0,0 0 0 0,0 0-17 0,0 0-3 15,0 0-1-15,0 0 0 16,0 0-23-16,0 0-5 0,0 0-1 0,0 0 0 0,-8 3-13 0,1-3 0 0,7 0 0 0,-10 9 0 31,3-2 0-31,0-4 0 0,-4 3 0 0,4 0 0 0,0-3 18 0,-4 4 1 16,4-1 0-16,0 0 0 16,-3 0 5-16,3 1 0 0,3 2 1 0,-3-3 0 0,4 1 2 0,-1-1 0 0,0 3 0 0,4-9 0 15,0 7 5-15,0 2 2 0,0-9 0 0,4 6 0 16,-4-3-10-16,7 7-1 0,-3-1616-1 0,-1 3221 0 15,1-1608-13-15,3-1-9 0,0-3 12 16,0 0-12-16,0 0 0 0,0 0 0 0,0-3 0 0,0 0-12 16,4 0 12-16,-4-3 0 0,3 0 0 0,1 3-9 15,-1-3 9-15,-2 0 14 0,2-3-3 0,1 2-1 16,-4-5-10-16,3 6 0 0,-3-7 0 0,0 1 0 16,4 0 0-16,-4-7 0 0,0 10 0 0,0-7-11 15,0 4 3-15,0-1 0 0,0 1 0 0,-3 3 0 16,-1-1-10-16,4 4-2 0,-3-3 0 0,-4 6 0 15,3-3 20-15,5 3 0 0,-5 0-8 0,4 3 8 0,-3 3 14 16,3-3 6-16,0 10 2 0,0-4 0 16,0 1-11-16,0-1-3 0,-4 4 0 0,5-7 0 15,-1 3-8-15,0 1 0 0,0 2 0 0,0-2 0 16,-4-4 0-16,4 7-17 0,0-4 4 0,-3-3 1 16,3 1-16-16,0 2-4 0,-3-6 0 0,-1 3 0 15,1 1-34-15,-1-7-7 0,4 9-2 0</inkml:trace>
  <inkml:trace contextRef="#ctx0" brushRef="#br0" timeOffset="157013.511">21565 7305 1485 0,'0'0'63'0,"0"0"-51"32,4-9-51-32,-4 5-10 0,0-5-3 0,3 3 0 0,-3-4 36 0,0 1 6 0,4 0 2 0,-1-4 0 15,1 0-13-15,-1 4-3 0,5-4 0 0,-1 1 0 16,0-1 24-16,0 1 0 0,0 2 0 0,3-2 0 16,1-1 0-16,-4 4 15 0,4-4-3 0,-1 1 0 15,4-4 7-15,-3 4 1 0,-4 2 0 0,3 1 0 16,1 6-20-16,0-7 0 0,-4 4 0 0,3 0 0 15,4-1-12-15,-7 1-7 0,4 6-1 0,-4-3-329 16,4 3-67-16</inkml:trace>
  <inkml:trace contextRef="#ctx0" brushRef="#br0" timeOffset="157459.533">22063 6860 1204 0,'0'0'51'0,"0"0"-41"32,0 0-42-32,-7 9-8 0,3-3-1 0,1 4-1 0,-4-1 17 0,3 1 3 0,-3-1 1 0,3 0 0 15,1 1 8-15,-4-1 1 0,3 1 1 0,-3 2 0 16,7-2 11-16,-3-1 9 0,-1 4-1 0,4-1-8 16,0 1 27-16,0-1-2 0,0-2 0 0,4 2 0 15,-1 1 8-15,1-1 2 0,3 1 0 0,0-1 0 16,0-2-5-16,0 2-1 0,0 1 0 0,0-1 0 15,4 1 3-15,-4-4 0 0,3 1 0 0,-3-4 0 16,4 6-32-16,0-2 0 0,-1-4 0 0,-3 0 0 16,4 1-20-16,-1-4-9 0,-3 0-3 15,1-3 0-15,-1 0 20 0,3 0 3 0,1 0 1 0,-4 0 0 16,0 0-4-16,0-3 0 0,0-7 0 0,0 7 0 16,0 0-32-16,0-3-6 0,0 3-2 0</inkml:trace>
  <inkml:trace contextRef="#ctx0" brushRef="#br0" timeOffset="157862.568">22405 7042 923 0,'7'-7'39'16,"-3"7"-31"-16,3-3 2 0,0 3 1 0,0-3 0 0,-4 0 0 15,4 0-11-15,-3 0 0 0,3-1 0 0,-4-2 0 16,1 3-10-16,-4 3 10 0,3-6-13 0,-3 0 5 15,4-1 0-15,-4 7 0 0,0-6 0 0,0 0 0 16,0 3-10-16,0-7-2 0,0 1 0 0,-4 6 0 31,1-7-8-31,-4 7-3 0,3-3 0 0,-3 3 0 0,0-4 15 0,0 4 2 0,0 0 1 0,0 0 0 16,0 3 3-16,-4 0 1 0,1 0 0 0,-1 3 0 16,1 0 9-16,-1 4 0 0,0-4 0 0,1 3 0 15,3 0 0-15,-4 4 0 0,4-1 0 0,-3-3 0 16,3 4 32-16,-1 2 3 0,1-2 0 0,4-1 0 15,-4 0-21-15,3 1-4 0,4-1-1 0,0 4 0 16,0 6 24-16,0-10 5 0,7-3 1 0,-3 7 0 16,3 3-1-16,0-4 0 0,0 1 0 0,0 2 0 15,4-2 8-15,-1-1 2 0,1 1 0 0,3-1 0 16,0-2-31-16,4-1-5 0,-1 1-2 0,1-4 0 16,0 3-10-16,-1-2-14 0,1-4 3 0,0 3 1 15,-4-3-20-15,3 0-4 0,-3 0-1 16,1 4 0-16,-1-4-3 0,-4 0-1 0,1-3 0 0</inkml:trace>
  <inkml:trace contextRef="#ctx0" brushRef="#br0" timeOffset="159768.348">23400 6976 629 0,'0'0'12'0,"0"0"6"0,0 0-18 15,0 0 0-15,0 0 0 0,0 0 0 16,0 0-25-16,0 0-9 0,0 0-2 0,0 0 0 0,0-1612 12 0,0 1612 3 0,0 1612 0 0,0-1612 0 16,0 0 46-16,0 0 10 0,3 0 1 0,-3 0 1 15,7-3 10-15,-7 3 1 0,0 0 1 0,0 0 0 16,0 0-26-16,0-4-6 0,0 4-1 0,0 0 0 15,0 0-16-15,0-6 10 0,0 6-10 0,-3-9 8 16,-1 6-8-16,-3-1 0 0,0-2 0 0,0 3 0 16,0-3 0-16,0 3 0 0,-4 3 0 0,4-3 0 15,-3 3 0-15,-1 0 0 0,1 0-9 0,-1 0 9 0,4 3 28 16,-4-3 10-16,4 3 2 0,-3 3 0 16,-1-3-32-16,1-3-8 0,3 6 0 0,-1 1 0 15,-2-7 0-15,3 9 0 0,3-3 0 0,4-6 0 16,-7 7-12-16,7-7-3 0,0 0-1 0,0 9 0 0,0-9 36 0,0 3 6 15,4 7 2-15,-1-7 0 16,4 6-4-16,-3-6-1 0,3 0 0 0,-4 4 0 0,5-4 3 0,-1-3 1 16,3 0 0-16,1 0 0 15,-4 0-11-15,3 0-1 0,1 0-1 0,0 0 0 0,-1 0-14 0,4 0 0 16,-3-3 0-16,3 0 0 0,-3-1 0 0,-1-2 0 16,4 3 0-16,-3-3 0 0,-1 6 0 0,1-3 0 15,0-7 0-15,-1 10 0 0,1-3 0 0,-1 0 0 16,-3 0 0-16,0 0 0 0,0 3 0 0,1-3 0 0,-1 3 0 15,0 0 0-15,0 3 0 16,-7-3 0-16,7 0 8 0,0 3-8 0,-7-3 0 0,3 3 0 0,-3-3 0 0,7 6 0 16,-7 1 0-16,4-1 0 15,-1 9 0-15,-3-5 0 0,0-1 0 0,0 4 0 16,-3 6 8-16,-1-7-8 0,1 4 11 0,-1 3-1 0,1-4 0 0,-4 10 0 16,0-6-10-16,0-3 0 0,3 6 0 15,-3-3 0-15,0 0 0 0,0-1 0 0,0-2 0 0,0 3 0 16,0-3 0-16,3-4 0 0,-3 10 0 0,0-9 0 15,4 5 0-15,-1 1 0 0,1-3 0 0,-1-4 0 16,1 4 28-16,3-3 9 0,0-1 3 0,0 1 0 16,0-4-16-16,3 1-4 0,-3-1 0 0,4-3 0 15,3 4-3-15,-4-7-1 0,4 3 0 0,-3-3 0 16,6 0 8-16,-3 0 0 0,7 1 1 0,-3-4 0 16,3 0-8-16,4 0-1 0,-4-4-1 0,4 1 0 0,-1 0-15 15,1 0 11-15,-1-3-11 0,1 6 10 0,0 0-10 0,-4 0 0 16,4 0 0-16,-4 0 0 0,3 0 0 0,-3-3-9 15,0 3 9-15,1 0-13 16,-5 0-29-16,1 0-6 0,-1 0 0 0</inkml:trace>
  <inkml:trace contextRef="#ctx0" brushRef="#br0" timeOffset="160635.649">23767 6919 1150 0,'0'10'24'0,"0"-1"6"15,0 0-30-15,0-2 0 0,0 5 0 0,0-2 0 0,-4-1 0 0,8-6 0 16,-1 10-13-16,-3-7 4 0,4 3-6 0,-1-2-1 16,4-1 0-16,-3 0 0 0,3-6 16 0,0 7 0 15,0-7 0-15,0-7 0 16,0 7 10-16,4 7 5 0,-4-7 1 0,0 0 0 15,3 0-3-15,-3 0 0 0,4 0 0 0,-4-7 0 16,4 7-13-16,-4 0 0 0,0-3 0 0,3 0 0 0,-3 0-8 0,0 3 8 0,1-3-12 0,-5 3 12 16,-3 0-12-16,7-3 4 0,0-1 8 0,-3 1-13 15,3 0-4-15,-7 3-1 0,0 0 0 0,7 0 0 32,-4-3 18-32,-3 3 0 0,7-6 0 0,-7 6 0 0,7 0 12 0,-7 0 5 0,7 0 2 15,-7 0 0-15,4-3-6 0,3 3-1 0,4-3 0 0,-4-4 0 16,0 7 1-16,-4 0 0 0,4 0 0 0,-3-3 0 15,3 0-4-15,0 3-1 0,-4-3 0 16,5 0 0-16,-1 0-8 0,-4-1-11 0,1-2 3 0,-1 3 0 16,1-3 8-16,-1-1 0 0,-3 1 0 0,0 0 0 15,0-3 0-15,-3 2-8 0,6-5 8 0,-3 9-8 16,0-7 8-16,-3 4 0 0,-1-4 0 0,1 1 0 16,-1 0 0-16,1 2 0 0,-1 1 0 0,1 0 0 15,-1-4-9-15,-3 4 0 0,3 0 0 0,1 0 0 0,-4-1 9 16,7 7 12-16,0 0-2 0,0 0-1 15,-4 0-9-15,4 0-16 0,0 0 4 0,0 0 1 0,0 0 11 0,0 0 12 16,0 0-2-16,-7 4-1 16,4-1 7-16,-1 9 2 0,4-2 0 0,0 2 0 0,4 1-8 0,-1-1-2 15,4-2 0-15,0 2 0 16,0 1 20-16,0 2 3 0,4-2 1 0,0 3 0 0,-1-1-20 0,1 1-3 16,3 0-1-16,-3-4 0 0,3 4-8 0,0 0 8 15,3-4-8-15,-2 1 8 0,2-1-8 0,1-2 0 16,-1 2 0-16,-2 1 8 0,2-4-8 0,1 4 0 15,-4-7 0-15,0 6-11 16,0-8-18-16,-3 5-4 0,3-3-1 0</inkml:trace>
  <inkml:trace contextRef="#ctx0" brushRef="#br0" timeOffset="165022.285">25679 6844 535 0,'0'0'11'0,"0"0"3"0,0 0-14 16,0 0 0-16,0 0 0 0,0 0 0 0,0 0 0 16,0 0-8-16,0 0 8 0,0 0-13 0,0 0 33 0,0 0 6 0,0 0 2 0,0 0 0 15,0 0 8-15,0 0 1 0,0 0 1 16,0 0 0-16,0 0-6 0,0 0-2 0,0 0 0 0,0 0 0 15,0 0-22-15,0 0-8 16,0 0 0-16,0 0 0 0,0 0 15 0,0 0-3 0,3 0-1 0,-3 0 0 16,4 3 24-16,-4-3 5 0,7 10 0 0,-7-1 1 15,3 0-19-15,-3 1-4 0,4-1-1 0,-4 4 0 16,0-1-1-16,3 1 0 0,-6-4 0 0,3 4 0 16,0 6-3-16,0-4-1 0,0-2 0 15,0-1 0-15,0 1-4 0,0-4-8 0,0 4 11 0,3-4-11 16,-3 1 0-16,0-1 0 0,4-3-12 0,-4-6 3 15,0 0-21 1,0 0-4-16,0 0-1 0,0 0 0 16,3 7-28-16,-3-7-5 0,4 6-2 0</inkml:trace>
  <inkml:trace contextRef="#ctx0" brushRef="#br0" timeOffset="165321.441">25527 6270 954 0,'0'0'20'0,"0"0"5"0,0 0 1 0,0 0 2 0,0 0-28 16,0 13 0-16,0-7 0 0</inkml:trace>
  <inkml:trace contextRef="#ctx0" brushRef="#br0" timeOffset="166447.507">25993 6374 276 0,'0'0'8'16,"0"0"1"-16,0 0-9 0,0 0 0 0,0 0 0 0,0 0 0 16,0 0 32-16,0 3 5 0,0 6 1 0,0 1 0 0,0-4-4 0,0 3-1 15,0 1 0-15,0-7 0 16,0 9 20-16,0 1 4 0,3-4 1 0,-3 4 0 0,4-1-11 0,-4 1-3 16,3 3 0-16,1-1 0 15,-4 4-9-15,0 0-3 0,3 6 0 0,-3-3 0 0,4 6-6 0,-1-3-2 16,-3 0 0-16,0 4 0 15,0-1-3-15,0-3-1 0,0 0 0 0,0 3 0 0,0-6-9 0,0 3-3 16,4-3 0-16,-4 3 0 0,0-3 0 16,0-3 0-16,3-3 0 0,-3-4 0 0,0 7-8 0,0-6 8 0,0-1-8 0,0-2 8 15,0-4-19-15,0-6-4 16,0 0-1-16,0 0 0 16,0 0-46-16,0 0-10 0,0 0-1 0</inkml:trace>
  <inkml:trace contextRef="#ctx0" brushRef="#br0" timeOffset="167383.855">27224 6737 971 0,'10'4'20'0,"-10"-4"6"0,0 0-26 0,0 0 0 0,0-7 0 0,0 1 0 16,0-3-28-16,0 2-10 0,0 1-2 0,0 0-1 15,-3-4 21-15,3 4 4 0,-4-6 0 0,1 5 1 16,-1 1 15-16,1 0 0 0,-4-1 12 0,3 1-12 16,-3 0 16-16,0 3-4 0,0-4-1 0,-4 4 0 15,4 0-11-15,-7-3 0 0,4 6 0 0,-4 0 0 16,3 6-13-16,-3-3 1 0,0 0 1 0,0 7 0 16,0-1 11-16,-1 4-12 0,5-1 12 0,-4 4-12 15,7 0 12-15,0-4 0 0,0 4 0 0,3-3 0 16,4 5 0-16,-3-2 11 0,3-3-3 0,0-1 0 15,3 1 4-15,-3 5 1 0,4-5 0 0,-1 3 0 16,1-4 6-16,3 1 1 0,0-4 0 0,0 1 0 16,3-7-4-16,-3 9-1 0,4-9 0 0,3 4 0 0,-3-4 9 0,-1 3 3 15,4-3 0-15,1 3 0 0,-5-6 5 0,1 0 2 16,3 0 0-16,-4-6 0 0,5 6-11 0,-1-3-3 16,0-3 0-16,-4 0 0 0,4-1-20 0,-3-5 0 0,0 5 0 15,3-5 0 1,-4 2 0-16,1-2 0 0,-1-1 0 0,-2 1-8 0,-1 2 8 0,0 1-8 15,0 0 8-15,-4 2-8 0,-3 1 8 0,0 6 0 0,0 0 0 0,4-6 0 16,-4 0 0-16,0 2 0 16,3-2 0-16,-3 6 0 0,0 0-8 0,0 0 0 0,0 0 0 0,0 0 0 15,0 0 8-15,0 0 11 0,0 0-3 0,0 0 0 16,0 0-8-16,4 10 0 0,-4-4 0 0,3 0 0 16,-3 4-9-16,4-1-4 0,-1-3-1 0,-3 4 0 15,4-4-1-15,3 0 0 0,0 4 0 0,0-7 0 16,0 6-33-16,0-3-8 15,0 4 0-15,0-4-1 0,4-3-38 0,-4 7-7 0</inkml:trace>
  <inkml:trace contextRef="#ctx0" brushRef="#br0" timeOffset="172663.92">3242 9905 961 0,'0'0'20'0,"0"0"5"0,0 0 1 0,0 3 2 0,4 6-28 0,-1-3 0 0,-3 1 0 0,0-7 0 32,4 6-28-32,-4-6-12 0,0 0-3 0,3 6 0 0,4 0-70 0,0 1-15 0,-3 2-2 15,-1-3-1-15,4 1 67 0,-3 2 14 0,3 0 2 16,-4-2 1-16,1 2 77 0,0 1 15 0,3-4 3 0,-4 3 1 16,4 1-49-16,0-1 0 0,-3 0 0 0,3-2 0 0,-4 2 73 15,1-6 18-15,-1 10 3 0,1-13 1 0,-4 0 4 0,7 9 1 16,0-2 0-16,-3-4 0 0,-4-3-27 0,0 0-5 15,0 0 0-15,0 0-1 0,7 3-16 0,-7-3-3 16,7-3-1-16,-7-4 0 16,0 1-31-16,0 0-7 0,-7-7-1 0,3 10 0 0,1-9-8 0,-4-1 8 15,3 1-8-15,-3 2 8 0,0-2 11 0,0-1 1 16,0 0 1-16,0 1 0 0,-4-1-5 16,4 4-2-16,-4-4 0 0,4 1 0 0,0-1 5 0,-3 4 1 15,-1-10 0-15,-3 13 0 0,3-4 9 16,1 1 3-16,-1-3 0 0,4-1 0 0,-3 4-32 0,-1-1 8 15,4-2-8-15,0 8 0 0,3-5 12 0,-3 3 0 16,0 0 0-16,0-1 0 0,4-2 6 0,-1 3 1 0,4 6 0 16,-3-4 0-16,3-5 4 0,0 3 1 0,3-4 0 15,1 1 0-15,-1 0-7 0,1-4-1 0,-1 0 0 16,1 1 0-16,-1 2-16 0,4-2 0 0,-3-1 0 16,3 1 0-16,4-1 0 0,-1 1 0 15,-3 2 0-15,4 1 0 0,-4-4 0 0,3 10 8 0,1-6-8 0,3 6 10 16,-3 0-2-16,-1-4-8 0,4 7 12 0,-3-6-4 15,3 3-8-15,-3 0 0 0,-1 0-10 0,1 3 10 16,0-7-17-16,-1 7 2 0,4 0 1 16,-7 0 0-1,-3-3-133-15,3 0-26 0,0-3-6 0</inkml:trace>
  <inkml:trace contextRef="#ctx0" brushRef="#br0" timeOffset="173011.015">3450 9704 1443 0,'0'0'32'0,"0"0"6"0,0 0 2 0,0 0 0 0,0 0-32 15,0 0-8-15,0 0 0 0,0 0 0 0,0 0 11 0,0 0 0 0,0 0 0 0,0 0 0 16,0 0 9-16,0 0 3 0,0 0 0 0,0 0 0 16,0 0-7-16,-10 0-2 0,-1-3 0 0,4 3 0 15,-7-7 11-15,0 7 3 0,0 7 0 0,0-7 0 16,-1 0-4-16,1 0-1 0,0 3 0 0,0 0 0 16,3 3-10-16,-3-3-1 0,0 1-1 0,-3-4 0 15,2 6-11-15,1-3 0 0,0 3 0 0,-3-3 0 16,3 0-12-16,3 4 1 0,0-4 1 0,-3 0 0 31,0-3-53-31,4 0-10 0,-1 0-3 0</inkml:trace>
  <inkml:trace contextRef="#ctx0" brushRef="#br0" timeOffset="173476.161">3672 9848 1134 0,'0'0'24'0,"0"0"6"0,0 0 1 0,-3 0 1 0,3 0-32 16,-7 0 0-16,7 0 0 0,-7-3 0 0,7 3 20 0,-7-3-4 0,7 3 0 0,0 0 0 15,0 0 29-15,-4 0 6 0,-6-6 1 0,10 6 0 16,0 0-26-16,0 0-5 0,-4-4-1 0,1-5 0 16,-1 0 19-16,4 2 3 0,-3-2 1 0,3 0 0 15,0-1-34-15,3-2-9 0,-3-1 0 0,0 7 0 16,4-4 8-16,-4 1-8 0,3 0 8 0,1-4-8 15,3 7 16-15,-4-4 0 0,4 1-1 0,0-1 0 16,0 4 14-16,0-3 3 0,0-1 1 0,4 7 0 16,3-3-33-16,-3 0 0 0,3-1 0 0,-4 4 0 15,5-6 0-15,2 9 0 0,-6-3 0 0,3 0 10 16,-7-4-10-16,7 7 0 0,-3 0 0 0,-1-3 0 16,-3 3-47-1,4 0-8-15,-4 3-1 0,0-3-1 16,-7 0-123-16,7 0-24 0</inkml:trace>
  <inkml:trace contextRef="#ctx0" brushRef="#br0" timeOffset="174006.453">4219 9519 1652 0,'0'0'34'0,"0"0"9"0,0 0-35 0,7-3-8 0,-3 3 0 0,3-3 0 31,-7 3-24-31,7 0-6 0,3 3-2 0,1 0 0 0,0-3 52 0,-4 6 9 0,0-3 3 0,0 0 0 16,0 4-20-16,0 2-4 0,4-3-8 0,-4 7 12 15,3-1 10-15,-3-2 2 0,0 2 0 0,-3-2 0 16,-1-1-24-16,1-3-8 0,-1 7 0 0,-3-4 0 16,0 4-4-16,0-4 0 0,0 1 0 0,-3-1 0 15,-8 4 1-15,4-7 0 0,-3 7 0 0,-4-7 0 16,3 0 11-16,-3 0 0 0,3-3 0 0,-3 4 0 15,-7-1 0-15,7-6 0 0,0 9 0 0,-4-5 0 16,0-4 0-16,4 0 0 0,0 0 0 0,0-4 0 16,-3-5 0-16,2 9 11 0,5-6-3 0,-1-4 0 0,4 4-8 15,0-6 0-15,0 5 9 0,0-2-9 0,7-1 14 16,0-2-2-16,0 2 0 0,7-2 0 16,0 6-2-16,0-7-1 0,0-6 0 0,0 4 0 0,4-1-9 0,-1 3-12 15,5 1 2-15,2-1 1 0,1-2-11 0,-8-4-3 16,5 13 0-16,2-4 0 15,-3 1-65-15,4-1-12 0,-4 4-4 0</inkml:trace>
  <inkml:trace contextRef="#ctx0" brushRef="#br0" timeOffset="174703.211">4628 9713 1440 0,'0'0'30'0,"0"0"6"0,-7 3-28 0,0-3-8 0,7 0 0 0,-10-3 0 16,10 3 0-16,-7 0-12 0,7 0 4 0,-7-6 0 0,7 6 8 0,-7 0 11 15,0-3-3-15,3-7 0 0,0 7 8 0,1-3 0 16,3 6 1-16,-4-6 0 0,1-1 23 0,-1 1 5 16,1-3 1-16,-1-4 0 0,4 4-24 0,0-1-5 15,0-5-1-15,0 5 0 0,0 1-5 0,4-4-2 16,-4 1 0-16,3-1 0 0,1 4 2 0,-1-4 0 16,1 10 0-16,-1-6 0 0,5-4-11 0,-1 4 0 15,0-4 0-15,3 7 0 0,-3-3 0 0,0 6-16 16,4-4 4-16,0 4 1 0,-1 0 11 0,1 3 0 15,-4 0 0-15,-4 3 0 16,8 0 0-16,-4 4 0 0,3-4 0 0,1 0 0 0,-4 6 0 0,0 1 0 16,4 2 0-16,-4-2 0 0,0 2 0 0,0 1 0 15,0-1 0-15,-4 1 0 0,8 2 0 0,-7-2 0 16,-1-4 0-16,-3-2 0 0,4-1 0 0,-4-6 0 16,0 9 0-16,0-6 0 0,0-3 0 0,0 10 0 0,0-10 0 0,0 0 0 15,0 0 12-15,0 0 4 16,0 0 0-16,0 0 1 0,0 0-1 0,0 0-1 0,0 0 0 0,-4-10 0 15,4 4-15 1,-3-6-16-16,3-1 3 0,3-3 1 0,1-2 12 0,-1 2 16 0,1 0-3 0,-1 1-1 31,1 2-35-31,3-3-7 0,-4 4-2 0,4-1 0 0,0 7 32 0,1 0 0 0,-1-4 0 16,0 4 0-16,0 0 0 0,3 3 0 16,-3 3 0-16,4 3 0 0,3-3 20 0,-3 9 9 0,-1 1 3 0,-3-1 0 15,7 4-32-15,-3-1 0 0,0 4 0 0,-1-4 0 16,1 1 0-16,-1-1 0 0,1 1 0 15,-4-4 0-15,7 4 0 0,-7 6 0 0,4-7 0 0,-8 4 0 16,4-4 10-16,0 1-1 0,0-4 0 0,-3 4 0 16,3-4-9-16,-4 1-11 0,1-4 3 0,0 0 0 15,-4-6-22 1,0 3-4-16,0-3-1 0,0 0 0 0,0 0 3 0,0 0 1 0,0 0 0 0,0 0 0 16,0 0-141-16,0 0-28 0</inkml:trace>
  <inkml:trace contextRef="#ctx0" brushRef="#br0" timeOffset="175261.317">5380 9437 1241 0,'0'0'25'0,"0"0"8"0,0 0-33 0,0 0 0 0,0-6 0 0,0 6 0 16,0-6 0-16,0 6 0 0,0 0-12 0,-7-3 3 15,7 3 17-15,0 0 3 0,-7 0 1 0,0 3 0 16,0-3 28-16,-4 0 7 0,4 0 1 0,-4 6 0 16,1-6-16-16,-1 3-4 0,4 0 0 0,0 7 0 15,0-4-28-15,-4 7 0 0,1-7 0 0,3 13 0 16,0-7 0-16,0 4 0 0,3-4 0 0,1 1 0 15,-1-4 12-15,1 4-4 0,-1-1-8 0,1 1 12 16,3-4 1-16,-4 1 0 0,4-10 0 0,0 3 0 16,0-3-1-16,0 0-1 0,0 0 0 0,0 0 0 15,0 12-3-15,0-12 0 0,0 0 0 0,0 0 0 16,0 0-8-16,0 0 0 0,7 0-12 0,0-3 12 16,0-6 0-16,-3 6 0 0,3-7 9 0,-4 1-1 15,4-4-8-15,0 1 11 0,8-1-11 0,-8 4 12 16,0-7-12-16,-4 1 0 0,1-1 0 0,3 0 8 15,-4 1-8-15,1 5 0 0,3-2 0 0,-4 2 0 16,4 1 0-16,-3 2 0 0,0 1 0 0,-1 0 0 16,1 3 0-16,-4 3 0 0,0 0 0 0,0 0 0 15,0 0 0-15,7 0 8 0,0 0-8 0,-4 3 8 0,8 3-8 16,-4-6 0-16,7 13 0 0,-3-4-11 16,-1 4 11-16,-3-1 0 0,7 1 0 0,-3 6 0 15,3-4 0-15,0-2 0 0,4-1 0 0,-4 1 8 0,3-4-8 0,-2 4 0 16,-5-1-11-16,4 1 11 0,0 3-20 15,1-4 1-15,-1 1 1 0,-4-1 0 16,1-2-37-16,-1-4-7 0,5 3-2 0</inkml:trace>
  <inkml:trace contextRef="#ctx0" brushRef="#br0" timeOffset="176251.001">5874 9328 990 0,'0'0'21'0,"0"0"5"0,0 0 1 0,0 0 1 0,0 0-28 0,0 0 0 0,3-4 0 0,-3 4 0 16,0 0 0-16,0 0 0 0,0 0 0 0,0 0 0 15,0 0 32-15,-3 7 0 0,-4 2 0 0,3 1 0 16,-3-1-16-16,0-3-4 0,0 7 0 0,-4-1 0 16,4 4-3-16,-3 0-1 0,3-4 0 0,0 4 0 15,0 0-8-15,3-4 8 0,-3 4-8 0,0-4 8 16,-4-2-8-16,8-1 8 0,-1-3-8 0,1 4 8 16,-1-4 7-16,4-6 1 0,0 6 0 0,0-6 0 0,0 0 9 15,0 0 3-15,0 0 0 0,0 0 0 16,0 0-20-16,0 0-8 0,0 0 8 0,0 0-8 0,0 0 0 15,7 0 0-15,0-6 0 0,4 3 0 0,-4-3 0 0,0-4 0 16,0 1 0-16,0 3 0 0,4-4 0 0,-4 1 0 0,3-4 0 16,1 1 0-16,0 2 0 0,3-2 0 0,-4-1 0 15,1 4 0-15,3-4-14 16,-3 10 5-16,-4-3 1 0,3 3 0 0,4 0 8 0,0 3 0 0,1-7 0 16,-1 14 0-16,0-4 0 0,0 0 0 0,3 6 0 15,-6-3 0-15,3 7 8 0,-3-7 3 0,3 7 1 0,-4 3 0 16,1-1 6-16,0 4 2 0,-1 0 0 0,1 3 0 15,3 0 9-15,-7 3 3 0,0-3 0 0,-3 3 0 16,-1 0-16-16,1 3-4 0,-1 0 0 16,1-3 0-16,-4 1 0 0,0 5-1 0,0-6 0 0,0-3 0 15,-4 0-11-15,-3 0 0 0,4-3 0 0,-1-4 0 16,-7 1-14-16,1 0 5 0,-1-4 1 0,1-2 0 16,-1-1 8-16,-3-6 0 0,0 7 0 0,0-7 0 15,-4-3 0-15,4 0 0 0,3 0-9 0,-10 0 9 16,7-7 0-16,4 1 0 0,-5-3 0 0,5-1 0 15,-1-5 12-15,1 2 4 0,-1 1 1 0,1-4 0 16,3-3-17-16,-1 3 10 0,1-2-10 0,4 2 8 16,-1-3-8-16,4 0 0 0,4 1 0 0,-1-4 0 15,4 3 11-15,4 0 0 0,-7-3 0 0,10 0 0 16,0-3 6-16,3 6 2 0,5 0 0 0,-1-3 0 16,3 0-19-16,-6 10 0 0,7-4-8 0,-4-3 8 0,4 7 0 15,-1-1 20-15,1-2-4 0,-4 2 0 16,4 1-16-16,3-1 0 0,0-3 0 0,-3 4 0 0,0-1 0 15,3 1 0-15,-7-1 0 0,0 1 0 0,4-1 0 0,-11 4 0 16,4-4 0-16,-4 1 0 0,0-1 0 16,-3 0 0-16,-1 1 0 0,1 3 0 0,-8-4 0 0,1 4-12 0,-1-1 3 15,-3-2 1 1,-3 5-20-16,-1-2-3 0,1 3-1 0,-4-4 0 0,0 4 17 0,0-3 3 16,-4 2 1-16,0 1 0 0,-3 6 0 0,4-3 0 0,-4 6 0 0,3-3 0 15,-7 6 2-15,4 1 0 0,0 2 0 0,0 4 0 16,0-4 9-16,3 7 0 0,1-1 0 0,-1 1 0 15,4 0 8-15,0 2 3 0,3 4 1 0,1-3 0 16,-1-3-4-16,4 3 0 0,0 0 0 0,0-4 0 16,0-2 6-16,4 9 1 0,-1-10 0 0,-3 7 0 15,4-6-6-15,3-1-1 0,4-2 0 0,-4 2 0 16,3-6 17-16,1 10 3 0,-1-10 1 0,5 7 0 16,-1-7-29-16,0 0 0 0,3 4 0 0,-2-4 0 15,2 0 0-15,-3-6 0 0,7 7 0 0,-6-4 0 16,2-3-28-16,4-3-3 0,-10-4 0 15,7 7 0-15,-4-3-29 0,0-3-7 0,0 3-1 0</inkml:trace>
  <inkml:trace contextRef="#ctx0" brushRef="#br0" timeOffset="176477.308">6932 9484 1769 0,'7'7'36'0,"-3"-1"11"0,-4-6-38 15,0 0-9-15,0 0 0 0,0 0 0 0,0 0-181 0,0 0-39 0</inkml:trace>
  <inkml:trace contextRef="#ctx0" brushRef="#br0" timeOffset="-209987.389">2932 8355 680 0,'0'0'28'0,"0"0"-28"15,3-6 61-15,-3 6 7 0,0 0 0 0,0 0 1 16,0 0 18-16,0 0 3 0,0 0 1 0,0 0 0 16,0 0 9-16,0 0 3 0,0 0 0 0,0 0 0 15,0 0-61-15,0 13-12 0,0-4-2 0,0-3-1 16,0 7-15-16,0 6-2 0,0-4-1 0,0-2 0 16,-3 9 10-16,3-3 1 0,-4 3 1 0,4-3 0 15,-3 2-21-15,3 1 0 0,0-6 0 0,0 6 0 16,-4 3 0-16,4 3 0 0,0-3 0 0,0 1 0 15,0-1 0-15,-4 0 8 0,1-3-8 0,3 0 8 16,-4 0-8-16,1-7 0 0,3 7 0 0,0-3 0 16,-4-3 0-16,4-1-8 0,0-2 8 0,-3-4 0 15,3-2-9-15,0-7 9 0,0 6-10 0,0-6 10 16,0 0-20-16,0 0 1 0,0 0 1 0,0-6 0 16,0-4 1-16,0-2 0 0,0-7 0 0,0 9 0 15,3-5 17-15,-3-1 0 0,0-3 0 0,4-3 0 0,-1 3-8 16,1-2 8-16,-1-1 0 0,1-4 0 15,0 1 0-15,-4-3 0 0,7 3 0 0,0 3 0 0,0-3 0 0,-4 3 0 16,4-3 0-16,-3 3 0 16,-1 3 0-16,1-3 0 0,3 3 0 0,0 1 0 0,-4-1 0 0,1 3 0 15,3 4 8-15,-3-4-8 16,3 3 0-16,0 1 0 0,0 2 8 0,0-2-8 0,0-1 16 0,3 10 0 0,-6-6 0 16,7 6 0-16,-4 0 12 15,3-1 4-15,-3 1 0 0,0 3 0 0,4 0-3 0,0 3 0 16,-1 1 0-16,4-1 0 0,-3 0-13 0,-1 3-2 15,1 0-1-15,-4 1 0 0,4-1 2 0,-1 3 0 0,1 1 0 0,-4-7 0 16,0 6-3-16,0 1 0 0,0-4 0 16,-4 6 0-16,1-2 4 0,-4-1 1 0,4 4 0 0,-4-1 0 15,-4 1-5-15,0-4-2 0,4 4 0 0,-7-4 0 16,0 1-10-16,0-4 0 0,0 3 0 0,-3-5 0 16,-4 5 0-16,3-6 0 0,0 3-14 0,-3-3 5 15,0-3 9-15,-3 4 0 0,-1-1 0 0,4-6 0 16,0 3-8-16,-7-4 0 0,6 1 0 0,-6-3 0 15,0 3-103 1,3-6-20-16,1 5-4 0</inkml:trace>
  <inkml:trace contextRef="#ctx0" brushRef="#br0" timeOffset="-204291.724">10015 7512 931 0,'0'0'39'16,"0"0"-31"-16,0 0 32 0,0 0 8 16,0 0 0-16,0 0 1 0,0 0 3 0,0 0 1 0,0 0 0 0,4-6 0 15,-1 3-17-15,1-1-3 0,-4-2-1 0,3 3 0 16,1-3 1-16,0 3 0 0,-1-7 0 0,1 7 0 16,-1 0-1-16,1-3 0 0,3-1 0 0,-4 1 0 15,1-3-4-15,3 2 0 0,-4 1-1 0,4-6 0 16,-3 5-10-16,-1-8-1 0,4 8-1 15,-3-11 0-15,3 8-15 0,-3-2 8 0,3-4-8 0,-4 3 0 16,1-5 0-16,-1 5 0 0,-3 0 0 0,4 4 0 16,-4 0 0-16,3-7 0 0,-3 10 0 15,0-7 0-15,0 4 14 0,0-1-3 0,0 1-1 0,0 6 0 32,0-7-98-32,0 10-20 0</inkml:trace>
  <inkml:trace contextRef="#ctx0" brushRef="#br0" timeOffset="-192201.678">24317 6317 668 0,'0'0'19'0,"0"0"4"0,0 0-23 0,0 0 0 0,0 0 0 0,0 0 0 15,0 0 0-15,0 0 0 0,0 0-10 0,0 0 10 16,0 0 0-16,0 0 0 0,0 0 0 0,0 0 0 16,0 0 30-16,0 0 6 0,0 0 2 0,0 0 0 15,0 0 16-15,0 0 3 0,0 0 1 0,0 0 0 0,0 0-13 0,0 0-2 16,0 0-1-16,0 0 0 16,0 0-16-16,0 0-3 0,0 0-1 0,0 0 0 15,7 10 16-15,-3-7 3 0,-1 9 1 0,1-2 0 0,3 2-17 0,-4-2-3 16,1 2-1-16,-1 1 0 0,4-1-5 0,-3-2-2 15,3 5 0-15,-4-5 0 0,1 2-14 0,-4-2 0 16,3 2 0-16,1-2 0 16,-4-1 0-16,4 4 0 0,-1-7 0 0,-3 6 0 15,4 1-33-15,-4-4-3 0,3 4-1 0</inkml:trace>
  <inkml:trace contextRef="#ctx0" brushRef="#br0" timeOffset="-180666.97">28617 6502 709 0,'0'0'14'0,"0"0"6"0,0 0-20 0,0 0 0 0,0 0 0 0,0 0 0 15,-3-3 0-15,-1-6 0 0,4 2 0 0,0 1 0 16,-3 0 0-16,-1 0 12 0,4-1-4 0,-3 4-8 15,-1-3 12-15,4 3-12 0,-3-7 12 0,-1 10-12 16,4 0 16-16,-3-6-3 0,3 6-1 0,-7-6 0 16,-1 6 3-16,8 0 0 0,-7-3 0 0,0 3 0 15,0 3 5-15,0-3 2 0,-3 9 0 0,-1-6 0 16,-3 7-2-16,3-1-1 0,-3 4 0 0,0-4 0 16,4 4-19-16,-5 2 0 0,5-2 0 0,-4 6 0 15,3-4 0-15,1 4 10 0,-1-3-10 0,4-4 8 16,0 1-8-16,0 6 8 0,3-7-8 0,1 1 8 15,-1-1 10-15,4 1 2 0,4-1 0 0,-4 1 0 16,3 0 1-16,4 2 1 0,0-2 0 0,1-1 0 16,2-5 10-16,1 8 1 0,3-8 1 0,-4 2 0 15,4-6-3-15,1 7-1 0,-1-7 0 0,3 3 0 16,-3-3 3-16,1-3 1 0,2 0 0 0,1 0 0 16,-4-9-21-16,0 9-4 0,0-7-1 0,0 1 0 15,0 0-8-15,1 0 0 0,-5-4 0 0,4-2-11 0,-3 5 22 0,-1-5 4 16,1-1 1-16,0-2 0 0,-4 2-16 15,3-3 0-15,1-2 0 0,-4 5 0 16,0-6 0-16,3 3 0 0,-2-2 0 0,-5-4 0 0,4-3 0 0,-3-4 0 16,3 4 0-16,-4 0 0 0,-3-3 0 0,4 0 0 15,-1 3-9-15,-3-4 9 0,0 1 0 16,0 3 0-16,0 0 0 0,0 0 10 0,-3 0-10 0,3 3 0 16,-4-3 0-16,1 3 0 0,-4 0 14 0,3 0-2 0,-3 6-1 15,0-2 0-15,3 2-11 0,-3 0 8 0,4 1-8 16,-1 2 8-16,-3 7 0 0,4-1-8 0,3 7 12 0,0 0-4 15,0 0 4-15,0 0 1 0,0 0 0 0,-7 4 0 16,0 2 2-16,0-3 0 0,3 10 0 0,-3-1 0 16,3 1-2-16,1-4 0 0,3 4 0 0,-4 5 0 15,4-5-13-15,0 3-16 0,0-1 3 0,0 4 1 16,4 0 12-16,-4 3 0 0,3-3 0 0,1 9 0 16,3-9 0-16,-3 9 0 0,3-9 8 0,-4 9-8 15,4-9 8-15,0 9-8 0,0-3 12 0,4-3-12 16,-4-3 0-16,0 6 0 0,4-3 0 0,-1-3 0 15,1-4 0-15,-4 4 0 0,3-6 8 0,1-1-8 16,-4-2 12-16,4 2-4 0,-4 1 0 0,3-1-8 16,1-2 8-16,-4 2-8 0,4-5 0 0,-1 5 0 15,-3-3 0-15,4 1-9 0,-1-1 1 0,1-2 0 16,-1 2-38-16,1-3-7 0,0-3-2 0,-1-3 0 16,1 0-117-16,-4 0-23 0</inkml:trace>
  <inkml:trace contextRef="#ctx0" brushRef="#br0" timeOffset="-180114.094">29192 6305 1189 0,'-7'0'50'0,"0"0"-40"0,7 0-10 0,-7 3 0 15,7-3-10-15,-7 3 10 16,7-3-12-16,-7 3 3 0,0 0 1 0,7-3 0 0,-3 10 8 0,-1-1 0 16,0-3 10-16,4 4-10 15,0-1 0-15,0-6 0 0,0 10 0 0,0-7 0 0,4 0 0 0,0 7 0 16,-1-4 0-16,1 1 0 16,-1-1 0-16,4-3 8 0,0 10-8 0,0-3 0 15,0-1 0-15,4 1 0 0,-4-1 0 0,4 1 0 16,-4-1 32-16,0-2 0 0,0-1 0 0,0-3 0 0,0 4 9 15,0-7 3-15,0-3 0 0,0 6 0 0,-3-6-26 0,3 0-5 16,0 0-1-16,0 0 0 16,0-6-3-16,-4 6-1 0,4-3 0 0,0-7 0 0,-3 7-8 15,3-3 0-15,-4-7 0 0,5 1 0 0,-5-1 21 16,1 1 9-16,-1-4 2 0,1-3 0 0,-1 7-24 16,-3-10-8-16,4 6 0 0,-4-3 0 0,0 0 0 0,3-2 0 15,-3 2 0-15,0 0 0 0,0 0 0 0,0-3-16 0,0 6 1 0,0-2 1 16,-3 2 22-16,3 3 5 0,0-5 1 0,0 5 0 31,0 7-53-31,0 0-10 0,0-1-3 0</inkml:trace>
  <inkml:trace contextRef="#ctx0" brushRef="#br0" timeOffset="-159877.842">2656 11777 1609 0,'0'0'35'0,"0"0"7"0,0 0 2 0,0 0 2 0,0 0-37 0,0 0-9 0,0 0 0 0,0 0 0 0,0 0 43 0,0 0 6 16,0 0 2-16,0 0 0 0,0 0-34 16,0 0-6-16,0 0-2 0,0 0 0 15,0 0 0-15,0 0 0 0,0 0 0 0,0 0 0 16,0 0 1-16,0 0 0 0,0 0 0 0,0 0 0 16,0 0 2-16,0 6 1 0,-3 6 0 0,3 1 0 0,0 3 9 0,3-4 2 15,1 13 0-15,-1-3 0 16,1 3-24-16,3 4 0 0,-3-1 0 0,3 3 0 0,0-3 0 15,0 4 0-15,0-4 0 0,-4 6 0 16,1-2 0-16,-1 2-15 0,1 1 4 0,-1-1 1 0,1-2 10 0,-4 2 0 16,0-3 0-16,0-2 0 15,0-1 0-15,0 0 0 0,0-3 0 0,-4 7 0 0,4-7 0 0,-3 0 0 0,-1-3 0 16,1-7 0-16,3 7 9 0,-4-9 1 0,4-1 0 16,-3 1 0-16,-1-4-10 15,1-2 0-15,-1-1-10 0,1 3 10 0,3-9 0 0,-7 3 15 16,0-3-2-16,7 0 0 0,-4 0-13 0,1 0 0 0,-5-3 0 0,1 0 0 15,0-3 0-15,4-7 9 0,-4 4-9 16,3-7 8-16,-6-6-8 0,3 0 10 16,3-3-10-16,1 3 10 0,-1-9-10 0,-3 0 0 15,3-1 9-15,-3-5-9 0,4-1 0 0,-4 0 0 0,0-2 0 0,0 5 0 16,3 1 12-16,1-4-1 0,-4 0-1 0,7 4 0 16,0-1 3-16,0 1 1 0,3-1 0 0,4 4 0 15,-3 3 4-15,3 0 1 0,0 3 0 0,0-4 0 16,0 4-19-16,4 3 0 0,-4 3 0 0,3 4 0 15,4-4 13-15,-7 0-4 0,4 10-1 0,-4-4 0 16,4 7-8-16,-8-4 0 0,4 1 0 0,0 9 0 16,0-6-9-16,4 6-4 0,-4-3-1 0,0 3 0 15,3 0 4-15,-2 3 1 0,2 3 0 0,4 0 0 0,0 1 9 16,-3 2-10-16,3 0 10 0,-7 4-10 0,11 0 10 0,-4-1-8 16,-4 1 8-16,5-1-8 15,-5 1 8-15,4-1-8 0,-7 7 8 0,0-3-8 0,0-4 8 0,-3 4 0 16,3 0 0-16,-3-4 0 0,-1 1 0 0,-3-1 0 15,0 1 0-15,0-7 0 0,0-6 0 0,-3 6 0 16,-1 10 0-16,-3-3 0 16,-4-1 0-16,1-6 0 0,-4 7 0 0,3-7 0 0,-3 0-8 0,0 1 0 15,0-4 0-15,-4 6 0 0,8-6 8 0,-1 4 0 16,-3-4 0-16,3 0 0 0,-3-3 0 0,7 0 0 16,-4 0 0-16,4 0 0 0,0 0-15 15,-3-3-1-15,6 3 0 0,-3-3 0 16,0-4-28-16,0 7-5 0,4-6-2 0,-1 0 0 15,4 0-126-15,-3-4-26 0</inkml:trace>
  <inkml:trace contextRef="#ctx0" brushRef="#br0" timeOffset="-159080.339">3316 11714 1447 0,'0'0'32'0,"0"0"6"0,0 0 2 0,0 0 0 16,0 0-32-16,0 0-8 0,0 0 0 0,0 0 0 0,0 0 36 0,0 0 4 15,0 0 2-15,4-6 0 0,-4 6-12 0,0 0-2 0,0 0-1 0,0 0 0 16,0 0 9 0,0 0 1-16,-4-7 1 0,4 7 0 0,-3-6-7 0,-1 3-2 15,-3 0 0-15,3 3 0 0,-6 0-8 0,3 0-1 0,-4 0-1 0,4 3 0 16,-7 0-19-16,3-3 8 0,4 9-8 0,-3-5 0 15,3 2 0-15,0-3 0 0,0 0 0 0,0 10 0 16,3-7 0-16,-3 3 0 0,4-2 0 0,-1 5-9 16,4 1 9-16,-4 2 0 0,4-2 0 0,-3 0 0 15,3 2 0-15,0-2-10 0,0-1 10 0,3 1-10 16,-3-4 10-16,4 4 0 0,0-1 0 0,-1 1-8 16,4-4 8-16,-3 4 0 0,3-7 0 0,-4 0 0 15,4 4 0-15,-3-4 0 0,-1 0 0 0,4-3 0 16,-7-3 0-16,7 7 0 0,0-7 0 0,-3 0 0 15,3 0 0-15,-7 0 0 0,4 0 0 0,6-3 0 16,-6-1 0-16,-1 1-8 0,4-3 8 0,-3 3 0 16,-1-3 0-16,1-1 0 0,3-5 0 0,-4 2 0 15,1-2 0-15,0-1 0 0,3 1 0 0,-4-1 0 16,4 4 0-16,-3-4 0 0,-1 1 0 0,1-1 0 16,-1 1 0-16,-3 2 0 0,4-2 0 0,-4 5 0 15,3 1 0-15,1 0-8 0,-4 6 8 0,0-3 0 16,0 3 0-16,0 0 0 0,0 0 0 0,0 0-8 15,0 0 8-15,0 0 0 0,0 0 0 0,0 0-8 16,0 0 8-16,7-3 0 0,-7 3 0 0,3 3 0 16,1-3 0-16,0 6 0 0,-1-3 0 0,4 3 0 0,-3 1 0 0,6-7 0 15,-6 9 0-15,3 1 0 16,0-4 0-16,-4 3 0 0,4-3 0 0,-3 1 0 0,-1-1 0 0,5 0 0 16,-1 4 0-16,-4-4 0 15,4 0 0-15,-3 4 0 0,3-7 0 0,-4 6 8 0,4-6-8 16,-3 4 0-16,3-1-11 0,0 0 11 0,0 0-20 0,-7-6 3 15,4 4 0-15,3-1 0 0,3 0-5 0,-3 3-1 0,-7-6 0 0,4 3 0 32,3-3-33-32,0-3-8 0,-4 3 0 0,1-6-1 15,3 6-23-15,0 0-5 0,0-3-1 0</inkml:trace>
  <inkml:trace contextRef="#ctx0" brushRef="#br0" timeOffset="-158565.536">3627 11767 1594 0,'0'0'35'16,"0"0"7"-16,0 0 2 0,0 0 1 0,0 0-36 0,0 0-9 0,0 0 0 0,0 0 0 15,0 0 13-15,0 0 1 0,3 6 0 0,-3-6 0 16,4 7 5-16,-4-7 1 0,0 6 0 0,7-3 0 0,-4 7 0 0,1-7 0 16,-4 9 0-16,0-2 0 15,3-1-7-15,-3 0-1 0,0-2 0 0,0 5 0 0,0-2-3 0,0 2-1 16,0-2 0-16,0 2 0 16,0 1-8-16,4-1 0 0,-4 1 0 0,3-1 8 0,-3 4-8 0,0-3 0 15,4-7 0-15,-4 6 0 0,3-2 0 16,-3-1 0-16,4 1 0 0,-4-10 0 0,3 6 0 0,-3 0 0 0,0-6 0 0,0 6 0 15,0-6-10-15,0 0 10 16,0 0-13-16,0 0 5 0,7 0 8 0,-7 0 0 16,0 0-9-16,4-3 9 0,-4 3 0 0,0-3 0 15,4-3 8-15,-1-4-8 0,-3-5 11 0,4-7-3 0,-4 9-8 0,3-9 12 16,1 10-12-16,-4-4 9 0,7-3-9 16,-4 4 8-16,4 2 0 0,0-6 0 0,0 7 0 0,4-1 0 15,0 1 3-15,3-1 0 0,-4 4 0 0,4-4 0 16,-7 1-11-16,4 2 0 0,0 4 0 0,-1-3 0 15,1 5 0-15,3-2 0 0,-4 0-12 0,1 3 12 16,3-4-28 0,-3 1 1-16,-4 6 1 0,0 0 0 0,-4 0-30 0,4 0-5 0,0 0-2 15,1 6 0 1,2-6-93-16,-3 0-20 0,0 4-3 0</inkml:trace>
  <inkml:trace contextRef="#ctx0" brushRef="#br0" timeOffset="-158074.351">4247 11795 1485 0,'0'0'42'0,"0"0"10"0,0 0-42 0,0 0-10 0,0 0 0 0,0-6 0 15,0-3 0-15,0 2 0 0,0 1 0 0,4 0 0 16,-4-3 0-16,0 5 8 0,0-2-8 0,0 6 8 16,0-6 8-16,0 0 0 0,0-4 1 0,0 10 0 15,-4-3-3-15,4 3-1 0,0 0 0 0,-3-3 0 16,3 3 15-16,-7-6 4 0,0 6 0 0,7 0 0 15,-7 6-24-15,0-3-8 0,0 0 0 0,0 7 9 16,0-1-9-16,3 0 0 0,-3-2 0 0,0 5 0 16,0-2-11-16,7 2 11 0,-7 1-8 0,0 6 8 15,3-4 0-15,-3-2 0 0,-3 6 0 0,3-4 0 16,3-2 0-16,-3 6 0 0,3-1 0 0,1-2 0 16,-1 0 0-16,4-1-8 0,0 1 8 0,0 0 0 0,4-4 0 15,-1 1 0-15,1-1 0 0,3 1 0 0,0 0 0 16,7-4 0-16,-3-3 9 0,-1 0-9 0,-3 1 11 0,4-4-11 15,0 3 10-15,3-3-10 0,-4 0 0 0,1-3 0 16,3 0 0-16,-4 0 0 0,8 0 0 16,-4-3-10-16,-7 0 10 0,7-3-12 15,1-4-36-15,-1 4-7 0,-4-6-1 0</inkml:trace>
  <inkml:trace contextRef="#ctx0" brushRef="#br0" timeOffset="-157505.504">4734 11799 1558 0,'0'0'32'0,"0"0"8"0,0 0-32 0,0 0-8 0,0 0 0 0,0 0 0 16,0 0 0-16,0 0 0 0,0 0 8 0,0 0-8 15,0 0 0-15,0 0 0 0,0 0-10 0,0 0 10 0,0 0-9 0,7-4 9 16,-3 4 0-16,3-6-9 0,0 6 9 0,4 0 0 16,-4 0 0-16,0-3 0 0,0-3 8 0,0 3-8 15,3-7 8-15,-3 10-8 0,4-6 23 0,0-3 0 16,-1-1 0-16,1 7 0 15,-1-6-11-15,1-1-1 0,3 4-1 0,-7-7 0 16,4 4-10-16,-4-4 0 0,-7 1 0 0,7-1 0 16,-4 4 0-16,1-10 0 0,-4 13 0 0,0-7 0 15,0 4 0-15,-4 3-14 0,1-7 5 0,-1 10 1 16,1-6-16-16,-4 5-2 0,-4-5-1 0,-3 9 0 16,3 0-2-16,-3 6-1 15,0-3 0-15,0 1 0 0,-4 8 21 0,4-3 9 0,0 4-8 0,0 0 8 0,-11-1 0 0,8 1 0 16,3 2 9-16,-4 4-9 0,0 0 10 0,4-3-10 0,-3 6 8 15,-5 0-8-15,5-7 0 0,3 13 0 0,0-2 0 0,-4-5 0 16,4 5 0-16,7-1 0 0,-4-3 0 16,1 0 0-16,3-4 12 0,-1 7-4 0,5-3 0 0,-1-9 0 15,4-1 7-15,0 4 1 0,4 6 0 0,7-3 0 16,-4-7-16-16,3 7 0 0,1-3 0 16,-1-3-10-16,8-4 32 0,-4 0 6 0,4-2 2 0,-1-4 0 15,-2 0-41-15,6 0-8 0,-7-3-1 0,3 0-1 31,1 0-11-31,0-3-3 0,-1 0 0 0</inkml:trace>
  <inkml:trace contextRef="#ctx0" brushRef="#br0" timeOffset="-156560.084">5913 11789 1212 0,'0'0'25'0,"0"0"6"0,0 0-31 0,0 0 0 0,0 0 0 0,3 0 0 15,1 0 54-15,-1-3 5 0,1 0 1 0,-1-3 0 16,-3 2-39-16,4-2-7 0,-4 0-2 0,0 0 0 16,0-1 8-16,0 1 2 0,-4-3 0 0,1-4 0 15,-1 10 6-15,-3-6 2 0,4-4 0 0,-4 7 0 16,-8 0-10-16,8-4-1 0,-3 7-1 0,-1-6 0 15,-3 9-18-15,0-4 0 0,-4 1 0 0,4 3 0 16,0 0 0-16,0 0 0 0,-7 3-10 0,3 1 10 16,1 5-11-16,-1 0 11 0,0 4-8 0,1-1 8 15,3 4-8-15,-8 3 8 0,5-3-8 0,3 6 8 16,-1-4 0-16,1 1 0 0,4 3 0 0,-1 0 0 16,4 0 0-16,4 0 0 0,-1-6 0 0,1 3 0 15,-1-1 0-15,0 1 0 0,4-3 0 0,0 3 8 16,4-4-8-16,0-2 0 0,3-1 0 0,-4-2 0 15,4-4 0-15,4 0 8 0,-4 1-8 0,3-4 8 16,1-3-8-16,0 0 0 0,3 0 0 0,-4-3 8 0,1 0-8 16,7-4 12-16,-8-2-4 0,-3-1 0 15,7 4-8-15,-3-3 9 0,-1-1-9 0,1-2 10 0,3-4-10 0,-3 0 12 16,3 1-12-16,-4-7 12 0,4 9 7 0,-3-2 1 16,-4-4 1-16,0 3 0 0,0-3-21 0,0 7 8 0,0-4-8 15,-3-3 0-15,-1 7 0 0,1 5 0 0,-1-2 0 16,1 3 0-16,-4 6 0 15,0 0 0-15,0 0 0 0,0 0 8 0,0 0-8 0,0 0 12 0,0 0-4 16,0 0 0-16,0 0-8 0,0 0 0 0,0 0 8 16,0 0-8-16,-4 6 0 0,1 3 0 0,-1-2 0 0,1 2 0 15,-1 1 0-15,4 2 0 0,-3 1 0 16,-1-1-8-16,4 4 8 0,-3 0 0 0,-1 2 0 0,1 1 0 16,-1-3 0-16,4 9 0 0,-3-3 0 0,3 0 0 15,0 0 0-15,0 0 0 0,0 3 0 0,0-3 0 16,0 6 0-16,-4-3 0 0,1 6 0 0,-1-2 0 15,4 2-8-15,-3 0 0 0,-1 7 0 0,0-7 0 16,1 1-15-16,-1-1-2 0,4-3-1 0,0 4 0 16,0-7 26-16,4-3-8 0,-1-7 8 0,1 7 0 15,3-3-11-15,-3-6 11 0,3-1-13 0,3 1 5 16,1-10-40-16,-1 3-7 16,1-6-1-16</inkml:trace>
  <inkml:trace contextRef="#ctx0" brushRef="#br0" timeOffset="-156032.83">6156 11905 1650 0,'0'0'47'0,"0"0"9"0,0 0-44 0,-4 3-12 0,4-3 0 0,-3 10 0 16,3-10 0-16,-7 6 8 0,7-6-8 0,0 13 8 15,0-7-8-15,0 13 0 0,0-4 0 0,0 4 0 16,7-3 0-16,-7-1 0 0,0 1 0 0,3 0 0 15,-3 0 0-15,4 2 0 0,-4-2 0 0,4 0 0 16,-1-1 0-16,-3-2 0 0,0 3 0 0,4-7 0 16,3 4 13-16,-4-1-2 0,4-3-1 0,4 1 0 15,-4-1 3-15,3-2 1 0,1-1 0 0,-4 0 0 16,4-3 1-16,-1 0 0 0,1-3 0 0,-1 4 0 16,1-8 5-16,-4 4 0 0,4-3 1 0,3 0 0 15,0-3-10-15,0 0-3 0,0-1 0 0,0 1 0 16,0 0-8-16,0-1 8 0,-3-2-8 0,-4-3 8 15,4-1 4-15,-4 4 0 0,3-10 0 0,-3 0 0 16,0 0-12-16,0 3 10 0,0 1-10 0,-3-4 10 16,0 3-10-16,-1 1 8 0,1-1-8 0,-1 3 8 0,-3-2-8 15,4 5 0-15,-4-2 0 0,0 2 0 0,3 4-14 16,-3 0 2-16,0 6 0 0,0 0 0 0,0 0-6 0,0 0-1 16,0-6 0-16,0 6 0 15,0 0-42-15,0 0-9 0,0 0-2 0</inkml:trace>
  <inkml:trace contextRef="#ctx0" brushRef="#br0" timeOffset="-155492.926">6604 12002 1501 0,'0'0'63'0,"0"0"-51"15,0 0 22-15,0 0 4 0,4 7 1 0,3-1 0 16,0 0-31-16,-4 0-8 0,4 1 0 0,0-4 0 16,7-3 0-16,-7 0 0 0,1 0 0 0,2 0 0 15,1 0 0-15,3 0 9 0,0-3-9 0,-4 3 0 16,5-3 27-16,-5-4-2 0,4 4 0 0,0-3 0 15,-3 0-7-15,3-4-2 0,0 1 0 0,-3-1 0 0,3-2-6 16,-4-4-2-16,5 1 0 0,-5-1 0 0,1-3 4 0,-1 0 0 16,1 4 0-16,-8-4 0 0,1 6-12 0,0-2 0 15,-1-4 0-15,-3 6 0 16,0 1-24-16,-3-1-6 0,-1 4-2 0,0-4 0 0,-3 10 10 0,-7 0 2 0,4 0 0 0,-4 0 0 16,-4 6 5-16,4 0 2 0,-4 0 0 15,1 6 0-15,2-2 13 0,1 5 0 16,-7 1 0-16,4 2 0 15,-1 1 10-15,0 3-2 0,4 0 0 0,-3 3 0 0,9 3 1 0,-2 0 0 0,-4-3 0 0,7 9 0 16,0-6 2-16,3 0 0 0,-3 0 0 16,7-3 0-16,-3 0-11 0,3 0 0 0,3 0 0 0,1-3 8 15,-1 0-8-15,4-3 0 0,0-1 9 0,0-2-9 16,4-1 0-16,-1-5 0 0,-2 5 0 16,2-2-8-16,4-4 8 0,4 0 0 0,3-6 8 0,-3 0-8 15,6 0 0-15,-6 0 0 0,7-6 0 0,-4 0-8 16,0-1 8-16,0-2 0 0,0-4 0 0,-3 4 0 31,0-4-24-31,-1 1-5 0,1-1-2 0</inkml:trace>
  <inkml:trace contextRef="#ctx0" brushRef="#br0" timeOffset="-154308.497">7620 11908 1838 0,'0'0'38'0,"0"0"10"0,0 0-39 0,0 0-9 0,0 0 0 0,0 0 0 15,0 7 16-15,4 2 2 0,-4-9 0 0,0 6 0 0,0 4-18 0,3-7 0 16,-3 9 0-16,0-2 0 0,0-10 0 0,4 9 0 15,-1-3 0-15,-3 4 0 0,4 2 0 16,-1 1 0-16,1-4 0 0,-4 4 0 0,7-1 0 0,-4 4 0 16,-3-3 0-16,0-1 0 0,4 1 0 0,-1-1 0 15,-3 1 0-15,4-4 0 0,3 4 0 0,-4-4 0 0,1 1 0 0,0-1 0 16,-1-3 0-16,1 1 0 0,-1-1 0 16,1 0 0-16,-1 0 0 0,1-3 8 0,-4-3-8 0,3 4 0 15,-3-4 8-15,0 0-8 0,7 3 0 16,-7-3 0-16,7 3 0 0,-7-3 0 0,4 0 0 0,-4 0 0 15,3 0 9-15,4 0-9 0,0-3 0 0,-3 0 9 16,3 3-1-16,-3-4-8 0,-1-5 12 0,4 3-4 16,-3-4 4-16,6 1 1 0,-10 3 0 0,4-4 0 15,3 1-3-15,-4-4-1 0,8 1 0 0,-4 2 0 16,0-5-9-16,4 2 8 0,-1 1-8 0,-3-4 8 16,0 3-8-16,0-2 0 0,0 2 0 0,4 1 0 15,-4-1 0-15,7 1 0 0,-10-1 0 0,6 4 0 16,-3-1 18-16,0 1 2 0,1-1 0 0,2 4 0 15,-3 3-20-15,4-3 0 0,-4 3 0 0,0-4 0 16,3 4-8-16,-3 0-6 0,1 3-1 16,2-6 0-16,-3 6 15 0,0 0 0 0,4 6 0 0,-4-3 0 0,0 0-9 15,4 4 9-15,-4-7-8 0,3 0 8 0,-3 3-12 0,0 0 4 16,0 3 0-16,-3 0 0 0,3 4 8 0,-4 2-8 16,4 1 8-16,-3-4-8 0,-4 4 8 0,4-1-10 15,-1 4 10-15,1-3-10 0,-1 2 10 16,-3-2-13-16,4-4 5 0,-4 4 8 0,0-1-13 0,0-2 5 15,3-1 8-15,-3 1-13 0,7-1 13 0,-7-3 0 16,0-6-10-16,0 0 10 0,0 7 0 0,0-7 0 16,0 0 0-16,0 0 0 0,0 0 0 0,0 0 0 15,0 0 8-15,0 0-8 0,0 0 11 0,0 0-3 16,7 0-8-16,0 0 12 0,4 0-12 0,-4-7 8 16,0 1-8-16,4-7 0 0,-1 4 8 0,1-4-8 0,-1 1 0 15,1-1 0-15,3 1 0 0,-3-4 0 0,3 4 0 16,0-1 0-16,0-3 0 0,-3 4 0 0,6-4 0 15,-3 4 0-15,0-7 0 0,1 9 0 0,-1-2 0 16,0-1 0-16,0 10 0 0,-4-6 0 0,5 6 0 0,-5 0 0 16,1 3 0-16,-4 0 0 0,0 0 0 0,0 0 0 15,0 3 0-15,0 0 0 0,-3-3-8 0,3 9 8 16,-4-6 0-16,1 10 0 16,3-1-8-16,-4-2 8 0,1 2-9 0,-4 1 9 0,3-1-13 0,1-2 5 15,-4 9 8-15,0-4-13 0,0-2 5 0,0 9 8 16,0-6-19-16,-4 2 4 0,4-2 1 0,-3 3 0 15,-1-3 14-15,1-1-11 0,-1 1 11 0,1 0-10 16,-1-1-4-16,1-2-1 0,-1-1 0 0,1-5 0 16,-1 2-19-16,4-3-4 15,0-6-1-15,0 0 0 0,0 0-21 0,0 0-4 0,0 0 0 16,0 0-1-16,0 0-31 0,0 0-7 0,0 0-1 0</inkml:trace>
  <inkml:trace contextRef="#ctx0" brushRef="#br0" timeOffset="-153825.828">8812 12103 1566 0,'0'0'34'0,"0"0"7"0,0 0 2 0,7 0 1 0,0 0-35 15,-3 0-9-15,3-7 0 0,4 7 0 0,-1-3 0 0,1 0 0 0,-1-3 0 0,5 3 0 16,-5-7-14-16,4 4-5 0,-3-3-1 0,3-1 0 16,-3 1 20-16,-1-1-8 0,1 1 8 0,-1 0 0 15,1-1 0-15,-1-2 0 0,-3-4 0 0,1 0 0 16,-1 4 9-16,0-1-1 0,-4 1 0 0,1-4 0 16,-4 7 1-16,3-4 0 0,-3 7 0 0,-3-7 0 15,-1 10-9-15,1-6 0 0,3 9 0 0,-7-3 0 16,7 3 0-16,-7-4 0 0,7 4 9 0,-11 0-9 15,0 4 0-15,1-1 0 0,-1 6 0 0,-6 1 0 0,2 2 0 0,1 1 0 16,0 2 0-16,-3 4 0 16,2-3 0-16,1 6 0 0,0 0 0 0,0-7 0 15,4 7 0-15,-5 0 0 0,1-3 0 0,0 0 0 0,4 0 0 16,-1 3 0-16,0-3 0 0,4-1 0 16,0-2 0-16,4 6 0 0,-1-6 0 0,1-1 0 0,-1-2 0 0,1-1 0 15,6 1 0-15,1-4 0 16,-1-2 0-16,4 2 0 0,0-3 0 0,0 1 0 0,4-4 0 15,-4 3 0-15,7-3 0 0,-3-3 0 16,3 6 0-16,4-2 0 0,-4-4 0 0,3 0 0 0,-3-4-18 0,4-2-2 16,0 6 0-16,-4-3 0 15,3 0-33-15,1-3-7 0,-4-1-2 16</inkml:trace>
  <inkml:trace contextRef="#ctx0" brushRef="#br0" timeOffset="-153212.995">9599 11811 1212 0,'-21'-3'25'0,"10"3"6"0,4-6-31 0,-3 6 0 0,-1 0 0 0,1 0 0 16,-1 0 25-16,0 0-1 0,-3 0 0 0,0 6 0 15,0-3-24-15,0 0 0 0,3-3 0 0,-3 10 0 0,4-7 28 0,-4 6 0 16,-1-3 0-16,5 1 0 15,-1 5-16-15,1 1-4 0,-1-4 0 0,0 4 0 0,4-4-8 16,0 1 8-16,4 2-8 0,-1-2 8 16,1-4-8-16,-1 3-17 0,1 1 4 0,-1-4 1 0,4-6 12 0,7 9 0 15,-3 1 0-15,6-7 0 16,-3 9 0-16,8-2 0 0,-1-4 0 0,0 0 0 0,0 4 0 0,0-1 0 16,0 4 0-16,4-1 0 15,-4 1 0-15,0-10 0 0,4 6 0 0,-4-6 0 0,3 7 0 0,-3-4 0 16,1 0 0-16,-1 4 0 0,0-7-19 0,-4 10-1 15,1-13 0-15,0 12 0 0,3-6 20 0,-7 4 0 0,0-4 0 0,0 3 0 16,-4 1 0-16,1-4 0 16,-1 0 0-16,-3 1 0 0,4 2 0 0,-4 0 0 0,0-5 0 15,-4 8 0-15,1-2 0 0,-1-4 0 0,-3 0 11 16,0 0-11-16,0 1 23 0,-3-7-3 0,-5 6 0 0,1-3 0 16,0 3-11-16,0-3-9 15,-3 1 12-15,-1-1-12 0,-3 3 20 0,0-3-4 0,-4-3 0 0,7 0 0 16,-3 0-1-16,0 0-1 0,0 0 0 15,0 0 0-15,3 0-14 0,-3 0 0 0,3-3-12 0,4 0 12 16,0 0-29-16,0 0 1 16,3-4 0-16,4-2 0 0,0 3-127 0,4-7-25 15</inkml:trace>
  <inkml:trace contextRef="#ctx0" brushRef="#br0" timeOffset="-152461.17">10619 12031 1257 0,'0'0'53'0,"0"0"-42"15,0 0 48-15,0 0 9 0,-4-4 3 0,4 4 0 16,-7-3-47-16,3 0-8 0,1-3-3 0,-1 3 0 15,-3 0 6-15,4-4 1 0,-4 7 0 0,0-3 0 16,3 0-10-16,-3-3-2 0,-3 6 0 0,-1-3 0 16,0 3-8-16,-3 0 0 0,0-3-10 0,0 3 10 15,-4-4 0-15,1 4 0 0,-1 0 0 0,1 0 0 16,-1 4-12-16,-3-1 3 0,0 0 1 0,-1-3 0 0,5 12 8 16,-4-5 0-16,-4 2 0 0,4 0 0 15,3 1 0-15,-3 2 0 0,3 7 0 0,4-6 0 0,-3 2 0 16,2-2-12-16,5 3 4 0,3-4 0 15,-4 1 16-15,8-1 3 0,-1 1 1 0,1-1 0 0,6 1-12 0,-3-1 0 16,7-2 0-16,-3-1 0 16,3-2 0-16,3 2-17 0,1 0 4 0,3-5 1 0,4 2 12 0,-1-6 0 15,1 3 0-15,0-3 0 16,-1 3 0-16,1-6 16 0,3 3-3 0,-3-3-1 0,-1-3-12 16,4 2 0-16,-3-2 0 0,0-6 0 15,3 5 0-15,-3-2 0 0,-1-4 0 0,-3 4 0 0,4 0 9 0,-4-4-1 16,0 0 0-16,0 1 0 15,0 3-8-15,-3-4 8 0,0 0-8 0,-1 4 8 0,-3 3-8 0,0-1 0 0,-3 4 0 16,-4 3 0-16,0 0 8 0,0 0 0 0,0 0 0 0,0 0 0 16,0 0-8-16,0 0 0 0,0 0 0 0,-4 10 0 15,-3-1 0-15,0 1 0 0,4-1 0 0,-4 0 0 16,0 4 0-16,-1-4-11 0,-2 4 3 0,3-1 0 16,0 1 8-16,0 3 0 0,0-7 0 0,0 4 0 15,3 5 0-15,1-5 0 0,3 3 0 0,-4-4 0 16,4 1 0-16,-3-4 0 0,3 4 0 0,0-1 0 15,0-2-9-15,3-1 0 0,-3 0 0 0,4-2 0 16,3 2-12-16,-4 1-3 0,4-7 0 0,0 3 0 16,0-3-24-16,4 0-6 15,-4 3-1-15</inkml:trace>
  <inkml:trace contextRef="#ctx0" brushRef="#br0" timeOffset="-151652.921">10922 12197 1728 0,'0'0'36'0,"0"0"8"0,0 0-35 15,0 0-9-15,0 0 0 0,0 0 0 0,0 0 0 0,0 0 8 0,0 0-8 16,0 9 8-16,0-9-20 0,0 10-4 0,0-4 0 15,4 3-1-15,-1-6 17 0,-3 7 0 0,0-4 0 0,-3 4 0 16,3-1 0-16,0 0 0 0,-4 4 0 0,4-4 0 16,-4 1 0-16,1-1 0 0,3 4 0 0,-4-4 0 15,1-3 0-15,3 4 0 0,0-4 0 0,0-6 0 16,0 0 0-16,0 0 0 0,0 0 0 0,0 0 0 16,0 0 0-16,0 0 0 0,0 0 0 0,0 0 0 15,0 0 0-15,0 0 0 0,0 0 0 0,0 0 0 16,0 3 8-16,0-3-8 0,0 0 0 0,3 0 0 15,1-6 21-15,-1 0-1 0,1-4-1 0,0-2 0 16,-1 5-6-16,4-2-1 0,-3 0 0 0,-1-1 0 16,1-2 0-16,3-1-1 0,-4 4 0 0,4-1 0 15,4-5-3-15,-4 8 0 0,4-2 0 0,-4-1 0 16,3-2 0-16,1 3-8 0,3-4 12 0,-4 7-4 16,5-1-8-16,-5 1 10 0,1 0-10 0,-4 3 10 15,3-3-2-15,-3 6 0 0,-3 0 0 0,3 0 0 16,4 0-8-16,-4 0 0 0,-4 0 0 0,4 9 8 0,-3-6-8 15,-4-3-12-15,3 9 2 0,-3-2 1 16,4-1-2-16,-1 0 0 0,-3 1 0 0,0 5 0 16,0 1-17-16,0-4-3 0,0 0-1 0,-3 4 0 15,-1-4 19-15,1 1 3 0,3-4 1 0,-4 7 0 0,4-7 9 0,-3 3 0 16,3-2 8-16,0-7-8 0,0 6 0 0,0-6 0 16,0 0 0-16,0 0-8 0,0 0 8 0,0 0 0 15,0 0-9-15,0 0 9 0,0 0 0 0,0 0 0 16,7 3 8-16,0-6-8 0,0 0 14 0,3 0-2 0,1-4-1 15,0 1 0-15,-1-3-3 0,1 2 0 16,-1-2 0-16,1 3 0 0,0-4 9 0,-1 1 2 16,1 3 0-16,-1-7 0 0,1 7-8 0,-1-4-2 0,1 1 0 0,3 0 0 15,0-4-9-15,0 7 8 0,0-4-8 16,4 1 8-16,-4 0-8 0,4 2 0 0,-4 1 0 0,4 3 0 16,-4-3 0-16,0 2 0 0,0 4 0 15,-3-3 0-15,-1 0 0 0,1 3 8 0,-1 0-8 0,1 0 0 16,-1 0 0-16,-2 3 0 0,-1 0 0 0,0-3 0 15,0 7 0-15,0-4 0 0,-4 0-8 0,1 3 8 16,-1 1-14-16,1 2 2 0,-1 0 0 0,1 1 0 16,-4 2-6-16,0-5-1 0,0 8 0 0,0-2 0 15,0-7 6-15,3 7 1 0,-3-1 0 0,4 1 0 16,-4-4-8-16,0 0-2 0,0 1 0 0,0-1 0 16,3-2-19-16,-3-7-4 0,-3 6-1 15,3-6 0-15,0 0-20 0,0 0-4 0,0 0-1 16</inkml:trace>
  <inkml:trace contextRef="#ctx0" brushRef="#br0" timeOffset="-151287.214">11973 12131 1378 0,'0'0'30'0,"0"0"6"0,0 0 2 0,0 0 2 0,4 9-32 0,-4-5-8 0,3 5 0 0,-3 0 0 15,0-9 8-15,0 7 0 0,0 2 0 0,4-3 0 16,-4 1-8-16,-4 2 0 0,4-3 0 0,-3 4 0 15,3-1 0-15,-4 0 8 0,4 1-8 0,-3-1 8 16,3 1 0-16,-4-1 0 0,4 0 0 0,-3-5 0 16,3-4-8-16,0 9-12 0,0-3 4 0,0-6 0 15,0 7-7-15,0-7-1 0,0 0 0 0,0 0 0 16,0 0-28-16,0 0-7 0,0 0-1 16,0 0 0-16,0 0-37 0,0 0-8 15</inkml:trace>
  <inkml:trace contextRef="#ctx0" brushRef="#br0" timeOffset="-151079.75">11931 11883 1455 0,'-7'0'61'15,"7"0"-49"-15,0 0 58 0,0 0 11 16,-7 0 3-16,7 0 0 0,0 0-42 0,0 0-8 15,0 0-2-15,0 0 0 0,0 0-32 0,0 0 0 0,0 0 0 0,0 0 0 32,0 0-28-32,0 0-13 0,0 0-3 0,0 0 0 15,0 0-25-15,0 0-6 0,0 0-1 0</inkml:trace>
  <inkml:trace contextRef="#ctx0" brushRef="#br0" timeOffset="-150525.354">12605 11955 2070 0,'0'0'45'0,"-7"0"10"0,0 0 1 0,-4 0 3 0,4 0-47 0,-4-3-12 0,-3 0 0 0,4-3 0 0,-4 6 0 0,0-3-17 15,-1 0 4-15,1 3 1 0,0-4-7 0,-3 8-1 16,2-1 0-16,-2 0 0 0,3-3 20 0,3 0 0 16,-3 6 0-16,0-3 9 0,3 0-9 0,-3 7 12 15,7-4-12-15,-3 0 12 0,-1-3-12 0,0 7 12 16,4-4-12-16,0 0 12 0,4 10-12 0,-1-7 0 16,1 1 0-16,3-1 0 0,3 4 0 15,1-1 8-15,3-2-8 0,0 2 8 0,0-2-8 0,0-1 0 16,4 1 0-16,-1-1 0 0,1 0 0 0,-1-5 0 15,4 8 0-15,-3-6 0 0,0 4-14 0,3-4-5 16,-4 3-1-16,4 1 0 0,0-1 20 0,1-3-10 0,-1 4 10 16,0-7-8-16,0 6 8 0,-3 1 0 15,3-1 0-15,-4-2 0 0,-3-1 0 0,4-3 0 16,-8 0 0-16,4 3 0 0,-7-6 0 0,0 0 0 0,0 0 8 16,0 0-8-16,0 0 14 0,-3 7-2 0,-1-1 0 0,-3 0 0 15,0 0-12-15,0 1 9 0,-3-1-9 16,-1-3 8-16,0 10-8 0,-3-7 8 0,0 0-8 0,0 4 8 15,0-4-8-15,-4 0 0 0,4 4 0 0,0-7 0 16,-4 6 0-16,4 1 0 0,-3-4 0 0,-1 0 0 16,4-3 0-16,-4 3 8 0,1 1-8 0,-1-7 8 15,0 0-8-15,1 0-11 0,-4 0 3 0,3-3 0 16,-3-1-7-16,3-2-1 0,1 0 0 0,-1 0 0 16,-3-4-6-16,3 7-2 0,4-6 0 0,-4-4 0 15,1 4-124-15,3 2-26 0</inkml:trace>
  <inkml:trace contextRef="#ctx0" brushRef="#br0" timeOffset="-138484.091">14485 11730 573 0,'0'0'24'15,"0"0"-24"1,0 0 68-16,0 0 9 0,0 0 2 0,-7-10 0 0,3 7-4 0,4 3-1 16,-7-3 0-16,0 3 0 15,7 0-9-15,-7-6-1 0,0 6-1 0,0-4 0 0,0-5-14 0,0 9-2 16,0-3-1-16,-4 0 0 15,4 0-14-15,-3 0-2 0,-1-1-1 0,1-2 0 0,-4 0-9 0,3 0-1 16,-3-1-1-16,3 1 0 0,1 0-4 0,-4 0-1 16,3 2 0-16,-3-2 0 0,3 0 11 0,-3 0 1 15,0 2 1-15,0 4 0 0,3-1615-26 0,-3 3227-19 16,0-1605 3-16,0-7 1 0,-4-4 7 0,4 4 8 16,-3 0-13-16,-1 0 5 0,4 4-2 15,-4 2 0-15,4 0 0 0,0 0 0 0,-4 4 10 0,4 2 0 0,-3-5 0 0,-1 5 0 16,0 7 0-16,4-3-8 15,4 2 8-15,-4-2 0 0,3 3-8 0,4 0 8 0,-4 3-8 0,4-3 8 16,4 2 0-16,-4-2-8 0,7 3 8 0,-4 0 0 16,1 0 0-16,3 3 0 0,3-3 0 0,-3 0-8 15,4 3 8-15,-1-3 0 0,1 0 0 0,-1-3-8 16,4 3 8-16,0-3 0 0,4 0 0 0,0-7-8 16,3 1 8-16,3-4 0 0,4-3 0 0,1 1-8 15,-1-1 8-15,4-3 0 0,-1-3 0 0,-3 0-8 16,4-3 8-16,0-3 0 0,-4 2 8 0,0-5-8 15,0 0 19-15,0-4-1 0,1 1 0 0,-5-1 0 16,1-3 7-16,0-3 2 0,-1 4 0 0,-3-7 0 16,4 0-15-16,-4-3-4 0,0 0 0 0,-3-7 0 15,-4 7-8-15,3-3 0 0,-6 0-12 0,3 3 12 0,0-3 0 16,-3-4 0-16,-1 10 0 0,1-6 0 16,-4-3 0-16,0 9 0 0,-4-7-12 0,1 8 12 0,-1-5-24 0,0 8 4 15,-3-7 0-15,0 12 0 16,-3 0 8-16,3 1 1 0,0-1 1 0,-7 4 0 15,3 6-18-15,0-3-4 0,1 6-1 0,-1 3 0 16,4 0-31-16,-3 0-5 0,-1 6-2 0</inkml:trace>
  <inkml:trace contextRef="#ctx0" brushRef="#br0" timeOffset="-137736.27">14743 11592 1226 0,'-7'18'25'16,"3"-14"7"-16,0 8-32 0,1-12 0 0,3 0 0 0,0 13 0 15,-4-4 52-15,1 0 3 0,3 1 1 0,-4-4 0 0,4 4-56 0,0-1 0 16,-3 3 0-16,3-2-8 15,-4 2 8-15,4 4 0 0,-3-3 0 0,3-1 0 0,0 7 0 0,-4-3 0 16,4-4 8-16,-3 10-8 0,-1-9 0 0,4 9 0 16,-3-3 0-16,-1-1 0 0,4 4 0 0,-3 0 11 15,3-3-3-15,0-3 0 16,-4-1 4-16,4 1 1 0,0-3 0 0,0-1 0 0,0 1 5 0,0-4 1 16,0-3 0-16,0-6 0 0,0 0-7 15,0 0-2-15,0 0 0 0,0 0 0 0,0 0 10 0,0 0 1 0,0 0 1 0,0 0 0 16,4-6 9-16,-1 0 1 0,1-4 1 15,-4-2 0-15,3-4-16 0,1-3-3 0,-1-3-1 0,1-3 0 16,-1 3-5-16,1-3-8 0,3 0 11 16,-4 3-11-16,4-3 0 0,4 3 0 0,-4-3 0 0,0 3 0 15,0 3 0-15,0 1 0 0,0-4 0 0,0 6 0 16,0 3 0-16,4-5 0 0,-4 11 0 0,4-2 0 16,-4 0 0-16,0-1 0 0,0 7 0 0,0-6 0 15,0 9-23-15,4-4-1 0,-4 1-1 0,-4-3 0 16,8 6 5-16,-4 0 2 0,0 0 0 0,0 6 0 15,0-3 0-15,-4 1 0 0,5 8 0 0,-5-2 0 16,4-1-8-16,-3 0-2 16,-1 7 0-16,1 0 0 0,-4-1 28 0,3 1 0 0,1 3 0 0,-1 0 0 15,1-1 0-15,-1 4 0 0,1-6 0 0,-1 3 0 0,1-3 0 0,-1-1 0 16,1 4 0-16,3-6 0 16,0 2 0-16,-3 1 0 0,3-3 0 0,0-7 0 0,0 6-13 0,-4 1 2 15,4-7 1-15,0 4 0 16,-3-4-19-16,3 0-4 0,0 0-1 0,0 1 0 15,-3-1-50-15,3-3-9 0</inkml:trace>
  <inkml:trace contextRef="#ctx0" brushRef="#br0" timeOffset="-137283.994">15462 10949 1220 0,'-3'6'27'0,"3"0"5"0,-4 1 2 0,1-1 0 0,-1 3-34 0,1-2 0 0,-1 2 0 0,1 3 0 0,3 1 39 0,-4 0 1 15,-3-1 0-15,3 10 0 16,1-3-32-16,-4 3-8 0,3 3 0 0,1 0 0 0,3 3 0 0,-4 4 0 16,1-1 0-16,-4 7 0 0,3-1 0 0,1 1 0 15,-4 6 0-15,3-4 0 0,4 1 0 0,-3 0 0 16,-1-6 0-16,-3 8 0 15,7-5 0-15,-4-3 0 0,1 2 0 0,3-2 0 0,-4-1 0 16,4 4 0-16,0-4 0 0,0 1 0 0,0-4 0 0,0-6 0 16,0 3 0-16,0-6 8 0,4 0-8 0,-4-3 0 15,0-3 0-15,3-4 0 16,-3 1-21-16,4-4-6 0,-4-6-1 0,0-3 0 16,0 13-38-16,0-13-8 0,0 0-2 0,0 0 0 15,0 0-32-15,0 0-8 0,0 0 0 0</inkml:trace>
  <inkml:trace contextRef="#ctx0" brushRef="#br0" timeOffset="-136911.158">15169 11708 1170 0,'0'0'25'0,"0"0"6"0,0 0 1 0,0 0 1 0,0 0-33 0,0 0 0 0,0 0 0 0,0 0 0 0,0 0 36 0,0 0 0 16,0 0 0-16,0 0 0 16,0 0-20-16,0 0-3 0,0 0-1 0,4 6 0 0,3-3 14 0,0 0 2 15,4-3 1-15,-1 0 0 0,1 6 6 0,-1-6 1 16,5 0 0-16,-1 0 0 0,0 0-10 0,3 0-2 15,1-6 0-15,-4 6 0 0,4 0-15 0,-1 0-9 16,5 0 10-16,-5-3-10 0,1 3 0 0,0 0 0 16,-4 0 0-16,0 0 0 15,0 0 0-15,3 0 12 0,-2 0-3 0,-5 0-1 0,4 0-8 16,-3 0 0-16,-1 0 0 0,1 0 8 0,-4 3-8 0,0-3 0 16,-3 0 0-16,-4 0 0 15,0 0-36-15,0 0-2 0,0 0-1 0</inkml:trace>
  <inkml:trace contextRef="#ctx0" brushRef="#br0" timeOffset="-127902.367">16923 11460 1454 0,'-14'12'30'0,"7"-5"8"0,7-7-30 16,-4 3-8-16,4-3 0 0,-7 3 0 16,7-3 41-16,-4 9 7 0,4-9 2 0,-3 7 0 0,-1-1-30 0,1 0-7 0,3-6-1 0,-4 6 0 15,1 4 8-15,-1-1 2 0,1-2 0 0,-1 2 0 16,1 0 12-16,-1 4 2 0,1-4 1 16,-1 7 0-1,1-3-2-15,-4 5-1 0,3-2 0 0,-3 6 0 0,0 0-1 0,0 3 0 0,3-3 0 16,-3 6 0-16,-3 4-13 0,3 2-4 15,0 4 0-15,3-1 0 0,-3 10-6 0,3 0-2 16,-3 0 0-16,0 7 0 0,4-1-8 0,-4 3 0 0,3-2 0 0,1-1 8 16,-1-6-8-16,4 0 0 0,-3-3 0 15,3-6 0-15,0-1-15 0,0-5 2 0,0-4 0 16,3-6 0 0,-3 3-19-16,0-6-4 0,4-4-1 0,-4 1 0 0,0-10-23 15,3 7-4-15,-3-4 0 0,0-9-1 0,0 0-129 0,0 0-26 16,0 0-4-16</inkml:trace>
  <inkml:trace contextRef="#ctx0" brushRef="#br0" timeOffset="-127133.564">17173 12256 866 0,'0'0'24'0,"0"0"6"0,0 0-30 0,0 0 0 0,0 0 0 0,4 4 0 15,-1 2 44-15,-3-6 2 0,7 3 1 0,-3 0 0 16,-4-3-27-16,7 6-4 0,0-6-2 0,-4 3 0 15,5 1-4-15,-1-4-1 0,0 0 0 0,0 0 0 16,0 0 13-16,3 0 2 0,-3 0 1 0,4 0 0 16,0 0 1-16,-4-4 0 0,3 1 0 0,1-3 0 15,-1 6-10-15,1-3-1 0,0-3-1 0,-1 3 0 16,1-4 0-16,-4 1 0 0,0-3 0 0,0 2 0 16,0 1 0-16,0-3 0 0,0-4 0 0,-3 1 0 15,3-1-5-15,-4 4-1 0,1-4 0 0,-4-3 0 16,3 1-8-16,-3-1 0 0,4 0 0 0,-4-2 0 15,-4 2 0-15,1 3 0 0,-1-2 0 0,1-1 0 16,-1 3-14-16,-3 1-5 0,0 2-1 0,0 1 0 16,0 3 7-16,0-4 1 0,0 10 0 0,0-3 0 15,-4 3-16-15,1 0-4 0,-1 3 0 0,-3 4 0 16,3-1 23-16,1 0 9 0,-4 0-8 0,3 4 8 16,0 2-12-16,-3-2 4 0,4 2 0 0,-1 1 0 0,1 6 8 0,2-7 0 15,-2 4 0-15,3-4-8 16,0 7 8-16,0-3 0 0,0-3 0 0,3 5 0 0,1-5 0 0,-1 3 0 0,4-4 0 15,-3 1 0-15,3 2 17 0,3-2-1 16,-3 3 0-16,4-4 0 0,-1 7-16 16,1-7 10-16,-1 1-10 0,1 0 8 0,3-1-8 0,0 1 12 15,0-1-12-15,0-2 12 0,4-1-2 16,-4-3 0-16,3 4 0 0,4-4 0 0,-3 0-10 0,-1 0 0 0,1 1 0 0,3-7 0 16,-3 6 0-16,-1-6 8 0,4 0-8 0,-3 0 8 15,0-6-8-15,-1 6-11 0,-3 0 3 0,4 0 0 16,-4-3-38-16,0-7-7 15,4 7-2-15</inkml:trace>
  <inkml:trace contextRef="#ctx0" brushRef="#br0" timeOffset="-126656.834">17628 12046 1278 0,'0'0'56'0,"0"0"12"0,0 0-54 0,0 0-14 0,0 0 0 16,0 0 0-16,0 0 12 0,0 0 0 0,0 0 0 0,0 0 0 16,0 0-12-16,0 0 0 0,0 0 0 0,0 10 0 15,0-10 0-15,0 6 0 0,0 0 0 0,0 1 0 16,0-7 0-16,0 9 0 0,0 0 0 0,4 1 0 15,-4-1 0-15,0 1 0 0,3-1 0 0,1 0 0 16,-4-5 0-16,3 8 0 0,1-3-8 0,3 1 8 16,-3-1 0-16,3-2 0 0,-4 2 0 0,4 0 0 15,0 1 0-15,0-4 0 0,4 0 0 0,-4 1 0 16,0-1 0-16,4 0 0 0,-4-3 8 0,3 0-8 16,4-3 16-16,-3 0 0 0,-4 0 0 0,4 0 0 15,-4-3 0-15,0 0 0 0,0 0 0 0,3 0 0 16,1-3-7-16,-1-1-1 0,-2 1 0 0,-1 0 0 15,0-1 0-15,-4-5 0 0,1 3 0 0,-1-4 0 16,4 4 10-16,-3-7 2 0,-4 0 0 0,0 4 0 16,0-4-20-16,0 0-9 0,0 4 1 0,-4-4 0 15,1 0 8-15,-1 4 8 0,4-1-8 0,-3 4 11 16,-1 3-11-16,4-1 0 0,-3 1 0 0,3 6 8 16,0 0-30-16,-4-6-6 0,4 6-2 0,0 0 0 15,0 0-32-15,0 0-6 0,0 0-2 0</inkml:trace>
  <inkml:trace contextRef="#ctx0" brushRef="#br0" timeOffset="-126159.687">18235 11868 874 0,'0'0'19'0,"0"0"4"0,0 0 1 0,0 0 1 0,0 0-25 16,0 0 0-16,0 0 0 0,0 0 0 0,0 0 72 0,0 0 10 0,0 0 2 0,0 0 0 15,0 0-32-15,-3 9-7 0,-1-3-1 0,4 7 0 16,-4-4-28-16,1 1-7 0,3-1-1 0,0 0 0 16,-4 1-8-16,1 2 8 0,-1 4-8 0,1-3 8 15,-1-1 0-15,1 4 0 0,-1-4 0 0,1 7 0 16,-1-3-8-16,1-4 0 0,3 1 0 0,-4-1 0 15,4 1 0-15,-3 0 0 0,-1-4 0 0,4 4 0 16,-3-4 12-16,3 0-4 0,-4 1 0 0,4-10 0 16,0 6-8-16,0-6 0 0,0 0 0 0,0 0 0 15,0 0 0-15,0 0 8 0,0 0-8 0,0 6 8 16,0-6 4-16,0 0 1 0,0 7 0 0,0-7 0 16,0 0 12-16,0 0 3 0,0 0 0 0,0-4 0 0,0-5-9 0,0 6-2 15,0-3 0-15,0-4 0 16,0 1-8-16,0-1-1 0,0-2-8 0,0-1 12 0,4-6-12 0,-4 7 0 15,3-1 8-15,1-2-8 16,-4-4 0-16,3 6 0 0,4-2 0 0,-3-4 0 0,-1 6 0 16,1 1 0-16,-1-1 0 0,1 4 0 15,3-1 0-15,-4 1 0 0,4 3 0 0,1-4 0 0,-1 7-8 0,0 0-2 16,3-3 0-16,1 3 0 0,-4 3-12 16,3 0-2-16,1 0-1 0,0 3 0 15,-1-3-31-15,4 6-7 0,-3-3-1 0</inkml:trace>
  <inkml:trace contextRef="#ctx0" brushRef="#br0" timeOffset="-125511.395">18838 11808 1661 0,'0'0'47'0,"0"0"10"16,0 0-45-16,0 0-12 0,0 0 0 0,0 0 0 15,-3-6 23-15,3-1 2 0,-7 1 1 0,3 0 0 0,-3 0-1 0,-3-4 0 16,-1 10 0-16,0-3 0 16,1 0-42-16,-4 3-9 0,0 0-2 0,-1 3 0 15,1 0-3-15,0-3-1 0,-3 10 0 0,3-4 0 16,-4 0 24-16,0 7 8 0,1-1 0 0,3-2-9 0,-4 2 9 0,4 1 0 16,0-1-9-16,0 7 9 15,3-9 0-15,0 2 0 0,4 1 0 0,0-4 8 0,4 0 1 0,-1 1 0 16,4-4 0-16,0 0 0 0,0 1-9 0,7-1 0 15,0 0 0-15,0 0 0 0,4-2 11 0,0-1-3 0,-1 0-8 16,4-3 12-16,0 6-12 16,-3-6 0-16,3 0 8 0,4 0-8 0,-4 0 0 0,3 0 0 0,1 0 8 0,-4 0-8 15,4 0 0-15,3 3 0 16,-3-3 0-16,3 0 0 0,-4 3 0 0,1-3 0 0,3 0 0 0,-7 7 0 16,4-1 0-16,-4 0 0 0,0 0 0 0,-3 1 0 15,3 2 0-15,-4-3 0 0,1 7 0 0,-4-4 0 16,0 1 0-16,0-7 0 15,0 9 0-15,-3-5 0 0,-1 2 0 0,1-3 0 0,-4-6 0 0,0 10 0 16,-4-7 0-16,1 10 8 0,-1-7-8 0,1 0 0 16,-4 0 11-16,0-3-11 0,-4 4 12 0,0-4-12 15,-3 0 9-15,4-3-9 0,-4 6 0 0,-4-3 9 16,4 1-9-16,0-4-9 0,-4 0 9 0,1 6-13 16,-1-6-5-16,4 0-1 0,-4-6 0 0,0 6 0 15,4 0-25-15,0 0-4 0,0-4-2 16,0 4 0-16,3 0-24 0,1-3-5 0,3 3-1 0</inkml:trace>
  <inkml:trace contextRef="#ctx0" brushRef="#br0" timeOffset="-124566.933">19935 12062 1109 0,'0'0'23'0,"0"0"5"0,0 0-28 0,0 0 0 0,0 0 0 0,0 0 0 16,0 0 76-16,0 0 8 0,0 0 3 0,0 0 0 16,0 0-43-16,0 0-8 0,0 0-1 0,-7-3-1 15,0 0-10-15,4-4-3 0,-4 4 0 0,3-6 0 16,-3 6-9-16,0-4-3 0,0 1 0 0,-3 0 0 16,-1 0-9-16,0-1 8 0,1 4-8 0,-1 0 8 0,1-3-8 0,-5 6 0 15,1-3 0-15,4 3 0 0,-1 3 0 0,1-3 13 16,-5 9-3-16,5-6-1 0,-1 4-9 0,1-1 0 15,-1 3 0-15,1-2 0 16,-1-1 0-16,4 6-16 0,-4-2 4 0,1-1 1 16,3 4 11-16,0-4 0 0,0-3 0 0,0 7-8 0,0-4-4 0,-1 1 0 15,5-1 0-15,-4-2 0 16,3 5 12-16,1 1 0 0,3-4 0 0,0 0 0 0,0-5 0 0,0 8 0 16,3-3 9-16,1 1-9 15,-1 2 0-15,1-8-19 0,3 8 3 0,0-2 0 0,4-4-3 0,-4 0 0 16,3 3 0-16,-3 1 0 15,4-7 11-15,-1 3 8 0,5-3-12 0,-5 1 12 0,1-1-11 0,3-3 11 0,3-3-10 16,-2-1 10-16,-1 4-11 16,0-3 11-16,0 0-12 0,-3 0 12 15,3 0-42-15,0-3-2 0,0-1 0 0,-4 1 0 16,5 3-41-16,-5-3-9 0</inkml:trace>
  <inkml:trace contextRef="#ctx0" brushRef="#br0" timeOffset="-124175.615">19883 11620 1067 0,'0'0'22'0,"0"0"6"16,0 6-28-16,0 0 0 0,0 1 0 0,0-7 0 16,3 9 14-16,1-3-2 0,-4 1-1 0,3-1 0 0,1 0-11 0,-1 4 0 0,1-4 0 0,-4 0 0 15,3 7 0 1,1-1 0-16,-1 4 0 0,-3 0 8 0,4-1-8 0,-1 4 0 0,-3-3 0 0,0 6 0 15,4 3 0 1,-4-3 12-16,3 3-12 0,-3 0 12 0,4-3 2 0,-4 0 1 0,0-3 0 16,3-1 0-16,-3-2-4 0,0 0-1 15,4-1 0-15,-4 1 0 16,4-3-10-16,-4-1 0 0,3 1 0 0,-3-1 0 16,0-2-36-16,4-4-2 0,-4 7-1 0</inkml:trace>
  <inkml:trace contextRef="#ctx0" brushRef="#br0" timeOffset="-123574.814">20193 12021 954 0,'0'0'20'0,"0"0"5"0,0 0 1 0,0 0 2 16,0 0-28-16,0 0 0 0,0 0 0 0,7 3 0 0,0-3 13 0,-3 3-2 16,3-3-1-16,0 0 0 15,0 0-10-15,3-3 0 0,-3 0 0 0,4 0 0 0,-4-3 28 0,0-4 3 16,0-2 1-16,0 2 0 0,4 4-16 15,-4 0-4-15,0 6 0 0,4-3 0 0,-4-7 7 0,3 7 1 0,-3-6 0 16,0-1 0-16,0 1 9 0,0-7 3 16,-3 4 0-16,-1 6 0 15,5-7-32-15,-5-3 0 0,1 10 0 0,-1-7 0 0,-3 1 12 16,0-4-3-16,0 4-1 0,0-1 0 0,-3 4-8 0,3-4-11 0,-4 7 3 0,1-3 0 31,-5-1-20-31,1 7-3 0,4 0-1 0,-4 0 0 0,0 0 7 0,-4 3 1 0,4 0 0 16,-7 3 0-1,3 0-13-15,1 3-3 0,-1 0 0 0,-3 1 0 0,4 5 16 0,-5 1 4 0,5-4 0 16,-1 4 0-16,1 6 20 0,-1-4 0 0,1-2 0 16,-1 6 0-16,0 3 0 0,1-4 0 0,3 7 0 0,-4-3 0 15,4 3 0-15,0-3 13 0,0-3-3 0,3 3-1 16,1 0 17-16,-1-3 3 0,4-7 1 0,0 7 0 16,4-3 2-16,-1-3 0 0,1 2 0 0,0-2 0 15,3-1-18-15,0-5-3 0,3 5-1 0,-3-3 0 16,4-2-10-16,-1-1 0 0,1 0 0 0,0-3 8 0,3 1 20 15,-4-4 3-15,4 6 1 0,0-6 0 16,1-6-32-16,-5 6 0 0,1 0 0 0,3-4 0 16,-4-5-20-16,1 9-9 0,3-3-3 0,-3 3 0 15,-1-6 0-15,1-1 0 0,-4 1 0 0</inkml:trace>
  <inkml:trace contextRef="#ctx0" brushRef="#br0" timeOffset="-122887.634">20747 11855 1272 0,'0'0'26'0,"0"0"7"16,0 0-33-16,0 0 0 0,0 0 0 0,0 0 0 15,0 0 36-15,0 0 0 0,-7 3 0 0,7-3 0 0,0 0-23 0,0 0-4 0,0 0-1 16,0 0 0 0,0 0-8-16,0 0 0 0,-7 3 0 0,3 7 8 0,4-10-8 0,0 9 0 0,0-6 0 0,0 7 8 15,0-1 7-15,4 4 1 0,-4-1 0 0,3 1 0 16,1-1-7-16,-4 4-1 0,3 3 0 0,1-4 0 16,-1 4 0-16,1-3 0 0,-1 6 0 15,1-3 0-15,-1-1 8 0,5 8 2 0,-5-4 0 0,-3-4 0 16,4 7-18-16,-4-3 0 0,3 0 0 0,-3 3 0 15,0-3 0-15,0 3 0 0,-3 1 8 16,-1-5-8-16,1 5 9 0,-5-4-1 0,5-7-8 0,-4-2 12 16,-4 6-12-16,4-4 0 0,-3-2 0 0,-1 6 0 15,1-7 0-15,-1-2 0 0,0-4 0 0,1 6 9 16,-1-5-9-16,1-1 0 0,-1-3 0 16,-3 3-11-16,0-6 11 0,3 0-13 0,-3 0 5 0,0 0 8 15,0 0-49-15,-4-3-3 16,4-3 0-16,0 0 0 0,0-1-43 0,0-5-9 15,0 6-1-15</inkml:trace>
  <inkml:trace contextRef="#ctx0" brushRef="#br0" timeOffset="-122641.955">20588 11780 1530 0,'0'0'32'0,"0"0"8"0,0 0-32 0,0 0-8 0,0 0 0 0,0 0 0 15,0 0-9-15,0 0-3 0,0 0-1 0,0 0-409 16,0 0-82-16</inkml:trace>
  <inkml:trace contextRef="#ctx0" brushRef="#br0" timeOffset="-122060.862">21015 11999 1566 0,'0'0'34'0,"0"0"7"15,0 0 2-15,0 0 1 0,0 0-35 0,0 0-9 0,0 0 0 0,0 0 0 0,0 0 0 0,7 3 0 16,-3-3 0-16,3 0 0 0,0 0-14 0,0 0-5 15,0 0-1-15,0 0 0 0,0 0 20 0,0 0 0 16,4-3 0-16,-1 3 0 0,1-3 0 0,-1-3 0 0,1 6 0 0,-1-6 0 16,1 2 0-16,3-2 0 15,-3 0 0-15,3-7 0 0,0 10 0 0,-3-6 0 0,3-1 0 0,-4 1 0 16,1-10 12-16,-4 7 7 0,7 2 1 16,-3 4 0-16,-1-10-20 0,1 4 0 0,-1-1 0 0,-3 1 0 15,-3-10 0-15,3 9 0 0,0 1 0 0,-3-4 0 16,-1 3 0-16,-3 1 0 15,4-4 0-15,-8 4 0 16,4 5-22-16,-3-2-8 0,-5 0-2 0,1-1 0 0,0 7 15 0,-3 0 2 0,-1-3 1 0,-3 6 0 16,0 6-3-16,0-3-1 0,-4 0 0 0,1 7 0 31,-5-1-14-31,5 3-4 0,-1 1 0 0,1 3 0 0,-1-1 16 0,0 1 4 0,1 0 0 16,2 3 0-16,-2 3 28 0,3-7 7 0,0 10 1 0,3-3 0 15,-3-3 6-15,3 6 2 0,1 3 0 0,3-3 0 16,0-3-12-16,3 3-1 0,1-3-1 0,-1 0 0 0,4-3-3 15,4 0-1-15,-4-3 0 0,3-1 0 0,1 1-10 16,3-3 8-16,-4-4-8 0,4 0 8 16,4 1-8-16,-1-4 0 0,1 0 0 0,0 1-11 0,3-4-2 15,-4-3-1-15,4 0 0 0,1 0 0 16,2-3-35-16,-3-1-7 0,0-2-2 16</inkml:trace>
  <inkml:trace contextRef="#ctx0" brushRef="#br0" timeOffset="-121609.742">21304 11984 1409 0,'0'0'60'16,"-3"6"-48"-16,3-6 16 0,0 6 3 0,0-6 1 0,-4 6 0 16,4-6-32-16,0 10 0 0,0-10 0 0,0 9 0 15,0 1 0-15,4-4 0 0,-1 3 0 0,1-6 0 16,3 4 0-16,0-1 0 0,0 0 0 0,0 1 0 16,4 2 0-16,-4-3 0 0,3-3 0 0,1 0 0 15,-1 7 0-15,-3-4 0 0,4-3 0 0,0 0 0 16,-1 4 12-16,1-7-4 0,-1 3-8 0,1-3 12 15,0 0 9-15,-1 0 2 0,-3 0 0 0,4-3 0 0,-1 0-11 16,1-4-3-16,-1 4 0 0,1-3 0 16,-4-4 3-16,4 7 1 0,-4-6 0 0,0 6 0 0,3-7-5 15,-6 1 0-15,3-4-8 0,-3 1 12 16,-1-1-12-16,1 1 0 0,-1-4 0 0,1 4 0 16,-1-4 0-16,-3 0 0 0,0-3 0 0,4 4 0 0,-4-7-11 0,0 9-5 15,0-9 0-15,-4 10-1 16,4 5-11-16,-3-2-1 0,3 0-1 0,0-1 0 15,0 10-22-15,0 0-5 0,0 0-1 0,0 0 0 16,0 0-95-16,0 0-19 0</inkml:trace>
  <inkml:trace contextRef="#ctx0" brushRef="#br0" timeOffset="-120972.53">21858 11811 1212 0,'0'0'51'0,"0"0"-41"15,0 0 38-15,0 0 8 0,0 0 2 0,0 0 0 16,0 0-36-16,0 0-7 0,0 0-2 0,0 0 0 15,-7 3-1-15,7-3 0 0,-7 7 0 0,7-7 0 16,-4 6-12-16,4 3 0 0,-3-3 8 0,3 1-8 0,0 2 0 0,0 1 0 16,0 2 0-16,0-2 0 0,0 2 0 0,0-6 0 15,0-6 8-15,0 0-8 16,0 13 0-16,0 3 0 0,0-1 0 0,3 4 0 0,1-6 0 0,-4-1 0 16,0-6 0-16,0 4 0 0,0-10 0 0,4 9 0 15,-4-9 8-15,0 0-8 0,0 0 0 0,0 0 0 16,0 0 8-16,0 0-8 15,0 0 8-15,0 0 0 0,0 0-8 0,0 0 12 16,0 0 0-16,0 0 0 0,3-6 0 0,1 0 0 0,-1-4-4 0,-3-2 0 16,4-4-8-16,-1 0 12 15,1-2-12-15,-1-1 0 0,4-3 8 0,-3 6-8 0,3-6 0 0,-4 0 0 16,4 0 0-16,1 10 0 0,-5-4 0 16,4-3 0-16,-3 7 0 0,-1 5 0 0,1-5 0 0,3 2 0 0,-4 4-8 0,4 0 8 15,0-4 0-15,0 1 0 0,0 9-8 16,1-3 8-16,-1 0 0 0,0 0 9 15,0 0-1-15,0 3 0 0,3-4-8 0,-6 4 0 0,-4 0 0 0,7 4 8 16,-4-4-8-16,4 3 0 0,-3 0 0 0,-4-3 0 16,7 3-8-16,-3 0 8 0,3 10-10 0,-4-4 10 15,4 0-11-15,-3 1 11 0,-4 2-12 0,3-5 12 16,1 5 0-16,-1 7 0 16,1-3 0-16,-1-4 0 0,1 4 0 0,-1 3 0 0,1 0 0 0,0 3 0 15,-4 3 8-15,3 0-8 0,1 6 0 0,-4-6 0 16,7-9 0-16,-7 3 0 0,3-4 0 0,-3 1 0 31,7-3-22-31,-3-4-10 0,-4 0-3 0,0-9 0 0,0 3-22 0,0-3-5 0,0 0-1 16</inkml:trace>
  <inkml:trace contextRef="#ctx0" brushRef="#br0" timeOffset="-120499.839">22310 11915 969 0,'0'0'40'16,"7"0"-32"-16,0 0 45 16,0-7 9-16,0 7 2 0,0 0 0 0,0-6-36 0,0 0-6 0,0 3-2 0,0-7 0 15,0 7 10-15,4-6 2 0,-8-1 0 0,4-2 0 16,0-1-20-16,1 7-3 0,-1-10-1 0,-4 4 0 15,4-1 4-15,0 1 0 0,-3-4 0 0,-1 3 0 16,1-2-12-16,-4-1 8 0,0 0-8 0,0 1 8 16,-4-1-8-16,4 3 0 0,-3-2 0 0,-1-1 0 15,-3 4 0-15,4-1 0 0,-4 7 0 0,3-4 0 16,-3 4 0-16,0-6 0 0,0 8 0 0,0 1 0 16,0-3 8-16,0 6 0 0,0 0 0 0,0 6 0 15,0 1-8-15,3-1 0 0,-3 0 0 16,0 3 0-16,0 1 0 0,3 2 0 0,-3 4 0 0,4-3 0 15,-1 5 0-15,1-2-11 0,-1 3 3 0,1-3 0 16,-1 2 8-16,4 4 0 0,0-3 0 0,0 9-8 16,0-9 8-16,0 9 0 0,0-2 0 0,4-1 0 15,-1 0 11-15,4 0-3 0,-3 0 0 0,-1-3 0 16,4-3 20-16,0-1 3 0,-3-2 1 0,3 0 0 0,0-4-32 16,0-2 0-16,0-7 0 0,4 6 0 0,-4-6 0 0,3 7 0 15,-3-7 0-15,4 0 0 16,0-3-20-16,-1-3-9 0,1 3-3 15,3-6 0-15,-4-1 0 0,5 1 0 0,-1 0 0 0</inkml:trace>
  <inkml:trace contextRef="#ctx0" brushRef="#br0" timeOffset="-120032.337">22811 11645 1450 0,'0'0'32'0,"0"0"6"0,0 0 2 0,-4 3 1 0,4-3-33 15,-3 6-8-15,3-6 0 0,0 7 0 0,0-7 0 0,-4 9 0 0,0 0 0 0,4-2 0 16,0-1 0-16,-3 3 0 0,3-2 0 0,0-1 0 16,0 0 0-16,0 4 0 0,0-1 0 0,0 4 0 15,0-4 0-15,0 3 0 0,3 1 0 0,-3 3 0 16,4-4 0-16,-4 4 0 0,0 0 0 0,4-4 0 15,-4 4 0-15,3-7 0 0,-3 4 0 0,0 6 0 16,4-7 0-16,-4 4 0 0,0-4 0 0,3 1 0 16,-3-4 0-16,4 1 0 0,-4-1 0 0,3-3 0 15,-3-6 0-15,0 0 0 0,0 0 0 0,4 10 0 16,-1 2 0-16,1-5 0 0,-4-7 0 0,3-7 0 0,-3 7 28 16,4-6 3-16,-1 0 1 0,1-4 0 0,-1-2-20 15,-3 2-3-15,4-8-1 0,-4-1 0 16,0 0-8-16,3-3 12 0,1 3-12 0,0-6 12 0,-1 3-12 0,1-3 8 15,-1 0-8-15,4-6 8 0,0 9-8 0,0-7 0 16,0-2 0-16,0 6 8 0,4 0-8 0,-4 0 0 16,0 0 0-16,0 6 0 0,4-3 0 0,-4 6-16 15,3 4 4-15,-3-1 1 0,4 4-9 0,-4-1-3 16,4 7 0-16,3 0 0 16,-4 6-8-16,1 0-1 0,-1-3-1 0,5 10 0 15,-5 2-29-15,1 1-6 0,3-1 0 0</inkml:trace>
  <inkml:trace contextRef="#ctx0" brushRef="#br0" timeOffset="-119436.873">23608 11479 1789 0,'-7'-7'76'0,"0"7"-61"16,0-3 39-16,-4 0 8 0,1-3 2 0,-1 6 0 16,0 0-52-16,1-6-12 0,-1 2 0 0,-3-2 0 0,4 0 0 0,-1 6-10 15,-3-3 2-15,3 3 0 0,1 0 0 0,-4 0 0 16,3 3 0-16,0-3 0 15,-3 9 0-15,4-2 0 0,-4-1 0 0,3 6 0 16,0-2 8-16,1 2-8 0,-1-2 8 0,4 2-8 0,-3-2 0 0,3 2 0 16,3-2 0-16,0-4 0 0,1 7 8 0,3-1 0 15,0 1 0-15,0-4 0 0,0 0 0 0,3 1 0 16,1-4 0-16,0 7 0 16,3-4 0-16,3-3 0 0,1 1 0 0,-1 5 0 0,4-2 0 0,1-4 0 15,-1 0 0-15,0 7 0 0,0-7 0 0,4 0 0 0,-4 7 0 16,7-4 0-16,-4 4 0 0,5-1 0 15,-1-2 0-15,-4 2 0 0,5 1 0 0,-5-1 0 0,1 1 0 0,0 2 0 16,3-2 0-16,-7 3 0 0,0-4 0 0,-3 7 0 31,-1 0-30-31,-3-3-1 0,0-1 0 0,0 1 0 0,-7-4 31 0,4-2 0 16,-8 2 0-16,4 4 0 0,-3-3 0 0,-4-7 0 0,0 3 0 0,-4-6 0 16,0 7 0-16,-3-4 13 0,-3-3-1 0,-1 0 0 15,0 1-12-15,-3-4 0 0,0 6 0 0,-4-6 0 16,1 0-10-16,-1 3-2 0,-3-3 0 0,3 0 0 15,-3 0 0-15,3 0-1 0,4 0 0 0,-4 6 0 16,4-6 5-16,3 0 8 0,-3 0-13 0,7 3 5 16,-3 0-3-16,2-3 0 0,8 7 0 0,0-4 0 15,-3 0-42-15,10-3-9 16,-4 6-2-16</inkml:trace>
  <inkml:trace contextRef="#ctx0" brushRef="#br0" timeOffset="-119070.01">24014 12096 2181 0,'0'0'48'0,"-4"13"9"0,-3-10 3 0,0 3 2 0,3 1-50 0,-3-1-12 0,4 0 0 0,3-6 0 16,-4 7 0-16,4-7 0 0,-7 6-9 0,7-6 9 16,0 0-53-16,0 0-5 0,0 0-1 0,0 0 0 15,0 0-115-15,0 0-23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5-01T16:08:19.64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4780 5536 597 0,'0'0'16'0,"0"7"5"0,0-7-21 0,-3 6 0 0,3-6 0 0,0 3 0 16,3 6 56-16,-3-9 6 0,0 4 2 0,0 5 0 15,4-6-52-15,-4 7-12 0,0-10 0 0,0 9 0 16,0 0 54-16,3-2 8 0,-3 2 2 0,0 0 0 16,4 4-4-16,-4-4-1 0,0 4 0 0,0 3 0 15,0-4-43-15,0 7-16 0,0 0 11 0,0 3-11 16,0 0 56-16,0 3 6 0,0-3 1 0,0 3 0 15,0 0-50-15,3-3-13 0,-3 9 0 0,4-6 0 16,-1 4 0-16,1-1 0 0,-1 0 0 0,4 0 0 16,0 0 0-16,1 1 0 0,-1 2 0 0,-4-6 0 15,4 6 0-15,0-5 0 0,-3-1 0 0,3 0 0 16,-4-3 0-16,1 0 0 0,-1-7 0 0,-3 7 0 16,0-3 32-16,0 0 0 0,-3-10 1 0,3 10 0 15,-4-3-21-15,1-7-12 0,-1 4 12 0,-3-1-12 16,0-2 12-16,0-1-4 0,0-3 0 0,-4 1-8 0,1-1 16 15,-4 0-4-15,7-3-1 0,-7 0 0 16,-4-3-3-16,4-3-8 0,3 3 12 0,-6-3-4 0,-1-3 3 16,0-7 0-16,4 10 0 0,-7-6 0 0,0-1-2 0,3-2 0 0,1-1 0 15,-1 1 0-15,0-4-23 16,4-3-5-16,0 4-1 0,-7-4 0 0,10 0 20 0,-3 0 0 0,4-3 0 16,-1-3 0-16,1 3 0 0,-1-6 0 0,4 0 0 15</inkml:trace>
  <inkml:trace contextRef="#ctx0" brushRef="#br0" timeOffset="420.182">4417 5546 950 0,'0'0'40'16,"0"0"-32"0,0 0 24-16,0 0 4 0,0 0 2 0,0 0 0 15,0 0 21-15,0 0 4 0,0 0 1 0,0 0 0 16,0 0-52-16,0 0-12 0,0 0 0 0,-4-3 0 0,4 3 54 15,0-7 8-15,4 1 2 0,-1 0 0 16,-3 0-56-16,11-1-8 0,-1 1-8 0,5 6 8 0,2-3-10 0,1 0 10 0,7 0-8 0,-4 3 8 31,0 0 0-31,4 3-8 0,3 0 8 0,-3-3 0 0,-1 3 0 16,-3-3 14-16,1 0-2 0,2 6 0 0,-3-6-12 0,8-6-16 16,-12 6 3-16,8-3 1 0,0 0 12 0,-1 0 0 0,5-1 0 15,-8-5 0-15,3 9 0 0,5-6 0 0,-5 0 0 0,5 2 0 16,-8-5 0-16,0 9 0 0,4 0 8 15,-4 0-8-15,0 0 0 0,4 0-19 0,-8 0 4 0</inkml:trace>
  <inkml:trace contextRef="#ctx0" brushRef="#br0" timeOffset="1050.259">5214 5966 850 0,'-11'22'17'0,"4"-10"6"0,4-2-23 16,-4 2 0-16,3-2 0 0,-3-1 0 0,4-2 107 0,-1 5 17 0,1-6 3 0,3-6 1 16,0 0-103-16,0 0-25 0,0 0 0 0,0 0 0 15,0 0 56-15,0 0 7 0,0 0 1 16,3 7 0-16,-3-7 0 0,7 3 0 0,0 0 0 0,0 0 0 16,4-3-52-16,0 0-12 0,-1 0 0 0,1 6 0 15,-1-6 0-15,4 3 0 0,0-3 0 0,1 0 0 16,-8 4 0-16,3-4-12 0,1-4 3 0,-4 4 0 15,3-3 9-15,-2-3 0 0,-1 3 0 0,-4-3 0 16,4-1 0-16,-3 1 0 0,-1-6 8 0,-3 5-8 16,0-2 8-16,0-1-8 15,0 1 8-15,-3-4-8 0,-1 7 0 0,-3 0 0 0,0 0 0 0,-4-1 8 16,1 1-8-16,-1 0-13 0,1-4 3 0,3 10 1 16,-7-3 9-16,-4 3 12 0,4 3-2 0,0-3-1 15,-4 0-9-15,0 0 0 0,1 0 0 0,3 0 0 16,0 7 0-16,-4-4 0 0,4 3 0 0,0 0 0 15,3 4 0-15,4-1 0 0,-4 4 0 0,4-1 0 16,0 4 0-16,4-3 0 0,-4 5 0 0,3-2 0 16,4 6 14-16,4-3 1 0,-1-4 0 0,1 4 0 15,3 0-15-15,0-6 0 0,4 5 0 0,-1-2 0 16,4-3-9-16,4 2-5 0,3-2-1 0,-3 3 0 16,-8-4 15-16,8 1 8 0,-4-1 0 0,4 1-8 15,-4-4 0-15,3-6 0 0,1 10 0 0,0-7 0 16,-8-3 0-16,8-3 0 0,3 0-10 0,-3-3 10 15,3 0-110-15,4-3-14 0</inkml:trace>
  <inkml:trace contextRef="#ctx0" brushRef="#br0" timeOffset="1679.252">6477 5370 957 0,'0'0'40'0,"0"0"-32"15,0 0 67-15,0 0 13 0,0 0 2 0,0 0 1 16,0 0-23-16,-7 3-4 0,7-3 0 0,0 0-1 16,-4 3-30-16,1 7-5 0,3-10-2 0,-4 9 0 15,-3-2-7-15,7-1-2 0,0-3 0 0,-3 9 0 31,3-5 11-31,0-1 3 0,0 0 0 0,0 4 0 0,3 2-23 0,-3 4-8 0,4 0 0 0,-1 6 0 16,-3 0 15-16,4 3-3 0,-1 6-1 16,1-3 0-16,-1 7-11 0,1-1 0 0,-4 7 9 0,4-3-9 15,-4-1 9-15,0 1-9 0,0-1 12 0,-4 4-12 16,4 0 11-16,-4 3-11 0,-3-6 10 0,4 9-10 16,-4-7 12-16,0 1-4 0,3-6-8 0,-3 2 12 15,0-5-1-15,4-4-1 0,-4-6 0 0,3 3 0 16,-3-6-1-16,7-4 0 0,0-2 0 0,-4-4 0 15,1 4-9-15,3-7 0 0,0-6 9 0,0 0-9 16,0 0-9-16,0 0-7 0,0 0 0 0</inkml:trace>
  <inkml:trace contextRef="#ctx0" brushRef="#br0" timeOffset="2214.465">6639 5972 1273 0,'-7'7'53'16,"0"-1"-42"-16,4-3 32 0,-1 9 6 0,1-5 2 0,-1 2 0 16,1 1-10-16,-1-1-1 0,0 4-1 0,4-1 0 15,-3 1-39-15,3-4 0 0,0 4-14 0,0 2 4 16,0-2 24-16,0-1 5 0,0 1 1 0,0-4 0 16,3 4-3-16,1-1 0 0,0 1 0 0,-1-1 0 15,4 1-1-15,-3 0 0 0,3-1 0 0,0 1 0 16,-4-1-2-16,8-2-1 0,-4-1 0 0,0-3 0 15,0 10 3-15,4-4 0 0,-4-5 0 0,3 5 0 16,1 1 0-16,-1-4 1 0,1 1 0 0,0-1 0 16,-1-3-7-16,4 1-2 0,0-4 0 0,-7 0 0 15,4 0 0-15,0-3 0 0,-4-3 0 0,3-3 0 16,1-1 3-16,-4 1 0 0,0 0 0 0,4-7 0 16,-4 4-1-16,-4-4 0 0,4-2 0 0,-3-1 0 15,-1-3 0-15,1-3 0 0,-4 0 0 0,3-3 0 16,-3 3-10-16,0-3 12 0,0 3-12 0,0-3 12 15,-3 3-12-15,-1-3 0 0,4 9 0 0,-3-2 8 16,-1-1-8-16,1 3 0 0,-1 0 0 0,1 1 8 0,-1 5-22 16,1 1-5-16,3-1-1 0,0 7 0 15,0-6-125-15,0 6-26 0,3-4-5 0</inkml:trace>
  <inkml:trace contextRef="#ctx0" brushRef="#br0" timeOffset="2540.095">7207 6016 1094 0,'-3'19'46'16,"-1"-6"-37"-1,1 8 44-15,3-8 9 0,0 9 2 0,-4-3 0 16,4 0 0-16,0-1 0 0,0 4 0 0,0-3 0 16,0 0-9-16,0-3-2 0,0-4 0 0,0 4 0 15,0-10-33-15,0 4-8 0,0-10 0 0,0 0-1 16,0 0 9-16,0 0 1 0,0 0 1 0,0 0 0 15,0 0-37-15,0 0-7 0,0 0-2 0</inkml:trace>
  <inkml:trace contextRef="#ctx0" brushRef="#br0" timeOffset="2826.275">7130 5618 1580 0,'0'0'67'0,"0"0"-54"15,0 0 1-15,-4-6 0 0,1 2 0 0,-1-5 0 16,4 3-5-16,0-4-1 0,4 1 0 0,3 0 0 16,-4-4-20-16,4 4-4 0,4-4 0 0</inkml:trace>
  <inkml:trace contextRef="#ctx0" brushRef="#br0" timeOffset="4015.745">8749 6088 1337 0,'0'-15'28'0,"-4"-1"6"0,1 0-34 0,3 4 0 0,-4-4 0 0,4 3 0 15,-3 1 109-15,-1 3 15 0,1-1 4 0,-1 1 0 16,-3 2-103-16,0 4-25 0,0 0 0 0,0-3 0 16,-4 6 27-16,4 0 0 0,-3 0 0 0,-1 0 0 15,4 6-13-15,-3 0-2 0,-1 7-1 0,0 0 0 16,-3 2-11-16,4 4 0 0,-4 3 0 0,-4 6 0 16,4-3 0-16,-4 7 0 0,4-1 0 0,0-6 0 15,0 3 0-15,3 1 0 0,1-4 0 0,-1 0 0 16,4 6 0-16,0-6 0 0,0 0 0 0,0 0 0 15,7 4 0-15,-4-11 0 0,8 1 0 0,-1-6 0 16,4-1 0-16,1-9 0 0,2 7 0 0,4-7 0 16,0-6 9-16,4-7-9 0,0 4 10 0,-4-6-10 15,3-4 13-15,1-3-3 0,3 0-1 0,0-9 0 16,0 0-9-16,1-10 10 0,-1 1-10 0,7-20 10 16,-3 10-10-16,-4-3-9 0,-3 3 9 0,-1-6-13 15,-3 2-2-15,-3 1 0 0,-4-3 0 0,0-7 0 0,-4 13 7 16,-3-3 8-16,0 0-13 0,-3-3 5 0,-1 12 8 0,1 0 0 15,-4 3 0-15,-4 1 0 0,4-1 8 0,0-3 0 16,-3 7 0-16,3-1 0 0,-1 4-8 0,1 3-12 0,0 0 4 16,0 9 0-16,4 6 8 15,-1 1 0-15,1 2-9 0,-1 7 9 0,4 3-14 0,0 0 2 0,0 0 0 16,0 13 0-16,4-1-3 0,-1 10 0 0,1 0 0 16,-1 3 0-16,4 0 15 0,-3 10 0 15,3-1 0-15,0 13 0 0,0 0 0 0,0 0-11 0,-3-3 11 0,-1 7-10 16,1-4 10-16,3 0 0 0,-4 3 10 0,4 0-10 15,-3-6 36-15,-4 3 0 0,3-3 1 0,-3 0 0 16,0-4-9-16,0 1-3 0,4 0 0 0,-4-13 0 16,0 4-13-16,3-4-4 0,1-3 0 0,-1 3 0 15,1-3-8-15,0-3 0 0,-1 3 9 0,4 3-9 16,-3-9 0-16,3 0 8 0,-4-3-8 0,1-7 0 16,-1 1 0-16,1-4 0 0,-1 0 0 0,1-3 0 15,-4-3-53-15,0 0-9 0,7 0-2 0</inkml:trace>
  <inkml:trace contextRef="#ctx0" brushRef="#br0" timeOffset="4600.23">9197 5950 1337 0,'-7'0'56'0,"-4"-3"-44"15,4 3 97-15,-3 0 20 0,3 0 4 0,-4 0 1 16,11 0-60-16,-7 3-12 0,7-3-2 0,0 0-1 15,0 0-48-15,0 0-11 0,0 0 0 0,-7 3 0 16,0 4 20-16,3 2 5 0,1-3 1 0,-1 7 0 16,1-1-26-16,-1 10 0 0,1 4 0 0,3-5 0 15,-4 1 0-15,4-6 0 0,0 0 0 0,-3 3 0 16,3-1 0-16,0-2 0 0,-4 6 0 0,4-3 8 16,0 0-8-16,0-7 0 0,0 4 0 0,0 0 0 15,4-7 0-15,-1 4 0 0,1-4 0 0,-1-3 0 16,1-6-20-16,-4 0-5 0,3 0-2 15,4 0 0-15,4-6 55 0,-1 0 10 0,1-4 2 0,3 4 1 16,-3-7-26-16,3 1-6 0,0-4-1 0,0-3 0 0,-3 1-8 0,-1-4 0 16,1 9 0-16,-1-3 8 0,1-2-8 0,-4 2 0 15,0-3 0-15,0 3 0 0,0 4 0 0,-3-4 0 16,-1 1 0-16,1 2 0 0,-4 0 0 0,0 4 0 16,0-4 0-16,-4 7 0 15,1 0-44-15,-4 0-4 0,0-1 0 0,-4 1-1 0,4 3 39 16,-4 3 10-16,-3-3 0 0,0 6 0 0,0-3-11 0,0 6 0 0,-4 1 0 15,4 2 0-15,0 3 2 0,0 1 0 0,3 0 0 0,-3 5 0 16,4-2 9-16,3 0-13 0,-4-1 5 0,4 1 8 31,3-7-37-31,1 1 0 0,3-1 0 0,0-2 0 16,3-7-22-16,1 6-4 0,3-3-1 0,0-3-640 0</inkml:trace>
  <inkml:trace contextRef="#ctx0" brushRef="#br0" timeOffset="5150.762">9567 5966 1270 0,'0'0'28'0,"0"0"5"0,0 0 2 0,0 0 1 0,0 0-28 0,0 6-8 15,0 4 0-15,0-4 0 0,0 6 60 0,0 1 12 16,0 0 1-16,4-4 1 0,-4 10-18 0,3-4-4 16,-3-2-1-16,4 6 0 0,-1-4-19 0,-3 4-4 15,4-3-1-15,-1 3 0 0,-3 0-3 0,4-4-1 16,-4 4 0-16,0-6 0 0,0 5-6 0,0-8-1 16,-4-4 0-16,4 7 0 0,0-7 0 0,0 0-1 0,0 1 0 0,0-7 0 15,0 0-24-15,0 0-5 0,0 0-1 0,0-13 0 16,0 0 37-16,0-5 7 0,0-4 2 0,4 0 0 31,0 3-50-31,-1 0-9 0,1-3-3 0,-1-3 0 0,1 6 31 0,-1-3-9 16,1 3 9-16,3-2 0 0,0 5-11 0,-4 0 11 0,4 0-13 15,-3 4 5-15,3 3 8 0,0-1-8 0,-3 4 8 0,-1-4-8 16,4 7 8-16,-3 0 0 0,-4 3 0 0,0 0 0 16,3 3-10-16,4 0 10 0,-3-3-12 0,-1 10 12 15,4-4 0-15,-3 7 16 0,-1-7-2 0,5 6 0 16,-1 1-6-16,-4 0-8 0,1 2 11 0,-1 1-11 15,4 0 9-15,0-7-9 0,-3 10 0 0,-1-7 9 16,4 1-9-16,-3 3 0 0,-1-1 0 0,1 4 0 16,3-6 0-16,-3 2 0 0,3-2 0 0,-4 3 0 15,4-4 0-15,-3 4 10 0,-1-7 1 0,-3 4 0 16,4-1-11-16,-4 1-16 0,3-4 4 0,-3 4 1 0,4-1 11 16,-4-2 0-16,0-4 0 0,0 0 0 15,3 4-15-15,-3-7-1 0,0-3 0 0,0 0 0 16,7 9-179-16,-3-6-36 0,-1 4-7 0,-3-7-2 0</inkml:trace>
  <inkml:trace contextRef="#ctx0" brushRef="#br0" timeOffset="5702.926">10008 5985 720 0,'0'0'16'0,"0"0"3"0,0 0 1 0,0 0 0 0,0 0-20 0,0 0 0 0,0 9 0 0,0-3 0 16,0 1 67-16,0 2 9 0,4 1 3 0,-4-1 0 15,3 0-11-15,-3 7-1 0,0-3-1 0,0-4 0 16,0 10 8-16,0-4 2 0,0 4 0 0,-3 0 0 16,3 0-14-16,0 3-2 0,-4-3-1 0,4 9 0 15,0-6 9-15,0-3 1 0,-3 0 1 0,3-4 0 16,-4-2-23-16,4-1-5 0,0-12-1 0,0 0 0 15,0 10-14-15,0-10-3 0,0 0-1 0,0 0 0 16,0 0 8-16,0 0 1 0,0-10 1 0,4-2 0 16,-4-4-22-16,3-3-11 0,1 7 10 0,-4-4-10 15,0-3 0-15,3 0 0 0,1 7 0 0,-1-1 0 16,-3-2 0-16,4 8 0 0,-4-5 0 0,3 2 0 16,-3 4 0-16,4 0 0 0,-4 0 0 0,4-1 0 0,-4 1-15 15,0 6 4-15,3-6 1 0,-3-1 0 0,4 4-6 16,-1-3 0-16,-3 6-1 0,7-3 0 0,0 0 0 15,0-3 0-15,-3 2 0 0,3 1 0 0,-4-3 3 0,4 3 1 16,0-3 0-16,1 2 0 0,-1 4 13 16,0 4-12-16,3-1 12 0,-3 0-12 0,0 0 12 0,0 3 0 15,0 1 0-15,1 5-9 16,-1-3-24-16,0 4-5 0,0 0-1 0,-4-1 0 16,1 4 39-16,-4 3 0 0,3 3 0 0,-3 0 0 0,0-1 0 0,-3 5 0 15,3-4 0-15,-4-1 0 0,4-2 30 0,0 0 14 0,-3-3 2 16,3 6 1-16,0-10-28 0,-4 1-6 15,4-1-1-15,4-5 0 0,-4-7-12 0,0 0 0 16,3 3 0-16,4 0 0 16,0-6-44-16,4-7-12 0,3 10-3 0,0-12-549 0,0 6-109 15</inkml:trace>
  <inkml:trace contextRef="#ctx0" brushRef="#br0" timeOffset="6300.229">10389 6189 1036 0,'0'0'23'16,"0"0"5"-16,0 0 0 0,0 0 1 0,0 9-29 0,0-3 0 0,0 1 0 0,4-1 0 0,-4-6 108 0,0 6 16 15,3 0 4-15,1 1 0 0,-4-7-60 0,7 0-12 16,-4 0-3-16,5 6 0 0,2-3-21 0,-3 0-5 16,0-3-1-16,4 0 0 15,-1 0-2-15,5-3 0 0,-1-6 0 0,0 9 0 16,0-7-8-16,-4-2-1 0,1 3-1 0,0-1 0 16,-1-2-4-16,1 0-1 0,-4-4 0 0,3 10 0 15,-3-3-9-15,0 3 10 0,1-4-10 0,-5 7 10 16,-3 0-10-16,0 0 8 0,0 0-8 0,0 0 8 15,0 0 4-15,0 0 0 0,4-6 0 0,-4 6 0 0,0-3-12 16,-4 3 0-16,4-6 0 0,-3 6-11 16,-5 0 11-16,5 0-12 0,-1 0 12 0,-6 0-12 0,6 0 12 15,-3 0 0-15,0-4 0 0,0 4 0 0,0-3 0 0,-3 3 14 16,2 0-3-16,-2-6-1 0,3 6-10 0,0-3 0 0,0 0-12 16,3 0 12-16,-3 3-9 0,4 0 9 15,3 0 0-15,-7 3 0 16,3 0-12-16,4-3 4 0,-7 3 8 0,3 3-13 0,1 1 4 0,-1 5 1 15,4 1 0-15,-3-4 0 0,3 10 8 0,0 0-8 0,0 0 8 16,0 2-8-16,0-5 8 0,0 6 0 0,0 0 0 0,0-6 0 16,0 3 0-16,3-4 0 0,1 4 0 0,3 0 0 15,-3-10 0-15,-1 10 0 0,1-3 0 0,3-4 0 16,0 1 0-16,0-1 0 0,3-2 0 16,1-1 0-16,-4-6 0 0,4 7-8 0,-1-7 8 0,1 3 0 15,3-3-29-15,0 0-1 0,4-3 0 16,-4 0 0-16,0 0-46 0,3-3-8 0,1 0-3 0,-4-3 0 15,4 0-84-15,3-1-17 0</inkml:trace>
  <inkml:trace contextRef="#ctx0" brushRef="#br0" timeOffset="7266.038">12213 6142 1824 0,'-7'0'38'0,"-3"0"8"16,-1 6-37-16,0-6-9 0,1 0 0 0,-4 3 0 16,0-3 31-16,3 3 4 0,0 0 1 0,-3 0 0 15,0-3-8-15,0 0 0 0,3 0-1 0,-3 0 0 16,0 0-12-16,0 0-3 0,0 0 0 0,0 4 0 15,3-1-12-15,-3-3 0 0,7 3 0 0,-3 3 0 16,3 0 0-16,-1 1 0 0,1-1-9 0,0 3 9 0,0 1-10 0,-3 5 10 16,3-2-10-16,-4 6 10 15,4 3-10-15,0-3 10 0,0 2-10 0,0-2 10 0,3 3 0 16,1 0-9-16,-1-3 9 0,1 0 0 0,3-7 0 16,0 1-8-16,3-4 8 0,1-2 0 0,3-1 0 0,-4 0 0 15,4-3 0-15,4 0 0 0,0-6 13 0,-1-6 2 0,4 6 0 16,0-10 0-16,4 4-5 0,0-7-1 15,-1-3 0-15,5 7 0 0,-5-10-21 0,1-3-5 16,3-4-1-16,-3 1 0 0,-1-3 18 0,1 0 0 0,-4-1 0 0,4-5 0 16,-8 2 25-16,4-3 9 0,-3 4 2 0,-1-7 0 15,1 7-27-15,-4-7-9 0,-3 6 0 16,-1 1 9-16,1-4-9 0,-4 1 0 0,0-1 0 0,-4-3 8 16,1 7-8-16,-1-4 0 0,1 10 0 0,-4-7 0 15,-1 4 0-15,1 3 0 0,0-4 0 0,0 7 0 16,-3 0-9-16,3 0 9 0,0 3 0 0,-4 3 0 15,4 4 0-15,3-4-8 0,1 6 8 0,-4 7 0 16,7 6 0-16,0 0-10 0,0 0 10 0,-4-6-8 16,4 6 8-16,-3 6-8 0,-4-3 8 0,0 0-8 15,3 10 0-15,1 3 0 0,-1-1 0 0,1 7 0 16,3-6 8-16,0 9 0 0,3-3 0 0,1 9 0 16,3-2-18-16,-4-1-2 0,4 3 0 0,0 4 0 15,0 5 20-15,4 1-12 0,0 6 12 0,3 0-10 0,-4-3 10 16,4 0 0-16,-3 0 0 0,0 3 0 0,-4 0 10 0,0-6-2 15,0 0-8-15,-4-7 12 0,1 7-3 0,-1-4-1 16,1-8 0-16,-4 5 0 0,0-9 2 0,0 7 0 16,-4-10 0-16,4-1 0 0,0-2-2 0,0-3-8 15,0 0 12-15,0-1-4 0,4 1-8 0,-1-3 0 0,-3-7 0 16,4 6 0-16,-1-5 0 0,-3-1 0 0,4 0 0 16,-1-3 0-16,1-3-13 0,0 0-8 0,-1 0-2 0,4-3 0 31,-3-3-140-31,3 0-28 0</inkml:trace>
  <inkml:trace contextRef="#ctx0" brushRef="#br0" timeOffset="7701.026">12485 6123 843 0,'0'0'24'0,"0"0"5"0,0 0-29 0,0 0 0 0,0 0 0 0,0 0 0 15,0 0 79-15,0 0 9 0,0 0 3 0,0 0 0 16,0 0 5-16,0 6 2 0,0 3 0 0,0 1 0 0,0-1-19 0,0 4-4 16,0 2-1-16,0 4 0 0,0 0-18 0,0 3-3 15,-4-3-1-15,4 0 0 0,0 6-9 0,0-6-3 16,0-4 0-16,4 7 0 0,-1-3-19 0,1-3-4 15,-1-4-1-15,1 1 0 0,3-1-4 0,-3 1-2 16,3-7 0-16,0 4 0 0,-7-10-10 0,14 3 0 16,-4-3 0-16,1 3 0 0,3-3 0 0,-3 0 0 0,3-3 0 15,0 0 0-15,-4-4 56 0,4-2 7 0,1-4 1 0,-1 1 0 16,-4 6-64-16,4-7-12 0,-3-3-2 0,0 4-1 16,-1-4 15-16,-3 4 0 0,0-7 0 15,0 6-9-15,-3-9 9 0,-1 7 0 0,1-4 0 16,-1 0 0-16,-3 0 0 0,0 7-8 0,0-1 8 0,0 0 0 15,-3-5-17-15,3-1 1 0,-4 0 1 0,1 10 0 32,-1-7-12-32,-3 3-2 0,4 1-1 0,-4-4 0 0,3 7-53 15,1-4-10-15,-1 4-3 0</inkml:trace>
  <inkml:trace contextRef="#ctx0" brushRef="#br0" timeOffset="14264.445">13469 6048 608 0,'0'0'25'0,"0"0"-25"15,0 0 56-15,0 0 7 0,0 0 1 0,0 0 0 16,0 0 5-16,0 0 2 0,0 0 0 0,4 6 0 16,-4-6-11-16,3 3-3 0,4 0 0 0,-3 0 0 15,-1 0-45-15,4 0-12 0,-3 1 0 0,3 5 0 16,0-3 53-16,0 1 9 0,-3 8 2 0,3-5 0 16,0-1-52-16,0 0-12 0,0 1 0 0,0 2 0 15,0-2 29-15,3 5 3 0,1-2 1 0,-4 0 0 16,4-1-17-16,-1 1-4 0,1 5-1 0,-1-2 0 15,1-3-11-15,-4-1 8 0,4 1-8 0,-4 2 8 16,0-8-8-16,3 5 0 0,-3 1 9 0,0-4-9 16,0 1 9-16,1-7-9 0,-1 6 12 0,0-6-12 15,0 4 25-15,-4-4-1 0,-3-3-1 0,0 0 0 0,4 3 4 16,-4-3 1-16,3 0 0 0,4-3 0 16,-3 0 0-16,-1 3 1 0,1-7 0 0,-1 4 0 0,1-6-11 15,3 2-2-15,-3-2-1 0,-1 0 0 0,4-1-31 0,-3-2-7 16,3-1-1-16,0 4 0 0,0-7 24 0,0-6 0 15,0 6 0-15,0-2 0 0,4-4 0 16,-1-3 0-16,1 0 0 0,-1-1 0 0,1 1 20 0,0-6 9 16,-1 9 2-16,1-6 0 0,-4 6-19 0,0 0-3 0,0 0-1 15,0 3 0-15,-4 3-8 0,1 1-11 0,-1 2 3 16,1 4 0-16,-4-1-4 0,0 4 0 0,0 6 0 0,0 0 0 16,0 0-67-1,0 0-13-15,0 0-4 0,0 0 0 0,0 0-99 0,0 0-20 0</inkml:trace>
  <inkml:trace contextRef="#ctx0" brushRef="#br0" timeOffset="14570.075">14238 6000 915 0,'-10'16'19'0,"2"-3"5"0,5 2-24 0,-4 1 0 0,0 0 0 0,3-1 0 16,-3 7 72-16,0-6 9 0,0 6 3 0,0 3 0 15,0-6-31-15,4 0-5 0,-5 0-2 0,5-4 0 16,-1 1-1-16,1 0 0 0,-1-7 0 0,4-3 0 15,-3 1-45-15,3-7-16 0,0 0 0 16,0 0 0-16,0 0 16 0,3-7 0 0,1 4 11 0</inkml:trace>
  <inkml:trace contextRef="#ctx0" brushRef="#br0" timeOffset="14736.864">14122 5844 1014 0,'0'0'43'0,"0"0"-35"16,0 0-8-16,0 0 0 0,0 0 0 0,0 0-425 16</inkml:trace>
  <inkml:trace contextRef="#ctx0" brushRef="#br0" timeOffset="15254.425">14485 6236 1306 0,'-3'6'28'0,"-1"6"7"0,0 4 1 0,1 3 1 0,-1 0-29 0,1 3-8 0,3 0 0 0,-4 0 0 15,1-7 43-15,-1 4 7 0,1-3 2 0,3-4 0 16,-4-2-41-16,4-4-11 0,0-6 0 0,0 0 0 16,0 0 34-16,0 0 2 0,0-6 1 0,0-7 0 15,0-9-18-15,4 7-4 0,-1-11-1 0,1 8 0 16,-4-7-14-16,3 0 9 0,1-1-9 0,-4 4 8 15,3 1-8-15,-3-1 0 0,4 0 0 0,3 0 0 16,-3 3 0-16,3 0 0 0,-4 3 0 0,4-2 0 16,-3 5 0-16,-1 7 0 0,4-4 0 0,0 4-11 15,-3 0 11-15,3 0-10 0,-4 2 10 0,5 4-10 16,-1-3 10-16,0-3-10 0,0 6 10 0,3 0-10 16,1-6 10-16,-1 3 0 0,1-1 0 0,0-2 0 15,3 3 0-15,-4-3 0 0,4-1 0 0,-3 4 0 16,0 0 0-16,-1-3 12 0,1 3-4 0,-4 3 0 15,-7 0-8-15,7 0 0 0,-7 0 0 0,10 3 8 16,-3 9 5-16,-3-5 2 0,0 2 0 0,-1 10 0 0,-3 0 8 16,-3 3 1-16,3-3 1 0,-4 6 0 15,0-3 1-15,1 3 0 0,-1-3 0 0,4 6 0 16,-3-9-12-16,-1 6-2 0,4-6-1 0,0-4 0 0,0 1-11 0,0-10 0 16,0 4 0-16,0-10 0 0,0 0 0 0,0 0 0 0,0 0 0 15,0 0-578-15,14-4-118 16</inkml:trace>
  <inkml:trace contextRef="#ctx0" brushRef="#br0" timeOffset="15514.009">15265 6421 1183 0,'0'0'33'0,"-4"3"8"0,-3 3-33 0,7-6-8 0,0 0 0 0,0 0 0 15,0 0-24-15,0 0-8 0,0 0 0 0,0 0-443 16</inkml:trace>
  <inkml:trace contextRef="#ctx0" brushRef="#br0" timeOffset="20746.682">4703 7343 1220 0,'-8'9'34'0,"1"-3"9"15,4 1-35-15,-1 2-8 0,1-6 0 0,-1 10 0 16,4-4 22-16,-3-3 2 0,3 1 1 0,0 5 0 16,3 1 50-16,-3-1 9 0,4-2 3 0,-1 2 0 15,1 7-32-15,-1-3-7 0,1 2 0 0,-1 4-1 16,5-3 9-16,-1 9 1 0,-4 1 1 0,4 2 0 0,0-3-46 16,-3 7-12-16,3-1 0 0,0 1 0 0,-4 2 0 15,1-2 0-15,-1-1 0 0,1 7 0 0,-1 0 0 16,-3 0 0-16,0 3 0 0,0-1 0 15,0-5 53-15,0 0 9 0,0-1 2 0,0-2 0 0,0-13-54 0,0 3-10 16,8-3 0-16,-8-3 0 0,0-4 0 0,0-2 0 16,0-1 0-16,0-2 0 0,0-7 0 0,0 3 0 15,0-6 0-15,0 0 0 0,0 0 0 0,0 0 0 0,0 0 0 0,0 0 0 16,0 0 0-16,0-9 0 0,0-1 0 16,-8-2 0-16,5-1 0 0,3 1 0 0,-4-4 0 0,1-3 0 15,-1 4 0-15,1-7 0 0,-1 3 0 0,-3-6 0 16,4 0 0-16,-4 0 0 0,3-7 0 0,-3 7 0 15,0-9 0-15,4-1 0 0,-5 7 0 0,1-3 0 16,4-4 0-16,-4 1 0 0,3 2 0 0,1-9 0 16,-1 13 0-16,1-9 0 0,-1-4 0 0,1 6 0 15,3-2-9-15,-4-1-7 0,4 0 0 0,0-2-1 16,0 5 27-16,0 7 6 0,4-3 0 0,-1 2 1 16,1 1-17-16,-1 3 0 0,-3 0 0 0,4 3 0 15,3 0 0-15,-4 3 0 0,4 0 0 0,0 7 0 16,1-1-48-16,-5 4-12 0,4-4-4 0,0 10 0 15,0 0 52-15,0 0 12 0,0 3 0 0,4 0 0 16,-4 0 0-16,7 3 0 0,-3 0 0 0,-1 0 0 16,1 7 0-16,3-7 0 0,0 6 0 0,-3 1 0 15,3-4 0-15,-4 3 0 0,4 1 0 0,-3-1 0 16,0-2 0-16,-1 5 0 0,-3-2 0 0,0-4 0 16,0 0 12-16,0 7 4 0,0 2 2 0,1-2 0 15,-1-1-18-15,0 4 0 0,-4-3 0 0,4 9-9 16,-3-4-4-16,-4 1-1 0,0 0 0 0,0-3 0 0,-4-4 14 15,1 1 0-15,-1 2 0 0,-3-2 0 0,0 0 16 0,0-1 5 0,-4 1 2 16,-3 2 0-16,0-2 1 0,-3 2 0 16,-5-2 0-16,1-7 0 0,4 4-6 0,-1-7-1 0,0-3 0 0,8 0 0 15,-8 0-17-15,0 0 0 16,1-6 0-16,-1-1 0 0,4-5-48 16,0 5-12-16,0-8-4 0,3 2 0 0,1 1-4 15,-1 2 0-15,-7-2-1 0</inkml:trace>
  <inkml:trace contextRef="#ctx0" brushRef="#br0" timeOffset="21436.341">5158 8111 1094 0,'-22'-16'23'0,"12"13"5"0,3-6-28 15,0 6 0-15,-4-4 0 0,4 1 0 0,-3 0 108 0,-1-1 16 0,4 1 3 0,0 3 1 16,0-6-52-16,0 9-9 0,3-4-3 0,-3 1 0 15,0 0 0-15,0 0 0 0,-4 3 0 16,4 0 0-16,4 0-51 0,-1 0-13 16,4 0 0-16,-7 6 0 15,0-3 0-15,0 1 0 0,4 2 0 0,-8 0 0 0,8 4 0 0,-5 2 0 0,1-2 0 0,4 2 0 16,-4 4 0-16,3-1 0 0,4 1 0 0,-3 3 0 16,3 0 0-16,-4-7 0 0,4 7 0 15,0-3 0-15,0 3 0 0,4-7 0 0,-1 1 0 0,1-1 0 16,3-2 0-16,0-4 0 0,4 0 0 0,-4 0 0 15,3-2 0-15,4-1 0 0,-3-3 0 16,3 0 0-16,0 0 0 0,0-3 0 0,-3-1 0 16,-1-2 0-16,4 0 0 0,1 0 0 0,-5-1 0 0,1-5 0 15,-1 2 0-15,1 1 0 0,0 0 0 0,-4-4 0 16,0 4 10-16,0-4-1 0,-4 4 0 0,1-1 0 16,-4-2-9-16,3 5-12 0,-3-2 2 0,0 0 1 15,0-4 9-15,0 4 0 0,-3-1 0 0,3 1 0 16,-4-1 0-16,1 1 0 0,3 0 0 0,-4-1 0 15,1 1 49-15,-4-1 12 0,7 4 3 0,-7-6 0 16,-1 8-103-16,1-2-20 0,0 0-4 0,0 0-1 16,0-1 52-16,0 1 12 0,-3 6 0 0,-1 0 0 15,0 0 0-15,1 0 0 0,-1 6 0 0,1 1 0 16,-1 2-54-16,-3 0-8 0,3 1-2 0,1 6 0 16,3-1 52-16,-4 4 12 0,1-3 0 0,-1 3 0 15,4-4 0-15,3 1 0 0,1 0 0 0,-1-4 0 0,1 1 22 16,3-4 7-16,-4-3 2 0,4-6 0 15,0 0-50-15,0 0-9 0,7 3-3 0,4-3 0 16,0 0-155-16,3-3-31 0</inkml:trace>
  <inkml:trace contextRef="#ctx0" brushRef="#br0" timeOffset="21870.1">5330 8064 1160 0,'-10'-16'32'0,"6"4"9"0,-3 5-33 0,4-5-8 0,-1 2 0 0,1 1 0 16,-1 0 92-16,1 5 16 0,3-2 3 0,0 6 1 16,0 0-44-16,0 0-9 0,0 0-2 0,0 0 0 15,0 0 6-15,0 0 1 0,0 0 0 0,-4 6 0 16,1-2-64-16,-1 5 0 0,1 0-9 0,-1 1 0 15,4-1 9-15,0 1 12 0,4 2-2 0,-4 4-1 16,3-4-9-16,4 1-9 0,-3 3 9 0,-1-4-13 16,4 1 13-16,0 5 0 0,0-2 0 0,4-3 0 15,0-1 0-15,-1 4 8 0,1-4 0 0,-1 1-8 16,1-7 58-16,-4 4 5 0,7-4 1 0,-7 0 0 16,0-6-82-16,0 0-16 0,0 0-3 0,4-3-1 15,-4-3 51-15,3 0 11 0,1-4 1 0,-4-2 1 16,0-4-4-16,0 0-1 0,0-3 0 0,-3-3 0 0,3 1-8 0,-4-5-1 15,1-2-1-15,3 3 0 0,-4 0-11 0,-3 0 8 16,0 3-8-16,0 0 8 0,0 3-8 16,-3 4 0-16,3 2 9 0,-7 0-9 0,3 4 0 0,1 0 0 15,-4-1 0-15,0 4 0 16,0-7-32-16,0 10-7 0,0-6-1 0,3 9-1 16,-3-3-160-16,7 3-32 0</inkml:trace>
  <inkml:trace contextRef="#ctx0" brushRef="#br0" timeOffset="22341.843">5722 8014 1272 0,'0'0'26'0,"0"0"7"0,0 0-33 0,0 0 0 0,0 0 0 0,0 0 0 15,0 0 74-15,0 9 8 0,4 0 2 0,-1 1 0 16,-3 6-19-16,4-4-3 0,-1 1-1 0,1 5 0 16,-1 1-27-16,1-3-6 0,-1 0 0 0,1-1-1 15,-4 1 8-15,3-3 1 0,1-1 1 0,-1 1 0 16,-3-1-17-16,0-2-3 0,0-4-1 0,0-6 0 16,-3 6 9-16,3-6 2 0,0 0 0 0,0 0 0 15,0 0-12-15,0 0-3 0,0 0 0 0,0 0 0 16,0 0 8-16,0 0 2 0,0 0 0 0,3-6 0 0,4 0-22 15,-7-4-16-15,0-2 2 0,4-1 1 0,-4-6 37 0,0 4 8 0,0-4 2 0,0 0 0 16,0 0-26 0,0-3-8-16,0 0 0 0,0-3 0 0,0 3 0 0,-4-3 0 15,4 6 0-15,0-3 0 0,-7 4 0 16,7-1 0-16,0 3 0 0,0 3-9 0,0 1 9 0,0 3 0 16,0 2 0-16,0 7-8 0,0 0 8 0,0 0-12 0,0 0 12 0,11 0-12 15,-4 0-8-15,0 3-3 0,-3 4 0 16,3-1 0-16,0 0 23 0,3 0 0 15,4 4 0-15,-3-7 0 0,0 10 0 0,-1-7 0 0,1 3 0 16,-1-2 0-16,4-7-14 0,1 6 2 0,-5-6 0 0,4 0 0 16,4 0-21-16,0-6-4 0,3 6-1 15,-4-4 0-15,4-2-101 0,-3 0-20 0</inkml:trace>
  <inkml:trace contextRef="#ctx0" brushRef="#br0" timeOffset="22969.75">7310 7437 851 0,'3'-3'36'0,"1"-7"-36"15,-4 4 109-15,3 0 15 0,1-1 4 0,-4-2 0 16,0-1 0-16,3 1 0 0,-3 3 0 0,0 0 0 16,-3-4-46-16,-1-2-9 0,1 5-1 0,-4-2-1 15,0 0-27-15,-1-1-4 0,-2-2-2 0,3 8 0 16,-4-5-14-16,1 3-4 0,-4-1 0 0,3 1 0 16,-3-3-20-16,0-1 0 0,0 1 0 0,-4-4 0 15,4 4 0-15,-7 0 0 0,3-1 0 0,0 4 8 16,4-7-8-16,-3 10 0 0,-1 0 0 0,4 0 0 15,-4 3 0-15,4 0 0 0,0 6-9 0,3-3 9 16,-3 10-11-16,4-4 3 0,-1 4 0 0,4-1 0 16,0 7-10-16,0 0-2 0,0 3 0 0,3 3 0 0,1-3 20 0,3 6-12 15,0 4 12-15,0-1-10 0,0 3 10 0,0 1 0 16,0-1-9-16,0 4 9 0,7 6 0 0,0-3 0 16,0 3-9-16,4 6 9 0,-4-3 0 0,3-3 0 15,-3 0 0-15,0 3 0 0,0 0-25 0,1 0 1 16,-1-3 1-16,0-4 0 0,-4 1 43 0,4 6 8 15,-3-12 1-15,-4 2 1 16,3-5-48-16,4-10-10 0,-7-7-1 0,0-2-1 0,4-1 51 0,-4-8 11 16,0-4 1-16,0 0 1 15,0 0-65-15,0-16-13 0,0 0-2 0,0 1-832 0</inkml:trace>
  <inkml:trace contextRef="#ctx0" brushRef="#br0" timeOffset="23282.154">6837 7873 1036 0,'0'0'23'0,"0"0"5"0,0 0 0 0,0 0 1 0,0 0-29 0,0 0 0 0,0 0 0 0,0-1612 0 0,0 3224 57 0,0-1612 6 16,0 0 1-16,0 0 0 0,7-4 0 0,0 1 0 15,4-3 0-15,-1 6 0 0,1 0-52 0,-1 0-12 16,8 6 0-16,-4-3 0 0,0 1 0 0,7-1 0 16,-3 3 0-16,3 3 0 0,0-6 8 0,0 7 9 15,1-7 2-15,-1 10 0 16,0-7-28-16,-7 0-6 0,0 0-1 0,4-2 0 0,-11 8 38 0,7-12 7 16,0 0 2-16,-3-3 0 0,-1-6-16 0,4 2-3 15,0-2-1-15,1 3 0 16,-5-1-43-16,1 1-8 0,3 0-1 0,-4-4-423 15,5 1-84-15</inkml:trace>
  <inkml:trace contextRef="#ctx0" brushRef="#br0" timeOffset="24507.627">7595 8083 576 0,'0'0'12'0,"0"0"4"0,0 0 0 0,0 0 0 0,0 0-16 0,0 0 0 15,0 0 0-15,0 0 0 0,0 0 24 0,0 0 1 16,0 0 1-16,0 0 0 0,0 0-14 0,0 0-2 16,4-3-1-16,-4-4 0 0,0 7 25 0,0 0 5 0,0 0 1 0,0 0 0 15,0 0 24-15,0 0 6 0,0 0 1 0,0-6 0 16,0 6-20-16,-4-6-4 0,4 6-1 0,0 0 0 16,0 0 14-16,0 0 4 0,0 0 0 0,-7-3 0 15,0-7-20-15,0 10-4 0,0 0-1 0,0-3 0 16,-4 0-14-16,4-3-2 0,-3 6-1 0,6 0 0 15,-10-4-1-15,7 4 0 0,-3 0 0 0,-5 4 0 16,5-4-1-16,-1 0-1 0,1 6 0 0,3-3 0 16,0 0-8-16,-4 10-2 0,4-10 0 0,0 6 0 15,3 1-9-15,1 8 0 0,-1 1 0 0,-3 0 8 16,4 0-8-16,-1 0 0 0,4-7 0 0,-3 7 8 16,3-3-8-16,0 3 10 0,0-4-10 0,3-2 10 15,-3-4-10-15,4-6 10 0,-1 7-10 0,8-1 10 16,-8-3 4-16,1 1 1 0,3-4 0 0,0-3 0 0,4 0 5 15,-4 0 2-15,3-6 0 0,1-1 0 0,-1-2-10 16,4 3-3-16,1-4 0 0,-5 1 0 16,4 3-1-16,-7-4 0 0,4-2 0 0,-4-7 0 15,4 9 0-15,-4-5-8 0,0-1 12 0,0 0-4 16,0 1-8-16,-4-1 0 0,1 0 9 0,-1 7-9 16,1-1 0-16,-1 4 0 0,1 3 0 0,-4 3-12 15,3-9 12-15,-3 9-12 0,0 0 12 0,0 0-12 16,0 0 2-16,0 0 0 0,0 0 0 0,0 0 0 15,0 0 2-15,0 0 0 0,0 0 0 0,0 0 0 16,4 9-19-16,0 0-3 0,-1 7-1 0,-3-3 0 16,0-1 50-16,4 4 9 0,-4-4 3 0,3 4 0 15,-3-3-50-15,0 2-9 0,4-5-3 0,-1 2 0 0,1 4 48 16,-4 0 10-16,7-1 1 0,-4-2 1 0,-3-13-29 0,0 0 0 16,7 0 0-16,4 6 0 15,3-3-122-15,-3 4-30 0,3-7-7 0,0 0-1 0</inkml:trace>
  <inkml:trace contextRef="#ctx0" brushRef="#br0" timeOffset="24741.164">7952 8054 1036 0,'0'0'23'0,"0"7"5"0,0 5 0 0,-4-2 1 0,4 8-29 0,0-2 0 0,0-3 0 0,4 5 0 0,-4-2 57 0,0 3 6 16,3-3 1-16,-3 2 0 0,-3-2-21 0,3 0-4 15,0 0-1-15,3-4 0 16,-3-6-21-16,4 4-4 0,-1-1-1 0,1-3 0 0,-1 1-20 0,-3-7-5 16,7 0-1-16</inkml:trace>
  <inkml:trace contextRef="#ctx0" brushRef="#br0" timeOffset="24910.44">7948 7847 1101 0,'0'0'31'0,"0"0"7"0,-3 10-30 16,3-10-8-16,0 0 0 0,-4 3 0 0,4-3 0 0,0 0-10 0,0 0 10 0,0 0-13 15</inkml:trace>
  <inkml:trace contextRef="#ctx0" brushRef="#br0" timeOffset="25385.744">8206 8029 1227 0,'0'0'27'0,"0"0"5"0,0 0 2 15,0 7 1-15,3 5-35 0,4-2 0 0,0-1 0 0,-3 4 0 0,3-1 16 0,0 4-4 16,3-1-1-16,-2 1 0 0,-1 0 33 0,7-1 8 16,-11 1 0-16,4 3 1 0,4-7-34 0,-4 4-7 15,-4 0-2-15,4 0 0 0,-7-1-10 0,4 1 0 16,-4-4 0-16,0-2 0 0,4 2 56 0,-4-2 7 15,0-1 1-15,0-9 0 0,0 0 0 0,0 0 0 16,0 0 0-16,-8-6 0 0,1 0 0 0,0-1 0 16,4-5 0-16,-4 2 0 0,3-2-52 0,1-1-12 15,-1 7 0-15,1-6 0 0,-4-1 0 0,7-3 0 16,-4 4 0-16,1 2 0 0,3-5 0 0,0 5 0 16,0 4 0-16,0-3 0 0,0 2 0 0,0-2 0 0,0 3 0 15,0-4 0-15,0 7 0 0,3-6 0 0,1-1 0 0,3 1 0 16,-7-1 0-16,0 1 11 15,3 0-11-15,1-1 10 0,-1 1-10 0,4-1 0 0,-3-2-12 0,3 2 12 16,0 4 0-16,0-3 0 0,-3 3 0 0,3-4 0 16,3 7-25-1,-3-6-1-15,4 2 0 0,-4 1 0 0,3 3 17 0,-2-3 9 0,2 2-10 0,1 1 10 16,-4-3-9-16,3 6 9 0,1 0-8 0,-4 0 8 16,4 6-28-16,-4-3 0 15,3 1 0-15,-3-1 0 0,4-3-167 0,-1 0-33 16</inkml:trace>
  <inkml:trace contextRef="#ctx0" brushRef="#br0" timeOffset="25914.864">8654 8092 781 0,'0'0'16'0,"0"0"4"0,-4 3 1 0,1 10 3 0,3-7-24 0,0 0 0 16,0 4 0-16,0-4 0 0,0 0 97 0,0-6 15 15,3 6 4-15,-3-6 0 0,4 7-27 0,3-4-5 0,0 0 0 0,0 0-1 16,3-3-15-16,1 0-4 0,0-3 0 0,3 0 0 16,0-3-24-16,-4-4-4 0,4-2-2 15,-3 5 0-15,0-2-14 0,-1-4-2 0,1 4-1 0,-1 0 0 16,1-4-9-16,0 1-8 0,3-1 9 0,-7 4-9 15,3-4 9-15,-3 4-9 0,0 2 8 0,-3-2-8 16,3 6 0-16,-3-3 8 0,-4 6-8 0,0-7 0 16,0 7 0-16,0 0 0 0,0 0 0 0,0 0 0 15,0 0-16-15,-4-3 5 0,0-3 1 0,-3 3 0 16,-3 3-2-16,3-3 0 0,-4 3 0 0,1-4 0 16,-1 4 12-16,0 0 0 0,4 0 0 0,-3 0-8 15,-1 0 8-15,1 0 0 0,-1 4 0 0,0-1 0 31,1 0-29-31,3 3-4 0,0 0-1 0,3 4 0 0,1 2 34 0,-1 4 0 0,1-3 0 16,3-1 0-16,-4 4 0 0,4 3 0 0,0-1 0 0,4 11 0 16,-1 5 0-16,1-9 0 0,-1 3 0 0,4-2 0 0,0-1 0 15,0 0 0-15,0 0 0 0,1-3 0 0,2-3 0 16,-3-4 0-16,-3-2 0 0,3-1 0 0,0 1 0 0,0-1 0 16,0 7 0-16,0-6 0 0,0 2 0 0,4-2 0 15,-1 9 0-15,-3-9 0 0,4 5 0 16,-1-5 0-16,-3-4 0 0,1 4 0 0,2-7-27 0,1 7 2 15,-1-7 0-15,1-3-719 0</inkml:trace>
  <inkml:trace contextRef="#ctx0" brushRef="#br0" timeOffset="36721.886">9938 7412 760 0,'-7'0'32'0,"0"-4"-32"16,0 4 66-16,7 0 7 0,-7 0 2 0,-1-3 0 16,5 3 5-16,-4-3 2 0,0 3 0 0,7 0 0 15,-7 0-19-15,7 0-4 0,0 0-1 0,0 0 0 16,0 0-14-16,-7-3-4 0,7 3 0 0,0 0 0 15,0 0-12-15,0 0-2 0,0 0-1 0,0 0 0 16,0 0-25-16,0 0 8 0,0 0-8 0,0 9 0 16,3 1 9-16,-3-4-9 0,4 13 10 0,-4-7-10 15,3 4 19-15,1 6-3 0,-4 0 0 0,3-6 0 16,-3 6 9-16,4 0 2 0,-4 0 0 0,0-7 0 16,-4 10-11-16,4-3-1 0,0 0-1 0,-3 3 0 15,-1 7 40-15,1-4 8 0,-4-6 2 0,3 9 0 16,-3-9-42-16,0 3-8 0,0-3-2 0,0-3 0 15,0 9 0-15,0-9-1 0,3 3 0 0,1-3 0 16,-4 0-11-16,3-4 12 0,1 1-12 0,3-3 12 16,-4-4-33-16,4 0-7 0,0-9 0 0,0 0-1 0,0 0 53 15,0 0 10-15,0 0 2 0,0 0 1 0,0 0-27 16,0 0-10-16,0 0 0 0,0 0 9 16,0 0-9-16,0 0 0 0,0 0 0 0,0 0 0 0,0 0 0 15,0 0 0-15,0 0 0 0,0 0 0 0,0 0 0 0,0 0 0 0,0 0 0 16,0 0 0-16,0 0 8 0,0 0-8 15,0 0 0-15,0 0 8 0,0 0-8 0,0 0 12 0,0-9-12 16,0 3 12-16,0-7-12 0,0 1 0 0,4 5 0 16,-4-5 8-16,0 2 4 0,3 1 0 15,1 0 0-15,-1-1 0 0,1 1-24 0,-1-1-4 0,1 4 0 0,-1-6-1 16,1 5 9-16,3 1 8 0,0 0-12 0,-3-1 12 16,3-2-10-16,0 3 10 0,-4-1-8 0,4 4 8 15,-3-3 0-15,3 3-8 0,0 0 8 0,0 0 0 16,-4 0 0-16,5-1-10 0,-5 4 10 0,1-3 0 15,3 3-8-15,-4 0 8 0,4 0 0 0,-3 0 0 16,3 0 0-16,-4 0-8 0,4 0 8 0,0 0 0 16,1 0-27-16,-1 0-1 0,-4 0-1 0,4 0 0 15,0 0 40-15,-3 3 8 0,3 1 1 0,-4-1 1 16,1 0-33-16,3 3-8 0,-4 3 0 0,1 1-1 16,-1 2 21-16,1 4 16 0,0 3-2 0,-1 0-1 15,-3 6-13-15,0-3-18 0,0 6 4 0,0 0 1 16,-3 0 13-16,-1-2 0 0,4 2 0 0,-4-6 0 15,1 0 9-15,-1 0 5 0,4-7 1 0,-3 1 0 16,3-3-15-16,0-1 8 0,0-6-8 0,0-6 0 16,0 0 8-16,0 0-8 0,0 0 0 0,7-3 0 15,0-6-10-15,0 6-8 0,0-10-2 0,0 1 0 16,4-1-115-16,-4 0-23 0,3 1-5 0</inkml:trace>
  <inkml:trace contextRef="#ctx0" brushRef="#br0" timeOffset="37781.713">10379 7942 892 0,'-4'9'25'0,"4"-6"6"15,4 6-31-15,-4-9 0 0,3 7 0 0,-3-7 0 16,0 3 83-16,0-3 10 0,0 0 3 0,0 0 0 16,0 0-27-16,0 0-5 0,0 0 0 0,0 0-1 0,0 0 11 0,0 0 2 15,0-3 1-15,-3-4 0 0,-1-2-13 0,4-3-4 0,-3 5 0 16,-1-2 0-16,1 3-25 0,-1-7-6 0,1 10-1 0,-5-7 0 31,5 7-37-31,-4-3-8 0,3 3-2 0,-3-3 0 0,7 6 40 0,0 0 8 0,-7 0 2 0,0 0 0 16,0 0-23-16,0 0-8 0,0 0 0 0,-4 3 0 15,4 0 0-15,0 0 8 0,0 0-8 0,0 0 0 16,4 0 0-16,-1 4 0 0,4-7 8 0,-7 6-8 16,7-6 0-16,0 0 0 0,0 0 0 0,-3 6 0 15,3-6 0-15,0 0 0 0,0 7 0 0,0-7 0 32,0 0-33-32,0 0 0 0,3 6 0 0,-3-6 0 0,0 0 47 0,4 3 10 0,3 3 1 0,-7-6 1 15,0 0-26-15,0 0 0 0,0 0-12 0,0 0 12 16,0 0-8-16,3 3 8 0,-3-3 0 0,0 0 0 15,0 0 0-15,7 4 0 0,-7-4 0 0,0 0 0 16,0 0 0-16,0 0 0 0,0 0 0 0,0 0 0 16,0 0-19-16,0 0 1 0,0 0 0 0,4 6 0 15,-4-6 31-15,7 3 7 0,-4-3 0 0,4 0 1 16,-7 0-33-16,8 0-8 0,-1-3 0 0,0-3-1 16,0 6 39-16,0 0 8 0,0-4 2 0,0 1 0 15,0 0-28-15,0 0 0 0,0 0 8 0,0 3-8 16,4 0-21-16,-4 0-7 0,0 0 0 0,0 0-1 15,0 0 47-15,0 3 10 0,0-3 1 0,0 3 1 16,0 0-30-16,-3-3 0 0,3 3 0 0,0 1 0 16,0-4 0-16,0 0 0 0,-4 0 0 0,4 0 0 15,-3 0 0-15,3 0 0 0,-3-4 0 0,-1-2 0 16,4 0 10-16,-3-4-10 0,-1 1 10 0,1-4-10 16,-4 7 9-16,3-6-9 0,-3-4 8 0,4 10-8 15,-4-7-26-15,0 4-10 0,0 3-3 0,3-7 0 0,-6 0 39 16,3 7 15-16,-4-10-1 0,1 4 0 0,-4 6-14 15,3-4-18-15,1 7 4 0,-4-3 1 0,0 6-3 0,-4 0-1 0,4 6 0 16,-4-3 0-16,4-3 26 0,-3 3 6 16,3-3 1-16,-4 0 0 0,0 0-32 0,4 7-5 0,-3-4-2 15,-1 0 0-15,4 3 23 0,0-3 0 0,0 4 0 0,0-1 0 16,0-6 0-16,0 9 0 0,0-6 0 16,3 7 0-16,1-7 0 0,-1 6-11 0,4 1 11 0,0-1-8 15,0-3 8-15,0 7 0 0,0 0-9 16,0-1 9-16,4-3 0 0,-4 10 0 0,3-3 0 15,1-3 0-15,-1 8 0 0,-3-5 0 0,4 3 0 0,-4 0 0 16,0 0 0-16,3-7 0 0,1 7 9 0,-1-3-9 16,1-4 10-16,3-2-2 0,0 2-8 0,-3-2 12 15,3-1-4-15,0-3 0 0,0 0-8 0,0 1 12 16,0-4 0-16,0 0-1 0,0 0 0 0,0 0 0 16,0-3-11-16,4 3 0 0,-4-3 0 0,3 0-11 15,1 0 11-15,0-3 0 0,-1 0 0 0,4 0-8 16,-3-3-40-16,-1-1-8 0,4-2-2 0</inkml:trace>
  <inkml:trace contextRef="#ctx0" brushRef="#br0" timeOffset="38231.91">10739 7869 1140 0,'0'0'24'0,"0"0"4"0,0 0-28 0,0 0 0 0,0 0 0 0,0 0 0 16,0 0 60-16,0 0 5 0,0 0 2 0,0 0 0 16,0 0-34-16,0 0-6 0,-4 4-2 0,4-4 0 15,0 6-25-15,0-6 0 0,0 6 0 0,4 3 0 16,-4 1 13-16,0-7-2 0,0 10-1 0,3-1 0 15,-3-2 3-15,4 8 1 0,3-5 0 0,-4 3 0 16,1 2 26-16,-1 1 4 0,4-3 2 0,-3 3 0 16,-1-4-4-16,4 4-1 0,-3-3 0 0,3-4 0 15,-3 1-1-15,3-7-1 0,-4 7 0 0,4-7 0 16,-3 0-30-16,3-3-9 0,3 1 0 0,1-1 0 16,-1-3 40-16,-2-3 0 0,2-1 1 0,1-5 0 15,-1 0-20-15,1-7-4 0,-1 0-1 0,1-3 0 16,3-2-7-16,-3-1-1 0,3 0-8 0,-4 0 12 15,-2-3-12-15,-1 9 0 0,0-3 0 0,0 0 0 16,-4 4 0-16,-3-1 0 0,4 3 0 0,-4 1 0 16,0-1-20-16,0 4-8 0,0-1 0 0,0-2-1 15,-4 6-56-15,1-1-11 0,-1-2-3 0,1 6 0 16,3-7-85-16,-4 7-16 0</inkml:trace>
  <inkml:trace contextRef="#ctx0" brushRef="#br0" timeOffset="38762.464">11257 7807 1337 0,'-7'12'28'0,"7"-12"6"0,-3 10-34 0,3-4 0 0,-4 3 0 0,1-6 0 16,-1 10 58-16,0-4 5 0,1 1 1 0,3-1 0 15,-4-3 0-15,8 7 0 0,-4 0 0 0,3-4 0 16,1 4-26-16,-4-1-5 0,4 1-1 0,-1 2 0 16,1-2-11-16,3-7-2 0,-4 10-1 0,4-4 0 15,-3-5-4-15,-1 2-1 0,1-6 0 0,-1 10 0 16,1-7-5-16,-1 0 0 0,1-3-8 0,-4-3 12 15,0 0-12-15,0 0 11 0,0 0-11 0,0 0 10 16,0 0-10-16,0 0 10 0,0 0-10 0,0 0 10 16,0 0-10-16,0 0 0 0,0 0 0 0,0 0 8 15,0 0-8-15,0 0 0 0,0 0 0 0,0 0 0 16,0 0 16-16,0 0-1 0,0 0-1 0,0 0 0 16,-4-9 14-16,1 0 4 0,3-1 0 0,-4-2 0 15,4-4-10-15,0 3-2 0,0-5 0 0,-3 5 0 16,3-3-12-16,0-2-8 0,-4 2 10 0,4-3-10 0,0 6 0 15,0-2 0-15,0-4 0 0,4 6 0 16,-4 1-16-16,0-1 0 0,0 1 0 0,0-1 0 0,3 4-3 16,1 3 0-16,-1-1 0 0,4-2 0 0,-3 9 0 15,-1 0 0-15,5 0 0 0,-8 0 0 0,3 0 0 0,4 0 0 16,0 0 0-16,-3 0 0 0,6 0 4 0,-3 6 1 0,7-3 0 16,-7 4 0-16,4-1-24 15,0 0-5-15,-4 0-1 0,3 4 0 16,-3-7-28-16,4 6-5 0,0-2-2 0</inkml:trace>
  <inkml:trace contextRef="#ctx0" brushRef="#br0" timeOffset="39431.791">11737 7963 1337 0,'-11'0'28'0,"4"0"6"0,0 4-34 16,7-4 0-16,0 0 0 0,-7-4 0 0,7 4 58 0,0 0 5 0,-7 0 1 15,7 0 0-15,-3-3 0 0,3 3 0 0,-7 0 0 0,7 0 0 16,0 0 0-16,0 0 0 0,0 0 0 0,0 0 0 16,0 0-52-16,0 0-12 0,0 0 0 0,0 0 0 15,0 0-16-15,0 0-5 16,0 0-2-16,3 3 0 0,1 4 37 0,-1-4 7 0,4 3 2 0,-3 0 0 16,3-2-23-16,3-4 0 0,-3 0 0 0,0 6 0 15,1-6 0 1,-1 0 0-16,3 0 0 0,-3-6 0 0,0 6 0 0,4-4 0 0,-4 1 0 0,0 0 0 15,0-3 0-15,-3 3 0 0,-1-4 0 16,-3 4 0-16,4-3 0 0,-4 0 0 0,3 0 0 0,-3-1 0 16,0 1 0-16,0 0 0 0,-3-1 0 0,-1-2 0 15,1 9 0-15,-1-6 0 0,-3-1 0 0,3 4 0 16,-3-6 0-16,0 3 0 0,4-4 0 16,-4 4 0-16,0-7 29 0,0 10 2 0,-4-6 0 0,0 9 0 15,1-6-20-15,-4 3-11 0,3-1 12 0,1 4-12 16,-1-3 8-16,0 3-8 0,1-6 0 0,-1 6 0 15,4 6 13-15,-3-3-4 0,3 4-1 0,-1-1 0 16,1 6 8-16,-3 1 0 0,3 0 1 0,0-1 0 16,0 4-33-16,3-1-8 0,4 4 0 0,0 0-1 15,0 3 25-15,0 0 0 0,0 0 0 0,0 0 0 16,4 0 0-16,-1-3 0 0,1 3 0 0,3 0 0 16,0-7 0-16,-4 1 0 0,4-4 0 0,0 1 0 15,1-7 0-15,-1 7 0 0,0-4 0 0,0-3 8 16,3 1 10-16,-3-7 2 0,4 9 1 0,3-9 0 15,0 3-30-15,0-3-7 0,4-3 0 0,0 0-1 16,-4-3-127-16,3-1-24 0</inkml:trace>
  <inkml:trace contextRef="#ctx0" brushRef="#br0" timeOffset="39784.769">11987 7901 1356 0,'-3'6'57'0,"-1"-6"-45"15,1 9 49-15,3 1 11 0,-4-4 1 0,4 0 1 16,4 4-20-16,-1-4-4 0,1 3-1 0,-1 4 0 16,1-4-39-16,-1 4-10 0,5-4 0 0,-1 4 0 15,-4-1 30-15,4-2 4 0,0 6 1 0,0-4 0 16,0 1-27-16,0-1-8 0,0-2 0 0,0 2 0 15,1 1 8-15,-1-4-8 0,0-6 0 0,-4 10 0 16,4-7 27-16,-3-3-2 0,-4-3 0 0,0 0 0 16,0 0-25-16,0 0 0 0,7 0 0 0,-4-3 0 15,4 0 52-15,0-3 6 0,-3-7 1 0,3 4 0 16,0-7-43-16,-3-3-16 0,3 4 11 0,-4-7-11 16,4 0 0-16,0 6 0 0,-3-3 0 0,3-3 0 15,-4 6 0-15,1-5 0 0,3 8-11 0,-3-3 11 16,-4 4-55-16,3-4-3 0,1 4-1 0,-4-1 0 15,0 0-156-15,0 1-31 0</inkml:trace>
  <inkml:trace contextRef="#ctx0" brushRef="#br0" timeOffset="40088.747">12333 7923 1102 0,'4'6'46'0,"-1"3"-37"16,1 1 87-16,-1-4 18 0,1 7 3 0,-1-1 1 16,1-2-10-16,3 2-1 0,-4 4-1 0,1-1 0 15,3 1-36-15,0-3-7 0,-3 2-2 0,3 1 0 16,0-3-28-16,0-1-5 0,0 1-2 0,3-4 0 15,-3 4-15-15,0-7-3 0,4 3-8 0,-4-2 12 16,4-4-12-16,-1 6 0 0,-3-6 0 0,4 4 0 16,0-1 12-16,-4-3 0 0,0 0 0 0,3 0 0 15,-3-3-34-15,0 0-7 0,-3 0-2 0</inkml:trace>
  <inkml:trace contextRef="#ctx0" brushRef="#br0" timeOffset="40402.823">12280 8308 1078 0,'0'0'22'0,"0"-6"6"0,4 0-28 0,-1-7 0 0,1 1 0 15,-1 6 0-15,1-7 64 0,3-3 8 0,0 4 0 0,0-4 1 16,4 4-12-16,-4-7-2 0,3 3-1 0,1-3 0 16,-4 0 6-16,3 1 0 0,1 2 1 0,0 0 0 15,-1-3-14-15,1 1-3 0,-1 5-1 0,1-3 0 16,0-2-24-16,-1 8-5 0,-3-2-1 0,4-1 0 16,-1 7-17-16,1-4 0 0,-4 1 0 0,4 0 0 15,-1 2 0-15,-3 1 0 0,0 0 0 0,4-4 0 16,-4 4 0-16,0 3 0 0,0-3 0 0</inkml:trace>
  <inkml:trace contextRef="#ctx0" brushRef="#br0" timeOffset="41398.365">13346 7869 1212 0,'0'0'25'0,"0"0"6"15,-4 7-31-15,4 2 0 0,-3 0 0 0,3 1 0 16,0-1 95-16,-4 1 13 0,4 2 2 0,0-5 1 15,-4 11-51-15,4-5-11 0,0 3-1 0,0-4-1 0,0 4-35 16,0-1-12-16,0 1 0 0,0-3 9 16,0-1 22-16,0-2 4 0,4-1 1 0,-4 0 0 15,0 1-23-15,0-10-4 0,0 6-1 0,0-6 0 16,0 0 12-16,0 0 3 0,0 0 0 0,0 0 0 0,0 0 13 0,0 0 4 0,7-6 0 0,-3 0 0 16,-1-4-23-16,1 7-4 0,-1-9-1 15,1 2 0-15,-1-2-12 0,1-1 9 0,-1 0-9 0,1 1 8 31,3-1-8-31,-4 1 0 0,4 2 0 0,-3-2 0 0,0 2 0 0,3 1 0 16,-4-3 0-16,1 5 0 0,-1 1 0 0,1 0 0 0,-1-1 0 0,1-2 0 16,-4 9 0-16,0 0 0 0,0 0 0 0,7 0 0 15,-4 0 0-15,4 0 0 0,0 0-9 0,-3 6 9 16,3 1 0-16,-3-1 0 0,3 3 0 0,0-2 0 16,0 5 0-16,-4-3 0 0,4 1 0 15,0 2 0-15,-3-2 0 0,3-4 11 0,0 7-2 0,0-4 0 16,-3 0-9-16,3-5-14 0,-4 5 3 0,-3-9 1 15,0 0 10-15,0 0 9 0,0 0-1 0,0 0-8 16,0 0 0-16,0 0 0 0,0 0 0 0,0 0 0 16,0 0 9-16,0 0-9 0,0 0 0 0,0 0 9 15,0 0-9-15,4-9 0 0,-1 5 0 0,-3-2 0 16,4 0 0-16,-4 0-17 0,0-1 4 0,3 1 1 16,1 0-32-16,-1 0-7 0,1-1-1 0,-1 1 0 15,4 0 52-15,-3-1 24 0,3 4-3 0,-3-3 0 16,3 3-21-16,-4 3 0 0,-3 0 0 0,7-3 0 15,-7 3-9-15,7 0 9 0,-7 0-10 0,7 3 10 16,-3 0 0-16,3 3 0 0,0 4 0 0,-4-1 0 16,1 1 0-16,0 2 0 0,-1 1 8 0,-3-1-8 15,4 4 11-15,-1-4-11 0,1 4 10 0,-4-3-10 0,3 5 10 16,1-5-10-16,-4 3 10 0,3-4-10 0,1-2 12 0,-1-1-4 16,4 0-8-16,-3-5 12 0,3-1-12 0,0 3 0 15,-4-3 8-15,5-3-8 0,-1 0-9 0,3-3-5 16,1-3-1-16</inkml:trace>
  <inkml:trace contextRef="#ctx0" brushRef="#br0" timeOffset="41874.75">14044 7894 1580 0,'0'0'67'0,"0"0"-54"16,-3 0 40-16,3 0 8 0,-7 0 2 0,-1 0 0 15,1 0 1-15,0 0 0 0,0 0 0 0,0 0 0 16,-3 7-51-16,3-1-13 0,-4 0 0 0,4 4 0 16,-4-4 0-16,4 7 0 0,0-1 0 0,0 1 0 15,4-1 0-15,-4 4 0 0,3 0 0 0,1-1 0 16,-1 1 0-16,4 0 0 0,-3-4 0 0,3 1 0 15,3-1 0-15,1-2 0 0,3 2 0 0,-4-6 0 16,4 1 43-16,0-1 3 0,0 0 1 0,0-6 0 16,4 6-25-16,0-2-5 0,3-4-1 0,0-4 0 15,0-2-16-15,0 3 0 0,0-6 0 0,-3 2 0 0,3-2 0 16,0 0 0-16,-4-1 0 0,1-2 0 16,0 2 0-16,-4 1 0 0,0-1 0 0,-4 1 0 0,1 0 0 0,-1-1 0 15,-3 1 0-15,4 3 0 16,-4-4 23-16,-4 4-3 0,4 0 0 0,-3-4 0 0,-4 4-32 0,0 3-6 0,0-4-2 15,-4-2 0-15,0 9 20 0,4-3 0 0,-3-6 0 16,-1 9 0-16,1 0 0 0,-1 0 0 0,-3 0 0 16,3 0 0-16,1 9 0 0,3-6 8 0,0 3-8 0,3 1 12 15,-3 2-12-15,4 0-13 0,-1 4 2 16,1 0 1-16,-1-1-41 0,4-3-8 16,0 4-1-16,0 0-1 0,4-4-105 15,3-3-21-15</inkml:trace>
  <inkml:trace contextRef="#ctx0" brushRef="#br0" timeOffset="42323.487">14323 8045 1512 0,'0'0'64'16,"0"0"-52"-1,0 0 56-15,0 0 12 0,0 0 1 0,0 0 1 16,0 0 17-16,0 0 3 0,0 0 1 0,0 0 0 16,-7 3-64-16,3 10-13 0,1-1-2 0,-1-2-1 15,4 2-23-15,-3 4 8 0,3 0-8 0,0-4 0 0,-4 1 0 0,4-4 8 0,0 4-8 0,0-4 0 16,0-9 8-16,0 0-8 0,0 0 8 0,0 0-8 16,0 0 0-16,0 0 0 0,4-6-10 0,-1 3 10 15,1-4 30-15,-1-5 13 16,1-4 2-16,-4 0 1 0,3-2-30 0,-3 2-5 15,4-3-2-15,-4-3 0 0,0 10 0 16,0-4 0-16,0-3 0 0,0 7 0 0,0 2-9 0,0-2 0 0,3 5 0 16,-3-2 0-16,0 0 0 0,0 9-11 0,0 0 3 15,0 0 0-15,0 0 8 0,0 0-8 0,0 0 8 0,0 0-8 16,7 0 8-16,0 6-10 16,0-3 10-16,1 0-10 0,2 10 22 0,-3-4 4 0,4 4 0 15,-4-1 1-15,3 7-17 0,1-3 0 0,0 6 0 0,-1 0 0 16,1-7 0-16,-4 7 0 0,3-9 0 0,1 9 0 15,-4-10 0-15,4 1 0 0,-4-1 0 0,0 1 0 16,0-7-48-16,0 3-12 0,0-2-4 0,0-7 0 16,0 6 0-16,-3-6 0 0,-4 0 0 0</inkml:trace>
  <inkml:trace contextRef="#ctx0" brushRef="#br0" timeOffset="43241.384">15448 8011 1579 0,'-3'-10'32'0,"-1"7"10"0,1-6-34 0,-1 5-8 0,1-2 0 0,-5 0 0 15,1-4 53-15,0 1 9 0,0 6 2 0,0-6 0 16,-3 5-17-16,3-2-3 0,-4 0-1 0,-3 3 0 16,3 0-24-16,1-1-5 0,-1-5-1 0,1 9 0 15,-1 0 11-15,-3 0 3 0,3 6 0 0,-3-3 0 16,0 1-3-16,3 2-1 0,-3-3 0 0,4 6 0 16,-1-5-15-16,1 5-8 0,-1 0 8 0,0-2-8 15,4 2 0-15,0 0 0 0,0-5 0 0,0 5 0 16,4 0 0-16,-1 1 0 0,1 2 0 0,-1-5 0 15,1 5 0-15,3 1 0 0,-4-7 0 0,4 7 0 16,4-4 0-16,-1 3 0 0,1 1 0 0,3 0 0 16,0-4-40-16,3 7-2 0,1-7-1 0,3 4 0 15,0-4 61-15,0-3 12 0,4 4 2 0,0-4 1 16,3 0-45-16,-4 0-10 0,1 1-2 0,3-7 0 16,0 6-27-16,-3-3-5 0,3-6-2 0</inkml:trace>
  <inkml:trace contextRef="#ctx0" brushRef="#br0" timeOffset="43734.982">15748 8073 1972 0,'-7'-3'41'0,"-4"0"9"0,4 3-40 0,0-6-10 0,0 3 0 0,0-1 0 15,0-2 55-15,0 3 9 0,0-6 1 0,-4 5 1 16,4 1-48-16,0 0-10 0,0 0-8 0,0 0 12 16,0 3-12-16,0 3 0 0,0-3-12 0,3 6 12 15,-3 1-17-15,4 2 4 0,-1 4 1 0,1-1 0 16,-1 1 3-16,1 5 1 0,3-2 0 0,-4-3 0 16,4 5 8-16,-3-2 0 0,3-3 0 0,0-4-8 15,3 1-9-15,-3-4-2 0,4 0 0 0,-1-3 0 16,-3-3 43-16,4 3 8 0,-1 0 1 0,4 1 1 15,4-8-4-15,0 4-1 0,-4-6 0 0,3 0 0 16,4 0-8-16,-3-4-1 0,3-2-1 0,-3-1 0 16,3 1-30-16,-4-1-5 0,1-3-2 0,-1 1 0 15,1 2 18-15,-4 1 0 0,0 5 0 0,0-2 0 16,-3 0 0-16,-1-1 0 0,1 4 0 0,-1 0 0 16,-3 6 0-16,0 0 0 0,0 0 0 0,0 0 0 15,0 0-9-15,0 0 9 0,0 0-13 0,0 0 5 16,0 0-5-16,-3 6-1 0,3 0 0 0,-4 7 0 15,1 2 14-15,-1 1 0 0,1 0 12 0,-1-1-12 0,4 1 12 16,0 0-12-16,-3-1 12 0,3-2-12 0,0 3 13 16,3-7-4-16,-3 0-1 0,4 4 0 0,-4-7 2 0,3 4 0 15,4-4 0-15,-3 0 0 0,-1-3-10 16,4 1 12-16,0-4-12 0,1 0 12 16,-1 0-29-16,3-4-6 0,-3 1-1 0</inkml:trace>
  <inkml:trace contextRef="#ctx0" brushRef="#br0" timeOffset="44199.739">16203 7866 1349 0,'-7'-6'56'0,"0"6"-44"15,0 0 57-15,0 0 12 0,-4 0 3 0,1 6 0 16,3-6-35-16,-4 3-6 0,0 1-2 0,-3 2 0 16,4-3 18-16,-4 3 3 0,3 0 1 0,1 7 0 15,-1-4-50-15,0 1-13 0,1 2 0 0,-1 1 0 16,4-1 43-16,0 1 3 0,0 0 1 0,3-1 0 16,1 1-32-16,-1-1-7 0,4-2 0 0,0 2-8 15,0-2 8-15,4-4-8 0,-4 3 0 0,3-6 0 16,1 4 8-16,0-7-8 0,-1 0 12 0,4 6-12 15,-3-3 0-15,3 0 0 0,0-3 0 0,0 0-12 16,0 0 12-16,3 6 0 0,-2-6 0 0,-1 0 0 0,0 0 0 0,0 0 12 16,0-6-3-16,0 6 0 0,-4 6-9 0,4-2-12 15,-3-1 2-15,3 3 1 0,-7-6 9 0,3 3 12 0,1 3-2 16,-4-6-1-16,4 7-9 16,-1-1-12-16,1 0 2 0,-1 4 1 0,-3-4 9 0,4 3 11 15,-4-2-3-15,0 2 0 0,0-3-8 16,0 10 0-16,0-4 0 0,0 1 0 0,-4 0 10 0,1-4-10 15,-1 4 12-15,-3-1-12 0,3-6 12 0,-3 7-4 0,0-4 0 16,-3 1-8-16,3-1-17 16,-4-3-11-16,1 1-1 0,-1-1-1 0,0-6-167 0,-3 0-34 15</inkml:trace>
  <inkml:trace contextRef="#ctx0" brushRef="#br0" timeOffset="44626.732">16418 7142 1652 0,'-7'19'34'0,"4"-13"9"0,-1 3-35 0,1 4-8 0,-1-1 0 0,1 4 0 15,3 0 24-15,-4 3 4 0,4-1 0 0,0 4 0 16,0 0 30-16,4 3 6 0,-1 1 2 0,1 5 0 16,-1 3-19-16,1 4-4 0,-1 0-1 0,1 9 0 15,3 0-24-15,-4-3-5 0,4 3-1 0,0 0 0 16,-3-7-1-16,-1 4-1 0,1-6 0 0,-4 9 0 15,0-6-10-15,-4 0 12 0,4 6-12 16,-3-16 12-16,-1 3-4 0,1-5 0 0,3-4 0 0,-4 3 0 16,1-6-8-16,-1-3 0 0,1 6 0 15,-1-3 0-15,1-10 0 0,-1 1 0 0,4-4 0 0,-3-6 0 16,3-3-46-16,0 0-14 16,0 0-4-16,3-6 0 0,-3-6-102 0,0-1-21 15,4 4-4-15</inkml:trace>
  <inkml:trace contextRef="#ctx0" brushRef="#br0" timeOffset="44874.987">16281 7860 1690 0,'-11'0'35'0,"4"-3"9"0,7 3-36 15,0 0-8-15,0 0 0 0,0 0 0 16,0 0 70-16,0 0 12 0,0 0 2 0,0 0 1 0,0 0-25 0,0 0-6 0,0 0-1 0,0 0 0 15,0 0-23-15,0 0-5 0,7 0-1 16,0 0 0-16,4 0-5 0,-1 0-2 0,1 0 0 0,0 0 0 16,6-3-17-16,1 3 0 0,-1-7 8 0,5 7-8 15,-1 0 0-15,0 0 0 0,0 0 0 0,-3 0 0 16,3-3-8-16,-3 0 8 0,-1-3-13 16,4 0 5-1,-3 3-85-15,0-4-17 0,3 1-3 0</inkml:trace>
  <inkml:trace contextRef="#ctx0" brushRef="#br0" timeOffset="45325.796">16849 7866 1576 0,'0'0'32'0,"-11"0"9"0,4 3-33 0,0-3-8 0,0 4 0 0,-4-4 0 16,1 3 98-16,-1 0 18 0,1 0 3 0,-1-3 1 15,-3 3-68-15,3 0-12 0,-3 0-4 0,4 0 0 16,-1 4-36-16,0-1 0 0,4-6 0 0,-3 13 0 16,-1-4 0-16,4 4-10 0,4-1 10 0,-4 4-10 15,3-1 10-15,1 1 0 0,-1 6 0 0,0 0 0 16,4-3 0-16,0 0 0 0,4 3 8 0,-4-10-8 16,0 1 9-16,4-4-9 0,-4 0 12 0,3 1-12 15,4-4 21-15,-3 0-2 0,3-2-1 0,0-1 0 16,0-3 6-16,3 0 2 0,-3 0 0 0,0-3 0 15,4-7-26-15,0 1-9 0,-4-4 0 0,3 1 0 16,1-1 37-16,-4 1 8 0,0-4 2 0,-3 0 0 0,3 1-26 16,-4-1-12-16,4-3 10 0,-3 3-10 0,-4-2 0 15,0 2 0-15,0-3 0 0,-4 7-10 0,1-1 10 16,-1 4 0-16,1-4 0 0,-1 0 0 16,1 7 0-16,-1-3 0 0,-3 3 0 0,3-1 0 0,4 7-9 0,-7-6 0 0,7 6 0 15,0 0 0-15,-7 6-11 0,0 1-3 0,4-1 0 16,-1 0 0-16,-3 3 10 0,4 4 1 15,-1 3 1-15,1-4 0 0,-1 4 11 0,0 0-8 0,4-1 8 0,0 1-8 16,0-7-13-16,4 1-3 0,0-4 0 16,-1 0 0-16,8-3-137 0,-4-3-28 15,7 4-6-15</inkml:trace>
  <inkml:trace contextRef="#ctx0" brushRef="#br0" timeOffset="45701.404">17000 7942 2101 0,'-7'12'60'0,"0"1"12"0,4-1-57 0,-1 4-15 0,1 3 0 0,-1-4 0 16,1 1 39-16,3 0 5 0,0-1 0 0,0 1 1 16,0 0 2-16,3-4 0 0,-3-2 0 0,0 2 0 15,4 1-31-15,-4-4-7 0,3 1-1 0,-3-7 0 0,0-3-8 0,0 0 0 16,0 0 9-16,0 0-9 15,0 0 9-15,0 0-9 0,0 0 12 0,0 0-12 16,4-3 0-16,-4-4 0 0,3 1 0 0,-3-3 0 0,4-4 0 0,-4 1-20 16,3 2 2-16,1-2 1 15,-4-4-24-15,0 3-5 0,0 4-1 0,0-4 0 0,0 1 63 0,-4-4 12 16,1-3 2-16,-1 7 1 0,4-4-31 16,-3 4 0-16,3-1 0 0,-4 1 0 0,4 2 12 0,0 1-4 0,0-7-8 15,0 13 12-15,4-7-4 0,-4 1-8 0,0 3 11 16,3 0-11-16,-3-1 0 0,4 1 0 0,-4 0 0 0,7-1 0 15,-4 4 0-15,4 0 0 0,0-3-8 16,1 3 8-16,2 0-27 0,1-4 1 16,3 4 0-16,0 3 0 0,0-6-30 15,0 6-5-15,0-3-2 0</inkml:trace>
  <inkml:trace contextRef="#ctx0" brushRef="#br0" timeOffset="45927.779">17286 8189 1512 0,'0'16'32'0,"-3"-4"6"0,-1 1-30 0,1 3-8 0,-1-4 0 0,0 1 0 15,1 6 80-15,-1-7 14 0,-3 4 3 0,4-4 1 0,-1 7-49 16,-3-6-9-16,4-1-3 0,-1 1 0 15,4-1-23-15,-3 1-5 0,-1-1-1 0,4-2 0 0,-3-7-18 16,3 10-4-16,0-10-1 0</inkml:trace>
  <inkml:trace contextRef="#ctx0" brushRef="#br0" timeOffset="46631.69">18239 7741 1424 0,'0'0'29'0,"0"0"8"0,0 0-29 16,0 0-8-16,0 0 0 0,0 0 0 0,0 0 46 0,0 0 8 0,0 0 2 16,0 0 0-1,-4 6-6-15,1 0-1 0,3 4 0 0,0-1 0 0,3 4 12 0,1-1 3 0,-1 1 0 0,4 3 0 16,0-1-52-16,-3 4-12 0,3-3 0 0,0 2 0 15,0 4 34-15,0 4 4 0,0 2 1 0,-3 3 0 16,3-3-11-16,-4 4-3 0,1 2 0 0,-1-9 0 16,-3-3-25-16,4 6 0 0,-4-2 0 0,0 2 0 15,0-3 13-15,-4-3 1 0,4 3 0 0,-7 9 0 16,4 1 14-16,-4-10 4 0,3 3 0 0,-3-9 0 16,3 3-12-16,-3 0-1 0,0 0-1 0,0-6 0 15,0 5-18-15,4-8 0 0,-4 0 0 0,0 9 0 16,0-10 0-16,3 1 0 0,-3-1 0 0,0-2 0 15,0-4 0-15,3-3 0 0,-3 0 0 0,0-3 0 16,0 0 0-16,0-3 0 0,0-3 0 0,0-7 0 16,-4 1 0-16,4-4 0 0,0-3 0 0,-3-6 0 15,-1 3 0-15,4 3 0 0,-3-9 0 0,2 3-12 16,-2 0-16-16,-1 0-2 0,1 0-1 0,-4 0 0 16,3-4-19-16,0 4-4 0,-3-3-1 0,4 0 0 15,-4 3-37-15,7-3-8 0,-4-1-2 0</inkml:trace>
  <inkml:trace contextRef="#ctx0" brushRef="#br0" timeOffset="46829.835">18094 7412 1594 0,'0'0'45'0,"0"0"10"0,0 0-44 0,0 0-11 0,0 0 0 0,0 0 0 16,7 0-26-16,0 0-7 0,4 0-2 0</inkml:trace>
  <inkml:trace contextRef="#ctx0" brushRef="#br0" timeOffset="47266.079">18471 7832 1431 0,'0'0'29'0,"0"0"9"16,0 0-30-16,0 0-8 0,0 0 0 0,0 9 0 15,0-9 53-15,4 6 10 0,-1 1 1 0,1-1 1 16,0-6 10-16,3 9 1 0,0-5 1 0,-4 2 0 15,4-3-33-15,4 0-6 0,-4 0-2 0,3 0 0 16,1-3-19-16,0-3-4 0,-1 0-1 0,1 0 0 16,-1 0-3-16,1-3-1 0,0-1 0 0,-4-2 0 15,3-4-8-15,-3 1-14 0,-3-1 3 0,-1 4 1 0,1-4 10 0,-1 1 0 16,-3-1 0-16,0 1 0 16,0 2 0-16,0-2 0 0,-3 2 0 0,-1-2-8 0,-3 2 8 15,0 4 0-15,4-3 8 0,-8 2-8 0,4 4 16 0,-4 0 0 16,1 3-1-16,-1-6 0 0,1 12 1 0,-4-3 1 15,3 4 0-15,-3-1 0 0,0 6-17 16,3 1-9-16,-3 9 1 0,0-3 0 0,3-1 8 0,1 4-10 16,-1 7 10-16,4-1-10 0,0-3 10 0,0 0 0 0,0 0 0 0,3-3 0 15,4 3 0-15,0-3 0 16,4-3 0-16,0-3 0 0,3 2 0 0,3-5 0 0,1 0 0 0,-1-1 0 16,8-3 0-16,0 1 0 0,3-4 0 0,0-3 0 15,0 0-16-15,0-6-8 16,4 0-2-16</inkml:trace>
  <inkml:trace contextRef="#ctx0" brushRef="#br0" timeOffset="47761.443">19290 7365 931 0,'0'0'39'0,"0"0"-31"15,-4 12 84-15,4-6 18 0,-3 1 3 0,3 5 1 16,-4-2-13-16,4-1-2 0,0 4-1 0,-3-1 0 16,3 1 6-16,0 9 2 15,3-7 0-15,-3 7 0 0,4 0-34 0,-1 3-8 0,-3 3 0 0,4 1-1 16,-1-4-29-16,-3 0-6 0,4 6 0 0,-4-9-1 15,0 0-14-15,0-3-2 0,0 9-1 0,0-9 0 16,-4 9-2-16,4-3 0 0,-3 0 0 0,-1 7 0 16,4-4-8-16,0-6 0 0,-3 3 0 0,3-6 0 15,0 0 0-15,0-7 0 0,0 10 0 0,0-9 0 16,0-4 0-16,0 0 0 0,0 1 0 0,0-10 0 16,0 0-46-16,0 0-14 0,0 0-4 0,0 0 0 15,0 0-153-15,7-3-31 0</inkml:trace>
  <inkml:trace contextRef="#ctx0" brushRef="#br0" timeOffset="48176.571">19399 7797 558 0,'0'0'24'0,"0"0"-24"16,0 0 132-16,0 0 23 0,0 0 4 0,0 0 1 16,-3 10-53-16,-1-4-11 0,4 0-1 0,-3 4-1 15,-1-4 17-15,4 0 3 0,-3 0 1 0,-1 4 0 16,4-1-45-16,0-2-9 0,0 2-1 0,4 3-1 16,-1 1-33-16,4-4-6 0,0 4-2 0,0 0 0 15,0 5-6-15,0-5-2 0,4 3 0 0,-4-4 0 16,4 4-10-16,-1-1 0 0,1 1 9 0,-4-6-9 15,3-1 9-15,-3-3-9 0,4 1 12 0,-4-4-12 16,0 6 18-16,0-6-3 0,0-3-1 0,0 6 0 16,0-6 16-16,0-6 3 0,-3 6 1 0,3-6 0 15,-3 0-2-15,3-4 0 0,-4 1 0 0,1-7 0 16,-1 4-16-16,1-7-4 0,-1 0-1 0,1-3 0 16,-1 0-11-16,1-3 0 0,-1 3 0 0,-3 0 0 15,4 3 0-15,-4 0-17 0,0 1 2 0,0 2 1 16,0 0-24-16,0 1-5 0,0-1-1 0,0 10 0 15,0-4-12-15,3 1-4 0,-3 3 0 0,0 6 0 16,0 0-124-16,0 0-24 0,0 0-6 0</inkml:trace>
  <inkml:trace contextRef="#ctx0" brushRef="#br0" timeOffset="48571.338">19833 7794 1496 0,'-3'6'42'0,"-4"7"10"0,3-7-41 0,-3 4-11 0,3-4 0 0,-3 6 0 16,4 1 45-16,-1 0 7 0,-3-4 2 0,4 3 0 15,-1 1-2-15,1 3-1 0,3-4 0 0,0 4 0 16,0-4-18-16,0 1-3 0,0 0-1 0,0-1 0 15,0 1-1-15,0-4 0 0,0-3 0 0,0 1 0 16,0-7 10-16,3 6 2 0,1-3 0 0,-4-3 0 16,3 3-233-16,4-3-47 0</inkml:trace>
  <inkml:trace contextRef="#ctx0" brushRef="#br0" timeOffset="48750.723">19752 7437 1576 0,'-14'6'32'0,"14"-6"9"0,-4 6-33 0,1 0-8 16,-1 4 0-16,1-4 0 0,3 4 18 0,0-1 2 0,0-3 0 0,0 4 0 16,0-10-11-16,0 0-1 0,7 0-8 0</inkml:trace>
  <inkml:trace contextRef="#ctx0" brushRef="#br0" timeOffset="49634.227">20528 7854 1311 0,'0'0'55'0,"0"0"-44"15,-7-7 74-15,7 7 15 0,0 0 4 0,-3 0 0 16,-5-3-14-16,8 3-2 0,-7-3-1 0,0 3 0 16,-3 0-30-16,3 3-5 0,-4 0-2 0,4-3 0 15,-3 0-22-15,-1 7-4 0,4-4 0 0,-4 0-1 16,1 3-12-16,-1 1-3 0,4-1 0 0,-3 0 0 16,2 3-8-16,-2 4 0 0,3 0 0 0,-4 2 0 15,4 1 0-15,-3 3 10 0,3-4 1 0,-1 1 0 16,1 3-11-16,0-7 0 0,4-2 0 0,3-4 8 15,0-6-21-15,0 6-5 0,0-6-1 0,7 4 0 16,0-1 19-16,4-6 0 0,-1 3 0 0,1-10 0 16,3 10 0-16,3-6 11 0,1-4-2 0,3 1 0 15,-3-3-9-15,0-4 0 0,3-3 9 0,0-3-9 16,-4 3 8-16,1-3-8 0,3 0 10 0,-7-3-10 16,4 0 11-16,-4 3-11 0,-3-9 12 0,3 9-12 15,-4-3 10-15,1-3-10 0,-4-1 8 0,4 4-8 0,-8 3 11 16,1-3-3-16,-4 6-8 0,0-2 12 15,-4-1-12-15,1 3 8 0,-1 0-8 0,-3 0 0 0,0-3 0 0,0 10 0 0,0-4-13 16,-4 3 4 0,4 1-11-16,-3 2-1 0,-1-2-1 0,1 2 0 0,-1 1 10 0,0 6 3 15,4-6 0-15,-3 9 0 0,3 0 9 0,3 0 0 0,4 0-9 0,-7 0 9 16,4 6-14-16,-5 0 2 0,8 3 0 16,-3 4 0-16,-4 0 3 0,7-1 1 0,-4 7 0 0,4-3 0 15,-3 6 8-15,3 3 0 0,0 0 0 16,3 3 0-16,-3 3 0 0,0 4 0 0,4-1 0 0,-1 7 0 15,1-3 0-15,-4-1 0 0,0 1 0 0,3 6 8 16,-3-7 4-16,0-5 0 0,0-4 1 0,0 7 0 16,-3-4 3-16,-1-3 0 0,4 7 0 0,-3-10 0 15,3-3-8-15,0 9-8 0,0-6 11 0,0-3-11 16,0-6 8-16,3-4-8 0,1 1 0 0,-1-7 0 16,1-3-9-16,3 0-9 0,0 1-2 0,4-4 0 15,-1-4-144-15,4 1-30 0</inkml:trace>
  <inkml:trace contextRef="#ctx0" brushRef="#br0" timeOffset="50167.316">20920 7832 1105 0,'0'0'24'0,"0"0"4"0,0 0 2 0,0 0 2 0,0 0-32 0,0 0 0 0,0 0 0 0,-4 9 0 16,1-3 74-16,-1 4 8 0,1-7 2 0,-4 10 0 15,3-7 19-15,-3 0 4 0,0 0 1 0,0-3 0 16,0 7-36-16,0-7-6 0,-4 6-2 0,4 1 0 16,4-4-22-16,-4 0-5 0,-1 4-1 0,1-4 0 15,0 3-22-15,0 1-5 0,4-1-1 0,-4 4 0 16,7-7 10-16,-4 7 2 0,1-1 0 0,3-2 0 15,0 2-20-15,0 1 0 0,3-7 0 0,1-3 0 16,-1 0 12-16,4 0 9 0,0 4 2 0,4-7 0 16,0 6-9-16,3-6-2 0,0 0 0 0,0 3 0 15,4-3 16-15,-1 0 4 0,-3 0 0 0,0-9 0 16,0 9-32-16,1-10-16 0,-5 1 1 0,1-1 1 16,-4 1 14-16,-4 0 8 0,4-4 0 0,0 4-8 0,-3-4 12 15,-4 1-12-15,3 2 12 0,-3 1-12 0,0-7 8 16,-3 4-8-16,-1 5 0 0,1-2 0 0,-4-1 12 15,3 1-4-15,-3-4 0 0,0 10-8 0,0-3 0 16,-3 0 0-16,3 0 0 0,-4 2 0 0,0 1 0 0,-3 3 0 16,4 0 0-16,-4 0 0 0,3 3 0 0,-3 1 0 15,3 5-12-15,1 0 3 0,-1 1 9 0,1 5 0 16,2-2 0-16,-2 6 0 0,3 0 0 0,3-1 0 16,-3-2 0-16,4 9 0 15,3-6-30-15,-4-6-1 0,4-1 0 0,4-2 0 16,-1-7-29-16,1 9-7 0,3-6-1 0,0 4 0 15,3-4-96-15,1-3-19 0,3 4-4 0,0-4-570 0</inkml:trace>
  <inkml:trace contextRef="#ctx0" brushRef="#br0" timeOffset="50642.014">21121 7989 1598 0,'0'0'35'0,"0"0"7"0,0 0 2 0,0 0 1 0,0 0-36 0,0 0-9 0,0 0 0 0,0 0 0 15,0 0 95-15,0 0 17 0,0 0 3 0,0 0 1 0,0 0-56 0,0 0-10 16,-4 6-2-16,4 0-1 0,0 4-17 0,-3-4-3 16,3 3-1-16,0-3 0 15,-4 4-15-15,4-4-3 0,0 4-8 0,-3-1 12 0,3-3-4 0,-4 1-8 16,4-7 11-16,0 0-11 0,0 0 11 15,0 0-11-15,0 0 10 0,0 0-10 0,0 0 11 0,0 0-11 16,0 0 12-16,0 0-12 0,0 0 0 0,4-7 0 16,-1 1 0-16,4-3-9 0,-3-1 0 0,-1-2 0 15,4-1 0-15,0-3 0 0,1 4 9 0,2-4 0 16,-3 4-9-16,0-1 9 0,4 1 0 0,-4 2 0 16,0 1-9-16,0 2 9 0,-4-2 0 0,5 6 0 15,-5 0 0-15,-3 3 0 0,0 0 0 0,0 0-8 16,7-7 8-16,-7 7-10 0,0 0 10 0,0 0 0 15,0 0 0-15,4 10 0 0,-1-7 0 0,1 6 0 0,-1-2 10 16,1 2-10-16,-1 1 0 0,1 2 0 0,-1-3 0 16,-3 1 0-16,4 6 0 0,-1-4 11 15,1 1-11-15,-4-4 10 0,3 4-10 0,-3-4 8 0,4 0-8 0,-4 1 8 16,0-1-8-16,0 1 0 0,0-10 0 0,0 0 0 16,0 0 0-16,0 0-11 0,0 0 3 0,0 0 0 31,0 0-42-31,0 0-8 0,7 0-2 0,0 0-902 0</inkml:trace>
  <inkml:trace contextRef="#ctx0" brushRef="#br0" timeOffset="51147.162">21431 7916 1728 0,'0'0'38'0,"0"0"8"0,-3 7 2 0,3-7 0 16,-4 6-39-16,4-6-9 0,-3 6 0 0,-1 1 0 0,4-7 60 0,-3 6 11 16,-1 0 1-16,4 0 1 0,0-6-38 0,0 10-8 15,0-4-2-15,0 3 0 0,4-5-10 0,-4 5-3 16,0-6 0-16,0 10 0 0,0-13-2 0,3 3-1 16,-3-3 0-16,0 0 0 0,0 0 2 0,0 0 0 15,0 0 0-15,0 0 0 0,0 0 4 0,0 0 1 16,0 0 0-16,0 0 0 0,0 0 2 0,0 0 1 15,0 0 0-15,0 0 0 0,0-3-19 0,0-4 0 16,4-5 0-16,-1 2 0 0,1-5 0 0,-1-1-12 0,1 4 12 0,-1 2-12 16,1-6 12-16,3 1-12 0,-4-1 12 0,1 0-12 15,-1 4 12-15,1 2 0 0,0-2 0 0,-1 6-9 16,1-1 9-16,-1 4 0 0,-3 3 8 0,0 0-8 16,0 0 0-16,0 0 0 0,0 0 0 0,0 0 0 15,0 0 0-15,0 0 9 0,0 0-9 0,4 3 10 16,-4-3-10-16,7 7 0 0,0-4 0 0,-4 6 0 15,4-3 0-15,-3 1 0 0,3-1 0 0,-4 3 0 16,1 1 0-16,-1 2 0 0,1-2 0 16,0 2 0-16,-1 1 0 0,-3-4 0 0,0 4 9 15,4-1-9-15,-4-2 8 0,0 2-8 0,0-5 10 0,0 5-10 16,0 1 8-16,0-1-8 0,0-6 0 0,0 4 9 16,0-10-22-16,0 6-5 0,0-6-1 0,0 0 0 15,0 0-67-15,0 0-14 0,0 0-2 0,0 0-1 16,0 0-129-16,0 0-25 0</inkml:trace>
  <inkml:trace contextRef="#ctx0" brushRef="#br0" timeOffset="51604.139">21678 7885 1568 0,'0'0'32'0,"0"0"9"0,0 0-33 0,-7 6-8 15,7-6 0-15,-3 3 0 0,3-3 105 0,-4 7 19 0,4-7 4 0,0 0 1 16,0 6-51-16,0-6-10 16,4 9-3-16,-1-5 0 0,4 2-51 0,0-3-14 0,0-3 0 0,4 3 0 15,-1-3 56-15,1 0 7 16,3 0 1-16,0-3 0 0,0 0-64 0,0 0-24 0,4 0 0 0,-4-4 1 31,0 1 23-31,0 0-9 0,1-1 9 0,-5-2 0 0,1 0-20 0,-1 2 2 0,-3-2 1 0,0-4 0 16,-3 7 5-16,0 0 0 0,-1-3 1 0,-3 2 0 15,0-2 11-15,-3-1-12 0,3 7 12 0,-4-6-12 16,0 6 12-16,1-4-12 0,-4 1 12 0,3 0-12 16,-3 6 12-16,0-3 0 0,-3-7 0 15,-1 10 0-15,0-3 0 0,1 3 0 0,-1 0 0 0,-6 3 0 16,3-3 0-16,-1 7 0 16,5-1 0-16,-4 3 0 0,3 1 0 0,1-1 0 0,3 4 0 0,-4-1 0 15,4 1 0-15,3-1 0 0,-3 1 0 0,4 3 0 16,3 2 0-16,-4-2 0 0,8 0 0 0,-4-1 0 15,3 1 32-15,1 0 3 0,-1-4 0 0,1 4 0 16,-1-3-25-16,4-1-10 0,1-3 8 0,-5 1-8 16,4-4-26-16,0-6-10 0,0 10-3 0,0-7 0 15,4 0 11-15,-4 0 3 0,0 0 0 0,0 0 0 16,0 0-114-16,0 1-22 0,0-4-5 0</inkml:trace>
  <inkml:trace contextRef="#ctx0" brushRef="#br0" timeOffset="52470.134">22881 7982 1155 0,'0'0'48'16,"0"0"-38"0,0 0 62-16,0 0 13 0,-3-6 3 0,3 6 0 15,-7-3-16-15,0-3-4 0,-1 2 0 0,1-5 0 16,0 9-14-16,-3-6-3 0,-1 0-1 0,1 2 0 15,-5 1 14-15,1-3 4 0,0 3 0 0,-3 0 0 16,3 0-16-16,-4 3-2 0,-3 0-1 0,3 0 0 16,0 3-33-16,1 0-6 0,-1 0-2 0,4 3 0 15,0 1-8-15,3-1 0 0,-3 0 0 0,7 3 0 0,-3 1 0 0,3-1 0 0,-1 4 8 0,1-1-8 16,4-2 0 0,-4-4 0-16,3 3-9 0,1 1 9 0,3-4 0 15,-4 7 0-15,4-4 0 0,0-3 0 0,7 1 0 0,4-1-16 16,-1-3 3-16,8 0 1 0,-4-3 12 0,4-3 0 15,3 0 0-15,0-3 10 16,0-1-30-16,8-5-7 0,-5-4-1 0,5 0 0 0,-1-5 28 0,0-5-10 0,-3-5 10 0,-1 3 0 16,-2-4 0-16,-1-2 0 0,0 3 0 0,0-4 0 15,-3 1-11-15,-4-1 11 0,3-2-10 16,-2 2 10-16,-1 4 0 0,0-1 0 0,-7 4 0 0,0-3 0 16,-4 6 0-16,1 0 13 0,-1-4-1 0,-6 1 0 15,-1 6 8-15,1-3 2 0,-4 0 0 0,0 3 0 16,-4 3-12-16,1 0-2 0,-1-3-8 0,4 10 12 15,-4-1-12-15,4 1 0 0,0 2 0 0,0 7 0 16,0 0 0-16,0 3-10 0,0 0 10 0,0 6-12 16,3 4 2-16,1-1 0 0,-1 4 0 0,1 2 0 15,-1 7 2-15,1 0 0 0,3 3 0 0,-4 1 0 16,4 5 8-16,0-3 0 0,0 7-9 0,4 5 9 16,-4-8 0-16,0 12 0 0,3-7 0 0,-3 7 0 15,0-6 0-15,0 6 0 0,0-4 0 0,0 1 0 0,0-3 0 0,-3-1 0 16,-1-2 0-16,-3-4 0 0,4-2 0 0,-4-1 0 15,0-9 0-15,3-7 0 0,1 7 0 0,3-10 0 16,0-2 0-16,0 5 0 16,-4-2-24-16,4-4-11 0,0-6-1 0,0 0-1 15,0 0-59-15,0 0-11 0,4 3-2 0,3 0-433 0,3-3-86 0</inkml:trace>
  <inkml:trace contextRef="#ctx0" brushRef="#br0" timeOffset="52813.976">23072 7891 1191 0,'0'0'26'0,"0"0"6"0,0 0 0 0,0 0 2 0,0 0-34 0,0 3 0 0,-4 4 0 0,1-1 0 0,3 3 112 0,-4-2 15 15,4 2 3-15,0 1 1 0,0-1-51 0,0 0-9 16,0 1-3-16,4-1 0 15,-4 1-28-15,3 2-7 0,1 4-1 0,-1-4 0 16,1 1-32-16,-1-1-22 0,1 1 3 0,3 3 1 16,0-4 18-16,0 1 0 0,0-4 0 0,0 1 0 0,0-1 34 0,-3-6 10 15,3 0 3-15,0-3 0 0,0-3-24 0,0 0-5 16,3-6-1-16,-2-1 0 0,2 4 19 0,1-10 3 16,-1 4 1-16,1-1 0 15,3-9-27-15,0 3-5 0,0-9 0 0,4 6-8 0,-8-3 8 0,1 6-8 16,-4-3 0-16,0 0 0 0,0 0 0 0,0 0 0 15,-3 4 0-15,-1-1-12 16,-3-3-33-16,0 6-7 0,0-3 0 0,-3-3-1 16,3 4-155-16,-4-1-30 0</inkml:trace>
  <inkml:trace contextRef="#ctx0" brushRef="#br0" timeOffset="53655.967">23869 7866 1418 0,'0'0'31'0,"0"0"6"0,0 0 2 0,0 0 1 0,0 0-32 0,0 0-8 0,0 0 0 0,0 0 0 16,0 0 49-16,0 0 8 0,0 0 2 0,0 0 0 16,0 0-6-16,0 0-1 0,0 0 0 0,0 0 0 15,0 0-3-15,0 7-1 0,3-4 0 0,-3 6 0 16,4-3-16-16,0 4-4 0,-1-4-1 0,4 7 0 15,0-4-17-15,0 4-10 0,-3-1 12 0,3 7-12 16,0-3 8-16,0 2-8 0,-4 1 0 0,5-3 0 0,-1 3 11 16,-4-7-11-16,1-2 10 0,3 2-10 0,-4 4 14 15,4-7-3-15,-3 1-1 0,-1-1 0 0,1-6 11 16,-1 7 3-16,1-7 0 0,-4-3 0 0,0 0-4 0,7 0-1 16,-4-3 0-16,5-1 0 0,-5-5-4 0,4 0-1 15,0-1 0-15,0 1 0 0,0-1-14 16,0-2 0-16,-3-1 0 0,3-2 0 0,0-1 0 0,0 0 0 15,-3 1-11-15,3-4 11 0,0 3-16 0,-4-3 4 16,4 1 0-16,-3 11 1 0,-1-2 11 0,1-4 0 16,-4 4 0-16,3-4 0 0,1 4-11 15,-1 0 11-15,1-4-13 0,-1 0 5 0,5 1-2 0,-5 3 0 16,4-4 0-16,0 0 0 16,0 1-42-16,4 2-8 0,-4-2-1 0,0 6-1 15,4-7 13-15,-4 4 2 0,0-1 1 0,0 1 0 16,0 6-19-16,0 0-4 0,-7 3-1 0,0 0 0 0</inkml:trace>
  <inkml:trace contextRef="#ctx0" brushRef="#br0" timeOffset="53977.663">24324 7942 1530 0,'0'0'43'0,"0"0"10"0,0 0-42 0,0 0-11 0,0 0 0 0,0 0 0 0,-4 0 54 0,4 0 9 16,0 0 1-16,-3 12 1 15,-1-6-48-15,1 1-9 0,-1-1-8 0,1 3 9 0,3-2 30 16,-4 5 5-16,4-2 2 0,-3 2 0 0,3 1-26 0,-4-1-4 15,4 1-2-15,-3 2 0 0,3-2-14 0,0-1 9 16,0-2-9-16,-4-1 8 0,4-2-8 0,0-7 0 16,0 0 0-16,0 0 0 0,0 0 17 0,0 0 2 15,0 0 0-15,0 0 0 16,4-4-153-16,-1-5-30 0,11-13-7 0,-3 0-1 0</inkml:trace>
  <inkml:trace contextRef="#ctx0" brushRef="#br0" timeOffset="54137.404">24299 7725 1267 0,'0'0'28'0,"0"0"5"0,0 0 2 0,0 0 1 0,0 0-36 0,0 0 0 0,0 0 0 0,0 0 0 15,0 0 58-15,0 0 5 0,7-6 1 0,0 3-478 16,0-7-95-16</inkml:trace>
  <inkml:trace contextRef="#ctx0" brushRef="#br0" timeOffset="54773.194">24585 7876 1854 0,'0'0'40'0,"0"0"9"0,0 0 2 0,4 9 1 0,-4-3-41 0,3 4-11 0,-3-4 0 16,0 3 0-16,0 1 56 16,0-1 10-16,0-2 2 0,0 5 0 15,-3-3-35-15,3 1-6 0,0 2-2 0,0-2 0 16,-4-4-25-16,4 10 0 0,0-7 0 0,-3 1 0 15,3-4 0-15,0-6 0 0,0 6 0 0,0-6 0 0,0 0 36 0,0 0 1 16,0 0 1-16,0 0 0 0,0 0-26 0,0 0-4 0,0 0-8 0,0 13 11 16,0-13 0-16,-4 6 0 0,4 0 0 0,0-6 0 15,0 0-11-15,0 0 0 0,0 0 0 0,0 0 0 16,0 0 9-16,0 0 0 0,0 0 0 0,0 0 0 31,0 0-58-31,0-3-12 0,0-3-3 0,4 0 0 0,-4-4 52 0,0-2 12 0,0 2 0 0,0-2 0 16,3-1 48-16,1 1 13 0,-4 2 3 0,7-2 0 15,-4-1-52-15,1 1-12 0,-1-1 0 16,4 0 0-16,0 4 18 0,-3-4 1 0,3 4 0 0,0 0 0 16,0-1-19-16,-3 1 0 0,3-1 0 0,0 4 0 15,-4 0 0-15,1 3 0 0,-1 0 0 0,-3 3 0 0,7-3 0 16,-7 3 0-16,4-4 0 0,-4 4 0 16,7 0-12-16,0 0-7 0,0 4-1 0,0-1 0 15,0 3 10-15,-3 0 2 0,3-3 0 0,0 0 0 16,0 10 8-16,0-7 0 0,0 4 0 0,0-1 0 0,-3 0 0 15,3 4 12-15,-4 0-2 0,4-4-1 0,-3 0-9 0,-1-5 0 16,1 8 0-16,-1-3 0 0,1-2 0 0,-4 2-12 16,3-3 2-16,-3-2 1 15,0 5 9-15,0 0 12 0,0-2-2 0,4 2-1 16,-4 0-9-16,0 1 0 0,3-4 0 0,-3 4 0 0,0-4 0 0,4-3 0 16,-4-3 0-16,0 0 0 15,0 0-49-15,0 0-12 0,0 6-3 0,0-6 0 16,3 3-153-16,-3-3-31 0,11 4-7 0,-11-4-1 0</inkml:trace>
  <inkml:trace contextRef="#ctx0" brushRef="#br0" timeOffset="55083.636">25054 8076 1728 0,'0'0'38'0,"0"0"8"0,0 0 2 0,0 0 0 16,0 0-39-16,0 0-9 0,-3 7 0 0,3-7 0 0,0 0 53 0,0 0 9 15,0 0 2-15,0 0 0 0,0 0-52 0,0 0-12 16,0 0 0-16,0 0 0 0,0 0 0 0,0 0 0 16,0 0-12-16,0 0 12 15,0 0-156-15,0 0-24 0,0 0-4 0,0 0-2 0</inkml:trace>
  <inkml:trace contextRef="#ctx0" brushRef="#br0" timeOffset="102768.002">5147 8942 850 0,'0'0'24'0,"0"0"6"0,4 6-30 0,-4 0 0 0,0 1 0 0,3-1 0 15,-3 3 0-15,0-2 0 0,4-1 0 0,-1 6 0 16,-3-2 56-16,4-1 19 0,-4 4 3 0,0-4 1 15,0 4-30-15,0 2-5 0,0-2-2 0,0 6 0 16,0 0-28-16,3-1-6 0,-3 4 0 0,0 7-8 16,0-1 55-16,0 0 4 0,0 3 1 0,-3 1 0 15,3-4-29-15,0 0-6 0,-4 4-1 0,4-4 0 16,-3 0 5-16,-1-3 1 0,1-3 0 0,-1-3 0 16,4 3-13-16,-3-10-2 0,-5 10-1 0,8-9 0 15,-3-1 33-15,3-12 6 0,0 0 2 0,0 0 0 16,0 0-16-16,0 0-3 0,0 0-1 0,0-9 0 15,-4-4-10-15,4 1-1 0,0-4-1 0,4-6 0 0,-4 0-23 16,3-6 0-16,5 0 0 0,-5 0 0 0,1-4 12 16,3 7 4-16,-4-9 0 0,1 9 1 15,3-4-48-15,-4 1-9 0,4 0-3 0,0-3 0 0,0 9 18 0,-3-7 3 16,3 4 1-16,-3 0 0 0,-1 3 21 0,1 0 0 16,-1 0 0-16,-3 0 0 0,4 4 0 0,-1-4 0 0,-3 3 0 15,4 0 0-15,-4 0 0 0,0 4 0 0,3-4 8 0,-3 3-8 16,0 4 8-16,0-1-8 15,0 4 12-15,0 2-4 0,0 7-8 0,0 0 0 0,0 0 9 0,0 0-9 16,0 0 0-16,4 7 0 0,-1 2 0 0,1-3 0 16,-1 16 0-16,1 0 0 0,-1 0 0 0,4 3-8 15,0 3-2-15,1-3 0 0,-1 4 0 0,0-1 0 16,-4-3 10-16,4-3 0 0,-3 6 0 0,3-9 0 16,-4 3 0-16,4-6 0 0,0-7 0 0,1-3 0 15,-8-6 0-15,0 0 0 0,3-6 0 0,4 6 0 16,0-6 0-16,0-4 0 0,0-2 0 0,4-1 0 15,-4-2 36-15,4-4 8 0,-1 0 3 0,-3 0 0 16,0 0-24-16,4-3-5 0,-1 0-1 0,4 4 0 16,-3-1-17-16,0 3 0 0,-4 0 0 0,3 4 0 15,-3-1-20-15,4 10-8 0,-1-6-2 0,1 6 0 16,-7 3-3-16,3 3-1 0,0-3 0 0,0 9 0 0,0 1 34 0,-4-1 0 16,4 0 0-16,0 1 0 0,-3 9 0 15,3-4-13-15,-3 4 1 0,-1 3 0 0,4-3 12 0,0 6 0 16,-3-3-10-16,3 0 10 0,0-3 0 0,-4 0 0 15,4-4-9-15,1 4 9 0,-5 0 0 0,4 0 0 16,-3-4 0-16,-1 4 0 0,1-3 0 0,-1 3 0 16,1-1 8-16,-1-2-8 0,-3 9 10 0,0-6-1 15,0-3 0-15,-3 9 0 0,-1-6-9 0,1-4 0 0,-1 4 0 0,4-9 0 16,-3 2 0-16,3 1 0 0,0-1 0 0,-4-2 0 16,4-4 0-16,0 6 0 0,0-5 0 0,0 2 0 31,4-3-49-31,-1-6-12 0,4 0-3 0,0 0-477 0,4 0-96 0</inkml:trace>
  <inkml:trace contextRef="#ctx0" brushRef="#br0" timeOffset="103234.359">6025 9375 1497 0,'0'0'32'0,"0"0"8"0,-10-10 0 0,6 10 4 0,4 0-36 0,-3-6-8 15,-4 3 0-15,3 0 0 0,4 3 53 0,-7 0 9 16,0 0 2-16,0 0 0 0,7 0 0 0,-7 0 0 16,0 3 0-16,-4 3 0 0,8-3-52 0,-1 7-12 15,1-7 0-15,-1 9 0 0,-3 1 0 0,4-4 0 16,3 4 0-16,-4 6 0 0,1-4 0 0,3 4 0 15,0 0 0-15,0-3 0 0,0-1 0 0,0 1 0 0,3-7 0 0,1 10 0 16,3-13 0-16,-4 10 0 0,-3-10 0 0,4 4 0 16,3-7 29-16,0-3 3 0,0 0 1 0,4 0 0 15,-4-3-15-15,3-7-3 0,1 4-1 0,-1-3 0 16,4-4-6-16,-3-6 0 0,-7 4-8 0,6-4 12 16,1 3-4-16,-4-3-8 15,0 4 11-15,-4 2-11 0,4-6 0 0,-3 7 0 0,-4-1 0 16,3 4 0-16,-3-4-18 0,-3 7-1 0,3-3 0 0,0-1 0 15,-4 7-1-15,4-3 0 0,-3 0 0 0,3 6 0 16,-7-7-7 0,3 7-1-16,-3 0-1 0,0 0 0 0,0 0-2 15,-3 0 0-15,2 7 0 0,-2-1 0 0,-4 0 9 0,0-3 2 0,3 10 0 0,1-4 0 16,-1 4-37-16,0-1-7 0,4 1-2 0,0-1-639 16</inkml:trace>
  <inkml:trace contextRef="#ctx0" brushRef="#br0" timeOffset="103650.55">6290 9425 1437 0,'0'0'40'0,"0"0"10"0,0 0-40 0,0 0-10 16,-4 0 0-16,4 0 0 0,0 0 63 0,0 0 10 15,0 0 3-15,0 0 0 0,-7 6-46 0,4 0-9 16,-1 7-1-16,-3-4-1 0,7 4 19 0,0-1 4 16,0 7 1-16,0-3 0 0,0 3-9 0,0-4-2 15,7-2 0-15,-7 6 0 0,0-7-6 0,4-9-2 0,-4-3 0 0,0 0 0 16,0 0 4-16,0 0 1 0,0 0 0 0,3 0 0 16,1-9-29-16,-4-7 0 0,3-6 0 0,-3 0 0 15,4-3 30-15,0 3 0 0,-1 4 0 0,1-4 0 31,-1 3-48-31,1 0-10 0,3 0-1 0,-4 3-1 0,4 4 47 0,-3-4 10 0,3 10 1 0,0 0 1 16,0 3-46 0,0 3-10-16,0 0-1 0,0 3-1 0,0 3 29 0,-3 0 0 0,3 7 0 0,3 2 0 15,-6 1 0-15,-1 3 0 0,1 0 0 0,-4 9 0 16,4 0 0-16,-4-3 0 0,3 10 0 0,-3-4 0 16,4-6 0-16,-4-3 0 0,3-3 0 0,1-10 0 15,-1 1 0-15,1-7 0 0,-4-3 0 0,3 0 0 16,4 0-160-16,0-3-25 0</inkml:trace>
  <inkml:trace contextRef="#ctx0" brushRef="#br0" timeOffset="104506.78">7595 9158 1094 0,'-3'10'46'0,"-1"-1"-37"31,1 0 91-31,-1 1 17 0,4-1 4 0,-3 1 1 0,-1-1-42 0,4-3-8 16,-3 1-1-16,3-7-1 0,0 9-5 15,0-9-1-15,0 0 0 0,0 0 0 0,0 0 0 0,0 0 0 0,0 0 0 0,0 0 0 16,0 0-51-16,0 0-13 0,0 0 0 0,0 0 0 15,0 0 0-15,0 0 0 0,3-3 0 0,1-3 0 16,-4 6 24-16,0 0 3 0,0 0 0 0,0 0 0 16,0 0-27-16,0 0-19 15,-4-4 3-15,4 4 1 0,-7-3-18 16,0 3-4-16,-4 3-1 0,1-3 0 16,-1 4 0-16,-3 2 0 0,0 0 0 0,0 0 0 0,-4 1 38 0,-3-1 0 0,4 3 0 0,-1-2 0 15,7 5 24-15,-10-2 12 0,7 2 2 0,0-2 1 16,3-1-26-16,1 4-5 0,3-1 0 0,0 1-8 15,3-1 21-15,4-2-2 0,0 2-1 0,0-3 0 16,4-2-32-16,-4 5-6 0,3-2-2 0,1-1 0 16,3 1 22-16,3-4 0 0,1 0 0 0,-1 0 0 15,5 4 0-15,2-1 0 0,-3 1 0 0,4 2 0 16,-4 1 0-16,0-1 0 0,4 4 0 0,-1-4 0 16,-2 1 0-16,2-4-11 0,-3 1 11 0,0 2-8 15,1-2-36-15,-1-4-6 0,0 0-2 0</inkml:trace>
  <inkml:trace contextRef="#ctx0" brushRef="#br0" timeOffset="104974.308">7948 9312 1552 0,'-10'-3'44'0,"-1"0"10"0,0-4-43 0,4 4-11 0,0-3 0 0,-7 0 0 16,7-1 53-16,-4 1 9 0,1 0 2 0,-1 3 0 16,4 0-20-16,0-1-4 0,7 4-1 0,0 0 0 15,-7 4-11-15,4 2-3 0,-1 0 0 0,1 4 0 16,-1 2-33-16,4 4-8 0,-3-1 0 0,3 4-1 16,0 0 27-16,0 6 6 0,0-3 0 0,0-6 1 15,0 6 40-15,0-10 8 0,0 7 2 0,0-3 0 16,0-4-56-16,3 1-11 0,-3-7 0 0,4 0 0 15,-1 1 0-15,-3-7 0 0,7 0 0 16,0-7 0-16,0 4 0 0,4-6 0 0,-4 3 0 0,3-7 0 16,-2 4 18-16,-1-10 9 0,3 6 1 0,1-2 1 15,-8 2-29-15,1 0 0 0,3 1 0 0,0-4 0 16,-4 10 0-16,1 0 0 0,0-7-13 0,-1 13 4 16,-3 0-3-16,0 0 0 0,0 0 0 0,0 0 0 15,0 0-8-15,0 0-3 0,0 0 0 0,0 0 0 16,0 13 7-16,0-1 2 0,4 4 0 0,-4 3 0 15,0 0 14-15,-4-4 0 0,4-2 0 0,0 9-9 16,0-10 9-16,0 1 0 0,0 6 0 0,0-4 0 16,4-5 0-16,-4-1 0 0,3-3 8 0,1 1-8 15,-1-4 0-15,4 0 0 0,0-3 0 0,4 0-8 16,-4-3-92-16,3-7-19 0,5 7-3 0</inkml:trace>
  <inkml:trace contextRef="#ctx0" brushRef="#br0" timeOffset="105354.775">8308 9249 1580 0,'-11'0'67'0,"1"0"-54"16,3 0 104-16,-7 0 21 0,3 3 4 0,0 4 1 15,1-4-75-15,-1 3-16 0,4-3-2 0,-3 3-1 16,6 1-39-16,-3-1-10 0,0 3 0 0,0-2 0 15,0-1 0-15,3 0 0 0,1 7 0 0,-1-4 0 16,1 1 0-16,3-4 0 0,0 3 0 0,0-3 0 16,0 1 0-16,3 2 0 0,1 1 0 0,-1-4 0 15,1 0 0-15,3-3 0 0,0 7 0 0,4-1 0 16,-1-3 0-16,1 4 0 0,-1-1 0 0,1-6 0 16,-1 10-10-16,1-7 10 0,0 0-13 0,-4 1 5 15,3-4 8-15,-3 0 12 0,0 0-2 0,0 0-1 16,0 0-31-16,1 7-6 15,-1-7-2-15,0 6 0 0,0-6 30 0,-4 4 0 0,-3-4 0 0,4 3 0 0,-4 0 0 0,0 4 0 16,0-7 0-16,-4 6 0 0,4-6 0 0,-3-3 10 16,-4 7-10-16,0-4 12 15,3 0-12-15,-3 3 10 0,0-6-10 0,0 0 10 16,0-3-97-16,0 0-19 0,-4 0-4 0,-3-7-1 0</inkml:trace>
  <inkml:trace contextRef="#ctx0" brushRef="#br0" timeOffset="105707.75">8608 8763 1850 0,'0'0'40'0,"0"0"9"0,0 0 2 0,-7 3 1 0,7-3-41 0,-7 0-11 0,0 7 0 0,0-1 0 0,3-3 52 0,0 3 9 15,1 4 2-15,-1-1 0 0,1 4-34 0,3-1-6 16,0 1-2-16,0 2 0 0,0 7-10 0,0 0-3 16,3 6 0-16,1 4 0 15,-1 2-8-15,1 4 0 0,0 0 0 0,-1 5 0 16,4-5 0-16,-3-7 8 0,-1 1-8 0,1-1 0 0,-1 1 0 0,1-1 0 15,-1 0 0-15,1 1 0 0,-1-1 8 16,1 0-8-16,-1-2 12 0,-3-4-4 0,4-3-8 0,-1-4-9 16,-3 1 9-16,0-3-13 15,0-16-155-15,0 0-30 0</inkml:trace>
  <inkml:trace contextRef="#ctx0" brushRef="#br0" timeOffset="105985.728">8389 9221 1440 0,'0'0'64'0,"0"0"12"0,0 0-60 0,0 0-16 0,-7 3 0 0,7-3 0 16,0 0 58-16,0 0 9 0,0 0 1 0,0 0 1 15,7 0-46-15,0 0-10 0,0 0-1 0,4 6-1 16,3-3 26-16,-4-3 6 0,5 4 1 0,-1-4 0 15,0 6-24-15,3-3-5 0,-2-6-1 0,2 3 0 16,1 3-14-16,3-3 11 0,-3 0-11 0,3-3 10 16,0-3-10-16,0 6 0 0,0 0 0 0,0 0 0 15,-3-4 0-15,0 4-19 0,-1 0 3 0,1 0 1 16,0 0-78-16,-4 0-16 0,3 0-3 16,-3 0-384-16,1 0-77 0</inkml:trace>
  <inkml:trace contextRef="#ctx0" brushRef="#br0" timeOffset="106327.68">9003 9268 1623 0,'0'0'36'0,"0"0"7"16,-7 3 1-16,7-3 2 0,-7 0-37 0,0 0-9 0,0 0 0 0,0 0 0 0,-4 0 107 0,4 0 19 15,0 10 4-15,-4-7 1 0,4-3-44 0,-3 6-9 16,3-3-2-16,-4 3 0 16,4-3-40-16,0 4-9 0,0-1-2 0,0 3 0 0,3-2-25 0,1-1-12 15,-1 0 0-15,1 13 1 0,-1-6 11 0,1 2 0 16,3-2 0-16,3 2 0 0,-3 1 0 0,7 3 0 0,-3-6 0 15,-1 2 0-15,8-2 0 0,-4-1 0 16,7-2 0-16,-3-1 0 16,-1-6 0-16,-10-3-16 0,11 3 2 0,-1-3 1 0,-10 0 13 0,11-3 0 0,0-6-10 0,-1 3 10 15,-3-4 0-15,-3-2 0 0,3-1 10 16,-4 1-10-16,1-1 8 0,-1-3-8 0,-3 4 0 0,0-1 0 16,0 4 0-16,0-4 0 0,-3 1 0 0,-1 5-12 15,1-2-3-15,-1 0 0 0,1-4 0 0,-4 1 0 31,0 2-17-31,0 4-4 0,-4 0-1 0,0-1 0 0,1 1 5 16,-1 3 0-16,1-3 1 0,3 6 0 0,-4 0-16 16,4 0-3-16,3 6-1 0,1-3 0 15,3 3-50-15,0 1-11 0,3-1-1 0,1 0-615 0</inkml:trace>
  <inkml:trace contextRef="#ctx0" brushRef="#br0" timeOffset="106722.882">9176 9190 1267 0,'0'0'56'0,"-4"9"12"0,1-3-55 0,-1 4-13 15,4-1 0-15,-3 0 0 0,3 4 84 0,0 0 13 16,0-1 3-16,3 1 1 0,-3 5-59 0,4-2-12 16,-4 3-2-16,3 0-1 0,1 0 29 0,-1 3 7 15,1-7 1-15,-1 4 0 0,-3 0-3 0,4-3 0 16,-1-1 0-16,1 1 0 0,-1-7-46 0,-3 4-15 15,4-7 8-15,-4-6-8 0,0 0 41 0,0 0 5 16,0 0 1-16,0 0 0 0,0 0 7 0,0 0 2 16,0 0 0-16,0-6 0 0,-4-7-25 0,4 7-5 0,0-3-1 0,-3-4 0 15,3 4-25-15,-4-4-11 0,1 1 1 0,-1-1 0 16,4 0 10-16,0 1 14 16,-3-4-3-16,3 4-1 0,-4-4-26 0,4-3-6 0,0 7-1 0,4-1 0 15,-4 4 14-15,0-1 9 16,0 1-12-16,3 0 12 15,1-1-35-15,-1 1 0 0,4 2 0 0,-3 1 0 0,0 3 35 0,3 0 0 0,-4-3 0 16,4 6 0-16,0 0-17 0,0 0 3 0,4 0 1 0,3 0 0 16,0-4-31-1,0 4-5-15,4 4-2 0,-1-4 0 0,1 0-17 0,0 6-4 16,-1-3-1-16,5 0-532 0,-1-3-107 0</inkml:trace>
  <inkml:trace contextRef="#ctx0" brushRef="#br0" timeOffset="107388.194">9987 9243 1161 0,'-7'3'24'0,"0"3"7"0,7-6-31 0,-7 7 0 0,7-7 0 0,0 6 0 16,0 0 20-16,0 7-3 0,4-4 0 0,-1 0 0 16,1 1 39-16,3-4 7 0,-4 0 1 0,4 1 1 15,0 2-7-15,4-6-2 0,-4 10 0 0,3-4 0 16,-2-3 2-16,2 1 0 0,1-7 0 0,-1 9 0 15,1-6-13-15,3 4-2 0,0-4-1 0,-3 3 0 16,3-6 4-16,0 0 1 0,0-3 0 0,0 0 0 16,0-7-28-16,0 7-6 0,0-6-1 0,1-4 0 0,-1 1-12 0,-4-4 8 15,1-3-8-15,-1 0 0 16,-3 1-25-16,1-1-11 0,-1 0-3 0,0 0 0 16,-4 3 6-16,-3-2 1 0,4 5 0 0,-8 4 0 15,1-4 7-15,-4 1 1 0,3 8 1 0,-7-5 0 16,1 9 8-16,-4-3 2 0,0 6 0 0,-4-3 0 15,0 13 13-15,1-4 0 0,-1 3 0 0,-3 7 0 16,3 3 0-16,-3 3 0 0,3 0 0 0,-3 4 0 16,7 2 0-16,0-3 0 0,0 0 8 0,0 1-8 15,7-4 15-15,0-3-4 0,0 0-1 0,3-7 0 16,4 4 11-16,0-9 3 0,4-4 0 0,3 3 0 0,3-6 10 16,1 4 2-16,7-7 1 0,-1 0 0 0,4 0-20 15,8-7-4-15,-1 4-1 0,0-6 0 16,7-4-80-16,1 4-16 0,-1-7-3 0</inkml:trace>
  <inkml:trace contextRef="#ctx0" brushRef="#br0" timeOffset="107803.202">10696 9186 1407 0,'-7'-9'62'15,"7"3"14"-15,-3 3-61 0,3-4-15 0,-4 4 0 0,4 0 0 16,-3 0 89-16,-4 3 15 0,-1 0 4 0,1 0 0 16,-3 6-64-16,3-3-12 0,-4 4-2 0,-3 2-1 15,3 0-11-15,-3 7-2 0,0 3-1 0,0-3 0 16,0 2 4-16,0-5 1 0,3 3 0 0,-3 2 0 16,4-2-4-16,-1-3-1 0,4 6 0 0,-4-4 0 15,4-2-7-15,4-4 0 0,-1 1-8 0,1-1 12 16,3-9-12-16,3 6 0 0,-3-6 0 0,0 0 0 15,4 6 8-15,-1-2-8 0,4-4 11 0,4 0-11 16,-4 0 17-16,7-4-3 0,0-2-1 0,0 3 0 16,1 0 7-16,2-3 0 0,1-4 1 0,-4 10 0 15,4-6-21-15,-4 0 0 0,3 6 0 0,-6 0 0 16,3 0-10-16,-7 0-6 0,0-1606-2 0,0 3224 0 0,-3-1611 18 0,-1 2 0 0,1-3 0 16,-4 7 0-16,0 6-9 0,-4-4 9 0,1 7 0 15,-4 0-9-15,-4-6-3 16,0 9 0-16,-3-6 0 0,-3-4 0 15,-1 4-28-15,0-9-5 0,1-4-2 0,-1 6 0 16,4-12-73-16,3 0-14 0</inkml:trace>
  <inkml:trace contextRef="#ctx0" brushRef="#br0" timeOffset="108157.539">11169 8550 1531 0,'-7'12'64'16,"3"4"-51"-1,1 3 66-15,-4 3 13 0,0 0 2 0,3 3 1 16,-6 3-18-16,3-6-3 0,-4 3-1 0,4 10 0 16,0-10-41-16,3 9-8 0,-3-2-1 0,7-4-1 15,-3 9-22-15,3-5 8 0,0 2-8 0,-4 1 0 16,4-1 30-16,4 1 2 0,-4-1 0 0,0 1 0 0,3-4-32 0,-3-3 0 16,7 4 0-16,-3-4 0 0,-4-6 0 0,3 3 0 0,1-3 0 0,-4-3 0 31,3 3-27-31,-3-10-8 0,-3 7-1 0,3-6-1 15,0 2-87-15,0-2-16 0,0 6-4 0</inkml:trace>
  <inkml:trace contextRef="#ctx0" brushRef="#br0" timeOffset="108427.965">10887 8961 1440 0,'-7'6'30'0,"3"3"6"0,-3-2-28 0,4-1-8 0,3 0 0 0,-4 0 0 15,8 7 65-15,-4-4 12 0,7 1 3 0,-4-1 0 16,4-3-13-16,4 7-3 0,-4 0 0 0,3-4 0 16,1-3-9-16,3 1-3 0,4-7 0 0,-1 9 0 15,5-3-25-15,-1-3-6 0,0 4-1 0,4-4 0 16,-1 0-20-16,1 0 0 0,0-3 0 0,-1 0 0 15,1 0-18-15,0-3-8 0,3 3-2 0,-3-3 0 16,-1-4-186-16,5 7-38 0</inkml:trace>
  <inkml:trace contextRef="#ctx0" brushRef="#br0" timeOffset="108868.365">11790 9127 1664 0,'0'0'47'0,"0"0"11"15,0 0-46-15,0 0-12 0,0 0 0 0,-4 9 0 16,4-2 64-16,-3-1 10 0,3 3 2 0,-4 1 1 15,4-1-20-15,-3 10-4 0,-1 0-1 0,4-1 0 16,-3 4-32-16,-1 0-6 0,1 0-2 0,-1 3 0 16,1-6-3-16,3 3-1 0,0 3 0 0,0-3 0 15,0-3-8-15,3 0 0 0,4 0 0 0,-3-4 0 16,-1-5-40-16,4-1-14 0,-3-6-2 0,3 4-1 16,0-4-89-16,0-6-18 0,0 3-3 0</inkml:trace>
  <inkml:trace contextRef="#ctx0" brushRef="#br0" timeOffset="109043.257">11702 8942 1409 0,'0'0'29'0,"0"0"7"0,0 0-28 0,0 0-8 0,0 0 0 0,0 0 0 15,7-3 8-15,3 0 0 0,-3-4 0 0</inkml:trace>
  <inkml:trace contextRef="#ctx0" brushRef="#br0" timeOffset="109452.304">11963 9171 1601 0,'0'0'45'0,"-4"6"11"16,4 7-45-16,0-4-11 0,4 0 0 0,-1 4 0 0,1-4 66 15,-1 4 11-15,4-4 3 0,0 4 0 16,0-7-16-16,4 13-2 0,3-7-1 0,-3 1 0 0,-1 0-32 0,1-4-6 16,-1 4-2-16,1-1 0 0,0 1-5 0,-4-1-2 15,0 4 0-15,0-7 0 16,-4 10 6-16,-3-6 0 0,4-1 1 0,-4 1 0 0,0-1-6 15,0 1-2-15,-4-4 0 0,1 1 0 0,3-4 5 0,0 3 1 16,0-6 0-16,0-3 0 0,0 0-19 16,0 0 0-16,0 0 0 0,0 0 0 0,0 0 0 0,0 0 0 0,0 0 0 15,0 0 0-15,3 0 32 0,4-3 0 0,-3-6 0 0,3 9 0 16,-4-13-32-16,5 7 0 0,-5-3 0 16,4-4 0-16,0 1 0 0,-3-4 0 0,3 0 0 0,0 4 0 15,0-7 0-15,-4 0 0 0,4-3 0 0,1 3 0 16,-1-6-17-16,-4 6-11 15,4-3-1-15,0 0-1 0,-3-3-28 0,-1 3-6 0,1 0 0 16,-1 0-1-16,-3 1-16 0,0 2-3 0,4-3-1 0,-4 3 0 16,0 3-95-16,3-3-20 0,1 4-3 0</inkml:trace>
  <inkml:trace contextRef="#ctx0" brushRef="#br0" timeOffset="109919.028">12421 9143 1877 0,'0'0'53'0,"0"0"12"16,0 0-52-16,0 0-13 0,-7 0 0 0,0 9 0 0,4 0 100 0,-4 1 18 16,3-4 3-16,1 7 1 0,-1 2-82 0,0-2-16 0,1-1-3 0,-1 4-1 31,4-3-12-31,0-1-8 0,0 1 8 0,0 5-8 0,0-2 9 0,0-3-9 0,0-1 12 0,0 4-12 15,0-4 8-15,4-5-8 16,-4 2 0-16,3 1 0 0,-3-10 9 0,0 0-9 0,0 0 0 0,4 3 9 16,-4-3-9-16,0 0 8 0,4 3-8 0,-4-3 8 15,7 3-8-15,-7-3 0 0,0 0 0 0,3-3 0 16,1 0 0-16,-1-7 12 0,1 7-12 0,-1-6 12 16,-3 6-12-16,4-7 12 0,-4 4-12 0,0 0 12 15,3-4-12-15,-3-2 0 0,0 5 0 0,0-2 0 16,0 0 0-16,0-4 0 0,0 4 0 0,0-7 0 15,-3 3 8-15,3-5-8 0,0 5 0 0,0 1 8 16,0-4-8-16,0-3 0 0,0 10 0 0,0-4 8 16,0 1 0-16,3-1 0 0,1 7 0 0,-1-4 0 15,1 1-8-15,3 0 0 0,-4 5 0 0,5-5 0 16,-1 9-20-16,3 0 0 0,-3 0 0 0,7 0 0 16,-3 6 6-16,0-3 2 0,3 1 0 0,-4 2 0 15,1-3-24-15,-1 0-4 0,4 3 0 0,-3-3-1 16,3-3-35-16,-3 4-6 0,3-4-2 0,-4 0 0 15,5 0-9-15,-5 0-3 0,4-4 0 0</inkml:trace>
  <inkml:trace contextRef="#ctx0" brushRef="#br0" timeOffset="110408.528">12735 9246 2017 0,'-10'0'42'0,"3"0"10"0,0 0-42 0,0 3-10 15,3 0 0-15,4-3 0 0,-4 7 79 0,4-7 13 0,0 0 4 0,0 0 0 16,0 0-61-16,0 0-12 0,0 0-3 0,0 6 0 16,8-3-6-16,-5 0-2 0,4 3 0 0,4-2 0 15,-4-4-4-15,3 3 0 0,1-3-8 0,0-3 12 16,-1 3-12-16,1-4 0 0,3-2 0 0,-4 6 0 15,4-3 0-15,-3-6 0 0,0 2-13 0,-1-2 4 16,-3-1 9-16,0 1 0 0,0 3 0 0,-3 0 0 16,-1-4 0-16,1-2 0 0,-1 8 9 0,1-5-9 15,-4 3 0-15,0-1 0 0,0 1 0 0,0 0 0 16,-4 3 9-16,4 3-9 0,-3-6 0 0,-4 2 9 16,3-5-9-16,1 6-16 0,-4-3 4 0,0-1 1 15,3 1 11-15,-6 0-13 0,3 0 5 0,0 2 8 16,-1 1-13-16,1 3 5 0,-3 0 8 0,3 3-13 15,-4 1 13-15,1 8 0 0,3-3-10 0,-4 4 10 16,0 0 0-16,4 5-11 0,-3-2 11 0,3 6-8 16,0 0 8-16,3 0 0 0,1 0 0 0,-1-3 0 15,4-4 0-15,0 1 0 0,0 0 0 0,4-4 0 16,-1 1 0-16,1-4 0 0,3 4 8 0,0-1-8 16,0 1 0-16,0-4 9 0,3 4-9 0,1-4 0 15,0 1 10-15,-1-4-10 0,1 3 8 0,3-2-8 0,0-1 0 0,0-6 8 0,4 6-8 16,-1-3 0-1,-3 0-64-15,4-3-17 0,0 7-4 0</inkml:trace>
  <inkml:trace contextRef="#ctx0" brushRef="#br0" timeOffset="111418.527">13448 9600 190 0,'0'0'0'0,"0"0"8"0,0 0-8 0,0 0 11 0,0 0-11 15,0-6 0-15,-4-3 0 0,4 2 0 0,0 1 65 0,0 0 11 0,0 6 3 0,0 0 0 16,-3-3 24-16,-4-7 5 16,3 10 0-16,1-6 1 0,-1 3-9 0,-3 3-1 0,7 0-1 0,-7-3 0 15,0 0-46-15,0 3-10 0,0 0-2 0,0 3 0 16,0 0-3-16,-4 0-1 0,8 0 0 15,-4 0 0-15,0-3 45 0,3 10 9 0,4-10 2 0,-7 3 0 16,7-3-40-16,0 0-7 0,0 0-1 0,0 0-1 16,0 0-17-16,0 0-3 0,0 0-1 0,0 0 0 15,0 0-7-15,0 0-2 0,0 0 0 0,0 0 0 16,0 0-13-16,0 0 0 0,0 0 0 0,0 0 0 16,0 0-11-16,0 0-5 0,0 0 0 0,0 0-1 15,0 0-34-15,0 0-6 0,0 0-2 0,0 0 0 16,0 0-33-16,0 0-8 0,0 0 0 0,0 0-1 15,0 0-90-15,0 0-17 0</inkml:trace>
  <inkml:trace contextRef="#ctx0" brushRef="#br0" timeOffset="112858.717">11716 10224 760 0,'0'0'32'0,"0"0"-32"16,0 0 81-16,0 0 11 0,0 0 1 0,0 0 1 16,0 0-23-16,0 0-5 15,0 0-1-15,0 0 0 16,0 0-16-16,0 0-3 0,0 0-1 0,0 0 0 0,0 0-7 0,0 0-2 16,0 0 0-16,0 0 0 0,0 0-7 0,0 0-1 0,3-3-1 15,-3 3 0-15,0 0-3 0,0 0 0 0,0 0 0 0,7-3 0 16,-7 3-16-16,4-6-8 0,3 3 8 0,-7 3-8 15,0 0 11-15,0 0-3 0,0-7-8 0,0 7 12 16,3-3 17-16,-3-6 3 0,0 6 1 16,0 3 0-16,0-10 3 0,0 10 1 0,-7-3 0 0,4-3 0 15,-8 3-13-15,4 0-2 0,0 0-1 0,0-1 0 16,-7 4-13-16,3-3-8 0,-3 3 10 0,-3 3-10 16,-1 1 14-16,4-4-3 0,-4 6-1 0,1-3 0 15,-1 3-10-15,4-3-16 0,0 4 4 0,0-1 1 16,0 3 11-16,3-2 0 0,0-1 0 0,-3 3 0 15,7-6 0-15,-3 10 0 0,6-7 0 0,-3 4-8 16,4-4 8-16,-1 0-8 0,0 0 8 0,4-6-8 16,0 0 8-16,0 0 0 0,0 7 0 0,0-7 0 15,8 6 0-15,-8-6-8 0,7 6 8 0,0 1-8 16,0-4 8-16,0 0 0 0,3 0 0 0,1-3 0 16,-4 3 0-16,4-3 0 0,-1 0 0 0,-3 3 0 15,4 0 0-15,-1 0 0 0,1-3 0 0,-4 7 0 16,4-4 15-16,-1 0 5 0,-3-3 0 0,4 9 1 15,-4-5-33-15,3 2-6 0,-3-3-2 0,1 3 0 16,-1 1 20-16,0 2 0 0,0-6 0 0,0 6 0 16,3-5 0-16,-3 8 0 0,0-6 0 0,-3 4 0 15,3-4 0-15,0 0 0 0,-3 1 0 0,-1 2 0 0,4-3 0 0,-3-3 0 16,-4 1 0-16,3 5 0 16,1-6 0-16,-4-3 8 0,0 0-8 0,0 0 0 0,0 10 12 0,0-10-3 15,0 0-1-15,0 0 0 0,-4 3-8 0,1 9 10 0,-4-9-10 16,0 4 10-16,0 2-10 0,0-6 0 15,-4 3 0-15,4 1 0 0,-4-7 0 0,4 9 0 0,0-9 8 16,-3 3-8-16,-5 0 0 0,1 1 0 0,-3-1 0 16,-1 3 0-16,0-3 0 0,4 0 0 0,-3-3 0 0,-1 0 0 15,4 0 0-15,-4-3 0 0,4 0 0 0,0-3 0 16,0-1-100-16,0 1-23 16,0-3-4-16</inkml:trace>
  <inkml:trace contextRef="#ctx0" brushRef="#br0" timeOffset="113403.981">11945 10331 1326 0,'-3'-22'28'0,"-1"13"5"0,0-1-33 16,-3 4 0-16,4-7 0 0,-4 13 0 0,0-6 83 0,0 3 9 15,0 3 3-15,-4 0 0 0,0 0-27 16,1 3-4-16,-4 3-2 0,0 4 0 16,0-1-39-16,3 7-8 0,0-4-2 0,1 10 0 0,-1 0-2 0,1 0-1 0,-1 0 0 0,1 3 0 15,2-3 4 1,-2-3 1-16,3 6 0 0,0-6 0 0,7-3-15 0,0-1 0 0,3-2 0 0,1-1 0 15,-1-5 0-15,1 2 0 0,3-3 0 0,4-2 0 16,-1-1 54-16,1-3 8 0,3 0 2 0,3-3 0 16,-2-4-52-16,2-5-12 0,4-1 0 15,-3 1 0-15,3 2 54 0,0-9 8 0,-3 1 2 0,3 2 0 16,-7-3-64-16,4-3-15 0,-8-3-1 0,1 9-1 16,0-6 1-16,-8 1 0 0,1 5 0 15,-1-3 0-15,-3 6 3 0,0 4 1 0,0 0 0 0,0 2 0 16,0-2-13-16,0 9-3 15,-3-3 0-15,3 3 0 0,-7 0 10 0,0-3 2 0,3 3 0 0,4 0 0 16,-7 6 5-16,3 0 2 0,1 1 0 0,-1 2 0 16,1 3 9-16,3 1 0 0,-4 0-9 0,4 2 9 15,0 1 0-15,4 0 0 0,-4-1 0 0,3 1 0 16,4 0 0-16,-3-1 0 0,3 1 0 0,0 0 0 16,0-1-26-16,0 1-1 0,0 0 0 0,0-1 0 15,-3 1 27-15,3 0 0 0,-4-1 0 0,1-2 0 16,-1 0-136-16,1-1-21 0</inkml:trace>
  <inkml:trace contextRef="#ctx0" brushRef="#br0" timeOffset="114024.136">12379 10419 1181 0,'-4'-10'50'0,"1"-2"-40"16,-1-1 98-16,1 4 20 0,-1 0 4 0,1 2 1 15,-1 1-38-15,-3 3-8 0,7 3-2 0,0 0 0 16,-3-6-33-16,3 6-8 0,-7 0 0 0,0 6-1 15,0 0-23-15,-1 0-5 0,1-2-1 0,-3 8 0 16,3 1-2-16,-4-1-1 0,4 4 0 0,-3-4 0 16,-1 1-11-16,4-1 0 0,0-2 0 0,-4-4 0 15,4 7 0-15,0 5 0 0,0-5 0 0,4 0 0 16,-1-4 0-16,1 0 0 0,-1-2 8 0,4 5-8 16,0-2 0-16,4-7 0 0,-1 6 0 0,1-3 0 15,3 1 0-15,-4-1 0 0,4 0 0 0,4 4 0 16,-4-7 0-16,3 3 0 0,1-3 0 0,0 0 8 15,-1-3-8-15,1 0 12 0,-1 0-12 0,1-3 12 0,0 0 0 0,-1-3 1 16,4-7 0-16,-3 7 0 16,-1-7-1-16,1-2 0 0,0 2 0 0,-1-2 0 15,-3-4 0-15,4 6-1 0,-1-6 0 0,-3 1 0 16,0-4-11-16,1 0 12 0,-5 6-12 0,4-3 12 0,-3 0-12 16,-4 1 0-16,3 2 0 0,-3-3 8 0,-3 6-8 15,3 4-16-15,-4-3 4 0,-3-1 1 0,4 0 3 16,-5 1 0-16,1-1 0 0,-3 1 0 0,-1 2 8 0,1 7 0 15,-1-3 0-15,-3 3 0 0,3 3 0 0,-3 3-10 0,0 0 10 16,0 3 0-16,0 7-13 16,0 3 4-16,0-1 1 0,3 1 0 0,-3 9 8 0,0-3-10 0,3 9 10 15,1-2-10-15,6-7 10 0,-3 3-12 0,4-3 12 16,3 3-12-16,0-3-21 0,0-4-5 16,3 1-1-16,4-3 0 0,0 0-30 15,0-7-7-15,4 0 0 0,0-2-1 0,-1-1-51 0,4-3-11 0,0-3-1 16</inkml:trace>
  <inkml:trace contextRef="#ctx0" brushRef="#br0" timeOffset="114389.278">12629 10397 1531 0,'0'0'64'0,"0"0"-51"16,0 0 73-1,0 0 14-15,-3 6 4 0,3-6 0 0,0 0-33 0,0 0-7 0,-4 6 0 0,4-6-1 16,0 4-41-16,-3 5-8 16,3 0-2-16,3-2 0 0,-3 2 2 0,4 4 0 0,-1-1 0 15,1-2 0-15,-1-1-6 16,5-3 0-16,-1 0-8 0,0-2 12 0,0 8-2 0,3-6-1 0,-3 1 0 15,4 2 0-15,0-6 4 0,-1-3 1 16,4 0 0-16,0-3 0 16,0 0 5-16,1-6 1 0,-1-1 0 0,0 4 0 0,0-7-8 0,0 4 0 0,-3-4-1 0,-1 1 0 15,1-1-3-15,-4-2-8 16,0 2 12-16,0 1-4 0,-4 2-8 0,1-2 0 0,-1-1 0 0,1 1 0 16,-4-1-33-16,-4 0 1 15,4 4 0-15,-3-4 0 0,-1 1-116 0,1-1-22 16,-1 1-5-16</inkml:trace>
  <inkml:trace contextRef="#ctx0" brushRef="#br0" timeOffset="114826.408">13113 9776 1273 0,'0'0'53'15,"-7"6"-42"-15,3 1 56 0,-3-7 11 0,4 9 2 0,-4 0 1 16,3-2-65-16,-3 8-16 0,3-2 0 0,1 3 0 31,-1-1 79-31,4 1 12 0,0 3 2 0,0 3 1 0,0 0-55 0,4 0-11 0,-4 3-3 0,3 3 0 16,1-6 9-16,-1 9 2 0,5-6 0 0,-5 0 0 15,4 7-7-15,0-7-1 0,0 3 0 0,-3 0 0 16,-1 0 0-16,1-2 0 0,-1-5 0 0,-3 11 0 16,0-7-28-16,0 0 0 0,-3-3 0 15,-1 3 0-15,1 0-9 0,-1-3-8 0,1 0-2 0,-1 0 0 16,-3 0 19-16,4-3 0 0,3-4 0 0,-4 4 0 15,4-6 0-15,0-1 0 0,0-2 0 0,0-1 0 16,4-6-17-16,-4 4 0 0,7-7 0 0,-4 3 0 16,4-3-127-16,0-3-24 0,11-4-6 15,-7 1-1-15</inkml:trace>
  <inkml:trace contextRef="#ctx0" brushRef="#br0" timeOffset="115109.208">13437 10579 2044 0,'0'0'45'0,"0"0"10"0,0 0 1 0,-3 6 1 0,3-6-45 0,-7 6-12 0,7-6 0 0,-4 7 0 16,4-7 57-16,0 0 10 0,0 0 1 15,0 0 1-15,0 0-36 0,0 0-7 0,0 0-2 0,0 0 0 32,0 0-149-32,0 0-31 0,0 0-5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4/30/2024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4/30/2024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4/30/2024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4/30/2024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295400"/>
            <a:ext cx="10515600" cy="4881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premier mai</a:t>
            </a:r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145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/>
              <a:t>Le jour </a:t>
            </a:r>
            <a:r>
              <a:rPr lang="en-US" sz="2800" b="1" dirty="0"/>
              <a:t>international </a:t>
            </a:r>
            <a:r>
              <a:rPr lang="en-US" sz="2800" b="1"/>
              <a:t>de travail</a:t>
            </a:r>
            <a:endParaRPr lang="en-US" sz="2800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69957" y="2137719"/>
            <a:ext cx="4979773" cy="3274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96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3480"/>
          </a:xfrm>
        </p:spPr>
        <p:txBody>
          <a:bodyPr>
            <a:normAutofit/>
          </a:bodyPr>
          <a:lstStyle/>
          <a:p>
            <a:pPr algn="ctr"/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8606"/>
            <a:ext cx="10515600" cy="4978357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 was singing with my beaver and we were happy.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C802A97-3A7F-48D5-B0E7-07FCFD797977}"/>
                  </a:ext>
                </a:extLst>
              </p14:cNvPr>
              <p14:cNvContentPartPr/>
              <p14:nvPr/>
            </p14:nvContentPartPr>
            <p14:xfrm>
              <a:off x="703440" y="2314800"/>
              <a:ext cx="11120760" cy="22186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C802A97-3A7F-48D5-B0E7-07FCFD79797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94080" y="2305440"/>
                <a:ext cx="11139480" cy="2237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13390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3480"/>
          </a:xfrm>
        </p:spPr>
        <p:txBody>
          <a:bodyPr>
            <a:normAutofit/>
          </a:bodyPr>
          <a:lstStyle/>
          <a:p>
            <a:pPr algn="ctr"/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8606"/>
            <a:ext cx="10515600" cy="4978357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J’ai</a:t>
            </a:r>
            <a:r>
              <a:rPr lang="en-US" dirty="0"/>
              <a:t> </a:t>
            </a:r>
            <a:r>
              <a:rPr lang="en-US" dirty="0" err="1"/>
              <a:t>oublié</a:t>
            </a:r>
            <a:r>
              <a:rPr lang="en-US" dirty="0"/>
              <a:t> mon dejeuner </a:t>
            </a:r>
            <a:r>
              <a:rPr lang="en-US" dirty="0" err="1"/>
              <a:t>aujourd’hui</a:t>
            </a:r>
            <a:r>
              <a:rPr lang="en-US" dirty="0"/>
              <a:t>, </a:t>
            </a:r>
            <a:r>
              <a:rPr lang="en-US" dirty="0" err="1"/>
              <a:t>mais</a:t>
            </a:r>
            <a:r>
              <a:rPr lang="en-US" dirty="0"/>
              <a:t> pas </a:t>
            </a:r>
            <a:r>
              <a:rPr lang="en-US" dirty="0" err="1"/>
              <a:t>gande</a:t>
            </a:r>
            <a:r>
              <a:rPr lang="en-US" dirty="0"/>
              <a:t> chose: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4203A5E-F42F-4295-89D1-BFD67131C88A}"/>
                  </a:ext>
                </a:extLst>
              </p14:cNvPr>
              <p14:cNvContentPartPr/>
              <p14:nvPr/>
            </p14:nvContentPartPr>
            <p14:xfrm>
              <a:off x="918360" y="1284120"/>
              <a:ext cx="9653400" cy="32943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4203A5E-F42F-4295-89D1-BFD67131C88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09000" y="1274760"/>
                <a:ext cx="9672120" cy="3313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23738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7EDA2-63F7-4EF9-8ED6-3AA8CC877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BFF1B6F-6EFC-44B4-92D5-5F3663AEA8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My sister likes to dance in her bedroom.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 always make pies in the oven.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 was singing with my beaver and we were happy.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Les Castors </a:t>
            </a:r>
            <a:r>
              <a:rPr lang="en-US" dirty="0" err="1"/>
              <a:t>Affamés</a:t>
            </a:r>
            <a:r>
              <a:rPr lang="en-US" dirty="0"/>
              <a:t> live as if (</a:t>
            </a:r>
            <a:r>
              <a:rPr lang="en-US" dirty="0" err="1"/>
              <a:t>comme</a:t>
            </a:r>
            <a:r>
              <a:rPr lang="en-US" dirty="0"/>
              <a:t>) they are very rich.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3973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10128083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Que faites-vous pour faire heureuse la vie de votre castor?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84A40D43-0E40-454F-9505-56A5D90B0835}"/>
                  </a:ext>
                </a:extLst>
              </p14:cNvPr>
              <p14:cNvContentPartPr/>
              <p14:nvPr/>
            </p14:nvContentPartPr>
            <p14:xfrm>
              <a:off x="1588680" y="1858680"/>
              <a:ext cx="7431120" cy="19828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84A40D43-0E40-454F-9505-56A5D90B083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79320" y="1849320"/>
                <a:ext cx="7449840" cy="2001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82261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Quelle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tâche</a:t>
            </a:r>
            <a:r>
              <a:rPr lang="en-US" dirty="0"/>
              <a:t> </a:t>
            </a:r>
            <a:r>
              <a:rPr lang="en-US" dirty="0" err="1"/>
              <a:t>ménagère</a:t>
            </a:r>
            <a:r>
              <a:rPr lang="en-US" dirty="0"/>
              <a:t> que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devez</a:t>
            </a:r>
            <a:r>
              <a:rPr lang="en-US" dirty="0"/>
              <a:t> faire </a:t>
            </a:r>
            <a:r>
              <a:rPr lang="en-US" dirty="0" err="1"/>
              <a:t>mais</a:t>
            </a:r>
            <a:r>
              <a:rPr lang="en-US" dirty="0"/>
              <a:t> que Justin ne </a:t>
            </a:r>
            <a:r>
              <a:rPr lang="en-US" dirty="0" err="1"/>
              <a:t>doit</a:t>
            </a:r>
            <a:r>
              <a:rPr lang="en-US" dirty="0"/>
              <a:t> pas faire </a:t>
            </a:r>
            <a:r>
              <a:rPr lang="en-US" dirty="0" err="1"/>
              <a:t>parce</a:t>
            </a:r>
            <a:r>
              <a:rPr lang="en-US" dirty="0"/>
              <a:t> </a:t>
            </a:r>
            <a:r>
              <a:rPr lang="en-US" dirty="0" err="1"/>
              <a:t>qu’il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un castor.</a:t>
            </a:r>
          </a:p>
        </p:txBody>
      </p:sp>
    </p:spTree>
    <p:extLst>
      <p:ext uri="{BB962C8B-B14F-4D97-AF65-F5344CB8AC3E}">
        <p14:creationId xmlns:p14="http://schemas.microsoft.com/office/powerpoint/2010/main" val="2745826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295400"/>
            <a:ext cx="10515600" cy="4881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 le premier mai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avertissement</a:t>
            </a:r>
          </a:p>
          <a:p>
            <a:pPr marL="0" indent="0" algn="ctr">
              <a:buNone/>
            </a:pPr>
            <a:r>
              <a:rPr lang="fr-FR" dirty="0"/>
              <a:t>La vie heureuse de mon castor et moi.</a:t>
            </a:r>
          </a:p>
          <a:p>
            <a:pPr marL="0" indent="0" algn="ctr">
              <a:buNone/>
            </a:pPr>
            <a:r>
              <a:rPr lang="fr-FR" dirty="0"/>
              <a:t>Pas grande chose!</a:t>
            </a:r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257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840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2C3E0-3952-4D44-9440-89C93D548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3A2C3-B413-454F-A0D2-3E68FC04B7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/>
              <a:t>AVERTISSEMENT</a:t>
            </a:r>
          </a:p>
          <a:p>
            <a:pPr marL="0" indent="0" algn="ctr">
              <a:buNone/>
            </a:pPr>
            <a:r>
              <a:rPr lang="en-US" b="1" dirty="0"/>
              <a:t>Examen</a:t>
            </a:r>
          </a:p>
          <a:p>
            <a:pPr marL="0" indent="0" algn="ctr">
              <a:buNone/>
            </a:pPr>
            <a:r>
              <a:rPr lang="en-US" b="1" dirty="0" err="1"/>
              <a:t>Unité</a:t>
            </a:r>
            <a:r>
              <a:rPr lang="en-US" b="1" dirty="0"/>
              <a:t> 8</a:t>
            </a:r>
          </a:p>
          <a:p>
            <a:pPr marL="0" indent="0" algn="ctr">
              <a:buNone/>
            </a:pPr>
            <a:r>
              <a:rPr lang="en-US" b="1" dirty="0" err="1"/>
              <a:t>vendredi</a:t>
            </a:r>
            <a:r>
              <a:rPr lang="en-US" b="1" dirty="0"/>
              <a:t>, le trois </a:t>
            </a:r>
            <a:r>
              <a:rPr lang="en-US" b="1" dirty="0" err="1"/>
              <a:t>mai</a:t>
            </a:r>
            <a:endParaRPr lang="en-US" b="1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644C411-F4D2-4567-A49D-C7EDF9B2C78D}"/>
                  </a:ext>
                </a:extLst>
              </p14:cNvPr>
              <p14:cNvContentPartPr/>
              <p14:nvPr/>
            </p14:nvContentPartPr>
            <p14:xfrm>
              <a:off x="3884760" y="6069600"/>
              <a:ext cx="21960" cy="298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644C411-F4D2-4567-A49D-C7EDF9B2C78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875400" y="6060240"/>
                <a:ext cx="40680" cy="48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77612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2907B-CB3C-403E-8C24-E2E1E5597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There are approximately 90,000 francophones in the Canadian province of Alberta.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56DA78A-C9E1-44B2-8EC7-2A75686B11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31758" y="2352085"/>
            <a:ext cx="4191000" cy="32575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7AA287F-BEFB-43E3-A57F-A1C0C214DA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7820" y="2652154"/>
            <a:ext cx="3810000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81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La fête de </a:t>
            </a:r>
            <a:r>
              <a:rPr lang="en-US" sz="2800" b="1" dirty="0" err="1"/>
              <a:t>mai</a:t>
            </a:r>
            <a:endParaRPr lang="en-US" sz="28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89189" y="2162431"/>
            <a:ext cx="5659395" cy="3731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635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La </a:t>
            </a:r>
            <a:r>
              <a:rPr lang="en-US" sz="2800" b="1" dirty="0" err="1"/>
              <a:t>danse</a:t>
            </a:r>
            <a:r>
              <a:rPr lang="en-US" sz="2800" b="1" dirty="0"/>
              <a:t> du </a:t>
            </a:r>
            <a:r>
              <a:rPr lang="en-US" sz="2800" b="1" dirty="0" err="1"/>
              <a:t>poteau</a:t>
            </a:r>
            <a:r>
              <a:rPr lang="en-US" sz="2800" b="1" dirty="0"/>
              <a:t> de </a:t>
            </a:r>
            <a:r>
              <a:rPr lang="en-US" sz="2800" b="1" dirty="0" err="1"/>
              <a:t>mai</a:t>
            </a:r>
            <a:endParaRPr lang="en-US" sz="2800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95815" y="2014151"/>
            <a:ext cx="5165125" cy="3398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593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43922</TotalTime>
  <Words>191</Words>
  <Application>Microsoft Office PowerPoint</Application>
  <PresentationFormat>Widescreen</PresentationFormat>
  <Paragraphs>85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Bonjour!</vt:lpstr>
      <vt:lpstr> Travail de cloche</vt:lpstr>
      <vt:lpstr>Bonjour!</vt:lpstr>
      <vt:lpstr>Pourquoi tombons-nous?</vt:lpstr>
      <vt:lpstr>PowerPoint Presentation</vt:lpstr>
      <vt:lpstr>PowerPoint Presentation</vt:lpstr>
      <vt:lpstr>There are approximately 90,000 francophones in the Canadian province of Alberta.</vt:lpstr>
      <vt:lpstr>La fête de mai</vt:lpstr>
      <vt:lpstr>La danse du poteau de mai</vt:lpstr>
      <vt:lpstr>Le jour international de travail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552</cp:revision>
  <cp:lastPrinted>2024-04-30T21:20:03Z</cp:lastPrinted>
  <dcterms:created xsi:type="dcterms:W3CDTF">2016-10-03T16:25:09Z</dcterms:created>
  <dcterms:modified xsi:type="dcterms:W3CDTF">2024-05-01T16:27:59Z</dcterms:modified>
</cp:coreProperties>
</file>