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346" r:id="rId2"/>
    <p:sldId id="345" r:id="rId3"/>
    <p:sldId id="499" r:id="rId4"/>
    <p:sldId id="349" r:id="rId5"/>
    <p:sldId id="261" r:id="rId6"/>
    <p:sldId id="373" r:id="rId7"/>
    <p:sldId id="498" r:id="rId8"/>
    <p:sldId id="500" r:id="rId9"/>
    <p:sldId id="340" r:id="rId10"/>
    <p:sldId id="376" r:id="rId11"/>
    <p:sldId id="379" r:id="rId12"/>
    <p:sldId id="380" r:id="rId13"/>
    <p:sldId id="377" r:id="rId14"/>
    <p:sldId id="375" r:id="rId15"/>
    <p:sldId id="337" r:id="rId16"/>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46"/>
            <p14:sldId id="345"/>
            <p14:sldId id="499"/>
            <p14:sldId id="349"/>
            <p14:sldId id="261"/>
            <p14:sldId id="373"/>
            <p14:sldId id="498"/>
            <p14:sldId id="500"/>
            <p14:sldId id="340"/>
            <p14:sldId id="376"/>
            <p14:sldId id="379"/>
            <p14:sldId id="380"/>
            <p14:sldId id="377"/>
            <p14:sldId id="375"/>
            <p14:sldId id="33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60"/>
  </p:normalViewPr>
  <p:slideViewPr>
    <p:cSldViewPr snapToGrid="0">
      <p:cViewPr varScale="1">
        <p:scale>
          <a:sx n="82" d="100"/>
          <a:sy n="82" d="100"/>
        </p:scale>
        <p:origin x="37" y="41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52" tIns="46676" rIns="93352" bIns="46676" rtlCol="0"/>
          <a:lstStyle>
            <a:lvl1pPr algn="l">
              <a:defRPr sz="1200"/>
            </a:lvl1pPr>
          </a:lstStyle>
          <a:p>
            <a:endParaRPr lang="en-US" dirty="0"/>
          </a:p>
        </p:txBody>
      </p:sp>
      <p:sp>
        <p:nvSpPr>
          <p:cNvPr id="3" name="Date Placeholder 2"/>
          <p:cNvSpPr>
            <a:spLocks noGrp="1"/>
          </p:cNvSpPr>
          <p:nvPr>
            <p:ph type="dt" sz="quarter" idx="1"/>
          </p:nvPr>
        </p:nvSpPr>
        <p:spPr>
          <a:xfrm>
            <a:off x="3979931" y="0"/>
            <a:ext cx="3044719" cy="467231"/>
          </a:xfrm>
          <a:prstGeom prst="rect">
            <a:avLst/>
          </a:prstGeom>
        </p:spPr>
        <p:txBody>
          <a:bodyPr vert="horz" lIns="93352" tIns="46676" rIns="93352" bIns="46676" rtlCol="0"/>
          <a:lstStyle>
            <a:lvl1pPr algn="r">
              <a:defRPr sz="1200"/>
            </a:lvl1pPr>
          </a:lstStyle>
          <a:p>
            <a:fld id="{420D4B52-9420-49F1-B7F2-B1E98923A432}" type="datetimeFigureOut">
              <a:rPr lang="en-US" smtClean="0"/>
              <a:t>5/6/2024</a:t>
            </a:fld>
            <a:endParaRPr lang="en-US" dirty="0"/>
          </a:p>
        </p:txBody>
      </p:sp>
      <p:sp>
        <p:nvSpPr>
          <p:cNvPr id="4" name="Footer Placeholder 3"/>
          <p:cNvSpPr>
            <a:spLocks noGrp="1"/>
          </p:cNvSpPr>
          <p:nvPr>
            <p:ph type="ftr" sz="quarter" idx="2"/>
          </p:nvPr>
        </p:nvSpPr>
        <p:spPr>
          <a:xfrm>
            <a:off x="0" y="8845046"/>
            <a:ext cx="3044719" cy="467230"/>
          </a:xfrm>
          <a:prstGeom prst="rect">
            <a:avLst/>
          </a:prstGeom>
        </p:spPr>
        <p:txBody>
          <a:bodyPr vert="horz" lIns="93352" tIns="46676" rIns="93352" bIns="466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1" y="8845046"/>
            <a:ext cx="3044719" cy="467230"/>
          </a:xfrm>
          <a:prstGeom prst="rect">
            <a:avLst/>
          </a:prstGeom>
        </p:spPr>
        <p:txBody>
          <a:bodyPr vert="horz" lIns="93352" tIns="46676" rIns="93352" bIns="46676" rtlCol="0" anchor="b"/>
          <a:lstStyle>
            <a:lvl1pPr algn="r">
              <a:defRPr sz="1200"/>
            </a:lvl1pPr>
          </a:lstStyle>
          <a:p>
            <a:fld id="{B04EFB22-8470-4BB9-AEF0-7E7CB444C92A}" type="slidenum">
              <a:rPr lang="en-US" smtClean="0"/>
              <a:t>‹#›</a:t>
            </a:fld>
            <a:endParaRPr lang="en-US" dirty="0"/>
          </a:p>
        </p:txBody>
      </p:sp>
    </p:spTree>
    <p:extLst>
      <p:ext uri="{BB962C8B-B14F-4D97-AF65-F5344CB8AC3E}">
        <p14:creationId xmlns:p14="http://schemas.microsoft.com/office/powerpoint/2010/main" val="60331227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5-06T15:37:06.705"/>
    </inkml:context>
    <inkml:brush xml:id="br0">
      <inkml:brushProperty name="width" value="0.05292" units="cm"/>
      <inkml:brushProperty name="height" value="0.05292" units="cm"/>
      <inkml:brushProperty name="color" value="#FF0000"/>
    </inkml:brush>
  </inkml:definitions>
  <inkml:trace contextRef="#ctx0" brushRef="#br0">7066 14649 694 0,'0'0'20'0,"0"0"4"0,0 0-24 15,0 0 0-15,0 0 0 0,0 0 0 0,-7-6 79 16,4 3 11-16,-1-1 2 0,4 4 1 0,-7-3-18 0,7 3-4 0,0 0-1 15,0 0 0-15,-4-6-27 0,4 6-6 0,-7 0-1 0,7 0 0 16,0 0-24-16,0 0-12 0,0 0 10 0,-3 0-10 16,3 0 9-16,0 0-9 0,0 0 8 15,0 0-8-15,-11 0 8 16,11 0-8-16,0 0 8 0,0 0-8 0,0 0 19 0,0 0-2 0,-3 0 0 16,3 0 0-16,0 0 21 0,0 0 4 0,0 0 1 0,0 0 0 15,0 0-17-15,0 0-3 0,0 0-1 0,0-3 0 16,0 0-22-16,0 3 0 0,3-10 0 0,-3 1 0 15,7 9 36-15,-3-6 2 0,-1 3 1 0,1-4 0 16,-1 1-22-16,1 6-4 0,3-3-1 0,-3 0 0 16,-1 3-12-16,4 0 11 0,-3-7-11 0,-4 7 10 15,7 7-10-15,-4-7 0 0,-3 0 0 0,7 3 8 16,0-3-8-16,0 0 0 0,-3 0 0 0,3 3 0 16,0-3 0-16,-3 0 0 0,3 0 0 0,0 0 0 15,-4 0 0-15,-3 0 0 0,11 6 0 0,-4-3 0 16,-7 1 0-16,3-1 0 0,4 3 0 0,-3 0 0 15,-4 1 0-15,4-1 0 0,-4 0 0 0,0 3 0 16,0 1-8-16,0-1 8 0,-4-2-10 0,0-1 10 16,4 0 0-16,0-6 0 0,-3 6 0 0,-4 4 0 15,7-7 0-15,-7 0 0 0,0 6 0 0,0 1 0 16,0-4 0-16,0 0 0 0,0 1-8 0,-4 2 8 16,4 0 0-16,0-5-12 0,-4 8 12 0,4-2-12 15,0-4 0-15,-3 0 0 0,3 7 0 0,-1-4 0 16,5 0-16-16,-1 1-4 0,1-4 0 0,-8 7 0 15,8-4 32-15,-1 4 0 0,4-1 11 0,-3-2-3 16,3 2-8-16,-4 1-10 0,4-4 10 0,0 1-13 0,-3-4 13 0,3 0 0 16,0-6 0-16,0 0 0 0,0 0 0 0,0 0 0 15,0 0 0-15,0 0 0 0,0 0 0 0,0 0 15 0,0 0-3 16,0 0-1-16,0 0 9 0,0 0 3 16,0 0 0-16,0 0 0 0,0 0-6 0,0 0-1 0,3-6 0 15,-3 0 0-15,0-1-6 16,4 1-2-16,-1 0 0 0,-3-4 0 0,4 7-8 0,-4 3 8 0,3-9-8 15,-3 9 8-15,0 0-8 0,0 0 0 0,0 0 0 0,0 0 0 16,7-3 0-16,-7 3-11 16,7 0 11-16,-3 0-8 0,-4 0 8 0,3 3 0 0,5 3-9 0,-5-3 9 15,1 0 0-15,3-3 0 0,0 0-9 0,-4 7 9 16,4-4 0-16,0 0 0 0,0 0 0 0,-3 0 0 16,3 0 0-16,0 4 0 0,-3-4 0 0,3 0 0 15,0-3 8-15,0 9 0 0,0-6-8 0,3 4 12 16,-6-4-12-16,3 0 9 0,4-3-9 0,-1 3 8 15,1-3-8-15,-1 3 0 0,1 0 0 0,3 0 0 16,0 1 0-16,-3-1 0 0,3 0 0 0,-4-3 0 16,4 0 0-16,-3 6 0 0,0-6 0 0,-1 3 0 15,4-3-52-15,-3 0-8 0,-4 0-3 0,4 0 0 16,-4-3-92-16,3-3-18 0,4 3-4 0</inkml:trace>
  <inkml:trace contextRef="#ctx0" brushRef="#br0" timeOffset="744.703">7504 14577 1123 0,'0'0'23'0,"0"0"7"0,-7-3-30 0,3 3 0 0,4 0 0 0,-7 0 0 15,7 0 96-15,-7 0 12 0,7 0 4 0,-7 0 0 16,7 0-56-16,0 0-10 0,-7 3-2 0,7-3-1 15,-7 3-21-15,7-3-4 0,0 0-1 0,-4 9 0 16,1-2-17-16,-1-4 8 0,4-3-8 0,-7 3 0 16,7-3 10-16,-3 9-10 0,3-9 8 0,-4 4-8 15,1 5 13-15,-1-6-2 0,4-3-1 0,-4 9 0 16,1 1 1-16,-1-7 0 0,1 6 0 0,-1 1 0 16,4-4 9-16,0 4 1 0,0-1 1 0,0 0 0 15,0 4-4-15,0-7-1 0,0 7 0 0,4-4 0 16,-1 10-4-16,1-7-1 0,-1 1 0 0,1 0 0 15,3-4-12-15,-3 3 0 0,3-2 8 0,0-4-8 16,-4 4 0-16,4-1 0 0,0-6 8 0,0 0-8 0,0 7 10 16,0-7-1-16,1 0 0 0,-1 0 0 15,3 0-1-15,-3-3 0 0,4 6 0 0,-8-6 0 0,4 0-8 0,0 0 8 16,1 0-8-16,-1 0 8 0,-4-6 2 0,4 6 0 16,0 0 0-16,0-3 0 0,-3-3-1 0,3 0 0 15,0-4 0-15,0 1 0 0,-4-4-9 0,1 7 12 16,0-4-12-16,-1 1 12 0,-3-3-2 0,0-4 0 0,0 0 0 15,0 0 0-15,-3 1-10 0,-1-4 0 16,4 3 0-16,-4 1 0 0,1-1 0 0,-4 0 0 0,3 4 0 0,-3-4 0 16,0 4 0-16,-3-1-11 0,-1-3 3 15,4 7 0-15,-4-4 8 0,1 4 0 0,3 3 0 0,-4-1 0 16,1-2 0-16,3 3 0 0,-4-4 0 0,0 1-8 16,4 3-5-16,0 2-1 0,-3 4 0 0,3-3 0 15,0 3-20-15,3 3-4 0,-3-3-1 16,7 0 0-16,-7 7 39 0,3-4 0 0,4 6 0 0,-3 4 0 15,3-1-59-15,-4 1-4 0,4-1-1 0,0 7 0 16,0-3 0-16,0 3 0 0,0-4 0 0,4 4 0 16,-1-3 4-16,1 3 1 0,3 0 0 0,-3-7 0 15,3 4-17-15,3-4-3 0,-3 1-1 0</inkml:trace>
  <inkml:trace contextRef="#ctx0" brushRef="#br0" timeOffset="1515.729">7934 14533 1333 0,'-21'-3'28'0,"14"0"6"0,-4 3-34 0,4-7 0 0,0 7 0 0,0 0 0 16,0 0 84-16,3 0 9 0,-3-3 3 0,0 3 0 15,4-3 0-15,-4-3 1 0,3 6 0 0,-3-3 0 16,4 0-83-16,3 3-14 0,-7 0-8 0,7 0 8 16,-4-4 0-16,4 4 0 0,-7-3 9 0,7 3-1 15,0 0-8-15,0 0 0 0,0 0 0 0,-4 0 0 16,4 0 0-16,-3 3 0 0,3-3 0 0,-7 0 0 15,7 0 0-15,-4 7 0 0,4-4 0 0,-3 6 0 16,-1-6 0-16,4 10 0 0,0 0 0 0,0-4 0 16,0 3 0-16,0 1 0 0,0 0 0 0,0-4 0 15,0 4-12-15,0-1-4 0,0 4-1 0,0-4 0 16,0 1 17-16,4-1 0 0,-4 1 0 0,3-1 0 16,1-2 0-16,-1 2 8 0,1-2-8 0,-1-4 9 15,1 3-9-15,3-5 0 0,-3 5 0 0,-1-6 8 16,4 3 0-16,0-2-8 0,0-4 12 0,-3 3-4 15,3-3 2-15,0 3 0 0,0 0 0 0,0 0 0 16,0-3-10-16,0 6 0 0,0-2 0 0,4-1 0 16,-8-3 0-16,4 0 0 0,0 0 0 0,-3 0 0 0,3 6 0 15,-3-3 0-15,3 0 0 0,-7-3 0 0,0 0 8 16,0 0-8-16,0 0 8 0,0 0-8 0,0 0 0 0,0 0-16 16,3 0 3-16,-3 0 0 0,4-3 60 0,-1-6 12 15,1 6 2-15,-1-7 1 16,-3 4-38-16,4 0-7 0,-4-4-1 0,3 4-1 0,-3 0-15 0,0-7-18 0,4 7 4 0,-4-4 1 15,0 1 13-15,0 0 0 0,0-4 0 0,0 7 0 16,-4 0 14-16,4-4 6 16,0 4 0-16,-3-4 1 0,3 1-21 0,0 0 8 0,0-4-8 0,0 1 0 15,-4-1 0-15,1 7 0 0,-1-4 0 0,1 1 0 16,-4-1-14-16,3 7-1 0,1 0 0 0,-5-3 0 16,1 3-15-16,0-3-3 15,0 2-1-15,0-5 0 0,-3 6 15 0,-1-7 3 0,-3 7 1 0,3 0 0 16,-3-3 15-16,0 6 0 0,4 0 0 0,-5-3 0 15,5 3 13-15,-1 3-1 0,-3-3 0 0,4 0 0 16,-5 6-12-16,8-6 0 0,-3 6 0 0,3-6 0 0,0 7 0 16,3-1 0-16,1-6 0 0,3 0 0 15,0 0-25-15,0 0-8 0,0 0-2 16,0 0 0-16,0 0 35 0,0 0 0 0,0 9 0 0,0-2 0 16,3-7-109-16,4 6-15 0,0-6-4 0,0 9 0 0</inkml:trace>
  <inkml:trace contextRef="#ctx0" brushRef="#br0" timeOffset="2182.611">8498 14662 1591 0,'0'0'35'0,"0"0"7"0,0 0 2 0,0 0 0 16,-3 0-35-16,3 0-9 0,-7-4 0 0,0 4 0 16,7 0 76-16,0 0 14 0,0 0 2 0,-7 0 1 0,7 0-58 0,0 0-12 15,0 0-3-15,0 0 0 0,0 0-20 0,0 0-13 16,0 0 1-16,0 0 1 0,0 0 20 0,0 0 4 15,0 0 1-15,0 0 0 0,0 0-22 0,0 0-5 16,0 0-1-16,0 0 0 0,0 0 32 0,7 0 6 16,-4 4 2-16,4-4 0 0,0 0-10 0,0 6-3 0,1-6 0 0,-1 3 0 15,3 0 1-15,-3-3 0 0,4 0 0 0,-1 6 0 16,4-6-5-16,-3 0-1 0,3 4 0 16,0-4 0-16,4 0-8 0,0 0 0 15,-1 0 9-15,1 0-9 0,0 3 0 0,-1-3 0 0,4 0 0 0,0 0 0 16,1 0 0-16,-5 0 0 0,4 0 0 0,-3 0 0 15,3 3 0-15,0-3 0 0,-3 3 0 0,3 0 0 16,-3-3 0-16,0 6 0 0,3 1 0 0,-4-7 0 16,-3 12 0-16,1-6 0 0,2 1 0 15,-3-4 0-15,4 3 0 0,0-6 0 0,-1 6 0 0,8-3 0 32,-7 1-47-32,3-4-13 0,-4 0-4 0,-3-4 0 0,4 1 51 0,-4-3 13 0,0 6 0 15,0 0 0-15,-3-6-56 0,3 3-5 16,-3 0-2-16,-1-7 0 0,1 10-103 0,-1-3-21 0,5 0-4 15,-15 3-385-15</inkml:trace>
  <inkml:trace contextRef="#ctx0" brushRef="#br0" timeOffset="7731.023">9952 14790 608 0,'0'0'12'0,"0"0"4"0,0 0-16 0,0 0 0 0,0 0 0 0,0 0 0 16,0-6 105-16,-4 0 19 0,4-4 3 0,0 10 1 15,-3-6-46-15,3 0-9 0,-4 2-1 0,1-5-1 16,-1 6 1-16,1-3 0 0,-1-1 0 0,1 1 0 16,-1 3-10-16,1 0-2 0,-1-3 0 0,1 2 0 15,3 4-20-15,-8-3-4 0,8 3 0 0,-7-6-1 16,0 6-15-16,0 0-4 0,0 0 0 0,-3 0 0 16,3 0-6-16,0 0-2 0,-4 6 0 0,0-6 0 15,1 3-8-15,-1 1 0 0,1-4 0 0,-1 9 8 16,0-6-8-16,1 3 0 0,-1 1 0 0,1 2 0 15,-1-3 0-15,1 7 0 0,-1-7 0 0,0 10 0 16,4 0-8-16,0-1 8 0,0 4-10 0,4-3 10 16,-1 6-10-16,1 0 10 0,-1-7-10 0,4 7 10 15,0-3-21-15,0-3 1 0,0-1 1 0,4-5 0 16,-1-1-3-16,-3-6-1 0,0-3 0 0,7 10 0 16,-3-7-7-16,3-3-2 0,3 3 0 0,-3-3 0 0,8-3 11 0,-5-3 1 15,4-4 1-15,0 1 0 0,0-1 19 0,1-2 0 16,2-4-8-16,1 1 8 0,-4-4 0 15,4-3 0-15,-1 6 0 0,-3-6 0 0,0 0 0 0,1 0-13 0,-1-3 4 16,-4 0 1-16,1-3 8 0,-4 0 0 0,0-7 0 0,0 7 0 16,0-7 0-16,-7 1 0 0,4-1 0 0,-4-2 0 15,-4 2-20-15,4 1-1 0,-3 2-1 0,-4-5 0 16,-1 12 38-16,1-4 8 0,-3 1 2 0,-1 6 0 16,1 3-18-16,-1 1-8 0,0 2 0 0,1-3 8 15,-1 7-8-15,1 5 0 0,-4-2 0 0,7 3 8 16,-4-1-8-16,7 1 0 0,4 6 0 0,0 0 0 15,0 0 0-15,0 0-9 0,0 0 9 0,0 0 0 16,-3 13-13-16,6-4 4 0,-3 4 1 0,4-1 0 16,-1 7 8-16,5-3 0 0,-5 6 0 0,1 0-8 15,3 3 8-15,0 0 0 0,-4 6 0 0,4 4-8 16,-3-1 8-16,-1 1 0 0,1-4 0 0,-1 10 0 16,4-7 0-16,-3-2 0 0,0-1 0 0,-1 3 0 15,1 1 0-15,-1-1 0 0,1-5 0 0,-1 5 0 16,1 1 0-16,-1-4 0 0,1-3 0 0,-1-3 0 15,4 7 8-15,-3-4-8 0,3-6 8 0,0 3-8 16,0-6 0-16,0-4 8 0,0 4-8 0,0-3 0 16,0-4 0-16,0-2 0 0,0-4 0 0,0 0 0 15,-3-2-151-15,-4-4-28 0</inkml:trace>
  <inkml:trace contextRef="#ctx0" brushRef="#br0" timeOffset="8330.304">10104 14796 1302 0,'0'0'27'0,"0"0"7"0,0 0-34 0,0 0 0 0,0 0 0 0,0 0 0 15,0 0 65-15,0 0 7 0,0 0 0 0,0 0 1 16,0 0-27-16,0 0-6 0,0 0 0 0,0 0-1 16,0 0-26-16,7 0-5 0,0 4 0 0,0-1-8 15,3-3 0-15,1 0 0 0,-1 0 0 0,1 0 0 16,3-3 8-16,0-1-8 0,0-2 0 0,1 6 0 15,-1-3 9-15,0-3-9 0,0-1 0 0,0 1 9 16,-3 0-9-16,3 0 8 0,-4-7-8 0,1 7 8 16,-1 0-8-16,1-4 12 0,-4-2-12 0,0 5 12 15,0-2-12-15,0 0 0 0,-3-4 0 0,3 4 0 16,-4 2 0-16,-3-2-11 0,4-1 3 0,-1 1 0 16,-3 3-36-16,-3-4-8 0,-1 1 0 0,1 6-1 0,3-3 63 0,-7-1 13 15,7 7 2-15,-7-6 1 16,0 6-42-16,0 0-8 0,-4-3-1 0,0 3-1 0,1 0 26 0,-4 0 0 15,0 3 0-15,-1-3 0 0,1 9 24 0,0-2 11 0,0-1 1 16,0 0 1-16,0 1-29 0,3 5-8 0,1-3 0 16,-1 4 0-16,4-4 0 0,4 7 0 0,-1-3 0 0,1 2 0 15,-1 1 0-15,4 0 0 0,0-7 9 0,0 10-9 16,4-3 9-16,-1-4-9 0,1 1 0 0,-1-1 9 16,4 7-9-16,-3-6 0 15,3-4 0-15,0-3 0 0,0 7 0 0,0-4 0 0,4 1 0 0,-4-1 8 16,3-3-8-16,-3 1 0 0,0-4 0 0,4 3 8 15,-4-3-8-15,3 0 0 0,-2 4-12 0,2-7 12 16,1 3-60-16,-1-3-5 0,4 0-1 0</inkml:trace>
  <inkml:trace contextRef="#ctx0" brushRef="#br0" timeOffset="8755.757">10499 14640 1094 0,'0'0'23'0,"0"0"5"0,0 0-28 16,0 0 0-16,0 0 0 0,0 0 0 0,-7 3 81 0,7-3 11 0,0 0 3 0,-4 6 0 15,4-6-50-15,0 6-9 0,0-6-3 0,-3 7 0 16,3 2 19-16,-4-6 4 0,4-3 1 0,0 13 0 15,0-7-40 1,4 3-8-16,-4-2-1 0,3 5-8 0,-3-2 0 0,0 2 0 0,4-3 0 0,-1 7 0 16,-3-3 0-16,4-4 0 0,-1 4 0 0,1 5 0 15,-1-5 0-15,1 0 0 0,-1-1 0 0,1 1 0 16,3-1 31 0,-4-2-1-16,4-1 0 0,1-3 0 0,-1 7-21 0,0-7-9 0,0-3 8 0,0 4-8 15,3-7 13-15,1 0-2 0,-1-7-1 0,1 7 0 16,0-6-1-16,-1 0 0 0,1-7 0 15,-1 4 0-15,5-7-1 0,-5-3-8 0,1 4 12 0,-1-1-4 16,1-3-8-16,-1-3 0 0,-2 0 0 0,-1 10 0 16,-4-7-16-16,4 3 2 0,-3 0 0 0,-4 1 0 15,3-1-14-15,1 4-2 0,-4 5-1 16,0-5 0-16,0 2-59 0,-4 1-12 0,1-4-2 0</inkml:trace>
  <inkml:trace contextRef="#ctx0" brushRef="#br0" timeOffset="9054.801">10869 14662 1272 0,'0'0'36'0,"0"0"8"0,4 9-35 16,-1-6-9-16,4 10 0 0,-3-4 0 0,-1 0 77 0,4 1 14 0,0 2 2 0,-3 1 1 15,3-1-42-15,-4 4-8 0,5-3-1 0,-1 2-1 16,-4 1-19-16,4-3-4 0,0-1-1 0,-3 1 0 16,3-1-26-16,0 1-6 0,0-4-1 0,0 1 0 15,0-1 15-15,0-3 0 0,4 7 0 0,-4-7 0 16,3 4 0-16,1-4 0 0,-1-6 0 0,1 9 0 16,0 1 0-16,3-7 0 0,-4 3 0 0</inkml:trace>
  <inkml:trace contextRef="#ctx0" brushRef="#br0" timeOffset="9336.389">10947 14985 1552 0,'0'0'44'0,"0"0"10"16,0 0-43-16,0 0-11 0,0 0 0 0,0 0 0 15,0 0 91-15,0 0 16 0,0 0 3 0,0 0 1 0,0 0-24 16,0 0-5-16,0 0-1 0,0 0 0 16,0 0-65-16,0 0-16 0,0-7 0 0,0 1 0 15,3-10 0-15,-3 4 0 0,4-1 0 0,-1 4 0 0,1-7 0 0,-1 0 0 16,4 1 0-16,0-1 0 0,1-6 0 0,-1 10 0 0,3-1 0 0,-3-3 0 31,4 1-70-31,-4 2-14 0,3 1-4 0,1-1 0 16,0 4-114-16,-1-4-23 0,1 1-5 0</inkml:trace>
  <inkml:trace contextRef="#ctx0" brushRef="#br0" timeOffset="10614.882">12051 14636 1160 0,'0'0'32'0,"0"0"9"0,0 0-33 0,0 0-8 0,0 0 0 0,0 0 0 15,0 0 84-15,0 0 14 0,0 0 3 0,0 0 1 16,0 0-28-16,0 0-6 0,0 0 0 0,0 0-1 15,0 0-21-15,0 0-4 0,0 0-1 0,0 0 0 16,0 0-29-16,0 0-12 0,0 0 11 0,0 0-11 16,0 0 0-16,0 0 0 0,0 0 0 0,0 0 0 15,0 0 0-15,0 0 0 0,0 0 0 0,0 0 0 16,0 0 0-16,0 0 0 0,0 0 0 0,0 0 0 16,0 0-14-16,0 0 1 0,-4-9 0 0,1 6 0 15,-1-6-14-15,-3 5-2 0,0 1-1 0,0-3 0 16,0 6 42-16,0 0 8 0,-4-3 1 0,1 3 1 15,-1 3-35-15,1-3-7 0,-1 0-2 0,-3 9 0 0,3-5 32 16,1 2 6-16,-1-3 2 0,1 6 0 0,-4-2-18 0,3 2 0 16,0 0 8-16,4 1-8 0,-3 2 0 15,3 1 0-15,0 3 0 0,0-4-9 0,0 4 9 0,3-1 0 16,-3 1 0-16,3 3 0 0,4-3 0 0,0-4 0 16,0 7 0-16,0-6 0 0,4-1-17 0,-1-2 1 15,5 2 1-15,-5-3 0 0,4-2 15 16,4-1 0-16,-4 0 0 0,3-6 0 0,1 10 0 0,-4-7 0 0,4 0 0 0,-1 0 0 15,1 0 23-15,-1-3 7 0,-3 0 2 0,4 0 0 16,0 0-24-16,-4 0-8 0,3 0 0 0,1-3 0 16,-1 0-21-16,1-3-11 15,0-4-1-15,-1 4-1 0,4 0-126 0,-3-7-26 16</inkml:trace>
  <inkml:trace contextRef="#ctx0" brushRef="#br0" timeOffset="11129.684">12093 14680 1094 0,'-10'13'23'0,"10"-13"5"0,0 0-28 0,0 0 0 0,-4 3 0 0,4-3 0 15,0 0 56-15,0 0 7 0,0 0 1 0,0 0 0 16,0 0 0-16,0 0 0 16,0 0 0-16,0 0 0 15,7 6-52-15,-3 1-12 0,3-7 0 0,3 0 0 0,-3 6 54 0,4-6 8 0,0 0 2 0,-4 0 0 16,3-6-52-16,1 6-12 0,-1 0 0 0,1 0 0 16,0-4 0-16,-4 1 0 0,0-3 0 0,0 6 0 15,3-3 0-15,-3-3 0 0,-3 3 0 0,3-7 0 16,-4 7 0-16,1-6 0 0,0 2 0 0,-1 1 0 15,-3 0 0-15,4-1 0 0,-4-2 0 0,0 6 0 16,0-6 0-16,-4 5 0 0,4 4 0 0,0-9 0 16,0 9 0-16,-7 0 0 0,0-3 0 0,-4 3 0 15,4-3 0-15,-3 3 0 0,-1 3 0 0,1 0 0 16,-5-3 0-16,5 0 0 0,-4 6 0 0,0 1 0 16,-1-1 0-16,5 0 0 0,-1 3 0 0,-3 1 0 15,4-1 0-15,-1 4 0 0,4-1 0 0,0 4 0 16,0-3 0-16,3 5 0 0,1-2 0 0,3 6 0 15,0-3 0-15,3 0 0 0,1-1 0 0,3-2 0 16,0-3 0-16,0 6 0 0,4-7 0 0,-1 1 0 16,4-4 0-16,0-3 0 0,4 4 0 0,0-4 0 15,-1-3 0-15,1-3 0 0,0 0 0 0,-1 0 0 16,1-6 0-16,0 0 0 0,-1-4 0 0</inkml:trace>
  <inkml:trace contextRef="#ctx0" brushRef="#br0" timeOffset="11561.7">12375 14577 1132 0,'0'0'24'0,"0"0"4"0,0 9-28 15,-3-2 0-15,-1-1 0 0,4 3 0 0,-3-2 77 0,3 2 10 0,0 3 1 0,-4-2 1 16,4-1-29-16,0 4-5 0,0-1-2 0,0 1 0 15,0-4-11-15,0 4-2 0,0-1-1 0,4-2 0 16,-4-4-13-16,0 7-2 0,3-4-1 0,-3-9 0 16,0 3-3-16,0-3-1 0,0 0 0 0,4 10 0 15,-4-10-4-15,0 0-1 0,0 0 0 0,3 3 0 16,-3-3-5-16,7-3-1 0,-3 3 0 0,3-10 0 16,-3 10-8-16,3-6 0 0,-4 0 0 0,4 2 8 15,-3-5-8-15,-1 9 0 0,4-6 0 0,-3 3 0 16,-1-4 0-16,4 1 0 0,-3 6 0 0,0-3 0 15,-4 3 0-15,0 0 0 0,0 0 0 0,0 0 0 16,7 0 0-16,-7 0 0 0,0 0 0 0,0 0 0 16,7 0 0-16,-7 0 0 0,7 3 0 0,-4 3 0 15,4 1 0-15,0-4 0 0,-3 3 0 0,-1 7 0 16,4-4 0-16,-3 4 0 0,0-4 0 0,3 0 0 16,-4 4 0-16,1-7 0 0,-1 10 0 0,1-10 0 15,-1 4 0-15,1-1 0 0,-4-9 0 0,0 0 0 16,0 0 0-16,3 3 0 0,-3-3 0 0,0 0 0 15,0 0-155-15,0 0-29 0</inkml:trace>
  <inkml:trace contextRef="#ctx0" brushRef="#br0" timeOffset="11964.985">12809 13915 1424 0,'0'0'29'0,"-3"0"8"0,-4 3-29 0,0 4-8 0,3-4 0 0,-3 6 0 16,4-3 38-16,-4 7 6 0,0 6 2 0,3-4 0 15,-3-2 3-15,3 9 1 0,-3-3 0 0,4 0 0 16,-1-1-33-16,-3 4-6 0,4-3-2 0,-1 3 0 15,4 3 24-15,0-3 5 0,4 6 1 0,-4 1 0 16,3 2-27-16,1-3-12 0,-1 4 10 0,4-4-10 16,-3 6 8-16,3-2-8 0,0-4 0 0,0 3 0 15,0-3 8-15,0 4-8 0,0-4 0 0,0 7 0 16,0-1 0-16,0-3 8 0,0-2-8 0,0 5 0 16,1-3 0-16,-5-2 0 0,1 2-9 0,-1-3 9 15,1-6-10-15,-4 3 10 0,3-3-10 0,-3 0 10 16,0-6-12-16,4 0 12 0,-4-1-13 0,3-5 5 15,-3-1-24-15,0-9-4 0,0 0 0 0,0 0-1 16,0 0-15-16,0 0-4 0,0 0 0 0,0 0 0 16,0 0 2-16,4-6 0 0,-4-4 0 0</inkml:trace>
  <inkml:trace contextRef="#ctx0" brushRef="#br0" timeOffset="12436.14">12534 14307 850 0,'-3'10'17'0,"-4"-7"6"0,0 9-23 0,3 1 0 0,-3-4 0 0,3 4 0 16,-3-4 68-16,4 1 8 0,-1-1 3 0,-3 0 0 15,4-2-25-15,-1 2-5 0,4-9-1 0,-3 6 0 16,3-6 6-16,0 0 1 0,0 0 0 0,0 0 0 16,0 0 0-16,0 0 0 0,0 0 0 0,0 0 0 15,0 0-29-15,0 0-6 0,0 0 0 0,0 0-1 16,0 0 19-16,0 0 4 0,0 0 1 0,0 0 0 16,3 0-35-16,4 0-8 0,-3 7 0 0,-1-4 0 15,4-3 0-15,-3 3 0 0,3-3 0 0,0 0 0 16,0 0 0-16,0 0 0 0,0 6 0 0,0-6 8 15,0 3-8-15,0 4 0 0,0-4 0 0,0 0 8 16,1-3 8-16,2 6 0 0,4-3 1 0,0 0 0 16,0-3-17-16,1 0 0 0,-1 7 0 0,0-4 0 0,3-3 0 15,-2 0 0-15,-1 0 0 0,0-3 0 16,-4 3 0-16,4-7-11 0,1 4 2 0,-5-6 0 0,4 6 9 0,-3-4 12 0,-1 4-2 16,5 0-1-1,-5-3-30-15,1 3-7 0,-4 3 0 0,0 0-1 16,3-10-25-16,-3 10-5 0,-3 0-1 0,3 0 0 15,0 0-25-15,0 0-6 0,0 0-1 0,0 0-338 0,-3 0-68 0</inkml:trace>
  <inkml:trace contextRef="#ctx0" brushRef="#br0" timeOffset="17868.51">13130 14514 1183 0,'0'0'33'0,"0"0"8"0,0 0-33 0,0 0-8 0,0 0 0 0,-7-6 0 16,7 6 62-16,-7 0 10 0,7 0 3 15,-7 0 0-15,7 0-41 0,-7-3-8 0,0 0-2 0,7 3 0 16,-7 0 15-16,7 0 2 16,-3-4 1-16,3 4 0 0,-8 0-29 0,1 0-5 0,7 0-8 0,-7 0 11 15,0 0-11-15,0 4 8 0,0-4-8 16,0 0 8-16,0 0-8 0,0 3 0 0,4-3 0 0,-5 3 0 15,8-3 15-15,-7 0 4 0,7 0 1 0,-7 6 0 16,7-6-20-16,-7 3 0 0,7-3-13 0,-7 3 5 16,7-3 8-16,0 0 0 0,-10 7 0 0,10-7 0 15,-4 6 0-15,4-6 0 0,0 0 0 0,-7 6 0 16,4 1 0-16,3-7 0 0,-4 6 0 0,4-3 0 16,0-3 0-16,-4 12 0 0,4-5 0 0,0-1 0 15,0-6 0-15,0 9 0 0,0-9 0 0,0 7 0 16,0-1 0-16,0 3 0 0,4-5 0 0,-4-4 0 15,0 9 0-15,0 0 0 0,4-2 0 0,-4-7 0 16,0 6 0-16,3-3 0 0,-3-3 0 0,4 9 0 16,-1-5 0-16,-3-4 0 0,4 9 0 0,-1-6 0 15,-3-3 0-15,7 6 0 0,-3-2 0 0,-1 2 0 16,1-3 0-16,-1 0 0 0,-3-3 0 0,4 6 0 16,3-3 0-16,-4 1 0 0,5-4 0 0,-5 6 0 15,4-3 0-15,-3 0 0 0,3-3 0 0,-4 6 0 16,4 1 0-16,-3-4 0 0,-1 3 0 0,4-6 0 15,-3 9 0-15,-1-5 0 0,4 2 0 0,-3 0 0 0,0-6 0 16,-1 10 12-16,-3-4-2 0,0-6-1 16,4 6-9-16,-1 0 0 0,-3-6 0 0,0 7 8 0,4-1-8 15,-4-6 0-15,3 6 0 0,-3 0 0 0,4 1 0 0,-1-1 0 16,1-3 0-16,-4 10 0 0,3-7 0 0,-3 0 0 16,0 4 0-16,0-1 0 0,0 0 0 15,0-2 0-15,0 5 0 0,-3 1-11 0,3-4-1 0,-4 4 0 0,-3-4 0 16,0 1 0-16,4-1 12 0,-4 0 0 15,-1 1 0-15,-2-1-8 0,3 1 8 0,-4-4 0 16,4 3 8-16,-3-6-8 0,-1 4 10 0,4-4-2 0,0-3-8 0,-4 0 12 16,4 0-34-16,0 0-7 15,-3-6-2-15,3 2 0 0,0-2-25 0,3 0-4 0,0-7-2 16</inkml:trace>
  <inkml:trace contextRef="#ctx0" brushRef="#br0" timeOffset="23132.914">6354 15446 836 0,'0'0'24'0,"0"0"4"0,0 0-28 0,0 0 0 0,0 0 0 0,0 0 0 15,0 0 70-15,0 0 8 0,0 0 2 0,-8 0 0 16,8 0-26-16,0 0-5 0,0 0-1 0,-7 0 0 16,7 0 6-16,0 0 1 0,0 0 0 0,0 0 0 15,-3 0-37-15,3 0-7 0,0 0-2 0,0 0 0 16,0 0-9-16,0 0 0 0,0 0 0 0,0 0 0 15,0 0 32-15,0 0 4 0,0 0 0 0,0 0 1 16,0 0-21-16,0 0-5 0,0 0-1 0,0 0 0 16,0 0-10-16,0 0 0 0,0 0 0 0,0 0 0 15,0 0-9-15,0 0 9 0,0 0-12 0,0 0 12 16,0 0 13-16,0 0 10 0,3 0 1 0,4-7 1 16,-3 7-25-16,-4 0 0 0,7-3 0 0,0 3 0 15,-3-3 0-15,3 3 0 0,0 0 0 0,0 0 0 16,-4 0 0-16,8 3 0 0,-4 0 0 0,-3-3 0 15,-1 0 14-15,4 7-2 0,0-1-1 0,-3-3 0 0,-1 0-11 0,4 0 10 16,-3 7-10-16,-1-7 10 16,1 3-2-16,-1 0-8 0,1 1 12 0,-4-1-4 0,3 3-8 15,1-3 12-15,-4 1-12 0,3 5 12 0,-3-5-12 16,0 2 10-16,0-3-10 0,0 4 10 0,0-7-10 0,0 6 0 16,4 1 0-16,-8-4 8 0,1 3-8 0,-1 1 0 0,1-1 9 0,-1-3-9 15,-3 10 0-15,4-3 8 0,-4-7-8 16,3 13 0-16,-3-10 9 0,0 4-9 0,-3-1 12 15,6 1-12-15,-3-4 9 0,-4 4-9 0,4-7 0 16,0 6 9-16,0-5-9 0,4-1 0 0,-4 0 0 0,3-3 0 16,4-3 8-16,-3 7-8 0,3-7 8 0,0 0-8 15,0 0 0-15,0 0 0 0,0 0 8 0,0 0-8 16,0 0 0-16,0 0 0 0,0 0 0 16,-8 3 8-16,8-3-8 0,0 0 0 0,0 0 0 0,0 0 0 15,0 0 0-15,0 0 0 0,0 0 0 0,-3 3 0 16,3-3 0-16,0 0 0 0,-4 9 0 0,4-9 0 15,0 0 0-15,0 0 0 0,0 0 0 0,0 0 0 16,0 0 0-16,0 0 0 0,0 0 0 0,0 0 0 16,0 4 0-16,0-4 0 0,0 0 0 0,0 0 0 15,0 0 0-15,0 0 8 0,0 0 0 0,0 0 0 16,0 0-8-16,0 0 12 0,7 6-12 0,-7-6 12 16,4 3-12-16,3 0 0 0,0 0-12 0,-3 3 12 15,3-6 0-15,0 7 0 0,0-4 0 0,-4 0 12 16,8-3-12-16,-8 6 0 0,1-3-12 0,3 1 12 15,-3-4 0-15,3 0 0 0,0 6 0 0,-4-3 0 0,4 0 0 16,0-3 0-16,0 3 0 0,0-3 0 0,0 3-12 16,1-3 12-16,2 0-10 0,-3 0 10 15,4 0-36-15,6 0 0 0,-6 0-1 0,0 0 0 16,3-3-28-16,0-3-6 0,3 3-1 0</inkml:trace>
  <inkml:trace contextRef="#ctx0" brushRef="#br0" timeOffset="23963.786">7070 15474 1060 0,'0'0'30'0,"0"0"6"0,0 0-28 16,0 0-8-16,0 0 0 0,-7 0 0 0,0 0 58 0,0 0 10 0,7 0 3 0,-8 0 0 15,1 6-23-15,4 0-4 0,-8-6 0 0,4 7-1 16,0-1 9-16,0-3 3 0,0 3 0 16,-4-6 0-16,8 10 1 0,-4-7 0 0,7-3 0 15,-4 0 0-15,-3 6-24 0,7-6-4 0,-7 3 0 0,7-3-1 16,-3 0-7-16,3 0 0 0,0 0-1 15,0 0 0-15,0 0-7 0,-7 3-2 0,7-3 0 0,0 0 0 16,-4 10-10-16,1-4 0 0,3-6 0 0,0 6 0 16,-4 4 0-16,1-1 0 0,3-3 0 0,0 1 0 15,0 2 0-15,0-3 0 0,-4 7 0 0,4-1 0 16,0-2 0-16,0-1 0 0,0 4 0 0,4-1 0 16,-4 1 0-16,0-1 0 0,3-2 0 0,-3-1 0 15,4-3 0-15,3 7 0 0,-4-4 0 0,4 1 0 16,0-7 0-16,0 9 0 0,0-5 0 0,0-1 0 15,1 0-22-15,-1-3 3 0,0 4 1 0,0-1 0 16,3-6 38-16,1 6 7 0,-4-6 1 0,4 3 1 16,-4-3-20-16,3 0-9 0,1-3 8 0,-1 3-8 15,-3-6 0-15,0 3 0 0,4 0 8 0,-4-4-8 16,0 1 0-16,-3 0 10 0,-1-4-10 0,1 4 10 16,-1-3-2-16,1-1 0 0,3 4 0 0,-4-10 0 15,1 10 8-15,-4-6 0 0,0-1 1 0,0 4 0 16,0-10-17-16,0 13 0 0,0-7-13 0,0-3 5 15,-4 4 8-15,4-1 9 0,-3 1-1 0,-4-1-8 16,3 4 0-16,-3-4 0 0,4 4-15 0,-4-4 5 16,0 7 10-16,3 0 0 0,-3-1 0 0,0 1 0 15,0 3 0-15,0 0 8 0,0 0-8 0,0 3 0 0,7 0 8 16,-7 0-8-16,0 3 8 0,0 0-8 0,-1 0 0 16,5 7 0-16,-1-7 0 0,-3 6 0 0,0-6 0 15,4 4 0-15,-4-1 0 0,3 0 0 0,4-6 0 16,-3 3 0-16,3-3 0 0,-4 10 0 0,4-10 0 0,0 0-10 15,0 0 10-15,0 0 0 16,0 0-32-16,0 0 1 0,0 3 0 0,0-3 0 0,4 9-123 16,-1-6-25-16,1 7-5 0</inkml:trace>
  <inkml:trace contextRef="#ctx0" brushRef="#br0" timeOffset="24638.39">7521 15436 1337 0,'0'0'28'0,"0"0"6"15,0 0-34-15,-3-9 0 0,3 9 0 0,0 0 0 0,-4 0 109 0,4 0 15 16,0 0 4-16,-7-7 0 16,7 7-52-16,-3 0-9 0,3 0-3 0,-7-6 0 15,7 6-51-15,-11 0-13 0,11 0 0 0,-7 6 0 0,0 1 0 16,0-7 0-16,0 9 0 0,0-6 0 0,3 10 0 0,-3-7 0 16,0 3 0-16,4-2 0 0,-5 2 54 0,1 1 8 0,0-1 2 0,7-3 0 15,-7 7-52-15,0-1-12 0,4-2 0 0,-1 2 0 16,1-2 0-16,-1-1 0 0,4-3 0 0,-3 7 0 31,3-4 0-31,-4-2 0 0,4-1 0 0,0 3 0 0,-3-6 0 0,3 10 0 0,0-13 0 16,3 6 0-16,1 4 0 0,-1-4 0 0,1 0 0 0,-1 0 0 15,4 1 0-15,0-1 0 0,0 0 0 0,-3-3 0 16,3 4 0-16,4-4 0 16,-4 0 0-16,3-3 0 0,-3 0 0 0,4 6 0 0,-4-6 0 0,0 0 0 15,0 0 0-15,-4 0 0 0,5-6 0 0,-1 6 0 16,0 0 0-16,0-3 0 0,3-7 0 0,-6 10 0 15,3-6 0-15,0 0 0 0,0-4 0 0,0 7 0 16,0-6-11-16,0 3-5 0,0-4 0 0,0 1-1 16,0-4 27-16,0 1 6 0,0 2 0 0,0-5 1 15,1 2-65-15,-5 1-12 0,1-1-4 0,-1-3 0 16,1 4 52-16,-1-1 12 0,1 4 0 0,-4-4 0 16,0 7-8-16,0-3 8 0,0-1-13 0,0 10 5 15,-4-3 8-15,-3-3 9 0,4 0-1 0,-4-1-8 16,-1 7 0-16,1-3 0 0,-3 0 0 0,3 3 0 15,-7 0 0-15,3 0 0 0,1 0 0 0,-5 3 0 16,5-3 58-16,-4 3 5 0,0-3 1 0,-1 7 0 16,5-4-52-16,-4 0-12 0,3 0 0 0,1 0 0 0,3 0 0 15,0 3 0-15,-1-2 0 0,1-1 0 16,7-3-48-16,-3 9-13 0,3-9-3 0,0 10 0 16,0-4-52-16,3 3-10 0,1 1-2 0</inkml:trace>
  <inkml:trace contextRef="#ctx0" brushRef="#br0" timeOffset="25207.515">7885 15474 1337 0,'0'0'28'0,"0"0"6"0,0 0-34 0,-7 0 0 0,7 0 0 0,-8 6 0 16,1-3 58-16,0 0 5 0,0-3 1 0,-3 10 0 16,3-7 0-16,-4 0 0 0,4 0 0 0,0 0 0 15,0-3-15-15,0 0-2 0,0 6-1 0,3-6 0 16,-6 4-23-16,3-1-5 0,0-3-1 0,0 6 0 15,7-6-4-15,-8 3-1 0,8-3 0 0,-3 10 0 16,-4-4-12-16,3 0-15 0,4 4 3 0,-3-4 1 16,3 3 11-16,-4 4 0 0,4-4 0 0,0 4 0 15,4-1 0-15,-4 1 0 0,3-1 0 0,-3 1 0 16,4-1 0-16,-1 4 0 0,1-3 0 0,3-1 0 0,-3 1 0 16,3-1 0-16,0-2 0 0,7-4-8 0,-11 6-1 15,8-5 0-15,-4 2 0 0,4-6 0 0,-1 0 9 0,1-3-10 16,3 7 10-16,-4-7-10 0,4 0 10 0,-3-7 0 15,0 7 0-15,3-6 0 0,-7 0 0 16,3-4 9-16,1 7-9 0,0-6 0 0,-4-4 11 0,0 4-11 0,3-4 10 16,-3 1-10-16,0-1 10 0,0 4-10 15,-3-4 10-15,-1 1-10 0,1-1 12 0,0 4-4 16,-1-4-8-16,-3 1 12 0,4-1-12 0,-4 4 8 0,0-4-8 16,0 1 0-16,-4 6 8 0,1-4-8 0,3 1 0 0,-8-1 0 15,1-2 0-15,0 5-18 0,0 1 2 0,-3-3 1 31,-1-4-24-31,1 10-5 0,-1-6 0 0,-3 6-1 0,7-7-87 0,0 7-18 0,-4 0-3 16</inkml:trace>
  <inkml:trace contextRef="#ctx0" brushRef="#br0" timeOffset="25840.293">8442 15508 1161 0,'-21'0'24'0,"14"6"7"0,0-6-31 0,0 4 0 0,0-1 0 0,3-3 0 15,4 0 66-15,-7 0 7 0,7 0 2 0,-7 6 0 16,7-6 1-16,0 0 0 0,0 0 0 0,0 0 0 16,0 0 2-16,0 0 1 0,0 0 0 0,0 0 0 15,0 0-15-15,0 0-4 0,0 0 0 0,0 0 0 16,0 0-31-16,0 0-6 0,0 0-2 0,0 0 0 15,0 0-21-15,0 0 0 0,0 0 0 0,0 0 0 16,0 0 0-16,7 6 0 0,0-6 0 0,0 10 0 16,0-4 0-16,0-3 0 0,4 0 0 0,-4 4 0 15,3-4 0-15,1 0 0 0,0-3 0 0,-1 0 0 16,4 6 0-16,-3-6 0 0,3 3 0 0,-3-3 0 16,3 0 0-16,-4 3 0 0,4-3 0 0,-3 0 0 15,3 0 0-15,0 0 0 0,0 0 0 0,0 0 0 16,-3 0 0-16,3 0-10 0,-3 0 1 0,3 0 0 15,0 0 9-15,-3 0 12 0,6 0-2 0,-6 7-1 16,3-7-9-16,-4 0-12 0,5 3 2 0,-5 0 1 16,4-3 9-16,-3 0 0 0,-1 3 0 0,4 0 0 15,-3-3 0-15,0 3 0 0,-1-3 0 0,1 0 0 16,-4 7 0-16,3-7 9 0,1 0-1 0,-4 3-8 16,4-3 0-16,-1 0 0 0,1 3 0 0,-4-3-12 0,4 0 12 15,-1 0 0-15,1 6-10 0,-4-6 10 0,0 0-8 16,3 3 8-16,-3-3-10 0,4 3 10 0,-4-3-21 0,0 0 1 15,0 0 1-15,0 0 0 16,-3 0-19-16,-1 0-4 0,1 0-1 0,3 0 0 16,-7 0-129-16,3 0-25 0,1-3-6 0</inkml:trace>
  <inkml:trace contextRef="#ctx0" brushRef="#br0" timeOffset="29624.472">9835 15646 1198 0,'-10'-3'34'0,"3"3"7"0,-4-3-33 0,1 0-8 0,3 0 0 0,-4-4 0 15,0 7 96-15,1-3 16 0,3 0 4 0,-4-3 1 16,4 6-37-16,-3 0-7 0,3 0-1 0,-1 6-1 16,1-6-34-16,0 3-6 0,0-3-2 0,0 0 0 15,0 3-18-15,4-3-11 0,-4 0 12 0,0 0-12 16,-1 10 0-16,1-7 0 0,0 0 0 0,0 0 0 16,0 0 0-16,4 7 0 0,-4-7 0 0,0 6 0 15,3 1 0-15,-3-4 0 0,3 3 0 0,-3 4 0 16,4-4 25-16,-1 4-1 0,1-1-1 0,-1 1 0 15,1-1-37-15,3 1-7 0,0-4-2 0,0 4 0 16,0 0 23-16,0 2 18 0,3-9-3 0,1 7-1 16,-4-7-22-16,3 1-5 0,1-1-1 0,-1-3 0 15,1 3 14-15,-1 1 0 0,5-7 0 0,-5 6 0 16,1-3 0-16,3 0 0 0,0-3 0 0,0 0 0 0,0 0 0 0,0-3 0 16,0-6 0-16,4 5 0 0,-4-2 0 0,0-6 0 15,0 5 0-15,3-2 0 0,-3-7 8 0,4 1-8 0,0-1 0 16,-4-3 0-16,3 0 0 0,-3 0 10 0,0-3-10 15,-3 4 8-15,3-4-8 0,-4 3 0 16,4 0 9-16,-3 0-9 0,-1-3 0 0,-3 0 8 0,4 7-8 0,0-4 0 16,-4 3 0-16,3-6 0 0,-3 10 0 0,0-4 0 15,-3 3 0-15,3-2 0 0,-4 2 0 16,4 1 0-16,-4-4 0 0,1 7 0 0,-1-4 0 0,1 4 8 16,-4-4-8-16,3 4 0 0,1-1 0 0,-1 4 8 15,1-3-20-15,-1 2-3 0,1 1-1 0,-1 0 0 16,1 3 26-16,-1-4 5 0,-3 4 1 0,7 3 0 15,0 0-16-15,0 0 0 0,0 0-9 0,0 0 9 16,0 0-16-16,0 0 4 0,0 0 0 0,0 0 0 16,0 0-7-16,0 0-1 0,0 0 0 0,-3 10 0 15,3-1 6-15,0 0 1 0,3 4 0 0,-3 0 0 16,4-1 13-16,-1 10 0 0,-3-6-10 0,4 3 10 16,-1 3 0-16,1-1 0 0,-1-2-9 0,1 3 9 15,-1 3 0-15,1-3 0 0,-1 0 0 0,-3 0 0 16,4 0 0-16,-4 0 8 0,0-3-8 0,3 6 12 15,-3-3 6-15,4-3 1 0,-4-4 0 0,3 7 0 16,1-3-11-16,-4-6-8 0,3 2 9 0,1-2-9 0,0-1 0 16,3-2 0-16,-4-1 0 0,1-2 0 0,-1 2 0 15,1-3 0-15,-1 1 0 0,1-1-10 16,-1 0-40-16,4-6-8 0,-3 9-2 0</inkml:trace>
  <inkml:trace contextRef="#ctx0" brushRef="#br0" timeOffset="30241.021">9991 15615 1549 0,'0'0'44'0,"0"0"9"16,0 0-42-16,0 0-11 0,0 0 0 0,0 0 0 16,0 0 54-16,0 0 9 0,0 0 1 0,0 0 1 15,0 0-29-15,0 0-5 0,0 0-2 0,0 0 0 16,0 0-46-16,0 0-10 0,3 6-1 0,4 0-1 15,-3-6 47-15,3 7 10 0,-4-4 1 0,4 3 1 16,0-6-48-16,1 3-10 0,-1-3-1 0,0-3-1 16,0 3 51-16,0-3 11 0,0 0 1 0,0-7 1 15,0 10-25-15,0-6-9 0,0 0 0 0,-3 0 9 16,3-1-9-16,-4-2 12 0,1 3-12 0,-1-4 12 0,1 1-12 0,-1 3 0 0,-3-4 9 16,4 4-9-16,-4 0 0 0,3-1 0 0,-3 7 0 0,0 0 0 15,0-6 0-15,0 6-15 0,0 0 3 16,0 0 0-1,0 0-18-15,0 0-3 0,0 0-1 0,0 0 0 0,-3-6 25 0,3 6 9 0,-4 0 0 16,-3 0-9-16,7 0-7 16,-7 0 0-16,0 6-1 0,0 0 0 0,3 1 17 0,-6-1 0 0,3 3 0 0,0 1 0 15,0-1 8-15,0-3 0 0,3 7-8 0,-3-4 12 16,0-2 12-16,0-1 3 0,3 6 0 0,-3-2 0 16,4-1-5-16,-4-6-1 0,3 10 0 15,1-4 0-15,3 1-11 0,-4-4-2 0,4 3-8 0,0 1 12 16,0-1-12-16,0-3 0 0,0 7 8 0,0-4-8 15,4 1 0-15,-1-1 0 0,1-3 0 0,3 7 0 16,0-7 0-16,0 4-8 0,0-4 8 0,0 3 0 16,4-5-40-16,-1 5 0 0,1-3-1 0,-1 0 0 15,5-6-26-15,-1 0-5 0,0 0 0 0</inkml:trace>
  <inkml:trace contextRef="#ctx0" brushRef="#br0" timeOffset="30725.059">10358 15662 915 0,'0'0'39'15,"0"0"-31"-15,0 0 56 0,0 0 11 0,0 0 2 0,0 0 1 16,0 0 1-16,0 0 0 15,0 0 0-15,0 0 0 0,0 0-23 0,0 0-4 0,0 0 0 0,0 0-1 16,0 0-19-16,0 0-3 0,0 0-1 0,0 0 0 16,0 0-14-16,0 9-3 0,3-6-1 0,1 7 0 15,-4-1-10-15,3 1-9 0,-3-4 9 0,0 6-13 16,4 1 41-16,-1-4 9 0,1 4 2 0,-4-1 0 16,3 1-20-16,-3-4-4 0,4 4-1 0,-1 0 0 15,1-1-3-15,-1-3-1 0,1 1 0 0,-1 2 0 16,4-8-10-16,1 8 0 0,-1-6 0 0,-4 4 8 15,4-4-8-15,0-6 0 0,0 9 0 0,0-9 0 16,0 4 0-16,0-4 0 0,1 0 0 0,-1-4 0 16,0 4 0-16,0-9 0 0,0 9 0 0,0-3 0 15,3-6 0-15,-3 5 0 0,0-5 0 0,1 0 0 16,-1-4 0-16,0 7 0 0,0-7 0 0,-4-2 0 16,1 8 0-16,3-12 0 0,-4 10 0 0,1-4 0 15,-1-2 27-15,-3 2 6 0,4 1 2 0,-1-1 0 16,-3 4-56-16,0-4-11 0,4 1-3 0,-4-1 0 15,0 4 35-15,0-4 0 0,-4 1 0 0,4-1 0 16,0 4-58-16,0-1-5 0,0-2-1 0,-3 2 0 16,3-2 0-16,-4 6 0 0,1-4 0 0</inkml:trace>
  <inkml:trace contextRef="#ctx0" brushRef="#br0" timeOffset="31243.508">10848 15518 718 0,'-7'3'15'0,"0"6"3"15,0-6-18-15,3 7 0 0,-3-4 0 0,4 0 0 16,-1 1 62-16,4-7 9 0,-3 6 1 0,3-6 1 16,-4 6-5-16,4-6 0 0,-3 6-1 0,3-6 0 15,0 0-7-15,-4 7 0 0,4-7-1 0,0 6 0 16,0-6-14-16,0 9-2 0,4-2-1 0,3-1 0 16,-4 0 6-16,1 0 2 0,3 4 0 0,0-1 0 15,0 1-40-15,0-4-10 0,3 6 0 0,-3 1 0 16,4-4 16-16,-4 1 2 0,4-1 0 0,-4-3 0 0,3 10-10 0,-3-10-8 0,0 7 9 15,1-1-9-15,-1 4 8 0,0-10-8 16,0 7 0-16,0 0 0 0,0-1 0 0,3-3 0 16,-3 4 0-16,1 0 0 0,-1-4-19 0,0-3-3 0,0 1-1 15,0-1 0-15,0 0-84 16,-4 0-17-16,1-3-3 0</inkml:trace>
  <inkml:trace contextRef="#ctx0" brushRef="#br0" timeOffset="31548.653">10866 15790 915 0,'0'0'39'15,"0"0"-31"1,0 0 82-16,0 0 17 0,0 0 3 0,0 0 1 16,0 0-27-16,0-6-6 0,0 0-1 0,0 3 0 15,3-4-37-15,-3 1-7 0,4 0-1 0,-1 0-1 16,1-1-23-16,3-2-8 0,0 3 0 0,0-1 0 16,0 1 0-16,0 0 0 0,4 0 0 0,-4-1 0 0,0 1-9 15,3-3-2-15,1 2 0 0,-4 1 0 16,3 0-69-16,1 0-13 0,0-4-3 0</inkml:trace>
  <inkml:trace contextRef="#ctx0" brushRef="#br0" timeOffset="32507.887">11553 15458 1074 0,'0'0'30'0,"0"0"8"0,0 3-30 0,0-3-8 0,0 10 0 0,4-7 0 31,-4-3 109-31,0 12 21 0,0-5 4 0,4 2 1 15,-1-3-63-15,-3 7-13 0,4-4-3 0,-1 4 0 0,1-4-35 0,-4 4-7 16,3-4-2-16,1 4 0 0,-1-1-12 0,-3-2 9 16,0-4-9-16,4 6 8 0,-4-5 0 0,0-7-8 0,0 9 12 0,0-9-4 15,0 0 20-15,0 0 4 0,0 0 1 0,0 0 0 16,0 0-19-16,0 0-4 0,0 0-1 0,0 0 0 16,0 0 30-16,0 0 5 0,0 0 2 0,0 0 0 15,-4-6-22-15,4-4-5 0,-3 7-1 0,3-6 0 16,0 6-66-1,0 3-12-15,0-10-4 0,3 7 0 0,-3-3 52 0,0 0 12 0,0 6 0 0,4-7 0 16,-1 1 0-16,-3 0 0 0,4-7 0 0,-1 13 0 16,1-6 0-16,-4 0 0 0,3 3 0 0,-3 3 0 15,0-7 0-15,4 4 0 0,-4 3 0 0,0 0 0 16,0 0 45-16,0 0 15 0,3-9 4 0,-3 9 0 16,0 0-104-16,0 0-21 0,0 0-4 0,0 0-1 15,4 0 51-15,-4 0 15 0,7 0 0 0,-7 0 0 16,4 0-9-16,3 0 9 0,-4 6 0 0,4 0 0 15,-3-6 0-15,-1 10 0 0,1-4 0 0,-1 0 0 16,1 4 0-16,-1-1 8 0,1-3-8 0,-4 7 9 16,3-4-9-16,1 1 0 0,-4 2 0 0,3-2 0 15,-3 2 0-15,0-2 0 0,4-4 0 0,-4 6 0 16,0-5 0-16,0 2 0 0,0-9 0 0,0 0 0 16,0 0 0-16,0 0 0 0,4 6 0 0,-4-6 0 15,0 0 21-15,0 0 3 0,0 0 0 0,0 0 0 16,3-6-16-16,1 0-8 0,3-4 10 0,-4 7-10 0,4-6 0 15,-3 3 0-15,3-4 0 0,0 4-10 16,0-7-11-16,-4 10-3 0,5-6 0 0,-1 6 0 0,-4 0 24 16,4-4 0-16,-3 7 0 0,3-3 0 0,-4 3 0 0,-3 0-12 15,4 0 0-15,-4 0 1 0,7 0 3 0,-4 3 0 16,4 4 0-16,-3-4 0 0,-1 0 8 0,1 9 0 0,0-5 0 16,-1 2-8-16,1-3 8 0,-1 7 0 15,1-4 10-15,-1 1-10 0,-3 2 13 0,4-2-3 16,-1 2-1-16,1-6 0 0,-4 7-9 0,3-7 10 0,1 4-10 0,-1-4 10 15,1 0-10-15,-1 0 0 0,1-6 0 0,-4 0 0 16,3 10 0-16,-3-10 0 0,4 3 0 0,-4-3 8 16,3 3-8-16,1-3 0 0,0 3 0 0,3-3 0 15,-4 0-20-15,1 0 3 0,3 0 1 0,-4-3 0 16,4 0-102-16,0-3-20 0,0-1-4 0</inkml:trace>
  <inkml:trace contextRef="#ctx0" brushRef="#br0" timeOffset="32791.428">12054 15577 1094 0,'-7'16'46'16,"4"-7"-37"-16,-1 10 95 0,1-3 20 0,-1-4 3 0,1 7 1 16,3-3-56-16,-4-4-10 0,4 7-2 0,0-3-1 15,-3-4-14-15,3 1-2 0,0-1-1 0,3-2 0 16,-3-1-19-16,0 1-4 0,4-4-1 0,-4-6 0 16,0 0-18-16,0 0 10 0,3 0-10 0,-3 0 8 15,7 0-104-15,0-6-22 16,0-7-4-16</inkml:trace>
  <inkml:trace contextRef="#ctx0" brushRef="#br0" timeOffset="32972.492">11949 15179 1416 0,'-11'-3'29'0,"4"3"8"0,3 0-29 0,4 0-8 0,0 0 0 0,0 0 0 16,0 0 0-16,0 0-8 0,0 0 8 0,0 0-12 16,0-3-104-16,4-4-22 0</inkml:trace>
  <inkml:trace contextRef="#ctx0" brushRef="#br0" timeOffset="33358.957">12305 15166 1527 0,'-4'13'64'16,"1"-4"-51"-16,-1 4 74 0,1 3 14 0,-1 2 3 0,1-2 1 16,-1 3-32-16,1-3-6 0,-1 9-2 0,4-7 0 15,-3 1-39-15,3 0-8 0,0 0-2 0,0 0 0 16,0-4-8-16,0 1-8 0,0 0 9 0,0-1-9 16,0 1 11-16,0 0-11 0,0-1 12 0,3 1-12 15,-3 0 10-15,0 0-10 0,4-1 8 0,-4 1-8 16,3 0 0-16,1 2 0 0,-4-2 0 0,3 0 0 15,1-1 0-15,-4 1 0 0,3 0 0 0,1-4 0 16,-1 1-16-16,1-1-3 0,-1-2 0 0,4-1 0 16,-3-3-29-16,0 1-5 0,-1-1-2 0,-3-6 0 15,7 0-117-15,-3-3-24 0</inkml:trace>
  <inkml:trace contextRef="#ctx0" brushRef="#br0" timeOffset="33658.907">12425 15144 1094 0,'0'0'23'0,"0"0"5"0,0 0-28 0,0 0 0 0,0 0 0 0,0 0 0 16,0 0 108-16,0 0 16 0,-4 10 3 0,4-1 1 15,-3 1-59-15,3-4-11 0,0 3-2 0,0 1-1 16,0 2-3-16,0 4 0 0,0 3 0 0,0 0 0 15,0-1-24-15,0 1-6 0,0 0-1 0,3 6 0 16,-3-3-21-16,0-3 0 0,4 3 0 0,-4-3 0 16,0 0 0-16,3 2 0 0,-3-2 0 0,4 0 0 15,-1-3 25-15,-3 3 1 0,4-4 0 0,-1 4 0 16,-3-3-42-16,4 3-8 16,0-7-1-16,-4 4-1 0,3-4 39 0,1 1 8 0,-1 6 2 0,1-7 0 15,-1 1-70-15,1-4-13 0,3-3-4 16</inkml:trace>
  <inkml:trace contextRef="#ctx0" brushRef="#br0" timeOffset="34175.856">12608 15568 1470 0,'0'0'41'0,"-3"6"11"0,3-6-42 15,-7 6-10-15,7-6 0 0,0 0 0 0,0 0 51 0,0 0 8 0,0 0 1 0,0 7 1 16,0-7-29-16,0 0-5 0,7 6-2 0,0 0 0 16,0-6-25-16,3 3 0 0,1-3 0 0,3 0 0 15,-3 0 0-15,3-3 0 0,0 0 0 0,0 0 0 16,-3-3 0-16,3-1 0 0,0 4 0 0,-4-6 0 15,1 6 0-15,0-7 0 0,-4 7 0 0,3-3 0 16,-3 3 0-16,-3-7 0 0,3 10 0 0,-4-6 0 16,-3 6 27-16,0 0 0 0,0 0 0 0,0 0 0 15,0 0-43-15,0 0-9 0,0-6-2 0,0 6 0 16,0 0 27-16,0 0 0 0,-7-3 0 0,7 3 0 16,-7-4-12-16,0-2 2 0,7 6 1 0,-7 0 0 15,0 0 9-15,0 6 11 0,0-2-3 0,0-1 0 16,0 6-8-16,3 1 0 0,-3-1 0 0,4-3 0 15,-1 7 0-15,1-1 0 0,-1 1 0 0,1 3 0 16,3-4 0-16,0 4 0 0,0-4 0 0,3 10 0 16,-3-3 17-16,4-3-1 0,-1-1-1 0,-3 7 0 15,4-9-24-15,3 6-5 0,-4-7-1 0,1 4 0 16,3-3 28-16,0-1 6 0,0-3 1 0,4 4 0 16,-4-4-20-16,3 1 0 0,1-1 0 0,-4-2 0 15,4 2-24-15,-1-6-3 0,1 6 0 0,-1-5 0 16,1 2-126-16,-1-3-26 0,1 0-5 0</inkml:trace>
  <inkml:trace contextRef="#ctx0" brushRef="#br0" timeOffset="37939.393">4561 16396 698 0,'0'0'14'0,"-7"9"5"0,7-9-19 0,-3 3 0 0,3-3 0 0,0 0 0 16,-4 6 80-1,4-6 12-15,0 0 2 0,0 0 1 16,-3 7-18-16,3-7-3 0,0 0-1 0,0 0 0 15,0 0-3-15,0 0-1 0,0 0 0 0,0 0 0 0,0 0-13 0,-4 3-4 0,4-3 0 16,0 0 0-16,0 0-36 0,0 0-7 0,0 0-1 0,0 0-8 16,0 0 58-16,0 0 5 0,0 0 1 0,0 0 0 15,-7 3-64-15,7-3 0 0,0 0-9 0,0 0 0 16,0 0 9-16,0 0 0 0,0 0 0 0,0 0-8 16,0 0 8-16,0 0 0 0,0 0 0 0,0 0-8 15,0 0 8-15,0 0-13 0,0 0 5 0,0 0 8 16,0 0 8-16,0 0 10 0,0 0 2 0,0 0 0 15,0 0-35-15,0 0-6 0,0 0-2 0,7 0 0 16,-3 6 23-16,-1-6 0 0,-3 0 0 0,7 3 0 16,-3 1 0-16,3-4 0 0,0 0 0 0,0 0 0 15,-3 0 0-15,-1 0 0 0,4 0 0 0,-3 0 0 16,-1 0 0-16,4 6 0 0,0-6 0 0,-3 3 0 16,3 0 0-16,-4 0 0 0,5 0-9 0,2 1 9 15,-6 5-35-15,3-6-3 0,0 10-1 0,-4-4 0 16,1 4 39-16,-1-1 0 0,1-3 0 0,-1 4 0 15,-3 0 0-15,4-1 0 0,-4 1 0 0,3-4 0 16,-3 4 0-16,0-1 0 0,0 1 0 0,-3 2 0 16,-1 1-9-16,4-3 9 0,-3 2 0 0,-1 1 0 15,1 0 0-15,-1-1 0 0,1 1 0 0,-1-3 0 16,1-1 0-16,-4-3 0 0,3-2 0 0,-6 2 0 16,6-6 0-16,0 4 0 0,4-7 0 0,-10 0 0 15,10 0 23-15,-7 3 5 0,7-3 0 0,-7 0 1 0,0 0 5 16,3 0 1-16,4 0 0 0,-7 3 0 15,0-3-50-15,7 0-9 0,0 0-3 0,-7 0 0 0,7 0 18 0,0 0 9 16,0 0-10-16,-4 6 10 0,4-6 0 0,-3 3-9 0,3-3 9 16,-4 7 0-16,4-7 0 15,0 0 0-15,0 0 0 0,0 0 0 0,0 0 0 16,0 0 9-16,0 0-9 0,0 0 10 0,0 0 1 0,0 0 0 0,0 0 0 16,0 0 0-16,0 0 4 0,0 0 1 0,0 0 0 0,0 0 0 15,0 0-16-15,0 0 0 0,0 0 0 0,0 0 0 16,4 3 12-16,-1 0-1 0,-3-3 0 0,8 0 0 15,-1 6-11-15,0-3-16 0,-4 0 4 0,4-3 1 16,0 7 11-16,0-4 0 0,0 0 0 0,0 3 0 16,8-3 0-16,-8 0 0 0,3 1 0 0,-3-1 0 15,-3-3 0-15,6 3 11 0,-3-3-3 0,4 6 0 16,-4-3-8-16,0-3-11 0,0 0 3 0,0 3 0 16,0-3 8-16,-3 0 0 0,3 0 0 0,-4 7 0 15,4-7 0-15,-3 0 0 0,7 3 0 0,-8-3-8 16,4 3-44-16,-3-3-8 0,3 6-1 0,-4 0-1 15,1-2-24-15,3 2-5 0,0 0-1 0</inkml:trace>
  <inkml:trace contextRef="#ctx0" brushRef="#br0" timeOffset="39068.8">5352 16568 851 0,'-7'0'36'0,"0"-3"-36"16,-1 0 70-16,1-3 7 0,0 2 2 0,0 1 0 16,7 3 4-16,-7 0 1 0,7 0 0 0,-7-3 0 15,7 3-13-15,0 0-3 0,0 0 0 0,-3 3 0 16,3-3-36-16,-7 7-8 0,0-1-2 0,3 0 0 15,0 7-22-15,-3-4 9 0,7 4-9 0,-3-1 0 16,3 1 0-16,-4 6 0 0,4-4 0 0,-3 4 0 16,3-3 0-16,0 3 0 0,0-1 0 0,0 1 0 15,0-3 38-15,0 6 1 0,3-10 0 0,1 10 0 16,-4-9-31-16,3-1-8 0,4 1 0 0,-3 3 0 16,0-4 21-16,3-6 3 0,-4 7 1 0,1-4 0 15,-1-2-25-15,1-1 0 0,3 3 0 0,0-6 0 16,-4 4 0-16,4-4 0 0,0 0 0 0,1-3 0 15,2 0 0-15,-3 0 0 0,4 0 0 0,-4 0 0 16,3-3 0-16,1-7 0 0,0 7 0 0,-1-6 0 0,-3 3 0 16,4-4 0-16,-1 1 0 0,1-1 0 0,0-5 28 0,-4-4 1 15,0 6 0-15,0-9 0 0,0 4-19 0,0-1-10 16,0-3 10-16,-4-3-10 0,1 9 8 0,-4-6-8 0,7 0 0 16,-7 0 0-16,0 7 8 0,0-4-8 0,-7 6 0 15,3-3 0 1,1-2-24-16,-4 5-12 0,0 1-1 0,0 2-1 0,-4-2 57 0,4-1 11 15,-4 7 2-15,-3-4 1 0,4 1-33 0,-4 0 0 0,7 5 0 16,-7-5 0-16,-4 9 0 0,7-3 0 0,-3 0 0 0,0-3 0 16,3 6-20-16,-3 0-10 15,7 6-2-15,0 0-1 0,0-6 33 0,4 13 0 0,-4-4 0 0,3 0 0 16,1 4 0-16,-1-1 0 0,0 1 0 0,-3 0 0 16,7-1-58-16,0 7-5 0,-3-7-1 15,3 4 0-15,3-3 52 0,-3 9 12 0,7-10 0 0,-3 7 0 16,0-3-54-16,3 3-8 0,0-4-2 15,-4-2 0-15,4-1-102 0,0 7-21 0</inkml:trace>
  <inkml:trace contextRef="#ctx0" brushRef="#br0" timeOffset="39685.126">5771 16521 1482 0,'-10'0'31'0,"-1"9"6"0,4-5-29 0,0-4-8 0,0 9 0 0,0-3 0 15,0-3 73-15,0 1 14 0,-4-4 2 0,4 9 1 16,0-6-21-16,0-3-4 0,4 6-1 0,3-6 0 15,-7 4-51-15,7-4-13 0,0 0 0 0,-4 3 0 16,-3 3 0-16,7-6 0 0,-3 6 0 0,-1 4 0 16,4-1 0-16,-4 0 0 0,4-2 0 0,0 8 0 15,0-2 0-15,4-1 0 0,-4 4 0 0,0-3 0 16,4 6 0-16,-4-4 0 0,3 4 0 0,-3-3 0 16,4-1 0-16,-1-5 0 0,1 9 0 0,-4-7 0 15,0 1 21-15,3-4 2 0,1-3 0 0,-1 4 0 16,1-7-37-16,-1 6-7 0,1-2-2 0,3-4 0 15,-4 0 23-15,4-3 0 0,-3 6 0 0,3-3 0 16,-3-3 16-16,3 0 8 0,-4 0 2 0,4 0 0 16,0-3-18-16,0-3-8 0,0 0 8 0,0-1-8 15,4-2 0-15,-4 3 0 0,-3-4 8 0,-1 1-8 16,4-4 0-16,0 1 8 0,0-1-8 0,-3-3 8 16,-1 1-8-16,4-1 8 0,-3 0-8 0,-1-2 8 15,-3 2-8-15,4 0 0 0,-1-3 9 0,-3 1-9 16,0 5 8-16,-3-3-8 0,3 4 10 0,-4-4-10 15,-3 4 0-15,4-1 0 0,-4 1 0 0,3-4 0 16,-3 3 0-16,0 4 0 0,0-4-13 0,4 4 4 16,-5 0 9-16,1 5 0 0,-3-5 0 0,3 9-8 0,0-3 8 15,0 3 0-15,7 0 0 0,-11 3 0 16,4-3-27-16,0 0-9 0,7 0-3 0,-7 13 0 0,0-4 39 0,3-3 0 16,1 1 0-16,-1 5 0 0,1 1-18 0,3-1 4 0,0-2 1 15,-4 2 0 1,4-2-31-16,0 2-5 0,0-3-2 0,4 1 0 15,-4-4-25-15,3 7-4 0,1-4-2 0</inkml:trace>
  <inkml:trace contextRef="#ctx0" brushRef="#br0" timeOffset="40232.496">6068 16534 1400 0,'-4'0'40'0,"4"0"8"16,0 0-39-16,0 0-9 0,0 0 0 0,0 0 0 16,0 0 77-16,-7 0 14 0,7 0 2 0,-7 0 1 15,0 0-28-15,4 0-6 0,-1 0 0 0,-3 0-1 16,3 6-3-16,-6-3-1 0,3 0 0 0,3 3 0 15,-3-2-19-15,0 5-4 0,4 0-1 0,-4-2 0 16,0 5-13-16,3-2-2 0,-3-1-1 0,3 4 0 16,1-1-15-16,-1 1 11 0,4-1-11 0,0 7 10 15,0-3-29-15,0-4-5 0,0 7-2 0,0-3 0 0,7-4 40 16,-3 7 8-16,-1-3 2 0,1-4 0 16,3 1-39-16,0-1-7 0,0-2-2 0,0 2 0 0,0-2 36 15,0-1 8-15,4 1 0 0,-4-4 1 0,0 0-21 16,-3 0-8-16,3 1 0 0,3-4 0 0,-3 0-8 0,0-3-2 0,0 0 0 15,0 6 0-15,0-12-6 0,1 6 0 0,2 0-1 16,-3-3 0-16,0-7 17 0,0 7 8 0,0-6-8 0,-3-4 8 16,6 4 0-16,-2-4 0 0,-5-2 0 0,-3-4 8 15,0 3 3-15,4 0 1 0,-1-2 0 0,-3-4 0 16,4 6-12-16,-4-3 0 0,0 0 9 16,-4 4-9-16,4-1 0 0,-3 0 9 0,3 1-9 0,-4 2 0 15,4 1 9-15,-3 2-9 0,-1-2 0 0,-3-1 9 16,0 10-9-16,0-6 8 0,0-1-8 0,0 4 8 15,0 0-8-15,-4-1 0 0,4 1 0 0,0 3 8 16,3 0-21-16,-3 3-5 0,7 0-1 0,0 0 0 16,0 0-16-16,-7 0-3 0,7 0-1 0,0 0 0 15,0 0-122-15,0 0-25 0,0 0-5 0</inkml:trace>
  <inkml:trace contextRef="#ctx0" brushRef="#br0" timeOffset="41257.377">6869 16587 832 0,'0'0'17'0,"0"0"4"0,0 0-21 0,0 0 0 0,0 0 0 0,0 0 0 16,0 0 97-16,0 0 15 15,0 0 4-15,0 0 0 0,0 0 8 0,0 0 3 0,0 0 0 0,0 0 0 16,0 0-30-16,0 0-5 0,-7 0-2 0,7 0 0 15,-8-6-35-15,8 6-7 0,0 0-2 0,-7 0 0 16,7 0-24-16,-7 0-5 0,7 0-1 0,0 0 0 16,-7 0-16-16,7 0 0 0,0 0 0 0,-7 0 0 15,7 0 0-15,-7 0 0 0,7 0 0 0,0 0 0 16,-7 0 0-16,7 0-17 0,-3 9 3 0,-4 0 1 16,3-5-7-16,1 8 0 0,-1 1-1 0,4-1 0 15,-4 4 7-15,4 0 2 0,0-1 0 0,0 1 0 16,0 0 12-16,0-1 0 0,4 1-10 0,-4-3 10 15,4-1 0-15,-1 4 0 0,1-7 0 0,-1 4 0 16,1-4 0-16,-1-3 0 0,4 1-9 0,-3 2 9 16,6-6 0-16,1 0 0 0,-1 4 0 0,1-4 0 15,0 0 0-15,-1-3 0 0,8 0 0 0,-8 0 9 16,5-3-25-16,-5-7-6 0,4 10-1 0,0-12 0 16,-3 9 39-16,0-7 8 0,-1 1 2 0,1-4 0 15,-1 7-26-15,1-7 8 0,-8 4-8 0,8-3 0 16,-7-1 0-16,-1 0 0 0,1-2 0 0,-1-1 0 15,-3 4 8-15,4-7-8 0,-4 6 0 0,0 1 8 16,-4 2-8-16,1-2 10 0,-1-1-10 0,1 1 10 16,-1 2-10-16,-3-2 10 0,3 5-10 0,1-2 10 0,-8-4-10 15,4 7 0-15,-3-6 9 0,3 8-9 0,-4-5 8 16,-3 6-8-16,0-6 10 0,0 9-10 0,3-7 8 0,-3 7-8 16,3-3 0-16,-6 3 9 0,3 3-9 0,3 0 0 0,0 1 0 15,1 2 0-15,-1 0-16 16,4 0 2-16,-3 1 0 0,3 2 0 15,3 0-18-15,-3 1-3 0,4-4-1 0,-1 7 0 0,4-1 36 0,0-2 0 16,0 2 0-16,0-2 0 0,0 2 0 0,0-2 0 16,4-1 0-16,-4-3 0 15,3 7-58-15,1-1-5 0,3-2-1 0,-4-1 0 0,4 1 12 16,0 2 1-16,4-3 1 0,-1-2 0 0,5 5-114 16,2 1-24-16</inkml:trace>
  <inkml:trace contextRef="#ctx0" brushRef="#br0" timeOffset="41873.36">7250 16581 1094 0,'-11'9'46'0,"4"-3"-37"16,-4-3 95-16,4 1 20 0,0-4 3 0,0 6 1 15,7-6-73-15,-3 6-15 16,3-6-2-16,-7 0-1 16,3 10-22-16,4-10-5 0,-3 3-1 0,-1 9 0 15,4-5 0-15,0-4 0 0,-3 9 0 0,3-2 0 0,0-1-9 0,0 0 0 16,0 4 0-16,0-7 8 0,3 7-8 0,-3 2 0 0,4 1 0 15,-1-3 0-15,-3 2 0 0,4-5 0 0,-1 9 0 0,1-4 0 16,-1-2 0-16,1-1 0 0,-1 1 0 0,1 3 0 16,-1-4 0-16,1-6 10 0,3 7-10 0,-4-4 10 15,4-2-10-15,-3-1 0 0,3 0 0 0,0-3 8 16,0 0 38-16,0-3 7 0,4 0 2 16,-8 0 0-16,8-3-24 0,-4-6-5 0,4 6-1 0,-1-4 0 15,1-5-9-15,-1-1-3 0,1 1 0 0,-1-1 0 16,-2-2-3-16,-1-4-1 0,0 3 0 15,0-3 0-15,3 0-9 0,-6 1 12 0,-1-4-12 0,-3 6 12 16,0-3-12-16,0 7 0 0,0-4 9 0,0 3-9 16,-3 1 0-16,-1-1 0 0,-3-2 0 0,4 8 0 15,-1-2 0-15,-3 0 0 0,4 2-8 0,-4-2 8 16,-1 3 0-16,1-1 0 0,-3 1 0 0,3 3 0 16,-4 0 0-16,1-3 0 0,-1 6 0 0,4-7 8 15,-4 7-8-15,4 0 8 0,-7 0-8 0,4 0 8 16,-1 3-8-16,4 1 0 0,0-4 8 0,-4 9-8 15,8-6 0-15,-4 7-18 0,0 2 3 0,3-3 1 16,1 7-20-16,-1-3-4 0,1 2-1 0,3 1 0 16,-4 0 10-16,4-1 1 0,4 1 1 0,-4 0 0 15,3-1-59-15,1 1-12 0,3-3-2 0,0 2-1 16,-4-5-64-16,8 2-13 0,-4 1-2 0</inkml:trace>
  <inkml:trace contextRef="#ctx0" brushRef="#br0" timeOffset="42622.756">7754 16640 1552 0,'0'0'44'0,"0"0"10"16,0 0-43-16,0 0-11 0,0 0 0 0,-7 0 0 16,7 0 53-16,-4 0 9 0,4 0 2 0,-7 0 0 15,7 0-34-15,0 0-6 0,-7-3-2 0,7 3 0 16,-7-3 9-16,0 3 1 0,0-6 1 0,7 6 0 15,-7 0-5-15,0 0 0 0,0-3-1 0,7 3 0 16,-7 0-6-16,7 0-1 0,-7 3 0 0,7-3 0 16,-7 0-6-16,0 9-2 0,3-3 0 0,1 1 0 15,-8-1-12-15,8 0 0 0,-4 4 8 0,3 2-8 16,1-2 0-16,-1 2 0 0,0 1 0 0,1-1 0 16,-1-2 0-16,4 2 0 0,-3 1 0 0,3-4 0 15,-4 0 0-15,4-2 0 0,0 5 0 0,0 1 0 0,0-7 0 16,0 4 0-16,0-4 0 0,0 0 0 0,0 0 0 15,4 1 0-15,-4-1 0 0,0 0 0 0,0-6 0 0,3 6 0 16,1 1 0-16,-1-4 0 0,-3-3 8 16,4 9-8-16,0-6 0 0,3 4 0 0,-4-4 0 0,1 0 0 0,3-3 0 15,0 6 0-15,-4-3 0 0,4-3 11 0,0 3-2 16,-3-3 0-16,3 0-9 0,0 0 8 0,0-3-8 0,-3 0 8 16,3 3-8-16,0-6 0 0,0 3 9 0,-4 0-9 15,1-4 0-15,-1 1 9 0,1-3-9 0,-1 6 0 16,1-7 12-16,-1 1-12 0,1-1 12 0,0 4-12 15,-4-6 13-15,3-4-4 0,-3 3-1 0,0 1 0 16,4 5-8-16,-4-8 0 0,3 2 0 0,-3 7 0 16,0-3 0-16,0 2 0 0,0 1 0 0,0 0 8 15,0 6-8-15,0-6 0 0,0 6 0 0,0-7 0 16,0 1 8-16,0 6-8 0,-3-6 0 0,-1-1 8 16,1 1 0-16,-1-3-8 0,0 6 12 0,-3-1-4 15,4-2-8-15,-4 3 8 0,0-6-8 0,0 6 8 16,0-1-36-16,0-2-8 0,0 3-2 0,0-3 0 15,-1 3 38-15,1 3 0 0,0-4 0 0,7 4 0 16,-7-6 18-16,7 6 11 0,0 0 3 0,-10 0 0 16,10 0-42-16,0 0-8 0,0 0-2 0,-4 10 0 15,4-10-26-15,-7 3-6 0,4 3 0 0,-1 3-1 16,1-2-35-16,3 2-6 0,3-6-2 0</inkml:trace>
  <inkml:trace contextRef="#ctx0" brushRef="#br0" timeOffset="43470.021">8449 16672 117 0,'-28'12'0'0,"17"-6"0"0,1 1 0 0,-1-7 0 16,4 9 0-16,-4-6 0 0,4 4 49 0,0-4 5 0,0 0 1 0,0-3 0 15,0 0 45-15,0 0 10 0,7 0 2 0,-3 0 0 16,3 0 2-16,0 0 1 0,-8 0 0 0,8 0 0 15,-3 0-32-15,3 0-7 0,-4 0 0 0,4 0-1 16,0 0-13-16,0 0-2 0,-7-3-1 0,7 3 0 16,0 0-3-16,0 0-1 0,0 0 0 0,0 0 0 15,0 0-15-15,-3 0-4 0,3 0 0 0,0 0 0 16,0 0-15-16,0 0-3 0,0 0-1 0,0 0 0 16,0 0-17-16,0 0 0 0,0 0 8 0,0 0-8 15,0 0 0-15,0 0 0 0,7-3 0 0,0 3 0 16,4-7 8-16,-1 7-8 0,1-3 12 0,3 0-12 15,-4-3 18-15,5 3-3 0,-1-4-1 0,0 4 0 16,3-6-6-16,-2 9-8 0,-1-3 11 0,0-1-11 16,0-2 8-16,0 6-8 0,4-3 0 0,-8 3 0 15,4 0 8-15,-3 0-8 0,-1 0 0 0,1 0 0 16,0 0 0-16,-1 0 0 0,1 3 0 0,-1-3 0 16,1 6 10-16,0-2-10 0,-1-1 8 0,1 3-8 15,-4-3 0-15,3 0 0 0,1 4 0 0,0-4 0 16,-4-3 0-16,3 0 0 0,-3 6 0 0,0-6 0 15,-3 0-32-15,3 0-12 0,0-6-3 0,-4 6 0 0,4-3 21 0,-3-4 4 16,0 1 1-16,3-3 0 16,0-1-120-16,-4-5-24 0</inkml:trace>
  <inkml:trace contextRef="#ctx0" brushRef="#br0" timeOffset="51737.226">9627 16737 775 0,'-7'-3'32'0,"4"3"-32"16,-4-3 74-16,3 3 8 0,1-3 2 0,-4 3 0 15,-1-6-36-15,5 6-8 0,-4 0 0 0,3-3-1 16,-3 0-11-16,0 3-3 0,7 0 0 0,-7 0 0 15,0 3 32-15,0-3 7 0,7 0 0 0,-7 3 1 16,-4-3-20-16,4 6-4 0,7-6-1 0,-7 6 0 16,-3 1-15-16,3-4-3 0,0 9-1 0,0-2 0 15,-4-1-21-15,4 4 0 0,0-1 0 16,0 1 0-16,3-1 0 0,1 1 8 0,-1-1-8 0,1-2 0 16,3 2 0-16,-4-2 0 0,4-1 0 0,-3-3 0 15,3 7 0-15,3-7 0 0,-3 4-8 0,4-4 8 16,-1 0 0-16,-3-6 0 0,4 6 0 0,-1-6 0 15,-3 0 0-15,7 10 0 0,-3-7 0 0,-4-3 0 16,0 0 0-16,3 0 0 0,5 0 0 0,-5-6 11 16,4-1-11-16,0 1 0 0,0 0 0 0,0-7 0 15,-3-2 20-15,3-4 3 0,0 3 0 0,-4-6 0 16,4 0-37-16,1-3-7 0,-5-6-2 0,4 6 0 16,-3-3 23-16,-1 2 0 0,4-2 0 0,-3 6 0 15,-1-3 27-15,1-3 9 0,-1 3 3 0,1-3 0 16,-4 3-27-16,3-4-4 0,-3 4-8 0,0-3 11 15,-3 0-11-15,3-4 0 0,0 7 0 0,0-3 8 16,0 0-8-16,0 6 0 0,0-3 0 0,0 3 8 16,0-3-8-16,0 6 0 0,0 0-12 0,-4 4 12 15,4-4-19-15,-3 6 4 0,-1-3 1 0,4 1 0 16,-3 2-12-16,-1 1-2 0,1-1-1 0,-1 7 0 0,1 0 29 0,-1-1 0 16,1 1 0-16,3 6 0 0,0 0 0 15,0 0 0-15,0 0 0 0,0 0 0 16,-4 6 0-16,1 4 0 0,-1-1 0 0,4 1 0 0,-4 5 0 0,4-2 0 15,-3 6 0-15,3-1 0 0,0 1 0 0,0 9 0 0,3-2 0 0,-3 2 0 16,4-3 0-16,0 9 0 0,-4 1 0 16,3-1 0-16,1-2 12 0,-1-1 9 0,-3 0 2 0,4 1 0 15,-1-7-37-15,-3 0-7 0,0 0-2 0,4-3 0 16,-4 3 23-16,0 0 0 0,0 0 0 0,-4-3 0 16,4 0 0-16,0 0 0 0,0 3 0 0,0-3 0 15,0-6 0-15,0 6 0 0,0 0 0 0,4-7 0 16,-4 1 0-16,0 0 0 0,3-4 0 0,1 1 0 15,-4-4 19-15,3 1 8 0,1-4 1 0,-4 0 1 16,3 0-29-16,-3-6 0 0,0 4 0 0,4 2 0 16,-4-6 0-16,3 6-15 0,-3-6 5 0,4 3 1 15,-4-3-59-15,3 3-11 16,-3-3-2-16</inkml:trace>
  <inkml:trace contextRef="#ctx0" brushRef="#br0" timeOffset="52337.959">9666 16731 1123 0,'0'0'23'0,"0"0"7"0,0 0-30 0,0 0 0 0,0 0 0 0,0 0 0 16,0 0 44-16,0 0 2 0,0 0 1 0,0 0 0 16,0 0-31-16,0 0-5 0,4 6-2 0,3-6 0 15,-4 4-9-15,1-1 0 0,3-3 0 0,-4 9 0 16,4-6 53-16,0-3 9 0,1 10 2 0,-1-7 0 16,0-3-64-16,0 6 0 0,0-6-16 0,0 3 3 15,0-3 13-15,0 0 8 0,0-3 0 0,0-3-8 16,0 3 15-16,0-7-4 0,0 7-1 0,4-6 0 15,-8 2 2-15,4-2 1 0,-3-3 0 0,-1 2 0 16,1-2 3-16,-1 2 1 0,-3-2 0 0,4 2 0 16,-4-2-8-16,3 2-1 0,1-2-8 0,-4 5 12 15,0 1-12-15,0-6 0 0,0 8 8 0,0-5-8 16,-4 0-13-16,4 9-6 0,-3-7-1 0,3 1 0 16,-4 0-29-16,4 0-7 0,0-1 0 0,0 7-1 15,-3-3-1-15,3 3 0 0,-4-6 0 0,4 6 0 16,-7-6 20-16,7 6 4 0,-7 0 1 0,7 0 0 15,-7 0 14-15,0 0 3 0,-3 6 1 0,3-3 0 16,-4 3 15-16,4-3 15 0,0 1-3 0,-4 8-1 16,4-2 42-16,-3-1 9 0,3 3 2 0,0 1 0 15,-1 3 0-15,5-1 0 0,-1 4 0 0,1 0 0 0,-1 3-52 16,4-3-12-16,0 3 0 0,0 3 0 0,4-6 41 0,-1-4 6 16,1 7 1-16,-1-3 0 15,1-3-36-15,3-4-12 0,0 1 0 0,0-1 9 0,0-2-9 16,0-1 0-16,4-3 0 0,-4 4 0 0,3-4 0 0,-2-3 0 15,2 0 0-15,1 4 0 0,-1-4-15 0,1 0-1 16,3-3-1-16,-3 0 0 16,3 0-31-16,0 0-5 0,0-3-2 0</inkml:trace>
  <inkml:trace contextRef="#ctx0" brushRef="#br0" timeOffset="52771.004">10029 16625 908 0,'0'0'19'0,"0"0"4"16,0 0-23-16,0 0 0 0,0 0 0 0,0 0 0 15,0 0 68-15,0 0 10 0,0 0 2 0,0 0 0 16,0 0-26-16,0 9-5 0,-3 0-1 0,3-2 0 16,-4 5 1-16,4-2 0 0,0-1 0 0,-3 0 0 0,3 4-9 15,0-7-3-15,-4 7 0 0,4 2 0 16,0-2 3-16,0 3 0 0,0-4 0 0,0 1 0 0,4 6-16 0,-4-7-2 16,7 1-1-16,-4 2 0 0,1-2-9 0,0-1-3 0,-1-2 0 0,4 2 0 15,-3 1-9 1,3-1 0-16,0-5 9 0,-4 2-9 15,4-6 8-15,0 0-8 0,-3 4 8 0,-4-7-8 0,10 3 8 0,-6-3-8 16,3 0 10-16,0 0-10 0,-3-3 12 0,-1-4-3 0,1 4-1 16,3 0 0-16,-4-3-8 0,1-4 0 15,-1 4 0-15,1-3 0 0,-1-1 0 16,1-2 0-16,-1 2 8 0,1-2-8 0,-4-1 0 0,4 1 0 0,-1 2 0 16,-3-2 0-1,0-4-57-15,4 4-4 0,-4-1-1 0</inkml:trace>
  <inkml:trace contextRef="#ctx0" brushRef="#br0" timeOffset="53089.966">10294 16640 1022 0,'0'0'43'16,"4"10"-35"-1,-4-1 45-15,0 0 9 0,3-2 2 0,1 5 0 0,-1-2-9 16,4-1-2-16,-3 1 0 0,3-4 0 16,3 9-21-16,1-2-4 0,0 0 0 0,-1-1-1 0,1 1-19 0,3-1-8 15,0 1 0-15,-3-4 8 16,-1 4-8-16,4-4 0 0,-3-3 0 0,-1 4 0 0,5-1 9 0,-8-6 0 0,3 4 0 0,1-1 0 15,-4 3-9-15,0-6-12 0,3 4 2 0,-3-1 1 32,1-6-39-32,-1 6-7 0</inkml:trace>
  <inkml:trace contextRef="#ctx0" brushRef="#br0" timeOffset="53420.035">10414 16944 971 0,'0'0'20'0,"-7"0"6"16,0-3-26-16,7 3 0 0,-4-3 0 0,-3-3 0 15,0 0 75-15,4-1 9 0,-1-2 3 0,1-4 0 16,3 7-21-16,-4-3-4 0,1-4-1 0,3 4 0 15,0-1-25-15,0-2-4 0,0 9-2 0,3-7 0 16,1 1-18-16,-4 3-3 0,3-1-1 0,1 1 0 16,-1 0-8-16,1-1 0 0,-1 4 9 0,4-3-9 15,0 0 8-15,0 0-8 0,1-1 8 0,-1 1-8 16,3 0 0-16,-3-1 0 0,4-2 0 0,-4 0 0 16,7-1 0-16,-3-2 0 0,-1 2 0 0,1-2 0 15,3-1 0-15,-4 1 0 0,1-4 0 0,0-3 0 16,3 7-22-16,-4-4-9 0,1-3-1 0</inkml:trace>
  <inkml:trace contextRef="#ctx0" brushRef="#br0" timeOffset="54857.752">11289 16687 914 0,'0'10'25'0,"0"-1"7"0,0 1-32 0,0-4 0 0,0 6 0 0,0-2 0 16,0 2 76-16,0-2 8 0,0-1 1 0,0 0 1 15,0-2-26-15,0 5-4 0,3-5-2 0,-3-7 0 16,0 0-18-16,0 0-4 0,0 0-1 0,0 0 0 16,0 0 53-16,0 0 12 0,-3-7 1 0,3-5 1 15,0 2-65-15,0-2-13 0,0-4-2 0,0 0-1 16,0 1-17-16,0-4 0 0,0 3 0 0,0 1 0 15,3-1 0-15,1 3 0 0,-4-2 0 0,3 2 0 16,1 7 0-16,-4 0 0 0,4-4 0 0,-1 4 0 16,-3 0 0-16,4 3-9 0,-4 3 9 0,3-4-12 15,-3 4-25-15,7 4-6 0,-3-1-1 0,3-3 0 16,-4 9 36-16,4-3 8 0,0 1 0 0,-3 5 0 16,-1 1 0-16,1-1 0 0,-1-2 0 0,5 8 0 15,-8-2 8-15,3-3 4 0,1-1 1 0,-1 1 0 0,-3-1-13 0,4-2-18 16,-1-4 4-16,-3 0 1 0,0-6 25 0,0 0 4 15,0 0 2-15,0 0 0 0,0 0-29 0,0 0-5 16,4-6-2-16,-1 0 0 0,1-1 18 16,-1-2 0-16,1 0 0 0,-4-1 0 0,3 7 0 0,1-6 0 0,-4 9 0 0,0 0 0 15,3-7-24-15,-3 7 0 16,0 0-1-16,0 0 0 16,0 0-11-16,0 0-3 0,0 0 0 0,0 0 0 0,0 0 19 0,4 7 3 0,-1-1 1 15,1-3 0-15,-4 0 16 0,0 10 0 0,4-7 0 16,-4-3 9-16,0-3-9 0,0 0 12 0,0 0-12 15,0 0 12-15,0 0-12 0,0 0 12 0,0 0-12 0,0 0 12 16,0 0 41-16,0 0 9 0,3 0 2 0,1-3 0 16,3-3-52-16,-4 6-12 0,1-6 0 0,-1-1 0 15,1 7 0-15,-1-6 0 0,1 0 0 0,-4 6 0 16,3 0 0-16,4-3 0 0,-7 3 0 0,0 0 0 16,0 0 0-16,0 0 0 0,4 0 0 0,-4 0 0 15,7 3 0-15,-3-3 0 0,3 9 0 0,-4 1 0 16,1-4 0-16,-1 3 0 0,-3 1 0 0,0 2 0 15,4-2 0-15,-4 2 0 0,0-3 0 0,3-2 0 16,-3 5 0-16,0-5 0 0,0-7 0 0,4 6 0 16,-1-6-48-16,-3 0-13 0,7 9-3 0,0-6 0 15,0-3 0-15,0 4 0 0,4-4 0 0</inkml:trace>
  <inkml:trace contextRef="#ctx0" brushRef="#br0" timeOffset="55148.186">11755 16659 1007 0,'-7'13'42'0,"3"-1"-34"16,0-2 52-16,1-1 9 0,-1-3 3 0,4 7 0 16,-3-7-14-16,3 3-2 0,0-5-1 0,0-4 0 15,0 3-15-15,0-3-2 0,0 0-1 0,0 0 0 16,0 0-24-16,0 0-5 0,3 6 0 0,-3-6-8 16,7-6-82-16,-3 3-23 0</inkml:trace>
  <inkml:trace contextRef="#ctx0" brushRef="#br0" timeOffset="55343.274">11620 16192 1535 0,'-7'9'64'0,"0"-2"-51"16,4-1-1-1,3-6 0-15,-4 6 0 0,4-6 0 0,0 0-12 0,0 0 0 0,0 0 0 0,0 0 0 32,4-9-168-32,3-4-37 0</inkml:trace>
  <inkml:trace contextRef="#ctx0" brushRef="#br0" timeOffset="55702.242">11987 16208 1697 0,'0'0'35'0,"-3"6"9"0,-1 3-35 0,4 1-9 0,-3-4 0 0,-1 6 0 16,4 4 80-16,-3-3 13 0,3 2 3 0,-4 4 1 15,4-3-26-15,-3 3-6 0,3-1-1 0,0 1 0 16,-4 0-51-16,4 0-13 0,0 3 0 0,0-6 0 16,0 5 0-16,0-2 0 0,0 0 0 0,0 0 0 15,0-3 0-15,0 2 0 0,0-2 0 0,0 3 0 16,0 0 0-16,4-4 0 0,-4 4 0 0,0-6 0 16,3 9 27-16,1-3 2 0,-1-4 1 0,1 4 0 15,-1-3-30-15,4 2 0 0,-3-2-8 0,-1 0 8 16,5-4-33-16,-5-2 0 0,1-1 0 0,3-6 0 15,-4 7-35-15,4-7-6 0,0-3-2 0,-3 0 0 16,3 0-127-16,0 0-25 0</inkml:trace>
  <inkml:trace contextRef="#ctx0" brushRef="#br0" timeOffset="56132.478">12107 16123 1337 0,'0'0'56'0,"-3"6"-44"15,-1-3 41-15,4-3 9 0,-3 10 2 0,3-10 0 16,0 9-52-16,-4-3-12 0,4-6 0 0,0 10 0 16,0-4 54-16,0 0 8 0,4 4 2 0,-4-1 0 15,7 4-52-15,-4-1-12 0,1 4 0 0,-1 0 0 16,4 2 32-16,0 1 4 0,1 0 1 0,-1 3 0 16,0 0-22-16,3 3-5 0,-3 0-1 0,0-3 0 15,0 6-9-15,0-3 10 0,1-3-10 0,-5 3 10 16,4 0-10-16,-3 1 8 0,-1-5-8 0,1 8 8 0,-4-7 8 15,0 3 0-15,3 6 1 0,-3-3 0 0,0-6-1 16,0 3 0-16,0-3 0 0,0 3 0 16,0-6-7-16,0-3-1 0,0-4-8 0,0-2 12 0,0-1-12 0,0-6 0 0,0 7 8 15,0-10-8 1,0 0 0-16,0 0-13 0,0 0 2 0,0 0 1 16,0 0-40-16,0 0-8 0,0 0-2 0</inkml:trace>
  <inkml:trace contextRef="#ctx0" brushRef="#br0" timeOffset="56842.018">12510 16568 851 0,'0'0'36'15,"0"0"-36"-15,0 0 109 16,0 0 15-16,0 0 4 0,0 0 0 16,0 0 21-16,-8 6 5 0,1-6 1 0,0 0 0 15,7 0-70-15,-7 0-13 0,0 4-4 0,7-4 0 0,-7 3-43 0,0-3-9 16,7 0-1-16,-10 0-1 0,10 0-14 0,-8 6 11 16,1-3-11-16,7-3 10 0,-7 3-10 0,7-3 0 0,0 0 0 0,-7 6 8 15,4-2-8-15,-4 5 0 0,3-6 0 0,4 10 0 16,-3-4-9-16,3 1 9 0,0 2 0 0,0 1 0 15,0-1-8-15,0 1 8 0,0 6 0 0,3-4 0 16,1-2 0 0,-4 6 0-16,3-4 0 0,1-2 0 0,-1 6 0 0,4-13 0 0,-3 10 0 0,-1-10 0 15,4 6 0-15,1-5-10 0,-5-4 10 0,4 0-12 16,0-3 12-16,4 0-8 0,-1 0 8 0,-3-3-8 16,4-7 8-16,0 4 0 0,-4-3 0 0,3-1 0 15,-3-2 24-15,4-4 1 0,-1 0 0 0,-3-2 0 16,1-1-38-16,-1 6-8 0,0 1-2 0,-4-1 0 15,1 1 23-15,-1-1 0 0,1 4 0 0,-4-1 0 16,0-2 0-16,0 5 8 0,-4 1-8 0,1-3 0 16,-1 6 8-16,-3-1-8 0,4-2 0 0,-4 3 8 15,-1 0-8-15,1-3 0 0,0 6 0 0,0 0 8 16,0-4-8-16,-3 4 0 0,3 0 0 0,-4 0-11 16,0 4 11-16,4-4 0 0,-3 0 0 0,-1 0 0 15,4 6 0-15,0-6 0 0,7 0 8 0,-7 6-8 16,7-6 0-16,0 0 0 0,-7 6 0 0,3 1 0 15,4-1 0-15,0 3 0 0,0-2-12 0,0-1 4 16,4 0-11-16,3 4-1 0,-3-7-1 0,3 9 0 16,3-2-104-16,1-4-21 0,-1 0-4 0</inkml:trace>
  <inkml:trace contextRef="#ctx0" brushRef="#br0" timeOffset="57483.913">12823 16581 1697 0,'-7'0'35'0,"0"0"9"0,4 0-35 0,3 0-9 0,0 0 0 0,0 0 0 15,-7 0 72-15,7 0 13 0,0 0 3 0,-11 6 0 16,8 0-64-16,-1 4-12 0,1-4-2 0,-1 0-1 16,4 7-9-16,0-1 12 0,0-2-12 0,0 2 12 15,0 1-12-15,0 2 0 0,0-2 9 0,0 0-9 16,0-1 8-16,4-3-8 0,-4-2 8 0,0 5-8 16,0-2 0-16,0-10-16 0,0 0 2 0,3 3 1 15,-3-3 21-15,0 0 5 0,0 0 1 0,0 0 0 16,0 0-14-16,0 0 9 0,0 0-9 0,0 0 8 15,4 0 0-15,3 0 0 0,-4 0 0 0,-3 0 0 16,4-6-8-16,3-1 8 0,-4 4-8 0,1-6 8 16,-1 6-8-16,1-4 0 0,-4 1 0 0,3-3 0 15,1-1-20-15,-4-2-8 0,4 5-3 0,-4-2 0 0,3 0 53 0,-3-1 10 16,0-2 3-16,4 5 0 0,-4-2-35 16,0 0 0-16,3-1 0 0,-3 4 0 0,0-4 28 0,4 7 1 15,-4-3 1-15,0 6 0 0,0 0-30 0,0 0-18 0,0 0 2 16,0 0 1-16,0 0 15 0,0 0 0 0,0 0 12 0,3-3-12 15,-3 3 14-15,7 0-4 16,-3 3-1-16,3 0 0 0,-4 0 7 0,4 0 0 16,-3 1 1-16,-1 8 0 0,4-6-27 0,-3 1-6 0,0 5 0 0,3-2-1 15,-4 2 65-15,1 1 12 0,-1-1 4 0,1 4 0 16,-1-3-52-16,1 2-12 0,-1-2 0 16,1 6 0-16,-1-7 0 0,1 4 0 0,-1-4 0 0,1 1 0 15,-1-4 0-15,5 1 0 0,-5-1 0 0,-3-3 0 16,4 1 0-16,-1-1 0 0,1-6 0 0,-4 0 0 15,3 9 0-15,-3-9 0 0,0 0 0 0,4 7 0 16,-4-7-48-16,0 0-13 0,0 0-3 16,0 0 0-16,0 0-7 0,0 0-1 0,0 0-1 0,0 0 0 15,0 0-139-15,0 0-28 0</inkml:trace>
  <inkml:trace contextRef="#ctx0" brushRef="#br0" timeOffset="60188.264">2949 17258 360 0,'0'0'0'0,"0"0"16"0,0 0-16 0,-7 6 0 0,4 1 0 0,3-7 0 16,-4 3 24-16,1 6 1 0,-1-6 1 0,4-3 0 16,0 13 10-16,0-10 3 0,0-3 0 0,0 0 0 15,-3 9 71-15,3-9 14 0,0 0 4 0,0 7 0 16,0-7-52-16,0 0-9 0,0 0-3 0,0 3 0 15,0-3 0-15,0 0 0 0,0 12 0 0,0-12 0 16,0 0-7-16,0 0-1 0,0 7-1 0,0-7 0 16,0 0-25-16,0 0-5 0,0 0-1 0,0 6 0 15,0-6-3-15,0 0-1 0,0 0 0 0,0 0 0 16,3 6-9-16,-3-6-3 0,0 0 0 0,0 0 0 16,0 0-8-16,0 0 0 0,4 6 9 0,-4-6-9 15,3 3 19-15,-3-3-1 0,7 0 0 0,0 4 0 16,0-4-18-16,-3 0 0 0,3-4 0 0,0 4 0 15,0-3 0-15,0 3-9 0,0-3 1 0,4 0 0 16,3 3 8-16,-4 0 9 0,4-3-1 0,-6 3-8 16,6-3 14-16,0 3-4 0,-4-3-1 0,4 3 0 15,-3 0-1-15,3 3 0 0,0-3 0 0,-3 3 0 16,-1 0 0-16,-3 0-8 0,1 0 12 0,-1 4-4 16,-4-4-24-16,4 9-6 0,0-2-1 0,-3 2 0 0,-1 1 51 15,-3-1 11-15,0 7 1 0,0-3 1 16,-3 3-28-16,-1-1-5 0,1-2-8 0,-4 0 11 15,0-1 5-15,0 1 0 0,3 0 1 0,-3 0 0 0,0-1-17 0,-4 1 0 16,4-4 0-16,0 1 0 0,-3-4 16 0,3 1-1 16,3-4 0-16,1 0 0 0,-5 1-15 0,8-7 0 0,0 0 0 0,0 0 0 15,-3 3 0 1,3-3 8-16,-4 3-8 0,4-3 0 0,0 0 0 0,0 0 0 0,0 0 0 16,0 0 0-16,0 0 0 0,0 0 0 0,0 0 0 0,0 0 0 15,0 0 0-15,0 0-15 0,0 0 3 0,0 0 1 16,0 0-9-16,0 0-3 0,0 0 0 0,0 0 0 15,0 0 6-15,0 0 1 0,0 0 0 0,0 0 0 16,0 0 16-16,0 0-12 0,0 0 12 16,4 3-10-16,3 3 10 0,-3-3 0 0,3 1 0 0,0-4-8 15,3 0 8-15,-3 6 0 0,0-3 0 0,0-3 0 16,4 3 0-16,-4-3 0 0,4 6 0 0,-1-2 0 16,4-4 0-16,-3 3 8 0,3-3-8 0,0 0 0 15,0 3-18-15,0-3-8 0,-3 0-2 0,-1 0 0 16,1 0 28-16,3 0 0 0,-3 0 0 0,3 0 0 15,0 0-159-15,0 0-26 0</inkml:trace>
  <inkml:trace contextRef="#ctx0" brushRef="#br0" timeOffset="62373.279">4272 17393 486 0,'-7'0'20'0,"-4"-3"-20"16,8 0 58-16,-4-4 7 0,0 7 2 0,-4-3 0 15,4 0 21-15,-3 3 4 0,3-6 0 0,-8 6 1 16,5 0-35-16,3 0-7 0,0 0-2 0,-4 0 0 15,1 6-4-15,-4-6-1 0,6 3 0 0,-2-3 0 16,-1 3-23-16,4-3-5 0,0 7 0 0,0-1-1 16,0-3-4-16,0 0-1 0,0 0 0 0,0 0 0 15,3 4-2-15,1-4-8 0,-1 3 12 0,-3 0-4 16,4 1-8-16,-4-1 8 0,3 3-8 0,1 1 8 16,-4-7 2-16,3 9 0 0,1-2 0 0,-1-1 0 15,0 1 6-15,1-4 0 0,-1 6 1 0,1 1 0 16,-1-4-1-16,1 1 0 0,-4 2 0 0,3-2 0 15,4 2 0-15,-3 1-1 0,3-1 0 0,-4 1 0 16,4-1-7-16,0 1 0 0,0 0-8 0,4-1 12 16,-4 4-12-16,3-4 0 0,1 1 0 0,-1-1 0 15,1-2 0-15,-1 2 0 0,1-5 0 0,-1 5 0 16,4-6 0-16,-3 1 0 0,0-1 0 0,3-3 0 16,3 3 0-16,-3-3 0 0,4-3 0 0,-1 4 0 15,-3-4 0-15,8-4 0 0,-1-5 0 0,0 6 0 16,0-10 0-16,0 1 0 0,7-7 0 0,-7 3 0 15,-3-2 0-15,3-1 0 0,0-3 0 0,0 3 0 16,-3-3 0-16,-1-3 0 0,1 3 0 0,-4 3 0 16,0 0 0-16,0-3 0 0,-3 4-8 0,-1-1 8 15,-3-3-12-15,0 9 0 0,-3-2 1 0,-1-4 0 16,-3 9-26-16,0-2-6 0,-4-1-1 0,4 1 0 16,-7 2 12-16,4 4 3 0,-8-3 0 0,0-1 0 0,4 10 16 0,-3 0 3 0,-5-3 1 15,1 6 0-15,4-3 9 0,-5 7 0 0,8-1 10 16,-7 0-10-16,4 3 0 0,6-2 0 0,0 5 0 0,1-2 0 15,3 2 0-15,0 1 0 0,3-4 0 16,4 7-10-16,-3-4 10 0,3-2-8 0,3 2 8 0,-3 1-8 16,4 3 8-16,-1-10-8 0,4 6 8 0,0 1-8 15,4-4-51-15,-4 1-9 0,4-1-3 16</inkml:trace>
  <inkml:trace contextRef="#ctx0" brushRef="#br0" timeOffset="62907.297">4364 17280 1314 0,'-11'12'37'0,"4"1"8"0,-3 0-36 0,3 2-9 0,-4 1 0 16,4 0 0-16,0-1 27 0,-4 7 3 0,8 0 1 0,-4 0 0 16,0 0-13-16,0-3-2 0,3 3-1 0,-3 0 0 31,3-3-15-31,1-1 0 0,3 1 8 0,-4-3-8 0,8 6 8 0,-4-3-8 0,3 0 11 0,8-1-11 16,-4-2 12-16,0 6-12 0,0-6 12 15,0-1-12-15,4 4 9 16,-1-6-9-16,5 2 0 0,-5 1 9 0,4-7-9 0,0 1 0 0,1-4 0 15,2 0 0-15,-3 1 12 0,-3-7-2 16,-1 0-1-16,5-3 0 0,-1-7-9 0,-4 4 10 0,-3-4-10 0,4 1 10 16,-4-7-19-16,-4-2-4 0,4-4-1 0,1 3 0 15,-5 0 14-15,1-6 0 0,-4 3 0 0,0 0 0 16,0 0 0-16,0 3 0 0,-4 0 0 0,1-3 0 16,-5 4 16-16,5 2 7 0,-4-9 1 0,0 12 0 15,0-2-39-15,0-4-7 0,0 6-2 0,-4 1 0 16,4-1 39-16,-4 1 7 0,4-4 2 0,-3 7 0 15,6-4-39-15,-6 4-7 0,-1-1-2 0,-3 1 0 16,3 3 24-16,4-1 0 0,-3 1 0 0,3 0 0 16,0 6 0-16,0-3 0 0,7 3 0 0,0 0 0 15,-7 3-37-15,3 9-3 0,1-2-1 0,-1 2 0 16,4 1 14-16,0 6 3 0,0-1 1 0,0 1 0 16,4 3-22-16,-4-6-5 0,0 9-1 0,0-6 0 15,3-4 31-15,1 7 5 0,-4-9 2 0</inkml:trace>
  <inkml:trace contextRef="#ctx0" brushRef="#br0" timeOffset="63540.231">4752 17434 957 0,'0'0'20'0,"-7"3"4"0,7-3-24 0,0 0 0 0,0 0 0 0,0 0 0 16,0 0 64-16,0 0 7 0,0 0 1 0,-7 3 1 15,7-3-44-15,0 0-9 0,0 0-1 0,-4 3-1 16,-3 3-7-16,4 1-2 0,3-1 0 0,0 6 0 16,0 1-9-16,0-1 0 0,0-2 0 0,3 9 0 15,-3-4 9-15,4 4 0 0,-1-3 0 0,1 3 0 16,-1-1-9-16,1 8-12 0,-1-4 2 0,1 6 1 16,-1-9 9-16,1 9 0 0,-1-9 0 0,5 6 0 15,-5-3 45-15,1-4 11 0,-4-2 3 0,3-3 0 16,1-1-43-16,-1 1-16 0,1-7 11 0,-4-3-11 15,0-3 57-15,0 0 6 0,3 0 1 0,4-6 0 16,-3 6-52-16,3-3-12 0,0-4 0 0,0 1 0 16,0 3 0-16,0-6 0 0,0-4 0 0,4 1 0 15,-4-1 0-15,0 0 0 0,0-2 0 0,0-1 0 16,4 0 0-16,-4 1 0 0,-4-1 0 0,4 4 0 16,-7-4 27-16,4 3 2 0,-4 1 1 0,3-7 0 0,-3 10-21 15,0-4-9-15,0 0 8 0,0 1-8 0,-3-4 0 0,3 4 0 16,-4-1-12-16,1 1 12 0,-1-4-24 15,1 3 4-15,-1-2 0 0,-3 2 0 0,-4 1 20 0,8-1-9 16,-4 1 9-16,0 5 0 0,0-2-10 0,-4 3 10 0,4-1-8 16,0 4 8-16,-4 0-12 0,4 3 2 0,-3 0 1 0,3 0 0 15,0 3-37 1,3 0-7-16,-3 10-2 0,4-4 0 0,-1 4 44 0,1-1 11 0,3 7 0 0,0-3 0 16,0-4-53-1,0 7-9-15,3-6-2 0,-3 2 0 0,4-2-51 0,3 0-10 16,-4-4-3-16</inkml:trace>
  <inkml:trace contextRef="#ctx0" brushRef="#br0" timeOffset="65324.11">5588 17587 589 0,'0'0'24'0,"-7"-6"-24"32,0 3 110-32,7 3 17 0,-7 0 3 0,7 0 1 0,-7-3-52 0,3-4-11 0,4 7-1 15,-7 0-1-15,-3 0-2 0,6 0 0 0,-3 0 0 0,0 0 0 31,0 0-35-31,7 0-7 0,-7 0-2 0,0 0 0 0,3 7-32 0,-3-4-6 16,0 0-2-16,4 3 0 0,-4 1 32 0,0-1 7 0,3-3 1 0,0 6 0 16,1 1-20-16,-1-4 0 0,4 0 8 0,-3 7-8 15,3-4 0-15,-4 4 10 0,4 2-10 0,0-2 8 16,0 6 7-16,0 0 1 0,0-4 0 0,0 4 0 16,0 0-4-16,0 3-1 0,4-3 0 15,-4 0 0-15,3-4-11 0,-3 4 8 0,4-3-8 0,-1-4 8 16,1 4-8-16,0-4 0 0,-1-5 0 0,4 5 0 15,-3-2 0-15,3-1 0 0,3 1 0 0,-3-4 0 16,4 0 0-16,-1 0 0 0,1-6 0 0,-4 7 0 16,4-7 0-16,-1 0 0 0,-3 0 0 0,4 0 0 15,0-7 12-15,-1 4 1 0,4-6 0 0,-7-4 0 16,4 4-3-16,-1-4-1 0,-2 1 0 0,-1-4 0 16,-4-3-1-16,1 7-8 0,-4-4 12 0,3-3-4 15,-3 4-8-15,4-1 10 0,-4 0-10 0,0 0 10 16,0 1-10-16,-4-1 10 0,4 4-10 0,-3-1 10 15,-1 7-10-15,1-4 10 0,-4 1-10 0,-1 0 10 16,-2 2-10-16,3-2 12 0,0 3-12 0,0-7 12 16,-4 10-12-16,1-6 10 0,-1 5-10 0,0 1 10 15,1-3-10-15,-1 0 0 0,1-1 9 0,3-2-9 16,-4 9 0-16,-3-6 0 0,3-1 0 0,4 4 0 16,0 3 0-16,0-3-18 0,0 3 3 0,4 0 1 15,-5 0-13-15,8 0-2 0,-7 3-1 0,7-3 0 16,-3 10-21-16,3-4-4 0,-4 7-1 0,4-4 0 15,0 10 0-15,0-4 0 0,0 4 0 0,4-3 0 16,-1 3 13-16,4 0 3 0,-3-7 0 0</inkml:trace>
  <inkml:trace contextRef="#ctx0" brushRef="#br0" timeOffset="65910.543">5835 17634 706 0,'-7'-6'30'0,"0"6"-30"15,3-3 88-15,-3 0 11 0,0 3 2 0,7 0 1 16,-7-7 21-16,4 7 4 0,3 0 1 0,-4 7 0 15,-3-7-52-15,0 3-9 0,7-3-3 0,-11 9 0 16,8-2-46-16,-4 2-10 0,0 4-8 0,3-1 12 16,-3 4-12-16,4 3 0 0,3-7-12 0,-4 10 12 15,4 0 0-15,-3 0 0 0,3-6 0 0,0 9 0 16,0-3 0-16,3-4 0 0,-3-2 0 0,4 6 0 16,-1-6 12-16,1-1 11 0,-1 1 1 0,1-3 1 15,3-4-40-15,0 1-8 0,3-4-1 0,-3 0-1 16,4-3 25-16,-4 0 0 0,4-3 0 0,-1 7 0 0,1-7 32 15,-1 0 11-15,5 0 2 0,-5-7 1 0,1 7-22 0,-1-6-4 16,4 0 0-16,-3 0-1 0,-4-4-10 16,0-2-1-16,4 2-8 0,-4-6 12 0,0 4-12 0,-4-4 11 15,4 1-11-15,-7-4 10 0,4 0-18 0,-4-3-4 0,0 0-1 16,0 0 0-16,0 0 25 0,-4-3 4 0,4 9 2 16,-7-6 0-16,4 7-18 0,-1-4 0 0,1 3 0 15,-4 4 0-15,0-4 0 16,0 10 0-16,0-4-8 0,3 1 8 0,-3 3-12 0,-7-1 12 0,3 4-13 0,4 3 5 15,-3-6 8-15,-1 6 0 0,0 6 0 0,-3-3-8 16,7 1 8-16,-3 2-8 0,-1 3 8 0,4 4-8 16,0-1 8-16,0 1 0 0,-4 3 0 0,4 2 0 15,0-2-9-15,4 3 9 0,-1 0-10 0,1-4 10 16,-1 1-21-16,8-3 1 0,-4-1 1 0,3-3 0 16,4 1-67-1,-3-4-14-15,3 4-2 0,3-4-1 0,1-3-71 0,-4 0-14 0</inkml:trace>
  <inkml:trace contextRef="#ctx0" brushRef="#br0" timeOffset="66480.339">6244 17688 828 0,'0'0'23'0,"0"0"6"0,-3-7-29 16,-1 1 0-16,1 0 0 0,-1 0 0 0,1-1 96 0,-1 1 14 0,0 3 2 0,4 3 1 16,-3-3-26-16,3 3-6 0,-4-7-1 0,4 7 0 15,0 0-12-15,0 0-2 0,0 0-1 0,0 0 0 16,0 0-52-16,0 0-13 0,-7 7 0 0,0-1 0 15,0 3 30-15,4 1 3 0,-1 2 1 0,1 4 0 16,3-3-25-16,-4 12-9 0,4-7 0 0,0 4 9 16,0 0-9-16,0-3 0 0,0 3 0 0,4 3 0 15,-4-3 0-15,3-3 12 0,1 0-12 0,-4 0 12 16,3-7-12-16,1 1 8 0,-1-1-8 0,1-2 8 16,3-7-8-16,-4 6 8 0,4-6-8 0,1 4 8 15,-5-1 0-15,4-6-8 0,0 3 12 0,0 0-4 16,0-3-8-16,7-3 12 0,-7 0-12 0,0 0 12 15,1-7-12-15,2 7 0 0,4-6 0 0,-3-4 0 16,-1 7 29-16,1-10 4 0,0 4 1 0,-1-7 0 16,-3 3-23-16,4-9-11 0,3 9 10 0,-7-5-10 15,-3-1 8-15,-1 0-8 0,1 0 0 0,-1-3 0 16,1 6 0-16,-4 0 0 0,3-3 0 0,-3 9 0 16,-3-2 0-16,3 2 0 0,-4 4 0 0,-3 3 0 15,4-7-36-15,-1 10-3 0,-3 0-1 0,-7-4 0 16,3 7-4-16,4 0-2 0,-7 0 0 0,3 7 0 15,1-4 24-15,-4 6 5 0,0-2 1 0,3 2 0 16,0 4-2-16,1-4 0 0,-8 3 0 0,8 1 0 16,-1 0-5-16,1-4-1 0,2 0 0 0,5 1 0 15,-4-4-31-15,3 3-6 0,4-9-2 0</inkml:trace>
  <inkml:trace contextRef="#ctx0" brushRef="#br0" timeOffset="67263.813">7091 17568 980 0,'-4'10'20'0,"-3"2"5"0,0-2-25 16,0-1 0-16,0 4 0 0,-3-7 0 0,2 10 110 0,1-10 17 0,7 7 3 0,-7-1 1 16,-3-6-27-16,6 4-6 0,-3-4-1 0,0 0 0 15,0 1-18-15,0 2-4 0,3-6-1 0,-3 3 0 16,4 1-34-16,-4-1-8 0,3-3 0 0,-3 3-1 15,4 1-17-15,-1-7-3 0,4 0-1 0,-3 12 0 16,-1-12-10-16,4 13 0 0,0-7 0 0,0-3 0 16,4 6 0-16,-1 1 0 0,1-4 0 0,3 7 0 15,0-7 0-15,0 3 0 0,0 4 0 0,0-7 0 16,0 4-9-16,0-1 9 0,0-6 0 0,0 7 0 16,0-7 0-16,4 6 0 0,-8-6 0 0,8 4 0 15,-4-7-8-15,4 3 8 0,-4-6 0 0,0 3 0 16,3-7-14-16,-3 7 4 0,0-6 1 0,4 0 0 15,-4-1 9-15,0 1-10 0,4-3 10 0,-4-4-10 16,3 1 10-16,-6-1 0 0,-1 1 0 0,4-4 8 16,-3-3-8-16,0 7 0 0,3-4 0 0,-4-3 0 15,-3 3 0-15,4-2 0 0,-4 5 10 0,0-3-10 16,0 4 0-16,-4-1 0 0,4 1 0 0,-3 2 0 16,-1 1 8-16,1-1-8 0,-5-2 0 0,5 9 0 15,-1-3 0-15,1-1 0 0,-4 1-8 0,-4 6 8 16,4-3-13-16,0 0 4 0,0-4 1 0,-4 7 0 15,1 0 8-15,-1 0 0 0,-3 0 0 0,4 0-8 0,-4 0 8 16,3 7 0-16,4-4 0 0,-7 0 0 0,3 6-9 0,4-2 9 16,4-1-10-16,-4 3 10 0,3 1-16 0,0 2 4 15,4 1 0-15,0-1 0 16,0 1-16-16,4-1-4 0,-4 1 0 0,7 0 0 16,0-1-107-16,0 4-21 0,4-1-5 0</inkml:trace>
  <inkml:trace contextRef="#ctx0" brushRef="#br0" timeOffset="67830.458">7387 17568 1530 0,'-7'-3'43'16,"0"0"10"-16,-4-3-42 0,4 6-11 0,0 0 0 0,-3 0 0 15,-1 0 80-15,1 0 13 0,3 6 3 0,-4 0 1 16,0-6-48-16,4 13-9 0,-3-4-3 0,-1 4 0 16,4-1-1-16,0 1-1 0,0 6 0 0,3-3 0 15,1 9-25-15,-1-7-10 0,1 4 8 0,3 0-8 16,0-3 0-16,3 3 0 0,1-3 0 0,-1 0 0 15,5-4 0-15,-1 1 0 0,0-3 0 0,3-1 0 16,4 1-9-16,-7-1 9 0,4-2 0 0,0-1 0 16,-1-6 0-16,1 7 0 0,-1-7 0 0,1 3 0 15,-1-3 0-15,1-3 0 0,0-3 0 0,-1-3 0 16,1 6 0-16,-4 0 12 0,0-7-1 0,-4 1-1 0,5 0 5 16,-5-3 1-16,4-4 0 0,-3 0 0 0,-1-2-4 0,1-1-1 15,-1-6 0-15,-3 6 0 0,4-6-11 0,-4 1 0 0,3-1 0 16,1 0 8-16,-4-3-8 0,0-1 0 0,0 5 0 15,0-1 0-15,0-4-14 0,-4 11 5 0,4-4 1 0,0 6 0 16,-3-2-11-16,-1 2-1 0,1 1-1 0,-1 2 0 16,1 1-2-16,-4 6 0 0,0 0 0 15,-4-1 0-15,4 1-1 0,0 3 0 0,-11 3 0 0,4 1 0 16,0 2 10-16,0 6 2 0,-4 1 0 0,1-1 0 16,-1 4 12-16,4 3 0 0,-4 0 0 0,1 3 0 15,2-3 0-15,5 3 0 0,-4 3 0 0,7-3 0 16,0-4 0-16,3-2 0 0,1 3 8 0,3-7-8 15,0 1 0-15,3-4 0 0,1-2-11 0,3-7 11 16,3 6-42-16,4-6-2 0,0 0 0 0</inkml:trace>
  <inkml:trace contextRef="#ctx0" brushRef="#br0" timeOffset="68369.597">7652 17562 1337 0,'0'0'56'0,"-11"6"-44"15,4 1 92-15,0-1 20 0,0 0 3 0,0 1 1 16,0-1-52-16,0-3-9 0,0 6-3 0,0 1 0 16,0-4-7-16,0 0-1 0,3 4-1 0,1-4 0 15,-1 3-41-15,1 1-14 0,-1-4 9 0,0 10-9 16,4-10 0-16,0 7 0 0,0-1 0 0,4 7 0 16,-4-3 0-16,4-4 0 0,3 10 0 0,-4-3 0 15,1 0 0-15,3 0 0 0,0 2 0 0,0-5 0 16,-4 6 0-16,4-6 0 0,0 3 0 0,0-4 0 15,1-2 0-15,-1-4 0 0,0 1 0 0,7-1 0 16,-11-6 0-16,8 0 0 0,-4 4 0 0,4-7 0 16,-1 0 0-16,1-7 0 0,-1 7 0 0,1-3 0 15,-4-6 9-15,3 3-9 0,-2-4 10 0,-1-2-10 16,0 2 0-16,0-6 0 0,0 4 0 0,-4-4 0 16,1 4 16-16,-4-4-4 0,0-3 0 0,0 4 0 15,0-1-12-15,-4 0 0 0,4-3 0 0,0 4 0 16,-3-4 8-16,-8 0-8 0,8 7 0 0,-4-1 0 15,0-3 0-15,-4 4-18 0,4-4 2 0,-4 4 1 16,-3-1 15-16,4 7 0 0,-1-10 0 0,-3 10 0 16,0-4 0-16,7 1-11 0,-11 3 11 0,4-1-10 15,3-2-26-15,1 6-6 0,-1-7-1 0,1 10 0 16,10 0-84-16,0 0-17 0,0 0-3 0</inkml:trace>
  <inkml:trace contextRef="#ctx0" brushRef="#br0" timeOffset="68913.593">8389 17650 767 0,'-7'-3'32'15,"3"0"-32"-15,4 3 84 0,-7-3 9 0,7 3 3 0,0 0 0 16,0 0-16-16,0 0-2 0,0 0-1 0,0 0 0 16,0 0-28-16,0 0-5 0,0 0-2 0,0 0 0 31,0 0-14-31,0 0-2 0,0 0-1 0,0 0 0 0,0 0 14 15,4 6 2-15,-1 3 1 0,1-2 0 0,3-1-13 0,-3 0-2 0,3 3-1 0,0 1 0 16,0-7-10-16,0 6-1 0,3-5-1 0,1 8 0 16,0-6-4-16,-1-2-1 0,1-1 0 0,-1 0 0 15,1 3 1-15,3-6 0 0,-3 0 0 0,-1 0 0 16,1 0-10-16,-1 0 0 0,1 0 0 0,-1 0 8 16,1 0-24-16,0 0-4 0,-1-3-2 0,1 0 0 15,-4 3-165 1,0-3-33-16</inkml:trace>
  <inkml:trace contextRef="#ctx0" brushRef="#br0" timeOffset="69974.64">9610 17753 1326 0,'0'0'28'0,"-7"0"5"15,0 4-33-15,7-4 0 0,-8 0 0 0,1 0 0 16,7 0 76-16,-7 6 8 0,0-6 1 0,0 3 1 0,7-3-41 0,-10 3-8 0,10-3-1 0,-7 6-1 16,-4-2-27-1,4-1-8-15,0 3 0 0,-4-3 0 0,1 3 0 0,-1-3 0 0,1 1 0 16,-4 5-9-16,3-6 9 0,0 7-10 0,1-1 10 15,-1 4-10 1,4-1-16-16,0 1-3 0,4-1-1 0,-1 7 0 0,0-3 5 0,4-4 1 0,0 10 0 0,0-6 0 16,0 3 14-16,4-7 10 0,0 1-12 15,-1-1 12-15,1 1 0 0,3-7 0 0,0 0 0 0,0 4 0 16,3-7 0-16,-3 0 14 0,4-3-1 0,-4 0 0 16,4-6 22-16,-4-4 4 0,3 4 1 0,1-6 0 15,-4-4-16-15,3-3-4 0,1-6 0 0,0-3 0 16,-1 3-7-16,1-4-1 0,-1-2-1 0,1-3 0 15,3-1-11-15,-7-3 0 0,4 1-12 0,-4-4 12 16,3 10 23-16,-3-1 12 0,0 1 2 0,1 6 1 16,-5-3-21-16,4 6-4 0,-3-3-1 0,-4 3 0 15,3 0-1-15,-3 0-1 0,4 3 0 0,-4-9 0 16,0 9-10-16,0-3 8 0,0-3-8 0,-4 3 8 16,4-3-8-16,-3-3 0 0,3 9 0 0,-4-3 0 15,1 3 0-15,-1 3 0 0,1-2 9 0,-1 8-9 16,-3-2 0-16,3-1 0 0,-3 7 0 0,4 0 0 15,-1-1 0-15,-3 4 0 0,7 3 0 0,-3 3-8 16,-4 0-4-16,3 1 0 0,1 8 0 0,-1 4 0 16,1 3 12-16,-5 12-13 0,5-3 5 0,-1 7 8 15,4 5 0-15,-3 1 0 0,3 0 0 0,0 0 0 16,3-4 0-16,-3 4 0 0,4-3 0 0,-4 2 0 16,3-5 8-16,5 9-8 0,-5-6 0 0,4 9 8 15,0-13-8-15,0 4 8 0,0-4-8 0,0 1 8 0,0-4-8 0,0-3 0 16,-3-6 0-16,3 3 0 0,-3-3 0 0,-1-9 0 15,1 6 0-15,-1-7 0 0,1-2 0 0,-1-4 8 16,-3-6-8-16,0 0 0 0,0 0 0 0,0 0-11 0,0 0 1 16,0 0 0-1,0 0-36-15,0 0-7 0,4 0-2 0</inkml:trace>
  <inkml:trace contextRef="#ctx0" brushRef="#br0" timeOffset="70503.387">9842 17753 1720 0,'-7'4'36'0,"0"-4"8"0,0 6-35 0,7-6-9 0,-3 6 0 0,3-6 0 15,-4 0 75-15,1 13 13 0,-1-7 2 0,4 3 1 16,0-2-40-16,0 2-8 0,4 0-2 0,-1 1 0 16,4-4-18-16,0 4-4 0,0-1-1 0,4-3 0 15,0 4-18-15,-1-4 8 0,4 0-8 0,0-6 0 16,-3 6 8-16,3-2-8 0,0-4 0 0,-3 0 0 16,-1 0 0-16,5-4 0 0,-5-2 0 0,1 3 0 15,-1-3 0-15,-3-7-16 0,0 7 4 0,0-7 0 0,0-2 3 0,-3-1 1 0,0 0 0 0,-1 1 0 31,1-1 0-31,-1-6 0 0,-3 10 0 0,0-4 0 0,0-3-1 16,0 6 0-16,-3 1 0 0,-1-1 0 0,1 4-5 0,-1-4-1 16,0 4 0-16,1 6 0 0,-1-7-8 0,-3 10-1 15,4-3-1-15,3 3 0 0,-7 0 5 0,-4 3 2 0,4 4 0 16,0-1 0-16,-3 7 1 0,2 2 0 0,-2 4 0 0,3 0 0 16,0 6 17-16,0 0 0 0,0 0-8 0,0 6 8 15,0 1 8-15,-1-4 4 0,5-3 2 0,-4 0 0 16,3-3 7-16,1 3 2 0,3-6 0 15,-4-3 0-15,4-4-8 0,4 7-2 0,-4-6 0 0,3-4 0 16,4-3 9-16,0 7 2 0,4-7 0 0,-4 0 0 16,4-2-13-16,3-4-3 0,0 0 0 0,4 0 0 15,-4-4-8-15,3 1-11 0,-3 0 3 0,4-3 0 16,0 0-99-16,-1-4-19 0,1 1-4 16</inkml:trace>
  <inkml:trace contextRef="#ctx0" brushRef="#br0" timeOffset="70915.103">10273 17641 1512 0,'-7'3'32'0,"0"0"6"0,3-3-30 15,4 0-8-15,-7 3 0 0,7-3 0 0,-7 0 74 0,7 0 14 0,-3 9 2 0,-1-5 1 16,1 8-51-16,3-3-9 0,-4 1-3 0,4 6 0 16,0-4-7-16,0 4-1 0,0-1-1 0,4 1 0 15,-4 3-3-15,0-3 0 0,3 2 0 0,1-2 0 16,-4-3-4-16,3 5 0 0,1-2-1 0,3-3 0 16,-4-1-2-16,1 4 0 0,3-4 0 15,0 4 0-15,-4-6-9 0,4-1 0 0,1-3 9 0,-1 7-9 16,0-7 8-16,0-3-8 0,0 0 10 0,0 4-10 15,-4-7 14-15,1 3-3 0,3-3-1 0,-4 3 0 16,4-3 7-16,-7 0 2 0,4-3 0 0,-4 3 0 16,7 0-3-16,-3-3 0 0,-1 3 0 0,1-7 0 15,-1 7-7-15,1-3-1 0,-1-6-8 0,1 6 12 16,-1-7-12-16,1 4 11 0,-1-3-11 0,1-1 10 16,-1-2-30-16,1-1-5 0,3-6-2 0,-7 7 0 15,4-4-114-15,-1-3-23 0,-3-6-5 0</inkml:trace>
  <inkml:trace contextRef="#ctx0" brushRef="#br0" timeOffset="71223.811">10530 17625 1824 0,'0'0'38'0,"0"0"8"0,0 0-37 16,0 0-9-16,0 0 0 0,0 0 0 0,0 0 82 0,-3 3 14 16,3-3 4-16,0 9 0 0,0-9-36 0,0 10-8 0,3-7 0 0,-3 6-1 15,4-5-19-15,-1 5-4 0,1-6-1 0,0 10 0 16,-1-7-15-16,4 3-2 0,-3 4-1 0,3-1 0 16,0 1-13-16,-4 3-8 0,4-4 8 0,-3 4-13 15,6-1 13-15,-3 1 13 0,1 0-2 0,-1 0-1 16,3-4-10-16,-3 4-14 0,0-7 3 0,4 4 1 15,-1-1-1-15,1 4 0 0,0-4 0 0,-4-5 0 16,7 5-25-16,-4-2-6 16,5-4-1-16,-5 0 0 0,1 1-22 15,-1-4-5-15,1 0-1 0</inkml:trace>
  <inkml:trace contextRef="#ctx0" brushRef="#br0" timeOffset="71583.148">10545 18039 931 0,'0'0'39'16,"0"0"-31"-16,0 0 65 0,0 0 14 0,0 0 2 0,0 0 1 15,0 0-7-15,0 0-2 0,0 0 0 0,0 0 0 16,0 0 27-16,0 0 6 0,0 0 1 16,0 0 0-16,0 0-59 0,0 0-12 15,0-3-3-15,0-4 0 0,0 1-5 0,3-3-2 0,-3-1 0 0,4-2 0 16,-1-1-26-16,-3 1-8 0,4-1 0 0,-1 1 0 16,4-4 26-16,-3-3-2 0,3-3 0 0,-4 6 0 15,4-2-24-15,0-4 0 0,0-3 0 0,4 9 0 16,-4-6-16-16,0 0-6 0,4 0-1 15,-4 6 0-15,0-2 23 0,0 2 0 0,4 3 0 0,-1 1 0 16,-3-1-101-16,4 4-16 16,-1-1-3-16</inkml:trace>
  <inkml:trace contextRef="#ctx0" brushRef="#br0" timeOffset="72732.006">11483 17603 908 0,'-7'12'19'0,"7"-12"4"16,-4 10-23-16,1-1 0 0,-4 1 0 0,3-4 0 16,1 7 91-16,-1-4 13 0,1 0 4 0,-1 1 0 15,4-4-32-15,-3 3-5 0,-1-5-2 0,4 8 0 0,0-12 15 0,0 0 2 16,0 6 1-16,0-6 0 0,0 7-37 15,4-1-7-15,-4-6-2 0,0 3 0 0,0-3-33 0,0 9-8 0,0-9 0 0,3 10 0 16,-3-10 0-16,0 6 0 0,4 0 0 16,-4-6 0-1,0 7 0-15,0-7 0 0,3 6 0 0,-3-6 0 0,0 3 0 0,0 6 0 0,4-5 0 16,-4-4 0-16,0 9 0 0,0-9 0 0,3 3 0 0,-3-3 0 16,0 0 0-16,0 0 0 0,0 0 0 0,0 0 0 15,0 0 0-15,0 0-16 0,4-3 4 0,-4-6 1 16,3 2 11-16,1-5 0 0,-4-4 10 0,3 10-10 15,1-7 11-15,-4 1-11 0,3-4 12 0,-3 10-12 16,4-4 0-16,-4 1 0 0,0 3 0 0,3-1 0 16,-3-2 0-16,0 9 0 0,4-3 0 0,-4 3 0 15,0 0 0-15,0 0 0 0,0 0 0 0,0 0 0 16,0 0 0-16,0 0 0 0,0 0 0 0,0 0 0 16,0 0 0-16,4 3 0 0,3-3 0 0,-7 0 0 15,7 6 22-15,-4-3-2 0,4 4-1 0,-3-4 0 16,-4-3-19-16,7 3 0 0,-4 6 0 0,4-5 0 15,-3 8-12-15,-1-6-5 0,1 4-2 0,3-4 0 16,-3 7 19-16,-1-1 0 0,1-2 0 0,-4-1 0 16,3 0 0-16,-3-2 0 0,4 2 0 0,-4-9 0 15,0 0 0-15,0 0 0 0,0 0 0 0,0 0 0 16,0 0 0-16,0 0 0 0,0 0 0 0,0 0 0 16,0 0 13-16,0 0 7 0,3-3 0 0,4-3 1 15,-3 2-21-15,3-5 0 0,-4 3 0 0,1 0 0 16,-1-4 0-16,1 4 0 0,-4 0 0 0,3-1 0 15,-3 1 0-15,0 6 8 0,4-6-8 0,-4 6 0 16,0 0 0-16,0 0 0 0,0 0 0 0,0 0 0 16,0 0-14-16,0 0-7 0,0 0-2 0,0 0 0 0,0 0 23 0,0 0 0 15,0 0 0-15,3 6 0 0,5-6 47 0,-8 0 13 16,3 9 4-16,1-5 0 16,3 5-74-16,-4-6-14 0,1-3-4 0,3 6 0 0,0-6 28 0,0 0 0 0,0 0 0 15,4-6 0-15,-1 6 0 0,-3-3 0 0,4-6 8 16,-1 9-8-16,1-7 8 0,0 1-8 0,-1 0 10 15,-3 3-10-15,0-4-18 16,0 1-10-16,0 6-1 0,-3 0-1 0,-1-3-62 16,-3 3-12-16,4 3-2 0,-4-3-1 15,3 0-85-15,1 10-18 0,-4-4-3 0</inkml:trace>
  <inkml:trace contextRef="#ctx0" brushRef="#br0" timeOffset="73100.173">11956 17744 1364 0,'-7'22'28'0,"3"-13"7"0,4-2-35 0,-3 2 0 0,3 0 0 0,-4 1 0 16,4-4 104-16,0 4 13 0,0-10 3 0,0 0 1 15,0 0-45-15,0 6-10 0,0-6-2 0,0 0 0 16,0 0-51-16,0 0-13 0,0 0 0 0,0 0 0 15,0 0 0-15,0 0 0 0,0 0 0 0,0 0 0 16,0 0 0-16,0 0 0 0,4-3 0 0,3 0 0 31,-4-7-156-31,-3 7-30 0</inkml:trace>
  <inkml:trace contextRef="#ctx0" brushRef="#br0" timeOffset="73284.59">11899 17321 1545 0,'-7'12'32'0,"0"-5"8"16,0 2-32-16,0 0-8 0,0-2 0 0,3 2 0 16,1-3 9-16,-1 1 0 0,4-7 0 0,0 0 0 15,0 0-86-15,0 0-18 0</inkml:trace>
  <inkml:trace contextRef="#ctx0" brushRef="#br0" timeOffset="73631.929">12100 17208 1337 0,'-7'19'28'0,"4"-7"6"0,3 1-34 0,-4 2 0 15,4 4 0-15,-3 3 0 0,-1 0 109 0,4 3 15 0,-3 0 4 0,-1 0 0 16,4 4-52-16,-3-4-9 0,3 3-3 16,-4 3 0-16,4 4 0 0,0-7 0 0,0 6 0 0,0 1 0 15,0 3-51-15,0-4-13 0,4-3 0 0,-4 4 0 16,3-7 0-16,1-6 0 0,-1 3 0 0,1-3 0 15,-1-3 0-15,1-3 0 0,3-4 0 0,-4 1 0 16,1 6 0-16,3-10 0 0,-4-3 0 0,1 7 0 16,3-7 12-16,-4 0 0 0,1 1 0 0,-4-7 0 15,7 6-51-15,-3-3-10 0,-4-3-3 0,3 0 0 16,4-3-131-16,-3 0-26 0,-1-7-6 0</inkml:trace>
  <inkml:trace contextRef="#ctx0" brushRef="#br0" timeOffset="74017.694">12231 17283 1029 0,'0'0'21'0,"0"0"6"0,-4-3-27 0,4 3 0 0,0 0 0 0,0 0 0 16,0 0 93-16,0 0 14 0,0 0 2 0,0 0 1 16,0 0-37-16,0 0-7 0,0 0-2 0,0 0 0 15,4 6 3-15,-1 7 0 0,1-1 0 0,-1-2 0 16,1 2-14-16,-1 10-2 0,1-9-1 0,0 9 0 16,-4 0-21-16,0-7-4 0,3 10-1 0,-3-3 0 15,0 7-4-15,0-4-2 0,0 0 0 0,4 0 0 16,-4 0-6-16,0 6-2 0,3-2 0 0,1 2 0 15,-4-3-10-15,3 0 0 0,1 1 0 0,-1-8 0 16,-3 5 0-16,4-8 0 0,-1 1 0 0,1 3 0 16,-1-9 0-16,1-1 0 0,-1 7 0 0,4-10 0 15,-3-2 0-15,-1 2 0 0,1-6-14 0,0 7 5 16,-4-10-36-16,3 3-7 0,1-3-2 0,3 0 0 16,-4-3-98-16,1 0-19 0,-1-4-4 0</inkml:trace>
  <inkml:trace contextRef="#ctx0" brushRef="#br0" timeOffset="74531.303">12492 17782 1317 0,'0'0'27'0,"0"0"8"0,0 0-35 15,0 0 0-15,-7 0 0 0,0 0 0 0,7 0 92 0,-7-3 11 0,0-1 2 0,7 4 1 16,-7-6-63-16,0 6-13 0,7 0-2 0,-4-6-1 16,4 6 15-16,0 0 3 0,-7-6 1 0,7 6 0 15,0 0-34-15,0 0-12 0,0 0 9 0,0 0-9 16,0 0 9-16,-7 9-9 0,3-6 10 0,1 10-10 16,3-4 8-16,-4 4-8 0,4-1 0 0,0 1 9 15,0-4-9-15,4 4 8 0,-4 5-8 0,0-5 8 16,3 0-8-16,-3 2 0 0,4-5 0 0,-1 2 8 15,-3 1-8-15,4-4 0 0,-1-6 0 0,-3 7 0 16,0-10 53-16,0 0 9 0,0 0 2 0,0 0 0 16,8 0-35-16,-5 0-6 0,4-10-2 0,-3 7 0 15,-1-6 18-15,4 2 3 0,-3-2 1 0,-1-3 0 16,1 2-54-16,-1-2-10 0,1-1-3 0,-1 0 0 16,1 4 24-16,-4 0 0 0,3-4-9 0,-3 4 9 15,0 2-34-15,0-2-3 0,0 0-1 0,0 9 0 16,0 0 56-16,0 0 11 0,0 0 3 0,0 0 0 15,0 0-52-15,0 0-9 0,0 0-3 0,0 0 0 16,0 12 32-16,0-2 0 0,0-1 0 0,0 4 0 16,0-1 0-16,4 1 0 0,-4-1 0 0,4 1 0 15,-4-1 0-15,3 4 0 0,1-4 0 0,-1 1 0 0,1 0 0 16,-1-4 0-16,1-3 0 0,-1-6 0 0,4 10 0 16,-3-7 0-16,3-3 0 0,-4 6 0 15,4-6-57-15,4 0-6 0,-4 0-1 0</inkml:trace>
  <inkml:trace contextRef="#ctx0" brushRef="#br0" timeOffset="74948.734">12679 17716 1552 0,'-4'6'44'0,"1"10"10"0,3-10-43 0,-4 7-11 0,4-1 0 0,0 1 0 15,0-4 79-15,0 4 13 0,0-1 4 0,0-2 0 16,4-1-35-16,-4 0-6 0,3-2-2 0,1 5 0 16,-4-2-20-16,3-4-4 0,1 0-1 0,-1 7 0 15,4-7-10-15,-3 0-2 0,0 4-1 0,-1-1 0 16,-3-9-5-16,7 3-1 0,-7-3 0 0,0 0 0 16,0 0-9-16,0 0 0 0,0 0 0 0,0 0 0 15,4 0 9-15,-1-3-9 0,-3-3 10 0,4-7-10 16,-4 7 0-16,0-3-21 0,0-1 3 0,0-2 1 15,-4-1 3-15,4 1 1 0,-3-1 0 0,3 0 0 16,-4-5 13-16,1 5 0 0,-1 1 0 0,1-1 0 16,3 0 0-16,-4-2 0 0,0-1 9 0,1 4-9 15,3-1 11-15,-4 4-11 0,1-4 12 0,3 1-12 16,0-1 9-16,0 7-9 0,0-4 0 0,0 1 9 16,3-1-9-16,1 7 0 0,-4-6 0 0,3 9 0 0,1-3 0 0,3 0 0 15,-3 3 0-15,3-3 0 0,0 3-14 16,3 0 5-16,-3 0 1 0,4-4 0 15,3 8-36-15,-3-4-6 0,3 3-2 0,0-3 0 16,0 3-98-16,0 0-20 0,4-3-4 0</inkml:trace>
  <inkml:trace contextRef="#ctx0" brushRef="#br0" timeOffset="75599.449">13204 17675 1337 0,'0'0'28'0,"0"0"6"0,-7 0-34 0,0 0 0 0,0-3 0 0,0 0 0 16,0-3 109-16,0 6 15 0,0-4 4 0,0 1 0 16,-4 3-103-16,4-6-25 0,-3 6 0 0,-1 0 0 15,1-3 30-15,-1 3 1 0,4 0 0 0,-4 3 0 16,4-3-15-16,4 6-4 0,-4 1 0 0,0 2 0 15,3 0 0-15,1 4 0 0,-1 3 0 0,-3-4 0 16,4 10-4-16,-1-3 0 0,4 3-8 0,-3-3 12 16,3 3 8-16,-4 0 0 0,4-7 1 0,0 7 0 15,0-9-10-15,4-1-3 0,-1 7 0 0,1-10 0 16,-1-2 4-16,1 2 0 0,3-6 0 0,0-3 0 0,0 7 10 16,0-7 2-16,0-7 1 0,0 7 0 0,0-12-25 15,4 5 0-15,-1-2 0 0,1-10 0 0,-1 7 0 0,1-10 0 16,0-3 0-16,-1 3 0 15,1-7 29-15,-1-2 1 0,1 0 0 0,-4-1 0 0,0 1-22 0,0 3-8 16,0-4 0-16,-3 7 0 0,-1-3 8 0,1 0-8 16,-4 3 0-16,3 0 9 0,-3 3 0 0,-3-3 0 0,-1 0 0 15,1 0 0-15,-1-7-9 0,1 4 10 16,-1-7-10-16,-3 1 10 0,0 3-10 0,0-4 0 0,0 7 9 16,-4-3-9-16,4 2 0 0,-3 4 9 0,-1-3-9 0,0 3 0 15,4 3 14-15,-3 3-4 0,3 4-1 0,0-1 0 16,3 3-9-16,1 4 0 0,-1 3 0 0,4 6 0 15,0 0 0-15,0 0 0 0,0 0 0 0,0 0 0 16,0 12 0-16,0 1 0 0,4 6 0 0,-4 2 0 16,3 1 0-16,1 3 0 0,-1 4 0 0,1 2 0 15,3 4 0-15,-4 5 0 0,1 4 0 0,-1 3 0 16,4-9 0-16,-3 3 0 0,3-4 0 0,-3-2 0 16,3 2 0-16,0-2 0 0,0-4 0 0,3 4 0 15,-3-7 0-15,4 6 0 0,-4 1 0 0,4 3 0 16,-1-7 0-16,-3-6 0 0,4 6 0 0,-4-6 0 15,0 1-24-15,0-8-6 0,0 1-2 0,0 3 0 16,0-9-20-16,-3-1-4 0,3 7 0 0,0-6-1 16,-4-1-84-16,4-2-17 0,0-1-3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5-06T16:08:18.856"/>
    </inkml:context>
    <inkml:brush xml:id="br0">
      <inkml:brushProperty name="width" value="0.05292" units="cm"/>
      <inkml:brushProperty name="height" value="0.05292" units="cm"/>
      <inkml:brushProperty name="color" value="#FF0000"/>
    </inkml:brush>
  </inkml:definitions>
  <inkml:trace contextRef="#ctx0" brushRef="#br0">2695 15210 622 0,'0'0'13'0,"0"0"3"0,0 0 1 0,0 0 2 0,0 0-19 0,-7-3 0 0,4-3 0 0,-1 3 0 16,-3-3 0-16,7 6 0 0,0-4 8 0,-3-5-8 16,-1 9 15-16,0-6-1 0,1 3 0 0,-1-4 0 15,4 1 13-15,0 6 2 0,0 0 1 0,0 0 0 16,-3-3-20-16,-1-7-10 0,4 10 10 0,0 0-10 15,0 0 72-15,-7 0 8 0,4 0 1 0,-1-3 1 16,4 3-36-16,0 0-7 0,0 0-2 0,0 0 0 16,0 0-12-16,0 0-2 0,0 0-1 0,0 0 0 15,0 0-10-15,0 0-1 0,0 0-1 0,-10 3 0 16,10-3 6-16,0 0 0 0,0 0 1 0,0 0 0 16,0 0 7-16,0 0 0 0,0 0 1 0,0 0 0 0,-4 0-5 15,4 0 0-15,-7 10-1 0,4-4 0 0,3-6-3 16,0 6-1-16,-4 7 0 0,1-4 0 0,3-5 0 0,-4 8 0 15,4-3 0-15,0 4 0 0,0 0-7 0,0-1 0 16,0 4-8-16,0-4 12 0,0-5-12 16,0 11 9-16,0-2-9 0,0-3 8 0,0 2-8 0,0 1 0 15,4-3 0-15,-1 2 0 0,-3 1 0 0,4 0 0 16,-1-4 0-16,1 4 0 0,-4-7 0 0,3 4 0 16,1-1 0-16,-1 1 0 0,4-4 0 0,-3 4 0 15,-1-1 0-15,1 1 0 0,-1-4 0 0,1 1 0 16,3-7 0-16,-4 6 0 0,1-6 0 0,0 4 8 0,-1-1-8 15,1-3 0-15,3-3 11 0,-4 3-3 16,4-3-8-16,0 0 12 0,0 0-12 0,-3-3-8 0,3 0 8 16,0 3-13-16,0-6 30 0,0-1 7 0,0 4 0 15,0 0 1-15,4-3-16 0,-4 0-9 16,3-4 10-16,-3 4-10 0,-3 0 9 0,3-4-9 16,-3 1 8-16,-1 2-8 0,4-2 0 0,0-3 8 0,-3 2-8 0,3-2 0 15,0 2 8-15,-4 1-8 0,4-4 0 0,1 10 8 16,-5-9-8-16,4 2 0 0,0 1 0 0,4-1 0 15,-4 1 0-15,-4 3 0 0,4-1 0 0,-3-2 0 16,3 0 0-16,-4 2 0 0,1-2 0 0,-4 3 0 16,0 6 0-16,4-4 0 0,-4-5 0 0,0 3 8 15,0-4-8-15,0 4 0 0,0-6 0 0,0 8 8 16,0-5-8-16,0 3 0 0,3-1 0 0,-3-2 0 16,0 3-40-16,4 0-3 15,-4-1-1-15,0 1-485 0,0 0-98 0</inkml:trace>
  <inkml:trace contextRef="#ctx0" brushRef="#br0" timeOffset="892.683">3069 15235 597 0,'0'0'16'0,"0"0"5"0,0 0-21 0,0 0 0 0,-3-9 0 0,-1 6 0 0,4 3 107 16,0 0 17-16,-3-6 3 0,3 6 1 0,0-7-52 0,0 7-9 16,0 0-3-16,0 0 0 0,0 0-8 0,0 0-3 15,0 0 0-15,0 0 0 0,3 7-33 0,1-1-8 16,-1-3 0-16,1 10-1 0,-1-1 42 0,-3 1 9 16,4 2 2-16,-1 1 0 0,1-3-47 0,-1-1-9 15,-3 7-8-15,4-3 12 0,-1 2-12 0,-3-2 0 16,4 6-12-16,-1-6 12 0,-3 6 0 0,0-10 0 15,0 7 0-15,0-3 0 0,0-4 17 0,0 1 11 16,0-1 3-16,4-2 0 0,-4-1 1 0,0 1 1 16,4-4 0-16,-4-6 0 15,0 0-33-15,0 0 0 0,0 0 0 0,0 0 0 0,0 0 0 0,0 0 0 16,0 0 0-16,0 0 0 0,0-13 0 0,-4 7 0 0,0-10 0 16,1 4 0-16,6-1 0 0,-3-2 0 0,0 2 0 0,0 0 0 15,0-2 0-15,0 2 0 0,0 1 0 0,0-4 0 16,0 3 0-16,0 1 0 0,4-1 0 0,-4 1 0 15,4 2 0-15,-4 1 0 0,3-4 0 0,1 4 0 16,-1-3 0-16,1-1 0 0,6-3 0 0,-6 4 0 16,3-1 0-16,0-2 0 0,-4 2 0 0,4 0 0 15,0 4 0-15,-3-3 0 0,3-1 0 0,0 7 0 16,0-4 0-16,0 4 0 0,-3 0 0 0,-4 6 0 16,10-7 0-16,-3 7 0 0,0 0 0 0,0 0 0 15,1 0 0-15,-1 7 0 0,3-1 0 0,-6 7 0 16,3-4 0-16,-4 10 0 0,1-7 0 0,-1 4 0 15,4 6-8-15,-3-3-9 0,-1-4-2 0,-3 4 0 16,0 0 31-16,0 0 5 0,4 3 2 0,-4-3 0 16,4 6-19-16,-4-3 0 0,0-3 0 0,0-4 0 0,0 4 0 15,0-6 0-15,3 2 0 0,-3-2 0 0,0-4 0 0,0-6 0 16,0 7 0-16,0-4 0 0,0 0 0 0,0-6 0 16,0 0 0-16,0 0 0 15,4 0-48-15,-4 0-12 0,0 0-4 16,0 0 0-16,0 0-84 0,7 0-16 0,-7 0-4 0,0 0-1 0</inkml:trace>
  <inkml:trace contextRef="#ctx0" brushRef="#br0" timeOffset="2260.288">3965 15050 648 0,'0'0'14'0,"0"0"3"0,-3 10 1 0,-1-4 0 0,4-6-18 0,-3 6 0 0,3 1 0 0,0-7 0 0,0 0 54 15,-4 6 7-15,1 0 2 0,3-6 0 0,0 6-17 0,0 1-3 16,0-7-1-16,0 0 0 0,0 0-5 0,-4 6-1 16,4 3 0-16,4-2 0 15,-4-7 12-15,0 6 1 0,3 3 1 0,-3-6 0 0,0 13-10 0,0-3-3 16,4 2 0-16,-4-2 0 0,0-1-9 0,3 1-1 16,-3 6-1-16,4 0 0 0,-4-4-4 0,0 4-1 15,-4 0 0-15,4-3 0 0,-3 6 1 0,3-4 0 16,3 1 0-16,-3-3 0 0,0 0 9 0,0-4 1 15,0-2 1-15,0-4 0 0,0 3-12 0,0-9-2 16,0 0-1-16,0 0 0 0,0 0 1 0,0 0 0 16,0 0 0-16,0 0 0 0,0 0 7 0,0 0 2 15,0-9 0-15,-3-4 0 0,3 7-28 0,0-13 8 16,0 3-8-16,3-2 0 0,-3 5 0 0,0 1 0 0,0 2 0 16,0-2 0-16,0-4 0 0,0 3 0 0,0 4 0 0,0 0 0 15,0 2-8-15,0-2 8 0,0-1 0 0,0 4 0 16,0 0 0-16,0 6-11 0,0-9 11 15,0 9-8-15,-3-4 8 0,3 1-12 0,0-3 12 0,0 0-12 16,0 6 12-16,0 0-13 0,0 0 5 0,0-7 8 16,0 1-10-16,0 0 10 0,0 6 0 0,7-9-9 15,-4 5 1-15,1-5 0 0,3 3 0 0,-4-1 0 16,4 4 8-16,-3 0 0 0,3-3 0 0,0-4 0 16,4 7 0-16,-4 0 0 0,0 3 0 0,3 0 0 15,-3 0 0-15,0 0 0 0,4 6 0 0,3 4 0 16,-7-1 0-16,4-2 0 0,-4-1 0 0,0 6 0 15,0-2 0-15,0 5 0 0,-3-2 0 0,3 9 0 16,0-3 0-16,-4 0 0 0,1-1 0 0,-1 4 0 16,-3-3 0-16,4 0 0 0,-4-3 0 0,3-1 0 15,1-2 0-15,-4-7 0 0,3 7 0 0,-3-7 0 0,4 0 0 0,-4-6 0 16,0 0 0-16,0 0 0 16,0 0 0-16,0 0 0 0,0-3 0 0,3-6 0 0,1 2 0 0,3-2 0 15,-4-4 0-15,-3 1 0 0,4-1 0 0,0-2 0 16,-1 2 0-16,1 1 0 15,-4-1-53-15,3 1-9 0,1 2-2 0,-1-2 0 16,4 8 52-16,-3-5 12 0,-1-4 0 0,1 4 0 0,-1 3-16 0,1 0-1 16,-1 6 0-16,-3 0 0 0,7-7 27 0,-7 7 6 15,4-6 0-15,-1 6 1 0,8-3-17 0,-7 3 0 16,3 0 0-16,0 0 0 0,-4 3 0 0,4-6 0 16,0 3 0-16,0-3 0 0,-3 0 0 0,3 6 0 0,0 0 0 0,4 0 0 15,-4-3 0-15,0 6 0 0,3-6 0 16,-3 7 0-16,0-1 0 0,1 0 0 0,2 7 0 0,-3-4 0 15,0 4 0-15,-3 5 0 0,-1-2 0 16,4 3 0-16,-7-3 0 0,4 2 0 0,-1-2 0 16,-3-3 0-16,4 5 0 0,-4-5 0 0,0 0 0 0,3-4 0 15,-3-3 0-15,4 4 0 0,-4-10 0 0,0 0 0 16,0 0 0-16,0 0 0 0,0 0 0 0,0 0 0 16,7 0-14-16,0 0-10 0,-7 0-1 15,4-4-1-15,3-2-113 16,0 6-22-16,7-9-5 0,-4-4-1 0</inkml:trace>
  <inkml:trace contextRef="#ctx0" brushRef="#br0" timeOffset="2657.796">4678 15232 836 0,'-7'13'24'0,"7"-7"4"0,-4 7-28 0,4-4 0 0,0 4 0 0,0-4 0 16,-3 7 108-16,3-7 16 0,-4 4 4 0,4 2 0 15,0-2-52-15,0-7-9 0,0 7-3 0,0-1 0 16,0-2 0-16,0-1 0 0,4-6 0 0,-4 10 0 16,3-7-51-16,-3 0-13 0,0 7 0 0,0-4 0 15,4-3 54-15,-4 1 8 0,3-1 2 0,1 0 0 16,-4 7-64-16,3-4-15 0,-3-9-1 0,0 13-1 16,4-1 27-16,-4-12 6 0,0 10 0 0,0-10 1 15,0 0-65-15,0 0-12 0,0 0-4 16,0 0 0-16,0 0-7 0,0 0-1 0,0 0-1 0,0 0-395 15,7 0-80-15</inkml:trace>
  <inkml:trace contextRef="#ctx0" brushRef="#br0" timeOffset="2890.246">4713 14869 990 0,'0'0'21'0,"0"0"5"0,-7 3 1 0,0 0 1 0,3 0-28 0,-3 3 0 16,4 0 0-16,-4-2 0 0,7-4 84 0,-7 3 12 15,3 3 1-15,4-6 1 0,0 0-47 0,0 0-10 16,0 0-1-16,0 0-1 0,0 0-12 0,0 0-3 16,-3-6 0-16,3 6 0 0,-4-3-35 0,4-7-7 0,0 1-2 15,0-4 0 1,4 1-95-16,-1-1-19 0</inkml:trace>
  <inkml:trace contextRef="#ctx0" brushRef="#br0" timeOffset="3326.644">4978 14815 1072 0,'0'0'24'0,"0"0"4"0,0 0 2 0,0 0 0 0,0 0-30 0,0 0 0 0,0 0 0 0,0 0 0 0,0 6 100 0,0 4 15 15,0-4 2-15,0 4 1 0,0 2-33 0,0 1-6 16,0-1-2-16,3 1 0 0,-3 6-20 0,0-4-4 15,4 7-1-15,-4 0 0 0,0 0-20 0,0 0-4 16,3 3 0-16,-3-3-1 0,0 3-13 0,4-3-2 16,-4 3-1-16,0 0 0 0,0 4-3 0,-4-1 0 15,4 0 0-15,0 3 0 0,0 1-8 0,4-1 0 0,-4 0 0 16,0-2 8-16,3-4-8 0,-3 3 0 16,0-3 0-16,0 0 0 0,0-9 9 0,0 9-9 0,4-6 10 15,-4-4-10-15,0-2 10 0,3 3-10 0,1-4 10 16,-1-6-10-16,1 10 0 0,3-10 0 15,-7-6 0-15,0 0 0 0,0 7 0 0,0-7 0 16,0 0 0-16,7 3 0 0,-7-3 0 0,7-3-16 0,-3-7 1 16,-1 1 1-1,4-4-182-15,0-2-36 0</inkml:trace>
  <inkml:trace contextRef="#ctx0" brushRef="#br0" timeOffset="3886.461">5211 14884 968 0,'0'0'21'0,"0"0"5"0,0 0 1 0,-11 0 0 0,11 0-27 16,0 0 0-16,-7 0 0 0,7 0 0 0,-7 0 56 0,0-3 7 15,3-3 1-15,-3 0 0 0,4-1-28 0,-1-5-4 16,1 9-2-16,-1-7 0 0,1 4-30 0,3 0-12 16,-4-4 1-16,4 7 0 0,0 3 60 0,0 0 12 15,0 0 3-15,0 0 0 0,0 0-39 0,0 0-7 0,0 0-2 16,0 0 0-16,0 0 8 0,-3 9 0 0,-5 1 1 0,5-4 0 15,3 13 13-15,0-6 2 0,3 2 1 0,-3-2 0 16,0 9 3-16,0-10 0 0,8 10 0 16,-8-6 0-16,3-4-13 0,1-2-3 0,-1 2 0 0,1 7 0 15,3-9-20-15,-7-4-8 0,7 6 0 0,-4-2 9 16,1-1-9-16,3 1 0 0,-4-4 0 0,1 3 0 16,3 1 0-16,-4-1 0 0,1 1 0 15,0-1 8-15,-1 3-8 0,4 4 0 0,-3-3 0 0,-1 6 8 16,-3-4-8-16,4 4 0 0,-1 3 0 0,-3 0 0 15,4 3 0-15,-1 0 0 0,-3 0 0 0,4 3 0 16,-4 1 8-16,0-4-8 0,3-3 8 0,-3 3-8 16,0-3 0-16,4 0 0 0,-4-7 0 0,0 7 0 15,0 0 0-15,3-6 0 0,1-10 8 0,-4-6-8 16,0 0 0-16,3 10 0 0,-3-10 0 0,0 0 0 16,0 0-10-16,11 0-1 0,-7 3 0 0,3-6 0 15,0-4-115-15,0 4-23 0,-4-9-5 0,4-7-1 16</inkml:trace>
  <inkml:trace contextRef="#ctx0" brushRef="#br0" timeOffset="4539.24">5539 15342 954 0,'0'0'20'0,"0"0"5"0,0 0 1 0,0 0 2 0,0-9-28 0,-4 5 0 0,1 1 0 0,-5-3 0 15,5 3 79-15,-4-3 10 0,7 6 3 0,0 0 0 16,0 0-16-16,-7-3-2 0,7 3-1 0,0 0 0 16,0 0-15-16,-4 0-3 0,4 0-1 0,-7 0 0 15,7 0 5-15,-10 3 1 0,3 0 0 0,3 3 0 16,-3 0-60-16,4 1-11 0,-5 5-2 0,5 1-1 16,-1-4 14-16,1 4 0 0,-1 5 12 0,4-2-12 0,-3-3 13 0,3 6-4 15,0-4-1-15,3-2 0 0,1-1 3 16,-1 4 0-16,8-10 0 0,-4 7 0 15,7-4-11-15,-3 1-16 0,-4-1 4 0,3 4 1 16,4-7 11-16,1 3 16 0,-8-6-4 0,7 4-1 0,-4-1-11 16,4-6-16-16,-3 0 4 0,3 0 1 0,-3 3 23 0,3-3 5 15,0-3 1-15,-3-3 0 0,-1-4-29 0,1-2-5 16,-1-4-2-16,1 0 0 0,-1-3 18 0,-2 1 0 16,-1-4 0-16,0 6 0 0,-4-3 0 0,1 0 0 15,-1 4 0-15,1-1 0 0,-1 0 0 0,-3 1 0 16,0 2 0-16,0 1 0 0,0 5 0 0,-3-2 0 0,-1 3 0 15,1-4 0-15,-4 4 0 0,0-3 0 0,0 5 0 0,-1 1 0 16,-2-3 0-16,-1 3 0 0,-3 3 0 0,4-3 0 16,-1 3 21-16,-7 0 8 0,8 0 2 0,-1 3 0 31,1-3-50-31,3 3-9 0,0 6-3 0,-1-5 0 0,1 5 31 0,4 4 0 0,-1-1 0 0,1 1 0 16,3 2 0-16,0 1 0 0,0-3 0 0,3 2 0 15,1 4 0-15,3-3 0 0,-4-4 0 0,5 1 0 31,-1-4-57-31,0-3-6 0,0 1-1 0,0 2-742 0</inkml:trace>
  <inkml:trace contextRef="#ctx0" brushRef="#br0" timeOffset="5291.175">5888 15333 1267 0,'0'0'28'0,"0"0"5"0,0 9 2 0,0 0 1 0,-4-2-36 0,4-7 0 0,0 6 0 0,0-6 0 16,0 9 58-16,0-2 5 16,0-7 1-16,0 6 0 0,0-6 5 0,-3 6 2 15,3-6 0-15,0 6 0 0,0-6-63 0,-4 10-8 0,4-4-9 0,-3 4 9 16,3-1 24-16,3-3 12 0,-3 7 2 0,4-4 1 16,-4 4-11-16,0-4-3 0,0 4 0 0,0-1 0 15,0 1-33-15,0-1-8 0,0-2 0 0,0-1-1 16,0-9 27-16,3 3 6 0,-3 10 0 0,0-4 1 15,0-9-17-15,0 0-19 0,0 0 4 0,0 0 1 16,0 0 22-16,0 0 5 0,0 0 1 0,4-9 0 16,-4-4 26-16,0 1 4 0,0-4 2 0,0-3 0 15,0 4-37-15,0-4-9 0,0 0 0 0,3-3 0 16,-3 3 0-16,7 0 0 0,-7 1 0 0,0-1 0 16,4 3 0-16,-4 0 0 0,4 1 0 0,-4 2 0 0,3 1 0 15,-3-1 0-15,0 10 0 0,0-7 0 16,0 4 0-16,0 6 0 0,0 0 0 0,0 0 0 15,0 0 0-15,0 0 8 0,0 0-8 0,0 0 0 0,0 0 17 0,0 0-1 16,0 0-1-16,0 0 0 0,4 0-30 0,-4 0-5 16,3-3-2-16,1 3 0 0,3 3 22 0,-4-3 0 15,-3 0 0-15,7 3 0 0,-3 0 0 0,3 1 0 16,0-1 0-16,0 3 0 0,0 0-10 0,0 1 10 16,0 2 0-16,0 0-9 0,0 1 9 0,0 5 0 15,0-2 0-15,4 3 0 0,-8 3 19 0,4-4 5 16,-3 4 2-16,-4-3 0 0,4 3-39 0,-1-4-8 0,1 7-2 15,-4 0 0-15,3-6 23 0,-3 6 0 0,4-10 0 16,-4 10 8-16,3-9-8 0,-3-1 12 0,0 1-12 16,4-4 12-16,-4 1 0 0,0-10 0 0,0 0 0 0,0 0 0 15,0 0-12-15,3 3 0 0,-3-3 0 0,4 0 0 16,3-3 0-16,-4-4-9 0,1 1 9 0,-1 0-10 16,1 0-10-16,-1-4-3 15,1 1 0-15,0-1 0 0,3-2-14 16,-4 6-3-16,1-1-1 0,-4 1 0 15,0 6-30-15,3-3-5 0,1 0-2 0,-4 3-448 0,3-3-90 0</inkml:trace>
  <inkml:trace contextRef="#ctx0" brushRef="#br0" timeOffset="13461.486">7465 15010 648 0,'0'0'14'0,"0"0"3"0,0 0 1 0,0 0 0 0,0 6-18 0,-4 3 0 0,1-2 0 0,3-1 0 16,0 0 73-16,0 0 11 0,0-6 3 0,-4 7 0 15,4-7-11-15,0 9-1 0,0-3-1 0,0 1 0 16,0-7-34-16,4 6-6 0,-4 3-2 0,3-6 0 16,1 10-8-16,-4-13-3 0,3-6 0 0,-3 6 0 15,7 12-5-15,-3 1-2 0,3-4 0 0,-4-3 0 16,1 4-14-16,3-1 0 0,-3-6 8 0,-1 4-8 16,-3-7 8-16,4 6-8 0,-4-6 11 0,0 0-11 15,0 0 0-15,0 0 0 0,0 0 0 0,0 0 0 16,0 0 27-16,0 0 1 0,0 0 1 0,0 0 0 15,0 0-17-15,0 0-4 0,0 0-8 0,-7-6 12 16,0 3-12-16,3-4 0 0,-3 4 8 0,3 0-8 16,-3 0 0-16,0-7 0 0,-3 10 8 0,3 0-8 0,0-3 0 0,0 0 8 15,0 3-8-15,-4 3 0 0,4-3 21 0,0 0-1 16,-4-3-1-16,1 6 0 0,-1 7 1 0,0-4 1 16,4 3 0-16,-3-2 0 0,3-1-9 15,-4 3-3-15,4-5 0 0,4 5 0 16,-4-6-29-16,3 0-5 0,4-3-2 0,0 0 0 15,0 0 27-15,-7 3 0 0,7-3 0 0,0 0 0 0,0 0 0 0,0 0 0 16,0 0 0-16,0 0 0 0,-4 7 0 0,4-7 0 16,0 0 0-16,-3 6 0 0,3 3 15 15,0-2 8-15,0 5 1 0,0 1 1 0,0-4-25 0,3 4 0 16,-3 5 0-16,0-2 0 0,0-3 0 0,4 9 0 16,-4-4 0-16,4-2 0 0,-4 0 0 0,3-7 0 0,-3 10 0 15,4-13 0-15,-4 10 0 0,0-10 0 16,3 7 0-16,-3-7 0 0,0-6 0 0,0 0 0 0,0 0 0 15,0 0 0-15,4 6-20 0,-4-6-2 0,7 0-1 0,-4 7 0 16,4-4 23-16,0 0 0 0,-3-3 0 0,3 3 0 16,0 0 0-16,0-3 0 0,0 0 0 0,0 3 0 15,4-3 0-15,-1 0 0 0,-3 10 0 0,0-7 0 16,0-3 12-16,4 6 6 0,-4-3 2 0,0 0 0 16,4-3-20-16,-4 7 0 0,0-1 0 0,-4-3 0 15,4 0-12-15,0-3-7 0,1 3-1 0,-5-3 0 16,4 0 20-16,0 0 0 0,0 0 0 0,0 0 0 15,-7 0 8-15,4 0 6 0,-1-3 1 0,4 0 0 16,0-3-15-16,-3 3-18 0,3-4 4 0,0 4 1 0,4-6 13 16,-1 6 0-16,1-7 0 0,-1 1-9 15,1-4-90-15,-4 7-17 0,4-3-4 16,3-1-528-16</inkml:trace>
  <inkml:trace contextRef="#ctx0" brushRef="#br0" timeOffset="14212.685">7782 15286 806 0,'0'0'17'0,"0"0"4"0,0 0 1 0,0 0 2 0,-3-4-24 0,3 4 0 0,-7-9 0 0,3 9 0 16,1-6 0-16,3 6 0 0,0 0 0 0,0 0 0 16,0-7 56-16,0 7 6 0,0 0 2 0,0 0 0 15,0 0-52-15,0 0-12 0,0 0 0 0,0 0 0 16,0 0 54-16,3 7 8 0,8-4 2 0,-8 6 0 15,1-2-52-15,3 8-12 0,3-5 0 0,-2-1 0 16,-1 4 54-16,-4 2 8 0,4-2 2 0,0-1 0 16,0-5-31-16,0 5-5 0,0-2-2 0,0-4 0 0,0-3-2 15,-3 0 0-15,3-3 0 0,-7 0 0 16,7 0 1-16,-3-6 0 0,6 0 0 0,-6-1 0 0,-4-8 0 16,3 8 0-16,1-8 0 0,-4 2 0 0,3 1-13 0,1-1-4 15,-4 4 0-15,3-4 0 16,-3 1-8-16,0 5 0 0,0-2 0 0,0-1 8 0,0 4-8 0,0 0 0 15,0 6 0-15,-3-9 0 0,3 9 0 0,-4 0 0 16,4 0 0-16,-7-13 8 0,4 4-8 0,3 2 0 16,-11 7 0-16,4 3 0 0,7-3 0 0,-3-3 0 15,-4 3 0-15,-1-3 8 0,1 3-8 0,4-3 0 16,-4 3 0-16,0-3 0 0,0 3 0 0,0-3 0 16,0 3 0-16,0 0 0 0,7 0 0 0,-7 0 0 15,-1 0 0-15,8 0 0 0,-7 0 0 0,7 0 0 0,-7 6 0 16,4 0 0-16,-1 1 0 0,1-1 0 0,-4 3-12 15,3-2 12-15,1 5-10 0,3 1 10 0,-4-4 0 0,4 4-9 16,-3 2 9-16,3-2 0 0,0 2 8 0,0 1-8 16,0-3 0-16,0 2 0 0,0-2 0 0,3-1-8 15,1 1 8-15,-1-4 0 0,1 4 0 0,3-7 0 16,-4 4 0-16,-3-4 0 0,7 0 0 0,0 4 0 16,0-7 0-16,1 6 0 0,2-6 0 0,-3 7 0 15,4-7 0-15,-1 3 0 0,1-3 0 0,-1 3 0 16,1-2 0-16,0-1 0 0,3-3 0 0,-7 6 0 15,3-6 0-15,1 0 0 0,3 3 0 0,-3-3 0 16,-1-3 0-16,1 3 0 0,-4-6-10 0,3 6 10 16,1-3-35-16,-4-7 0 15,7 7 0-15,-10-3 0 0,3 0-45 0,0-1-10 0,0-5-2 16,0-1-587-16</inkml:trace>
  <inkml:trace contextRef="#ctx0" brushRef="#br0" timeOffset="14763.982">8163 15232 843 0,'0'0'24'0,"0"0"5"0,0 0-29 0,0 0 0 0,0 0 0 0,0 0 0 16,0 0 77-16,0 7 10 0,-3 2 1 0,3 0 1 15,0 1 3-15,-4-4 1 16,4 3 0-16,0 4 0 0,0-4-29 0,-7 1-7 0,7 2-1 0,0 1 0 15,0-1-32-15,-3 1-6 0,3 0-2 0,0-1 0 16,0-3 20-16,3-2 4 0,-3-1 1 0,0 3 0 16,0-9-29-16,0 0-12 0,7 7 11 0,-7-7-11 15,0 0 0-15,0 6 0 0,0-6 0 16,0 0 0-16,0 0 10 0,0 0-10 0,0 0 10 0,0 0-10 16,4 3 12-16,3 0-4 0,-7-3-8 0,0 0 12 15,0 0-12-15,3-3 9 0,-3 3-9 0,7-3 8 16,-3-3-8-16,-1-1 0 0,1 1 0 0,0 0 8 15,-1-4-8-15,1 1 0 0,-4 0 0 0,0 6 0 16,3-1 0-16,-3-5 0 0,4 3 0 0,-4-1 0 16,0 7 0-16,0 0 0 0,3-6 0 0,-3 6 0 0,0 0 0 15,0 0 0-15,0 0 0 0,7 0 0 0,0 0 0 0,0 0 0 16,4 0 0-16,-4 3 0 0,0 0 0 16,0 1 0-16,0-4-12 0,4 3 12 15,-1 3-9-15,-3-3 9 0,4 3 0 0,-4-2 0 0,0-1 0 0,0 3 0 16,4-3 0-16,-8 6 0 0,4-2 0 0,-3-1 0 15,3-3 0-15,-4 3 0 0,1 1 0 0,-1 2 0 16,1-6 0-16,-1 7 0 0,1-1 8 0,0 0-8 16,-1-2 0-16,-3 5 0 0,0 1 8 0,4-4-8 15,-4 4 0-15,0-1 9 0,0-2-9 0,0-1 0 16,0 1 0-16,3-4 0 0,-3-6 0 0,0 0-14 16,0 0 5-16,0 0 1 15,0 0-40-15,0 0-8 0,4 6-2 0,-4-6 0 16,7-9-96-16,0-4-19 0,7-18-4 0,-4 24-1 0</inkml:trace>
  <inkml:trace contextRef="#ctx0" brushRef="#br0" timeOffset="15209.402">8682 14589 922 0,'0'0'26'0,"0"0"6"0,0 0-32 0,0 0 0 0,0 0 0 0,0 0 0 16,0 0 83-16,0 0 10 0,0 0 3 0,0 0 0 0,0 0-8 0,-4 7 0 16,1-1-1-16,-1 7 0 0,1-1-8 15,-1 4-2-15,1-1 0 0,-1 7 0 0,1 0-32 0,-4 3-6 16,7 4-2-16,-7 2 0 0,3-3 8 15,0 7 2-15,4-1 0 0,-3 4 0 0,3-4-25 0,-4 1-5 16,4 2-1-16,-3 1 0 0,6-7-16 0,-3 1 0 16,0-4 0-16,4 3 0 0,-4-2 0 0,7-7 0 15,-3 9 0-15,-1-3 0 0,1-6 0 16,-1 6 0-16,1-3 0 0,-1 0 0 0,1-3 0 0,3-3 0 16,-4 3 0-16,1-3 0 0,-4-3 0 0,0 2 0 15,0-2 0-15,0-3 0 0,3-1 0 0,-3 1 0 16,0-4 0-16,0-6 0 0,0-3 0 0,0 0-9 0,0 0 1 15,0 10 0 1,0-4-38-16,0-6-7 0,0 0-2 0,0 0 0 16,0 0-7-16,0 0-2 0,0 0 0 0,0 0 0 15,-3-3-102-15,3-3-21 0,-4-4-4 0,1 1-1 0</inkml:trace>
  <inkml:trace contextRef="#ctx0" brushRef="#br0" timeOffset="15579.33">8509 15028 1220 0,'0'0'27'0,"-7"7"5"0,0-4 2 0,0 3 0 0,-4 0-34 0,4 4 0 0,4-4 0 0,-4-3 0 0,0 3 74 0,7-6 8 15,-7 4 2-15,-1-1 0 16,8-3-8-16,0 0 0 0,0 0-1 0,0 0 0 0,0 0-12 0,0 0-3 15,0 0 0-15,0 0 0 0,0 0-34 0,0 0-7 16,0 0-2-16,0 0 0 16,0 0-38-16,0 0-8 0,0 0-2 0,0 0 0 0,0 0 46 0,8 3 9 15,-1 3 1-15,0-3 1 0,3 0-26 0,-3 4 0 16,4-1 0-16,-4-3-11 0,3 3 11 0,1-2 0 16,3 2 0-16,-3-3 0 0,-1 3 0 0,4-3 0 15,-3 0 0-15,0-3 0 0,3 7 0 0,0-4 0 16,0-3 0-16,0 3 0 0,0-3 0 0,-3 0 0 15,3 0 0-15,0 0 0 0,0 0-14 0,0 0-7 0,0 0-2 16,-3 0 0-16,3-3 23 0,-3 6 8 0,3-3 0 16,0 0 0-1,-4 3-82-15,4-3-17 0,-3 3-3 0,3 0-694 0</inkml:trace>
  <inkml:trace contextRef="#ctx0" brushRef="#br0" timeOffset="16619.552">9267 15144 655 0,'0'0'14'0,"-7"0"3"16,0 7 1-16,0-4 1 0,7-3-19 0,-7 3 0 0,0 0 0 0,4 0 0 0,-4 0 73 0,0 1 11 15,0-1 3-15,-1 0 0 0,8-3 1 0,0 0 0 16,0 0 0-16,0 0 0 0,0 0-24 0,0 0-4 16,-7 3 0-16,7-3-1 0,0 0 14 0,0 0 3 15,0 0 1-15,0 0 0 0,0 0-35 0,0 0-7 16,0 0-2-16,0 0 0 0,0 0-15 0,0 0-3 16,4 6-1-16,-4 1 0 0,0 2-5 0,3-3-1 15,-3 4 0-15,4-1 0 0,0 4-8 0,-1-1 0 16,4 1 0-16,-3-4-11 0,-1 4 35 0,4 5 8 15,-3-2 0-15,-1 3 1 0,1-3-15 0,-1-4-3 16,1 10-1-16,-1-6 0 0,-3-1 2 0,4-2 0 0,-4 3 0 16,0-4 0-16,0 1-5 0,3-1-1 15,-3 4 0-15,0-4 0 0,4 1-1 0,-4 0 0 0,0-4 0 0,3-3 0 16,-3 7-9-16,4-7 0 0,-4 0 9 0,0 4-9 16,0-10 0-16,0 0 9 0,4 3-9 0,-4-3 0 15,0 6-12-15,0-6-10 0,0 0-2 0,3 3 0 16,1 4 36-16,-4-7 8 0,0 0 0 0,7 0 1 15,-4 3-21-15,1-3 0 0,-4 0 0 0,7 0 0 16,0-3 0-16,-4-4 0 0,4 7 0 0,-3-3 0 16,-1-3 0-16,1 0 8 0,-1-4-8 0,1 1 0 15,3-4 0-15,-3 4 0 0,-1-7 0 0,1 4 8 16,3-7-8-16,-4 3 0 0,4-6 0 0,-3 7 0 16,-1-7 0-16,4 3 0 0,-3-6 0 0,3 9 0 15,-3-3-18-15,-1 0-5 0,1 4-1 0,-4-1 0 0,3 0 24 16,1 7 0-16,-4-1 0 0,3 4 0 0,-3 0 0 15,0 3 0-15,0 3 0 0,0 0 0 0,0 0 0 0,0 0 0 16,0 0-9-16,0 0 9 16,0 0-28-16,0 0-3 0,4-6 0 0,-1 6 0 15,4-4-16-15,-3 1-3 0,-1-3-1 0,4 3 0 16,0-3-19-16,1-4-4 0,2 1-1 0,-3-1 0 16,4-5-69-16,-1 5-13 0,1-2-3 0,-1-1-398 0</inkml:trace>
  <inkml:trace contextRef="#ctx0" brushRef="#br0" timeOffset="16919.162">9705 15192 1036 0,'0'0'23'0,"0"0"5"0,0 0 0 0,0 0 1 0,0 0-29 0,0 0 0 0,0 0 0 0,0 0 0 15,0 0 57-15,-7 6 6 0,3 0 1 0,1 0 0 16,-4 4 0-16,7-4 0 0,0 7 0 0,0-4 0 16,0 3 0-16,0-2 0 0,0 6 0 0,-4-4 0 15,4 4-3-15,0-1 0 0,0 1 0 0,0 0 0 16,0 0-46-16,-3-4-15 0,3 1 8 0,-4-4-8 16,4 0 0-16,0 4 0 0,0-10 0 0,0 0 0 15,0-3 0-15,4 10 0 0,-4-10 0 0,0 0-9 16,0 0-41-16,0 0-8 0,0 0-2 0,0 0 0 15,7-3-105-15,-4-4-22 0,8 1-4 0,-8-13-1 0</inkml:trace>
  <inkml:trace contextRef="#ctx0" brushRef="#br0" timeOffset="17098.273">9705 14944 1267 0,'0'0'28'0,"-7"6"5"0,3 0 2 0,-3 1 1 0,7 2-36 0,-3-3 0 0,-1 4 0 0,1-1 0 16,3-3 0-16,0 7 0 0,0-13 0 0,0 0 0 15,0 0 0-15,0 0 0 16,0 0 0-16,0 0-368 0,3-3-81 0</inkml:trace>
  <inkml:trace contextRef="#ctx0" brushRef="#br0" timeOffset="17530.29">9927 15239 1101 0,'-3'15'31'0,"3"-5"7"0,0-1-30 0,-4 4-8 0,4-4 0 0,0 4 0 0,0-1 47 16,0 1 8-16,0-1 1 0,0 1 1 0,4-4-2 0,-4 1-1 15,0-1 0-15,0-3 0 0,0 4-4 16,0-10-1-16,0 0 0 0,0 0 0 0,0 0-19 16,0 0-4-16,0 0-1 0,0 0 0 15,0 0-25-15,0 0 0 0,0 0 0 0,0 0 0 0,3-7 0 0,1-2 0 16,-4-4 0-16,3 1 0 0,1-1 0 0,-1-2 0 16,1 2 0-16,-1-3 0 0,1-2 17 0,-1 5-1 15,1 4-1-15,-4-4 0 0,3 1-24 0,1 5-5 16,3-2-1-16,-3 3 0 0,-1 2 15 0,-3 4 0 15,4-3 0-15,-4 3 0 0,0 0 0 0,7 0 0 16,-4 7 0-16,4 2 0 0,0 0 0 0,-3 7 0 16,3 3 0-16,-4-3 0 0,4 12 28 0,-3 0 9 15,-4-3 2-15,4 6 0 0,-1-2-11 0,1-1-3 16,-4 3 0-16,0-3 0 0,3-2 31 0,1-11 7 0,-4 7 1 16,3-6 0-16,1 0-64 0,-1-10 0 0,-3 3-14 0,4-6 2 31,-4-3-32-31,7 0-8 0,0 0 0 0,-4-6-1 15,4-3-9-15,0-4-2 0,1-6 0 0,-1-6-742 0</inkml:trace>
  <inkml:trace contextRef="#ctx0" brushRef="#br0" timeOffset="18187.355">10435 15254 1278 0,'0'0'28'0,"0"0"5"0,0 0 2 0,0 0 1 0,0 0-28 0,-7 0-8 0,-3 3 0 0,2 0 0 0,-2 4 83 0,-1-4 15 15,1 0 3-15,-1 10 1 0,-3-4-18 0,3 0-4 16,-3 4-1-16,4 3 0 0,-1-1-35 0,1 4-6 0,3-6-2 15,-1 12 0-15,1-6-20 0,0-4-5 16,0 7-1-16,4 0 0 0,3-3-10 0,0 0 0 0,3 0 0 16,-3-4 0-16,4 4 0 0,-1-3 0 15,1-4 0-15,3-2 0 0,0-1 0 0,-3-3 0 0,3 1 0 0,0-4 0 16,0-3 17-16,0 0-1 0,0 0-1 16,0-3 0-16,3-4-1 0,-3 1 0 0,4 0 0 0,0-7 0 15,-1 1-14-15,-3-1 0 0,4-2 0 0,-4-1-10 16,4 0 10-16,-8 0 0 0,4 4 0 0,-3-4 0 15,-1 10 0-15,1-7 0 0,-1 4 0 0,-3 3-8 16,0 0 8-16,0 6-10 0,0 0 10 0,0 0-10 16,0 0 2-16,0 0 0 0,0 0 0 0,0 0 0 31,0 0-33-31,0 0-7 0,0 0 0 0,4 6-1 0,-1 0 39 0,1 3 10 0,-1 4 0 0,1 0 0 16,3 2 0-16,-4-2 0 0,1 9 0 0,3-3 0 15,-3-4 0-15,-1 7 0 0,4-6 0 0,0 6 0 16,-3-3 0-16,3-1 0 0,-7 4 0 0,3 3 0 15,4-3 0-15,0 3 0 0,-3-3 0 0,-1 4 0 0,1 5 0 16,0-6 0-16,-4 0 0 0,3 6 0 16,-3-2 0-16,4-4 0 0,-4-3 0 0,0 6 0 0,0-9 0 0,-4 3 0 15,1-4 0-15,-1 1 0 0,0-3 0 0,4 0 0 16,-3-4 0-16,-1 1 0 0,4-4 0 0,-3 1 0 16,-1-7 0-16,4-3 0 0,0 0 21 0,-3 3 7 15,3-3 0-15,-7 6 1 0,0-6-29 0,-4 0-20 16,4-6 4-16,-3 3 0 0,-5 0 7 0,5-7 9 15,-4 1-13-15,-4-4 5 0,4 1-13 0,0-1-3 16,-4-6 0-16,1 0 0 16,-1 1-48-16,0-7-9 0,4 3-3 0</inkml:trace>
  <inkml:trace contextRef="#ctx0" brushRef="#br0" timeOffset="18635.417">10707 14655 1486 0,'0'0'32'0,"0"0"8"0,-7 0 0 0,7 0 3 0,0 0-35 16,-4 7-8-16,4-7 0 0,-7 6 0 16,4 0 34-16,-4 7 5 0,0-4 1 0,-1 4 0 15,8-1-11-15,0 4-1 0,0 3-1 0,4 3 0 0,-4-4 21 0,4 7 4 16,-4-3 0-16,0 4 1 0,3-1-26 0,1 0-6 15,-4-3-1-15,3 6 0 0,1-6-12 0,-4 9-8 16,3-6 10-16,1 7-10 0,-1-4 8 0,1 3-8 16,3 4 0-16,-4 5 0 0,-3-2 8 0,4-3-8 15,-1-1 0-15,-3 1 0 0,4-1 0 0,-4-9 0 16,3 7 0-16,1-4 0 16,-4-3-46-16,4-3-2 0,-1 0-1 0,-3-3 0 15,0-4-148-15,4 1-30 0,-1-7-5 0</inkml:trace>
  <inkml:trace contextRef="#ctx0" brushRef="#br0" timeOffset="18926.194">10573 15063 1074 0,'0'0'30'0,"-11"6"8"0,4 0-30 0,-3 4-8 0,2-1 0 0,-2-6 0 0,-1 10 104 0,4-7 19 16,0 4 4-16,0-4 1 0,4 0-52 0,3-6-9 16,0 0-3-16,0 0 0 15,0 0-36-15,0 0-8 0,0 0-2 0,0 0 0 0,0 6-5 0,3-6-1 16,1 10 0-16,-1-7 0 0,4 0-12 0,4 0 0 16,-1 0 8-16,5 1-8 0,-1 5 0 0,0-9 0 15,3 6 8-15,1-3-8 0,0-3 0 0,3 0 0 16,-4 0 0-16,5 0-10 15,-1 0-25-15,0-3-5 0,0-3 0 0,4 6-1 16,-4 0-112-16,-3-3-23 0</inkml:trace>
  <inkml:trace contextRef="#ctx0" brushRef="#br0" timeOffset="19431.902">11497 14486 1018 0,'0'0'22'0,"0"0"5"0,0 0 1 0,0 0 1 0,0 9-29 0,-3-2 0 0,-1 5 0 0,-3 1 0 0,3 2 88 0,1 4 12 15,-4 0 3-15,0 3 0 0,0 3 7 0,0 3 2 16,0 1 0-16,-4 5 0 0,7 0-28 0,-3 1-6 16,4-1-1-16,-1 4 0 0,-3 0-39 0,4 6-8 15,-1-7-2-15,4 1 0 0,0-4-20 0,0 1-8 16,0-1 0-16,4 1 9 0,-4-1-9 0,3 1 0 16,1-4 0-16,3 1 0 0,-4 2 0 0,4-6 0 15,1 1 0-15,-1 2 0 0,-4-6 0 0,4 0 0 0,0 0 0 16,-3 0 0-16,-1 0-8 0,1-6-4 0,3-3-1 0,-4 3 0 31,1-4-36-31,-4-5-7 0,0-1-2 0,3-3 0 16,-3 1-154-16,0-7-30 0</inkml:trace>
  <inkml:trace contextRef="#ctx0" brushRef="#br0" timeOffset="19740.332">11204 15072 846 0,'-3'10'18'0,"-1"-7"4"0,4-3 1 0,0 0 1 0,-3 6-24 16,3-6 0-16,0 0 0 0,0 0 0 0,0 0 99 0,-7 3 14 16,7-3 3-16,0 0 1 0,0 0-42 0,-4 3-9 15,4-3-2-15,0 13 0 0,4-7-28 0,-1 1-5 16,1 2-2-16,-1-3 0 0,8 0 5 0,-1 4 1 15,4-1 0-15,4 1 0 0,0 2-35 16,-4-5 0-16,3-1 0 0,-2 0 0 0,2-3 0 0,1 0 0 16,-1 0 0-16,-2 1 0 0,-1-1 0 0,0-3 0 15,0 3 0-15,0-3 0 0,0-3 0 16,-3 3 0-16,3-3 0 0,4-4 0 16,-4 4-68-16,3-3-20 0,1-3-4 0,0 5 0 0</inkml:trace>
  <inkml:trace contextRef="#ctx0" brushRef="#br0" timeOffset="20230.536">11793 15295 742 0,'0'0'20'0,"-7"0"7"0,7 0-27 0,-10 3 0 0,3-3 0 0,7 0 0 16,0 0 88-16,-7 3 13 0,-4 0 3 0,8-3 0 15,3 0-45-15,-8 7-9 0,8-7-2 0,-3 6 0 16,3-3-37-16,0 6-11 0,0 1 0 0,3-1 0 16,-3 1 48-16,4-1 4 0,0 4 2 0,3-1 0 0,-4 4-28 0,1-4-6 15,3 1 0-15,-4 0-1 16,1-1 0-16,3 1 0 0,-4 2 0 0,1-2 0 0,-1 2 12 0,-3 1 2 16,4-3 1-16,-1-1 0 0,-3 1 3 15,0-1 1-15,0 1 0 0,0-7 0 0,0-6-18 0,0 0-4 16,0 0-1-16,0 0 0 15,0 0 5-15,0 0 2 0,0 0 0 0,-3-6 0 0,3-7-4 0,-4 1-1 16,1-1 0-16,-1-2 0 0,1 2-17 0,-1 0 0 16,4 1 8-16,-3-4-8 0,3 4 0 0,-4-1 0 15,4 7 0-15,-3-10 0 0,3 10 0 0,0-3 0 16,0-1 0-16,-4 4 0 0,4-4 0 0,0 4 0 16,-3 0 0-16,3 0-9 0,0-1 9 0,3 1 0 15,-3 0 0-15,0 0 0 0,4-1 0 16,-1-2 0-16,-3 3 0 0,4-7-12 0,-4 7 12 0,3-4-13 0,1 4 5 15,-1-6 8-15,1 8-10 0,-1-5 10 16,1 6 0-16,3 0-9 0,-4 3 9 0,5-3-13 0,-1 3 5 16,-4 3 8-16,4 0-16 0,0 0 5 0,-3 6 1 15,3-5 0 1,0 8-15-16,0-6-3 0,3 1-1 0,-2 2 0 16,-1-9-166-16,0 9-33 0,10 1-6 0,-3-10-2 0</inkml:trace>
  <inkml:trace contextRef="#ctx0" brushRef="#br0" timeOffset="20760.99">12160 15239 1119 0,'-3'-4'24'0,"-1"1"6"0,-3-3 1 0,4 6 1 0,3 0-32 0,-7-3 0 16,3 3 0-16,-3-3 0 0,7 3 87 0,-7-3 11 16,0 3 2-16,0 3 1 0,0 3-26 0,0 3-6 15,0-5-1-15,0 11 0 0,0-2-26 0,-1 2-6 16,1 1 0-16,4 3-1 0,-4-3-6 0,0 6-1 0,3-4 0 0,-3 4 0 16,4-3-28-16,-1 0 8 0,1 0-8 15,-1 0 0-15,4-4 34 0,-3 7 4 0,3-9 1 0,3 9 0 16,-3-10-11-16,4 1-3 15,-1-4 0-15,4 1 0 0,-3-4-25 0,3 0-12 0,3-3 0 0,-3 4 1 16,4-7 23-16,0 0 4 0,-1 0 0 0,1 0 1 16,-1-7-6-16,4 4-2 0,-3-3 0 0,3-7 0 15,0 1-9-15,-3-1 10 0,3 1-10 0,-3-4 10 16,-1-3-10-16,1 7 0 0,-1-4 0 0,-3-3 0 16,0 4 0-16,-3-4 0 0,-1 6 0 0,1-3 0 15,0-2 0-15,-4 5 0 0,0-3 0 0,-4 4 0 16,4-7 0-16,-4 13 0 0,-3-4 0 0,4 1 0 15,-4 0 0-15,0 2 0 0,-4 1 8 0,4 3-8 16,-3 0 8-16,-5 3-8 0,5 0 8 0,-4 0-8 16,3 3 0-16,1 0 8 0,2 10-8 0,1-1 0 15,0 1-18-15,0 2-9 0,0 1-1 0,4 3-1 0,-1 0 29 0,1-1 0 16,3-2 0-16,0 3 0 16,3-3-14-16,1-4 3 0,-1 1 1 0,1-1 0 15,3-5-102-15,0-1-20 0,3 0-4 0,1-3 0 16,3-3-30-16,0 0-6 0</inkml:trace>
  <inkml:trace contextRef="#ctx0" brushRef="#br0" timeOffset="21029.797">12531 15339 1267 0,'0'0'28'0,"0"0"5"0,0 0 2 0,0 0 1 0,0 0-36 16,0 0 0-16,0 6 0 0,0 4 0 0,3-1 109 0,-3 0 15 0,-3 4 4 0,3-1 0 15,0 1-59-15,-4 0-11 16,4-1-2-16,-3 4-1 0,3-1-1 0,-4-2 0 0,4 3 0 0,-3-4 0 16,-1 7-30-16,4-6-5 0,-3-1-2 0,3 1 0 15,0-10-17-15,0 6 0 0,0-9 0 0,0 0 0 31,0 0-34-31,0 0-10 0,0 0-3 0,7 0-571 0,0-3-114 0</inkml:trace>
  <inkml:trace contextRef="#ctx0" brushRef="#br0" timeOffset="21229.121">12446 15110 1302 0,'0'0'36'0,"0"0"10"0,0 0-37 0,-7 3-9 16,7-3 0-16,0 0 0 0,0 0 67 0,0 0 11 16,-7-6 2-16,7 6 1 0,0 0-27 0,0 0-6 15,0 0 0-15,0 0-1 16,0 0-63-16,0 0-13 0,7-3-3 0,4-4-457 16,-1 7-92-16</inkml:trace>
  <inkml:trace contextRef="#ctx0" brushRef="#br0" timeOffset="21731.001">13046 15163 1688 0,'0'0'37'0,"0"0"8"0,0 0 2 0,-7 7 0 0,0 2-38 0,-4 0-9 0,0-5 0 0,1 5 0 16,-1 0 93-16,1 4 17 0,-4-4 3 0,3 4 1 15,-3-1-40-15,0-2-8 0,0-4-2 0,0 7 0 16,3-7-31-16,-3 0-6 0,7 0-2 0,-4 1 0 0,4-1-25 16,0-3 0-16,4 6 0 0,3-9 0 0,0 0 0 15,0 0 0-15,0 0 0 0,0 0 0 0,0 0 0 0,-4 4 0 16,4-4 0-16,0 0 0 15,0 0 0-15,0 9 0 0,0-9 0 0,0 6 0 0,0-6 0 0,4 7 0 16,-1-1 0-16,1-3 0 0,3 0 11 0,-4-3-3 16,4 6-8-16,0-2 12 0,-3-1-12 0,3-3-8 15,0 6 8-15,0-3-13 0,0 0 13 0,0 0 0 16,0 0 0-16,0 4 0 0,4-4 0 0,-1 0 0 16,-3 0 0-16,4 7 0 0,0-7 0 0,-1 6 0 15,-3 1 0-15,4-4 0 0,-4 3 0 16,0 1 0-16,4-1 0 0,-4-3 0 0,0 7 0 0,-4-4 0 15,4 4 0-15,0-1 0 0,-3 4 0 0,-1-3 0 16,1-7 0-16,-1 6 0 0,-3 4 0 0,4-3 0 0,-4-7 0 16,3 6 0-16,-3-2 0 0,0-10 0 0,0 9 0 0,0-9 0 31,0 0-54-31,0 0-8 0,0 0-2 0,-3 3 0 16,3-3-102-16,-7 0-21 0,-4 0-4 0,-3-3-589 0</inkml:trace>
  <inkml:trace contextRef="#ctx0" brushRef="#br0" timeOffset="23189.768">8883 15267 1044 0,'0'0'23'16,"0"0"5"-16,-7-3 0 0,7 3 1 0,0 0-29 0,-4-4 0 0,1 1 0 0,3 3 0 0,0 0 94 0,0 0 13 15,0 0 2-15,0 0 1 0,0 0-61 0,0 0-12 16,0 0-2-16,0 0-1 0,0 0-34 0,3 7 0 16,1-1613 0-16,-1 3221 0 0,4-1606 0 0,1-5 10 15,-5 8-10-15,4-6 12 0,0 1-12 16,0-1 8-16,0-3-8 0,0 10 8 0,4-7-8 0,-4 0 0 15,0 0 0-15,4-2 8 0,-1 2-8 0,-3-3 0 16,4-3 0-16,-1 0 0 16,1 0-72-16,3 0-16 0,0-3-3 0,0-3-1 0</inkml:trace>
  <inkml:trace contextRef="#ctx0" brushRef="#br0" timeOffset="23930.475">11017 15207 1036 0,'0'0'23'0,"0"0"5"0,4-9 0 0,-4 3 1 0,0 6-29 0,0 0 0 0,0 0 0 0,0 0 0 0,0 0 92 16,0 0 13-16,0 0 3 0,0 0 0 0,0 0-21 0,0 0-4 16,0 0-1-16,3 9 0 0,1-3-13 0,-1 4-2 15,1-1-1-15,-1 0 0 0,1 1-53 0,-1-1-13 16,1 1 0-16,0-1 0 0,3-3 0 0,-4 1 0 16,4 2 0-16,0 0 0 15,0-2 0-15,0-4 0 0,0 3 0 0,0 0 0 0,4 1 0 0,0-7 0 16,-4 6 0-16,3-6 0 0,1 3-10 0,-1-3-5 15,5-3-1-15,-5 3 0 16,1-6-122-16,-1 6-25 0</inkml:trace>
  <inkml:trace contextRef="#ctx0" brushRef="#br0" timeOffset="24844.135">6650 15408 835 0,'0'0'18'0,"0"0"4"0,0 0 1 0,0 0 1 0,0-6-24 0,3-4 0 0,1-2 0 0,-4-1 0 16,3 4 54-16,1-4 6 0,3-6 2 0,4 1 0 15,-4-4-10-15,0 3-3 0,3-3 0 0,1 0 0 16,-1 3-26-16,1-6-6 0,3 9-1 0,-3-3 0 15,3 1-8-15,-7 2-8 0,4 0 12 0,-1 1-12 16,-3 5 10-16,0 1-10 0,0-1 8 0,4 7-8 16,-4 0 0-16,3 3 0 0,-2 3 0 0,-1 0 0 31,3 4-25-31,-3 2-4 0,0 0-1 0,4 1-527 0</inkml:trace>
  <inkml:trace contextRef="#ctx0" brushRef="#br0" timeOffset="26316.034">13056 15693 806 0,'0'0'17'0,"-7"3"4"0,4 4 1 0,-4-1 2 0,0 0-24 0,0-3 0 0,7-3 0 0,-4 3 0 16,-3-3 56-16,7 0 6 15,0 0 2-15,-7 0 0 0,7 0 0 0,-7 0 0 0,7 0 0 0,0 0 0 16,-7 0 0-16,7 0 0 0,0 0 0 0,0 0 0 15,0 0-64-15,0 0-16 0,0 0-2 0,0 0 0 32,0 0-74-32,0 0-14 0,-18-12-3 0,18 12-1 0</inkml:trace>
  <inkml:trace contextRef="#ctx0" brushRef="#br0" timeOffset="26879.423">13367 15358 1314 0,'0'0'28'0,"-7"6"7"0,7-6 1 0,-7 3 1 0,7-3-29 0,-7 0-8 0,0 6 0 0,7-6 0 15,0 0 40-15,0 0 6 0,-8 4 2 0,8-4 0 16,0 0 0-16,0 0 1 0,-7 3 0 0,7-3 0 15,0 0-9-15,0 0-1 0,0 0-1 0,-3 9 0 16,3-9-19-16,3 6-4 0,1 4-1 0,3-4 0 16,0 3-14-16,4-2 0 0,3 2 0 0,-4 1 0 15,4-4-29-15,4 3-3 0,-4-3 0 0,4-2 0 16,-1-1 32-16,1 3 0 0,3-6 0 0,-3 0 0 16,-4 0-80-16,4-6-9 0,-1 3-3 15,1-7-584-15</inkml:trace>
  <inkml:trace contextRef="#ctx0" brushRef="#br0" timeOffset="27677.323">13903 15251 1074 0,'-11'9'30'0,"4"-2"8"0,0-4-30 0,4 0-8 0,-4 10 0 0,3-7 0 15,1 0 0-15,-1 0 0 0,1 1 0 0,-1-4 0 16,4-3 52-16,-3 6 10 0,3 3 2 0,0-5 0 16,-4 5 36-16,4 0 7 0,4-2 1 0,-4 2 1 15,3-3-46-15,-3 7-10 0,4-4-1 0,-1 4-1 16,1 3-5-16,-1-1-1 0,1 1 0 0,-1 0 0 15,-3-1-20-15,4 7-4 0,-4 0-1 0,3 0 0 16,-3-6-11-16,0 6-9 0,4-3 12 0,-4-4-12 16,0-2 10-16,0-1-10 0,-4-2 8 0,4-7-8 15,0-3 8-15,0 0-8 0,0 0 8 0,0 0-8 16,0 0 23-16,0 0-1 0,0 0 0 0,0-3 0 16,-3-7-10-16,3 1-3 0,0-4 0 0,0 1 0 15,0-1-9-15,0 1-9 0,3-1 9 0,1 1-13 0,-1-4 13 16,-3 7 0-16,4-4 0 0,-4 4 0 0,0-1 0 0,0 1 0 15,3-4 0-15,-3 13 0 0,0-6 0 0,0 6 0 16,0 0 0-16,0 0 0 0,0 0 0 0,0 0 0 16,0 0 0-16,0 0 0 0,0 0 0 0,0 0 0 15,0 0 0-15,0 0 10 0,0 0-10 0,0 0-16 16,0 0 4-16,0 0 1 0,7 0 11 0,1 6 0 16,-5-6 0-16,4 10 0 0,-3-1 0 0,3 0 0 15,-4 4 0-15,4 0 0 0,-3-1 0 0,3 1 0 0,-7-4 0 0,3 4-8 16,4-4 8-16,-3-3 0 0,-4 7 0 0,3-4 0 15,1-6 0-15,-4-3 0 0,0 0 0 16,0 0 0-16,0 7 0 0,0-7 0 16,0 0 0-16,0 0 0 0,0 0 0 0,0 0 0 15,0 0 0-15,7-7 8 0,4 1-8 0,-4-3 0 0,-4-1 0 16,1 1-8-16,3-4 8 0,0 1 0 0,-4 6 0 0,4-4 0 16,-3 1 0-16,3-1 0 0,-3 7 0 0,-1-6 0 15,4 9 0-15,-3-7 0 0,-1 7 0 0,-3 0 0 16,0 0 0-16,0 0-13 0,0 0 1 0,0 0 1 15,0 0 11-15,0 0-13 0,4 7 5 0,-1-1 8 16,-3 0 0-16,4 1 0 0,-4 2 0 0,0 4 8 16,0-7-8-16,3 6 8 0,-3 1-8 0,0-4 8 15,4 4 1-15,-4-1 0 0,7 1 0 0,-4-4 0 16,4 4-9-16,-3-1 0 0,3 4 0 0,4-3 0 0,-8-7 0 16,4 6 0-16,4-2 0 0,-4-1 0 15,0-6 0-15,0 4 0 0,0-1 0 0,0-6-11 0,4 6 11 0,-1-6 0 16,-3-6 8-16,4 6-8 15,-1-6-36-15,1-1-11 0,0-5-2 0,3 2-1 16,0-5-138-16,0-1-28 0,14-18-6 0,-7 5-1 16</inkml:trace>
  <inkml:trace contextRef="#ctx0" brushRef="#br0" timeOffset="27937.813">14499 15398 1267 0,'0'0'28'0,"0"10"5"0,-7-4 2 0,4 7 1 0,-1-1-36 0,1 4 0 0,-1 0 0 0,-3-1 0 16,3 7 109-16,1 0 15 0,-1 0 4 0,1 0 0 15,3-3-59-15,-4 0-11 0,4-4-2 0,-3 4-1 16,3-3-37-16,0-4-7 0,0 4-2 0,0-10 0 15,3 4-9-15,-3-10 0 0,0 0 0 0,0 0 0 16,0 0 0-16,4-3 0 0,-1-4 0 0,4-5-581 16,-3-4-114-16</inkml:trace>
  <inkml:trace contextRef="#ctx0" brushRef="#br0" timeOffset="28123.025">14369 14956 1377 0,'-14'7'39'16,"14"-7"9"-16,-8 6-39 0,5-3-9 0,-4 3 0 0,7-6 0 0,0 0 17 0,0 0 2 15,0 0 0-15,0 0 0 0,0 0-19 0,0 0 0 16,0 0 8-16,0 0-8 0,0 0 0 0,7-6 10 16,0 0-10-16,4-4-414 15,-1-2-88-15</inkml:trace>
  <inkml:trace contextRef="#ctx0" brushRef="#br0" timeOffset="28448.921">14778 14790 1074 0,'0'0'30'0,"0"0"8"0,0 0-30 0,0 13-8 0,0-1 0 0,0 7 0 16,3-3 92-16,-3 9 18 0,0-3 3 0,0 6 1 15,0 0 6-15,0 4 2 0,0-1 0 0,0 3 0 16,0 1-38-16,0 3-8 0,-3-4-2 0,3 1 0 16,0 5-35-16,-4-5-7 0,4-4-2 0,0 4 0 0,0-4-13 15,4-3-2-15,-4 0-1 0,0 1 0 16,0-4-3-16,3 3-1 0,-3-9 0 0,4 9 0 15,-4-9-10-15,3 0 0 0,1-4 0 0,0 4 0 0,-1-13-11 16,1 10 11-16,-1-10-8 0,1 1 8 16,3-1-137-16,-4-6-23 0,4 0-4 0,0 0-424 15,0-6-86-15</inkml:trace>
  <inkml:trace contextRef="#ctx0" brushRef="#br0" timeOffset="28811.11">14923 14749 1497 0,'0'0'32'0,"0"0"8"0,-4 7 0 0,0 2 4 0,1-6-36 0,-1 10-8 0,1-4 0 0,-1 4 0 16,4 5 78-16,0-2 14 0,0-3 2 0,0 6 1 15,0-7-31-15,4 4-7 0,-1-4-1 0,1 4 0 16,-1 0-12-16,1-4-2 0,0 4-1 0,-1-4 0 16,1 4 19-16,3 3 3 0,-4-3 1 0,1-1 0 15,-1 4-64-15,1-3-15 0,-1-1-1 0,1 7-1 16,-1 0 17-16,1 3 0 16,-1 1 0-16,-3 5 0 0,4 0 8 0,-1 1-8 0,1-4 0 0,-4 3 9 15,3-3 2-15,-3 7 0 0,4-4 0 0,-4 1 0 16,4-1-11-16,-1-3 0 0,1-6 0 0,-1 0 0 15,1-3-49-15,3-10-12 0,-4 4-3 16,4-4 0-16,4-6-102 0,-4-3-21 0,4-3-4 0,-4-9-589 16</inkml:trace>
  <inkml:trace contextRef="#ctx0" brushRef="#br0" timeOffset="29313.143">15166 15270 1314 0,'0'0'37'0,"0"0"8"0,0 0-36 0,0 0-9 0,0 0 0 0,0 0 0 15,0 0 95-15,0 0 17 0,0 0 3 16,0 0 1-16,0 0-32 0,0 0-7 0,0 9-1 0,3-2 0 16,1-1-36-16,3 0-8 0,-3 0-2 0,3 1 0 15,0-1 3-15,0-3 1 0,0 6 0 0,0-5 0 31,3 2-78-31,1-6-16 0,-4 3-4 0,0 0 0 0,4-3 83 0,-4-3 16 0,0 0 3 0,3-3 1 16,-3 6-11-16,1-4-3 0,-1-5 0 0,-4 6 0 16,4-3-25-16,0-4 0 0,-3 4 0 0,-1-3 0 15,1-4 0-15,-1 4 0 0,-3-1 0 0,4 1 0 16,-4-1 0-16,0 1 0 0,0 3 0 0,0-1 0 16,-4 1 0-16,1 0 0 0,3 6 0 0,-4-3 0 15,-3-3 0-15,4 2 0 0,-4 1 0 0,0-3 0 16,0 6 0-16,-1 0 0 0,1 0 0 0,0 6 0 0,-3-3 56 15,3 1 7-15,-4 2 1 0,4 0 0 16,-4 3-64-16,1 1-21 0,3 2 0 0,-4 4 0 16,4 3 33-16,0-3 8 0,0 2 0 0,0-2 1 15,0 6-68-15,3-6-13 0,1 3-4 16,-1-4 0-16,4-2 103 0,0 2 20 0,0-2 4 0,4 0 1 16,-1-1-103-16,1 1-20 0,3-1-4 0,4 1-1 15,-1-1 52-15,1 1 12 0,-1 6 0 0,4-7 0 0,1 1 0 0,-5-1 0 16,4-2 0-16,0 2 0 0,1-9 0 0,-1 7 0 15,0-7 0-15,0-3 0 16,3 6-54-16,1-6-8 0,-4-6-2 0,4 6 0 16,-4-3-102-16,0 0-21 0,4-4-4 0,-4 4-1 0</inkml:trace>
  <inkml:trace contextRef="#ctx0" brushRef="#br0" timeOffset="30700.549">15519 15257 787 0,'0'0'22'0,"0"0"6"0,0 0-28 0,0 0 0 0,0 0 0 0,0 0 0 16,0 0 67-16,-7 0 8 0,7 0 1 0,0 0 1 16,-4 3 31-16,4-3 7 0,0 0 1 0,0 0 0 15,0 0-43-15,0 0-8 0,0 0-1 0,0 0-1 16,0 0-19-16,0 0-3 0,-7 0-1 0,7 0 0 16,0 0-24-16,-7 7-4 0,3-4-2 0,4-3 0 15,0 0-10-15,0 0 0 0,0 0 0 0,0 0 0 16,0 0 0-16,0 0-11 0,4 3 11 0,0 3-12 15,6-3-14-15,1 1-3 0,3-4-1 0,3 0 0 16,5 0-27-16,-1-4-6 0,7 1-1 16,-3-3 0-16,3 3-51 0,0-3-10 0,36-10-3 15,-22-6-409-15</inkml:trace>
  <inkml:trace contextRef="#ctx0" brushRef="#br0" timeOffset="31370.577">16443 15097 1267 0,'0'0'28'0,"-4"10"5"0,1-4 2 0,-1 7 1 0,1-7-36 0,-1 6 0 0,4 4 0 0,-3 0 0 16,-4 0 109-16,3 2 15 0,1 4 4 0,-1 0 0 15,-3-3-57-15,4 3-11 0,-1 0-3 0,1-6 0 16,-1 2-40-16,0-5-8 0,4-4-1 0,-3-2-8 16,3-7 38-16,0 0 1 0,0 0 0 0,0 0 0 0,0 0-4 15,0 0-1-15,0 0 0 0,0 0 0 0,0 0-14 16,0 0-2-16,0 0-1 0,-4-3 0 16,1-7-34-16,-1 7-7 0,-3-6-2 15,7 2 0-15,-3 4 15 0,-1-3 11 0,-3 0-13 0,4-7 5 16,-4 13-2-16,3 0 0 0,-3-3 0 0,0 3 0 0,0 0 10 15,0-3 0-15,0 3 0 0,0-3 0 0,0 3 0 0,-4 0 0 16,4 0 0-16,0 0-8 0,0-3 8 0,0 6-12 16,3 0 12-16,-3 3-12 15,7-6-21-15,-3-3-5 0,-1 0-1 0,4 3 0 0,0 0 39 0,-3 6 0 16,-1 3 0-16,1-5 0 0,-1-8 0 0,1 8 0 16,-1 2 0-16,4 0 0 0,0 0 0 0,-3 7 0 15,3 3 0-15,0 6 0 0,-4-10 0 0,4 10 0 0,-3 3 0 16,3-3 0-16,0 0 0 0,0 0 0 0,0 6 0 15,0-6 0-15,0 0 0 0,0 0 0 0,0 3 0 0,3-3 0 16,-3-3 0-16,4 0 0 0,-1-4 0 0,1-2 0 16,3-4 0-16,0 4 0 0,3-4 0 0,1-6 0 15,3 7 0-15,-3-10 0 0,3-3 0 0,0-4 0 16,0 4 0-16,0-6 0 16,0 6 0-16,4-7 0 15,-1-2-110-15,1 2-14 0,3-2-4 0,-3-1 0 0</inkml:trace>
  <inkml:trace contextRef="#ctx0" brushRef="#br0" timeOffset="31940.711">16623 15392 1357 0,'-11'13'29'0,"8"-10"7"0,-4 3 0 0,0 0 4 0,3-2-32 0,4-4-8 16,-3 3 0-16,3-3 0 0,-4 9 57 0,4-9 11 15,0 0 1-15,0 0 1 0,0 0 0 0,0 0 0 16,0 0 0-16,0 0 0 0,0 0-32 0,0 3-6 16,0-3-2-16,4 13 0 0,3-10-20 0,-4 0-10 15,4 0 10-15,-3-3-10 0,3 6 11 0,0-2-11 16,0-4 12-16,0 3-12 0,0-3 10 0,4 0-10 15,-1 0 8-15,-3 0-8 0,0 0 0 0,0-3 0 0,0-7 8 0,-3 10-8 16,-1-6 9-16,5 0 0 0,-5-4 0 0,1-2 0 16,-4-1-1-16,3 4-8 0,-3-7 12 0,4 4-4 15,-4-1-8-15,0-3-17 0,-4 7 4 0,4-1 1 16,-3-2 0-16,-4-1 0 0,3 4 0 0,-3 0 0 16,0-4 12-16,0 7 0 0,-4-4 0 0,4 4 0 15,-3 0 0-15,3 0 0 0,-4 6 0 0,0 0 0 16,1 0 0-16,-1 0 0 0,1 6 0 0,-1 0 0 15,1 3 0-15,-1 4 0 0,4 0-8 0,-4-1 8 16,4 1 0-16,0 5 0 0,-3 4 0 0,3 0 0 16,-4 0 0-16,4-3 0 0,0 6 13 0,0 3-4 15,3-9-9-15,-3 0 10 0,4-3-10 0,-1 3 10 16,4-4-2-16,0 4 0 0,0-6 0 0,0-1 0 16,4 1 0-16,-1-4-8 0,4-3 12 0,-3 7-4 15,3-7-8-15,3-3 0 0,-3 4 0 0,4-4 8 0,0 0-8 16,-1-3 0-16,4 6 0 0,4-12 0 15,-4 6-30-15,4-6-8 0,-1-4-2 0,1 1 0 16,-4-1-30-16,0 4-6 0,0-6-2 0,0-7 0 16,1-3-38-16,-1 3-7 0,-4-3-1 0,4 0-1 0</inkml:trace>
  <inkml:trace contextRef="#ctx0" brushRef="#br0" timeOffset="32351.462">16880 15311 1267 0,'0'0'28'0,"-3"9"5"0,3 0 2 0,-7 1 1 0,0 2-36 0,3 4 0 0,1-3 0 0,-4 5 0 16,3-2 111-16,1 3 15 0,-1 0 3 0,-3 0 1 15,4-4-48-15,3 4-10 0,-4-3-1 0,0-4-1 16,4 4-62-16,0-10-8 0,0-6-12 0,0 0 4 16,0 0 33-16,0 0 7 0,0 0 2 0,0 0 0 15,0 0-17-15,0 0-3 0,0 0-1 0,0 0 0 16,0 0 3-16,0 0 0 0,4-6 0 0,0-3 0 15,3-1-16-15,-4 1 0 0,1-7 0 0,3 4 0 16,-4-1 0-16,1 0 0 0,-1 1 0 0,4-4 0 16,0 1 0-16,-3 2 0 0,-1 4 0 0,-3 9 0 15,0 0 0-15,7-4 0 0,1-14 0 0,-1 5 0 16,-4 4 0-16,1-1 0 0,-1 4 0 0,-3 6 0 16,0 0 9-16,0 0-9 0,0 0 8 0,0 0-8 15,0 0 0-15,11 0 0 0,-11 0 0 0,10 3 0 0,1 3 0 16,-4 1-9-16,-4-1 9 0,5 7 0 0,-5 2 0 0,4 1 0 15,0 3 0-15,0 3 0 16,-3-4 0-16,-4 1 0 0,3 0 0 0,1-3 0 0,-4 6 0 0,3-10 0 16,1 1 0-16,-1-1 0 0,1-2 0 0,3-1-8 15,-7-9-1-15,0 0 0 16,0 0-46-16,0 0-9 0,11-3-1 0,-4 0-536 16,3-3-107-16</inkml:trace>
  <inkml:trace contextRef="#ctx0" brushRef="#br0" timeOffset="32728.155">17219 14721 1213 0,'0'0'34'0,"0"0"8"0,0 0-34 0,0 0-8 0,0 0 0 0,0 0 0 16,-3 6 45-16,-1 1 7 0,4 2 2 0,-4 0 0 16,1 1 23-16,3-4 5 0,-4 10 1 0,1-4 0 15,-1 4-7-15,1-3 0 0,3-1-1 0,-4 10 0 16,4-3-21-16,0 6-4 0,-3 3-1 0,3 4 0 16,0 2-20-16,0 7-4 0,0 0-1 0,0 3 0 15,3-4-12-15,-3-11-4 0,0 5 0 0,4-3 0 16,-4-2-8-16,3 5 0 0,-3 1 0 0,7-4 8 15,-3-6-8-15,3 10 0 0,0-7 0 0,-3 6 0 0,-1-2 0 16,1-7 8-16,-1 0-8 0,1-3 0 0,-4 0 0 16,3 0 0-16,1-4 0 0,-1-2 0 15,1 0-44-15,-1-1-5 0,1-2-1 0,-4-4 0 16,3 1-134-16,1-7-28 0,-4 6-4 0,3-6-2 0</inkml:trace>
  <inkml:trace contextRef="#ctx0" brushRef="#br0" timeOffset="33087.599">16951 15097 1036 0,'0'0'23'0,"0"0"5"0,-4 10 0 0,-3-7 1 0,0 3-29 0,4-3 0 0,3-3 0 0,-7 7 0 15,7-7 108-15,-4 6 16 0,4-6 4 0,0 0 0 16,0 0-59-16,-3 6-11 0,3-6-2 0,0 0-1 16,0 6-37-16,3 1-7 0,1-1-2 0,3 0 0 15,-4 1 27-15,4-4 6 0,4 3 1 0,0-6 0 16,3 6-29-16,3-3-6 0,-3 1 0 0,11 2-8 16,-7-3 11-16,3 0-11 0,0 0 10 0,-3 0-10 15,3-3 0-15,-3 7 8 0,-1-4-8 0,1 3 0 0,-1 0 0 16,-2-3 0-16,-1 1 8 0,3 5-8 0,1-3 0 15,0 4 0-15,-4-1-9 0,0 0 9 16,3-5-48-16,-6 8-4 0,0-6-1 16,-1 4 0-16,1-4-9 0,-1 0-2 0,1 1 0 0,0-1 0 15,-1 0 52-15,1 0 12 0,3 1 0 0,-4-4-447 16,1 0-86-16</inkml:trace>
  <inkml:trace contextRef="#ctx0" brushRef="#br0" timeOffset="36824.871">17738 15392 645 0,'0'0'18'0,"0"0"5"0,0 0-23 0,0 0 0 0,0 0 0 0,0 0 0 16,0 0 71-16,0 0 9 0,0 0 3 0,0 0 0 15,0 0 19-15,0 0 4 0,0 0 1 0,0 0 0 16,0 0-46-16,0 0-9 0,0 0-1 0,0 0-1 16,0 0-15-16,0 0-3 0,7 0-1 0,-7 0 0 15,7 0-18-15,-4 3-3 0,-3-3-1 0,7 3 0 16,-7-3-9-16,7 0 8 0,-3 4-8 0,-4-4 8 15,3 6-8-15,5-3 0 0,-5 0 0 0,-3-3 0 16,0 0-28-16,4 0-12 0,3 6-1 0,0-2-1 16,0-4-18-16,0 0-3 0,3-4-1 0,1 4-537 15</inkml:trace>
  <inkml:trace contextRef="#ctx0" brushRef="#br0" timeOffset="37571.438">18436 15235 1267 0,'0'0'28'0,"0"0"5"0,0 0 2 0,0 0 1 0,0 0-36 0,0 0 0 0,0 0 0 0,0 0 0 15,0 0 109-15,0 0 15 0,0 0 4 0,-7 4 0 16,7-4-59-16,-7 0-11 0,7 0-2 0,-7 6-1 16,7-6-15-16,-7 3-2 0,0-3-1 0,0 3 0 15,0-3-23-15,-4 3-5 0,4 0-1 0,-3 0 0 16,-1 1-8-16,0-1 0 0,1 3 9 0,-1 0-9 15,1-3 0-15,-1 1 0 0,0 5 0 0,1-3 0 16,3 4 0-16,-4-4 0 0,4-3 0 0,0 10 0 16,0-4 0-16,4 0 0 0,-5 1-10 0,1 2 10 15,4 1 0-15,-1 3 0 0,-3-4 0 0,4 1 0 16,-1 6 0-16,1-4 0 0,-1 4 0 0,1 0 0 16,-1-4 0-16,4 4 0 0,-3-3 0 0,-1 0 0 0,4-4 0 15,0 1 0-15,0-4 0 0,0 1 0 0,0-4 0 16,0-6-8-16,0 0 8 0,0 0 0 15,0 0-9-15,0 0 9 0,0 0 0 0,4 6-9 0,3-3 9 0,-7-3 0 16,0 0 0-16,3 3 0 16,4-3-24-16,0 0-4 0,-3 7 0 15,3-4 0-15,0-3 28 0,-4 3 0 0,5 0 0 0,-1 0 0 0,3 0 0 0,-3-3 0 16,0 7 0-16,0-4 0 0,0 0 0 16,0-3 0-16,1 9 0 0,-5-6 0 0,4-3 0 0,0 7 0 15,-3-7 0-15,-4 0 0 0,7 0 21 0,-7 0 10 16,7 0 1-16,-7 0 1 0,3 0-25 0,-3 0-8 0,0 0 0 15,0 0 0-15,0 0 0 0,0 0 10 16,0 0-10-16,0 0 8 0,0 0-8 0,0 0 0 0,0 0 0 0,0 0 0 16,0 0 0-16,0 9 8 0,-3-3-8 0,-1 4 0 15,-3-7 0-15,-3 9 0 0,-1 1 0 0,0-4 0 16,-3 1 0-16,0 2 0 0,0-2 0 0,0 2 0 16,-4-2 0-16,4-4 0 0,0 3 8 0,0-5-8 15,0 2 0-15,0 0 0 0,0-6 0 0,3 3 0 16,1-6-12-16,3 3 0 0,-1-3-1 0,1 0 0 15,0-3-7-15,4 2-2 0,-1-5 0 0,1 6 0 16,3-7-38-16,0 4-8 16,3-3-2-16,-3-1 0 0,7-2-130 0,-3 2-27 15,10-12-5-15,-7 7 0 0</inkml:trace>
  <inkml:trace contextRef="#ctx0" brushRef="#br0" timeOffset="38211.828">18637 15373 1292 0,'0'0'28'0,"0"0"7"0,0 0 1 0,0 0 0 0,0 0-36 0,-3 0 0 0,3 0 0 0,-7 0 0 16,-4 0 96-16,8 0 13 0,3 0 3 15,-7 4 0-15,7-4-48 0,-8 3-10 0,1-3-2 0,0 9 0 16,0-6-32-16,7-3-6 0,-7 3-2 0,0 4 0 16,0-4-1-16,0 0-1 0,0 0 0 0,0 0 0 15,0-3 6-15,0 6 2 0,0 1 0 0,0-7 0 16,0 9-10-16,0-6-8 0,3 10 9 0,-3-4-9 16,0 1 0-16,3 2 0 0,-3 1 0 0,4-1 0 15,-1 7 0-15,1-3 0 0,-1 3 0 0,4-4-10 16,-3 4 10-16,3-3 0 0,0-1 0 0,0 7 0 15,0-9 0-15,0 6 0 0,0-4 0 0,0-2 0 16,3-1 0-16,-3-2 0 0,4-1 0 0,-1-6 0 16,1 4 0-16,-1-4-8 0,4-3 8 0,0 3 0 15,-3-6 0-15,3 3 0 0,4-3 0 0,-1-4 0 16,-3 7 0-16,4-6 8 0,-1 0-8 0,5-4 0 16,-5 7 0-16,4-6 0 0,-3 6 0 0,-1-7 0 0,-2 4-12 15,2-3-8-15,1-1 0 0,-4 1-1 16,0-4 37-16,0 7 8 0,0-3 2 0,-4-1 0 15,4 1-42-15,-3-4-8 0,0 4-1 0,-4-4-1 0,3 1 48 16,-3-1 10-16,0 7 1 0,0-10 1 0,-3 4-34 0,3-1 0 16,-4 4 0-16,-3-4 0 0,3 1-12 0,-3 5-7 15,0-5-1-15,0-4 0 0,0 4 4 16,-3-1 1-16,3 7 0 0,-8-4 0 0,5 4 15 0,-4 0-9 16,0 0 9-16,-4 3-8 0,7 3 8 0,-3 0-10 15,4 0 10-15,-4 3-10 16,7 3-17-16,-1 0-3 0,1 4-1 0,4 2 0 15,-1 1-9-15,1-1-1 0,-1 7-1 0,4-3 0 16,-3-4-2-16,3 10 0 0,0-3 0 0,0 0 0 0,3-3 31 0,1-1 13 16,-1 1-12-16,4 0 12 15,0-4-54-15,4 4-3 0,0-7-1 0,3 4-345 0,0-1-69 16</inkml:trace>
  <inkml:trace contextRef="#ctx0" brushRef="#br0" timeOffset="38505.072">18902 15436 1404 0,'0'0'31'0,"0"0"6"0,0 0 2 0,0 0 0 16,0 0-31-16,0 0-8 0,0 10 0 0,-4-1 0 0,4-3 69 0,-3 7 13 15,-1-1 2-15,1 7 1 16,-1-3-33-16,1 3-6 0,-1-4-2 0,1 7 0 0,-1-3-26 0,1 0-6 16,-1 3 0-16,1 0-1 0,-1 0-11 0,4 0 0 15,0-4 9-15,-4 4-9 0,4-3 0 0,4-3 8 16,-4-4-8-16,4 1 0 0,-4-4 0 0,3-5 0 16,1 2-12-16,-4-6 4 15,0 0-36-15,0 0-8 0,3-6 0 0,4-7-480 16,-3-3-95-16</inkml:trace>
  <inkml:trace contextRef="#ctx0" brushRef="#br0" timeOffset="38711.468">18782 15079 1267 0,'0'0'28'0,"0"0"5"0,0 0 2 0,0 0 1 0,0 0-36 0,0 0 0 0,7 6 0 0,-4 0 0 16,1 0 32-16,3 1-1 0,-3-1 0 0,3 3 0 15,-4-2-85-15,4-1-17 0</inkml:trace>
  <inkml:trace contextRef="#ctx0" brushRef="#br0" timeOffset="39124.571">19173 15402 1206 0,'0'0'26'0,"-3"0"6"0,-4 6 0 0,7-6 3 0,-7 0-35 0,7 0 0 0,0 0 0 0,-4 3 0 16,4-3 57-16,0 0 5 0,-7 3 1 0,4 3 0 15,3-6-1-15,0 0 0 0,0 0 0 0,-4 7 0 16,4-7-1-16,0 0 0 0,0 0 0 0,0 0 0 16,0 0-30-16,0 9-7 0,0-6 0 0,0 10-1 15,4-7-23-15,-1 3 0 0,1-2 0 0,-1 5 0 16,4 4 0-16,0-4 0 0,0 7 0 0,1-3 0 15,-1 0 32-15,0-1 3 0,0 7 0 0,0-3 0 16,0 3-35-16,0-3 0 0,0 6 0 0,0-3 0 16,0 3 8-16,0-3-8 0,0 3 0 0,0-3 0 15,0 3 0-15,0-6 0 0,0-3 8 0,0 2-8 16,0-5 0-16,1-1 0 0,-1-8-13 0,0 5 5 31,0-3-98-31,0-3-19 0,-4-3-4 0,8 0-661 0</inkml:trace>
  <inkml:trace contextRef="#ctx0" brushRef="#br0" timeOffset="39439.679">19114 15816 1170 0,'0'0'25'0,"0"0"6"0,0 0 1 0,0 0 1 0,3 6-33 0,-3-6 0 0,4 6 0 0,-4-6 0 16,0 6 91-16,0-6 11 0,0 0 2 0,0 0 1 16,0 0-21-16,0 0-4 0,0 0 0 0,0 0-1 15,0 0-17-15,7 0-3 0,0-3-1 0,0 0 0 16,0-9-27-16,0 5-6 0,0-5-1 0,3-1 0 16,-2-3-12-16,2-2-4 0,1 2 0 0,-1-3 0 15,1 0-8-15,-1 4 0 0,5-4 0 0,-1 3 0 16,-4-3-12-16,4 7 3 0,-3-1 0 0,0 7 0 31,-1 0-21-31,-3-4-4 0,4 7-1 0,-4-6 0 0,3-4-33 16,-3 7-6-16,1-3-2 0,2-1-468 0,-3 1-93 0</inkml:trace>
  <inkml:trace contextRef="#ctx0" brushRef="#br0" timeOffset="40045.517">19763 15446 1497 0,'0'0'32'0,"0"0"8"0,0 0 0 0,0 0 4 0,0 0-36 0,0 0-8 15,0 0 0-15,-7 3 0 0,7-3 110 0,-8 0 20 16,1 0 4-16,0 0 1 0,0 0-66 0,0 0-13 15,0 0-2-15,0 0-1 0,0 3-21 0,0-3-4 0,0 0 0 16,-4 3-1-16,4 0-19 0,0 0-8 16,0-3 0-16,0 10 8 0,0-7-8 0,0 3 0 15,0 0 0-15,0 7 0 0,3-4 0 0,1 4-11 0,-1-1 11 0,1 7-8 16,-1-3 8-16,4-4-10 0,0 10 10 0,-3-9-10 16,3 9 10-16,0-10 0 15,0 7 0-15,0-3-8 0,3-4 8 0,1 1 0 0,-1-1-9 0,-3-2 9 16,4-4 0-16,-1 0 0 0,1 1 0 15,3-4 0-15,0-3-12 0,-7 0 12 0,4 0-10 0,3-3 10 16,0-4-10-16,0 1 10 0,0 0-10 0,0-4 10 16,0-2 0-16,0-1 0 0,0 4 11 15,0-7-3-15,0 4-8 0,0-1 0 0,-3 4 0 0,3-4 0 16,-4 4 0-16,1-4 0 0,-1 7 0 0,-3 0 0 16,0-4 0-16,4 7 12 0,-4 3-4 0,0-9 0 15,0 9-8-15,0 0 0 0,0-3 0 0,0 3 0 16,0 0-12-16,0 0 0 0,0 0 0 0,0 0 0 15,0 0 12-15,0 0 0 0,0 0 0 0,0 0 0 16,0 0 0-16,0 0 0 0,0 0 0 0,0 0 0 0,0 0 0 16,0 9 0-16,0-3 0 0,0 4 0 0,3-1 0 15,-3 4 0-15,0-4 0 0,0 4 0 0,4-1 0 16,-4 4 0-16,3-4 0 0,-3 4 0 16,4-3 0-16,0-1 14 0,-4 1-3 0,3-1-1 0,1-2-10 0,3-4 0 15,-4 6 0-15,4-5-11 16,0-1-47-16,0-3-10 0,0 0-1 15,0-3-1-15,4 0-126 0,0-3-24 0,20-13-6 0,-9 4-1 16</inkml:trace>
  <inkml:trace contextRef="#ctx0" brushRef="#br0" timeOffset="40518.582">20031 15474 1425 0,'0'0'31'0,"0"0"6"0,-4 6 2 0,4 0 2 0,-3 4-33 0,3-1-8 0,-4 4 0 0,4-1 0 15,-3 1 67-15,3-1 11 0,0 1 2 0,-4-1 1 16,4 1-33-16,-3-4-6 0,3 4-2 0,-4-1 0 16,4 4-13-16,-4-10-3 0,4-6-1 0,0 10 0 15,0-10-1-15,0 9 0 0,0-9 0 0,0 0 0 0,0 0-14 16,0 0-8-16,0 0 10 0,0 0-10 15,0 0 16-15,0 0-2 0,0 0-1 0,0 0 0 0,0 0-13 0,4-6 8 16,-4 0-8-16,0-4 0 16,4-2 0-16,-4-1 0 0,3-6 0 0,-3 7 0 0,4-4 0 15,-1-3-12-15,1 4 3 0,-4-4 0 16,3 6 9-16,1 1-10 0,-4-1 10 0,3 4-10 16,-3-4 10-16,4 7 0 0,-4-3 0 0,3-1 0 0,-3 7 0 0,4-3 0 15,-4-1 0-15,0 7 0 0,0 0 0 16,0 0 8-16,0 0-8 0,0 0 11 0,0 0-3 0,0 0 0 15,0 0 0-15,7 7 0 0,0-7-8 0,0 6 12 16,-3 0-12-16,3 4 12 0,0-4-12 0,0 6 0 16,0 1 0-16,0 0 8 0,0-1-8 0,0 1 0 15,-4 2 0-15,5 1 0 0,-1 3 0 0,-4-7 0 16,1 4 0-16,3 0 0 0,-4-4 0 0,1 4 0 16,3-7-14-16,-4 10 5 15,1-6-24-15,3 2-5 0,-4-5-1 0,1 2 0 16,-1-2-122-16,5-4-25 0,-5 3-5 0,-3-9-1 0</inkml:trace>
  <inkml:trace contextRef="#ctx0" brushRef="#br0" timeOffset="40885.606">20496 14787 1292 0,'0'3'28'0,"-3"-3"7"0,3 6 1 0,0-2 0 0,0-1-36 0,0-3 0 0,-4 9 0 0,4-6 0 0,0 10 86 0,-3-4 10 15,3 4 3-15,0-1 0 0,-4 4-11 0,1 0-3 16,3-1 0-16,-4 7 0 0,4 0-30 0,0 3-7 16,0-3 0-16,0 3-1 0,0 0-9 0,0 4-2 15,0-4 0-15,0 0 0 0,0 3-22 0,4 3-5 16,-4-2-1-16,0 5 0 0,3-6-8 0,1 1 0 15,-4 2 0-15,3-6 0 0,1 0 0 0,-1 0 8 16,1-3-8-16,-1 3 0 0,1 0 0 0,-1-3 0 16,1 0 0-16,-4 3 0 0,4-6 0 0,-1 6 0 15,1-9 0-15,-4 6 0 0,0 0 0 0,3-7 0 0,-3 4 0 16,0-3-11 0,0-4-22-16,0-2-5 0,0-4-1 0,0 0 0 15,0-6-110-15,0 0-23 0,0 0-4 0,0 0 0 16,0 0-29-16,0-9-6 0</inkml:trace>
  <inkml:trace contextRef="#ctx0" brushRef="#br0" timeOffset="41158.34">20320 15226 836 0,'0'0'24'0,"-4"9"4"0,1 1-28 0,-1-1 0 0,1 1 0 0,-1-1 0 0,1 0 142 15,-1-5 22-15,1 8 5 0,3-6 1 0,0-6-67 16,-4 10-14-16,4-10-2 0,0 6-1 0,0-6-24 0,0 0-5 16,4 6-1-16,-4-6 0 0,3 3-24 0,4 1-4 15,4 2-2-15,-4-6 0 0,4 3-10 0,3-3-3 16,-4 0 0-16,4 0 0 0,1 0-13 0,-1 0 8 16,0 0-8-16,0-3 0 15,3 3 9-15,-2 0-9 0,-1 0 8 0,0 0-8 0,-4 0 0 0,4 0-17 16,-3 0 2-16,3 3 1 15,-3-3-120-15,3 0-24 0,-4 0-5 0,1-3-1 0</inkml:trace>
  <inkml:trace contextRef="#ctx0" brushRef="#br0" timeOffset="41782.67">20652 15433 1074 0,'0'0'30'0,"0"0"8"0,0 0-30 0,0 0-8 0,0 0 0 0,0 0 0 16,0 0 52-16,0 0 10 0,0 0 2 0,0 0 0 15,0 0 51-15,0 0 10 0,0 0 3 0,0 0 0 16,0 0-66-16,0 0-13 0,-4 6-2 0,4-6-1 16,0 0-11-16,0 0-3 0,0 0 0 0,0 0 0 15,0 16-16-15,4-10-3 0,-4-6-1 0,7 13 0 16,0-1-12-16,0-2 9 0,0-4-9 0,0 0 8 15,0 4-8-15,0-7 0 0,0 6 0 0,4-6 0 16,-4 4-24-16,0-4-4 0,3-3-1 0,-3 3 0 16,4-3 48-16,-4 0 9 0,0 0 3 0,0-3 0 15,0 0-19-15,0-4-4 0,0 4-8 0,-3-6 12 0,3 6 0 16,-4-7-1-16,1 4 0 0,-1-3 0 16,1-1-11-16,0 1 8 0,-4-4-8 0,3 7 8 0,1-3-8 15,-4-1-11-15,0 1 3 0,0 2 0 0,0-2-11 0,0 3-1 16,0-1-1-16,-4 1 0 0,4 0-3 0,-3 0 0 15,-1 3 0-15,0-1 0 0,1-2 1 0,-1 3 0 16,-3 0 0-16,0 0 0 16,0 3-14-16,0-3-3 0,-3 3-1 0,3 0 0 0,-4 0 84 15,0 0 17-15,1 3 3 0,3 3 1 0,-4-3-56 0,1 7-8 16,3-1 0-16,-1 0-10 0,1 1 10 0,0-1 0 16,0 4 10-16,0-1-10 0,4-2 0 0,-1 2 0 15,4 1 0-15,-3-1 0 0,3 1 0 0,3-4 0 0,-3 4 0 16,7-1 0-16,-3 4 0 0,-1 0 0 0,1-7 0 0,3 4 0 15,0 2 0-15,0-2 0 0,0-1 0 0,0 1 0 16,0-4 0-16,4 10 0 0,-4-6 0 16,0 2 0-16,3-2 0 0,-3-1 0 0,1 4 0 0,2-3 0 15,-3-1 0-15,0 1 0 0,4-4 0 0,-4-3 0 16,0 7 25-16,4-7-1 16,-4 1 0-16,0-1 0 0,0-3-38 0,0 0-8 0,0 0-2 0,3 0 0 15,-3-3-17 1,4 0-4-16,-4 0-1 0,0 0 0 0,4-3-142 15,-4 3-28-15,10-9-5 0,-6-1-2 0</inkml:trace>
  <inkml:trace contextRef="#ctx0" brushRef="#br0" timeOffset="42478.817">21347 15493 630 0,'-18'0'13'0,"11"0"3"0,-7 0 1 0,0 0 2 0,0 0-19 0,-4 0 0 15,0 0 0-15,-3 0 0 0,3-7 58 0,-3 7 8 16,7 0 2-16,-3 0 0 0,2 0-19 0,-2 0-3 15,6 0-1-15,-3 0 0 0,4 0-36 0,2 0-9 16,1 0 0-16,7 0 0 0,0 0 53 0,-7 7 9 16,7-7 2-16,0 0 0 0,-3 6 0 0,3-6 0 15,0 0 0-15,0 0 0 0,0 0 3 0,0 0 1 16,0 0 0-16,0 0 0 0,0 0-13 0,0 0-3 16,0 0 0-16,0 0 0 0,0 0-35 0,0 0-7 0,0 0-2 0,7 6 0 15,3-3 6-15,1 3 1 0,3 1 0 0,0-1 0 16,0-3-15-16,1 0 0 0,-1 4 0 0,0-4 0 15,0 0-14-15,0-3 1 16,0 3 0-16,0-3 0 0,0-3-7 0,0 0 0 0,0 0-1 0,1-4 0 31,-1 4-39-31,0-6-8 0,3 6-2 0,-2-7 0 16,2 4-32-16,1 0-6 0,0-4-2 0,-1 4 0 0</inkml:trace>
  <inkml:trace contextRef="#ctx0" brushRef="#br0" timeOffset="43246.715">21745 15555 1314 0,'0'0'37'0,"0"0"8"15,0 0-36-15,-3 0-9 0,3 0 0 0,-11 0 0 0,4-3 53 0,0 0 9 16,0 3 2-16,0 0 0 0,0 0 0 0,0-3 0 16,0-10 0-16,-4 10 0 0,4 0-3 0,0-3 0 15,-4 6 0-15,1 0 0 0,-1 0-46 0,1 0-15 16,-1 0 8-16,1 0-8 0,-1 6 35 0,4 0 3 0,-4 1 1 0,4-1 0 16,0 3-31-16,0 4-8 0,0-1 0 0,0 1 0 31,3 6-30-31,-3-4-7 0,4 7-2 0,-1 0 0 0,4-3 39 0,-3 0 0 15,3 6 0-15,-4-6 0 0,8 3 0 0,-4-7 0 0,3 4 0 0,1-6 0 16,-1 2 0-16,1-5 0 0,-1-1 0 16,5-2 0-16,-5 5 0 0,4-6 0 0,0-2 0 15,0 5 0-15,4-6 0 0,-1-3 0 0,1 0 0 0,3 0 0 16,0-3 30-16,4-6 14 0,-4-1 2 0,4-2 1 16,-1-7-24-16,4-3-5 0,1-3-1 0,-1-4 0 15,0-5-17-15,-3 3 0 0,-1-4 0 0,1 1 0 16,-1-4 0-16,-2 7-11 0,-1-1 2 0,-4 4 0 15,1-6 9-15,-1-1 0 0,-6 1 0 0,3-1 0 16,-7 1 0-16,4 5 0 0,-4-2 0 0,0 3 0 16,-4 0 0-16,1-1 11 0,-1 4-3 0,0-6 0 15,-3 6-8-15,0-3 0 0,-3-1 0 0,-1 4 0 16,1-3 0-16,-1 3 0 0,-3-3 0 0,0 0 0 16,0 2 0-16,0-2 0 0,-1 3 0 0,-2 0 0 0,3 3 0 15,3 10 0-15,-3-4 0 0,3 6 0 0,4 1 0 16,-3 0 0-16,6 6 0 0,-3-1 0 0,4 4 0 15,3 0 0-15,0 0 0 0,0 0 0 0,-4 10-8 16,1 2-8-16,-1 4 0 0,1 3-1 16,-1 6-24-16,4 0-5 0,0 3-1 0,4 0 0 15,-4-9 38-15,3 13 9 0,1 2 0 0,-1 1 0 16,1 2 23-16,-1 1 6 0,1 3 2 0,3 3 0 0,-4-1-31 0,4 1 0 16,0 0 0-16,-3 0 0 0,3 0 0 0,0-6 0 15,0-4 0-15,0 13 0 0,0-6 0 0,-3-3 0 16,-1-4 0-16,1 1 0 0,-1-4 0 0,1-3 0 15,-1-3 0-15,1-3 0 0,-1-3 8 0,1-3-8 0,-1-1 0 16,1-2 0-16,-4-4 0 0,4 1 0 16,-4-4 0-16,3 0 0 0,-3-3 0 0,4 1 8 0,-4-4-8 0,0 6 0 15,0-6 0-15,0 0-18 0,3 0 4 0,-3 0 1 32,0 0-38-32,0 0-7 0,4-6-2 0,3 2 0 15,-4-5-119-15,4 6-24 0,-3 0-5 0</inkml:trace>
  <inkml:trace contextRef="#ctx0" brushRef="#br0" timeOffset="43853.241">22098 15640 1119 0,'0'0'24'0,"0"0"6"0,0 0 1 0,0 0 1 0,0 0-32 0,-7-3 0 0,3 3 0 15,-3 3 0-15,0-3 82 0,0 3 10 16,7-3 3-16,-10 0 0 0,3 3-37 0,-4 0-7 0,7 4-2 0,-3-1 0 15,0 0-20-15,-3 0-4 0,3 4-1 0,0-4 0 16,0 0-12-16,3 4-4 0,-3-1 0 16,4-3 0-16,3 4 0 0,-4-1 0 0,0 1 0 0,4-4 0 15,0 6-18-15,0-2-4 0,4-1-1 0,3 1 0 16,-3 2 15-16,3 1 0 0,3 2 0 0,-3-5 0 16,4-1 0-16,-4-2 0 0,3 2 0 15,-2-6 0-15,-1 3 28 0,3-2 9 0,1 2 2 0,-4-6 0 16,3 0-11-16,1 0-3 0,0 0 0 0,-1-6 0 15,-3 2-25-15,0-2 0 0,4-6 0 0,-8-1 0 16,4 0 0-16,1-8 0 0,-5 5 0 0,1-6 0 16,-1 0 0-16,-3 3 0 0,0 0 0 0,0-3 0 15,-3 10 36-15,3-4 3 0,-4 4 0 0,-3-1 0 16,3-3-23-16,-3 10-5 0,0 0-1 0,0-7 0 16,0 10 1-16,0-3 0 0,-3 0 0 0,3-1 0 0,-1 7-11 15,1-6 8-15,4 0-8 0,-4 3 8 0,-4 6-8 16,4 3 0-16,0-3 0 0,-3 0 0 0,2 7 0 15,1-4 0-15,0 0 0 0,0 4 0 0,0-1 0 0,4-3 0 16,-1 7 0-16,1-4 0 0,-1 4 0 0,4-4 0 16,0 1 0-16,0-1 0 15,0-3 0-15,4 7 0 0,-1-7 0 0,1 0 0 16,-1 4-152-16,4-1-33 0,0 1-7 0,0-4-588 16</inkml:trace>
  <inkml:trace contextRef="#ctx0" brushRef="#br0" timeOffset="44325.041">22288 15533 1004 0,'0'0'28'0,"0"0"7"0,0 0-35 0,-3 7 0 0,3-1 0 0,-4 0 0 16,1-3 102-16,-4 7 14 0,7-10 2 0,-4 9 1 15,-3-3-22-15,0 1-4 0,4-1-1 0,-1 3 0 16,1 1-22-16,-1-1-5 0,1 4-1 0,-1-1 0 16,4-2-17-16,0 2-4 0,0 1-1 0,4 2 0 15,-1-2-17-15,1-1-3 0,3 7-1 0,0-3 0 0,0 3-13 16,3-7-8-16,-3-2 10 0,4 2-10 0,0-5 10 15,-4 2-10-15,3-3 10 0,-3 0-10 0,0 1 16 0,4-4-4 16,-4-3 0-16,0 3 0 16,0-3 0-16,-3 0-1 0,3 0 0 0,-4-3 0 0,4 3 5 0,-3-10 0 15,3 10 1-15,-4-6 0 0,1 0-3 0,3-3-1 16,-3 2 0-16,-1-5 0 0,1-1-13 0,-1-3 9 16,-3 1-9-16,4-1 8 0,-4 0-8 0,3 1 0 15,1-4 0-15,-1 3 0 0,-3-6 0 0,0 10 0 16,4-10 0-16,-4 9 0 0,0 7-20 0,0-10 3 15,0 1 1-15,0-4 0 16,-4 3-15-16,4 4-2 0,0 2-1 0,0 1 0 16,4-4-38-16,-4 1-7 0,0 9-1 0,3-1-1 15,-3-2-131-15,4 6-25 0,-1-9-6 0,1-4-1 0</inkml:trace>
  <inkml:trace contextRef="#ctx0" brushRef="#br0" timeOffset="45014.665">22613 15439 1497 0,'0'0'32'15,"-7"7"8"-15,0-7 0 0,7 0 4 0,0 0-36 0,0 0-8 0,-4 6 0 0,4-6 0 0,0 0 65 0,0 0 11 16,0 0 3-16,0 0 0 0,-3 6-24 16,3-6-5-16,0 0-1 0,3 3 0 0,1 7-39 0,3-7-10 15,-3-3 0-15,3 6 0 0,0-3 40 0,0-3 5 16,0 3 2-16,0-3 0 0,0 0-34 0,0 0-13 16,-4 0 11-16,5 0-11 0,-1 0 10 0,0 0-10 15,0 0 10-15,-4-3-10 0,4 3 8 0,0 0-8 16,0 0 0-16,-7 0 0 0,0 0 0 0,4 0 0 15,3 0 0-15,0 3 0 0,-3-3 0 0,-4 0 0 16,0 0 0-16,0 0 0 0,7 0 0 0,-7 0 8 16,0 0-8-16,7 0 0 0,-4 7 0 0,-3-7 0 0,0 0 0 0,11 3 0 15,-4-3 0-15,-4 3 0 0,-3-3 0 0,0 0 0 16,7 6 0-16,-7-6 0 0,0 0 0 16,4 3 0-16,3 3-9 0,-7-6 9 0,0 0 0 0,0 0-9 15,0 13 9-15,0-7-13 0,-4 7 5 0,1-4 8 16,-1 1-12-16,1-1 12 0,-1-3-10 0,-3 7 10 15,-3-4-8-15,3 4 8 0,0-1 0 0,0-2-9 16,-1 2 9-16,-2 1 9 0,-1-1-1 0,1 1-8 16,3-4 14-16,-4 4-4 0,4-1-1 0,0 4 0 15,0-10-9-15,3 7 0 0,-3-1 0 0,4-5 0 16,3 2 9-16,0-9 0 0,-4 6 0 0,4 1 0 16,0-7-9-16,0 0 0 0,0 0 0 0,-3 6 0 15,3-6 0-15,0 0 0 0,0 0 0 0,7 6 0 16,0 1 0-16,0-7 0 0,-7 0 0 0,0 0 0 0,7 6 0 0,0-6 0 15,0 3 0-15,4 0 0 16,-4-3 10-16,3 0 0 0,-3 0 0 0,4 0 0 0,0 0-10 0,-1 0 0 16,-3 0 0-16,4 0 0 0,-1-3 0 15,1 3-17-15,-1-3 4 0,-2 3 1 16,2-6-20-16,-3 6-3 0,0-4-1 0,0 1 0 16,0-3-24-16,0 6-6 0,0-3-1 0,1 0 0 15,-1-4-12-15,0 4-2 0,0-3-1 0,3 0-406 16,-3-1-80-16</inkml:trace>
  <inkml:trace contextRef="#ctx0" brushRef="#br0" timeOffset="45683.292">23008 15455 1598 0,'-10'6'35'0,"6"0"7"0,4-2 2 0,0-1 1 0,0 6-36 0,0-6-9 0,-3 4 0 0,3-1 0 16,-4 0 56-16,8 3 10 0,-4-5 2 0,0-1 0 16,3 6-16-16,-3-6-4 0,4 4 0 0,-4-4 0 15,3 3-10-15,4-3-2 0,0 0-1 0,-3-3 0 0,-1 7-19 16,4-7-3-16,0 3-1 0,0-3 0 15,0 3-12-15,1-3 0 0,-1 0 0 0,3 0 0 16,-3 0 0-16,4 0 0 0,-8 0 0 0,4 0 0 0,0 0 0 0,1 0 0 16,-8 0 0-16,7 6 0 15,0-6 0-15,0 0 0 0,0 0 0 0,0-6-10 0,0 6 10 0,-4 0-10 16,4-3 10-16,1 3-10 0,-5-10 10 0,4 10-13 16,-3-6 5-16,3 0 8 0,0-4-14 0,-4 7 5 15,4-6 1-15,-3 2 0 16,-1 1 8-16,1-3 0 0,-4 3-9 0,3-1 9 0,-3-5 0 0,0 9-9 15,0-7 9-15,-3 4 0 0,-4-3-10 0,3-1 10 16,-3 1-8-16,-3 2 8 16,-1-2-28-16,1 3-1 0,-5-4 0 0,1 1 0 0,4 3 29 15,-4-1 0-15,-1 1 0 0,5 6 0 0,-1 0 32 0,1 0 12 16,-1 6 2-16,1 1 1 0,2 2-30 0,-2 0-5 0,3-2-2 16,0 2 0-16,3 4-10 0,-3-1 0 0,4 4 0 0,-4 0 0 15,3-1 0-15,4 4 0 0,0-3 0 0,0 3 0 16,0-4 0-16,4 7 0 0,-4-6 0 15,3 3 0-15,1-4 0 0,-1 7 0 0,1 0 0 0,3-3 0 16,3 0 0-16,-3-7 8 0,0 10-8 0,1-3 8 16,2-3-8-16,-3-4 0 0,4 1 0 0,-1 0 8 15,1 2-8-15,0-2 0 0,-1-1 0 0,1-5 0 16,3 5-11-16,-4-2-4 0,5-4-1 0,-5 0 0 16,4 3-24-16,-3-5-6 15,3 2-1-15,-4 0 0 0,1-3 31 0,0 0 7 0,3 1 1 0,-4-4 0 16,1 0-48-16,-1 0-8 0,1 0-3 15,0 0 0-15,-4 0-40 0,3 0-8 0,-3 0-1 16,0 0-314-16,0-4-62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5/6/2024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930275"/>
          </a:xfrm>
        </p:spPr>
        <p:txBody>
          <a:bodyPr/>
          <a:lstStyle/>
          <a:p>
            <a:pPr algn="ctr"/>
            <a:r>
              <a:rPr lang="en-US" b="1" dirty="0"/>
              <a:t>Bonjour!</a:t>
            </a:r>
          </a:p>
        </p:txBody>
      </p:sp>
      <p:sp>
        <p:nvSpPr>
          <p:cNvPr id="5" name="Content Placeholder 4"/>
          <p:cNvSpPr>
            <a:spLocks noGrp="1"/>
          </p:cNvSpPr>
          <p:nvPr>
            <p:ph idx="1"/>
          </p:nvPr>
        </p:nvSpPr>
        <p:spPr>
          <a:xfrm>
            <a:off x="838200" y="1295400"/>
            <a:ext cx="10515600" cy="4881563"/>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six mai</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62814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26472-82E0-4CED-B980-A4020B906E42}"/>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951AB9B-57D4-4B2A-BDF4-12D1D9C8E965}"/>
              </a:ext>
            </a:extLst>
          </p:cNvPr>
          <p:cNvSpPr>
            <a:spLocks noGrp="1"/>
          </p:cNvSpPr>
          <p:nvPr>
            <p:ph idx="1"/>
          </p:nvPr>
        </p:nvSpPr>
        <p:spPr>
          <a:xfrm>
            <a:off x="838200" y="894522"/>
            <a:ext cx="10515600" cy="5282441"/>
          </a:xfrm>
        </p:spPr>
        <p:txBody>
          <a:bodyPr/>
          <a:lstStyle/>
          <a:p>
            <a:pPr marL="0" indent="0">
              <a:buNone/>
            </a:pPr>
            <a:endParaRPr lang="fr-FR" dirty="0"/>
          </a:p>
          <a:p>
            <a:pPr marL="0" indent="0">
              <a:buNone/>
            </a:pPr>
            <a:r>
              <a:rPr lang="fr-FR" dirty="0"/>
              <a:t>Jacques a donné trois croissants à Brigitte et à moi.</a:t>
            </a:r>
          </a:p>
          <a:p>
            <a:pPr marL="0" indent="0">
              <a:buNone/>
            </a:pPr>
            <a:endParaRPr lang="fr-FR" dirty="0"/>
          </a:p>
          <a:p>
            <a:pPr marL="0" indent="0">
              <a:buNone/>
            </a:pPr>
            <a:r>
              <a:rPr lang="fr-FR" dirty="0"/>
              <a:t>Les sœurs envoient une lettre à leur mère.</a:t>
            </a:r>
          </a:p>
          <a:p>
            <a:pPr marL="0" indent="0">
              <a:buNone/>
            </a:pPr>
            <a:endParaRPr lang="fr-FR" dirty="0"/>
          </a:p>
          <a:p>
            <a:pPr marL="0" indent="0">
              <a:buNone/>
            </a:pPr>
            <a:r>
              <a:rPr lang="fr-FR" dirty="0"/>
              <a:t>Justin veut donner un livre à ses cousins.</a:t>
            </a:r>
          </a:p>
          <a:p>
            <a:pPr marL="0" indent="0">
              <a:buNone/>
            </a:pPr>
            <a:endParaRPr lang="fr-FR" dirty="0"/>
          </a:p>
          <a:p>
            <a:pPr marL="0" indent="0">
              <a:buNone/>
            </a:pPr>
            <a:r>
              <a:rPr lang="fr-FR" dirty="0"/>
              <a:t>Je vais raconter une histoire à ton chien et à toi.</a:t>
            </a:r>
          </a:p>
          <a:p>
            <a:pPr marL="0" indent="0">
              <a:buNone/>
            </a:pPr>
            <a:endParaRPr lang="en-US" dirty="0"/>
          </a:p>
        </p:txBody>
      </p:sp>
    </p:spTree>
    <p:extLst>
      <p:ext uri="{BB962C8B-B14F-4D97-AF65-F5344CB8AC3E}">
        <p14:creationId xmlns:p14="http://schemas.microsoft.com/office/powerpoint/2010/main" val="295109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3D8A6-9B19-4EED-9A1A-7FDCB6CAD852}"/>
              </a:ext>
            </a:extLst>
          </p:cNvPr>
          <p:cNvSpPr>
            <a:spLocks noGrp="1"/>
          </p:cNvSpPr>
          <p:nvPr>
            <p:ph type="title"/>
          </p:nvPr>
        </p:nvSpPr>
        <p:spPr>
          <a:xfrm>
            <a:off x="838200" y="365125"/>
            <a:ext cx="10515600" cy="8710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B10E5E7-308A-4936-936C-041E1A865802}"/>
              </a:ext>
            </a:extLst>
          </p:cNvPr>
          <p:cNvSpPr>
            <a:spLocks noGrp="1"/>
          </p:cNvSpPr>
          <p:nvPr>
            <p:ph idx="1"/>
          </p:nvPr>
        </p:nvSpPr>
        <p:spPr>
          <a:xfrm>
            <a:off x="838200" y="705678"/>
            <a:ext cx="10515600" cy="5471285"/>
          </a:xfrm>
        </p:spPr>
        <p:txBody>
          <a:bodyPr>
            <a:normAutofit fontScale="92500" lnSpcReduction="20000"/>
          </a:bodyPr>
          <a:lstStyle/>
          <a:p>
            <a:pPr marL="0" indent="0">
              <a:buNone/>
            </a:pPr>
            <a:r>
              <a:rPr lang="en-US" dirty="0" err="1"/>
              <a:t>attendre</a:t>
            </a:r>
            <a:r>
              <a:rPr lang="en-US" dirty="0"/>
              <a:t>: to wait (for)</a:t>
            </a:r>
          </a:p>
          <a:p>
            <a:pPr marL="0" indent="0">
              <a:buNone/>
            </a:pPr>
            <a:r>
              <a:rPr lang="en-US" dirty="0" err="1"/>
              <a:t>défendre</a:t>
            </a:r>
            <a:r>
              <a:rPr lang="en-US" dirty="0"/>
              <a:t>: to defend</a:t>
            </a:r>
          </a:p>
          <a:p>
            <a:pPr marL="0" indent="0">
              <a:buNone/>
            </a:pPr>
            <a:r>
              <a:rPr lang="en-US" dirty="0" err="1"/>
              <a:t>descendre</a:t>
            </a:r>
            <a:r>
              <a:rPr lang="en-US" dirty="0"/>
              <a:t>: to descend</a:t>
            </a:r>
          </a:p>
          <a:p>
            <a:pPr marL="0" indent="0">
              <a:buNone/>
            </a:pPr>
            <a:r>
              <a:rPr lang="en-US" dirty="0"/>
              <a:t>entendre: to hear</a:t>
            </a:r>
          </a:p>
          <a:p>
            <a:pPr marL="0" indent="0">
              <a:buNone/>
            </a:pPr>
            <a:r>
              <a:rPr lang="en-US" dirty="0" err="1"/>
              <a:t>étendre</a:t>
            </a:r>
            <a:r>
              <a:rPr lang="en-US" dirty="0"/>
              <a:t>: to stretch</a:t>
            </a:r>
          </a:p>
          <a:p>
            <a:pPr marL="0" indent="0">
              <a:buNone/>
            </a:pPr>
            <a:r>
              <a:rPr lang="en-US" dirty="0" err="1"/>
              <a:t>fondre</a:t>
            </a:r>
            <a:r>
              <a:rPr lang="en-US" dirty="0"/>
              <a:t>: to melt</a:t>
            </a:r>
          </a:p>
          <a:p>
            <a:pPr marL="0" indent="0">
              <a:buNone/>
            </a:pPr>
            <a:r>
              <a:rPr lang="en-US" dirty="0" err="1"/>
              <a:t>pendre</a:t>
            </a:r>
            <a:r>
              <a:rPr lang="en-US" dirty="0"/>
              <a:t>: to hang, suspend</a:t>
            </a:r>
          </a:p>
          <a:p>
            <a:pPr marL="0" indent="0">
              <a:buNone/>
            </a:pPr>
            <a:r>
              <a:rPr lang="en-US" dirty="0" err="1"/>
              <a:t>perdre</a:t>
            </a:r>
            <a:r>
              <a:rPr lang="en-US" dirty="0"/>
              <a:t>: to lose</a:t>
            </a:r>
          </a:p>
          <a:p>
            <a:pPr marL="0" indent="0">
              <a:buNone/>
            </a:pPr>
            <a:r>
              <a:rPr lang="en-US" dirty="0" err="1"/>
              <a:t>prétendre</a:t>
            </a:r>
            <a:r>
              <a:rPr lang="en-US" dirty="0"/>
              <a:t>: to claim</a:t>
            </a:r>
          </a:p>
          <a:p>
            <a:pPr marL="0" indent="0">
              <a:buNone/>
            </a:pPr>
            <a:r>
              <a:rPr lang="en-US" dirty="0" err="1"/>
              <a:t>rendre</a:t>
            </a:r>
            <a:r>
              <a:rPr lang="en-US" dirty="0"/>
              <a:t>: to give back, return</a:t>
            </a:r>
          </a:p>
          <a:p>
            <a:pPr marL="0" indent="0">
              <a:buNone/>
            </a:pPr>
            <a:r>
              <a:rPr lang="en-US" dirty="0" err="1"/>
              <a:t>répandre</a:t>
            </a:r>
            <a:r>
              <a:rPr lang="en-US" dirty="0"/>
              <a:t>: to spread, scatter</a:t>
            </a:r>
          </a:p>
          <a:p>
            <a:pPr marL="0" indent="0">
              <a:buNone/>
            </a:pPr>
            <a:r>
              <a:rPr lang="en-US" dirty="0" err="1"/>
              <a:t>répondre</a:t>
            </a:r>
            <a:r>
              <a:rPr lang="en-US" dirty="0"/>
              <a:t>: to answer</a:t>
            </a:r>
          </a:p>
          <a:p>
            <a:pPr marL="0" indent="0">
              <a:buNone/>
            </a:pPr>
            <a:r>
              <a:rPr lang="en-US" dirty="0" err="1"/>
              <a:t>vendre</a:t>
            </a:r>
            <a:r>
              <a:rPr lang="en-US" dirty="0"/>
              <a:t>: to sell</a:t>
            </a:r>
          </a:p>
        </p:txBody>
      </p:sp>
    </p:spTree>
    <p:extLst>
      <p:ext uri="{BB962C8B-B14F-4D97-AF65-F5344CB8AC3E}">
        <p14:creationId xmlns:p14="http://schemas.microsoft.com/office/powerpoint/2010/main" val="3138091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DC810-347C-431B-9E25-BE955647174D}"/>
              </a:ext>
            </a:extLst>
          </p:cNvPr>
          <p:cNvSpPr>
            <a:spLocks noGrp="1"/>
          </p:cNvSpPr>
          <p:nvPr>
            <p:ph type="title"/>
          </p:nvPr>
        </p:nvSpPr>
        <p:spPr>
          <a:xfrm>
            <a:off x="838200" y="365125"/>
            <a:ext cx="10515600" cy="920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24747A7-2892-42F9-915D-644CC91FAFA6}"/>
              </a:ext>
            </a:extLst>
          </p:cNvPr>
          <p:cNvSpPr>
            <a:spLocks noGrp="1"/>
          </p:cNvSpPr>
          <p:nvPr>
            <p:ph idx="1"/>
          </p:nvPr>
        </p:nvSpPr>
        <p:spPr>
          <a:xfrm>
            <a:off x="838200" y="626165"/>
            <a:ext cx="10515600" cy="5550798"/>
          </a:xfrm>
        </p:spPr>
        <p:txBody>
          <a:bodyPr>
            <a:normAutofit/>
          </a:bodyPr>
          <a:lstStyle/>
          <a:p>
            <a:pPr marL="0" indent="0">
              <a:buNone/>
            </a:pPr>
            <a:r>
              <a:rPr lang="fr-FR" dirty="0"/>
              <a:t>descendre (</a:t>
            </a:r>
            <a:r>
              <a:rPr lang="fr-FR" dirty="0" err="1"/>
              <a:t>regular</a:t>
            </a:r>
            <a:r>
              <a:rPr lang="fr-FR" dirty="0"/>
              <a:t> RE)			prendre (</a:t>
            </a:r>
            <a:r>
              <a:rPr lang="fr-FR" dirty="0" err="1"/>
              <a:t>irregular</a:t>
            </a:r>
            <a:r>
              <a:rPr lang="fr-FR" dirty="0"/>
              <a:t> RE)</a:t>
            </a:r>
          </a:p>
          <a:p>
            <a:pPr marL="0" indent="0">
              <a:buNone/>
            </a:pPr>
            <a:endParaRPr lang="fr-FR" dirty="0"/>
          </a:p>
          <a:p>
            <a:pPr marL="0" indent="0">
              <a:buNone/>
            </a:pPr>
            <a:r>
              <a:rPr lang="fr-FR" dirty="0"/>
              <a:t>je			descends			je 	prends		</a:t>
            </a:r>
          </a:p>
          <a:p>
            <a:pPr marL="0" indent="0">
              <a:buNone/>
            </a:pPr>
            <a:r>
              <a:rPr lang="fr-FR" dirty="0"/>
              <a:t>tu			descends			tu 	prends		</a:t>
            </a:r>
          </a:p>
          <a:p>
            <a:pPr marL="0" indent="0">
              <a:buNone/>
            </a:pPr>
            <a:r>
              <a:rPr lang="fr-FR" dirty="0"/>
              <a:t>il			descend			il 	prend		</a:t>
            </a:r>
          </a:p>
          <a:p>
            <a:pPr marL="0" indent="0">
              <a:buNone/>
            </a:pPr>
            <a:r>
              <a:rPr lang="fr-FR" dirty="0"/>
              <a:t>nous			descendons			nous 	prenons		</a:t>
            </a:r>
          </a:p>
          <a:p>
            <a:pPr marL="0" indent="0">
              <a:buNone/>
            </a:pPr>
            <a:r>
              <a:rPr lang="fr-FR" dirty="0"/>
              <a:t>vous			descendez			vous 	prenez		</a:t>
            </a:r>
          </a:p>
          <a:p>
            <a:pPr marL="0" indent="0">
              <a:buNone/>
            </a:pPr>
            <a:r>
              <a:rPr lang="fr-FR" dirty="0"/>
              <a:t>ils			descendent			elles 	prennent</a:t>
            </a:r>
          </a:p>
          <a:p>
            <a:pPr marL="0" indent="0">
              <a:buNone/>
            </a:pPr>
            <a:endParaRPr lang="fr-FR" dirty="0"/>
          </a:p>
          <a:p>
            <a:pPr marL="0" indent="0">
              <a:buNone/>
            </a:pPr>
            <a:r>
              <a:rPr lang="fr-FR" dirty="0" err="1"/>
              <a:t>past</a:t>
            </a:r>
            <a:r>
              <a:rPr lang="fr-FR" dirty="0"/>
              <a:t> </a:t>
            </a:r>
            <a:r>
              <a:rPr lang="fr-FR" dirty="0" err="1"/>
              <a:t>participle</a:t>
            </a:r>
            <a:r>
              <a:rPr lang="fr-FR" dirty="0"/>
              <a:t>  	descendu				pris</a:t>
            </a:r>
          </a:p>
          <a:p>
            <a:pPr marL="0" indent="0">
              <a:buNone/>
            </a:pPr>
            <a:endParaRPr lang="fr-FR" dirty="0"/>
          </a:p>
        </p:txBody>
      </p:sp>
    </p:spTree>
    <p:extLst>
      <p:ext uri="{BB962C8B-B14F-4D97-AF65-F5344CB8AC3E}">
        <p14:creationId xmlns:p14="http://schemas.microsoft.com/office/powerpoint/2010/main" val="3396392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8D3E8-965D-479A-85CC-3BB7476BACF3}"/>
              </a:ext>
            </a:extLst>
          </p:cNvPr>
          <p:cNvSpPr>
            <a:spLocks noGrp="1"/>
          </p:cNvSpPr>
          <p:nvPr>
            <p:ph type="title"/>
          </p:nvPr>
        </p:nvSpPr>
        <p:spPr>
          <a:xfrm>
            <a:off x="838200" y="365125"/>
            <a:ext cx="10515600" cy="733149"/>
          </a:xfrm>
        </p:spPr>
        <p:txBody>
          <a:bodyPr/>
          <a:lstStyle/>
          <a:p>
            <a:endParaRPr lang="en-US" dirty="0"/>
          </a:p>
        </p:txBody>
      </p:sp>
      <p:sp>
        <p:nvSpPr>
          <p:cNvPr id="3" name="Content Placeholder 2">
            <a:extLst>
              <a:ext uri="{FF2B5EF4-FFF2-40B4-BE49-F238E27FC236}">
                <a16:creationId xmlns:a16="http://schemas.microsoft.com/office/drawing/2014/main" id="{A8A1EBE7-2D5B-4832-A925-6D07D87FB9FE}"/>
              </a:ext>
            </a:extLst>
          </p:cNvPr>
          <p:cNvSpPr>
            <a:spLocks noGrp="1"/>
          </p:cNvSpPr>
          <p:nvPr>
            <p:ph idx="1"/>
          </p:nvPr>
        </p:nvSpPr>
        <p:spPr>
          <a:xfrm>
            <a:off x="838200" y="1356691"/>
            <a:ext cx="10515600" cy="4820272"/>
          </a:xfrm>
        </p:spPr>
        <p:txBody>
          <a:bodyPr>
            <a:normAutofit/>
          </a:bodyPr>
          <a:lstStyle/>
          <a:p>
            <a:pPr marL="0" indent="0">
              <a:buNone/>
            </a:pPr>
            <a:endParaRPr lang="en-US" dirty="0"/>
          </a:p>
          <a:p>
            <a:pPr marL="0" indent="0">
              <a:buNone/>
            </a:pPr>
            <a:r>
              <a:rPr lang="en-US" dirty="0"/>
              <a:t>Write a sentence of at least five words using a regular « RE » verb in the mode indicated.</a:t>
            </a:r>
          </a:p>
          <a:p>
            <a:pPr marL="0" indent="0">
              <a:buNone/>
            </a:pPr>
            <a:r>
              <a:rPr lang="en-US" dirty="0"/>
              <a:t>(passé compose)</a:t>
            </a:r>
          </a:p>
          <a:p>
            <a:pPr marL="0" indent="0">
              <a:buNone/>
            </a:pPr>
            <a:endParaRPr lang="en-US" dirty="0"/>
          </a:p>
          <a:p>
            <a:pPr marL="0" indent="0">
              <a:buNone/>
            </a:pPr>
            <a:r>
              <a:rPr lang="en-US" dirty="0"/>
              <a:t>(</a:t>
            </a:r>
            <a:r>
              <a:rPr lang="en-US" dirty="0" err="1"/>
              <a:t>imparfait</a:t>
            </a:r>
            <a:r>
              <a:rPr lang="en-US" dirty="0"/>
              <a:t>) </a:t>
            </a:r>
          </a:p>
          <a:p>
            <a:pPr marL="0" indent="0">
              <a:buNone/>
            </a:pPr>
            <a:r>
              <a:rPr lang="en-US" dirty="0"/>
              <a:t>	</a:t>
            </a:r>
          </a:p>
          <a:p>
            <a:pPr marL="0" indent="0">
              <a:buNone/>
            </a:pPr>
            <a:r>
              <a:rPr lang="en-US" dirty="0"/>
              <a:t>(</a:t>
            </a:r>
            <a:r>
              <a:rPr lang="en-US" dirty="0" err="1"/>
              <a:t>futur</a:t>
            </a:r>
            <a:r>
              <a:rPr lang="en-US" dirty="0"/>
              <a:t> </a:t>
            </a:r>
            <a:r>
              <a:rPr lang="en-US" dirty="0" err="1"/>
              <a:t>proche</a:t>
            </a:r>
            <a:r>
              <a:rPr lang="en-US" dirty="0"/>
              <a:t>)</a:t>
            </a:r>
          </a:p>
        </p:txBody>
      </p:sp>
    </p:spTree>
    <p:extLst>
      <p:ext uri="{BB962C8B-B14F-4D97-AF65-F5344CB8AC3E}">
        <p14:creationId xmlns:p14="http://schemas.microsoft.com/office/powerpoint/2010/main" val="3896531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endParaRPr lang="en-US" dirty="0"/>
          </a:p>
          <a:p>
            <a:pPr marL="0" indent="0" algn="ctr">
              <a:buNone/>
            </a:pPr>
            <a:r>
              <a:rPr lang="en-US" dirty="0"/>
              <a:t>Devoirs</a:t>
            </a:r>
          </a:p>
        </p:txBody>
      </p:sp>
    </p:spTree>
    <p:extLst>
      <p:ext uri="{BB962C8B-B14F-4D97-AF65-F5344CB8AC3E}">
        <p14:creationId xmlns:p14="http://schemas.microsoft.com/office/powerpoint/2010/main" val="1838483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fr-FR" dirty="0"/>
              <a:t>Write the </a:t>
            </a:r>
            <a:r>
              <a:rPr lang="fr-FR" dirty="0" err="1"/>
              <a:t>number</a:t>
            </a:r>
            <a:r>
              <a:rPr lang="fr-FR" dirty="0"/>
              <a:t> </a:t>
            </a:r>
            <a:r>
              <a:rPr lang="fr-FR" dirty="0" err="1"/>
              <a:t>shown</a:t>
            </a:r>
            <a:r>
              <a:rPr lang="fr-FR" dirty="0"/>
              <a:t> </a:t>
            </a:r>
            <a:r>
              <a:rPr lang="fr-FR" dirty="0" err="1"/>
              <a:t>below</a:t>
            </a:r>
            <a:r>
              <a:rPr lang="fr-FR" dirty="0"/>
              <a:t> in French </a:t>
            </a:r>
            <a:r>
              <a:rPr lang="fr-FR" dirty="0" err="1"/>
              <a:t>words</a:t>
            </a:r>
            <a:r>
              <a:rPr lang="fr-FR" dirty="0"/>
              <a:t>. A </a:t>
            </a:r>
            <a:r>
              <a:rPr lang="fr-FR" dirty="0" err="1"/>
              <a:t>complete</a:t>
            </a:r>
            <a:r>
              <a:rPr lang="fr-FR" dirty="0"/>
              <a:t> sentence </a:t>
            </a:r>
            <a:r>
              <a:rPr lang="fr-FR" dirty="0" err="1"/>
              <a:t>is</a:t>
            </a:r>
            <a:r>
              <a:rPr lang="fr-FR" dirty="0"/>
              <a:t> not </a:t>
            </a:r>
            <a:r>
              <a:rPr lang="fr-FR" dirty="0" err="1"/>
              <a:t>required</a:t>
            </a:r>
            <a:r>
              <a:rPr lang="fr-FR" dirty="0"/>
              <a:t>. </a:t>
            </a:r>
          </a:p>
          <a:p>
            <a:pPr marL="0" indent="0">
              <a:buNone/>
            </a:pPr>
            <a:endParaRPr lang="fr-FR" dirty="0"/>
          </a:p>
          <a:p>
            <a:pPr marL="0" indent="0">
              <a:buNone/>
            </a:pPr>
            <a:r>
              <a:rPr lang="fr-FR" dirty="0"/>
              <a:t>1.123.172</a:t>
            </a:r>
          </a:p>
          <a:p>
            <a:pPr marL="0" indent="0">
              <a:buNone/>
            </a:pPr>
            <a:endParaRPr lang="fr-FR"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DC1A6A2-36BA-4EBF-B265-DA8BB1A7C7B6}"/>
                  </a:ext>
                </a:extLst>
              </p14:cNvPr>
              <p14:cNvContentPartPr/>
              <p14:nvPr/>
            </p14:nvContentPartPr>
            <p14:xfrm>
              <a:off x="936000" y="4916880"/>
              <a:ext cx="7475400" cy="914760"/>
            </p14:xfrm>
          </p:contentPart>
        </mc:Choice>
        <mc:Fallback>
          <p:pic>
            <p:nvPicPr>
              <p:cNvPr id="4" name="Ink 3">
                <a:extLst>
                  <a:ext uri="{FF2B5EF4-FFF2-40B4-BE49-F238E27FC236}">
                    <a16:creationId xmlns:a16="http://schemas.microsoft.com/office/drawing/2014/main" id="{CDC1A6A2-36BA-4EBF-B265-DA8BB1A7C7B6}"/>
                  </a:ext>
                </a:extLst>
              </p:cNvPr>
              <p:cNvPicPr/>
              <p:nvPr/>
            </p:nvPicPr>
            <p:blipFill>
              <a:blip r:embed="rId3"/>
              <a:stretch>
                <a:fillRect/>
              </a:stretch>
            </p:blipFill>
            <p:spPr>
              <a:xfrm>
                <a:off x="926640" y="4907520"/>
                <a:ext cx="7494120" cy="933480"/>
              </a:xfrm>
              <a:prstGeom prst="rect">
                <a:avLst/>
              </a:prstGeom>
            </p:spPr>
          </p:pic>
        </mc:Fallback>
      </mc:AlternateContent>
    </p:spTree>
    <p:extLst>
      <p:ext uri="{BB962C8B-B14F-4D97-AF65-F5344CB8AC3E}">
        <p14:creationId xmlns:p14="http://schemas.microsoft.com/office/powerpoint/2010/main" val="358226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sz="2800" b="1" dirty="0"/>
            </a:br>
            <a:r>
              <a:rPr lang="en-US" sz="2800" b="1" dirty="0"/>
              <a:t>Travail de cloche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Write the French word for the number shown. A complete sentence is not required.</a:t>
            </a:r>
          </a:p>
          <a:p>
            <a:pPr marL="0" indent="0">
              <a:buNone/>
            </a:pPr>
            <a:endParaRPr lang="en-US" dirty="0"/>
          </a:p>
          <a:p>
            <a:pPr marL="0" indent="0">
              <a:buNone/>
            </a:pPr>
            <a:r>
              <a:rPr lang="en-US" dirty="0"/>
              <a:t>1.000.000.000</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E6FC7CE9-C5AC-4B0B-AB9D-8A6C83728E95}"/>
                  </a:ext>
                </a:extLst>
              </p14:cNvPr>
              <p14:cNvContentPartPr/>
              <p14:nvPr/>
            </p14:nvContentPartPr>
            <p14:xfrm>
              <a:off x="1053000" y="5009400"/>
              <a:ext cx="3741480" cy="1499760"/>
            </p14:xfrm>
          </p:contentPart>
        </mc:Choice>
        <mc:Fallback>
          <p:pic>
            <p:nvPicPr>
              <p:cNvPr id="4" name="Ink 3">
                <a:extLst>
                  <a:ext uri="{FF2B5EF4-FFF2-40B4-BE49-F238E27FC236}">
                    <a16:creationId xmlns:a16="http://schemas.microsoft.com/office/drawing/2014/main" id="{E6FC7CE9-C5AC-4B0B-AB9D-8A6C83728E95}"/>
                  </a:ext>
                </a:extLst>
              </p:cNvPr>
              <p:cNvPicPr/>
              <p:nvPr/>
            </p:nvPicPr>
            <p:blipFill>
              <a:blip r:embed="rId3"/>
              <a:stretch>
                <a:fillRect/>
              </a:stretch>
            </p:blipFill>
            <p:spPr>
              <a:xfrm>
                <a:off x="1043640" y="5000040"/>
                <a:ext cx="3760200" cy="1518480"/>
              </a:xfrm>
              <a:prstGeom prst="rect">
                <a:avLst/>
              </a:prstGeom>
            </p:spPr>
          </p:pic>
        </mc:Fallback>
      </mc:AlternateContent>
    </p:spTree>
    <p:extLst>
      <p:ext uri="{BB962C8B-B14F-4D97-AF65-F5344CB8AC3E}">
        <p14:creationId xmlns:p14="http://schemas.microsoft.com/office/powerpoint/2010/main" val="274582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930275"/>
          </a:xfrm>
        </p:spPr>
        <p:txBody>
          <a:bodyPr/>
          <a:lstStyle/>
          <a:p>
            <a:pPr algn="ctr"/>
            <a:r>
              <a:rPr lang="en-US" b="1" dirty="0"/>
              <a:t>Bonjour!</a:t>
            </a:r>
          </a:p>
        </p:txBody>
      </p:sp>
      <p:sp>
        <p:nvSpPr>
          <p:cNvPr id="5" name="Content Placeholder 4"/>
          <p:cNvSpPr>
            <a:spLocks noGrp="1"/>
          </p:cNvSpPr>
          <p:nvPr>
            <p:ph idx="1"/>
          </p:nvPr>
        </p:nvSpPr>
        <p:spPr>
          <a:xfrm>
            <a:off x="838200" y="1295400"/>
            <a:ext cx="10515600" cy="4881563"/>
          </a:xfrm>
        </p:spPr>
        <p:txBody>
          <a:bodyPr>
            <a:normAutofit/>
          </a:bodyPr>
          <a:lstStyle/>
          <a:p>
            <a:pPr marL="0" indent="0" algn="ctr">
              <a:buNone/>
            </a:pPr>
            <a:endParaRPr lang="fr-FR" dirty="0"/>
          </a:p>
          <a:p>
            <a:pPr marL="0" indent="0" algn="ctr">
              <a:buNone/>
            </a:pPr>
            <a:endParaRPr lang="fr-FR" dirty="0"/>
          </a:p>
          <a:p>
            <a:pPr marL="0" indent="0" algn="ctr">
              <a:buNone/>
            </a:pPr>
            <a:r>
              <a:rPr lang="fr-FR" dirty="0"/>
              <a:t>lundi, le six mai</a:t>
            </a:r>
          </a:p>
          <a:p>
            <a:pPr marL="0" indent="0" algn="ctr">
              <a:buNone/>
            </a:pPr>
            <a:endParaRPr lang="fr-FR" dirty="0"/>
          </a:p>
          <a:p>
            <a:pPr marL="0" indent="0" algn="ctr">
              <a:buNone/>
            </a:pPr>
            <a:r>
              <a:rPr lang="fr-FR" dirty="0"/>
              <a:t>un moment de culture francophone</a:t>
            </a:r>
          </a:p>
          <a:p>
            <a:pPr marL="0" indent="0" algn="ctr">
              <a:buNone/>
            </a:pPr>
            <a:r>
              <a:rPr lang="fr-FR" dirty="0"/>
              <a:t>Marc et Julie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90633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normAutofit/>
          </a:bodyPr>
          <a:lstStyle/>
          <a:p>
            <a:pPr algn="ctr"/>
            <a:r>
              <a:rPr lang="en-US" sz="3200" b="1" dirty="0"/>
              <a:t>Pourquoi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10284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409" y="365125"/>
            <a:ext cx="10878377" cy="1325563"/>
          </a:xfrm>
        </p:spPr>
        <p:txBody>
          <a:bodyPr>
            <a:normAutofit/>
          </a:bodyPr>
          <a:lstStyle/>
          <a:p>
            <a:pPr algn="ctr"/>
            <a:r>
              <a:rPr lang="en-US" sz="2800" b="1" dirty="0"/>
              <a:t>The European Union Space Center is located at Kourou, in French Guyana</a:t>
            </a:r>
          </a:p>
        </p:txBody>
      </p:sp>
      <p:pic>
        <p:nvPicPr>
          <p:cNvPr id="9" name="Content Placeholder 8">
            <a:extLst>
              <a:ext uri="{FF2B5EF4-FFF2-40B4-BE49-F238E27FC236}">
                <a16:creationId xmlns:a16="http://schemas.microsoft.com/office/drawing/2014/main" id="{1B801C82-11CC-4EA3-9F58-436BB77A675D}"/>
              </a:ext>
            </a:extLst>
          </p:cNvPr>
          <p:cNvPicPr>
            <a:picLocks noGrp="1" noChangeAspect="1"/>
          </p:cNvPicPr>
          <p:nvPr>
            <p:ph sz="half" idx="1"/>
          </p:nvPr>
        </p:nvPicPr>
        <p:blipFill>
          <a:blip r:embed="rId2"/>
          <a:stretch>
            <a:fillRect/>
          </a:stretch>
        </p:blipFill>
        <p:spPr>
          <a:xfrm>
            <a:off x="1359192" y="2623930"/>
            <a:ext cx="4226846" cy="2812774"/>
          </a:xfrm>
          <a:prstGeom prst="rect">
            <a:avLst/>
          </a:prstGeom>
        </p:spPr>
      </p:pic>
      <p:pic>
        <p:nvPicPr>
          <p:cNvPr id="10" name="Content Placeholder 9">
            <a:extLst>
              <a:ext uri="{FF2B5EF4-FFF2-40B4-BE49-F238E27FC236}">
                <a16:creationId xmlns:a16="http://schemas.microsoft.com/office/drawing/2014/main" id="{9F3E078F-8D52-4327-95EE-8AE535DC5EE2}"/>
              </a:ext>
            </a:extLst>
          </p:cNvPr>
          <p:cNvPicPr>
            <a:picLocks noGrp="1" noChangeAspect="1"/>
          </p:cNvPicPr>
          <p:nvPr>
            <p:ph sz="half" idx="2"/>
          </p:nvPr>
        </p:nvPicPr>
        <p:blipFill>
          <a:blip r:embed="rId3"/>
          <a:stretch>
            <a:fillRect/>
          </a:stretch>
        </p:blipFill>
        <p:spPr>
          <a:xfrm>
            <a:off x="6526071" y="2325756"/>
            <a:ext cx="5168373" cy="3871291"/>
          </a:xfrm>
          <a:prstGeom prst="rect">
            <a:avLst/>
          </a:prstGeom>
        </p:spPr>
      </p:pic>
    </p:spTree>
    <p:extLst>
      <p:ext uri="{BB962C8B-B14F-4D97-AF65-F5344CB8AC3E}">
        <p14:creationId xmlns:p14="http://schemas.microsoft.com/office/powerpoint/2010/main" val="312990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BCB0C-5AB4-41EA-AA59-2AAAB9A0D86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010ECC7-2F69-42DC-A5F9-6291A2B7DCDB}"/>
              </a:ext>
            </a:extLst>
          </p:cNvPr>
          <p:cNvSpPr>
            <a:spLocks noGrp="1"/>
          </p:cNvSpPr>
          <p:nvPr>
            <p:ph idx="1"/>
          </p:nvPr>
        </p:nvSpPr>
        <p:spPr>
          <a:xfrm>
            <a:off x="838200" y="613006"/>
            <a:ext cx="10515600" cy="5563957"/>
          </a:xfrm>
        </p:spPr>
        <p:txBody>
          <a:bodyPr/>
          <a:lstStyle/>
          <a:p>
            <a:pPr marL="0" indent="0" algn="ctr">
              <a:buNone/>
            </a:pPr>
            <a:endParaRPr lang="en-US" dirty="0"/>
          </a:p>
          <a:p>
            <a:pPr marL="0" indent="0" algn="ctr">
              <a:buNone/>
            </a:pPr>
            <a:r>
              <a:rPr lang="en-US" dirty="0"/>
              <a:t>Final Exam: Cumulative for Semester 2: Tuesday, May 21, 12:10 – 1:50</a:t>
            </a:r>
          </a:p>
          <a:p>
            <a:pPr marL="0" indent="0" algn="ctr">
              <a:buNone/>
            </a:pPr>
            <a:r>
              <a:rPr lang="en-US" dirty="0"/>
              <a:t>If you wish to go to another classroom after you finish the final exam, you must have a pass from another teacher before the test begins:    i.e. you may not leave 205A to go to ask another teacher for a pass.</a:t>
            </a:r>
          </a:p>
          <a:p>
            <a:pPr marL="0" indent="0" algn="ctr">
              <a:buNone/>
            </a:pPr>
            <a:r>
              <a:rPr lang="en-US" dirty="0"/>
              <a:t>You are encouraged to bring material for study for another class or casual reading in the event that you complete the exam before the end of the period. Quiet will be enforced even after all exam papers have been handed-in.   </a:t>
            </a:r>
          </a:p>
          <a:p>
            <a:pPr marL="0" indent="0" algn="ctr">
              <a:buNone/>
            </a:pPr>
            <a:r>
              <a:rPr lang="en-US" dirty="0"/>
              <a:t>You are welcome to attend quiet study hall Tuesday and Wednesday 2:00 – 2:45 in Room 205A. </a:t>
            </a:r>
          </a:p>
          <a:p>
            <a:pPr marL="0" indent="0" algn="ctr">
              <a:buNone/>
            </a:pPr>
            <a:endParaRPr lang="en-US" dirty="0"/>
          </a:p>
        </p:txBody>
      </p:sp>
    </p:spTree>
    <p:extLst>
      <p:ext uri="{BB962C8B-B14F-4D97-AF65-F5344CB8AC3E}">
        <p14:creationId xmlns:p14="http://schemas.microsoft.com/office/powerpoint/2010/main" val="208253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498B7-9458-422B-9D47-011600224A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02CC13-28C2-4F87-8C14-74B5C721630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Qui </a:t>
            </a:r>
            <a:r>
              <a:rPr lang="en-US" dirty="0" err="1"/>
              <a:t>est</a:t>
            </a:r>
            <a:r>
              <a:rPr lang="en-US" dirty="0"/>
              <a:t> Marc?</a:t>
            </a:r>
          </a:p>
          <a:p>
            <a:pPr marL="0" indent="0">
              <a:buNone/>
            </a:pPr>
            <a:r>
              <a:rPr lang="en-US" dirty="0"/>
              <a:t>Qui </a:t>
            </a:r>
            <a:r>
              <a:rPr lang="en-US" dirty="0" err="1"/>
              <a:t>est</a:t>
            </a:r>
            <a:r>
              <a:rPr lang="en-US" dirty="0"/>
              <a:t> Julie?</a:t>
            </a:r>
          </a:p>
          <a:p>
            <a:pPr marL="0" indent="0">
              <a:buNone/>
            </a:pPr>
            <a:r>
              <a:rPr lang="en-US" dirty="0" err="1"/>
              <a:t>Quel</a:t>
            </a:r>
            <a:r>
              <a:rPr lang="en-US" dirty="0"/>
              <a:t> </a:t>
            </a:r>
            <a:r>
              <a:rPr lang="en-US" dirty="0" err="1"/>
              <a:t>est</a:t>
            </a:r>
            <a:r>
              <a:rPr lang="en-US" dirty="0"/>
              <a:t> le nom de Marc?</a:t>
            </a:r>
          </a:p>
          <a:p>
            <a:pPr marL="0" indent="0">
              <a:buNone/>
            </a:pPr>
            <a:r>
              <a:rPr lang="en-US" dirty="0" err="1"/>
              <a:t>Quel</a:t>
            </a:r>
            <a:r>
              <a:rPr lang="en-US" dirty="0"/>
              <a:t> es le nom de Julie?</a:t>
            </a:r>
          </a:p>
          <a:p>
            <a:pPr marL="0" indent="0">
              <a:buNone/>
            </a:pPr>
            <a:r>
              <a:rPr lang="en-US" dirty="0"/>
              <a:t>Comment </a:t>
            </a:r>
            <a:r>
              <a:rPr lang="en-US" dirty="0" err="1"/>
              <a:t>s’appelle</a:t>
            </a:r>
            <a:r>
              <a:rPr lang="en-US" dirty="0"/>
              <a:t> le </a:t>
            </a:r>
            <a:r>
              <a:rPr lang="en-US" dirty="0" err="1"/>
              <a:t>chien</a:t>
            </a:r>
            <a:r>
              <a:rPr lang="en-US" dirty="0"/>
              <a:t> de Julie?</a:t>
            </a:r>
          </a:p>
        </p:txBody>
      </p:sp>
    </p:spTree>
    <p:extLst>
      <p:ext uri="{BB962C8B-B14F-4D97-AF65-F5344CB8AC3E}">
        <p14:creationId xmlns:p14="http://schemas.microsoft.com/office/powerpoint/2010/main" val="53547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6070"/>
          </a:xfrm>
        </p:spPr>
        <p:txBody>
          <a:bodyPr>
            <a:normAutofit fontScale="90000"/>
          </a:bodyPr>
          <a:lstStyle/>
          <a:p>
            <a:pPr algn="ctr"/>
            <a:endParaRPr lang="en-US" sz="2800" b="1" dirty="0"/>
          </a:p>
        </p:txBody>
      </p:sp>
      <p:sp>
        <p:nvSpPr>
          <p:cNvPr id="3" name="Content Placeholder 2"/>
          <p:cNvSpPr>
            <a:spLocks noGrp="1"/>
          </p:cNvSpPr>
          <p:nvPr>
            <p:ph idx="1"/>
          </p:nvPr>
        </p:nvSpPr>
        <p:spPr>
          <a:xfrm>
            <a:off x="838200" y="914400"/>
            <a:ext cx="10515600" cy="5262563"/>
          </a:xfrm>
        </p:spPr>
        <p:txBody>
          <a:bodyPr>
            <a:normAutofit/>
          </a:bodyPr>
          <a:lstStyle/>
          <a:p>
            <a:pPr marL="0" indent="0">
              <a:buNone/>
            </a:pPr>
            <a:r>
              <a:rPr lang="en-US" dirty="0"/>
              <a:t>I know where Justin sings.</a:t>
            </a:r>
          </a:p>
          <a:p>
            <a:pPr marL="0" indent="0">
              <a:buNone/>
            </a:pPr>
            <a:endParaRPr lang="en-US" dirty="0"/>
          </a:p>
          <a:p>
            <a:pPr marL="0" indent="0">
              <a:buNone/>
            </a:pPr>
            <a:r>
              <a:rPr lang="en-US" dirty="0"/>
              <a:t>You (familiar) know Tom.</a:t>
            </a:r>
          </a:p>
          <a:p>
            <a:pPr marL="0" indent="0">
              <a:buNone/>
            </a:pPr>
            <a:endParaRPr lang="en-US" dirty="0"/>
          </a:p>
          <a:p>
            <a:pPr marL="0" indent="0">
              <a:buNone/>
            </a:pPr>
            <a:r>
              <a:rPr lang="en-US" dirty="0"/>
              <a:t>They know the words (paroles) to La Belle et La Bête.</a:t>
            </a:r>
          </a:p>
          <a:p>
            <a:pPr marL="0" indent="0">
              <a:buNone/>
            </a:pPr>
            <a:endParaRPr lang="en-US" dirty="0"/>
          </a:p>
          <a:p>
            <a:pPr marL="0" indent="0">
              <a:buNone/>
            </a:pPr>
            <a:r>
              <a:rPr lang="en-US" dirty="0"/>
              <a:t>We know Loveland, and we love it.</a:t>
            </a:r>
          </a:p>
          <a:p>
            <a:pPr marL="0" indent="0">
              <a:buNone/>
            </a:pPr>
            <a:endParaRPr lang="en-US" dirty="0"/>
          </a:p>
          <a:p>
            <a:pPr marL="0" indent="0">
              <a:buNone/>
            </a:pPr>
            <a:r>
              <a:rPr lang="en-US" dirty="0"/>
              <a:t>You and Becky know how to make cookies.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133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42904</TotalTime>
  <Words>526</Words>
  <Application>Microsoft Office PowerPoint</Application>
  <PresentationFormat>Widescreen</PresentationFormat>
  <Paragraphs>124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Bonjour!</vt:lpstr>
      <vt:lpstr> Travail de cloche </vt:lpstr>
      <vt:lpstr>Bonjour!</vt:lpstr>
      <vt:lpstr>Pourquoi tombons-nous?</vt:lpstr>
      <vt:lpstr>PowerPoint Presentation</vt:lpstr>
      <vt:lpstr>The European Union Space Center is located at Kourou, in French Guyana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557</cp:revision>
  <cp:lastPrinted>2024-05-06T13:58:11Z</cp:lastPrinted>
  <dcterms:created xsi:type="dcterms:W3CDTF">2016-10-03T16:25:09Z</dcterms:created>
  <dcterms:modified xsi:type="dcterms:W3CDTF">2024-05-06T16:11:30Z</dcterms:modified>
</cp:coreProperties>
</file>