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86" r:id="rId2"/>
    <p:sldId id="383" r:id="rId3"/>
    <p:sldId id="499" r:id="rId4"/>
    <p:sldId id="498" r:id="rId5"/>
    <p:sldId id="413" r:id="rId6"/>
    <p:sldId id="422" r:id="rId7"/>
    <p:sldId id="419" r:id="rId8"/>
    <p:sldId id="337"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86"/>
            <p14:sldId id="383"/>
            <p14:sldId id="499"/>
            <p14:sldId id="498"/>
            <p14:sldId id="413"/>
            <p14:sldId id="422"/>
            <p14:sldId id="419"/>
            <p14:sldId id="33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5" autoAdjust="0"/>
    <p:restoredTop sz="94660"/>
  </p:normalViewPr>
  <p:slideViewPr>
    <p:cSldViewPr snapToGrid="0">
      <p:cViewPr varScale="1">
        <p:scale>
          <a:sx n="82" d="100"/>
          <a:sy n="82" d="100"/>
        </p:scale>
        <p:origin x="37" y="41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20D4B52-9420-49F1-B7F2-B1E98923A432}" type="datetimeFigureOut">
              <a:rPr lang="en-US" smtClean="0"/>
              <a:t>5/6/2024</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B04EFB22-8470-4BB9-AEF0-7E7CB444C92A}" type="slidenum">
              <a:rPr lang="en-US" smtClean="0"/>
              <a:t>‹#›</a:t>
            </a:fld>
            <a:endParaRPr lang="en-US" dirty="0"/>
          </a:p>
        </p:txBody>
      </p:sp>
    </p:spTree>
    <p:extLst>
      <p:ext uri="{BB962C8B-B14F-4D97-AF65-F5344CB8AC3E}">
        <p14:creationId xmlns:p14="http://schemas.microsoft.com/office/powerpoint/2010/main" val="60331227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5-06T18:30:14.900"/>
    </inkml:context>
    <inkml:brush xml:id="br0">
      <inkml:brushProperty name="width" value="0.05292" units="cm"/>
      <inkml:brushProperty name="height" value="0.05292" units="cm"/>
      <inkml:brushProperty name="color" value="#FF0000"/>
    </inkml:brush>
  </inkml:definitions>
  <inkml:trace contextRef="#ctx0" brushRef="#br0">2872 5979 588 0,'0'0'12'0,"0"0"4"16,0 0-16-16,0 0 0 0,0 0 0 0,0 0 0 0,0 0 82 0,3-4 14 0,1-2 2 15,-4 6 1-15,0 0-1 0,0 0 0 0,0 0 0 0,0 0 0 16,0 0-27-16,0 0-6 0,0 0-1 0,0 0 0 16,7 3-51-16,0 4-13 0,-4 2 0 0,4 3 0 15,-3-5 31-15,-1-1 3 0,1 0 1 0,-4 1 0 16,0 2-16-16,0 0-3 0,-4 4-1 0,4-4 0 16,-3-2-3-16,-1 2-1 0,4-9 0 0,0 0 0 15,-3 6 15-15,-4-3 3 0,7-3 1 0,-7 4 0 16,0 5-1-16,0-3 0 0,0 0 0 0,3 4 0 15,4-10-6-15,0 0-2 0,0 0 0 0,0 0 0 16,-7 0-21-16,0 3-16 0,-4 10 2 0,4 2 1 16,0 1 13-16,0 0 0 0,0 9 0 0,4-3 0 15,-1-7 0-15,1-2 0 0,-1 3 0 0,0-7 0 16,1 4 16-16,-1-1 5 0,-3 4 2 0,4-4 0 16,-1-2-37-16,-3-7-7 0,7-3-2 0,-10 3 0 15,3 3 23-15,3 16 0 0,-3 3 0 0,0-3 0 16,3-3 12-16,1-6 8 0,-1-7 0 0,4-6 1 15,0 0-21-15,0 0 0 0,0 0 0 0,-3 12 0 16,3-12 0-16,0 0 0 0,0 7 0 0,0-7 0 16,0 0 0-16,0 0 0 0,7 6 8 0,-4-3-8 15,4 0 12-15,1 0-1 0,-5-3-1 0,4 0 0 16,0-3 1-16,7 0 0 0,-7-6 0 0,4-1 0 16,-4 1-11-16,0 6 0 0,4 0 9 0,-1 3-9 15,1 3 8-15,-1 0-8 0,-3 9 8 0,4-5-8 0,-4-7 0 16,4 0 0-16,-1-7 0 0,-3 4 0 0,0 0 0 0,0-3 0 15,4 6 0-15,-7 6 0 16,3-3 15-16,0-3-2 0,0 3 0 0,0-3 0 0,0 0-13 0,0 7 0 16,-4-7 0-16,4 0 0 0,-7 0 0 0,7 0-12 15,-7 0 3-15,0 0 0 0,0 0 9 0,0 0 0 0,0 0 0 0,0 0-8 16,0 0 8-16,4 3 0 16,3 0 0-16,0 0 0 0,-7-3 0 0,4 6 0 0,3 1 0 15,-4-1 0-15,-3 3 0 0,4 1 0 0,-4-1 0 0,0 4 0 16,0-1 0-16,0 4 0 0,0-4 0 0,-4 10 0 15,4-6 0-15,-3 3 8 0,-8-3-8 0,8 2 0 16,-4-2 0-16,-1 3 8 0,1-3-8 0,0-4 0 16,-3 7 8-16,-1-3-8 0,1 2 8 0,-1-2-8 15,4 3 0-15,-4-3 0 0,1-4 0 0,-1 4 8 16,-3-1-8-16,7-2 0 0,-3 0 0 0,-1-4 0 16,4-3 0-16,-4 7 0 0,4-7 0 0,0 0 0 15,0-3 17-15,0 1 3 0,4-4 0 0,-8 3 0 16,4 0-20-16,-4 0 10 0,4 0-10 0,-7 0 8 15,4-6-8-15,-1-3 0 0,0-4 9 0,-3 1-9 16,4 0-17-16,-1-1-8 0,1 4-2 0,-1 0 0 16,0-1 14-16,4 1 2 0,0-3 1 0,0 9 0 15,7 0-86-15,0 0-18 0,0-7-3 0,11 1-1 16,-4 6-59-16,0-3-12 0</inkml:trace>
  <inkml:trace contextRef="#ctx0" brushRef="#br0" timeOffset="468.547">3327 6590 1037 0,'0'0'44'16,"0"0"-36"-1,0 0 71-15,-7 6 13 0,7-6 4 0,-7 3 0 16,0 7-27-16,-1-1-5 0,8-3 0 0,-7 7-1 16,4-4-15-16,-1 10-2 0,1-3-1 0,-1-4 0 15,4 7-16-15,-3 0-3 0,-1 3-1 0,4 0 0 16,-3 3-6-16,3 0-2 0,-4 7 0 0,4-1 0 16,0-6-4-16,-7-6-1 0,7-10 0 0,-3 4 0 15,3-4-12-15,0 1 9 0,-4-7-9 0,4 6 8 0,0-6-8 16,0 7 0-16,4-7 0 0,-4 9 0 0,0-2 0 15,0-1 0-15,0 1 0 0,3-4 0 16,-3 3-34-16,0-9-2 0,0 0-1 0,0 0 0 16,0 0-51-16,0 0-9 0,0 0-3 0,0 0-593 0</inkml:trace>
  <inkml:trace contextRef="#ctx0" brushRef="#br0" timeOffset="1673.111">3376 6073 1036 0,'0'0'46'0,"0"0"10"0,0 0-45 0,0 0-11 15,0 0 0-15,0 0 0 0,0 0 52 0,0 0 9 0,0 0 2 0,0 0 0 16,0 0-50-16,0 0-13 0,0 0 0 0,0 0 0 16,0 0 0-16,0 0 0 0,0 0 0 15,0 6 0 1,4 3-46-16,3-6-14 0,-4 1-4 0</inkml:trace>
  <inkml:trace contextRef="#ctx0" brushRef="#br0" timeOffset="2418.13">4406 5834 1060 0,'0'0'22'0,"0"0"5"0,0 0-27 0,0 0 0 0,0 0 0 0,0 0 0 16,0 0 69-16,-10 0 9 0,10 0 2 0,0 0 0 16,0 0-30-16,0 0-6 0,0 0 0 0,-14 10-1 15,14-10-11-15,-8 3-3 0,8-3 0 0,0 0 0 16,-7 6-29-16,7-6-18 0,-3 6 2 0,-4 4 1 15,7-1 42-15,-4 1 8 0,8 2 1 0,-4 1 1 16,0 2-8-16,0-2-1 0,3 9-1 0,1 0 0 16,-1 0-13-16,1 3-2 0,3 3-1 0,0 3 0 15,4 4-11-15,-4-1-16 0,0 7 4 0,0 0 1 16,-4 0 42-16,4-1 8 0,0 1 1 0,0 6 1 16,-3-9-25-16,3 3-4 0,-7-1-2 0,0 7 0 0,-7-3 1 0,3 0 0 15,1-6 0-15,-1 0 0 0,-3-1-11 0,4-2 0 16,-1 5 0-16,4-2 0 0,-7-3 0 0,4-14 0 15,-1-14 8-15,1 8-8 0,-1 4 0 0,1-6 0 16,3 2 0-16,-4-5 0 16,4-10 0-16,0 6 0 0,0-6 0 0,0 0 0 0,0 0 0 0,0 0 0 15,0 10 0-15,0-10 0 16,0 0-56-16,0 0-4 0,0 0-1 0,0 0 0 16,0 0-3-16,0 0 0 0,0 0 0 0,0 0 0 15,4 0 0-15,-1 0 0 0,1 0 0 0,-4 0-537 0</inkml:trace>
  <inkml:trace contextRef="#ctx0" brushRef="#br0" timeOffset="2825.494">4237 6449 1080 0,'0'0'24'0,"-7"0"4"0,0 3 2 16,7-3 0-16,0 0-30 0,-7 0 0 0,7 0 0 0,0 0 0 0,0 0 72 0,0 0 9 15,0 0 2-15,0 0 0 0,0 0-3 0,0 0-1 16,0 0 0-16,0 0 0 0,0 0-22 0,0 0-4 16,0 0-1-16,0 0 0 0,3-6-17 0,4 3-4 15,0-4-1-15,0 7 0 0,0-3-1 0,0 0 0 16,4-3 0-16,-4 3 0 15,4 0-17-15,-1-4-4 0,-3 7-8 0,7-3 12 16,1 3-12-16,2-3 8 0,-3 3-8 0,4 3 0 16,3 0-25-16,-3-3-11 0,-4 0-3 0,7 0 0 0,-3 10 39 0,3-10 0 15,-4 3 0-15,5-3 0 0,-5 6 0 0,4-6 0 0,1 3 0 16,-5 0 0 0,1-3 20-16,0 0 11 0,-4 0 2 0,-4 0 1 15,1 0-54-15,-1 7-12 0,5-7-1 0,-5 0-1 16,-10 0-24-16,11-7-5 0,-1 7-1 0,-10 0 0 15,11 0-9-15,-11 0-3 0,10 10 0 0,5-7 0 16,-8 3-116-16,3-3-23 0,-6 4-5 0,-4-7 0 0</inkml:trace>
  <inkml:trace contextRef="#ctx0" brushRef="#br0" timeOffset="3268.955">4808 6712 694 0,'0'0'15'16,"-3"-6"3"-16,3-7 1 0,0 4 1 0,0-3-20 0,0 5 0 0,0 1 0 0,0 0 0 0,0 6 64 0,0 0 8 16,0 0 1-16,0 0 1 0,0 0 9 0,0 0 1 15,0 0 1-15,0 0 0 0,0 0-17 16,0 0-3-16,0 0-1 0,-4 6 0 16,4 7-20-16,-3 5-4 0,-1-8 0 0,4 2-1 0,-3 4-11 0,3-3-3 15,0-1 0-15,0 1 0 0,0 2 31 0,-4 1 7 16,4 0 1-16,-3-4 0 0,3 4-52 0,0 3-12 15,0-1 0-15,0-2 0 16,0 6 0-16,3-3 0 0,1 0 0 0,-1 0 0 16,1-4 0-16,-1-2 0 0,4 6 0 0,0-4 0 0,0-5 34 0,4 2 4 15,-4-2 1-15,4-7 0 16,-4 3-11-16,0-3-3 0,3 0 0 0,-3-3 0 0,8 0-25 0,-8 0 0 0,3-3 0 16,-6-3-11-16,6 0 11 0,-3-4 0 15,4-2 10-15,-4 2-10 16,-3-5 33-16,3 2 1 0,-4-6 0 0,1 4 0 0,-1-4-20 0,-3 3-4 0,0 4-1 15,0-7 0-15,0 3-9 0,4-3 8 0,-4 7-8 0,0-4 8 16,0-3-8-16,0 7 0 0,-4-1 9 0,4 1-9 16,-3 2 0-16,-1 4 0 15,4 0 0-15,0 6 0 0,0-7 0 0,4 1 0 0,-4 6 0 0,0 0 0 16,-4-3 0-16,4 0 0 0,0 3-12 0,0 0 4 16,0-6-131-16,0 6-25 15,0 0-6-15</inkml:trace>
  <inkml:trace contextRef="#ctx0" brushRef="#br0" timeOffset="4430.099">5595 5834 364 0,'-7'13'16'15,"0"-4"-16"1,0-6 105-16,7-3 19 0,0 0 3 0,-4 10 1 16,4-10-28-16,0 0-6 0,0 0-1 0,0 0 0 15,-7 3 5-15,7-3 1 0,0 0 0 0,0 0 0 16,0 0-35-16,0 0-8 0,0 0 0 0,0 0-1 0,0 0-37 0,0 0-7 16,0 9-2-16,0-2 0 0,0 5-9 0,4 1 0 15,3-1 0-15,0 4 0 0,0 6 36 0,0 3 6 0,4 0 1 16,-4 3 0-16,0 0-19 0,0 4-4 0,0-4-1 0,3 10 0 15,-6-4-19-15,0 1 0 0,3 5 8 16,-4-2-8-16,1 0 0 0,-1-1 0 0,1-2 0 0,-1 6 0 16,1-4 0-1,-4 7 0-15,0 0 0 0,0 0 0 0,0-6 0 0,3-4 0 0,-3 1 0 0,4-10 0 16,-4-3 55-16,0 3 7 0,0-3 2 0,0 0 0 16,0-7-52-16,0 1-12 0,3-4 0 15,-3 1 0-15,0-4 0 0,0 1-12 0,0-10 3 0,0 6 0 16,0-6 9-16,0 9 12 0,0-2-2 0,0-7-1 15,4 9-9-15,-4-3 0 0,3 1 0 0,-3-7 0 16,0 0 0-16,0 0 0 0,0 0 0 0,0 0 0 16,0 0 0-16,0 0 0 0,0 0 0 0,0 0 0 0,0 0 0 15,0 0 0-15,0 0 0 0,0 0 0 0,4-3 0 0,-4-4 0 16,0-5 0-16,0 5 0 0,3-2 35 0,1-3 5 16,-1-7 0-16,-3 6 1 0,4-6-14 0,-4-3-3 15,0 0-1-15,4 1 0 0,-4-1-23 0,3 0 0 16,1-3 0-16,-4-4 0 0,3 4-12 0,1-3-6 15,-1 9-2-15,4-3 0 0,-3 3 32 0,3 4 7 16,-4 2 1-16,4 1 0 0,0-1-35 0,0 4-6 16,-3 2-2-16,3 1 0 0,-3 0 23 0,6 0-11 15,1 6 11-15,-1 0-8 16,1 6-24-16,3-6-4 0,-3 9 0 0,-1-6-1 0,1-3 37 0,6 0 0 16,-6 7 0-16,-4-1 0 0,4 3 16 0,-1 4 12 15,1-1 1-15,-1 7 1 16,-3-6-48-16,4 2-10 0,-4 7-1 0,0 4-1 0,0-8 48 0,0-2 10 15,0 6 1-15,4-3 1 0,-8-4-22 0,4 4-8 16,-3 0 0-16,-4 3 0 0,4 0 0 0,-1 0 0 0,1-3 0 0,-4 0 0 31,3-4-20-31,1-2-9 0,-4-4-3 0,3 4 0 0,-3-7 32 0,0-6 0 0,0 0 0 0,0 0 0 16,0 0 0-16,0 0 0 0,0 0 0 0,0 0 0 16,0 0-24-16,0 0-1 15,4 3-1-15,-4-3 0 0,0 0-33 0,0 0-6 0,0 0-2 16,3 0 0-16,4-9-127 0,-3 9-26 0,6-7-4 15</inkml:trace>
  <inkml:trace contextRef="#ctx0" brushRef="#br0" timeOffset="5024.055">6417 6753 1497 0,'0'0'32'0,"0"0"8"0,0 0 0 0,0 0 4 0,0 0-36 0,-3 0-8 16,-1-3 0-16,-3 0 0 0,7 3 88 0,-4-6 15 16,4 6 3-16,-10 0 1 0,6-4-31 0,4 4-7 0,-7 0-1 15,7 0 0-15,-7-3-40 0,7 3-9 0,-7-3-2 0,0 3 0 16,0 0-17-16,0 0 0 0,0-3 0 0,0 3 0 15,7 0 0-15,-11 0 0 0,1 0 0 0,3 0 0 16,0 3 0-16,-1 0 0 0,8 0 0 0,-7 7 0 16,0-4 0-16,0 7 0 0,0 5 0 0,4-2 0 15,3-3 0-15,-4-1 0 0,1 7 0 0,-1-3 0 16,1-1 11-16,3 1-2 0,0-3 0 0,0 2 0 16,-4-5-9-16,4 2-12 0,0 1 2 0,0-7 1 15,0 0 9-15,0-6 0 0,0 0 0 0,4 7 0 16,3-1 0-16,-4 0 0 0,4-3 0 0,0 4 0 15,4-4 0-15,-4 0 0 0,-4-3 0 0,5 6 0 16,-1-6 0-16,3-6 0 0,-3 6 0 0,4-3 0 16,-1-7 0-16,-3 4 0 0,1-3 0 0,-1-4 0 15,0 4 0-15,-4-4 0 0,1 4 0 0,3-4 0 0,-4 4 0 16,4-4 0-16,0-6 0 0,-3 4 0 0,-1 8 0 0,-3 7 0 16,0 0 0-16,0-6 0 0,4 3-8 0,-4-6 8 15,0-1-8-15,4 7 8 0,-4 3-12 0,3 9 2 16,1 1 1-16,-1-4 0 0,4 7 9 0,-3-1 0 15,-1-2-9-15,1 2 9 16,-1 7 0-16,1-3 0 0,-1-4 0 0,1 10 0 16,-1-3 0-16,-3-3 0 0,0-1 0 0,4 1 0 15,-1-3 0-15,1-1 0 0,-1-6 0 0,-3-6 0 16,8 10-11-16,-8-10 3 0,10 6 0 0,-10-6 0 16,11-6-162-16,3 3-32 0</inkml:trace>
  <inkml:trace contextRef="#ctx0" brushRef="#br0" timeOffset="5881.408">6664 5859 995 0,'-4'7'20'0,"-3"-1"6"0,-3 0-26 0,3 4 0 0,3-4 0 0,1 3 0 16,-4-6 91-16,3 7 13 0,1-4 2 0,-1 3 1 15,1 1-29-15,-1-1-6 0,0 4 0 0,1-1-1 16,3 1-2-16,-4-1 0 0,1 7 0 0,3-3 0 15,-4-3-20-15,1 5-4 0,3-2-1 0,-4 3 0 16,4 0-11-16,0 3-2 0,0 6-1 0,0 3 0 16,0 1-8-16,0-1-2 0,4 0 0 0,-1 4 0 0,-3-1-7 0,4 7-1 15,-1 0-1-15,1 3 0 0,-1-4-11 0,1 1 0 16,3 0 9-16,0 3-9 0,-3-7 0 0,3-2 9 16,-4-4-9-16,4-2 0 0,-3-4 0 0,3-3-12 15,0 3 0-15,-4-7 0 0,-3-2 12 16,4-6 0-16,-4-1 0 0,4 0 0 0,-1-2 19 0,-3 2 6 15,4-6 2-15,-4-3 0 0,0 0-18 0,0 0-9 0,3 10 10 0,-3-10-10 16,0 0 12 0,0 0-3-16,0 0-1 0,0 0 0 0,0 0 13 0,0 0 3 15,0 0 0-15,0 0 0 16,0 0-24-16,0 0 0 0,0 0 0 0,-3-10 0 0,-1 7 0 0,4-3 9 16,-3-4-9-16,-1 1 10 0,4 0-2 0,-4-1 0 15,4 4 0-15,-3 0 0 0,-1-4 1 0,4-2 0 0,-3 5 0 0,3-2 0 16,0 0-9-16,0-4 12 0,0 1-12 0,3-1 12 15,-3 0-12-15,0 1 0 0,0-1 9 0,4 1-9 16,-1 2 0-16,-3-2 0 0,4-1 0 0,0 1 0 16,-4 5 0-16,3-2 0 0,4-3 0 0,-3 8 0 15,-1-5 0-15,4 9 0 0,-3-6 0 0,3-1 0 16,0 1 24-16,0 3 11 0,0 0 1 0,4 3 1 16,-4 0-62-16,3 3-13 0,-3-3-2 0,7 6-1 0,-3-3 14 15,0 10 3-15,3-4 1 0,0-5 0 0,0 8 31 0,-7-3 5 16,0 1 2-16,0 2 0 0,4-2-24 0,-4-1-5 15,0 4-1-15,0-7 0 0,3 7 15 16,1-1 0-16,-8-2 0 0,1 2 0 0,3 1 0 0,-3-1 15 16,3-2-3-16,-4 2-1 0,-3 1-11 0,0-1 0 15,4 1 0-15,-8-4 0 0,1 4-8 16,-1 2-1-16,-3-5 0 0,4-1 0 16,-5 4 9-16,5-4 0 0,-1 1 0 0,1-1-8 15,-8-3 8-15,8 4 0 0,3-10 0 0,-7 3 0 16,7-3 0-16,0 0 0 0,-7 6 0 0,7-6 8 15,-11 3-8-15,0-3 0 0,1 0 0 0,3-3 0 0,-7 3 0 16,3-6 0-16,1 3 0 0,-5-7 0 0,5 7-14 0,-8-6-4 0,8 2-1 0,-4-2 0 31,3 0-21-31,4-1-4 0,-4 7 0 0,4-6-1 16,4-1-34-16,-1 4-6 0,4 6-2 0,0 0 0 16,0 0-117-16,0 0-23 0</inkml:trace>
  <inkml:trace contextRef="#ctx0" brushRef="#br0" timeOffset="11951.214">7218 6668 519 0,'-11'-22'10'0,"11"22"5"0,0 0-15 0,0 0 0 15,0 0 0-15,-7 10 0 0,4 2 67 0,-1-2 10 16,4-10 3-16,0 0 0 0,-3 6-9 0,-1 0-2 16,1 4 0-16,-1-4 0 0,1 0-13 0,3 1-2 15,0 2-1-15,-4 0 0 0,4 1-7 0,0 2-2 16,0-5 0-16,0 8 0 0,0-2-24 0,0-1-6 16,0-5-1-16,0 5 0 0,0-2-4 0,0-1-1 15,0-6 0-15,0-3 0 0,0 0-8 0,0 0 0 16,0 0 0-16,0 0 8 0,0 0-8 0,0-3 0 15,0-6 0-15,0-1-431 16,4-2-88-16</inkml:trace>
  <inkml:trace contextRef="#ctx0" brushRef="#br0" timeOffset="12228.494">7165 6095 1036 0,'0'0'23'0,"0"0"5"15,0 0 0-15,0 0 1 0,0 0-29 0,0 0 0 0,0 0 0 0,0 0 0 16,0 0 57-16,-7 0 6 0,7 0 1 0,0-4 0 16,-4-5-92-16,4 6-17 0,0-3-4 0</inkml:trace>
  <inkml:trace contextRef="#ctx0" brushRef="#br0" timeOffset="12750.311">7592 5960 1004 0,'0'0'22'0,"0"0"5"0,0 0 1 0,-7-7 0 0,7 7-28 0,0 0 0 0,0 0 0 0,-7 7 0 16,3-4 64-16,4-3 7 0,-7 0 1 0,0 3 1 16,7-3-14-16,-3 3-3 0,3-3-1 0,-8 6 0 15,5 1-37-15,-1-1-7 0,1 3-2 0,-1 4 0 16,1-1 44-16,3 1 9 0,-4 6 2 0,4 0 0 15,-7 3-52-15,7 3-12 0,0-3 0 0,0 6 0 16,0-3 0-16,0 0 0 0,7 0 0 0,-7 0 0 16,0 0 54-16,4 3 8 0,-4 1 2 0,3-4 0 15,-3 3-52-15,7-3-12 0,-3 0 0 0,-1 3 0 16,1 1 0-16,-4 5 0 0,4-3 0 0,-4 4 0 16,3-1 0-16,1 10 0 0,-4-6 0 0,0 0 0 15,0-4 0-15,3 1 0 0,-3-1 0 0,-3-3 0 16,3-5 0-16,0-5 0 0,-4-2 0 0,1 3 0 15,3-3 0-15,0 0 0 0,-4-3 0 0,4-1 0 16,0-5 0-16,0-10 0 0,0 0 0 0,0 0 0 16,0 0 0-16,0 0 0 0,0 0 0 0,-4-7 0 15,4 1-56-15,0 0-13 0,0-7-3 0,0 4-1 16,0-1-37-16,0 1-7 0,4 0-2 0</inkml:trace>
  <inkml:trace contextRef="#ctx0" brushRef="#br0" timeOffset="13114.83">7461 6609 1026 0,'-7'3'28'0,"4"3"8"0,-1-3-28 0,4-3-8 0,-7 3 0 0,7-3 0 16,-3 7 86-16,3-7 16 0,0 0 3 0,0 0 1 16,-7 0-30-16,3 0-7 0,4 0-1 0,-7 0 0 15,7 0-15-15,-4 6-3 0,4 3-1 0,0-9 0 16,0 0-13-16,0 0-4 0,0 0 0 0,0-6 0 16,0 6-23-16,0 0-9 0,0 0 0 0,4-6 9 15,3 6-9-15,0 0 0 0,0 0 0 0,4 3 0 16,-1 0 0-16,1-3 0 0,-4 3 0 0,3-3 8 15,1 0-8-15,-4 0 0 0,4-3 0 0,3 3 0 16,-7-3 0-16,7 3 0 0,0 0 0 0,-3 0 0 16,6-3 0-16,-6-7 0 0,7 7-14 0,-8-6 5 15,8 9-134-15,-8-6-26 0,4-1-6 0</inkml:trace>
  <inkml:trace contextRef="#ctx0" brushRef="#br0" timeOffset="13710.863">7828 6621 767 0,'0'25'32'0,"-3"1"-32"0,3-5 0 0,0-8 0 0,0-4 90 15,3 4 11-15,1 0 3 0,-4 8 0 16,3-8-12-16,1-7-3 0,3 1 0 0,-4-7 0 16,4 6-23-16,0-3-5 0,4-3-1 0,-4 0 0 15,4 3-20-15,3-3-5 0,-7 0-1 0,3 0 0 16,1 0-9-16,-4 6-1 0,0-6-1 0,4 4 0 16,-4-4-10-16,3 0-1 0,-3-4-1 0,4 4 0 15,-11 0-11-15,0 0 0 0,0 0 9 0,7-6-9 16,-3 3 8-16,-1-6-8 0,1 2 10 0,-1-2-10 15,-3-4 0-15,0 1-13 0,0-4 1 0,0 4 0 16,0 5-16-16,0 7-4 0,-3 3 0 0,-1 1 0 16,1-8 16-16,-5-5 4 0,1 6 0 0,0-7 0 15,0 7 12-15,0-3 0 0,0 3 0 0,0 0 0 16,-3 3 0-16,-1 0 0 0,0 0 9 0,-3 0-9 0,0 0 20 16,0 0-1-16,0 0-1 0,0 6 0 0,0 3 4 0,0 1 1 15,0-1 0-15,-4-2 0 0,7 5-11 0,-6-6-1 0,6-2-1 0,0 8 0 16,4-6 2-16,-3 1 1 0,3 11 0 0,3-5 0 15,1-4-13-15,-1 4-12 0,1-1 3 16,-1 1 0-16,4 0 9 0,0 5-8 0,0 7 8 16,4-6-8-16,-1-12 16 0,1 5 4 0,3 4 1 0,0-4 0 15,-4-2-21-15,4-1-5 0,0 1-1 16,1-4 0-16,-1 9 14 0,0-2 0 0,0 3 0 16,3-4 0-16,1 1 0 0,-1-4 0 0,1 1 0 15,3-4 0-15,0 3 9 0,-3-6-9 0,3 4 0 0,-3-10 9 16,-1-4-9-16,8-8 0 0,-8-1 0 0,4-3 0 15,4 7-46-15,0-4-8 16,-4 0-2-16,11-6 0 0,-1 7-159 0,-3-4-32 0,25-22-6 16,-14 6-2-16</inkml:trace>
  <inkml:trace contextRef="#ctx0" brushRef="#br0" timeOffset="14265.932">8470 6471 1314 0,'0'0'37'0,"0"0"8"0,0 0-36 0,-7 0-9 0,0 0 0 0,0 0 0 16,7 0 81-16,-11 0 15 16,4 9 2-16,0-6 1 0,4 10-19 0,-4-4-4 0,0 1-1 0,0 2 0 15,0 1-46-15,0-1-9 0,-4 10-1 0,0-6-1 16,1 0 22-16,-1 9 5 0,1 3 1 0,-1 3 0 15,0-9-30-15,1 0-5 0,3-3-2 0,0-6 0 16,3 9-9-16,1-10 0 0,-8 1 0 0,8-4 0 16,-1 4 0-16,1-4 0 0,-1 0 0 0,0-2 0 15,4-7 0-15,0 0 0 0,4 6 0 0,0 0 0 16,-4 0 0-16,0 4 0 0,3-4 0 0,-3-6 0 16,7 0 0-16,-7 0 0 0,4 6 0 0,3 1 0 15,-7-7 9-15,7 6 0 16,3-3 0-16,-3 0 0 0,4-3-9 0,-4-3 0 0,4 0 0 0,-1-3 0 15,-3 6 0-15,4 0 0 0,-4-3 0 16,3 3 0-16,-2 0 0 0,2 3 0 0,1-3 0 0,-4 0 8 16,3 6-8-16,-3-6 0 0,0 3 0 0,-7-3 0 15,8 6 0-15,-1 1 0 0,0 2 0 0,-4 0 0 16,1 4 0-16,-1 0 0 0,1-1 0 0,-1 4 0 16,1-4 0-16,-4 1 0 0,0 3 0 0,0-1 8 15,0 1-8-15,-4 0 10 0,4-1-10 0,-3 1 10 16,3-7-2-16,-4 4 0 0,1-4 0 0,-4 1 0 15,3 2-8-15,-3 1 12 0,0 2-12 0,-4-2 12 16,4-4-12-16,0 4 0 0,-3-7 0 0,3-3 0 16,-4 1-25-16,4-4-1 0,0-4 0 0,0 1 0 15,-4 3-14-15,4 0-2 0,-3 0-1 0,-1 0 0 16,4 0-29-16,0 0-7 0,0 0-1 0,-4 3 0 16,8-3-56-16,-1 7-12 0,1-4-3 0</inkml:trace>
  <inkml:trace contextRef="#ctx0" brushRef="#br0" timeOffset="19483.264">9370 6929 588 0,'-7'6'12'0,"3"0"4"0,4-6-16 0,0 0 0 0,0 0 0 0,-3 6 0 16,3-6 63-16,0 0 9 0,0 0 3 0,0 0 0 0,0 0-7 0,0 0-2 15,0 0 0-15,0 0 0 0,0 0-8 0,0 0-2 16,3 7 0-16,1-1 0 0,-1 0-44 0,1 1-12 16,3 2 0-16,0-3 0 0,3 4 0 0,-2-1 0 15,2 0 0-15,1 1 0 16,-1-1 22-16,1-2 2 0,-1-1 1 0,-2 6 0 0,6-2-25 0,-7-4 8 16,3 0-8-16,1 7 0 0,-4-13 8 0,3 6-8 15,1-6 8-15,-4 0-8 0,0-6 14 0,0 6-2 16,0-6-1-16,0-1 0 0,0 4 14 0,-3-6 3 15,3 6 1-15,-4-7 0 0,1 1-29 0,-4 9 0 16,0 0-11-16,4-3 11 0,-4-7 22 0,0 1 12 16,0-1 2-16,0 4 1 0,0 6-28 0,-4-3-9 15,4 3 0-15,-7-6 0 16,3 0-24-16,-3-1-12 0,-3 14-3 0,3-7 0 0,-4 0 27 0,1 0 12 0,-1 3-12 0,0 0 12 31,1-3-11-31,-1 9 11 0,1-6-8 0,-1 0 8 0,1 1 0 0,-1-1 0 16,0-3 0-16,1 0 0 0,3 0 0 0,0 3 0 15,0-3 0-15,0 6 0 0,7-6 0 0,-8 3-8 0,5 4 8 0,-4-1 0 16,3 3-10-16,1 1 10 0,-4-1-12 16,0-3 12-16,7 7-8 0,-4 3 8 0,4-4 0 0,0 4 0 15,0-1-8-15,0-2 8 0,4 3 0 0,-4-1 0 16,3 1 0-16,1-7 9 0,-1 10 1 0,4-6 0 16,0-1 2-16,0 1 1 0,1-1 0 0,-1 1 0 15,0 0 5-15,0-4 1 0,3-6 0 0,-3 10 0 16,4-13 9-16,-4 9 1 0,4-6 1 0,-1 0 0 15,-3-3-10-15,4 0-1 0,-1-3-1 0,1 0 0 16,3 0-18-16,0-3 8 0,4 2-8 0,-4-5 0 16,4 3-50-1,-4-4-17-15,0-8-3 0,3 5-406 0,1 0-82 0</inkml:trace>
  <inkml:trace contextRef="#ctx0" brushRef="#br0" timeOffset="20052.138">9821 7007 1314 0,'-7'9'37'0,"4"1"8"0,-1-1-36 0,4 1-9 0,-3 5 0 0,-1 1 0 16,1-3 53-16,-1 2 9 0,1-2 2 0,3-1 0 15,0 1-12-15,0-1-1 0,0-2-1 0,0-1 0 16,0-9-24-16,0 3-5 0,0-3-1 0,0 0 0 16,0 0-4-16,0 0-2 0,0 10 0 0,0-10 0 15,0 0 25-15,0 0 5 0,0 0 0 0,0 0 1 16,0-3-14-16,3-7-3 0,1 1-1 0,-1-4 0 15,1 1-27-15,-1-1 0 0,1 1 0 0,-1 2 0 0,1-5 0 0,-1 2 0 16,4 1 0-16,-3-4 0 16,3 10 0-16,0-4 0 0,-3 1-8 0,-1-1 8 15,4 4 0-15,-3 0-11 0,-4 6 11 0,0 0-8 0,3-3 8 0,1-7 0 16,-1 10 0-16,-3 0 0 16,0 0-8-16,0 0 8 0,7 0-8 0,-3-3 8 15,-4 3 0-15,7-3 0 0,-7 3 0 0,7 0-8 0,-7 0 8 0,0 0 0 16,7 0 0-16,-7 0-8 0,0 0 8 0,7 3 0 15,0 0-9-15,-3-3 9 0,3 10-10 0,0-1 10 16,-4 0-13-16,1 4 5 0,-1 0 8 0,1-1 0 16,-1 10-9-16,1-3 9 0,3 6 0 0,-3-3 0 15,-1 3-9-15,-3-3 9 0,0 3 0 0,0-3 0 16,4-3 0-16,-4 3 0 0,3-3 0 0,1-1 0 16,-4-5 0-16,0-10 0 0,3 10 0 0,1-13 0 0,-4 0 0 15,0 0 0 1,3 0-41-16,1 0-15 0,-1 0-2 0,4-4-486 0,-3-5-96 0</inkml:trace>
  <inkml:trace contextRef="#ctx0" brushRef="#br0" timeOffset="21333.833">10901 6364 787 0,'0'0'22'0,"0"0"6"0,0 0-28 0,-7-3 0 0,7 3 0 0,-4-3 0 16,4 3 73-16,-3-6 10 0,-1-4 1 0,1 7 1 15,3 3-40-15,0-9-8 0,0 9-1 0,-4-3-1 16,4 3-11-16,0-10-3 0,0 7 0 0,0 3 0 15,0-6 19-15,0 6 3 0,0-6 1 0,0 6 0 16,0 0-20-16,0 0-4 0,0 0-1 0,0 0 0 16,0 0-19-16,0 0 10 0,0 0-10 0,0 0 8 15,0 0-8-15,0 0 0 0,4 3 0 0,-1 6 0 0,1 4 15 0,-1 2 10 16,-3 1 3-16,4 3 0 16,-4 3-3-16,0 0 0 0,-4 0 0 0,4 3 0 15,0 6-2-15,0 0-1 0,0 1 0 0,0 2 0 0,0-6-22 0,0 7-13 16,0-4 1-16,0-2 1 0,-3 5 42 15,3-3 8-15,0-2 1 0,-4-1 1 0,1 3-21 0,-1-3-4 16,1 1 0-16,-4 2-1 0,3-3-6 16,-3 7-1-16,0-4 0 0,0-3 0 0,3 7-8 0,-3-10 0 15,4 3 0-15,-4-3 0 0,3-3 11 0,1-3 0 16,-1 0 0-16,1-4 0 0,-1-2-11 0,4 0 0 0,-3 5 9 16,-1-5-9-16,8-4 12 0,-1-2-3 15,-3-7 0-15,4 6 0 0,-1 0-25 0,1-3-6 16,3 4-1-16,0-7 0 0,0 6 47 15,0-3 10-15,3 0 2 0,-3 3 0 0,4-3-24 0,0 1-4 0,3-4 0 16,-4 6-8-16,1-6 8 16,0 3-8-16,-4-3 0 0,3 0 0 0,1 0 8 0,-1 0-8 0,1 3 0 0,-4 3 0 31,4-2 0-31,-1-4 0 0,-3 0 0 0,4-4 0 0,-1 4 0 0,-3 4 0 0,0-4 0 0,1 0 0 31,-1 0-31-31,0 0-13 0,0 0-2 0,0 0-1 0,0 0 38 0,-4 0 9 0,4-4 0 16,0-2 0-16,0 6-55 0,1-3-9 15,2 3-1-15,-3-9-1 0,0 5-48 16,-3-5-10-16,-1 3-1 0,-3-7-514 0</inkml:trace>
  <inkml:trace contextRef="#ctx0" brushRef="#br0" timeOffset="21654.856">10904 6919 1094 0,'0'0'23'0,"0"0"5"15,0 0-28-15,0 0 0 0,0 0 0 0,0 0 0 0,0 0 80 0,0 0 10 16,0 0 2-16,0 0 1 0,0 0 5 0,0 0 1 0,0 0 0 0,4 3 0 15,-4-3-78-15,7 4-21 0,0-1 8 0,4-3-8 16,-4 3 10 0,3 0-1-16,1 0 0 0,3 0 0 0,0-3-9 0,0 6 0 0,0 1 0 0,0-7 0 15,0 9 0-15,1-9-16 0,-1 0 4 0,0 3 1 16,0 0 11-16,-4 1 0 0,-6-1 0 0,3-3 0 31,4 0-104-31,-4-3-20 0,3 3-3 0</inkml:trace>
  <inkml:trace contextRef="#ctx0" brushRef="#br0" timeOffset="22000.218">10851 6386 866 0,'-7'3'18'0,"7"-3"4"16,-3 0-22-16,3 0 0 0,-7-3 0 0,3 0 0 15,1-3 87-15,-1 3 13 0,4-1 2 0,0 4 1 16,0 0-26-16,0 0-5 0,0 0 0 0,0-6-1 16,4 3-16-16,-1-3-3 0,1 0-1 0,-1-1 0 15,4 4-15-15,0 0-2 0,0-3-1 0,1 6 0 16,2-3-13-16,1 3-4 0,-1-4 0 0,4 4 0 0,-3-6-8 0,3 6-8 15,0 6 9-15,4-6-9 16,-4 0 8-16,4 0-8 0,-1-6 0 0,1 12 0 0,0-6 0 0,-1 0 0 0,1 4 0 16,3-4 0-1,-7 0 0-15,4 0-10 0,-4 0 0 0,0-4 0 16,4-2-75-16,-1 6-15 0,1-3-4 0</inkml:trace>
  <inkml:trace contextRef="#ctx0" brushRef="#br0" timeOffset="22783.38">11550 6935 1174 0,'-7'-6'49'15,"0"-4"-39"-15,0-2 63 0,0 9 13 0,3-7 2 16,-3 4 1-1,4 0-7-15,-1-1-2 0,4 7 0 0,-3-3 0 0,3 3-32 0,-7-3-8 0,3 0 0 0,-3-3-1 16,7 6-10-16,-4 0-1 16,-3-3-1-16,7 3 0 15,0 0-16-15,0 0-3 0,-7 0-8 0,7 0 12 0,-7 3-12 0,0 3-8 0,0 0 8 0,4 0-13 16,-4 4 13-16,-1-4 0 0,5 7 0 16,-4-1 0-16,3-2-8 0,1-1 8 0,-1 0 0 0,1-2-9 15,3-7 9-15,-4 9 0 0,4-9 0 0,0 10 8 16,0-10-8-16,0 0 0 0,0 0 0 0,0 6 8 15,0-6-8-15,0 0 0 0,0 0 0 0,-3 9 0 16,3-9 0-16,0 0 12 0,0 0-4 0,3 7 0 16,-3-7-8-16,0 0 0 0,0 6 0 0,0-6 0 15,4 6 0-15,-4-6 0 0,0 0 0 0,0 0 0 16,7 6 8-16,-4-3-8 0,-3-3 10 0,7 7-10 16,0-4 10-16,-3-3-10 0,0 3 10 0,3 0-10 15,-4-3 9-15,4 3-9 0,-3-3 8 0,-4 0-8 16,0 0 0-16,7 10 0 0,-4-7 8 0,4 3-8 0,0-3 0 0,0 0 0 15,-7-3 0-15,4 7 8 0,3-7-8 0,0 3 0 16,-3 6 0-16,3 4 0 16,-4-1 0-16,1-2 0 0,-1-4 0 0,-3 3 0 0,0-9 0 0,4 10 0 15,-1-1 0-15,1 4 0 16,-1-4 0-16,-3-3 10 0,0 7-10 0,0-1 10 16,0 1-10-16,0-4 0 0,0 4 0 0,-3 0 8 0,3-1-8 0,0-3 0 15,-4 4 0-15,1 0 0 16,-1-4 8-16,1-3-8 0,-1 1 8 0,1-1-8 0,3-6 0 0,-7 6 0 0,3 3 8 15,1-5-8-15,3-4 0 0,-4 6 8 0,-3 3-8 16,3-2 8-16,4-7-8 0,0 0 12 16,-7 0-12-16,7 0 12 0,0 0-12 0,-10 0 12 0,-1 0-12 0,4-4 12 15,0-2-12-15,-3 3-16 0,2-6 4 0,-2 9 1 32,-1-4-19-32,4-5-4 0,4-3-1 0,-4 2 0 15,3-2-39-15,1-1-8 0,-1 0-2 0</inkml:trace>
  <inkml:trace contextRef="#ctx0" brushRef="#br0" timeOffset="23588.79">11839 7016 1461 0,'-10'0'64'0,"3"0"15"15,7 0-63-15,-7 0-16 0,7 0 0 0,-8 7 0 16,1-4 42-16,4 3 6 0,-4-3 0 0,3 10 1 0,1-1-3 0,-1-2-1 0,4 2 0 15,-3 1 0-15,3 3-15 0,0-1-3 0,3 7-1 0,-3 0 0 16,4-3-10-16,-1 9-1 16,1 0-1-16,-1-3 0 0,4 1-14 0,-3-4 11 0,-1 3-11 0,1-3 10 15,3 3-10-15,-3-3 0 0,-1 3 0 0,-3 3 8 16,4-3-8-16,-1-3 0 0,1-3 9 0,-4 9-9 16,3-9 0-16,-3-4 8 0,0-8-8 0,0 5 0 15,0 1 0-15,-3-4-8 0,3 1 0 0,-4-1 0 16,4-3 19-16,0-6 4 0,0 0 1 0,0 0 0 15,0 0-26-15,0 0-5 0,0 0-1 0,0 0 0 16,0 0 44-16,0 0 8 0,-7-3 1 0,0-6 1 16,4 6-30-16,-5-1-8 0,8 4 0 0,-3-6 0 15,-1-6 0-15,1-1 8 0,-1-3-8 0,1-2 0 16,-1-4 0-16,1 0 9 0,-1 6-9 0,-3-6 0 16,4-3 16-16,-4 0-4 0,3 0-1 0,1-7 0 15,-1 4 1-15,1-3 1 0,-1 0 0 0,-3-4 0 0,3 4-13 0,1-1 11 16,3 1-11-16,-4 3 10 15,4 0-10-15,0-1 0 0,0 7 0 0,0-3 0 16,4 6 0-16,-4 1 0 0,3 2 0 0,1-3 0 16,-1 7 0-16,1-4 0 0,3 0 0 0,-3 4 0 15,6-1 0-15,-3 4 0 0,0-1 0 0,4 1 0 16,-4 0 0-16,3-1 8 0,5 4 2 0,-5 0 0 16,4 2-22-16,0 1-4 0,0 3 0 0,4 3-1 0,-4-3 17 0,0 4-8 15,0-4 8-15,1 9 0 16,2-6 0-16,-3 7 0 0,4-1 0 0,-4 0 0 15,0 7 0-15,0 6 0 0,-3-3-8 0,-1 0 8 16,-2-4 0-16,-1-5 0 0,0-1 0 0,-4 1 0 16,-3 2-10-16,0 1 2 0,-3 2 0 0,-4-2 0 15,3 6 8-15,-7-4 0 0,4-2 0 0,0-1 0 0,-3 1 8 0,-4-4 4 16,3 4 1-16,-3-4 0 0,0-2-13 0,0 2-12 16,3-6 3-16,1 0 0 0,-5 0 9 0,5-6-12 0,-1 0 12 0,-3 0-12 15,4-3 1-15,-1-1 0 16,4-5 0-16,-4 6 0 15,8-1-17-15,-4 1-3 0,7 6-1 0,-4-6 0 0,1 0-32 16,3 6-8-16,-7-7 0 0,7 7-1 16,0 0-85-16,0 0-17 0,0 0-3 0</inkml:trace>
  <inkml:trace contextRef="#ctx0" brushRef="#br0" timeOffset="24145.313">12323 7095 1165 0,'0'0'24'0,"0"0"7"16,0 0-31-16,0 0 0 0,0 0 0 0,0 0 0 15,0 0 108-15,0 0 16 0,0-6 4 0,0-1 0 16,-4 4-45-16,4 3-9 0,-4-3-2 0,1-3 0 15,-1 3-13-15,-3 0-3 0,4-1-1 0,-4 1 0 0,-4 3-27 0,4-3-6 16,-3 3-1-16,-1 3 0 0,0 0-4 0,1 1-1 0,-1-1 0 16,1 3 0-1,3-3 8-15,-4 3 2 0,4-6 0 0,0 13 0 0,0-1-34 16,0 4-8-16,3 0 0 0,1 3-1 0,3-4 17 0,0 1 0 16,0-4 0-16,0-2 0 0,0-1 0 0,3 1 0 0,1-4 0 0,-1 3 0 15,-3-9 0-15,0 0 0 16,7 7 0-16,0-4 0 0,0 0 24 0,1 0 9 0,2-3 2 0,-3-6 0 15,0 0-19-15,4-7-4 16,-1 0-1-16,-3 1 0 0,4 2-11 0,-4-2 0 0,4-1 0 0,-4 7 0 16,0-3 0-16,-4-4-11 0,4-6 3 15,-3 13 0-15,-1-6 0 0,1 2 0 0,-1 4 0 0,1 0 0 16,-4-1 8-16,0 7-13 0,0 0 5 0,0 0 8 16,0 0-13-16,0 0 5 0,0 0 8 0,0 0-13 15,0 10-10-15,0-1-1 0,0 4-1 0,4-1 0 16,-4-2 25-16,0-4 0 0,0-6 0 0,0 12 0 15,3-2 0-15,-3 2 0 0,0 1 0 0,4-4 0 0,-4 4 0 0,0-4 8 16,0 4 0-16,3-4 0 16,-3 1-8-16,4-1 0 0,-1 0 0 0,-3-2 0 0,0-7 0 0,0 0 0 15,0 0 0-15,7-7 0 16,0 7-47-16,0 7-13 0,0-7-4 0,0 0 0 16,0 0-102-16,4 0-21 0</inkml:trace>
  <inkml:trace contextRef="#ctx0" brushRef="#br0" timeOffset="24984.32">12831 7067 1504 0,'0'0'43'0,"0"0"9"0,0 0-42 0,0 0-10 0,0 0 0 0,0 0 0 15,0 0 93-15,0 0 17 0,0 0 3 0,0 0 1 16,-4-7-49-16,4 7-9 0,-7-3-3 0,0 0 0 16,3-3-29-16,-3 3-7 0,0 0-1 0,-3 3 0 15,3-7 0-15,-4 7-1 0,4 7 0 0,-4-7 0 16,1 3-15-16,3 0 11 0,-4 6-11 0,1 1 10 16,3-1-10-16,-1 7 0 0,-2 3-10 0,3-1 10 15,0 1 0-15,3 0-9 0,-3 0 9 0,4 3 0 0,-1-7 0 0,1 7 0 16,3-6 0-16,-4 0 0 15,4-4 0-15,4-5 0 0,-4 2 0 0,0-9 0 0,0 0 0 0,3 9-8 16,1-5 8-16,-1 5 0 0,4-6 0 0,0-3 0 16,0 0 0-16,4 0 8 0,-4 0 14 0,0-3 3 0,4 0 1 0,-4-3 0 15,3 2-26-15,-3-5 0 16,4 0 0-16,-4-4 0 0,4 7 0 0,-4-4 0 0,-4 1 0 0,4 0 0 16,-3 2 0-16,-1 1 0 0,-3 6 0 15,4-6 0-15,3-1 0 0,-7 7 0 0,0 0 0 0,0 0 0 16,0 0 0-16,0 0-14 15,0 0 5-15,0 0 1 0,0 0-8 0,0 0-2 0,3 7 0 0,1-1 0 16,-1 3 18-16,1-2 0 0,-1-1 0 0,1 3 0 16,-4 1 0-16,4-4 0 0,-4 7 0 0,0-4 0 15,3 0-8-15,-3 7 8 0,4-3 0 0,-1 2 0 16,1 1 0-16,-1 0 0 0,1 2 0 0,-1 8 0 16,1-1 0-16,-4 6 0 0,3 3 0 0,-3 1 0 15,0-4 0-15,4 1 0 0,-4-1 0 0,3 4 0 16,-3-4 0-16,0 0 0 0,0-3 0 0,-3 7 0 15,-1 9 0-15,1-13 0 0,-1-12 0 0,-3 6 0 16,4-3 0-16,-4 13 9 0,3-4-9 0,-3-3 8 0,0 7-8 0,0-1 12 16,0-3-12-16,3-2 12 15,-3-1-12-15,0-3 10 0,0-3-10 0,0-3 10 16,4-7-10-16,-4 7 0 0,-1-6 0 0,5-4 0 16,-4-3 0-16,3 4 0 0,4-10 0 0,0 0-11 15,-7 3-6-15,7-3-2 0,-10 0 0 0,-1 0 0 16,4-3-1-16,0 0 0 0,-4-4 0 0,1-5 0 15,3-4-5-15,-4-6-2 0,1-3 0 0,-1-9 0 0,-3-4 27 0,7-6 0 16,0 0 0-16,-4 7 0 0,4 2-20 0,0 1 2 0,4 8 0 16,-1 5 0-1,1 2-22-15,-1 0-5 0,8 3-1 0,-4 1-750 0</inkml:trace>
  <inkml:trace contextRef="#ctx0" brushRef="#br0" timeOffset="25643.696">13053 7164 1265 0,'0'0'36'0,"0"0"8"16,0 0-36-16,0 0-8 0,0 0 0 0,-4 9 0 15,4-6 53-15,0 10 9 0,0-4 2 0,0 1 0 16,0-1 0-16,0-3 0 0,0 4 0 0,0-1 0 15,-3 1-18-15,3 2-3 0,0 1-1 0,0-1 0 16,0 1-7-16,0-1-2 0,0 4 0 0,0-3 0 16,0-4-9-16,-4 4-3 0,4-4 0 0,0 3 0 15,0-2-7-15,0 2-2 0,0 1 0 0,0-4 0 16,0-9-3-16,0 0-1 0,0-9 0 0,0 0 0 16,4 5 2-16,-4-5 0 0,0 9 0 0,3-9 0 0,1 2 3 0,-1-2 1 0,1-4 0 0,-1 1 0 31,-3 2-14-31,4-2-16 0,-1-1 3 0,1-5 1 0,-1 5 12 0,1 0 0 0,0-2 0 0,-1-4 0 15,-3 6 0-15,4 1 0 16,-1-1 0-16,1 4-9 0,-1-4 9 0,1 4 0 0,-1 0 0 16,-3-1-8-16,4 4 8 0,-4-7-8 0,3 10 8 0,-3-3-8 15,4 0 8-15,-4 3 0 0,0 3 0 0,0 0 0 16,0 0 0-16,0 0 0 0,0 0 8 0,0 0-8 16,0 0 0-16,10 0-8 0,-10 0 0 0,7 6 0 15,1 0 8-15,-1 0 0 0,0 7 0 0,0 6 0 16,0-7 0-16,0 4-10 0,-4 3 10 0,4-4-10 15,0 7 10-15,-3-3 0 0,-1 0 0 0,5 0 0 16,-5-3 0-16,1 2 0 0,-4 1 0 16,3-3 0-16,1-1 0 0,-4-2 0 0,3 0 0 0,-3-1 0 15,4 1 0-15,-4-7-10 0,0-6 1 0,3 3 0 16,-3-3-129-16,7 3-26 0,0-6-4 0</inkml:trace>
  <inkml:trace contextRef="#ctx0" brushRef="#br0" timeOffset="26187.321">13427 7330 1029 0,'0'0'44'0,"0"0"-36"15,0 0 84-15,0 0 16 0,0 0 3 0,0 0 1 16,3 0-31-16,4 0-5 0,-3 6-2 0,3-3 0 16,0 1-26-16,0-4-4 0,0 0-2 0,0 0 0 15,7 6-25-15,-7-6-5 0,4 0 0 0,-1 3-1 16,1-3-3-16,-4 0-8 0,0 0 12 16,0-3-4-16,4 3 1 0,-4-6 0 0,3 6 0 0,-3-4 0 15,4-5-9-15,0 6 10 0,-4-6-10 0,0 5 10 16,3-2 18-16,-3-6 3 0,4 5 1 0,-4-2 0 15,0-1-32-15,-3 1 0 0,3-3 0 0,-4-1 0 16,1 0 0-16,-1 1 0 0,1-1-9 0,-1 4 9 16,-3-4-12-16,0 1 12 0,-3 2-13 0,-1-2 5 15,1 9-4-15,-1-7 0 0,1 10 0 0,-4-3 0 0,7 3 12 16,-7 0 0-16,3 3-9 0,-3-3 9 0,0 13 0 16,-4-1 0-16,4 1 0 0,-3 3 0 0,-1-1 0 0,1 4 8 15,6 0 0-15,-3-3 0 0,0 2 10 0,0-5 2 16,0 6 0-16,0-3 0 0,0-4-10 15,0 7-2-15,3-7 0 0,-3 1 0 0,4-1 13 0,-1-2 3 16,4-1 0-16,0-2 0 0,0 2-10 0,0-6-2 16,4 3 0-16,-1 1 0 0,1-1 2 0,-1 0 0 15,8-3 0-15,-4 4 0 0,0-1-3 0,0 0-1 16,7-6 0-16,-3 10 0 0,-1-7-10 0,1 3 8 16,3-3-8-16,0 3 8 15,0 1-39-15,4-7-8 0,-4 9-1 0,7-6-1 16,-3-3-35-16,-1 6-6 0,-3-6-2 0,0 4 0 15,-3-1-127-15,3-3-25 0</inkml:trace>
  <inkml:trace contextRef="#ctx0" brushRef="#br0" timeOffset="26520.088">14129 7572 1523 0,'-7'6'32'0,"3"9"7"0,1-8-31 0,-4 12-8 0,3-7 0 0,1 1 0 15,-1 2 80-15,-3-2 14 0,3 9 3 0,1-3 1 16,-1-4-58-16,1 4-11 0,-4-3-2 0,3-1-1 16,-3-5-16-16,4 2-10 0,3-12 12 0,-7 7-12 15,7-7 0-15,-4 6 0 0,4-6 0 0,-3 9 0 16,3-9-12-16,-4 10-10 0,4-10-2 0,0 0 0 16,-7 3-142-16,7-3-29 0</inkml:trace>
  <inkml:trace contextRef="#ctx0" brushRef="#br0" timeOffset="32085.684">15349 6358 519 0,'0'0'10'0,"0"0"5"16,0 0-15-16,-3-6 0 0,3 6 0 0,0 0 0 15,0 0 72-15,0 0 12 0,0 0 3 0,0 0 0 16,0 0-19-16,0 0-3 0,0 0-1 0,0 0 0 16,0 0-51-16,-4 9-13 0,4 0 0 0,-3-2 0 15,-1 5 54-15,4-5 8 0,-3 2 2 0,3-3 0 16,-4 7 0-16,4-4 0 0,0 1 0 0,-3 2 0 16,3 4-8-16,0 3 0 0,3 3-1 0,-3-4 0 15,4 14-37-15,-1-7-7 0,-3 0-2 0,4 9 0 0,-1-2 24 0,-3-4 5 16,4 7 1-16,-1 5 0 0,1-8-27 15,-1 8-12-15,1-5 10 0,-4 3-10 0,3-1 8 0,-3-2-8 0,0 2 0 16,0 1 0 0,0 0 20-16,0 2-1 0,0-2-1 0,0 6 0 0,0-10-18 0,0-5 0 0,0-1 0 0,0-3 0 15,0-3 0-15,0-3 0 0,4 3 0 0,-4-10 0 16,0 7 0-16,4-3 0 0,-4-4 0 0,0 1 0 16,3-4 0-16,-3-6 0 0,0 0 0 0,0 4 0 15,0-7 0-15,0 0 0 0,0 0 0 0,0 0 0 31,0 0-48-31,0 0-12 0,0 0-4 0,0 0 0 0,0 0 12 0,0 0 3 16,4-10 0-16,-1-2-434 0,-3 12-86 0</inkml:trace>
  <inkml:trace contextRef="#ctx0" brushRef="#br0" timeOffset="32524.005">15141 7035 1036 0,'0'0'23'0,"0"0"5"0,0 0 0 0,0 0 1 0,-7 7-29 0,7-7 0 0,0 0 0 0,0 0 0 16,0 0 108-16,0 0 16 0,0 0 4 0,-7-7 0 15,4 4-28-15,3 3-6 16,0 0-1-16,-4-6 0 0,1 3-27 0,3 3-6 0,-4-7 0 0,4 7-1 16,0-6-27-16,0 6-4 0,0 0-2 0,0-9 0 15,0 6-10-15,0 3-1 0,0 0-1 0,0 0 0 16,7 0-14-16,-3-3-8 0,-4 3 8 0,7-7-13 16,0 7 13-16,3 0 0 0,1 0 0 0,-1 0-9 15,1 0 9-15,0 0 0 0,-1 0 0 0,4 0 0 16,-3 0 0-16,7-3 0 15,-4 0 0-15,3 0 0 0,1 0 0 0,3-4 0 0,0 4 0 0,0 0 0 16,4-6 0-16,-4 9 12 0,4 0-2 0,0-3-1 16,-1 3-25-16,5-4-4 0,-5 4-2 0,5 0 0 15,-8 0-15-15,3 4-3 16,-2-1-1-16,-1-3 0 0,0 0-30 0,-3 6-5 0,-1-6-2 16,-3 0 0-16,4 0-127 15,-4-6-26-15</inkml:trace>
  <inkml:trace contextRef="#ctx0" brushRef="#br0" timeOffset="33060.046">15769 7054 1058 0,'0'0'23'0,"0"0"5"0,0 0 0 0,0 0 3 0,0 0-31 0,0 0 0 0,0 0 0 0,0 0 0 16,4 3 79-16,-4-3 9 0,-11 7 3 0,8-1 0 15,3-6-17-15,3 6-3 0,-3-6-1 0,0 6 0 16,4 7-12-16,-4-1-2 0,0 1-1 0,-4-4 0 15,4 4-23-15,0 3-5 0,-3-7-1 0,3 7 0 16,3-1-11-16,-3 1-3 0,0 3 0 0,0-3 0 16,4 2-1-16,-1-2-1 0,-3-3 0 0,4 5 0 15,-1-2-19-15,1 3-4 0,-1-3-1 0,1-4 0 16,-1-3 14-16,4 4 0 0,0-4 0 0,1 1 0 16,-1-4 32-16,0 7 8 0,0-7 3 0,0 0 0 0,3-3-22 15,-3 0-4-15,4-6-1 0,0 3 0 0,-1-3-8 16,1-3-8-16,-1-3 9 0,1-1-9 0,3 7 0 15,-3 0 0-15,3-7 0 0,-4 1 0 0,4-7 32 0,0-2 0 16,-3 5 0-16,0-9 0 16,-1 6-24-16,-3-2-8 0,4 2 0 0,-4-3 9 0,4-6-9 15,-4 6 0-15,-4 0 0 0,4-3 0 0,-3 4 0 0,-4-1 0 16,3 3-10-16,-3 4 10 0,0-4-16 0,0 3 2 16,4 1 1-16,-4 6 0 15,-4-4-15-15,4 4-4 0,0 0 0 0,0 6 0 16,0 0-35-16,0 0-7 0,0 0-2 0,0 0 0 15,0 0-136-15,0 0-27 0</inkml:trace>
  <inkml:trace contextRef="#ctx0" brushRef="#br0" timeOffset="38229.398">16916 6552 908 0,'-4'-6'19'0,"1"0"4"0,3 6-23 0,0 0 0 0,0 0 0 0,0 0 0 16,0 0 43-16,0 0 4 0,0 0 1 0,0 0 0 15,0 0-35-15,-4 6-13 0,1 0 11 0,3 7-11 16,-4-1 18-16,1 1-2 0,3-4-1 0,-4 10 0 15,4-3 4-15,4-4 1 0,-4 7 0 0,0-6 0 16,0 2 4-16,0-2 0 0,0 0 1 0,0 5 0 0,3-5 31 16,-3 3 7-16,0 2 1 0,4-2 0 0,-1 3-8 0,-3-3 0 15,0 2-1-15,4 1 0 0,-1-3-37 0,1 0-7 16,3-1-2-16,-4 4 0 0,1-3 34 0,-4 12 6 16,0-3 2-16,0 3 0 0,3-3-30 0,1 7-5 15,-4 2-2-15,0 1 0 0,0-7-14 0,0 0 0 16,0 0 0-16,0-3 0 0,-4 1 15 0,1-4 3 15,3 3 1-15,-4-3 0 0,4-10-3 0,-3 10-1 16,3-9 0-16,3 5 0 0,-3-2-6 0,0-3-1 0,4-1 0 0,-1 7 0 16,-3-6-8-16,4-1 0 0,-1-3 0 15,1 4 8-15,-1 3-8 0,1 3 0 0,-1-4 0 0,5 4 8 16,-5-3-8-16,1-7 0 0,-4-9 0 0,0 0 0 16,3 9 0-16,1-2 8 0,-1 5-8 0,1-5 0 15,-4-1 0-15,0-6 0 0,0 0 0 0,0 12 0 16,0-12-18-16,0 0 1 0,0 10 0 0,0-10 0 15,0 0-3-15,0 0-1 0,0 0 0 0,0 0 0 16,0 0-11-16,0-6-3 0,0-4 0 16,0 4 0-1,0 3-104-15,0 3-21 0,0 0-4 0</inkml:trace>
  <inkml:trace contextRef="#ctx0" brushRef="#br0" timeOffset="38798.428">17223 7343 720 0,'0'0'20'0,"0"0"5"0,0 0-25 0,0 0 0 0,0 0 0 0,-4-4 0 15,1-5 60-15,-1 6 8 0,4 3 0 0,0-9 1 16,0 9-28-16,0 0-5 0,-4 0-2 0,4 0 0 16,0 0-1-16,0 0 0 0,0 0 0 0,0 0 0 15,-3-7 1-15,3 7 0 0,0 0 0 0,0 0 0 16,0 0-1-16,0 0 0 0,0 0 0 0,0 0 0 16,0 0 1-16,0 0 0 0,0 0 0 0,0 0 0 0,0 0 7 0,-4 7 2 15,1-1 0-15,-1 0 0 16,4-6-5-16,0 9-1 0,-3-5 0 0,3 8 0 0,0-6-11 0,-4 4-2 15,4-4-1-15,-3 3 0 0,3-5-11 0,0 8-3 16,0-12 0-16,-4 6 0 0,1 4-9 0,-1-4 0 16,4 7 0-16,-3-4 0 0,3-9 0 0,0 0 8 15,0 0-8-15,0 0 0 0,0 6 0 0,0-6 0 16,-4 7 0-16,4-7 0 0,-3 6 0 0,3-6-19 16,-4 6 3-16,4-6 1 15,0 0-23-15,0 0-5 0,0 0-1 0,0 0 0 16,0 0-10-16,0 0-2 0,0 0-1 0,0 0-427 15,4-12-86-15</inkml:trace>
  <inkml:trace contextRef="#ctx0" brushRef="#br0" timeOffset="39026.323">17124 6907 1311 0,'0'0'55'0,"0"0"-44"15,0 0 35-15,0 0 7 0,0 0 2 0,0-3 0 16,0 3-21-16,0-10-4 0,0 7-1 0,0-3 0 16,0-4-69-16,3 1-15 0,1 0-2 0</inkml:trace>
  <inkml:trace contextRef="#ctx0" brushRef="#br0" timeOffset="39742.245">17738 7217 1479 0,'0'0'32'0,"0"0"8"0,-4-6 0 0,-3 0 2 0,4-1-34 0,3 7-8 0,0 0 0 0,0 0 0 16,-4-3 92-16,0-3 16 0,1-7 3 0,-1 10 1 15,1-3-36-15,-1 0-8 0,1-1 0 0,-1 1-1 16,4 6-35-16,0 0-6 0,0 0-2 15,-7-6 0-15,4 6-13 0,-4-3-3 0,0 3-8 0,0-3 12 16,0 3-12-16,-1 3 11 0,-2-3-11 0,-1 3 10 16,4-3-10-16,-3 0 0 0,3 6 0 0,-4-3 0 15,4 4-15-15,0-1-1 0,0 3-1 0,0 1 0 16,0-4 17-16,3 3 0 0,-3 1 0 0,4-4 0 16,-4 0 0-16,7 4 0 0,-4-4 0 0,1 3 0 15,3-2 0-15,0 2 0 0,0-9 0 0,3 3 0 16,-3-3 0-16,4 6 16 0,-4-6-4 0,0 0 0 0,0 0-3 15,7 7-1-15,0-1 0 0,-7-6 0 0,0 0-8 16,10 0 8-16,-3 6-8 0,-7-6 8 16,0 0-8-16,7 3 0 0,0 1 0 0,-7-4 8 0,0 0-8 0,0 0 0 15,11 9 9-15,-4-6-9 0,-7-3 0 0,7 6 0 16,-3-2 0-16,3 2 0 0,-4 0 0 0,-3-6 0 16,0 0 0-16,7 6 0 0,-7-6 0 0,7 7 0 15,-7-7 0-15,7 6 0 0,-3 3 0 16,-4-9 0-16,7 7 0 0,-7-7 0 0,4 0 0 0,-4 0 0 15,7 9 0-15,-4 0 0 0,1-2 0 0,-1 11 0 16,1-2 0-16,-4-3 0 0,0-13 0 0,0 0 0 0,0 9 0 16,0-3 0-16,0 1 0 0,-4 2 0 15,4 0 0-15,-3 4 0 0,-1 0 0 0,4-1 0 0,-3-3 0 0,-1-2 0 16,1 5 0-16,3-2 0 0,-4 2 10 0,0-2-10 16,1-7 12-16,3 6-3 0,-4-6-1 0,1 4 0 15,3-4-8-15,-4-3 12 0,1 0-12 0,3 0 12 16,0 0-12-16,0 0 12 0,-4 0-12 0,1 0 12 15,3 0-12-15,-7 0-11 0,3-3 3 0,1-1 0 32,-1 1-17-32,1 0-3 0,-1-6-1 0,-3 6 0 15,0-7-15-15,0 7-4 0,0 0 0 0,3-3 0 0,-3 6-22 0,0 0-5 16,4 0-1-16</inkml:trace>
  <inkml:trace contextRef="#ctx0" brushRef="#br0" timeOffset="41005.794">18891 6784 1044 0,'0'0'21'0,"-3"4"7"0,-1 8-28 15,1-6 0-15,-1 1 0 0,1 2 0 0,-1-3 82 0,4 1 11 0,-3-1 3 0,-1 0 0 16,4 4-28-16,0-7-4 0,-3 6-2 0,3-3 0 15,0 1-26-15,-4-1-4 0,0 0-2 0,4 4 0 16,-3-1 3-16,3 0 1 0,-4 7 0 0,1 0 0 16,-1-1-6-16,-3 4-2 0,4 0 0 0,-1 3 0 15,1 3 11-15,-1 3 3 0,1 4 0 0,-1-4 0 16,-3 0-24-16,0 0-4 0,-4-3 0 16,1 4-1-16,-1-11 17 0,1 8 4 0,-4-4 1 0,3-1 0 15,0-2-15-15,-3-3-3 0,4 0-1 16,-1 6 0-16,4-10-5 0,-4 10-1 0,4-9 0 0,0 9 0 15,0-7-8-15,4 1 0 0,-1-4 0 0,-3 4 8 16,4-6-8-16,-4-1 0 0,3-3 9 0,1 7-9 16,3-13 0-16,0 0 0 0,0 0 0 0,0 0 0 15,0 0-15-15,0 0-7 0,0 0-2 0,0 0 0 16,0 0-70-16,-4-6-14 0,4-1-4 16</inkml:trace>
  <inkml:trace contextRef="#ctx0" brushRef="#br0" timeOffset="41769.652">18888 6847 1241 0,'-7'-3'25'0,"0"3"8"0,0 3-33 0,0 3 0 0,-1 1 0 0,1 2 0 15,4-3 93-15,3-6 12 0,0 0 3 0,0 0 0 16,0 0-61-16,0 0-12 0,0 0-3 0,0 0 0 16,0 0 32-16,0 0 7 0,0 0 1 0,0 0 0 15,0 0-29-15,0 0-6 0,0 0-1 0,0 0 0 16,0 0-11-16,0 0-2 0,0 0-1 0,0 0 0 16,3-6-10-16,-3 6-3 0,7-3 0 0,-3 3 0 15,3-6 10-15,-3 6 1 0,3 0 1 0,0 0 0 16,-4-3-33-16,4 3-6 0,0 0-2 0,0 0 0 15,0 3 20-15,0-3 0 0,1 0 0 0,-1 6 0 16,3-6 0-16,-3 3 0 0,4 3 0 0,-1-3 0 16,1 1-8-16,-4-1 8 0,4-3 0 0,-1 3 0 15,-3 3 0-15,4 0 0 0,-4 1 0 0,0 2 0 16,0 4 0-16,-3-1 0 0,3 7 0 0,0-3 0 16,-4-4 0-16,4 7 0 0,-3-10 0 0,-4 4 0 0,3 3 10 15,1 6 9-15,-4 0 1 0,0 3 1 0,-4 3-21 16,1 0-8-16,-1 0 0 0,-3-3 0 0,0 4 8 0,0-4 14 15,-4-6-3-15,4 3-1 16,-3-1-10-16,-4 1 0 0,3-6 0 0,-3 6 0 0,3-3 0 0,1-3 0 16,-4 2 10-16,3 1-10 0,-3-6 18 0,3 6-3 15,1-4-1-15,-4 7 0 0,3-3-6 0,-3 6-8 0,4 3 11 16,-1-6-11-16,0-9 10 16,4-1-10-16,-3-5 8 0,-1-1-8 0,4-6 11 0,0 6-3 0,3-3-8 15,-3-3 12-15,0 0-2 0,4 0-1 0,-4-3 0 0,-4-3 0 16,4 3-9-16,0-7 0 0,0 7 0 0,0-6 0 15,0-1 0-15,0-2 0 0,0 6 0 0,-4-4 0 16,8 1 0-16,-4 2-11 0,3-2 3 0,-3 3 0 16,4-7-8-16,-1 10 0 0,0-6-1 0,1 2 0 15,3 1-32-15,0 6-7 0,0 0 0 16,0-3-1-16,0-3-46 0,3 6-9 0,1-7-1 0,0 1-1 16,-1 6-87-16,1-3-18 0</inkml:trace>
  <inkml:trace contextRef="#ctx0" brushRef="#br0" timeOffset="42594.89">19240 7490 595 0,'4'-6'12'0,"-4"-7"4"0,0 1-16 0,0 2 0 0,0-5 0 0,0 2 0 15,0 0 47-15,-4 7 5 0,4 0 2 0,0 6 0 16,0 0 34-16,-3-6 6 0,3 6 2 0,0 0 0 16,-7-7-20-16,7 7-3 0,-7-6-1 0,7 6 0 15,-7 0-4-15,3 0-2 0,4 0 0 0,-7 0 0 16,7 0-2-16,-7 0 0 0,7 0 0 0,-7 0 0 16,7 0-9-16,0 0-3 0,-7 0 0 0,7 0 0 15,-7-3-36-15,7 3-7 0,-7 0-1 0,0 0-8 16,7 0 9-16,-7 0-9 0,0 3 0 0,0 3 9 15,0 1-9-15,0 8 0 0,0-2 0 0,3 3 0 16,1-4 0-16,-5-3 0 0,5 1-9 0,-4-4 9 16,0-6 0-16,3 6 0 0,4-6 0 0,-10 4 0 15,3-1 0-15,3 3 0 0,-3 3 0 0,0-2 0 16,3 5 8-16,1-2-8 0,-1-1 0 0,1 0 9 16,-1 4-9-16,1-7 0 0,3 7 0 0,-4 2 0 15,4-8 0-15,-3 5 0 0,3-5 0 0,0-1 0 0,0 3 0 16,0-9 0-16,0 6 0 0,0-6 0 0,0 7 0 15,0-7 0-15,0 0 0 0,3 9 0 0,-3-9-8 0,7 3 8 16,-7-3 0-16,7 7 0 16,0-1 0-16,-3-6-11 0,3 9 11 0,0-6-8 0,0-3 8 0,4 4 8 15,-1-4-8-15,1 3 11 0,-4-3-11 16,4 0 0-16,-1-3 0 0,1-1 0 0,-4 1 0 0,3 0 0 16,1-3 0-16,0-7 0 0,-1 1 0 0,1-10 0 0,-1-3 0 0,1 3 0 15,-1 3 0-15,1-3 0 0,0 0 0 0,-1 6 0 16,-3 1 0-16,4 8 8 0,-4 1-8 0,-4-6 8 15,1 2-8-15,-1-5 0 0,1-1 0 0,-4-3 0 16,0 6 0-16,-4 1 0 0,1 3 0 0,-1 5-11 16,-3-2 11-16,0 0 0 0,0 0 0 15,0 6 0-15,0 0-11 0,-3 0 11 0,2-4-13 0,-2 4 5 16,3 4 8-16,-4 2 0 0,1-3 0 0,-1 3 0 16,1 1-20-16,-1-7 0 0,0 9 1 0,1-6 0 15,3-3 19-15,0 6 0 0,0-3 0 0,3 7 0 16,1-4 0-16,-1 4 0 0,1 2 0 0,3 1 0 15,0-1-16-15,0-2 1 0,0-10 0 0,3 6 0 16,-3-6-11-16,4 6-2 0,3-6-1 0</inkml:trace>
  <inkml:trace contextRef="#ctx0" brushRef="#br0" timeOffset="43239.935">19389 7471 1409 0,'0'0'29'0,"0"0"7"0,-4-3-28 0,1-6-8 0,-1 2 0 0,1 1 0 15,3 6 71-15,0 0 13 0,-4 9 2 0,4-5 1 16,0-4-19-16,0 0-4 0,0 0-1 0,0 0 0 16,-7 6-17-16,0 0-3 0,3 4-1 0,-3 5 0 15,4-5-27-15,-4 2-6 0,3 7-1 0,-3-3 0 16,4 6-8-16,-4-4 0 0,3 1 0 0,-3 6 0 16,3-6 0-16,-3-3 8 0,4-4-8 0,-4 4 8 15,7-10 0-15,-4 1 0 0,4-7 0 0,0 0 0 16,0 0 28-16,0 0 6 0,0 0 1 0,0 0 0 15,-3-7-9-15,-1 1-2 0,1-3 0 0,-1-1 0 16,4-5 1-16,0-4 0 0,0 3 0 0,0-3 0 16,0 0-20-16,4 1-4 0,-1 2-1 0,1-3 0 15,3 3-8-15,0 4 0 0,0-1 0 0,0-2 0 16,0 8 0-16,0-5 0 0,4 6 0 0,-4-4 0 16,0 4 0-16,3-3 0 0,-3-1 0 0,1 4 0 15,2 0 0-15,1-1-11 0,-4 1 3 0,3 3 0 0,1-3 8 16,-4 2 0-16,0 1 0 0,4-3 0 0,-4 6 0 15,0 0 0-15,0 0 0 0,0 0 0 16,0 0-28-16,0 0-3 0,0 0-1 0,0 0 0 0,0 6 18 0,0 1 3 16,0-1 1-16,-3 0 0 0,-1 0-10 0,1-2-3 15,-1 5 0-15,1 0 0 0,-1 4-1 0,-3 3-1 16,4-4 0-16,-4 10 0 16,-4-3 12-16,4 0 2 0,-3-7 1 0,-1 7 0 0,1-3 10 0,-1 3 0 0,-3-4-9 15,0-2 9-15,0 2 0 0,0 1 0 0,0 0 0 0,0 0 0 16,0-4 0-16,3 1 0 0,-3-7 9 15,4 6-9-15,-1-5 0 0,4-4 0 0,0-3 0 0,0 0 0 16,0 0 0-16,0 0 0 0,0 0 0 0,0 0-12 16,0 0-34-16,0 0-7 0,0 0-2 15,0 0 0-15,0 0-111 0,0 0-22 16,0 0-5-16</inkml:trace>
  <inkml:trace contextRef="#ctx0" brushRef="#br0" timeOffset="53180.867">20518 7123 801 0,'0'-3'16'0,"0"3"5"0,3-3-21 0,-3 0 0 0,0 0 0 0,0 3 0 16,4-4 78-16,-4 4 11 0,0 0 3 0,0 0 0 16,0-3-45-16,0 3-9 0,0 0-2 0,0 0 0 15,0 0 5-15,0 0 1 0,0 0 0 0,0 0 0 16,0 0 10-16,0 0 1 0,0 0 1 0,0 0 0 15,0 0-9-15,-7 3-1 0,7-3-1 0,-4 7 0 16,4-7-7-16,0 0-2 0,0 0 0 0,-7 3 0 16,7-3-18-16,-11 3-4 0,11-3-1 0,-7 6 0 0,4-3-3 15,-4 4 0-15,3-1 0 0,1 0 0 0,-4 0-8 0,3 4 8 0,-3-1-8 0,0 1 8 16,0-4-8-16,0 6 0 0,-4-2 0 16,4-1 0-16,-3 7 27 15,-1-3 0-15,-3 2 0 0,3 1 0 0,-3-4-27 0,-3 1 0 0,3 0 0 0,-1-4 0 16,1 3 12-16,0-2-4 0,4-1 0 15,-5-2 0-15,1 5 0 0,0 1 0 0,-3-1 0 0,3 4 0 16,-1-4-8-16,1 4 8 16,0-3-8-16,0 9 8 0,0 0-8 0,3-1 0 0,1 5 0 0,-1-1 0 15,4-3 0-15,0 0 0 0,0-1 0 0,0-2 0 16,3 3 0-16,-3 0 0 0,4 0 0 0,-4-6 0 16,3 6 0-16,-3-7 0 0,4 1 0 0,-1-10 0 15,1 7 0-15,3-4 0 0,-4 1 0 0,4-7 8 16,-3 6 1-16,-1-6 0 0,4 7 0 0,0-10 0 15,0 0 5-15,0 0 1 0,0 0 0 0,0 0 0 16,4 3-6-16,-4 3-1 0,3-3 0 0,-3-3 0 16,4 4 0-16,3-1 0 0,-4 0 0 0,4-3 0 15,-3 3 0-15,3-3 0 0,0 0 0 0,0 0 0 16,4 0-8-16,-4 0 0 0,3 0 0 0,1-3 0 16,-1 0 0-16,5 0 0 0,-1-1 0 0,0-5 8 15,3 9-8-15,-3-6 0 0,4-1 0 0,0 4 0 16,-1-6 0-16,1 3 8 0,-4-4-8 0,0-9 8 15,4 7-8-15,-4-1 0 0,4-9 0 0,-4 7 0 16,0-4 0-16,4 6 0 0,-4-2 0 0,0-4 0 16,0 3 0-16,-4-3-9 0,5 1 9 0,-5-4-13 15,1 3 1-15,-1 0 1 0,-3 0 0 0,4 3 0 0,-1-2 11 0,-2 5-12 16,2-3 12-16,-3 4-12 16,0-4 4-16,-3 1 0 0,-1-1 0 0,1 0 0 0,-4-3-2 15,0 1 0-15,0-4 0 0,0 3 0 0,-4-3 10 0,4-3-13 16,0 0 5-16,0-4 8 0,-3 11-11 0,-1-11 11 0,1 11-8 0,-1-4 8 15,1 0 0-15,-1 0-10 0,1 0 10 16,3 6 0-16,-4-3 0 0,4 13-8 0,0-3 8 16,-3 2 0-16,3 7 0 0,0 0-12 0,-8-3 12 15,8 3-10-15,-7 3 2 0,0 0 0 16,4 4 0-16,-4 2 0 0,0 4-1 0,0 2 0 16,0 4 0-16,-4 3 0 15,0-3-30-15,1 0-5 0,-1 0-2 0,-3-1 0 0,0 4-10 0,4-3-3 16,-5 0 0-16,1 6 0 0,4-6-85 0,-1-3-16 15,1 2-4-15</inkml:trace>
  <inkml:trace contextRef="#ctx0" brushRef="#br0" timeOffset="53688.374">20228 7606 922 0,'0'0'19'0,"0"0"5"0,0 0-24 0,0 0 0 0,0 0 0 16,0 6 0-16,4 1 82 0,-4-1 11 0,3 6 3 0,-3-5 0 15,0 2-2-15,0-3 0 0,4 1 0 0,-4-7 0 16,0 6-48-16,0-6-10 0,0 0-1 0,3 6-1 15,-3 0 5-15,4 4 1 0,-1-1 0 0,1 1 0 16,-4 2-32-16,3 1-8 0,-3 2 0 0,0-2 0 16,0 3 0-16,4-1 0 0,-4 1 0 0,0 3 0 15,4-4 0-15,-4 11 0 0,0-5 0 0,0 1 0 16,0-6 0-16,0-6 8 0,0-1-8 0,3 0 8 16,-3 1-8-16,4 2 0 0,-4 1 0 0,0-1 0 15,3-2 0-15,-3-1 0 0,0-3 0 0,0-6 0 16,0 0 0-16,0 0 9 0,4 4-9 0,-4-4 10 15,0 0-10-15,0 0-12 0,0 0 2 0</inkml:trace>
  <inkml:trace contextRef="#ctx0" brushRef="#br0" timeOffset="54338.679">20475 7829 1026 0,'0'0'28'0,"0"0"8"0,0 0-28 0,0 0-8 0,0-3 0 0,0 3 0 16,-3-7 78-16,3 7 14 0,0 0 4 0,0-6 0 16,0 6-61-16,0 0-12 0,0 0-3 0,0 0 0 15,0 0-6-15,0 0-2 0,0 0 0 0,0 0 0 16,0 0 26-16,0 0 5 0,0 0 1 0,0 0 0 16,0 0-13-16,0 0-3 0,0 0 0 0,3 9 0 15,-3-2 0-15,0-1 0 0,0 0 0 0,-3 0 0 16,3 4-5-16,0-7-2 0,-4 6 0 0,4 1 0 15,0 2-5-15,-3 4-2 0,3 3 0 0,-4-3 0 16,4-7-6-16,0-9 0 0,0 0-8 0,0 0 12 16,0 0 0-16,4 9 0 0,-1 1 0 0,-3-1 0 15,0 1 3-15,4-1 0 0,-4 0 0 0,0 1 0 16,3-1-3-16,-3-3-1 0,0 4 0 0,4-4 0 16,-1 7-3-16,-3-13-8 0,4 6 12 0,-1 0-4 15,4 1-8-15,-3-4 8 0,3 3-8 0,0-3 8 0,0-3 0 16,0 0-8-16,0-3 12 0,4-3-4 15,-1 3 0-15,1-7 0 0,0 1 0 0,-1-4 0 0,4 1-8 16,-7-4 12-16,4-3-12 0,-1 7 12 16,1-4-12-16,-4-3 0 0,4 7 9 0,-4-4-9 0,0-3 8 0,0 6-8 0,0 4 10 15,-4-7-10-15,1 4 0 0,-1-4 0 16,1-3 0-16,-4 4 0 0,0 2 0 0,0-3 0 16,0 1-13-16,0 2 4 0,0 1-1 0,-4-1 0 0,1 1 0 0,3 2 0 15,-4 1-2-15,4 6 0 0,0-4 0 0,0 7 0 16,0 0-8-16,0 0-1 0,0 0-1 0,0 0 0 15,7 4-32-15,1-1-6 16,-5 0-2-16,4 6 0 0,-3-6-112 0,-4-3-22 16</inkml:trace>
  <inkml:trace contextRef="#ctx0" brushRef="#br0" timeOffset="54774.546">20909 7942 1257 0,'-3'12'53'0,"3"-12"-42"16,0 0 74-16,-4 0 15 0,4-6 4 0,-3-4 0 16,3 4-22-16,0 0-4 0,0 3-1 0,0 0 0 15,0 3-37 1,0 0-8-16,0 0-2 0,0 0 0 0,0 0-7 0,0 0-2 0,0 0 0 0,0 0 0 16,0 0-33-16,0 0-8 0,0 0 0 0,7 6-1 15,-7-6 21-15,3 6 0 0,1 0-9 0,-1 4 9 16,-3-4 0-16,0 7 0 0,0-1 0 15,0-2 0-15,-3 8 15 0,-1-5 6 0,-3 3 2 0,4-4 0 16,-1 10-23-16,1-9 0 0,-1 9 0 0,0-10 0 16,4 1 11-16,-3-7-3 0,3-6 0 0,0 0 0 15,0 0-8-15,0 0 0 0,0 0 0 0,0 0 0 16,0-6-26-16,0-4-7 0,3-2-2 0</inkml:trace>
  <inkml:trace contextRef="#ctx0" brushRef="#br0" timeOffset="54951.595">20987 7493 1624 0,'0'0'46'0,"0"0"10"16,0 0-45-16,0 0-11 0,0 0 0 0,0 0 0 0,0 0 25 0,0 0 3 0,0 0 1 0,0 0 0 31,0 0-48-31,0 0-9 0,0 0-3 0</inkml:trace>
  <inkml:trace contextRef="#ctx0" brushRef="#br0" timeOffset="55473.946">21357 7866 1045 0,'0'0'44'16,"0"0"-36"0,0 0 120-16,0 0 24 0,0 0 5 0,0 0 1 15,-3-6-60-15,3 6-12 0,0 0-2 0,-4 0-1 16,4 0-23-16,-7-3-4 0,0 3 0 0,0-3-1 16,0 3-24-16,0 3-5 0,0-3-1 0,-4 3 0 15,1-3-25-15,-1 0 0 0,0 6 0 0,1 1 0 16,-1-4 0-16,4 3 0 0,0 0 0 0,-3 0 0 15,3 4 0-15,-1-1-11 0,1-2 3 0,0 5 0 16,4-2 8-16,-4 2 0 0,0 1 8 0,0-1-8 16,3-2 0-16,1-1 0 0,3 0 0 0,0 1 0 15,0-4 0-15,3 3 0 0,-3 1 0 0,4-4 0 0,-4 4 14 16,3-4-2-16,1 0 0 0,-1 4 0 0,1-1 10 0,-1 3 2 16,4 4 0-16,-3-3 0 0,3-4-24 0,0-6 0 15,0 7 0-15,4-7 0 0,-4 0 0 0,0 0 0 16,0-3 0-16,0-6 0 0,3-1 0 0,-3-5 0 15,4-1 0-15,0-2 0 16,-1 2-40-16,1-2-13 0,-1-1-3 0,-3 0 0 0,1 0-89 16,2 1-19-16,-3-1-3 0</inkml:trace>
  <inkml:trace contextRef="#ctx0" brushRef="#br0" timeOffset="56361.165">21780 7302 906 0,'-10'9'25'0,"3"-2"7"0,0 5-32 0,0-3 0 0,3 4 0 0,-3-4 0 16,4 1 84-16,-4-4 9 0,3 7 3 0,1-4 0 15,-5 4-26-15,5-1-5 0,-1 1-1 0,-3 5 0 16,0 8-19-16,0 8-4 0,0-3-1 0,0 7 0 15,-3-3-20-15,3 2-4 0,-1-9 0 0,1 7-1 16,0-13 10-16,-3 3 3 0,3 3 0 0,-4-9 0 16,4 0 9-16,-4-4 3 0,4-2 0 0,0 6 0 15,-3-4 3-15,-1 11 1 0,1-4 0 0,-5 6 0 16,8 0-28-16,-3 0-4 0,3 0-2 16,-4 1 0-16,4-7-10 0,4 0 0 0,-1-7 0 0,-3 7 8 15,4-3-8-15,-1 0 8 0,0-4-8 0,1-2 8 16,3 0-8-16,-4-1 0 0,4-2 0 0,-3-4 8 15,3 3-8-15,0-9 0 0,0 0 9 0,0 0-9 16,0 0 10-16,0 0-2 0,0 0-8 0,0 0 12 16,0 0 14-16,0 0 2 0,0 0 1 0,0 0 0 15,0 0-19-15,0 0-10 0,0 0 10 0,0 0-10 16,3-9 8-16,-3 9-8 0,0-10 0 0,4 1 9 16,-1 3-9-16,1-4 0 0,3-2 0 0,-3 5-11 15,-1-5 1-15,1 3 0 0,-4-10 0 0,3 9 0 16,1-5 1-16,3-1 0 0,0-3 0 0,0-3 0 15,0 10 9-15,0-10-10 0,0 3 10 0,0 0-10 0,0-3 10 16,4 6 0-16,-1 1 0 0,1-4-8 0,-1 3 8 16,1 1-12-16,0 2 12 0,-1 0-12 15,1 10 12-15,-1-3 0 0,-3 0 0 0,4 3-8 16,-4 0 8-16,4-4 0 0,-4 1 0 0,0 6 0 0,0-3 0 0,-4 3-8 16,4-3 0-16,-7 3 0 0,7 0 8 0,-7 0 0 15,0 0 0-15,4 3 0 0,3-3-8 0,0 3 0 0,0 3 0 16,-3-3 0-16,3 4 0 0,-4-1 0 0,1-3 0 0,-1 6 0 15,1-2 8-15,-4-1-8 16,3 7 8-16,-3-4-8 0,-3 0 8 0,3 4 0 0,-7-4 0 0,3 4 0 16,1 3 0-16,-4-4 0 0,3 4 8 15,1-1-8-15,-4 7 11 0,-4-3-3 0,4 3 0 0,-4 0 0 16,4-9-8-16,0 9 0 0,0-10 0 0,4 1 0 16,-4-1 8-16,0 4 0 0,3-4 0 15,1-5 0-15,-1 5-8 0,4-12 0 0,0 7 0 0,0-7-11 16,0 9 11-16,-4-3 0 0,4-6 0 0,-3 10 0 15,-1-7 0-15,4 6 0 0,0-9 0 0,-3 10 0 16,3-4-41-16,-7 6-7 0,3-2 0 16,4-10-1-16,0 0-70 0,0 0-13 0,0 0-4 0,0 0 0 15,0 0 6-15,0 0 1 0,0 0 0 0</inkml:trace>
  <inkml:trace contextRef="#ctx0" brushRef="#br0" timeOffset="56950.989">21975 7942 1384 0,'0'0'39'0,"0"0"9"0,0 0-38 0,0 0-10 0,0 0 0 0,-4-7 0 16,4 7 78-16,-4-6 14 0,1 3 2 0,3 3 1 15,0 0-27-15,-7-6-4 0,0 6-2 0,7 0 0 16,-7 0-22-16,0 3-4 0,0 0 0 0,0 3-1 16,3 0-45-16,-3-2-9 0,0 8-1 0,0-3-1 15,3 1 8-15,-3 2 1 0,4-2 1 0,-4 2 0 16,3 4 11-16,-3-3 0 0,4 5 0 0,-4-2 0 15,3-3 0-15,1 5 0 0,3-5 0 0,-8 0 0 16,5-1 24-16,3 1 6 0,-4-4 2 0,1 0 0 16,3-2-4-16,0-7 0 0,0 0 0 0,0 6 0 15,0 0 7-15,0-6 1 0,3 10 0 0,1-1 0 16,-1-3-36-16,1 1 0 0,-4-7 0 0,4 3 0 16,3 6 16-16,-4-6-3 0,4-3-1 0,0 0 0 15,0-3-3-15,0 3-1 0,0-3 0 0,0-3 0 16,1 3-8-16,-1-7 0 0,0 1 0 0,0-4 0 15,0 7 0-15,0-7 0 0,0 1 0 0,-4-4 0 16,4 4 0-16,0-1 0 0,1-9-10 0,-5 10 10 0,4-1-12 16,-3 1 12-16,-1-4-13 0,1 3 5 15,-1 1 0-15,1-4 0 0,-4 10 0 0,3-4 0 0,-3 4-13 16,0-3-3-16,0 2 0 0,-3-2 0 0,3 3 15 0,0 6 9 16,-4-6-12-16,4 6 12 0,-7-7-12 0,7 7 12 15,-7-6-12-15,7 6 12 0,0 0-20 16,-7 0 4-16,0 0 0 0,-4 0 0 15,4 3-23-15,0 0-4 0,-3 4-1 0,-1-7 0 16,4 12-83-16,-3-3-17 0,2 1-3 0</inkml:trace>
  <inkml:trace contextRef="#ctx0" brushRef="#br0" timeOffset="57491.768">22557 7355 1325 0,'0'0'37'0,"0"0"9"16,0 0-37-16,0 0-9 0,0 0 0 0,0 0 0 0,0 0 61 0,0 0 11 0,0 0 1 16,0 0 1-16,0 0-38 0,0 0-8 0,-4 6-2 0,4-6 0 15,-7 4-11-15,3 5-3 0,4-9 0 16,-3 9 0-16,-4 4 23 0,3-1 4 0,1-2 1 0,-4 6 0 31,0 2-16-31,0 1-4 0,3 9 0 0,-3 4 0 0,0-4-7 0,-4 6-1 0,1-2-1 0,3 2 0 16,-4 1-11-16,1 2 8 0,-1-2-8 15,-3-1 8-15,3-2-8 0,-3-4 0 0,0-3 0 16,4-3 0-16,-5 6 21 0,1 0-1 0,0-2 0 0,0 2 0 16,4 0-20-16,-1 0 0 0,0 0 0 0,1 1 0 15,-1-7 11-15,1-4-3 0,3-2 0 0,0-3 0 16,3-1-8-16,0-2 0 0,4-1 0 0,0-9 0 15,0 0 0-15,0 0 8 0,0 0-8 0,0 0 8 16,0 0-8-16,0 0 0 0,0 0 0 0,0 0 0 16,0-6-39-16,0-4-9 0,4 1-3 0,0-7 0 15,-1 1-168-15,1-4-33 0</inkml:trace>
  <inkml:trace contextRef="#ctx0" brushRef="#br0" timeOffset="57809.464">22225 7847 893 0,'0'-3'37'0,"0"0"-29"16,-4 3 70-16,4-6 14 0,-7 6 4 0,4 0 0 31,-1 0 6-31,4 0 2 0,0-3 0 0,-3 3 0 0,3 3-11 0,-4-3-1 0,4 0-1 0,0 0 0 16,0 0-18-16,0 0-3 0,0 0-1 0,0 0 0 15,4-6-25-15,3-1-4 0,-4-2-2 0,1 3 0 16,-1-1-26-16,5 1-4 0,-1 0-8 0,0 3 11 16,3-4-11-16,1 1 0 0,-4 0 0 0,7 0 0 15,-3-1 0-15,3 7 0 0,0-3 0 0,-4 0 0 16,4-3 0-16,-3 3 0 0,3 0 0 0,-3-4-11 16,-1 7-37-16,1 0-8 15,0 3-2-15,-4-3 0 0,3 0-17 0,1 4-3 16,-1-4-1-16,1-4 0 0,-4 4-64 0,4-3-13 15,-1 0-2-15</inkml:trace>
  <inkml:trace contextRef="#ctx0" brushRef="#br0" timeOffset="58238.41">22765 7452 718 0,'0'0'30'0,"0"0"-30"16,0 0 75-16,0 0 9 0,0 0 1 0,0 0 1 16,0 0-18-16,0 0-3 0,-4 7-1 0,1-1 0 15,-1 0-19-15,4 4-4 0,-3-1-1 0,-1 0 0 16,-3 4-14-1,4 3-3-15,-1-1-1 0,-3 7 0 0,0 0 26 0,-4 3 4 0,4 3 2 0,-3 4 0 16,3-4-9-16,-4 0-1 0,4-3-1 0,0 7 0 16,-4-7 1-16,-3-3 1 0,4-7 0 0,-1 11 0 15,-3-8-10-15,3 4-3 0,-3 0 0 16,4-3 0-16,-1 6-16 0,0-3-3 0,1 3-1 16,-1-3 0-16,4 6-12 0,-3-9 11 0,3 6-11 0,0-3 10 15,0-3 4-15,-1-3 1 0,1 3 0 0,4-4 0 16,-4-2 4-16,3-1 1 0,1 4 0 0,-1-7 0 15,1-2-20-15,3-7 0 0,0 0 0 0,0 0 0 16,0 0-22-16,0 0-8 0,0 0-2 16,0 0 0-16,0 0-33 0,0 0-7 0,0 0-2 0,0 0 0 15,0 0-45-15,0 0-9 0,0 0-1 0</inkml:trace>
  <inkml:trace contextRef="#ctx0" brushRef="#br0" timeOffset="58597.679">22454 7907 1045 0,'4'-6'44'16,"-4"-1"-36"-16,3 1 96 0,-3 3 20 0,0-3 3 0,0 3 1 15,0 3-16-15,4-3-4 0,-4 3 0 0,3-7 0 16,4 1-45-16,-7 6-10 0,4 0-1 0,0 0-1 16,3-3-24-16,-4 0-5 0,4-4-1 0,0 7 0 15,4 0-13-15,-4 0-8 0,3 0 8 0,1 0-8 16,0 0 0-16,-1 0 0 0,4 0 0 0,-3-3 0 16,-1 0 0-16,-2-3 0 0,-1 6 8 0,3-6-8 15,1-1 0-15,-1 4 0 0,4-6 0 0,4-1 0 16,-7 4 0-16,3 0 0 0,0-4 0 0,-4-2 0 15,1 6 0-15,0-1-8 0,-1 4 8 0,-3-6-8 16,0 9-36-16,0-3-6 0,0 3-2 16,0 0 0-16,-7 0-112 0,0 0-22 0,0 0-5 0</inkml:trace>
  <inkml:trace contextRef="#ctx0" brushRef="#br0" timeOffset="59261.144">22726 7916 1624 0,'0'0'46'0,"0"0"10"0,0 0-45 0,0 0-11 0,0 0 0 0,0 0 0 16,0 0 63-16,0 0 10 0,0 0 3 0,0 0 0 16,0 0-10-16,0 0-2 0,0 0 0 0,0 0 0 15,0 0-35-15,0 0-7 0,0 0-2 0,0 0 0 32,7 4 9-32,0-1 2 0,0 3 0 0,0-3 0 0,-7-3-18 0,0 0-3 0,0 0-1 0,7 0 0 15,4 0-9-15,-4 0 8 0,3-3-8 0,-3 0 8 16,4 3 0-16,-4-3 0 0,0 0 0 0,0-1 0 15,0-5-8-15,0 9 0 0,0-3 0 0,0-7 0 16,1 10 0-16,-1-6 0 0,0 0 0 0,0 0 0 16,3-4 0-16,-3 1 0 0,4-1-11 0,-4-2 11 15,0-1-11-15,-3 4 11 0,3-4-13 0,-4 1 5 16,4 2-20-16,-3-2-3 0,-1 6-1 0,1-4 0 16,-4 1 4-1,0 3 0-15,0-1 0 0,0 7 0 0,0 0 12 0,0 0 4 0,-7-3 0 0,0 3 0 16,0 3-11-16,0-3-1 0,-4 3-1 0,0 4 0 15,4-4 25-15,-7 9-8 0,4 1 8 0,-1-1 0 16,-3-2 16-16,3 9 9 0,-3-7 2 0,0 4 0 16,4-4-6-16,-5 1-1 0,5 0 0 0,-4-1 0 15,0-3-12-15,3 1-8 0,4-7 8 0,-4 10-8 16,4-1 9-16,0-2-9 0,4 8 12 0,-1-5-12 16,1 3 33-16,-1-4 0 0,4 10 0 0,-3-3 0 15,3 0-25-15,0 3-8 0,0-4 0 0,0 1 0 0,0-19 9 16,0 0-1-16,0 19-8 0,0-19 12 15,3 16-12-15,-3-16 0 0,0 0 0 0,7 15 0 0,4-2 0 16,-1 0 0-16,1-4-13 0,0-3 4 16,-1-3-19-16,-3-3-3 0,4-3-1 0,-1 0 0 0,1 0 7 0,0 0 1 0,-1-3 0 15,1-1 0 1,3 1-25-16,-4 0-5 0,5 3-1 0,-1-4 0 0,0 1-22 16,-4-3-5-16,4-1-1 0</inkml:trace>
  <inkml:trace contextRef="#ctx0" brushRef="#br0" timeOffset="59912.651">23142 8493 1257 0,'-10'13'53'15,"-1"0"-42"1,4-4 33-16,3 0 6 0,1 1 2 0,-1-4 0 16,4 7 4-16,-3-7 2 0,-1 0 0 0,4 0 0 15,0 1-45-15,0-7-13 0,0 0 0 0,0 0 8 16,0 0-8-16,7-3-15 0,0-1 4 0,1-2 1 16,-1 3 10-16,-4 0 0 0,4 3 0 0,0-6 0 15,0 6-28-15,-3-4-3 0,-1-5-1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5-06T19:06:08.724"/>
    </inkml:context>
    <inkml:brush xml:id="br0">
      <inkml:brushProperty name="width" value="0.05292" units="cm"/>
      <inkml:brushProperty name="height" value="0.05292" units="cm"/>
      <inkml:brushProperty name="color" value="#FF0000"/>
    </inkml:brush>
  </inkml:definitions>
  <inkml:trace contextRef="#ctx0" brushRef="#br0">4089 5822 1044 0,'-7'-3'21'0,"0"-4"7"0,3 4-28 0,-3 0 0 0,7 3 0 0,-7-6 0 16,0 6 96-16,3-3 13 0,-3 0 3 0,0 3 1 15,-3-7-35-15,3 7-7 0,-7 0-2 0,3 0 0 16,4 0-11-16,-4 0-2 0,4 0-1 0,0 0 0 16,-3 0-19-16,-1 0-3 0,0 7-1 0,1-7 0 15,-4 0-32-15,3 0 0 0,-6 0 0 0,6 0 0 16,-3 3 0-16,-4 0 0 0,4-3 0 0,-4 6 0 15,11 0 34-15,-7 1 0 0,0 5 0 0,0-2 0 16,3-4-34-16,1 6 0 0,3-2 0 0,-4-1 0 16,4 1-28-16,-3-4-2 0,3 6-1 0,-4-2 0 15,7-1 47-15,-3 1 10 0,4-4 2 0,-4 6 0 16,3-5-45-16,1 2-9 0,3-3-2 0,-4 1 0 0,4-7 41 16,0 6 8-16,0 3 2 0,0 1 0 0,4-1-23 15,-4 1 0-15,0-1 0 0,3 0 0 0,-3-5 0 0,4 8 0 16,3-6 0-16,-4 4 0 0,1-4-19 0,-1 0-1 15,1 1-1-15,-1 2 0 0,1-3 21 0,3 0 0 16,0 1 0-16,0-4 0 0,-3 0 12 0,3-3 8 0,-4 6 0 0,4-3 1 16,-3 1-33-16,6-4-8 0,-2 0 0 0,-1 6-1 15,7-3 21-15,-7 0 0 16,3 0 0-16,1 4 0 0,-8-4 0 0,4 3 0 0,4-3 0 0,0 6 0 16,-1-5 0-16,1 2 0 0,-1 0 0 15,5-3 0-15,-8 4 0 0,7-4 0 0,-4 3 0 0,1-3 0 16,-4 3 12-16,3-2 8 0,5-1 0 0,-1 3 1 15,0 0-21-15,-4 0 0 0,5-2 0 0,-1 2 0 16,-4 0 0-16,1-6 8 0,-1 6-8 0,-6-2 0 16,6-1 0-16,-2 6 0 0,2-6 0 0,-3 7 0 15,0-4 0-15,0 0 0 0,0 4 0 0,0-1 0 16,-3-3 0-16,3 10 0 0,-3-4 0 0,-1 4 0 0,1 0 0 16,-4 0 0-16,0 2 0 0,0-2 0 0,-4 3 0 0,4 0 0 15,-3 3 0-15,-5-4 0 0,1 4 0 0,0 0 0 16,-3 0 0-16,-1 3 0 0,1 7 0 0,-1-7 9 15,-3 0-9-15,3-9 0 0,-3 6 19 0,-3-10-3 16,2 1-1-16,-2-1 0 0,3-6 5 0,-4-2 0 16,4-4 1-16,0-7 0 0,0-8-21 0,-7 2 8 15,6 10-8-15,-2 3 0 0,3-3 18 0,0-7-1 16,-1-8 0-16,5-1 0 0,-4 6-17 0,3-2 0 0,-3 2 8 0,4 0-8 16,-1 10 0-16,4-3-11 0,-4-7 2 15,1 10 0-15,3 0-8 0,-4-3-2 16,4 6 0-16,0-6 0 15,3-1-8-15,4 7-1 0,-7 0-1 0,4 0 0 16,-1-3-22-16,1 3-4 0,-1-3-1 0,1 0 0 16,3 0-136-16,0 3-27 0</inkml:trace>
  <inkml:trace contextRef="#ctx0" brushRef="#br0" timeOffset="914.292">4456 6386 1036 0,'0'0'23'0,"0"0"5"0,0 0 0 0,0 0 1 0,0 0-29 0,0 0 0 0,0 0 0 0,-4 3 0 16,-3 7 57-16,3-4 6 0,1 0 1 0,-1 7 0 15,1-1 0-15,3 4 0 0,-4-3 0 0,4 2 0 16,-3-5 0-16,3 2 0 0,-4 4 0 0,4-4 0 15,0 7-33-15,-3-6-7 0,3 2 0 0,-4 4-1 16,4-3-11-16,0 3-3 0,0-4 0 0,0-2 0 0,0 0-9 16,0-1 8-16,0-3-8 0,4 1 8 15,-4-7-35-15,0-3-7 0,0 0-2 0,0 0-753 16</inkml:trace>
  <inkml:trace contextRef="#ctx0" brushRef="#br0" timeOffset="1191.349">4293 5935 1094 0,'-7'0'46'0,"7"0"-37"16,0 0 43-16,0 0 9 0,0 0 2 0,0 0 0 15,-7 0-16-15,0 3-3 0,7-3-1 0,-7 3 0 16,7-3-30-16,-7 6-5 0,7 0-8 0,0-6 11 16,0 10-11-16,7-7 0 0,-3 3-12 0</inkml:trace>
  <inkml:trace contextRef="#ctx0" brushRef="#br0" timeOffset="1856.614">5524 6229 806 0,'-10'7'17'0,"10"-7"4"0,0 0 1 0,-7 12 2 0,3-6-24 15,4-6 0-15,-3 7 0 0,-1-4 0 0,4-3 87 0,-7 6 13 0,7-6 2 0,0 0 1 16,-3 6-41-16,3-6-8 0,0 0-2 0,0 0 0 15,0 0 10-15,0 0 2 0,0 0 0 0,0 0 0 16,0 0-44-16,0 7-8 0,0-7-1 0,-4 9-1 16,4 1 3-16,0-1 1 0,4-3 0 0,-1 13 0 15,1-3-2-15,3-4-1 0,-4 10 0 0,1-3 0 16,3 6-11-16,3 3 8 0,-2 4-8 0,-1 2 8 0,-7 4 5 16,7-1 1-16,0 4 0 0,0 3 0 0,0-3-14 15,0 0 0-15,0-7-9 0,-4 10 9 0,1-6-15 16,0-1 3-16,-1-2 1 0,-3-1 0 0,0 10 60 15,0-9 12-15,-3-1 3 0,-1-6 0 0,0 7-52 0,1-10-12 16,-1-3 0-16,-3 3 0 0,0-6 46 0,4-4 6 16,-1 4 2-16,4-3 0 0,-3-7-36 0,3 1-7 15,-4-4-2-15,4-6 0 0,0 0 3 0,-7 0 1 16,4 0 0-16,-4 0 0 0,3 0-13 0,-10-6 0 16,3-4 0-16,1-2 0 15,3-1-20-15,-7-6-8 0,3 1 0 0,-7-1-1 16,4-6-15-16,0 0-2 0,0-4-1 0,-4-2 0 15,4-3-104-15,4-7-21 0,-4 9-4 0,7-5 0 16</inkml:trace>
  <inkml:trace contextRef="#ctx0" brushRef="#br0" timeOffset="2106.047">5380 5894 1288 0,'-11'0'27'0,"4"0"5"15,0 0-32-15,7 0 0 0,0 0 0 0,0 0 0 16,0 0 0-16,0 0 0 0,0 0 0 0,0 0 0 15,7-6-64-15,4-4-19 0</inkml:trace>
  <inkml:trace contextRef="#ctx0" brushRef="#br0" timeOffset="2688.985">5701 6308 928 0,'0'0'20'0,"0"0"5"0,0 0 1 0,0 0 0 0,-4 6-26 0,1-3 0 0,-1 7 0 0,1-1 0 16,3-3 62-16,-4 1 7 0,1 2 2 0,3-3 0 16,0 4-39-16,3 2-7 0,-3 1-1 0,4-1-1 15,-1 1 25-15,1-1 4 0,-1-2 2 0,4-1 0 16,0-6-22-16,-7-3-5 0,0 0-1 0,0 0 0 16,11 0 17-16,3-3 3 0,-3-3 1 0,3 0 0 15,0-4-3-15,-3-2 0 0,-8-1 0 0,8-6 0 16,-4 7-20-16,3-7-4 0,-3 3 0 0,0 1-1 15,0-4-19-15,1 3 0 0,-1 4 8 0,-4-4-8 16,-3 6 0-16,0 1 8 0,0 0-8 0,-3 2 0 16,3-2 0-16,-4 0 0 0,1-4 0 0,-1 4-9 15,0 2-3-15,1 1 0 0,-4 6 0 0,0 0 0 16,0 0-3-16,0 0-1 0,-4 0 0 0,4 6 0 16,-4 1-14-16,-3 2-3 0,4 0-1 0,-4 1 0 15,3-4 45-15,-3 7 9 0,0-4 1 0,0 0 1 16,0-2-22-16,7-1 0 0,-4-3 0 0,4 10 0 0,-7-4 10 15,7 4-2-15,3-1-8 0,-3 7 12 16,4 0-12-16,-1 3 0 0,1 3 0 0,3-3 0 0,0-3 0 16,3-4 0-16,1-2 0 0,3-1 0 0,0 7 0 15,0-3 0-15,3 3 0 0,1-4 0 0,0 4 0 0,-1-3 0 0,8-4 0 16,-1 1 0 0,5-1-25-16,-5 4-2 0,8-10 0 0,-7 7 0 0,3-7 15 0,3-3 2 15,-2 1 1-15</inkml:trace>
  <inkml:trace contextRef="#ctx0" brushRef="#br0" timeOffset="3430.459">6512 6364 1400 0,'0'0'40'0,"-7"-3"8"0,7 3-39 0,-7 0-9 16,7 0 0-16,-7-3 0 0,4 0 64 0,-4-3 12 0,3-1 1 0,0 4 1 15,4 3-22-15,0 0-5 0,-3-3-1 0,3 3 0 16,0 0-18-16,0 0-3 0,0 0-1 0,0 0 0 15,0 0-12-15,0 0-4 0,0 0 0 0,0 0 0 16,0 0-12-16,0 0 0 0,-4 6 0 0,1 4 0 16,-1-4 0-16,4 0 9 0,0 7-9 0,0-4 8 15,0 1 3-15,0 2 0 0,0-2 0 0,0-4 0 16,4 6 5-16,-4 1 0 0,3-4 1 0,1 4 0 16,-1-1-3-16,5-2-1 0,-5-1 0 0,1 4 0 15,-1-1-5-15,1 4-8 0,-1 3 11 0,1-4-11 16,3 7 10-16,0-3-10 0,3 0 8 0,-3 0-8 15,-3-3 0-15,3 5 0 0,0-8 0 0,0 9 0 0,-3-9 0 16,-1-1 0-16,4 1 0 0,-3-7 0 0,-4-6 8 0,7 6-8 16,-4-3 0-16,-3-3 8 0,0 0 4 0,7 0 1 15,-3-3 0-15,-1-3 0 0,5 0 2 0,-5-7 0 16,4 1 0-16,-3-1 0 16,3-9-15-16,-4 9 11 0,1-8-11 0,-1-5 10 15,8 4-10-15,-8 4 0 0,4-4 9 0,-7 0-9 16,4 0 0-16,0 0 0 0,-1 9 0 0,1-2 8 15,-4-4-8-15,3 6 0 0,1-2 0 0,-1-4 0 16,-3 6 0-16,4 1 0 0,-1-4 0 0,1 3-8 16,-1-2 8-16,1-1-8 0,3 0 8 0,0 1-8 0,-4-4-5 15,4 0-1-15,1 0 0 0,2 4 0 16,1-7-26-16,-1 3-4 0,4 0-2 0,-3 0 0 16,0 0-165-16,3 1-33 0</inkml:trace>
  <inkml:trace contextRef="#ctx0" brushRef="#br0" timeOffset="3992.81">7059 6389 1273 0,'0'0'53'16,"0"0"-42"0,-7-6 43-16,4 0 9 0,-1 3 1 0,-3-7 1 15,3 10-14-15,4-6-3 0,-7 0-1 0,7 6 0 16,-10-10-10-16,3 4-1 0,0 0-1 0,0 6 0 16,0-3-18-16,-4-1-3 0,4-2-1 0,-4 6 0 15,1 0-1-15,-1 0 0 0,1 6 0 0,3 1 0 16,-4 2-12-16,4 7 0 0,-4-1 8 0,4 4-8 15,0 3 0-15,4 3 0 0,-4-3 0 0,3 10-10 16,-3-7 22-16,3 3 5 0,-6 0 1 0,6 0 0 16,1-6 18-16,-1 3 3 0,4-6 1 0,0 3 0 0,4-6-26 15,3-4-5-15,0 1-1 0,-4-4 0 0,1 1 12 0,-4-10 1 0,4 6 1 0,3-6 0 16,3 0 9 0,1-6 1-16,6 0 1 0,-6-7 0 15,7 0-10-15,-4-9-3 0,3 1 0 0,-3 2 0 0,1-10-12 0,-1 11-8 0,3-11 10 16,-6 4-10-16,-4 3 0 0,4 4 0 0,-8-1 0 15,4 3 0-15,-3-3-12 0,-1 7-3 0,1-4 0 0,-1-3 0 16,-3 13 5-16,-3-3 1 0,3-1 0 16,-4 1 0-16,1 6 9 0,3-7-10 0,-4 10 10 15,4 0-10-15,0 0-3 0,0 0-1 0,-3 6 0 0,-4 1 0 16,3 2-1-16,1 4 0 0,-1-1 0 0,0 7 0 16,1 0 15-16,-1 0-12 0,4 3 12 0,0 3-12 15,0-3 12-15,0 3 0 0,4 0-10 0,-4-3 10 16,3 0 0-16,1-7 0 0,0 4-9 0,3-6 9 15,-4 2-32-15,4-2-4 0,0 0 0 0,4-4 0 16,-4-3-73-16,3-3-15 0,1-3-4 0</inkml:trace>
  <inkml:trace contextRef="#ctx0" brushRef="#br0" timeOffset="4340.818">7320 6327 968 0,'0'0'20'0,"0"0"5"0,0 0-25 0,0 0 0 0,-7 9 0 0,4-3 0 16,-1 4 88-16,1-1 13 0,-1 0 3 0,4-2 0 15,0 12-38-15,0-7-7 0,4 4-2 0,-4-4 0 16,3 7-1-16,-3-6-1 0,0 2 0 0,0 4 0 16,0-3-37-16,0 9-7 0,0 3-2 0,0-3 0 15,0-3 24-15,0 0 5 16,0-3 1-16,0 6 0 0,0-6-63 0,0-3-12 0,0 2-2 16,0-5-1-16,4-1 63 0,-4-8 12 0,-4 8 2 0,4-12 1 15,0 0-114-15,0 0-22 0,0 0-5 16,0 0-626-16</inkml:trace>
  <inkml:trace contextRef="#ctx0" brushRef="#br0" timeOffset="4538.464">7295 5982 1337 0,'-7'3'28'0,"0"0"6"16,7-3-34-16,0 0 0 0,-10 0 0 0,10 0 0 16,0 0 0-16,-4 12 0 0,1-5 0 0,3-7 0 15,0 0 0-15,0 0 0 0,3 3 0 0,-3-3 0 16,0 0-96-16,11 3-25 0</inkml:trace>
  <inkml:trace contextRef="#ctx0" brushRef="#br0" timeOffset="5106.886">7761 6167 1314 0,'0'0'37'0,"-7"3"8"0,0 3-36 0,0-6-9 0,0 9 0 0,-4-5 0 16,4 5 104-16,-3-3 20 0,-1 1 3 0,1-1 1 15,-1-3-88-15,0 0-18 0,1 7-3 0,-4-7-1 16,3 6-18-16,0-6 10 0,4 3-10 0,0 4 8 16,0-4-8-16,0 4 0 0,-3 2 0 0,6-2 0 15,-3 2 0-15,4 1 10 0,-4-1-10 0,3 1 10 16,0-1 2-16,1 1 0 0,-1-4 0 0,4 1 0 15,0-1 1-15,0-3 1 0,0 4 0 0,0-7 0 16,0-3-2-16,0 12-1 0,0-5 0 0,0-7 0 16,4 6-11-16,-4-6 0 0,7 6 0 0,-3-3 0 15,3 4 0-15,0-7 0 0,0 3 0 0,0-3 0 0,3 0 40 16,-3 0 5-16,0 0 2 0,4 0 0 0,0-3-24 16,-1 3-5-16,4-7-1 0,-7 7 0 0,7 0-17 0,-3 0 0 15,0-3 0-15,-1 3 0 16,1 0-11-16,-1 0 11 0,-3 0-12 0,0 3 12 0,1 7 0 0,-1 2 0 15,0 1 0-15,0-1 0 0,3 1-8 0,-6-7 8 0,3-6 0 16,-4 6 0-16,-3 1 0 0,0 2 0 0,0 4 0 16,-3 2 0-16,-4 1 0 0,3 0 12 15,1 2-3-15,-8-2-1 0,1 0-8 0,-1 0 0 0,0-4 0 16,1-3 0-16,-1 1 0 0,1-1 0 0,-1-2 0 0,1-1 0 16,-1-3-12-16,4 0-5 15,0-6-1-15,0 3 0 16,-4-3-22-16,1 3-4 0,3 3 0 0,-4-3-1 0,4 0-112 0,-4 3-23 15</inkml:trace>
  <inkml:trace contextRef="#ctx0" brushRef="#br0" timeOffset="6839.227">8336 6480 952 0,'-7'3'27'0,"7"-3"5"0,0 0-32 0,0 0 0 0,0 0 0 0,0 0 0 16,0 0 100-16,0 0 12 0,0 0 4 0,0 0 0 16,11 0-46-16,-4-6-9 0,0 0-1 0,3 3-1 15,1-7-23-15,0 10-5 0,-1-3-1 0,1 3 0 16,-1-3-17-16,1 3-3 0,-1 0-1 0,1 0 0 16,-4 3-1-16,0-3 0 0,-7 0 0 0,7 0 0 15,-7 0-8-15,0 0 0 0,7 3 9 0,-7-3-9 16,0 0 20-16,7 0-1 0,-3-6 0 0,-1 3 0 15,1-3 2-15,-4-1 1 0,3-5 0 0,-3-1 0 16,0 7-6-16,0-10-2 0,-3 4 0 0,3-4 0 16,0-3-14-16,-4 4 11 0,4-4-11 0,-3 0 10 15,3 0-10-15,-4 3 0 0,4-2 9 0,-3 5-9 16,-1 7 10-16,1 0-2 0,-4-4-8 0,7 10 12 16,0 0-12-16,-7 0 8 0,0 3-8 0,0 4 0 15,-4 2 0-15,0 0 0 0,1 7 0 0,-1 0-10 16,-3-1 20-16,0 4 4 0,3 0 1 0,-3-3 0 15,-3 9-15-15,2-6 0 0,1 3 0 0,4-7 0 16,-4 10 0-16,3-3 0 0,1-3 0 0,2 0 0 16,1-3 0-16,0-1-10 0,4-2 2 0,3-1 0 15,0 1 8-15,0-1-10 0,3 4 10 0,1 0-10 16,6-4 18-16,1 4 4 0,0 0 1 0,3-4 0 16,3 1-25-16,1-4-4 0,0-3-2 0,-1 1 0 15,1-1 18-15,3-6 0 0,-3 0 0 0,-1-3 0 16,1 0-12-16,0-7-6 0,-4 1-1 0</inkml:trace>
  <inkml:trace contextRef="#ctx0" brushRef="#br0" timeOffset="7279.596">8897 6261 1648 0,'0'0'34'0,"0"0"9"0,-3 3-35 0,-5 0-8 0,1 0 0 0,4 3 0 15,-4-2 76-15,0-1 12 0,3 3 4 0,-3 0 0 16,0 1-45-16,0 2-9 0,0-3-2 0,0 7 0 16,0-1-24-16,0 10-12 0,0-3 10 0,-4 0-10 15,4 0 9-15,4-4-9 0,-1 4 8 0,-3-3-8 16,4 3 0-16,-1-10 0 0,0 4 0 0,1-7 0 16,3 3 8-16,0-9-8 0,0 0 8 0,0 0-8 15,0 0 18-15,0 0-2 0,3-9 0 0,5-4 0 16,-1 1-3-16,0-10-1 0,3 3 0 0,-3-3 0 15,4 3-12-15,-4 4 0 0,0-4-9 0,4 3 9 16,-4-3-9-16,0 7 9 0,0-1-8 0,0-2 8 16,0 2 0-16,-4 0 0 0,4 1 0 0,0 2-8 15,-3 4 8-15,3 0-10 0,0 0 10 0,-3 6-10 16,-1 0 2-16,-3 0 0 0,7 0 0 0,-7 0 0 16,7 0 0-16,-3 6 0 0,3 0 0 0,0 4 0 15,-4 2 8-15,-3 1 0 0,4-1 0 0,0 4 0 0,-1 0-16 16,1-1 3-16,-1 4 0 0,1-3 0 0,-1 9 13 15,1-3 0-15,-1 6 9 0,-3 0-9 0,4-3 0 0,-4 10 0 16,3-4-13-16,-3-3 4 0,0 4 9 0,4-4 0 16,-8-3-9-16,8-3 9 15,-4 6-33-15,3-9-3 0,-3 0 0 0,0-3 0 16,-3 2-40-16,3-5-9 0,3-4-2 0</inkml:trace>
  <inkml:trace contextRef="#ctx0" brushRef="#br0" timeOffset="7989.951">9874 5913 1468 0,'0'0'32'0,"-3"-7"8"0,3 1 0 0,-4 0 1 0,1 0-33 16,3 6-8-16,-4-7 0 0,4 7 0 0,-3-3 77 0,3 3 14 0,0 0 2 0,-4-6 1 15,-3 3-27-15,0 0-6 0,0 3-1 0,-4 3 0 32,4 3-36-32,0 0-7 0,4 7-1 0,-4-1-1 0,0 7-1 0,3 3 0 0,-3 0 0 0,0 3 0 15,3 0-14-15,1 4 9 0,3 2-9 0,-4 3 8 16,4 1-8-16,0-1 8 16,-3 1-8-16,3-1 8 0,0-2-8 0,-4-1 0 0,8-3 0 15,-4 0 0-15,-4-9 8 0,4 3 0 0,-3 3 0 0,-1-9 0 16,1-3 8-16,3-7 2 0,-4 0 0 15,4 0 0-15,0-6-6 0,0 0-2 0,0 0 0 0,-3-3 0 16,3-9 11-16,0-1 3 0,0-6 0 0,0 4 0 16,0-4 4-16,3-6 2 15,-3 9 0-15,0-9 0 0,0 0-42 0,0-3-8 0,0-1-1 0,-3-2-1 16,-1-3 11-16,4 9 3 0,-3-4 0 0,-1 1 0 16,-3 0 0-16,4-3 0 0,-5 2 0 0,5-2 0 15,-1 9 8-15,1-3 0 0,-1 0 0 0,1 3 0 16,3-3 0-16,0 3 0 0,0 3 0 0,3 0-8 15,1-3 8-15,-4 7-8 0,3-7 8 0,4 9-8 16,1-6 8-16,2 7-12 0,1-1 12 0,-1 7-12 16,4-10-1-16,-3 4-1 0,3-1 0 0,0 1 0 15,0-1 2-15,4 0 1 0,3-2 0 0,0-1 0 16,0 4 11-16,1-1-10 0,-1 1 10 0,0-1-10 16,0 4 10-16,4-4 0 0,-4 4-9 0,4 2 9 15,-1 1 0-15,5-6 0 0,-1 8 0 0,4 1 0 16,-4-3 0-16,0 6-14 0,-3-3 5 0,3 3 1 0,-7 0-9 0,4 0-2 15,-8 3 0-15,5-3 0 16,-5 6-101-16,1-3-20 0,-4 1-4 0</inkml:trace>
  <inkml:trace contextRef="#ctx0" brushRef="#br0" timeOffset="8322.743">9733 5953 1196 0,'0'0'24'16,"0"0"8"-16,0 0-32 0,0 7 0 0,0-7 0 0,0 6 0 15,0-6 76-15,4 9 10 0,-1-2 2 0,1-4 0 16,-1 0 6-16,1 3 2 0,-1 0 0 0,4-6 0 16,-3 10-50-16,3-7-10 0,0 0-1 0,4 3-1 15,-4-2-8-15,3 2-2 0,4-3 0 0,-3 6 0 16,3-5-12-16,0 2-4 0,0-6 0 0,0 3 0 16,0 0-8-16,1-3 10 0,-1 0-10 0,0 0 10 15,3-3-44-15,1 0-9 0,0-3-1 0</inkml:trace>
  <inkml:trace contextRef="#ctx0" brushRef="#br0" timeOffset="8789.075">10160 6154 1354 0,'-7'13'38'0,"0"-4"10"0,3 0-39 0,1 4-9 0,-1-4 0 15,1 4 0-15,-1-4 68 0,1-2 11 0,-1 8 2 0,1-2 1 16,-1-1-38-16,1 1-7 0,3 0-1 0,-4 2-1 16,4-2 3-16,-3-1 1 0,3 7 0 0,-4-3 0 15,0-4-27-15,4 7-4 0,-3-3-8 0,-1-4 11 16,4 4-3-16,-3-3 0 0,3 2 0 0,0-5 0 16,0-1 0-16,0-9 0 0,0 0 0 0,0 6 0 15,0-6 28-15,0 0 4 0,0 0 2 0,0 0 0 16,0 0-1-16,0 0 0 0,0 0 0 0,0 0 0 15,0 0-15-15,0 0-3 0,0-6-1 0,-4 0 0 16,4-4-6-16,0 7 0 0,0-6-1 0,0-4 0 16,0 4-4-16,4-4-1 0,-4 1 0 0,0-1 0 15,0-2-10-15,0-4 0 0,0 6 0 0,0-9 0 16,0 7 0-16,3-4 0 0,-3-6 0 0,0 6 0 16,4 0-12-16,-4-3-2 0,3 3 0 0,-3 0 0 15,4 1 22-15,0 2 5 0,-1 3 1 0,4 1 0 16,0-1-14-16,0 1-12 0,0 2 3 0,4 1 0 0,-1 0-7 15,5-1-2-15,-1 4 0 0,3 3 0 16,1-3-21-16,3 6-4 0,0-4-1 0,0 4 0 16,1 0-13-16,-1 4-3 0,0-4-1 0,4 9 0 15,-4-6-23-15,4 3-4 0,-4 1 0 0,0 2-1 16,0-3-106-16,0 1-21 0</inkml:trace>
  <inkml:trace contextRef="#ctx0" brushRef="#br0" timeOffset="9256.272">10756 6167 1497 0,'0'0'66'0,"0"0"14"0,0 0-64 0,-7 0-16 0,7 0 0 0,-7 0 0 16,0 0 112-16,0 0 18 0,0 0 4 0,-4 0 1 16,4 0-63-16,-3 0-12 0,-1 0-2 0,1 0-1 15,-1 0-25-15,0 0-4 0,1 3-2 0,-1 3 0 16,1-6-26-16,-1 13 0 0,0-7 0 0,-3 6 0 15,7 1 0-15,-3 0 0 0,-1-1-11 0,4 4 11 16,0-7-9-16,0 10 9 0,3-6-10 0,-3 2 10 16,4-2 0-16,3 6 0 0,-4-4 0 0,4 4 0 15,4-6-8-15,-4 2 8 0,3-2-13 0,1-1 5 16,-1-2 8-16,4-4 0 0,-3-3 0 0,3 0 0 16,0-3 15-16,4 0 1 0,-4-3 1 0,3 0 0 15,4-3 9-15,-3-4 2 0,0 4 0 0,3-6 0 16,-4-1-1-16,1-3 0 0,-1 4 0 0,1-1 0 15,0 1-27-15,-4-4 0 0,-4 3 0 0,1 4 0 16,-1-3-12-16,1 2-4 0,-1 1 0 0,1-4-1 16,-4 10 17-16,0-3 0 0,3-1 0 0,-3 7 0 0,0 0 0 15,0 0 0-15,0 0 0 0,0 0 0 0,0 0 0 16,-3 10 0-16,3-4 0 0,-4 7 0 0,1 6-22 0,-1-4-1 16,4-2 0-16,-3 9 0 0,-1-4 23 0,4 1 0 0,-3 0 0 15,-1-3 0-15,4 6 14 0,-3-10 7 0,-1 1 2 16,1-1 0-16,3 4-23 0,3-3-18 15,1-1 3-15,-1-6 1 0,4-6 22 0,-7 0 5 0,4-3 1 0,3-6 0 32,3 3-62-32,5-7-13 0,-1-3-3 0</inkml:trace>
  <inkml:trace contextRef="#ctx0" brushRef="#br0" timeOffset="9706.56">10947 6289 1552 0,'0'0'44'0,"0"0"10"0,-7 3-43 0,7-3-11 0,0 0 0 0,-4 3 0 15,4-3 77-15,-7 7 14 0,7-7 2 0,-7 6 1 16,3 3-39-16,4 4-8 0,0-1-2 0,0 1 0 0,0-7 7 0,0 7 0 16,0-1 1-16,-3 1 0 15,3-1-53-15,-4 10 0 0,1-3 0 0,-1 0 0 16,1 0 0-16,3-7 14 0,-4 1-2 0,1-1 0 15,3-9 4-15,0-3 0 0,0 0 0 0,0 0 0 16,0 0 20-16,0 0 4 0,0 0 0 0,0 0 1 16,0-6-33-16,3-6-8 0,1-7 0 0,-1 3 0 15,1-3 22-15,-1 7 2 0,4-4 1 0,-3-3 0 0,3 7-25 0,0-4 0 16,0-3 0-16,0 7 0 0,-3-4 0 16,3-3 0-16,0 7 0 0,-4-1 0 15,1 4 0-15,-1 2 0 0,-3 7 0 0,4-6 0 0,-4 6-20 16,4-6-2-16,-4 6-1 0,3-3 0 0,-3 3 23 0,0 0 0 0,7 0 0 15,-7 0 0-15,7 6 0 0,0-3 0 0,0 7 0 16,-3-1 0-16,3-3 0 0,-4 7 0 0,1-7 0 0,3 3 0 16,-4-2 0-16,5 5 0 0,-5 1 0 0,4-4 0 15,-3 4 0-15,3-1 0 0,-4 1 0 0,1-4 0 16,-1 4 0-16,4-1 0 0,-3-2 0 0,3 2 0 16,-4-2-35-16,4 2-2 15,-3-2-1-15,0-1 0 0,-1 4-42 0,-3-7-8 0,4 6-1 0</inkml:trace>
  <inkml:trace contextRef="#ctx0" brushRef="#br0" timeOffset="10061.036">11384 6336 1337 0,'0'-19'28'0,"0"16"6"0,0-6-34 16,-3-1 0-16,-1-2 0 0,1-1 0 0,-1 7 58 0,0-4 5 0,1 4 1 0,-1 0 0 31,4 6 0-31,0 0 0 0,-3-6 0 0,3-1606 0 16,0 3224-1-16,-4-1612 0 0,4 0 0 0,-10 9 0 0,3 0-53 0,0 7-10 0,0-3 0 16,0 9 0-16,-4 0 0 0,0 0 0 0,1 3 0 0,-1 3 8 15,4 0-8-15,-3 0 0 0,-1 7 0 16,0-4 0-16,4-3 0 0,-3-3 0 0,3 7 0 0,0-10 0 15,3 0 52-15,4-7 10 0,-3-2 2 0,6-1 0 16,-3-5-52-16,4-1-12 0,-1 0 0 16,4-3 0-16,0-3 54 0,7-3 8 0,-3-3 2 0,3 6 0 15,0-3-55-15,0 0-9 0,0-4 0 16,1 4 0-16,2-6-56 0,-3 0-3 16,7-4-1-16,-3 0 0 15,0-2-54-15,-1 2-11 0,1 1-3 0</inkml:trace>
  <inkml:trace contextRef="#ctx0" brushRef="#br0" timeOffset="10544.715">11550 6342 1094 0,'-4'7'46'15,"1"2"-37"1,-1-3 85-16,-3 0 17 0,4 1 3 0,3-7 1 16,0 6-46-16,0 0-9 0,0 1-1 0,0-7-1 15,7 3-32-15,0 0-6 0,0-6-2 0,0 3 0 0,0-3-18 16,0 3 0-16,0 0 0 0,4-7 0 16,3 7 0-16,0-3 0 0,4-6 0 0,-4 9 0 0,0-7 0 0,3-2 0 0,-2 3 0 15,2-7 0-15,-3 10 0 0,0-6 0 0,-3 2 0 0,0-2 0 16,-1 6 0-16,-3-3 0 0,0 3 0 0,0-4 0 15,0 1 0-15,-3 0 0 16,-1-7 0-16,-3 7 0 0,0 0 0 0,0 2 0 0,0 4 0 16,-3-6 0-16,-4 3 58 0,3 0 5 0,-3-3 1 0,-3 6 0 15,-1 0-52-15,1 0-12 0,-1 0 0 0,-3 6 0 16,0-3 0-16,-4 0 0 16,4 0 0-16,-4 4 0 0,4-1 54 0,0 0 8 0,4 13 2 15,-1-6 0-15,0 2-91 16,1-2-17-16,-1 9-4 0,4-4-1 0,0 1 27 0,4 3 6 0,-1 0 0 0,1 0 1 15,6 3 15-15,1 0 0 0,-1 0 0 0,4-3 0 16,0 3 0-16,4 4 0 0,-1-1 0 0,4-6 0 16,1 0 0-16,2-7 0 0,1 7 0 0,3-6 0 15,4 0 0-15,-1-10-9 0,1 3 9 0,0-5-8 16,7 5-144-16,-4-6-29 0,4-3-6 0,-4-3-1 16</inkml:trace>
  <inkml:trace contextRef="#ctx0" brushRef="#br0" timeOffset="11540.26">13095 6198 989 0,'0'0'28'0,"0"0"6"16,0 0-34-16,0 0 0 0,0 0 0 0,0 0 0 15,0 6 108-15,0-6 14 0,0 0 3 0,-3 3 1 16,3-3 2-16,-4 4 0 0,4-4 0 0,-7 3 0 16,7-3-58-16,-4 6-11 0,1-3-3 0,-1 7 0 15,-3-1-21-15,0 0-5 0,4 4-1 0,-4 6 0 16,0-7-5-16,0 10 0 0,0 0-1 0,0 3 0 0,-1 0-23 16,5 7 0-16,-4-1 0 0,3 0 0 15,1 10 0-15,-1-6 0 0,1 2 0 0,-1 1 0 0,4-7 0 16,-3-3-15-16,-1-2 3 0,4 2 0 0,-3-9 12 0,3 3 0 0,-4-4 12 15,4 1-12-15,0-9 11 0,0 2-11 0,0 1 10 0,0-4-10 16,-3 0 0-16,3-2 0 0,0-4 0 0,0 0 0 16,0 0 9-16,0-3-1 0,0 0 0 0,0-3 0 15,0-3-8-15,0 3 0 0,3 6 0 0,-3 0 0 16,4 0 0-16,-4 0 10 0,0-6-10 0,0-3 10 16,0 3-10-16,0-4 0 0,0-8 0 0,0 8 8 15,0-5-8-15,-4-1 0 0,4-9 0 0,-3 0 0 16,3 0 0-16,0-9 12 0,-4-7-12 0,1-9 12 15,3 10-12-15,-4-7 0 0,4 9 0 0,0-5-11 16,4 2 11-16,-4-3 0 0,7 7 8 0,-4-4-8 16,1 7 0-16,-1 3 8 0,4-1-8 0,0 7 0 15,0 4 0-15,0-4 0 0,4 9 0 0,0-3 0 16,-1 7 0-16,1 0 0 0,-1-4 0 0,1 10 0 16,-1-3-10-16,1-1 10 0,0 1-12 0,-1 3 12 15,1 3-13-15,-1 0 4 0,5-3 1 0,-1 6 0 16,-4-3 8-16,4 6-10 0,-3-3 10 0,3 4-10 15,-3-1 10-15,3 3 0 0,-4-2 0 0,1 2 0 16,-4 4-20-16,0-4 2 0,0 3 0 0,-3 1 0 16,-1 3 7-16,1-1 2 0,-4 1 0 0,0 0 0 15,0-1 9-15,-4-2-13 0,1 3 5 0,-4-4 8 16,-1 1-12-16,-2-1 12 0,-1 4-10 0,1-4 10 16,-4-5 0-16,-1 5 0 0,1-5-8 0,0-1 8 0,-3-3 0 15,3-3 10-15,-4 0-2 0,0 0 0 0,1-3 2 16,2-3 0-16,-2-4 0 0,-1 1 0 0,4-4-10 0,-4 7 8 15,4-10-8-15,-3 10 8 16,3-3-8-16,3-1-17 0,0 4 4 0,4-3 1 0,0 2-10 0,0 4-2 16,4-6 0-16,-1 6 0 15,4 3-39-15,0 0-8 0,0 0-1 0,0 0-1 0,4-4-131 16,-1 4-25-16</inkml:trace>
  <inkml:trace contextRef="#ctx0" brushRef="#br0" timeOffset="12357.384">13367 6236 1456 0,'0'0'41'0,"0"0"9"0,0 9-40 0,3-6-10 0,-3 3 0 0,4 1 0 16,-1-1 56-16,4-3 8 0,0-3 3 0,1 6 0 15,-1 1-11-15,3-7-3 0,1 9 0 0,-1-6 0 16,4-3-20-16,1-3-4 0,2 0-1 0,-3-3 0 15,0 6-2-15,1-7-1 0,-5 1 0 0,4 0 0 16,-3 0-13-16,-4-4-4 0,3-2 0 0,-6 9 0 16,3-7-8-16,-3 7-11 0,-1-3 3 0,-3-1 0 15,0 1-10-15,0 3-2 0,-3-6 0 0,-1 5 0 16,-3-5 8-16,3 9 2 0,-3-9 0 0,0 2 0 16,-3 1 10-16,-1 0 0 0,1 0 0 0,-5 2 0 15,1 1 8-15,0 3-8 0,0-6 10 0,0 6-10 16,0 6 0-16,0-3 0 0,0 1 0 0,0 2 0 0,-1 3 0 15,1 4 0-15,4 2 0 0,-4 4-10 0,3-3 1 0,4 0 0 16,-4 9 0-16,4-3 0 0,0-3 9 0,4-4 0 16,-4 7-9-16,3 0 9 0,1-6 0 0,3 3 0 0,0-4 0 15,3 4 0-15,1-3 0 0,-1-7 0 0,1 4-9 16,3-4 9-16,3-3-9 0,1 1 9 16,3-1-13-16,4-3 5 0,-1-3-2 0,5 0 0 0,-1-3 0 0,3 0 0 15,5-7-33 1,-1 4-6-16,0-3-2 0,0-4 0 0,1 1-153 0,-5-1-30 15,1-6-6-15,0 4-2 0,-8-4 101 0,4 6 20 0,-6-9 4 16,2 10 1-16,-6-1 78 0,-1 4 16 0,1 3 3 0,-4-4 1 16,-3 7 97-16,3-3 19 0,-4-1 4 0,-3 1 1 15,4 3 17-15,-4-3 3 0,0 3 1 0,0 3 0 16,0 0 11-16,0 0 2 0,0 0 1 0,-7 0 0 16,7 0-50-16,-11 0-11 0,4 3-1 0,0 0-1 15,0 3-35-15,0-6-8 0,0 10 0 0,0-1-1 16,-4-3-11-16,4 7-3 0,0-4 0 0,0 4 0 15,3-1-7-15,-3 4-2 0,4-4 0 0,3-5 0 16,-4 5-8-16,4-2 0 0,-3-4 0 0,3-6 8 16,0 0-8-16,0 0 10 0,0 0-10 0,0 0 10 15,0 0 3-15,0 0 1 0,0 0 0 0,0 0 0 16,0 0 16-16,3-3 3 0,1-3 1 0,-1-4 0 16,1 1-18-16,-1 2-3 0,4-2-1 0,-3 3 0 15,-1-7-12-15,5 7 0 0,-5-7 0 0,4 7 0 0,0-3 0 16,-3 3 0-16,3-1 0 0,0 7 0 15,-4-3-12-15,1 3 12 0,3 3-12 0,-4-3 12 0,1 0-11 16,3 0 11-16,0 0-10 0,0 0 10 0,0 7-8 0,0-4 8 0,0 0 0 16,4 3-9-16,-4-3 9 0,4 7 0 15,-1-7 0-15,4 9-8 0,-3-5 8 0,-1 2 0 16,1-3 8-16,0 4-8 0,-4-7 0 0,0 9 0 16,0-5 0-16,-4 2 0 0,1-3-23 15,-1 4-9-15,-3-1-1 0,0-3-1 0,0 4 21 0,-3-1 4 0,3-6 1 0,0 7 0 16,0-10-7-16,-4 3-1 0,4-3 0 0,0 0 0 15,0 0-110-15,4 6-22 0,-1-3-5 16</inkml:trace>
  <inkml:trace contextRef="#ctx0" brushRef="#br0" timeOffset="12929.227">14333 6264 1664 0,'-3'-6'70'16,"-4"-4"-56"0,3 4 94-16,-3 0 20 0,4-1 3 0,-4 1 1 15,0 0-62-15,3-4-12 0,-3 4-2 0,0-6-1 16,-4 8-32-16,4-5-7 0,0 6 0 0,-3 0-1 16,-1 0-6-16,4 0-1 0,0 3 0 0,0 0 0 15,-4 6-8-15,4 0 0 0,0 7-12 0,-3 2 12 0,-1 1-13 16,0 0 5-16,-3 12 8 0,0-9-13 0,4 9 13 0,-1-3 0 0,0-3 0 15,4 3 0 1,0-3 0-16,0 3 0 0,4 0 0 0,-1-9 0 0,4 3 0 0,-3-7 0 16,6-9 0-16,-3-3 0 0,0 0 0 0,7 7 0 15,0-7 0-15,0-7 0 0,8 1 16 0,-1-10 7 16,0 1 1-16,3-4 0 0,1-6 6 0,3 0 2 0,0-10 0 0,4 1 0 16,-4 6-32-16,4-7-8 0,-4-3-1 0,4-2 0 15,-1 8 9-15,1-5 11 0,0-1-3 0,-4 4 0 16,-3 2-8-16,-1 4 0 0,1 0 0 0,-4 3 0 15,-3-4 0-15,-1 4 0 0,-6 3 0 0,3-3 0 16,-4 0 0-16,1 3 0 0,-4 7 0 0,0-4 0 16,-4 6 0-16,1 1 0 0,-4-1 0 15,0 4 0-15,0-4 0 0,0 7 0 0,0-4 0 0,-1 4 0 16,1 6 0-16,0 0 0 0,7 0 0 0,-10 0 0 16,3 10-23-16,-4-4-9 0,4 0-3 0,-3 7 0 15,2 9 35-15,1 3-8 0,4 6 8 0,-4 4 0 16,3 5 0-16,4 4-10 0,-3 0 10 0,3 3-8 15,-4 3 8-15,4 1 0 0,-3 2 0 0,3 0 0 16,-4-6 0-16,1-3 0 0,3 0 0 0,-4-3 0 16,4-7 15-16,0-2 5 0,0-4 0 0,0 0 1 15,0-9-21-15,4-7-20 0,-4 1 4 0,3-7 1 16,-3-6-3-16,4-3-1 0,-1-3 0 0,4-4 0 16,-3-2-125-16,3-1-26 0,0 1-5 0</inkml:trace>
  <inkml:trace contextRef="#ctx0" brushRef="#br0" timeOffset="13423.907">14771 6189 1226 0,'0'0'25'0,"0"0"7"0,-7-4-32 0,0-5 0 0,0 9 0 0,0-6 0 16,0 3 100-16,-4 0 14 0,4-1 2 0,-4 4 1 16,1 0-29-16,-1 0-5 0,1 4-2 0,-1-1 0 15,-3 3-46-15,3-3-10 0,1 10-1 0,-4-1-1 16,3 4-23-16,0 3 0 0,1-1 0 0,-1 4 0 16,4-3 0-16,0 9 0 0,0-9 0 0,4 3 0 15,-1 0 23-15,1-3 0 0,3 0 0 0,-4-7 0 16,4 7-15-16,0-6-8 0,0-1 8 0,0-2-8 15,0-4 17-15,0-6-1 0,0 0 0 0,0 0 0 16,0 0 26-16,11-3 5 0,-4 0 1 0,3-7 0 16,1 1-20-16,-4-4-3 0,3-2-1 0,1 2 0 15,0-6-13-15,-4 10-3 0,3-7-8 0,1 4 12 16,-4-1-12-16,0-6 0 0,0 13 0 0,0-7 0 16,-3 4 0-16,-1 0 0 0,1-1 0 0,-1 7 0 15,-3 3 0-15,0 0-8 0,0 0 8 0,0 0 0 16,0 0-19-16,0 0 3 0,-3 10 1 0,3 2 0 0,-4 1 3 15,1-1 1-15,-1 4 0 0,1 3 0 16,3-4 11-16,-4 7 0 0,4 3 0 0,0-3 0 0,-4 0 0 0,4 0 0 16,0 0 0-16,0-3 0 0,0-3 0 0,0-4 0 15,0 1 0-15,4-7 0 0,0 0 0 0,3-3 0 16,0-3 0-16,0 0 0 16,3-6-24-16,1-10-4 0,-1 4 0 0</inkml:trace>
  <inkml:trace contextRef="#ctx0" brushRef="#br0" timeOffset="13814.954">14877 6258 1728 0,'-7'12'49'0,"0"1"11"0,-4-1-48 0,4 1-12 0,-4-4 0 0,4 4 0 15,4-1 67-15,-4 4 11 0,3-10 2 0,1 4 1 16,3-10-27-16,0 0-6 0,0 0 0 0,0 0-1 15,0 0-31-15,0 3-7 0,0-3-1 0,0 0 0 16,0 0 1-16,0 0 0 0,3 9 0 0,4-9 0 16,-3-9-9-16,3 9 0 0,3-13 0 0,-3 7 0 15,4-10 0-15,0 4 0 0,-1-1 0 0,4-2 0 16,-3-4 0-16,-1 3 0 0,1 0 0 0,0 1 0 16,-4 2 0-16,-4 1 0 0,1 2 0 0,-1-2 0 15,1 12 0-15,-4 0 0 0,0 0 0 0,7 0 0 16,-7 0 0-16,0 0 0 0,0 0 0 0,3 6 0 15,1 3 53-15,-1 1 9 0,-3 5 2 0,4 1 0 16,-4-3-52-16,-4-1-12 0,4 7 0 0,-3 0 0 16,3-4 0-16,0 4 0 0,0-3 0 0,0 3 0 0,0-7 0 15,-4 7 0-15,4-3 0 0,0-4 0 0,0 1 0 0,0-4 0 16,0 4 0-16,-3-4 0 0,3-9 0 0,0 0-12 16,0 0 3-16,0 0 0 15,0 0-191-15,0 0-37 0,10 0-8 0</inkml:trace>
  <inkml:trace contextRef="#ctx0" brushRef="#br0" timeOffset="14130.015">15505 5561 1094 0,'-25'29'23'0,"14"-20"5"16,1 10-28-16,3-3 0 0,-4 2 0 0,-3 1 0 15,3 3 108-15,1-3 16 0,-4 3 3 0,0 3 1 16,3 3-52-16,0 7-9 0,1-1-3 0,-1 4 0 16,1-1 0-16,3 1 0 0,0 3 0 0,3-3 0 15,-3 2-51-15,0-5-13 0,3-4 0 0,1 4 0 16,-4-4 0-16,3 0 0 0,1 1 0 0,-1-1 0 15,4-3 0-15,-3 0 0 0,3-2 0 0,0-1 0 16,-4-3 0-16,4-7 0 0,0 7 0 0,-3-9 0 16,3-4-100-16,0 1-22 0,0-4-5 0</inkml:trace>
  <inkml:trace contextRef="#ctx0" brushRef="#br0" timeOffset="14391.293">15092 6035 1094 0,'-7'19'46'0,"-4"0"-37"15,4-4 44-15,0-2 9 0,-3-1 2 0,2 1 0 16,5-1 51-16,-4-2 10 0,3-4 3 0,1 0 0 16,3 1-59-16,0-7-11 0,0 0-2 0,3 6-1 15,4-3-1-15,4-3 0 0,0 0 0 0,-1-3 0 16,8-3-28-16,-1-4-6 0,8 1 0 0,0-1-1 15,3-2-19-15,4 2 0 0,3 1 0 0,4-3 0 16,-4-1-12-16,4 7-5 0,0-7-2 0,0 4 0 16,-1 3-123-16,-2-1-25 0,2 1-5 0,-2 3-597 15</inkml:trace>
  <inkml:trace contextRef="#ctx0" brushRef="#br0" timeOffset="15008.542">16648 5624 1037 0,'-7'19'44'0,"3"-10"-36"31,-3 4 48-31,3-1 10 0,1-2 2 0,-1 2 0 15,-3 4 24-15,4 3 6 0,-1 0 1 0,1 0 0 16,3-4-24-16,-4 4-5 0,1-6-1 0,-1 2 0 0,1 4-25 0,-1 3-4 16,1-3-2-16,-1 9 0 0,-3-9-20 0,3 9-4 15,-3-3-1-15,0 0 0 0,0 0-1 16,0 0-1-16,-3 1 0 0,-1-1 0 16,-3 3-11-16,0-6 8 0,0 3-8 0,3 0 8 15,1-3-8-15,-1 0 0 0,0-3 0 0,4 0 0 0,-3-4 0 0,3-2 8 16,0-1-8-16,0 4 8 0,0-10-8 0,3 7 0 0,0-4 0 15,1 1-11 1,3-10-23-16,0 0-5 0,0 0-1 0,0 0 0 0,0 6-131 16,0-6-26-16,0 3-6 0</inkml:trace>
  <inkml:trace contextRef="#ctx0" brushRef="#br0" timeOffset="15457.838">16602 6229 1925 0,'0'0'40'0,"0"0"10"0,0 0-40 0,0 0-10 0,0 0 0 0,0 0 0 16,0 0 34-16,0 0 5 0,0 7 1 0,3 2 0 15,-3-3-6-15,4 1-1 0,-1 2 0 0,1 0 0 16,3-2-12-16,-4 2-2 0,8 1-1 0,-4-4 0 15,4 0-5-15,3-6-1 0,3 3 0 0,-3-6 0 16,8 3 4-16,-5-6 0 0,8 0 0 0,-4-4 0 16,-3 1 0-16,3-4 1 0,-3 4 0 0,-1-4 0 15,-6 1-9-15,-1-1-8 0,-3 1 12 0,1 2-12 0,-5-2 15 0,-3 5-4 16,0 1-1-16,-3 0 0 16,-5 3-10-16,1-4 0 0,-3 4 0 0,-1 3 0 0,-3 0 0 15,0 0 0-15,-4 3 0 0,4 1 0 0,-3 2 0 16,3 0 0-16,-4 3 8 0,0 1-8 0,8-4 0 0,-4 4 0 0,-1 2-12 15,1-2 12-15,4 2-9 0,-1 4 9 16,-3-1 0-16,3 1 0 0,4 3 0 0,-7-3-8 0,7-1 8 16,0 4 0-16,0-3 0 0,4-4-12 0,-1 4 12 0,4-3-10 15,-3-1 10-15,6 4-8 0,1-4 8 0,-1 1-8 16,4-1 8-16,0-2 0 0,4 2 0 0,3-2-8 16,-3-1-5-16,3-3-1 0,0 7 0 0,7-7 0 15,-3-3-102-15,6-3-20 16,4-3-4-16</inkml:trace>
  <inkml:trace contextRef="#ctx0" brushRef="#br0" timeOffset="15926.413">17321 6048 1664 0,'-24'0'35'0,"13"0"7"0,1 6-34 16,-1-3-8-16,0 3 0 0,-3 0 0 0,0 4 78 0,0-7 14 0,0 6 2 0,-4 1 1 31,4-1-16-31,0 4-3 0,0-7-1 0,3 7 0 0,-3 2-60 0,7-2-15 0,-3 2 0 0,-1-2 0 16,0 0 18-16,4-1 1 0,0 1 0 15,0-4 0-15,4 0-31 0,-1 1-5 0,4-4-2 0,0 7 0 16,4-7 19-16,-1 0 0 0,1 1 0 0,-4-7 0 15,7 3 0-15,0 0 0 0,-7-3 0 0,7 6 0 16,0-3 0-16,0-3 0 0,0 6 0 0,4-2 0 16,-1-1 0-1,-3-3 0-15,4 0 0 0,-4 6 0 0,4-6 0 0,-4 6 0 0,3-6 0 0,-3 10 0 16,-3-4 0-16,-1-3 0 0,-3-3 0 0,4 9 0 16,-1-2 0-16,1-7 0 0,-4 0 0 0,0 12 0 15,0-5 0-15,0-7 0 0,-4 9 0 0,1-3 0 16,-1 4 0-16,1-1 0 0,-1-3 0 0,-6 7 0 15,3-4 0-15,-4 1 0 0,0-7 0 0,-3 9 0 16,-3-2 0-16,3-1 0 0,0-6 0 0,-4 10 0 16,4-13 0-16,-4 0 0 0,0 0 0 0,1 0 0 15,3-3-24-15,-4 3 0 0,4 0-1 0,0 0 0 16,0 0-96-16,0 0-19 0,3 0-4 0</inkml:trace>
  <inkml:trace contextRef="#ctx0" brushRef="#br0" timeOffset="16683.203">17858 6236 929 0,'0'0'26'0,"-4"-7"6"15,1 1-32-15,-1 3 0 0,1-3 0 0,-1-1 0 16,4 7 111-16,-7-3 15 0,0 0 3 0,0 3 1 15,0 0-40-15,0-3-8 0,-4 3-2 0,11 0 0 16,-7 0-32-16,0 0-6 0,7 0-2 0,-11 3 0 16,11-3-6-16,-7 3-2 0,7-3 0 0,-7 3 0 15,7-3 7-15,-7 7 1 0,7-7 0 0,-7 9 0 0,4-3-18 16,-1 1-3-16,1 8-1 0,3-2 0 16,0 3-8-16,3-1-2 0,1 7 0 0,3-3 0 0,0 3-8 0,3-3 0 15,-3 9 0-15,4-9 0 0,0 9 0 0,-1-9 0 16,-3 9 0-16,4-9 8 0,-4-7 0 0,-4 7 0 15,4-6 0-15,-3-4 0 0,-4-3 9 0,4 4 2 0,-4-4 0 0,0-3 0 16,0-3-7-16,0 0 0 16,0 0-1-16,0 0 0 0,0 0 41 0,0-6 8 0,0-7 1 0,0 7 1 15,0-6-35-15,-4-1-7 0,4-3-2 16,0 10 0-16,0-13-18 0,0 13 0 0,4-10 0 0,-4 4-9 16,3-1 9-16,1 4 0 0,-1-4 0 15,1 7 0-15,-1-6 0 0,4 2 11 0,-3 1-11 0,6-1 12 16,-3-2-12-16,0-1-9 0,0 4 9 0,1-4-13 15,-1-2 13-15,-4-1 0 0,4 0 0 0,0 1 0 16,4-4 0-16,-1-6 0 0,4 3 0 0,1 3 0 0,-1 0 0 16,-4 0 0-16,1-3 0 0,-1 0-9 15,5 0-27-15,-5 4-6 0,1-1-1 0,-1 0 0 16,-3 3-27-16,4-3-6 0,-4 7 0 0,-3 6-1 16,3-4-100-16,0 4-20 0,0 0-4 0</inkml:trace>
  <inkml:trace contextRef="#ctx0" brushRef="#br0" timeOffset="17253.447">18394 6091 1454 0,'-7'-12'30'0,"7"12"8"0,-7 0-30 0,0-3-8 16,0 0 0-16,0 3 0 0,-4 0 94 0,0 0 18 0,-3 3 3 0,-3 0 1 16,3 0-59-16,-1-3-11 0,1 6-2 0,0 1-1 15,0 2-31-15,0 0-12 0,0 1 11 0,0-4-11 16,0 13 0-16,3 0 0 0,-3 3-11 0,3 0 11 16,-3 0-11-16,4-1 11 0,-4 5-8 0,3-4 8 15,0 3 0-15,1 0 0 0,-1-3 0 0,1 0-8 16,3 0 8-16,0-4 0 0,3-5 0 0,-3 3 0 15,7-10 0-15,-4 3 11 0,4-9-11 0,0 0 12 16,0 0 18-16,7 3 4 0,1 4 1 0,-1-4 0 16,0-3-4-16,3 0-1 0,1-3 0 0,-1-4 0 15,1 4-16-15,3-6-3 0,4 3-1 0,-4-4 0 16,0-2 0-16,4-1 0 0,-1-6 0 0,1 10 0 16,-4-4-2-16,0 1-8 0,0-1 12 0,-3 1-4 15,-1-4-8-15,1 3 0 0,0-2-10 0,-1 2 10 16,-3 1 0-16,-3-1 0 0,-1 10 8 0,1-6-8 15,-1 2 0-15,1 1 0 0,-4-3 0 0,0 9 0 16,0 0 0-16,0 0 8 0,0 0-8 0,0 0 0 16,0 0 16-16,0 0-3 0,0 0-1 0,0 0 0 15,-7 6-12-15,0-3 0 0,3 0 8 0,-3 7-8 16,0-4 0-16,4 0 0 0,-1 7 0 0,-3-1 0 0,3 7 0 16,4-6 0-16,-3 2 0 0,3 4 0 0,-4-3 0 15,4 9 0-15,4-6-8 0,-4-4 8 0,3 4 0 0,-3-3 0 16,4 6 0-16,3-10 0 0,-3 1-22 0,6-1-1 0,-3 1 0 15,4-4 0 1,-1-9-165-16,-3 0-34 0,4 0-6 0</inkml:trace>
  <inkml:trace contextRef="#ctx0" brushRef="#br0" timeOffset="17731.112">18740 6142 1549 0,'-8'22'44'0,"1"-10"9"16,-3 10-42-16,3-3-11 0,0 0 0 0,-4-1 0 15,4-2 87-15,0 6 15 0,0-3 3 0,0-3 1 16,3-4-42-16,1 1-8 0,3-7-1 0,0-6-1 15,0 0-18-15,0 0-3 0,0 0-1 0,0 0 0 16,0 0 9-16,0 0 2 0,0-6 0 0,3-4 0 16,-3 4-28-16,4-7-6 0,-1-2-1 0,1 2 0 15,0 1-8-15,-1-1 0 0,1 4 0 0,-1-1 0 16,-3-5-34-16,0 8 1 0,0-2 0 0,-3 0 0 16,3-1-15-16,-4-2-4 0,1 8 0 0,-1-5 0 15,4 9 19-15,0 0 3 0,-7 6 1 0,0-3 0 0,0 7 9 16,-4-4 3-16,4 4 0 0,-7 2 0 0,4 1 17 0,-1 5-12 15,0-2 12-15,-3 6-10 0,0-3 25 16,-4 0 5-16,1 3 0 0,-1-4 1 16,4 1 8-16,0 3 2 0,3-3 0 0,1 0 0 0,3 0-3 0,-4-4 0 15,8 4 0-15,-1-3 0 0,1-4 7 0,3 7 1 16,0-3 0-16,3-4 0 0,1-2-26 0,-1-1-10 16,4 1 8-16,0-4-8 0,4 6 8 0,-1-2-8 0,1-1 8 0,7-6-8 15,-1 7 0-15,1-7 0 0,0-3-9 16,3 0 9-16,-4-3-60 15,1 0-6-15,3-4-1 0,-3 1-572 0,-1-3-114 0</inkml:trace>
  <inkml:trace contextRef="#ctx0" brushRef="#br0" timeOffset="18223.255">18983 6317 1036 0,'0'0'23'0,"-7"0"5"0,0 0 0 0,0 0 1 0,7 0-29 0,-7 0 0 16,0 6 0-16,0-6 0 0,0 0 108 0,0 0 16 16,-1 0 4-16,-2 0 0 0,3 0-52 0,0 0-9 15,0 0-3-15,0 4 0 0,0-1-51 0,0 3-13 16,0 0 0-16,-1 1 0 0,5 2 34 0,-1 3 4 16,-3 1 1-16,0 3 0 0,-3-4-23 0,-1 1-4 0,1 6 0 0,-1-4-1 15,0 4 8-15,4 0 1 0,0 3 1 0,0-3 0 16,0-4-7-16,0 10-2 0,4-6 0 15,-1-3 0-15,4-4 0 0,0 4 0 0,4-10 0 0,-4 7 0 16,3-7 4-16,1 1 0 0,-4-7 0 16,7 0 0-16,0 0 13 0,0-4 3 0,3 1 1 0,-3-6 0 15,4-4-5-15,-4 1 0 0,0-7-1 0,0 6 0 16,0-9-15-16,4 10-4 0,-1-4 0 0,-3 4 0 16,4-7-8-16,-4 6 0 0,0 4 0 0,0-4 0 15,-3 1 0-15,-1 6 0 0,1-4 0 0,-1 1 0 16,1-1 0-16,-1 4 0 0,-3 6 0 0,0 0 0 15,0 0 10-15,0 0 3 0,0 0 1 0,0 0 0 16,0 0-14-16,0 0 0 0,-10 3 0 0,3 0 0 16,3 4 0-16,-3-1 0 0,-3 3 0 0,3 1 0 15,-1 2 0-15,5-2 0 0,-1 2 0 0,-3 4 0 16,4-4 0-16,-1 10 0 0,1-9 0 0,3-1 0 0,0 7-14 16,0-6-6-16,3-1 0 0,-3-2-1 0,4-1 21 0,-1-3 0 15,-3-6 0-15,0 7 0 16,7-1-68-16,0-6-18 0,4 0-4 0,3 0-866 15</inkml:trace>
  <inkml:trace contextRef="#ctx0" brushRef="#br0" timeOffset="18708.077">19110 6402 1157 0,'0'0'32'0,"0"0"8"0,0 0-32 0,0 0-8 0,-4 6 0 0,-3-3 0 16,4 10 82-16,-1-1 14 0,1-2 4 0,-1 2 0 15,1 1-7-15,-1-1-1 0,1 4 0 0,-1 0 0 16,1-1-37-16,3 1-8 0,-4 0-2 0,1-1 0 16,-1-2-8-16,4-4-1 0,-3 1-1 0,3-7 0 15,0-3-7-15,0 0-2 0,0 0 0 0,0 0 0 16,0 0 58-16,0 0 11 0,0 0 2 0,0 0 1 15,0-3-54-15,3-7-12 0,1-2-1 0,-1 2-1 16,1-2-30-16,3-1 0 0,-4 4 0 0,1-4 0 16,3 1 0-16,0 6 0 0,-4-4 0 0,4 1 0 15,1-1 0-15,-1 4 0 0,-4 0 0 0,4 3 0 16,-3 0 0-16,3-4 0 0,-7 7 0 0,0 0 0 0,3 0-8 16,-3 0 8-16,0 0-12 0,7 0 12 15,0 0-18-15,0 0 3 0,-3 0 1 0,-4 0 0 16,7 7-22-16,0-4-4 0,0 0 0 0,4 3-1 15,-4-3 33-15,0 0 8 0,3 4 0 0,-3 2 0 0,4-3 0 0,-4 4 0 16,0-1 0-16,-3-3 0 0,-1 7 0 16,-3-4 0-16,0 4 0 0,0-1 0 0,0 7 0 0,-3-6 0 15,-1 2 0-15,1 1 0 0,-1-3 0 0,1-1 0 16,-1 1 0-16,0 2 0 0,1-5-18 0,-4-1-2 16,3-2 0-16,1 2 0 15,3-9-96-15,0 0-20 0,0 0-4 0,0 0-1 16,0 0-94-16,0 0-18 0,0 0-4 0,17-9-303 0</inkml:trace>
  <inkml:trace contextRef="#ctx0" brushRef="#br0" timeOffset="19100.519">19586 6405 1267 0,'0'0'28'0,"0"0"5"0,0 0 2 0,0 0 1 0,0 0-36 0,0 0 0 0,0 0 0 0,0 0 0 16,0 0 109-16,0 0 15 0,0 0 4 0,0 0 0 15,0 0 0-15,0 0 0 0,-3 0 0 0,-4 0 0 16,7 0-103-16,-11 3-25 0,4 0 0 0,0-3 0 16,-4 7 47-16,4-4 4 0,-3 0 1 0,-1 6 0 0,1-6-36 0,-1 7-6 15,0-4-2-15,1 0 0 0,-1 4-8 0,1 2 8 16,-4-2-8-16,3-1 8 0,4 4-8 0,-4-1 0 15,4 4 0-15,-3-4 0 0,6 7 0 0,1-3 0 16,-1-4 0-16,1 1 0 0,3-1 0 16,0 4 0-16,3-10 0 0,1 7 0 0,-1-4 0 0,1 1 0 15,3-4 0-15,0 0 0 0,3-3 0 0,1 7 0 16,0-7 0-16,-1 3 0 0,1-3 0 0,-1 1 0 16,4-4-12-16,-3 0 12 0,7 0-24 0,-4 0 2 15,-4-4 1-15,4 1 0 16,4-3-64-16,-4 6-13 0,0-6-2 0,4-1-1 15,0-2-124-15,-4-3-25 0,17-7-5 0,-6 0-1 0</inkml:trace>
  <inkml:trace contextRef="#ctx0" brushRef="#br0" timeOffset="19587.155">19759 6458 1552 0,'0'0'44'0,"0"0"10"0,0 0-43 0,0 0-11 0,0 0 0 0,0 0 0 16,0 0 97-16,0 0 18 0,0 0 3 0,0 0 1 15,4 0-37-15,3 7-7 0,0-7-2 0,0 3 0 16,3-3-58-16,1 3-15 0,0-3 0 0,-1 0 0 16,4 0 0-16,0 0 0 0,0 0 0 0,1 0 0 15,-5 0 0-15,1-3 0 0,-1 3 0 0,1 0 0 16,-1-3 0-16,1 3 0 0,-4-7 0 0,4 7 0 15,-4 0 0-15,-4-3 0 0,4-3-9 0,-7 6 9 16,0 0-20-16,4-3 1 0,-4 3 1 0,0 0 0 16,3-10-18-16,-3 10-4 0,0 0-1 0,0 0 0 15,0 0 33-15,0 0 8 0,0 0 0 0,-7-6 0 16,4 0-53-16,-4 3-9 0,0 0-2 0,0 3 0 16,-4 0 52-16,0 0 12 0,1 0 0 0,-1 3 0 15,-3-3 48-15,0 3 13 0,0 3 3 0,-4 0 0 16,4 4-30-16,-3-1-6 0,2 1 0 0,-2 5-1 15,-1-5-4-15,1 5-1 0,2-2 0 0,1 6 0 16,0-4-7-16,4 4-2 0,-1-3 0 0,4-4 0 16,0 7-4-16,3-3-1 0,1-4 0 0,-1 1 0 0,4 0-8 15,4-1 12-15,-1-3-12 0,1 4 12 0,7-4-12 16,-4-5 0-16,7 8 9 0,-4-6-9 0,4-2 0 16,0 2-20-16,4 0 4 0,0-6 1 15,-4 0-14-15,4 0-3 0,3 0-1 0,-4 0 0 16,1-3-152-16,3-6-31 0</inkml:trace>
  <inkml:trace contextRef="#ctx0" brushRef="#br0" timeOffset="20088.187">20391 6377 1337 0,'-15'0'28'16,"5"0"6"-16,3 0-34 0,-4 0 0 0,1 6 0 0,-1-3 0 16,0-3 109-16,1 0 15 0,3 3 4 0,-4-3 0 15,1 7-103-15,-1-4-25 0,0 0 0 0,-3 3 0 16,0-3 0-16,4 7 0 0,-1-1 0 0,1-3 0 16,-1 4 10-16,0-1-10 0,1 1 12 0,3-4-12 15,-4 6 20-15,4-2-2 0,0-1-1 0,-4 1 0 16,4-4 5-16,0 3 1 0,4-6 0 0,-4 7 0 15,3-4-6-15,4-6-1 0,0 6 0 0,0-6 0 16,0 0-2-16,-3 10-1 0,3-10 0 0,0 0 0 0,0 0-1 16,0 0 0-16,0 0 0 0,0 0 0 0,7 3 5 15,0-3 1-15,0 6 0 0,0-6 0 0,0 0-10 0,4-6-8 0,-1 6 12 0,1 0-12 16,-4 0 8-16,3 0-8 0,-3-3 0 0,0 3 0 16,4 3 0-16,-4-3 0 0,0 0 0 15,0 6 0-15,0-3 0 0,-3 0 0 0,-4-3 0 0,3 10 0 16,1-1 0-16,-4 1 0 0,0-4 0 15,0 6 0-15,-4 1 0 0,1-4 0 16,-1 10 0-16,-3-6 0 0,0-1 0 0,0 1 10 0,0-1 0 0,-4 1 0 16,1 0-2-16,-4-1 0 0,3-3 0 15,-3 1 0-15,0-1-8 0,3-2 0 16,-3 2 0-16,4-6 0 0,3-3 16 0,-4 6-3 0,4-2 0 0,3-1 0 16,-3-3-37-16,7 0-7 15,-7-7-1-15,4 1-1 0,-4 3-163 0,3-6-32 0</inkml:trace>
  <inkml:trace contextRef="#ctx0" brushRef="#br0" timeOffset="20349.373">20458 6813 1579 0,'-4'12'32'0,"-3"-2"10"0,3 2-34 0,-3 1-8 0,0-1 0 0,4 1 0 16,-4-4 53-16,3 1 9 0,1-1 2 16,-1 0 0-16,1 1-52 0,-1-1-12 0,4-3 0 0,-3 1 0 31,-1 2 0-31,4-3 0 0,0 1 0 0,-3-1 0 0,3 0 0 0,0-6 0 0,0 10 0 0</inkml:trace>
  <inkml:trace contextRef="#ctx0" brushRef="#br0" timeOffset="33483.14">21290 6455 858 0,'0'0'24'0,"0"0"6"15,0 10-30-15,4-4 0 0,-4 13 0 0,0-10 0 16,0-9 72-16,0 0 9 0,0-6 2 0,0-4 0 15,0 10 8-15,0 0 1 0,0 0 1 0,0 0 0 16,0 0-22-16,0 0-5 0,0 0-1 0,-4 13 0 16,1-7-21-16,-1 4-5 0,4-4-1 0,0 6 0 15,-3 1-13-15,3-4-2 0,3 10-1 0,-3 0 0 16,4 3-6-16,3 0-2 0,0 0 0 0,0 6 0 0,0-6-14 16,0 9 0-16,0-2 0 0,0 5 0 0,0-6 15 0,-3 1 3 15,3 2 1-15,-4 3 0 0,1-5-31 0,-4-1-5 0,3 0-2 16,-3 0 0-16,0 4 38 0,0-7 7 0,-3 0 2 0,-1 0 0 15,1 6-18-15,-4-3-10 0,3-6 12 0,-3 4-12 16,0-5 11-16,0-2-11 0,-4-3 10 16,4-3-10-16,0-4 15 0,4 0-3 0,-4-2-1 0,7-7 0 15,-7 0 12-15,-1-4 2 0,1 4 1 0,0-3 0 16,0-3-9-16,0 0-1 0,0-4-1 0,4 1 0 16,-4-7-15-16,0-3 0 0,3 4 0 0,-3-7 0 15,3-3 0-15,-3-7-15 0,-3-2 5 16,3 3 1-16,0-1-20 0,0 1-4 15,0-1-1-15,0 1 0 0,3 0-115 0,1-4-23 16,-1 4-5-16</inkml:trace>
  <inkml:trace contextRef="#ctx0" brushRef="#br0" timeOffset="33742.45">21216 6101 1045 0,'0'0'44'16,"0"0"-36"-16,0 0 20 0,0 0 3 0,0 0 1 0,0 0 0 31,0 0-58-31,0 0-11 0,0 0-3 0</inkml:trace>
  <inkml:trace contextRef="#ctx0" brushRef="#br0" timeOffset="34305.258">21435 6530 930 0,'0'0'19'0,"0"0"5"15,0 0-24-15,0 0 0 0,0 0 0 0,0 0 0 16,3 10 46-16,-3-10 4 0,4 6 1 0,-1 0 0 16,1 1 3-16,-1-1 1 0,1 0 0 0,3-3 0 15,-3 0-19-15,-1 4-3 0,4-4-1 0,-3 0 0 16,3-3-1-16,0 0-1 0,3 0 0 0,-3-3 0 16,0-7 2-16,0 7 0 0,1-6 0 0,-1-4 0 15,0 7 0-15,0-10 1 0,0 1 0 0,-4-1 0 16,4 7-9-16,-3 2-3 0,3 4 0 0,-4-6 0 0,1-4-21 0,0-2 0 0,-1-7 0 15,1 3 0 1,-1 3 0-16,-3 4 0 0,4 2 0 0,-4 1 0 0,0 3 0 0,0 6 0 0,0 0 0 16,0 0 0-1,0 0-35-15,-7 0-8 0,0 3-1 0,-4 0-1 0,0 0 30 0,1 3 7 16,-1 4 8-16,1 2-13 0,-1-2 13 0,0 5 0 0,1-2 0 0,-1-1-9 16,1 7 23-16,-1-3 5 0,-3-4 1 0,3 7 0 15,4-6 1-15,-3 2 1 0,3-2 0 0,0 3 0 16,3-4-8-16,1 1-2 15,-1-1 0-15,4 1 0 0,0-1-4 0,0-2 0 0,0-1-8 0,4-3 12 16,-1 7-12-16,1-4 0 0,3 1 0 0,3-4 0 16,1 3 0-16,3-2 0 0,0-1 8 0,4 3-8 15,3-5-16-15,0 2-5 0,7 0-2 0,1 0 0 16,-5-2-36-16,4-4-7 0,1 6-2 16</inkml:trace>
  <inkml:trace contextRef="#ctx0" brushRef="#br0" timeOffset="35536.62">22468 6430 1142 0,'0'0'32'0,"0"0"8"0,0 0-32 16,0 0-8-16,0 0 0 0,0 0 0 0,0 0 69 0,0 0 13 0,0 0 2 0,0 0 1 16,0 0-29-16,0 0-5 0,0 0-2 0,0 0 0 15,-3 6-22-15,-1 4-5 0,4-1-1 0,-3 1 0 16,3-4-2-16,-4 6-1 0,4 4 0 0,0 0 0 16,0-1-3-16,0 4-1 0,-3 3 0 0,3 0 0 15,0-3 2-15,0 0 1 0,0-4 0 0,0 7 0 16,0 0 1-16,0-6 0 0,0 3 0 0,0-3 0 15,-4-4-3-15,4 7-1 16,0-3 0-16,-3-7 0 0,3 0-5 0,0-2-1 0,0-7 0 0,0 0 0 16,0 0 12-16,0 0 3 0,0 0 0 0,0 0 0 15,0-13 15-15,0 1 3 0,0 2 1 0,0-6 0 16,3-5-27-16,-3-1-6 0,4 3-1 0,-4-9 0 16,3 2-8-16,1 1 0 0,3-6 0 0,-4 6 0 15,1 6 0-15,-1 3-11 0,1 4 11 0,0-1-8 16,-1-2 8-16,1-4 0 0,-1-3 0 0,1 3 0 15,-1 0 0-15,1 10 0 0,-4-4 0 0,3 7 0 16,-3 0 0-16,0 6 0 0,4-3 0 0,-4 3-8 16,0 0 0-16,0 0 0 0,0 0 0 0,0 0 0 15,0 0-4-15,3 3 0 0,1 3 0 0,-1 0 0 16,1 7 12-16,-4-4-8 0,3 1 8 0,1 2-8 16,-4 1 8-16,0-1 0 0,3 1 0 0,-3 6 0 15,0-4 0-15,4-2 0 0,-4 6 0 0,0-4 0 16,0-2 0-16,3-1 0 0,-3 1 0 0,0-4 0 15,0-2 0-15,0-7 0 0,0 0 8 0,0 6-8 0,0-6 8 0,0 6-8 16,4-3 8-16,-4-3-8 0,0 0 0 16,0 0 0-16,0 0 0 0,4 0 0 0,3-3 0 0,-4-3 0 15,4 6 0-15,-7 0 0 0,4-3 0 0,-4 3-8 0,3-10 0 16,1 4 0-16,-1 0-7 0,4-4-1 0,0 7 0 16,4-6 0-16,-7-4 4 0,-1 1 0 15,1-4 0-15,-1-3 0 0,1 7-7 0,-1-10-1 0,1 9 0 16,3-9 0-16,-4 10 20 0,1-4 0 0,-1-3 0 0,1 13 0 15,-4-3 0-15,3-1 0 16,-3 10 0-16,0 0 0 0,0 0 0 0,0 0 0 0,0 0 0 0,0 0 0 16,0 13 0-16,4-1 0 0,-1 10 0 0,1 0 0 15,-4 3 0-15,4 0 0 0,-1 4 8 0,-3 2-8 16,4 0 10-16,-1 1-10 0,1-4 10 0,-1 6-10 16,1 1 10-16,-1 3-10 0,1-1 10 0,-1-2-10 15,1-13 9-15,-4-10-9 0,7-6 8 0,-4 1-8 16,1-7 12-16,-1 6-4 0,1-6 0 0,-1 3 0 15,1-6 7-15,0 3 1 0,-1-6 0 0,-3 3 0 16,4-7-16-16,-1-2 0 0,-3 2 0 0,4-2 0 16,-4-1-34-16,3 1-6 0,-3 2-2 0,7-2 0 15,-3-1-118-15,3-3-24 0,0 4-5 0</inkml:trace>
  <inkml:trace contextRef="#ctx0" brushRef="#br0" timeOffset="36047.437">22959 6458 1310 0,'0'0'37'0,"0"0"8"0,0 0-36 0,0 0-9 0,0 0 0 0,0 0 0 15,0 0 101-15,-4 0 19 0,-3 10 3 0,0-7 1 16,0-3-45-16,0 9-9 0,0-9-2 0,0 3 0 15,0 4-38-15,0-4-8 0,0 3-2 0,-4-3 0 16,4 7-12-16,-3-4-8 0,-1 3 8 0,4 1-8 16,0-1 8-16,0-3-8 0,3 7 8 0,-3-1-8 15,4 1 0-15,-1 3-16 0,1-1 2 0,-1 1 1 16,1-7 13-16,3 10 0 0,-4-6 9 0,4 2-9 16,0-5 0-16,0-1-10 0,4-2 0 0,-1-1 0 15,-3-6 20-15,4 6 4 0,-4-6 1 0,7 3 0 16,0 0-15-16,0-3 11 0,0-3-11 0,3 3 10 15,1-6 3-15,0-3 1 0,-1 5 0 0,1-5 0 16,-4-4-2-16,0 7 0 0,0-9 0 0,-4 2 0 16,5 0-12-16,-1 4 11 0,-4-4-11 0,4 1 10 15,-3-1-10-15,-4 1 0 0,3 2 9 0,-3 4-9 16,4 0 0-16,-4 0 0 0,0 6 0 0,0 0 0 16,0 0 0-16,0 0-10 0,0 0 10 0,0 0-13 15,0 0-4-15,0 6-1 0,-4 3 0 0,1 1 0 16,-1 2 9-16,1 4 9 0,-1-4-13 0,1 7 5 15,-1-3 8-15,-3-3 0 0,0 8 0 0,3-8 0 16,-3 9 14-16,4-3 2 0,3-4 0 0,-4 1 0 0,4 0-4 0,-3-4 0 16,3-5 0-16,0 5 0 15,0-6-4-15,3-2-8 0,1 2 11 0,3-3-11 0,0 0 0 0,0-3 0 0,4 0 0 16,3 0 0 0,0 0-139-16,3 0-28 0,1 0-5 0</inkml:trace>
  <inkml:trace contextRef="#ctx0" brushRef="#br0" timeOffset="36607.262">23089 6518 1044 0,'-7'19'21'0,"4"-13"7"16,3 3-28-16,0 1 0 0,0-1 0 0,0-3 0 15,0 7 92-15,0-4 12 0,3 1 4 0,-3 2 0 16,4 1-29-16,-4-1-6 0,3 1-1 0,1 0 0 16,-1 5-13-16,1-5-3 0,-1-1-1 0,-3 1 0 15,4 0-8-15,-1-1-2 0,1 1 0 0,0-1 0 16,-4-2-17-16,0-1-4 0,0 0-1 0,0-2 0 15,0-7-4-15,0 12-1 0,0-12 0 0,0 0 0 16,-4 6-6-16,4-2-2 0,0-4 0 0,0 12 0 16,0-12 9-16,0 0 1 0,0 6 1 0,0-6 0 15,0 0-21-15,0 0 0 0,0 0 0 0,0 0 0 0,0 0 11 0,4-6-3 0,-4 0 0 0,7-7 0 16,-4-2-8-16,1 2 0 0,-1-3 0 16,-3-2 0-16,4-7 0 0,-1 3 0 0,1-4-8 0,-4 1 8 15,3 3-11-15,-3 0 3 16,4-3 0-16,-4 3 0 0,0 10 0 0,0-7 0 15,3 3 0-15,-3 4 0 0,0-1 8 0,4 10-12 0,-4 3 12 0,0 0-12 16,0 0-2-16,7 3-1 0,0 7 0 0,0-1 0 16,0 4 1-16,4 2 0 0,-4 7 0 15,3 0 0-15,-3 3 14 0,0 0 0 0,0 1-10 0,-3 2 10 16,3-3 0-16,-3 0 0 0,-1 0 0 0,1 0 0 16,-1-6 0-16,1-3 0 0,-1 2 8 0,1-5-8 15,-4-4 0-15,3-2 0 0,-3-7 8 0,0 0-8 16,4 0 0-16,-1 0-11 0,-3 0 3 0,7-4 0 15,4-5-126-15,-4 0-25 0,4-4-5 0</inkml:trace>
  <inkml:trace contextRef="#ctx0" brushRef="#br0" timeOffset="37208.626">23594 6631 1288 0,'0'0'27'0,"0"0"5"0,0 0-32 16,0 0 0-16,0 0 0 0,0 0 0 0,0 0 92 0,0 0 12 0,0 0 3 16,-7 0 0-16,0-7-21 0,7 7-4 0,-7 0-1 0,0 0 0 15,-4 0-58-15,4 7-12 0,-4-4-3 0,1 3 0 16,3 0-8-16,-4 7 0 16,1 0 0-16,2 2 0 15,1-2 0-15,4-1 0 0,-4 1-10 0,3 3 10 0,1-4-9 0,-4 1 9 0,3 5-8 16,1-2 8-16,-1-3 0 0,4-1 0 0,-3-2 0 0,3-1 11 15,0-6 2-15,3 7 1 0,-3-10 0 0,4 3 0 16,-1-3-1-16,4 0 0 0,-3 0 0 0,6 0 0 16,-3 0-1-16,0 0 0 0,4 0 0 0,0-3 0 15,3-7 1-15,0 7 0 0,0-6 0 16,-3-1 0-16,-1-2-26 0,1-1-6 0,-8 1-1 16,4 2 0-16,0-2-3 0,-3-1-1 0,-1 1 0 0,1 5 0 15,-1-2 13-15,-3-1 3 0,4 1 0 0,-4 6 0 16,0 3-7-16,0 0-1 0,0 0 0 0,0 0 0 15,0 0 6-15,0 0 1 0,-7 3 0 0,3 10 0 16,-3 2 9-16,4-2 0 0,-4 6 0 0,3-1 0 16,1-2 10-16,-1 6 4 0,1-3 1 0,-4 0 0 15,7 9 21-15,0-3 5 0,0 3 1 0,0 7 0 16,0-1-27-16,0 4-6 0,0 9-1 0,0 0 0 0,0-6 4 0,0-1 0 16,-4 7 0-16,1-3 0 0,-1-6 1 0,0 0 1 15,-3 9 0-15,0-3 0 0,0-7 3 0,0-2 1 16,0-1 0-16,-3-2 0 0,3-4-3 0,0-3-1 15,-4-3 0-15,4-3 0 0,0-4-4 0,0-2-1 16,0-1 0-16,0-5 0 0,7-7-9 0,-7-7 0 16,-4 7 0-16,0-12 8 15,1 6-34-15,-4-10-7 0,3 0-2 0,-3-3 0 16,3-6-37-16,-3 0-8 0,4 0-2 0,-4-6 0 16,0-1-10-16,-1-8-1 0,1 5-1 0,0-2 0 15,4-1 3-15,-1 0 1 0,0 4 0 0,4-1 0 16,0 7-62-16,4 3-13 0</inkml:trace>
  <inkml:trace contextRef="#ctx0" brushRef="#br0" timeOffset="37716.589">23795 6734 1512 0,'0'0'32'0,"0"0"6"16,0 0-30-16,0 0-8 0,0 0 0 0,0 0 0 16,0 0 108-16,0 0 20 0,0 0 4 0,0 0 0 15,0 0-58-15,0 0-12 0,0 0-2 0,0 0-1 16,0 0-32-16,0 0-7 0,0 0 0 0,0 0-1 15,0 0-6-15,3 7-1 0,-3-1 0 0,0-6 0 16,0 0-12-16,7 3 0 0,0-3 8 0,-3 0-8 16,3-3 0-16,0-3 0 0,0 6 0 0,0-7 0 15,0 4 0-15,4-3 8 0,-4 0-8 0,-4-7 0 16,5 10-24-16,-1-7-10 0,0 7-2 0,-4-6-1 0,-3 0 12 0,4-4 2 16,-4 0 1-16,-4 4 0 15,4-4-6-15,-3 7 0 0,-1 0-1 0,1 0 0 16,-4-1 11-16,7 7 2 0,-4-3 1 0,-7-3 0 0,4 6 15 0,-3 0 0 15,3 0 0-15,-4 6 0 0,4-3 9 0,-4 7 2 0,4-1 0 0,0 4 0 16,-3-1-11-16,3 4 0 16,0 3 0-16,-4-4 0 0,4 4 12 0,4 3-2 0,-5-3-1 0,5 0 0 15,-4-3-1-15,3 2-8 0,-3 1 12 16,4-3-4-16,3 0-8 0,3-4 10 0,1 1-10 16,-1-1 10-16,4-2-10 0,-3-7 0 0,3 9 9 0,0-5-9 15,0-4 0-15,7-3 0 0,-3 0 0 0,-1 0-12 31,4 0-26-31,1 0-6 0,-1 0 0 0</inkml:trace>
  <inkml:trace contextRef="#ctx0" brushRef="#br0" timeOffset="38182.141">24105 6693 847 0,'-3'13'36'16,"-1"-7"-36"0,1 1 90-16,-1 2 11 0,1-3 3 0,-1 1 0 0,1 5 3 15,-1-6 1-15,1 7 0 0,-1-4 0 0,0 4-30 0,4-1-6 16,-3 7 0-16,3-3-1 0,0-4-11 16,0 1-3-16,0-1 0 0,0 1 0 0,0 0-36 0,3-1-7 15,-3 4-2-15,4-7 0 0,0 4 4 0,-4-4 0 16,0-3 0-16,3 1 0 0,-3-7 15 0,0 0 3 0,0 0 1 0,0 0 0 15,0 0-18-15,0 0-3 0,0 0-1 0,0 6 0 16,0-6 31-16,0 0 7 0,0 0 1 0,0 0 0 16,0 0-29-16,-3-9-6 0,3-1-1 15,0 1 0-15,0-4-16 0,0 4 10 0,0-1-10 0,-4 1 8 16,4 0-8-16,0-1 0 0,0 1-10 0,-4-1 10 16,4-5 0-16,0 2 0 0,0-3-8 0,0-2 8 15,0 5 0-15,0 1 0 0,0-1 0 0,0-3-9 16,0 4 9-16,4-1-8 0,-4-2 8 0,4 2-8 15,-1 0 8-15,1 4 0 0,-1-3 0 0,4 5 0 16,0-2-8-16,0-1 0 0,4 4 0 0,-4 0 0 16,4 3-20-16,-1-4-4 0,1 7-1 15,-1 0 0-15,4-3 1 0,1 0 0 16,2-3 0-16,-3 6 0 0,0 0-25 0,0 0-5 0,1-3-1 0,-1 3 0 16,0 0-135-16,0-3-27 0,0 3-6 0</inkml:trace>
  <inkml:trace contextRef="#ctx0" brushRef="#br0" timeOffset="38771.403">24596 6719 740 0,'-11'-13'15'0,"4"7"5"0,0-1-20 0,0-2 0 0,0-3 0 0,0-1 0 16,0 0 103-16,0 4 17 0,0-4 3 0,3 7 1 16,-3 0-43-16,7 6-8 0,0 0-1 0,0 0-1 15,0 0-24-15,-11 0-5 0,4 6-1 0,0 0 0 16,-3 4-7-16,3-1-2 0,-4 4 0 0,1-1 0 16,3-2 13-16,-4 2 3 0,4-2 0 0,-4-4 0 15,4 7 3-15,-3 2 1 0,3-2 0 0,-4-1 0 16,4 1-33-16,0-4-7 0,0-2 0 0,3 5-1 15,-3-2 1-15,4-7 1 0,-1 9 0 16,1-6 0-16,3-2-4 0,-4 8-1 0,4-2 0 0,0-1 0 16,0-3-8-16,4 0 0 0,-4 1 0 0,3-1 0 15,1-3 28-15,-1 3 3 0,4-6 1 0,0 4 0 16,0-4-20-16,0-4-3 0,4 4-1 0,-4-6 0 16,4 6-8-16,-4-6 8 0,3 3-8 0,1-4 8 15,-4 1-8-15,0 0 12 0,4 0-12 0,-1-1 12 16,-3-2-12-16,-3 0-11 0,3-1 3 0,-4 4 0 15,4-3 8-15,-7-1 0 0,4 4 0 0,-1 0 0 16,1-4 0-16,-4 4 0 0,4 0 0 0,-1 2-8 16,-3 4 8-16,0 0 0 0,0 0 0 0,0 0 0 15,0 0-8-15,0 0 0 0,0 0 0 0,0 0 0 0,0 0-10 16,0 0-2-16,4 4 0 0,-4 8 0 16,3-6 20-16,-3-2 0 0,0 5 0 0,0 0 0 0,0-2-14 15,0 8 1-15,0-8 0 0,0 11 0 0,0-2 21 0,0 3 4 16,0 0 0-16,0 0 1 15,4-7-13-15,-4-12 0 0,0 0 0 0,3 9 0 0,1-2 0 0,3-1 0 16,0 0 0-16,0 4 0 16,0-4-23-16,0 0-7 0,0 4-2 0,0-7 0 15,4-3-137-15,-1 6-28 0,1-6-6 0</inkml:trace>
  <inkml:trace contextRef="#ctx0" brushRef="#br0" timeOffset="39041.216">24797 6706 1579 0,'-7'19'32'0,"7"-13"10"15,-4 4-34-15,1-1-8 0,3 0 0 0,-4-2 0 16,-3 8 53-16,4-8 9 0,-1 5 2 0,-3 1 0 15,3-1-17-15,1-2-3 0,-1 2-1 0,4 1 0 16,-3-4-22-16,3 4-4 0,0-4-1 0,-4 4 0 16,4-1-16-16,0 1 0 0,0-1 8 0,0 1-8 15,0-1 0-15,0 1-16 0,4-4 4 0,-1 4 0 16,1-1-168-16,-4-2-34 0</inkml:trace>
  <inkml:trace contextRef="#ctx0" brushRef="#br0" timeOffset="39253.384">24585 6490 1212 0,'-7'3'51'0,"0"3"-41"16,7-6-10-16,0 0 0 0,0 0 0 0,-7 0 0 15,0 6 8-15,3 1 0 0,1-1 0 0,3 6 0 16,0-12-8-16,0 0-17 0,3 7 4 0</inkml:trace>
  <inkml:trace contextRef="#ctx0" brushRef="#br0" timeOffset="41956.239">25876 6775 1409 0,'-10'-13'29'0,"10"13"7"0,-4-3-28 0,1-3-8 0,-4 6 0 0,3-3 0 16,-3 0 88-16,0 3 17 0,0-6 3 0,0 6 1 16,3 0-23-16,-3-4-5 0,0 4-1 0,0-3 0 15,-3 3-80-15,-1 0-9 0,-3 0-6 0,0 3-1 16,0 1 38-16,0-4 7 0,-1 6 2 0,-2-3 0 16,3 0-50-1,-4 10-9-15,0-4-3 0,1 0 0 0,3 4 31 0,-1 3 0 0,1-4 0 0,4 4 0 16,-1 3 0-16,4-4 0 0,4 1 0 0,-4 0 0 15,7-1 0-15,-4 1 0 0,4-3 0 0,0-1 0 16,4 1 0-16,3-4 0 0,-4-6 0 0,8 7 0 16,-4-7 0-16,3 3 0 0,4-6-8 0,-3 0 8 15,7-6 0-15,-4 6 10 0,3-3-2 0,1-7 0 16,0-2-8-16,-1-1 8 0,1-3-8 0,0 1 8 16,-1-4-8-16,1 0 10 0,0 0-10 0,-4-3 10 15,0-3-2-15,0-3-8 0,-4 0 12 0,5-7-4 16,-5 4-8-16,1-3 0 0,-1-1 9 0,1-6-9 15,0 4-16-15,-1-4-8 0,1 3-2 0,-4-6 0 0,3 10 26 16,-6-4 0-16,-1 4 0 0,1-4 0 0,-4 7 0 16,0-1 0-16,-7 7 0 0,3-3 0 0,-3 9 23 0,0-9 9 15,0 12 3-15,0-2 0 16,0 2-35-16,-4 0 0 0,4 7 0 0,-3-1 0 0,3 1 10 16,0 9-10-16,0 0 8 0,0 9-8 15,0 1-26-15,-1 2-10 0,1 4-3 0,0 6 0 0,0 3 39 0,-3 10 21 16,-1 2-2-16,4 4-1 0,0 0-29 15,0 3-5-15,-4 3-2 0,4 0 0 0,4 0 18 0,-4 3 0 0,0-3 0 0,0 6 0 16,3-6 9-16,-3-6 6 0,4 6 1 0,-1-3 0 16,-3-6-26-16,3 2-5 0,1 1-1 0,-1-3 0 15,4-7 28-15,0 0 6 0,7 1 1 0,-3-10 0 0,3-3-19 16,0-7 0-16,7 1 0 0,-3 2 0 16,-1-2 0-16,4 6 0 0,4-7 0 0,-4-2 0 15,4-4-139-15,-4 0-28 0</inkml:trace>
  <inkml:trace contextRef="#ctx0" brushRef="#br0" timeOffset="42595.093">25979 6919 851 0,'-7'22'36'0,"3"0"-36"16,4-22 109-16,0 0 15 0,0-3 4 0,4-3 0 15,-4 6-52-15,0 0-9 0,3 6-3 0,1-3 0 16,-1 0-51-16,4-3-13 0,0 0 0 0,0 0 0 15,0 0 54-15,-3-3 8 0,-1 3 2 0,4-9 0 16,0 6 0-16,1-7 0 0,-1 4 0 0,3-3 0 16,1-4-52-16,-1 4-12 0,1-4 0 0,-4 0 0 15,0 1 0-15,-3 3 0 0,3-4 0 0,-4 4 0 16,1-1 0-16,-4-2 0 0,3 9 0 0,-3-7 0 16,0 4 0-16,-3 0 0 0,-1-1 0 0,-3 1 0 15,7 6 0-15,-7 0 0 0,-4 3 0 0,1-3 0 16,3 0 0-16,0-6 0 0,0 0 0 0,0 2 0 15,-4 4 37-15,-3-3 5 0,0 6 1 0,0-3 0 16,0 4-19-16,-4 2-3 0,4 0-1 0,0 4 0 0,3-1-20 16,-3 4 0-16,3 2 0 0,-3 1-8 15,4 3 8-15,3-1-10 0,3-2 10 0,-3 9-10 0,7-6 10 16,0-3 0-16,0 3-9 0,4-4 9 0,-1 4 0 0,1-3 0 16,3-4-9-16,0 1 9 15,0 3 0-15,7-7 0 0,-3 0 0 0,3-2 0 0,0-4-15 0,0 0 1 16,4-3 0-16,-1-3 0 15,-3-7-119-15,4 7-24 0,-4-6-5 0</inkml:trace>
  <inkml:trace contextRef="#ctx0" brushRef="#br0" timeOffset="43091.552">26314 6741 1094 0,'-7'-4'46'16,"3"1"-37"-1,-3 3 95-15,0-3 20 0,0 0 3 0,0 3 1 16,-4 0-11-16,4 0-1 0,0 3-1 0,0 0 0 16,0 0-67-16,0 1-12 0,0 2-4 0,0 0 0 15,-4 7-18-15,4-4-4 0,0 4-1 0,-3-4 0 16,3 4-29-16,0-4-7 0,3 3-1 0,0-2 0 15,1 2 28-15,-1-5 0 0,1 8 0 0,-1-5 0 16,4-1 0-16,4 1 0 0,-1-1 0 0,1-6 0 16,-4-3 22-16,3 3 10 0,1 0 1 0,3 1 1 15,0-1-18-15,0-3-3 0,4 3-1 0,-1-3 0 0,-3 0-4 0,0 0-8 16,4 0 11-16,-4 0-11 0,4 0 0 0,-4 0 0 16,3 0 0-16,-3 3 0 0,4 0 16 0,-4 0-3 15,0-3-1-15,-3 6 0 0,3 1-12 0,-4-1 0 16,1 0 0-16,-1 4 0 0,1-4 0 0,-4-6 0 0,0 0 0 0,0 6 0 31,3 4 0-31,-3 2-16 0,0 1 3 0,-3-1 1 0,3-2 12 0,-4 2 0 16,1 1 0-16,-1-4 0 0,1 1 11 0,-1-4-11 0,1 3 10 15,-4 1-10-15,-1-1 10 0,5-3-10 16,-8 7 10-16,4-4-10 0,4-2 11 0,-4-1-11 0,7-6 12 16,-4 3-12-16,-6-3 9 0,3 0-9 0,0 0 0 0,-4 0 9 15,4-3-18-15,-4 0-4 0,-3 0-1 0,4-4 0 16,-1 4-46-16,0-3-8 0,1 3-3 15</inkml:trace>
  <inkml:trace contextRef="#ctx0" brushRef="#br0" timeOffset="43856.455">26952 6904 1150 0,'0'0'24'0,"0"0"6"15,0 0-30-15,0 0 0 0,-7 3 0 0,7-3 0 16,0 0 60-16,-3 9 7 0,3-9 1 0,0 10 0 16,0-1-45-16,0 3-9 0,3 1-2 0,4 0 0 15,0-4 16-15,0-3 4 0,4 1 0 0,0-4 0 16,-1-3-2-16,4-10 0 0,4 7 0 0,-4-6 0 15,0 6-15-15,0-1-3 0,0 4-1 0,0-3 0 16,1 3 0-16,-1-3 0 0,-4 0 0 0,8-3 0 0,-8 3-1 16,5-1 0-16,-5-2 0 0,1-3 0 0,-4-1 10 15,0 1 1-15,-7-4 1 0,3 1 0 0,1 2-37 16,-4-2-7-16,3 3-2 0,-6-4 0 16,3 4-36-16,-7-1-7 0,0-2-1 0,0-1-1 15,-4 7 25-15,1-4 6 0,-1 1 1 0,-3 0 0 0,0 5 37 16,0 1 8-16,-4 3 2 0,0 3 0 0,-3 1 10 15,0 5 1-15,0 0 1 0,-4 4 0 0,4 0 8 0,0-1 2 16,3 1 0-16,-3-1 0 0,7 10-24 0,-4-3-8 0,4 0 0 0,4 6 0 16,-1-10 12-16,4-8-3 0,0 5-1 15,0-2 0-15,0-1 6 0,3 4 1 0,-3-1 0 0,7 4 0 16,0-7 18-16,0 4 4 0,0 3 1 16,7-4 0-16,0 1-30 0,0 2-8 0,4-2 0 0,0-1 0 15,3-5 12-15,0-1-3 0,3 0 0 0,1 0 0 16,3-9-45-16,0 0-10 15,1-3-2-15,2 3 0 0,4-7-140 0,-3 7-28 0</inkml:trace>
  <inkml:trace contextRef="#ctx0" brushRef="#br0" timeOffset="44339.273">27432 6878 1337 0,'0'0'56'0,"-7"-9"-44"15,3 0 41-15,1-4 9 0,-4-3 2 0,3-2 0 16,-6 11 17-16,3 1 4 0,0 3 1 0,0 6 0 16,-4-3-52-16,4 13-10 15,0-1-3-15,0 4 0 0,-4-4 0 0,1 1 0 0,-1-1 0 16,0-2 0-16,1 2-37 0,-1 1-7 15,-3 0-1-15,7-4-1 0,0-3 40 0,0 7 8 0,4-4 1 0,-1 1 1 16,0-4-25-16,4 0 0 0,0-6 0 0,0 10 0 16,0-10-15-16,4 6-8 0,-4 0-1 0,0-6-1 15,7 6 40-15,-3-3 8 0,3 1 1 0,0-1 1 16,0-3-40-16,0 0-8 0,3-3-1 0,-3 3-1 16,4 3-11-16,-4-3-3 0,4 3 0 15,-4 3 0-15,0-3 39 0,3 7 0 0,-3-7 0 0,0 6 0 16,1 1 0-16,-1-4 0 0,-4 0 0 0,1 4 0 15,-1-4 0-15,1 3 0 0,-4 1 0 0,3-1 0 16,-6-3 0-16,3 7 0 0,-4-4 0 0,1 4 0 16,-4-4 40-16,3 4 15 0,-3-4 3 0,0 4 1 15,0-1-43-15,-4-2-16 0,4-4 11 0,-3 3-11 0,-1 1 57 16,0-4 6-16,1-6 1 0,-1 3 0 16,4-3-103-16,-3 0-20 0,-1-6-4 0,1 0-1 15,-5-4 0-15,5-2 0 0,-1-1 0 0,1-3 0 16,-1 4-19-16,0-4-4 0,1 1-1 0</inkml:trace>
  <inkml:trace contextRef="#ctx0" brushRef="#br0" timeOffset="45002.966">27827 6935 780 0,'0'0'22'0,"0"0"5"0,0 0-27 0,0 0 0 15,0 0 0-15,-7 3 0 0,7-3 96 0,-7 3 15 16,0 7 2-16,0-7 1 0,0 3-29 0,3 0-5 15,-3-3-2-15,7-3 0 0,0 0-14 0,0 0-2 16,0 0-1-16,0 0 0 0,0 0-21 0,0 0-4 16,0 0 0-16,0 0-1 0,0 0-12 0,0 0-3 15,0 0 0-15,0 0 0 0,7-3-8 0,-3 0-3 0,-1-6 0 16,1 6 0 0,-4-7-32-16,0 7-6 0,0-6-2 0,-4 2 0 15,8-2-5-15,-4 0 0 0,-4-1-1 0,1 1 0 0,-1 2 21 0,1-2 4 16,-4 0 0-16,0 6 1 0,-4-7 11 0,4 10 0 0,-4-3 8 0,1 0-8 15,-1 3 12-15,1 3-3 0,-1 0 0 16,1 3 0-16,-1 1 24 0,-3 2 5 0,3-3 1 0,-3 7 0 16,-3-7-15-16,2 7-4 0,1-1 0 0,-3-2 0 15,6 2-6-15,-3-2-2 0,3 2 0 0,1-2 0 16,3-1-12-16,0-3 0 0,0 7 0 0,3-1 0 16,4-2 26-16,0 2 6 0,4 1 0 0,-1 3 1 15,4-1-33-15,4 1 0 0,-1 0 0 0,4 2 0 16,4-5 0-16,-4 3 0 0,4-1 0 0,0-5 0 15,-1 2-9-15,1-6-9 0,-1 1-2 0,1-1 0 16,3-3-19-16,0-3-4 16,1-3-1-16,-1 0-508 0,3-3-103 0</inkml:trace>
  <inkml:trace contextRef="#ctx0" brushRef="#br0" timeOffset="45527.046">28060 7045 1267 0,'-4'-3'56'0,"1"-4"12"0,3 7-55 0,-4-3-13 0,1-3 0 0,-1 3 0 15,1-4 54-15,-4 4 8 0,0-3 2 0,0 0 0 16,-4 6-52-16,4 0-12 0,-4 0 0 0,1 6 0 15,-1-3 0-15,1 0 0 0,3 4 0 0,0 2 0 16,-1-3 40-16,-2 7 6 0,3-1 1 0,-4 1 0 16,1-4-28-16,-1 4-6 0,4 6-1 0,-4-7 0 15,4 4-12-15,4-4 11 0,-4 4-11 0,3-3 10 16,1-1-1-16,3-2 0 0,0-1 0 0,0 0 0 16,0-2-9-16,0-7-12 0,7 6 2 0,0-6 1 15,0 6 51-15,4-6 10 0,-4 0 3 0,3-6 0 16,4 3-28-16,0-7-6 0,0-2-1 0,1-1 0 15,2-2-20-15,-3-1-13 0,-3-3 1 0,3 0 1 16,0 4 11-16,0-4 0 0,-7 6 0 0,4-2 0 16,-4 2 0-16,-4 4 0 0,1-1 0 0,0 1 0 0,-1 3 0 15,-3-1 0-15,0 7 0 0,0 0 0 0,0-6 0 16,0 6 0-16,0 0 0 0,0 0 0 0,0 0 0 0,-7 3 0 16,3 3 0-1,-3 1 0-15,0 2 0 0,0 4 0 0,4-1 0 0,-4 1 0 16,0-1 0-16,3 7 0 0,1 0 0 0,3-10 0 15,-4 10 0-15,4-6 0 0,0-1 0 0,0-2 0 16,0-4 0-16,4 3 0 0,-1-2 0 0,4-4 0 0,0 0 0 16,0-3 0-16,4 0 0 0,-4 0 0 15,4-3-104-15,-4-4-20 0,3 4-3 0,4-6-1 0</inkml:trace>
  <inkml:trace contextRef="#ctx0" brushRef="#br0" timeOffset="45969.261">28272 7010 1267 0,'0'0'28'0,"0"0"5"0,0 0 2 0,0 0 1 0,0 0-36 0,-7 3 0 0,7-3 0 0,0 0 0 15,-4 7 58-15,1-1 5 0,3-6 1 0,-4 9 0 16,0-2 12-16,1-1 2 0,-1 6 1 0,4-2 0 15,0-1-24-15,0 1-5 0,-3-4-1 0,3 10 0 16,0-4-39-16,0-6-10 0,0 7 0 0,0-1 0 16,3-2 0-16,-3-1 0 0,-3 1 0 0,3-10 0 15,0 0 0-15,0 0 0 0,0 0 0 0,0 0 0 0,0 0 53 0,0 0 9 16,0 0 2-16,0 0 0 0,0 0 0 0,0 0 0 16,0 0 0-16,0 0 0 0,0 0-52 0,0 0-12 15,3-7 0-15,1 1 0 0,-1 0 0 16,-3 0-18-16,0-1 4 0,0-2 1 0,4 3 25 0,-4-1 4 15,-4-2 2-15,4 0 0 0,4-7-29 0,-4 3-5 16,0 7-2-16,0-10 0 0,0 4 18 0,-4-4 0 16,4 4 0-16,4-7 0 0,0 6 0 0,3 4 0 15,-4-4-8-15,1 1 8 0,-1 5-12 0,1 1 2 16,3 0 0-16,0 3 0 0,0-3-6 0,0 2-2 16,0 1 0-16,0 0 0 15,4 3-30-15,-1 0-7 0,4 0-1 0,0 0 0 16,1 3-40-16,-1-3-8 0,0 3-1 0,3 1-443 15,1-1-88-15</inkml:trace>
  <inkml:trace contextRef="#ctx0" brushRef="#br0" timeOffset="46662.437">28723 7007 1407 0,'0'0'31'0,"0"0"6"0,0 0 2 0,0 0 1 0,0 0-32 0,-7-6-8 0,0 6 0 0,0 0 0 16,3 0 104-16,4 0 19 0,-7-3 4 0,0 3 1 0,0-3-52 0,0-4-9 16,7 7-3-16,-7 7 0 0,-3-7-32 0,3 3-6 15,0 0-2-15,-1 3 0 0,1-3-4 0,-3 7-2 16,3-1 0-16,-4-3 0 15,4 7-18-15,0-1 0 0,0 4 0 0,0-3 0 0,3 2-10 0,1-2-6 16,-1-1 0-16,4 1-1 0,-3 3 17 0,3-4 0 16,3 1 0-16,1-7 0 0,-1 6 0 15,1-5 0-15,-1-1 0 0,5 0 0 0,-1-3 0 0,0-3 0 16,0 0 0-16,0 0 0 0,3 0 0 0,1 0 0 16,0-6 0-16,-4 3 0 0,3-3 0 0,-3-4 0 15,4 1 0-15,-4-4 0 0,0 7 0 0,-4-6 0 16,1 2 0-16,-1 1 0 0,5-4-15 0,-5 4 1 0,-3 3 0 15,4-4 0-15,-4 4 14 0,0-7 0 16,-4 10 0-16,1-3 0 0,3 6-8 0,-4-3 8 0,4 3-13 0,0 0 5 31,0 0-28-31,0 0-6 0,-7-3-1 0,7 3 0 0,0 0 35 0,-4 3 8 0,-3 3 0 16,0 0 0-16,4 7 0 0,-1-1 0 0,1 1 0 16,-1 3 0-16,4 2 0 0,0 1 0 0,0-3 0 0,0 9 0 15,0-3 0-15,4 3 0 0,-1-3 0 0,1 9 0 16,-1-6 0-16,-3 1 0 0,0-1 0 0,0 3 0 15,0-3 0-15,0-3 0 0,0 3 0 0,0 3 0 16,-3-3 0-16,3-3 0 0,-4 10 0 0,-3-4 0 16,4-6 0-16,-1 3 0 0,-3-3 0 0,0 3 0 15,0 3 49-15,0-9 12 0,0 3 3 0,-4-3 0 16,4-4-52-16,-3-2-12 0,3-1 0 0,-4 7 0 16,0-9 0-16,1-1 0 0,3-3 0 0,-4 4 0 15,1-7 0-15,3 0 0 0,0-3 0 0,-4 0 0 0,0 0 0 16,4-3 0-16,-3-7 0 0,-1 10 0 0,1-9 0 15,-1 3 0-15,0-7 0 0,1 4 0 0,-1-7 0 0,1 4 0 16,-4-4 0-16,3 0 0 0,4 1 0 0,0-1 0 16,0 3 0-16,0 1 0 15,3-4-48-15,1 7-13 0,3-4-3 0,-4 1 0 16,8-7-102-16,-4 6-21 0,10-15-4 0,4-3-1 0</inkml:trace>
  <inkml:trace contextRef="#ctx0" brushRef="#br0" timeOffset="47238.585">29055 6998 1094 0,'0'0'23'0,"0"0"5"0,-7 0-28 0,0 3 0 0,-4-3 0 0,1 6 0 16,-1-3 108-16,-3 3 16 0,3-2 3 0,-3 2 1 16,4 0 0-16,-1-3 0 0,-3 7 0 0,3-7 0 15,1 6-103-15,-1-2-25 0,1-4 0 0,2 0 0 16,1 3 56-16,0-3 7 0,7-3 1 0,-3 3 0 15,-4 4-52-15,3-1-12 0,1 3 0 0,-1 1 0 16,4-1 0-16,-3-3 0 0,-1 7 0 0,4 3 0 16,0-1 0-16,0-5 0 0,0 5 0 0,0-2 0 15,0-1 0-15,4 1 0 0,-1-4 0 0,1 4 0 16,-1-4 0-16,1 1 0 0,3-4 0 0,0 0 0 16,0-3 0-16,0 1 0 0,4-4 0 0,-1 6 0 15,1-12 0-15,-4 6 0 0,3-4 0 0,1-5 0 16,-4 3 0-16,4-4 0 0,-1 1 0 0,-3 0 0 15,0-4 0-15,-3 0 0 0,3 1 0 0,-4-4 0 16,1 4 0-16,-4-4 0 0,3 0 0 0,-3 4 0 0,0-1 0 0,0 1 0 16,0-7 0-16,-3 13 0 0,-1-7 0 0,-3 1 0 0,4-4 0 15,-4 10 0-15,0-4 0 16,3 1 0-16,-3-1 0 0,0 4 0 0,0 0 0 0,0 0 0 0,0-1 0 16,-4 7 0-16,4 0 0 0,0 0 0 0,0 0 0 0,-3 10 0 15,3-1 0-15,-4 0 0 0,0 1 0 0,4 6 0 31,-3-4-48-31,-1 1-13 0,4 2-3 0,0-2 0 0,3 3-153 16,1-7-31-16</inkml:trace>
  <inkml:trace contextRef="#ctx0" brushRef="#br0" timeOffset="47710.069">29101 6138 1454 0,'-4'-15'30'0,"1"2"8"0,3-2-30 0,-4 8-8 0,1 1 0 0,3 0 0 15,0 6 59-15,0 0 10 16,0 0 3-16,0 0 0 0,0 0-16 0,0 0-4 0,0 0 0 0,0 0 0 16,-4 6-32-16,4 0-6 0,-4 10-2 0,4-4 0 15,-3 7 25-15,3-3 5 0,0 6 1 0,-4 3 0 16,4 0-24-16,-3 6-5 0,3-5-1 0,0 2 0 31,0 6-35-31,0 7-7 0,3-3-2 0,-3-1 0 0,0 7 76 0,4 0 15 0,-4 0 4 16,0 12 0-16,0-2-52 0,3-4-12 0,1-6 0 0,0-3 0 15,-1-1 0-15,-3-2 0 0,4-10 0 0,-1 10 0 16,4-10 0-16,-3 0 0 0,-1 1 0 0,1-4 0 16,-4-3 0-16,3-4 0 0,-3 4 0 0,4-6 0 15,-4 0 0-15,3-4 0 0,-3 1 0 0,0-4 0 16,4-3 0-16,-4 1 0 0,0-1 0 0,3-6 0 16,-3 6-48-16,4-6-13 0,-4-6-3 15,0 6 0-15,0 0-102 0,0 0-21 0,0 0-4 0,3-16-1 16</inkml:trace>
  <inkml:trace contextRef="#ctx0" brushRef="#br0" timeOffset="48013.771">28938 6778 1036 0,'0'0'23'0,"0"0"5"0,0 0 0 0,0 0 1 0,0 0-29 0,0 0 0 0,0 0 0 0,0 0 0 16,0 0 133-16,0 0 21 0,0 0 4 15,0 0 1-15,0 0-28 0,0 0-6 0,0 0-1 0,0 0 0 16,0 0-57-16,0 0-12 0,4 6-3 16,-4-6 0-16,7 4-52 0,0-4-13 0,0 0-2 0,4 6 0 15,3-6 63-15,0-6 13 0,0 6 3 0,0 0 0 16,0-4-64-16,0 1-21 0,4 0 0 0,0-3 0 15,-1 0 6-15,1 6 2 0,3-4 0 0,0 1 0 16,0-3-43-16,4 6-9 0,-4 0-2 0,0-3 0 16,4 0-39-16,-4-3-8 0,4 6-2 0,-4-4-681 15</inkml:trace>
  <inkml:trace contextRef="#ctx0" brushRef="#br0" timeOffset="48575.903">29679 6847 1497 0,'-14'0'32'0,"4"0"8"0,2 0 0 0,1 0 4 0,-3 0-36 0,-4 0-8 0,3-3 0 16,-3 3 0-16,-4 0 104 0,4 0 20 15,-3 0 3-15,-5 0 1 0,5 0-103 0,-1 3-25 0,4-3 0 0,-4 0 0 16,4 6 56-16,0 1 7 0,4-1 1 0,-4 0 0 16,3-3-56-16,0 0-8 0,4 7 0 0,0-4-10 15,-3 4 10-15,3-1 0 0,0 0 10 0,3-2-10 16,0 2 0-16,-3 0 0 0,4-2 0 16,3-7 0-16,3 9 0 0,1-6 0 0,-1 0 0 0,5 1 0 15,-1-1 0-15,3 0 0 0,-3-3 0 0,4 3 0 16,-4-3 0-16,3 0 0 0,1 0 0 0,0 0 0 15,-1 0 0-15,1 0 0 0,-4 0 0 0,3 0 0 16,-3 0 0-16,1 3 0 0,-5 0 0 0,4-3 0 16,0 0 0-16,-3 0 0 0,-4 0 0 0,7 7 0 15,0-4 0-15,0 0 0 0,-4 3 0 0,4 0 0 16,-3 1 0-16,3-1 0 0,0 0 0 0,0 4 0 16,-3-4 0-16,-1 6 0 0,4-2 0 0,-3-1 0 0,-1 1 0 15,-3 2 0-15,4 1 0 0,-1 2 0 16,-3-2 0-16,4-1 0 0,-4 1 0 0,0-4 0 0,0 4 0 0,-4 3 0 15,4-4 0-15,-3-6 0 0,-1 7 0 0,-3 0 0 16,0-1 0-16,0-3 0 0,0-2 0 0,-3-1 0 16,-1 3 0-16,0-5 0 0,1 2 57 0,-1-3 6 15,1-3 1-15,-1 0 0 0,4 0-52 0,-4-9-12 16,1 9 0-16,-1-4 0 16,4-5-48-16,-3 9-13 0,-1-6-3 0,-3-1 0 15,3 1 52-15,1 3 12 0,3-3 0 0,0 0-652 0,0-1-127 0</inkml:trace>
  <inkml:trace contextRef="#ctx0" brushRef="#br0" timeOffset="48951.821">29933 7330 1587 0,'0'0'35'0,"0"0"7"0,0 0 2 0,0 0 0 16,0 0-35-16,0 0-9 0,0 0 0 0,0 0 0 0,0 0 23 0,0 0 2 16,0 0 1-16,0 0 0 0,0 0-26 0,0 0 0 15,0-6 0-15,-3 0-742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212E82A3-4AAB-4A3E-AB13-87CA11D139E2}" type="datetimeFigureOut">
              <a:rPr lang="en-US" smtClean="0"/>
              <a:t>5/6/2024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DDFE0F48-0D49-4A24-AD99-E1876664BB03}" type="slidenum">
              <a:rPr lang="en-US" smtClean="0"/>
              <a:t>‹#›</a:t>
            </a:fld>
            <a:endParaRPr lang="en-US"/>
          </a:p>
        </p:txBody>
      </p:sp>
    </p:spTree>
    <p:extLst>
      <p:ext uri="{BB962C8B-B14F-4D97-AF65-F5344CB8AC3E}">
        <p14:creationId xmlns:p14="http://schemas.microsoft.com/office/powerpoint/2010/main" val="3912491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5/6/2024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61791"/>
          </a:xfrm>
        </p:spPr>
        <p:txBody>
          <a:bodyPr/>
          <a:lstStyle/>
          <a:p>
            <a:pPr algn="ctr"/>
            <a:r>
              <a:rPr lang="en-US" b="1" dirty="0"/>
              <a:t>Bonjour!</a:t>
            </a:r>
          </a:p>
        </p:txBody>
      </p:sp>
      <p:sp>
        <p:nvSpPr>
          <p:cNvPr id="5" name="Content Placeholder 4"/>
          <p:cNvSpPr>
            <a:spLocks noGrp="1"/>
          </p:cNvSpPr>
          <p:nvPr>
            <p:ph idx="1"/>
          </p:nvPr>
        </p:nvSpPr>
        <p:spPr>
          <a:xfrm>
            <a:off x="838200" y="1226916"/>
            <a:ext cx="10515600" cy="4950047"/>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six mai</a:t>
            </a:r>
          </a:p>
          <a:p>
            <a:pPr marL="0" indent="0">
              <a:buNone/>
            </a:pPr>
            <a:endParaRPr lang="fr-FR" dirty="0"/>
          </a:p>
          <a:p>
            <a:pPr marL="0" indent="0">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90461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2800" b="1" dirty="0"/>
            </a:br>
            <a:br>
              <a:rPr lang="en-US" sz="2800" b="1" dirty="0"/>
            </a:br>
            <a:r>
              <a:rPr lang="en-US" sz="2800" b="1" dirty="0"/>
              <a:t>Travail de cloche</a:t>
            </a:r>
            <a:br>
              <a:rPr lang="en-US" sz="2800" b="1" dirty="0"/>
            </a:br>
            <a:br>
              <a:rPr lang="en-US" sz="2800" b="1" dirty="0"/>
            </a:br>
            <a:endParaRPr lang="en-US" sz="2800" b="1" dirty="0"/>
          </a:p>
        </p:txBody>
      </p:sp>
      <p:sp>
        <p:nvSpPr>
          <p:cNvPr id="3" name="Content Placeholder 2"/>
          <p:cNvSpPr>
            <a:spLocks noGrp="1"/>
          </p:cNvSpPr>
          <p:nvPr>
            <p:ph idx="1"/>
          </p:nvPr>
        </p:nvSpPr>
        <p:spPr>
          <a:xfrm>
            <a:off x="762000" y="1603204"/>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If you live in Spain, you read </a:t>
            </a:r>
            <a:r>
              <a:rPr lang="en-US" i="1" dirty="0"/>
              <a:t>Don Quixote</a:t>
            </a:r>
            <a:r>
              <a:rPr lang="en-US" dirty="0"/>
              <a: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6CC836F-09F9-4C66-AE4F-D7A39B33B220}"/>
                  </a:ext>
                </a:extLst>
              </p14:cNvPr>
              <p14:cNvContentPartPr/>
              <p14:nvPr/>
            </p14:nvContentPartPr>
            <p14:xfrm>
              <a:off x="946080" y="2100240"/>
              <a:ext cx="7390440" cy="992880"/>
            </p14:xfrm>
          </p:contentPart>
        </mc:Choice>
        <mc:Fallback>
          <p:pic>
            <p:nvPicPr>
              <p:cNvPr id="4" name="Ink 3">
                <a:extLst>
                  <a:ext uri="{FF2B5EF4-FFF2-40B4-BE49-F238E27FC236}">
                    <a16:creationId xmlns:a16="http://schemas.microsoft.com/office/drawing/2014/main" id="{A6CC836F-09F9-4C66-AE4F-D7A39B33B220}"/>
                  </a:ext>
                </a:extLst>
              </p:cNvPr>
              <p:cNvPicPr/>
              <p:nvPr/>
            </p:nvPicPr>
            <p:blipFill>
              <a:blip r:embed="rId3"/>
              <a:stretch>
                <a:fillRect/>
              </a:stretch>
            </p:blipFill>
            <p:spPr>
              <a:xfrm>
                <a:off x="936720" y="2090880"/>
                <a:ext cx="7409160" cy="1011600"/>
              </a:xfrm>
              <a:prstGeom prst="rect">
                <a:avLst/>
              </a:prstGeom>
            </p:spPr>
          </p:pic>
        </mc:Fallback>
      </mc:AlternateContent>
    </p:spTree>
    <p:extLst>
      <p:ext uri="{BB962C8B-B14F-4D97-AF65-F5344CB8AC3E}">
        <p14:creationId xmlns:p14="http://schemas.microsoft.com/office/powerpoint/2010/main" val="385980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61791"/>
          </a:xfrm>
        </p:spPr>
        <p:txBody>
          <a:bodyPr/>
          <a:lstStyle/>
          <a:p>
            <a:pPr algn="ctr"/>
            <a:r>
              <a:rPr lang="en-US" b="1" dirty="0"/>
              <a:t>Bonjour!</a:t>
            </a:r>
          </a:p>
        </p:txBody>
      </p:sp>
      <p:sp>
        <p:nvSpPr>
          <p:cNvPr id="5" name="Content Placeholder 4"/>
          <p:cNvSpPr>
            <a:spLocks noGrp="1"/>
          </p:cNvSpPr>
          <p:nvPr>
            <p:ph idx="1"/>
          </p:nvPr>
        </p:nvSpPr>
        <p:spPr>
          <a:xfrm>
            <a:off x="838200" y="1226916"/>
            <a:ext cx="10515600" cy="4950047"/>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six mai</a:t>
            </a:r>
          </a:p>
          <a:p>
            <a:pPr marL="0" indent="0">
              <a:buNone/>
            </a:pPr>
            <a:endParaRPr lang="fr-FR" dirty="0"/>
          </a:p>
          <a:p>
            <a:pPr marL="0" indent="0">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16582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CB0C-5AB4-41EA-AA59-2AAAB9A0D864}"/>
              </a:ext>
            </a:extLst>
          </p:cNvPr>
          <p:cNvSpPr>
            <a:spLocks noGrp="1"/>
          </p:cNvSpPr>
          <p:nvPr>
            <p:ph type="title"/>
          </p:nvPr>
        </p:nvSpPr>
        <p:spPr>
          <a:xfrm>
            <a:off x="838200" y="365125"/>
            <a:ext cx="10515600" cy="15082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010ECC7-2F69-42DC-A5F9-6291A2B7DCDB}"/>
              </a:ext>
            </a:extLst>
          </p:cNvPr>
          <p:cNvSpPr>
            <a:spLocks noGrp="1"/>
          </p:cNvSpPr>
          <p:nvPr>
            <p:ph idx="1"/>
          </p:nvPr>
        </p:nvSpPr>
        <p:spPr>
          <a:xfrm>
            <a:off x="659567" y="710065"/>
            <a:ext cx="10694233" cy="5466898"/>
          </a:xfrm>
        </p:spPr>
        <p:txBody>
          <a:bodyPr/>
          <a:lstStyle/>
          <a:p>
            <a:pPr marL="0" indent="0" algn="ctr">
              <a:buNone/>
            </a:pPr>
            <a:endParaRPr lang="en-US" dirty="0"/>
          </a:p>
          <a:p>
            <a:pPr marL="0" indent="0" algn="ctr">
              <a:buNone/>
            </a:pPr>
            <a:r>
              <a:rPr lang="en-US" dirty="0"/>
              <a:t>Final Exam: Cumulative for Semester 2: </a:t>
            </a:r>
          </a:p>
          <a:p>
            <a:pPr marL="0" indent="0" algn="ctr">
              <a:buNone/>
            </a:pPr>
            <a:r>
              <a:rPr lang="en-US" dirty="0"/>
              <a:t>Wednesday, May 22, 12:10 – 1:50</a:t>
            </a:r>
          </a:p>
          <a:p>
            <a:pPr marL="0" indent="0" algn="ctr">
              <a:buNone/>
            </a:pPr>
            <a:r>
              <a:rPr lang="en-US" dirty="0"/>
              <a:t>If you wish to go to another classroom after you finish the final exam, you must have a pass from another teacher before the test begins:    i.e. you may not leave 205A to go to ask another teacher for a pass.</a:t>
            </a:r>
          </a:p>
          <a:p>
            <a:pPr marL="0" indent="0" algn="ctr">
              <a:buNone/>
            </a:pPr>
            <a:r>
              <a:rPr lang="en-US" dirty="0"/>
              <a:t>You are encouraged to bring material to study for another class or personal reading in case you finish the exam before the end of the period. Quiet will be expected even if all test papers have been turned-in</a:t>
            </a:r>
          </a:p>
          <a:p>
            <a:pPr marL="0" indent="0" algn="ctr">
              <a:buNone/>
            </a:pPr>
            <a:r>
              <a:rPr lang="en-US" dirty="0"/>
              <a:t>You are welcome to attend quiet study hall Tuesday and Wednesday 2:00 – 2:45 in Room 205A. </a:t>
            </a:r>
          </a:p>
          <a:p>
            <a:pPr marL="0" indent="0" algn="ctr">
              <a:buNone/>
            </a:pPr>
            <a:endParaRPr lang="en-US" dirty="0"/>
          </a:p>
        </p:txBody>
      </p:sp>
    </p:spTree>
    <p:extLst>
      <p:ext uri="{BB962C8B-B14F-4D97-AF65-F5344CB8AC3E}">
        <p14:creationId xmlns:p14="http://schemas.microsoft.com/office/powerpoint/2010/main" val="208253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Le Grand </a:t>
            </a:r>
            <a:r>
              <a:rPr lang="en-US" dirty="0" err="1"/>
              <a:t>Michu</a:t>
            </a:r>
            <a:endParaRPr lang="en-US" dirty="0"/>
          </a:p>
        </p:txBody>
      </p:sp>
    </p:spTree>
    <p:extLst>
      <p:ext uri="{BB962C8B-B14F-4D97-AF65-F5344CB8AC3E}">
        <p14:creationId xmlns:p14="http://schemas.microsoft.com/office/powerpoint/2010/main" val="209189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7F674-3DED-41E2-801E-625856B5E6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037C58-C34A-42CF-B58F-100D836B2324}"/>
              </a:ext>
            </a:extLst>
          </p:cNvPr>
          <p:cNvSpPr>
            <a:spLocks noGrp="1"/>
          </p:cNvSpPr>
          <p:nvPr>
            <p:ph idx="1"/>
          </p:nvPr>
        </p:nvSpPr>
        <p:spPr/>
        <p:txBody>
          <a:bodyPr/>
          <a:lstStyle/>
          <a:p>
            <a:pPr marL="0" indent="0">
              <a:buNone/>
            </a:pPr>
            <a:endParaRPr lang="en-US" dirty="0"/>
          </a:p>
          <a:p>
            <a:pPr marL="0" indent="0">
              <a:buNone/>
            </a:pPr>
            <a:r>
              <a:rPr lang="en-US" dirty="0" err="1"/>
              <a:t>Où</a:t>
            </a:r>
            <a:r>
              <a:rPr lang="en-US" dirty="0"/>
              <a:t> se </a:t>
            </a:r>
            <a:r>
              <a:rPr lang="en-US" dirty="0" err="1"/>
              <a:t>passe</a:t>
            </a:r>
            <a:r>
              <a:rPr lang="en-US" dirty="0"/>
              <a:t> </a:t>
            </a:r>
            <a:r>
              <a:rPr lang="en-US" dirty="0" err="1"/>
              <a:t>l’histoire</a:t>
            </a:r>
            <a:r>
              <a:rPr lang="en-US" dirty="0"/>
              <a:t>?</a:t>
            </a:r>
          </a:p>
          <a:p>
            <a:pPr marL="0" indent="0">
              <a:buNone/>
            </a:pPr>
            <a:r>
              <a:rPr lang="en-US" dirty="0"/>
              <a:t>Comment commence </a:t>
            </a:r>
            <a:r>
              <a:rPr lang="en-US" dirty="0" err="1"/>
              <a:t>l’histoire</a:t>
            </a:r>
            <a:r>
              <a:rPr lang="en-US" dirty="0"/>
              <a:t>?</a:t>
            </a:r>
          </a:p>
          <a:p>
            <a:pPr marL="0" indent="0">
              <a:buNone/>
            </a:pPr>
            <a:r>
              <a:rPr lang="en-US" dirty="0"/>
              <a:t>Qui </a:t>
            </a:r>
            <a:r>
              <a:rPr lang="en-US" dirty="0" err="1"/>
              <a:t>est</a:t>
            </a:r>
            <a:r>
              <a:rPr lang="en-US" dirty="0"/>
              <a:t> Le Grand </a:t>
            </a:r>
            <a:r>
              <a:rPr lang="en-US" dirty="0" err="1"/>
              <a:t>Michu</a:t>
            </a:r>
            <a:r>
              <a:rPr lang="en-US" dirty="0"/>
              <a:t>?</a:t>
            </a:r>
          </a:p>
          <a:p>
            <a:pPr marL="0" indent="0">
              <a:buNone/>
            </a:pPr>
            <a:r>
              <a:rPr lang="en-US" dirty="0"/>
              <a:t>Quelle </a:t>
            </a:r>
            <a:r>
              <a:rPr lang="en-US" dirty="0" err="1"/>
              <a:t>est</a:t>
            </a:r>
            <a:r>
              <a:rPr lang="en-US" dirty="0"/>
              <a:t> la raison pour la </a:t>
            </a:r>
            <a:r>
              <a:rPr lang="en-US" dirty="0" err="1"/>
              <a:t>revolte</a:t>
            </a:r>
            <a:r>
              <a:rPr lang="en-US" dirty="0"/>
              <a:t> des </a:t>
            </a:r>
            <a:r>
              <a:rPr lang="en-US" dirty="0" err="1"/>
              <a:t>élèves</a:t>
            </a:r>
            <a:r>
              <a:rPr lang="en-US" dirty="0"/>
              <a:t>.</a:t>
            </a:r>
          </a:p>
          <a:p>
            <a:pPr marL="0" indent="0">
              <a:buNone/>
            </a:pPr>
            <a:r>
              <a:rPr lang="en-US" dirty="0" err="1"/>
              <a:t>Pourquoi</a:t>
            </a:r>
            <a:r>
              <a:rPr lang="en-US" dirty="0"/>
              <a:t> </a:t>
            </a:r>
            <a:r>
              <a:rPr lang="en-US" dirty="0" err="1"/>
              <a:t>est-il</a:t>
            </a:r>
            <a:r>
              <a:rPr lang="en-US" dirty="0"/>
              <a:t> un </a:t>
            </a:r>
            <a:r>
              <a:rPr lang="en-US" dirty="0" err="1"/>
              <a:t>peu</a:t>
            </a:r>
            <a:r>
              <a:rPr lang="en-US" dirty="0"/>
              <a:t> bizarre que </a:t>
            </a:r>
            <a:r>
              <a:rPr lang="en-US" dirty="0" err="1"/>
              <a:t>Michu</a:t>
            </a:r>
            <a:r>
              <a:rPr lang="en-US" dirty="0"/>
              <a:t> </a:t>
            </a:r>
            <a:r>
              <a:rPr lang="en-US" dirty="0" err="1"/>
              <a:t>est</a:t>
            </a:r>
            <a:r>
              <a:rPr lang="en-US" dirty="0"/>
              <a:t> </a:t>
            </a:r>
            <a:r>
              <a:rPr lang="en-US" dirty="0" err="1"/>
              <a:t>membre</a:t>
            </a:r>
            <a:r>
              <a:rPr lang="en-US" dirty="0"/>
              <a:t> de la </a:t>
            </a:r>
            <a:r>
              <a:rPr lang="en-US" dirty="0" err="1"/>
              <a:t>revolte</a:t>
            </a:r>
            <a:r>
              <a:rPr lang="en-US" dirty="0"/>
              <a:t>?</a:t>
            </a:r>
          </a:p>
        </p:txBody>
      </p:sp>
    </p:spTree>
    <p:extLst>
      <p:ext uri="{BB962C8B-B14F-4D97-AF65-F5344CB8AC3E}">
        <p14:creationId xmlns:p14="http://schemas.microsoft.com/office/powerpoint/2010/main" val="346440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662348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1060622" y="1578490"/>
            <a:ext cx="10515600" cy="4351338"/>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If I go to France during vacation, I will eat escargot.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F4D4692-814C-4E77-BFFB-E4B763603F0D}"/>
                  </a:ext>
                </a:extLst>
              </p14:cNvPr>
              <p14:cNvContentPartPr/>
              <p14:nvPr/>
            </p14:nvContentPartPr>
            <p14:xfrm>
              <a:off x="1311840" y="1664640"/>
              <a:ext cx="9464400" cy="1182240"/>
            </p14:xfrm>
          </p:contentPart>
        </mc:Choice>
        <mc:Fallback>
          <p:pic>
            <p:nvPicPr>
              <p:cNvPr id="4" name="Ink 3">
                <a:extLst>
                  <a:ext uri="{FF2B5EF4-FFF2-40B4-BE49-F238E27FC236}">
                    <a16:creationId xmlns:a16="http://schemas.microsoft.com/office/drawing/2014/main" id="{CF4D4692-814C-4E77-BFFB-E4B763603F0D}"/>
                  </a:ext>
                </a:extLst>
              </p:cNvPr>
              <p:cNvPicPr/>
              <p:nvPr/>
            </p:nvPicPr>
            <p:blipFill>
              <a:blip r:embed="rId3"/>
              <a:stretch>
                <a:fillRect/>
              </a:stretch>
            </p:blipFill>
            <p:spPr>
              <a:xfrm>
                <a:off x="1302480" y="1655280"/>
                <a:ext cx="9483120" cy="1200960"/>
              </a:xfrm>
              <a:prstGeom prst="rect">
                <a:avLst/>
              </a:prstGeom>
            </p:spPr>
          </p:pic>
        </mc:Fallback>
      </mc:AlternateContent>
    </p:spTree>
    <p:extLst>
      <p:ext uri="{BB962C8B-B14F-4D97-AF65-F5344CB8AC3E}">
        <p14:creationId xmlns:p14="http://schemas.microsoft.com/office/powerpoint/2010/main" val="3582261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37679</TotalTime>
  <Words>218</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Bonjour!</vt:lpstr>
      <vt:lpstr>  Travail de cloche  </vt:lpstr>
      <vt:lpstr>Bonjour!</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486</cp:revision>
  <cp:lastPrinted>2017-05-05T15:44:53Z</cp:lastPrinted>
  <dcterms:created xsi:type="dcterms:W3CDTF">2016-10-03T16:25:09Z</dcterms:created>
  <dcterms:modified xsi:type="dcterms:W3CDTF">2024-05-06T19:25:13Z</dcterms:modified>
</cp:coreProperties>
</file>