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4"/>
  </p:handoutMasterIdLst>
  <p:sldIdLst>
    <p:sldId id="501" r:id="rId2"/>
    <p:sldId id="345" r:id="rId3"/>
    <p:sldId id="500" r:id="rId4"/>
    <p:sldId id="349" r:id="rId5"/>
    <p:sldId id="261" r:id="rId6"/>
    <p:sldId id="511" r:id="rId7"/>
    <p:sldId id="373" r:id="rId8"/>
    <p:sldId id="504" r:id="rId9"/>
    <p:sldId id="505" r:id="rId10"/>
    <p:sldId id="503" r:id="rId11"/>
    <p:sldId id="375" r:id="rId12"/>
    <p:sldId id="337" r:id="rId13"/>
  </p:sldIdLst>
  <p:sldSz cx="12192000" cy="6858000"/>
  <p:notesSz cx="7026275" cy="9312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A88AA40-827E-4603-9E57-693A0D01EFF6}">
          <p14:sldIdLst>
            <p14:sldId id="501"/>
            <p14:sldId id="345"/>
            <p14:sldId id="500"/>
            <p14:sldId id="349"/>
            <p14:sldId id="261"/>
            <p14:sldId id="511"/>
            <p14:sldId id="373"/>
            <p14:sldId id="504"/>
            <p14:sldId id="505"/>
            <p14:sldId id="503"/>
            <p14:sldId id="375"/>
            <p14:sldId id="337"/>
          </p14:sldIdLst>
        </p14:section>
        <p14:section name="Untitled Section" id="{6B2FDA42-E83C-46BA-9F96-D3ED0EDCB642}">
          <p14:sldIdLst/>
        </p14:section>
        <p14:section name="Untitled Section" id="{3566B86B-9392-4958-8144-1A959BA37BD0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64" y="24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4719" cy="467231"/>
          </a:xfrm>
          <a:prstGeom prst="rect">
            <a:avLst/>
          </a:prstGeom>
        </p:spPr>
        <p:txBody>
          <a:bodyPr vert="horz" lIns="93352" tIns="46676" rIns="93352" bIns="4667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9931" y="0"/>
            <a:ext cx="3044719" cy="467231"/>
          </a:xfrm>
          <a:prstGeom prst="rect">
            <a:avLst/>
          </a:prstGeom>
        </p:spPr>
        <p:txBody>
          <a:bodyPr vert="horz" lIns="93352" tIns="46676" rIns="93352" bIns="46676" rtlCol="0"/>
          <a:lstStyle>
            <a:lvl1pPr algn="r">
              <a:defRPr sz="1200"/>
            </a:lvl1pPr>
          </a:lstStyle>
          <a:p>
            <a:fld id="{420D4B52-9420-49F1-B7F2-B1E98923A432}" type="datetimeFigureOut">
              <a:rPr lang="en-US" smtClean="0"/>
              <a:t>5/13/2024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5046"/>
            <a:ext cx="3044719" cy="467230"/>
          </a:xfrm>
          <a:prstGeom prst="rect">
            <a:avLst/>
          </a:prstGeom>
        </p:spPr>
        <p:txBody>
          <a:bodyPr vert="horz" lIns="93352" tIns="46676" rIns="93352" bIns="4667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9931" y="8845046"/>
            <a:ext cx="3044719" cy="467230"/>
          </a:xfrm>
          <a:prstGeom prst="rect">
            <a:avLst/>
          </a:prstGeom>
        </p:spPr>
        <p:txBody>
          <a:bodyPr vert="horz" lIns="93352" tIns="46676" rIns="93352" bIns="46676" rtlCol="0" anchor="b"/>
          <a:lstStyle>
            <a:lvl1pPr algn="r">
              <a:defRPr sz="1200"/>
            </a:lvl1pPr>
          </a:lstStyle>
          <a:p>
            <a:fld id="{B04EFB22-8470-4BB9-AEF0-7E7CB444C9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3122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403.8137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5-15T15:09:07.47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6865 16368 1549 0,'0'0'44'0,"0"0"9"0,0 0-42 0,0 0-11 0,0 0 0 0,0 0 0 16,0 0 54-16,0 0 9 0,4-9 1 0,-4 9 1 15,0 0-11-15,3-3-2 0,-3 3-1 0,4-2 0 16,3 2-19-16,0 0-4 0,3 0-1 0,-3 2 0 15,0 1-10-15,4 6-1 0,0-3-1 0,-1 0 0 16,4-3-7-16,0 3 0 0,1 0-8 0,-1 3 12 16,0-7-12-16,3 7 8 0,-6-3-8 0,3 0 0 15,0 3 26-15,0-3-1 0,0-6 0 0,1 6 0 16,2-3-38-16,-6 5-8 0,3-5-2 0,0-3 0 16,-3 0-14-16,3 0-3 0,-4 0-1 0,1-3 0 0,3 3 14 0,-7 0 3 15,4-6 1-15</inkml:trace>
  <inkml:trace contextRef="#ctx0" brushRef="#br0" timeOffset="136554.295">6174 13599 1212 0,'-7'3'51'0,"0"0"-41"15,-1 0 104-15,-2 3 21 0,-1-3 4 0,4-1 1 16,0 1-24-16,0 0-4 0,0 0 0 0,0 3-1 15,7-6-59-15,-4 6-11 0,4-6-2 0,-3 6-1 16,-1 0-30-16,4-6-8 0,0 0 0 0,-3 3 0 16,-1 3 0-16,1 0 0 0,3 2 0 0,0 4 0 15,0-3 0-15,3 3 0 0,1-6 0 0,-4 5 0 16,3 4 0-16,1-3 0 0,-4 0 0 0,3 5 0 16,1-5 0-16,-4 3 0 0,4 2 0 0,-1-5 0 15,1-3 0-15,3 3 0 0,-4-4 0 0,4 1 0 16,0 3 0-16,-3-12 0 0,3 6 0 0,7 0 0 0,-7-6 20 0,4 0 2 15,-1-6 1-15,1 6 0 0,-4-6-1 0,3-6 0 16,1-2 0-16,0 2 0 0,-4 0-2 0,3-11-1 16,-3 8 0-16,-3 0 0 0,6-5-19 0,-6 5 0 15,-1 0 0-15,1-2 0 16,-4 2 0-16,0 0-9 0,0 0 1 0,0 1 0 16,-4 2-39-16,4-6-7 0,-3 7-2 0,-1-1 0 0,-3 3 44 0,0 3 12 15,4-6 0-15,-4 6 0 0,3 1 0 0,-3-1 0 16,7 6 0-16,0 0 0 15,0 0-52-15,0 0-10 0,0 0-2 0,0 0 0 16,-3 11-128-16,3-5-27 0,-4 9-5 0,4 0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403.8137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5-15T15:11:53.79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11366 13317 1090 0,'0'-3'31'0,"-3"0"6"0,3 3-29 0,0-3-8 0,-4-3 0 0,4 6 0 16,0 0 40-16,0 0 8 0,-3-3 0 0,-4 3 1 16,7 0-18-16,-11 3-4 0,4 3-1 0,0-3 0 15,0 3 18-15,0 3 3 0,0-4 1 0,0 1 0 0,-4 3-8 0,4 3-2 16,4 0 0-16,-4-1 0 0,0 1-11 0,0 3-3 16,-4 0 0-16,4-4 0 15,0 10 0-15,0-9-1 0,0 2 0 0,-4 4 0 16,4 0 0-16,0-7 0 0,0-2 0 0,0 9 0 15,3-6-5-15,1-1-1 0,-1 7 0 0,4-6 0 0,0-1-17 0,4 4 8 0,-1-3-8 16,5-6 0-16,-1 3 0 0,0-3 0 0,3 2 0 0,1 1 0 16,-1-6 8-16,5-3-8 0,-5 0 0 0,4 0 0 15,0-3 0-15,0-6 0 0,1 1 0 0,-1-1 0 16,-4 3 0-16,4-6 0 0,-3-6 0 0,-1 7 0 16,-2-1 0-16,-1-3 0 0,0 3 0 0,0 1 0 15,-7 2 0-15,3-6 0 0,-3 6 0 0,0 3 0 16,-3 1 32-16,3 5 2 0,0 0 1 0,-4-6 0 15,4-3-56-15,-3-3-11 0,3 6-3 0,-4-3 0 16,4 9 12-16,0 0 3 0,0-2 0 0,0 2 0 16,0 0-190-16,0 0-38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5/13/2024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378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5/13/2024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854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5/13/2024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851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5/13/2024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656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5/13/2024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92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5/13/2024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838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5/13/2024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557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5/13/2024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767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5/13/2024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062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5/13/2024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750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5/13/2024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205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3FA4E6-1A48-4782-8997-A24A22606861}" type="datetimeFigureOut">
              <a:rPr lang="en-US" smtClean="0"/>
              <a:t>5/13/2024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807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30275"/>
          </a:xfrm>
        </p:spPr>
        <p:txBody>
          <a:bodyPr/>
          <a:lstStyle/>
          <a:p>
            <a:pPr algn="ctr"/>
            <a:r>
              <a:rPr lang="en-US" b="1" dirty="0"/>
              <a:t>Bonjour!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295400"/>
            <a:ext cx="10515600" cy="48815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/>
              <a:t>lundi, le treize mai</a:t>
            </a:r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679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733EB-C2EE-4A40-A832-E28F08371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0388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632623-7020-4BE9-BFB7-1FD6E428E8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66257"/>
            <a:ext cx="10515600" cy="541070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I know where Justin sings.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You (familiar) know Tom.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Anne knows the words (paroles) to La Belle et la bête.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We know Loveland, and we love it.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You and Becky know how to make cookies.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34204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Devoirs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A72CBA4-FF41-40C0-8E57-5094F22D6FE2}"/>
                  </a:ext>
                </a:extLst>
              </p14:cNvPr>
              <p14:cNvContentPartPr/>
              <p14:nvPr/>
            </p14:nvContentPartPr>
            <p14:xfrm>
              <a:off x="4019400" y="4787640"/>
              <a:ext cx="84240" cy="1400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A72CBA4-FF41-40C0-8E57-5094F22D6FE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010040" y="4778280"/>
                <a:ext cx="102960" cy="158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384830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/>
              <a:t>Billet de sortie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fr-FR" dirty="0"/>
              <a:t>Translate </a:t>
            </a:r>
            <a:r>
              <a:rPr lang="fr-FR" dirty="0" err="1"/>
              <a:t>into</a:t>
            </a:r>
            <a:r>
              <a:rPr lang="fr-FR" dirty="0"/>
              <a:t> French: </a:t>
            </a:r>
            <a:r>
              <a:rPr lang="en-US" dirty="0"/>
              <a:t>George Washington was born in February.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822616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br>
              <a:rPr lang="en-US" sz="2800" b="1" dirty="0"/>
            </a:br>
            <a:r>
              <a:rPr lang="en-US" sz="2800" b="1" dirty="0"/>
              <a:t>Travail de cloche</a:t>
            </a:r>
            <a:br>
              <a:rPr lang="en-US" sz="2800" b="1" dirty="0"/>
            </a:b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8323" y="1805191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Change the sentence below so that a proper pronoun is substituted for the COD and COI.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fr-FR" dirty="0"/>
              <a:t>Jacques a donné trois croissants à Brigitte et moi.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8267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30275"/>
          </a:xfrm>
        </p:spPr>
        <p:txBody>
          <a:bodyPr/>
          <a:lstStyle/>
          <a:p>
            <a:pPr algn="ctr"/>
            <a:r>
              <a:rPr lang="en-US" b="1" dirty="0"/>
              <a:t>Bonjour!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295400"/>
            <a:ext cx="10515600" cy="48815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/>
              <a:t>lundi, le treize mai</a:t>
            </a:r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/>
              <a:t>un moment de culture francophone</a:t>
            </a:r>
          </a:p>
          <a:p>
            <a:pPr marL="0" indent="0" algn="ctr">
              <a:buNone/>
            </a:pPr>
            <a:r>
              <a:rPr lang="fr-FR" dirty="0"/>
              <a:t>La </a:t>
            </a:r>
            <a:r>
              <a:rPr lang="fr-FR" dirty="0" err="1"/>
              <a:t>Reconsiliation</a:t>
            </a:r>
            <a:endParaRPr lang="fr-FR" dirty="0"/>
          </a:p>
          <a:p>
            <a:pPr marL="0" indent="0" algn="ctr">
              <a:buNone/>
            </a:pPr>
            <a:r>
              <a:rPr lang="fr-FR" dirty="0"/>
              <a:t>la révision</a:t>
            </a:r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061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32334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/>
              <a:t>Pourquoi </a:t>
            </a:r>
            <a:r>
              <a:rPr lang="en-US" sz="3200" b="1" dirty="0" err="1"/>
              <a:t>tombons</a:t>
            </a:r>
            <a:r>
              <a:rPr lang="en-US" sz="3200" b="1" dirty="0"/>
              <a:t>-nous?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dirty="0"/>
              <a:t>Nous </a:t>
            </a:r>
            <a:r>
              <a:rPr lang="en-US" sz="4000" dirty="0" err="1"/>
              <a:t>tombons</a:t>
            </a:r>
            <a:r>
              <a:rPr lang="en-US" sz="4000" dirty="0"/>
              <a:t> pour </a:t>
            </a:r>
            <a:r>
              <a:rPr lang="en-US" sz="4000" dirty="0" err="1"/>
              <a:t>apprendre</a:t>
            </a:r>
            <a:r>
              <a:rPr lang="en-US" sz="4000" dirty="0"/>
              <a:t> comment se lever.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4950" y="1966912"/>
            <a:ext cx="1562100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840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err="1">
                <a:solidFill>
                  <a:srgbClr val="FF0000"/>
                </a:solidFill>
              </a:rPr>
              <a:t>Sommes</a:t>
            </a:r>
            <a:r>
              <a:rPr lang="en-US" dirty="0">
                <a:solidFill>
                  <a:srgbClr val="FF0000"/>
                </a:solidFill>
              </a:rPr>
              <a:t>-nous </a:t>
            </a:r>
            <a:r>
              <a:rPr lang="en-US" dirty="0" err="1">
                <a:solidFill>
                  <a:srgbClr val="FF0000"/>
                </a:solidFill>
              </a:rPr>
              <a:t>prêts</a:t>
            </a:r>
            <a:r>
              <a:rPr lang="en-US" dirty="0">
                <a:solidFill>
                  <a:srgbClr val="FF0000"/>
                </a:solidFill>
              </a:rPr>
              <a:t>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solidFill>
                  <a:srgbClr val="002060"/>
                </a:solidFill>
              </a:rPr>
              <a:t>Nous </a:t>
            </a:r>
            <a:r>
              <a:rPr lang="en-US" dirty="0" err="1">
                <a:solidFill>
                  <a:srgbClr val="002060"/>
                </a:solidFill>
              </a:rPr>
              <a:t>sommes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prêts</a:t>
            </a:r>
            <a:r>
              <a:rPr lang="en-US" dirty="0">
                <a:solidFill>
                  <a:srgbClr val="002060"/>
                </a:solidFill>
              </a:rPr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1378313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E172A-EA06-49DB-94B5-CDC65EF32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9577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61DCC9-4455-49F9-BDB0-6A7C3601B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69495"/>
            <a:ext cx="10515600" cy="5407468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This Week !!!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TODAY: Monday, May 13: Instrumental and Vocal Music concert.                     CSU Performing Arts Center: 6:30 PM 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Thursday, May 16: Awards Ceremony: Colosseum: 6:30 PM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Friday, May 17: Eagle Games. No classes</a:t>
            </a:r>
          </a:p>
        </p:txBody>
      </p:sp>
    </p:spTree>
    <p:extLst>
      <p:ext uri="{BB962C8B-B14F-4D97-AF65-F5344CB8AC3E}">
        <p14:creationId xmlns:p14="http://schemas.microsoft.com/office/powerpoint/2010/main" val="2541325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7107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b="1" dirty="0"/>
              <a:t>French Polynesia is divided into five groups of islands: the Society Islands (comprising the Windward Islands and the Leeward Islands) the Tuamotu Archipelago; the Gambier Islands; the Marquesas Islands; and the Austral Islands.</a:t>
            </a:r>
          </a:p>
        </p:txBody>
      </p:sp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id="{5063B959-B436-47D3-B75B-2AA3F530DF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66022" y="1373802"/>
            <a:ext cx="8622195" cy="501208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421EC77-A1CD-4047-9621-4FA40F5B42C7}"/>
                  </a:ext>
                </a:extLst>
              </p14:cNvPr>
              <p14:cNvContentPartPr/>
              <p14:nvPr/>
            </p14:nvContentPartPr>
            <p14:xfrm>
              <a:off x="2187000" y="4881960"/>
              <a:ext cx="423360" cy="10447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421EC77-A1CD-4047-9621-4FA40F5B42C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77640" y="4872600"/>
                <a:ext cx="442080" cy="1063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299033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65687-2E11-45E0-8BAF-BC4D97665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A4F34-8CC8-4DB2-991B-3A59277FDD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Quiz: Marc et Julie</a:t>
            </a:r>
          </a:p>
          <a:p>
            <a:pPr marL="0" indent="0" algn="ctr">
              <a:buNone/>
            </a:pPr>
            <a:r>
              <a:rPr lang="en-US" dirty="0"/>
              <a:t>Monday, May 20</a:t>
            </a:r>
          </a:p>
          <a:p>
            <a:pPr marL="0" indent="0" algn="ctr">
              <a:buNone/>
            </a:pPr>
            <a:r>
              <a:rPr lang="en-US" dirty="0"/>
              <a:t>20 minutes</a:t>
            </a:r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5948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B911B-02BB-4341-A3E4-2FC02D6AD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B4F5A7-9495-44E6-AF19-41DDE89C74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La Reconciliation</a:t>
            </a:r>
          </a:p>
          <a:p>
            <a:pPr marL="0" indent="0" algn="ctr">
              <a:buNone/>
            </a:pPr>
            <a:r>
              <a:rPr lang="en-US" dirty="0"/>
              <a:t>pp. </a:t>
            </a:r>
            <a:r>
              <a:rPr lang="en-US"/>
              <a:t>46 - 47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6213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46505</TotalTime>
  <Words>236</Words>
  <Application>Microsoft Office PowerPoint</Application>
  <PresentationFormat>Widescreen</PresentationFormat>
  <Paragraphs>94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Bonjour!</vt:lpstr>
      <vt:lpstr> Travail de cloche </vt:lpstr>
      <vt:lpstr>Bonjour!</vt:lpstr>
      <vt:lpstr>Pourquoi tombons-nous?</vt:lpstr>
      <vt:lpstr>PowerPoint Presentation</vt:lpstr>
      <vt:lpstr>PowerPoint Presentation</vt:lpstr>
      <vt:lpstr>French Polynesia is divided into five groups of islands: the Society Islands (comprising the Windward Islands and the Leeward Islands) the Tuamotu Archipelago; the Gambier Islands; the Marquesas Islands; and the Austral Islands.</vt:lpstr>
      <vt:lpstr>PowerPoint Presentation</vt:lpstr>
      <vt:lpstr>PowerPoint Presentation</vt:lpstr>
      <vt:lpstr>PowerPoint Presentation</vt:lpstr>
      <vt:lpstr>PowerPoint Presentation</vt:lpstr>
      <vt:lpstr>Billet de sortie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Bonjour!</dc:title>
  <dc:creator>Steven Gerson</dc:creator>
  <cp:lastModifiedBy>Steven Gerson 🦅</cp:lastModifiedBy>
  <cp:revision>566</cp:revision>
  <cp:lastPrinted>2024-05-13T13:53:58Z</cp:lastPrinted>
  <dcterms:created xsi:type="dcterms:W3CDTF">2016-10-03T16:25:09Z</dcterms:created>
  <dcterms:modified xsi:type="dcterms:W3CDTF">2024-05-13T14:55:52Z</dcterms:modified>
</cp:coreProperties>
</file>