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346" r:id="rId2"/>
    <p:sldId id="345" r:id="rId3"/>
    <p:sldId id="500" r:id="rId4"/>
    <p:sldId id="349" r:id="rId5"/>
    <p:sldId id="261" r:id="rId6"/>
    <p:sldId id="423" r:id="rId7"/>
    <p:sldId id="499" r:id="rId8"/>
    <p:sldId id="507" r:id="rId9"/>
    <p:sldId id="506" r:id="rId10"/>
    <p:sldId id="502" r:id="rId11"/>
    <p:sldId id="503" r:id="rId12"/>
    <p:sldId id="504" r:id="rId13"/>
    <p:sldId id="375" r:id="rId14"/>
    <p:sldId id="337" r:id="rId15"/>
    <p:sldId id="505" r:id="rId16"/>
  </p:sldIdLst>
  <p:sldSz cx="12192000" cy="6858000"/>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46"/>
            <p14:sldId id="345"/>
            <p14:sldId id="500"/>
            <p14:sldId id="349"/>
            <p14:sldId id="261"/>
            <p14:sldId id="423"/>
            <p14:sldId id="499"/>
            <p14:sldId id="507"/>
            <p14:sldId id="506"/>
            <p14:sldId id="502"/>
            <p14:sldId id="503"/>
            <p14:sldId id="504"/>
            <p14:sldId id="375"/>
            <p14:sldId id="337"/>
          </p14:sldIdLst>
        </p14:section>
        <p14:section name="Untitled Section" id="{6B2FDA42-E83C-46BA-9F96-D3ED0EDCB642}">
          <p14:sldIdLst/>
        </p14:section>
        <p14:section name="Untitled Section" id="{3566B86B-9392-4958-8144-1A959BA37BD0}">
          <p14:sldIdLst>
            <p14:sldId id="50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83" d="100"/>
          <a:sy n="83" d="100"/>
        </p:scale>
        <p:origin x="40" y="40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7231"/>
          </a:xfrm>
          <a:prstGeom prst="rect">
            <a:avLst/>
          </a:prstGeom>
        </p:spPr>
        <p:txBody>
          <a:bodyPr vert="horz" lIns="93352" tIns="46676" rIns="93352" bIns="46676" rtlCol="0"/>
          <a:lstStyle>
            <a:lvl1pPr algn="l">
              <a:defRPr sz="1200"/>
            </a:lvl1pPr>
          </a:lstStyle>
          <a:p>
            <a:endParaRPr lang="en-US" dirty="0"/>
          </a:p>
        </p:txBody>
      </p:sp>
      <p:sp>
        <p:nvSpPr>
          <p:cNvPr id="3" name="Date Placeholder 2"/>
          <p:cNvSpPr>
            <a:spLocks noGrp="1"/>
          </p:cNvSpPr>
          <p:nvPr>
            <p:ph type="dt" sz="quarter" idx="1"/>
          </p:nvPr>
        </p:nvSpPr>
        <p:spPr>
          <a:xfrm>
            <a:off x="3979931" y="0"/>
            <a:ext cx="3044719" cy="467231"/>
          </a:xfrm>
          <a:prstGeom prst="rect">
            <a:avLst/>
          </a:prstGeom>
        </p:spPr>
        <p:txBody>
          <a:bodyPr vert="horz" lIns="93352" tIns="46676" rIns="93352" bIns="46676" rtlCol="0"/>
          <a:lstStyle>
            <a:lvl1pPr algn="r">
              <a:defRPr sz="1200"/>
            </a:lvl1pPr>
          </a:lstStyle>
          <a:p>
            <a:fld id="{420D4B52-9420-49F1-B7F2-B1E98923A432}" type="datetimeFigureOut">
              <a:rPr lang="en-US" smtClean="0"/>
              <a:t>5/15/2024</a:t>
            </a:fld>
            <a:endParaRPr lang="en-US" dirty="0"/>
          </a:p>
        </p:txBody>
      </p:sp>
      <p:sp>
        <p:nvSpPr>
          <p:cNvPr id="4" name="Footer Placeholder 3"/>
          <p:cNvSpPr>
            <a:spLocks noGrp="1"/>
          </p:cNvSpPr>
          <p:nvPr>
            <p:ph type="ftr" sz="quarter" idx="2"/>
          </p:nvPr>
        </p:nvSpPr>
        <p:spPr>
          <a:xfrm>
            <a:off x="0" y="8845046"/>
            <a:ext cx="3044719" cy="467230"/>
          </a:xfrm>
          <a:prstGeom prst="rect">
            <a:avLst/>
          </a:prstGeom>
        </p:spPr>
        <p:txBody>
          <a:bodyPr vert="horz" lIns="93352" tIns="46676" rIns="93352" bIns="4667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9931" y="8845046"/>
            <a:ext cx="3044719" cy="467230"/>
          </a:xfrm>
          <a:prstGeom prst="rect">
            <a:avLst/>
          </a:prstGeom>
        </p:spPr>
        <p:txBody>
          <a:bodyPr vert="horz" lIns="93352" tIns="46676" rIns="93352" bIns="46676" rtlCol="0" anchor="b"/>
          <a:lstStyle>
            <a:lvl1pPr algn="r">
              <a:defRPr sz="1200"/>
            </a:lvl1pPr>
          </a:lstStyle>
          <a:p>
            <a:fld id="{B04EFB22-8470-4BB9-AEF0-7E7CB444C92A}" type="slidenum">
              <a:rPr lang="en-US" smtClean="0"/>
              <a:t>‹#›</a:t>
            </a:fld>
            <a:endParaRPr lang="en-US" dirty="0"/>
          </a:p>
        </p:txBody>
      </p:sp>
    </p:spTree>
    <p:extLst>
      <p:ext uri="{BB962C8B-B14F-4D97-AF65-F5344CB8AC3E}">
        <p14:creationId xmlns:p14="http://schemas.microsoft.com/office/powerpoint/2010/main" val="603312276"/>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4-05-15T15:31:34.573"/>
    </inkml:context>
    <inkml:brush xml:id="br0">
      <inkml:brushProperty name="width" value="0.05292" units="cm"/>
      <inkml:brushProperty name="height" value="0.05292" units="cm"/>
      <inkml:brushProperty name="color" value="#FF0000"/>
    </inkml:brush>
  </inkml:definitions>
  <inkml:trace contextRef="#ctx0" brushRef="#br0">2586 5819 327 0,'0'0'0'0,"0"0"14"0,0 0-4 0,0 0 0 0,0 0-10 0,-4 6 0 0,4-6 0 0,0 0 0 15,-3 6 57-15,3-6 10 0,-4 3 1 0,4-3 1 16,-7 7 47-16,7-7 10 0,0 0 2 0,-3 6 0 16,3-6-52-16,-7 6-9 0,7-6-3 0,-4 6 0 15,1 4 0-15,3-4 0 0,-4 3 0 0,1 1 0 0,3-1-51 16,-4 1-13-16,0-1 0 0,4 0 0 15,-3 1 54-15,3 2 8 0,0 7 2 0,0-3 0 0,0-4-52 16,-4 7-12-16,4-3 0 0,0 6 0 16,0-6 0-16,0-1 0 0,0 1 0 0,0-4 0 0,0 7 0 0,0 0 0 15,0 3 0-15,0-3 0 16,4 3 36-16,-4 3 4 0,0 0 0 0,3 0 1 0,-3-3-17 0,4 0-4 16,0 0-1-16,-1-3 0 0,1 6-19 15,-4-6 10-15,-4-4-10 0,4 7 8 0,0 3-8 0,0-3 0 16,0 0 0-16,0 3 0 0,0 0 32 0,0-3 5 15,-3 3 1-15,3-3 0 0,0 0-24 0,-4-3-5 16,4-3-1-16,4-7 0 0,-4-2 0 0,3 8 0 16,-3-12 0-16,0-3 0 0,4 4-8 0,-4-4 10 15,0 0-10-15,0 0 10 0,0 0-10 0,0 0 10 0,0 0-10 0,0 0 10 16,0 0-10-16,0 0 0 0,0 0 0 0,0-4 0 16,3 1 0-16,-3-3 0 0,4-3 0 15,-1 5 0-15,1-5 9 0,-4 6 0 0,7 0 0 0,-4-4 0 16,1 4-9-16,-1-3-12 0,1 3 2 0,-1 0 1 15,1-3 9-15,-1 6 0 0,5 0 8 0,-1-4-8 16,0 4 0-16,0-3 0 0,3 3 0 0,-3 0 0 16,4 0 0-16,-1 0-8 0,1 3 8 0,-4-3 0 15,7 0 0-15,-3 4 0 0,-1-4 0 0,4 6-8 16,1-6 8-16,-5 6-13 0,8 0 5 0,-4-3 8 16,0 4-32-16,-3-1 0 15,3 0 1-15,0 1 0 16,0-7-45-16,-3 6-10 0,3-3-2 0,0 0-464 0,-4-3-94 0</inkml:trace>
  <inkml:trace contextRef="#ctx0" brushRef="#br0" timeOffset="698.709">2932 6452 802 0,'0'0'22'0,"0"0"6"0,0 0-28 0,0 0 0 0,0 0 0 0,0 0 0 15,0 0 57-15,0 0 6 0,0 0 1 0,0 0 0 16,0 0-7-16,0 0-1 0,0 0 0 0,0 0 0 16,7 3-31-16,-4 0-6 0,8-3-2 0,-4-3 0 15,0-3-17-15,3 6 0 0,1 0 0 0,0 0 0 16,3-3 16-16,-7-7-1 0,3 10 0 0,1-3 0 16,-4 0-24-16,0 3-5 0,4 6-1 0,-1-6 0 15,-3-3 27-15,4-6 6 0,-4 9 1 0,0-3 0 16,0 0-31-16,-7 3-5 0,4 6-2 0,3-6 0 15,3-6 19-15,-6-1 0 0,-4 7 0 0,0 0 0 16,0 0 48-16,3-3 12 0,1 0 4 0,-4-6 0 0,3-4-64 16,-3-6-16-16,4-3-2 0,-4 7 0 0,0 15 18 15,0-16 0-15,3-6 0 0,-3 0 0 0,-3 9 0 0,3 1 0 16,-4-7 0-16,-3 10-10 16,4-4-15-16,-8 1-3 0,4-1-1 0,0 4 0 15,-4-1-34-15,1 1-6 0,-4 3-2 0,0 6 0 16,3 0 51-16,4 6 9 0,-7 3 3 0,-4 1 0 0,-3-1 8 0,7 16 0 15,-4-6 0-15,1 6 0 0,3 0-12 0,7-3-1 16,-8 3 0-16,5 0 0 0,-1 3 44 0,-3-9 9 16,7 3 1-16,4 0 1 0,-4-9-6 0,7-1-2 15,0 1 0-15,0-1 0 0,0-2-11 0,3-4-3 0,1-3 0 16,3 0 0-16,0-3-4 0,7 7 0 16,-4-1-1-16,1-6 0 0,0 6 12 0,-4-6 2 0,3 3 1 0,4-3 0 15,0 3-30-15,0-3 0 16,4 0 0-16,-4 7 0 0,0-1 0 0,-3-6 0 0,-4 3 0 15,4 3 0-15,-1 1 0 0,1-1 0 0,-1 0 0 0,-3 0 0 16,4 1 0-16,-4-1 0 0,0 0 0 0,-3 4 0 16,6-4-9-16,-3 3 9 0,0-6-13 0,-3 4-425 15,3-7-85-15</inkml:trace>
  <inkml:trace contextRef="#ctx0" brushRef="#br0" timeOffset="1223.397">3380 6160 836 0,'0'0'24'0,"0"0"4"0,0 4-28 0,0-4 0 0,0 0 0 15,0 0 0-15,0 0 108 0,0 0 16 0,-4 12 4 16,1 1 0-16,3 2-37 0,-4-2-7 0,4-1-2 0,-3 4 0 16,-1-3-38-16,0-1-7 0,1 1-1 0,3-1-1 15,-4 4-19-15,4 0-4 16,0-4-1-16,0 1 0 0,0-1-11 0,0 1 0 0,0-4 0 0,0 1 0 15,4-1 39-15,-4-3 5 0,7 4 2 0,-3-7 0 16,3 9-26-16,7-2-4 0,-4-4-2 0,1 0 0 16,-1 4-14-16,-3-7 9 0,8 9-9 0,-5-12 8 15,4 10-8-15,-3-4 0 0,3-3 0 0,-3-3 0 16,3 0 0-16,-4 0 0 0,1 0 0 0,-4-3 0 16,0 0 17-16,4 0 2 0,-1-7 0 0,-3 4 0 15,0-3-7-15,0-4 0 0,0 4-1 0,-3-1 0 16,-4 10-11-16,7-15 8 0,-4-7-8 0,-3 0 8 15,4-3-8-15,-4 3 10 0,0 3-10 0,0-3 10 16,0 3-2-16,0-3-8 0,0-3 12 0,0 6-4 16,0 4-8-16,-4 2 0 0,4-3 0 0,0 4 0 15,-3-7 0-15,3 13-14 0,0-4 5 0,0 1 1 16,0 0-44-16,3 2-9 0,1 1-2 0,0 0-519 16,-1-4-104-16</inkml:trace>
  <inkml:trace contextRef="#ctx0" brushRef="#br0" timeOffset="1760.953">3799 6126 1116 0,'0'0'24'0,"0"0"6"0,-3 9 1 0,3-2 0 0,0 8-31 0,0-5 0 0,-4 5 0 0,4 4 0 16,0-3 91-16,0 3 12 0,0-1 2 0,0-2 1 15,4-10-34-15,-4 7-6 0,0 0-2 0,0 2 0 16,3 7-51-16,-3-3-13 0,4 0 0 0,-1 3 0 16,1-10 54-16,-4 13 8 0,4-3 2 0,-1-3 0 15,-3-13-64-15,4 10-13 0,-1 0-3 0,-3-4 0 16,0-9 16-16,4-3 0 0,-4 7 9 0,0-7-9 15,0 0 14-15,0 0-3 0,0 0-1 0,0 0 0 16,0 0-10-16,0 0 0 0,0 0 0 0,0 0 0 16,0-10 0-16,0 1 0 0,0-4 0 0,-4 10 0 15,4 3 0-15,0-9 0 0,0-1 0 0,0-2 0 0,0 12 0 16,0-6 0-16,-3-4 0 0,-1-2 0 16,4 5 0-16,0-5 0 0,0-1 0 0,0-2 0 0,0-4 0 0,0 6 0 15,0-9 0-15,0 7 0 0,0-7 0 16,0 0 0-16,0-3 0 0,0 3 0 0,4 0 29 0,-1-3 1 15,4 9 0-15,-3-3 0 16,-1 0-48-16,1 7-10 0,-1-4-1 0,1 4-1 0,-1-1 30 16,4 0 0-16,-3 4 0 0,-1-3 0 0,5 8 0 0,-1 4 0 15,-4-3 0-15,-3 3 0 0,11 3 0 16,-8-3 0-16,4 0 0 0,4 0 0 0,-8 4 0 0,4-4 0 16,4 6 0-16,3-3 0 0,0 3-20 0,0-3 1 15,4 0 1-15,3 4 0 16,0-4-31-16,-3 0-7 0,10 6 0 0,-3-5-1 15,0-4-123-15,-4 0-25 0</inkml:trace>
  <inkml:trace contextRef="#ctx0" brushRef="#br0" timeOffset="2590.004">5447 6110 1267 0,'0'0'28'0,"0"0"5"0,-7 0 2 0,0 0 1 0,0 0-36 0,0-3 0 0,3 3 0 0,-6 0 0 15,-8-3 58-15,7 3 5 0,1 0 1 0,-1 0 0 16,-3 0 0-16,3 3 0 0,1-3 0 0,-1 6 0 16,4-3 0-16,-3 4 0 0,6-1 0 0,-3 7 0 15,0 2-43-15,-7 1-8 0,10 0-1 0,-3-4-1 16,0 1-11-16,4-4 0 0,-1 10 9 0,-3 3-9 16,4-6 0-16,-4-1 8 0,3 13-8 0,1-9 0 15,-1 0 0-15,0-3 8 0,1 9-8 0,-4-6 0 16,7-4 0-16,-4 4 0 0,4-6 0 0,0 2 0 15,-3-5 0-15,3-1 0 0,0-9 0 0,0 3 8 16,3 10-8-16,-3-7 8 0,0-6-8 0,0 0 8 16,0 0-25-16,0 0-5 0,11 0-1 0,0-6 0 15,-1-7 42-15,1 7 8 16,-1-3 1-16,1-1 1 0,6 1-21 0,-6-4-8 0,0 1 0 0,-4-1 0 16,3 1 0-16,1-1 0 15,-1 4 0-15,1-1 0 0,0-2-21 0,-4 5-7 0,3-5-2 0,-3-4 0 16,0 10 30-16,4-3 0 0,-7-4 0 0,-1 1 0 15,1-1 0-15,-4-6 0 0,3 13 0 0,1-4 0 16,-4 1 0-16,0 0 0 0,0 6 0 0,0-7 0 0,0 7 0 0,0-3 0 16,-4-1 0-16,4 4 0 0,0 3 0 0,0 0 0 15,0 0 0-15,0 0 0 0,0 0 0 0,0 0 0 16,0 0 0-16,0 0 0 0,0 7 0 0,0 2 0 16,4 0 0-16,-4 4 0 0,3-1 0 0,-3 4 0 15,4-3-8-15,-1-1 8 0,4 7 0 0,-3-3 0 16,3 6 0-16,-4-4 0 0,4 1 0 0,-3 0 0 15,-1-3 0-15,5 6 0 0,-5 0 0 0,1-7 0 0,-1 7 0 0,-3 0 0 16,4-3 0-16,-4-3 0 0,3-1 0 0,-3 4 0 16,0-6 0-16,0-4 0 0,0-9 0 15,0 0 0 1,0 0-53-16,4 6-8 0,-1 4-2 0,-3-10 0 16,0 0-52-16,0 0-10 0,14-10-3 0,4-2 0 0</inkml:trace>
  <inkml:trace contextRef="#ctx0" brushRef="#br0" timeOffset="3221.395">5726 6220 1036 0,'0'0'23'0,"-4"9"5"0,4-2 0 0,0-1 1 0,-3 0-29 0,-1 0 0 16,0 4 0-16,1-4 0 0,3 4 57 0,0-7 6 0,0 6 1 0,-4 1 0 16,1-1 22-16,3-3 5 15,0 0 1-15,0 1 0 0,0-1-54 0,0 0-10 0,3 7-3 0,-3-7 0 16,0-6-11-16,0 9-2 0,4-2-1 0,-4 5 0 15,3-2 32-15,-3-1 6 0,4 4 2 0,0-1 0 16,-1-2-31-16,1-1-5 0,3-3-2 0,-4 7 0 16,1-1-13-16,-1 4 0 0,1-3 0 0,-1-1 0 15,1-6 38-15,-1 7 5 0,1-4 1 0,6 4 0 16,-6-4-20-16,-4-9-3 16,0 0-1-16,0 0 0 0,3 13-20 0,1-4-18 0,0 1 3 0,-1-4 1 15,-3-6 22-15,0 9 5 0,0 1 1 0,0-10 0 16,0 0-14-16,0 0 0 0,0 0 0 0,0 0 0 15,4-7 8-15,-1 4-8 0,1-6 11 16,-4 6-11-16,0 3 0 0,0 0 0 16,7-10 0-16,-4 7-12 0,-3-6 12 0,4-1 0 0,-4-2 0 0,3-1 0 15,1 7 0-15,-1-3 0 0,4 2 0 0,-3-5 0 16,-1-1 0-16,1 4 0 0,3-7 0 0,-3 4 0 16,3-4 0-16,-4 0 0 0,1 1 0 0,-1-1 0 15,4 0 0-15,-3 4 0 0,-4-7 0 0,0-3 0 16,3 3 0-16,1 4 0 0,-1-4 0 15,4 6 0-15,-3-3-13 0,0-2 3 0,-1 5 1 0,1 4 0 0,-4-1-1 0,0 1 0 16,3-1 0-16,1 1 0 16,-1 0-27-16,1-1-6 0,-1 4-1 0,1-3 0 15,-1 2-17-15,1-2-4 0,-1-1-1 0,1 1 0 16,-1-3-126-16,4 5-26 0</inkml:trace>
  <inkml:trace contextRef="#ctx0" brushRef="#br0" timeOffset="3586.994">6216 6211 1105 0,'0'12'24'0,"-4"-6"4"0,1 1 2 0,-1 2 2 0,1 0-32 0,-1 7 0 0,4-3 0 0,-3-1 0 0,-4 10 91 16,3-3 11-16,1 0 2 0,-1-4 1 0,1 4-12 0,-1 0-2 15,1-3-1-15,-1 9 0 0,1-9-38 0,-1 2-7 16,0 4-1-16,1-3-1 0,-4 0-15 0,7 0-2 15,-4-4-1-15,1-2 0 0,3-4-10 0,0 13-3 16,-4 13 0-16,4-7 0 0,-3-12-12 0,3-10 11 16,0 7-11-16,0-7 10 15,0-6-10-15,0 0 0 0,0 0 9 0,0-6-9 16,3-20-32-16,-3 11-10 0,4 2-2 0,-4-6-856 16</inkml:trace>
  <inkml:trace contextRef="#ctx0" brushRef="#br0" timeOffset="3785.241">6276 5787 1267 0,'-4'10'28'0,"-3"-7"5"0,0 6 2 0,4-6 1 0,-4 7-36 0,7-10 0 15,0 0 0-15,0 0 0 0,0 0 0 0,0 0 0 0,0 0 0 0,0 0 0 16,0 0-72-16,0 0-20 0</inkml:trace>
  <inkml:trace contextRef="#ctx0" brushRef="#br0" timeOffset="4468.76">6526 6223 1436 0,'-3'6'32'0,"3"-6"6"0,0 0 2 0,-11 0 0 0,8 4-32 0,-4-1-8 0,0 6 0 0,-4-3 0 16,4 4 66-16,0-1 12 0,0 1 2 0,0 2 1 15,0-2-36-15,0-1-7 0,0-3-2 0,3 7 0 16,-3-7-28-16,4 0-8 0,3 10 0 0,-4-10 0 16,1 7 0-16,3-4 0 0,0 4 0 0,-4-4 0 15,4 4 0-15,4-4 0 0,-4 7 0 0,0-4 0 16,3-2 0-16,-3 5 0 0,7-2 0 0,-3 3 0 16,-1-10 0-16,1 6 0 0,-4 1 0 0,3-4 0 15,1 4 21-15,-1-7 0 0,1 0 0 0,3 4 0 16,-7-10-1-16,7 3 0 0,-7-3 0 0,3 0 0 15,4-3 0-15,1 0 0 0,-1-4 0 0,3 1 0 0,-3-6-9 16,0-1-3-16,7-3 0 0,-7 4 0 16,-3-1-8-16,7 1 0 0,-4-4 0 0,0-3 8 15,-4 10-8-15,4-7 0 0,-3 4-10 0,-1-4 10 16,1 0-37-16,-1 4-2 0,1-4 0 16,-4-3 0-16,0 7 17 0,0-1 3 0,0-2 1 0,-4 2 0 15,4 0-22-15,-3 4-5 0,-1-4-1 0,1 7 0 0,-1-6 37 16,1 9 9-16,-4-7 0 0,0 7 0 0,0 0 0 0,0 0 0 15,-1 0 0-15,-2-1 0 0,-4-2 24 0,0 6 6 16,0 3 2-16,-1 4 0 0,1-4-24 0,0 6-8 0,-3-3 0 16,6 7 0-1,0-1-21-15,1 1-11 0,-1 3-1 0,4 3-1 0,4 2 34 0,-1-2 0 16,4 0 0-16,0 3 0 16,4-3-109-16,3 3-15 0,10 12-4 0,5-9 0 0</inkml:trace>
  <inkml:trace contextRef="#ctx0" brushRef="#br0" timeOffset="5153.663">6869 6211 1267 0,'0'0'28'0,"0"0"5"0,0 0 2 15,0 0 1-15,0 0-36 0,-4 6 0 0,1 0 0 0,-1 7 0 0,-3-7 109 0,3 3 15 16,-3 1 4-16,4-1 0 0,-4 10-103 0,3-6-25 16,1-1 0-16,-4 1 0 0,3-1 40 0,-3 4 2 15,4-7 1-15,-1 4 0 0,4-4-18 0,-3 4-3 16,3-4-1-16,-4 1 0 0,4-4-21 0,0 6 0 15,0-5 0-15,0-1 0 0,0 3 0 0,0-2 0 16,0-7 0-16,-4 6 0 0,8 3 0 0,-4 1 0 16,0-1 0-16,4-3 0 0,-4-6 0 0,0 7 0 0,0-7 0 0,0 6 0 15,0-6 0-15,0 0 0 0,0 0 0 0,0 0 8 16,0 0 8-16,0 0 1 0,0 0 1 0,0-6 0 16,0-1 14-16,0-5 4 0,3-4 0 0,-3-3 0 15,0-3-24-15,0 7-12 0,0-4 12 16,0-6-12-16,4 6 0 0,-1-9 0 0,-3 9 0 0,4-9 0 15,-1 9 0-15,-3-9 0 0,4 12 0 16,-1-3 0-16,4 7 9 0,-3-1-9 0,6 4 0 0,-6-1 9 16,-4 1-21-16,3-1-4 0,-3 10 0 0,7-3-1 15,-7 3 7-15,8-6 2 0,-1 12 0 0,0-6 0 16,3 3 0-16,4 1 0 0,-3 2 0 0,-4 3 0 16,4-6-19-16,-1 4-3 15,1-4-1-15,-1 3 0 0,4 0 31 0,-3 1 0 16,3 5 0-16,-3-2 0 0,-4 2 0 0,7 1 0 0,-11-4 0 0,8 4 0 15,-4-1 11-15,0 1 8 0,0-4 1 0,-3 4 1 0,3-1-33 16,-4-2-8-16,1 2 0 16,-1 1-1-16,1-4 35 0,-4 4 7 0,3-1 2 0,-3 1 0 15,0-1-37-15,0-2-7 0,0-1-2 0,0 4 0 0,0-4 23 16,0 4 0-16,0-1 0 0,4 1 0 0,-4-7 0 0,0 0 0 16,3-3 0-16,-3-3 0 0,4 10 0 0,-4-10 0 15,0 0 0-15,0 0 0 16,3 3-56-16,5-3-6 0,-1 0-2 0,-4 0 0 15,4-3-51-15,-7 3-10 0,7 0-3 0,-3 0-512 0</inkml:trace>
  <inkml:trace contextRef="#ctx0" brushRef="#br0" timeOffset="15508.465">8273 6204 1267 0,'0'0'28'16,"0"0"5"-16,-4 7 2 0,4-7 1 0,0 0-36 0,0 0 0 0,-3 9 0 0,3-9 0 0,0 0 58 0,-4 0 5 16,4 0 1-16,-7 3 0 0,0-6 0 0,7 3 0 15,0 0 0-15,-7 0 0 16,3-3-26-16,-3 0-5 0,0-4-1 0,0 4 0 0,0 0-16 0,0 0-4 16,0 0-1-16,4-3 0 0,-5 2-11 0,8 4 0 15,0 0 0-15,-7 4 0 0,0 2 0 0,0-3 0 16,0 3-12-16,-3 4 12 15,3-4-37-15,0 3 0 0,-4-2 0 0,4 11 0 0,-4-2 37 0,4-3 0 16,-3-1 0-16,-1 7 0 0,4-3 18 0,-4-4 11 0,1-2 3 16,-1 2 0-16,4 13-12 0,0-6-1 0,0-3-1 15,4-4 0-15,-4 4-10 0,3-3-8 0,0-1 9 0,-3-6-9 16,4 7 0-16,-1-7 8 16,4-6-8-16,0 0 0 0,0 0 8 0,0 0-8 0,0 0 11 0,0 10-11 15,0-10 8-15,4 6-8 0,-4-6 0 0,0 0 0 16,3 0 0-16,4 0 0 0,1 6 8 0,-1-6-8 15,3 0 0-15,1 0 0 0,-1 0 0 0,1-6 0 16,0 0 0-16,3-4 10 0,-4 1-10 0,1-1 12 16,-1-5-12-16,1-1 0 0,0 0-12 0,-4 4 12 15,3-4 0-15,-3-3 0 0,0-6 0 0,0 3 0 16,-3 10 0-16,3-4 0 0,-4-3 9 0,1 7-1 16,-4-1-8-16,4 7-10 0,-4-10 10 0,0 10-13 15,0 6 13-15,0 0 0 0,0 0 0 0,0 0 0 16,3-6 0-16,-3 6 0 0,0 0 0 0,0 0 0 15,0 0 0-15,0 6 0 0,0 6 0 0,0-5 0 16,0-7 0-16,0 9 0 0,0 13 0 0,0 0 0 16,0-6 0-16,0 6 0 0,0-4 0 0,4 1 0 0,-4 0 0 15,0-3 0-15,3 3 0 0,-3-4 0 0,4-2 0 0,-1-1 0 16,4 4 0-16,-7-10 0 0,4 4 0 0,-4-1 0 16,3 4 0-16,1-4 0 0,-1-3 0 0,1 1 0 15,3-1 0-15,-7-6 0 0,0 0 0 0,0 0 0 16,7 0 0-16,-4 6-584 15,8-12-112-15</inkml:trace>
  <inkml:trace contextRef="#ctx0" brushRef="#br0" timeOffset="16090.872">8414 6229 638 0,'0'0'18'0,"0"0"4"0,0 0-22 0,0 7 0 0,3 5 0 0,-3-2 0 16,0-1 111-16,4 0 17 0,-4 4 4 0,3-7 1 15,-3 10-31-15,0-4-6 0,4 1-2 0,-4 3 0 0,0-4-24 16,3 1-5-16,-3-1-1 0,0 4 0 15,0 0-19-15,0-4-4 0,4-2-1 0,-4-1 0 0,3 4-11 0,-3-7-2 16,4 6-1-16,-4 1 0 0,4-4-9 0,-4 4-1 16,3-4-1-16,-3 4 0 0,4-7-15 0,-4 0 0 15,3 7 0-15,-3-4 0 0,4 4 15 0,-4-4-3 16,0-9-1-16,0 0 0 0,0 0-1 0,0 0 0 16,0 0 0-16,0 0 0 0,0 10 10 0,0-10 3 15,0 0 0-15,0 0 0 0,0 0 3 0,0 0 1 16,0 0 0-16,-7-7 0 0,3-2-18 0,1 3-9 15,-1-4 10-15,0 1-10 0,1 3 0 0,-4-4 0 16,3-2 0-16,1 2 0 0,3-2 0 0,-4-1 0 16,4 4 0-16,-3-1 0 0,3-5 0 0,-4 5-8 0,4-2 8 0,0 2 0 15,-3 4-8-15,3-3 8 0,0-4 0 0,0 7 0 16,0-7-10-16,3 10 10 0,-3-6-8 16,0 2 8-16,0-2-8 0,0 0 8 0,0-1-8 0,0 7 8 15,0 3-9-15,4-9 9 0,-4 6-10 0,0-7 10 16,3 7 0-16,1-6 8 0,-4-1 1 0,3 7 0 15,1 0-19-15,3-3-4 0,-4 3-1 0,5-1 0 16,-1-2 7-16,0 6 8 0,0-3-13 0,0 0 5 16,0-3-5-16,0 2-1 0,0-2 0 0,3 3 0 15,-2 0-9-15,-1-3-1 0,0-7-1 0,0 10 0 16,3-6-34-16,-3 5-6 16,0 1-2-16,0 3-476 0,0-6-95 0</inkml:trace>
  <inkml:trace contextRef="#ctx0" brushRef="#br0" timeOffset="16669.405">8731 6292 1206 0,'0'0'26'0,"0"0"6"0,0 10 0 0,-3 2 3 0,-4-9-35 0,3 10 0 0,1-1 0 0,-1 1 0 15,4-4 72-15,0 4 7 0,-3-4 1 0,3 1 1 16,0 5-21-16,0-2-4 0,0-4 0 0,0 7-1 16,0 0-37-16,0-1-7 0,3-2-2 0,-3-4 0 15,7 1 7-15,-7-4 2 16,4 6 0-16,-4-5 0 0,0-7 2 0,0 9 1 0,3-3 0 15,-3-6 0-15,0 0-2 0,0 0-1 0,0 0 0 0,0 0 0 16,0 0-9-16,0 0-1 0,0 0-8 0,0 0 12 16,0 0 3-16,0 0 0 0,0 0 0 0,0 0 0 15,0 0-24-15,0 0-5 0,0 0-1 0,0 0 0 16,0 0 31-16,0 0 5 0,0 0 2 0,0 0 0 16,0-6-12-16,4 0-3 0,-8-4 0 0,4 7 0 15,0-6-8-15,0 3 0 0,0-1 0 0,-3-2 0 16,3-4 0-16,-4 7 8 0,4-6-8 0,-3 2 8 15,-1-9-8-15,4 13 8 0,0-6-8 0,4-1 8 16,-4-3-8-16,0 4 0 0,0-1 0 0,0 1 0 0,0-1 0 0,3 1 8 16,-3 2-8-16,0-2 8 0,0-1 11 15,0 4 1-15,4-4 1 0,-4 7 0 0,3-7-33 0,1-2-8 16,-1 8 0-16,1-2-1 0,-1 0 21 0,1 2-11 16,-4 7 11-16,0 0-8 15,0 0 8-15,0 0 0 0,0-6 0 0,3-3 0 16,-3 9-33-16,0 0-5 0,4-4-1 0,3 4 0 0,4 4 39 0,-1 2 0 15,-3 0 0-15,4 0 0 0,-1 4-22 0,1 2 3 16,-1 1 1-16,1-1 0 16,0-2-170-16,3 2-33 0,-4-5-7 0</inkml:trace>
  <inkml:trace contextRef="#ctx0" brushRef="#br0" timeOffset="16972.878">9049 6364 1249 0,'0'0'27'0,"0"0"5"0,0 0 2 0,0 0 2 0,0 0-28 0,0 0-8 0,0 0 0 0,0 0 0 0,0 0 56 0,0 0 11 15,0 0 1-15,0 0 1 0,0 0-55 0,0 0-14 16,-4 6 0-16,4-6 0 16,0 0 0-16,-3 7 0 0,3-7 0 0,0 12 0 0,0-2 22 0,0-1 2 15,0 1 0-15,0 2 0 0,0-6-33 16,3 4-7-16,-3-4 0 0,4 0-1 16,-4 7-122-16,0-4-24 0,3-6-5 0</inkml:trace>
  <inkml:trace contextRef="#ctx0" brushRef="#br0" timeOffset="17206.128">8985 6026 931 0,'0'0'39'0,"0"0"-31"16,0 0 40-16,0 0 9 0,0 0 2 0,0 0 0 16,0-7-18-16,0 7-3 0,0 0-1 0,0-6 0 15,0 6-26-15,0 0-11 0,0 0 8 0,0 0-556 16</inkml:trace>
  <inkml:trace contextRef="#ctx0" brushRef="#br0" timeOffset="17816.568">9225 6229 1314 0,'0'0'37'0,"-3"7"8"16,3-7-36-16,0 0-9 0,0 0 0 0,0 0 0 0,0 0 53 0,0 0 9 16,0 0 2-16,0 0 0 0,-7 6 0 0,7-6 0 15,0 0 0-15,0 0 0 16,0 0-24-16,0 0-5 0,0 0-1 0,-4 9 0 0,4-2-17 0,4-1-3 0,-4 0-1 0,3 4 0 16,-3-1-4-16,0-3-1 0,4 7 0 0,-1-4 0 15,-3-3 0-15,4 1 0 0,-1 2 0 0,-3 1 0 16,4-4-8-16,-1 0 0 0,1 3 0 0,-1-2 0 15,4 2 56-15,-3 1 7 0,-1-4 1 0,1 3 0 16,3 1-52-16,-3-1-12 0,3-3 0 0,-4 7 0 16,4-4 0-16,-3 1 0 0,-1 2 0 0,1 1 0 15,3-1 0-15,-4 1 0 0,4 9 0 16,-3-3 0-16,-1-1 0 0,1 1 0 0,-1-3 0 0,1 6 0 16,0-3 0-16,-1-4 0 0,-3 1 0 0,4 0 0 15,-1-4 0-15,1-5 0 0,-4-7 0 0,0 0 0 16,0 0 0-16,0 0 0 0,0 0 0 0,0 0 0 15,0 0 36-15,0 0 4 16,3 0 0-16,1 0 1 0,3-13-25 0,-4 7-6 0,1-13-1 0,-1 3 0 16,1 4-9-16,-4-1 0 0,3-3 9 0,1 10-9 15,-4-6 0-15,3 2 0 0,-3 1 0 0,4-1 0 0,0-2 0 16,-1-1 0-16,-3 4 0 16,4-4 0-16,-1 7 0 0,-3-3 0 0,4-4 0 0,-4 1 0 15,3-7 0-15,1 6 8 0,-4 4-8 0,3-4 0 0,4-5 0 16,-3-1 0-16,-1-3 0 0,1 6 0 0,-1-3 0 0,1 0-8 15,-1-2 8-15,1 2-8 16,3 6-16-16,-3 4-4 0,-1-4 0 0,1 1 0 16,-4 9-42-16,3-7-9 0,1 1-1 0,-4 9-1 15,0 0-172-15,0 0-35 0,0 0-6 0,10 6-286 0</inkml:trace>
  <inkml:trace contextRef="#ctx0" brushRef="#br0" timeOffset="18647.863">9920 6317 1314 0,'0'0'37'0,"-7"0"8"0,0 0-36 15,0 0-9-15,0 0 0 0,-4 0 0 0,4 0 97 0,0 0 18 16,-3 6 3-16,-1-2 1 0,4-4-38 0,-4 3-7 16,4-3-2-16,0 0 0 0,0 0-56 0,0 6-16 15,0-6 0-15,7 0 0 0,0 0 0 0,-7 3 0 16,4 0 0-16,3-3 0 0,-4 7 0 0,0-1 0 16,4-6 0-16,-3 6 0 0,3-3 0 0,-4 10 0 0,4-13 0 0,-3 12 0 15,-1-5 0-15,1-1 0 0,3 0 0 0,-4 4 0 16,1-4 0-16,-1 6 0 0,1-2 0 0,-1-1 0 15,1 1 0-15,-1-4 0 0,1 3 0 0,-1 1 0 16,1-1 8-16,3-3-8 0,0-6 0 0,0 7 8 16,0-7-8-16,0 6 0 0,0 3 0 0,0-9 0 15,3 3 0-15,4 4 0 0,-3-1 0 0,3 0 12 16,0-3-12-16,-4-3 0 0,1 13-12 0,3-7 12 16,0-6 0-16,4 0 0 0,-4 0 0 0,3 0 0 15,-3 0 0-15,0 3 0 0,4-3 0 0,-1 0 0 16,-3-3 0-16,4 3 0 0,-4-6 0 0,4 6 0 15,-4-6 12-15,0-1 9 0,0 1 3 0,0-3 0 16,-4 2-10-16,1-5-2 0,0 6 0 0,-1-4 0 16,1 1-4-16,-1-4 0 0,-3-2-8 0,0 2 12 15,0-3-12-15,0 4 9 0,0-4-9 0,0 4 8 16,0-1-8-16,0 0 0 0,-3 4 0 0,3 0 0 0,0-1 0 0,-4 4-9 16,4 0 9-16,0 6-10 0,0 0 10 0,0 0 0 15,0 0-9-15,0 0 9 0,0 0-16 0,0 0 2 16,0 0 0-16,0 0 0 0,4 6 1 0,-4 0 0 15,0 1 0-15,3 2 0 0,-3-3 13 0,0 4 0 16,0-1-10-16,0-3 10 0,0 4 0 0,0-4 0 16,4 0-9-16,-4 1 9 0,3-1 0 0,-3 3 0 15,4-6-8-15,-4 10 8 0,3-4 0 0,1 4 0 16,-4-4 0-16,0 1 0 0,3-1 0 16,1-3 0-16,-4 7 0 0,3-4 0 0,1 1 0 0,-1-4 0 15,1 0 0-15,-4-6 0 0,3 3 0 0,-3-3-10 16,0 0 10-16,0 0-8 15,4 10-148-15,-4-10-28 0,11 3-7 0,-4-3-1 0</inkml:trace>
  <inkml:trace contextRef="#ctx0" brushRef="#br0" timeOffset="18975.354">10199 6330 1314 0,'0'0'37'0,"0"0"8"0,-4 9-36 0,1-6-9 0,-1 10 0 0,1-4 0 0,-1-3 100 0,4 1 19 16,-3 5 3-16,-1-2 1 0,4-1-65 0,0 4-13 15,0-10-2-15,0 9-1 0,-3-5-17 0,3-1-3 16,0 3-1-16,3-2 0 0,-3-1-12 0,0-6-9 16,4 9 12-16,-1-6-12 0,-3-3 0 0,4 7 0 15,-1-4 0-15,4 0 0 0,-7-3 0 0,0 0 0 16,4 0 0-16,-4 0-12 16,7-6-191-16,-4-1-37 0,12-5-8 0,-8-1-2 0</inkml:trace>
  <inkml:trace contextRef="#ctx0" brushRef="#br0" timeOffset="19212.841">10139 5784 1220 0,'0'0'27'0,"-4"3"5"0,-3 4 2 0,0-1 0 0,4-6-34 0,-4 9 0 0,3-6 0 0,-3 10 0 16,7-13 51-16,0 0 3 0,0 0 1 0,0 0 0 15,0 0-13-15,0 0-2 0,0 0-1 0,0 0 0 16,0 0-130-16,0 0-25 0,0 0-6 0,0 0-1 0</inkml:trace>
  <inkml:trace contextRef="#ctx0" brushRef="#br0" timeOffset="19734.517">10530 5612 1206 0,'0'0'26'0,"0"0"6"0,0 0 0 0,0 0 3 0,-3 9-35 0,3 0 0 0,0 1 0 0,0-4 0 15,0-6 84-15,3 10 9 0,1-1 3 0,-4 3 0 16,3-2-32-16,1 6-7 0,0-4-1 0,-1 4 0 15,4 3-25-15,-3-4-6 0,3 7-1 0,-4 3 0 16,4-3-9-16,0 3-3 0,4 4 0 0,-4-4 0 16,0 0-3-16,0 0-1 0,0 0 0 0,-3 3 0 15,-1-3-8-15,1 0 0 0,-4 0 0 0,3 0 0 16,-3-6 0-16,4 3 12 16,-4-3-12-16,-4 6 12 0,1-3-4 0,-1 3-8 0,4-3 12 0,-3 3-4 15,3-3-8-15,-4 3 0 0,1-3 0 0,-1 0 0 16,4-3 40-16,0 0 5 0,0-7 2 0,0 4 0 0,0-3-24 0,0-7-5 15,0 6-1-15,4-5 0 0,-4 2-17 16,0-3 0-16,3 4 0 0,-3-7 0 0,4 6 0 0,-1-6 0 16,1-3 0-16,-1 10 0 0,-3-10 0 0,4 3 0 15,-4-3 0-15,0 0 0 0,0 0-16 0,0 0-8 16,0 0 0-16,0 0-1 16,0 0-63-16,0 0-12 0,0 0-2 0,0 0-1 15,0 0-72-15,0 0-14 0,0 0-3 0,0 0-1 0</inkml:trace>
  <inkml:trace contextRef="#ctx0" brushRef="#br0" timeOffset="20165.108">10463 6029 1314 0,'0'0'37'0,"0"0"8"0,0 6-36 0,0-6-9 0,0 0 0 0,0 0 0 0,0 0 53 0,0 0 9 16,4 9 2-16,3-5 0 0,-3 8-20 0,-4-6-4 15,3 1-1-15,1 2 0 0,-1-3 9 0,1 1 3 16,3 2 0-16,0-3 0 0,0 0-21 0,0-2-4 16,0-1-1-16,3 3 0 0,1-6-25 0,0 6 0 15,3-3 0-15,-4 1 0 0,8-4 31 0,-4-4 1 16,0 1 0-16,0 3 0 0,-3-6-32 0,7 6 0 16,-4-3 0-16,0 0 0 15,3 3-31-15,1 0-5 0,-4 3-2 0,0-3 0 0,0 3 11 0,0-3 3 16,-3 9 0-16,3 1 0 15,-3-7-32-15,3 3-7 0,-4-9-1 0,1 6 0 16,-4 0-32-16,0 7-6 0,4-4-2 0,-8 3-488 0</inkml:trace>
  <inkml:trace contextRef="#ctx0" brushRef="#br0" timeOffset="25092.29">11867 6082 664 0,'0'0'19'0,"0"0"4"0,0 0-23 0,0 0 0 0,0 0 0 0,0 0 0 15,-10 0 15-15,3 0-2 0,7 0 0 0,-7 6 0 16,0-3-5-16,0 1 0 0,0 5-8 0,0 0 12 0,-1 1 4 0,1-4 1 16,7-6 0-16,-7 6 0 0,4 1 7 15,-4 2 2-15,0-3 0 0,3-3 0 0,4-3-15 16,0 0-3-16,0 0-8 0,0 0 12 0,0 0-12 0,0 0 9 16,0 0-9-16,0 0 8 0,0 0-8 0,0 0 0 15,0 0 0-15,0 0 8 16,0 0-34-16,0 0-7 0,0 0-2 0,0 0 0 15,4-3 13-15,-1 0 2 0,-3-3 1 0,0 6 0 0,0-6 19 0,4-1 0 16,-4 1 11-16,0 6-11 0,0 0 38 0,0 0 1 16,0 0 0-16,0 0 0 0,0 0 16 0,0 0 3 15,-4-3 1-15,4 3 0 0,0 0-10 0,0 0-1 16,-3-6-1-16,3 6 0 0,0 0-11 0,-7-4-1 0,3-2-1 16,4 6 0-16,0 0-2 0,-7-3 0 15,0 0 0-15,0 0 0 0,0-3-15 0,7 6-3 0,-7 0-1 0,0-4 0 16,0 4-13-16,7 0 0 0,0 0 0 0,-11 4 0 15,4 2 0-15,-3 0 11 0,2 0-11 0,-2 4 10 16,-1 2-24-16,4-5-5 0,4 2-1 0,-4 4 0 16,0-1 5-16,-4 1 1 0,4 2 0 0,0 4 0 15,0 0 14-15,-7 0 16 0,3 3-3 0,1 0-1 16,3 0 7-16,-4-7 1 0,4 7 0 0,0 0 0 16,0-3-9-16,0-3-2 0,3-1 0 0,4 4 0 15,-3-9 2-15,-1 2 0 0,1-6 0 0,3 4 0 16,0-10-2-16,3 9 0 0,-3-6 0 0,0-3 0 15,7 7 3-15,-7-7 1 0,7 0 0 0,0 0 0 16,4 0 9-16,-1-7 2 0,1 4 0 0,0-6 0 16,-4-1-14-16,3-2-2 0,1-1-8 0,-1 4 12 15,1-4-12-15,0-2 0 0,3-1 0 0,-4 0 0 16,-3 1 0-16,0-1 0 16,0 0 0-16,1 1 0 0,-5-1 0 0,1 0 0 0,3 4 0 0,-4-4 0 15,1 3 8-15,-1-5-8 0,-3 5 0 0,0-3 9 0,4 4-9 16,-1-1 0-16,4 7 0 0,-7-3 0 0,0 2 0 0,0-2 0 15,0 6 0-15,0 3 0 0,4-6 0 0,-4 6 0 16,0 0 0-16,0 0 0 0,0 0 0 0,0 0 0 16,0 0 0-16,0 0 0 0,0 0 0 0,0 0 0 15,0 0-12-15,-4 9 12 0,4-9-15 0,-7 9 5 16,0 4 1-16,4 3 0 0,-1 2 9 0,1 4 0 16,3-3 8-16,-4 3-8 0,1 3 0 0,-4 3 0 0,3-2 0 15,-3 2 0-15,0 6 0 0,0-2 0 16,7-4 0-16,-7 13 0 0,3-7 10 0,-3-3-2 15,4 4-8-15,-4-1 12 16,0 7 0-16,-1-3-1 0,1 3 0 0,0 3 0 0,-3-7-11 0,3 7 8 16,0-6-8-16,-4 6 8 0,4-7-8 0,0 1 0 0,0-4 0 0,-4 4 8 15,8-16-8-15,-4 9 0 0,0 1 9 0,3-4-9 16,-3-3 8-16,4 0-8 0,-4-3 8 0,3 0-8 16,-3-6 0-16,3-1 9 0,1 1-9 0,-4 0 0 15,7-4 8-15,-4-2-8 0,1-1 0 0,3 0 0 16,0-9 8-16,0 0-8 0,0 0 0 0,0 7 0 15,0 5 8-15,0-12-8 0,0 0 12 0,0 0-12 16,0 0 8-16,0 0-8 0,0 0 0 0,0 0 0 16,0 0 0-16,0 0 0 0,0 0 0 0,0 0 0 15,0 0 0-15,0 0 0 0,0 0 0 0,7-6 0 16,-7 0 46-16,0-7 2 0,3 7 1 0,1-10 0 0,-4 0-27 16,3 1-6-1,1-4 0-15,-4-3-1 0,4 3-15 0,-1-3 0 0,1 0 0 0,3-3 0 0,-4 3 0 0,1 0 0 16,3 0 0-16,0 4 0 15,0-1 0-15,0 0 0 0,0 0 0 0,0 0 0 0,-3 4 0 16,3-4-8-16,3 6 8 0,1 1-13 16,3-4-35-16,-4 4-8 0,-3-4 0 0,4 0-1 15,0 4 18-15,-1-1 4 0,1-3 1 0,3 1 0 16,0 2-42-16,-3 4-9 0,3-7-2 0,-4 0 0 16,4-2-83-16,1 5-17 0</inkml:trace>
  <inkml:trace contextRef="#ctx0" brushRef="#br0" timeOffset="25628.594">12009 6173 860 0,'0'0'19'0,"0"0"4"15,0 0 1-15,0 0 0 0,0 0-24 0,-4 9 0 0,1-2 0 0,-1 2 0 0,-3 0 84 0,3 1 13 16,1-4 3-16,-1 4 0 0,1-1-3 0,-1 0 0 15,4 1 0-15,0-1 0 0,-3 1-41 0,3 2-8 16,0-2-1-16,-4 2-1 0,4 1-21 0,0-1-4 16,-3 4-1-16,3-1 0 0,3-2-20 0,1 3 9 15,-4-4-9-15,3 1 0 0,1-1 0 0,-1 4 0 16,-3-3 0-16,4-7 0 0,-1 6 10 0,1-2-10 16,-1-4 8-16,1 0-8 0,0 1 9 0,-1-1-9 15,-3-6 10-15,0 0-10 0,0 0 12 0,7 0-4 16,-3 6-8-16,3-3 12 0,-4-3 2 0,4 0 0 15,0-9 0-15,0 6 0 0,0-7 5 0,-3 4 1 0,3-10 0 16,0 4 0-16,0-1-4 0,0 4 0 0,4-4 0 0,-4-2 0 16,3-1-16-16,1 0 10 15,-4-3-10-15,4 4 8 0,-1-4-8 0,1 0 0 0,-4 4 0 0,0-4 0 16,0 3 0-16,0-3 0 0,-3 0 0 16,3 4 8-1,-4-1-29-15,4 3-7 0,-3-2 0 0,-1 2-1 16,1-2-56-16,-4 8-11 0,3-2-3 0,1 3-426 0,-1-1-86 0</inkml:trace>
  <inkml:trace contextRef="#ctx0" brushRef="#br0" timeOffset="26281.513">12506 6295 1645 0,'0'0'36'0,"0"0"7"0,0 0 1 0,0 0 4 0,0 0-39 0,0 0-9 0,-11 0 0 0,4 0 0 16,4-3 48-16,-4 0 7 15,3-3 1-15,-3 3 1 0,7 3-40 0,-7-4-8 0,4-2-1 0,-4 0-8 16,3 3 8-16,-3-4-8 0,3 1 0 0,1 3 0 16,3 3 0-16,-7-3 0 0,7 3 0 0,-7-6 0 15,7 6 0-15,-7 6-11 0,0 0 11 0,0 0-13 16,0 4 1-16,3-4 1 0,-3 7 0 0,0-4 0 16,3 1 11-16,-3 2 0 0,0 1 0 0,0-4 8 15,4 4-8-15,-1-1 0 0,1 1 0 0,-1-1 0 16,1-2 0-16,3-1 0 0,-4-3 0 0,1 4 0 15,3-10 0-15,0 3 12 0,0-3-2 0,0 0-1 16,3 6 4-16,-3-6 1 0,7 3 0 0,0-3 0 16,0 0 17-16,0-3 3 0,4-3 1 0,-1 3 0 15,1-7-35-15,3 7 0 0,-3-6 0 0,3-1 0 16,3-2 0-16,-2-1 0 0,2 4 0 0,1-7 0 16,-4 4-13-16,4-4-10 0,-4 0-1 0,-4 4-1 15,1-1-31-15,-1-3-5 0,-2 4-2 0,-1-1 0 16,3 1 35-16,-3-1 6 0,-3 7 2 0,3-3 0 15,-7 5 20-15,3 4 0 0,1-9 0 0,-4 9 0 0,0 0 0 0,0 0 0 16,0 0 0-16,0 0 8 0,0 0 0 0,0 0-8 16,0 0 12-16,-7 13-4 0,3-7-8 15,1 6 0-15,-1-2 0 0,1 6 0 0,-1-1 37 0,1 1 3 16,3-4 0-16,-4 1 0 16,1 6-30-16,3-4-10 0,-4 1 0 0,4 3 9 0,-3-3-9 0,3-1 8 15,0-2-8-15,0-4 8 0,-4 10-8 0,8-6 0 16,-4-4 0-16,0-3 8 0,0 7-8 0,0-4 0 15,0-9 0-15,0 0 0 16,0 0-154-16,7 0-26 0,10 0-6 0,-3 0-1 0</inkml:trace>
  <inkml:trace contextRef="#ctx0" brushRef="#br0" timeOffset="26804.686">12820 6245 686 0,'0'0'19'0,"0"0"5"0,0 13-24 0,0-4 0 0,0-9 0 0,0 9 0 0,-4-2 92 0,4 5 12 16,0-2 4-16,-3-1 0 15,6 0-12-15,-6-2-1 0,3 5-1 0,0 4 0 0,0-4-26 0,-4 4-6 16,4 0-1-16,0-7 0 0,-3 4-19 0,3-1-4 16,0 1-1-16,0-4 0 0,-4 1-4 15,4-7-1-15,0-3 0 0,0 0 0 0,0 0-8 0,0 0-1 16,0 0-1-16,0 0 0 0,0 0 8 0,4 0 2 16,-1-3 0-16,1-7 0 0,-1 4-20 0,4-3-3 15,-3-4-1-15,3 1 0 0,0-1-8 0,-3 4 0 16,6-1 0-16,-6 1 0 0,3-4-12 0,0 4 12 15,-4-4-10-15,4 7 10 0,-3 0-10 0,3 3 10 16,-3-1-10-16,-4 4 10 0,7-6-8 0,-7 6 8 0,0 0 0 16,0 0-9-16,0 0 9 0,0 0-10 0,3 0 10 0,-3 0-10 15,0 0 10-15,0 0 0 0,7 6 0 0,-7-6-8 16,7 4 8-16,0-1 0 16,-7-3 0-16,7 6-8 0,0 0 8 0,-3 4 0 0,3-4 0 0,0 0 0 15,0 0 0-15,0 1-8 0,4 2 8 0,-4 1 0 16,-4-4 0-16,4 3 14 0,-3 1-2 0,-1-7 0 15,1 9-12-15,0-5-15 0,-1-1 3 0,-3 0 1 16,0-6-65 0,4 3-14-16,-4-3-2 0,0 0-697 0</inkml:trace>
  <inkml:trace contextRef="#ctx0" brushRef="#br0" timeOffset="27540.457">13310 6352 836 0,'0'0'24'0,"0"0"4"0,0 0-28 0,0 0 0 15,4-10 0-15,-4 10 0 0,0 0 108 0,0 0 16 16,0 0 4-16,0 0 0 0,3-6-52 0,-3 0-9 15,0-1-3-15,0 7 0 0,0 0-17 0,-3-6-4 16,-1 3-1-16,4 3 0 0,-7-6-16 0,0 0-3 16,4-1-1-16,-4 4 0 0,0 3 30 0,-4-3 7 15,4 6 1-15,0-3 0 0,-4 0-31 0,1 3-5 0,3 4-2 0,-4 2 0 16,4-3-10-16,-4 7-3 0,4-1 0 0,0 7 0 16,0-3-9-16,0 3-11 0,4 3 3 15,-4-4 0-15,3 4-9 0,1 3-2 0,3-6 0 16,0 3 0-16,0-6 19 0,0-4 0 0,0 7 0 0,3-3 0 15,1-4 18-15,-1 1 7 0,1-7 2 0,-1 0 0 16,4 4-27-16,-3-4 0 0,3-6 0 0,0 0 0 16,-4 0 11-16,4 0-3 0,1 0-8 0,-1-6 12 15,0-4 3-15,3-2 0 0,1-4 0 0,3-3 0 16,0-6-15-16,0-3 11 0,0-3-11 0,4-4 10 16,-4 1-10-16,7-4 0 0,-3-6 0 0,-1 4 0 15,1 2 0-15,-4-3 0 0,4 7 0 0,-8-7 0 16,1 0 0-16,0 0-11 0,-4 4 11 0,0-4-12 0,-4 3 4 15,1 1 0-15,-1-1 0 0,-3-3 0 16,0 7 8-16,0 9-8 0,0 0 8 0,-3 0-8 0,-1 3 8 16,1 0-8-16,-1 0 8 0,1 6-8 0,-1-3-4 0,1 7 0 15,-1-1 0-15,-3 7 0 16,3-4-16-16,1 4-3 0,-1 3-1 0,4 3 0 16,0 0-15-16,0 0-3 0,-7 9-1 0,0 4 0 15,0-1 25-15,4 4 5 0,-1 0 1 0,-3 3 0 0,4 6 12 0,-1 3 8 16,1 0-10-16,-4 13 10 0,3-3-9 0,0 2 9 15,4 1-8-15,-3 6 8 0,3 0 0 0,-4-6 0 16,4 6 0-16,-3 0 0 0,3 0 0 0,-4-3 0 0,4-3 0 16,-3 0 8-16,3-4 4 0,-4-2 2 0,4-4 0 15,0 0 0-15,-3-2 6 0,3-4 2 16,0-3 0-16,0-4 0 0,3 4-14 0,-3-3-8 0,0-3 10 16,4-4-10-16,-4 1 11 0,3-1-11 0,1-2 12 0,-4-1-12 15,3 1 9-15,-3-4-9 0,4 0 0 0,-1-3 9 16,1 1-9-16,0 2-12 0,-1-3 2 15,1 3 1 1,-1 0-57-16,4-6-11 0,-3 10-3 0,-1-7 0 0</inkml:trace>
  <inkml:trace contextRef="#ctx0" brushRef="#br0" timeOffset="31416.947">14556 5812 1036 0,'0'0'23'0,"0"0"5"0,0 0 0 0,0 0 1 0,0 0-29 0,0 0 0 0,0 0 0 0,0 0 0 16,0 0 57-16,0 0 6 0,0 0 1 0,0 0 0 16,0 0 0-16,0 0 0 0,0 0 0 0,0 0 0 15,0 0-52-15,0 0-12 0,0 0 0 0,0 0 0 16,0 0 0-16,0 0 0 0,0 0 0 0,0 0 0 0,-4 13 0 16,4-7 0-16,0-3 0 0,-3 7 0 0,-1-1 0 0,4-3 0 15,-3 4 0-15,-1 2 0 0,0 1 54 0,1-1 8 16,-1 4 2-16,1-3 0 0,3 2-64 0,-4 4-20 15,4-3 0-15,-3 6 0 16,3-3 32-16,-4 3 7 0,4 3 1 0,0-3 0 0,4-4-20 16,-4-2 0-16,0 9 0 0,0-3 0 0,0 0 0 0,0 0 0 15,0 0 0-15,-4 0 0 16,4-3 0-16,-3 3 0 0,-1-4 0 0,4-2 0 0,-3 0 0 0,3-7 0 16,-4 10 0-16,1-6 0 0,3-1 32 0,-4 1 4 15,1-1 0-15,3 1 0 16,-4-4-21-16,1 1-4 0,3-4-1 0,-4 3 0 0,4-6-10 0,0 10 0 15,0-7 0-15,-4 4 8 0,4-4 7 0,0 0 1 0,4 0 0 16,-4 4 0-16,4-1-16 0,3-6 0 0,-7 10 0 0,3-7 0 16,-3 0 0-16,4 7 0 0,-1-7 0 0,1-3 0 15,-4-3-10-15,0 10-5 0,0-7-1 0,0 9 0 16,0-5 16-16,0-1 0 0,0 0 0 0,0-6 0 16,0 0 0-16,0 0 0 0,0 3 0 0,0-3 0 15,0 0 10-15,0 0-10 0,0 7 8 0,0-7-8 16,0 0 12-16,0 0-2 0,0 0-1 0,0 0 0 15,0 0-58-15,0 0-12 16,0-7-3-16,0 7 0 16,0 0 0-16,0 0 0 0,0 0 0 0,3-6-640 0</inkml:trace>
  <inkml:trace contextRef="#ctx0" brushRef="#br0" timeOffset="32082.843">14915 6383 1314 0,'0'0'37'0,"0"0"8"0,0 0-36 0,0 0-9 0,0 0 0 0,-7-6 0 16,4 6 77-16,3 0 14 0,-7-3 2 0,3-1 1 16,4 4-43-16,-7 0-9 0,-3 0-2 0,3 0 0 15,7 0-19-15,-7 0-4 0,-1 0-1 16,1 0 0-16,0 0-16 0,0 0 0 0,0 4 0 0,-3-1 0 16,6-3 10-16,-3 0-10 0,0 0 8 0,-4 0-8 15,4 0 0-15,0 9 0 0,7-9 0 0,-7 3 0 16,4 4-8-16,-4-1 8 0,3 3 0 0,-3-2 0 15,4-1-9-15,-1 6 9 0,1-2-12 0,-1-1 12 16,0-6-9-16,4 10 9 0,-3-4 0 0,3-6-9 16,0 7 9-16,0-1 0 0,0-6 0 0,0-3 0 15,3 10 0-15,1-7 0 0,0 6 0 0,-1-6 0 16,-3-3 0-16,7 7 0 0,0-4 0 0,0 0 0 16,0 0 0-16,0 0 0 0,0 0 0 0,4-3 0 15,-4-3 0-15,0 3 0 0,4-3 0 0,-4 3 8 0,0-3-8 16,0-3 11-16,0-1-11 0,0 1 12 15,-4-3-12-15,5-1 10 0,-1 4-10 0,0-3 10 0,-4-1-2 0,1 1-8 16,-1-4 12-16,1 4-4 0,-1-4-8 0,-3 7 0 16,4 0 9-16,-4-7-9 15,3 10 0-15,-3-3 8 0,0 0-8 0,0 6 0 0,0-7 0 0,0 7 0 16,0 0 0-16,0 0 0 0,0 0 0 0,0 0 0 16,0 0 0-16,0 0 0 0,0 0 0 0,0 0 0 15,0 0-9-15,0 0 9 0,0 0-10 0,0 0 10 16,4 7-13-16,-1 2 5 0,1 4 8 0,-4-7-10 15,3 3 10-15,-3-9-10 0,4 10-10 0,0-4-1 0,-1 0-1 16,-3-6 0-16,4 3 22 0,3 7 0 0,-4-7 0 16,4 6 0-16,4-6 0 0,-4 4 0 0,3-4 0 15,-3 3 0-15,8-3 0 0,-5 0 0 0,1 7 0 0,3-7-516 16,-4 3-100 0</inkml:trace>
  <inkml:trace contextRef="#ctx0" brushRef="#br0" timeOffset="32994.288">15681 6258 1314 0,'0'-10'37'0,"0"10"8"0,0 0-36 0,0 0-9 15,4-6 0-15,-4 0 0 0,0 6 14 0,0 0 1 16,0 0 0-16,0 0 0 0,0 0 17 0,0 0 4 15,0 0 1-15,0 0 0 0,0 0-11 0,0 0-2 0,0 9-1 0,0 4 0 16,0-1 17-16,0 1 3 16,0-1 1-16,0 7 0 0,0-3 4 0,0-4 2 15,0 10 0-15,0 0 0 0,0-3-9 0,0 6-1 0,0 0-1 0,0 0 0 16,3-3-10-16,-3 3-1 0,0-3-1 16,4 3 0-16,-4 0-13 0,0 0-2 0,3 4-1 0,-3-4 0 15,4 0-3-15,-4 0 0 0,3-3 0 0,-3 0 0 16,4 0-8-16,-4-3 8 0,0-7-8 0,0 4 8 15,0 0-8-15,3-7 8 16,-3 3-8-16,0-2 8 0,4 2-8 0,-4-5 8 0,0-1-8 0,0 0 8 16,0 1-8-16,0-1 10 0,0-6-10 0,0 0 10 15,0 0 2-15,0 0 0 0,0 0 0 0,0 0 0 16,0 0 10-16,0 0 2 0,0 0 1 0,0-10 0 16,-4 1-9-16,1 0-3 0,3-7 0 0,-4 3 0 15,1 4-13-15,3 0 9 0,-4-4-9 0,4 4 8 16,0-4-8-16,-3-3 0 0,3-2-10 15,-4 5 10-15,4-9 0 0,-3 6 0 0,3-6 13 0,-4 0-4 16,4 1-9-16,0 2 0 0,-4-3 0 0,1-3 8 16,3-4-8-16,0 4 0 0,3 0 0 0,-3-3 0 0,0 0 0 15,0 6 0-15,0-3 0 0,4 3 0 16,0-3-10-16,-1 0 10 0,1 0 0 0,-1 0-9 0,1-1 9 0,-1 4-8 16,1-3 8-16,-1 7-8 0,4 2 8 0,-3-3 0 15,-1 10 0-15,1-7 0 0,3 7 0 0,0 2 0 16,-4-2 0-16,5 3 0 0,-5-1-9 0,-3 7 9 15,7-3-10-15,-3 0 10 0,3 3-13 0,0 0 3 16,0 0 1-16,0 3 0 0,0 3 9 0,0 1-12 0,4-4 12 16,-4 0-12-16,3 10 12 0,1-7-10 0,-4-6 10 15,3 3-10-15,1 6 10 0,-4-2 0 0,0 2-9 0,-3 4 9 16,3-4 0 0,-4 0 0-16,1-2 0 0,-1 2 0 0,-3 4 0 0,0 2 0 0,-3-2-9 15,3 3 9-15,-4-4 0 0,1 1 0 0,-4-1 0 0,0 1 0 16,-4-1 0-16,0-2 0 0,4-1 0 0,-3 0 0 15,-1-2 0-15,1 2 0 0,-1-6 9 16,4 4-9-16,-4-7 9 0,4 0-9 0,-3 0 10 0,3-7-10 16,-4 7 15-16,1-3-3 0,2-6-1 0,-2 9 0 15,3-7-11-15,-4 1 12 0,4 0-12 0,-3 0 12 16,6-4-12-16,-3 10 8 0,0-6-8 0,3 0 8 16,4 6-48-16,0 0-9 15,-3 0-3-15,3 0 0 0,-4-7-146 0</inkml:trace>
  <inkml:trace contextRef="#ctx0" brushRef="#br0" timeOffset="33519.42">16196 6236 1148 0,'0'0'25'0,"0"0"6"0,0 0 1 0,0 0 0 0,0 0-32 0,0 0 0 0,0 0 0 0,0 0 0 15,0 0 99-15,-7 0 13 16,0 0 4-16,0 6 0 0,-4 0-36 0,4 0-6 16,0 1-2-16,-3-1 0 0,-1-3-12 0,0 10-4 0,1-4 0 0,-1 1 0 15,1-1-25 1,3-3-6-16,-4 7-1 0,4-4 0 0,-4 1-12 0,1-1-4 0,3-3 0 0,0 7 0 15,0-4 4-15,3 1 1 16,1-1 0-16,-1-3 0 0,4 7-13 0,0-7 0 0,0 0 0 0,0-6 0 16,0 0 0-16,7 10 0 0,0-1 0 0,4 1 0 15,-1-4 0-15,1 0 0 0,3-3 0 0,0 0 0 16,0 4 18-16,0-7 1 0,-3 0 0 0,3 0 0 16,-3 0-19-16,-1 0 0 0,4-7 0 0,-3 7 0 15,0-6-24-15,-4-3 0 0,3-1 1 0,-3 4 0 16,0-3 12-16,0-4 3 0,-3 4 0 0,-1-4 0 15,1 1 8-15,-4-7 0 0,0 6 0 0,0 1-8 16,-4-4 8-16,1 3 0 0,-1-2 0 0,-3-1 0 0,4 0 0 16,-4 1 0-16,-4-1 0 0,4 0 8 15,-4 4 0-15,4-1 1 0,-3 4 0 0,-1-1 0 0,1 1-9 16,3 9 8-16,0-3-8 0,-4 0 8 0,7-3-16 0,-6 2-4 16,6 4-1-16,-3 7 0 0,0 2 5 0,0 4 8 15,4-1-13-15,-4 7 5 0,0-3-10 0,3 9-2 16,4-3 0-16,0-3 0 15,0 2-156-15,0-2-31 0,4 0-6 0</inkml:trace>
  <inkml:trace contextRef="#ctx0" brushRef="#br0" timeOffset="34515.656">16450 6167 896 0,'0'0'20'0,"0"0"4"0,0 0 0 0,0 0 1 0,0 0-25 0,0 0 0 0,0 0 0 0,0 0 0 15,0 0 18-15,-4 9-2 0,1-3 0 0,3-6 0 0,0 0 47 0,0 0 9 16,0 7 1-16,0 5 1 16,0-6-15-16,-4 1-3 0,4-1-1 0,0 3 0 0,-3-2 8 15,3 2 1-15,0-6 1 0,0-3 0 0,0 0-13 0,-4 10-4 16,1-1 0-16,3-6 0 0,3 10-10 0,-3-4-2 16,0-6-1-16,0 10 0 15,0-13-11-15,0 9-3 0,0-3 0 0,0 1 0 0,0 5-7 0,-3-2-2 16,3-1 0-16,-4 4 0 0,4-4-4 0,-3 4-8 15,3-4 11-15,0-3-11 0,3 7 15 16,-3-1-4-16,0-5-1 0,0-1 0 0,4 0-10 0,-4-6 0 16,0 0 0-16,0 0 0 0,0 10 15 0,0-10 1 15,0 0 0-15,0 0 0 0,0 0 2 0,0 0 1 0,0 0 0 16,0 0 0-16,0 0 1 0,0 0 0 16,0 0 0-16,0 0 0 0,0 0-20 0,0 0 0 15,0 0 8-15,0 0-8 0,0 0 8 0,0 0-8 0,-4-7 12 0,4 4-12 16,-3-3 8-1,3 6-8-15,3-3 0 0,-3-7 0 0,0 10 0 0,0-3 0 0,4-6-13 0,-1 3 5 16,1-1 8-16,-4-2-10 0,3 3 10 0,1-4-10 16,-1 1 0-16,1-4 0 0,0 4 0 0,-1-4 0 15,1-2 10-15,-1 2 0 16,1-6 0-16,-1 7 0 0,1-4 0 0,-1 0 0 0,1 1 0 0,-1 2 0 16,1 7 0-16,-1-4 0 0,1 4 0 0,-4 6 0 15,0 0 0-15,0 0 0 0,0 0 0 0,0 0 0 16,0 0 0-16,0 0-13 0,7 0 5 0,-7 0 8 15,7 0 0-15,-3 3 0 16,3 4 0-16,0-1 0 0,0 0-23 0,0 7 3 0,-4-4 1 0,4 4 0 16,0-7 19-16,-3 0 0 0,-1 7 0 0,1-4 0 0,0-6 0 15,-1 7 0 1,1-1 0-16,-4-6 0 0,3 10 0 0,1-7 0 0,-4 0 0 0,0 4 0 0,0-10 12 0,0 9 7 16,0 0 1-16,0-2 0 15,0-7-20-15,0 9 0 0,0-6 0 0,0-3 0 0,-4 13 0 0,4-13 0 16,0 0 0-16,0 0 0 0,0 0 0 0,0 0 0 15,0 0 0-15,0 0 0 16,0 0 0-16,0 0 0 0,0 0 0 0,0 0 0 0,7 0 0 0,0-6 0 16,0-1 0-16,0 4 0 0,0-6 0 0,0-4 0 15,0 7 0-15,1 0 0 0,-1-4 0 0,0-2 0 16,-4-1 0-16,4 1 0 16,-3 2 0-16,3-2 0 0,-4 9 0 0,4-7 0 0,-3 10 0 0,-1-6 0 15,-3 3 0-15,0 3 0 0,0 0 0 0,0 0 0 16,0 0 0-16,0 0 0 0,0 0-15 0,0 0-3 0,0 6-1 15,0 3 0-15,0-2 6 0,0 2 1 0,0 1 0 16,0-4 0-16,-3 3 12 0,3 1 0 16,0-1 0-16,0-3 10 0,0 7-10 15,3-4 0-15,-3-3 0 0,4 1 0 0,-1 2 0 0,1-6 0 0,0 10 0 16,3-7 0-16,-4-3 0 0,4 7 0 16,-3-7 0-16,3 6 0 0,3-6 0 0,-3 7 0 0,4-4 0 0,-4-3 0 15,0 0 0-15,0 4 0 0,0-4 0 0,0 0 0 16,4 6-34-1,-4-6 1-15,0-3 0 0,4 7-583 0,-4-7-117 0</inkml:trace>
  <inkml:trace contextRef="#ctx0" brushRef="#br0" timeOffset="35430.805">17000 6223 990 0,'0'0'21'0,"0"0"5"0,0 0 1 0,0 0 1 0,0 0-28 0,0 0 0 0,0 0 0 0,0 0 0 16,0 0 48-16,0 10 3 0,0-10 1 0,0 3 0 15,0 9 18-15,0-2 4 0,0-4 1 0,0 0 0 16,0-6-8-16,0 10-2 0,4 2 0 0,-4-2 0 16,-4 2-17-16,4 1-3 0,0-1-1 0,0 4 0 15,0-1-28-15,0-2-7 0,0 3-1 0,0-4 0 16,-3 1-8-16,3-1 0 0,0 1 0 0,0-4 0 16,0 4 8-16,0-1 0 0,0-2 0 0,0-1 0 15,0-9-8-15,0 0 0 0,3 3 0 0,-3-3 0 16,0 0 15-16,0 0 1 0,0 0 0 0,0 0 0 15,0 0 9-15,0 0 3 0,0 0 0 0,4 0 0 16,-1-6-20-16,1 0-8 0,-1-4 8 0,5 7-8 16,-5-6 0-16,1 3-14 0,-1-4 2 0,4 1 0 15,-3-4 12-15,-1 4 0 0,1-4 0 0,-1 7 0 16,1-3 0-16,-1-1 0 0,-3 1 0 0,4 2 0 0,-4 1 0 16,0 6 0-16,0-6 0 0,0 3 0 0,3-3 0 15,-3 6 0-15,0 0 0 0,0 0 0 0,0 0 0 0,0 0 0 16,0 0 0-16,0 0 0 0,0 0 0 0,0 0 0 15,0 0 0-15,0 0 0 0,0 0 0 0,0 0 0 16,0 0 0-16,0 0 0 0,0 0 0 0,0 0 0 16,7 3 0-16,-7-3 0 0,4 0 0 0,3 0 0 15,-7 0 0-15,7 6-9 16,-3 0-17-16,-1 0-3 0,1-2-1 0,-1 5 0 0,1-3 30 0,-1 10 0 16,-3-10 0-16,4 7 0 0,-4-1 26 0,-4 4 11 0,4-3 3 15,0 2 0-15,-3-2-14 0,3-1-2 16,0-2-1-16,-4-1 0 0,8-3 7 0,-4-6 2 15,0 10 0-15,0-10 0 0,0 0-32 0,0 0 8 0,0 0-8 0,0 0 0 16,0 0 16-16,0 0 0 16,3-10 0-16,1 7 0 0,-1-6-8 0,1 3-8 0,3-4 11 0,-4 4-11 15,1-7 8-15,-1 10-8 0,1-6 0 0,0 6 0 16,-1-7 0-16,-3 4 0 0,4 0 0 0,-4-4 0 16,3 10 0-16,1-3 0 0,-4 3 0 0,0 0-9 15,0 0 9-15,0 0-8 0,7-3 8 0,-7 3-8 16,0 0 8-16,0 0-13 0,3-6 5 0,-3 6 8 15,7 0-11-15,-7 0 11 0,7 0-8 0,0 0 8 16,0 0 0-16,-3 0 0 0,3 0 0 0,0 0 0 16,-7 0 0-16,0 0 0 0,7 0 0 0,-7 0 0 15,7 0 0-15,-7 0-8 0,0 0 8 0,7 0 0 0,0 6 0 16,0 0 0-16,-7-6 0 0,4 0-8 0,3 10 8 16,-4-1-10-16,1 1 10 0,-4-4-10 15,4 6 10-15,-4 4-10 0,0-10 10 0,0 13-10 0,-4-13-9 16,0 10-1-16,4-3-1 0,-3-1 0 0,3-6 12 0,0 7 9 15,0-7-12-15,3-3 12 16,-3-3-36-16,0 0-1 0,4 10 0 0,3-7 0 16,-3 6-111-16,3-6-21 0,0-3-5 0,0 0-312 15,0 0-62-15</inkml:trace>
  <inkml:trace contextRef="#ctx0" brushRef="#br0" timeOffset="36046.92">17522 6411 1134 0,'0'0'24'0,"0"0"6"0,0 0 1 0,0 0 1 0,0 0-32 0,0 0 0 0,0 0 0 0,0 0 0 15,0 0 103-15,0 0 13 0,0 0 4 0,0 0 0 16,0 0-45-16,0 0-9 0,0 0-2 0,0 0 0 16,0 0-25-16,0 0-6 0,0 0-1 0,8 0 0 15,-5 7 0-15,1-7 0 0,3 0 0 0,0-7 0 16,-4 7-19-16,4 0-4 0,0 0-1 16,0 0 0-16,4 0-8 0,-4-3 0 0,0 3 0 0,0 0 0 0,4 0 0 15,-4 0 0-15,0-3 0 0,0 3 0 0,0-3 0 0,0 3 0 16,0-3 0-16,-3 0 0 0,6-4 0 0,-3 7 0 15,0-6 0-15,-3 0 8 0,3-1-8 0,0-2 12 16,-4 0-12-16,4-1 12 0,1 4-12 0,-5-3 0 16,1-1 0-16,-4 4-11 0,0 0-1 0,3-4 0 15,-3 7 0-15,-3-6 0 16,3 6-33-16,-4-7-7 0,-3 4-2 0,0 0 0 16,0 2 18-16,0-2 4 0,0 3 1 0,0 0 0 0,-4 3 42 0,4-6 8 15,-3 6 1-15,2 6 1 0,-2-3-21 0,-1 3 0 16,1 1 0-16,3-1 0 0,-4 0 11 0,4 7-3 0,0-1 0 15,0 1 0-15,0-4-8 0,0 4 0 16,3-1 0-16,-3 1 0 0,4-4 0 0,3 4 8 0,-4-1-8 0,4 4 8 16,0-10 0-16,0 7 0 0,0-1 0 15,0-2 0-15,0-4 8 0,4 0 0 0,-4 1 1 0,3-1 0 16,1 3 8-16,-1-6 2 0,1 10 0 0,3-4 0 16,-4 1-15-16,4-1-4 0,1 4 0 0,2-4 0 15,-3-3-8-15,0 7 8 0,4-1-8 0,-1 7 8 16,1-6-8-16,-4-1 0 0,4-9 0 0,-4 10 0 15,3-7-46 1,1-3-2-16,-1 10 0 0,-3-7 0 0,4-3-32 0,0 1-8 16,3 2 0-16,0-6-418 0,0 0-83 0</inkml:trace>
  <inkml:trace contextRef="#ctx0" brushRef="#br0" timeOffset="44035.568">18789 6377 380 0,'0'0'10'0,"0"0"4"0,0 0-14 0,0 0 0 16,0 0 0-16,0 0 0 0,0 0 96 0,-4 0 17 15,4 0 3-15,0 0 1 0,0 0-13 0,0 0-4 16,-7 6 0-16,7-6 0 0,0 0-9 0,0 0-3 15,0 0 0-15,0 0 0 0,0 0-19 0,0 0-4 16,0 0-1-16,0 0 0 0,0 0-13 0,0 0-3 0,0 0-1 0,0 0 0 16,-7 6-3-16,7-6 0 0,0 0 0 0,0 0 0 15,0 0-35-15,0 0-9 16,0 0 0-16,0 0 0 0,-3 7 0 0,3-7 0 0,0 6 0 0,-4 3 0 16,4-2 0-16,0-7 0 0,0 0 0 0,4 6 0 15,3 0 0-15,-4 0 0 0,-3-6 0 0,4 0 0 16,3 0 0-16,0 0 0 0,0 0 0 0,0 0 0 15,4 0 12-15,-1-3-4 0,1 0 0 0,-1-3 0 16,1 6-8-16,3-3 0 0,0-7 0 0,0 10-11 16,-3-3 11-16,3-3 0 0,0 0 0 0,0-4 8 15,-3 1-8-15,3 2 0 0,-3 1 0 0,-1 0 8 16,1 0-8-16,-1-4 0 0,-3 10 8 0,0-6-8 16,-3 0 0-16,3-1 8 0,-3 1-8 0,-1 3 0 15,1-3 0-15,-1 3 0 0,-3-7 0 0,0 7 0 16,0 3 0-16,0 0 9 0,0 0-9 0,0 0 0 0,0 0 0 15,0 0 0-15,-3-3 0 0,-4-3 0 0,-1 6 0 16,1 0-9-16,-3 0-1 0,-1 0 0 0,1 0 2 0,-4 0 0 16,3 0 0-16,-3 6 0 15,3-6 8-15,-3 0 0 0,4 3 0 0,-1-3 8 0,-3 3-8 16,3-3 11-16,-3 7-11 0,0-4 12 0,4 3-12 0,-5-3 0 16,5 0 0-16,3 7 0 0,0-7 0 0,-4 3 0 15,4 0 0-15,-4 1 0 0,4-1 0 0,0 3-12 16,0 1 2-16,4-1 1 0,-4-3 9 0,3 10 0 15,-3-10 0-15,4 4 0 0,-1-1 0 0,4-3-12 16,4 7 4-16,-4-4 0 0,3 4 8 0,1-1-10 0,-1-2 10 16,4 2-10-16,0 1 10 0,-3-1 0 0,-1-2 8 15,4 2-8-15,-3 1 8 0,3-1-8 0,0 1 10 0,0-7-10 16,-3-3 9-16,3 7-9 16,0-1 8-16,0-3-8 0,3 4 12 0,1-4-4 0,0-6 0 0,3 0 0 15,0 3-8-15,0 0-11 0,4-3 3 16,-4 0 0-1,0 0-57-15,3 0-11 0,-3-3-3 0,4 6 0 16,-4-3-45-16,4 0-8 0,-4-3-3 0,4-3-505 0</inkml:trace>
  <inkml:trace contextRef="#ctx0" brushRef="#br0" timeOffset="44735.276">19424 6254 1220 0,'0'0'27'0,"0"0"5"0,0 0 2 0,0 0 0 0,0 0-34 0,0 0 0 0,0 0 0 16,-7 4 0-16,7-4 42 0,-11 3 2 15,4 0 0-15,0 0 0 0,0 0-34 0,-3-3-10 0,3 6 0 0,-1-2 0 16,8-4 12-16,-7 3-12 16,0 6 12-16,4-6-12 0,-1 4 15 0,-3 2-4 0,0-6-1 0,4 0 0 15,-4 7 18-15,0-7 3 0,3 9 1 0,-3-5 0 16,0 2-18-16,3-3-3 0,-3 0-1 0,0 1 0 15,4 5-10-15,-4-5 0 0,3 2 0 0,-3-3 0 16,0 4 0-16,0-1 0 0,3-3 0 0,4-6 0 16,0 0 8-16,0 0-8 0,0 0 0 0,0 0 8 15,0 0 0-15,0 0 0 0,0 0 0 0,0 0 0 16,-3 7 12-16,3-7 1 0,0 0 1 0,0 0 0 16,0 0-1-16,0 0 0 0,0 0 0 0,0 0 0 15,3 6-21-15,-3-6 0 0,7 6 0 0,-7-6 0 16,0 0 0-16,0 0 0 0,8 3 0 0,-1-3 0 15,0 7 0-15,-7-7 0 0,0 0 0 0,0 0 0 16,7 6 0-16,0-6 0 0,0 6 0 0,0-3 0 0,-7-3 0 16,3 3 0-16,4-3 0 0,-3 0 0 0,3 7 0 15,-3-4 0-15,-4-3 0 0,7 0 0 16,-4 3 0-16,4 0 0 0,-3-3 0 0,3 3 0 0,-4-3 0 16,-3 0 0-16,7 0 0 0,-3 3 8 0,-1-3-8 0,1 10 0 15,0-7 0-15,3 3 0 0,-4 0 0 0,-3-6 0 16,4 7 0-16,-4-7 0 0,3 6 0 0,-3-6 0 15,0 9 0-15,-3 1 0 0,3-1 0 0,-4-3 12 16,1 7-4-16,-1-4 0 0,-3 4-8 0,-4-4 0 16,4 1 0-16,-3-4 0 0,3-3 8 0,-4-3-8 15,11 0 8-15,-7 0-8 0,-4 3 0 0,1 0 0 16,-1-3 0-16,1-3 8 0,-1 0-8 0,-3 3 0 0,3 0-11 0,1-3 11 31,3 0-59-31,-4 0-5 0,4-4-2 0,0 1 0 0</inkml:trace>
  <inkml:trace contextRef="#ctx0" brushRef="#br0" timeOffset="45295.893">19667 5671 889 0,'0'0'19'0,"0"0"4"0,0 0 1 0,0 0 2 0,0 0-26 0,0 0 0 16,0 0 0-16,0 0 0 0,0 0 82 0,0 0 11 15,-7 10 3-15,7-10 0 0,-3 9-43 0,-4 0-8 16,3-2-1-16,1 5-1 0,3 1 10 0,-4 2 3 0,8-2 0 0,-4 6 0 16,3-3-22-16,1 2-4 0,-4 4-1 15,3 3 0-15,1 0-1 0,-1 4 0 0,1-1 0 0,-1 6 0 16,-3 1-28-16,0 3 0 0,4-4 0 0,-8 4 0 15,4-1 12-15,-3 4-4 0,-1-3-8 0,-3-4 12 16,0 7-2-16,4-10-1 0,-4 4 0 16,0-1 0-16,0 1-9 0,-1-1 0 0,1-9 0 0,0 7 8 15,4-7 5-15,-4 0 1 0,3 0 0 0,-3 0 0 16,7-3 14-16,-3 0 2 0,-1 0 1 0,1-6 0 16,3 2-18-16,0-2-3 0,0-3-1 0,0 2 0 15,3-8-9-15,-3 5 0 0,0 1 0 0,4-1 0 16,-4-6 0-16,3 4 0 0,4-7 0 0,-7 6 0 15,4-2-44-15,-4-1-7 16,0-6-1-16,3 3-1 0,1 3-23 0,-4-6-5 0,0 0-1 16,0 0-420-16,0 0-84 0</inkml:trace>
  <inkml:trace contextRef="#ctx0" brushRef="#br0" timeOffset="45728.706">19442 6270 1094 0,'0'0'24'0,"0"0"4"0,0 0 2 0,0 0 2 0,-4-6-32 0,4 6 0 0,0 0 0 0,4-3 0 16,-4-4 84-16,3 1 12 0,1 3 1 0,-4-6 1 15,3 9-13-15,1-7-2 0,-1 1-1 0,-3 6 0 16,0 0-46-16,0 0-8 0,0 0-3 0,0 0 0 16,0 0-13-16,0 0-4 0,7-3 0 0,-7 3 0 15,4 0-8-15,-4 0 0 0,7-6 0 0,0 6 0 16,0 3-9-16,4-3 9 0,-4 0 0 0,3 3 0 15,1-3-8-15,-1 3 8 0,1-3 0 0,3 0 0 16,0 0 0-16,0-3 0 0,0 0 0 0,1 0 0 16,2 0 0-16,1-1 0 0,-4 1 0 0,4 0 0 0,-1-9 0 15,-3 8 0-15,-3 1 0 0,-1-3 0 16,5 3 0-16,-5 0-8 0,1 3 8 0,-1 0 0 16,-3-3-98-16,4 0-16 0,0-1-3 15,-4 1-1-15</inkml:trace>
  <inkml:trace contextRef="#ctx0" brushRef="#br0" timeOffset="52518.032">20645 5800 910 0,'0'0'20'0,"0"0"4"0,0 0 0 0,0 0 3 0,0 0-27 16,0 0 0-16,0 0 0 0,0 0 0 0,0 0 71 0,0 0 9 16,0 0 1-16,0 0 1 0,0 0-27 0,0 0-6 15,0 0-1-15,0 0 0 0,0 0 2 0,0 0 0 16,0 0 0-16,0 0 0 0,0 0-13 0,0 0-2 15,0 0-1-15,-7 9 0 0,7-9 3 0,-4 10 1 16,-3-1 0-16,0-3 0 0,3 7-12 0,1-1-2 16,-1 1-1-16,1 3 0 0,3 2-13 0,0 1-2 15,-4 3-8-15,4-3 12 0,0 3-12 16,-3 6 0-16,3 0 0 0,0-3 0 0,-4 1 0 0,4-5 0 16,-3 1 0-16,-1 4 0 0,4-1 8 0,-3 6-8 15,-4-6 0-15,3 0 0 0,-3 0 26 0,3 3-1 0,-3-9 0 16,0 9 0-16,4-9-8 0,-4 3-1 0,0 3-1 15,3-3 0-15,-3 0-2 0,0 0 0 0,3-6 0 16,1 9 0-16,-4-6-13 0,7-4 0 0,-4 1 8 0,1-3-8 16,3-7 0-16,0 6 0 0,0 1 8 15,0-4-8-15,0 4 0 0,3 0 0 0,-3-4 0 16,4 3 0-16,-4 1 0 0,0 0 8 0,3-1-8 0,-3-2 0 16,4 2 0-16,-4-3 0 0,0 1 0 0,0-1 0 15,0-2-24-15,0-1 3 0,-4 0 0 0,4-6 0 16,0 0-17-16,0 0-3 15,0 0-1-15,0 0 0 0,-3-6-78 0,3 0-15 16,0-7-3-16</inkml:trace>
  <inkml:trace contextRef="#ctx0" brushRef="#br0" timeOffset="52977.305">20384 6302 1026 0,'0'0'28'0,"0"0"8"0,0 0-28 0,0 0-8 0,0 0 0 0,0 0 0 16,0 0 92-16,0 0 18 0,0 0 3 0,0 0 1 16,-4-7-3-16,4-5-1 0,0 5 0 0,4 1 0 15,-4 0-30-15,3 3-7 0,1-4-1 0,-1 4 0 16,1-3-43-16,-4 6-9 0,3-3-1 0,-3 3-1 16,4-6-18-16,3 6 0 0,-4 0 8 0,4-3-8 15,0 3 0-15,0-4 0 0,4 4 0 0,-4 4 0 16,4-4 0-16,-1 3 0 0,1-3 0 0,-1 0 0 15,4 0 0-15,1 0 0 0,-1 0 0 0,-4 0 0 16,8 0 0-16,-4 0 0 0,0 0 0 0,4 9 0 16,-1-6 0-16,1-3 0 0,-4 3 0 0,0 0 0 15,0 1 0-15,-3 2-9 0,0-6 1 0,-1 6 0 16,1-6-10-16,-4 6-2 0,3 1 0 0,1-7 0 16,-4 6-179-16,-3-3-36 0,6 0-7 15,-10-3-2-15</inkml:trace>
  <inkml:trace contextRef="#ctx0" brushRef="#br0" timeOffset="53635.377">20888 6424 1220 0,'0'0'27'0,"0"0"5"0,0 0 2 0,0 0 0 0,0 0-34 0,0 0 0 0,0 0 0 0,0 0 0 16,0 0 109-16,0 0 15 0,0 0 4 0,0 0 0 16,-7 0-64-16,7 0-13 0,0 0-3 0,0 0 0 15,-7-3-25-15,0 3-6 0,7 0-1 0,-7-3 0 16,7 3-3-16,0 0-1 0,0 0 0 0,-7 0 0 15,7 0-12-15,-7 3-10 0,3 0 2 0,-3-3 0 16,0 6 8-16,0 0-8 0,0 4 8 0,0-4-8 16,3 0 8-16,-3 7-8 0,0-4 8 0,0 4-8 15,0-4 8-15,0 7 0 0,0-7 8 0,0 7-8 16,0-7 12-16,3 10-1 0,-3-13-1 0,4 10 0 16,-4-3 10-16,0-1 1 0,3-6 1 0,1 1 0 0,-1-1-11 15,4-6-3-15,0 0 0 0,0 9 0 16,0-9-8-16,-3 0 8 0,3 0-8 0,0 0 8 0,3 10 13 0,-3-10 3 15,0 0 0-15,7 3 0 0,4 3 2 0,-1-3 1 16,1-3 0-16,3 4 0 0,-3-4-38 0,3 0-7 16,0 0-2-16,3-4 0 0,-2-5-2 0,2 9-1 15,-3-3 0-15,4-7 0 16,0 4-23-16,-1-10-5 0,-3 4-1 0,-3-4 0 16,3-3 16-16,-3 4 4 0,-4-4 0 0,0 0 0 15,0 0-10-15,-4 4-2 0,-3-4 0 0,0 3 0 0,0-3 29 16,-3 7 6-16,3-4 1 0,-4-3 0 0,-3 7 16 0,0-4 3 15,4 4 1-15,-4 2 0 0,-1 1 28 0,-2-4 7 0,3 4 1 16,-4-4 0-16,1 7-20 0,-1-3-3 0,1-1-1 16,-5 10 0-16,5-3-11 0,3 0-2 0,-4 6-1 15,4 0 0-15,0 3-10 0,0 1 0 0,0-1-12 0,0 0 12 16,0 10-14-16,3-10 5 0,1 7 1 0,-1-1 0 16,1 4-10-16,-1 0-2 0,4-1 0 0,0 1 0 15,0 0-41 1,0-1-9-16,4-2-2 0,-1 3-667 0</inkml:trace>
  <inkml:trace contextRef="#ctx0" brushRef="#br0" timeOffset="54648.179">21047 6383 1141 0,'0'0'24'0,"0"0"6"0,0 0 1 0,0 0 2 0,0 0-33 0,0 0 0 0,0 0 0 0,0 0 0 16,0 0 83-16,0 0 9 0,0 0 3 0,0 0 0 16,0 6-52-16,0-6-11 0,0 0-1 0,0 10-1 15,0-4 15-15,0 0 3 0,0 4 1 0,0-1 0 16,0-3-29-16,0 4-5 0,0-4-2 0,0 0 0 16,0 4 7-16,0-7 2 0,0 6 0 0,0 1 0 15,-4-4 12-15,4 0 2 0,0-3 1 0,0-3 0 16,0 7-23-16,0-7-5 0,-3 6-1 0,3-6 0 15,0 0 5-15,0 6 1 0,0-6 0 0,0 0 0 16,0 0-1-16,0 0 0 0,0 0 0 0,0 0 0 16,0 0-13-16,0 0 11 0,0 0-11 0,0 0 10 15,0 0-10-15,0 0 0 0,0 0 0 0,0 0 0 16,0 0 0-16,0 6 0 0,0-6 0 0,0 0 0 16,0 0 15-16,0 0 7 0,0 0 2 0,0 0 0 15,0 0 2-15,0 0 1 0,0 0 0 0,0-6 0 0,3 0 9 0,-3-7 3 16,4 7 0-16,-4-3 0 0,3-1-39 0,1 1 0 15,-4-4 0-15,3 7 0 0,1-3 0 16,-1 2 0-16,1-5 0 0,-4 9 0 0,3-7 0 0,1 7 0 16,-1-3 0-16,1 3 8 0,0 0-18 0,-4 3-3 15,0 0-1-15,7-7 0 0,-7 7 3 0,3 0 1 16,4-3 0-16,-7 3 0 0,4 0-7 0,-4 0-2 16,7 0 0-16,-7 0 0 0,0 0 3 0,3 0 1 15,4 0 0-15,0 0 0 0,0-3 15 0,-7 3 0 16,4 0 0-16,3-6 0 0,0 6 0 0,-7 0 0 15,0 0 0-15,4 0 0 0,-4 0 0 0,7 6 0 16,0-3 0-16,-4 0 0 0,1 4-10 0,-1 2 10 0,1-3-10 16,-1 4 10-16,1-7 0 0,-1 9 0 15,-3-2 8-15,0-1-8 0,0 4 8 0,4-4-8 0,-4-3 0 0,0 7 0 16,0-4 13-16,0 1-4 0,0-7-1 0,0-3 0 16,0 9 0-16,0-9 0 0,0 0 0 0,0 0 0 15,0 0 4-15,0 0 0 0,0 0 0 0,0 0 0 16,0 0-12-16,0 0 8 0,0 0-8 0,0 0 8 15,0-9-8-15,0 9-11 0,3-3 3 0,-3-7 0 16,4 7 8-16,0 0-8 0,-4-3 8 0,3 3-8 16,1-4 8-16,-4 4 0 0,3-6 0 0,1 6 0 15,-1 0 0-15,-3-4 0 0,4 1 0 0,-1 0 0 16,1 3 0-16,-1-4 0 0,-3 7 0 0,4 0 0 16,-1-6 0-16,-3 6-8 0,0 0 8 0,0 0-8 15,4-6 8-15,-4 6 0 0,0 0 0 0,0 0 0 0,7 0 0 16,-7 0-12-16,0 0 12 0,0 0-12 0,0 0 12 15,3 0 0-15,1 6 0 0,3-3 0 0,-3 0 0 16,3 4-12-16,-4-4 12 0,1 3-12 16,-1 0 12-16,1 1 0 0,-1-1 0 0,1 6 0 0,-1-2 0 0,1-1 0 15,-1 1 0-15,1-4 0 0,-1 3 0 16,1 1 8-16,-1-4-8 0,1 3 11 0,0 1-11 0,-1-1 0 16,4-3 0-16,-3 4 8 0,3-4-8 0,0 0 0 15,-4 1 0-15,4-1-11 0,0 3 3 0,-3-6 0 16,3-3 0-16,0 0 0 15,-3 7-103-15,3-4-20 0,0-3-4 0,0 3-461 16,-4 0-92-16</inkml:trace>
  <inkml:trace contextRef="#ctx0" brushRef="#br0" timeOffset="55541.538">21706 5740 1134 0,'-3'0'24'0,"-1"0"6"0,-3 0 1 0,4 0 1 0,-4 6-32 0,3 1 0 0,-3-7 0 0,4 6 0 0,-4 0 76 0,0 1 8 15,3-4 1-15,0 3 1 0,1-3-24 0,-1 0-5 16,1 7-1-16,-1-1 0 0,1-3-7 0,3 7-1 16,-4-4-1-16,4 4 0 0,-3-1-7 0,3 1-2 15,3 3 0-15,-3 2 0 0,4 4-4 0,-1 0-1 16,1 3 0-16,-1 0 0 0,1 10-13 0,-4-7-4 16,3-3 0-16,1 3 0 0,-4-2-6 0,0 5-2 15,0-3 0-15,-4 4 0 0,4-4 0 0,-3-6-8 16,-1 3 12-16,1-3-4 0,-1 3-8 0,1-3 8 15,3-3-8-15,-4-4 8 0,1 10 5 0,3-6 1 16,-4-3 0-16,4 6 0 0,0-3-5 0,4-1-1 16,-1 1 0-16,-3-3 0 0,0 3-8 0,4-4 12 0,-4 4-12 15,0-6 12-15,3-7-12 0,-3 0 8 0,4-3-8 16,-4 10 8-16,0-7-8 0,0 1 0 0,0-7 0 16,3 9 0-16,-3-9 0 0,0 0 8 0,0 0-8 0,0 0 8 15,0 0 3-15,0 0 0 0,0 0 0 0,0 0 0 16,0 0 33-16,0 0 8 0,0 0 0 0,4-9 1 15,-4 5-7-15,3-5-2 0,1-4 0 0,-4 1 0 16,4-4-28-16,-4-3-5 0,3 7-2 0,1-4 0 16,-4-3-9-16,3 7 0 0,1-1 0 0,-4 4 0 15,3-4 0-15,-3 10-11 0,4-6 3 0,-1 6 0 16,-3 3-21-16,0 0-4 16,0 0-1-16,4-7 0 0,3-5 18 0,-4 9 4 0,1 0 1 0,-1-4 0 15,4 4-6-15,-3 0-2 0,3 0 0 0,0 0 0 16,0 3-10-16,-3-10-3 0,3 10 0 15,3-6 0-15,-3 0 32 0,4 3 0 0,-4 0 0 0,4-4 0 16,-4 4 0-16,0-3 0 0,0 0-8 0,0-1 8 16,0 7 0-16,0-3 0 0,3 3 0 0,-2 0 0 15,-1 0 0-15,0 0 0 0,0 0 0 0,-4 0 0 0,4 0-11 0,0 3 11 16,-3 4-12-16,-1-1 12 0,4-3 0 0,-3 3 0 16,3-6 0-16,-3 13 0 0,-1-7-10 0,1 0 10 15,-1 4-8-15,1-1 8 0,-4 1-12 0,0-4 4 16,3 6 0-16,-3 1 0 0,0-4 8 0,-3 4 0 15,3-4 0-15,-4 4 0 0,4-1 0 0,-3 1 0 16,-1-1 0-16,1 1 0 0,-4-4 0 0,-1 4 11 0,5-4-3 16,-4-6 0-16,0 7-8 0,0-1 0 15,0-6 0-15,0 10 0 0,0-7 0 0,0 1 8 16,-1-7-8-16,1 0 8 0,7 0-8 0,-7 6 12 0,0-6-12 16,0 0 12-16,0-6 16 0,-3 2 4 0,3 1 1 0,-1-3 0 15,-2 0-25-15,3-1-8 0,-4-5 0 0,1-1 0 31,-1-2-24-31,4-1-9 0,0-3-2 0,3 10 0 16,-3-1-46-16,0 1-10 0,0 3-1 0,4-1-1 16,3 7-107-16,0 0-20 0,0 0-5 0,0 0-1 0</inkml:trace>
  <inkml:trace contextRef="#ctx0" brushRef="#br0" timeOffset="56441.25">22052 6537 1105 0,'0'0'24'0,"0"0"4"0,0 0 2 0,0 0 2 0,0 0-32 0,0 0 0 0,0 0 0 0,0 0 0 16,0 0 109-16,0 0 15 0,0 0 4 0,0 0 0 16,0 0-37-16,0 0-7 0,0 0-2 0,0 0 0 15,0 0-29-15,0 0-5 0,0 0-2 0,0 0 0 0,0 0-37 0,0 0-9 16,0 0 0-16,0 0 0 0,0 0 0 0,0 0 8 15,0 0-8-15,0 0 8 0,0 0-8 0,0 0 8 16,0 0-8-16,0 0 8 16,7 3-8-16,-3 0 0 0,3-3 9 0,0 3-9 15,0 0 12-15,0 0-3 0,4-3 0 0,-4 0 0 0,3 0 6 0,-3 0 1 16,7 0 0-16,-3 0 0 0,-4 0-16 0,4 0 0 16,-1-3-12-16,1 0 12 0,-4 3 19 0,3-3 10 15,1-3 3-15,-4-1 0 0,4 4-24 0,-4-6-8 16,0 6 0-16,0-7 0 0,0 7 0 0,-4-3 0 15,4 0 0-15,-3-1 0 16,-1 1-30-16,1-3-6 0,-1-1 0 0,1 1-1 0,-4-4 16 0,0 7 3 0,0-3 1 16,0-1 0-16,-4-2 7 0,4-1 2 0,-3 1 0 0,-1-1 0 15,1-6 8-15,-1 7 0 0,1-1 0 0,-1 1 0 16,1-1 0-16,-1 4 11 0,-3-4-3 0,4 10 0 16,-1-3-8-16,4 6 0 0,0 0 0 0,0 0 0 15,0 0 0-15,-7 3-11 0,-3 3 3 0,2 7 0 16,1-4 8-16,0 4 0 0,-3-1 0 0,3 1 0 15,0 6 0-15,0-7 0 0,-4 4 0 0,0-4 0 16,4 4 0-16,0 0 0 0,-3-4 0 0,3 4 0 16,0-7 0-16,3 10 0 0,-3-6 0 0,0-1-8 15,3 4 8-15,4-4 0 0,-3 4 0 0,-1 0 0 16,4-4 0-16,0 4 0 0,0 0 0 0,4-4 0 16,3-6 0-16,-3 7 0 0,-4-4 0 0,3 1 0 15,-3-10 0-15,4 3 0 0,-1 10 0 0,1-1 0 16,3-3 0-16,-4 1 0 0,4-7 0 0,0 10 0 15,0-13 0-15,-3 12 0 0,3-6 0 0,0-2 0 16,0 2-31-16,0 0-10 0,4-6-3 0,-1 9 0 16,-3-9-17-16,7 4-4 0,-3-4-1 0,0 0 0 15,-1 0-99-15,1 0-20 0,10 0-4 0,-7-4-1 0</inkml:trace>
  <inkml:trace contextRef="#ctx0" brushRef="#br0" timeOffset="83579.965">22465 6599 428 0,'0'0'9'0,"0"0"3"0,0 0 0 0,0 0 0 0,0 0-12 0,0 0 0 0,0 0 0 0,0 0 0 16,0 0 0-16,0 0 0 0,0 0 0 0,0 0 0 0,0 0 22 0,0 0 2 15,0 0 1-15,0 0 0 0,0 0 85 0,3 0 17 16,4-3 3-16,-3 0 1 0,0 0-28 0,3-10-6 16,-4 10-1-16,1-6 0 0,-1 3-48 0,-3-4-9 15,4 4-3-15,-4-7 0 0,3 7-36 0,-3 0 0 16,0 0 0-16,0-4-12 0,4 7 12 0,-4 3 0 16,0 0 0-16,-4-6 0 0,4 6 28 15,-3-10 2-15,-1 10 0 0,4 0 0 0,-3-6-17 0,3 6-3 16,0 0-1-16,0 0 0 0,0 0 6 0,-7 0 1 15,7 0 0-15,0 0 0 0,-7 3-7 0,7-3-1 16,0 0 0-16,0 0 0 0,0 0-8 0,0 0 10 16,0 0-10-16,0 0 10 0,0 0 14 0,0 0 4 0,0 0 0 0,0 0 0 15,0 0 0-15,0 0 0 0,0 0 0 0,0 0 0 16,0 0 6-16,0 0 2 0,0 0 0 0,0 0 0 16,0 0-36-16,0 0 0 15,3 3 0-15,4 4 0 0,0-4 0 0,0 3 0 0,0-3-12 0,0 0 3 16,0-3 9-16,4 7 8 0,-4-1-8 0,4-6 11 15,-4 0-11-15,3 0 0 0,1 6 0 0,-1-6 8 16,-3 0-8-16,4-6 0 0,0 6 0 0,-1-6 0 16,4-1 0-16,-3 4 0 0,0-3 0 0,-1 0 0 15,1-1 0-15,-1-5 13 0,-3 9-3 0,4-7-1 16,-1 1-9-16,1 3 8 0,-4-1-8 0,4 1 8 16,-4-3-8-16,0-1 0 0,0 4 0 0,-4 0 0 15,4-4 0-15,-7 10 0 0,0 0 0 0,0 0 0 16,4-6 0-16,-4 0 0 0,0 6 0 0,0 0 0 15,0 0-23-15,0 0 0 0,-4-7 0 0,1 1 0 16,-4 3-2-16,3 0-1 0,4 3 0 16,-10-6 0-16,-1-4 11 0,4 10 3 0,-3-3 0 0,-1 0 0 0,-3 3 12 15,0-6 0-15,3 6 0 0,-3 0 0 0,3 0 9 0,-3 6-1 16,-3-6-8-16,3 6 12 0,-1-6-12 16,-2 10 11-16,3-4-11 0,0 0 10 0,-1 0-10 0,1 1 0 15,0 2-12-15,-3-6 12 0,6 7 0 0,4-7 0 16,-4 3 0-16,4-3 0 0,0 7 0 0,0-1 0 15,0-3 0-15,4 1 0 0,3-7 0 0,-4 6-11 16,1 0 11-16,-1 4-8 0,1-4 8 0,-1 6 0 16,1-2 0-16,-1-1 0 0,4 1 0 0,-4-4 0 15,1 6 0-15,3 1 0 0,3-4 0 0,-3 4 0 16,-3-1 8-16,3 4-8 0,0-10 9 0,0 7-9 0,3-1 12 16,-3 7-12-16,0-6 0 0,4 3 0 15,0-1 0-15,-1 1 0 0,4-4 0 0,0 4 0 0,0-6 0 0,0 2 0 16,0 7 8-16,4-3-8 0,-1-4 0 0,1 1 0 15,0-1 8-15,-1-2-8 0,4-1 0 0,-3-6 0 16,3 7 10-16,0-7-10 0,0 3 8 0,0-3-8 16,0-3 12-16,4 0-4 0,0 0 0 0,-1 0 0 15,5-3-29 1,-5-3-7-16,4-7 0 0,1 7-534 0,2-7-106 0</inkml:trace>
  <inkml:trace contextRef="#ctx0" brushRef="#br0" timeOffset="84344.759">22183 6135 759 0,'0'0'16'0,"0"0"4"0,0 0 1 0,0 0 1 0,0 0-22 0,0 0 0 15,0 0 0-15,0 0 0 0,0 0 81 0,0 0 12 16,0 0 3-16,0 0 0 0,0 0 25 0,0 0 6 0,3 3 1 0,4-3 0 16,0-3-52-16,-3 3-11 0,3-6-1 0,-4 3-1 15,4 0-21-15,1-4-4 0,-5 1-1 0,4 0 0 16,-3-3-1-16,3-4-1 0,0 7 0 0,3-4 0 16,-3-2-13-16,0 2-2 0,0-2-1 0,1-1 0 15,-1 4-19-15,0-4 0 16,-4 1 0-16,4-1 0 0,0-6 0 0,0 7 0 0,0 2 12 15,4 1-12-15,-7-7 8 0,3 4-8 0,3 6 0 0,-6-4 0 16,-1-2 0-16,4 2 0 0,-3 1 0 0,-1-4 0 16,-3 10 8-16,4-3-8 0,-1 0 0 15,-3 6 0-15,0-7 0 0,0 7 0 0,0 0 0 0,0 0 0 16,4-3-48 0,3-6-6-16,-3 9-2 0,-1-6-544 0,1-1-108 0</inkml:trace>
  <inkml:trace contextRef="#ctx0" brushRef="#br0" timeOffset="85323.689">23040 6737 623 0,'0'0'17'0,"0"0"5"0,0 0-22 0,0 0 0 0,0 0 0 0,0 0 0 15,0 0 91-15,0 0 13 0,0 0 4 0,0 0 0 16,0 0-26-16,0 0-5 0,0 0-1 0,-7 4 0 16,7-4-48-16,0 0-9 0,-4 9-3 0,4-9 0 15,-3 3-1-15,-1 6-1 0,1 1 0 16,3-10 0-16,0 0 12 0,-4 6 2 0,4-6 1 0,0 10 0 16,0-10 11-16,-3 6 3 0,3-6 0 0,0 0 0 15,0 0-15-15,0 0-4 0,0 0 0 0,0 0 0 16,0 0-8-16,0 0-1 0,0 0-1 0,0 0 0 15,0 0-6-15,0 0 0 0,0 0-8 0,0 0 12 16,0 0-12-16,0 0 0 0,0 0 0 0,0 0 0 16,0 0 0-16,3 0-16 0,-3 0 3 0,0 0 1 15,0 0-3-15,0 0 0 0,0 0 0 0,0 0 0 0,0 0-1 16,0 0 0-16,0 0 0 0,0 0 0 0,0 0 4 0,0 0 1 16,0 0 0-16,0 0 0 0,0 0 11 0,0 0 0 15,0 0 0-15,0 0 0 0,0 0 8 0,0 0 0 16,0 0 0-16,0 0 0 0,0 0-8 0,0 0 0 15,0 0 0-15,0 0 8 0,0 0-8 0,0 0 0 16,0 0 0-16,0 0 0 0,0 0 0 0,0 0 0 16,0 0 0-16,0 0 0 0,4 6 0 0,-4-6-12 15,0 0 4-15,0 0-473 16,0 0-95-16</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4-05-15T15:43:53.108"/>
    </inkml:context>
    <inkml:brush xml:id="br0">
      <inkml:brushProperty name="width" value="0.05292" units="cm"/>
      <inkml:brushProperty name="height" value="0.05292" units="cm"/>
      <inkml:brushProperty name="color" value="#FF0000"/>
    </inkml:brush>
  </inkml:definitions>
  <inkml:trace contextRef="#ctx0" brushRef="#br0">2992 5471 766 0,'0'0'16'0,"0"0"4"0,0 0 1 0,0 0 2 0,0 0-23 0,0 0 0 0,0 0 0 0,0 0 0 15,0 0 57-15,0 0 7 0,0 0 2 0,0 0 0 0,0 0 6 0,0 0 0 16,0 0 1-16,0 0 0 0,0 0-40 0,0 0-8 16,0 0-1-16,0 0-1 0,0 0 0 0,0 0 0 15,-8 0 0-15,8 0 0 16,-3-4-7-16,3 4 0 0,0 0-1 0,0 0 0 0,-4-9-15 0,4 9 8 16,0 0-8-16,0 0 0 0,0 0 0 0,0 0 0 15,0 0 0-15,0 0 0 0,0 0 0 0,0 0 0 16,0 0 0-16,0 0 0 0,0 0 0 0,0 0 0 15,0 0 0-15,-10 0 0 0,3 0 52 0,0 6 4 16,0-6 0-16,0 3 1 0,0 1-11 0,0 2-2 16,3-3-1-16,-3 0 0 0,7-3-12 0,-7 6-3 15,0-3 0-15,0 4 0 0,0-4-28 0,-4 0 0 0,4 3 0 0,0 1 0 16,0-7 30-16,7 0 0 16,-4 9 0-16,-6-6 0 0,3 3-30 0,0 1 8 15,3-1-8-15,-6-3 0 0,10-3 0 0,-4 6 0 0,-3-3 0 0,4 1 0 31,-1 5-27-31,-3-6-1 0,3 7-1 0,-3-4 0 0,4 0 41 0,-1 3 9 0,-3-5 2 16,0 8 0-16,0-2-23 0,0-4 0 16,4 0 0-16,-1 7 0 0,-3-1 0 0,3-2 0 0,1 2 0 15,-1-2 0-15,1-1-19 0,-1 4-1 0,1-1-1 0,-1-3 0 16,4-2 31-16,-3 5 6 0,3 1 2 0,-4-4 0 16,4 1-18-16,0-1 0 0,0-3 0 0,0 7 0 15,0-4 0-15,0 1 0 0,0-7 0 0,0 9-9 16,0-12 9-16,4 13 0 0,-4-7 0 0,3-3 0 15,-3-3 0-15,4 7 0 0,-4-7 0 0,0 0 0 16,3 6-16-16,-3-6 3 0,7 0 0 0,-7 0 0 16,7 0 25-16,-3 0 6 0,-4 0 1 0,7 0 0 0,0 0-10 15,0-3-1-15,0 0-8 0,0-1 12 16,4 1-30-16,-8 0-6 16,4-3-2-16,0 6 0 0,-3-3 26 0,3 0 0 0,-3 3 0 0,-1-7 0 0,4 7 0 0,0 0 0 15,0 0 0-15,0 7 0 0,0-4 0 0,0 0 0 16,1 0 0-16,-1 3 0 0,0 1 0 0,0-1 0 15,3 0 0-15,-3 0 0 0,0 1 0 16,0-1 0-16,0 0 0 0,1 0 0 0,-5 1 0 0,8-4 0 16,-4 3 0-16,0-3 0 0,0 0 13 0,0 4 8 15,-4-4 2-15,4 0 0 0,-7-3-23 0,7 3 0 16,1 3 0-16,-5 1 0 0,4-1 0 0,-3 0 0 16,3 0 0-16,0 4 8 0,-4-1-8 0,1 1 0 15,-1 2 0-15,1 4 0 0,-1 0 0 0,1-1 0 0,-1 4 0 16,-3 0 8-16,0-3-8 0,0 6 0 0,0-4 0 15,-3-2 8-15,3 0-8 0,-4-1 0 0,1-2 8 0,-1-1-8 16,1-2 8-16,-1-4-8 0,1 7 10 0,-4-4-10 16,0-6 10-16,0 7-10 0,3-4 10 0,-3-3-10 15,7-3 12-15,-7 3-3 0,0-3-1 0,0 6 0 16,7-6-8-16,-7 0 12 0,7 0-12 0,-7 0 12 16,-4-6-12-16,4 6 0 0,0 0 0 0,4-3 8 15,-1-3 0-15,0 3-8 0,4 3 12 0,-7-3-4 16,0-4-57-16,0 4-12 15,-3-6-3-15,-1 6 0 16,4-7-5-16,0 7-2 0,0-3 0 0,0-1 0 16,0-2-121-16,0 0-25 0,0 6-5 0</inkml:trace>
  <inkml:trace contextRef="#ctx0" brushRef="#br0" timeOffset="573.814">3277 5925 867 0,'0'0'19'0,"0"0"4"0,0 0 1 0,0 0 0 0,0 0-24 0,0 0 0 0,-3 6 0 0,3-6 0 0,0 10 88 0,0-4 13 16,0-3 3-16,0-3 0 0,-4 10-18 0,4-4-3 15,0-3-1-15,0 7 0 0,0-4-25 0,0-3-5 16,0-3 0-16,0 12-1 0,4-2-39 0,-4-1-12 15,3 1 0-15,-3 2 0 16,0 1 0-16,0-1 0 0,4 1 0 0,-4-1 0 0,0 4 38 16,3-3 1-16,-3 2 0 0,0 1 0 0,0 0-28 0,0-7-11 15,0 10 8-15,0-10-8 0,0 1 0 0,0-1 0 16,0-3 8-16,0-6-8 0,0 0 0 0,0 0 0 16,0 0 0-16,0 0 0 15,0 0-47-15,0 0-8 0,0-6-1 0,0-3-468 16,4-1-92-16</inkml:trace>
  <inkml:trace contextRef="#ctx0" brushRef="#br0" timeOffset="861.211">3267 5370 1362 0,'0'0'38'0,"-11"6"10"0,8 7-39 0,-1-4-9 0,1 1 0 0,-1 2 0 0,0-2 0 0,1-4 12 16,3 0-12-16,0-6 12 0,-4 7-12 0,4-7 8 15,0 0-8-15,0 0-593 0</inkml:trace>
  <inkml:trace contextRef="#ctx0" brushRef="#br0" timeOffset="25144.743">4325 5953 806 0,'0'0'17'0,"0"0"4"0,0 0 1 0,0 0 2 0,0 0-24 0,0 0 0 0,0 0 0 0,0 0 0 16,0 0 74-16,0 0 10 0,0-3 3 0,0-6 0 15,4 6-37-15,-4 3-7 0,0 0-2 0,0-7 0 16,0 1 43-16,0 6 8 0,0 0 1 0,0 0 1 16,0 0-48-16,-4-6-10 0,1 0-1 0,3 6-1 15,0 0-34-15,0 0 0 0,0 0 0 0,0 0 0 0,0 0 0 16,-8 0 0-16,8 0 0 0,-7 3 0 0,7-3 0 15,0 0-11-15,-7 0 0 0,7 0 0 0,0 0 11 16,0 0 11-16,0 0-3 0,0 0 0 0,0 0-8 0,0 0 0 16,0 0 9-16,0 0-9 15,0 0 49-15,0 0 6 0,0 0 1 0,0 0 0 0,0 0-39 0,0 0-7 16,0 0-2-16,0 0 0 0,0 0 25 0,0 0 5 16,0 0 1-16,0 0 0 0,0 0-17 0,0 0-3 15,0 0-1-15,0 0 0 0,0 0-10 0,0 0-8 16,0 0 9-16,0 0-9 0,0 0 0 0,0 0 8 15,-3 6-8-15,-1-3 0 0,4-3 0 0,0 10 0 0,-3-4 0 0,3 3 0 16,0 1 0-16,0-1 0 16,0 4 0-16,0-1 0 0,0 1 0 0,0-1 0 0,3 4 0 0,-3-3 0 15,0-1 0-15,4 1 0 0,-1-4 0 16,1 4 0-16,-1-1 0 0,4-3 0 0,-3 1 0 0,0 2 0 16,3-2 0-16,-4 2 0 0,4-2 0 0,0-4 0 15,-3 7 0-15,3-1 0 0,-4 1 0 0,4-4 0 16,-3 4 0-16,-1-4 0 0,1 0 0 15,0 1 0-15,-1-4 0 0,4 7 0 0,-3-4 0 0,-4-6 0 16,3 10 0-16,-3-7 0 0,0-6 0 0,0 3 0 16,0-3 0-16,0 0 0 0,4 10 0 0,-4-10 0 15,0 0 0-15,0 0 0 0,0 0 0 0,0 0 0 16,0 0 0-16,0 0 0 0,0 0 0 0,0 0 0 16,0 0 0-16,0 0 0 0,0 0 0 0,0 0 0 15,0 0 0-15,0 0 0 0,0 0 0 0,0 0 0 16,0 0 0-16,0 0 0 0,0 0 0 0,0 0 0 15,0 0 0-15,3 0 0 0,4-4 0 0,-3-2 0 0,-1 0 0 16,1 0 0-16,3-4 0 0,-4 7 0 0,4-9 29 16,-3-1 0-16,3-3 0 0,0 1 0 15,-3-1-21-15,3-3-8 0,0 0 0 0,0-3 9 0,0 4-9 0,0-8 0 16,0 5 0-16,4-1 0 0,-4-3 0 0,-4 6 0 16,4-3 0-16,0 0 0 0,-3 0 0 0,-1 0 0 15,4 0 0-15,0-3 8 0,0 9-8 0,1-3 0 16,-1 4 0-16,0-1 0 0,-4 0 0 0,1 4 0 15,3 6 0-15,-4-4 0 16,1 1-30-16,-1-1-2 0,4 4 0 0,-3 0 0 16,-1 6-76-16,5-3-16 0,2 3-4 0,-3 3 0 15,0-3-63-15,0 0-13 0</inkml:trace>
  <inkml:trace contextRef="#ctx0" brushRef="#br0" timeOffset="25806.705">4812 5972 954 0,'0'0'20'0,"0"0"5"0,0 0 1 0,0 0 2 0,0 0-28 0,0 0 0 0,0 0 0 0,0-6 0 15,0 0 126-15,-4-4 20 0,4 7 4 0,0-3 1 0,-3 0-70 0,3-1-13 16,0 7-4-16,0 0 0 16,-4-3-51-16,4 3-13 0,0 0 0 0,0 0 0 0,-3-3 49 0,3 3 7 15,0 0 2-15,0 0 0 0,-7 0-42 0,3 3-8 16,4-3-8-16,-7 6 12 0,0 1-12 0,-4 2 0 16,4-3 0-16,0 10 0 0,4-3-10 0,-4-7 10 15,3 6-13-15,-3 7 5 0,0-6 8 0,4-1 9 16,-1 4-1-16,-3-3-8 0,0 2 31 0,0-2-1 15,3-1 0-15,-3-2 0 0,4-4 5 0,-1 7 1 16,1-4 0-16,-1 0 0 0,1-2-36 0,3-7 0 16,0 0 0-16,0 9 0 0,0-9 0 0,0 0 0 15,0 0 0-15,0 0 0 0,0 0 0 0,0 6 0 0,3 1 0 16,-3-7 0-16,0 0 0 0,7 6 0 16,0-6 0-16,0 3 0 0,4 0 0 0,0-3 0 0,-4 3 0 0,3 0 0 15,-3-6 0-15,4 3 0 0,-4 0 0 0,3 0 0 16,5-3 0-16,-8 0 0 0,0 0 0 0,3-3 0 15,-3 6 0-15,0-7 0 0,4 1 0 0,-4-3 0 16,0-1 0-16,0 1 0 0,-3-4 0 0,-1 1 0 16,1-4 0-16,-4 0 0 0,3 4 0 0,-3-4 0 15,-3 1 0-15,3-1 0 0,-4 3 0 0,1 1 0 16,-1-1 0-16,-3 4 0 0,4-1 0 0,-4 1 0 16,-1-4 0-16,1 7 0 0,0 0 0 0,0-4 0 15,4 7 0-15,-4 0 0 0,3 0 0 0,1 0 0 16,-4 0 0-16,0 3 0 0,7 0 0 0,-11 0 0 15,4-3 0-15,7 3 0 0,0 0 0 0,-7 0 0 16,7 0 0-16,0 0 0 0,0 0 0 0,0 0 0 16,-4 6-44-16,4-6-16 0,0 0-4 0,0 0 0 15,0 0 52-15,0 0 12 0,-3 9 0 0,3-2 0 16,0-7-54-16,3 6-8 0,1 0-2 0,-4-6-742 16</inkml:trace>
  <inkml:trace contextRef="#ctx0" brushRef="#br0" timeOffset="26349.528">5052 5969 1074 0,'0'0'30'0,"0"0"8"0,0 0-30 0,0 0-8 0,0 0 0 0,0 0 0 16,-7 0 52-16,7 0 8 0,-4 3 3 0,4-3 0 15,-3 0 1-15,3 0 1 0,-7 0 0 0,7 0 0 16,0 0-1-16,-7 0 0 0,7 0 0 0,0 0 0 16,0 0-28-16,0 0-5 0,0 0-2 0,0 0 0 15,0 0 5-15,0 0 1 0,0 0 0 0,0 0 0 16,0 0-48-16,-4 10-10 0,-3-4-1 0,3 0-1 15,4 0 40-15,0 7 8 0,0 0 1 0,0-4 1 16,0 4-25-16,0 2-17 0,0 1 2 0,0-4 1 16,0 1 14-16,0-1 10 0,0 1-2 0,0 0 0 15,0 2 0-15,0-2-8 0,0-7 12 0,4 13-4 0,7-10 2 16,-8 1 0-16,4-1 0 0,0 4 0 0,0-4-10 0,0-3-16 16,4 1 4-16,3-4 1 0,-3 3 34 0,-1-3 6 15,4-3 2-15,0 0 0 0,4 0-17 0,-7-3-3 16,-1 0-1-16,1-3 0 0,-1-1 0 15,1 1 0-15,3-3 0 0,-7-4 0 0,0 7-2 0,0-7 0 16,0-2 0-16,0 2 0 0,0-3 1 0,-3-2 0 16,6 2 0-16,-6-3 0 0,-4 3-9 0,4-2 12 15,-4-1-12-15,3 0 12 0,-3 3-12 0,0-3-14 16,-3 4 3-16,3-4 1 0,-4 3 20 0,4 4 4 16,-4-4 1-16,4 7 0 0,-7-1-28 0,7 1-6 0,0-1-1 15,0 7 0 1,0 3-28-16,0 0-7 0,0 0-1 0,0 0 0 15,0 0-162-15,0 0-33 0,15 0-6 0,-15 0-359 0</inkml:trace>
  <inkml:trace contextRef="#ctx0" brushRef="#br0" timeOffset="26985.908">5553 5878 1267 0,'0'0'28'0,"0"0"5"0,0 0 2 0,0 0 1 0,0 0-36 0,0 0 0 15,0 0 0-15,0 0 0 0,0 0 58 0,-11 0 5 16,8 0 1-16,3 0 0 0,-7 3 0 0,7-3 0 16,-8 0 0-16,8 0 0 0,-10 3-10 0,3 1-2 15,0-1 0-15,0 0 0 0,0-3-42 0,0 9-10 0,0-6 0 0,0 7 0 16,-1-4 0-16,1 3 0 0,0 1 0 0,4-1 0 16,-4 1 0-16,3 2-8 0,-3-2 8 15,7 2 0-15,0 1 0 0,0-1 20 0,0 4-2 0,0-3-1 16,0-4-17-16,0 0 0 15,0 1 0-15,0-4 0 0,0 7 0 0,4-7 0 0,-4 0 0 0,0-6 0 16,0 6 0-16,0-6 0 0,0 0 0 0,0 0 0 16,0 0 0-16,0 0 0 0,0 0 0 0,0 0 0 15,7 3 0-15,0-3 0 0,0-3 0 0,-4 3 0 16,-3 0 0-16,0 0 0 0,7 0 0 0,1 0 0 16,-1 0 27-16,0-3 1 0,0 0 1 0,0 9 0 15,0 4-29-15,0-4 8 0,0-6-8 0,0 0 0 16,0 0 0-16,0 0-8 0,-3 6 8 0,-1 1-13 15,4 2-8-15,-3 0-2 0,3 1 0 0,-4 5 0 16,4 1 34-16,-3 0 6 0,3 3 2 0,-4-7 0 16,1 4-19-16,-4-4 0 0,4 4 8 0,-4-3-8 15,0-4 0-15,0 4 0 0,-4-4 8 0,0 4-8 16,1-1 8-16,-1-9-8 0,-3 7 12 0,0-7-12 0,4 6 15 0,-4-6-4 16,-4 4-1-16,4-1 0 0,-4-3-2 15,-3 0-8-15,4-3 12 0,-1 0-4 16,1 0-43-16,-4-3-9 0,-1 0-1 0,1-3-1 15,4-4-14-15,-1 1-4 0,1 6 0 0,-1-7-477 16,0 7-96-16</inkml:trace>
  <inkml:trace contextRef="#ctx0" brushRef="#br0" timeOffset="27941.52">6399 5988 1036 0,'0'0'23'0,"0"0"5"0,0 0 0 0,-10 6 1 0,6-3-29 0,4-3 0 0,-7 3 0 0,0 7 0 15,4-7 108-15,-4 3 16 0,7-6 4 0,-4 10 0 16,4-10-103-16,-3 6-25 0,3 0 0 0,0-6 0 16,-4 7 0-16,4-7 0 0,0 0 0 0,4 6 0 15,-4 0 56-15,3 0 7 0,4-3 1 0,-3 4 0 16,6-4-64-16,-3 0-10 0,7 3-3 0,-3-3-1 16,-4 1 14-16,7 2 8 0,-3-3 0 0,-1 0-8 15,4 0 12-15,-3 0-4 0,0 0 0 0,-1 4-8 16,1-7 16-16,3 0-4 0,-4 0-1 0,-2 0 0 15,2 0-11-15,1 0-16 0,-1-7 4 0,1 4 1 16,-4 0 35-16,0-3 6 0,-4 3 2 0,5-3 0 16,-1 2-19-16,-4-5-3 0,1 9-1 0,-1-3 0 0,4-3 2 15,-7-1 0-15,4 4 0 0,-1-3 0 16,-3-3-11-16,-3 5 0 0,3 4 9 0,0-9-9 0,0 6 10 16,-4-3-2-16,1-1-8 0,-1 1 12 0,1 3-12 15,-1-7-8-15,-3 10 8 0,4-6-13 0,-5-3-4 0,1 3-1 16,0-1 0-16,0 1 0 0,-3 3 5 15,3-7 1-15,0 10 0 0,0-6 0 0,0 0 2 0,3 6 1 16,-3 0 0-16,0 0 0 0,-4 0-6 0,4 0-1 16,0 6 0-16,0 0 0 0,0 4 3 0,0-1 0 15,3 1 0-15,-6 2 0 0,3 1 13 0,0-1-11 16,0 4 11-16,0 3-10 0,0-7 10 0,0 1 0 16,0-1 0-16,3 1-8 0,-3-4 8 0,3 4 0 15,-6-1 8-15,6 1-8 0,1-4 10 0,-4 1-2 0,7-4-8 16,0-6 12-16,-4 9-2 0,1-5-1 15,3-4 0-15,0 9 0 0,0-9 20 0,3 9 4 0,1-2 1 0,-1-1 0 16,4 3-14-16,7-2-4 0,-3-1 0 16,0 0 0-16,3 0-6 0,3 1-2 0,4-1 0 15,-3-3 0-15,3 7-8 0,0-7 0 0,-6-3 0 0,6 6 0 16,0-6-44 0,-3-6-12-16,3 6-1 0,3-13-746 0</inkml:trace>
  <inkml:trace contextRef="#ctx0" brushRef="#br0" timeOffset="28613.282">6544 5750 1325 0,'0'0'37'0,"0"0"9"0,0 0-37 0,0 0-9 0,0 0 0 0,-3 3 0 16,3-3 77-16,-4 0 14 0,-3 6 2 0,7-6 1 15,0 0-10-15,0 0-1 0,0 0-1 0,0 0 0 16,0 0-34-16,0 0-8 0,0 0 0 0,0 0-1 15,0 0-25-15,0 0-5 0,0 0-1 0,0 0 0 16,0 0-8-16,7 0 0 0,-7-6 0 0,7 3 8 16,0-1-8-16,0-2 0 0,0 3 0 0,0-3 8 15,0-7-8-15,0 10 0 0,4-6 0 0,-4 6 0 16,4-7 0-16,-4 4 0 0,3-4 0 0,-3 1 0 16,4 0 0-16,-4 9 0 0,-4-3 0 15,1-1 0-15,0-2-11 0,3 6 3 0,-7 0 0 0,0 0 0 16,3-3 8-16,-3 3 0 0,4-6 0 0,-4 3 0 15,0 3 0-15,0 0 0 0,0 0 0 0,0 0-8 16,0 0-2-16,0 0 0 0,0 0 0 0,0 0 0 16,0 0-10-16,0 0-1 0,0 0-1 0,0 0 0 15,0 0 12-15,0 0 10 0,0 0-13 0,-4 6 5 16,4-6 8-16,0 0 0 0,-3 6 0 0,3-6 0 0,0 0 0 16,0 0 0-16,0 0 0 0,0 0 0 0,0 0 0 15,0 0 0-15,0 0 0 0,0 0 0 0,0 0 0 16,0 0 0-16,0 0 0 0,0 0 0 0,0 0 0 0,0 0 0 15,0 0 0-15,0 0 0 16,0 10 0-16,0-10-8 0,0 3 8 0,0 9 0 0,0-2-8 0,0-4 8 16,0 0-8-16,0 7 8 0,0-4-9 0,0 4 9 15,0-1-10-15,0 1 10 0,0-1 0 0,0 4-9 16,0-3 9-16,0 2 0 0,0 1 0 0,0-7 0 16,0 10 0-16,0-6 0 0,0-1 0 0,3-2 0 15,-3-4 0-15,4 3 0 16,-1 1-35-16,1-4-1 0,3-3-1 0,0 0 0 15,0 0-23-15,3 0-4 0,1 1 0 0,0-1-640 0</inkml:trace>
  <inkml:trace contextRef="#ctx0" brushRef="#br0" timeOffset="29037.99">6922 5270 1146 0,'0'0'32'0,"0"0"8"0,0 0-32 0,0 0-8 0,0 0 0 0,-4 12 0 0,4-12 57 0,-4 13 11 16,4-4 1-16,-3 1 1 0,3 2 6 0,0 1 2 16,0 6 0-16,0-4 0 0,0 7-21 0,0 0-4 15,0 3-1-15,0 4 0 0,3 5-28 0,-3 10-7 16,4 0-1-16,-4 6 0 0,4-6 4 0,-1 3 1 16,1-3 0-16,-1-3 0 0,1-1-11 0,-4-8-2 15,3 5-8-15,-3-2 12 0,0-4-12 0,4 1 0 16,-8-10 0-16,4 6 0 0,-3-9 0 0,-1 12-10 0,1-9 10 15,3 0-12-15,-4-7 12 0,4-2 0 16,-3 0 0-16,3-4 0 0,-4 0 0 0,0-2 0 0,4-7 0 16,0 0 0-16,0 0 0 0,0 0 0 0,0 0 0 15,0 0 0 1,0 0-158-16,0 0-26 0,0 0-6 0,0 0-1 0</inkml:trace>
  <inkml:trace contextRef="#ctx0" brushRef="#br0" timeOffset="29375.712">6802 5746 802 0,'0'0'22'0,"0"0"6"0,0 0-28 0,0 0 0 0,0 0 0 0,0 0 0 0,0 7 64 16,0-7 8-16,0 0 0 0,3 6 1 0,1 0-7 0,-1 1-2 15,4-4 0-15,-3 3 0 0,3-3 0 0,3 0 0 16,-6 4 0-16,3-4 0 0,0 0 12 0,4-3 3 16,-4 6 0-16,3-3 0 0,8-3-24 0,-11 0-5 15,7 0-1-15,-3 0 0 0,3 0-39 0,0 0-10 16,-4-3 0-16,5-3 0 0,-1 6 0 0,0 0 0 15,3-3 0-15,-2-7 0 16,6 7-49-16,-4-3-12 0,1 0-3 0,-4-1-742 0</inkml:trace>
  <inkml:trace contextRef="#ctx0" brushRef="#br0" timeOffset="29952.417">7161 5913 1321 0,'0'0'28'0,"0"0"7"0,0 0 1 0,-3 3 2 0,3-3-30 0,0 0-8 0,0 0 0 0,0 0 0 16,0 0 40-16,-7 0 8 0,7 0 0 0,0 0 1 16,0 0 12-16,0 0 3 0,0 0 0 0,-11 6 0 15,11-6-8-15,0 0 0 0,0 0-1 0,0 0 0 16,-3 3-43-16,3-3-12 0,0 10 0 0,0-4 8 0,3 0-8 0,-3 0 0 15,4 1 0-15,6-1 0 0,-6 0 0 0,-1-3 12 16,4 4-4-16,1-4 0 0,-1 0-8 0,0-3 0 16,3 6 0-16,-3-6 0 0,0 0 0 0,0 0 0 15,-3 0 0-15,3 0 0 0,0 0 0 0,-7 0 0 16,4-6 0-16,3 6 0 0,-4-3 0 0,-3 3 0 16,4-3 0-16,-1-4 0 0,-3 7 0 15,0-6-13-15,0 3 3 0,0-3 1 16,0-1-37-16,0 1-7 0,0 0-2 0,-3 0 0 0,3-1 44 0,0-2 11 15,0 3 0-15,-4-1 0 0,4 1 0 0,-3 0 0 16,3 6 0-16,-4-3 0 0,-3-4 0 0,3 4 0 0,1-3 0 16,3 6 0-16,0 0 0 0,0 0 0 0,-7-3 0 15,0 3 0-15,7 0 0 0,-11 0 0 16,4 3 0-16,-3 0 0 0,3 0 0 0,0 4 0 0,3-1 0 0,-3 3 0 16,0 1 0-16,3 2 0 0,1 1 0 0,-8-1 0 15,4 4 0-15,0 0 0 0,4 2 0 0,-4-2 0 16,7 0 0-16,-4 0 0 0,0-4 0 0,4 1 0 15,0-4 0-15,0 4 0 0,0-7 0 0,0 3 0 16,0-3 29-16,4 4 8 0,-4-10 2 0,4 3 0 16,-1 3-11-16,1 1-3 0,3-7 0 0,-4 6 0 15,4 0-25-15,4-3 0 0,-4 0 0 0,0 4 0 16,4-7 0-16,-1 3 0 0,-3-3 0 0,4 0 0 16,3 0-15-16,-4 3-8 0,5-3-1 0,-5 3-1 15,4-3-153-15,0 0-30 0,11 0-7 16,-4 9-1-16</inkml:trace>
  <inkml:trace contextRef="#ctx0" brushRef="#br0" timeOffset="30582.473">7588 5819 1497 0,'0'0'32'0,"0"0"8"0,-7 3 0 0,0-3 4 0,7 0-36 0,-7 3-8 0,0-3 0 0,-4 0 0 16,4 3 104-16,0-3 20 0,7 0 3 0,-3 0 1 16,-8 0-65-16,4 3-13 0,7-3-2 0,0 0-1 15,0 0-33-15,-7 0-6 0,0 3-8 0,7-3 11 16,0 0 0-16,-3 0 0 0,3 0 0 0,0 0 0 15,-8 0-11-15,5 10 0 0,-4-7 0 0,0-3 0 16,3 6-49 0,4-6-12-16,0 0-3 0,-3 6 0 0,-4-6 52 0,3 10 12 0,1-1 0 0,-4-3 0 15,3 1 0-15,1-4 0 0,-1 6 0 0,1 1 0 16,-1-1 0-16,4 0 0 0,-4-2 0 0,1 2 0 16,3-3 0-16,0 1 0 0,0 2 0 0,3-3 0 15,-3-6 0-15,0 0 0 0,0 0 0 0,4 7 0 0,0-4 0 16,-1 0 0-16,4 3 0 0,0-3 0 0,-3 0 0 15,3 4 0-15,3-4 0 0,-3-3 0 0,0 0 0 16,0 0 0-16,-3 0 0 0,3 3 0 0,0 0 48 0,0 0 13 16,0 0 3-16,4 1 0 0,-8-1-52 0,1 3-12 15,3-6 0-15,-4 9 0 16,1-5-48-16,0 5-13 0,-1-3-3 0,1 0 0 0,-1 4 83 16,1-7 16-16,-4 6 3 0,0 1 1 0,3-4-11 0,-3-6-3 15,0 0 0-15,0 0 0 0,0 6-25 0,-3 4 0 16,3-4 0-16,-4 0 0 0,4 1 0 0,-3 5 0 15,3-12 0-15,-4 10 0 0,1-1 0 0,-5 0 0 16,5-2 0-16,-4 5 0 0,3-2 0 0,1 2 0 16,-1-2 0-16,-6 2 0 0,3-3 0 0,3 1 0 15,-3-4 0-15,4 0 0 0,-5 7 0 0,1-7 0 0,0 7 0 16,0-4 0-16,-3-3 0 0,3 1 0 16,0-1 0-16,0 0 0 0,-4 4 0 0,4-7 0 0,0-3 0 0,3 3 0 31,-3-3-85-31,-3-3-23 0,-1 0-4 0,4-7-748 0</inkml:trace>
  <inkml:trace contextRef="#ctx0" brushRef="#br0" timeOffset="35198.462">8322 5452 1036 0,'0'0'23'0,"0"0"5"0,0 0 0 0,0 0 1 0,-4-7-29 0,4 7 0 0,-3-3 0 0,3 3 0 0,0 0 57 15,0 0 6-15,0 0 1 0,0 0 0 0,0 0 0 0,0 0 0 16,0 0 0-16,0 0 0 0,0 0-52 0,0 0-12 15,0 0 0-15,0 0 0 0,0 0 19 0,0 0 1 16,0 0 0-16,0 0 0 0,0 0-32 0,0 0-7 16,0 0-1-16,0 0 0 0,3 7 31 0,1-1 5 15,3 3 2-15,-3-2 0 0,3 5-4 0,0 1-1 16,-4-4 0-16,4 10 0 0,0-3 9 0,-3 2 2 16,3 1 0-16,-4 3 0 0,5-3 8 0,-5 3 1 15,4-3 1-15,-3 6 0 0,-1-3-6 0,1 0-2 0,-4-4 0 16,3 1 0-16,-3 3-10 0,0 3-3 15,0-3 0-15,0-3 0 0,-3 0 13 0,-1 3 2 16,1-10 1-16,3 10 0 0,-4-3-2 0,1-3-1 16,3 3 0-16,-4-1 0 0,4 1-14 0,-3-3-4 15,3 3 0-15,0-4 0 0,0-2-8 0,0 6 0 0,0-7 0 0,0-2 8 16,0-4-8-16,3 7 0 0,-3-7 0 0,4 0 0 16,-4-6 0-16,3 6 0 0,-3-2 9 0,0-4-9 15,4 6 8-15,-4-6-8 0,3 3 10 0,-3-3-10 16,0 0 11-16,0 0-11 0,0 0 12 0,0 0-12 15,0 0 11-15,0 0-11 0,0 0 10 0,0 0-10 16,7 3 12-16,-7-3-4 0,0 0-8 0,4-6 12 16,-1 3-12-16,1-4 11 0,-1 1-11 0,1 0 10 15,-1 0-10-15,-3-7 0 0,4 7 0 0,-1-1 0 16,1-2-24-16,-4-3-6 16,4-1-2-16,-1 4 0 0,1-1 48 0,-1-5 8 0,-3 2 3 0,4 4 0 15,-1-4-43-15,1 0-9 0,-4 1-2 16,3-1 0-16,1 1 45 0,-1-1 9 0,4 1 1 0,-3-1 1 15,-1 1-46-15,4-1-10 0,-3 1-1 0,3 2-1 16,0 1 44-16,0-1 9 0,-3 4 1 0,-1 0 1 16,4 0-42-16,-3-1-8 0,3 7-1 15,0 7-1-15,-4-4 26 0,4 0 0 0,0 3 0 0,-3 0 0 0,0 7 0 0,3-4 11 16,-4 4-1-16,4-4 0 0,-3 4-10 0,-1-1-14 16,1 1 3-16,-4-1 1 0,3 4 10 0,1-3 0 15,-4 2 0-15,0-2 0 0,3 3 0 0,-3-1 0 16,0 1 0-16,0 0 0 0,0-1 0 15,0 1 0-15,0 0 0 0,0-1 0 0,0 1 0 0,0 0 0 0,0-7 0 16,0 4 0-16,0-1 0 0,4-6 0 0,-4 4 0 16,0-4 0-16,0-6 0 0,3 6 0 0,-3 1 0 15,0-7 0-15,4 6 0 0,-4-6 0 0,3 6 0 0,-3-6 0 16,0 0 0-16,0 0 0 0,4 6 0 0,-4-6 0 31,0 0-127-31,0 0-20 0,7 0-4 0,0-6-668 0</inkml:trace>
  <inkml:trace contextRef="#ctx0" brushRef="#br0" timeOffset="35838.006">8756 5884 1267 0,'0'0'28'0,"0"0"5"0,0 0 2 16,0 0 1-16,0 0-36 0,0 0 0 0,0 0 0 0,0 0 0 0,0 0 102 0,0 0 14 15,-4 10 2-15,4-4 1 0,-3 0-47 0,3 4-10 16,0-10-2-16,0 9 0 0,0-3-12 0,0 4-4 16,0-4 0-16,3 0 0 0,-3-6-16 0,4 10-3 15,-1-4-1-15,1 0 0 0,0 1-7 0,3-1-1 16,0 0-1-16,0 0 0 0,0-6-15 0,3 10 9 15,1-7-9-15,-4 0 8 0,4 0-8 0,-1 0 10 16,-3 1-10-16,4-4 10 0,-1 3-10 0,1-3 10 16,-4 0-10-16,4 0 10 0,-4-3-10 0,0 3 0 15,0-4 9-15,0 1-9 0,-4 3 0 0,4-3 0 0,-3 0 0 0,-1 0 8 16,5-7-8-16,-5 10 0 0,-3-6 0 0,4 0-8 16,-1 0 0-16,-3-1 0 0,0 1 0 0,-3 0 0 15,3-4 8-15,-4 4-8 0,1 0 8 0,-5 0-8 31,5-4-19-31,-4 1-3 0,0-1-1 0,0 7 0 0,-4-6 2 16,4 6 0-16,0-4 0 0,-4 4 0 0,4-3 9 0,-3 3 3 0,3 0 0 0,0 3 0 16,3 0 5-16,-3 0 2 0,0 3 0 0,4 0 0 15,-5 0 1-15,5 3 0 0,-1 1 0 0,1 2 0 16,-1-3 9-16,1 7-8 0,-1-4 8 0,1 1-8 16,-1 2 8-16,4-2 0 0,-3-1 0 0,3 4 0 15,0-1 0-15,0-6 0 0,0 10 0 0,0-3 0 16,0-7 0-16,3 7 0 0,-3-1 0 0,0-3 0 15,4 1 0-15,-4-1 0 0,0-2 8 0,3 5-8 16,-3-6 16-16,4 4-2 0,-1-4 0 0,1 3 0 0,-1-5-1 16,1 8 0-16,-1-6 0 0,5 4 0 0,-5-4-13 15,8 3 9-15,-4 1-9 0,0-1 8 0,0-2-8 0,0-1 0 16,3 0 0-16,-2-6 0 0,2 6 0 0,-3 7 0 16,4 6-9-16,-1-10 9 15,1-21-42-15,0 2-2 0,-1-2 0 0,1 9 0 16,-1-7-113-16,1 1-23 0,-4 2-5 0</inkml:trace>
  <inkml:trace contextRef="#ctx0" brushRef="#br0" timeOffset="36270.953">9073 5922 884 0,'0'0'24'0,"0"0"8"0,0 0-32 0,0 0 0 0,0 0 0 0,0 0 0 16,0 0 80-16,0 6 9 0,0 4 3 0,0-7 0 15,0 6-4-15,0 1-1 0,0-1 0 0,0 1 0 16,0-1-19-16,0 0-3 0,0 1-1 0,0-1 0 16,0 1-8-16,0-1-3 0,0 0 0 0,0-5 0 15,4 8-33-15,-4-3-8 0,0-2 0 0,3-1-1 16,-3 3 42-16,4-5 9 0,0 8 2 0,-4-6 0 0,3 4-64 0,1-7 0 15,3 0-9-15,-4 6 0 0,4-5 9 0,0 2 12 16,0-3-2-16,4 3-1 0,0-3-9 0,-1-3 0 16,1 4 0-16,-1-1 0 0,1-3 0 0,3 0 0 15,-3-3 0-15,3-1 0 0,-4 4 12 0,1-3 1 16,-1-3 0-16,1-3 0 0,0 2-13 0,-4-2-15 16,0-1 3-16,0-2 1 0,-4-1 11 15,1 1 0-15,-1-4-9 0,1 1 9 0,-4 2 0 16,0-3 0-16,0 4 0 0,0-7 0 0,-4 10-11 0,1-4-4 15,-1-3-1-15,1 7 0 16,-1-4-26-16,-3 1-6 0,4-1 0 0,-4 4-1 16,3-1-19-16,-3 1-4 0,3 3-1 0,1-4-463 15,3 10-93-15</inkml:trace>
  <inkml:trace contextRef="#ctx0" brushRef="#br0" timeOffset="37118.778">9469 5988 622 0,'0'0'13'0,"0"0"3"0,0 0 1 0,0 0 2 0,0 0-19 0,0 0 0 0,0 0 0 0,0 0 0 15,0 0 87-15,3 6 13 0,-3 0 4 0,0-6 0 16,0 0-18-16,7 7-3 0,-7-7-1 0,4 6 0 16,-1-3-2-16,-3-3 0 0,0 0 0 0,7 3 0 15,-7-3-5-15,4 3-2 0,-1 1 0 0,4-1 0 16,-3 3-22-16,-1-6-5 0,1 9-1 0,-4-5 0 16,3 8-16-16,1-6-3 0,0 1-1 0,-4 2 0 15,0 0-13-15,3 4-2 0,-3-7-1 0,0 4 0 16,0-1-9-16,0 0 0 0,0 1 9 0,0-1-9 15,0-2 8-15,0-7-8 0,0 6 10 0,0-6-10 16,0 0 0-16,0 0 0 0,0 0 0 0,0 0 0 0,0 0 8 16,0 0-8-16,0 0 0 0,0 0 0 0,0 0 8 0,0 0-8 15,0 0 0-15,0 0 0 0,0 0 0 0,0 0 0 16,0 0-8-16,-3-6 8 0,3-1-9 16,0 1 9-16,0 3 0 0,0-3-9 0,-4-7 9 15,4 10 0-15,0-7 0 0,-4 1 0 0,4-3 0 0,0-1 0 16,0 4-10-16,0-7 10 15,-3 0-44-15,3 1-1 0,0-1-1 0,-4 0 0 0,4 1 55 0,0-1 11 16,-3 0 3-16,3 0 0 0,-4 1-37 0,4-1-7 16,-3 0-2-16,-1 4 0 0,4-1 37 0,0 1 7 15,0-1 2-15,0 7 0 0,0 0-23 0,0 3 0 16,0 3 0-16,0 0 0 0,0 0 0 0,0 0 0 0,7-7 0 16,-3 14 0-16,3-4-19 0,0 0-1 0,4 3-1 15,-4-3 0-15,3 10 21 0,1-7 13 0,3 0-1 0,-4 7-1 31,5-4-79-31,-1-2-16 0,0-1-4 0,-4 0 0 16,5 0-21-16,-5-6-5 0,1 0-1 0,-1 0 0 0</inkml:trace>
  <inkml:trace contextRef="#ctx0" brushRef="#br0" timeOffset="37987.789">9850 5972 1094 0,'0'0'24'0,"0"0"4"0,0 0 2 0,0 0 2 0,0 0-32 0,0 0 0 0,0 0 0 0,-8 7 0 16,8-7 100-16,0 0 13 0,-3 3 3 0,3-3 1 15,0 0-33-15,0 0-8 0,0 0 0 0,0 0-1 16,0 0-23-16,0 0-5 0,0 0-1 0,3 6 0 0,1 0 0 16,3-3 0-16,4 0 0 0,-1-3 0 0,1 10-23 0,3-7-5 15,0-3-1-15,0 3 0 0,0-3-17 0,0 3 0 16,-3-3 8-16,0 0-8 0,-1 3 0 0,1-3 10 16,-1 0-10-16,1-3 8 15,-4 3-8-15,0-3 0 0,-3 0 9 0,3-3-9 16,0-1 10-16,-4 4-2 0,4-6-8 0,-3 3 12 0,-1-1-12 15,1-2 0-15,-4-4-12 0,3 10 12 0,-3-6-15 0,0-1 4 16,0 1 1-16,-3 0 0 0,-1 2 2 0,1-5 0 16,-4 6 0-16,3-1 0 0,-3-2 8 0,0-4 0 15,-4 10 0-15,4-6-8 0,-3 6 8 0,3 0-8 16,-4-4 8-16,1 7-8 0,3 0-3 0,-4 0 0 16,4 0 0-16,0 7 0 0,0-4-1 0,0 0-1 0,0 9 0 15,0-2 0-15,3-1-8 0,-3 4-2 0,4-1 0 16,-1 1 0-16,-3-1 23 0,3 1 16 0,4-1-2 0,-3 1-1 15,-1 3-13-15,4-4-18 0,0 4 4 0,0-4 1 16,0 1 13-16,0-4 15 0,0 1-3 0,0-1-1 16,0 1-11-16,4-1 0 0,-4-3 9 0,3 1-9 15,1 2 16-15,-1-6 0 0,5 3-1 0,-5 1 0 16,4-1 9-16,0-3 1 0,0 3 1 0,4 1 0 16,-4-7-14-16,0 9-4 0,0-6 0 0,4 3 0 15,-4-2-8-15,3 2 0 0,-3 0 0 0,0 0 8 31,4 1-27-31,-4-7-5 0,0 9-2 0,4-6 0 0,-4 0-115 0,3 0-23 16,1-3-5-16,-4 0-594 0</inkml:trace>
  <inkml:trace contextRef="#ctx0" brushRef="#br0" timeOffset="38463.648">10294 5941 1242 0,'0'0'27'0,"0"0"5"0,0 0 2 0,0 0 2 0,0 0-36 0,0 0 0 0,0 0 0 0,0 0 0 16,0 0 69-16,0 9 7 0,-3 1 2 0,3-4 0 16,0-6-17-16,0 9-3 0,0-2-1 0,0-1 0 15,0 3-17-15,3-6-3 0,-3 10-1 16,0-7 0-16,4 4-8 0,-4-4-1 0,3 0-1 0,1 1 0 15,-4 5-9-15,3-6-1 0,1 4-1 0,-4-4 0 16,3 7 1-16,1-4 0 0,-1 0 0 0,1 1 0 16,-1-4-3-16,4 7 0 0,-3-4 0 0,3 0 0 15,0-2-1-15,0 2 0 0,0-9 0 0,0 9 0 16,0-5-2-16,4 2-1 0,-4-6 0 0,3 3 0 16,-2-3-9-16,2-3 0 0,-3-3 0 0,0 6 0 15,0-7 19-15,0-2-2 0,0 0 0 0,-3-4 0 16,3 0-27-16,0 1-6 0,-3-4 0 0,-1 1-1 15,1-1 44-15,-1-3 9 0,1 3 1 0,-1 4 1 16,1-4-28-16,-1 0-10 0,-3 10 0 0,0-3 9 16,4-1-9-16,-4 1 0 0,0 3 0 0,0-1 0 0,0 1 0 15,0 0 0-15,0 6 0 0,0-3 0 0,-4-4-28 0,4 7 3 16,0 0 0-16,0-6 0 16,0 6-15-16,0 0-4 0,0 0 0 0,0-6 0 15,0 6-15-15,4-6-3 0,-4-1-1 0,0 7 0 16,3-3-78-16,-3 3-16 0,7-3-3 0,-7 3-502 15</inkml:trace>
  <inkml:trace contextRef="#ctx0" brushRef="#br0" timeOffset="39592.844">10880 5806 788 0,'0'0'17'0,"0"0"4"0,0 0 1 0,0 0 0 0,0 0-22 0,0 0 0 0,0 0 0 0,0 0 0 16,0 0 77-16,0 0 11 0,0 0 3 0,0 0 0 16,0 6-6-16,0 1-1 0,0 2 0 0,0-3 0 0,3 4-35 0,-3-7-7 15,0 6-2-15,0-6 0 0,0 7-40 16,0-10-20-16,0 0 1 0,0 6 1 0,0-6 39 16,0 0 8-16,0 0 2 0,0 0 0 15,0 0-10-15,0 0-1 0,0 0-1 0,0 0 0 0,0 0 25 16,0 0 4-16,0 0 2 0,0 0 0 0,-3 3-29 0,-4 0-5 15,0 4-2-15,-1-4 0 0,1 0-14 0,0-3 0 16,-3 9 0-16,3-6 0 0,-4 7 0 0,1-4 0 16,3 3 0-16,-4-2 0 0,0 2 0 0,4-3 0 15,0 7-8-15,0-4 8 0,4 1 0 0,-1-1 0 16,1-3-8-16,-1 7 8 0,4-7 0 0,0 4 0 16,-3-4 0-16,3-6 0 0,3 0 0 0,-3 0 0 0,4 9 0 15,-4-9 0-15,3 4 0 0,-3-4 0 0,0 0 0 16,4 9 0-16,-4-9 0 0,0 0 0 0,7 3 0 15,-7-3 9-15,0 0 6 0,3 3 1 0,4-3 0 0,0 0 0 16,-3 3-16-16,-4-3 0 0,0 0 0 16,7 0 0-16,-4 0 8 0,-3 0-8 15,0 0 11-15,8 0-11 0,-5 0 8 0,-3 0-8 0,7 3 0 0,-3-3 0 16,-4 0 0-16,7 4 0 0,0-4 0 0,0 3 0 16,0 0 0-16,0 0 0 0,0-3-12 0,0 9 3 15,0-5 9-15,0 5 0 0,4-6 0 0,-4 6 0 16,0-2 0-16,0-1 0 0,-4 7 0 0,4-4 0 15,1 4 0-15,-5-1 0 0,4 1 0 0,-3-1 0 16,-4 4 0-16,3-4 0 0,-3 4 0 0,-3-3 0 16,3-1 0-16,-4 1 0 0,-3-1 0 0,4 4 0 15,-5-10 16-15,1 7 6 0,0-7 1 0,0 0 0 16,0-6-37-16,-3 7-7 0,3-4-2 0,-4-3 0 0,0 0 41 16,1-10 8-16,-1 10 2 0,1-6 0 15,3 0-58-15,-4 3-11 0,8-7-3 0,-5 7 0 16,8-3-90-16,-3 0-18 0,6-1-4 15,1 1-532-15</inkml:trace>
  <inkml:trace contextRef="#ctx0" brushRef="#br0" timeOffset="40337.509">11081 5972 1486 0,'0'0'32'0,"0"0"8"0,0 0 0 0,0 0 3 0,0 0-35 0,0 0-8 0,0 0 0 0,0 0 0 15,0 0 48-15,0 0 7 0,0 0 1 0,0 0 1 16,0 0-37-16,0 0-8 0,0 0-2 0,0 0 0 16,0 0 22-16,0 0 4 0,0 0 0 0,0 0 1 15,0 0-9-15,0 0-1 0,0 0-1 0,3 3 0 16,4 1-5-16,0-1-1 0,0 0 0 0,4-3 0 16,-4 3-31-16,4-3-6 0,3 0-2 0,0 0 0 15,0 0 46-15,0-3 9 0,0 0 1 0,0 3 1 16,0-7-27-16,1 7-11 0,-5-3 8 0,1 0-8 15,-4 0 8-15,3 3-8 0,-3-3 8 0,0 0-8 0,-3-4 0 0,0 7 0 16,-1 0 0-16,-3 0 0 0,0 0-18 0,0 0-2 16,0 0-1-16,0 0 0 15,0 0-12-15,4-3-3 0,-4 3 0 0,0 0 0 0,0 0 16 0,0-3 2 16,3-3 1-16,-3 6 0 0,0 0 2 0,0 0 1 16,0 0 0-16,-3-6 0 0,-4 2 2 0,7 4 1 15,-4-3 0-15,-3 0 0 0,0 0 11 0,0 3 9 16,0-3-1-16,-4 3-8 0,4 0 12 0,0 3-12 15,0-3 12-15,0 0-12 0,0 3-11 0,-4-3-9 0,11 0-1 16,-7 6-1-16,0-2 22 0,4-1 0 0,3-3 0 16,-7 3 0-16,3 6 0 0,-3-6 0 0,4 7 0 0,-1-4 0 15,0 4 0-15,1-4 0 0,-1 3 0 16,1-3 0-16,3 7 0 0,-4-4 0 16,1 1 0-16,-1-1 0 0,1 4 0 0,3-4 0 0,-4 1 0 0,1-1 0 15,3 4 0-15,0-1 0 0,-4-3 0 0,4 4 0 16,0-4 33-16,4 4 11 0,-4-4 3 0,3 4 0 15,1-1-31-15,-1 1-7 0,4 0-1 0,0-4 0 16,0 4 1-16,1-1 0 0,2-3 0 0,1 1 0 16,-4 2 3-16,3-5 1 0,1 2 0 0,3-6 0 15,-3 4 0-15,-1-1 0 0,1 0 0 0,-1-3 0 16,1-3-13-16,0 6 0 0,-1-6 8 0,-3 0-8 16,4 0 0-16,-4 0 0 0,7-6 0 0,-4 6 0 15,1-3-57-15,0-3-8 0,-1 0-2 16,4-1-501-16,-3 1-100 0</inkml:trace>
  <inkml:trace contextRef="#ctx0" brushRef="#br0" timeOffset="41046.654">11737 5884 1267 0,'0'0'28'0,"0"0"5"0,0 0 2 0,0 0 1 0,0 0-36 0,0 0 0 0,0 0 0 0,0 0 0 16,-4-3 58-16,4 3 5 0,0 0 1 0,0 0 0 15,-3-6 0-15,3 6 0 0,-4-6 0 0,4 6 0 16,0 0-24-16,-7-3-5 0,7 3-1 0,-3-7 0 16,3 7-10-16,-7 0-1 0,0-6-1 0,-4 6 0 15,4-6-11-15,0 6-3 0,-4 0 0 0,4 0 0 16,-3 0 9-16,3 6 2 0,0-6 0 0,-4 6 0 16,4-6-19-16,-4 10 0 0,1-1 0 0,3-3-9 15,-4 4 9-15,4-4 0 0,-3 0 0 0,2 7 0 16,-2-4 8-16,3 1 3 0,3-7 1 0,-3 9 0 0,4-5-12 15,-1-1 8-15,1 3-8 0,3-9 8 0,-4 7-8 16,4-7 8-16,0 6-8 0,0-6 8 0,0 0-8 0,0 0 0 16,0 0 0-16,0 0 0 0,0 0 12 0,0 0 0 15,4 0 0-15,-4 0 0 0,0 0 8 0,3 6 3 16,4-6 0-16,-3 3 0 0,3-3-10 0,-7 0-1 16,7 0-1-16,-4 0 0 0,4 0-11 0,1 3 8 15,-1-3-8-15,-4 0 8 0,4 0-8 0,0 7 0 16,0-7 0-16,-3 3-11 0,3 0 11 0,0 0 0 15,-4 0 0-15,1 4-8 0,3-1 8 0,-3-3 0 16,3 6 0-16,-4-5-8 0,1 2-4 0,3 3-1 0,-4-3 0 16,4 4 0-16,0-1 13 0,-3-2 0 15,3 5 0-15,0 1 0 0,-3-4 8 0,3 4 5 0,-4 2 1 0,4 1 0 16,-3-4-22-16,3 4-5 0,-4 0-1 16,-3-4 0-16,7 4 23 0,-7-3 5 15,0-1 1-15,0-2 0 0,-3 2-24 0,-1-2-5 0,1 2-1 0,-4-3 0 16,3-2 15-16,1-1 0 0,-4 0 0 0,3-6 0 15,4 0 0-15,-7 7 0 0,0-4 0 0,0 0 0 16,0-3 0-16,0 0 0 0,0 0 0 0,0-3 0 16,0 0 0-16,-4-4 0 0,4 4 12 0,0 0-12 15,-4-3-47 1,4 3-16-16,-3-1-3 0,3-2-1 0,0 6-153 0,3 0-32 0,-7-9-5 16,11 9-2-16</inkml:trace>
  <inkml:trace contextRef="#ctx0" brushRef="#br0" timeOffset="48700.865">12890 6013 425 0,'0'0'12'15,"0"0"3"-15,0 0-15 0,0 0 0 0,0 0 0 0,-7 0 0 0,7 0 41 0,-7-3 6 16,0 3 1-16,7 0 0 0,-7-10 11 0,4 10 2 16,3 0 1-16,-7-3 0 0,3-6-15 0,4 9-3 15,0 0-1-15,-7 0 0 0,0-3-23 0,7 3-5 16,0 0-1-16,0 0 0 0,0 0 7 0,0 0 2 15,0 0 0-15,0 0 0 0,0 0-12 0,0 0-3 16,0 0 0-16,0 0 0 0,0 0-8 0,0 0 0 16,0 0 0-16,0 0 0 0,0 0 0 0,0 0 0 15,0 0 0-15,0 0 0 0,0 0 16 0,-7 0-1 0,7 0-1 0,0 0 0 16,0 0 27-16,0 0 6 16,0 0 1-16,0 0 0 0,0 0 8 0,0 0 3 0,0 0 0 0,0 0 0 15,0 0-25-15,0 0-5 0,0 0-1 0,0 0 0 16,0 0 1-16,0 0 0 0,0 0 0 0,0 0 0 15,0 0-17-15,0 0-4 0,0 0-8 0,0 0 12 16,7 0-12-16,-3 0 0 0,3 0 0 0,0 0 0 16,0-3 0-16,0 3 0 0,0 0 0 0,3 0 0 15,-3 0 0-15,4-3 0 0,-4-1 0 0,4 1 0 16,-4 3 0-16,0-3 12 0,0 3-1 0,0-3-1 16,-4 0-10-16,5 0 0 0,-5-4 0 0,4 7 0 15,-7 0 0-15,4 0 0 0,-1-3 0 0,-3 3 0 16,7-3 0-16,-3-3 0 0,-1 6 0 0,-3 0 0 15,0 0 0-15,4-3 0 0,-4 3 0 0,3-7 0 16,1 4 0-16,-4 3 0 0,0 0 0 0,0 0 0 16,-4-6 0-16,1 0 0 0,-4 3 0 0,3-4 0 0,-3 4 0 15,0-6-14-15,0 3 2 0,-4-1 0 16,4 4 3-16,-3-3 1 0,-1 3 0 0,1-7 0 0,-1 10 8 0,0-6 0 16,1 0 0-16,-1 3 0 0,4 0 0 0,-3-4-8 15,3 4 8-15,0-3 0 0,0 3 0 0,7 3-8 16,0 0 8-16,-8-3 0 15,8 3-14-15,0 0 2 0,0 0 1 0,-3 0 0 16,-4 6-5-16,3-3-2 0,4 3 0 0,-3 1 0 0,-4-1 8 0,7 3 2 16,-4 1 0-16,1 2 0 15,-1-2 8-15,4 2 0 0,-3 1 0 0,-1-1 0 16,4 1 0-16,-3-1 0 0,3-2 0 0,-4-1 0 0,4 4 0 0,0-7 12 0,0 3 0 16,0-6-1-16,0 7 5 0,4-1 2 0,-4-2 0 15,3 2 0-15,1-3 0 0,-1 1 0 0,1-1 0 16,-1 3 0-16,1-3-6 0,3 4 0 0,-4-1-1 15,4-2 0-15,0 2-11 0,1-3 10 0,-1 0-10 0,0 1 10 16,0-1-10-16,0 0 0 0,0 1 0 0,-4-1 8 16,4-3-8-16,0 3 0 0,-3-3 0 15,3 4 0-15,0-4 0 0,-3 3 8 0,-4-6-8 0,7 0 0 16,0 0 0-16,-4 0-11 0,4 0 1 0,0 0 0 16,0-3-24-16,0 3-5 15,1-3-1-15,2 3-471 0,-3-3-94 0</inkml:trace>
  <inkml:trace contextRef="#ctx0" brushRef="#br0" timeOffset="49208.183">13335 5395 741 0,'0'0'16'0,"0"0"3"0,-4 7 1 0,1 2 2 0,-1-3-22 0,1 0 0 0,-1 7 0 0,-3-7 0 16,4 4 83-16,-1-4 12 0,1 3 2 0,-1-5 1 16,4 8-34-16,-3-6-8 0,-1 4 0 0,4 2-1 15,-3-5-10-15,-1 5-1 0,4 4-1 0,-3-1 0 16,3 1-13-16,-4 6-2 0,4-3-1 0,-3 6 0 16,3 0-6-16,0 0-1 0,0 0 0 0,0 7 0 15,0-7-5-15,0 0-2 0,0 6 0 16,0-3 0-16,0 1-5 0,0-1 0 0,0-3-8 0,0 0 12 15,0-3-12-15,0 3 9 0,0-3-9 0,0 6 8 16,0-9-8-16,0 6 0 0,0-3 0 0,0 0 8 16,0-3-8-16,-4 0 10 0,4-4-10 0,0 1 10 0,0-3-10 15,-4-1 12-15,4-3-12 0,0 1 12 0,0-4-12 16,0-6 10-16,0 6-10 0,0-6 10 16,0 0-10-16,0 0 0 0,0 0 0 0,0 0 8 15,0 0-48-15,0 0-11 0,0 0-1 0,0 0-1 16,0 0-148-16,0 0-30 0</inkml:trace>
  <inkml:trace contextRef="#ctx0" brushRef="#br0" timeOffset="49576.157">13056 5891 1220 0,'0'0'27'0,"0"0"5"0,0 0 2 0,0 0 0 0,0 0-34 0,0 0 0 0,0 0 0 0,0 0 0 16,0 0 84-16,0 0 9 0,0 0 3 0,0 0 0 16,0-7-42-16,4 1-8 0,3 3-2 0,0 0 0 15,-4 0-19-15,5 0-4 0,2-4-1 0,-3 7 0 16,4 0-9-16,-1 0-3 0,1 0 0 0,0 0 0 15,-4 0-8-15,7 0 8 0,-4 0-8 0,1 0 8 16,3 10-8-16,-3-7 0 0,-1-3 0 0,1 6 0 0,-1-6 0 16,1 6 0-16,-1-2 0 0,1 2 0 15,0-6 0-15,-1 9-9 0,-3-6 0 0,7 7 0 16,0-4-10-16,-3 3-1 0,3-5-1 0,0-1 0 16,-3 0-13-16,3-3-2 0,-3 0-1 15,-1 0 0-15,1 0-18 0,-1-3-3 0,1-4-1 16,-4 4 0-16</inkml:trace>
  <inkml:trace contextRef="#ctx0" brushRef="#br0" timeOffset="50534.411">14168 5938 720 0,'0'0'16'0,"0"0"3"0,0 0 1 0,0 0 0 0,0 0-20 0,0 0 0 0,0 0 0 0,0 0 0 16,0 0 24-16,0 0 2 0,0 0 0 0,0 0 0 15,0 0 48-15,0 0 10 0,0 0 1 0,0 0 1 16,0 0-3-16,0 0-1 0,0 0 0 0,0 0 0 16,0 0-30-16,3 3-7 0,1 3-1 0,3-3 0 15,-4 0-16-15,-3-3-3 0,4 0-1 0,-1 7 0 16,1-1 0-16,-1 0 0 0,4 1 0 0,-3-1 0 15,-1-3-8-15,4 9-1 0,-3-2-1 0,3 2 0 16,0-2-3-16,0 2-1 0,-3 1 0 0,3-1 0 16,0 1-2-16,-4 0-8 0,4 5 12 0,-3-2-4 15,-1-3-8-15,5 5 8 0,-5-2-8 0,1-3 8 16,-1 2-8-16,1 1 0 0,-1 0 0 0,-3-4 8 16,4 4-8-16,-1-4 0 0,-3 1 9 0,4-7-9 0,-4 7 8 15,3-7-8-15,-3-3 10 0,0-3-10 0,0 0 16 16,0 0-4-16,0 0 0 0,0 0 0 0,0 0 29 0,0 0 6 15,0 0 1-15,0 0 0 0,4-3-18 0,-4-3-3 16,3-7-1-16,1 10 0 0,-4-6-18 16,3 6-8-16,1-7 8 0,-1 1-8 0,1 2 0 0,-1-2 0 15,1 0 0-15,3-4 0 0,0 1 0 0,-3-1 10 16,3-3-10-16,0 1 10 0,0-4-10 0,3-3 0 16,-3 3 0-16,4-6-11 0,0 3 11 0,-4 6 8 15,0 1-8-15,0-4 11 0,3-3-11 0,1 6 0 16,-4-6 0-16,4 3 0 15,-4-6-38-15,3 3-3 0,-3-3-1 0,4 10 0 16,-4-4 1-16,0 3 0 0,-3 4 0 0,-1-1 0 16,1 7-3-16,-1 0 0 0,1-1 0 0,-4 7 0 15,0 0-47-15,0 0-9 0,0 0-3 0,7 7 0 16,0-4-74-16,-7-3-15 0</inkml:trace>
  <inkml:trace contextRef="#ctx0" brushRef="#br0" timeOffset="51179.102">14725 6000 1018 0,'0'0'28'16,"0"0"8"-16,0 0-28 0,0 0-8 0,-7 0 0 0,7 0 0 0,-7 0 86 0,7 0 16 15,-7 0 3-15,0 0 1 0,0-3-6 0,0 3 0 16,3-3-1-16,-3 3 0 0,0-6-53 0,3 6-10 16,-3-3-3-16,0 3 0 0,4-3-13 0,-4 0-2 15,7 3-1-15,-7-4 0 0,7 4-17 0,-7 0 0 0,7 0 0 0,-7-3 0 16,7 3 0-16,-4 3 0 15,-3-3 0-15,0 4 0 0,3 2 0 0,1 3 0 0,-1-3-13 0,1 4 5 16,-1-4 8-16,1 4 0 16,-4-4 0-16,3 6-8 0,-3-2 8 0,4-1 0 0,-1 4 0 0,-3-1 0 15,4-5 0-15,3 2 0 0,0-9 8 16,-4 6-8-16,4 0 8 0,0-6-8 0,0 0 8 0,4 10-8 16,-1-1 8-16,4-2-8 0,-3-1 8 0,3 3-8 15,0-6 0-15,3 7 0 0,1-4 0 0,-1-6 0 16,5 9 0-16,2-5 0 0,1 2 0 0,-4 0 0 15,4-6 12-15,-4 3 0 0,3-3 1 0,-3-3 0 16,-3 3 5-16,3-6 1 0,-3 0 0 0,-1-7 0 16,-3 4-8-16,4-4-2 0,-4-3 0 0,-3 1 0 15,-1-4-9-15,1 3 0 0,-1-3 0 0,-3-2 0 16,-3 5 0-16,3 0 0 0,-4 0 0 0,1 4 0 16,-1-1 0-16,1 4 0 0,-5-4 0 0,1 7 0 15,4-3 0-15,-4 2-12 0,0 1 4 0,0 3 8 0,7 3-24 16,-7 0 4-16,7 0 0 0,-7-3 0 0,3 3 8 15,-3 0 1-15,0 3 1 0,3 0 0 0,1 3 1 16,-1 1 0-16,-3-4 0 0,4 6 0 0,-1-6 9 0,1 10 0 16,-1-7 0-16,1 4 0 0,3-10 0 0,-4 3-8 15,4-3 8-15,0 0 0 0,0 3-8 0,0-3 8 16,4 9-8-16,-4-6 8 16,3 10-122-16,1-7-19 0,3 7-4 0,-7-13-1 0</inkml:trace>
  <inkml:trace contextRef="#ctx0" brushRef="#br0" timeOffset="51703.844">14975 5963 1558 0,'0'0'34'0,"0"0"7"0,0 0 2 0,0 0 1 0,0 0-35 0,0 0-9 0,-3-3 0 0,3 3 0 16,-7-7 80-16,7 7 15 0,0 0 2 0,-7-3 1 0,7 3-43 0,0 0-9 16,-7-3-2-16,7 3 0 0,0 0-32 0,0 0-12 15,0 0 9-15,0 0-9 0,0 0 0 0,-7 3 0 16,7-3 0-16,-4 10-11 15,1-1 11-15,3 1 0 0,0-1-9 0,0 0 9 0,3 4 0 0,-3-4 0 16,4 4 0-16,-4 3 0 0,3-4 0 0,1 1 0 16,-1-4 0-16,1-3 0 0,-1 7 0 0,1-1 0 15,-1-2 0-15,1-4 0 0,-1 7 0 0,-3-4 0 16,4-3 0-16,-1 4 0 0,1-7 0 0,0 3 0 16,3-6 0-16,-7 0 0 0,7 6 0 0,-4-6 0 15,-3 0 0-15,7 0 8 0,0-6 0 0,0 6-8 16,0-3 12-16,0-3-4 0,1-4 8 0,-1 1 0 15,3-1 1-15,-3 1 0 0,0-4-5 0,0 4 0 16,0-7-1-16,0 7 0 0,-3-4-11 0,3 4 10 0,-3-3-10 16,-1-1 10-16,1 10-10 0,3-3 0 0,-4-7 9 0,1 0-9 15,-1 7 0-15,-3-3 0 0,4-1 0 0,-1-2 0 16,1 2 0-16,-1-2-10 0,1 2 1 0,-1 1 0 31,1 0-31-31,-1-4-5 0,1 4-2 0,-4 2 0 16,4 1-131-16,-4 6-26 0</inkml:trace>
  <inkml:trace contextRef="#ctx0" brushRef="#br0" timeOffset="52432.326">15490 5869 1384 0,'0'0'39'0,"0"0"9"0,0 0-38 16,0 0-10-16,0 0 0 0,0 0 0 0,0 0 79 0,0 0 13 15,0 0 4-15,0 0 0 0,0 0-26 0,0 0-5 16,0 0-1-16,-10 0 0 0,10 0-51 0,-7-3-13 16,0 3 0-16,0-7 0 0,7 7 27 0,-7 0 2 0,-4 0 1 15,4 0 0-15,7 0-30 0,-7 7-20 0,-4-4 4 0,4 0 0 16,0 3 8-16,4-3 8 0,3-3-12 0,-7 7 12 16,0-1-10-16,3 3 10 0,1-6-8 0,-4 7 8 15,3-4 0-15,-3 3 0 0,3 1 0 0,1-4 0 16,-1 0 0-16,-3 7 0 0,4 0 0 0,-1-4 0 15,1 3 0-15,-1-2 0 0,4-10 9 0,0 0-9 16,0 6 8-16,0-6-8 0,0 0 0 0,0 0 0 16,0 0 23-16,0 0-3 0,0 0 0 0,0 0 0 15,0 0 0-15,0 0 0 0,0 0 0 0,0 0 0 16,0 0-9-16,0 0-3 0,4 3 0 0,3-3 0 16,0 0-8-16,-4 0 0 0,-3 0 0 0,7 3-11 15,-7-3 11-15,7 0 0 0,-7 0 8 0,8 4-8 16,-5-1 0-16,4-3 0 0,-3 6 0 0,-1-6 0 15,1 9 0-15,-4-9 0 0,0 0 0 0,0 0 0 16,0 0 0-16,3 4 0 0,4-4 0 0,-3 6 0 0,-1 0 0 16,4-3 0-16,-3 0 0 0,-1 0 0 0,-3-3 0 0,4 7 0 15,0-1 0-15,-1 0 0 0,-3-6 0 0,4 7 0 16,-4-7 0-16,0 0 0 0,0 0 0 0,0 0 0 16,3 12 0-16,-3-3 0 0,0 1 11 0,-3-1-3 15,3 7 0-15,0-3 0 0,-4-1-8 0,1-3 0 16,-1 1 0-16,0-1 0 0,1 1 0 0,-1-1 0 15,-3 4 0-15,4-1 0 0,-1-2 0 0,-3-4 0 16,4 0 0-16,-1 4 0 0,1-1 0 0,-4-3-11 0,3 1 11 16,4-7-8-16,0 0-8 0,-3 6-2 0,-5-3 0 15,8-3 0 1,0 0-40-16,-7-3-8 0,0 3-2 0,0-6 0 16,4-1-102-16,-4 4-21 0,3-6-4 0,-3 2-1 0</inkml:trace>
  <inkml:trace contextRef="#ctx0" brushRef="#br0" timeOffset="62308.327">16193 5480 860 0,'0'0'19'0,"0"0"4"0,0 0 1 0,-8 0 0 0,8 0-24 0,-7 3 0 0,0-3 0 15,7 0 0-15,-7 0 84 0,0 0 13 0,7 0 3 16,-3 6 0-16,3-6-4 0,-7 3 0 0,7-3 0 0,0 0 0 15,-4 4-54-15,4-4-11 0,0 0-3 0,-7 6 0 16,7-6 13-16,0 0 3 0,-3 3 0 0,3-3 0 16,-4 6-16-16,4 1-4 0,0 2 0 0,-4 0 0 15,4 1-9-15,0-4-3 0,0 7 0 0,0-1 0 16,0 1 7-16,4 2 1 16,-4-2 0-16,0 3 0 0,0-4-32 0,0 7-5 0,0 0-2 15,4 0 0-15,-4-4 19 0,0 4 14 0,0-3-2 0,0 6-1 16,-4-10 6-16,4 7 2 0,0 0 0 0,-4-3 0 15,4-1-2-15,-3 1 0 0,3 0 0 0,-4-1 0 16,1-2-2-16,-1 2-1 0,4-5 0 0,-3 2 0 16,3 4-6-16,-4-3-8 0,1-1 11 0,3 1-11 15,-4-1 9-15,1-2-9 0,3 2 0 0,-4 1 9 16,4-4-9-16,0 4 0 0,-3-1 9 0,3-5-9 16,0 5 0-16,-4-3 0 0,4-2 0 0,0-1 8 0,0-6-8 15,0 0 9-15,0 6-9 0,0-6 10 0,0 0-10 16,0 0 0-16,0 0 9 0,0 0-9 15,0 0 8-15,0 0-8 0,0 0 10 0,0 0-10 0,0 7 0 0,0-7 0 16,0 6-13-16,0 0 4 0,0 0 9 0,0 1-10 16,0-1 10-16,0 3-10 0,-3-2-3 0,3 2-1 15,0-3 0-15,0 1 0 16,0-7-37-16,0 0-7 0,0 0-2 0,0 0 0 16,0 0-54-16,0 0-11 0,0 0-3 0,0 0-375 15,0 6-75-15</inkml:trace>
  <inkml:trace contextRef="#ctx0" brushRef="#br0" timeOffset="63094.041">16252 5966 1267 0,'0'0'28'0,"0"0"5"0,0 0 2 0,0 0 1 0,0 0-36 0,0 0 0 0,0 0 0 0,0 0 0 0,0 0 58 0,0 0 5 16,0 0 1-16,0 0 0 0,0 0 44 0,0 0 10 15,0 0 2-15,0 0 0 0,0 0-76 0,0 0-14 16,0 0-3-16,8 3-1 0,-5-3-35 0,4 3-7 16,-3-3-2-16,3 3 0 0,0 1 18 0,0-1 0 15,0 0 0-15,0 0 0 0,0-3 8 0,0 6 4 0,4-3 2 16,-4 0 0-16,3-3-22 0,-3 0-5 0,4 0-1 0,-1 0 0 15,-2 0 14-15,2 0 0 0,-3-3 0 0,0 0 0 16,0-3 0-16,-3 3 0 16,3-3 0-16,0-1 0 0,-4-2 0 0,4-1 0 0,-3 4 0 0,0-3 0 15,-1-1 0-15,-3 4 0 0,4-3 0 16,-4 2 0-16,-4-5-16 0,4 12-1 0,-3-6 0 16,-1-1 0-1,0 4-24-15,1-3-5 0,-4 3-1 0,7 3 0 0,-7-3 38 0,0 3 9 0,0 0 0 0,0 0 0 16,0 0-16-16,0 3-2 0,0-3 0 0,-4 3 0 15,4 0 18-15,-4 0 9 0,4-3-1 0,0 3 0 16,-3 4-8-16,3-4 0 0,0 0 0 0,-1 3 0 16,5-3 14-16,-4 0-2 0,7-3-1 0,-7 7 0 15,7-7-11-15,-4 3 8 0,4-3-8 0,0 0 8 16,-3 6-8-16,3-6 0 0,0 0-12 0,-4 9 12 16,1-2 0-16,3-7 0 0,0 3 9 0,0 6-1 0,3 1 15 15,-3-4 3-15,4 0 1 0,-1 4 0 0,1-4 1 16,3 3 1-16,-4-6 0 0,1 10 0 0,3-7-8 15,0 4-1-15,-3-4-1 0,3 7 0 16,0-4-11-16,-4 0-8 0,4 1 9 0,0-4-9 0,0 7 9 16,0-4-9-16,-3 0 8 0,3-2-8 0,0-1 0 0,-3 3 0 15,3-2 0-15,-4-1 0 16,4-3-16-16,0 3-9 0,4 1-2 0,-4-1 0 0,0 0 27 16,4 0 0-16,-4 1 0 0,3 2 0 15,-3-3-56-15,0 1-7 0,4-1-1 0,-4 0 0 16,0 4-153-16,0-7-31 0,4 12-7 0,-4-5-1 0</inkml:trace>
  <inkml:trace contextRef="#ctx0" brushRef="#br0" timeOffset="75291.896">17459 5847 1026 0,'0'0'28'0,"0"0"8"0,0 0-28 0,0 0-8 0,0 0 0 0,0 0 0 16,0 0 95-16,-4-3 17 0,4 3 4 0,-3-10 1 16,3 10-41-16,-4 0-9 0,1-3-2 0,3 3 0 15,-7-3-19-15,7 3-4 0,-7 0-1 0,0 0 0 16,0 0-32-16,0 3-9 0,7-3 0 0,-11 3 0 15,4-3 0-15,0 0 0 0,0 7 0 0,0-4 0 16,0 0 0-16,0-3 0 0,0 0 0 0,0 6 0 16,7-6 11-16,0 0-3 0,0 0 0 0,-7 3 0 15,3 0 0-15,-3-3 0 0,0 0 0 0,0 7 0 16,0-4 5-16,3 3 1 0,4-6 0 0,-7 3 0 16,0 3-14-16,0-2 0 0,7-4 8 0,-3 6-8 15,-5-6 0-15,5 9 0 0,-1-6 0 0,1 4 0 16,-1-4 0-16,1 3-12 0,3-6 12 0,-4 6-10 15,1 1 10-15,-1-1 0 0,4-6 0 0,4 0 0 16,-4 0 0-16,0 9-8 0,3-6 8 0,-3-3 0 0,0 0 0 16,0 0 0-16,4 7 0 0,-4-7 0 15,0 0 0-15,3 6-8 0,4-3 8 0,-3-3 0 0,-4 0 0 0,3 3 0 16,5 0 0-16,-5-3 0 0,-3 0 0 0,7 4 0 16,-3-4 0-16,3 0 0 0,-7 0 0 0,3 3 0 15,4-3 0-15,-3 0 8 0,-4 0-8 0,0 0 8 16,7 3-8-16,-4-3 8 0,-3 0-8 0,0 0 0 15,4 3 0-15,-1-3 8 0,-3 0-8 0,0 0 0 16,8 6 0-16,-5-3 0 0,-3-3 0 0,4 3 0 0,3-3 0 16,0 7 0-16,-7-7 0 0,0 0 0 0,3 3 0 15,1 0 8-15,3 0-8 0,-4 0 0 16,1 4 0-16,-1-4 0 0,-3-3 0 0,4 6 0 0,3-6 0 0,-4 9-8 16,1-5 8-16,0 2 0 0,-1 0 0 0,-3 0 0 15,4 1 0-15,-4-1 0 0,3-3 0 16,-3 6 0-16,0-5 8 0,0 8-8 0,4-3 10 15,-4 1-10-15,0-7 8 0,-4 10-8 0,4-4 0 0,0 0 9 16,-3-2-9-16,3-1 10 0,0-3-10 0,-4 10 10 16,1-7-10-16,-1 0 0 0,4-3 0 0,-4 4 0 15,1-1 0-15,-1-3 0 0,4-3 0 0,-7 3 0 16,0 3 0-16,4-2 0 0,3-4 0 0,0 0 0 16,-11 3 35-16,4-3 1 0,7 0 1 0,-7 0 0 15,0 6-29-15,0-3-8 0,7-3 0 0,-7 3 0 16,0 0 0-16,0-3 0 0,0 3 0 0,0-3 0 15,0 0 0-15,0 0 0 0,7 0 0 0,-7 0 0 0,-1-3 0 16,1 3 0-16,7 0 0 0,-7-3 8 0,0 0-8 16,4 0-8-16,-1-3 8 0,-3 6-12 15,4-7-32-15,-1 1-8 0,4 6 0 0,-3-3-1 16,3 0-91-16,0 3-19 0,0 0-3 16</inkml:trace>
  <inkml:trace contextRef="#ctx0" brushRef="#br0" timeOffset="76050.741">17762 5994 1177 0,'0'0'25'0,"0"0"6"0,0 0 1 0,0 0 2 0,-3-6-34 0,3 6 0 0,-4 0 0 0,1-3 0 16,-1-3 61-16,-3 2 6 0,4 1 1 0,-4 0 0 0,3-3-20 0,-3 3-4 15,3-4-1-15,-3 4 0 0,4 0-15 0,-1 3-2 16,-3-6-1-16,7 6 0 16,0 0-13-16,-7 0-4 0,0 0 0 0,0 0 0 15,7 0 0-15,-3 6 0 0,-4-6 0 0,0 3 0 0,-1 0-8 0,5 4 0 16,-4-4 9-16,0 3-9 0,0 0 0 0,-4 1 0 16,4-1 0-16,0 3 8 0,0 1-8 0,0-1 8 15,3 1-8-15,-3-1 8 0,0 0-8 0,0 4 0 16,0-4 0-16,0 4 8 0,4-4 1 0,-1 4 1 15,4-7 0-15,0-6 0 0,0 0-10 0,0 0-11 16,0 0 3-16,0 0 0 0,0 0 8 0,0 0 0 16,0 0 0-16,0 9 0 0,0-9 16 0,0 0-2 15,0 0 0-15,4 7 0 0,3-4 8 0,0 0 2 0,0 3 0 16,0-3 0-16,3 1-7 0,1-4-1 0,0-4 0 16,-1 1 0-16,4-3-6 0,-3 6-2 0,3-3 0 15,-3 0 0-15,3 3 0 0,-4 0-8 0,1-7 12 16,-1-2-4-16,-3 3-8 0,4-4 0 0,-4 1 0 15,-3 3 0 1,3-4-39-16,0 1-3 0,0-4-1 0,-4 1 0 0,4 2 26 0,-3 1 5 0,-1-4 0 0,1 7 1 16,-4-3 11-16,0 3 0 0,0 6 0 15,0 0 0-15,-4-7 0 0,1 4 0 0,3 3 8 0,0 0-8 16,0 0 21-16,0 0 0 0,-7-3 0 0,7 3 0 16,0 0-21-16,0 0 0 0,-4 0 0 0,-3 3 0 15,4 3 0-15,-1 1 0 0,1-1-12 0,-1 0 4 16,4 0 8-16,0 7 0 0,-3 0 0 0,3-4 0 15,0 4 0-15,0 2 0 0,3 1 0 0,-3-4 0 16,0 4 0-16,4 0 0 0,-1-4 0 0,-3 4 0 0,4 0 0 16,-1-1 0-16,1-2 0 0,3 3 0 0,-4-4 0 15,4 7 0-15,1-7 0 0,-5 4 0 16,4-3-32-16,0-1-12 16,-3 1-1-16,-1-4-488 0,4 4-98 0</inkml:trace>
  <inkml:trace contextRef="#ctx0" brushRef="#br0" timeOffset="76681.301">18002 6066 1176 0,'0'0'33'0,"0"0"7"0,0 0-32 0,0 0-8 0,0 0 0 0,0 0 0 16,0 0 63-16,0 0 10 0,0 0 3 0,0 0 0 15,0 0-53-15,0 0-11 0,0 0-1 0,0 0-1 16,-3 7 19-16,3-7 4 0,0 6 1 0,-4 3 0 15,1-6-18-15,3 7-3 0,0-4-1 0,-4 0 0 16,4 4 32-16,0-4 5 0,0 0 2 0,0 1 0 16,0 2-24-16,4 0-5 0,-4 1-1 0,0-4 0 15,0 3 3-15,0 1 0 0,0-1 0 0,0 4 0 0,0-7-8 16,3 7 0-16,1 2-1 0,-1-2 0 0,1-7-4 16,-1 7-1-16,1-1 0 0,3 4 0 0,-4-4-10 0,1-5 8 15,3 5-8-15,0 1 8 0,-3-4-8 0,3 4 0 16,-4-7 9-16,1 0-9 0,-1 4 0 0,1-4 9 15,-4-6-9-15,3 6 0 0,-3-6 12 0,0 0-4 16,0 0 0-16,0 0-8 0,7 0 16 0,-7 0-4 16,0 0-1-16,7 0 0 0,-7 0 0 0,4 0 0 15,-1-3 0-15,-3 3 0 0,8-3 7 0,-5-3 2 0,1-4 0 16,-4 4 0-16,3-3-20 0,1-1 0 16,-4 4-13-16,3-10 5 0,1 4 8 0,3-1 0 0,-4 4 0 15,1-7 8-15,-1 4 2 0,1-7 1 0,-1 0 0 16,1-3 0-16,-1 3-11 0,4-6 0 15,1 6-12-15,-1-3 12 0,-4 3 0 0,4-2 0 16,0 5 0-16,0-3 12 0,0 3-12 0,-3 1-14 0,3 2 3 16,-4-3 1-1,4 4-18-15,-3 6-4 0,0-7-1 0,-1 4 0 16,1 2-24-16,-1-5-5 0,4 9-1 0,-3-4 0 16,-1 1-30-16,1 0-7 0,-4 0 0 0,0 6-403 0,0 0-80 0</inkml:trace>
  <inkml:trace contextRef="#ctx0" brushRef="#br0" timeOffset="77384.45">18327 5972 1562 0,'0'0'34'0,"0"0"7"0,-7 3 2 0,3 4 1 0,4-7-35 0,-3 6-9 16,-1 3 0-16,1-6 0 0,3-3 76 0,-4 13 14 15,4-13 2-15,0 0 1 0,-3 6-49 0,3-6-9 0,0 0-3 0,0 0 0 16,0 0-9-16,0 0-3 0,0 0 0 0,0 0 0 15,0 0 4-15,0 0 0 0,3 7 0 0,1-1 0 16,3-3 0-16,-4-3 0 0,4 9 0 0,-7-9 0 16,7 0-24-16,-3 4 0 0,3-4 0 0,0 0 0 15,4 0 0-15,-4 0 0 0,0 0 0 0,0 0 0 16,0 0-12-16,0 0-8 0,0-4 0 0,-4 1-1 16,4-3 7-16,1 3 2 0,-1-3 0 0,-4 2 0 15,4-2 12-15,-3 0 0 0,-1-4-10 0,-3 7 10 16,4-6-8-16,-4 6 8 0,3-3-10 0,-3-4 10 15,0 4-17-15,0-4 2 0,-3 7 1 0,3-6 0 16,-4 6 4-16,1-4 1 0,3 7 0 0,-7-6 0 16,3 0-19-16,-3 3-3 15,4-7-1-15,-1 10 0 0,4 0 9 0,-7-3 2 0,0 3 0 0,7 0 0 0,-4 0 8 16,4 0 1-16,-7 0 1 0,0 3 0 16,0 4 11-16,0-4 0 0,7-3 0 0,-7 6 0 0,0 0 0 0,0 1-8 15,0-1 8-15,0 3 0 0,0-6-20 16,3 10 2-16,-3-7 0 0,4 1 0 0,-4-1 29 0,0 3 5 15,3-3 2-15,1 1 0 0,3-7-3 0,-4 9-1 16,0 1 0-16,1-4 0 0,3-6 11 0,-4 12 3 16,4-8 0-16,-3 11 0 0,3-5-4 0,0-1 0 15,0 4 0-15,0-1 0 0,3-3-12 0,-3 1-4 16,0 2 0-16,4 1 0 0,-1-4-8 0,1 1 0 0,0 2 0 16,-1-5 0-16,4 5 0 0,-3-2 0 0,3-1 0 15,0 0 0-15,0-2 0 0,0-1 10 16,3 0-10-16,-6 0 10 0,3-2-10 0,-3 2 8 15,3-3-8-15,0 0 8 0,0-3-8 0,0 6 12 0,-4-6-12 16,4 4 12-16,0-4-28 0,0 0-4 0,4-4-2 16,-4-2-589-16,0 6-117 0</inkml:trace>
  <inkml:trace contextRef="#ctx0" brushRef="#br0" timeOffset="78110.086">18613 5916 1504 0,'0'0'43'0,"0"0"9"0,0 0-42 16,0 0-10-16,0 0 0 0,0 0 0 0,0 0 78 0,0 0 14 15,0 0 2-15,0 0 1 0,0 0-19 0,0 0-3 16,0 0-1-16,0 0 0 0,0 0-43 0,0 0-9 16,0 0-1-16,0 0-1 0,0 0-18 0,0 0 8 0,0 0-8 0,3 6 0 15,4-3 12-15,0-3-12 0,4 3 12 0,-4 0-12 16,3-3 8-16,-3 0-8 0,1 4 0 0,-1-4 0 15,0 0 0-15,3 0 0 0,-3 0 0 0,4 0 0 16,-4 0 8-16,0 0-8 0,0 0 0 0,0-4 0 16,0 4 12-16,0 0-12 0,-3-3 12 0,-4 3-12 15,3 0 0-15,-3 0 0 0,7 0 0 0,-7 0 0 16,0 0 0-16,0 0 0 0,0 0 0 16,0 0 0-16,0 0 0 0,4 3 0 0,-4-3 0 0,0 0 0 15,0 0 23-15,0 7-3 0,0-7 0 0,0 9 0 16,0-9-20-16,-7 6 0 0,0 4 0 0,0-4 0 15,0 4 0-15,0-1 0 0,-4 3 0 0,0-2 0 16,1 6 0-16,-1-7 0 0,1 10 0 0,-4-4 0 16,3-2 0-16,0 0 0 0,1 5 0 0,-1-5 0 15,-3 3 0-15,4-4 12 0,2 1-2 0,-2-4-1 16,6 4 0-16,-3-1 0 0,4-2 0 0,-1-4 0 0,1 0-9 16,-1 0 0-16,4-6 9 0,-3 7-9 0,3-7 0 15,0 0 9-15,0 0-9 0,0 6 0 0,0-6 9 16,-4 6-9-16,4-6 0 0,0 0 9 0,4 10-1 0,-1-4 0 15,1 0 0-15,3-6 0 0,-4 10 3 0,1-7 0 16,3 3 0-16,0-3 0 0,0 0 1 0,4-3 0 16,-4 7 0-16,3-4 0 0,-3 0 3 0,4 0 1 15,-4-3 0-15,3 3 0 0,1 0-16 0,-4-3 0 16,4 0 0-16,-1 0 0 0,-3 0 0 0,0 0 0 16,4 0 0-16,-4 0 0 0,4 0-8 0,-4 0 8 15,0 0-12-15,0 6 12 16,0-6-48-16,0 0-4 0,0-6 0 0,0 6 0 15,0 0-20-15,0 0-4 0,0 0 0 0,0 0-560 16,4 0-111-16</inkml:trace>
  <inkml:trace contextRef="#ctx0" brushRef="#br0" timeOffset="83232.478">19646 6151 1067 0,'0'0'30'0,"0"0"7"0,0 0-29 0,0 0-8 0,0 0 0 0,0 0 0 15,0 0 28-15,0 0 4 0,0 0 0 0,0 0 1 16,0 0-20-16,4 6-4 0,3-3-1 0,-4-3 0 16,4 4-8-16,-7-4 12 0,4-4-12 0,3 1 12 15,0 3-2-15,-7 0 0 0,0 0 0 0,4 3 0 16,-1 1 26-16,-3-4 4 0,7 0 2 0,-7 0 0 15,7 0 6-15,-3 3 2 0,3-3 0 0,0 0 0 16,-4 0-31-16,-3 0-7 0,0 0 0 0,11 0-1 16,-4 0 7-16,4 0 2 0,-4 0 0 0,3-3 0 0,1-1 9 15,-4 1 3-15,3 3 0 0,-3-3 0 16,4 0-32-16,-4 0 0 0,0-3 0 0,0 6 0 0,0-4 0 16,0 1-13-16,-3-3 1 0,-1 6 0 15,-3 0 12-15,0 0 0 0,4-6 0 0,-4 6 0 0,3 0-20 16,-3 0-4-16,0-7 0 0,4 1-1 15,-4 0-18-15,4-3-3 0,-4 2-1 0,0-2 0 16,0-1 9-16,0 1 2 0,-4-3 0 0,4-1 0 0,-4 7 22 0,1-4 5 16,-1-2 1-16,-3 5 0 0,4-5 8 0,-1 9 11 15,-3 0-3-15,0 0 0 0,-3-1 13 0,-1 8 3 16,0-1 0-16,1 3 0 0,-4 0 6 0,3 0 2 16,-3 7 0-16,0 0 0 0,0-4-1 0,0 10 0 15,0-7 0-15,-1 1 0 0,1 3 7 0,0-4 2 16,4 1 0-16,-1-7 0 0,1-3-20 0,2 6-4 0,1-5-1 15,4 5 0-15,-1-6-7 0,4-3-8 0,0 0 11 0,0 0-11 16,0 0 9-16,0 0-9 0,0 6 0 0,4 1 9 16,-4 2 3-16,3-3 1 15,1 1 0-15,3 5 0 0,0-6 6 0,4 1 1 16,-4-1 0-16,3 3 0 0,1-2-20 0,-1 5 0 0,1 1 0 0,3-4 0 16,0 1 0-16,0-1 0 0,-3-3 0 0,3 7 0 15,0-4-12-15,-3 1-7 0,3-1-1 0,-4-3 0 16,5 4-43-16,-5-4-9 15,4-3-1-15,-3 0-1 0,3-3-144 16,0 0-29-16</inkml:trace>
  <inkml:trace contextRef="#ctx0" brushRef="#br0" timeOffset="83736.939">20179 5496 900 0,'0'0'20'0,"0"0"4"0,0 0 0 0,0 0 1 0,0 0-25 0,0 0 0 0,-7 3 0 0,0 0 0 15,7-3 57-15,0 0 7 0,-7 3 0 16,7-3 1-16,0 0-1 0,0 0 0 16,-4 6 0-16,4-6 0 0,0 0-6 0,-7 7-2 0,7-7 0 0,-3 0 0 15,3 0-24-15,-4 12-4 0,1-2-2 0,-1-4 0 16,4-6 9-16,0 12 1 0,0-5 1 0,0 11 0 16,0-2-18-16,0 3-4 0,0-3-1 0,0 9 0 15,0-3 2-15,0 3 0 0,0 6 0 16,0-3 0-16,4 4-5 0,-4-1-1 0,0 0 0 0,0 4 0 15,0 2 12-15,-4-2 2 0,4-1 1 0,0 1 0 16,-3 3-25-16,-1-7 0 16,0 0 0-16,4 1 0 0,-3-4 0 0,-1 0 0 0,4 0 0 0,-3-3 0 15,-1-6 12-15,1 3-4 0,3-3 0 0,-4-3 0 0,4-4-8 16,0 1 0-16,-3-1 0 0,3-2 8 16,0-4-8-16,0-3 0 0,0-3 0 0,0 0 8 0,0 0-8 15,0 0-17-15,0 0 4 0,0 0 1 16,0 0-44-16,0 0-8 0,3-6-1 0,-3-7-496 15,4 1-99-15</inkml:trace>
  <inkml:trace contextRef="#ctx0" brushRef="#br0" timeOffset="84044.636">19964 5941 1422 0,'0'0'31'0,"0"0"6"0,0 0 2 0,0 0 1 0,0 0-32 0,0 0-8 0,0 0 0 0,0 0 0 16,0 0 45-16,0 0 7 0,0 0 2 0,0 0 0 16,0 0 16-16,0 0 3 0,0 0 1 0,7 0 0 15,-4-3-15-15,4 0-3 0,0 3-1 0,-3 0 0 16,3 0-23-16,-7 0-5 0,7 3-1 0,0-3 0 15,0 3-17-15,0-3-9 0,0 6 10 0,4-3-10 16,-1 0 0-16,1-3 0 0,0 7 0 0,-1-4 0 16,1 0-13-16,3 0-3 0,-4 0 0 0,5 0 0 15,-1 4-41-15,0-7-9 16,0 0-2-16,0 0 0 0,0 0-108 0,-3 0-23 16,3 0-4-16,0 0-1 0</inkml:trace>
  <inkml:trace contextRef="#ctx0" brushRef="#br0" timeOffset="84945.685">20853 6126 1134 0,'0'0'24'0,"0"0"6"0,0 0 1 0,0 0 1 0,0 0-32 16,0 0 0-16,-7 3 0 0,7-3 0 0,-4 0 61 0,4 0 6 16,0 0 1-16,0 0 0 0,0 0-4 0,0 0 0 15,0 0 0-15,0 0 0 0,0 0-4 0,0 0 0 16,0 0-1-16,0 0 0 0,0 0-37 0,0 0-7 15,0 0-2-15,0 0 0 0,0 0-13 0,0 0 9 0,0 0-9 0,0 0 8 16,4 9-8-16,-4-9 0 0,7 4 0 0,-4-4 0 16,4 9 0-16,-3-3-11 0,-1 4 11 0,1-4-8 15,-1 3 8-15,1 4 8 0,-1-4-8 0,1 1 11 16,0-1-1-16,-1 1 0 0,-3 2 0 0,4-3 0 16,-1 4 4-16,1-4 1 0,-1 4 0 0,-3-7 0 15,4 7 0 1,-1-4 0-16,-3 4 0 0,4-4 0 0,-4-6-4 0,0 7-1 0,3-1 0 0,-3-6 0 15,0-3-1-15,0 0 0 0,4 10 0 16,-4-10 0-16,0 0-1 0,0 0 0 16,0 0 0-16,0 0 0 0,0 0 3 0,0 0 0 0,0 0 0 0,3 0 0 15,-3 0 7-15,0 0 2 0,7 0 0 0,-3-4 0 16,-1 4-4-16,1-6 0 0,-1 3 0 0,1 0 0 16,0-3-8-16,3-4-8 0,-4 10 9 0,1-6-9 15,3 0 0-15,-4-1 8 0,4-2-8 0,-3 3 0 0,3-7 0 16,-4 7 8-16,4-3-8 0,-3-4 0 0,3 0 11 15,-3 1-11-15,3-1 12 0,-4 1-12 0,4-1 11 16,-3-2-11-16,3 8 10 0,-4-2-10 0,1-7 8 0,-1 1-8 16,1 2 0-16,-1 4 9 0,4-4-9 0,-3-3 0 15,0 1 0-15,-1 2 0 0,1 4-28 0,-1-1 3 16,1 1 0-16,-1 0 0 16,1 2-35-16,-1 1-8 0,1 0 0 0,3-1-1 15,-4 7-115-15,-3 0-22 0,7-3-5 0,-7 3-1 0</inkml:trace>
  <inkml:trace contextRef="#ctx0" brushRef="#br0" timeOffset="85591.465">21325 6142 1220 0,'0'0'27'0,"0"0"5"0,0 0 2 0,0 0 0 0,-3-7-34 0,-1 1 0 0,1 0 0 0,-1-1 0 16,1 4 92-16,-1-3 11 0,4 6 2 0,-3-6 1 0,3 6-32 0,-7-6-6 15,7 6-2-15,-4 0 0 0,4 0-37 0,-7 0-7 16,0-4-2-16,7 4 0 0,-7 4-10 0,0-4-2 15,0 6-8-15,0 0 12 16,0 0-12-16,0 4-8 0,3 2 8 0,-3-5-13 16,4-1 13-16,-4 3 0 0,-1 1 0 0,1-1 10 0,-3 10-10 0,3-3-12 15,0-4 2-15,0 7 1 0,0-7 9 16,0 4 9-16,0-6-1 0,3 2-8 0,-3-2 28 0,0 2-2 16,3-3 0-16,4-2 0 0,0-7-2 0,0 0 0 15,0 0 0-15,0 9 0 0,0 1-11 0,0-10-2 16,0 0-1-16,4 9 0 0,-1-3-10 0,-3-6 12 15,4 6-12-15,-4-6 12 16,7 7-4-16,0-7 0 0,0 6 0 0,0-3 0 0,0 0 0 0,0-3 0 16,0 0 0-16,0 0 0 0,0-3 2 0,0 3 0 15,4-3 0-15,0-3 0 0,-4-7-1 0,3 7 0 0,1-3 0 0,3-4 0 16,-3 0-9-16,-1-2-9 16,1-1 9-16,-4-6-13 0,3 10-6 0,-3-4-1 15,0 3 0-15,1-2 0 0,-1 2 9 0,-4 1 2 0,1-1 0 16,-4 4 0-16,3 2 9 0,-3-2-13 0,0 0 5 15,-3 2 8-15,-1-2-24 0,1 3 4 0,-1-1 0 0,1 1 0 16,-5 0-11 0,-2 0-1-16,3-1-1 0,-4 1 0 0,1 0 24 0,-1 3 9 0,4-1 0 0,-4 4-9 15,1 0 9-15,3 4 0 0,0-1 0 0,0 3-8 16,0 0-2-16,0 1 0 0,3 11 0 0,1-5 0 16,-1-4 10-16,4 4-12 0,-4 3 12 0,4-4-12 15,0 7 2-15,0-3 0 0,4-4 0 0,-4 7 0 16,0-3-126-16,0-4-26 0,4 1-5 0,-1-1-1 15</inkml:trace>
  <inkml:trace contextRef="#ctx0" brushRef="#br0" timeOffset="86166.268">21467 6157 1476 0,'0'0'32'0,"0"0"8"0,0 0 0 0,0 0 1 0,0 0-33 0,0 0-8 0,0 0 0 0,-8 7 0 15,8-7 68-15,-3 3 12 0,3-3 3 0,-7 3 0 16,3 0-48-16,4-3-10 0,0 0-1 0,-3 3-1 15,-1 10-13-15,4-7-2 0,0 0-8 0,0 0 12 16,0 1-3-16,0-1-1 0,4-3 0 0,-4 10 0 16,0-7-8-16,3 3 10 0,1 1-10 0,-4-1 10 15,3 1-10-15,-3-1 8 0,4-3-8 0,-1 7 8 16,-3-4-8-16,4 1 0 0,0-1 0 0,-4-3 0 16,3 7 8-16,1-4-8 0,-4 4 12 0,3-4-4 15,1 1 4-15,-4-1 1 0,0-9 0 0,3 6 0 0,-3-6 12 16,4 10 3-16,-1-7 0 0,-3-3 0 15,7 0-1-15,0 6 0 0,0-6 0 0,0 0 0 16,0 0-3-16,1-6-1 0,2 6 0 0,-3-3 0 0,0-7-7 16,4 10-2-16,-4-9 0 0,0 3 0 0,4-4-4 15,-4 1-1-15,0 2 0 0,0-2 0 0,0 0-1 0,0-4 0 16,3 4 0-16,-6-4 0 0,3 1 10 0,0-1 2 16,-3 1 0-16,-1-4 0 0,1 0-20 0,-4 1 0 15,3-4 0-15,-3 3 0 0,4 0 0 0,-4 1 0 16,0-4 8-16,0-3-8 15,0 3-19-15,-4 3-7 0,1-2-2 0,-1-1 0 16,4 0-6-16,-3 3-2 0,3 4 0 0,0-1 0 16,-4 7-23-16,4 0-5 0,0-4 0 0,0 10-1 15,0 0 1-15,0 0 0 0,0 0 0 0,0 0 0 16,0 0-166-16,0 0-33 0,0 0-6 0,14 10-2 0</inkml:trace>
  <inkml:trace contextRef="#ctx0" brushRef="#br0" timeOffset="86965.524">21989 6069 597 0,'0'0'16'15,"0"0"5"-15,0 0-21 0,0 0 0 0,0 0 0 0,0 0 0 0,0 0 95 0,0 0 14 16,0 0 3-16,0 0 1 0,0 0-9 0,0 0-1 16,0 0-1-16,0 0 0 0,0 0 7 0,0 0 2 15,0 0 0-15,0 0 0 0,0 0-12 0,0-3-3 16,0 3 0-16,3-6 0 0,1 3-35 0,-4 3-7 15,0 0-2-15,0 0 0 0,-4-9-20 0,4 5-5 16,0 4-1-16,0 0 0 0,-3-3-16 0,-1-3-10 16,1 0 12-16,-4 3-12 0,3-1 0 0,4 4 0 0,0 0 0 0,-11 0 0 15,4 4 0-15,0-4-11 0,4 0 11 0,-4 3-13 16,0 3 3-16,0 3 1 0,0-5 0 0,0 8 0 16,-4-3-3-16,4 4-1 0,0-4 0 0,0 4 0 15,0-1 13-15,0-2 0 0,0-1 0 16,0-2 0-16,3 5-9 0,0-6 1 0,4-6 0 0,-3 10 0 15,3-4 8-15,0-6 0 0,0 0 0 0,0 13 0 16,0-7 0-16,0 0 0 0,3 0 0 0,-3-6 0 16,0 0 0-16,0 0 0 0,4 4 0 0,0 2 0 15,-1 0 0-15,-3-6 0 0,0 0 0 0,0 0 0 16,4 0 0-16,3 6-12 0,0-6 12 0,-4 4-12 16,4-4 20-16,-7 0 3 0,0 0 1 0,7-4 0 15,0 4-12-15,0 0-9 0,1 0 9 0,-8 0-13 16,0 0 13-16,3 0 0 0,-3 0 0 0,7 4 0 15,0-4-9-15,-7 0 9 0,4 3-8 0,-1 3 8 16,-3 3 0-16,4-2 0 0,-4-7 0 0,3 3-8 16,4 3 8-16,-3-3 0 0,-1 10-9 0,1-7 9 15,-1 0 0-15,1 1 0 0,-1-1 0 0,-3 3 0 0,4-3 0 0,-4 1 0 16,0-7 0-16,4 9 0 0,-4 1 0 0,0-1 0 16,0-3 0-16,0 4 0 0,0-7 0 0,0 9 0 15,0-2 0-15,-4-1 0 0,0 1 8 0,1-4-8 16,-1 6 0-16,1-2 8 0,-1-4-8 0,-3 0 0 15,4 4 9-15,-1-7-9 0,-3 6 10 0,7-9-2 16,-3 3-8-16,-4 7 12 0,0-4-12 0,3-3 0 16,4-3 0-16,-7 3 0 0,0 4 0 0,7-7 11 0,0 0-3 15,-11 3-8-15,4-3 0 0,0 0 0 0,0-3 0 16,0 3 0 0,-3-7 0-16,2 4 0 0,-2 0 0 0,3-3 0 15,-4-4-48-15,4 4-3 0,-3-3-1 0,3-1 0 16,-4 1-102-16,4-4-21 0,3 10-4 0,-3-6-573 0</inkml:trace>
  <inkml:trace contextRef="#ctx0" brushRef="#br0" timeOffset="104820.465">22687 5872 367 0,'0'0'8'0,"0"0"1"0,0 0 1 0,0 0 1 0,0 0-11 0,4-3 0 16,-1-7 0-16,1 4 0 0,-4 6 32 0,0 0 4 15,3-6 0-15,1 3 1 0,-4 3-20 0,0 0-4 16,0 0-1-16,0 0 0 0,0 0 39 0,0 0 7 16,0 0 2-16,0 0 0 0,0 0 28 0,0 0 7 15,0 0 1-15,0 0 0 0,0 0-52 0,0 0-9 0,0 0-3 0,0 0 0 16,0 0 10-16,0 0 2 0,0 0 0 16,0 0 0-16,0 0-26 0,0 0-5 15,0 0-1-15,0 0 0 0,0 0-3 0,0 0-1 0,0 0 0 0,0 0 0 16,-4 3 18-16,-3 6 3 0,0-6 1 0,4 7 0 15,3-1-30-15,0 1 0 0,-4-4 0 0,4 6 0 16,-3-2 12-16,3 2-3 0,-4-1611-1 0,1 3223 0 16,-1-1602-8-16,0-3 8 0,4 0-8 15,-3 3 8-15,3 3-8 0,-4-6 0 0,1 3 0 0,-1 0 0 16,1-3-21 0,3 6-7-16,-4-3 0 0,4 3-1 0,-3-3 55 0,-1 3 11 0,4-3 3 15,0 0 0-15,0 0 2 0,-3 0 1 0,3-7 0 0,-4 10 0 16,1-6-23-16,-1-3-4 0,1 6 0 0,-1-3-1 15,1-4 1-15,-1 4 1 0,-3-6 0 0,3-1 0 16,1 1-1-16,-1-4 0 0,1-3 0 0,-1 4 0 0,4-7 0 16,0-3 0-16,0 0 0 0,0 0 0 0,0 0-6 15,0 0-2-15,0 0 0 0,0 0 0 0,0 0-8 16,0 0 8-16,0 0-8 0,0 0 8 16,0 0-42-16,0 0-9 0,0 0-1 0,0 0-1 15,0 0-143-15,0 0-28 0,0 0-5 0,0 0-2 16</inkml:trace>
  <inkml:trace contextRef="#ctx0" brushRef="#br0" timeOffset="105557.835">22821 6377 990 0,'0'0'21'0,"0"0"5"0,0 0 1 0,0 0 1 0,0 0-28 0,0 0 0 0,0 0 0 0,0 0 0 15,0 0 51-15,0 0 4 0,0 0 1 0,-7 6 0 16,7-6 4-16,0 0 0 0,0 0 1 0,0 0 0 16,0 0-3-16,0 0-1 0,0 0 0 0,0 0 0 15,0 0-41-15,0 0-8 0,0 0-8 0,0 0 12 0,0 0-12 0,4 6 10 16,-4-6-10-16,0 7 10 0,0-7 6 0,0 9 0 16,3-3 1-16,-3-6 0 15,0 0-2-15,0 10-1 0,4-7 0 0,-4-3 0 0,3 6-6 0,-3-6 0 16,0 0-8-16,4 3 12 0,-4-3 11 0,7 3 1 15,0-3 1-15,-4 0 0 0,4 0-5 0,1 0 0 16,2 0-1-16,-3-3 0 0,7 0-11 0,-7 3-8 16,4-6 9-16,-4 6-9 0,0 0 0 0,4-3 0 15,-4 3 0-15,0-3 0 0,0-4 0 0,0 7 0 16,0-3 0-16,0 0 0 0,0-3-22 0,-3-4 2 16,-1 7 1-16,1-6 0 0,-1 9 0 0,1-13 0 15,-1 10 0-15,-3-6 0 16,4-1 10-16,-4-2 9 0,0 5-13 0,-4-2 5 0,1-3 8 15,-1 2 9-15,-3 1-1 0,4-4-8 0,-5 4 12 0,1-1-4 0,0 4 0 16,-3-3-8-16,-1 2 16 0,1 1-3 0,-1 6-1 0,0 0 0 16,1 0-12-16,-1 0 0 0,1 0 0 15,-1 6 0-15,4-6-16 0,-4 7 4 0,4 2 1 16,4-3 0-16,-1 4 11 0,-3-1-13 0,4 1 5 0,-1-1 8 16,-3-3-10-16,4 4 10 0,3 2 0 0,0-2-9 15,3-1 9-15,-3-3-8 0,0 7 8 0,0-4-8 16,4 1 8-16,-1-1 0 0,-3 4 0 0,4-4 0 15,-1 4 0-15,4-7 0 16,-3 6 0-16,3 1 0 0,0-4 0 0,-3 4 0 0,-1-4-8 16,4 4 8-16,-3-4 0 0,3 1 0 0,3 2 0 0,-3-6 0 15,0 7 0-15,0-7-8 0,1 4 8 0,-1-4-12 16,3 0-24-16,1 0-4 0,-1 1-2 0,1 2-454 16,-1 4-92-16</inkml:trace>
  <inkml:trace contextRef="#ctx0" brushRef="#br0" timeOffset="107081.287">23460 6283 856 0,'0'0'19'0,"0"0"4"0,0 0 1 0,0 0 0 0,0 0-24 0,-4 6 0 0,4-6 0 0,-3 6 0 16,-1 1 85-16,4-7 13 0,0 0 2 0,-3 6 1 16,3-6-17-16,0 0-3 0,0 0-1 0,0 0 0 15,-4 9-28-15,4-9-7 0,0 0-1 0,0 0 0 16,0 0 0-16,0 0 0 0,0 0 0 0,0 0 0 16,0 0 10-16,0 6 2 0,0-6 0 0,0 0 0 0,0 0-11 0,0 0-1 15,0 0-1-15,0 0 0 0,0 0-11 0,0 0-3 16,0 0 0-16,0 0 0 0,0 0-29 0,0 4 0 15,0-4 0-15,0 9 0 0,0-9 0 0,4 6 0 16,-4-6 0-16,0 0 0 0,0 7 16 0,3-1-4 16,-3-6 0-16,4 6 0 0,-1-3-12 0,4 10 0 15,-3-13 0-15,-4 0 0 0,3 9 8 0,1-6-8 16,-1 4 11-16,1 2-11 0,-1-3 0 0,4 1 0 16,-3-1 0-16,3 3 0 0,-3 1 0 0,-1-4 0 15,1 0 0-15,3 4 0 0,0-4 0 0,0 6 0 0,-4-5 0 16,-3-1-12-16,4 0 12 0,-1-3 0 15,-3 7 12-15,0-10-12 0,7 3 0 0,-7-3 0 0,0 0 0 16,0 0 0-16,4 9 0 0,-1-6 0 0,1 4 0 16,-4-7 0-16,0 0 15 0,0 0-4 0,0 0-1 0,0 0 0 15,0 0-2-15,0 0 0 0,0 0 0 0,0 0 0 16,0 0 10-16,0 0 2 0,0 0 0 0,0 0 0 16,0 0-20-16,0 0 0 0,0 0 0 0,0 0 0 15,0 0 0-15,0 0 0 0,0 0 0 0,0 0 0 16,4 6 0-16,-4-6 0 0,0 0 0 0,0 0 0 15,0 0 0-15,0 0 0 0,0 0 0 0,0 0 0 16,0 0 0-16,0 0 0 0,0 0 0 0,0 0 0 16,0 0 0-16,0 0 0 0,0 0 0 0,0 0 0 15,0 0 0-15,0 0 0 0,0 0 0 0,0 0 0 16,0 0 0-16,0 0 0 0,0 0 0 0,0 0 0 16,0 0 0-16,0 0 0 0,0 0 0 0,0 0 0 0,0 0 0 15,0 0 0-15,0 0 0 0,0 0 0 16,0 0 0-16,0 0 0 0,0 0 0 0,0 0 0 0,0 0 0 0,0 0 0 15,0 0 0-15,0 0 0 0,0 0-12 0,3 6-7 16,-3-6-1-16,0 0 0 0,0 0 20 0,0 0 0 16,0 0 0-16,0 0 0 0,0 0 0 0,0 10 0 15,0-10 0-15,0 0 0 0,0 0-13 0,0 0 1 16,0 0 0-16,0 0 0 0,0 0 12 0,0 0 16 16,0 0-3-16,0 0-1 0,0 0 7 0,0 0 1 15,0 0 0-15,0 0 0 0,0 0-20 0,0 0 0 0,0 0 0 16,0 0 0-16,0 0-13 0,0 0-7 0,0 0 0 15,0 0-1-15,0 0-1 0,0 0 0 0,0 0 0 16,0 0 0-16,0 0 1 0,0 0 0 0,0 0 0 0,0 0 0 31,0 0-6-31,0 0-1 0,0 0 0 0,0 0 0 0,0 0 10 0,0 0 2 16,0 6 0-16,0-6 0 0,0 0 3 0,0 0 1 0,0 0 0 0,0 0 0 16,0 0 3-16,0 0 1 0,0 0 0 0,0 0 0 15,0 0 16-15,0 0 3 0,0 0 1 0,0 0 0 16,0 0-4-16,0 0 0 0,0 0 0 0,0 0 0 15,0 0 0-15,0 0 0 0,0 0 0 0,0 0 0 16,0 0-8-16,0 0 0 0,0 0 0 0,0 0 0 16,0 0 0-16,0 0 0 0,0 0-12 0,0 0 12 15,0 0 0-15,0 0 0 0,0 0 0 0,0 0 0 16,4 12 0-16,-4-12 0 0,0 0-9 0,0 0 9 0,0 0 0 16,7 13 0-16,-7-13 0 0,0 0 0 15,3 9 0-15,-3-9 0 0,0 0 0 0,0 0 0 0,0 0 0 16,0 0 0-16,7 10 0 0,-7-10 0 0,0 0 0 15,0 0 0-15,0 0 0 0,0 0 0 0,0 0 0 0,4 9 0 16,-4-9 0-16,0 0 0 0,0 0 12 0,0 0-3 16,0 0-1-16,0 0 0 0,0 0 4 15,0 0 0-15,0 0 0 0,0 0 0 0,0 0 5 0,0 0 2 16,0 0 0-16,0 0 0 0,0 0-19 0,0 0 0 16,0 0 0-16,0 0 0 0,0 0 0 0,0 0 0 15,0 0 0-15,0 0 0 0,0 0-11 0,0 0-5 16,0 0-2-16,0 0 0 0,0 0 18 0,0 0 0 15,0 0 0-15,0 0 0 0,0 0 0 0,0 0 0 16,0 0 0-16,0 0 0 0,0 0 48 0,0 0 12 0,0 0 4 0,0 0 0 16,0 0-64-16,0 0-13 15,7 3-3-15,-4-3 0 0,1-3 41 0,-4-3 8 0,3 6 2 0,1-6 0 16,-1-1-35-16,5 4 0 0,-5-6 0 0,1-1 0 16,-4 7 0-16,3-6 0 0,4 3 0 15,-7-4 0-15,4 4 0 0,-1-7 0 0,1 7 0 0,-4-6 0 16,7 5 0-16,-4 1 0 0,1-3 0 0,-1-1 0 15,1-2 16-15,-1 2-3 0,1 1-1 0,0-4 0 16,-1 1-3-16,4-1-1 0,-3 7 0 0,-1-3 0 16,4-1-8-16,-3 1 0 0,-1 2 0 0,4-2 0 15,-3 0 0-15,-1-1 0 0,4-2 0 0,-3 5 0 16,3 1-14-16,-3 3-5 0,-1-9-1 0,4 5 0 16,-3 4-35-16,3 0-7 15,-4 3-2-15,4-6 0 0,-3 6-153 0,3-3-31 0,-4-7-7 16,1 10-492-16</inkml:trace>
  <inkml:trace contextRef="#ctx0" brushRef="#br0" timeOffset="108487.919">24045 6386 759 0,'0'0'16'0,"0"0"4"0,0 0 1 0,0 0 1 0,0 0-22 0,0 0 0 15,0 0 0-15,0 0 0 0,0 0 81 0,0 0 12 0,0 0 3 16,0 0 0-16,0 0-60 0,0 0-11 16,0 0-2-16,0 0-1 0,-7 3-22 0,0-3 8 0,0 7-8 0,4-1 0 15,3-6 20-15,-11 9 0 0,4-9 0 0,0 10 0 16,3-7 16-16,-3 6 2 0,0-6 1 0,0 7 0 15,7-10 12-15,-7 3 2 0,0 3 1 0,0-3 0 16,0 7-4-16,0-7-1 0,0 3 0 0,0 0 0 16,0-6-26-16,0 10-6 0,3-4-1 0,-3 0 0 15,4 4-16-15,-4-7 0 0,3 6 0 0,1 1 0 16,-5-1 0-16,5-3 0 0,-1 7 0 0,1-4 0 16,3 1 0-16,0-1 0 0,0-3 0 0,0 7-9 15,0-7 9-15,3 0 0 0,-3-6 0 0,7 0 0 16,-3 7 12-16,3-4-1 0,4 0-1 0,-1 0 0 15,-3-3 6-15,4 6 2 0,-1-6 0 0,5 0 0 0,-5 0 8 16,4 0 2-16,0 0 0 0,-3 0 0 0,3 0-17 16,0 0-3-16,-3 0-8 0,-1 0 12 15,1 0-12-15,-1 0 0 0,1 0 0 0,0 0 0 0,-4-6 11 0,3 0-11 16,-3-4 12-16,0-2-12 0,0-1 18 0,1 4-3 16,-5-4-1-16,4-2 0 0,-3-1-14 0,-4 0 11 15,3 1-11-15,-3-1 10 0,0-3-10 0,0 4 0 16,-3-4 0-16,-1 6 0 0,1 1-22 0,-1-4 3 15,-3 7 1-15,0-1 0 0,3 1 5 0,1 2 1 16,-4 1 0-16,0 3 0 0,7 3-11 0,-7 0-1 16,0 3-1-16,0 3 0 0,0-2 10 0,-4-1 3 15,0 9 0-15,4 4 0 0,0-10 12 0,-3 7-11 0,3-1 11 0,0 1-10 16,3-4 10-16,-3 4 0 0,3-4 0 16,-3 1-8-16,7-1 8 0,-3-3 0 0,3-6 0 15,0 0 0-15,3 13-10 0,1-7 0 0,-4-6 0 0,7 6 0 31,0 1-102-31,4-1-21 0,-1-3-4 0,4 3-1 0</inkml:trace>
  <inkml:trace contextRef="#ctx0" brushRef="#br0" timeOffset="109003.291">24352 6443 1148 0,'0'0'25'0,"0"0"6"0,0 0 1 0,0 0 0 0,0 0-32 0,-3 6 0 15,3-6 0-15,0 0 0 0,0 0 64 0,0 0 6 0,0 6 2 16,0-6 0-16,0 10-23 0,0-10-4 0,0 3-1 0,0 0 0 16,0-3-36-16,0 9-8 15,0 1 0-15,3-4 0 0,-3-6 10 0,0 6 2 0,0-6 1 0,4 10 0 16,-4-4 9-16,3 3 2 0,-3-6 0 0,0 10 0 16,4-4 3-16,-4-2 1 0,3-1 0 0,-3 6 0 15,0-5-7-15,4-1-1 0,-4-6 0 0,0 6 0 16,3-3 2-16,1 4 0 0,3-4 0 15,-3 0 0-15,3-3 10 0,0 0 1 0,0 6 1 0,0-6 0 16,0 0 14-16,0-6 2 0,0 6 1 0,4-6 0 16,-4-1-23-16,3-2-5 15,1 3-1-15,-4-4 0 0,3-2-6 0,1 2 0 0,-4 1-1 0,4-4 0 16,-4 1-6-16,0-1-1 0,0 4 0 0,-4-4 0 16,4 1-8-16,-3-1 0 0,3 7 0 0,-4-3 0 15,1-4 0-15,-1 4-11 0,1-1 3 0,-4 4 0 16,4-3-15-1,-4-1-2-15,-4 1-1 0,4-4 0 0,-4 7-29 0,1-10-5 0,3 10-2 16,-7 0 0-16,0-7-98 0,0 7-20 0,0-10-4 0,0 10-319 16,-4-3-63-16</inkml:trace>
  <inkml:trace contextRef="#ctx0" brushRef="#br0" timeOffset="109526.478">24730 5693 1177 0,'0'0'25'0,"0"0"6"0,0 0 1 0,0 6 2 0,0 1-34 0,0 5 0 0,0 1 0 0,0 2 0 15,0-2 93-15,0 3 12 0,0-4 3 0,0 10 0 16,0-3-52-16,0 0-11 0,0 0-1 0,0 3-1 0,0-4-6 15,0 7-1-15,-4-3 0 0,4 10 0 16,0-4-16-16,-3 0-3 0,3 0-1 0,-4 4 0 0,4-7 20 0,0 3 3 16,0 0 1-16,-3 1 0 15,3-4-20-15,-4 6-3 0,4-6-1 0,-3 0 0 16,3 0-2-16,-4-3-1 0,4 3 0 0,0-3 0 0,0 0 11 0,0 0 3 16,0 0 0-16,0-3 0 15,0 0-16-15,0-4-3 0,4 4-8 0,-4-3 12 0,3-4-12 0,1 4 11 16,-1-3-11-16,-3-1 10 0,4-9-10 0,-4-3 0 15,3 10 0-15,1-4 8 0,3 3-8 0,-4-2 0 16,1-1 9-16,-1 0-9 0,-3-6-16 0,4 3-7 16,-4-3-1-16,0 0-1 15,0 0-128-15,0 0-26 0,0 0-5 0,0 0-620 0</inkml:trace>
  <inkml:trace contextRef="#ctx0" brushRef="#br0" timeOffset="110197.465">24850 6317 1508 0,'0'0'43'0,"0"0"9"0,0 0-42 0,0 0-10 0,0 0 0 0,0 0 0 16,0 0 77-16,0 0 14 0,0 0 2 0,0 0 1 16,0 0-24-16,0 0-5 0,0 0-1 0,0 0 0 15,0 10-37-15,0-10-8 0,0 3-2 0,0-3 0 0,3 6-7 16,1 0-2-16,3-6 0 0,-4 7 0 0,1-4-8 0,3 0 12 16,-4 0-12-16,1-3 12 0,3 0-1 0,0 0 0 15,0 0 0-15,0-3 0 0,0 3 9 0,0-3 1 16,0 3 1-16,-3-3 0 0,3-4-22 0,0 7 0 15,-3 0 0-15,-1-3 0 0,4 0 0 0,-3-3 16 16,-1 6-4-16,-3 0-1 0,0 0-11 0,0 0 0 16,0 0 0-16,0 0 0 0,0 0 0 0,0-3 0 15,0 3 0-15,0 0 0 0,4-4 0 0,-4 4 0 0,0 0 0 0,0 0 0 16,3-6 0-16,-3 6 0 0,0 0 0 0,0 0 0 16,0-3 0-16,0-3-14 15,-3 0 3-15,3 6 1 16,-4-7-26-16,1 1-4 0,-1 0-2 0,1-1 0 15,-4 1-9-15,3 6-1 0,-3-6-1 0,3 6 0 0,-3-3 42 0,0 0 11 0,0-1 0 0,0 1 0 16,0 0 0-16,0 3 0 0,7 0 0 0,-11 3-8 16,4 0 33-16,4 1 7 0,3-4 2 0,-7 6 0 15,0 0-34-15,3 0 0 0,-3 1 0 0,0 2 0 16,4-6 14-16,3 10-4 0,-4-4-1 0,1 1 0 16,3-1-9-16,-4-3 0 0,4 10 0 0,0-10 8 15,0 7 2-15,0-1 0 0,0 4 0 0,0-3 0 16,0-1 0-16,0 1 0 0,0-1 0 0,4-2 0 15,-4 2-10-15,3 1 12 0,-3-1-12 0,0 4 12 16,4-4-12-16,-4 1 0 0,3-4 0 0,-3 1-11 16,4-1 11-16,-4-3 0 0,3 4 0 0,-3-1 0 0,4-6 20 15,-4-3 10-15,3 7 2 0,1-4 0 0,3 0-32 16,-4-3 0-16,4 0 0 0,0 0 0 16,4 0-32-16,-4-6-12 0,0-1-2 0,4 4-1 15,-4-3-148-15,3-7-29 0,8 1-7 0,0-1-1 16</inkml:trace>
  <inkml:trace contextRef="#ctx0" brushRef="#br0" timeOffset="111060.958">25142 6283 1177 0,'0'0'25'0,"0"0"6"0,0 0 1 0,0 0 2 0,0 0-34 0,0 0 0 16,0 0 0-16,0 0 0 0,0 0 102 0,0 0 14 0,0 0 2 0,0 0 1 15,-7 0-34-15,7 0-6 0,0 0-2 0,0 0 0 16,0 0-13-16,0 0-4 0,0 0 0 0,0 0 0 15,0 0-8-15,0 0-1 0,0 0-1 0,0 0 0 16,0 0-26-16,0 0-4 0,0 0-2 0,0 0 0 16,0 0-18-16,0 0 0 0,0 0 0 0,0 0 0 0,0 0 0 15,0 0 0-15,4 6 0 0,-1 0 0 16,5 7 0-16,-1-7 0 0,0-3 0 0,0-3 0 16,0 0 8-16,0 0 0 0,0 0 1 0,0 0 0 0,0 0-9 0,0 0 0 15,0 0 0-15,0 0 0 0,-3 0 11 0,-4 0 0 16,7 0 0-16,-7 0 0 0,0 0-11 0,7 0 0 15,-7 0 0-15,0 0 0 0,3 0 21 0,-3 0-1 16,0 0 0-16,0 0 0 0,0 0-20 0,0 0 0 16,0 0 0-16,0 0 0 0,7 0 0 0,-7 0 0 15,0 0 0-15,0 0 0 0,0 0-12 0,0 0-6 16,7 6-2-16,-7-6 0 0,0 0 20 0,4 0 0 16,-4 0 0-16,0 0 0 0,7 7-9 0,-3-1 9 0,-4-6 0 15,3 6-9-15,-3 4-7 0,0-4-2 0,0-6 0 0,-3 6 0 16,-1 7-3-16,0-4-1 0,1 1 0 0,-4-1 0 15,3 4 22-15,-3-7 0 16,0 6 0-16,0-2 0 0,0-1 0 0,4 1 0 0,-4-4 0 0,-4 6 0 16,4-2 0-16,0 2 0 15,0 1 0-15,0-1 0 0,-4 1 0 0,4-4 0 16,0 1 0-16,-4 2 0 0,4-2 0 16,0-1 0-16,0-3 0 0,0 7 0 0,4-7 0 0,-4 0 0 0,3 4 0 15,4-10 0-15,0 0 0 0,0 0 0 0,0 0 0 0,0 0 0 16,0 0 0-16,0 0 8 0,0 0 0 0,-3 6 0 15,3-6-8-15,0 0 0 0,0 0 0 0,0 0 8 16,0 0 12-16,0 0 1 0,0 0 1 0,-4 6 0 16,4-6-22-16,0 0 0 0,0 7 0 0,0-7 0 15,0 0 28-15,0 0 4 0,4 3 0 0,-1 0 1 16,-3-3-33-16,7 6 0 0,-3-6 0 0,-4 0 0 0,7 0 0 0,0 0 0 16,0 0 0-16,-4 0 0 0,4 0 0 15,-7 0 0-15,8-6 0 0,-8 6 0 16,7 0 0-16,0 0 0 0,0 0 0 0,-7 0 0 15,7 0-17-15,0 6-11 0,-4-6-1 0,-3 0-1 16,0 0 1-16,0 0 0 0,7 0 0 0,0 3 0 16,-3 1-3-16,-4-4-1 0,7 0 0 0,0-4 0 15,-3 4-15-15,-4 0-4 0,7 0 0 0,0 0 0 16,0-3-4-16,-4-3-2 0,-3 6 0 0,7-3 0 16,0 0-30-16,-7 3-5 0,0 0-2 0</inkml:trace>
  <inkml:trace contextRef="#ctx0" brushRef="#br0" timeOffset="116405.438">25862 6289 642 0,'0'0'13'0,"0"0"3"0,0 0-16 0,0 0 0 0,0 0 0 0,0 0 0 16,0 0 54-16,0 0 7 0,0 0 2 0,0 0 0 15,0 0-7-15,0 0-2 0,0 0 0 0,0 0 0 16,0 0-10-16,0 0-3 0,0 0 0 0,0 0 0 15,0 0 1-15,0 0 0 0,0 0 0 0,0 0 0 16,0 0-12-16,0 0-2 0,0 0-1 0,0 0 0 16,0 0 8-16,0 0 1 0,0 0 1 0,0 0 0 15,0 0-2-15,0 0-1 0,0 0 0 0,0 0 0 16,0 0-2-16,0 0 0 0,0 0 0 0,0 0 0 16,0 0-13-16,0 0-3 0,0 0-1 0,0 0 0 15,0 0 3-15,0 0 1 0,0 0 0 0,0 0 0 16,0 0-7-16,0 0-2 0,0 3 0 0,4 0 0 15,-1 7-10-15,-3-4 0 0,4 0 0 0,-1 0 0 16,1 1 0-16,-1 2 0 0,1-6 0 0,-1 13 0 16,1-10 0-16,-1 7 0 0,1-1 0 0,-1 4 0 15,1 0 0-15,0-4 0 0,-1 1 0 0,1-1 0 16,-1 1 14-16,1 6 4 0,-1-4 1 0,1 4 0 16,3-6-7-16,-4-1-2 0,1-2 0 0,3 2 0 0,-4-6 5 15,4 7 1-15,-3-4 0 0,0-2 0 0,-1-1-7 0,1 3-1 16,-1-6 0-16,-3-3 0 0,0 0 20 0,0 0 3 15,0 0 1-15,4 0 0 0,-4 0-21 0,3 10-11 16,1-4 12-16,-4-6-12 0,0 0 8 0,0 0-8 16,0 0 0-16,0 0 0 0,0 0 10 0,3 3-10 0,1 0 8 0,-4-3-8 15,0 0 0-15,0 0 0 0,0 0 0 0,0 0 0 16,0 0 12-16,3 0-4 0,-3 0 0 16,0 0 0-16,0 0-8 0,0 0 0 0,0 0 0 0,0 0 0 15,4 0 12-15,3 0 0 0,-4 0 0 0,-3 0 0 16,4 0 14-16,-4 0 3 0,3 0 1 0,1 0 0 15,-1-6-16-15,1 0-3 0,3-4-1 0,-7 7 0 16,4-6-10-16,-1 3 0 0,-3-1 0 0,4 1 0 16,-1-3 0-16,1 2 8 0,-1-5-8 0,1-1 8 15,-1 7-8-15,-3-3 0 0,4-1 0 0,-1 1 0 16,1-4 0-16,-1 7 0 0,1-3 0 0,-1-4 0 16,5 4 0-16,-5-4 0 0,4 4 0 0,-3-4 0 15,-1 1 0-15,1 2 0 0,-1-2 0 0,-3 2 0 16,4-2 0-16,-1-1-14 0,4 7 3 0,-3-3 1 15,-4-1 10-15,3 1 0 0,1 2-9 0,-1-2 9 16,1 3 0-16,-1 0 0 0,1-4-9 0,0 1 9 16,3 6-35-16,-4-7-3 0,4 4-1 0,-3-4 0 15,3 4-116-15,-4 3-23 0,1 0-5 0</inkml:trace>
  <inkml:trace contextRef="#ctx0" brushRef="#br0" timeOffset="117199.197">26353 6295 1213 0,'0'0'34'0,"0"0"8"16,0 0-34-16,0 0-8 0,0 0 0 0,0 0 0 15,0 0 57-15,0 0 10 0,0 0 1 0,-4 10 1 16,4-10-22-16,-7 6-5 0,3 0-1 0,1 0 0 16,-1 1-13-16,4-1-4 0,0 0 0 0,0-6 0 0,0 0 23 0,0 10 4 0,0-10 1 15,0 6 0-15,0 0-24 0,0 0-5 0,4 1-1 0,-4-7 0 16,3 9 6-16,-3 1 2 0,0-4 0 0,4 3 0 15,-1 4-30-15,1-1 0 0,-4-2 0 0,4 2 0 16,-4 7 0-16,3-3 0 16,1-4 0-16,-4 7 0 0,0 0 0 0,3-3 0 0,-3 2 0 15,4-2 0-15,-4 0 0 0,0-4 0 0,0-12 0 16,0 0 0-16,0 3 13 0,0-3 0 0,0 0 0 0,0 0 0 16,0 0 38-16,0 0 7 0,0 0 2 15,0 0 0-15,0 0-29 0,0 0-6 0,0 0-1 0,0 0 0 16,0-3 12-16,0-6 1 0,-4 3 1 0,4-1 0 15,-3-2-29-15,3-4-9 0,0 7 0 0,-4-3 0 16,1-1 0-16,3 4 0 0,0-3 0 0,0 2 0 16,-4 1 0-16,0 0 0 0,4 3-12 0,-3-7 3 15,-1 7-9-15,4 0-2 0,-3-3 0 0,3 3 0 16,0-4 10-16,0 1 2 0,0 0 0 0,0 0 0 16,0-4 8-16,0-2 0 0,0-1 0 0,0 4 0 0,0-7 0 15,3 0-8-15,1 4 8 0,-1-1-8 0,1 4 8 16,0-4 0-16,-1-2 8 0,1 5-8 0,-1-2 0 15,1-1 0-15,-1 1 0 0,1 2-8 16,-1-2 8-16,1 5 0 0,-1 1-9 0,1-3 9 0,-4 9 0 0,0 0 0 16,3-7-9-16,1 7 9 0,3-6-17 0,-4 12 0 15,1-6 0-15,3 4 0 16,-3-1-23-16,3 3-5 0,3 0-1 0,-3 0 0 16,0-2-27-16,0 2-6 0,4-3-1 0,0 0 0 15,3 3-41-15,0 1-9 0,0-1-2 0,0-3-553 0</inkml:trace>
  <inkml:trace contextRef="#ctx0" brushRef="#br0" timeOffset="117837.565">26786 6396 1146 0,'0'0'32'0,"0"0"8"0,0 0-32 0,0 0-8 0,0 0 0 0,0-7 0 15,-3-5 78-15,3 9 14 0,-4-7 4 0,4 4 0 0,-3 0 16 16,-1-4 3-16,1 4 1 0,-1 0 0 0,1 3-52 0,-1-1-9 16,1-2-3-16,3 6 0 0,-7-3-32 0,7 3-6 15,-7-3-2-15,0 0 0 0,-1 0-12 0,1 3 0 16,0 3 0-16,0 0 0 0,4 0 0 15,-4 0-10-15,0 7 2 0,0-1 0 0,0-3 8 0,3 4-8 16,-3 2 8-16,0-2-8 0,0 2 8 0,0-2 0 16,3-1 0-16,-3 4 0 0,4-1 0 0,-1 1 0 15,1-1 0-15,-1 1 0 0,1-1 0 0,-1 1 0 16,1-1 0-16,-1 1 0 0,4-4 0 0,0 1 0 16,0-1 8-16,4-3-8 0,-4 4 11 0,0-1-3 15,3-3 0-15,-3-6 0 0,4 0 13 0,-4 0 3 16,7 10 0-16,0-7 0 0,-4 0 3 0,4 0 1 0,0-3 0 15,0 0 0-15,0-3-4 0,4 0 0 16,-4 0 0-16,0-7 0 0,0 7-24 0,0-6 0 0,0 3 0 16,0-1 0-16,-3-2 0 0,3-4 0 0,-4 10 0 0,1-6-11 31,0-4-21-31,-1 7-4 0,1-3 0 0,-1-1-1 16,1 1 9-16,-1 3 1 0,-3-4 1 0,4 4 0 0,-4 6 12 0,0 0 2 0,0-3 1 15,0 3 0-15,0 0 11 0,0 0 0 0,0 0 0 0,0 0 0 16,0 0 8-16,0 0-8 0,0 0 8 0,0 0-8 15,0 0 0-15,0 0 0 0,0 0-10 0,3 6 10 16,-3 0 0-16,0 4 0 0,4-1 0 0,-4-3 0 16,0 4 0-16,0-1 0 0,3 1 0 0,1-4 0 15,-1 6 0-15,1-2 0 0,-1-1 0 0,1 1 0 16,3-4 0-16,0 6 0 0,-3-5 0 0,3-1 0 16,0 3 0-16,-4 1 0 0,4-7 0 0,0 6 0 15,-3-6-146-15,3 7-29 0,3-1-5 16,-10-9-2-16</inkml:trace>
  <inkml:trace contextRef="#ctx0" brushRef="#br0" timeOffset="118103.905">27005 6443 1609 0,'0'0'35'0,"-3"3"7"0,3-3 2 0,0 0 2 0,-4 6-37 0,-3 0-9 0,7-6 0 0,-3 7 0 16,3-7 48-16,0 0 8 0,-4 6 2 0,4 3 0 16,0-6-17-16,0 7-3 0,-4-4-1 0,4 0 0 15,0 4-14-15,4-1-3 0,-4-6-1 0,4 0 0 16,-4-3-30-16,3 13-5 0,-3-7-2 0,4-3-570 15,-1 7-113-15</inkml:trace>
  <inkml:trace contextRef="#ctx0" brushRef="#br0" timeOffset="118327.809">26963 6173 1743 0,'0'0'49'0,"0"0"11"0,0 0-48 0,0 0-12 15,0 0 0-15,0 0 0 0,0 0 36 0,0 0 5 16,0 0 1-16,0 0 0 0,0 0-42 0,0 0 0 16,0 0 0-16,0 0 0 15,0 0-82-15,0 0-18 0,0 0-4 0,-4-3-1 0</inkml:trace>
  <inkml:trace contextRef="#ctx0" brushRef="#br0" timeOffset="119267.376">27227 6436 1825 0,'0'0'40'16,"0"0"8"-16,0 0 1 0,0 0 3 0,0 0-41 0,0 0-11 0,0 0 0 0,0 0 0 0,0 0 47 0,0 0 7 15,0 0 2-15,0 0 0 0,0 0-26 0,0 0-5 16,0 0-1-16,0 0 0 0,0 0-12 0,0 0-4 16,0 0 0-16,-7 7 0 0,7-7-8 0,-3 6 0 15,-1 3 0-15,1 1 0 0,3-7 0 0,0 9 0 16,0-2 0-16,0 2 0 0,0-2 0 0,0 2 0 16,0 1 0-16,0-1 0 0,0 1 0 0,0-1 0 15,3 4 0-15,-3-3 0 0,0-7 28 0,0 3 3 16,0-6 1-16,0 7 0 0,0-10-10 0,0 6-2 15,0-6 0-15,0 0 0 0,0 0-6 0,0 0-2 16,0 0 0-16,0 0 0 0,0 0 26 0,0 0 5 0,0 0 1 16,0 0 0-16,4-9-20 0,-1-1-3 0,1-5-1 15,-4-1 0-15,0 0-20 0,3-6 0 16,-3 10 0-16,0-4 0 0,4-3 0 0,-4 10-12 0,0-4 2 0,3 1 0 16,-3-1 10-16,0 7 0 0,0 0-9 0,4-4 9 15,-4 4-20-15,0 6 1 0,0 0 0 0,0 0 0 16,0 0-10-1,0 0-3-15,0 0 0 0,0 0 0 0,4-6 16 0,-4 6 4 0,7 0 0 0,0 0 0 16,-4 0-7-16,-3 0-1 0,7 0 0 0,-7 0 0 16,7 6 20-16,0-3 0 0,-7-3 0 0,4 3 0 15,3 4-29-15,-4-4-3 16,1 3 0-16,3 0 0 0,-3 1 32 0,-1-1 0 0,1 6 0 0,-4-2 0 16,3-1 19-16,1 1 9 0,-4 2 3 0,0-6 0 15,0 10-31-15,0-10 8 0,0 7-8 0,0-7 0 16,0 0 12-16,0-6 0 0,0 10 0 0,0-10 0 15,0 0-12-15,0 0 0 0,0 0 0 0,0 0 0 0,3 0 10 0,4-3-1 16,0-4 0-16,0 4 0 0,0-6-9 0,-3 3 0 16,3-1 0-16,-3-2 8 0,-1 3-8 0,4-4 0 15,-3 1 0-15,-1 3 0 0,1-1 0 0,-4 1 0 16,3 0 0-16,1-4 0 0,-4 7 0 0,3-6 0 16,1 9 0-16,-4 0 0 0,0 0 0 0,0 0 0 15,3-6 0-15,-3 6 0 0,0 0 12 0,0 0-4 16,0 0 0-16,0 0 0 0,0-7-8 0,0 7 0 15,0 0 0-15,0 0 0 0,0 0 0 0,0 0-11 0,0 0 3 16,0 0 0-16,4 7 8 0,3-4 0 0,-4 0 0 16,1 6-8-16,-4-9 8 0,3 3 0 0,5 7 0 15,-5-1-8-15,1-6 8 0,-1 10 0 0,4-4 0 16,-3 1 0-16,-1-4 0 0,4 3 9 0,-3 4-9 16,-1-1 10-16,1 1-10 0,-4-4 0 0,0 4 0 0,0-4-11 15,0-6 11-15,0 7 0 0,0-4 0 0,-4 0 0 16,4 4-16-16,0-1 3 0,0-9 0 0,-3 7 0 31,3-7-31-31,0 0-7 0,3 6-1 0,-3-6 0 0,0 0-131 16,4 3-26-16,-4-3-6 0,7 3-501 0</inkml:trace>
  <inkml:trace contextRef="#ctx0" brushRef="#br0" timeOffset="119943.634">27626 6465 1146 0,'0'0'32'15,"0"0"8"-15,0 0-32 0,0 0-8 0,0 0 0 0,0 0 0 0,0 0 110 0,0 0 21 16,0 0 4-16,0 0 1 0,0 0-39 0,0 0-7 16,0 0-2-16,-3 6 0 0,3-6-19 0,-4 6-4 15,4-6-1-15,0 6 0 0,0 4-25 0,0-10-6 16,0 0-1-16,0 6 0 0,0-6-16 0,0 6-3 15,4 1-1-15,-4-7 0 0,0 0-3 0,0 0-1 16,0 0 0-16,3 6 0 0,4-6 4 0,0 0 0 0,0 0 0 0,0 0 0 16,0 0-12-16,0 0 0 0,-3 0 0 15,3 0 0-15,0-3 0 0,-3 3 0 0,3-3 0 0,0-4 0 16,0 7 0-16,0 0 0 0,0-3 0 0,0 0 0 16,-4-3 0-16,1 3 10 0,3-4-10 15,-3 4 10-15,-1-6-10 0,-3 9 0 0,7 0 9 0,-7 0-9 16,4-6 0-16,-4-1-10 0,3 4 1 0,1-3 0 15,-4 6-9-15,0 0-2 0,0-3 0 0,0 3 0 16,-4-10-9 0,4 7-3-16,0-6 0 0,-3 6 0 0,3 3 5 0,-4-10 1 15,1 10 0-15,-1-6 0 0,-3 0 10 0,3 3 3 0,4 3 0 0,-7-7 0 16,0 1 13-16,0 0 0 0,0 6 0 0,0-3 10 16,0-1-10-16,4-2 8 0,-4 6-8 0,-1-3 8 15,8 3 0-15,0 0 0 0,0 0 0 0,-7-3 0 16,0 3-8-16,7 0 0 0,-7 0 0 0,7 0 0 15,0 0 0-15,-7 3 0 0,0-3 0 0,0 3 0 16,7-3 0-16,-7 6-11 0,4 1 3 0,-4-1 0 16,3 0 8-16,0 1 0 0,1-4 0 0,-1 3 0 0,1 0 0 15,-1 1 0-15,1-1 0 0,-1 0 0 0,1 0 0 0,-1 4 11 16,4-4-3-16,-3 0 0 0,-1 1 0 0,4-1 0 16,0 0 0-16,-3 0 0 0,3 4-8 0,-4-1 8 15,4-6-8-15,0 10 8 0,4-4 1 0,-4 1 0 16,0-1 0-16,0 4 0 0,3-7-9 0,1 6-17 15,-1-5 4-15,1 2 1 0,-1-3 36 0,1 7 7 16,3-4 1-16,-4 1 1 0,1 2-25 0,-1-9-8 16,-3-3 0-16,8 7 0 0,-1-4 0 0,-4 0 0 15,4 3 0-15,0-3 0 0,-3 1 0 0,3 5 0 0,-4-3 0 16,4-3 0 0,0 0-37-16,0-3-5 0,-3 0-1 0,3 7 0 15,0-7-177-15,0 3-35 0,-7-3-7 0,14-3-2 0</inkml:trace>
  <inkml:trace contextRef="#ctx0" brushRef="#br0" timeOffset="120551.258">27852 6436 1220 0,'0'0'27'0,"0"0"5"16,0 0 2-16,0 0 0 0,0 0-34 0,0 10 0 0,0-1 0 0,3 1 0 0,-3-4 100 0,0 6 12 15,0 1 4-15,0-4 0 0,-3 4-44 0,3-1-9 16,0 4-2-16,-4 0 0 0,4-1-5 0,0 1 0 15,0-3-1-15,0-7 0 0,-3 3-25 0,3-6-5 16,0 7-1-16,0-10 0 0,0 0-24 0,0 9 0 16,0-9 0-16,0 0 0 0,0 0 30 0,0 0 1 15,0 0 0-15,0 0 0 0,7 3-19 0,-4-3-3 0,4-6-1 16,0-3 0-16,-3 2 1 0,3-5 0 0,-3-1 0 0,3 4 0 16,-4-4-9-16,1 1 0 0,3-1 0 0,-4 4 8 15,1-4-8-15,-1 1 0 0,-3 6 0 0,0-4 8 16,4 4-8-16,-4 0 0 0,0 6 0 0,0 0 0 15,0 0 0-15,0 0 0 0,0-7 0 0,0 7-11 16,0 0 3-16,0 0 0 0,0 0 0 0,0 0 0 16,0 0 8-16,0 0 0 0,0 0 0 0,0 0-8 15,7 0 8-15,-7 0-12 0,7 0 12 0,-4 7-12 16,5-1 12-16,-1 0 0 0,-4-3 0 0,1 7 0 16,-1-1 0-16,1-3 0 0,-1 1 0 0,1 2 0 31,-4-3-28-31,0 7-3 0,3-1-1 0,-3 1 0 0,0-4 32 0,0 4 0 0,-3-4 0 15,3 1 0-15,0-10 0 0,-4 6 0 0,4 3 0 0,0 1 0 16,0-10 0-16,0 3 0 0,0 6 0 0,4-5 0 16,-1 8-32-16,1-6 0 0,-1-3 0 15,1 4 0-15,3-4-51 0,-7-3-10 0,7 0-3 0,0 0 0 16,-7 0 7-16,7-3 1 0,0 3 0 0,0-7-572 16</inkml:trace>
  <inkml:trace contextRef="#ctx0" brushRef="#br0" timeOffset="121056.315">28173 5875 1594 0,'0'0'35'0,"0"0"7"0,0 0 2 0,0 0 1 0,0 0-36 0,0 0-9 0,0 0 0 0,0 0 0 16,0 0 72-16,0 0 13 0,0 0 3 0,0 0 0 15,0 0-29-15,0 0-6 0,0 0-1 0,0 0 0 16,0 0-33-16,0 0-7 0,0 6-2 0,3 1 0 16,-3-1 18-16,0 3 4 0,4-6 1 0,-4 10 0 15,3-1-33-15,-3-2 0 0,4 2 0 0,-4 7 0 16,0-3 0-16,3 6 0 0,-3 0 0 0,4 3 0 15,-4 0 0-15,4-3 0 0,-1 3 0 0,-3 0 0 16,4-3 12-16,-4 6-4 0,0 4 0 0,0-4-8 0,0 0 15 16,0 3-4-16,0-2-1 0,0-4 0 0,-4 6 2 0,4-3 0 15,0-6 0-15,0 3 0 0,-3 4-12 16,3-11 0-16,-4 11 0 0,4-11-11 0,0 1 11 0,0-3 9 16,0 3-1-16,0-4-8 0,0 7 10 0,0 0-10 15,0-6 8-15,0 6-8 0,4-3 0 0,-4 0 0 16,0-1 0-16,3-2 0 0,-3 6 0 15,0-9 0-15,0 9 0 0,0-7 0 0,0 1 0 0,4 0 0 16,-4-4 0-16,0 1 0 0,3-4-10 0,-3-9-1 16,0 0 0-16,0 9 0 0,4-2-9 0,-1 5-1 15,-3-12-1-15,0 0 0 16,0 0-22-16,0 0-5 0,0 0-1 0,0 0 0 16,0 0-10-16,11 0-3 0,-4-3 0 0,0-6-797 0</inkml:trace>
  <inkml:trace contextRef="#ctx0" brushRef="#br0" timeOffset="121399.764">28067 6493 1429 0,'0'0'40'0,"0"0"10"0,0 0-40 0,0 0-10 0,0 0 0 0,0 0 0 0,0 0 95 15,0 0 17-15,0 0 3 0,0 0 1 0,0 0-32 0,0 0-7 16,0 0-1-16,0 0 0 0,4-10-9 0,-1 10-3 16,4-6 0-16,-3 0 0 0,3 3-41 0,0 0-9 15,-4-4-2-15,4 7 0 0,0 0-12 0,-3 0 0 16,3 0 0-16,0 0 0 0,0 0-11 0,0 7 2 15,4-4 0-15,-4 0 0 16,3 6-22-16,1-6-4 0,0 7-1 0,3-7 0 16,-4 0-39-16,4-3-8 0,0 0-1 0,1 0-1 15,-5-3-83-15,4-3-16 0,0-1-3 0,0 1-1 0</inkml:trace>
  <inkml:trace contextRef="#ctx0" brushRef="#br0" timeOffset="122674.162">28991 6248 874 0,'0'0'19'0,"4"-3"4"0,3-6 1 0,0 6 1 0,4-7-25 0,-4 1 0 0,7-1 0 0,-4 1 0 16,1-1 31-16,-1 1 1 0,5 0 0 0,-5-1 0 15,-3 1 25-15,0 3 6 0,0-1 1 0,-3 1 0 16,-4 6-18-16,3-3-3 0,-3 3-1 0,0 0 0 15,0 0-16-15,0 0-3 0,0 0-1 0,0 0 0 16,0 0-22-16,-7 3 0 0,0 6 0 0,0-5 0 16,0 2 0-16,-3-3 0 0,-1 6 0 0,4 1 0 15,-4-4 0-15,4 3 0 0,0-5 0 0,4 5 0 0,-1-3 30 16,-3 1 2-16,7-7 0 0,0 0 0 0,0 6-20 0,0-6-3 16,0 0-1-16,0 0 0 0,0 0 4 0,0 0 0 15,0 0 0-15,0 0 0 0,0 0 0 16,0 0 0-16,7 3 0 0,-7-3 0 0,4 3 16 0,-1 3 3 15,4 1 1-15,-3-7 0 0,-1 9-32 0,1 0 0 16,-1 7 0-16,1-3 0 0,-1-1 0 0,1 10 0 16,-4-9 0-16,3 9 0 0,1 0 12 0,-4 0-3 15,0-7-1-15,0 10 0 0,0-3 4 0,0 3 0 16,0 4 0-16,0 2 0 0,-4-3-12 0,4-3 8 16,0-3-8-16,-3 0 8 0,3 3 26 0,0 0 5 15,0-3 1-15,0 0 0 0,3-3-26 0,-3 3-5 0,0-3-1 0,0-3 0 16,4-7-8-16,0 3 8 0,-4 4-8 0,3 3 8 15,1-3-8-15,-1-4 0 0,1 7 0 0,-1-3 0 16,1-7 0-16,-1 7 0 0,1-4 0 0,-1-2 0 16,-3-1 0-16,4-6 0 15,-4-3 0-15,0 0-11 16,0 0-125-16,0 0-26 0,0 0-5 0,0 0-1 16,0 0 58-16,0 0 11 0,14-3 3 0,-3-9 0 0</inkml:trace>
  <inkml:trace contextRef="#ctx0" brushRef="#br0" timeOffset="123292.961">29206 6672 1026 0,'0'0'28'0,"0"0"8"15,0 0-28-15,0 0-8 0,0 0 0 0,0 0 0 0,0 0 52 0,0 0 10 16,0 0 2-16,0 0 0 0,0 0 35 0,0 0 7 0,0 0 2 0,0 0 0 16,0 0-29-16,8-4-6 15,-5 1-1-15,1 3 0 0,-4 0-48 0,7-6-9 16,0 6-3-16,0 0 0 0,0 0-12 0,0 6 0 0,3-3 0 0,1 1 0 15,0-4 0-15,-4 0 0 0,3 0 0 0,1 0 0 16,-4 0 49-16,0 0 14 0,0 0 2 0,0 0 1 16,0-4-53-16,0 4-13 0,0-3 0 0,0-3 0 31,-3 6-23-31,-1-3-7 0,4-7-2 0,-7 10 0 0,0 0 32 0,0 0-9 0,0 0 9 0,0 0 0 16,0 0 20-16,0 0 10 0,0 0 2 0,0 0 0 15,0 0-32-15,0 0 0 0,0 0 0 0,-7 0 0 16,0 0-53-1,-3 0-17-15,3 0-3 0,-4 0-1 0,0 0 59 0,1 0 15 0,3 0 0 0,-4 0 0 16,1 0 0-16,3 0 0 0,0 0 0 0,0 0 0 16,-1 0 0-16,8 0 0 0,0 0 0 0,0 0 0 0,0 0 0 15,0 0 0-15,0 0 0 0,0 0 10 16,0 0-10-16,0 0 0 0,0 0 0 0,0 0-11 16,0 0-1-16,0 0 0 0,0 0 0 0,0 10 0 15,4-1 0-15,0-2 0 0,3 11 0 0,0-2 0 0,-4-3 12 0,1 5 0 16,-4-2 0-16,3 6 0 0,-3-3 0 0,-3 0 0 15,3-4 0-15,0 1 0 0,-4-3 0 0,4-1 9 16,0-3-1-16,0 1-8 0,0-4 14 0,0-6-4 16,0 0-1-16,7 6 0 0,0-2-9 0,4-4 0 15,-1 0 0-15,5 0 0 16,2 0-50-16,1 0-12 0,3 0-2 0,4 0-689 16</inkml:trace>
  <inkml:trace contextRef="#ctx0" brushRef="#br0" timeOffset="124304.528">30191 6800 806 0,'0'0'17'0,"0"0"4"0,0 0 1 0,0-3 2 0,0-6-24 0,3-1 0 0,-3 4 0 15,0-4 0-15,-3 1 62 0,3-3 8 16,0 2 2-16,0-2 0 0,0 5 10 0,0 1 2 0,-4 0 1 0,1-1 0 16,-1 1-26-16,1 3-6 15,-1-3-1-15,-3 0 0 0,-4 6-18 0,8 0-4 0,-4-4-1 0,0 1 0 16,-4-3 15-16,1 6 2 16,-1 0 1-16,0-3 0 0,1 0 5 0,-4 3 0 0,7-7 1 0,-4 7 0 15,1 0-34-15,-1 7-7 16,0-4-2-16,1 0 0 0,3 3-10 0,-4 1 0 0,4 2 0 15,0 0-11-15,4 1 3 0,-5 2 0 0,5-5 0 0,-1 8 0 16,1-2 8-16,-1 2-13 0,8 4 5 0,-4-3 8 16,0-7-12-16,3-2 12 15,1 5-12-15,-1-2 12 0,5 2-12 0,-5-2 12 0,4 2-10 0,0-3 10 16,0 1 0-16,4-4-9 0,-4 0 9 16,0 1 0-16,0-7-11 0,4 9 11 0,-4-6-13 0,0-3 5 0,3-3-2 15,1 0 0 1,-1-3 0-16,1-1 0 0,0-2 10 0,-1-4 0 0,4 1 0 0,-3-7-8 0,3 0 8 0,0-3 0 15,-3-3 0-15,-1-3 0 16,1 3-21-16,-1 0-3 0,1 0 0 0,-4 3 0 16,0-10-8-16,-3 4-3 0,3-3 0 0,-7 3 0 15,3-4 35-15,-3 7 19 0,0-3-3 0,-3 0 0 0,-1 0 16 0,-3-4 4 16,4 7 0-16,-4 0 0 0,3 0 4 16,-3 3 0-16,0-3 1 0,3 6 0 0,1 7-27 0,-1-1-6 15,-3 0 0-15,7 4-8 16,-3 3 0-16,3-4 0 0,-4 1 0 0,4 6 0 0,0 3 0 0,0 0 0 15,0-6 0-15,0 6 0 16,0 0-22-16,0 0-11 0,4-7-3 0,-4 7 0 16,0 0 8-16,0 0 0 0,0 0 1 0,0 0 0 15,3 7-11-15,1 2-2 0,-1 0-1 0,1 1 0 0,-1 5 30 0,-3 1 11 16,0 6 0-16,0 0-9 0,0 3 26 0,-3 0 6 16,3 3 1-16,-4 1 0 0,-3 2 0 0,4-3 0 15,-4 10 0-15,0-4 0 0,3 1-3 0,1-1 0 0,-4 1 0 16,3-1 0-16,-3 4-4 0,3-4-1 0,1 1 0 0,-1-1 0 15,1 1-16-15,-1-7 8 0,4 4-8 0,0-11 0 16,0 1 11-16,4-3-11 16,-4-3 10-16,3-4-10 0,-3-5 17 0,4 2-2 15,-1-3-1-15,-3-6 0 0,0 0-29 0,0 0-5 16,0 0-2-16,0 0 0 0,4 4-16 0,-1-4-3 16,5-4-1-16,-1 1-509 0,0 0-101 0</inkml:trace>
  <inkml:trace contextRef="#ctx0" brushRef="#br0" timeOffset="124929.051">30339 6766 1134 0,'0'0'24'0,"0"0"6"0,0 0 1 0,0 0 1 0,0 0-32 0,0 0 0 0,0 0 0 0,0 0 0 16,0 0 103-16,0 0 13 16,0 0 4-16,0 0 0 0,0 0-37 0,0 0-7 0,0 0-2 0,0 0 0 15,0 0-13-15,0 0-2 16,0 0-1-16,0 0 0 0,0 0-34 0,0 0-6 0,0 0-2 0,0 0 0 15,3 12-16-15,1-9 0 16,-1 4 0-16,5-1 0 0,-8-6 0 0,7 3 0 0,0 0 0 0,3 3 0 16,-3-2 0-16,4-1 0 15,-1-3 0-15,1 0 0 0,-4 0 0 0,4-3 0 0,-1-1 0 0,-3-2 0 16,4 3 10-16,-8-6-2 16,4 9 0-16,1-7 0 0,-5 4-8 0,4-3 10 0,-7 0-10 0,4-1 10 15,-4 1-10-15,0 3 0 16,0 3-10-16,0 0 10 0,0 0-19 0,0-3 3 0,0-7 0 0,-4 1 0 15,1 0 3-15,-1 2 1 0,-3-2 0 0,3 6 0 16,-3-4-13-16,4 1-3 0,-1 3 0 16,-3-3 0-16,0 0 16 0,0 2 2 0,0 1 1 0,4 3 0 0,-1-6 9 15,4 6 0-15,0 0 0 0,-7 0 0 0,7 0 0 0,-7 6-8 16,0 1 8-16,3-1-12 16,1 3 2-16,-4-3 0 0,-4 7 0 0,1 0 0 0,3 2 2 0,0 1 0 15,-1 0 0-15,1 2 0 0,0-2 8 0,0 3 0 16,0-3 0-16,0 2 0 0,0-2 0 0,0 3-8 15,4 0 8-15,-1-4 0 16,-3 4 0-16,7-6 0 0,4 2 0 0,-1-5 0 0,-3-1 0 0,4 1 17 16,-4-1-2-16,3 0-1 0,1 1-3 0,3-4-1 15,-4 4 0-15,4-4 0 0,0 0-10 0,4-3 0 16,-4 4 0-16,7-4 8 16,-3 0-120-16,3-3-25 0</inkml:trace>
  <inkml:trace contextRef="#ctx0" brushRef="#br0" timeOffset="125298.595">30455 6512 1578 0,'0'0'44'0,"0"0"12"0,0 0-45 0,0 0-11 0,0 0 0 0,0 0 0 0,0 0 48 0,0 0 7 15,0 0 1-15,0 0 1 0,0 0-1 0,0 0-1 16,0 0 0-16,7-7 0 0,0 7-3 0,-3-3-1 15,3 0 0-15,0-3 0 0,0 3-31 0,0-4-7 16,0 4-1-16,0-6 0 0,4 6-26 0,-8-7-6 0,4 7 0 16,1-3-1-1,-1 0-28-15,-4-1-6 0,4 4-1 0,-3-6 0 16,-1 9-6-16,1-6-2 0,-1-1 0 0,1 4 0 16,-1 0-100-16</inkml:trace>
  <inkml:trace contextRef="#ctx0" brushRef="#br0" timeOffset="127056.954">30783 6737 766 0,'0'0'16'0,"0"0"4"0,0 0 1 0,0 0 2 0,0 0-23 0,0 0 0 0,0 0 0 0,0 0 0 15,0 0 79-15,0 0 11 0,0 0 2 0,0 0 1 0,0 0-21 0,0 0-4 16,0 0 0-16,0 0-1 0,0 0 0 0,0 0 0 16,0 4 0-16,0 8 0 0,0-12-22 0,0 6-4 15,-3 1-1-15,-1-1 0 16,4 3-8-16,-3-2-3 0,-1 2 0 0,1 0 0 0,-1-2-5 0,1 8-2 15,-1-8 0-15,1 5 0 0,-4 1-2 0,3-4-1 16,-3 0 0-16,3 4 0 0,-3-4-2 0,4-2 0 16,-1 5 0-16,1-2 0 0,-1-1-7 0,1-6-2 15,3 10 0-15,-4-7 0 0,4-6-8 0,0 0 8 16,0 0-8-16,0 0 8 0,0 0 4 0,0 0 0 16,0 0 0-16,0 0 0 0,0 0-12 0,0 0 0 15,0 0 0-15,0 0 0 0,0 0 0 0,0 0 0 0,0 0 0 16,0 0-11-16,0 0 11 0,0 0-8 15,0 0 8-15,0 0-8 0,0 0 8 0,0 0 0 16,0 0 0-16,0-6 0 0,4-1 9 0,-4 1 4 16,3-3 1-16,1-1 0 0,-1 1-5 0,4-4-1 0,-3 1 0 0,-1-1 0 15,1-2-8-15,3-1 0 16,-3 0 0-16,3 1 8 0,-4 2-8 0,1 1 0 0,3 2 0 0,-4-6 0 16,-3-5 0-16,0 8-11 15,4-3 3-15,-4 7 0 0,3-1 8 0,-3 7-8 0,0 3 8 0,0 0-8 16,4-6-4-16,-4 6 0 15,0 0 0-15,0 0 0 0,3-6-16 0,-3 6-4 0,0 0-1 16,11-6 0-16,-11 6-8 0,7 0-2 16,0 0 0-16,-7 0 0 0,7 6 3 0,4-3 0 0,-4 6 0 15,0-6 0-15,0 10 24 0,0-7 6 0,0 1 1 0,-3 8 0 16,-1-8 9-16,1 5 0 0,-1 1 0 0,-3 2 0 0,4-8 12 0,-4 5-3 16,0 1 0-1,0-1 0-15,0-2 3 0,0 2 1 0,-4 1 0 0,4-4 0 0,-3-3 3 0,3 4 0 16,0-10 0-16,0 0 0 0,0 0 2 0,-4 6 1 15,4-6 0-15,0 0 0 0,0 0 13 0,0 0 2 16,0 0 1-16,0 0 0 0,0 0-10 0,0 0-1 16,0 0-1-16,0 0 0 0,0 0-12 0,0 0-3 15,0 0 0-15,4-3 0 16,-4-3-8-16,3-1 0 0,1 1 0 0,-4-3 0 0,3 2 0 0,-3-2 0 16,0 0-10-16,4-1 10 0,-1-2-15 0,-3-1 3 0,4 1 1 15,-1 2 0-15,1-2-1 0,-4-1 0 16,3 7 0-16,1-4 0 0,-1 1 12 0,4 0 11 15,-3-4-3-15,3 0 0 0,0 13-8 0,0-3 0 16,0 0 0-16,0 0 0 0,0 0-14 0,0 0-5 0,0 3-1 0,0-6 0 16,1 6 32-16,-1-4 7 15,0 4 1-15,0 0 0 0,0 0-20 0,-7 0 0 0,7 0 0 0,0 4 0 16,-4 2 10-16,4-3-2 16,-3 3 0-16,0 0 0 0,-1 1-8 0,-3-1 0 0,4 3 0 0,-4 1 0 15,3-1 0-15,-3 4 0 16,0-7 0-16,0 7 0 0,0 2 0 0,0-8 0 15,0 5 9-15,-3 1-9 0,-1 2 0 0,4-2 9 0,0-7-9 16,0 7 0-16,0 2 13 0,0-2-4 0,-3-1-1 0,3-5 0 0,0-7-8 0,0 6 0 16,0-6 9-16,0 9-9 15,0-2-16-15,0-7-8 0,3 9-2 16,-3-9 0-16,4 3-56 0,-4-3-11 16,0 0-3-16,0 0 0 0,3 0-18 0</inkml:trace>
  <inkml:trace contextRef="#ctx0" brushRef="#br0" timeOffset="127701.276">31309 6731 1265 0,'0'0'36'0,"0"0"8"0,0 0-36 16,0 0-8-16,0 0 0 0,0 0 0 0,0 0 78 0,0 0 14 15,0 0 2-15,0 0 1 0,0 0-24 0,0 0-5 16,0 0-1-16,0 0 0 0,0 0-20 0,0 0-4 0,0 0-1 0,0 0 0 16,0 0-27-16,0 0-5 15,-7 3-8-15,0-3 11 0,0 0-11 0,0 3 0 16,3 1 0-16,4-4 0 0,-3 6 0 0,-1 0 0 15,1 0 0-15,-4-3 0 0,3 1 0 0,1 5-11 16,-1-3 11-16,1 1-8 0,-1 2 8 0,0 0-8 16,-3-2 8-16,4 2-8 0,-1-3 8 0,1 1 0 0,-1-1 0 0,1 0-8 15,3-6 8-15,0 10 11 0,0-7-3 0,0 6 0 0,0 0 5 16,0 1 1-16,0-4 0 0,0 4 0 0,3-7-6 0,-3 9 0 16,0-12-8-16,4 7 12 0,-1-1-12 0,-3-6 11 15,4 9-11-15,-4-9 10 16,3 6-10-16,-3-6 12 0,11 7-12 0,-11-7 12 0,0 0 4 0,7-3 2 15,4-1 0-15,-1-2 0 0,1 0 0 0,3 0 0 16,-3-1 0-16,-1-2 0 0,1 0-10 0,-4-1-8 16,0 4 12-16,0-4-12 0,-4-2 0 15,4 3 0-15,0-1 0 0,-3 4 0 0,0-4 0 0,-1 4 0 16,1-6 0-16,-1 9 0 0,-3-7 8 0,0 4-8 0,0 0 0 16,0-4 0-16,0 4 0 0,-3 0 0 15,-1-7-10-15,4 10 10 0,-3-6 0 0,3 5 0 16,-4-2 0-16,0 0 0 0,1 0 0 0,-1-1 0 15,4 7 0-15,-3-6 0 0,-1 6-13 0,4 0 5 0,-7-3 8 0,0 3-13 16,4 0-6-16,-4 3-1 16,0-3 0-16,-4 6 0 15,4 1-8-15,0 5-1 0,-4-2-1 0,4 2 0 16,0 1-16-16,4 5-3 0,-4-2-1 0,3-3 0 16,-3-1 2-16,4 4 0 0,3-10 0 0,-4 7 0 0,8 2-34 15,-4-2-6-15,0-7-2 0,0-6 0 0,0 0-26 16,3 6-4-16</inkml:trace>
  <inkml:trace contextRef="#ctx0" brushRef="#br0" timeOffset="128348.64">31528 6781 867 0,'0'0'19'0,"0"0"4"0,0 0 1 0,0 0 0 0,0 0-24 0,0 0 0 0,0 0 0 15,0 0 0-15,0 0 116 0,0 0 17 16,0 0 4-16,0 0 1 0,0 0-30 0,0 0-5 16,0 0-2-16,0 0 0 0,-7 3-49 0,3 1-11 0,4-4-1 0,-7 9-1 15,4-6-24-15,-1 10-5 0,1-7-1 0,-1 0 0 16,0 4-9-16,1-1 10 0,-1 0-10 0,4-2 10 15,0-7 2-15,-3 9 0 0,-1 0 0 0,1 1 0 16,3-10-12-16,-4 6 10 0,1 4-10 0,-1-7 10 16,4-3-2-16,0 12 0 0,0-12 0 0,0 0 0 15,0 0 0-15,0 7-8 0,0-7 12 0,0 0-4 16,-3 6-8-16,3-6 0 16,0 0 9-16,0 0-9 0,0 0 8 0,0 0-8 0,0 0 10 0,0 0-10 15,0 0 14-15,0 0-3 0,0 0-1 0,0 0 0 16,0 0 6-16,0 0 2 0,0 0 0 0,0 0 0 15,0 0-3-15,3-6-1 16,1-1 0-16,-4-5 0 0,3 5-3 0,1-2-1 0,-1 0 0 0,1-4 0 16,-1 4-10-16,1-4 0 0,-1 1 0 0,1-4 0 15,-4-3 0-15,4 7 0 0,-1 2-10 0,1-2 10 0,-1 5-10 0,1 1 10 16,-4 6-10-16,0-3 10 16,0 3-12-16,0 0 3 0,0 0 1 0,0 0 0 0,0 0 8 0,0 0-8 15,0 0 8-15,0 0-8 0,0 0-2 0,0 0 0 16,0 0 0-16,7 3 0 0,-7-3 10 0,7 0-13 15,-7 0 5-15,7 9 8 0,-7-9 0 0,7 4 0 16,-7-4 0-16,7 6 0 0,0 0 0 0,0 0 0 16,-7-6 0-16,4 4 0 0,3 5-8 0,-7-9 8 15,3 9 0-15,1 4 0 0,-1 3 0 0,1-4 0 16,-4-12 0-16,0 10 0 0,0-1 0 0,0 0 0 16,0 4 0-16,0-7 0 0,0 7 0 0,0-1 0 0,-4-2 0 15,4 2 0-15,0-2 0 0,-3-1 0 16,3-9-9-16,0 0 9 15,3 6-73-15,-3-6-11 0,0 0-3 0</inkml:trace>
  <inkml:trace contextRef="#ctx0" brushRef="#br0" timeOffset="128902.345">31902 6101 1265 0,'0'0'53'0,"0"0"-42"15,0 0 45-15,0 0 10 0,0 0 2 0,0 0 0 0,0 0 0 0,0 0 0 16,0 0 0-16,0 0 0 16,0 0-31-16,-4 6-5 0,4-6-2 0,0 0 0 0,0 0-14 0,-7 9-4 15,4-2 0-15,3-1 0 16,0-6 0-16,0 0 0 0,0 0 0 0,-4 9 0 0,8-5 3 0,-4 8 0 16,0 1 0-16,0-4 0 0,0 10-7 0,3-3 0 0,-3-4-8 0,0 10 12 15,0 0-12-15,0 0 0 16,4 3 8-16,-4 0-8 0,3 0 0 0,-3 0 0 0,0 7 0 15,0-7 0-15,0 0 0 0,4 3 0 0,-4 0 0 0,-4-3 0 16,4-3 12-16,0 3-4 0,-3-3-8 0,-1 3 12 16,4 1-4-16,-3 2 0 0,-1-9-8 0,1 9 12 15,-1-9 0-15,0 3-1 0,1 3 0 16,-1-7 0-16,-3-2-1 0,4 3 0 0,-1-7 0 16,1 1 0-16,-1 0-2 0,1-1 0 0,3 1 0 15,-4-4 0-15,1 4-8 0,3-1-11 0,-4-2 3 0,4-1 0 16,4-3-6-16,-4 7-1 0,0-4 0 0,3 1 0 15,-3-4 15-15,4 0-11 0,-4-6 11 0,0 3-10 16,3 7 10-16,-3-10 0 0,0 0 0 0,4 3 0 16,-4-3-44-1,0 0-6-15,0 0-2 0,0 0 0 0,0 0-96 0,7 0-19 16,-4 0-4-16</inkml:trace>
  <inkml:trace contextRef="#ctx0" brushRef="#br0" timeOffset="129246.238">31725 6678 1474 0,'0'0'41'0,"0"0"11"0,0 0-42 16,0 0-10-16,0 0 0 0,0 0 0 0,0 0 84 0,0 0 16 0,0 0 2 0,0 0 1 15,0 0-51-15,0 0-9 0,0 0-3 0,0 0 0 16,0 0-8-16,0 0-3 0,0 0 0 0,4 0 0 16,3 0 7-16,0 0 0 0,4-6 1 0,-1 2 0 15,1 1-11-15,3-3-2 0,3 6-1 0,-2-3 0 31,-1-7-60-31,3 10-12 0,1 0-3 0,-4 0 0 16,0 0-19-16,0 0-4 0,-3-3-1 0,3 0-492 0,-7 3-98 16</inkml:trace>
  <inkml:trace contextRef="#ctx0" brushRef="#br0" timeOffset="129932.053">32075 6706 1242 0,'0'0'52'0,"0"0"-41"15,0 0 36-15,0 0 7 0,0 0 2 0,0 0 0 16,0 0-4-16,0 0 0 0,0 0 0 0,0 0 0 16,0 0-32-16,0 0-6 0,-4 6-2 0,1 7 0 15,-1-4 13-15,-3 4 3 0,3-1 0 0,1 1 0 16,-4-1 11-16,0 1 2 16,3 0 1-16,-3-1 0 0,4 1-10 0,-1-1-1 0,1 7-1 0,-1-7 0 15,1-2-2-15,3-4 0 0,0 4 0 0,0-1 0 16,3-3 0-16,-3 4 0 0,4-4 0 0,-4 0 0 15,3 0-16-15,-3 1-4 0,4 2-8 0,-4-9 12 16,3 3-12-16,-3 4 9 0,0-1-9 0,4 3 8 16,-4-9-8-16,0 0 0 0,0 0 9 0,0 0-9 15,0 0 0-15,0 0 0 0,0 13 0 0,0-13 8 16,0 0-8-16,0 0 0 0,0 0 0 0,0 0 0 0,0 0 0 16,0 0-12-16,0 0 4 0,0 0 0 0,3-6 8 15,-3-1-12-15,4-2 12 0,-4 3-12 0,0-4 0 16,3-2-1-16,1-1 0 0,-1 1 0 0,-3-1-1 0,4-6 0 15,-4 10 0-15,3-7 0 0,-3 4 14 0,0-1-11 16,4-3 11-16,-4 1-10 0,0 8 10 0,0-2 14 16,0-4-3-16,0 1-1 0,0 2 3 0,0 1 1 15,0-3 0-15,0 8 0 16,0-5-14-16,0 0 11 0,0-4-11 0,0 10 10 0,0-7-10 0,3 7 0 16,-3-6 9-16,0 0-9 0,4 2 0 0,-4 7 0 15,0 0 0-15,4-6 0 0,3-7-20 0,0 7 2 16,0-3 0-16,0-1 0 0,0-2-2 0,3 2 0 15,-3 1 0-15,4-4 0 16,-4 13-8-16,0-6-1 0,4 0-1 0,-4 6 0 16,3 0 3-16,1 0 1 0,-4-3 0 0,4 6 0 0,-4-3 8 0,0 9 2 15,0-6 0-15,0 7 0 0,0-4 3 0,0 0 1 16,0 7 0-16,0-4 0 16,0-6-119-16,0 7-23 0,0-7-5 0</inkml:trace>
  <inkml:trace contextRef="#ctx0" brushRef="#br0" timeOffset="130691.019">32279 6766 1409 0,'0'0'60'16,"0"0"-48"-16,0 0 57 0,0 0 12 16,0 0 3-16,0 0 0 0,0 0-20 0,0 0-4 15,0 0-1-15,0 0 0 16,0 0-3-16,0 0 0 0,0 9 0 0,0-9 0 0,0 0-34 0,4 6-7 0,3 1-2 15,0-7 0-15,-7 0-13 16,7 6 0-16,-7-6 0 0,7 3 0 0,-7-3 0 0,7 0 0 16,-7 0 0-16,7 0 0 0,-3 0 0 0,-4 0-13 0,7 0 2 15,0-3 1-15,-4-3 10 0,4 6 0 0,0-7 0 0,4 4-8 16,-4-3 8-16,0 0 0 0,0-1 8 0,0 1-8 16,0 3 0-16,-3-6 0 0,-1 9 0 0,-3 0 0 15,0 0 0-15,0 0 9 0,0 0-9 0,4-4 0 16,-1-2 0-16,-3 6 0 0,0 0 0 0,0 0 0 31,0-12-36-31,0 12-12 0,-3 0-1 0,3 0-1 0,-4-7-18 16,-3 1-3-16,4 3-1 0,-4 0 0 15,0-4 10-15,3 7 2 0,0-3 0 0,-3 0 0 0,7 3 44 0,-7-3 16 0,0 0-9 0,0 3 9 16,0 0-12-16,-3 0 4 0,3-3 0 0,0 3 0 16,-1 0 22-16,8 0 5 0,-10 6 1 0,3-3 0 15,0 0 19-15,0 0 4 0,0-3 1 0,0 7 0 0,3-1-23 16,-3 0-4-16,0-3-1 0,0 1 0 15,0 5 7-15,3-3 1 0,-3 1 0 0,4-1 0 0,3 0 9 0,-4 3 3 16,1 1 0-16,-1-4 0 0,1 4-18 0,-1-1-3 16,-3 0-1-16,4-2 0 0,-1 5 9 15,0-2 1-15,1 2 1 0,-4-2 0 0,3 2-10 0,-3-3-3 16,7 1 0-16,-3 2 0 0,-1-5-2 0,4 5-1 16,0-2 0-16,0-1 0 0,0 0 1 15,0-2 0-15,0 2 0 0,0-3 0 0,0-6 0 0,0 7 0 16,4 2 0-16,-1-6 0 0,4 7 10 0,-7-10 1 15,4 3 1-15,3 3 0 0,-7-6-22 0,3 3 0 16,-3-3 0-16,8 3 8 16,-5-3-32-16,-3 0-5 0,0 0-2 0,7 3 0 0,-7-3 20 15,4 7 11-15,3-4-12 0,-7-3 12 16,3 0-47-16,-3 0-2 0,0 0-1 0,0 0 0 16,0 0-21-16,0 0-4 0,0 0-1 0,0 0 0 15,4 3-167-15,-4-3-33 0</inkml:trace>
  <inkml:trace contextRef="#ctx0" brushRef="#br0" timeOffset="132838.54">32600 6734 950 0,'0'0'20'0,"0"0"4"0,0 0-24 0,0 0 0 0,0 0 0 0,0 0 0 16,0 0 69-16,0 0 10 0,4-3 1 0,-4 3 1 15,0 0-13-15,0 0-4 0,0 0 0 0,0 0 0 16,0 0-12-16,0 0-4 0,0 0 0 0,0 0 0 15,0 0-14-15,0 0-3 0,-11 3-1 0,11-3 0 16,-10 3 6-16,3 1 0 0,7-4 1 0,-8 12 0 0,1-3-9 0,-3-5-1 16,3 5-1-16,3-3 0 0,1 1 0 0,-4 2 0 15,3 0 0-15,4-9 0 0,0 0 2 0,0 0 1 16,-3 7 0-16,-4 2 0 0,7 0 6 0,0-9 1 16,-4 4 0-16,4-4 0 15,-4 12-36-15,4-2 0 0,0-1 0 0,0 3-12 0,0-2 12 16,0 2 0-16,0-5 0 0,4 2 0 15,-4 1 0-15,0 2 0 0,0-3 0 0,0-2 0 16,0 5 0-16,0-2 0 0,0-1 0 0,0-6 0 16,4 10 0-16,-4-7 0 0,0-6 0 0,0 0 0 0,0 0 8 0,0 0-8 15,0 0 9-15,0 0-9 16,0 0 16-16,0 0-4 0,0 0 0 0,0 0 0 0,0 0-4 16,0 0-8-16,0 0 11 0,0 0-11 0,0 0 8 0,0 0-8 15,0 0 0-15,0 0 0 0,0 0 0 0,0 0 0 16,0 0 0-16,0 0-9 0,0 0 9 0,-4-6-10 15,0 3 10-15,4-7-10 0,-3 7 10 0,-1-6 0 16,4 2 0-16,0 1 0 0,0-3 0 0,0-4-8 0,0 1 8 0,0 2 0 16,4-5 0-16,-4 2 0 0,3-3 0 0,-3 1 0 15,4-1 0-15,-4 0 0 0,4 1 0 0,-4-1-8 16,0 0-7-16,3 1-1 0,4 2 0 0,-3-3 0 16,-1 4 4-16,-3-1 0 0,4 4 0 0,-1-1 0 15,1 1 12-15,-1 3 0 0,1 0 0 0,-4-1-9 16,3 1 9-16,-3 6 16 0,0 0-4 0,4-6-1 15,3-1 5-15,-4 1 2 0,1 0 0 0,3 3 0 16,-3-4-18-16,6-5 0 0,-3 9-11 0,4-7 11 16,3 4 0-16,-4 0 0 0,5-4 0 0,-1 10 0 15,0-6-29-15,-4 6 1 0,1 0 0 16,-4 0 0-16,4 3-4 0,-1 0 0 0,-3 7 0 0,4-4 0 16,-4 0-16-16,-4 7-4 0,4-1-1 0,-3 1 0 15,0-4-5-15,-1 10-1 0,1-3 0 0,-1 3 0 16,1-7-13-16,-4 4-4 0,0-3 0 0</inkml:trace>
  <inkml:trace contextRef="#ctx0" brushRef="#br0" timeOffset="136313.087">3101 8092 1314 0,'-4'-9'37'0,"1"2"8"16,3 4-36-16,0 3-9 0,0 0 0 0,0-6 0 16,0 3 53-16,-4-3 9 0,4-4 2 0,-3 7 0 15,3 3-6-15,0 0-1 0,0 0 0 0,-7 0 0 16,-4 0-40-16,4 3-8 0,0-3-1 0,0 0-8 16,0 6 0-16,-4 1 0 0,4-1 0 0,-3 0 0 15,-4 4 0-15,3-1-12 0,0 0 0 0,1 4 0 16,-1-4 12-16,-3 4 0 0,4-7 0 0,3 7 0 0,3-10 0 0,-3 3 0 15,0-3 0-15,0 4 0 0,0-4 24 0,3-3 4 16,4 0 0-16,0 0 1 0,0 0-37 0,0 0-8 0,0 0-2 16,0 0 0-16,-3 6 18 0,3 0 0 0,0-6 0 15,0 7 0-15,0-4 12 0,0 0 7 16,3 0 1-16,-3 0 0 0,4 3-20 16,-4-3 0-16,3 4 0 0,1-1 0 15,-1-3-17-15,-3 7-1 0,4-4 0 0,-4 0 0 0,3 0 18 0,1 1 0 16,-1-4 0-16,1 9 0 0,0-2 9 0,-4-1 6 0,7 1 1 15,-4-4 0-15,4 6-26 0,0-2-5 0,4-7-1 16,-4 6 0-16,0-6 16 0,0 1 0 0,4-1 0 0,-4 0 0 16,-4-3 0-16,8 0 0 0,-4 0 0 0,-4 0 0 15,4 0 10-15,0 0 5 16,0 6 1-16,-3-6 0 0,0 3-16 0,6 0 0 0,-3 10 0 0,0-7 0 16,-3 0 0-16,-1 4 0 0,1-4 0 0,-1 0 0 15,-3 4 0-15,4-1 0 0,-4-2 0 0,0-1 0 16,0 3 0-16,-4-3 0 0,1 4 0 0,-1 2 0 15,1-2-17-15,-4-1 3 0,0-2 1 0,0 2 0 16,3 0 13-16,-3-6 0 0,7-3 0 0,-7 4 0 16,-4-1 0-16,1 0 0 0,-4-6 0 0,3 3 0 15,0-3 0-15,1-1 0 0,-1 1 0 0,-3-3 0 16,4 6-10-16,-1-3 1 0,4-6 0 0,0 9 0 16,0-7-37-16,0 1-7 0,3 3-2 0</inkml:trace>
  <inkml:trace contextRef="#ctx0" brushRef="#br0" timeOffset="136685.993">3351 8337 961 0,'0'0'20'0,"0"0"5"0,0 0 1 0,-3 6 2 0,3 0-28 0,0 0 0 0,0 1 0 0,0-4 0 15,0 6 83-15,0-9 10 0,0 0 3 0,-4 3 0 16,4 10-28-16,0-4-4 0,0 1-2 0,0-7 0 16,0-3-22-16,0 0-4 0,0 0 0 0,4 12-1 15,-4-12-21-15,0 7-4 0,0-1-1 0,0 3 0 16,0 1-9-16,3-1-9 0,1 4 9 0,-1-7-13 16,-3 3-129-16,4 1-26 0,-4-7-4 0</inkml:trace>
  <inkml:trace contextRef="#ctx0" brushRef="#br0" timeOffset="136882.413">3334 7948 1280 0,'0'0'36'0,"-7"6"8"0,0 0-35 0,0 4-9 0,0-4 0 0,-1 3 0 16,8 1 0-16,0-7 0 0,0-3 0 0</inkml:trace>
  <inkml:trace contextRef="#ctx0" brushRef="#br0" timeOffset="137801.912">3923 8406 1337 0,'-7'-16'28'0,"7"16"6"0,-4 0-34 0,1-6 0 0,3 6 0 0,-4-10 0 15,4 1 0-15,-3 6 0 0,-1-4 0 0,4 1 0 0,-3-3 0 0,3 6 0 16,-4-4 0-16,4 7 0 15,0 0 44-15,0 0 1 0,0 0 1 0,0 0 0 16,0 0-46-16,0 0 0 0,0 0-10 0,0 0 2 16,0 0-24-16,0 0-5 0,0 0-1 0,0 0 0 15,0 7 62-15,0-1 12 0,4 6 2 0,-4-2 1 0,0 2-14 0,3 1-2 0,-3 3-1 0,4-4 0 16,-1-6 14 0,4 7 4-16,-3 3 0 0,-1-4 0 0,4 1-13 0,-3-1-3 15,3 1 0-15,0-1 0 0,0 4-4 0,0-7-2 0,-3 1 0 0,3 2 0 16,0 1 1-16,0 0 0 15,-4-1 0-15,4 1 0 0,-3-4 0 0,3 4 0 0,4-1 0 0,-8-3 0 16,1-5-7-16,-4-4 0 0,0 0-1 0,0 0 0 16,0 0 10-16,7 0 3 0,-4 0 0 15,4-7 0-15,-3-2 4 0,-1 0 2 0,-3-4 0 0,4 0 0 16,-1-2-18-16,1-1-3 0,-1 4-1 0,1-1 0 16,0 0-8-16,-1 4 0 0,1-3 0 0,-1-1 8 15,1 4-8-15,-1-4 0 0,1 0 0 0,-1 10-11 16,1-6 11-16,-1 9 0 0,-3 0 0 0,4-6 0 15,-4 6 0-15,3-3 0 0,1-4-9 0,3 1 9 16,-4 3-8-16,1-7 8 0,3 4-10 0,4-3 10 16,-8-1-21-16,4-5 1 0,0 2 1 0,0-6 0 15,-3-3-24-15,6 4-5 0,-3-11 0 0,4 11-1 16,0-4-51-16,-4 0-9 0,0 3-3 0</inkml:trace>
  <inkml:trace contextRef="#ctx0" brushRef="#br0" timeOffset="138368.699">4396 8302 1414 0,'-14'0'40'0,"6"-6"9"0,1 6-39 15,0-3-10-15,0-7 0 0,0 10 0 0,0 0 83 0,0-3 14 0,-3 3 3 0,2-3 1 16,1 3-46-16,7 0-10 0,-7 3-1 0,0 0-1 16,4-3-6-16,-4 0-1 0,0 10 0 0,3-7 0 15,-3 3-21-15,0 0-5 0,0 1-1 0,3 2 0 16,1-3-9-16,-1 7 0 0,4-1 0 0,-3 4 0 15,3 0-10-15,0-1 10 0,0 1 0 0,0 3-9 16,3 0 9-16,1-4 0 0,-4 7 0 0,3-3-8 16,1-3 8-16,-4-4 0 0,3 1 0 0,1 0-8 15,7-4 8-15,-8-6 0 0,4 10 0 0,4-7 0 16,-8-3 0-16,8 10 0 0,-1-4 0 0,1-6 11 16,0 7-23-16,-1-10-5 0,1 3-1 0,-1-6 0 15,1-1 18-15,3-2 0 0,-7-6 0 0,4 5 0 0,-4-5 26 16,0-4 9-16,0 0 1 0,0-2 1 15,0-1-59-15,0 0-12 0,-3 3-2 0,-1-3-1 16,-3 4 37-16,4-4 0 0,-4 6 0 0,0-2 0 0,0 2-21 0,0 1 3 16,-4-1 1-16,-3 4 0 15,4-4-24-15,-5 7-5 0,5 0-1 0,-4-1 0 16,0 7 38-16,3-3 9 0,-3 3 0 0,-3 0 0 0,-1 0 0 16,-3 3 0-16,3-3 0 0,1 7 0 0,-1-1 0 15,1 3 16-15,3 1-4 0,0-1-1 0,-1 4-11 0,5-1 0 16,-1 1 0-16,1 2-11 0,-1-2 11 15,1 9-13-15,3-10 5 0,0 7 8 16,3-3-59-16,-3-3-4 0,4 5-1 0</inkml:trace>
  <inkml:trace contextRef="#ctx0" brushRef="#br0" timeOffset="138918.579">4600 8390 850 0,'-3'22'17'0,"-1"-13"6"16,4 1-23-16,-3-4 0 0,-1 3 0 0,4-9 0 16,0 0 112-16,0 0 19 0,0 0 3 0,0 0 1 15,0 0-12-15,0 7-3 0,0-7 0 0,0 0 0 16,0 0-44-16,0 0-8 0,0 0-3 0,0 0 0 16,0 0-29-16,0 0-5 0,0 0-2 0,0 0 0 15,0 0-20-15,4 6-9 0,-1 3 8 0,1-6-8 16,-1 7 0-16,4-1 0 0,0 1 0 0,0-4-11 15,0 3 11-15,1 1 0 0,2-4 0 0,-3 3-8 0,-3-2 8 0,3-4 0 0,-4 0 0 16,4 3 0-16,-3-3 0 0,3 1 0 0,0-4 0 0,0 6 0 16,0-3 0-16,-3 0 0 15,3 3 0-15,0 1-12 0,-4-4 12 0,4-3-12 0,-3 3 12 0,3 0-12 16,-7-3 12-16,3 0 0 0,4 0 0 0,-7 0 0 16,0 0 0-16,7 0 0 0,-7 0 0 0,8 0 0 15,-1-6 10-15,-4 0-2 0,1-4-8 0,-1 7 12 16,1-6-12-16,-4-4 11 0,3 7-11 0,-3-10 10 15,4 4-10-15,-4-1 8 16,3-3-8-16,-3-3 8 0,0 7-8 0,4-4-9 0,-4-3 9 0,0 7-13 16,0 2-8-16,3-2-2 0,-3-4 0 0,0 7 0 15,0-4-37 1,0 4-7-16,0-4-1 0,0 7-1 0,0 0-112 0,0 0-23 0</inkml:trace>
  <inkml:trace contextRef="#ctx0" brushRef="#br0" timeOffset="139640.482">5126 8205 1029 0,'0'0'21'0,"0"0"6"0,-4 3-27 0,4-3 0 0,0 0 0 0,-7 6 0 15,7-6 121-15,0 0 19 0,0 0 4 0,-3 3 1 16,3-3-18-16,0 0-4 0,0 0-1 0,0 0 0 16,0 0-58-16,0 0-11 0,0 0-2 0,0 0-1 15,0 0-22-15,-7 0-5 0,7 0-1 0,-4 0 0 16,4 0-14-16,0 0-8 0,-7 0 8 0,7 0-8 15,-7 4 0-15,7-4 0 0,-7 3 0 0,0 3 0 16,0 0-12-16,0 1-1 0,0 2 0 0,3 0 0 16,-3 1 3-16,7-1 1 0,-7 1 0 0,4 2 0 15,-1 1 9-15,4-1-13 0,-3 4 5 0,-1 3 8 16,4-7-18-16,0 4 4 0,0-7 1 0,0 4 0 16,0-1 2-16,4-2 1 0,-4-7 0 0,3 10 0 15,-3-13-2-15,0 0 0 0,0 0 0 0,0 0 0 16,0 0 12-16,0 0 0 0,0 0 0 0,0 0 0 15,0 0 0-15,4 0 0 0,-4 0 0 0,7 0 11 0,-7 0-11 16,0 0 0-16,3-4 0 0,1 4 0 0,-4 0 0 0,3-3 0 16,1 3 0-16,3 0 0 0,-4 0 0 15,-3 0 0-15,7 0 0 0,-3 0 0 0,-4 0-11 0,7 0 11 0,0 3-8 16,-7-3 8-16,7 7-9 0,-3-1 9 0,-1 0-10 0,1 0 10 16,-1 4-9-16,1-7 9 0,-4 10-8 0,0-4 8 15,0 0 0-15,-4 4 0 0,1-4 0 0,-1 4 0 16,1-1 0-16,-1 4 0 15,-3 0 0-15,4-1 0 0,-5-2 0 0,5 0 0 16,-4-4 0-16,3-6 0 0,-3 10 0 0,0-13-15 0,0 6 4 0,0-3 1 16,0-3-16-1,0-3-3-15,-7-3-1 0</inkml:trace>
  <inkml:trace contextRef="#ctx0" brushRef="#br0" timeOffset="140519.262">5891 8355 1519 0,'0'0'43'0,"0"0"9"15,0 0-41-15,0 0-11 0,0 0 0 0,0-6 0 16,0 6 75-16,0-6 13 0,0 6 2 0,0 0 1 16,0 0-59-16,0 0-11 0,11 0-2 0,-11 0-1 15,7-3-8-15,-3 3-2 0,3 0 0 0,-7 0 0 16,10 0-8-16,-10 0 12 0,7 3-12 0,0-3 12 15,0 0-12-15,0 6 0 0,4 0 0 0,-4-6 0 16,4 4 8-16,-1-4-8 0,-3-4 8 0,4 4-8 0,3-3 8 0,-7 0-8 0,4-3 0 16,3 3 8-16,-4-7-8 0,1 7 10 0,-1-6-10 15,-2-1 10-15,-1 4-10 0,3-3 0 0,-3-1 0 16,0 4 8-16,-3-3-17 0,-1 2-4 0,1-2-1 16,-4 6 0-1,0-3-12-15,0-1-2 0,0 1-1 0,-4 0 0 0,1 6-16 16,-1-7-3-16,-3 4-1 0,0 3 0 0,0-3-11 15,-3 3-3-15,2 0 0 0,-2 0 0 0,-4 3 34 0,3 0 6 0,1 1 2 16,-1-1 0-16,4 3 21 0,-7 0-11 0,3 1 11 16,4-1-8-16,-3 3 8 0,3-2 0 0,0-1 8 0,-1 6-8 15,1 1 0-15,4 3-8 0,-1-1 0 0,1-2 0 16,-1 6 8-16,1-4 8 0,3 1-8 0,0 3 11 16,-4-4 13-16,4 4 2 0,4-3 1 0,-4-4 0 15,3 1 0-15,-3 6 0 0,4-7 0 0,3 1 0 16,0-4-5-16,0-2-1 0,0-1 0 0,0-3 0 15,4 3-6-15,-1 1-2 0,1-7 0 0,3 9 0 16,-7-6-13-16,11-3 11 0,-4 6-11 0,3-2 10 16,1-4-18-16,0 0-4 0,3-4-1 0</inkml:trace>
  <inkml:trace contextRef="#ctx0" brushRef="#br0" timeOffset="141037.134">5937 8095 1094 0,'0'0'23'0,"0"0"5"0,0 0-28 0,0 0 0 0,0 0 0 0,0 0 0 16,0 0 0-16,0 0 0 0,0 0 0 0,0 0 0 15,0 0 108-15,0 0 16 0,0 0 3 0,0 0 1 16,7 0-82-16,0-3-16 0,0-6-3 0,0 9-1 15,4-10-2-15,-4 4 0 0,4-3 0 0,-1-1 0 16,1 4-12-16,3 0-2 0,-3-1-1 0,-1-5 0 16,1 6-9-16,3-4 0 0,0-2 0 0,-3 2 0 15,-1 1 0-15,4-7 0 0,-3 4 0 0,3 2 0 16,-3 1-16-16,-8-7-4 0,8 10-2 0,-4-1 0 16,-4-2 9-16,4 6 1 0,-3 0 1 0,-4 3 0 15,0 0 11-15,0 0-13 0,0 0 5 0,0 0 8 16,0 0-9-16,0 6 9 0,0 3 0 0,-4 1 0 15,4 2 0-15,0-2 0 0,0 2 0 0,0 1 0 16,0-1 0-16,0-2 0 0,0 2 0 0,0-2 0 16,4-4 0-16,-4 7 0 0,3-7 0 0,1 3 0 0,3-6 0 15,0 1 0-15,-4 5 0 0,8-6 0 0,-4 10 0 16,7-7 0-16,0 3 0 0</inkml:trace>
  <inkml:trace contextRef="#ctx0" brushRef="#br0" timeOffset="141384.77">6512 7775 1288 0,'0'0'27'0,"0"0"5"0,-3 7-32 0,-1-1 0 0,1 3 0 0,-1 1 0 16,4-4 52-16,-3 10 4 0,-1-4 1 0,1 4 0 15,3 0 7-15,-4 2 0 0,1-2 1 0,3 12 0 16,-4-9-18-16,0 9-4 0,4 1-1 0,0 2 0 16,0-3-12-16,0 3-2 0,0-2-1 0,0 8 0 15,4-2-14-15,-4-1-2 0,0 1-1 0,4-1 0 16,-4 4-10-16,0-4 0 0,3 1 9 0,-3 6-9 15,4-10 0-15,-1-3 8 0,1-3-8 0,-4 0 0 16,3-9 0-16,1 3 8 0,-1-3-8 0,-3-4 0 16,4-6-16-16,-4-6-8 0,0 0-2 0</inkml:trace>
  <inkml:trace contextRef="#ctx0" brushRef="#br0" timeOffset="141686.497">6322 8230 1212 0,'0'0'51'0,"0"0"-41"16,0 0 38-16,0 0 8 0,0 0 2 0,0 0 0 15,0 0 6-15,0 0 0 0,0 0 1 0,0 0 0 16,0 0-7-16,0 0-2 0,0 0 0 0,0 0 0 15,0 0-20-15,0 0-4 0,0 0 0 0,7-6-1 16,0 6-20-16,0 0-11 0,7 0 12 0,-3-3-12 16,3-1 0-16,3 4 0 0,-2 0 0 0,2-3 0 15,1 3 0-15,-1 0 0 0,1 0 0 0,0 0 0 16,3 0 0-16,-3 0 0 0,-1 0 0 0,1 0 0 16,-1 3-16-16,1-3 4 0,-4 7 0 0</inkml:trace>
  <inkml:trace contextRef="#ctx0" brushRef="#br0" timeOffset="142187.757">6629 8337 1504 0,'0'0'43'0,"0"0"9"0,0 0-42 0,0 0-10 0,0 0 0 0,0 0 0 16,0 0 31-16,0 6 4 0,3 0 1 0,1 0 0 15,-1 1-7-15,8-4-1 0,-8 3 0 0,4-3 0 16,1 0 4-16,-1 7 0 0,3-7 0 0,1 6 0 16,3-2-32-16,-4-4 0 0,-3 0 0 0,4 3 0 15,0-3 0-15,-4-3 0 0,3 0 0 0,4 0 0 16,-10-3 0-16,7-3 0 0,-1 0 0 0,-3 2 0 15,0-8 0-15,0 9 0 0,-3-7 0 0,-1 7 0 16,1-6 0-16,-4 9 0 0,-4-3 0 0,4 3 0 16,-3-7-29-16,3 1-12 0,0 6-3 0,-7-6 0 15,3 0 20-15,-3-1 3 0,0 4 1 0,0 0 0 16,-4-3 20-16,8 6 0 0,-8 0 0 0,-3 0 0 16,4 0 0-16,-1 6 12 0,4-3-2 0,-4 0 0 15,1 7 10-15,-1-7 1 0,4 3 1 0,-3 0 0 16,3 4 8-16,3-1 2 0,1 1 0 0,-1 2 0 15,0 1-32-15,4 2 0 0,0-2 0 0,0 6 0 16,0-4 0-16,4-2 0 0,0 6 0 0,-1-3 0 16,1-4 0-16,3 1 0 0,-4-4 0 0,4 4 0 15,0-4-9-15,4-6-8 0,-4 10-2 0,3-10 0 16,1 3-13-16,0-6-2 0,-1 0-1 0,4 0 0 16,-3-3-97-16,-8 0-20 0</inkml:trace>
  <inkml:trace contextRef="#ctx0" brushRef="#br0" timeOffset="142719.205">7105 8265 1212 0,'0'-13'25'0,"0"13"6"0,-4-3-31 0,4 0 0 0,0 0 0 0,-3-4 0 16,3 7 105-16,-4-3 15 0,4-6 4 0,0 9 0 16,0 0-45-16,0 0-9 0,0 0-2 0,-7 0 0 15,7 0-12-15,-10 0-4 0,3 0 0 0,0 6 0 16,0-3-41-16,-4 0-11 0,4 7 0 0,0-4 0 16,-4 3 0-16,1 1 0 0,6 2 0 0,-3 1 0 15,0-4 0-15,0 4 0 0,3-4 0 0,1 1 0 16,-1-4-24-16,1 6-6 0,3-2-2 0,0-1 0 15,0-9 32-15,0 3 0 0,0-3 0 0,3 13 0 16,1-7 0-16,-4 4 0 0,0-7 0 0,3 6 0 16,-3-9 0-16,0 6 0 0,0-6 0 0,4 0 0 15,0 10 0-15,-4-10 0 0,3 3 0 0,-3-3 0 0,7 6 0 16,-7-6 0-16,4 7 0 0,3-7 0 16,-7 0 0-16,3 3-12 0,4-3 0 0,-7 0 0 0,7 6 1 0,0-6 1 15,-7 6 0-15,0-6 0 0,4 6 10 16,-4-6 0-16,3 7 0 0,1-1-8 15,0 0 8-15,-4-6 0 0,3 7 0 0,1-1 0 0,-1 3 0 0,-3-2 0 0,0 5 0 16,0 1 0-16,0-4 9 0,0 4 4 0,0-4 1 16,-3 4 0-1,-1-1 4-15,4 1 1 0,-3-1 0 0,-1 7 0 0,0-3-19 0,1-4 0 0,-1 7 0 16,4-3 0-16,-7-4 0 0,0 1 0 0,4-4 0 0,-4 1 0 16,3-1 0-16,1-3 0 0,3-6 0 0,0 0 0 15,0 0 0-15,-11 0 0 0,4 0 0 0,0 0 0 16,0-6-99-16,0 0-23 0,3-7-5 15</inkml:trace>
  <inkml:trace contextRef="#ctx0" brushRef="#br0" timeOffset="143796.318">7662 7800 1170 0,'0'0'24'0,"-3"7"6"0,3-1-30 0,-4 0 0 0,4-3 0 0,-3 4 0 16,3-1 37-16,0 0 2 0,0 0 0 0,0 4 0 15,0-7-1-15,0 6 0 0,0-2 0 0,0-1 0 16,0 0 8-16,0 0 2 0,0 7 0 0,3-4 0 16,-3 4-21-16,4 0-4 0,-1-1-1 0,4 10 0 15,0-3 15-15,1 3 3 0,2-3 1 0,-3 15 0 16,4-3-26-16,-1 4-6 0,-3 6-1 0,4-1 0 15,0 1-8-15,-4-6 10 0,0 2-10 0,0-2 10 16,3-1 3-16,-10-9 1 0,4 10 0 16,-1-10 0-16,-3-3-2 0,0 0 0 0,0-10 0 0,4 1 0 15,-4 0-2-15,3-4-1 0,-3-6 0 0,0 7 0 16,0-10 16-16,0 0 3 0,0 0 1 0,0 0 0 16,0 0-11-16,0 0-2 0,0 0-1 0,0 0 0 15,0 0-15-15,0 0 0 0,0 0 8 0,0 0-8 16,0-10 0-16,0-2 0 0,0 5 0 0,0-2-10 15,0-1 1-15,4 1 0 0,-1 3 0 0,-3 0 0 16,4-7-9-16,0 10-2 0,3-7 0 0,-4 1 0 16,1-4-1-16,3 1-1 0,0 3 0 0,-4-7 0 15,8 3 10-15,-4 1 3 0,3 2 0 0,-2-2 0 16,2-1 9-16,4 4 0 0,-10-1-9 0,6 4 9 16,-3 0 0-16,4 3-11 0,0 0 11 0,-1-4-8 0,4 14 8 15,0-4-10-15,4 0 10 0,-4 9-10 16,0-2 10-16,0 2 0 0,0 7 0 0,-3-3 0 0,3 9 16 15,-3-3-2-15,-1 0 0 0,1 3 0 0,-4-3 15 0,0-3 3 16,0 0 1-16,-3-1 0 0,-1-2-23 0,1 3-10 16,-1 0 8-16,4-4-8 0,-7-2 15 0,0-1-3 15,0-2 0-15,0-4 0 0,0-6-12 0,0 0 9 0,0 0-9 16,0 0 8-16,0 0-28 0,0 0-7 16,0 0-1-16</inkml:trace>
  <inkml:trace contextRef="#ctx0" brushRef="#br0" timeOffset="144236.734">8322 8390 1579 0,'0'0'32'0,"0"0"10"15,0 0-34-15,0 0-8 0,0 0 0 0,0 0 0 16,0 0 53-16,0 0 9 0,0 0 2 0,0 0 0 16,0 9-52-16,4-2-12 0,-4-7 0 0,7 3 0 15,3 0 0-15,1 3 0 0,-1-6 0 0,4 3 0 16,-3-3 17-16,0 0 1 0,-1-3 0 0,-3-3 0 16,4 6-9-16,-4-3-1 0,4-4-8 0,-4 1 12 15,0 0-2-15,0 0-1 0,-4-1 0 0,4-5 0 0,-3 6 1 0,3-4 0 0,-4-2 0 0,-3 2 0 31,4 1-1-31,-4-4 0 0,-4 1 0 0,4 2 0 0,-3-2-9 16,-1 2 10-16,1 1-10 0,-1 0 10 0,-3 2-10 0,-3 1 10 16,3 0-10-16,0 6 10 15,-1 0-10-15,-2 0 8 0,-1 6-8 0,1 0 8 0,-1 7-8 0,1-1 0 16,-1 4 0-16,0 3 0 0,4 0 0 0,-3 3 0 16,-1 3 0-16,4 3-11 0,0-6 11 0,0 3 0 0,0 6 8 0,3-6-8 15,1-3 8-15,3 0-8 0,0-6 8 0,3-3-8 16,1-1 0-16,3 4 0 0,0-10-12 0,4 7 4 15,3-7-14-15,3 0-2 0,5-6-1 0</inkml:trace>
  <inkml:trace contextRef="#ctx0" brushRef="#br0" timeOffset="145691.319">8738 8437 1120 0,'0'0'23'0,"-3"-3"6"0,3 3-29 0,0 0 0 0,0 0 0 0,-4-3 0 16,4 3 32-16,-3-7 0 0,3 1 0 0,0 6 0 15,-4-6 19-15,1 0 4 0,-1-1 1 0,4 7 0 16,0 0-20-16,0 0-3 0,0 0-1 0,0 0 0 15,0 0-11-15,0 0-2 0,-10 3-1 0,10-3 0 16,-4 7-18-16,1 5 0 0,3 1 8 0,0 3-8 16,0-1 0-16,3 4 0 0,1 0 0 0,3-3 0 15,0 5 35-15,0-2 9 0,0-3 3 0,3 0 0 16,-3-1-47-16,4 1-16 0,0-3 0 0,-1-1 0 16,-3-6 16-16,4 1 0 0,-1-1 8 0,1-3-8 0,3 0 15 0,-3-6-3 15,3 0-1-15,-4-3 0 16,1 2-11-16,3-5 0 0,-3 3 0 0,-1 0 0 15,1-7 18-15,-4 0 2 0,3 1 0 0,-2-1 0 0,-5-5-9 16,4 5-2-16,0 4 0 0,-3-7 0 0,-4 0-9 16,3-3 0-16,1-3 0 0,-4 1 0 15,0-5 0-15,3 8 0 0,-3-4 0 0,0 3 0 0,0 3-11 16,0-3 3-16,0 7 0 0,0 6 0 16,0-4-18-16,0 4-3 0,0 6-1 0,0 0 0 15,0 0-88-15,0 0-18 0,0 0-3 0</inkml:trace>
  <inkml:trace contextRef="#ctx0" brushRef="#br0" timeOffset="146156.332">9183 8450 1652 0,'-18'9'34'0,"18"-9"9"16,0 0-35-16,0 0-8 0,0 0 0 0,0 0 0 16,-7 0 12-16,7 0 0 0,0 0 0 0,0 0 0 15,0 0 16-15,0 0 3 0,0 0 1 0,0 0 0 16,0 0-20-16,0 0-4 0,0 9-8 0,0 1 12 16,4-4 1-16,3 10 0 0,-4-1 0 0,4 1 0 15,0 0-25-15,-3 3-6 0,3-1-1 0,0-2 0 16,-3 9 19-16,3-6 0 0,-4 6 0 0,1-6 0 15,-4-3 0-15,3-4 0 0,-3-3 0 0,0 1 0 0,4-4 0 0,-4-6 0 16,0 0 0-16,0 0 0 16,0 0 99-16,-4-6 23 0,1-4 5 0,-1-2 1 15,4-7-128-15,-3-3-28 0,-1 3-4 0,1-3 0 0,3 0 16 16,0 4 3-16,-4-7 1 0,4 6 0 16,0 0-27-16,0-3-5 0,0 0 0 0,0 6-1 0,-4 1 25 0,4-1 6 15,0 3 1-15,-3-2 0 0,3 5 13 0,0 1 0 0,-4 3 0 16,4-1 0-1,0 7-28-15,0 0 1 0,4-6 0 0,-4 6 0 0,7 0-12 16,-7 0-2-16,7 6-1 0,4-6 0 0,-1 10 6 16,1-7 2-16,3-3 0 0,0 9 0 0,0-6 10 0,4 1 1 0,-1-1 1 0,5 0 0 15,-5 6-124-15,4-6-25 16,-3 7-5-16</inkml:trace>
  <inkml:trace contextRef="#ctx0" brushRef="#br0" timeOffset="146638.349">9490 8418 1431 0,'0'0'29'0,"-4"6"9"15,1 4-30-15,-1-1-8 0,4 1 0 0,-3-4 0 0,3 6 59 16,-4-2 10-16,4-7 3 0,0 10 0 0,0-7-24 0,0-3-5 15,4 6-1-15,-1 1 0 0,1-7-13 0,-4-3-2 0,3 3-1 0,4 3 0 16,-3-3-14 0,3 1-2-16,3-1-1 0,-3-3 0 15,1 0-9-15,2-3 0 0,-3-1 0 0,0-5 0 0,4 3 0 0,-4-4 0 0,0-2 0 0,0-1 0 16,0 1-13-16,0 2 5 0,-3-2 8 0,-1 2-13 16,1-2 2-16,-4 2 1 0,0 4 0 15,0-3 0 1,0 6-30-16,0 3-7 0,-4-7-1 0,4 7 0 0,-7-3 20 0,4-3 4 0,-5 6 1 0,1 0 0 15,-3 0-8 1,3 0-1-16,0 9-1 0,-4-2 0 0,4-4 20 0,-3 6 4 16,2-3 1-16,1 4 0 0,-3 2 21 0,3-2 5 0,0 2 1 0,0 1 0 15,3-1 6-15,-3-2 2 0,0 2 0 0,0 1 0 16,3-1-15-16,1 1-2 0,-1 0-1 16,4-4 0-16,-3 4 9 0,3-1 2 0,0-3 0 0,3 1 0 15,-3-4 16-15,4 7 3 0,3-4 1 0,-3 0 0 16,6 1-23-16,-3-4-4 0,0 4-1 0,0-1 0 15,4 0-12-15,-1-2 8 0,-3 2-8 0,4-6 0 16,0 7 0-16,-1-4-13 0,1-3 1 0,3 0 0 16,0-3-68-16,0 0-12 0,0-3-4 0</inkml:trace>
  <inkml:trace contextRef="#ctx0" brushRef="#br0" timeOffset="147121.94">9804 8468 1220 0,'0'0'34'0,"0"0"9"0,0 0-35 0,0 0-8 0,0 0 0 0,-7 3 0 15,7-3 88-15,0 0 16 0,0 0 4 0,0 0 0 16,-4 7-18-16,4-7-3 0,0 0-1 0,-3 6 0 16,3-6-26-16,0 0-4 0,0 0-2 0,-4 6 0 15,4-6-32-15,-3 10-6 0,-1-4-2 0,0 3 0 16,4 1-14-16,0-4 0 0,4 3 8 0,-4 1-8 16,0-1 0-16,4-2 8 0,-4 2-8 0,0 0 0 15,3 4 0-15,1-1 0 0,-4 1 0 0,3 0 0 16,1-1 0-16,-1 1 0 0,1 5 0 0,-1-2 0 15,4-3 0-15,-3-1 0 0,3 7 0 0,-4-3 0 16,4-4 0-16,-3-5 0 0,3 2 0 0,0-6 0 16,-3 0 13-16,3-3-3 0,0 6-1 0,-4-6 0 15,4-6 13-15,-3 0 2 0,-1-3 1 0,4-1 0 16,-3-2-1-16,3-4-1 0,0 0 0 0,0-3 0 16,-3 1-11-16,-1-4-3 0,1-3 0 0,-4 3 0 15,3 3-9-15,-3 0 12 0,0 3-12 0,4 4 12 16,-4-4-12-16,-4 4 0 0,4-1 0 0,-3 0 0 15,3 4-25-15,-4 3-7 0,1-4-2 0,3 1 0 16,0 9-54-16,0 0-10 0,0 0-2 0</inkml:trace>
  <inkml:trace contextRef="#ctx0" brushRef="#br0" timeOffset="147792.379">10372 8355 1648 0,'0'0'34'0,"0"0"9"0,-11 4-35 15,4-1-8-15,0 0 0 0,-4-3 0 0,1 0 12 0,3 6 1 0,0-3 0 0,-4 0 0 16,1-3-4-16,2 7-1 0,-2-7 0 0,-1 3 0 16,4 0-8-16,7-3-14 0,-7 0 3 15,-3 9 1-15,3 1-1 0,0-1 0 0,-1 4 0 0,1-1 0 31,0 4-16-31,4-4-3 0,-4 7-1 0,3-3 0 16,1-3 18-16,-1-1 3 0,4 4 1 0,-3-4 0 0,3-5 9 0,-4 2 0 0,4-6 0 0,0-3 0 16,0 6 31-16,0-6 8 0,0 7 1 0,0-7 1 15,0 0-4-15,0 0-1 0,0 0 0 0,7 0 0 16,0 0 7-16,0 0 1 0,4-7 0 0,-8 1 0 16,4 6-20-16,4-3-3 0,-7 0-1 0,3-3 0 15,0 6-20-15,3 0 0 0,-3-4 0 0,4 1-8 16,-4 6 8-16,0 1 0 0,0-4 0 0,0 9 0 15,-3-6-8-15,3 10 0 0,-4-4 0 0,1 4 0 16,-1-1 8-16,1 7-8 0,-4-3 8 0,0 6-8 16,-4-4-4-16,1-2 0 0,-1 3 0 0,-3-3 0 15,0-4 12-15,4-2 0 0,-4-1 0 0,-1-3 0 16,1 0-8-16,0-2 0 0,0-1 0 0</inkml:trace>
  <inkml:trace contextRef="#ctx0" brushRef="#br0" timeOffset="148292.545">10566 8578 1697 0,'0'0'35'0,"0"0"9"0,0 0-35 0,0 0-9 0,0 0 0 0,0 0 0 16,3 10 21-16,1-4 3 0,-1-3 0 0,4 0 0 16,0 6-13-16,4-5-3 0,0 2 0 0,-1-3 0 15,1 0 10-15,-4-3 2 0,0-3 0 0,3 0 0 16,-3 3-48-16,4-6-10 0,-4 2-2 0,4-5 0 15,-4 6 19-15,0-10 3 0,0 4 1 0,-4 0 0 16,4-4 8-16,-7 7 9 0,4-4-13 0,-4 1 5 16,0 0-21-16,-4 2-4 0,1 1-1 0,-4-3 0 15,3 5 54-15,-3-5 12 0,4 6 1 0,-4 0 1 16,-4 3-34-16,1 0 0 0,-1 0 0 0,-3 3 0 16,0 0 0-16,0 6 12 0,-1-2-4 0,1-1-8 15,0 7 14-15,0-1-4 0,4 1-1 0,-5 2 0 16,5 1-9-16,-1 3 8 0,1 0-8 0,3-1 8 15,0 4-8-15,3-3 0 0,1 3 0 0,-1 0 0 16,4-3 12-16,0-7 1 0,4 1 0 0,-1-7 0 16,1 7 20-16,3-10 4 0,3 0 1 0,1 0 0 15,3-3-38-15,4-3 0 0,-1 0 0 0,4 0-8 16,4-10-148-16,-4 7-28 0</inkml:trace>
  <inkml:trace contextRef="#ctx0" brushRef="#br0" timeOffset="148708.735">11014 8471 1288 0,'0'0'27'0,"-7"-3"5"0,3 0-32 0,-3-3 0 0,4 6 0 0,3 0 0 16,-7-3 92-16,-1 3 11 0,8 0 2 0,-7-3 1 15,0 3-19-15,0 3-4 0,0-3-1 0,0 3 0 16,-3-3-37-16,3 9-7 0,-1 1-2 0,-2-4 0 16,3 7-28-16,0-4-8 0,0 10 0 0,0-7 0 15,0 1-24-15,3 3-7 0,1-4-1 0,-1 1 0 16,0-4 32-16,4 0 0 0,4 1 0 0,-4-4 0 16,4 4-25-16,-1-7 1 0,1 3 0 0,-1-3 0 15,4 3 12-15,-3-3 4 0,3 1 0 0,0-4 0 16,0 0 8-16,0 6 0 0,0-6 0 0,0 3 0 15,-3-3 0-15,-4 0 0 0,7 3 0 0,0 3 0 16,-4-2 0-16,1 2 0 0,3 0 0 0,-4 4 0 16,1-1-28-16,-4-3-3 0,3 4-1 0,1-1 0 15,-4 4 52-15,-4-4 9 0,1 7 3 0,-4-4 0 16,3 1-32-16,-3-4 0 0,4 4 0 0,-4-1 0 16,0-2 12-16,-4 2-3 0,4-2-1 0,0-1 0 15,-4-3-8-15,4 1 8 0,0-4-8 0,-3-3 8 0,-1 3-8 16,0-6-17-16,1 3 4 0</inkml:trace>
  <inkml:trace contextRef="#ctx0" brushRef="#br0" timeOffset="149421.992">11790 8528 1026 0,'7'9'28'0,"0"1"8"0,0-4-28 0,0 0-8 16,0 1 0-16,4 2 0 0,-1-6 43 0,1 7 7 0,3-4 2 0,0-3 0 15,0-3-20-15,4 0-3 0,-1-6-1 0,1 3 0 16,0-7 8-16,-1 7 0 0,1-6 1 0,0 2 0 15,-4-2-22-15,-4-1-5 0,1-2-1 0,0-1 0 16,-4 4 20-16,0-4 4 0,-4 1 1 0,1 2 0 16,-4-2-22-16,0 3-4 0,0-4 0 0,-7 7-8 15,0-4-24-15,0 1-12 0,-4 3-3 0,-3 2 0 16,0 1 6-16,0-6 1 0,0 9 0 0,-4 0 0 16,0 0 22-16,4 0 10 0,0 0-8 0,-4 9 8 15,4-2 26-15,0-4 10 0,0 6 3 0,0-3 0 16,3 7-21-16,1 0-4 0,3 2-1 0,0 1 0 15,0-4-13-15,3 1 0 0,4 0-12 0,0 5 12 16,4-2 0-16,3-3-8 0,0-1 8 0,3 7 0 16,4-7-13-16,4 4 1 0,3-3 0 0,0-4 0 15,4-3 12-15,0 1 0 0,3-7 0 0,0 6 0 16,-3-6-26-16,0 0-2 0</inkml:trace>
  <inkml:trace contextRef="#ctx0" brushRef="#br0" timeOffset="149774.269">12393 7885 1393 0,'-3'16'28'0,"-1"-4"9"0,0 1-29 0,1 3-8 0,-1-4 0 0,1 7 0 16,3-3 57-16,0 6 11 0,0-4 1 0,3 1 1 15,-3 6-29-15,7 3-5 0,-3-2-2 0,3 2 0 16,-3 3 2-16,3 0 0 0,0 4 0 0,0-4 0 16,0 4-20-16,0 2-3 0,0-2-1 0,-4-1 0 15,1 1-12-15,0-1 0 0,-1-2 0 0,1 2 0 16,-4-5 8-16,0-4-8 0,0 6 11 0,-4-6-11 15,4-3 12-15,-3-6-12 0,-1 2 12 0,-3-2-12 16,3-3-9-16,-3-1-9 0,4 1-2 0,-4-4 0 16,3 1-36-16,-3-7-8 0,0 6-2 0,7-9 0 15,-10-3-110-15,2-3-23 0</inkml:trace>
  <inkml:trace contextRef="#ctx0" brushRef="#br0" timeOffset="150041.419">12301 8365 1469 0,'-10'12'30'0,"10"-12"9"0,-7 7-31 0,3-4-8 0,1 0 0 0,3-3 0 16,-7 6 81-16,7-6 15 0,0 0 4 0,-4 10 0 16,4-10-46-16,0 0-9 0,0 0-1 0,0 0-1 15,4 3-12-15,-1 0-3 0,4 3 0 0,0-6 0 16,4 3-16-16,-1-3-4 0,1 3-8 0,0-3 12 15,3-3-12-15,3 0 0 0,1-3 8 0,0 6-8 16,-1-3-13-16,4-4-6 0,1 1-1 0,-1 0 0 16,0 3-22-16,0 0-5 0,-3-4-1 0,-1 4 0 15,1 0-142-15,-4-3-29 0</inkml:trace>
  <inkml:trace contextRef="#ctx0" brushRef="#br0" timeOffset="150723.682">13399 8437 1424 0,'3'-19'29'0,"-3"13"8"0,4 0-29 0,-4 6-8 0,3-7 0 0,-3 7 0 16,0-3 20-16,0 3 4 0,0 0 0 0,0 0 0 16,0 0 0-16,0 0 0 0,0 0 0 0,0 0 0 15,0 0-2-15,0 0 0 0,0 0 0 0,0 0 0 16,4 10-3-16,-4-4-1 0,0 6 0 0,0 7 0 15,0-3-18-15,0 3 10 0,0 3-10 0,0-3 8 16,0 2 20-16,0-2 3 0,0 0 1 0,0 0 0 16,0-3-16-16,0 2-4 0,3-2 0 0,-3 3 0 15,4-3-12-15,-1-4 9 0,-3 7-9 0,4-3 8 16,-1-4-8-16,-3-2 8 0,4-7-8 0,-1 9 8 16,4-12 5-16,-3 10 1 0,-1-7 0 0,-3-3 0 15,0 0 13-15,0 0 2 0,0 0 1 0,4 3 0 16,3-3-18-16,0-3-3 0,0 0-1 0,0 0 0 0,-3-4-8 15,3 1 8-15,0-3-8 0,-4-4 8 16,4 0 0-16,0 1 0 0,1-7 0 0,-5 3 0 0,1-2 0 16,3 2 0-16,-4-3 0 0,1-6 0 0,-1 9 0 15,4-9 0-15,0 3 0 0,0 0 0 0,0 0-8 0,0 0-11 16,4 1 3-16,-4 2 0 0,0 0-8 0,4 3 0 16,-4-3-1-16,3 7 0 0,-3-1-31 15,1 4-5-15,-1-4-2 0,0 10 0 0,0-6-17 16,0 9-4-16,0 0-1 0,-4 0 0 0,4 6-40 15,0 0-8-15,0 4-2 0</inkml:trace>
  <inkml:trace contextRef="#ctx0" brushRef="#br0" timeOffset="151244.517">13811 8584 948 0,'0'0'27'0,"0"0"5"16,0 0-32-16,0 0 0 0,0 0 0 0,0 0 0 0,0-6 52 16,-3 3 3-16,3-6 1 0,0 5 0 0,-4-5 16 0,4 6 3 15,0-7 1-15,-3 1 0 0,3 6-24 0,-4-6-5 0,4 5-1 16,0 4 0-1,0 0-1-15,0 0 0 0,-7-3 0 0,7 3 0 16,-7 0-33-16,0 3-12 0,0 1 0 0,0 2 9 0,0 0-9 0,0 3 0 0,0-2 0 16,0-1 0-16,0 7 0 0,0-1 0 0,3-2 0 0,0 2 0 15,1-3 0-15,-1 4 18 0,1 0-2 16,3-1 0-16,-4-3 4 0,4 4 1 0,0-4 0 16,0 1 0-16,4-4 1 0,-4 4 0 0,3-7 0 0,1 6 0 15,3-6-6-15,-3 7-2 16,3-4 0-16,0-3 0 0,-4 0-14 0,4 3 8 0,0-2-8 15,0-1 0-15,-3-3 9 0,3 6-9 0,0-6 8 16,0 0-8-16,-3 0 8 0,3-6-8 0,0 3 0 0,-4-1 8 16,4-2 0-16,0 0-8 0,0-4 12 0,-3 4-4 15,3-6 0-15,-4-1 0 0,5 4 0 0,-5-4 0 16,-3 1 4-16,4-1 0 0,-1 4 0 0,-3-4 0 16,0 7 6-16,0 0 2 0,0-7 0 0,0 13 0 15,-3 0-8-15,3 0 0 0,-4-6-1 0,4 6 0 16,-7 0-26-16,0 0-5 0,0 0 0 0,0 3-1 15,0 0-21-15,0-3-4 0,0 9-1 0,0-5 0 16,0 8-24-16,3-6-5 0,-3 1 0 0</inkml:trace>
  <inkml:trace contextRef="#ctx0" brushRef="#br0" timeOffset="152404.419">14034 8660 406 0,'0'0'11'0,"0"0"4"0,0 0-15 16,0 0 0-16,3-4 0 0,-3 4 0 0,0 0 139 0,0 0 25 0,0 0 4 0,0 0 2 15,0 0-46-15,0 0-10 0,0 0-2 0,0 0 0 16,0 0-54-16,0 0-11 0,0 4-3 0,0 8 0 15,0-6-19-15,0 7-4 0,0 0-1 0,4-1 0 16,-4 1 2-16,7-1 0 0,-4 7 0 0,4-3 0 16,4-4 6-16,-1 1 2 0,1 6 0 0,0-10 0 15,3-3-11-15,-4 7-3 0,4-7 0 0,-3 0 0 16,0 1 3-16,-1-4 0 0,1 0 0 0,-1-3 0 16,1 0 1-16,-1 0 1 0,-3-3 0 0,4-7 0 15,-4 4 12-15,4-3 3 0,-8-4 0 0,4 1 0 16,0-7-16-16,0 6-4 0,-3 1 0 0,-1-4 0 15,1-3-16-15,0 3 0 0,-4-2 0 0,3 5 0 16,-3-3-12-16,0-2-5 0,0 5-2 0,-3 1 0 16,3 2-29-16,-4-2-7 0,0 5-1 0,4 1 0 15,0 6-35-15,0 0-7 0,0 0-2 0</inkml:trace>
  <inkml:trace contextRef="#ctx0" brushRef="#br0" timeOffset="152913.259">14573 8613 1166 0,'0'0'49'0,"0"0"-39"15,0 0 94-15,0 0 20 0,0 0 3 0,0 0 1 16,0 0-52-16,0 0-9 0,-3-4-3 0,3 4 0 16,0 0-22-16,-7-9-5 0,7 9-1 15,0 0 0-15,-7 0-28 0,0 0-8 0,0 6 0 0,-1-3 0 16,1 1 0-16,0 2 0 0,0 0 0 0,0-6 0 16,0 10 0-16,0-4 0 0,0 0 0 0,4 3 0 15,-1-5 0-15,0 5 0 0,4-9 0 0,-3 3 0 16,3 7-13-16,0-1 2 0,0-6 1 0,0 7 0 15,0-10 10-15,0 0 0 0,0 0 0 0,3 3-8 16,-3-3 8-16,0 0 0 0,8 0 0 0,-8 0 0 16,7 6 0-16,-7-6 0 0,7 3 0 0,-7-3 0 15,7 0 0-15,-7 0 0 0,7 3 0 0,-7-3 0 16,3 0 9-16,-3 0-9 0,7 6 12 0,-7-6-12 16,4 7 8-16,-1-1-8 0,4-3 0 0,-3 7 0 15,-4-7 16-15,4 6-3 0,-4-6-1 0,0 10 0 16,0-4 7-16,0-3 1 0,0 1 0 0,0 5 0 15,0 1-10-15,-4-7-2 0,0 4 0 0,1 2 0 16,-1-6-8-16,1 10 0 0,-1-3 0 0,1-1 0 16,-1 1 0-16,-3-1 8 0,4 4-8 0,-4-4 8 15,0 1-8-15,0-1 0 0,3-2 0 0,0-4 0 16,-3 0-61-16,4 1-15 0,-1-1-2 0</inkml:trace>
  <inkml:trace contextRef="#ctx0" brushRef="#br0" timeOffset="153633.898">15279 8045 1204 0,'0'0'51'0,"0"0"-41"16,0 0 70-16,0 0 15 0,0 0 2 0,0 0 1 16,0 0-64-16,0 0-13 0,0 0-2 0,3 3-1 15,-3 7-18-15,4-1 0 0,-1-3 8 0,1 4-8 16,-1 2 11-16,1 10-2 0,3-3 0 0,-3 6 0 15,-1 3 37-15,1 0 7 0,-1 4 2 0,1-1 0 16,-1 4-30-16,1-1-5 0,-1 4-2 0,-3-1 0 16,0-2 0-16,-3 6 0 0,-1-10 0 0,1 4 0 15,-1-1 7-15,-3 1 2 0,4-4 0 0,-4-3 0 16,-1 3-15-16,5-5-2 0,-4-1-1 0,3 0 0 16,-3-6 3-16,4 3 0 0,-1-4 0 0,1 1 0 15,-1-3-12-15,1-4 8 0,3 1-8 0,-4-4 8 16,4 1-8-16,0-7 0 0,4 6 0 0,-4-9 0 15,0 0-12-15,0 0-4 0,0 0 0 0,3 0-1 16,4-3-24-16,0-3-5 0,0 0-1 0,0-4 0 16,0 1-36-16,4-4-7 0,-4 1-2 0</inkml:trace>
  <inkml:trace contextRef="#ctx0" brushRef="#br0" timeOffset="154108.327">15554 8478 1652 0,'-7'0'34'0,"7"0"9"0,-4 0-35 0,4 0-8 0,0 0 0 0,-3 0 0 16,3 0 76-16,-7 3 14 0,7-3 2 0,-4 3 1 16,4-3-31-16,0 0-6 0,-3 0-2 0,3 0 0 15,0 13-40-15,0-7-14 0,3 3 9 0,1-2-9 16,3 5 0-16,0-3 0 0,0 4 0 0,0-4 0 15,4-5 0-15,3 5 0 0,-4-9 0 0,4 3 0 16,1-3 8-16,-1-3-8 0,0 0 8 0,0-3-8 16,-4 2-8-16,5-5-8 0,-5-4 0 0,1 4-1 15,-1-7 5-15,1 4 2 0,-1-1 0 0,-6-6 0 16,3 7-5-16,-7-1-1 0,4 1 0 0,-4-1 0 16,-4 1-8-16,1 2-1 0,-1 1-1 0,-3-4 0 15,0 10 11-15,0-6 3 0,0 6 0 0,-4 0 0 16,4-1 12-16,-3 4 0 0,-1-3 0 0,0 6 0 15,1-3 16-15,-1 7 4 0,-3-4 0 0,4 3 0 16,-1 0-20-16,0 7 0 0,1-4 0 0,-1 4 0 16,4-1 0-16,0 10 0 0,-3-9 0 0,6 9-9 15,-3-3 9-15,3-4 0 0,4 1 0 0,0 6 0 0,0-3 10 16,4 0-2-16,-1-4-8 0,1 4 12 0,3-3-3 0,0 3-1 16,0-7 0-16,4 4 0 0,-4 0-8 0,3-4 8 0,1 1-8 15,0-1 8-15,-1-2-8 16,1-1-9-16,-1-3 9 0,1 4-13 15,3-4-32-15,-3 0-7 0,3 0 0 0,-4 1-1 16,4-7-44-16,-3 0-9 0,3 0-2 0</inkml:trace>
  <inkml:trace contextRef="#ctx0" brushRef="#br0" timeOffset="155001.952">16464 8330 1409 0,'-3'-3'29'0,"3"3"7"0,-4-3-28 0,1-3-8 0,-1 3 0 0,4 3 0 16,-7-7 51-16,7 7 9 0,-4-3 1 0,-3 0 1 15,7 3-40-15,-3-6-8 0,-4 6-2 0,0 0 0 16,0 0-3-16,0 0-1 0,-4 0 0 0,4 0 0 16,0 0-8-16,-4 6-11 0,4-6 3 0,0 3 0 15,0 4 8-15,4-1 0 0,-4-6 0 0,3 9 0 16,-3-6 0-16,4 7 0 0,-5-7 0 0,5 6 0 16,-4-2 11-16,3-1 7 0,1 3 2 0,-1 1 0 15,1-4-2-15,-4 10 0 0,3-10 0 0,1 6 0 16,-1-2-2-16,1-7 0 0,-1 10 0 0,1-4 0 15,-1-3-16-15,0 0-14 0,4-6 2 0,0 7 1 16,0-7 11-16,0 0 0 0,0 0 0 0,0 6 0 16,0-6 9-16,4 9-9 0,0-2 12 0,-4-7-12 15,7 6 0-15,-7-6 0 0,3 0-12 0,4 0 3 0,0 6 9 0,4-3-13 16,-4-3 5-16,0 4 8 0,0-4-19 16,0 6 4-16,-3-3 1 0,3-3 0 0,0 3 14 15,-4-3 0-15,4 0 0 0,0 6 0 0,-7-6 10 0,4 3 2 16,3 1 0-16,-7-4 0 15,7 3 6-15,-4 0 2 0,5 0 0 0,-5-3 0 0,1 6-10 0,3 1-2 0,-4-7 0 0,-3 0 0 16,4 9-8-16,-1-6 0 16,-3 10 9-16,0-4-9 0,0-3 16 0,0 1 0 0,-3 5-1 0,3-2 0 15,-4-1-15-15,1 0 0 0,-4 4 0 0,0-1 0 16,-1-2 10-16,-2 2-10 0,-1 1 10 0,1-1-10 16,-1-2 9-16,1 2-9 0,-1-5 8 0,0 5-8 15,1-2 9-15,-1-4-9 0,4-3 10 0,-3 0-10 16,-1-3 0-16,4 0 0 0,-4 0 0 0,1-3 0 15,3 0-36-15,-4-3-14 0,4-4-2 0,0 10-1 16,0-6-31-16,3 0-5 0,-3-1-2 0</inkml:trace>
  <inkml:trace contextRef="#ctx0" brushRef="#br0" timeOffset="155538.387">16679 8493 1720 0,'0'0'36'0,"0"0"8"0,0 0-35 15,0 0-9-15,0-9 0 0,0 9 0 0,0 0 55 16,0 0 9-16,0 0 1 0,0 0 1 0,0 0-22 0,0 0-4 0,0 0 0 0,0 0-1 31,0 0-24-31,0 0-5 0,-7 6-1 0,0 1 0 0,-3-1-9 0,3-3 0 0,0 10 0 0,-4-4 0 16,4-6 0-16,-4 10 0 0,4-4 0 0,-3 0 0 15,-1 4 0-15,4-4 0 0,-4 4 10 0,1-1-10 16,-1 1 0-16,4 0 0 0,0-4 0 0,-3 7 0 16,6-7 0-16,-3 0 0 0,0 4 0 0,3-4 0 15,4-2 10-15,0 2-10 0,0-6 8 0,0-3-8 16,4 10 14-16,-4-10-2 0,0 0-1 15,3 6 0-15,5-3-1 0,-1 0 0 0,0-3 0 0,0 0 0 16,3-3 0-16,-3 0 0 0,4 0 0 0,0-4 0 16,-4 1-10-16,3 0 8 0,-3-3-8 0,4-1 8 15,-4 4-8-15,0 0 0 0,0-4-12 0,-4 7 12 16,1-6-19-16,0 2 4 0,-1 1 1 0,1 3 0 16,-4 3 14-16,0 0 0 0,0 0 0 0,0 0 0 15,0 0 0-15,0 0 0 0,0 0 0 0,0 0-9 16,0 0 9-16,0 0 0 0,0 0-9 0,0 0 9 15,0 3 0-15,0 10 0 0,0-1-9 0,0-2 9 16,3 2 0-16,1-2 0 0,-4-1 0 0,3-3 0 16,1 7 0-16,-1-4-8 0,4 1 8 0,-3-1 0 15,3-3 0-15,-4 4 0 0,4-4 0 0,0-3 0 16,1 0-36-16,-1-3-9 0,-4 6-3 0</inkml:trace>
  <inkml:trace contextRef="#ctx0" brushRef="#br0" timeOffset="156068.698">16870 8547 767 0,'0'-10'32'0,"0"4"-32"15,0-6 97-15,0 8 13 0,0 4 2 0,-4-3 1 16,4 3-20-16,0 0-4 0,0 0-1 0,0 0 0 16,0 0-20-16,0 0-4 0,0 0 0 0,-7 0-1 15,0 3-24-15,4 1-5 0,-4 5-1 0,0-6 0 16,3 10-9-16,1-7-1 0,-1 3-1 0,0-2 0 16,4 5 16-16,0 1 3 0,0-4 1 0,4 0 0 15,-4 4-30-15,4-4-12 0,-4 1 8 0,3-4-8 16,-3 7 15-16,4-7-3 0,-1 0 0 0,1 4 0 15,-1-1-12-15,1 0 9 0,-1-2-9 0,-3-1 8 16,4 0 0-16,-1 4 0 0,1-4 0 0,-1 0 0 16,1 0-8-16,-4-6 8 0,3 4-8 0,-3-4 8 15,4 3-8-15,-4-3 0 0,0 0 0 0,0 0 8 16,3 9 0-16,-3-9 0 0,0 0 0 0,0 0 0 16,0 0 12-16,4-3 1 0,3 3 1 0,-3-6 0 15,3 3-22-15,-4-7 0 0,4 1 0 0,0-4 0 16,0 1 0-16,4-1 12 0,-4-3 0 0,3-2-1 0,1 2-11 15,-4-3 0-15,4 7 0 0,-1-1 0 0,1-3 0 0,-1-2 0 0,-2 2 0 16,2-3 0-16,1 7 0 0,-4-4 0 0,-4-3 0 16,4 6 0-16,-3 1 0 0,-1 3 0 0,4-4 0 0,-3 0 0 15,-4 10 0-15,4-6-17 0,-4 3 4 0,3-1 1 16,-3-2-28-16,0 9-4 16,0 0-2-16,0-3 0 0,0 3-102 0,0 0-21 0,4-3-4 15</inkml:trace>
  <inkml:trace contextRef="#ctx0" brushRef="#br0" timeOffset="156637.523">17131 8588 1454 0,'0'0'30'0,"3"-10"8"16,-3 10-30-16,0 0-8 0,0 0 0 0,4 0 0 16,-4 0 94-16,0 0 18 0,7 0 3 0,-7 0 1 0,7-3-68 0,-7 3-14 0,4 0-2 15,-4 0-1-15,0 0-20 0,7 3-11 0,0-3 12 0,0 10-12 31,-4-7 10-31,-3-3-10 0,7 3 8 0,-3 0-8 0,-4-3 0 0,3 3 8 0,-3-3-8 0,0 0 0 16,7 0 0-16,0 0-14 0,-7 0 2 0,4-3 0 16,3 0 4-16,0 0 8 0,-3 0-13 0,3-7 5 15,-4 10 8-15,1-6 0 0,-1 0 0 0,1-1 0 16,-4 1 8-16,3 0 1 0,-3-1 0 0,0-2 0 16,0 6 3-16,0-6 0 0,-3 2 0 0,3 1 0 15,-4 0-12-15,1-1 10 0,-1-2-10 0,-3 6 10 16,4-7-19-16,-4 10-4 0,3-6-1 0,-3 0 0 15,0 3-1-15,0 0 0 0,-4-4 0 0,4 4 0 16,0-3 7-16,0 6 8 0,0 0-13 0,0 6 5 16,0-3-6-16,3 4-1 0,1-1 0 0,-4 6 0 15,3 7-14-15,1-3-3 0,-1-3-1 0,-3 8 0 16,4-2 20-16,-1 0 4 0,1 3 1 0,3-3 0 16,-4 3 8-16,1-3 0 0,3 3 0 0,0 0 0 15,-4-7 10-15,4 4 4 0,0-3 1 0,0-4 0 16,0 4 15-16,4-10 3 0,-4 7 1 0,3-4 0 15,1-6-23-15,-1 7-11 0,1-7 10 0,3 0-10 16,0 0 9-16,0-3-9 0,0 0 8 0,0 0-8 16,4-3-34-16,-1 0-12 0,4 0-2 0</inkml:trace>
  <inkml:trace contextRef="#ctx0" brushRef="#br0" timeOffset="157420.457">17395 8443 1492 0,'0'7'31'0,"-3"2"8"0,3-9-31 16,-4 9-8-16,-3-6 0 0,4 7 0 0,3-7 95 0,-4 3 17 0,4-6 4 0,0 0 1 16,0 0-45-16,0 0-8 0,0 0-3 0,0 0 0 15,0 0-20-15,0 0-4 0,0 0-1 0,0 0 0 16,0 0-1-16,0 0-1 0,0 0 0 0,0 0 0 16,7 3-19-16,0-3-4 0,4 0-1 0,-7 0 0 15,3 0-10-15,0 0 0 0,0 0 0 0,0 0 0 16,0 0 0-16,0 0 0 0,0 4 0 0,0-1 0 15,0 0 0-15,0-3 0 0,0 3 0 0,-7-3-11 16,4 0-7-16,-4 0-2 0,7 0 0 0,-7 0 0 16,7 6 20-16,-7-6 0 0,7 3 0 0,-7-3 0 15,3 4-28-15,-3-4-3 0,7 0 0 0,-7 0 0 16,0 0 16-16,0 0 3 0,4 6 1 0,-4-6 0 16,0 0 3-16,0 0 0 0,0 0 0 0,0 0 0 15,0 0 8-15,0 0-12 0,0 0 12 0,0 0-12 0,0 0 4 16,0 6 0-16,0-6 0 0,-4 9 0 0,1-2 8 0,-4-1 11 15,3 0-3-15,-3 1 0 0,0 5-8 16,0-2 0-16,0 2 0 0,-4 1 0 0,4-1 12 16,-3 1 0-16,-1 2 0 0,4 1 0 15,-3 0 24-15,3-1 4 0,0-2 2 0,3 3 0 16,-3-4-26-16,3 1-4 0,1-1-2 0,3-2 0 0,-4-1-10 16,1-6 0-16,3-3 0 0,0 10 0 0,0-10-8 0,0 3 8 0,0 9 0 0,0-12 0 15,0 0 0-15,0 0 0 0,0 0 0 0,0 0 0 16,0 0 0-16,0 0 0 0,0 7 8 0,0-7-8 15,0 0 8-15,0 0 0 0,0 0 0 0,0 0 0 16,0 0-8-16,0 0 8 0,0 0-8 0,0 0 8 16,0 0-8-16,0 0 8 0,3 6-8 0,1 0 8 15,-4-6-8-15,3 3 0 0,-3-3 0 0,7 7 0 16,1-4-8-16,-5 0 8 0,4-3 0 0,0 6 0 16,-3-3 0-16,3 0 0 0,0 4 0 0,-4-4 0 15,4-3 0-15,0 3 0 0,0-3 0 0,1 0 0 16,-5 0 0-16,4 0 0 0,0 3 0 0,0 0 0 15,0-3-20-15,-3 0 0 0,3 0 0 0,0-3 0 16,0 3-13-16,0-3-3 0,0 3 0 0,0 0 0 16,0-3 13-16,-3 3 3 0,3 0 0 0,0-3 0 15,-4 3-36-15,4 0-6 0,1 3-2 0,-5-3 0 16,1 0-33-16,3 0-7 0,-7 0-2 0</inkml:trace>
  <inkml:trace contextRef="#ctx0" brushRef="#br0" timeOffset="157985.673">17791 9036 1166 0,'-15'22'49'15,"1"3"-39"-15,0 0 40 0,-3-3 8 0,2 3 2 0,1-3 0 16,0 3 6-16,0-6 2 0,0-3 0 0,0 2 0 15,3-5-80-15,-3 0-16 0,4-1-4 0</inkml:trace>
  <inkml:trace contextRef="#ctx0" brushRef="#br0" timeOffset="164964.245">19304 7847 1212 0,'-7'-12'51'15,"3"6"-41"1,1-4 56-16,-4 1 11 0,0-1 3 0,0 4 0 16,0 0-16-16,0 0-2 0,-4 2-1 0,4 1 0 15,0-6-12-15,-4 6-2 0,1-7-1 0,-1 10 0 16,1-3-23-16,-1 0-5 0,0 3-1 0,1-6 0 15,-1 6-17-15,-3 0 8 0,4 0-8 0,-5 0 0 16,5 0 0-16,-1 0 0 0,1 0 0 0,-1 6 0 16,1-3 0-16,-1 0 0 0,0 4 0 0,-3-4 0 0,7 6 0 0,-3-3 0 0,3 4-12 15,-1-1 12 1,1 4-13-16,0-1 3 0,4 1 1 0,-4-1 0 0,3 7 9 16,1-3 0-16,-1 3 0 0,1 0 0 0,3 3 0 15,-4-4-13-15,1 7 3 0,3-3 1 0,-4 3 9 0,4 1 0 0,0-1 10 16,0 6-10-16,0-3 9 0,-3 0-9 0,3 7 8 0,-4-4-8 15,4 1 8-15,-3-4-8 0,-1 3 0 0,0 4 8 16,1-7-8-16,-1 0 10 0,-3 0-10 16,4-3 10-16,-4 4 1 15,3-10 0-15,4 6 0 0,-3-3 0 0,-1-4-11 0,1-2 12 0,3-3-12 0,-4 5 12 16,1-5-4-16,-1 3-8 0,4-7 12 0,-3 4-4 16,3-7-8-16,0-6 0 0,0 0 0 0,0 6 0 15,0-6-24-15,0 10-3 0,0-10-1 0,0 0 0 16,0 0-44-16,0 0-8 0,0 0-3 0</inkml:trace>
  <inkml:trace contextRef="#ctx0" brushRef="#br0" timeOffset="165347.31">18704 8362 1197 0,'0'0'50'16,"0"0"-40"-16,0 0 21 0,0 0 4 0,0 0 1 0,0 0 0 31,0 0 38-31,0 0 8 0,0 0 2 0,0-7 0 0,4 4-17 0,-1-6-3 0,1 9-1 0,-1-3 0 16,4-7-34-16,0 10-6 0,4-6-2 0,0 0 0 15,-1 6-7-15,1-6-2 0,3 2 0 0,0 1 0 16,-3 3-12-16,3-3 0 0,0 3 0 0,4 0 0 16,-4 0 8-16,0 0-8 0,3 3 11 0,-3 0-11 15,1 1 8-15,-5-1-8 0,1 0 0 0,3-3 0 16,-4 0 0-16,-3 0 0 0,4 0 0 0,0 6 0 16,-4-6-13-16,3 0 0 0,1-6 0 0,-1 6 0 15,1 0-27-15,0 0-4 0,3-3-2 16,0 0 0-16,0 3-126 0,0 0-24 0,0-4-6 0</inkml:trace>
  <inkml:trace contextRef="#ctx0" brushRef="#br0" timeOffset="165867.5">19195 8343 908 0,'0'0'38'15,"-7"6"-30"1,7-6-8-16,-7 6 0 0,7-6-8 0,-8 7 8 0,8-7 0 16,-7 3 0-16,7-3 0 0,-3 6 11 15,3-6 5-15,0 0 2 0,-4 6 0 0,1 4 0 0,-1-7 24 0,4 6 5 16,-3 1 1-16,3-7 0 16,0 9 13-16,0-2 3 0,0-1 1 0,0 1 0 0,0-4-27 0,0 6-6 0,3 1 0 0,-3 0-1 15,0-4 17-15,0 4 4 0,0-1 1 0,0 4 0 16,0-10-7-16,0 7-2 0,0-4 0 0,0 4 0 15,0-4-20-15,0 3-5 0,0-2-1 0,0-4 0 16,0 4 20-16,-3-1 4 0,-1-6 1 0,4-3 0 16,0 13-26-16,0-13-5 0,0 0 0 0,0 0-1 15,0 0 1 1,0 0 0-16,0 0 0 0,0 0 0 0,0 0 9 0,0 0 3 0,0 0 0 0,0 0 0 16,0 0-14-16,-3-13-2 0,3 10-8 0,0-6 12 15,0-1-12-15,0-2 0 0,-4 5 0 0,4-2 0 16,0 3 15-16,0-7-3 0,0 7-1 0,0-4 0 15,4-2-11-15,-4-1-16 0,0-5 4 0,3 5 1 16,-3-3 11-16,4-3 0 0,-1 7 0 0,1-4-8 16,-1-3 16-16,1 7 3 0,-1-1 1 0,1 1 0 15,-1-1-24-15,1 1-5 0,0-7-1 0,-1 6 0 16,1 1 18-16,-1 6 0 0,1-4 0 0,-1 1 0 16,1-1-13-16,-1 7 1 0,1-6 0 0,-4 9 0 15,3 0-19-15,-3 0-3 0,7 0-1 0,-3 0 0 16,3 6-38-16,0 0-8 0,-4 4-2 0,5-7 0 15,-1 9 4-15,3-2 1 0,-3 2 0 0,4 1 0 16,3-1-106-16,-3-2-20 0</inkml:trace>
  <inkml:trace contextRef="#ctx0" brushRef="#br0" timeOffset="166425.236">19519 8362 1257 0,'-7'3'53'0,"0"-3"-42"15,-4 0 23-15,4 0 5 0,-3 0 1 0,3 0 0 16,-4 0-23-16,1 6-4 0,3-3-1 0,-4 0 0 15,0-3-3-15,4 7-1 0,-3-1 0 0,3 0 0 16,0 0-8-16,0 1 0 0,3 2 0 0,-3-3 0 16,4 4 0-16,-1-1 0 0,0 1 0 0,1-4 0 15,-1 6 12-15,1-5 0 0,3-1 0 0,-4 3 0 16,4-5 14-16,0 5 3 0,0-3 1 0,0-3 0 16,0-3-6-16,0 10-2 0,4-4 0 0,-4-6 0 15,3 6 18-15,-3-6 3 0,0 3 1 0,0-3 0 16,0 0-12-16,4 7-3 0,-4-7 0 0,7 0 0 15,0 0 3-15,0-7 0 0,0 4 0 0,0-3 0 16,4 0-22-16,-4-4-10 0,0 1 10 0,0 0-10 16,0-4 8-16,0 7-8 0,0-4 0 0,-3 1 9 15,-1 3-9-15,1 3 0 0,-1-4 0 0,-3 7 8 16,0 0-8-16,0 0 0 0,4-6 0 0,-4 6 8 16,0 0-8-16,0 0 10 0,0 0-10 0,0 0 10 0,0 0 2 15,0 0 1-15,0 0 0 0,0 0 0 0,0 0-13 0,0 0 8 16,0 0-8-16,0 0 0 0,0 0 0 0,0 0 0 15,0 0 0-15,0 0 0 0,0 0 0 16,0 0-13-16,0 0 4 0,0 0 1 0,0 9 8 0,3 1 0 0,-3-1-9 0,4-3 9 31,-4 7 0-31,3 0-9 0,1-4 9 0,-1 0 0 0,1 1-14 0,3-4 4 0,0 3 1 16,4 1 0 0,-4-1-151-16,3 4-29 0,4-7-7 0</inkml:trace>
  <inkml:trace contextRef="#ctx0" brushRef="#br0" timeOffset="167513.601">19759 8355 965 0,'0'0'40'0,"0"0"-32"16,-7 0 65-16,7 0 13 0,-7 0 2 0,7 0 1 16,0 0 3-16,0 0 0 0,0 0 0 0,0 0 0 15,0 0-23-15,0 0-4 0,0 0-1 0,0 0 0 16,0 0-25-16,0 0-6 0,0 0-1 0,0 0 0 15,0 0-32-15,0 0 0 0,0 0 0 0,0 7 0 16,0 2 32-16,0-3-1 0,0 7 0 0,3 6 0 16,-3-7-18-16,0 4-3 0,0 0-1 0,0 2 0 15,0 1 6-15,0-3 1 0,-3 6 0 0,3-3 0 16,0 0-7-16,-4-7-1 0,4 4 0 0,0 3 0 16,-3-7 19-16,3 10 3 0,0 0 1 0,-4 0 0 15,8-6-18-15,-4 2-3 0,0-2-1 0,3-3 0 0,-3 6-9 16,4-7 0-16,3 1 0 0,-3-1 0 0,3-2 0 15,-4-4 0-15,4 0 0 0,-3-3 0 0,-1 7 0 0,1-7 0 0,-4-3 0 16,3 6 0-16,-3-6 0 16,4 3-11-16,-4-3 3 0,0 0 0 0,0 0 8 15,0 0 0-15,0 0 0 0,0 0 0 0,3-3 0 0,-3-3 0 0,0 3 0 16,0-7 0-16,-3 4 0 0,3-3 0 0,-4-1 0 16,1 1 0-16,-1-4 0 0,1 4 0 0,-1-7 0 15,-3 4 0-15,4-1 0 0,-1 0 11 0,1 4-3 0,-1-3 0 16,0-1-8-16,1 0 0 0,-1-5 0 0,-3 5 0 15,4 1 0-15,3-4 0 0,-4-3 0 16,4 3 0-16,0-2 0 0,0-1 0 0,0 0 0 0,4-3 0 16,-4 6 0-16,3-6 0 0,1 4 0 0,-1-1 0 15,4 0-11-15,1-3 3 0,-5 6 0 0,4 1 0 16,0-4 8-16,4 3 0 0,-4-3 0 0,3 4 0 16,1 2 0-16,-4 1 0 0,4 2 0 0,-1 1 0 15,-3-1-23-15,0 7-2 16,0-6-1-16,0 9 0 0,1-3 10 0,2 3 3 0,-3 3 0 0,0-3 0 15,0 6 1-15,0-3 1 0,0 0 0 0,0 7 0 16,-3-4 11-16,3 3-10 0,-3-2 10 0,3 2-10 16,-4-3 10-16,1 7 0 0,-1-1 0 0,-3-2 8 15,0 2 0-15,0-2 1 0,0 2 0 0,0 1 0 16,-7-1-1-16,4 1 0 0,-4-1 0 0,-1-2 0 16,-2 2 0-16,3 1 0 0,-4 0 0 0,1-7 0 15,-1-3-8-15,1 6 12 0,-1-6-12 0,0 4 12 16,1-7 8-16,3 0 3 0,-4 0 0 0,1-7 0 15,2 4-23-15,1-6 0 0,0 3 0 0,0-4 0 16,0 1-40-16,4-1-13 0,-1-2-3 0,1 2 0 16,-1-2-89-16,1-1-19 0,3 1-3 0</inkml:trace>
  <inkml:trace contextRef="#ctx0" brushRef="#br0" timeOffset="168214.352">20062 8327 1409 0,'0'0'29'0,"4"10"7"0,-4-4-28 0,0 6-8 0,4-2 0 0,-4 2 0 16,3-2 48-16,-3 2 9 0,4 1 2 0,-1-1 0 15,1 1-18-15,-1 3-3 0,1-1-1 0,-4 1 0 16,3 0 10-16,1-1 1 0,-4 1 1 0,3 3 0 16,-3 3-16-16,4-3-3 0,-4-1-1 0,0-2 0 15,0 6-5-15,0 0-2 0,0-3 0 0,-4 0 0 16,4-7 2-16,-3 10 0 0,-1-9 0 0,4-1 0 16,-3 4-7-16,3-4-1 0,-4-5 0 0,4 5 0 15,-3 1 3-15,3-4 0 0,0-2 0 0,0-7 0 16,0 0-19-16,0 0 0 0,0 0-11 0,0 0 11 15,0 0 0-15,0 0 17 0,0 0-1 0,0 0-1 0,0 0-1 0,0 0 0 16,0 0 0-16,0 0 0 0,0 0-6 0,0-7-8 16,-4-2 11-16,4-4-11 0,-3 1 0 0,3-1 0 15,-4 1 0-15,4-10 0 0,-3 6 0 0,-1-3 0 16,4-6 0-16,-4 3 0 0,1-3 12 0,3 3-12 16,0-3 12-16,-4 0-12 0,4 0 0 15,0 0 0-15,0 0 0 0,0-4 0 0,0 11 0 16,0-4 0-16,0 3 0 0,4-3-12 0,-4 6 12 0,0-3 0 15,3 4 0-15,-3-7 0 0,4 9 0 0,0-2 0 0,-1-4 0 0,1 3 0 16,3-3-9-16,-4 7 1 0,4-4 0 0,0 4 0 16,0-1-4-16,0 0 0 0,0 4 0 0,4 0 0 15,-4-1 3-15,4 10 0 0,-4-3 0 0,3 3 0 16,-3 0-15-16,4 0-2 0,0 3-1 16,-4 7 0-16,0-4 9 0,0 3 2 0,0 1 0 0,0 2 0 15,0-2 16-15,-4 5 0 0,1 1 0 0,-1 0 0 16,4-1-10-16,-7 1 2 0,4 3 0 0,-4-3 0 15,0-1 8-15,-4 1 11 0,1-4-3 0,-1 4 0 16,-3-3 0-16,0-1 0 0,0 1 0 0,-3-4 0 16,-1-3 0-16,4 4-8 0,-4-7 12 0,1 3-4 15,3-6-8-15,-4-6 0 0,1 3 0 0,3-7 0 16,-4 4-28-16,0-3-10 0,1-1-2 0,3 1-1 16,0-4-3-16,0 7 0 0,0-3 0 0,3-1 0 15,1 1-16-15,3 9-4 0,0 0-1 0</inkml:trace>
  <inkml:trace contextRef="#ctx0" brushRef="#br0" timeOffset="168737.063">20394 8271 1729 0,'0'0'72'0,"0"0"-57"16,-3 6 29-16,3 0 7 0,0 4 1 0,0-7 0 16,0-3-29-16,0 9-6 0,3-2-1 0,1-1 0 15,-1-6 20-15,4 6 3 0,0-3 1 0,0 0 0 16,0-3-23-16,4 0-4 0,0 0-1 0,-1 7 0 16,-3-7-12-16,4 3 0 0,-1-3 8 0,1 3-8 15,-1-3 0-15,-2-3 0 0,-1 0 0 0,0 3 0 16,0 0 0-16,0 0-12 0,-7 0 12 0,3 0-10 15,-3 0 10-15,0 0 9 0,7-7-1 0,-7 7-8 16,0 0 16-16,0-3-3 0,0 3-1 0,0-9 0 16,0 9 3-16,0-6 0 0,-3-1 0 0,3 4 0 15,-4-3-15-15,1 0 11 0,-1-1-11 0,-3 1 10 16,4-3-10-16,-1 2 0 0,-3 1 0 0,4 0 0 16,-5-7-15-16,1 10 2 0,0-6 0 0,0 2 0 15,0-2-8-15,4 3-2 0,-4 0 0 0,0-1 0 16,7 7-16-16,-4 0-3 0,4 0-1 0,-7 0 0 15,0 10 18-15,0-4 3 0,0 0 1 0,0 7 0 16,3-4 21-16,-3 1 0 0,0 2 0 0,0 1 0 0,4 2-11 16,-4-2 3-16,0 3 0 0,-1-1 0 0,5-2 8 0,-1 6 0 15,1-4 0-15,-1 1 0 0,4 3 0 0,-3-4 11 16,3-2-3-16,0 6 0 0,0-4-8 0,3-2 8 0,1 0-8 16,-1-4 8-16,1 4 4 15,-1-1 0-15,5-3 0 0,2-2 0 0,-3-1-12 16,0 0 0-16,0-3 0 0,4 1 0 0,-4-4-17 0,7-7-6 15,-3 1-1-15,3 0 0 16,0-4-169-16,0-2-35 0</inkml:trace>
  <inkml:trace contextRef="#ctx0" brushRef="#br0" timeOffset="169415.473">20690 8249 1409 0,'0'0'29'15,"0"0"7"-15,-7 0-28 0,0 0-8 0,7 0 0 0,-10 3 0 16,10-3 8-16,0 0 0 0,-7 3 0 0,7-3 0 16,0 0 5-16,0 0 2 0,0 0 0 0,0 0 0 15,0 0 55-15,0 0 11 0,0 0 3 0,0 0 0 16,0 0-6-16,0 0-1 0,0 0 0 0,3 6 0 0,-3-6-45 15,7 4-10-15,0-1-2 0,-7-3 0 16,7 3-9-16,-3-3-3 0,3 0 0 0,0 6 0 16,-3-6-8-16,-4 0 12 0,7 0-12 0,0 3 12 15,0-3-12-15,-4 0 0 0,4 0 0 0,0 0 8 0,-3 0-8 0,3 0 0 0,0 0 0 0,-4 3 8 16,5-3-8-16,-5 0 0 0,4 0 0 0,-3 0 0 16,3 7 0-1,0-4 0-15,0 0 0 0,-4-3 0 0,4 6-9 0,0-3 9 0,4 4-12 16,-4-4 12-16,0 0 0 0,-3 6 0 0,3-6 0 0,0 4 0 15,-4-1-10-15,1-6-2 0,-4 0 0 0,0 0 0 16,0 0 12-16,0 9-8 0,0-9 8 0,0 10-8 16,0-10 0-16,-4 9 0 0,1-3 0 0,-1 4 0 15,-3-7 8-15,0 6 0 16,0 1 0-16,0-7 0 0,-4 6 0 0,1-6 0 0,-1 10 0 0,4-7 0 16,-3 1 0-16,-4-1 0 0,6-3 0 0,-6 9 0 15,4-5 12-15,-1-4 5 0,1 0 1 0,3 10 0 16,0-7-2-16,-4-3 0 0,4 3 0 0,0-3 0 15,3 1-16-15,4-4 0 0,-3 9 0 0,3-9 0 16,-7 3 0-16,7-3 0 0,0 0 8 0,0 9-8 16,0-9 12-16,-4 7-2 0,4-7 0 0,0 0 0 15,0 0 5-15,0 0 1 0,0 0 0 0,0 0 0 16,0 0-3-16,0 0 0 0,0 0 0 0,4 6 0 16,-4 3 4-16,3 1 1 0,1-7 0 0,-4-3 0 0,0 0-18 15,7 3 8-15,0 3-8 0,0-2 0 16,0-1 0-16,0 0 0 0,0 0 0 0,0-3 0 15,0 3 32-15,4-6 0 0,-4 3 0 0,3 0 0 16,1 0-57-16,0-3-12 0,-1 3-3 0,1 0 0 16,-1 0-14-16,-3 0-3 0,4-3-1 0,-4 3 0 15,0 0-3-15,4 0-1 0,-4 0 0 0,0 0 0 16,3 0-54-16,-3 3-12 0,4-3-1 0</inkml:trace>
  <inkml:trace contextRef="#ctx0" brushRef="#br0" timeOffset="170353.902">21629 7894 794 0,'0'10'33'16,"-4"-7"-33"-16,1 10 95 0,-1-7 12 0,1 3 2 0,-1-2 1 16,1 5-19-16,-1-3-4 0,1 1-1 0,-4-1 0 15,3 4-23-15,0 3-5 0,1 2-1 0,-1-2 0 16,1 6-9-16,-1-6-3 0,1 12 0 0,-1-3 0 15,4 3-22-15,-3 4-5 0,3-4-1 0,-4 9 0 16,1-5-6-16,-1-1-2 0,1 0 0 0,-1-2 0 16,1-1-1-16,-1-3-8 0,1 3 12 0,3-9-4 15,-4 3 12-15,0 3 1 0,1-9 1 16,-1 3 0-16,1-7-13 0,3 1-9 16,0-4 12-16,-4 0-12 0,4-9 9 0,0 4-9 0,0-4 0 0,0 0 9 15,0 0-9-15,0 0 0 0,0 0 0 0,0 0 0 16,0 0-28-16,0 0 1 0,0 0 1 0,0 0 0 15,0 0-39-15,0 0-8 0,4 6-2 16</inkml:trace>
  <inkml:trace contextRef="#ctx0" brushRef="#br0" timeOffset="170889.503">21735 8390 1549 0,'0'0'44'0,"0"0"9"0,0 0-42 15,0 0-11-15,0 0 0 0,0 0 0 0,0 0 68 0,0 0 12 0,0 0 3 0,0 0 0 16,0 0-46-16,0 0-9 0,0 0-1 0,0 0-1 15,3 9-11-15,1-6-3 0,3 1 0 0,0-1 0 16,0 0-4-16,0-3-8 0,0 0 11 0,0 6-11 16,0-6 9-16,0 3-9 0,0 0 0 0,0-3 9 15,0 0 7-15,4 0 2 0,-4 0 0 0,0-6 0 16,0 0-18-16,0 0 0 0,0-1-11 0,0-2 11 16,0-4 0-16,0 1 0 0,0-1 0 0,-3 1 0 15,-1 2 0-15,1-2 0 0,0-1 0 0,-4 4 0 16,0-4 0-16,0 10 0 0,-4-6 0 0,4 9 0 15,-4-3-14-15,1-4 4 0,-4 4 1 0,0 3 0 16,0 0-7-16,-4 0-2 0,1 3 0 0,-1 1 0 16,-3 2 6-16,3 3 0 0,-3 1 1 0,0-4 0 15,3 10 11-15,-3-4-13 0,4 4 5 0,-1-4 8 16,4 1-8-16,0 6 8 0,0-4 0 0,4-2 0 16,-1 6 0-16,0-7 0 0,1 4 0 0,3-4 0 15,0-2 15-15,0-1-3 0,0-2 0 0,3 2 0 16,-3-3 4-16,4-3 1 0,0 1 0 0,-1 5 0 15,1-6 2-15,-1 3 0 0,1-3 0 0,-1 4 0 16,4-4-19-16,4 0 0 0,-1-3 0 0,1 6 0 16,3-3-44-16,0 1-16 0,4-4-4 0</inkml:trace>
  <inkml:trace contextRef="#ctx0" brushRef="#br0" timeOffset="171352.15">22299 8224 1196 0,'0'0'24'0,"-7"0"8"0,0 0-32 0,0 0 0 0,-4 0 0 0,4 6 0 15,-3 0 22-15,3 1-2 0,0-1 0 0,-4 0 0 16,4 4 13-16,-7-4 3 0,3 6 0 0,-3 1 0 15,4-4-4-15,-1 4-1 0,0-4 0 0,1 4 0 16,-1-4 16-16,1-3 3 0,-1 4 1 0,4-4 0 16,0 0-6-16,3-6-1 0,4 0 0 0,0 0 0 15,0 0-24-15,0 0-6 0,0 0-1 0,0 0 0 16,0 0 4-16,0 0 1 0,0 0 0 0,0 0 0 16,0 0-9-16,0 0-1 0,0 0-8 0,7 7 12 15,1-7-12-15,2 0 0 0,1 0 0 0,-1 0 0 16,1 0 0-16,-4 0 0 0,4 0 0 0,-4 0 0 15,0 3 0-15,3-3 0 0,-3 3 0 0,0-3 0 16,0 0 0-16,-7 0 0 0,7 9 0 0,-7-9-10 16,4 7 10-16,-1-1 0 0,1 0-9 0,0 0 9 15,-4 4 0-15,0-1 0 0,0-2 0 0,-4 2 0 0,0 0 30 16,1 1 1-16,-4-4 0 0,0 10 0 0,0-4-5 16,0 1-1-16,0-1 0 0,-4 1 0 0,1-4-10 15,-1-2-3-15,0 2 0 0,-3-6 0 16,0 7-12-16,4-4 0 0,-5-3 0 0,1 0 0 15,-3-3-54-15,3 0-14 0,-4 0-2 0</inkml:trace>
  <inkml:trace contextRef="#ctx0" brushRef="#br0" timeOffset="172522.525">22860 8249 1257 0,'0'0'26'16,"0"0"6"-16,-4 6-32 0,-3 0 0 0,4 1 0 0,-4-4 0 15,0 9 58-15,0-5 5 0,0-1 1 0,0 3 0 16,3 1 8-16,-3-1 1 0,3-3 1 0,1 7 0 15,-4-1-29-15,3-2-5 0,1 2-2 0,3 1 0 16,-4 3-23-16,4-1-5 0,4 1-1 0,-4 0 0 16,3 2 8-16,1 1 2 0,-4-3 0 0,3 6 0 15,1-10-11-15,-1 1-8 0,1 0 9 0,0-1-9 16,-1-6 0-16,1 1 0 0,-4-7 0 0,0 0 0 16,0 0 8-16,0 0-8 0,0 0 0 0,0 0 0 15,0-7 19-15,0-5-3 0,0-1 0 0,0 1 0 16,0-7-3-16,3-3-1 0,-3 0 0 0,4-3 0 0,-8 3-12 15,4 3 0-15,0-9 0 0,4 9 0 0,-4-3 0 16,0 3 0-16,3-3-9 0,1 4 9 16,-4-1-8-16,3 6 8 0,1 1 0 0,-4 2-9 0,3 4 0 15,-3 6 0-15,4-6 0 0,-4 6 0 0,0 0-7 0,7 0 0 0,0 0-1 16,0 9 0 0,0-6-10-16,0 10-1 0,0-1-1 0,-3-2 0 0,3 2 21 0,0 7 8 0,-4-3 0 0,4-4-9 15,-3 1 9-15,-1 6-10 0,1-7 10 0,0 4-10 16,-1-4 10-16,1-2 0 0,-4 2 10 0,3-2-10 15,-3-7 12-15,0-3-3 0,0 0-1 16,0 0 0-16,0 0 3 0,0 0 0 0,0 0 0 0,0 0 0 16,0 0-3-16,0 0-8 0,7 0 12 0,0-3-4 15,0 0-8-15,0-4-16 0,0 4 4 0,0-6 1 16,0 3 11-16,-3-1-10 0,3-2 10 0,-3 3-10 16,-1-1 10-16,1 1 0 0,-4 0 0 0,3 3 0 15,-3 3 22-15,0 0 0 0,7-7 0 0,-7 7 0 16,0 0 2-16,0 0 1 0,0 0 0 0,0 0 0 15,0 0-25-15,4 0 0 0,-4 0 0 0,7 0 0 16,-7 0 0-16,7 4 0 0,-4-1 0 0,4 0 0 16,-3-3 8-16,-4 0 0 0,7 9 0 0,-3-6 0 15,-1 4-8-15,4-1 0 0,0 3 0 0,-3-2 0 16,-1-1 0-16,1 0 0 0,-1 0 0 0,1 4 0 16,-1-7 0-16,-3 6 0 0,0-2 0 0,4-1 0 15,-4-6 0-15,0 6 0 0,3 0 0 0,1 1 0 16,-4-7 0-16,0 6 0 0,3 3 0 0,-3-2 0 15,0-1 0-15,0 0 0 0,0 1 0 0,4-1 0 0,-4 0 0 0,4 3 0 16,-1-2 0-16,-3-1 0 16,4 0-27-16,3-3-10 0,-4 1-3 0,4-4 0 15,0 0-22-15,4-4-5 0,-1 1-1 0</inkml:trace>
  <inkml:trace contextRef="#ctx0" brushRef="#br0" timeOffset="173086.293">23456 8349 1466 0,'0'0'41'0,"0"0"11"0,0 0-42 0,0 0-10 0,0 0 0 0,0 0 0 16,-7 3 48-16,7-3 8 0,-7 3 2 0,0-3 0 15,7 0-8-15,-11 0-2 0,4 4 0 0,0-4 0 16,-3 3-22-16,-1-3-5 0,1 3-1 0,-1-3 0 16,-3 0 20-16,3 0 3 0,-3 6 1 0,4-6 0 15,-1 3-36-15,0-3-8 0,4 0 0 0,0 3 0 16,7-3 0-16,-3 0 0 0,-4 10 0 0,3-7 0 16,-3 6-24-16,4 1-6 0,-1-1-2 0,1 4 0 15,-1-1 52-15,1 1 9 0,-1-1 3 0,0 1 0 16,1-1-32-16,3-2 0 0,0-7 0 0,0 6 0 0,0-5 33 15,0 5 1-15,0-9 0 0,3 9 0 0,-3-6-4 0,4 4-1 16,3-4 0-16,-3 0 0 0,3-3-16 16,3 0-3-16,-3 0-1 0,4 0 0 15,-4-6-1-15,3-1 0 0,1-2 0 0,-4 3 0 0,4-7-8 0,-1 1 0 16,-3-4 9-16,4 3-9 0,-4 1 0 0,4 6 0 0,-4-10 0 0,0 10 0 16,0-1-8-16,-4-5 8 0,1 9-8 15,-1 0 8-15,-3 3-11 0,0 0 11 0,0 0-13 0,0 0 5 16,0 0 8-16,0 0-13 0,0 0 5 0,0 0 8 15,0 0 0-15,0 0 0 0,-3 6 0 0,-4 6 0 16,3-2-13-16,-3 2 1 0,4 1 1 0,-4-4 0 16,7 4 19-16,-4-1 3 0,4 1 1 0,-3-4 0 15,3 4-12-15,3-10 0 0,-3 10 0 0,4-7 0 16,-1-3 0-16,1 3 0 0,-1-6 0 0,4 3 0 16,0-3-21-16,4-3-3 0,-4-3-1 0,4 6 0 15,-1-6-99-15,1-1-19 0,-1-2-4 0</inkml:trace>
  <inkml:trace contextRef="#ctx0" brushRef="#br0" timeOffset="173380.608">23643 8362 1492 0,'0'0'31'0,"0"0"8"0,0 0-31 16,0 0-8-16,-3 3 0 0,-1 6 0 0,1 1 88 0,-4-4 17 0,3 3 3 0,0 1 1 15,1-1-29-15,-1 4-5 0,1-7-2 0,-1 7 0 16,1-4-42-16,3 3-9 0,0 1-2 0,-4 0 0 16,4-4-9-16,0 4-3 0,-3-1 0 0,3 1 0 15,0-4-8-15,0-3-16 16,0-6 4-16,0 7 1 0,3 2 21 0,-3-9 4 0,0 3 1 0,0-3 0 15,0 0-15-15,0 0-10 0,0 0 2 0,0 0 0 16,0 0-151-16,7 6-29 0</inkml:trace>
  <inkml:trace contextRef="#ctx0" brushRef="#br0" timeOffset="173568.003">23569 8130 1454 0,'0'0'30'0,"0"0"8"15,0 0-30-15,0 0-8 0,0 0 0 0,0 0 0 16,0 0 0-16,-7 0 0 0,7 0 0 0,0 0 0 16,0 0-34-16,0 0-8 0,4 6-2 0</inkml:trace>
  <inkml:trace contextRef="#ctx0" brushRef="#br0" timeOffset="174120.552">23816 8374 1440 0,'0'0'30'0,"0"0"6"0,0 0-28 0,0 0-8 0,0 10 0 0,0-10 0 15,0 6 56-15,0 0 9 0,0-6 3 0,0 6 0 16,4 1-4-16,-4 2 0 0,0-3 0 0,0 4 0 16,3-7-37-16,-3 10-8 0,0-4-2 0,0 0 0 15,0 1-17-15,0-4 8 0,0 7-8 0,4-4 0 16,-4-9 11-16,0 0-11 0,0 0 10 0,0 0-10 15,0 0 28-15,0 0-1 0,0 6 0 0,0-6 0 16,0 0-3-16,0 0-1 0,0 0 0 0,0 0 0 16,0-6 14-16,3 0 3 0,-3-1 1 0,0-2 0 15,0 3-23-15,0-4-5 0,0 1-1 0,0 3 0 16,0-4-12-16,-3 1 0 0,3-1 0 0,0-2 0 16,0 9 0-16,0-7 0 0,0 1 0 0,0 6 0 15,0-7 0-15,3 7 0 0,-3 0 0 0,4-3-10 16,-4 6 2-16,3-6 0 0,-3 6 0 0,0 0 0 15,0 0 8-15,0 0 0 0,0 0 0 0,4 0 0 0,-4 0-20 16,0 0-3-16,7-4 0 0,-4 8 0 16,-3-4 14-16,4 3 9 0,3 0-12 0,-4 3 12 0,1 0 0 0,-1 1 0 0,5-1 0 15,-5 0 0 1,1 4 0-16,-1-4 0 0,1 3 8 0,-1 1-8 0,-3-4 24 0,4 7 0 16,-4-4-1-16,0 3 0 0,3-2-23 0,-3 2 0 0,4 1 0 15,-4 0 0-15,0-1 0 0,3-3 0 16,-3 1 0-16,0 2 0 0,4-2 0 15,-4-4 0-15,3 4 0 0,1-1 0 0,-1-6-92 16,4 3-22-16,1-3-5 0</inkml:trace>
  <inkml:trace contextRef="#ctx0" brushRef="#br0" timeOffset="174756.457">24253 8302 1466 0,'0'0'41'0,"0"0"11"0,0 0-42 16,0 0-10-16,0 0 0 0,-7 0 0 0,4-6 87 0,-4 6 15 0,0 0 3 15,0-3 1-15,0 3-34 0,0 0-6 0,0-3-2 16,0 3 0-16,-1-7-25 0,1 7-6 16,0 0-1-16,-3 0 0 0,3 0 7 0,0 0 1 0,7 0 0 0,-7 7 0 15,0-4-32-15,-1 0-8 0,1-3 0 0,7 0 0 16,-7 9 0-16,4-2 0 16,-1-1 0-16,1 0-8 0,3 0 8 0,-4 1 0 0,1-1 0 0,3 0 0 15,0 4 0-15,0-10 0 0,0 6 0 0,0-6 8 16,0 0-8-16,0 0 0 0,0 0 0 0,0 0 0 15,0 0 0-15,0 0 12 0,3 9-2 0,1-6-1 16,-4-3-9-16,7 7 0 0,0-4 0 0,-7-3 0 16,3 3 0-16,4-3 0 0,-7 0 0 0,8 6 0 15,-5-6 0-15,4 3 8 0,-3-3-8 0,-4 0 8 16,7 3-8-16,-7-3 0 0,3 4 0 16,4-1 0-16,-3 0 0 0,-1-3 0 0,4 0 0 15,-3 6 0-15,3-3 0 0,-3 0-11 0,3-3 3 0,-7 0 0 16,3 7-4-16,1-4 0 0,-1 0 0 0,1 6 0 15,-1-5 12-15,-3-4 0 0,4 6 0 0,-1-3 0 16,1 6 0-16,-1-6 0 0,-3 7 0 0,4-7 0 16,-4-3 0-16,0 13 0 0,0-7 0 0,-4-3 0 15,4 6 0-15,0-9 0 0,-3 10 0 0,-1-4 0 16,1 3 0-16,3-9 11 0,-4 7-3 0,1-4 0 16,-4 0-8-16,3 6 0 0,1-5 0 0,-4 5 0 15,7-9 0-15,-4 3 8 0,4-3-8 0,-4 6 8 16,4-6 0-16,0 0 0 0,0 0 0 0,0 0 0 15,0 0-8-15,-3 7 8 0,3-7-8 0,-7 0 8 0,0 3-8 16,-4-3-17-16,4 0 4 0,0 0 1 16,-3 0-52-16,6 0-9 0,-3 0-3 0</inkml:trace>
  <inkml:trace contextRef="#ctx0" brushRef="#br0" timeOffset="175121.006">24405 8591 2017 0,'0'0'42'0,"0"0"10"16,0 0-42-16,0 0-10 0,0 0 0 0,0 0 0 15,-7 3 0-15,0 3 0 0,0-6-10 0,7 0 10 16,0 0 0-16,-7 9-9 0,7-9 9 0,0 0 0 15,-4 4 0-15,1 2 0 0,3-6 0 0,-4 6-8 16,4-6-7-16,0 0-1 0,-3 10 0 0</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4-05-15T15:50:06.437"/>
    </inkml:context>
    <inkml:brush xml:id="br0">
      <inkml:brushProperty name="width" value="0.05292" units="cm"/>
      <inkml:brushProperty name="height" value="0.05292" units="cm"/>
      <inkml:brushProperty name="color" value="#FF0000"/>
    </inkml:brush>
  </inkml:definitions>
  <inkml:trace contextRef="#ctx0" brushRef="#br0">4244 9434 2298 0,'-28'-9'48'0,"17"9"11"0,4-3-47 0,0 3-12 0,7 0 0 0,0 0 0 16,0 0-36-16,0 0-10 0,0 0-2 0,0 3 0 15,0 9-8-15,0 1-1 0,4 3-1 0,3 2 0 16,3 4 33-16,1 3 6 0,3 4 2 0,3 2 0 0,5 0 35 0,-5-6 7 0,4 10 2 0,1-4 0 16,-1-3 21-1,4 4 5-15,-1-4 1 0,-6 3 0 0,-1-2-2 0,1 2 0 0,-4 0 0 0,-3 1 0 16,-1-4-9-1,-3 0-3-15,-3-3 0 0,-1 3 0 0,-3-9-3 0,-3 6-1 0,-4-3 0 16,0-3 0-16,-4 0-36 0,-3-10 0 16,0 4 0-16,-4 3 0 0,4-10 0 0,-3 3 0 0,-4-6 0 0,-1 7 8 31,1-7-45-31,4-3-9 0,-5 0-2 0,8 0 0 0,-3-3-6 16,-5 0-2-16,5-4 0 0,3 1 0 15,0-3 2-15,-4 2 0 0,4-5 0 0,3-1 0 16,-3 4-122-16,-3 0-24 0</inkml:trace>
  <inkml:trace contextRef="#ctx0" brushRef="#br0" timeOffset="334.863">3747 9412 2120 0,'17'0'89'0,"1"-3"-71"16,-1 0-18-16,8 3 0 0,3 0 0 0,4 0-9 15,3 0 9-15,8-3 0 0,-1 0 0 0,0 0 8 16,4 3 8-16,7-7 1 0,-11 7 1 0,8-3 0 15,3 0 8-15,-11-3 2 0,8 3 0 16,-8-1 0-16,0-2-4 0,-3 3 0 16,0 0 0-16,-15 0 0 15,5 0-42-15,-5 3-9 0,-2-3-1 0,-1-4-1 16,-11 7-47-16,8 0-10 0,-4 0-2 0,0 0-496 0,0 0-100 0</inkml:trace>
  <inkml:trace contextRef="#ctx0" brushRef="#br0" timeOffset="1004.069">4717 9964 2006 0,'10'3'42'0,"1"4"9"0,3-1-41 0,7-3-10 0,-3 0 0 0,6 0 0 15,8 3 10-15,-4-2 0 0,11-4 0 0,-7 0 0 16,7 0-10-16,3-10 0 0,-7 7 0 0,8 0 0 16,-4-3 0-16,-8 3-11 0,5-4 3 0,-1 4 0 15,-3-6 8-15,-4 2 0 0,0 1 0 0,0-3 0 16,-7-1 0-16,4 4 0 0,-7-3 0 0,-1-4 0 15,1 10 0-15,-7-6 0 0,3 2 0 0,-7-2 0 16,0 3 0-16,-4-1 0 0,-3 1 0 0,0 0 0 16,-3 0 10-16,-1-4 1 0,-3 4 0 0,0-4 0 15,-3 1-11-15,-1 3 10 0,-7-4-10 0,4 1 10 16,0 0 2-16,-7-4 1 0,-4 0 0 0,4 7 0 16,-4 0-1-16,4 3 0 0,4-3 0 0,-12 6 0 15,5 6-12-15,-1 0 0 0,0 0 0 0,4 7 0 16,-7 3 0-16,0-1-12 0,3 4 12 0,-3 3-10 15,7 3 10-15,-8 6 0 0,8 4 10 0,0-1-10 0,3 4 0 0,8 0 0 16,-4-1-11-16,10 4 11 0,4 6 0 0,0-6 0 16,4 6 0-16,6-3 0 15,8-7 8-15,3 1 10 0,7-3 2 0,11-1 0 16,-4-9 24-16,8-3 6 0,10-3 1 0,-7-7 0 16,6-8-35-16,1 5-6 0,4-9-2 0,-8-3 0 15,-3-3-8-15,-4-1 0 0,-3-8 0 0,0 2 0 16,-7 1-60-16,3-10-8 0,-10 6-2 0</inkml:trace>
  <inkml:trace contextRef="#ctx0" brushRef="#br0" timeOffset="1559.68">6943 9751 2439 0,'-14'-3'51'0,"10"-4"11"0,-3 7-50 0,0-3-12 0,0 0 0 0,-11 0 0 16,1 3 0-16,-5-3-13 0,-6 3 2 0,0 3 1 15,-4-3-28-15,-3 6-6 0,-4-3 0 0,4 4-1 16,-7-1 13-16,6 0 2 0,1 1 1 0,0 2 0 16,3-3-10-16,4 1-1 0,3 5-1 0,7-6 0 15,-3 1 49-15,11 5 11 0,-1-2 1 0,11 2 1 16,0 7-5-16,7-7 0 0,4 4-1 0,3-3 0 0,7 5-4 15,0-2-1-15,11-3 0 0,0 6 0 16,-1-7-10-16,-2 1 0 0,6-1 0 0,-7 1 0 0,-3-4 0 0,0 4 12 16,-1-4-2-16,-3 0 0 0,-7 4 18 15,1-7 4-15,-5 7 1 0,-3-4 0 0,-7 4 14 0,4-4 2 16,-8 4 1-16,1-4 0 0,-1 1-10 0,-3-1-3 0,-3 0 0 16,-1 1 0-16,-3-7-37 0,-4 6 0 15,1-6 0-15,2 4 0 0,-9-7-14 0,-1 0-4 16,4-7-1-16,-7 4 0 15,3-6-37-15,-3 9-8 0,0-6-2 0,-1-1 0 16,5 4-27-16,2-3-6 0,-2 3-1 0,3-3 0 0,3-1-68 16,0-2-13-16,8 3-3 0</inkml:trace>
  <inkml:trace contextRef="#ctx0" brushRef="#br0" timeOffset="2072.795">7419 9789 2156 0,'0'0'48'0,"0"0"9"0,0 0 3 0,0 0 0 16,0 0-48-16,0 0-12 0,0 0 0 0,0 0 0 15,0 0-27-15,-4 9-7 0,1 3-2 0,-1 4 0 16,1 6 7-16,-1 3 1 0,-3 3 0 0,7 4 0 0,-3-1 18 0,3 4 10 16,3 2-10-16,8 1 10 0,-4-7-8 0,3 1 8 0,5-1 0 0,2-9-9 15,1 3-3-15,-1-9-1 0,5-1 0 0,-1 1 0 16,0-7 13-16,4-2 0 0,-1-4 0 0,1-3-9 16,3-3 9-16,-7-4 0 0,8-2 0 0,-5-7 0 15,1 1 12-15,3-4-3 16,-7-6 0-16,1 3 0 0,-5-6 5 0,1-1 1 0,0 1 0 0,-4-3 0 15,0 3-15-15,0-7 11 0,-7 4-11 0,4-1 10 16,-4 4-10-16,-4 0-11 0,1 6 3 0,-1 3 0 16,-3 7 8-16,0-1 0 0,0 7 0 0,0 0 0 15,0 6 27-15,0 0 7 0,0 0 2 0,0 0 0 16,0 9 0-16,4 0 0 0,-4 7 0 0,0 3 0 16,3 0-14-16,1 3-2 0,3 0-1 0,-4 3 0 15,4 0-4-15,4 0-1 0,0-3 0 0,-1 9 0 16,4-6 0-16,-7 0 0 0,7 0 0 0,-3-3 0 0,3 3-3 0,4-3-1 15,-4-9 0-15,0 9 0 16,0-10-23-16,7 7-5 0,-10-9-1 0,3-1 0 16,0 0-28-16,0 1-5 0,0-7-2 15,0-3 0-15,0-3-107 0,4 0-22 0,0-4-4 0,-1 1-1 16</inkml:trace>
  <inkml:trace contextRef="#ctx0" brushRef="#br0" timeOffset="2314.737">8456 9685 2670 0,'-7'22'56'0,"4"-9"12"0,3-1-54 0,0 10-14 0,3 0 0 0,1 3 0 16,-1 6 0-16,1 4 0 0,3-7 0 0,-4 13-10 15,1-3 10-15,-1-4 0 0,1 1 0 0,-1-4 0 31,1-3-34-31,-1 0-5 0,1-3-1 0,-1-3 0 16,4-3-12-16,-3-3-2 0,3-4-1 0,-3 1 0 16,-1-4-5-16,1-2-2 0,-1-1 0 0,-3-6 0 0,0 0-65 0,0 0-13 15,7-6-2-15,-3-4-1 0</inkml:trace>
  <inkml:trace contextRef="#ctx0" brushRef="#br0" timeOffset="2490.969">8386 9375 1897 0,'0'0'41'0,"0"0"9"0,0 0 2 0,0 0 2 16,-4 3-43-16,0 6-11 0,4 1 0 0,0-1 0 15,0-3-100-15,0 4-23 0,4-1-4 0</inkml:trace>
  <inkml:trace contextRef="#ctx0" brushRef="#br0" timeOffset="3004.151">9352 9741 2504 0,'0'0'105'0,"0"0"-84"16,-7-3 9-16,-4-6 2 0,1 0 0 0,-4-4 0 16,-4 7-167-16,-3-10-33 0,-4 3-6 15,4 1-2-15,-7 6 26 0,3-1 5 0,1 7 1 0,-1 7 0 31,0-4 80-31,0 0 16 0,4 3 3 0,4 0 1 0,3 1 96 0,-1-1 19 0,5 3 4 0,3-2 1 0,0-1-20 0,3 7-3 16,1-4-1-16,3 3 0 0,3 1-52 0,4 0 0 16,0 2-8-16,4 1 0 0,-1-4-4 0,5 1 0 15,2 0 0-15,1-1 0 0,-1 7 20 0,5-3 3 16,-5-4 1-16,1 1 0 0,0 5 41 0,-4-2 9 16,0-3 2-16,0 2 0 0,-3-2 6 0,-1-7 2 15,1 7 0-15,-8 2 0 0,1 1-2 0,-4-3 0 16,3-1 0-16,-6 1 0 0,-1-4-28 0,1 4-6 15,-4-4 0-15,0 1-1 0,-4-1-16 0,-3 0-3 16,0 1-1-16,-4-7 0 0,0 6-15 0,1-6 0 0,-1 1 0 16,-3-1 0-1,0-3-30-15,0 0-12 0,3-3-2 0,0-1-1 16,1 1-9-16,3-6-2 0,0 6 0 0,-1-7 0 16,8 4 20-16,0-3 3 0,0-1 1 0,0 1 0 0,4-4 19 15,-1 4 4-15,8-4 1 0,-4-2 0 16,3 2-152-16,4-3-31 0,0 1-5 0</inkml:trace>
  <inkml:trace contextRef="#ctx0" brushRef="#br0" timeOffset="3449.58">10439 9343 2336 0,'-7'19'48'0,"7"-10"12"0,0 7-48 0,3 0-12 0,1 6 0 0,-1 3 0 16,1 3 12-16,-1 0-1 0,4 10 0 0,-3-4 0 16,-1 10-11-16,1-6 0 0,-1 9 0 0,1-3 0 15,0 3 0-15,-1 0 0 0,4 0 0 0,0-3 0 16,-3 0 0-16,-1-7 0 0,4 1 0 15,-3-3 0-15,3-4-13 0,-4-9-5 0,1 3-1 0,-1-6 0 16,4 0-4-16,1-7-1 0,-1 1 0 0,-4-7 0 31,1 3-28-31,-1-2-7 0,1-4-1 0,-4-3 0 0,0 0-118 16,3-3-24-16</inkml:trace>
  <inkml:trace contextRef="#ctx0" brushRef="#br0" timeOffset="3948.412">10089 9685 1926 0,'0'0'42'16,"0"0"9"-16,0 0 1 0,0 0 3 0,0 0-44 0,4 9-11 0,-1-2 0 0,1-1 0 0,7 3 0 0,3-5 0 16,0 8 0-16,7-6 0 15,7 4 21-15,0-4 3 0,8 0 0 0,-1 1 0 0,4-7-7 0,0 0-1 16,-1 0 0-16,1 0 0 15,0-4-6-15,0 1-2 0,0-3 0 0,-1 6 0 16,-2-3 0-16,-5 0 0 0,1-4 0 0,-7 4 0 0,0-3-8 0,-4 3 12 16,0 0-12-16,-7-3 12 0,0 6-12 0,-3 0 8 0,-1 0-8 0,-3 0 8 31,-7 0-8-31,0 0 0 0,7 0 0 0,-7 0 8 0,0 9-8 0,4 3-14 0,-4 7 3 16,3 3 1-16,-3 3 0 0,0 4 0 0,4 2 0 0,-4-3 0 15,0 10 10-15,4-7 0 0,-1 0-9 16,1 1 9-16,-1-4 0 0,1-3 0 0,3-3 0 0,0-3 0 15,0 3 0-15,3-6 15 0,-3-1-4 0,4-2-1 16,0-4 20-16,-1 1 4 0,4-4 1 16,4-3 0-16,3 0-18 0,-3-6-3 0,6-3-1 0,-2-1 0 15,2-5 0-15,1-1 0 0,0 4 0 0,-4-7 0 16,0 1-13-16,-3-1 0 0,-1-9 0 0,1 9 0 16,-7-3 0-16,-4 4 16 0,0-4-4 0,-4 0 0 15,1-3-2-15,-4 3-1 0,-4 0 0 0,-3 1 0 16,0-4-9-16,-7 9-17 0,0-3 4 0,-4-2 1 15,1 5 12-15,-1 1 16 0,-3-1-3 0,0 0-1 16,-4 1-38-16,0-1-8 16,4 4-2-16,0 0 0 0,0 2-23 0,0-2-5 0,3-1 0 15,-3 1-1-15,3-3-91 0,0 5-19 0,1-2-3 16,3-1-555-16</inkml:trace>
  <inkml:trace contextRef="#ctx0" brushRef="#br0" timeOffset="4728.827">11561 9889 2276 0,'7'25'48'0,"-7"-9"9"0,7 2-45 0,-4 8-12 0,4-1 0 0,0 3 0 0,4 0 0 15,-8 0 0-15,4 4 0 0,-3-4 0 16,-1 0-9-16,-3-3 9 0,4-6-12 0,-4 0 12 16,0-4 0-16,0 1 0 0,0-10 0 0,0 7 0 0,0-13 0 0,0 0 0 15,0 0 0-15,0 0 0 0,0 0 0 0,0 0-10 16,0-13 10-16,4 4-12 0,-1-10 4 0,1-6 0 16,-1-3 0-16,1 0 0 0,-1-7 8 0,-3-2-8 15,4-4 8-15,3 0-8 0,0-3 0 0,0 0 0 16,3 0 0-16,1 0 0 0,3 1 8 0,-3 8-8 15,6 1 8-15,-2 2-8 0,-1 10 8 0,0 0 0 16,-4 3 0-16,4 7 0 0,1-1 9 0,-1 13 4 16,0-3 1-16,3 3 0 15,-3 3 6-15,4 7 0 0,3 2 1 0,0 1 0 0,1 6-21 0,-1-1 0 16,0 4 0-16,0 4 8 0,-3 8-8 16,-1-3 0-16,-2-2 0 0,-1 5 0 0,0 1 8 0,-4 2 0 15,1-5 0-15,-1-4 0 0,-2 0 9 0,-1-3 3 16,0-3 0-16,0 0 0 0,0-3-20 0,0-3-16 0,-4-4 4 0,4-6 0 15,-3 7 3-15,3-7 1 0,0-3 0 0,0-3 0 16,0 0-3-16,0-9 0 0,4 3 0 0,-1-7 0 16,1 1-2-16,0-4-1 0,3-3 0 15,-4-3 0-15,4 0 6 0,-3-3 8 0,3 0-13 0,0-3 5 16,4 3 8-16,-4 0 9 0,0-1-1 0,0 8-8 16,0-1 28-16,0 3 0 0,0 4-1 0,1-1 0 15,-1 7-2-15,3 0 0 0,-3 2 0 0,4 4 0 16,-4 4-1-16,0 5 0 0,4 3 0 0,-4 7 0 15,0 0-10-15,4 3-2 0,-1 3-1 16,-2 3 0-16,-1 4-11 0,0-4-14 0,3 6 3 0,-2-2 1 16,-5-1 10-16,-3 1 11 0,4-1-3 0,-8-3 0 15,4-3-20-15,-3 0-5 0,-4-3-1 0,3 0 0 16,-3-3-26 0,4-6-4-16,-4-1-2 0,3-3 0 0,-3 1-117 0,4-7-23 0,0 6-5 0</inkml:trace>
  <inkml:trace contextRef="#ctx0" brushRef="#br0" timeOffset="5268.728">13204 9578 2166 0,'4'16'91'16,"-4"0"-73"-16,4 6-18 0,-1 3 0 0,1 3 0 0,-4 7 0 16,3-1 0-16,1 7 0 0,-4 0-12 0,3 6 3 15,1 3 9-15,-1-6 9 0,-3 0-1 0,4-1-8 16,-1-2 8-16,-3-3-8 0,4-7 0 0,-1-3 0 16,1 1 0-16,-1-7 0 0,1-4 0 15,-1 8 0-15,1-8 0 0,0-5 0 0,-4-4 0 0,0-2 0 16,0-7-12-16,0 0-2 0,0 0-1 0,0 0 0 15,0 0-8-15,0 0-1 0,3-7-1 0,-3-2 0 16,4-4 25-16,-1-5 0 0,4-1 9 0,-3-6-9 16,3-4 0-16,-4-5 0 0,4 6 0 0,0-4-9 15,4-2-4-15,0 2-1 0,-1 1 0 0,1 0 0 0,3 12 3 16,0 0 1-16,0-3 0 0,4 10 0 16,3-1 10-16,-4 4 0 0,5-4 10 0,-1 10-10 0,4 0 17 15,-1-3-2-15,1 6-1 0,0 0 0 16,-1 0-14-16,-3 6 11 0,1 0-11 0,-5 4 10 0,1-1 1 0,-4 0 0 15,-3 7 0-15,-1 0 0 16,-3 3 17-16,-3 2 4 0,-4 5 1 0,0 2 0 0,-4 3-8 0,-3-3-1 16,-3 4-1-16,-1-4 0 15,-3 3-23-15,-4-6 9 0,1 0-9 0,-5-3 0 0,1 7 0 0,-3-11-9 16,-1 4-1-16,0-6 0 0,1-6-5 16,-5 2-1-16,1-3 0 0,0 1 0 0,0-4 16 0,3-3-9 15,0 0 9-15,1-3-8 16,-1 4-36-16,4-4-6 0,3 0-2 0,4 0 0 15,0 0-19-15,3 0-4 0,8 6-1 0</inkml:trace>
  <inkml:trace contextRef="#ctx0" brushRef="#br0" timeOffset="5958.085">13843 9967 1925 0,'0'0'40'0,"0"0"10"15,0 0-40-15,7 7-10 0,0-4 0 0,4 0 0 16,-1 0 0-16,4-3 8 0,1 0-8 0,-1 3 8 0,3-3-8 0,4 0 0 0,1 0 0 0,-1 0 0 31,3-3 0-31,5 0 0 0,-1 0 0 0,0 0 0 0,0-4 0 0,1 4 15 0,-1 0-3 0,0 3 0 16,0-6-12-16,0 6 8 15,1-3-8-15,-5-1 0 0,1 4 0 0,-4 0 0 0,4-6 0 0,-7 6-10 16,3 0 10-16,-7 0 0 0,3 0-9 16,-2 0 9-16,-1 0 0 0,0 0 0 0,-4 0 0 0,1 0 0 15,-4 0 0-15,0 0 0 16,0 0 0-16,-7 0 0 0,4-3 0 0,3 3 8 0,-4-3-8 0,-3 3 12 16,0 0-4-16,0-3-8 0,0-4 12 15,0 1-4-15,-3-6-8 0,-4 9 12 0,0-7-12 0,0-2 12 16,-8 8-12-16,5-5 12 0,-8 0-12 0,4 2 12 15,-4-2-21-15,-3 0-4 0,4 5-1 0,-4 1 0 16,-1 3-12 0,1 3-2-16,0 1-1 0,0 2 0 0,-4 0 1 15,4 0 0-15,0 1 0 0,-4 5 0 0,4-2 9 0,0 2 3 0,0-2 0 0,-1 5 0 16,5 1 16-16,-1 0 8 0,4-1-8 0,0 4 12 0,3 3 26 16,1 3 5-16,3-3 1 0,7 6 0 0,0-3-24 0,7 7-4 15,0-4 0-15,0 0-1 0,3 0 28 0,5 7 5 16,2-10 2-16,1 6 0 0,0-2-24 0,6-7-5 15,1 3-1-15,0 3 0 16,3-9 13-16,0-1 3 0,4-2 0 0,-4-6 0 0,4-1-36 0,0-3 0 16,-1-3 0-16,-3-3 0 15,1 0-23-15,-5-9-1 0,-2 0-1 0,-1-4 0 16,0-3-156-16,0-3-31 0,-3-2-7 0</inkml:trace>
  <inkml:trace contextRef="#ctx0" brushRef="#br0" timeOffset="6613.007">14954 9955 2138 0,'-24'9'44'0,"17"-6"12"0,-1 0-45 0,8-3-11 0,0 0 0 0,0 0 0 15,0 0-20-15,0 0-5 0,0 0-2 0,0 0 0 16,0 0 3-16,0 0 0 0,0 0 0 0,8 4 0 0,-1 2 15 0,3-3 9 16,4-3-10-16,4-3 10 15,3 3 0-15,0-3 0 0,4 0 11 0,3-1-3 16,4-2-8-16,0-3 12 0,-1 2-4 0,5 1 0 0,-1 0-8 0,0 0 0 15,1-1 0-15,-5 1 8 0,5-3-8 16,-5 6 0-16,1-7 0 0,-4 4 0 0,0 0 0 0,1-1 0 16,-5 1 0-16,-2-3 0 0,2 6 0 0,-3-1-16 15,1-2 4-15,-5 0 0 0,1 6 12 0,-4-6 0 16,-3 2 0-16,-1 1 0 0,1 0-8 0,-4 0 8 16,-4 0-8-16,-3 3 8 0,0 0 0 0,0 0 0 15,4-6 0-15,-4 6 0 0,-4-4 0 0,1 1 0 0,-8-6 0 16,1 0 8-16,-4 9-8 15,-4-7 9-15,0 1-9 0,-3 3 10 0,-4-3 10 0,1-1 1 16,3 1 1-16,-4 0 0 0,0-1-1 0,0 7 0 0,1 0 0 16,-1 0 0-16,0 0-10 0,4 0-3 0,0 7 0 0,-4-1 0 15,8 0-8-15,-4 1 0 0,6 2 0 16,-2 0 0-16,-1 4 0 0,4-1 0 0,-4 1-9 0,4 0 9 16,0 9-10-16,0-1 2 0,0 1 0 0,0 3 0 15,3 1 8-15,1 2-13 0,3 3 5 0,3 1 8 16,1 2 0-16,3 1 16 0,3 2 0 0,4-2-1 15,4-1-3-15,3 1 0 0,3-4 0 0,5 3 0 16,-1-2 20-16,3-4 4 0,5 0 1 0,-1-3 0 16,4-3-11-16,-1-3-2 0,1-6-1 0,3 5 0 15,1-8-9-15,-5-4-2 0,1 0 0 0,-4-2 0 16,1-4-25-16,-5-4-6 0,1-2-1 0,0-6 0 16,-8 2-126-16,1-5-26 15,-4-7-4-15</inkml:trace>
  <inkml:trace contextRef="#ctx0" brushRef="#br0" timeOffset="7198.849">14291 9478 1953 0,'4'-6'82'0,"6"6"-66"16,-3-3-2-16,4 0-1 0,3-4 0 15,0 4 0-15,7-3-13 0,0 3 0 0,1-7 0 0,2 7 0 16,-3 0 0-16,4-3-18 0,3-7 2 0,-3 10 1 31,7-9-44-31,-4 2-9 0,0 1-1 0</inkml:trace>
  <inkml:trace contextRef="#ctx0" brushRef="#br0" timeOffset="13203.47">17660 9644 725 0,'0'0'15'0,"0"0"4"0,0 0-19 0,0 0 0 0,0 0 0 0,0 0 0 0,0 0 0 0,0 0 0 16,0 0 0-16,0 0 0 15,0 0 0-15,0 0 0 0,0 0-8 0,7 0 8 0,-7 0 0 0,7 0 0 16,-3 3 0-16,-4-3 0 16,0 0 20-16,0 0 11 0,7 0 1 0,-7 0 1 0,3-3 37 0,-3 3 7 15,0 0 2-15,0 0 0 16,0 0-11-16,0 0-3 0,0 0 0 0,0 0 0 0,0 0-10 0,0 0-3 16,0-3 0-16,-3-3 0 15,-4 3 2-15,3-4 0 0,-3 4 0 0,-3 0 0 0,2-3 6 0,-2 6 0 16,-4-3 1-16,3 0 0 0,-3-4-33 15,0 1-6-15,3 0-2 0,-3-4 0 16,-3 10-20-16,3-6-18 0,-4 0 3 0,0 6 1 16,1 0-13-16,-5 0-2 0,1 6-1 0,4 0 0 15,-5 4-1-15,1-1 0 0,0 4 0 0,4-1 0 0,-1 4 31 0,4 0 0 16,0-1 0-16,3-2 0 0,0-1 11 0,8 1 8 16,-4-4 1-16,7-5 1 0,0 8-35 0,3-6-7 15,4-3-2-15,1 7 0 0,6-7 14 0,0 3 9 0,3 1-12 16,5-1 12-16,-1 0 0 0,7 4 0 0,4-1 0 0,-1 3 0 15,1 4 0-15,3 3 0 0,1-3 0 0,-1 2-10 16,4 4 10-16,-4 0 0 0,-3-3 0 16,3 3 0-16,4-3 0 0,-4 0 0 0,-3 6 10 0,-4-3-10 15,-3 0 0-15,-4-3 0 0,0 3 0 16,-3-4 0-16,-8-5 0 0,1 3 9 0,0-1-9 0,-8-5 12 16,1-4 23-16,-4-6 5 0,0 0 0 0,-4 9 1 15,-3-2 21-15,0-1 4 0,-7 0 1 0,0 0 0 16,-4 1-26-16,-3-4-5 0,-4 0 0 0,4 3-1 15,-4-3-19-15,1 4-4 0,3-7-1 0,-1 3 0 16,1-3-31-16,-3-3-7 0,2-1-1 16,5 1 0-16,-4-6-28 0,3 3-5 0,0-4-2 0,1-2 0 15,-1-1-83-15,0-6-17 0,1 1-3 0</inkml:trace>
  <inkml:trace contextRef="#ctx0" brushRef="#br0" timeOffset="13903.784">18419 9776 1698 0,'0'0'48'0,"0"0"11"0,0 0-47 0,0 0-12 0,-8 0 0 0,-2 0 0 16,3 0 0-16,0 0 0 0,-4 0 0 0,1 3 0 0,-1 0-14 0,0 4-5 16,-3-1-1-16,4 0 0 15,-1 7 8-15,4-1 2 0,0-2 0 0,0 8 0 0,3-5 10 0,1 3 0 16,-1 2 0-16,8 1 0 15,-1 0 16-15,5-3-2 0,-1 9 0 0,3-6 0 0,4 3-14 0,0-7 0 0,4 4 0 16,0-3 0 0,3-4 0-16,0 7 0 0,0-3 0 0,0-4 0 0,0-2 0 0,4-1-10 15,-4 1 2-15,1-4 0 0,-1 0 8 0,0-3 0 16,-3 0 0-16,6-3 0 0,-6-3 10 0,3 0-2 0,-3-3-8 0,-1 0 12 16,1-4-12-16,-4 1 8 15,4-1-8-15,-4-2 0 0,-4-1 14 0,1-2-3 16,0 2-1-16,-4-3 0 0,0 4 27 0,-4-1 6 15,1 1 1-15,-1-1 0 0,-3 1-10 0,0-4-2 0,-3-3 0 0,3-3 0 16,-7 3 7-16,3 1 1 0,-3-4 0 0,-4 9 0 16,4-9-32-16,-3 10-8 0,-4-1 0 0,0 0 0 15,3 4 0-15,-3-3-13 0,3 5 3 16,-3 1 1 0,4 3-43-16,-8-3-9 0,4 6-2 0,-4 0 0 0,-3 0-33 0,3 0-6 15,-3 0-2-15,4 6 0 0,-5-3 23 0,5 3 4 16,3 1 1-16,-4-7 0 0,4 6 102 0,0-3 21 0,3 0 4 0,1-3 1 15,-1 0-42-15,4 0-10 0,7 0 0 0</inkml:trace>
  <inkml:trace contextRef="#ctx0" brushRef="#br0" timeOffset="14877.631">19219 9879 1652 0,'0'0'34'0,"0"0"9"0,0 0-35 15,0 0-8-15,0 0 0 0,0 0 0 0,0 0 36 0,0 0 4 0,0 0 2 0,0 0 0 16,0 0-4-16,0 0-1 0,0 0 0 0,-7 0 0 16,7 0-27-16,-7 4-10 15,7-4 0-15,-7 6 9 0,0 0-9 0,0 7 0 0,4-1-10 0,-1-2 10 16,0 2-14-16,1 10 3 0,3 0 1 0,3 0 0 15,-3 0 10-15,4-3-12 0,3 6 12 0,0-6-12 16,4 0 12-16,-1-1 0 0,4 1 0 16,0 0 8-16,1-3-8 0,2-1 12 0,1-2-4 0,3-4 0 15,-3 1-8-15,3-4 0 16,-3 3 0-16,3-2 0 0,0-7 0 0,0 3 0 0,-3-3 0 0,-1-3 0 16,1-1 0-16,3 1-10 0,-3-6 1 0,-4-4 0 15,3 7 9-15,-2-3 0 0,2-4 0 0,-3 1 0 16,4-4 0-16,-4-3 0 0,0 0 0 0,0-3-12 15,-3-3 12-15,-1 10 0 0,1-4 0 0,0 3 0 16,-4-6-16-16,0 0-4 0,0 7 0 0,-4-4-1 0,4 0 10 16,-3 0 3-16,-1 3 0 0,1-2 0 15,-1 5 8-15,1-3-10 0,-4 4 10 0,4-1-10 0,-4 4 1 0,3-1 0 16,-3 1 0-16,0-3 0 16,0 12 9-16,0 0 11 0,0 0-3 0,0 0 0 0,0 0 24 0,0 0 4 15,0 0 0-15,0 0 1 16,0 0-23-16,0 0-5 0,0 0-1 0,0 0 0 0,7-4-8 0,0 4 10 15,0 4-10-15,-3-4 10 16,3 9 7-16,0-6 2 0,0 10 0 0,4 2 0 0,-4 1-6 0,3 6-1 0,4 6 0 16,-3 7 0-1,3-1-12-15,4 1 11 0,-4-7-11 0,3 3 10 0,-3 1 5 0,1-4 1 0,-1-3 0 16,0 6 0 0,0-6-29-16,-4 0-6 0,1 0-1 0,0-3 0 15,-1-9-4-15,-3 6-2 0,-3-4 0 0,-1-2 0 16,1-4-32-16,-1 1-6 0,-3-4-2 0</inkml:trace>
  <inkml:trace contextRef="#ctx0" brushRef="#br0" timeOffset="15750.913">20697 9735 1348 0,'0'0'28'0,"0"0"7"0,0 0-35 0,0 0 0 0,0 0 0 0,0 0 0 15,-7-3 71-15,0 0 7 0,-3-6 2 0,3 9 0 0,-4 0-31 0,1-7-5 16,-1 1-2-16,-3 0 0 16,3-4-17-16,-3 4-3 0,0 3-1 0,0 0 0 0,-4 6-29 0,1 0-7 15,-5-3-1-15,1 3 0 16,0-3-6-16,0 6-2 0,0 1 0 0,0-1 0 15,0 0 24-15,-1 1 0 0,1 8 0 0,4-9 8 16,2 7 8-16,5 0 0 0,-1-1 1 0,4-2 0 0,4 2 1 0,-1 1 0 16,4-4 0-16,4 0 0 15,-1 1-38-15,8 2-8 0,-1 1-2 0,1-4 0 16,3 4 17-16,0-7 3 0,4 7 1 0,-1 2 0 0,5-5 9 16,-1 5 0-16,3-2-9 0,-2 0 9 15,2-1 0-15,1 4 10 0,3-4-1 0,-3 4 0 0,0-3-1 16,-1 2-8-16,5-2 12 0,-8-1-4 0,3 1-8 0,-6 6 8 0,0-4-8 0,-1-2 8 15,-3 6 12-15,-3-4 3 16,-4-2 0-16,-3 3 0 0,-4-1-11 0,0 1-3 0,-4 0 0 0,-3-1 0 16,-4 1 1-16,-3 0 0 0,-3-4 0 15,-4 4 0-15,3 0 3 0,-3-4 1 0,0-2 0 0,-1-1 0 16,1 0-14-16,0-6-8 0,0 7 8 0,3-7-13 16,1 0-35-1,-1-3-8-15,0 0 0 0,1 0-1 0,3-3-15 16,-1 0-4-16,1-3 0 0</inkml:trace>
  <inkml:trace contextRef="#ctx0" brushRef="#br0" timeOffset="16647.401">22112 9409 1846 0,'0'0'78'0,"0"0"-62"15,0 0 55-15,0 0 11 0,0 0 2 0,0 0 1 16,0 0-41-16,0 0-8 0,0 0-1 0,4 3-1 15,3 7-15-15,-4-1-3 0,4-3-1 0,-3 13 0 16,3 3-7-16,0 3 0 0,0 10-8 0,4 2 12 16,-4 1-12-16,0 9 0 0,3 6 0 0,-3-6 0 15,0 0 0-15,0 0 0 0,0-6 0 0,-3 6 0 16,3-3 0-16,0-6 0 0,0-1 0 0,0-2 0 0,4-4 0 0,-4-3 0 16,0-6 0-16,-4 0 0 15,1-3-12-15,3 0-1 0,-3-7-1 0,-1 1 0 16,1-7-28-16,-1-3-6 0,-3-3 0 15,0 0-1-15,0 0-198 0,0 0-39 0</inkml:trace>
  <inkml:trace contextRef="#ctx0" brushRef="#br0" timeOffset="17300.587">22331 9955 1440 0,'0'0'30'0,"0"0"6"0,0 0-28 0,0 0-8 0,0 0 0 0,0 0 0 16,7 0 14-16,0 0 2 0,0-3 0 0,0-1 0 15,0 4-16-15,4 0 0 0,3 0 0 0,0-6 0 16,0 6 0-16,4 0 8 0,-1 0-8 0,4-3 9 0,1 3-9 16,2 0 0-16,1-3 0 0,0 0 0 15,-1 0 0-15,1-1 0 0,3 1 9 0,1 0-9 16,-5 0 0-16,1 0 0 0,0-3 0 0,-1 3 0 16,-3-1 28-16,1-2 5 0,-1 3 1 0,0 0 0 15,0-3-18-15,-3 6-3 0,-1-7-1 0,-2 1 0 16,-1 3-12-16,0 3 0 0,-4-6 0 0,1 6 0 0,0-3 0 15,-4-7 0-15,0 7 0 0,0 0 0 16,0-3-8-16,-4 2-5 0,-3 4-1 0,0-3 0 0,0 3 14 16,0-6 13-16,0-3-2 0,-7 2-1 15,4-2 6-15,-4 0 0 0,0 2 1 0,0 1 0 0,-1-3 3 0,-2-4 0 16,3 7 0-16,-4-1 0 16,1-2-4-16,-1-3-1 0,-3 5 0 0,0-2 0 0,0-4-15 0,-4 4 9 15,0-1-9-15,1-2 8 0,-1 9-8 16,1-7 0-16,-1 1 0 0,4 3 0 0,-4-1 0 0,4 4 0 15,-4 3 0-15,4 3 0 0,-3 4-11 0,3-4-1 0,-1 3 0 16,1 0 0-16,0 4 12 0,4 2 12 0,3 4-2 0,0 0-1 31,-1 3 3-31,5 2 0 0,6 1 0 0,1 4 0 0,0-1-12 0,3 6 0 0,3-3 9 16,4 4-9-16,4-1 24 0,0 3 1 0,3-2 0 16,0 2 0-16,4 1 12 0,-1-10 3 0,1 6 0 0,0-6 0 15,-4 0-23-15,4-3-4 16,-4 0-1-16,3-6 0 0,-2 3-12 0,-5-7-16 0,4 1 3 0,-3-10 1 15,-4 6-34 1,4-2-6-16,-4-4-2 0,0-3 0 0,-3 0-128 16,-4-3-26-16</inkml:trace>
  <inkml:trace contextRef="#ctx0" brushRef="#br0" timeOffset="18586.26">24458 9553 1653 0,'0'0'47'0,"0"0"10"0,0 0-45 16,0 0-12-16,0 0 0 0,0 0 0 0,0 0 28 0,0 0 3 0,0 0 1 0,0 0 0 31,-10 0-7-31,2 0-1 0,-2 7 0 0,-4-4 0 0,0 0-24 0,-4-3 0 0,-3 6 0 0,3-6 0 31,-3 3-30-31,-4 0-11 0,4-3-3 0,-4 0 0 16,1 0-6-16,-1 7-2 0,0-4 0 0,4 3 0 0,0 0 28 0,0 4 4 0,3 2 2 0,4-2 0 16,0 2 54-16,0-2 12 0,3-4 1 0,4 6 1 15,4-2-50-15,-1-1 0 0,8 1 0 0,-1-4 0 16,1 7-26-16,6-4 1 0,1 0 0 15,7 1 0 1,-1-4-7-16,1 3-2 0,7 1 0 0,-1-4 0 16,1 0 2-16,0-2 0 0,3 2 0 0,4 0 0 0,-4 0 32 0,-3-3 0 0,3 7 0 0,0-4 0 15,0 4 24-15,-3-1 11 0,0 0 2 0,-1 4 1 16,-6-1-10-16,3 1-1 0,-7 3-1 0,0-1 0 16,0 4 14-16,-3-6 4 0,0 9 0 0,-4-4 0 15,-4 1-34-15,-3 3-10 0,-3 0 0 0,-1 0 0 16,-3-6 12-16,-4 9-12 0,-3-3 12 0,-3-3-12 15,-4-4 16-15,-4 4-3 0,4-3-1 0,-4-4 0 16,0 1 26-16,1-4 5 0,-5 1 1 0,5-4 0 16,3-6-32-16,-4 0-12 0,4-6 11 0,-4 3-11 15,4-4-33-15,-4-2-13 0,0 3-2 0,1-4-1 16,-1 1-20-16,4-1-4 0,0 4-1 0</inkml:trace>
  <inkml:trace contextRef="#ctx0" brushRef="#br0" timeOffset="19251.436">25015 9820 1648 0,'0'0'34'0,"0"0"9"0,0 0-35 0,0 0-8 0,0 0 0 0,-7 0 0 15,4-6 17-15,-4 6 2 0,0-4 0 0,3 1 0 16,-3-3-19-16,0 6 0 0,4-3-11 0,-4-6 11 16,3 5-16-16,-3 1 3 0,0-3 1 0,-4 3 0 15,4 3-16-15,-3 0-4 0,-1 3 0 0,4 3 0 16,-4 1 18-16,1 5 3 0,3 1 1 0,-4 5 0 16,4-2 10-16,4 12 0 0,-4-9 0 0,7 12 0 0,-4-2 0 0,8-1 0 15,-1 0 0-15,1 4 0 16,6-4 0-16,1-3 0 0,3 6 0 0,4-6 0 0,-1 0 0 0,1-3-8 15,3-3 0-15,0 0 0 16,0-3 8-16,4-4 0 0,0 1 8 0,-1-7-8 16,1 7 14-16,0-10-2 0,0 3 0 0,-1-6 0 0,-3 0 16 0,4-6 4 15,0 3 0-15,-4-4 0 0,0-2-10 0,0-1-2 0,0-2 0 16,-3-1 0-16,0 1-4 0,-1-4-2 16,1 0 0-16,-4 1 0 0,0 2-14 0,-3-6 0 0,-1 1 0 15,1-4-10-15,-4 3 10 0,0 3 0 0,-3-3 0 16,3 4 0-16,-4-1 24 0,-3-3 0 0,-3-3 0 15,-1 10 0-15,-3-4 8 16,0-3 3-16,0 10 0 0,-4-7 0 0,-3-6-15 0,-3 10-4 0,-1-4 0 0,-3-3 0 16,3 7-16-16,-3 2 0 0,3-2 0 15,-3-1-9-15,0 7-1 0,-4 0 0 0,4-4 0 0,-3 4 0 16,2 0-6-16,1 6 0 0,-4-4-1 0,4-5 0 16,0 9 3-16,3 0 1 0,-3-3 0 0,4 0 0 15,-1-4-40 1,0 7-8-16,1 7-2 0</inkml:trace>
  <inkml:trace contextRef="#ctx0" brushRef="#br0" timeOffset="19775.735">24888 9466 2210 0,'0'0'48'0,"-7"3"11"0,4 0 1 0,3-3 3 0,0 0-51 0,0 0-12 0,0 0 0 16,0 0 0-16,0 0-14 0,0 0-6 0,0 0 0 0,0 0-1 15,3-6-2-15,1-4 0 0,3-2 0 0,0-1 0 16,4-6 3-16,3 7 0 0,0-10 0 0,0 6 0 16,4-3 20-16,-1 0 0 0,-3-6-9 0,4 7 9 15,0 2 0-15,-4 0 0 0,0 4 0 0,-4-1 9 0,1 4 8 0,0 2 2 16,-4 1 0-16,0 0 0 0,3 0-19 15,-6 2 10-15,-1 1-10 0,-3 3 8 0,0 0-8 0,0 0 10 16,7 3-10-16,-3 1 10 0,-1 5 1 0,1 0 0 16,0 1 0-16,3-4 0 15,-4 7-11-15,1 5 10 0,3-2-10 0,-4 3 10 0,4 3-10 0,0 3 0 16,0 0 0-16,-3 0 8 16,3 0-8-16,-3-3 0 0,-1 0 0 0,4 0 0 0,-3 3 0 0,-1-3 0 15,1 0 0-15,-1-3 0 0,1-7-16 0,-4 4-6 16,3-3-1-16,1-7 0 15,-4 3-32-15,3-6-6 0,-3-3-2 0</inkml:trace>
  <inkml:trace contextRef="#ctx0" brushRef="#br0" timeOffset="20075.925">25721 9246 2169 0,'0'3'92'0,"4"7"-74"16,-1 2 3-16,-3 7 1 0,4 0 0 0,-1 3 0 16,4 9-22-16,-3 4 0 0,-1 2 0 0,1 1 0 0,-1 6 0 15,1-7 0-15,-1 7 0 0,4-3 8 16,0 0-8-16,-3 0 0 0,0 2 0 0,-1-5 8 15,1 6-8-15,-1-6 0 0,-3 2 0 0,4-2 8 0,-1-4-8 16,-3 1 0-16,4-1-11 0,-1-2 11 16,-3-4-10-16,4-3 10 0,-1 0-10 0,1-9 10 15,-4 9-54-15,3-9-5 0,1-1-1 16</inkml:trace>
  <inkml:trace contextRef="#ctx0" brushRef="#br0" timeOffset="20327.866">26409 10218 2718 0,'0'0'120'0,"0"0"25"0,0 0-116 16,0 0-29-16,0 0 0 0,3 3 0 15,-3-3-45-15,0 0-15 0,0 0-4 0,0 0 0 0,0 0 0 0,0 0 0 16,0 0 0-16</inkml:trace>
  <inkml:trace contextRef="#ctx0" brushRef="#br0" timeOffset="49574.456">2755 8308 648 0,'0'0'14'0,"0"0"3"0,0 0 1 0,0 0 0 16,0 0-18-16,0 0 0 0,0 0 0 0,0 0 0 0,0 0 37 0,0 0 4 15,0 0 1-15,0 0 0 0,0 0-29 0,0 0-5 16,0 0-8-16,0 0 11 0,0 0 21 0,0 0 4 0,0 0 0 0,0 0 1 16,0 0 14-16,0 0 2 0,0 0 1 0,0 0 0 15,0 0-16-15,0 0-3 0,-7-6-1 0,4 0 0 16,-4 0-3-16,3-1-1 0,4-5 0 0,-4 6 0 15,4-4-15-15,0-2-3 0,0-1-1 0,0-3 0 16,0-2-11-16,0-1 0 0,4-3 0 0,-4-3 8 16,4 6-8-16,-1-9 0 0,1 6 0 0,-1-7 0 15,1-2 0-15,-1 9 0 0,4-3 0 0,-3 0 0 16,-1 0 0-16,-3 3 0 0,4-3-9 16,-1 3 9-16,-3 0 0 0,0 6 0 0,0 1-8 0,0-1 8 15,0 0 0-15,4 4 0 0,-4-1-8 0,0 7 8 16,3-7 0-16,-3 13 0 0,0 0-8 0,0 0 8 15,0 0-12-15,0 0 0 0,4-3 1 0,-4 3 0 16,0 0-1-16,7 3 0 0,0 7 0 0,-7-7 0 0,7 13 12 16,0-10 0-16,4 6 0 0,-8 1 0 15,4 6 0-15,0-4 0 0,0-2 0 0,1 6 0 16,-1-4 0-16,-4 4 0 0,4-3 0 0,4-4 0 16,-4 7 0-16,0-3 0 0,0-3 0 0,3 5 0 0,-2-5 0 0,-1-1 11 15,0-2-3-15,3-4 0 0,1 7-8 0,-4-7-11 16,0 3 3-16,0-6 0 0,-7-3 8 0,0 0-8 15,11 0 8-15,-4-3-8 0,0 0 8 0,7 0 0 16,-7-6 0-16,0 2-8 0,0-2 8 0,0-4 0 16,0 1 0-16,0-1-8 15,4-5 8-15,-4 5 0 0,0-3 0 0,-4-3 0 0,4 4 0 16,-3-4 0-16,-1 0 0 0,5-3 0 0,-1 0 0 0,-4 0 8 16,4-6-8-16,4 0 0 0,-1 3 0 0,-3 3 0 15,0-3 0-15,0 3 0 0,-3-3 0 0,3 3 0 16,0 9 0-16,0-2 0 0,0 2 0 0,-3 4 0 15,-4-1 0-15,3 7 0 0,-3 3 0 0,0 0 0 0,0 0 0 0,0 0 0 16,0 0 0-16,0 0 0 0,0 0 0 0,0 0-8 16,4 3 8-16,-4 10-12 0,3-4 12 15,1 4-12-15,-1-1 12 0,1 1 0 0,-1-1 0 16,1 7-8-16,-1-3 8 0,-3 6 0 0,4 3 0 0,0-3 0 16,-4 9 0-16,3-3 0 0,1 7 0 0,-4-1 0 15,0 4 0-15,0 6 0 0,0 0 0 0,3-3-8 16,-3 6 8-16,0 0 0 0,0 0 0 0,0-3 0 15,0-1 0-15,7-5 0 0,-7 0 0 0,0-4 0 16,0-2 0-16,0-1 0 0,0-3 0 0,0-3-8 16,0-3-7-16,0-3-1 0,0 0 0 0,0-3 0 15,0-4-10-15,0-3-2 0,4 1-1 16</inkml:trace>
  <inkml:trace contextRef="#ctx0" brushRef="#br0" timeOffset="50222.329">3411 8277 968 0,'0'0'20'0,"0"0"5"0,0 0-25 0,0 0 0 0,0 0 0 0,0 0 0 15,0 0 37-15,0 0 3 0,0 0 0 0,0 0 0 16,4-6-23-16,3 3-4 0,0-4-1 0,0 4 0 15,4-3-12-15,-1 3 0 0,4 0 0 0,-3-7-10 16,0 10 10-16,3-6 0 0,3 0 8 0,-3-1-8 16,-3 1 0-16,3-3 0 0,0 3 0 0,-3-4 0 0,-1 1 0 0,1 2 0 15,-4 1 0-15,-3-3 0 16,3-4 0-16,-4 10 0 0,1-6 0 0,3-1 0 0,-7 4 0 0,0 0 0 16,0-1 0-16,0 1 0 15,-7 3 8-15,7-6-8 0,-4 2 8 0,1-2-8 0,3 0 0 0,0-1-8 16,-4-2 0-16,-3 2 0 15,3 1 8-15,1-1 0 0,-4 1 0 0,0 0 0 0,0 5 8 0,-4 1 3 16,1 0 1-16,-1 3 0 16,0 0 12-16,1 3 4 0,-1 4 0 0,1-1 0 0,-4 0-10 0,3 10-2 15,-3-4 0-15,3 4 0 16,-3 0-16-16,4 3 0 0,-1-4 0 0,4 7 0 0,0 0 13 16,-4 0-1-16,4-6 0 0,0 9 0 0,-3-3-12 15,6-3 0-15,1-1 0 0,-1 4 0 0,1-3 0 0,3 3 0 0,0-3 0 16,0 0 0-16,3 3 0 15,-3-4 0-15,4 4 0 0,3-3 0 16,0-3 0-16,-4 3 0 0,4-4 0 0,0-2 0 0,0-4 0 0,4 1 0 16,-4-4 0-16,4 0 0 0,-1-3 0 0,1 1-13 0,3-4 2 0,0-4 1 15,-3 4 10-15,6-3-12 0,-6-3 12 16,3 3-12 0,-4-6-12-16,5 5-4 0,-1-5 0 0</inkml:trace>
  <inkml:trace contextRef="#ctx0" brushRef="#br0" timeOffset="50838.324">4145 7847 982 0,'0'0'21'0,"0"0"5"0,-10 0 1 0,3 0 1 15,-1 0-28-15,-2 0 0 0,3 7 0 0,0-4 0 16,0-3 41-16,-4 3 3 0,4-3 0 0,0 6 0 0,-4-6-23 0,4 0-4 16,4 3-1-16,-8 1 0 0,4-1-3 0,-3 0-1 15,-8 0 0-15,7 3 0 0,-3 0-4 0,0 1-8 16,4-1 11-16,-5 0-11 0,5 4 8 0,3-4-8 0,-7 3 0 0,3 1 0 15,-6-4 0-15,6 3-16 0,0 1 2 16,4-4 0-16,-3 4 14 0,3-1 0 0,0 0 0 0,0 1-9 16,-1 2 9-16,5-5 0 0,-4 5 0 15,7-2 0-15,-4-4 0 0,1 3 0 0,3 1 0 16,-4-1 0-16,4 0 0 0,0 1 0 0,4-4 0 16,-4 4 0-16,3-7 0 0,1 9 0 0,-4 1 0 0,7-7 0 15,0 3 0-15,0-2-8 0,4-1 0 16,-4 0 0-16,3 1 8 0,1-4 0 0,-4 3 0 0,4 0-8 15,-1 0 8-15,4 1 0 0,-3-1 0 0,-1-3 0 16,-3 0 0-16,8 4 0 0,2-1 0 0,-3 0 0 16,0-3 0-16,1 4 0 0,2-4 0 0,-3 0 0 15,-3 6 0-15,-4-6 0 0,3 7 0 0,1-7 0 16,0 6 0-16,-4-2 0 0,0-1 0 0,-4 0 0 0,4 0 0 16,-3 7 0-16,-1-4 0 0,-3 4 0 15,0-1-12-15,0-2 0 0,-3 2 0 0,-1-2 0 0,-3 2 12 0,0 1-13 16,4-1 5-16,-8 1 8 15,1-4 0-15,-5 1 0 0,5-4 0 0,-4 3 0 0,0 1 0 16,-4-7 0-16,4 10 0 0,-4-4 8 16,1 0-8-16,-1-2 0 0,0-4 0 0,4 0 0 0,-3 0 0 0,2-6 0 15,5 3 0-15,-1 0 0 16,1-3-128-16,3 0-27 0,0-4-5 0</inkml:trace>
  <inkml:trace contextRef="#ctx0" brushRef="#br0" timeOffset="51573.196">4893 7920 817 0,'0'0'23'0,"0"0"5"0,0 0-28 16,0 0 0-16,0 0 0 0,0 0 0 0,0 0 31 0,0 0 0 0,-11 0 0 0,11 0 0 15,-7 0-17-15,0 0-3 0,4 0-1 0,-4 0 0 16,-4 0 12-16,4 3 2 0,0 0 1 0,-4 0 0 15,1 3-6-15,-1 1-2 0,1 5 0 0,3-3 0 16,-7 1-7-16,-1-1-2 0,5 4 0 0,3-1 0 16,-4 4-8-16,1-3 0 0,3-1 0 0,0 10 0 15,-4-9 0-15,4 5 0 0,3-2 0 0,1-3 0 16,-1 9 0-16,1-4 0 0,-1 1 0 0,4 6 0 16,0-6 0-16,0 6 0 0,0-3 0 0,0 0 0 0,0 0 0 15,4-3 0-15,-1 3 0 0,4-3 0 0,-3-4 0 16,-1-2 0-16,4-1-9 0,1 1 9 0,-1 3 0 0,3-10 0 15,-3 6 8-15,4-5-8 16,-1-4 0-16,1 0 0 0,3 6 0 0,0-5 0 16,-3-4 0-16,6 0 0 0,-2 0 0 0,2-4 0 15,-3 1-17-15,0-3-3 0,8 3-1 0</inkml:trace>
  <inkml:trace contextRef="#ctx0" brushRef="#br0" timeOffset="52174.238">5084 7644 942 0,'0'0'40'0,"0"0"-32"15,0 0 35-15,0 0 7 0,0 0 2 0,-4 3 0 16,0 6-40-16,1 1-12 0,3-4 0 0,0 3 0 16,0 4 0-16,0-4 0 0,3 4 0 0,-3-1 0 15,4 1 0-15,-4-1 0 0,0 7 10 0,4-3-10 16,-1 6 0-16,-3-3 0 0,4-1 0 0,-1 11 0 16,-3-4 0-16,0 3 0 0,4-3 0 0,-4 10 0 15,0-4 0-15,3-3 8 0,-3 7-8 0,4-1 12 16,-1-3-12-16,1-2 10 0,-1-1-10 0,4-9 10 15,-3 9-10-15,-1-9 0 0,4-7 0 0,1 7 8 16,-5-3-8-16,1-4 0 0,-1 1 0 0,1-1 8 16,-1-5-8-16,-3 2 0 0,0-9 0 0,0 0 0 15,0 0 0-15,0 0 8 0,0 0-8 0,0 0 8 16,0 0 15-16,0 0 2 0,4-6 1 0,-1-4 0 16,1-2-5-16,3-1-1 0,-4-2 0 0,1-4 0 15,3 0-8-15,-4-3-1 0,1 0-1 0,3-3 0 16,0 6-10-16,-3-3 0 0,3 3 0 0,0 1 0 0,0 8 0 15,0-2 0-15,0-1-12 0,0 7 12 0,3 0-9 16,-2-1 9-16,-1 4 0 0,0 0 0 16,-4 0 0-16,1 0 0 0,3 0 0 0,0 3 0 15,-4 0-28-15,4 0-4 0,-7 0-2 0,4 6 0 16,3 0 13-16,-3-3 2 0,-1 4 1 0,1-1 0 0,3 0 18 0,-4 10 0 16,1-7 0-16,-1 7 0 0,1-4 0 0,-1 4 0 0,1-3 0 0,-4-1 0 15,3 4 0 1,-3-4 0-16,4 4 0 0,-1-3 0 0,1-1 0 0,7 1 0 0,-8-1 0 15,4-2 0-15,-3 2-11 0,-1-2 2 0,4-7 0 0,0 9 0 16,0-12-33 0,0 7-6-16,4-4-2 0</inkml:trace>
  <inkml:trace contextRef="#ctx0" brushRef="#br0" timeOffset="52463.037">5584 8177 740 0,'0'0'15'0,"0"0"5"15,0 0-20-15,0 0 0 0,0 0 0 0,0 0 0 16,0 0 15-16,0 0-1 0,0 0 0 0,0 0 0 0,4 6-14 0,-4-6 0 0,4 6 8 15,-1 1-8-15,1-1 0 0,-1 0 0 0,4 3 8 16,-3-2-8 0,-1 2 0-16,-3 4 0 0,4-4 8 0,-1 4-8 0,-3-4 0 0,0-3 0 15,4 4 8-15,-4-1-8 0,0-3-9 0,3 4-5 0,1-4-1 16</inkml:trace>
  <inkml:trace contextRef="#ctx0" brushRef="#br0" timeOffset="52700.294">5588 7866 1212 0,'0'0'25'0,"0"0"6"0,0 0-31 0,0 0 0 0,0 0 0 0,0 0 0 16,-4 7 0-16,8-1 0 0,-4 0 0 0,4 3 0 16,-1-2 0-16,4-1 0 0,-3-6 0 0,-1 9 0 15,1-2-90-15,-1-1-11 0</inkml:trace>
  <inkml:trace contextRef="#ctx0" brushRef="#br0" timeOffset="53315.1">5835 8095 936 0,'0'0'26'0,"0"0"7"0,0 0-33 0,0 0 0 16,0 0 0-16,0 0 0 0,0 0 58 0,0 0 5 0,0 0 1 0,0 0 0 15,0 0-52-15,0 0-12 0,0 0 0 0,3 0 0 16,5 0 0-16,-1 6 0 0,-7-6 0 0,3 0 0 16,-3 0 0-16,0 0-12 0,7-6 3 0,0 6 0 15,0-3 9-15,0 3 0 0,7 0 8 0,-6-3-8 16,-1-3 15-16,0 3-2 0,0-4 0 0,0-2 0 15,0 3-13-15,0-4 9 0,3 4-9 0,-3-4 8 16,1 1-8-16,-1 0 0 0,-4-4 0 0,4 10 8 0,-3-6-8 16,-1-1 0-16,-3 1 0 0,0-1 8 15,0 4-8-15,0-6 0 0,0 8 0 0,0-5 8 16,-3 3-8-16,3-1 0 0,-4-2 0 0,-3 3 8 16,4-1-8-16,3 7 0 0,-7-3 0 0,3 0 8 15,-3 0-8-15,-4 3 0 0,4 0 0 0,0 0 8 16,0 3-8-16,0 0 0 0,0 0 0 0,4 4 8 15,-1-1-8-15,1 0 8 0,-1 1-8 0,0 2 8 16,-3-3 0-16,4 1 0 0,-4 5 0 0,3 1 0 16,4-1-8-16,0-2 0 0,4 2 0 0,-4 1 8 15,0 2-8-15,0-2 0 0,0 3 0 0,0-4 0 0,0 1 0 0,0-1 0 16,0 4 0-16,-4 0 0 0,4-4 0 0,0 1 0 16,0-1 0-16,0-2 0 0,0 2 0 15,0 1 0-15,4-1 0 0,-1 1 0 16,1-4 0-16,-1 1 0 0,8-1-9 0,-7-3 9 0,-1 1 0 0,1-1 0 0,-1 0 0 15,4 0 0-15,-3-6 0 0,3 7-10 0,0-4 10 16,0 0-8-16,0-3-13 0,0 0-3 0,0 6 0 0,0-6 0 31,0 0-39-31,-3-6-8 0,3 6-1 0</inkml:trace>
  <inkml:trace contextRef="#ctx0" brushRef="#br0" timeOffset="53851.024">6107 8017 982 0,'0'0'21'0,"0"0"5"0,0 0 1 0,0 0 1 0,0 0-28 0,0 0 0 0,0 0 0 0,0 0 0 0,0 0 41 0,0 0 3 16,0 0 0-16,0 0 0 15,0 0-36-15,3 6-8 0,-3-6 0 0,4 6 0 16,-1-3 0-16,1 1 0 0,-4-4 0 0,3 6-11 15,1 0 2-15,-1 0 0 0,1 1 0 0,-1-1 0 16,1 0 9-16,-4 4-8 0,7-4 8 0,-7 0-8 16,3 4 8-16,-3 2-8 0,4 1 8 0,0-4-8 0,-4 4-4 15,3-1 0-15,-3-2 0 0,0-1 0 0,0-3 12 16,0 4-10-16,4-4 10 0,-4-6-10 0,0 6 10 0,0-6-8 16,0 0 8-16,3 3-8 0,-3-3 8 0,7 3-8 15,-7-3 8-15,4 0-8 16,3-3 8-16,-4-3 0 0,1-3 0 0,3-1 0 0,-4-2 0 0,4-1 0 15,-3 1 8-15,-1-1-8 0,1-3 0 0,0-2 0 0,3 2 0 16,-4-3 0-16,4 3 0 0,-3-2 0 0,6 2 0 16,-3-3 0-16,4 7 0 0,-4 2 0 0,0-6 0 15,4 7 0-15,-1-3 0 0,1 5 0 0,3 1 0 0,-4 0 0 16,1-1 0-16,0 4 0 0,-1-3 0 0,1 6 0 16,3 6 0-16,-7-3 0 0,0 1 0 0,4 2 0 15,-8 0 0-15,4 4 0 0,-3 2 0 0,-1 1-8 16,1 2 8-16,-1 1 0 0,1 3 8 0,-4 0-8 15,3-1 13-15,-3 4-1 0,-3-3-1 0,3 0 0 16,-4-3 5-16,4 6 2 0,0-7 0 0,-3 4 0 16,3-3-18-16,0-1 0 0,-4 4 8 0,4-3-8 15,0 0 0-15,0-4-9 0,0 1 1 0,0-1 0 16,0-2-23-16,0-7-4 0,0-3-1 16,0 0 0-16,0 0-89 0,0 0-19 0,0 0-3 0</inkml:trace>
  <inkml:trace contextRef="#ctx0" brushRef="#br0" timeOffset="54679.485">6946 8020 1072 0,'0'0'24'0,"0"0"4"0,0 0 2 0,0 0 0 0,0 0-30 16,0 0 0-16,0 0 0 0,0 0 0 0,0 0 14 16,0 0-3-16,0 0-1 0,0 0 0 15,-3-6 1-15,-1-1 0 0,1 1 0 0,3 6 0 0,-4-3 2 0,4 3 1 0,-3-3 0 0,-1-3 0 16,1 2 8-16,-5-2 2 16,8 6 0-16,-3-6 0 0,-1 3 0 0,-3-4 0 15,-3 4 0-15,3-3 0 0,0 3-12 0,3 0-3 0,-3-3 0 16,0 6 0-16,0 0-9 0,0-4 10 0,0 1-10 0,-4 3 10 15,4 0-10-15,0 0 0 0,0 3 0 0,-3 1 0 16,2 2 0-16,5 0-9 0,-4 0 9 16,-4 4 0-16,4-4 0 0,4 3 0 15,-4 1 0-15,3-4 0 0,1 4-8 0,3-1 8 16,-4 0-12-16,1-2 12 0,3 2-8 0,-4-6 8 0,4 7 0 0,0-1 0 16,0-9-10-16,0 0 10 0,0 0-8 0,4 6 8 15,-1 1 0-15,4-4 0 0,-3 6 0 0,3-6 0 16,0 7 0-16,3-4 0 0,1-3 0 0,-4 0 8 15,4 0-8-15,-1 0 0 0,4 1 0 16,0-1 0-16,-3-3 0 0,3 0 0 0,0-3 0 0,0 3 0 16,4-4 0-16,-7 1 0 0,6 0 8 0,-6 3-8 15,3-3 0-15,-4 3 8 0,1 3-8 0,-4-3 0 16,4 0 0-16,-4 3 0 0,-4-3 0 0,4 0 0 16,-7 0 0-16,0 0 0 0,7 10 0 0,-3-4 0 15,-4-6 0-15,0 6 0 0,-4 7 0 0,4-4 0 16,-7 1 8-16,0-1-8 0,0 4 8 0,0-4-8 15,-3 3 0-15,-1 1 0 0,0-7 0 0,-3 10 0 16,-3-7-22-16,3 1-2 0,-1 2-1 0,-6 1 0 16,4-4-34-16,-1 4-6 0,4-4-2 0</inkml:trace>
  <inkml:trace contextRef="#ctx0" brushRef="#br0" timeOffset="58409.856">7839 8032 535 0,'0'0'11'0,"0"0"3"0,-4-6-14 0,1 0 0 0,3 0 0 0,-4-1 0 16,1 1 30-16,-4 3 3 0,3-6 1 0,-3 5 0 0,3-2-25 0,-3 3-9 15,7 3 0-15,-7-3 9 16,0 0-9-16,7-4 0 0,-10 4 0 0,3 3 8 0,0 0-8 0,0 0 0 16,-4 3 0-16,0 4 0 15,1-4 0-15,-4 3 0 0,7 4 0 0,-7-1 0 0,3 0 0 0,0 4 8 16,1-4-8-16,-4 4 8 16,0-7 24-16,3 10 5 0,0-4 1 0,-3 1 0 0,0 3-10 0,4-1-1 15,-1 1-1-15,-3 0 0 0,7 2-15 0,-7-5-3 16,3 3-8-16,1-1 12 0,-1-5 4 0,4 9 0 15,0-10 0-15,3 4 0 16,1-7 0-16,-4 6 1 0,3-2 0 0,4-1 0 0,4-3-5 0,-4 1-2 16,7-4 0-16,0 3 0 15,0-3-10-15,0 0 12 0,4-3-12 0,-1 0 12 0,1 0-12 0,3 0 8 0,-7 0-8 0,3-3 8 16,5 0-8-16,-1-3 0 0,0-4 0 0,3 4 0 16,1-3 0-16,-4-4 10 0,0 1-1 0,0-1 0 15,4 1-9-15,-4-7-11 0,-3 9 3 0,3-5 0 16,0 2 8-16,-7 1 0 0,4-4 0 15,-4 0 0-15,0 4-9 0,3 2 0 0,-6 1 0 0,3-1 0 16,-4 1 9-16,4-3 0 0,-3-1 0 0,0 4-8 16,-1-1 0-16,1-2 0 0,-4 8 0 0,3-2 0 15,-3 0 8-15,0 0 0 0,-3 3 0 0,3 3 0 16,0-10 0-16,0 10 0 0,-7-3 0 0,7 3-8 16,-4-3-4-16,4 3-1 0,-7-6 0 0,0 6 0 15,7 0-14-15,-11 0-2 16,8 0-1-16,-11 0 0 0,7 6 19 0,0 0 11 0,-1-6-12 0,1 10 12 15,4-7-36-15,-4 3-1 0</inkml:trace>
  <inkml:trace contextRef="#ctx0" brushRef="#br0" timeOffset="59029.159">8012 7976 1212 0,'0'0'25'0,"-7"3"6"0,-1 0-31 0,8-3 0 0,-7 7 0 0,4-1 0 16,-1-3 24-16,1 6-2 0,3-2 0 0,0 2 0 15,0 0-22-15,0 1 0 0,0 2-10 0,3 1 10 16,-3-4 0-16,0 4 0 0,-3-1 0 0,3 4 0 16,0-3 0-16,0 5 0 0,0-2 0 0,0-3 0 15,0-1 0-15,0 4 0 0,0-4 0 0,0 1 0 16,0-7 0-16,0 7 0 0,0-4 0 0,0 1 0 0,0-7 0 0,0-3 0 15,0 0 0-15,0 0 0 0,0 0 0 0,0 0 0 16,0 0 12-16,0 0-3 16,0 0-1-16,0 0 0 0,0 0 0 0,0 0 0 15,0 0 7-15,0-3 1 0,3-4 0 0,-3-2 0 0,4 0-5 0,-1-10-1 16,4 6 0-16,-3-2 0 0,3-4-10 0,0 3-11 16,0-3 3-16,0 7 0 0,0-4 8 0,0 3 0 15,4 1 0-15,-4-1 0 16,4 1 0-16,-4-4 0 0,3 10 0 0,-3 0 0 0,-3-4 0 0,3 4 0 15,0 3 0-15,0 0 0 0,-7 3 0 0,7 0-12 16,-3 0 2-16,3 3 0 0,-4 3-11 0,4 0-3 0,0 1 0 16,-7 5 0-16,7-2 24 15,-3 2 0-15,-1 1 0 0,-3-1 0 0,4 10 0 0,-4-9 0 16,3 9 0-16,-3 0 0 0,4-7 0 0,-1 7 0 0,-3-3 0 16,4 0 0-16,-4-7 0 0,0 4 0 0,0 0 0 0,0-7 0 15,0 1 0-15,0-4 0 0,0 3 0 16,0 1 0-16,0-10 0 0,0 0 8 0,0 0-8 0,0 0 8 31,0 0-28-31,0 0-7 0,0 0-1 0</inkml:trace>
  <inkml:trace contextRef="#ctx0" brushRef="#br0" timeOffset="59435.328">8378 7794 794 0,'0'0'16'0,"0"-6"4"15,0 0-20-15,0-1 0 0,4-2 0 0,-4 3 0 16,0-1 28-16,0 7 2 0,4-3 0 0,-4 3 0 15,0 0-14-15,0 0-2 0,0 0-1 0,0 0 0 0,0 0 8 0,0 0 2 16,0 0 0-16,0 0 0 0,0 0 5 0,0 0 0 0,0 3 1 16,3 7 0-16,1 2-18 0,-4 1-11 0,0-1 12 0,-4 1-12 15,4 6 17-15,0 3-3 0,0 0-1 0,0-4 0 16,0 11 1-16,0-1 0 0,0-3 0 0,4 0 0 16,-1 6-3-16,-3-5-1 15,4-1 0-15,-1 3 0 0,1-3-10 0,-1 3 0 0,1-3 0 0,3 0 8 16,-4-3-8-16,1 3 0 0,-1-3 0 0,1-3 0 15,-4-3 0-15,0-4-17 0,3 1 4 0,-3-4 1 32,0 1-12-32,0-10-3 0,0 0 0 0,0 0 0 15,0 0-20-15,0 0-4 0,0 0-1 0</inkml:trace>
  <inkml:trace contextRef="#ctx0" brushRef="#br0" timeOffset="59724.99">8297 8067 1242 0,'0'0'52'0,"0"0"-41"16,0 0 1-16,0 0 0 0,0 0 0 0,0 0 0 0,7 3-12 0,4-3 0 15,-4 0 0-15,4 0 0 16,3-3 18-16,-4 3 2 0,1-3 0 0,3 0 0 0,0 0-20 0,0-1 10 16,0-2-10-16,0 3 8 0,1 0-8 0,2-3 8 15,-3 2-8-15,4-2 8 0,-4 0-25 16,0 0-6-16,0-1-1 0,0 1 0 16,0 3-6-16,-3 0-2 0,3-3 0 0</inkml:trace>
  <inkml:trace contextRef="#ctx0" brushRef="#br0" timeOffset="60697.77">9257 8152 760 0,'0'0'16'0,"0"0"3"0,0 0-19 0,-4-10 0 0,1 4 0 16,3 0 0-16,0-1 14 0,0-2-1 0,3 0 0 0,-3-1 0 16,4 4-3-16,-1-3-1 0,-3-1 0 0,4 1 0 15,-1-4 3-15,-3 1 1 0,4-1 0 0,-4 1 0 16,0 2-5-16,-4-2-8 0,4 5 11 0,-3 1-11 15,-1 0 10-15,1-4-10 0,-1 4 8 0,1 3-8 16,3 3 16-16,-4-9-3 0,4 9 0 0,-3 0 0 16,3 0 12-16,-7-4 3 0,0 4 0 0,7 0 0 15,-7 0-11-15,7 0-1 0,-7 4-1 0,0 2 0 0,-1-3-15 0,5 6 0 16,-4 1 0-16,0-1 0 0,0 1 0 0,3 2 0 16,-3 1 0-16,0-1 0 0,4 4 0 0,-4 0 0 15,3-1 0-15,0-5-10 0,-3 12 10 16,4-7 0-16,-1 4 0 0,-3 0-8 0,4 0 8 15,-4 0 0-15,3-4-9 0,1-2 9 0,-1 6 0 0,1-4 0 16,-1-2-9-16,1-1 9 0,-1-2 0 0,4-1 0 16,0-3 0-16,0-6 0 0,0 0 0 0,0 0 0 15,0 0 0-15,0 0 0 0,4 4 0 0,-4-4-18 16,0 0 4-16,7 0 1 0,-7 0 4 0,3-4 1 16,4-2 0-16,-3 0 0 0,3 0 8 0,0-1 0 0,0-5 0 15,0 2 0-15,0 1 0 0,0 0 0 16,0-4 0-16,-3 0 0 0,3 4 0 0,0 0-8 0,0-1 8 0,0-2-8 15,0 5 8-15,-4-2 0 16,5 3 8-16,-5-7-8 0,4 10 0 0,-3-6 0 0,3 6 0 0,-4-1-8 16,4 1 8-16,-3 0 0 0,3 0 0 0,-7 3 0 15,3-3 0-15,-3 3 0 0,0 0-12 0,4 0 4 16,-4 0 0-16,0 0 0 0,7 3 0 16,-4 0 0-16,5 0 8 0,-5 0 0 0,-3-3 0 0,4 7 0 15,-1-1 0-15,1 0 0 0,-1 4 0 16,1-1 0-16,-1-6 0 0,1 3 8 0,-1 1-8 0,1 2 0 15,-4-9 0-15,0 10 0 0,3-4 0 0,1 0 0 16,-1 3 0-16,1-2 0 0,-1-1 0 0,-3 0 0 16,0-6 0-16,4 7 0 0,-1-1-10 0,-3-6 10 15,0 0-47-15,0 0-2 0,0 0-1 0</inkml:trace>
  <inkml:trace contextRef="#ctx0" brushRef="#br0" timeOffset="61165.632">9574 7766 1241 0,'0'0'25'0,"-7"9"8"0,7-9-33 0,-7 7 0 0,7-7 0 0,-3 6 0 16,3 3 0-16,-4-6 0 0,4 7 0 0,0-1 0 15,0-9 0-15,0 7 0 0,0 2 0 0,0-3 0 16,0 0 0-16,0 7 0 0,4-7 0 0,-4 4 0 16,0 2 0-16,0-6 0 0,3 7 0 0,-3 0 0 15,0-1 0-15,4-2 0 0,-4 8 0 0,0-5 0 0,0 3 0 16,3 2 0-16,-3 4 0 0,0-3 0 0,4 0 0 0,-1-3 0 16,1 9 0-16,-1-3 0 0,1 0 0 15,-1-4 0-15,5 1 0 0,-5 0 0 0,1-3 0 16,-4-4 0-16,3 1-12 0,1-1 3 0,-1-5-6 0,1 2-1 15,-1-3 0-15,1 1 0 16,-4-7-28-16,0 0-7 0,0 0-1 0</inkml:trace>
  <inkml:trace contextRef="#ctx0" brushRef="#br0" timeOffset="61678.966">9959 7634 971 0,'0'0'20'0,"0"0"6"0,0 0-26 0,0 0 0 0,0 0 0 0,0 0 0 16,0 0 24-16,0 0-1 0,0 0 0 0,0 6 0 15,0-6-15-15,-4 7-8 0,4-7 10 0,0 12-10 0,0-2 23 0,0-1-2 16,0 1 0-16,0 2 0 0,0-6-7 0,0 7-2 16,4 3 0-16,-4-4 0 0,3 1-12 0,-3 2 0 15,4-2 8-15,-4-1-8 0,4 7 0 0,-1-3 0 16,-3-4 0-16,4 10 0 0,-4-6 0 0,3 0 0 16,1-1 0-16,-4-2 0 0,3 0 0 0,1 5 0 15,-4-5 0-15,3 3 0 0,1 2 0 0,-1-2-10 0,1-3 2 16,-1 5 0-16,-3-5-7 0,4 3-1 0,-4-7 0 15,0 4 0-15,0-1-3 0,0-2-1 16,0-1 0-16,0-3 0 16,0 4-12-16,0-10-4 0,0 6 0 0</inkml:trace>
  <inkml:trace contextRef="#ctx0" brushRef="#br0" timeOffset="62502.913">10213 8001 1011 0,'0'0'22'0,"0"0"5"0,0 0 1 0,-7 6 0 0,7-6-28 16,0 0 0-16,-4 4 0 0,4-4 0 0,0 0 0 0,0 0 0 0,0 0-13 0,0 6 4 16,0-6 9-16,0 6 0 0,0-6 0 0,4 3 0 15,-4-3 0-15,3 3 0 0,4 0 0 0,-7-3 0 16,8 4 0-16,-1-4 0 0,0 6 0 0,0-6 0 15,0 0 13-15,3 0-1 0,-3 0-1 0,4 0 0 16,-4-6 9-16,4 6 1 0,-1 0 1 0,-3-4 0 16,4 1-7-16,-1-3-2 0,-3 3 0 0,4-3 0 15,-4-1-4-15,4 1-1 0,-4 0 0 0,0 0 0 16,0-1-8-16,0-2 8 0,0 3-8 0,-4-7 8 16,5 7-8-16,-5 0 0 0,1-4 0 0,-4 1 0 0,3 2 0 15,-3-2 8-15,0-4 0 0,0 7 0 16,-3 0-8-16,-1-3 8 0,4 2-8 0,-7 1 8 0,3 3-8 15,1-7-11-15,-4 10 3 0,0 0 0 16,0-3-7-16,0 3-1 0,0 3 0 0,-4-3 0 0,4 0 4 16,0 10 0-16,0-7 0 0,0 10 0 15,0-7 12-15,0 0 0 0,-4 0 0 0,4 4 0 0,4 2 0 0,-8 1 0 16,4 3 0-16,0-4 0 16,3 7-12-16,-3-3 0 0,4 2 0 0,-4-2 0 0,3-3 12 0,-3 5 16 15,4 1-3-15,-1 0-1 0,1-3-12 16,-1 3 0-16,1-4 0 0,3 1 0 0,-4 0 0 0,0-4 0 15,4 4 0-15,0-4 0 0,0-2 0 0,0 2 0 16,4-2 0-16,-4-1 0 0,4-3 9 0,-4-6-1 0,3 7 0 0,1-4 0 16,-1 3-8-16,4-3 8 15,0 0-8-15,0-3 8 0,0 0 10 0,4 0 2 0,-4 0 0 0,4 0 0 16,-4 0-20-16,7 0 0 16,-4-3 0-16,1-6 0 0,3 9 0 0,-3-6-9 0,-1 2 1 0,1-2 0 31,-1 0-39-31,1 0-7 0,-1-1-2 0</inkml:trace>
  <inkml:trace contextRef="#ctx0" brushRef="#br0" timeOffset="63836.356">10795 7985 850 0,'0'0'17'0,"0"0"6"0,0 0-23 0,-4-6 0 0,4 6 0 0,-3-6 0 16,-1 0 65-16,1-1 9 0,-1 1 2 0,4 6 0 0,0-3-28 0,0 3-6 15,-3-9-1-15,-4 5 0 0,3-2-12 0,1 3-2 16,3 3-1-16,-7-3 0 0,3-3-4 0,-3 6-1 15,0-4 0-15,-4 1 0 0,-3-3-21 0,4 6 8 16,3 0-8-16,-4 0 0 0,4 0 0 0,-4 0 0 0,1 0-12 0,3 0 4 16,-4 0 8-16,1 0 0 0,3 0 0 0,-4 0 0 15,7 6 0-15,-3-3 0 0,7-3 0 0,-7 4 0 16,0-1 0-16,4 0-8 0,3-3 8 0,-4 9-8 16,4-2 0-16,-3-1 0 0,-1 0 0 0,4 3 0 15,4-2 8-15,-4 2-8 0,3 1 8 0,1-1-8 16,-1 4 0-16,1-4 0 0,-1 0 0 15,1 4 0-15,-1-7 8 0,4 10 0 0,1-7 0 0,-5 1-8 16,1-1 8-16,-1 0-12 0,1 1 12 0,-1-1-12 16,1 1 12-16,-1-1 0 0,1 0 0 0,-1 1-8 15,4-4 8-15,-3 4 0 0,-1-7 0 0,1 6 0 16,-1-6 0-16,1 7 0 0,0-4 0 0,3 0 0 16,-7 0 0-16,3 1 0 0,4-7 0 0,-7 9-8 15,0-9 8-15,0 10 0 0,0-4 0 0,0-6 0 16,0 9 0-16,0-2 8 0,-3-1-8 0,-1 3 0 15,1-6 20-15,3 10 0 0,-4-7 0 0,-3 4 0 0,0-4-20 16,0 0 0-16,0 0 0 0,-4 4 0 0,1-7 0 0,3 6 0 16,-4-2 0-16,0-1 0 0,1-6 0 0,-1 9 0 15,1-6 0-15,-1 7 0 16,1-7-40-16,-1 6-13 0,-3-2-3 16</inkml:trace>
  <inkml:trace contextRef="#ctx0" brushRef="#br0" timeOffset="64501.034">10604 7587 930 0,'0'0'19'0,"0"0"5"0,0 0-24 15,-7 3 0-15,7-3 0 0,-10 3 0 0,10-3 19 0,0 0-2 0,0 0 0 0,0 0 0 16,0 0-3-16,-7 4-1 0,0-4 0 0,0 3 0 15,0-3-13-15,7 0 0 0,-7 0 0 0,0 0 0 16,-1 0 0-16,1 6 0 0,0-3 0 0,0 0 0 16,0 4 0-16,0-1 0 0,0-6 0 0,-3 9 9 15,3-3-9-15,-4 1 0 0,4-1 0 0,-4 0 0 16,1 1 0-16,-1-1 0 0,1 0 0 0,2 0 0 16,-2 4 0-16,-1-4 0 0,1 0 0 0,-1 4 0 15,1-7 0-15,2 6-14 0,-2-2 3 0,6-1-278 16,-3-6-56-16</inkml:trace>
  <inkml:trace contextRef="#ctx0" brushRef="#br0" timeOffset="76900.974">12831 8007 980 0,'0'0'41'0,"0"0"-33"15,0 0-23-15,0 0-5 0,0 0 0 0,0 0-1 0,0 0 29 0,0 0 5 16,0 0 2-16,0 0 0 16,0 0 6-16,0 0 2 0,0 0 0 0,0 0 0 15,0 0-23-15,0 0 0 0,-4 7 0 0,4-1 0 0,0 0 0 0,0 4 0 16,0-1 0-16,0 4 0 16,4-1 0-16,-4 1 0 0,0-1 0 0,3 7 0 0,1-3 0 0,-4 9 0 15,3-3 0-15,-3 3 0 16,0-3 0-16,4 3 8 0,-1-3-8 0,-3 3 0 15,4-3 0-15,-1 3 0 0,-3 3 0 0,4-9 0 16,-4 3 0-16,3 0 0 0,-3-3-10 0,0-4 10 0,0 1-10 16,0-3 10-16,-3-4-8 0,3-3 8 15,0-6 0-15,0 0 0 0,0 0 9 0,0 0-9 0,0 0 33 0,0 0 0 16,0 0 0-16,0 0 0 0,0 0-3 16,0 0-1-16,-4-6 0 0,1 0 0 0,-1-10-21 0,-3 3-8 0,4 1 0 0,-1-10 0 15,-3 3 9 1,3 0-9-16,1-6 8 0,-4 0-8 0,3 0 0 0,-3-3 0 0,4-3 0 15,-1-1 0 1,1 4 0-16,-1-3 0 0,1-1 0 0,3 10 0 0,-4-3 0 0,4 3 0 16,4 3 0-16,-4 1 0 0,3-1 0 0,1 3 0 0,3 0 0 15,0 4 0-15,3-1 0 0,-3 1 0 0,4-1-11 0,3 4 11 16,0-1-10-16,0 1 10 0,0 3-12 0,4-1 12 16,-4 4-10-16,4-3 10 0,0 6-8 0,-4-3 8 15,0 3-24-15,0 0 0 0,0 3 0 16,-3 0 0-16,-4 0-2 0,0 0 0 15,0 10 0-15,0-4 0 0,-4 1-20 16,-3 6-4-16,4-4-1 0,-4 7 0 0,0-3 6 0,-4 2 1 16,1-2 0-16,-1-3 0 0,-3-1 35 0,4-2 9 0,-4-1 0 0,3 0 0 15,-3-2 24-15,0-1 8 0,0 0 0 0,-4 0 1 16,4 1-17-16,-3-1-4 0,-1-3-1 0,-3 3 0 16,3-2 17-16,-3-1 3 0,0-3 1 0,0 6 0 15,3-6-11-15,-3 3-1 0,4-3-1 0,-4 3 0 16,3-3-44-16,1 0-9 0,-1 0-2 0,4 0 0 15,7 0-2-15,0 0-1 0,0 0 0 0,0 0-305 0</inkml:trace>
  <inkml:trace contextRef="#ctx0" brushRef="#br0" timeOffset="77700.535">13624 7669 813 0,'0'0'17'0,"0"0"4"0,0 0 1 0,0 0 2 0,0 0-24 0,7-3 0 0,0-4 0 0,-3 7 0 16,3-6 0-16,0 0 0 0,-3 3 0 0,3-1 0 15,-4 1-8-15,-3 3-1 0,4-6 0 0,-4 6 0 0,3-6 9 0,-3 6 9 16,0 0-1-16,0 0-8 16,0 0 61-16,-7 0 6 0,0-3 1 0,-3 3 0 0,2 3-39 0,-6-3-7 15,4 0-2-15,-8 9 0 16,4-6-12-16,0 7-8 0,-4-4 10 0,1 0-10 0,-1 7 9 0,-3-1-9 15,0-2 8-15,-1 2-8 16,1 7 24-16,0-6 0 0,4-1 0 0,-1 1 0 0,0-1 12 0,4 1 1 16,0-4 1-16,3 1 0 15,1 2-18-15,-1-2-4 0,4-4-1 0,0 6 0 0,0-2-15 0,-3 2 0 16,6-2 0-16,-3 2 0 16,0-2-8-16,3 2 8 0,1-2-12 0,-1 2 12 0,1 1-12 15,3-1 4-15,-4 1 8 0,4-1-13 0,0 1-6 0,0 0-1 16,0-1 0-16,0-3 0 15,4 4-6-15,-1 0-2 0,1-7 0 0,-1 0 0 16,1 0 10-16,3-2 2 0,-4-1 0 0,5 3 0 0,-5-3 16 0,4 0 0 0,0-3-8 0,-3 6 8 16,3-6 0-16,0 0 0 0,0 0 0 15,0-6 9-15,-4 6 6 0,4-3 1 0,1 0 0 0,-1-3 0 16,0-1-16-16,0 1 0 0,0-3 8 0,0-4-8 16,-4 7 0-16,4-7 0 0,-3 1 8 0,-1-4-8 15,1 4 11-15,0-4-1 0,-1 3 0 0,-3-5 0 16,4 5-24-16,-1-3-5 0,1 4-1 0,-4-1 0 15,0 4 20-15,3 3 0 0,-6-1 11 0,3 7-11 16,0 0 0-16,0 0 0 0,0 0 0 0,0 0 0 16,0 0 0-16,0 0 0 0,0 0 0 0,3-6 0 15,1 3 0-15,-4 3-19 0,0 0 3 0,0 0 0 16,0 0 6-16,7 0 2 0,0 0 0 0,-7 0 0 0,0 0 0 16,7 3 0-16,0 6 0 0,-4-2 0 15,4 2 8-15,1 0 0 0,-5 4 0 0,4-4 0 0,0 4 0 16,-3 0 0-16,3-1 0 0,-4 1 0 15,4-1 0-15,0-2 0 0,0 8 0 0,1-5 0 16,-1-1-8-16,0 1 0 0,-4 0 0 0,4-4 0 16,0-3-18-16,0-3-3 0,0 4-1 0,0-7 0 15,0 0-25-15,1 6-5 0,-1-6 0 0</inkml:trace>
  <inkml:trace contextRef="#ctx0" brushRef="#br0" timeOffset="78101.888">13907 7766 1213 0,'0'0'26'0,"0"0"6"0,0 0 0 0,0 0 4 0,0 0-36 0,-4 9 0 0,4-9 0 0,-4 10 0 15,4-7 13-15,0 6-4 0,0-9-1 0,-3 10 0 16,3 2-8-16,3 1-11 0,-3-1 3 0,0 1 0 16,0-1 0-16,0 1 0 0,0-1 0 0,4 7 0 15,-4-3 8-15,0-3 0 0,0-1 0 0,0 4-8 16,0-1 8-16,0-5 0 0,0 2 0 0,0-2 0 0,-4-4 0 0,4 3 11 16,0-9-3-16,0 0 0 0,0 0-8 0,0 0 0 15,0 0 0-15,0 0 8 16,0 0-8-16,0 0 0 0,4-9 0 0,0 0 0 0,-1-4 0 0,4-3 0 15,-3-2 0-15,3 2 8 0,0-6-8 0,0 0 0 16,0 6 0-16,0 1 0 0,0-1 0 0,0 3 0 16,0 1 0-16,0-1 0 15,0 4 0-15,0-4 0 0,0 10 0 0,0 0 0 0,0-3 0 0,4 6-17 16,0 0 4-16,-4 0 1 16,7 6-51-16,-4 0-9 0</inkml:trace>
  <inkml:trace contextRef="#ctx0" brushRef="#br0" timeOffset="78491.015">14418 7800 1288 0,'0'0'54'0,"0"0"-43"0,0 0 17 15,0 0 3-15,-11 0 1 0,11 0 0 0,-7 7-32 0,7-7-13 16,-7 3 1-16,0 0 0 16,0-3-18-16,7 0-3 0,-7 6-1 0,0-3 0 15,4 4 10-15,-4-1 1 0,3 0 1 0,0 0 0 0,1 4 22 0,-1-1 0 16,4 4 8-16,-3-1-8 0,-1-2 0 0,4 5 0 15,0-2 0-15,4 0 0 0,-4-1 0 0,3 4 8 16,1-1-8-16,-1 1 0 0,5-3 0 0,-1 2 0 16,0-2 0-16,3-1 0 0,-3-2 0 0,4-1 0 15,-1 1 0-15,1 2 0 0,0-2 0 0,-4-4 8 16,3 0 0-16,1-3 0 0,-4 4-8 0,3-4-11 16,-2-3 3-16,2 0 0 15,1 0-26-15,-4-3-5 0,3-4-1 0</inkml:trace>
  <inkml:trace contextRef="#ctx0" brushRef="#br0" timeOffset="79286.745">15251 7766 874 0,'0'0'18'0,"0"0"4"0,0 0-22 15,0 0 0-15,0 0 0 0,0 0 0 0,0 0 16 0,0 0 0 0,0 0-1 0,0 0 0 16,0 0 28-16,0 0 5 0,-7 6 2 0,-1-3 0 31,1-3 10-31,0 3 1 0,0-3 1 0,0 0 0 0,-3-3-27 0,-1 3-6 16,4-3-1-16,-4 3 0 0,1-6-15 0,-1 6-3 0,1 0-1 0,-4 0 0 15,3 0 1-15,0 6 0 0,1-3 0 0,3-3 0 16,0 3 1-16,0 4 0 0,7-7 0 0,-7 3 0 16,0 6-11-16,3 1-17 0,1-4 4 0,-1 7 1 15,0-4 12-15,4 3 0 0,0 1 0 0,0 3 0 16,0-1-13-16,0 1 0 0,0 3 0 0,4-3 0 15,-4 5-5-15,4-2-1 0,-4 0 0 0,0-3 0 16,0-1-10 0,0 1-3-16,3-6 0 0,1-1 0 0,-4 0 32 0,0-2 0 0,3 2 0 0,-3-6 0 15,0-3 0-15,0 0 0 0,7 0 0 0,-3 0 0 16,3 0 20-16,0 0 9 0,0 0 3 0,0-3 0 0,0 0-32 16,0-3 0-16,0-4 0 0,0-5 0 0,-3 2 0 15,-1-3 0-15,4 1 0 0,-3-4 0 16,-1 3-28-16,-3-3 2 0,4 1 0 15,-1 5 0-15,-3-3-3 0,4-3-1 0,-4 10 0 0,0-3 0 16,0-1 4-16,3 7 1 0,-3-1 0 0,0 7 0 0,0 0 25 0,0 0 0 16,4-3 0-16,-4 3 0 0,0 0-11 0,3 3 11 15,5-3-13-15,-1 10 5 16,-4-7 8-16,1 10 11 0,-1-4-3 0,4 3 0 0,0 7 0 0,-3-3 0 16,3-3 0-16,0 8 0 15,0 1 0-15,0-6 0 0,0 9 0 0,0-3 0 0,0-3-8 0,-3 3-11 16,3-6 3-16,-4 2 0 15,4 1-25-15,-3-3-5 0,-1-4-1 0,1-5 0 16,-4 5-11-16,3-5-2 0,-3-7-1 0</inkml:trace>
  <inkml:trace contextRef="#ctx0" brushRef="#br0" timeOffset="79722.026">15473 7873 874 0,'0'0'19'0,"0"0"4"0,0 0 1 0,0 0 1 0,0 0-25 0,0 0 0 0,7 0 0 0,-7 0 0 16,0 0 21-16,7 3-1 0,0 0 0 0,-7-3 0 0,7 0-12 16,-7 0-8-16,7 3 8 0,-7-3-8 15,4 6 36-15,3 0 2 0,-4 4 1 0,4-1 0 16,-3 1-19-16,-4-1-4 0,3 1-1 0,1 2 0 0,-1 4 2 0,1-4 1 15,-1 4 0-15,1-3 0 0,3 2-18 0,-3-5 0 16,-1 2 0-16,1 1 0 0,3 2 0 0,0-2 0 16,-4-7 0-16,1 10 10 0,3-7-10 15,-4 1 0-15,4-4 0 0,0-3-11 0,-7-3 11 0,0 0 0 16,8 3 0-16,-8-3 0 0,0 0 17 0,0 0 6 16,3 0 1-16,-3 0 0 0,7 0 0 0,-7 0 0 15,4-6 0-15,-1 0 0 0,1-4-4 0,-1-2-1 16,1-1 0-16,-1-6 0 0,1 1-19 0,-4-8 0 15,0 5 0-15,0-5 0 0,0 1 0 0,3 0-12 16,-6 6 1-16,3 4 1 0,0-1 10 0,0 7-10 0,0-1 10 16,0 4-10-16,0 6 10 15,0 0 0-15,0 0 0 0,0 0 0 0,0 0-15 0,0 0-7 0,0 9-2 0,-4 1 0 32,4-1-132-32,-3 4-26 0</inkml:trace>
  <inkml:trace contextRef="#ctx0" brushRef="#br0" timeOffset="80202.419">15730 7935 806 0,'0'0'17'0,"0"0"4"0,0 0 1 0,0 0 2 0,0 0-24 0,4 3 0 0,3 1 0 0,-4-4 0 16,5 0 19-16,-1 6-1 0,0-3 0 0,0 0 0 0,0 3-18 0,0-3 0 16,0 1 0-16,0-1 0 0,0 0 0 0,0 0 0 15,0 0 0-15,0-3 0 0,-7 0 0 0,4 3 0 16,3 0 0-16,0-3 0 0,-7 0 0 0,0 0 0 16,7-3 0-16,-7 3 0 0,3-6 20 0,1 0 1 15,3-1 0-15,-4-2 0 0,1 6 19 0,-4-6 3 16,0 2 1-16,-4-2 0 0,4-1-36 0,-7 1-8 0,4-4 0 0,-1 7 0 15,-3 0 0-15,4-3 0 0,-4 2 0 0,3 1 0 16,1 3 0-16,3 3 0 16,0 0 0-16,-7-3 0 0,7 3 12 0,-7 0 0 0,7 0 0 15,-7 3 0-15,7-3-12 0,-4 3 0 0,-3 10 0 0,0-4 0 16,3 0 0-16,1 4 0 0,-1-1 0 0,4 4-11 16,-3 3 11-16,3 0-8 15,-4 0 8-15,4-1-8 0,0 4 8 0,0-3 0 0,0 0 8 16,0-3-8-16,0 2 0 0,0-2 0 0,4 3 0 0,-1-3 0 15,-3-4 0-15,4 1 0 0,-1-1 0 0,1-2 0 16,-1-1 0-16,1-3 0 0,-1 1 0 0,1-4-8 16,-4-3-7-16,7 9-1 0,0-6 0 0,-3-3 0 15,3 0-9 1,-4 0-3-16,4 0 0 0</inkml:trace>
  <inkml:trace contextRef="#ctx0" brushRef="#br0" timeOffset="80591.739">16267 7847 1534 0,'-11'7'32'0,"11"-7"8"0,-7 3-32 0,0 0-8 0,-4-3 0 0,4 0 0 16,0 6 8-16,0 1 1 0,0-4 0 0,0 3 0 15,0 0-29-15,0 0-5 0,0 1-2 0,3-1 0 0,-3 0 18 0,0 1 9 0,4 2-10 0,-4 0 10 16,0 4 0-16,3-4 0 0,1 4 0 0,-1-1 0 16,0 4 0-16,1 0-9 0,-1-1 9 0,1 1 0 15,3 0 0-15,0 3-8 0,0-7 8 0,0 7 0 16,3-3 0-16,1 2-8 0,-1 1 8 0,1-3 0 15,0 0 0-15,3-1 0 0,-4 1 0 0,4 0 8 16,0-4-21-16,0 1-4 0,0-4-1 0,-3-6 0 16,3 7 6-16,0-7 2 0,4-3 0 0,-4 6 0 15,3-6 0-15,-3-6 0 0,4 6 0 0,3-3 0 16,-3-7-29-16,-1 7-5 0,1-6-2 16</inkml:trace>
  <inkml:trace contextRef="#ctx0" brushRef="#br0" timeOffset="81331.33">17237 7700 640 0,'0'0'14'0,"0"6"3"0,3 7 1 0,-3-1 0 0,0 4-18 0,0 0 0 0,4 3 0 0,-4-1 0 16,3 1 0-16,1-3 0 0,-1 6 0 0,-3-6 0 16,4 2-12-16,-1-2 3 0,-3 3 1 0,4-3 0 15,-4 2-44-15,3-2-8 0,5-3-1 16</inkml:trace>
  <inkml:trace contextRef="#ctx0" brushRef="#br0" timeOffset="81942.28">17448 7976 900 0,'0'0'38'16,"0"0"-30"-16,0 0 13 0,0 0 3 0,0 0 1 0,0 0 0 15,7-3-25-15,0 3 0 0,4 0 0 16,-4 3 0-16,4-3 0 0,3 0 0 0,-4-3 0 0,1 3 0 16,0 0 0-16,-1-3 0 0,1 0 0 0,-1-1 0 15,-3 1 0-15,0-3 0 0,4 0 0 0,-4 0 0 16,0-1 0-16,4 1 0 0,-4-3 0 0,0-4 0 16,-4 10 0-16,1-7 0 0,3 1 0 0,-4 0 0 15,1-7 0-15,0 10 0 0,-1-7 0 0,-3 4 0 16,4-1-33-16,-8 1 1 0,4-4 0 15,-3 7 0-15,-5 0-16 0,5 0-2 0,-4-1-1 16,0-2 0-16,3 6-21 0,-3 3-4 0,7 0 0 16,-7 0-1-16,-3 3 87 0,3-3 18 0,-4 9 3 0,4-2 1 15,0-1-20-15,0 6-4 0,0-2-8 0,0 2 12 16,0 1-12-16,0-1 9 0,3 1-9 0,-3 3 8 16,3-4 30-16,1 4 6 0,-1 0 0 0,4-1 1 15,-3 1-1-15,3-4 0 0,-4 4 0 0,8 3 0 16,-4-3-24-16,0-1-6 0,3-2-1 0,1 3 0 15,-4-1-13-15,3-5 0 0,1 2 0 0,0-2-10 16,-1-1-11-16,1 0-3 0,3-2 0 0,-4-1 0 16,4 0 11-16,0-6 1 0,0 10 1 0,4-10 0 0,-4 0-1 0,4 0-1 15,3-4 0-15</inkml:trace>
  <inkml:trace contextRef="#ctx0" brushRef="#br0" timeOffset="82469.595">18013 7785 1652 0,'-25'0'34'0,"18"0"9"0,0 3-35 0,0-3-8 0,0 0 0 0,0 6 0 15,0-3 0-15,0 0 0 0,0 4 0 0,0-4 0 16,0 0-40-16,0 3-9 0,7-6-3 0,-8 7 0 16,1-4 7-16,0 3 1 0,7-6 0 0,-3 0 0 15,3 0 16-15,-7 9 3 0,0-6 1 0,7-3 0 0,0 0 12 0,0 0 4 16,0 0 0-16,-4 10 0 16,4-10 8-16,0 0 0 0,-3 3 0 0,3-3 0 15,3 9-28-15,1-2-3 0,-1-1-1 0,4-3 0 16,-3 3 10-16,3-3 2 0,3 4 0 0,-2-4 0 0,2 0 4 0,-3 6 2 15,4-5 0-15,-1 2 0 16,1 3 4-16,-1-2 1 0,1 2 0 0,0-6 0 0,-1 10 9 0,-3-4 0 16,4 4 0-16,-4-4 0 0,4 7 0 15,-1-4 0-15,1-2 0 0,-4 2 8 0,0 4 1 0,0-4 1 0,0 4 0 16,-4 0 0 0,1-4 18-16,-4 4 3 0,4-4 1 0,-8 1 0 0,0-4 4 0,1 4 2 0,-1-7 0 15,1 7 0-15,-4-4-10 0,0-3-1 16,0 1-1-16,-4 2 0 0,1-6-8 0,-1-3-2 15,0 7 0-15,1-7 0 0,-4 0-1 0,0 0-1 16,-4-7 0-16,4 7 0 0,-4 0 5 0,1-3 1 0,-1-6 0 16,0 9 0-16,1-7-8 0,3 4 0 0,-4-3-1 15,7 0 0-15,1 3-11 0,3-7-14 0,0 10 3 0,3-6 1 32,4 6-157-32,0-6-31 0</inkml:trace>
  <inkml:trace contextRef="#ctx0" brushRef="#br0" timeOffset="83008.442">19022 7876 1278 0,'0'0'28'0,"0"0"5"0,-7 0 2 0,0-3 1 0,0 3-28 0,0-4-8 0,7 4 0 0,-11-3 0 16,4-3 0-16,-4 6 0 0,1-6-8 0,-1-1 8 15,-3 7 0-15,3-3-8 0,1 0 8 0,-1-3 0 16,1 6 22-16,-1-3 10 0,1 3 1 0,-1 3 1 16,0-3-34-16,1 6 0 0,-1 0 0 0,1-6 0 15,-1 13 0-15,0-4 0 0,4-2 0 0,0 2 0 16,0 0 0-16,-3 4 0 0,3 0 0 0,0-1 0 15,3-2 13-15,-3 8-4 0,3-5-1 0,4 3 0 16,-3-4-8-16,3 10-11 0,0-9 3 0,0-1 0 16,3 1 8-16,1-1 0 0,-4 4 0 0,4 0 0 15,3-1 0-15,0-5-8 0,0 2 8 0,0-2-8 16,3-1 0-16,-3-3 0 0,4 1 0 0,0-4 0 16,-1 3-20-16,4-6-3 0,4 3-1 15,-4 0 0-15,0-3 7 0,0 0 1 0,0-3 0 0,0 3 0 16,1-3-39-16,-1-3-7 15</inkml:trace>
  <inkml:trace contextRef="#ctx0" brushRef="#br0" timeOffset="83477.163">19202 7640 1404 0,'0'0'31'0,"0"0"6"0,0 0 2 0,0 0 0 0,0 0-31 0,0 0-8 0,0 0 0 0,0 0 0 16,0 0 11-16,0 0 1 0,0 0 0 0,0 0 0 16,0 0-12-16,0 0-11 0,0 0 3 0,0 13 0 15,-4-7 8-15,1 7-8 0,3-4 8 0,-4 4-8 16,1 6 8-16,-1-4-8 0,1 7 8 0,-1-6-8 16,0 6 8-16,-3 0 0 0,4 0 0 0,-1 3 0 15,-3 3 0-15,4-6 0 0,-1 13 0 0,1-7 0 16,3 0 0-16,-4-3 0 0,8 0 0 0,-4-6 0 15,0-3 0-15,0 2 0 0,0-2 0 0,3-3 0 16,-3-4 0-16,4 0 0 0,-4-2 0 0,0-7 0 16,0 0-10-16,0 0 10 0,0 0-12 0,3 0 12 15,4-3-15-15,-3-7 4 0,-1 4 1 0,4 0 0 0,-3-4 10 16,0 1 0-16,3-7 0 0,-4 1 0 16,4-1 0-16,-3 0 0 0,3-3 0 0,0 4 0 15,-4-1 0-15,4 3 0 0,0-2 0 0,0-1 0 0,1 10 0 0,2 0 0 16,-3-1 0-16,0 4 0 15,0 0 11-15,0 3-3 0,0 0 0 0,0 0 0 0,1 6-8 0,2 1 8 16,-3 5-8-16,0 4 8 0,0-4-8 0,0 4 0 16,0-3 0-16,0 2-11 0,-3 1 3 0,0 0 0 15,-1-1 0-15,4-5 0 16,-3 8-26-16,-1 1-5 0,-3 0-1 0,0 3 0 16,0-6-19-16,0 9-4 0,0-6-1 0</inkml:trace>
  <inkml:trace contextRef="#ctx0" brushRef="#br0" timeOffset="84018.611">19699 7885 1288 0,'0'0'27'0,"-7"-3"5"0,0 0-32 0,0 0 0 0,0 3 0 0,0-3 0 16,0 3 16-16,-4-4-3 0,4 4-1 0,0 0 0 0,-3 0-22 0,-1 0-5 15,0 4-1-15,1-1 0 0,-1-3 16 0,1 6 0 16,3-3 0-16,-4 0 0 0,4 3 36 0,0 1 3 15,0-1 1-15,3 0 0 0,-3 4-40 0,4-1 0 16,-4 1 0-16,3 2-12 0,1 7 12 0,-1-3 0 16,0 2 0-16,4 1 0 15,0-3-28-15,0 0-3 0,0 2-1 0,4-2 0 16,0 0 20-16,-1-4 3 0,4-2 1 0,-3-1 0 0,3-6 8 0,-4 7-8 16,4-4 8-16,-3-3-8 0,3 0 8 0,0 0-12 15,0-3 12-15,-3 0-12 0,3-3 1 16,0 0 0-16,0 0 0 0,0-3 0 0,0-7 11 0,0 4-8 15,0-4 8-15,0 1-8 0,4-1 8 16,-4 1 0-16,-4-1 0 0,4 4 0 0,0-4 0 0,-3 4 0 0,-1-4 0 16,1 7 0-16,-1 0 0 0,1-4 0 0,-4 10 0 0,3 0 0 15,4-3 0-15,-7 3 0 0,4 0 0 0,3 0 0 16,0 3 0-16,0 7 0 0,0-4 0 0,0 0 0 16,0 3 8-16,0 1 0 0,0 2 0 0,0 1 0 15,4-7-8-15,0 4 0 0,-4-1 0 0,0 4 0 16,3-1 0-16,1-2-12 0,0 2 4 0,-1 1-324 15,1-4-64-15</inkml:trace>
  <inkml:trace contextRef="#ctx0" brushRef="#br0" timeOffset="84527.931">19872 7935 1177 0,'0'0'25'16,"0"0"6"-16,7 0 1 0,0 7 2 0,4-7-34 0,-1 6 0 0,1-3 0 0,-1 0 0 16,5 3 10-16,-1-3-10 0,0 4 8 0,0-4-8 0,0 0-10 0,0 0-7 15,4 3-2-15,-4-2 0 16,3-4-29-16,1 6-7 0,0-6-1 0,-1 3 0 15,1-3 0-15,0 0 0 0</inkml:trace>
  <inkml:trace contextRef="#ctx0" brushRef="#br0" timeOffset="84976.709">20556 7775 1614 0,'-31'10'33'0,"20"-7"9"0,0 6-34 0,1-6-8 0,-1 4 0 0,-3-1 0 16,4 3 8-16,-1-2 0 0,0-1 0 0,-3 3 0 31,4 1-40-31,-1-4-8 0,1 3-1 0,3 1-1 0,-4-1 18 0,0-3 3 0,1 4 1 0,3-1 0 31,0-2-16-31,0 2-4 0,0-3 0 0,3 1 0 0,4-7 40 0,-4 9 0 0,4-9 0 0,-3 3 0 16,3 6-11-16,3 1 11 0,1-4-8 0,3 0 8 16,0-2-12-16,4 2 4 0,3 0 0 0,-4 0 0 15,8 1 8-15,-4-4-8 0,0 3 8 0,0 0-8 16,0 1-28-16,1-1-4 16,-1 0-2-16,0 4 0 0,-4-1 20 0,1 0 4 0,0-2 1 0,-4 5 0 15,-4 1 17-15,4-1 0 0,-3-2-8 0,-4 2 8 0,0 1 13 16,0 2 7-16,-4-8 0 0,4 5 1 15,-3 4 35-15,-4-7 6 0,3-2 2 0,-3-4 0 0,3 6-20 0,-6 1-3 16,3-4-1-16,0-3 0 16,0 3-32-16,-4-3-8 0,4-3 0 0,-3 4 0 15,-1-4-30-15,-3 0-8 0,3 0-2 16,-3 3 0-16,4-3 7 0,-5-3 1 0,5-1 0 0,-1 4 0 16,-3-3-20-16,4 0-3 0,3 0-1 0</inkml:trace>
  <inkml:trace contextRef="#ctx0" brushRef="#br0" timeOffset="85260.767">20860 8177 2253 0,'-7'6'49'0,"0"0"11"0,3 1 1 0,-3-4 3 0,7-3-51 0,-3 6-13 0,-5 0 0 0,8-6 0 16,0 0-88-16,0 6-20 0,0-6-4 0</inkml:trace>
  <inkml:trace contextRef="#ctx0" brushRef="#br0" timeOffset="135530.422">7451 7860 557 0,'-7'-3'11'0,"0"0"5"0,3-4-16 0,-3 7 0 0,0 0 0 0,7 0 0 16,0 0 44-16,-4-3 7 0,-3 0 1 0,4-3 0 16,3 6-7-16,-11 0-1 0,11 0 0 0,0 0 0 15,-3-3-16-15,3 3-3 0,0 0-1 0,-7-3 0 16,3 0 4-16,4 3 0 0,0 0 0 0,0 0 0 16,0 0-13-16,-7-4-3 0,7 4 0 0,0 0 0 15,-7 0 4-15,7 0 0 0,0 0 0 0,0 0 0 16,0 0-4-16,0 0 0 0,0 0 0 0,0 0 0 15,0 0-12-15,0 0 0 0,0 0 8 0,0 0-8 16,0 0 0-16,0 0 0 0,0 0 0 0,0 0 0 16,0 0 0-16,0 0 0 0,0 0 0 0,0 0 0 15,0 0 0-15,0 0 0 0,0 0 0 0,-11 0 0 16,11 0 0-16,-7 7-10 0,7-7 2 0,-7 3 0 0,0 0 8 0,0 6 0 16,0-6 0-16,0 10-8 0,4-7 8 0,-4 1 0 15,-1-4 0-15,1 3 0 0,4 0 8 0,-1 0 3 16,4-6 1-16,-3 7 0 0,-4-1-12 0,7-6 0 15,-4 6 0-15,1 1 0 0,-1-1 12 0,4-6 0 16,0 9 0-16,0-2 0 16,0-7-12-16,0 6 0 0,0-6 0 0,-3 6-11 0,6 3 11 0,-3-2 0 15,0-7 8-15,0 0-8 0,4 9 0 0,-4-9 0 16,0 6 0-16,3-2 0 0,-3-4 0 0,0 0-8 16,4 9 0-16,3-6 0 0,-4 7 8 0,1-7 0 15,-4-3 0-15,0 0 0 0,10 3 0 0,-2 0-8 16,-1 0 8-16,-4-3-8 0,4 6 8 0,0-3 0 15,0-3 0-15,0 4 0 0,-3-4 0 0,3 6 0 0,-4-3 0 16,4 0 0-16,-3-3 0 0,0 0 0 16,3 6 0-16,-7-6 0 0,0 0 0 0,3 4 0 0,1-1 0 15,-1 3 0-15,-3-6 0 0,0 6 0 0,4-3 0 16,-1 4 0-16,-3-7 0 0,0 0 8 0,-3 9-8 0,3 0 0 16,0-2 0-16,-4 2 8 15,4 1-8-15,0-1 0 0,0-3 0 0,-3 7 8 0,3-4-8 0,-4 1 0 16,1-1 0-16,-1-3 8 0,1 10-8 0,-5-7 0 15,5 1 9-15,-1 2-9 0,1 1 12 0,-4-4-12 16,3 1 12-16,1-7-12 0,3-3 12 0,0 12-12 16,-4-2 0-16,1-1 0 0,3-9 0 0,0 6 0 15,0-6 0-15,0 0 0 0,0 0 0 0,0 7 0 16,0-7 0-16,0 0 0 0,0 0 0 0,-4 3 0 16,4-3 10-16,0 0-10 0,0 0 8 0,0 0-8 15,0 0 0-15,-7 9 8 0,7-9-8 0,-3 3 0 0,3-3-12 16,0 0-8-16,-7 10-2 0,0-7 0 15,-1 3-122-15,-2-3-24 0</inkml:trace>
  <inkml:trace contextRef="#ctx0" brushRef="#br0" timeOffset="149651.284">19918 7782 757 0,'-7'6'21'0,"3"0"6"0,4-6-27 0,-7 3 0 0,7-3 0 0,-3 3 0 0,3-3 31 0,0 0 1 16,-7 0 0-16,0 0 0 15,7 0-24-15,0 0-8 0,0 0 0 0,-11 0 0 16,11 0 26-16,0 0-1 0,0 0 0 0,0 0 0 0,-4-3 9 0,4 3 2 16,0 0 0-16,0 0 0 15,0 0-14-15,0 0-2 0,0 0-1 0,0 0 0 0,0 0-1 0,-3-3 0 16,3 3 0-16,0 0 0 0,0 0-10 0,0 0-8 15,0 0 12-15,0 0-12 0,0 0 10 0,0 0-10 16,0 0 8-16,0 0-8 16,0 0 15-16,0 0-3 0,0 0 0 0,0 0 0 15,0 0 4-15,0 0 0 0,-4 6 0 0,4 1 0 16,-3-1-16-16,3 3 9 0,-4 1-9 0,4-7 8 0,0 9-8 16,0-2 8-16,4-1-8 0,-1 1 8 15,1-1-8-15,-1 0 10 0,1 4-10 0,3-4 10 0,0 1-10 0,-3-1 0 16,3-2 0-16,-4 5 8 0,4-6-8 0,-3 4 0 0,3-4 0 15,-4 3 8-15,1 4-8 0,3-4 0 0,-4 1 0 0,1-1 0 16,3 1 0 0,-3-1 0-16,-1 0 0 0,1 1 0 0,-4-1 0 0,3 1 0 0,-3-4 0 0,0-6 0 15,0 6 0-15,0-6 8 0,4 10-8 16,-4-10 0-16,0 0 0 0,0 0 8 0,0 0-8 0,0 6 0 16,0-6 0-16,0 6-14 0,0-6 2 0,0 0 0 15,0 0-23 1,0 0-4-16,0 0-1 0,0 0 0 0,0 0-17 0,0 10-4 15,0-10-1-15,0 0 0 0,0 0 10 0,0 0 3 16,0 0 0-16</inkml:trace>
  <inkml:trace contextRef="#ctx0" brushRef="#br0" timeOffset="150437.541">19798 7995 511 0,'0'0'14'0,"0"0"4"0,0 0-18 0,0 0 0 0,0 0 0 0,0 0 0 15,0 0 78-15,0 0 12 0,0 0 2 0,-7-6 1 0,7 6-62 0,0 0-13 16,0 0-2-16,0 0-1 15,0 0-15-15,0 0 0 0,0 0 0 0,0 0 0 0,0 0 8 0,0 0 0 16,-4 0-8-16,4 0 12 16,0 0-4-16,0 0-8 0,0-7 11 0,0 7-11 0,0 0 8 0,0-6-8 15,0 6 0-15,0 0 0 16,0 0 0-16,0 0 0 0,4-6 0 0,-4 6 0 0,3-3 0 0,-3 3 8 16,4-4-8-16,-1 1 0 0,-3 3 0 15,4-6 0-15,-1 6 0 0,-3 0 0 0,0 0 0 0,0 0 0 0,8-3 0 0,-1 0 0 16,-4-3-9-16,4 6 9 0,0 0-8 0,-7 0 8 15,7 0 0-15,-3 0 0 0,3-4 0 0,0 4 0 16,0-3 0-16,-3 3 0 0,3 0 0 0,0-3 0 16,0 3 0-16,-4-3 0 0,4 3 0 15,-7 0 0-15,7-3 0 0,0 3 0 0,-7 0 0 0,7 0 0 16,0-3 0-16,1 0 0 0,-8 3 0 0,3 0 0 16,-3 0 0-16,7 0-8 0,-7 0 8 0,0 0 0 15,4 0 0-15,-4 0 0 0,0 0 0 0,0 0 0 16,0 0 0-16,0 0-8 0,0 0 8 0,0 0 0 15,0 0 0-15,0 0 0 0,0 0 0 0,0 0 0 16,0 0-12-16,0 0 2 0,0 0 1 0,0 0 0 16,0 0-11-16,0 0-1 0,0 0-1 0</inkml:trace>
  <inkml:trace contextRef="#ctx0" brushRef="#br0" timeOffset="162826.15">11476 8048 428 0,'0'0'9'0,"0"0"3"0,0 0 0 0,0 0 0 16,3-6-12-16,4 0 0 0,-3 6 0 0,-4 0 0 0,4-4 24 0,3 1 4 15,-4-3 0-15,1 3 0 16,3-3 28-16,-4 3 7 0,1-7 1 0,-1 7 0 0,1 0-10 0,-1-7-2 16,1 4 0-16,-1-3 0 15,1-1-32-15,-4 4-6 0,3-6-2 0,-3 5 0 0,4-2-12 0,-4 3 0 0,3-7 0 0,-3 7 0 16,0-1 0-1,0-2 0-15,0 0 0 0,0 2 0 0,0-2 0 0,0 3 16 16,-3-1-2-16,-1 4 0 0,1-6 3 0,3 9 1 0,-4 0 0 0,1-6 0 16,-1 3-18-16,4 3 0 0,-10-4 8 0,3 4-8 15,0 0 19-15,0 0 0 0,7 0 0 0,-7 0 0 16,-1 4-19-16,1-1 0 0,0 3 8 0,-3-6-8 16,3 9 0-16,0-6 0 0,0 7 8 0,0-7-8 15,-1 10 0-15,1-7 0 0,4 3 8 0,-4-3-8 16,3 7 0-16,-3 0 0 0,0-4 8 0,0 4-8 15,-3-1 0-15,2 4 0 0,5-1 0 0,-4 1-9 16,-4 3 9-16,4-3 0 0,4-4 0 0,-4 4 0 16,3 0 0-16,1-1 0 0,-1 1 0 0,4 0 0 15,-3-1 0-15,-1 1 8 0,4-4-8 0,-3 1 0 16,3-7 0-16,0 7 0 0,3-4 0 0,-3-3 0 0,4 1 0 16,-4-7 0-16,0 9 0 0,0-9 0 0,0 0 0 15,0 0 0-15,3 3 0 0,-3-3 0 16,4 10 0-16,3-7 0 0,0 3 0 0,-4-3 0 15,4 0 0-15,-7-3 0 0,0 0 0 0,7 0 0 0,0 0 0 0,-3 0 0 16,3-3-10-16,-3 0 10 0,3 0 0 0,-4 0 0 16,-3 3 0-16,4-6 0 0,-1-1 0 0,1 4 9 15,-4 3 1-15,3-9 0 16,1 9 0-16,-1-10 0 0,1 1 0 0,-4 0 0 0,0-1-10 0,3-2 0 16,-3 2 0-16,0 1 0 0,4-4 0 0,-4 1 0 15,0 5 0-15,3-2-11 16,-3 0 11-16,4-1 0 0,-4 10 0 0,0 0 0 0,3-6 0 0,1 0 0 0,-4 3 0 15,0 3 0-15,0 0 0 0,4-7 8 16,-1 1-8-16,-3 6 0 0,4-6 0 0,-4 6 0 0,0-7 0 0,3 1 0 16,1 0 0-16,-4 0 0 15,3-1 0-15,1 1-8 0,-4-3 8 0,0 2 0 0,3 1 0 0,-3 6-8 16,0-6 8-16,0 0 0 16,4-1 0-16,-4 7 0 0,0 0 0 0,0 0 0 0,3-3 0 0,1-3 0 15,-4 6 0-15,0 0-8 16,3-3 0-16,4 0 0 0,-3-1 8 0,-4 4-8 0,3-3 8 0,-3 3-8 15,8 0 8-15,-8 0 0 0,0 0 0 0,0 0-8 16,0 0 8-16,0 0-8 0,0 0 8 0,0 0-8 16,0 0 8-16,0 0 0 0,0 0 0 0,0 0-8 15,0 0 8-15,0 7 0 0,3-1 0 0,1 3 0 16,-4-2 0-16,3-1 0 0,-3 0 0 0,0 4 0 16,0-10 11-16,0 9-3 0,0 0 0 0,4-2 0 15,-4 5-8-15,3-6 0 0,-3-6 0 0,0 7 8 0,0 5-8 16,4-2 0-16,-4-1-12 0,0 4 12 0,0-4 0 15,0 0 0-15,0-2 0 0,-4 2 0 0,4-6 0 0,0 10 0 16,0-13 0-16,0 9 0 0,0-3 0 0,0 1 0 16,4-1 0-16,-4 0 0 0,0-6-16 0,3 7-3 15,1-1 0-15,-1 0-322 16,1 0-65-16</inkml:trace>
  <inkml:trace contextRef="#ctx0" brushRef="#br0" timeOffset="163556.873">11740 7989 1384 0,'0'0'39'0,"0"0"9"0,0 0-38 0,0 0-10 0,0 0 0 0,0 0 0 16,0 0-24-16,0 0-6 0,0 0-2 0,0 0 0 15,0 0 32-15,0 0 0 0,0 0 13 0,0 0-4 0,0 0-9 0,0 0 0 16,0 0 0-16,4 6 0 15,-4-6 10-15,0 0 0 0,0 0 0 0,0 6 0 16,0-6 10-16,4 10 1 0,-1-4 1 0,-3 0 0 0,0 0-13 0,4 1-9 16,-4 5 12-16,0-2-12 0,3-1 8 0,-3-3-8 15,4 4 0-15,-4-4 0 0,3 0 0 0,1 4 0 16,-1-4 0-16,1 3 0 16,3-2 0-16,-4-4 0 0,4 6 0 0,-3-6 0 0,3 7 0 15,-4-4 0-15,5-3 0 0,-1 3 0 0,-4 1 0 0,1-4 0 16,3 3 0-16,-7-6 0 0,3 3 0 0,-3-3 0 15,7 3 0-15,0-3 0 0,0 7 0 16,0-4 0-16,0-3 0 0,-7 0 0 0,8 0 0 0,-1 0 0 16,0 0 0-16,0-3 0 0,0 3 0 0,0-7 0 0,0 7 0 15,0-3 0-15,0 0 0 0,-3 3 0 0,3-6 0 0,-4 3 0 16,4-1 12-16,-3-2-2 16,-1 3 0-16,1-3 0 0,-1 3 23 0,1-7 5 15,-1 10 1-15,1-6 0 0,-4 6-27 0,3-6-12 0,-3 6 10 0,0-7-10 16,0 1 9-16,0-3-9 0,0 2 8 0,0 1-8 15,0-6 0-15,0 9 0 0,0-4 8 0,0-2-8 16,0 3 0-16,0-4 8 0,0 4-8 0,0-4 8 16,0 4-8-16,0 0 0 0,0 0 0 15,-3-1 8-15,3 1-8 0,-4 0 8 0,4 0-8 0,-3 2 8 16,-1-2-8-16,4 6 0 0,0-6 0 0,0 6 0 16,0 0 0-16,-3-3 0 0,3 3 0 0,0-7 0 0,0 7 0 15,0-9 0-15,0 9 0 0,0 0 0 0,0 0 0 16,0 0 0-16,0 0-9 0,0 0 9 0,0 0-12 0,0 0 0 15,0 0 1-15,0 0 0 16,0 0 11-16,0 0-13 0,0 0 5 0,0 0 8 16,0 0-80-16,0 0-8 15,0 0-1-15</inkml:trace>
  <inkml:trace contextRef="#ctx0" brushRef="#br0" timeOffset="-210752.693">2812 16038 1765 0,'0'0'50'0,"-4"0"11"0,1-9-49 0,3 2-12 0,-4-2 0 0,4 0 0 15,0-4 30-15,-3 10 3 0,3 3 1 0,0-3 0 32,0 3-6-32,0-6-2 0,-4-1 0 0,4 7 0 0,0 0-3 0,0 0-1 0,0 0 0 0,0 0 0 15,0 0-10-15,0 0-1 0,0 0-1 0,-7 3 0 16,0 7-10-16,0-4 0 0,-4 7 0 0,1-1 0 16,-1 4 0-16,0 3-9 0,1 0 9 0,-1 2 0 15,-3 1-8-15,0 7 8 0,4-1 0 0,-1 0 0 16,0 0 0-16,1 10-8 0,-4-7 8 0,10 7 0 15,-3-4 0-15,4 4 0 0,3-3-8 0,0-1 8 16,0 1 0-16,0 5 0 0,0-8-8 0,3 8 8 16,-3-2 0-16,0-7 0 0,-3 1 0 0,-1-1 0 15,1 0 0-15,-1 1 0 0,0 2 0 0,1-2 0 16,-1-4 0-16,-3 6 0 0,0-5 0 0,-3-4 0 16,3 0 0-16,0 0-16 0,-4 0 3 0,4-6-863 15</inkml:trace>
  <inkml:trace contextRef="#ctx0" brushRef="#br0" timeOffset="-210220.266">1937 16402 1584 0,'0'0'35'0,"-4"-6"7"0,1-1 2 0,3-2 0 0,0-4-36 0,0 4-8 0,3-4 0 0,1 1 0 0,6-1 0 0,-3 1 0 16,4 2-10-16,0-2 10 15,3-1 0-15,-4 7 0 0,8-10 0 0,-4 4 0 0,0 6 0 0,-3-4-9 16,6 4 9-16,-3 0 0 15,4-1-10-15,0 1 10 0,-1 0-12 0,1 6 12 0,0 0 0 0,-4-3 0 16,7-7 0-16,-3 10 0 0,3-6 0 0,3 0 0 16,1-1 8-16,-4-2-8 15,4 0 0-15,3-4 0 0,7 1 8 0,-3-1-8 0,11-6 0 0,6 7 0 16,-7-4 0-16,1-3 0 0,2 3 0 0,-2-2 0 16,-1 5 0-16,4 1-10 15,-11-4-18-15,1 7-3 0,2-4-1 0,-6 4 0 16,3 2 11-16,-3 1 1 0,0 3 1 0,-4-3 0 15,4-1-9-15,0 1-1 0,3 3-1 0</inkml:trace>
  <inkml:trace contextRef="#ctx0" brushRef="#br0" timeOffset="-209487.109">3552 16668 1638 0,'-3'0'36'0,"-4"-6"7"0,-4 0 1 0,-3 0 3 16,-7-4-38-16,7 4-9 0,-7-3 0 0,3-1 0 15,-3 4 0-15,3 0 12 0,1-4-12 0,-8 4 12 16,4 0-12-16,0-1 0 0,-1 1 0 0,5 6 0 0,-8 0 0 0,0 6-14 0,1-2 3 15,-1-1 1-15,0 6 10 0,-6 4-13 0,2-1 5 0,-2 7 8 16,2 3-16-16,-6 3 4 0,3 0 0 0,4 0 1 31,3 0-13-31,4 7-2 0,-3-4-1 0,6-6 0 0,7 3 19 16,1-6 8-16,3-4-8 0,7-2 8 0,0 3 0 0,3-10 0 0,4 6 9 0,4-5-9 16,0-1 11-16,-1-6-11 0,1 0 10 0,10 0-10 15,-4-3 24-15,-2-7-2 0,6 7 0 16,0-6 0-16,4 3-22 0,-1-4 0 0,1-2 0 0,0-7 0 15,3 6 8-15,-3-9 0 0,3 7 0 0,-7-4 0 16,4 3-8-16,-1-3 0 0,-2-6 0 0,2 6 0 16,-6-2 0-16,-4 2 8 0,7-3-8 15,-7-3 8-15,-3 3-8 0,-1 3 0 0,5 0 0 0,-1-3 0 16,-7 3 0-16,0 0 0 0,-4-2 0 0,1 8 0 16,-1 0 0-16,-3-2 0 0,0 2 0 0,0 4 0 15,-3-1 0-15,-1 1 12 0,1-4 0 0,-1 13-1 16,-3-3-11-16,4 0 0 0,-8 6 0 0,4 0 0 0,7-3 0 0,-3 10-12 15,-1-1 2-15,-3-2 1 16,3 11-5-16,4-2-1 0,0-3 0 0,4 5 0 16,-1-2 15-16,1 9 0 0,0-6 0 0,3 3 0 0,0 3-11 0,3 0 1 15,-3 0 0-15,0 0 0 0,0-3 10 0,-3 3 0 16,3-3 0-16,-4 10 0 0,5-7 0 0,-1 0 0 16,-4 6 0-16,4-3-8 15,-7 4 17-15,4-7 4 0,-1 0 1 0,-3-3 0 16,4 3-93-16,-1-6-18 0,1 3-4 0</inkml:trace>
  <inkml:trace contextRef="#ctx0" brushRef="#br0" timeOffset="-208617.598">4392 16414 1448 0,'-7'13'41'0,"7"0"9"0,0-7-40 0,0 6-10 0,0-2 0 0,0 5 0 0,0 4 20 0,-3 0 1 15,3 3 1-15,-4 3 0 0,0 6-7 0,-3 4-2 16,0-1 0-16,-3 1 0 0,-1 3-13 0,1-4 0 16,-1 4 0-16,0-1 0 0,-3-2 12 0,7 6 0 15,-7-10 0-15,0 0 0 0,0-2-12 0,3-1-10 16,1-3 2-16,-1 0 0 0,1-3 8 0,3-6 0 15,-1-4 0-15,1 4 8 0,4-7 3 0,-1 1 1 16,4-10 0-16,0 0 0 16,0 0-12-16,0 0 10 0,0 0-10 0,0 0 10 0,0-10-10 0,0-2 12 0,4-4-12 15,-1 0 12-15,1-6-12 0,3-3 0 0,0-3-12 0,0 3 12 16,4-10-17-16,-4 7 4 16,0-6 1-16,0-1 0 0,3 4-8 0,1 0 0 0,3-4-1 0,-7 4 0 15,4-4 21-15,-4 1 0 0,3-1 0 16,1 7 0-16,3-3 0 0,-3 9 0 0,3-7 0 0,0 7 0 15,0 1 0-15,4-1 0 0,-4 9 0 0,-4 1 0 16,1 2 0-16,0 7 12 0,-1 0-4 0,1 6 0 16,-4 3-8-16,-4 7-11 0,4-1 3 0,-3 7 0 15,-4 0 22-15,0 6 5 0,0 0 1 0,-4 0 0 16,4-3-20-16,-3 6 0 0,-1 1 0 0,1-7 0 16,-1 0 0-16,1-4 0 0,3 4 0 0,-4-3 0 15,1-3 0-15,3 3 0 0,-4-4 0 0,4-2 0 16,0-1 0-16,0 1 0 0,4-4 0 0,-4-2 0 15,0-7 0-15,0 0 0 0,0 0 0 0,7 0 0 16,-4-4 0-16,4-2 0 0,0 0 0 0,-3-7 0 0,6 1 0 16,-3 2 0-16,8-2 0 0,-5-4 0 15,1 0 0-15,-4 1-16 0,3 2 4 0,1 1 0 0,3-1 12 16,-3 1 0-16,3-4 0 0,-4 0 0 0,1 4 0 0,7-1 16 16,-8 7-3-16,-3-3-1 0,7 2-12 15,-3 1 0-15,3 0-12 0,-3 6 12 0,-1 6 0 0,4-3 0 16,-3 0 0-16,7 0 0 0,-4 4 0 0,-7 5 0 15,7-2 0-15,0 2 0 0,0 1 0 0,-3 6 9 16,-4-4-1-16,3-2 0 0,-3 9-8 0,-3 3 8 16,-1-3-8-16,-3 3 8 0,4 0-8 0,-4 3 0 0,0-3 9 15,0 0-9-15,0-3 0 0,0 0 0 16,0-3 0-16,0 3 8 0,0-10-8 0,0 10-15 0,0-9 4 16,0 0 1-1,0-1-34-15,0 4-8 0,3-7 0 0</inkml:trace>
  <inkml:trace contextRef="#ctx0" brushRef="#br0" timeOffset="-208049.826">5486 16985 1212 0,'3'-12'25'0,"1"-4"6"0,-1 3-31 0,4 1 0 0,-3 2 0 0,3-2 0 16,0-1 54-16,-4 1 5 0,1 2 1 0,0-2 0 15,-1-1-45-15,-3 1-15 0,4-1 9 0,-4 1-9 0,0-1 0 0,3 4 0 16,-3-1 0-16,4-2 0 15,-4-1 12-15,0 1-4 0,0 5 0 0,3-8 0 16,-3 2-8-16,4 1 0 0,-1 2 0 0,1-2 0 16,-1-1 0-16,1 1 0 0,3 5-12 0,-4-8 12 15,4 8 0-15,-3-5 0 0,0 2 0 0,-1 1 0 0,1 0 0 16,-1-4 0-16,4 1 0 0,-3 5 0 0,-4-8 0 16,3 8 0-16,-3 1 0 0,4-6 8 0,-8 8 8 15,4-2 2-15,-3 0 0 0,-1 0 0 16,4 6 23-16,0 0 5 0,-7 0 1 0,-3 6 0 0,-5 0-29 0,-2 0-6 15,-1 4 0-15,0 2-1 0,-6 1 4 0,3 3 1 0,-1 2 0 0,1 4 0 16,0-3 0-16,4 6 1 0,-8-3 0 16,4 10 0-16,-1-7-17 0,1 0 0 0,4 9 0 15,-1-2 0-15,-3 2 0 0,3 1 0 0,1 2 0 16,-1 4 0-16,0-7 0 0,4 10 0 0,0-6 0 0,-4 3 0 16,4-10 0-16,0 4 0 0,4-1-8 0,3-9 8 15,3 7 0-15,4-7 0 0,4-3 0 0,-1 0 10 16,4-7-26-16,4-2-4 0,-1-1-2 0,1 1 0 15,7-4 13-15,-4-2 9 0,3-1-12 16,8-6 12-16,0 0 0 0,-1 0 0 0,12-6 0 0,-8-1 0 16,7-2-112-16,-3-7-16 15,7 0-4-15</inkml:trace>
  <inkml:trace contextRef="#ctx0" brushRef="#br0" timeOffset="-207367.427">5973 16320 1774 0,'0'0'75'0,"0"0"-60"16,0 0-15-16,3 7 0 0,4-1 0 0,-3 10 0 15,-4-1 0-15,3 1 0 0,-3 3 0 0,-3 3 0 16,3-3 12-16,-4 9 0 0,4-3 0 0,-3 0 0 15,3 3-12-15,-4 4 0 0,4-1 0 0,0 3 0 16,0-2 0-16,4 2 0 0,-4 1-8 0,3-1 8 16,-3 1-10-16,0 2 2 0,4-2 0 0,-4 2 0 15,3-5 8-15,-3-1 11 0,0 1-3 0,0-4 0 16,0 0-8-16,-3-3 8 0,3 0-8 0,0-3 8 16,0 3-8-16,0-6 0 0,3-3 0 0,-3 3 0 15,0-7 0-15,0 1-17 0,0-1 4 0,0-2 1 16,0-1 12-16,0-9 0 0,0 0 0 0,0 0 0 15,0 0 23-15,0 0 7 0,0 0 2 0,0 0 0 16,0 0-4-16,0 0-1 0,-3-6 0 0,-1-4 0 16,-3-2 7-16,4-4 2 0,3 0 0 0,-4-6 0 15,-3 0-22-15,3 1-4 0,1-1-1 0,-1-4 0 0,4 1-9 16,0 3 0-16,0-3 0 0,4 3-11 0,-1-3 3 16,1 0 0-16,-1 0 0 0,5-3 0 15,-1 3-22-15,0 3-4 0,0-3-1 0,3 0 0 16,8 0 11-16,-8-7 3 0,1 10 0 0,3-3 0 0,0 3 4 15,0-3 1-15,-3 3 0 0,3-3 0 0,0 13 3 0,0-1 1 16,0-3 0-16,-3 7 0 0,3 0 12 0,0 5-9 16,0 1 9-16,0 0-8 0,1 3-3 0,-1 3 0 0,3-3 0 15,4 3 0-15,-6 1 11 0,2-4 0 0,4 6 0 16,1-3 0-16,-5 0 0 0,-3 3-8 0,4-2 8 0,-7-1-12 31,3 6-12-31,0-3-4 0,-4 1 0 0,1-1 0 0,0 0-104 16,-1 4-20-16</inkml:trace>
  <inkml:trace contextRef="#ctx0" brushRef="#br0" timeOffset="-206917.358">6727 16897 1279 0,'11'-12'26'0,"-7"12"8"0,-1-3-34 0,1 0 0 0,3-4 0 0,-4-2 0 16,4 6 84-16,4-7 9 0,-4-2 3 0,0 6 0 16,0-4-57-16,0 1-11 0,0-1-3 0,-3-2 0 15,3-1-13-15,-4 1-2 0,1-4-1 0,-4 3 0 16,3-2-9-16,1 2 0 0,-1-2 0 0,1 2 8 16,-1-6-8-16,-3 7 8 0,0-1-8 0,0 1 8 0,0-4 12 15,-3 3 1-15,-1-2 1 0,1 2 0 0,-4 7 10 0,-4-7 3 16,4 4 0-16,-7 3 0 0,3-1-12 0,1-2-3 15,-8 0 0-15,4 5 0 0,-4 4-20 0,4 0 0 16,-3 0 0-16,-1 4 0 0,0 5 0 0,-3 0 0 0,0 4-12 16,3 3 4-16,-3 9 8 0,4-3-13 15,3 3 5-15,3 6 8 0,-3-3-10 0,0 1 10 16,3-4 0-16,4 3-9 0,4 3 9 0,-4-3 0 0,3 1 0 16,4-1-8-16,4-3 8 0,3-3 0 0,0 3-9 0,3-6 9 15,8-4-8-15,0 4 8 0,3-3-10 0,7-4 10 16,0 1 0-16,11-4-9 0,-7-5 9 0,10 2 0 15,4-9-10-15,-7 0 10 0,10-10-12 0,-3 10 12 16,-7-10-16-16,7 4 3 0,-8-7 1 0,5 4 0 16,-4-1 12-16,-1 1 0 0,-6-4-10 0,3 3 10 15,-3 1-28-15,0-1 0 16,-7 1-1-16</inkml:trace>
  <inkml:trace contextRef="#ctx0" brushRef="#br0" timeOffset="-205497.516">8287 16932 1679 0,'0'0'35'0,"0"0"8"0,3 0-35 0,4-3-8 0,-3 3 0 16,3-3 0-16,0-1 31 0,-4 4 4 0,5-3 1 0,-5 0 0 15,-3 3-26-15,0 0-10 0,0 0 8 0,0 0-8 16,0 0 11-16,0 0-3 0,0 0-8 0,0 0 12 16,0 0-4-16,4-6-8 0,-4 6 11 0,7-6-11 15,-4-1 0-15,1-5 0 0,-1 6 0 0,1-10-12 16,3 3-36-16,0 1-6 0,3-1-2 16,1-2 0-16,-4-4 5 0,4 3 1 0,-1-3 0 0,-3 7 0 15,0-4 27-15,0-3 6 0,1 7 1 0,-5-1 0 0,4-3 16 16,-3 4 0-16,-1-1 0 0,1-2 9 15,-4 8 15-15,0-2 2 0,0 0 1 0,-4 2 0 0,1 1 24 0,-1-3 5 16,-3 9 0-16,0 0 1 0,0-3-24 16,-4-1-5-16,4 4 0 0,-3 0-1 0,-4-6-5 0,3 12-1 15,-3 1 0-15,0 2 0 0,-4 0-5 0,0 4-2 16,1 0 0-16,-1 2 0 0,-3 1-6 0,3 3 0 16,-3 0-8-16,0-4 12 0,3 7-12 0,1-3 0 15,-1 0 0-15,4 3 0 0,-4 0 0 0,8 0 0 16,-1 3 0-16,1-3 0 0,3 3 0 0,7 0-10 15,0 0 10-15,3-3-12 0,4 3 12 0,0-3 0 0,4-3-9 16,-1 3 9-16,5 3 0 0,2-3 0 0,1-3-9 16,-1-1 9-16,5 1 0 0,-1-3 0 0,0 3-8 0,4-7 8 15,-1-2 0-15,1-1 0 16,0 4 0-16,-1 2 0 16,1-5-24-16,0-1-4 0,-4-6 0 0,4 7-1 0,-8-7 4 0,4-3 1 0,-3 0 0 0,0-3 0 31,-1-1-109-31,-3-2-22 0,4 0-4 0</inkml:trace>
  <inkml:trace contextRef="#ctx0" brushRef="#br0" timeOffset="-205139.336">9264 16091 1770 0,'0'0'75'16,"0"0"-60"-16,0 0 17 0,0 7 4 16,0 5 1-16,0 1 0 0,0 3-17 15,-7 2-3-15,0 4-1 0,-4 0 0 0,1 3-8 0,-8 7-8 16,0 5 9-16,1 1-9 0,-1 3 8 0,-3-1-8 0,-4 8 0 0,4-1 0 15,-4 0 0-15,4 0 0 0,0 6 0 0,3 0 0 16,1 7 0-16,-4-4 0 0,7-2 0 0,-1-1 0 16,5 0 0-16,-1-3 0 0,1-3 0 0,-1 0 0 15,4-3 0-15,0 0-8 0,3-3 8 0,-3 0-10 16,4-7-5-16,-1 1-1 0,1-1 0 0,-1-9 0 31,4 4-115-31,-3-4-23 0,-1-3-5 0</inkml:trace>
  <inkml:trace contextRef="#ctx0" brushRef="#br0" timeOffset="-204746.533">8777 16803 2245 0,'-14'10'95'0,"0"-7"-76"16,0 6-9-16,3-6-2 15,-3 4 0-15,4-4 0 0,-1 3-8 0,0-6 0 16,11 0 0-16,-7 6 8 0,0-6-8 0,7 0 0 0,0 0 0 0,0 0 0 15,0 0-14-15,0 0 2 0,0 0 0 0,7 7 0 16,0-4 12-16,4 0-9 0,7-3 9 0,3 0-8 16,-4 0 8-16,8 0 0 0,0 0 0 0,3-3 0 15,-3 3-8-15,-1-3 0 0,1-4 0 0,-4 7 0 16,0 0 8-16,1 0 0 0,-1-3 0 0,-4 0 0 16,5 3 0-16,-8 0-8 0,3 0 8 0,1-6-8 31,-4 6-52-31,4 0-9 0,-4 0-3 0</inkml:trace>
  <inkml:trace contextRef="#ctx0" brushRef="#br0" timeOffset="-204248.067">10139 16145 2382 0,'0'0'100'15,"0"0"-80"-15,0 0-5 0,0 0-2 0,0 0 0 16,0 0 0-16,0 0-13 0,0 0 8 0,0 0-8 0,0 0 0 16,0 0 0-16,-11 9 0 0,1 1 0 0,-8 5 0 15,0 7-8-15,-3 0 8 0,0 3-12 0,-4 7 12 16,1 2 0-16,-8 7 0 16,4-3 0-16,-1 2 0 0,1 1 0 0,0 3 0 0,0 3 0 0,3-3 0 15,4 3 0-15,3 0 0 0,1-6 0 0,-1 6 0 16,4-3 0-16,3 0 0 0,4-7 0 0,4 1 0 15,6-4-9-15,1 1 9 0,-1-7 0 0,4 7-9 16,4-7 9-16,0 0 0 0,3 0 0 0,0-6-8 16,0-3 8-16,4-3 0 0,-1 2 10 0,1 1-10 15,-1-3 0-15,5-4 0 0,-5 1-11 0,1 0 11 16,3-4-8-16,-3-3 8 0,3 1 0 0,0-4 0 16,0-3-26-16,0 0-1 0,1-3 0 15,-1-4 0-15,0-5-154 0,0 2-31 0</inkml:trace>
  <inkml:trace contextRef="#ctx0" brushRef="#br0" timeOffset="-203916.51">9536 16756 1926 0,'0'0'81'0,"0"0"-65"16,0 0 18-16,0 0 3 0,7-6 1 0,0 0 0 16,0 6-19-16,3-3-4 0,4-1-1 0,1 1 0 15,-1-3-14-15,0 0 8 0,3 3-8 0,-2 0 0 16,6-4 0-16,-4 7 0 0,5-3 0 0,-5 0 0 15,4 3 0-15,0 0 8 0,4 0-8 0,-4 0 0 16,0 0-56-16,1 0-15 0,-5 3-2 16,4 0-1-16,-3-3 26 0,0 10 4 0,-1-7 2 0,1 3 0 15,0-3-11-15,-1 0-3 0,1 0 0 0</inkml:trace>
  <inkml:trace contextRef="#ctx0" brushRef="#br0" timeOffset="-203411.887">10534 16966 1850 0,'0'0'40'0,"0"0"9"0,0 0 2 0,0 0 1 0,-7 7-41 16,7-7-11-16,-4 6 0 0,1 0 0 0,3-6 23 0,-7 6 2 0,3 4 1 16,4-10 0-16,-3 3-15 0,3-3-3 0,-4 9-8 0,4-9 12 15,-3 7-12-15,3-7 8 16,-7 6-8-16,7-6 0 0,-4 3 16 0,4-3-4 0,0 0 0 0,-3 9 0 16,3-9-21-16,3 7-5 0,-3-1-1 0,4-6 0 15,3 9 7-15,0-5 8 0,3-1-13 0,1 3 5 16,-1 0 8-16,5 1-10 0,2-7 10 0,1 9-10 15,-1-6 1-15,1 3 0 0,0-3 0 0,-1-3 0 16,1-3-10-16,0 3-1 0,-1-6-1 0,1 0 0 16,3 0 2-16,-3-1 1 0,3-2 0 0,-3-1 0 15,-1 1-2-15,-3-4 0 0,0 7 0 0,1-3 0 16,-8-1 20-16,0 1 9 0,0 3-1 0,-4-1 0 16,1 1 38-16,-4 0 7 0,0 0 2 0,-4-1 0 15,-3-2-10-15,4 9-1 0,-8-6-1 0,0-1 0 0,-3 1-27 16,4-3-4-16,-4 2-2 0,0 1 0 0,-1 0-10 15,-2 3 0-15,3 3 0 0,-4 0 0 0,0 0-22 0,-3 3 3 16,0-3 1-16,0 9 0 16,-4 1-14-16,4-1-4 15,-4-3 0-15,4 7 0 0,4 0-2 0,-1-4-1 0,0 3 0 0,4-2 0 16,0-1-79-16,4 1-16 0,-1-4-3 0</inkml:trace>
  <inkml:trace contextRef="#ctx0" brushRef="#br0" timeOffset="-202982.022">11187 16716 1648 0,'0'0'36'0,"0"0"8"0,-4 6 2 0,1 3 0 0,-1-3-37 0,0 1-9 0,4 5 0 0,0 1 0 15,-3 2 0-15,3 4 12 0,0 3-12 0,0 0 12 0,0 0-12 0,-4 3 0 16,4-3 0-16,-3 3 0 16,-1 0 0-16,1-3 0 0,-1 3 9 0,-3-3-9 0,4 3 0 0,-1-3 8 15,1 0-8-15,-1-3 0 16,1 3 0-16,-1-3 8 0,1-3-8 0,-1 2 0 0,-3-5 0 0,3 0 0 16,4-1 0-16,-3-3 0 15,-1 1 0-15,1-4 0 0,-1 4 0 0,4-10 0 16,0 3-168-16,0-3-28 0</inkml:trace>
  <inkml:trace contextRef="#ctx0" brushRef="#br0" timeOffset="-202749.195">11060 16345 1893 0,'0'0'41'0,"0"0"9"0,0 0 2 0,0 0 2 0,0 7-43 0,0-1-11 0,0 0 0 0,3 4 0 16,-3-4 0-16,4 3 0 0,-1 1 0 0,1-1 0 15,-1-3-40-15,1 7-4 0,-1 0-1 0</inkml:trace>
  <inkml:trace contextRef="#ctx0" brushRef="#br0" timeOffset="-197479.546">12284 16944 1242 0,'0'0'27'0,"0"0"5"0,0 0 2 0,0 0 2 0,0 0-36 15,0 0 0-15,0 0 0 0,0 0 0 0,0 0 29 0,0 0-1 0,7 0 0 0,-4 10 0 16,4-7-5-16,-3-3-2 0,3 9 0 0,-4 1 0 16,1-1-4-16,0-3-1 0,-1 7 0 0,1 3 0 15,3-7-16-15,-4 0 8 0,1 4-8 0,3-4 0 16,-4-2 23-16,4-1-3 0,-3 3 0 0,3-5 0 15,-4-4-20-15,4 0-18 0,1 0 3 0,2 0 1 16,-3-4 14-16,4-2 0 0,-1 0 0 0,4 0 0 16,1-7 15-16,-1 10-1 0,3-10 0 0,1 4 0 15,0-7-14-15,-4-3 0 0,3 7 0 0,1-1-10 16,0-2 10-16,-1-4 0 0,-3 3 0 0,0-3 0 16,1 4 0-16,-5-4 0 0,1 6 0 0,-4 1 0 15,0 6 12-15,-4-4-1 0,1 1-1 0,-4-1 0 0,3 7 6 16,-3-6 0-16,-3 2 1 0,3 7 0 15,0 0 18-15,-7 0 3 0,0-3 1 0,-4-3 0 0,1 0-26 0,-1 3-5 16,-3-7 0-16,3 10-8 0,-3 0 0 0,0 0 0 16,0 0-10-16,0 0 10 0,-4 0-8 0,-3 7 8 15,4-4 0-15,-5 0 0 0,1 6-23 16,0 1 0-16,0-7 0 0,0 9 0 0,-1 1 23 0,1-1 0 16,0-2-9-16,4 2 9 0,-1 7 0 0,0-6-10 15,4 2 10-15,0-2-8 0,0 3 8 0,3-1 0 16,-3 1 0-16,7 0-8 0,0-1 8 0,4 1 0 15,-1 0 0-15,4 2 8 0,0 1-8 16,4 3-8-16,-1-3 8 0,1 3-12 0,6 0 12 0,1-3 0 0,3 0 0 16,0-1 0-16,4-2 0 0,-1-3 0 0,1 5 0 15,0-5 8-15,3 0 0 0,0-4 0 0,4-3 0 0,-1 0 0 32,1 1-8-32,0 2 0 0,3-3 0 0,-3 1 0 0,-1-1 0 0,1 0 8 0,3 1-8 0,-3-1 8 15,0 0-8 1,-4-3 0-16,0 3 0 0,0-2 0 0,4-1 0 0,-8-3-12 0,5 0 4 0</inkml:trace>
  <inkml:trace contextRef="#ctx0" brushRef="#br0" timeOffset="-197073.936">13229 16286 1896 0,'0'0'80'16,"0"0"-64"-1,0 0 4-15,0 6 2 0,0 4 0 0,-3-1 0 0,3 0-22 0,-4 4 0 16,4 3 0-16,-3-1 0 15,-1 1 0-15,4 9 0 0,-3-3 0 0,3 6 0 0,-4 0 0 0,0-2-10 16,1-1 10-16,-1 6-10 16,1 0 10-16,-1 1 0 0,1 2 0 0,3 1-8 0,-7-1 8 0,3 1 0 0,1-1 0 0,-4 4 0 31,3-4 0-31,-3 1 0 0,4-1 0 0,-1 1 0 0,1-7 0 0,3 3 0 16,0-2 0-16,0-1 0 15,0-3 0-15,0-3 0 0,3 0 0 0,1-7-8 0,-1 1-4 0,1 0 0 0,-1-4 0 0,1-5 0 31,-1 2-34-31,-3 0-7 0,4-2-2 0,-4-1 0 16,0 0-7-16,0-6-2 0,3 7 0 0,-3-7 0 16,0 0-38-16,0 0-8 0</inkml:trace>
  <inkml:trace contextRef="#ctx0" brushRef="#br0" timeOffset="-196729.73">12954 16628 1648 0,'0'0'36'0,"0"0"8"0,0 0 2 0,0 0 0 16,0 0-37-16,0 0-9 0,0 0 0 0,0 12 0 0,0-5 23 0,0-7 2 15,0 0 1-15,-4 3 0 16,4-3-10-16,0 0-1 0,0 12-1 0,0-12 0 0,4 6-14 0,-4-6-15 0,0 0 3 0,7 4 1 16,4-4 11-16,-1 0 11 15,4-4-3-15,0-2 0 0,1 6 8 0,2-6 2 0,4 0 0 0,1 3 0 16,-1-4-6-16,0 1 0 0,0 0-1 16,-3-1 0-16,3 1-11 0,-4 3 12 15,-2-6-12-15,2 9 12 0,-3-4-12 0,0 4 0 0,1-3 0 16,-5 3 0-1,4-3-57-15,0 0-17 0,-3 0-3 0</inkml:trace>
  <inkml:trace contextRef="#ctx0" brushRef="#br0" timeOffset="-195734.64">13663 16687 1036 0,'21'10'21'0,"-10"-10"7"0,-1 0-28 0,1 0 0 0,3 0 0 0,0 0 0 16,0 6 40-16,4-6 4 0,-4 0 0 0,0 0 0 16,0 0-29-16,-3 0-6 0,3 0-1 0,-3 0 0 15,-4 0-8-15,0 3 0 0,0-3 0 0,-7 0 0 0,7 3 0 0,-7-3 0 16,3 7 0-16,-3-7 8 0,4 6-8 0,-4-6 0 16,0 0 0-16,0 6 0 0,0 0 0 0,0-6 12 15,0 0-12-15,0 0 12 0,0 0-2 0,0 0 0 16,0 0 0-16,0 0 0 0,0 0-2 0,0 0 0 15,0 0 0-15,0 0 0 0,0 0-8 0,0 0 8 16,0 0-8-16,0 0 8 0,3-3-8 0,1 0 0 16,3-3 0-16,-3 0 0 0,-1-1 0 0,4 1 0 0,0-3 0 15,4-4 0-15,-4 0 0 0,0-5 0 0,3 8 0 16,-3-2 0 0,1-1 0-16,2 1 8 0,-6 2-8 0,-1-2 8 0,1 5-8 0,-1-2 0 15,-3 0 0-15,0-1 0 0,4 4 12 0,-8 0 0 0,4-1 0 16,-7 1 0-16,4 0 5 0,-4 0 2 0,0 2 0 0,3 1 0 15,-3 0-9-15,0 0-2 16,-4 3 0-16,4-3 0 0,-3 3-18 0,-1 3-4 0,4-3-1 0,0 3 0 16,-4 0 3-16,4 0 0 0,0 1 0 0,-3 5 0 15,3-6 3-15,-4 6 1 0,4 1 0 0,0-1 0 16,0-2 8-16,0 5 0 0,0 1 0 0,0 5-8 16,0-5 8-16,0 3 0 0,3-1 0 0,-3 1-8 15,4-3 8-15,-5 5 0 0,5-2 0 0,-4 0 0 16,3 3 0-16,1-4 0 0,-1-2 0 0,1 9 0 15,-1-3 0-15,1-1 0 0,-1 4 0 0,1-3 0 16,-1 3 0-16,1-3 0 0,-1 3 0 0,1 3 0 16,-1-6 8-16,4 6 3 0,-4-3 1 0,4 0 0 15,-3-3-12-15,3-1-17 0,3-2 4 0,-3 3 1 16,0-3 12-16,4 2 0 0,0-2 0 0,-1-3 0 16,1 5 0-16,6-5 0 0,-3 3 0 0,4-7 0 0,-1 4 0 15,5-7 0-15,-1 3 0 0,3-6-9 16,1 1-17-1,3-1-3-15,4-3-1 0</inkml:trace>
  <inkml:trace contextRef="#ctx0" brushRef="#br0" timeOffset="-194926.136">14228 16640 1720 0,'0'0'38'0,"0"0"8"0,0 0 2 0,0 0 0 0,0 0-39 0,0 0-9 0,0 0 0 0,0 0 0 0,0 0 0 0,0 0 12 16,0 0-12-16,0 0 12 16,0 0-32-16,0 0-5 0,0 0-2 0,0 0 0 15,0 0-19-15,0 0-4 0,0 0-1 0,7 7 0 16,0-4 19-16,0-3 4 0,3 6 1 0,4-6 0 15,1 0 11-15,-1 0 1 0,3-6 1 0,4 6 0 0,1 0 14 0,2-3 0 16,-3-1 12-16,1 4-12 0,2 0 0 16,-6 4 0-16,3-1 0 0,-3-3 0 0,-4 9 0 0,0-6-9 15,-3 3-1-15,-1 1 0 0,1 2 10 0,3-3 14 16,-4 1-3-16,1 2-1 0,3-6-10 0,-7 7 0 16,4-7 0-16,-1 3 0 0,-3 0 0 0,0 1 0 15,1-4 0-15,-1 3 0 0,-4 0 0 16,-3-6 0-16,0 0 0 0,4 0 0 0,-4 0 8 0,3 10 0 0,-3-1 0 0,-3-3 0 15,3-6-8-15,-4 7 0 0,4-4 0 16,-3 9 0-16,3-12 0 0,-4 7 0 16,1-1 0-16,-5 6 0 0,1-2 0 0,0-1 0 0,0 1 0 0,0 2 0 15,0-2 0-15,-3 5 0 0,-1-2 0 0,-3 2 0 16,3 1 0-16,-3 0 0 0,0 0 0 0,0-1 0 16,-4 1 0-16,4 0 0 0,-3 2 0 0,-1-2 8 15,0 3 6-15,1-3 1 0,3 2 0 0,-1-2 0 16,-2-3-7-16,3 9 0 0,0-7-8 0,-1 4 12 15,1-3-12-15,4-1 0 0,-1-2 0 0,1 3 0 16,-4-4 0-16,3 1 0 0,4-1 0 0,0 4 0 16,-4-4 0-16,4 1 0 0,4 0 0 0,-4-1 0 15,3-3 0-15,1-2 0 0,3-7 0 0,0 12 0 0,0-12 24 16,0 0 8-16,3 7 1 0,-3-7 1 16,7 9-21-16,-3-3-4 0,-1 1-1 0,4-4 0 0,-3 0-8 15,3 3 0-15,0-3 0 0,3-3 0 0,1 3 0 0,0-3-9 16,3 0 9-16,3 0-13 0,5 0 13 0,2 0 10 15,1 0-2-15,0 0 0 0,-1-3-8 16,5 0 0-16,-5-3 0 0,-3 3 8 0,4-4-16 16,0 4-4-16,-1 3-1 0,1-3 0 15,-4 0-23-15,-3 0-5 0,0 0-1 0</inkml:trace>
  <inkml:trace contextRef="#ctx0" brushRef="#br0" timeOffset="-194147.138">15893 16521 1638 0,'0'0'36'0,"0"0"7"0,0 0 1 15,0 0 3-15,0 0-38 0,0 0-9 0,0 0 0 0,0 0 0 0,0 0 12 0,3 6 0 16,-3 1 0-16,0-1 0 0,0 3-12 0,-3 4 0 15,-1-1 0-15,-3 4 0 16,0 3 0-16,0 6 0 0,-4 0 0 0,1 0 0 0,-1 0 0 0,-3 7 0 16,4-4 0-16,-5 3 12 0,5 1-12 0,-1-4 0 15,1-3-12-15,-1 0 12 0,0 3 0 0,-3-3 0 16,4-3 0-16,3 3 0 0,-4 0 0 0,1-3 0 16,3 0 0-16,-4 3 0 0,0-6 0 0,4 3 0 15,0-6 0-15,0-1 0 0,4 1 0 0,-1-3 0 16,1-1 0-16,-1-2 0 0,1-1 0 0,3-9 8 0,0 0-8 15,0 0 8-15,0 0-8 0,0 0 0 16,0 3 0-16,0-3 0 0,0 0 14 0,0 0 1 0,0 0 0 0,7-3 0 16,-4-6-15-16,4-4 11 0,0 4-11 0,0-4 10 15,0-6-10-15,0 1-16 0,4-4 4 16,3 6 1 0,-3-3-19-16,-1-3-4 0,4-3-1 0,4 3 0 15,-4-3 6-15,4 0 1 0,-1 3 0 0,5-3 0 0,-1 0 4 0,3-3 2 0,5-1 0 16,-5 7 0-16,5-3 22 0,-1 10-11 0,4-7 11 0,-8 0-8 15,1 6 8-15,0-3 0 0,-1 4 0 0,-3-4 0 16,1 6 22-16,-1 1 6 0,-7 2 2 0,4-2 0 16,-4-1 3-16,-4 7 1 0,4-4 0 0,0 4 0 15,-3 0-10-15,-4 0-1 0,4 6-1 0,-4 0 0 16,0 0-10-16,-4 0-3 0,4 0 0 0,0 6 0 16,-3 0-9-16,0 4 0 0,3 2 0 0,-4-2-11 15,-3 5 11-15,4 1 0 0,-4 0 0 0,0-1-8 16,0 1 8-16,0 0 8 0,0-1-8 0,-4 1 11 15,4 0-11-15,-3 2 0 0,-1 1 0 0,1-6-11 16,3 9 11-16,-4-10 0 0,0 10 0 0,1-9 0 16,-1 6 0-16,1-1 0 0,-1-2 0 0,1 0-8 15,-1 0-5-15,1-1-1 0,-1-2 0 0,1 2 0 16,-1 1-13-16,-3 0-2 0,4-1-1 0,-1-2 0 16,1 0-23-16,-1-1-5 0,4 4-1 0</inkml:trace>
  <inkml:trace contextRef="#ctx0" brushRef="#br0" timeOffset="-193504.338">16457 16938 1668 0,'0'0'47'0,"0"0"11"0,0 0-46 0,0 0-12 0,0 0 0 0,0 0 0 15,4-6 43-15,-4 6 6 0,0 0 2 0,0-6 0 16,3-1-39-16,1-2-12 0,-1 6 0 0,1-7 0 16,-1 4 0-16,1 0 0 0,-1-4 0 0,4 4 0 15,0-3 0-15,0-1 0 0,1-2-8 0,-1 6 8 16,3-4 0-16,1 1 0 0,-4-4 0 0,3 4 10 15,1-4-10-15,-4-2 0 0,4-4 0 0,-1 6 0 16,1 1 0-16,-1-4 0 0,-3 3 0 0,4-2-11 16,-4 2 11-16,0 1 0 0,-3-1 0 0,3 1 0 15,0-4 0-15,-4 3 0 0,1-2 0 0,-1-1-8 16,1 0-24-16,3 1-5 0,-4-1-1 0,1 0 0 16,-1 1-14-16,1 2-2 0,0 1-1 0,-4 2 0 15,3-2 40-15,-3 8 15 0,0-5-11 0,0 9 11 16,0 0 40-16,-7-6 15 0,7 6 2 0,-7-7 1 15,0 7-10-15,0 7-3 0,-4-4 0 0,1 0 0 0,-1 10-25 0,-3-4-4 16,0 0-2-16,-4 4 0 16,4-1-14-16,0 4 0 0,-4 3 8 0,4-3-8 0,0 6 0 15,0 0 0-15,0-1 0 0,0 1 0 0,0 0 0 0,3 3 0 16,-3-3-8-16,3-3 8 0,4 9 0 0,-3-9 0 16,-1 3 0-16,1 0 0 0,-1 0 0 0,4 3 0 15,0 0 0-15,0-3 0 0,0 0 0 0,3 3 0 16,1-9 0-16,3 6 0 0,0 0 0 0,3-6 0 0,1 2 0 15,-1-5 0-15,4 3-12 0,4-1 12 0,0 1-12 0,-1 0 12 16,1-4 0-16,3-2 0 0,-4 2 0 0,5 4 0 16,2-10 0-16,-3 3 0 0,7-5 0 0,-3-4 0 15,0 6 0-15,-1-3 0 0,1-3 0 0,-4 0 0 16,4-3-10-16,-1 3 10 0,-2 0-8 0,-1-6 8 16,0 6-61-16,-4-4-7 15,4 4-2-15</inkml:trace>
  <inkml:trace contextRef="#ctx0" brushRef="#br0" timeOffset="-193094.608">17050 15668 1721 0,'0'0'72'0,"0"0"-57"16,0 0 25-16,0 0 4 0,0 0 2 0,-7 6 0 16,0 7-30-16,0-4-7 0,-4 4-1 0,0 9 0 15,-3 0-8-15,-3 0-11 0,-1-7 3 0,0 11 0 16,1-5 8-16,-4 5 0 0,3 5 0 0,-3-3 0 16,0 0-8-16,-1 1 0 0,5-4 0 0,-4 9 0 15,3-9 8-15,0 3 0 0,-3-2 0 0,4 2 0 16,2-3 0-16,-2-3 0 0,-1 3 0 0,4-3 0 15,-4 0-37-15,1 0-6 0,3-3-1 16</inkml:trace>
  <inkml:trace contextRef="#ctx0" brushRef="#br0" timeOffset="-189084.851">17903 15941 1644 0,'0'0'34'0,"0"0"9"0,0 0-35 0,0 0-8 0,0 0 0 0,0 0 0 0,0 0 25 0,0 0 3 16,0 0 1-16,0 0 0 0,0 0-29 0,0 0 0 15,-3 9-11-15,-1-2 11 0,4 5-9 16,-3 4 9-16,3-4 0 0,-4 10 0 0,1-3 0 0,-1 13 0 16,-3-4 0-16,0 6 0 0,-3 4 0 0,3-4 11 15,0 1-3-15,-4 6-8 0,4-1 10 0,0 1-10 16,-4 0 8-16,4-3-8 0,0 5 0 0,0-5 0 16,0 6 8-16,0-6-8 0,3 9 0 0,1-10 8 15,-4-2-8-15,3-4 8 0,1 0-8 0,-1 1 0 16,-3-1 0-16,4-3 0 0,-1 1 0 0,1-1 0 0,-1-9 0 15,1 6 0 1,-1-10-53-16,4 7-13 0,-4-6-2 0</inkml:trace>
  <inkml:trace contextRef="#ctx0" brushRef="#br0" timeOffset="-188400.99">18210 16737 1409 0,'0'0'29'0,"0"0"7"0,0 0-28 0,0 0-8 0,7 0 0 0,0 0 0 16,1 0 0-16,2 0 0 0,-3 0 0 0,4-3 0 15,-4 0-10-15,0 0-3 16,0-3-1-16,0 3 0 16,0 0-34-16,0-4-6 0,0 1-2 0,4-3 0 15,-4-1 18-15,3-2 3 0,1-4 1 0,0 3 0 0,-1-2 18 0,1-1 4 0,-1 0 1 0,1 1 0 16,-1-1 11-16,-2 0 9 0,-1 1-1 0,-4 2-8 16,4-3 38-16,-3 4 1 0,-4-1 0 0,3 1 0 15,-3 2 24-15,-3 1 5 0,-1-4 0 16,1 1 1-16,-1 2-29 0,-3 1-7 0,4 0-1 0,-5-1 0 15,1 4 0-15,0 0 0 0,-3-1 0 0,-1 7 0 16,1-3-16-16,-4 3-3 0,-1 3-1 0,1-3 0 16,-3 7 2-16,-1-1 0 0,0 7 0 0,-3-4 0 15,0 0-14-15,0 4 11 0,0 3-11 0,3 2 10 16,-3-2-2-16,3 3-8 0,1-3 12 0,3 9-4 16,-1-3-8-16,5-4 0 0,-4 4 0 0,3 3 8 0,4 1-8 15,0-1 0-15,0 0 0 0,3 0 0 16,4 3 0-16,4 0 0 0,-1-3 0 0,1 7 0 15,3-4 0-15,0-6 0 0,4 3 0 0,3-3 0 0,0 3 0 16,0-6 0-16,7-4 0 0,0-2 0 16,4 6 0-16,3-7 0 0,4-2 0 0,0-4-11 15,0-6-21-15,-1 6-5 0,5-6-1 0,-1 0 0 16,-3-6-30-16,3 6-7 0,-3-3-1 0</inkml:trace>
  <inkml:trace contextRef="#ctx0" brushRef="#br0" timeOffset="-187565.523">19240 15991 1951 0,'0'0'43'0,"0"0"9"0,0 0 1 0,0 0 2 0,0 0-44 15,4 13-11-15,-4-7 0 0,4 3 0 16,-4 1-32-16,3-4-8 0,1 3-1 0,-1-2-1 16,-3 5-42-16,0 1-8 0</inkml:trace>
  <inkml:trace contextRef="#ctx0" brushRef="#br0" timeOffset="-143428.113">17230 16521 794 0,'0'0'16'0,"0"0"4"0,0 0-20 0,0 0 0 0,-7 0 0 0,7 0 0 16,-7 0 36-16,-1 0 2 0,8 0 1 0,-10 0 0 16,3 0-16-16,-4 0-3 0,4 0-1 0,-3 0 0 15,-1 0 5-15,0 6 0 0,1-6 1 0,-1 3 0 16,-3-3 8-16,0 4 2 0,0 2 0 0,0 0 0 15,-4-3-19-15,4 4-3 0,0-1-1 0,-4 0 0 16,4 0-12-16,4 1 9 0,3-7-9 0,-4 9 8 0,4-6 0 0,7-3 0 0,0 0 0 16,-7 3 0-1,7-3-8-15,0 0 0 0,-11 0 0 0,11 0 8 0,-7 3 8 0,7-3 2 0,-7 4 0 0,0 2 0 16,0 0-29-16,0-6-5 0,4 10-2 0,-5-1 0 16,5-3 29-16,-4 4 5 0,3-1 2 0,1 4 0 31,-1-4-18-31,1 4-16 0,3-4 4 0,0 4 0 0,0-1 12 0,0 1 10 15,0-1-2-15,0 1 0 0,0 2 4 0,0-5 0 0,0 2 0 0,3 1 0 16,-3 6-12-16,4-7 8 0,-4 1-8 0,3-1 8 16,1 1-8-16,-1-1 0 0,1 1 0 0,-1-4 0 15,5 1 8-15,-1-1 0 0,3-3 0 0,1 1 0 16,-1-1-8-16,1 3 0 0,-1-2 0 0,1-1 0 16,3 0 0-16,-3-3 0 0,3 0 0 0,-4 4 0 15,5-1 0-15,-5-6 0 0,1 6 8 0,-4 1-8 16,3-4 8-16,-3 0-8 0,4 0 8 0,-4 3-8 15,0 0 10-15,0 1-10 0,-3-1 12 0,-1 0-12 16,1 1 17-16,-1 2-3 0,1-3-1 0,-4 1 0 16,0 5 11-16,0-3 3 0,0 1 0 0,-4-1 0 15,-3 4-15-15,4-1-2 0,-4 1-1 0,0-1 0 16,0 1-1-16,0 0-8 0,-4-4 12 0,4 4-4 16,-4-1 1-16,1 1 0 0,-1-4 0 0,1 4 0 15,-1-4 16-15,4-3 3 0,-4 0 1 0,1 1 0 16,-1-1-29-16,4-3 8 0,-4 3-8 0,1-2 0 15,-1-1 8-15,-3-3 0 0,4 6-8 0,-4-3 12 16,3 0-12-16,-3-3 0 0,0 0 0 0,0 0 0 16,3 0 0-16,0 0 0 0,1 0-13 0,3 0 4 15,0 0-63-15,0 0-12 0,7 0-2 0</inkml:trace>
  <inkml:trace contextRef="#ctx0" brushRef="#br0" timeOffset="-106152.448">14711 16716 1212 0,'0'0'51'0,"0"0"-41"16,0 0 64-16,0 0 13 0,0 0 2 0,0 0 1 16,3-7-21-16,1 4-4 0,-1 0-1 0,-3-3 0 15,4 3-25-15,-1-4-6 0,1 4-1 0,-4-6 0 16,0 9-3-16,0-3-1 0,0 3 0 0,0-10 0 15,0 7 8-15,0 3 2 0,0 0 0 0,0 0 0 16,-4-9-18-16,4 9-4 0,-3-3-1 0,3 3 0 16,-4-4-2-16,4 4 0 0,-7-3 0 0,4 0 0 0,-4 0-13 0,7 3 11 15,0 0-11-15,0 0 10 0,-7 0-10 16,7 0 0-16,0 0 0 0,-11-6 8 16,4 6-8-16,7 0 0 0,-7 0 0 0,0 0 0 0,7 0 0 0,-7-3 0 15,0 3 0-15,-4 3 0 0,4-3 0 0,0 0 0 16,0 6 0-16,0-6 0 15,0 3 0-15,-4 0 0 0,4 0 0 0,0 1 0 0,0-1 0 0,0 3 0 16,0 0 0-16,0 0 0 0,-3 1 0 16,2-1 0-16,1 0 0 0,0 1 0 0,0 2-11 0,0-3 11 15,0 7-8-15,0-4 8 0,-3 4 0 0,-1-7 0 16,4 0 0-16,0 7 0 0,0-1 0 0,0-2 0 0,0 2 0 16,0 1 0-16,0 3 0 0,0-4 0 15,-1 4 0-15,1-4 0 0,0 1 0 0,0-1 0 0,0 1 0 16,4 3 0-16,-4-4 0 0,3-6 0 0,4 7 0 15,-3-4-8-15,3 1 8 0,0-1 0 0,0-3-9 0,0 4 9 16,3-1 0-16,1-2-11 0,-1 2 11 0,1 0-8 16,-1 1 8-16,1-4 0 0,-1 3 0 0,1 1 0 15,3-1 0-15,-4-2 0 0,4 5 0 16,1-3 0-16,-5 1 0 0,4-4 0 0,4 4 0 0,-4-4 0 16,3 0 0-16,-3 4-8 0,0-4 8 0,0 0-8 15,4-3 8-15,-4 3-8 0,4 4 8 0,-4-4-8 16,0 0 8-16,0 1 0 0,0-1 0 0,0 3 0 15,0-2 0-15,0-1 0 0,0 0 0 0,0 0 0 16,0 1 0-16,0-1 0 0,-3 0 0 0,3 1 0 16,-4-4 0-16,4 6 0 0,-3 0 0 0,3-2 0 15,-3 2 0-15,-1-3 0 0,1 1 0 0,-4 2 0 0,0-6 0 16,3 10 0-16,-3-4 0 0,0-3 0 16,0-6 0-16,0 7 0 0,0 5 0 0,0-5 8 0,0 2-8 15,-3-3 0-15,-1 1 0 0,-3-1 8 0,0 3-8 0,0 1 0 16,0-1 8-16,-4-3-8 0,1 4 0 0,-1-1 8 15,-3-3-8-15,3 7 0 0,-3-4 0 0,0 1 9 16,0-7-9-16,-4 9 0 0,4-2 9 0,0-1-9 16,-3 1 0-16,3-4 9 15,-1 3-9-15,1-6 8 0,0 7-8 0,-3-7 8 0,6 3 12 0,-3-3 1 16,0-6 1-16,0 3 0 0,3-6-14 0,-3 6-8 16,0 0 8-16,3-3-8 0,-3 0 9 0,0-4-9 0,3 7 12 15,1-6-12-15,-1 6 8 0,1-6-8 16,-1 6 0-16,4 0 0 0,0-3 0 0,0 3 0 0,7 0 0 15,-7 0 0-15,0 0 0 0,7 0 0 0,0 0 0 0,-7 0 0 16,-4 0 0-16,11 0 0 0,0 0 10 16,-3 0-10-16,3 0 0 0,0 0-17 0,0 0 2 0,0 0 1 31,0 0-13-31,0 0-2 0,0 0-1 0,0 0 0 16,0 0-68-16,0 0-14 0,0 0-2 0</inkml:trace>
  <inkml:trace contextRef="#ctx0" brushRef="#br0" timeOffset="-97264.019">5457 16104 1132 0,'-14'0'48'15,"4"0"-39"1,3-6-9-16,0 6 0 0,3-7 0 0,1 1-11 15,-1-3 19-15,-3-1 4 0,4 1 1 0,-1-4 0 16,-3 4 12-16,3-4 3 0,4 1 0 0,-3-1 0 16,3 4 20-16,-4-4 4 0,4 4 0 0,-3 0 1 0,3-4 2 15,0 10 0-15,0-6 0 0,0 5 0 0,0 4-30 0,0 0-5 0,0 0-2 16,0 0 0 0,0 0-18-16,0 0 0 0,0 0 0 0,0 0 0 15,0 0 0-15,0 0 0 0,0 0-12 0,0 0 12 0,0 0-11 0,3 4 11 16,1 8-12-16,3 1 12 0,0-1-10 0,0 1 10 0,4-4-8 0,-8 4 8 15,8 2 0-15,-1-2 0 0,1-1 0 0,3 1 0 16,-3 0 0-16,3-1 0 0,0 4 0 16,0-4 0-16,4 4 0 0,-8-3 0 0,8 2 0 0,-1-2 0 15,1-1 0-15,0 1 0 0,3 3 0 0,0-4-8 16,-3 1 8-16,3-1-8 0,4 1 8 0,-1 2-8 16,4-2-49-1,-10 6-10-15,7-4-1 0</inkml:trace>
  <inkml:trace contextRef="#ctx0" brushRef="#br0" timeOffset="-77905.746">19315 16038 1515 0,'0'0'33'0,"0"0"7"0,0 0 2 0,0 0 1 0,0 0-35 0,0 0-8 0,0 0 0 0,0 0 0 16,3 13 23-16,-3-7 2 0,0 3 1 0,0 1 0 16,-3 5-3-16,-1 4-1 0,-3 0 0 0,3 6 0 15,-3 0 6-15,4-3 0 0,-1 3 1 0,4 0 0 16,0-3-39-16,0 7-8 0,4-4-2 0,-1 0 0 15,1 0 11-15,-1 0 9 0,1 0-13 0,0 0 5 16,-1-3 8-16,1 6 0 0,-4 0 0 0,0-2 0 16,0 8 0-16,-4-3 9 0,1 4 0 0,-5-1 0 15,5-2 13-15,-1 2 2 0,-3 7 1 0,4-6 0 16,-1-4-16-16,1 0-9 0,-1 1 10 0,1-7-10 16,-1-3 0-16,4-4 8 0,0-5-8 0,0 0 0 15,0-7 0-15,0-6 0 0,0 0 8 0,0 0-8 0,0 0 0 0,0 0-8 16,4-10 8-16,-1-2-13 15,4-10 13-15,-3 0 0 0,3-6 0 0,-4-4 0 0,4-2 0 0,1-1 0 16,-1 4 0-16,0 0 0 16,0-4 0-16,0 1 0 0,3-4 0 0,-3 4 0 15,0 2 0-15,4 1 0 0,-4-4 8 0,4 4-8 16,3 3 9-16,-4-4-1 0,4 4-8 0,1 0 12 0,-1 0-12 0,3 3 0 16,1-4 0-16,0 4 0 15,-1 7 0-15,4-4 0 0,-3 6 0 0,0-3 0 0,3 7 0 0,-3-1-10 16,-1 7 10-16,1-1-8 0,-1 4 8 0,1 3-13 15,-4 3 5-15,0 1 8 0,4 2 0 0,-4 0 0 0,0 4 0 16,-3 2 0-16,-4 4 12 16,0-4-2-16,0 10-1 0,-4 3 0 0,1-3 5 0,-4 3 1 0,-4 10 0 0,4-10 0 15,-3 9-1-15,-4 1 0 16,3-4 0-16,-3 7 0 0,0-4-14 0,0 4 11 0,-3 0-11 0,-1-4 10 16,0 1-10-16,4 2 0 0,-3-5 0 15,-1-7 0-15,1 6 0 0,3-6 10 0,-4-3-10 0,4-6 10 16,0-4 8-16,0-2 2 0,3-1 0 0,4-9 0 15,0 0-2-15,0 0 0 0,0 0 0 0,4-9 0 16,-4-4-18-16,3-6 0 0,4-6 0 0,-3 3 0 16,6-6 0-16,1-3 0 0,3-1 0 0,4-8 0 15,3 5 0-15,4-2 0 0,3-1 0 16,-3-3 0-16,3 4 0 0,0-1-11 0,4 3 11 0,-4 4-10 16,4 3 10-16,-4 3-8 0,4 0 8 0,-1 6-8 0,-2 3-3 15,-1 10 0-15,0 3 0 0,-3 6 0 16,-8 3-16-1,1 7-3-15,0 2-1 0,-4 4 0 0,-4 3 31 0,5-3-9 0,-5 15 9 0,-3-8 0 16,0 5 0-16,0-3 0 0,0 0 12 0,0 1-4 16,0 2-8-16,-3-3 9 0,0 4-9 0,-1-4 10 15,1 3-23-15,-1-6-5 0,-3 0-1 0,4 3 0 16,-4-2-113-16,0-1-22 0,0 0-5 0</inkml:trace>
  <inkml:trace contextRef="#ctx0" brushRef="#br0" timeOffset="-77566.331">20352 17082 982 0,'0'0'21'0,"0"0"5"0,0 0 1 0,0 0 1 0,0 0-28 16,3 4 0-16,1-4 0 0,3 6 0 0,-4-3 59 0,1 0 5 0,3-3 2 0,0 0 0 16,4 0 11-16,-1-6 3 0,4 0 0 0,4-4 0 15,3-6-28-15,0 1-6 0,4-4-1 0,0-3 0 16,-1-3-25-16,1-3-4 0,3-1-2 0,-3-2 0 16,0 0 14-16,-4-4 2 0,0 1 1 0,0 6 0 15,-3-7 12 1,-1 4 2-16,-2-7 1 0,-1 4 0 0,0 2-18 0,-7 1-4 15,3-1-1-15,-6 4 0 0,3 0-15 0,-7 3-8 0,0 3 8 0,-4 3-8 16,1 4 0-16,-4 2 0 0,0 7 0 0,-4-1 8 16,-3 7-8-16,-4 13 0 0,-3-4 8 0,0 7-8 15,-7 6 0-15,3 0 0 0,1 3 0 0,-5 3 0 16,8 0-9-16,0 4 9 0,3-4-10 0,4-3 10 0,0 10 0 16,4-10 0-16,-1 3 0 0,4 0 10 15,3-3-10-15,1 0 0 0,3-3 0 0,0 3 0 0,3-3 0 16,4-3 0-16,4-3 0 0,0-4 0 15,3 1-20-15,7-7 4 0,0 0 1 0,11-6 0 16,7-6-47-16,3 0-10 0,0-7-1 0,8 1-1 16,-1-4-226-16,0-3-44 0,-3-3-10 0</inkml:trace>
  <inkml:trace contextRef="#ctx0" brushRef="#br0" timeOffset="-77444.472">21336 16612 460 0,'11'-13'10'0,"-1"-5"2"0,4 2 1 0</inkml:trace>
  <inkml:trace contextRef="#ctx0" brushRef="#br0" timeOffset="-76738.97">21459 16208 2026 0,'-7'12'44'0,"0"1"10"0,-3 2 2 0,-1 7 1 0,1 3-45 0,-1 0-12 0,0 10 0 0,-3-4 0 15,4 7 0-15,-4 0-12 0,0-1 2 0,-4-2 1 16,7 5 9-16,-3-2 0 0,0-3 0 0,3-1 0 15,-6-6 0-15,6 0 0 0,4 1 0 0,-3-4 0 16,3-3 0-16,-4 0 0 0,4 3 0 0,-4-6 0 16,4-4 8-16,0-2 0 0,0-1 0 0,4-5 0 15,-1-1 0-15,4-6 0 0,0 0 0 0,0 0 0 16,0 0 3-16,0 0 1 0,0 0 0 0,0 0 0 16,-7 0 2-16,4-6 1 0,-1-4 0 0,4-2 0 0,0-7-7 15,4 3-8-15,-1-6 11 0,1 0-11 0,3 0 0 0,-4-3 0 16,4-3 0-16,0 0-9 15,4-7 9-15,-1 4 0 0,1-4 0 0,3 4-8 16,-3-3 8-16,-1 5 0 0,4 1 0 0,-3 0 0 16,3-3 0-16,-3 5 0 0,3 8 0 0,-4-4 0 0,5 0 0 0,-1 3 8 15,3 0-8-15,1 0 11 0,0 7-11 0,-1-4 0 16,1 4 0-16,-1 2 0 16,-2 1 0-16,2-1 0 0,-3 7 0 0,0 0-11 15,1 3 3-15,-5 0 0 0,1 0 0 0,3 3 0 0,-7 0 0 0,3 10 0 16,-2-1 0-16,2-2 0 0,-3 2 8 0,0 1 11 15,0 6-3-15,-3 3 0 0,3 3-8 0,-4 3 0 0,-3 0 9 0,0 0-9 16,-3 4 15 0,-4 2-2-16,3-2 0 0,-6 2 0 0,3 7-13 0,-4-3 0 15,-3 2 0-15,3-5 0 0,1-1 0 0,-1 1 8 16,1-4-8-16,-1-6 0 0,4-3 12 0,0-6-4 0,0 3-8 0,0-7 12 16,0-2-12-16,3-4 9 15,4-6-9-15,0 0 8 0,0 0 0 0,0 0-8 0,0 0 12 16,0 0-4-16,0 0 5 0,0 0 1 0,-3-6 0 0,3-4 0 15,3-9-3-15,1 4-1 0,3-7 0 16,3-3 0-16,1-7-10 0,3 4 0 0,4-6 0 0,-1-4 0 16,5-3-12-16,-1 7 12 0,7 2-12 0,-3-2 12 15,-1 2-16-15,1 4 4 0,0 0 0 0,-4 6 1 16,0 3-2-16,0 0-1 0,-3 4 0 0,-4 5 0 16,4 1 2-16,-4 3 1 0,0-1 0 0,0 7 0 15,0 0 11-15,0 7-8 0,0-4 8 0,0 0-8 16,0 6 8-16,-3 1-13 0,3-1 5 0,-3-3 8 15,-1 13-12-15,1-3 12 0,-4 3-10 0,4 0 10 0,-1 3 0 16,-3 3-9-16,-3 3 9 0,-1 0 0 16,1-3 0-16,-4 10 0 0,3-10 9 0,-3 6-9 0,4-3 10 0,-4 1-10 15,3-1 8-15,-3-3-8 16,-3-3 0-16,-1 3 0 0,1-3 0 0,-1-3 0 0,1-1-14 0,-1 1-8 16,1-3-2-16,-4 3 0 15,0-4-71-15,3 4-14 0,-3 0-3 0,0 0-1 16,3-3-41-16,-3-1-8 0</inkml:trace>
  <inkml:trace contextRef="#ctx0" brushRef="#br0" timeOffset="-76286.834">22391 16916 991 0,'10'-6'42'0,"1"0"-34"15,0-1 47-15,-1 1 9 0,1 0 1 0,-1 0 1 16,4-1 8-16,-3-2 2 0,0 3 0 0,-1-1 0 16,4-5-14-16,-7 2-2 0,4-2-1 0,-4-1 0 15,4 1-19-15,-4 2-3 0,3-2-1 0,4-1 0 16,-3-6-28-16,-1 1-8 0,5-4 0 0,-1 0 0 16,0-3 11-16,-4 0-3 0,5-4 0 0,-1 1 0 15,-4-6 10-15,-3 5 2 0,4-2 0 0,-4-3 0 16,-4 8 12-16,4-8 4 0,-3 9 0 0,-4-3 0 15,0-1-8-15,-4 4-2 0,1 0 0 0,-4 3 0 16,0 4-14-16,-4 2-4 0,-3 3 0 0,0 7 0 16,-4 6-8-16,-3 0 0 0,0 6 0 0,0 7 8 0,-4 3-8 0,4 2-16 15,3 7 4-15,-3-3 1 0,7 13 11 0,0-4 0 16,3-3 0-16,4 4 0 0,0-4 0 0,4 7 0 16,-1-1 0-16,4-3 0 0,0-2 11 0,0 2-3 15,0-3 0-15,4 4 0 16,-1-4 16-16,4 3 4 0,0-3 0 0,4 1 0 0,3-1 0 0,0-3 1 15,11 3 0-15,-4-3 0 0,7 0 6 0,1-3 1 16,6 0 0-16,-3-3 0 0,-1 0-45 0,1-4-9 0,3-5-2 16,-3-7 0-1,3 3-10-15,-3-3-2 0,0-6-1 0,-4-3 0 16,4 3-35-16,0-7-6 0,3-5-2 0,-3-4-559 0,-1 3-112 0</inkml:trace>
  <inkml:trace contextRef="#ctx0" brushRef="#br0" timeOffset="-75432.701">25217 16405 2055 0,'0'0'45'0,"0"0"10"0,0 0 1 0,0 0 2 15,0 0-46-15,7 3-12 0,-4 0 0 0,4 0 0 0,0 7 0 0,-3-7 0 16,3 6 0-16,0 1 0 16,-4 2-27-16,1 4-7 0,3 3-2 0,-3 6 0 15,-4 3 0-15,0 4 0 0,0 2 0 0,0 4 0 0,-4 9 13 0,-3 0 3 0,0 0 0 0,0 0 0 16,0 0 32-16,-4 0 6 0,-3-3 2 16,4-3 0-16,-5 2 35 0,-2 1 7 0,3-3 2 0,-4 0 0 15,0-3-16-15,1 2-4 16,-4-2 0-16,-1 0 0 0,1-10 2 0,-3 9 0 0,-1-8 0 0,-3-4 0 15,3-3-18-15,-3-7-4 0,-1-2-1 0,1-1 0 16,-4 1-32-16,-3-13-7 0,-4 0 0 0,1-3-1 31,-8-10-29-31,0-6-6 0,0 1 0 0</inkml:trace>
  <inkml:trace contextRef="#ctx0" brushRef="#br0" timeOffset="-75161.467">25079 15775 2670 0,'0'0'56'0,"0"6"12"0,0-6-54 16,-4 6-14-16,4-6 0 0,-7 3 0 16,4 7-32-16,3-1-10 0,-4-2-2 0,1 5 0 15,-1-3-35-15,1 4-7 0,-1 0-2 0,1 5 0 16,-1-2-99-16,-3 3-20 0,-3 9-4 0,-5-3-490 0</inkml:trace>
  <inkml:trace contextRef="#ctx0" brushRef="#br0" timeOffset="-74666.813">25869 16668 2610 0,'0'0'57'0,"0"0"12"0,0 0 3 0,0 0 1 0,-7 4-58 0,0-1-15 0,0-3 0 0,-4 9 0 16,1-6-40-16,-1 7-12 0,-3-1-1 0,4 1-1 16,-5 5-22-16,1-2-4 0,0 9 0 0,0-4-1 15,0 1 1-15,0 10 1 0,0-4 0 0,0 0 0 0,0 3 54 0,-1-6 10 16,5 0 3-16,-1 0 0 16,4-7 12-16,0-2 16 0,4 0-3 0,-1-4-1 0,1 0 23 0,6-6 4 15,-3-3 1-15,7 7 0 16,4-4-16-16,-1-3-4 0,8-3 0 0,-4-4 0 0,7 4-20 0,-3-6 0 15,3 3 0-15,0-10 0 16,0 3 0-16,1 1-8 0,-1-4 0 0,-4-3 0 0,1 1-12 0,0-1-1 16,-4-3-1-16,0 0 0 0,0-3 11 15,-3 3 3-15,-1-3 0 0,4 0 0 0,-3-4 8 0,3 1 0 0,-3 6 0 16,3-3-8-16,-4 0 8 0,1 0 0 16,3 0 0-16,-7 3 0 0,4 3 0 0,-8 0 0 0,4 1 0 15,-7 8 0 1,4-2 0-16,-4 5-12 0,0 1 12 0,-4 0-12 0,1 0 12 0,-4 2-12 0,0 4 12 0,-4 0-12 15,-3 4 4-15,0 2 0 16,-4-3 0-16,4 0 0 0,-4 10-1 0,4-4 0 0,0 0 0 0,0 1 0 31,3-4-31-31,4 7-5 0,0-4-2 0,4 0 0 16,3 4-125-16,0 0-26 0</inkml:trace>
  <inkml:trace contextRef="#ctx0" brushRef="#br0" timeOffset="-74113.561">26289 16402 2382 0,'-4'12'100'16,"1"7"-80"-16,-1-3-32 16,1 3-6-16,-1 0-2 0,4 3 0 15,0 3-10-15,0 3-2 0,4-3-1 0,-1 3 0 0,-3-3 17 16,4 3 4-16,-4-2 1 0,3-1 0 16,1 0 11-16,-4 0 0 0,4 6 0 0,-1-9 0 0,1 0 0 0,3-3 0 0,-4-3 0 0,1-1 0 15,3-2 0-15,0-4 16 0,0 1-4 0,0-4-1 16,4 0 8-16,-1-3 1 0,1-3 1 0,-1 0 0 15,1 0-7-15,3-3-2 0,0-3 0 0,0-4 0 16,-3-2 0-16,-1-4 0 16,1-3 0-16,0-6 0 0,-4 10-3 0,0-10-1 0,0 3 0 15,0-10 0-15,0 7-8 0,-4-9 0 0,4-1 0 0,0 1 0 32,0 5-33-32,1-2-9 0,2 3-2 0,1-3 0 0,-1 9 4 0,1 3 0 15,-1 3 0-15,1 4 0 0,0-1 22 0,-1 0 5 0,-3 7 1 0,4 3 0 16,-4 0 12-16,0 3 16 0,0 3-3 0,0 0-1 15,0 0 7-15,-3 0 1 0,3 7 0 0,-4 2 0 16,4 4-7-16,-3 3-1 0,-1 3 0 0,1 6 0 16,-4 3-4-16,3 7-8 0,-3 0 11 0,4 6-11 15,-4 0 17-15,0-4-3 0,3-5-1 0,-3 9 0 16,0-10-13-16,4 1 0 0,0-7 0 0,-4-3 0 16,3-3-16-16,1-3-10 0,-1-7-2 15,-3-2 0-15,4-1-32 0,-4-3-6 0,0-6-2 0,0 0 0 16,0 0 9-16,0 0 2 0,7-6 0 0</inkml:trace>
  <inkml:trace contextRef="#ctx0" brushRef="#br0" timeOffset="-73600.53">27245 16380 2428 0,'0'0'51'0,"0"0"10"0,0 13-49 15,0-4-12-15,4 0 0 0,-1 4 0 0,-3-4 0 0,0-2-16 0,4 8 3 0,-4-2 1 16,0-1-28-16,-4 1-6 0,4 3-1 0,-3 2 0 16,-1 1 15-16,-3 3 4 15,0 0 0-15,0 0 0 0,0 3 15 0,-4 0 3 0,1 3 1 0,-1-2 0 16,0-1 33-16,1 0 6 0,3-3 2 0,-7 0 0 15,7-4 1-15,-4 4 1 0,4-9 0 0,-4 6 0 16,4-4-6-16,0-2-2 0,0 3 0 0,0-1 0 16,0-5-26-16,0 2 0 0,0-2 0 0,4-4 0 15,-1 0 14-15,-3 0-2 0,7-6-1 0,0 0 0 16,0 0 3-16,0 0 1 0,0 0 0 0,0 0 0 16,-4-3 12-16,-3-6 2 0,4 6 1 0,-4-7 0 15,7-5-14-15,-4-4-4 0,4-3 0 0,4 3 0 16,-1-9-1-16,4 0-1 0,0-7 0 0,0-2 0 15,4-4-10-15,3 0 8 0,-3-3-8 0,3 3 8 16,4-3-8-16,-1 7 0 0,1-4-12 0,3 7 12 16,0 5-8-16,0-2 8 0,-3 6 0 0,3 3 0 15,0 3-10-15,0 3 10 0,-3 1-13 0,0 5 5 16,-4-2-4-16,0 2 0 0,0 4 0 0,0 0 0 16,0 0-16-16,0-1-3 0,0 7-1 0,-3 0 0 15,3 0 0-15,0 7 0 0,4-4 0 0,-4 6 0 16,4 4-25-16,-1 2-6 0,4-2-1 0,-3 12 0 15,0-3-25-15,-1 6-6 0,1 0-1 0</inkml:trace>
  <inkml:trace contextRef="#ctx0" brushRef="#br0" timeOffset="-70836.29">27739 16991 2397 0,'-4'-12'101'0,"1"6"-81"15,-4-10 8-15,3 3 2 0,1 1 0 0,-4-4 0 16,3 4-30-16,1-7-10 0,-1 9 0 0,1-2 0 31,-1-1-46-31,1 7-10 0,-1-3-2 0</inkml:trace>
  <inkml:trace contextRef="#ctx0" brushRef="#br0" timeOffset="-65363.001">20489 16189 860 0,'0'0'19'0,"0"0"4"0,0 0 1 0,0 0 0 0,0 0-24 0,0 0 0 0,0 0 0 0,0 0 0 0,0 0 67 0,0 0 9 16,0 0 1-16,0 0 1 0,-3-3-24 0,-1-4-5 15,1 1-1-15,3 6 0 0,-4-6-18 16,4 6-4-16,-3-7-1 0,-1 1 0 15,1-3-5-15,-1 6-2 0,1-7 0 0,3 10 0 16,-4-6-1-16,4 6 0 0,-3-6 0 0,3-1 0 0,-4 1-1 0,4-3-1 16,0-4 0-16,0 4 0 15,4-4 1-15,3 1 1 0,0-4 0 0,3-6 0 0,1 0-17 16,-1 3 0-16,4-3 0 0,1-3 0 16,-1 3-9-16,0 0 1 0,3 4 0 0,-2-8 0 15,-5 5 8-15,4 5 0 0,-3-3 0 0,3 3-8 16,-7 1 8-16,0-1 0 0,0 3 8 0,-3 1-8 15,-1-1 11-15,1 4-3 0,-1-4 0 0,1 7 0 16,-1-3 1-16,1-1 0 0,-1 7 0 0,1 0 0 0,3-3-9 16,-4 3 10-16,5-4-10 0,2 7 10 0,-3 0-10 0,7-3 0 15,-3 0 0-15,3 3 0 0,-3 0 0 0,-1 0 0 16,1 3 0-16,-4 0 8 0,3-3-8 0,-3 10 8 16,0-7-8-16,1 3 8 0,-1-3-8 0,-4 4 0 15,4-1 0-15,-3 0 0 0,-1 0 21 0,1 1-1 16,-1-1 0-16,1 3 0 0,-1-2-20 0,1-1 0 0,-1 6 0 15,1 1 0-15,3-4 0 0,-3 4-15 0,-1-1 3 16,4 7 0-16,-3-3 12 0,-1 3 0 0,4-4 0 0,-3 7 0 16,3 0 0-16,-4 0 0 0,4 0 0 0,0 3 0 15,-3-3 0-15,3-3 0 0,-3 9 0 0,-1-9 0 16,4 9 0-16,-3-9 0 0,-1 6 0 0,4-3 0 16,-3-3 0-16,3 0 0 0,-4 0 0 0,1 0 0 15,-1-4 0-15,1-2 0 0,-1-1 0 0,1 1 0 16,-1-1-83-16,-3-2-17 0,0-1-3 15</inkml:trace>
  <inkml:trace contextRef="#ctx0" brushRef="#br0" timeOffset="18426.597">2649 13348 1558 0,'0'0'34'0,"0"0"7"0,0 0 2 0,0 0 1 0,0 0-35 0,0 0-9 0,0 0 0 0,0 0 0 0,0 0 55 0,0 0 9 15,0 0 1-15,0 0 1 0,-3 3-42 0,3-3-9 16,0 0-2-16,0 0 0 15,0 0 8-15,-7 6 2 0,3-3 0 0,-6 0 0 0,6 0 10 0,4 4 3 16,-3-1 0-16,-1 7 0 0,1-7-9 0,3 6-2 16,-4 1 0-16,4-1 0 0,0 4-12 0,0 0-2 15,-3-1-1-15,3-2 0 16,-4 0-10-16,4 5 0 0,0-2 9 0,0-3-9 16,0 5 0-16,0-2 0 0,0-3 0 0,0-1 0 15,-4 7 0-15,4-6 0 0,0-1 0 0,0 1 8 16,0-4 7-16,0 4 1 0,0-4 1 0,0-3 0 15,4 1-28-15,-4-7-5 0,0 0-2 0,0 0 0 16,0 0 0-16,0 0 0 0,0 0 0 0,0 0 0 16,0 0-126-16,0 0-26 0,0 0-5 0</inkml:trace>
  <inkml:trace contextRef="#ctx0" brushRef="#br0" timeOffset="18864.156">2875 13257 1029 0,'0'0'22'0,"0"0"5"0,0 0 1 0,0 0 2 16,0 0-30-16,0 0 0 0,0 6 0 0,0 0 0 16,0-6 72-16,0 3 9 0,0-3 2 0,0 13 0 0,0-4-37 0,0 1-7 15,0-4-2-15,0 3 0 0,4 1-4 0,-4-1-1 16,0 1 0-16,7-1 0 0,-4 0-10 0,1 1-2 0,-4 2-1 15,3 4 0-15,1 0-8 0,-4 3-2 16,3-7 0-16,-3 7 0 0,4-3-9 16,-4-1 0-16,3 4 9 0,-3-6-9 0,4 5 0 15,-4-5 8-15,0 0-8 0,0-1 0 0,0 1 0 16,3-1 8-16,-3-2-8 0,0 2 0 16,4-2 0-16,-4-7 0 0,0 9 0 0,0-12-8 15,0 0-31-15,0 0-5 0,0 0-2 0</inkml:trace>
  <inkml:trace contextRef="#ctx0" brushRef="#br0" timeOffset="19215.934">2836 13426 1483 0,'0'0'32'0,"-3"0"8"0,-4 13 0 0,7-13 2 16,-7 0-34-16,0 6-8 0,-4-3 0 0,4 0 0 16,0-3 19-16,-4 0 1 0,1 3 1 0,-4-3 0 0,0-3-21 0,-4 3 0 15,4 0 0-15,0 0 0 0,0 0 0 0,3-3 8 16,-3 3-8-16,0 0 0 0,-4 0 9 0,8-3-9 15,-1 6 12-15,-3-3-12 0,7-3 0 0,-7-3 0 16,7 6-10-16,0 0 10 0,7 0 0 16,0 0 0-16,0 0 0 0,-7 0 0 0,-1-4 0 0,8 4 0 0,0 0 0 0,0 0 0 31,0 0-69-31,0 0-7 0,0 0 0 0</inkml:trace>
  <inkml:trace contextRef="#ctx0" brushRef="#br0" timeOffset="19664.628">3147 13379 961 0,'0'0'20'0,"0"0"5"0,0 0 1 0,0 0 2 16,0 0-28-16,0 0 0 0,0 0 0 0,0 0 0 0,0 0 89 0,0 0 12 0,-7 6 3 15,7-6 0-15,-4 3-26 0,-3 7-5 0,4-4-1 0,-4 4 0 16,3-4-16-16,-3-3-3 0,3 6-1 0,1-2 0 16,-1 2 13-16,1-3 3 0,-1 1 0 0,4 2 0 31,-3 0-39-31,-1-2-7 0,4 5-2 0,0-2 0 0,0 8-8 0,0-5-1 16,0 3-1-16,0-4 0 0,0 1-10 0,0-13 0 0,0 0 0 15,0 0 0-15,0 0 0 0,0 0 0 0,0 0 0 0,0 0 0 31,4 6-24-31,-4-6-9 0,0 0-3 0,0 0 0 16,0 0-148-16,3 9-29 0,-3-9-7 0</inkml:trace>
  <inkml:trace contextRef="#ctx0" brushRef="#br0" timeOffset="19993.62">3171 13166 746 0,'0'0'20'15,"0"0"7"-15,0 0-27 0,0 0 0 0,-3-6 0 0,3 6 0 0,0 0 108 0,0 0 17 0,0 0 3 16,0 0 1-16,0 0-20 0,0 0-4 16,0 0-1-16,0 0 0 0,0 0-46 0,0 0-10 0,0 0-1 0,0 0-1 15,0 0-31-15,0 0-7 0,0 0 0 0,0 0-8 16,0 0 9 0,0 0-9-16,0 0 0 0,0 0 9 0,0 0-18 0,0 0-4 0,0 0-1 0,0 0-754 15</inkml:trace>
  <inkml:trace contextRef="#ctx0" brushRef="#br0" timeOffset="20727.502">3376 13366 537 0,'0'0'15'0,"0"0"4"15,0 0-19-15,0 0 0 0,0 0 0 0,0 0 0 16,0 0 48-16,0 0 7 0,0 0 1 0,0 0 0 0,0 0-16 0,0 0-2 15,0 0-1-15,0 0 0 16,4 7 10-16,-4-7 1 0,10 0 1 0,-6 6 0 0,3-6-5 0,-4 6 0 0,4-12-1 16,0 6 0-1,-3 6-6-15,3-6-1 0,4 7 0 0,-4-7 0 0,3 0-14 0,1 0-3 16,-1 0-1-16,1 0 0 16,0 0 2-16,6 0 1 0,-6 0 0 0,-1-4 0 0,-3 1-8 0,-3 3-1 0,3-6-1 15,0 6 0-15,-3 0 7 0,3 0 2 16,0 0 0-16,-4 0 0 0,1-6-20 0,-1-1 0 0,1 4 0 0,-4-3 0 15,3 0-19-15,-3 0-1 16,4-1 0-16,-4 1 0 0,0 0 20 0,-4-1 0 0,4 1 0 0,-3 0 0 16,3 0 0-16,-4-1 0 0,-3-2-9 0,7 6 9 15,0-7 0-15,-3 7 0 0,3-3 0 0,0 6 0 16,-7-3 0-16,3-3 0 0,4 6 0 16,0 0 0-16,0 0 0 0,-10 0 0 0,2-4 0 0,8 4 0 15,-7 0 0-15,0 4 0 0,-3-4 0 16,3 3 0-16,0 3 0 0,-4-3 0 0,4 3 0 0,0-6 0 15,-4 10 0-15,4-7 10 0,0 9-10 0,0-5 8 16,0-1-8-16,-3 0 0 0,6-3 0 0,1 7 8 16,3-10-8-16,-8 9 0 0,5-2 0 0,3 2 8 15,-4-3-8-15,4 0 8 0,-3 7-8 0,3 0 8 16,3-4-8-16,-3-3 8 0,0 1-8 0,4 2 8 16,-4-9-8-16,0 9 0 0,3-2 9 0,1 2-9 15,3-6 9-15,-3 3-9 0,6-2 12 0,-3 2-12 16,0 0 16-16,0-6-4 0,4 9-1 0,-4-5 0 15,4 2 1-15,-8 0 1 0,8-3 0 0,-4 0 0 16,-4 1-1-16,4-4-1 0,0 6 0 0,0-3 0 16,-7 0-11-16,7-3 10 0,1 0-10 0,-8 0 10 15,0 0-10-15,0 0 0 0,0 0 0 0,0 0 0 0,3 0 0 16,4 0 0-16,0 0 0 0,0 0 0 16,-3-3-30-16,3 0 2 0,0-3 0 0</inkml:trace>
  <inkml:trace contextRef="#ctx0" brushRef="#br0" timeOffset="21193.8">3898 13414 846 0,'0'0'18'0,"0"0"4"0,0 0 1 0,0 0 1 0,0 0-24 0,0 0 0 0,0 0 0 0,0 0 0 16,0 0 27-16,0 0 0 0,0 0 0 0,0 0 0 15,-3 0 1-15,3 0 0 0,0 0 0 0,-11 0 0 0,11 0 7 0,-7 0 1 16,7 0 1-16,-7 0 0 16,0 0-2-16,0 0-1 0,7 0 0 0,-4-7 0 0,-3 4-6 0,4-3 0 15,-1 0-1-15,1 6 0 16,3 0-7-16,-4-7-2 0,1 1 0 0,-4 3 0 0,3-7-9 0,1 7-1 15,-1-3-8-15,0 0 12 16,4 0-4-16,-3 2-8 0,3-5 11 0,0 3-11 0,0-4 20 0,0 1-4 16,0 3 0-16,0-4 0 15,3 1-16-15,-3-1 0 0,4 1-11 0,0 0 11 0,3 2 0 0,0-2 0 16,0 9 10-16,0-6-2 16,3-1 0-16,-3 4 0 0,4 0 0 0,3-3 0 0,0 3 2 0,0-4 1 0,-3 1 0 15,3 0 0-15,0 3 18 16,0 0 4-16,0 3 1 0,-3-7 0 0,3 7-3 0,0 0-1 0,-3 0 0 0,-4-3 0 15,3 0-20-15,-6-3-10 16,6 0 10-16,-2 2-10 0,-1 1 0 0,-4 0 0 0,-3 3 0 0,4-6 0 31,-4 6-124-31,0-3-27 0</inkml:trace>
  <inkml:trace contextRef="#ctx0" brushRef="#br0" timeOffset="21644.276">4251 13482 1157 0,'0'0'32'0,"0"0"8"0,0 0-32 0,0 0-8 0,0 0 0 15,0 0 0-15,-7 10 51 0,3-4 8 0,-3 0 1 0,4 4 1 16,-4-4-1-16,0 7 0 0,0-1 0 16,-4 4 0-16,4-4-16 15,-4 4-4-15,4-3-1 0,0-1 0 0,-3 7-19 0,3-3-3 0,-7-4-1 0,3 7 0 16,4-3 4-16,-4 3 0 0,4-4 0 0,0-2 0 16,-3 6-20-16,-1-4 0 0,4-2 0 0,0-1 0 15,3-2 0-15,-3-1 0 0,7-1614 0 0,0 3216-9 16,-3-1604-88-1,3-7-18-15</inkml:trace>
  <inkml:trace contextRef="#ctx0" brushRef="#br0" timeOffset="23779.029">4738 12880 1858 0,'0'0'39'0,"0"0"8"0,0 0-38 0,0 0-9 0,0 0 0 0,7 4 0 0,-4-8 9 0,-3 4 0 15,7-3 0-15,0 3 0 0,-7 0-9 0,11-3 0 16,-11 3 0-16,4 0 0 0,-4 0 15 0,0 0-3 16,7 0 0-16,-7 0 0 0,3 3 14 0,-3 4 2 15,4 2 1-15,-4 4 0 0,0 5-21 0,0 1-8 16,-4 12 0-16,4-2 9 16,-3 2-33-16,-1 0-6 0,1 7-2 0,-1 0 0 15,1-1-16-15,-5 4-4 0,5-3-1 0,-4 2 0 16,3-5 24-16,1-1 5 0,-1 7 0 0,4-9 1 15,0 2-68-15,-3 1-13 0,3-10-4 0</inkml:trace>
  <inkml:trace contextRef="#ctx0" brushRef="#br0" timeOffset="24108.835">4942 13197 1925 0,'-7'6'40'0,"0"-2"10"0,-3-1-40 0,-1-3-10 0,-3 3 0 0,-7-3 0 0,3-3-14 0,-3 3-5 16,0 0-1-16,0-3 0 0,3 3 7 0,-7-4 1 15,1 4 0-15,-1 0 0 0,0 0-3 0,4 0 0 16,-4 0 0-16,4-3 0 0,-3 3-8 0,2 3-1 16,1-3-1-16</inkml:trace>
  <inkml:trace contextRef="#ctx0" brushRef="#br0" timeOffset="24706.001">4939 13257 1241 0,'0'0'25'0,"0"0"8"0,0 0-33 0,7-3 0 0,0 3 0 0,-3 0 0 16,3-4 42-16,0 4 2 0,0-3 0 0,0 3 0 15,0 0 0-15,3 0 0 0,-3 3 0 0,8-3 0 16,-1-3-16-16,-7-6-2 0,7 9-1 0,0-6 0 16,0-1-25-16,0 7 8 0,-3-3-8 0,3 6 0 15,4-3 8-15,-4 0-8 0,-4 7 0 0,1-1 8 16,3-6 12-16,0 12 1 0,0-2 1 0,-3-1 0 15,-1 4-22-15,1 2 0 0,-1-2 0 0,5 3 0 16,-5-1 0-16,-6 1 0 0,-1 0 0 0,1-1 0 16,-1 4 0-16,-6-3 12 0,3 0-4 0,-4 2 0 0,1-2-8 15,-4 6 0-15,0-9 0 0,-8 9 0 0,5-7 0 16,-1-5 0-16,1 2 0 0,-1 1 0 16,1-4 0-16,-1-3 16 0,4-2-3 0,-4-1 0 0,1 3 11 0,3 0 3 15,0-6 0-15,-4 10 0 0,0-7-15 0,4-6-4 16,-3 3 0-16,3-10 0 0,0 7 28 0,0-6 6 15,0-1 1-15,3-2 0 0,-3-4-24 0,3 3-5 0,1-5-1 16,-1 2 0-16,1-3-13 0,-1-6 0 0,1 9 0 16,3-6 0-16,-4 1-12 0,4-1 0 0,0 6 1 15,0 0 0-15,0 1-64 16,0-1-13-16,4 0-2 0</inkml:trace>
  <inkml:trace contextRef="#ctx0" brushRef="#br0" timeOffset="25054.416">5440 13272 1455 0,'3'7'61'16,"4"-1"-49"-16,0 6 36 0,-3-2 8 0,3 2 0 0,0-2 1 16,-3-1-43-16,3 1-14 0,-4-1 8 0,4 0-8 15,-3 4 0-15,-1 0 0 0,4 2 0 0,-7 1 0 16,4 0 0-16,3-1 0 0,-4-2 0 0,-3 2 0 15,4-2 0-15,-4 0 0 0,4-1 0 16,-4 1 0 0,3-4-49-16,-3 0-4 0,0-5-1 0</inkml:trace>
  <inkml:trace contextRef="#ctx0" brushRef="#br0" timeOffset="25262.955">5560 12962 1565 0,'0'0'32'0,"0"0"8"0,0 0-32 0,0 0-8 0,0 0 0 0</inkml:trace>
  <inkml:trace contextRef="#ctx0" brushRef="#br0" timeOffset="25959.051">6008 13363 1566 0,'0'0'34'15,"3"3"7"-15,1 10 2 0,6-7 1 0,-3 1-35 0,-3-1-9 0,0 0 0 0,3 0 0 16,0-2 8-16,0-4-8 0,0 0 12 0,0-4-4 15,3 1-8-15,-3 0-16 0,4 0 4 0,-4-6 1 16,0 9 11-16,4-4 0 0,-4-5 8 0,7 6-8 16,-3-7 11-16,-8 7-3 0,11 0 0 0,-7-6 0 0,4 3-8 15,-4-7 0-15,3 0 0 0,-3 7 0 16,1-6 0-16,-1 2-14 0,0-2 3 0,-4-1 1 16,-3 4-26-16,4-1-4 0,-4-2-2 0,0-1 0 15,-4 4-8-15,4 3-2 0,-7-4 0 0,4 4 0 16,-4 3 16-16,-1 0 2 0,1-4 1 0,-3 7 0 15,-1 0-9-15,1 0-2 0,-1 0 0 0,4 7 0 0,0-1 29 0,-11 0 6 16,8 7 1-16,-4-4 0 0,3-3 8 16,0 7 8-16,1-1-8 0,-1 1 11 0,4-4 3 0,0 10 1 15,-3-3 0-15,6-4 0 0,1 1 31 0,-1 6 6 0,4-4 2 0,0-2 0 16,0 6 6-16,0-3 2 0,0-4 0 0,4 7 0 16,-1-3 2-16,4-4 0 0,0 1 0 0,0 2 0 15,4-2-19-15,-1-7-3 0,1 7-1 0,-4-4 0 16,7-3-30-16,-3 1-11 0,3-7 0 15,0 6 9-15,-7-3-9 0,7 0 0 0,-3-3 0 0,3 0 0 16,-4 0 0-16,5-3 0 0,-5 3 0 0,1-3 0 16,-1-3-12-16,4 6-7 0,-3-7-1 0,-4 4-1 15,4-3-156 1,-4 0-31-16</inkml:trace>
  <inkml:trace contextRef="#ctx0" brushRef="#br0" timeOffset="26286.249">6643 12953 1850 0,'0'0'78'0,"0"0"-62"16,0 0-16-16,0 0-13 0,0 0 2 0,7 9 1 15,-4-3-8-15,1 4-2 0,-4-1 0 0,0 4 0 16,0-1 0-16,0 7-1 0,0 0 0 0,-4 3 0 16,1 0 9-16,3 3 3 0,0-3 0 0,-7 6 0 15,7-6-11-15,0 9-3 0,-4 1 0 0,4-4 0 16,0-3-17-16,0 0-4 0,0 3-1 0,0-9 0 15,4 6-99-15,-4-3-19 0</inkml:trace>
  <inkml:trace contextRef="#ctx0" brushRef="#br0" timeOffset="26585.24">6777 13116 1729 0,'-4'0'72'0,"-6"-4"-57"15,3 1-3-15,0 3 0 0,-4-3 0 0,4 3 0 16,-4 0-12-16,1-3 0 0,-1 3 0 0,1 0 0 15,-4 0 12-15,-1 3-1 0,5-3 0 0,-8 3 0 16,1 0 8-16,2 1 1 0,1-4 1 0,-3 3 0 16,3-3-21-16,-4 3 0 0,7 0 0 0,-6 3 0 31,3-6-47-31,3 10-13 0,0-7-4 0</inkml:trace>
  <inkml:trace contextRef="#ctx0" brushRef="#br0" timeOffset="27453.242">7278 13414 1789 0,'0'0'76'0,"0"0"-61"15,0 0-6-15,0 0-1 0,0 0 0 0,-7-7 0 16,7 7-8-16,-4-6 0 0,4-3 0 0,-3 5 0 15,3-5 12-15,-4-4 8 0,1 7 0 0,3-6 1 16,0-4-21-16,0 0 0 0,3 1 0 0,-3-1 8 16,4-3 0-16,-1 3 0 0,1-2 0 0,3 2 0 15,-4-3-8-15,-3 0 0 0,7 7 0 0,-3-1 8 0,3 1-8 0,-3-1 11 16,3 1-11-16,0 2 12 0,-4 1-12 0,1-4 8 16,3 10-8-16,0-3 8 0,0 0-8 0,0 2 8 15,0 4-8-15,-4 0 8 0,8 4 3 0,-4-1 0 16,0 3 0-16,0 0 0 15,4 1-11-15,-8-1-11 0,4 6 3 0,4 1 0 16,-4-4 8-16,0 13 0 0,0-6 0 0,0 0-8 0,0-4 8 0,4 1 8 16,-8 2-8-16,4-2 11 0,-3 3-1 15,3-4 0-15,-3-6 0 0,3 7 0 0,-4-1 10 0,1-2 3 16,3-4 0-16,-7-6 0 0,3 6-12 0,-3-6-3 16,0 0 0-16,0 0 0 0,0 0-8 0,11-3 0 0,-11 0 0 15,3-3 0-15,4 0 0 0,-3-4 0 16,-1-2 0-16,5 2 0 0,-5-2-16 0,4-7 4 0,0 3 0 15,0 1 1-15,0-4 11 0,0 3 0 0,0-3 0 16,4 4 0-16,-4-1 0 0,0 0 0 16,0 4 0-16,4-1 0 0,-1 4 0 0,-3-1 8 0,0-2-8 0,4 5 11 15,-4 7-3-15,0 0 0 0,0 0 0 0,0 4 0 16,4-4-8-16,-4 3 12 0,3 6-12 0,1 1 12 16,0-1-2-16,-4-3 0 0,7 7 0 0,-11-1 0 15,4 1-2-15,0 3 0 0,0-1 0 0,1 1 0 16,-1 3-8-16,0-4 0 0,-4 1 0 0,1 3 0 15,-1-3 0-15,1-4 8 0,-4 1-8 0,3-7 8 16,-3 10-22-16,0-10-5 0,0-6-1 0,0 0 0 16,0 0-32-16,0 0-6 15,0 0-2-15,0 0 0 16,0 0-148-16,0 0-31 0</inkml:trace>
  <inkml:trace contextRef="#ctx0" brushRef="#br0" timeOffset="27876.507">8146 13009 1782 0,'10'3'75'0,"-3"-3"-60"15,4 0-15-15,-1 3 9 0,1 0-9 0,3-3 8 16,0 4-8-16,-3-1 0 0,-1 0 0 0,1 0-11 15,0 3 19-15,3 0 4 0,-7 1 1 0,3-1 0 16,1 0 10-16,-1 4 1 0,-2-1 1 0,-1 4 0 16,-4-1-4-16,1 1-1 0,-1 6 0 0,-3-4 0 15,0 4-1-15,0 0-1 0,-3 0 0 0,-4-4 0 16,0 4 6-16,-4-3 2 0,4-4 0 0,-7 1 0 16,3 3-15-16,-6-7-3 0,2-3-8 0,-2-3 12 15,-1 4-12-15,-3-4 0 0,3-3 8 0,1 0-8 16,-4 0 0-16,3-3 0 0,0-4 8 0,1 4-8 15,-1-3 0-15,4-3 8 0,0-1-8 0,3-2 0 16,-3 2 11-16,4 1-11 0,2-1 12 0,1-2-12 16,0-1 10-16,0-2-10 0,4-4 8 0,-1 6-8 15,1-2 0-15,3-4 8 0,0 0-8 0,3 0 0 16,-3-3-11-16,4 10-7 0,-1-10-2 0,4 9 0 16,0-2-27-16,0 2-5 0,1 0-2 15,-1 4 0-15,3 0-29 0,1 2-5 0,-1 1-2 16</inkml:trace>
  <inkml:trace contextRef="#ctx0" brushRef="#br0" timeOffset="28234.209">8481 13050 1591 0,'0'0'35'0,"0"0"7"0,0 0 2 0,0 0 0 0,0 0-35 0,0 0-9 16,0 0 0-16,7 0 0 0,0 6 0 0,-4-3-9 0,-3-3 9 0,7 6-13 15,1 1 13-15,-5-1 0 0,4 0 0 0,0 7 0 16,0-4 0-16,-3 1 13 0,3 2-1 0,0 1 0 16,0-1-2-16,0 4-1 0,0 3 0 0,-3-4 0 15,3 1-9-15,0 0 0 0,-4 3 0 0,1-4 0 16,3 1-8-16,0-4-4 0,-4-2-1 0,1-1 0 16,-1 1-40-16,-3-4-8 0,4 3-2 0</inkml:trace>
  <inkml:trace contextRef="#ctx0" brushRef="#br0" timeOffset="28441.453">8580 12658 1972 0,'0'0'83'16,"0"0"-67"-1,0 0-107-15,0 0-21 0,3 9-5 0</inkml:trace>
  <inkml:trace contextRef="#ctx0" brushRef="#br0" timeOffset="31773.406">9857 12755 1638 0,'0'0'36'0,"0"0"7"0,0 0 1 0,0 0 3 16,0 0-38-16,0 0-9 0,0-3 0 0,-4-7 0 0,4 7 0 0,0 3-11 16,-7-3 3-16,0-3 0 0,0 3 8 0,3-4 0 0,-3 4 0 0,0 0 0 15,-3-3 0-15,-1 6 8 0,1 0-8 16,-1-3 11-16,0 6-11 0,1-3 10 16,-1 6-10-16,1 0 10 0,-4 1-10 0,-1 2 12 0,5 4-12 0,-4-7 12 15,3 13-12-15,-3-7-16 0,3 1 4 0,-3 3 1 31,0 2-21-31,4-5-5 0,-5 3-1 0,5-7 0 16,-1 4-3-16,4-4-1 0,-3 0 0 0,3-2 0 0,0 5 29 0,3-2 13 0,4-10-12 16,0 0 12-16,0 0 0 0,-3 6 0 0,3-6 0 0,0 0 0 15,3 6 24-15,-3-6 0 0,4 0 0 0,3 6 0 16,0-2 22-16,3-4 4 0,-3 0 1 0,4 0 0 16,-1-4-24-16,1-2-5 0,0 6-1 0,3-3 0 15,-4 0 7-15,1-3 0 0,0 6 1 0,-1 0 0 16,4 0 3-16,-3-4 0 0,-1 8 0 0,1-4 0 15,-4 6 0-15,0-3 1 0,0-3 0 0,0 3 0 16,-3 3-25-16,-1 1-8 0,-3-7 0 0,0 9 0 16,0 0 0-16,0 4 0 0,0-4 0 0,0 4 0 0,-7 0 0 0,4-1 0 15,-1 1 0-15,1-1 0 16,-4 1-15-16,0-1-3 0,-1 1-1 0,1-1 0 0,-3 1 19 0,3-4-10 16,-4 4 10-16,1-4-8 0,-1 4-11 0,0-4-1 15,-3-6-1-15,4 7 0 16,-4-7-23-16,-1 3-5 0,5-3-1 0,-4-3 0 15,0 0-130-15,3-3-27 0</inkml:trace>
  <inkml:trace contextRef="#ctx0" brushRef="#br0" timeOffset="32364.608">10089 12837 1688 0,'0'0'37'0,"0"0"8"0,7 6 2 0,4 0 0 0,-4-6-38 0,0 9-9 0,4-5 0 0,-4 5 0 0,0-6 0 0,0 3 0 15,0-2 0-15,0 5 8 0,0 0-8 0,-3-2 0 16,3 8 0-16,-4-2 0 0,4-1 0 0,-3-5 0 16,-1 8 0-16,-3-2 0 0,0-1 24 0,0 1 2 15,-3-4 1-15,-1 1 0 0,1-1-27 0,-4 1 0 0,-4-1 8 16,4 0-8-16,0-2 0 0,-4 2-17 16,1-6 4-16,-1 4 1 0,1-1 12 0,-1-6 0 15,0 6 0-15,1-6 0 0,-1 0 0 0,4 0 0 0,-3 0 0 16,-1 0 0-16,4-6 14 15,0 6-1-15,0-3 0 0,0-7 0 0,3 7 3 0,1-6 1 0,-1 2 0 0,1-2 0 16,3 0 7-16,0-1 2 0,0 1 0 0,0-4 0 16,3 1-7-16,-3-1-2 0,4 4 0 0,3-4 0 15,0-2-9-15,0 2-8 0,0 4 12 0,4-1-12 32,-1-2-17-32,1 9-11 0,3-7-1 0,0 4-1 15,4 0-38-15,-4 6-8 0,3-4-2 0,1 1-449 0,0 3-89 0</inkml:trace>
  <inkml:trace contextRef="#ctx0" brushRef="#br0" timeOffset="43937.738">10488 13109 846 0,'0'0'17'0,"0"0"6"0,0 0-23 0,0 0 0 0,0 0 0 0,0 0 0 15,0 0 19-15,0 0-1 0,0 0 0 0,0 0 0 16,0 0 6-16,0 0 2 0,0 0 0 0,0 0 0 15,-3-6-2-15,3 0-1 0,-4 0 0 0,1-1 0 16,3 4 25-16,-4-3 6 0,4-4 1 0,0 4 0 0,-4-3-33 16,4 2-6-16,0-2-2 0,0-3 0 0,0 2 3 0,0 1 1 15,-3-4 0-15,3 7 0 0,3-10 9 0,-3 4 1 16,4-1 1-16,-4 1 0 0,0 2-17 0,0-2-4 16,4-1-8-16,-1 7 12 15,1-7-12-15,-4 4 0 0,3-4 8 0,1 4-8 0,-1 0 0 16,1 2 0-16,3-2 0 0,-4 3 0 0,4-1-9 0,0 1 9 15,-3 3-13-15,3 0 5 0,0-4 8 0,0 7 9 16,0 10-1-16,4-7-8 0,-1 3 29 0,1 1-1 16,-1 5 0-16,1-2 0 0,-4 2-20 0,4 1-8 15,-4-1 0-15,0-2 0 0,3 2 0 0,-3 1 0 16,0-1 0-16,-3-2 0 0,3-1 0 0,-3 0 0 0,-1-2 0 16,1 2 0-16,-4-9 0 0,0 0 0 15,7 3 12-15,-7-3-3 0,0 0 35 0,0 0 6 0,0 0 2 16,0 0 0-16,3-6-34 0,4 0-6 0,-3-7-2 0,3 1 0 15,-4 2-10-15,1-2 0 16,-1-1 0-16,1 1 0 0,0 5 0 0,-1-8 0 0,4 2 0 16,-3 1 0-16,3-1 0 0,-4 0 8 0,8 4-8 0,-4-4 0 15,-4 10 8-15,4 0-8 0,0 0 8 0,4 0-8 16,-4 3 16-16,0 0-1 0,4 6-1 0,-1 0 0 16,1 4 13-16,-1-1 2 0,1 4 1 0,3-1 0 15,-3 1-30-15,3 3-15 0,-4-1 2 0,1 4 0 16,0-6 3-16,-4 9 1 0,3-10 0 0,-3 10 0 15,4-6-12-15,0-1-3 0,-1 1 0 0,-3-3 0 16,4-1-13 0,-4 1-3-16,0-1-1 0,-4-2 0 0,4-1-103 15,-3-6-21-15</inkml:trace>
  <inkml:trace contextRef="#ctx0" brushRef="#br0" timeOffset="45067.42">11215 12996 1257 0,'0'0'26'0,"0"0"6"0,0 0-32 0,0 0 0 0,0 0 0 0,0 0 0 16,0 0 16-16,0-6-3 0,0 0-1 0,0 0 0 0,3-1-12 0,1 1 0 16,-1-3 0-16,-3 6 0 0,4-7 9 0,-1 4-1 15,1-4 0-15,0 1 0 0,-4 0 20 0,3-4 3 16,1 7 1-16,-1-4 0 0,1-2-32 0,3 2 0 16,-4 1 0-16,1 3 0 0,3-4 8 0,0 1-8 0,-4 0 0 0,4 2 0 15,0 1 0-15,-3 6 8 0,3-3-8 0,0 3 0 16,0-3 0-16,0 6 9 0,4-3-9 0,-4 3 8 15,3 6 3-15,1 1 0 0,-4-4 0 0,4 4 0 16,-1 2-11-16,-3 1 0 16,4-4 0-16,-4 4 8 0,0-1 29 0,0 1 6 0,0-4 1 0,0 0 0 15,-3-5-36-15,3 5-8 0,-7-9 0 16,0 0 0-16,0 0 0 0,3 3 8 0,1 7-8 0,-4-10 8 16,0 0 0-16,0 0-8 0,0 0 12 0,0 0-4 15,0-4-8-15,0-5 8 0,3 0-8 0,1 2 8 16,-4-2-8-16,0 0 0 0,0-7 0 0,0 6 0 15,0-2 0-15,3 2 0 0,-3-2 0 0,0-1 0 16,4 4 0-16,-1 0 0 0,1 5 0 0,0 1 0 16,-1-3 0-16,1 3 0 0,-1 0 10 0,1-4-10 15,3 7 16-15,-4 7-4 0,4-1-1 0,4 0 0 16,-4-3-11-16,3 7 0 0,1-1 0 0,0 4 0 16,-1-7 0-16,1 7 0 0,3-1 0 0,-4-2 0 15,5-4-12-15,-5 0 3 0,4 7 0 0,-3-1 0 16,3-2 9-16,0-1 0 0,-3 0 0 0,3-2 0 0,-4 5 8 0,5-6 3 15,-5 1 1-15,1-4 0 16,-1 3 5-16,4-6 2 0,-3 6 0 0,3-2 0 16,-3-4-11-16,-1 3-8 0,4-3 9 0,-3-3-9 15,-1-1 18-15,1-2-2 0,0 6-1 0,-4-6 0 0,3 0-15 0,-3-4 0 16,0-2 0-16,-3 5 0 16,3-5 0-16,-3-1-8 0,-1-2 8 0,-3-1-13 0,4 0 5 0,-4 1 8 15,-4-1-13-15,4 3 5 16,-3-5 8-16,-1 11-13 0,0-5 5 0,1 2 8 0,-4 1 0 0,3 0 0 0,-3 5 0 15,4 1 0 1,-4-3-40-16,0 6-8 0,0 0 0 0,0 0-1 16,-1 0 8-16,1 0 1 0,0 9 1 0,-3-5 0 15,3 5 20-15,0 0 4 0,0 1 1 0,0 2 0 0,0 1 14 0,3-1-12 0,-3 4 12 0,3-3-12 16,4 2 12-16,0 1 0 16,0 0 12-16,4-1-12 0,-1-8 20 0,1 11-2 0,3-2-1 0,0 0 0 15,4-1 11-15,-1-2 3 0,1-4 0 16,3 1 0-16,-3-1-14 0,3 4-2 0,-4-4-1 0,4-3 0 15,0 4-14-15,4-7-12 0,-4 0 3 0,4 0 0 16,-4 4-4-16,0-7-1 0,0 3 0 0,4-3 0 16,-4-3-40-16,0-4-8 15,4 7-2-15</inkml:trace>
  <inkml:trace contextRef="#ctx0" brushRef="#br0" timeOffset="45559.106">12301 12673 1602 0,'0'0'35'0,"-3"7"7"0,-1 2 2 0,-3-3 1 0,0 7-36 16,0-4-9-16,0 1 0 0,0-4 0 15,0 3-33-15,0-2-9 0,3-4-2 0,-3 0 0 16,0 3-20-16,7-6-5 0,-7 3-1 0,7-3 0 0,0 0 53 0,0 0 17 0,0 0-10 0,0 0 10 16,0 0 0-16,0 0 0 0,0 0 0 0,0 0 8 15,0 0 0-15,0 0 0 0,0 0 0 0,0 0 0 16,0 0-16-16,7 4-4 0,4 2 0 0,-4 0 0 15,4 0 4-15,-1-3 0 0,1 7 0 0,-1-1 0 16,1-2 8-16,-1-1 11 0,5 3-3 0,-1-2 0 16,0 2 13-16,0 0 3 0,-4-2 0 0,5 8 0 15,-1-8 12-15,-4 2 2 0,4-6 1 0,-3 10 0 16,0 2 5-16,-1-8 2 0,1 5 0 0,-1-2 0 16,-3 2-7-16,0 1-2 0,0-4 0 15,-3 4 0-15,0-1-9 0,-8-2-3 0,4-1 0 0,0-3 0 16,-4 7-25-16,-3-1 0 0,4 1 8 0,-4-4-8 15,-4-2 0-15,4-4 0 0,0 0 0 0,-3-3 0 16,-5 0-22 0,5 0-6-16,-4-3-2 0,0 0 0 0,-1-4-110 0,1-2-21 0</inkml:trace>
  <inkml:trace contextRef="#ctx0" brushRef="#br0" timeOffset="46592.232">13430 12940 1314 0,'0'0'28'0,"0"0"7"0,0 0 1 0,0 0 1 0,0 0-29 0,-3-3-8 0,3 3 0 0,-4-6 0 15,1-1 24-15,-1 1 4 0,4-3 1 0,-3 6 0 16,3-7-6-16,-4 7-2 0,4-6 0 0,0 2 0 16,0 1 15-16,4-3 4 0,-4 5 0 0,0-5 0 15,3 6 3-15,-3-6 1 0,4 2 0 0,-1 1 0 16,-3-3-20-16,4 2-3 0,3-2-1 0,-4-1 0 16,1 4-20-16,-1-3 0 0,1 3 0 0,3-7 0 0,0 7 0 0,-3-1 0 15,-1 1 0-15,4 0 0 0,0-4 0 16,-3 7 0-16,-1-6 0 0,4 9 0 0,-3 0 0 15,3 0-8-15,0 0 0 0,-4 0 0 0,8 9 8 0,-4-6-10 16,0 7 10-16,-3-1-10 0,3-6 10 0,0 10 0 16,-4 0 0-16,4-4 0 0,-3 0 0 15,3 4 0-15,-4-4-8 0,1-2 8 0,0 2 0 0,-4 0 0 16,3-5 0-16,-3-4 8 0,0 0-8 0,0 0 0 16,0 0 0-16,4 9 8 0,-4-9-8 0,0 0 0 15,0 0 8-15,0 0-8 0,0 0 8 0,0 0-8 16,0 0 10-16,0 0-10 0,0 0 19 0,3-3-3 15,4-3 0-15,-3 2 0 0,3-2-16 16,-4 0 8-16,4 0-8 0,-3-1 0 0,3 1 0 0,0-7 0 16,4 7 0-16,-4 0 0 0,0-3 0 0,3-4 0 15,-3 7 0-15,4-4 0 0,-4 4 0 0,4-7 0 0,-1 10 0 0,1-6-9 16,3 9 9-16,-4-3 0 0,1 0 0 16,3 3 0-16,-3 3 10 0,-1-3-2 0,4 3-8 15,-3 6 12-15,3-6-12 0,0 10 11 0,0-4-11 0,-3 1 10 16,3 2-2-16,-3 1-8 0,3-1 12 0,0 1-4 15,-4 0 0-15,-3 5 0 0,4-2 0 0,0-3 0 16,-4 2 2-16,0-2 0 0,0-1 0 0,0 1 0 16,-4-1-10-16,1 1-9 0,3-4 9 0,-4-2-13 31,1 2-18-31,-4-9-3 0,0 0-1 0,0 0 0 0,0 0-97 0,0 0-20 16,0 0-4-16</inkml:trace>
  <inkml:trace contextRef="#ctx0" brushRef="#br0" timeOffset="47240.06">14217 12708 1072 0,'0'0'24'0,"0"0"4"0,0 0 2 0,0 0 0 0,0 0-30 0,0 0 0 0,0 0 0 0,7 0 0 15,-3-3 47-15,3 3 3 0,0-3 1 0,0-4 0 16,0 7-10-16,0 0-1 0,0 0-1 0,3 0 0 16,-2 0-7-16,-1 0 0 0,3 0-1 0,-3 0 0 15,4 0-1-15,-4 7 0 0,3-4 0 0,-3 0 0 16,4 3-10-16,-4 0-3 0,4 1 0 0,-4-1 0 0,3 3-17 0,-3 4 8 15,-3-4-8-15,3 4 0 0,-3-1 10 0,-1 1-10 16,1 0 8-16,-4 2-8 0,3-2 26 16,-3-1 0-16,-3-5 0 0,3 5 0 0,-4-6-26 15,-3 4 0-15,3-4 0 0,-3 7 0 16,-3-7 0-16,3 0 0 0,0-6 0 0,-4 6 0 0,1-2 0 0,2-4 8 16,-2 0-8-16,-1-4 8 0,1 1-8 0,-1-3 0 15,1 3 9-15,-1-3-9 16,0 3 8-16,1-7-8 0,3 4 8 0,-4-4-8 0,1 1 0 15,-1 0 9-15,4-4-9 0,0 1 0 0,0 2 10 0,3-2-10 16,-3-1 8-16,4 7-8 0,-1-7 0 0,1 4 0 16,-1-1 8-16,4 1-8 0,0-4 0 15,0 7 0-15,0-3 0 0,0-1 0 0,4-2 0 0,-4 2-14 0,3 4 3 16,4 0 1 0,-3 3-19-16,3-4-4 0,-4 1-1 0,4-3 0 15,0-1-38-15,4 10-7 0,0-3-1 0</inkml:trace>
  <inkml:trace contextRef="#ctx0" brushRef="#br0" timeOffset="47823.293">14669 12811 943 0,'0'0'20'0,"0"0"5"0,0 0 1 0,0 0 1 0,0 0-27 15,0 0 0-15,0 0 0 0,3 4 0 0,-3-4 9 0,7 0-9 0,0 0 10 0,-3 0-10 16,3 0 32-16,-7 0 0 0,3 0 0 0,-3 0 0 16,7 6 25-16,-7-6 6 0,0 0 1 0,0 0 0 15,0 0-8-15,0 0-2 0,4 6 0 0,-4-6 0 16,0 0-19-16,0 0-4 0,0 0-1 0,0 0 0 16,0 0-15-16,0 0-3 0,0 0-1 0,0 0 0 15,0 0 7-15,0 0 2 0,0 0 0 0,-4-6 0 16,4 0-3-16,0 6 0 0,0-7 0 15,0 7 0-15,0-6 2 0,0 0 0 0,0-4 0 0,0 7 0 16,0-3-4-16,0-3-1 0,4 5 0 0,-4-5 0 16,3 6 1-16,-3-7 0 0,4 7 0 0,-1-3 0 15,1 3 3-15,-1-7 1 0,5 7 0 0,-5 0 0 16,4-3-3-16,0 3-1 0,-3-7 0 0,3 10 0 16,0-6-6-16,-4 0-1 0,4-4 0 0,0 7 0 15,1 0 0-15,-1-3 0 0,0 6 0 0,0-6 0 16,0 6 2-16,0-7 0 0,-4 7 0 0,4-3 0 15,-7 3-10-15,0 0 0 0,4 0 0 0,-4 0 0 0,3 0 0 16,-3 0 0-16,0 0 0 0,0 0-11 0,0 0-6 16,0 0-2-16,0 0 0 0,0 0 0 15,0 0-33-15,0 0-8 0,0 0 0 0</inkml:trace>
  <inkml:trace contextRef="#ctx0" brushRef="#br0" timeOffset="48288.442">15184 12401 1440 0,'0'0'60'0,"0"0"-48"15,0 0-12-15,0 0 0 0,0 0 0 0,0 0 0 16,0 0 0-16,0 0 0 0,0 0 8 0,0 0-8 0,0 0 13 0,0 0 0 15,0 0 0-15,3 6 0 0,1 0 3 0,-1 4 0 16,1-1 0-16,-1 4 0 16,1 2 13-16,-1-2 3 0,1 9 1 0,-1-3 0 0,1-1-23 0,-1 4-10 15,4-3 8-15,-3 0-8 0,3 3 0 16,-3-3 0-16,-1 3 0 0,1-4 0 0,-1 1 0 0,1-3 8 16,-1 3-8-16,1-4 0 0,-1-2 0 0,1 6 0 15,-4-7 0-15,3 1 0 0,1-1-11 16,-1-2-1-16,-3-4 0 0,4 4 0 15,-1-4-25-15,-3-6-6 0,0 3-1 0,0-3 0 16,0 0-22-16,0 0-5 0,0 0-1 0</inkml:trace>
  <inkml:trace contextRef="#ctx0" brushRef="#br0" timeOffset="48611.614">15508 12642 1450 0,'0'0'32'0,"0"0"6"0,0 0 2 0,-7 3 1 0,0 0-33 0,0-3-8 0,-4 0 0 0,1 0 0 0,-1 0 28 16,-3-3 3-16,4 3 1 0,-5 0 0 0,1 0-16 0,0-3-4 15,4 3 0-15,-8-3 0 0,4 0 32 0,-4 3 7 16,4 0 1-16,0 0 0 0,0-3-32 0,0-4-5 16,0 7-2-16,0-6 0 0,-4 6-13 0,4-6 11 15,0 6-11-15,0-3 10 16,-1 0-10-16,1-4 0 0,4 7 0 0,-4 0 0 0,3-3-16 0,0 3-1 16,1-3-1-16</inkml:trace>
  <inkml:trace contextRef="#ctx0" brushRef="#br0" timeOffset="49537.911">16372 12827 2138 0,'11'6'44'0,"-11"-6"12"0,0 0-45 16,0 0-11-16,0 0 0 0,0 0 0 16,0 0-32-16,4 4-8 0,-4-4-1 0,7 6-1 0,-4 0 24 15,1 0 5-15,3 1 1 0,-4 5 0 16,1 4 12-16,3 3 0 0,-4 3 0 0,1 0-9 15,3 3 9-15,-4 0 0 0,4 3 0 0,-3 3 0 0,0-9 0 0,3 10 0 0,-4-4 0 16,1 0 0-16,-1 0 0 0,-3-3 0 0,0 4 0 0,0-4 0 16,0-3 0-16,-3-4 0 0,3-5 0 15,-4 3 0-15,1-4 0 0,3-6 0 0,0 4 0 16,0-10 0-16,0 0-8 0,-7 0 0 0,-1 0 0 16,1-3 0-16,0-7 8 0,0 1 0 0,0 0 0 0,0-7 0 15,0 0 0-15,0-3 0 0,4-3 0 0,-1 0 0 16,1-3 0-16,-1 3 0 0,0-3 0 0,4 7 0 15,0-4 0-15,0 0 9 0,0-3-1 0,4 3-8 16,0-4 11-16,-1 1-11 0,1-3 10 0,-1 3-10 16,1 3 0-16,-1-3 0 0,4 3 0 0,-3-3 0 15,3 3 0-15,0 3 9 0,0-3-9 0,0 3 8 16,0 4-8-16,0-4 8 0,4 6-8 0,-1 4 8 16,-3 3-8-16,4-1 10 0,-1 1-10 0,-2 0 10 15,2 6 5-15,1 0 1 0,-1 0 0 0,1 0 0 16,-1 6-8-16,5 0-8 0,-5 4 11 0,1-4-11 15,3 7 0-15,0-7 0 0,-3 13 0 0,3-7 0 16,-4 4 0-16,-3-3 0 0,4 9 0 0,-4-4 0 16,0-2 0-16,0 3 10 0,-3 0-10 0,-1-4 12 15,1 4-2-15,-4-6 0 0,-4 9 0 0,1-10 0 16,-1 1-10-16,-3-1 0 0,-4-2 0 0,1-4-11 16,-1 0 11-16,-3 0 8 0,-4-2-8 0,4-4 11 0,-3-4-28 15,-1-2-6-15,0 3-1 0,-3-6 0 0,4-1 2 16,-1-2 0-16,-3-1 0 0,3 1 0 15,4-4-98-15,0 3-19 0,0-5-4 0</inkml:trace>
  <inkml:trace contextRef="#ctx0" brushRef="#br0" timeOffset="50349.518">17092 12567 1147 0,'7'0'24'0,"-7"0"5"0,0 0-29 16,0 0 0-16,0 0 0 0,0 0 0 0,0 0 0 0,0 0 0 0,0 0-13 0,0 0 4 15,4 9-8-15,-4-6-2 0,0 7 0 0,0-1 0 16,-4-6 31-16,1 10 5 0,-4-4 2 0,3 1 0 16,-3 2 3-16,3-2 1 0,-3 2 0 0,0 1 0 15,0-1-1-15,0 1 0 0,-3 2 0 0,3-2 0 16,-4 3-22-16,0-1 0 0,4 1 0 0,-3 0 0 15,-1-1 0-15,1 1 0 0,3 0 0 0,-1-4 0 16,1 1 0-16,0-4 0 0,0 4 0 16,4-7 0-16,-4 4 0 0,3-1 0 0,4-9 0 0,0 6 0 15,0-6 0-15,0 0 0 0,0 0 0 0,0 0 0 16,4 3 36-16,-1 4 4 0,1-7 0 0,3 0 0 16,0 0 12-16,0 0 4 0,0 0 0 0,0 0 0 15,4-4-29-15,-1 1-6 0,1-3-1 0,-1-3 0 16,1 6-8-16,0-7-3 0,-1-2 0 0,1 5 0 15,-1-8-9-15,1 2 0 0,3 1 0 0,-3-1-11 16,-4-3 11-16,3-3-13 0,1 7 5 0,-1-1 8 16,-3-2-11-16,1 5 11 0,-5-2-8 0,4 2 8 15,0 1 0-15,-3 6-8 0,3-7 8 0,-4 10 0 16,4-6 0-16,-3 3 0 0,-1 0 9 0,-3 3-9 16,0 0 17-16,0 0-3 0,0 0-1 0,7 3 0 15,-3-3-1-15,3 3 0 0,-3 0 0 0,3 0 0 0,-4-3 8 16,4 10 0-16,-3-1 1 0,3-3 0 0,0 4-10 15,0-1-3-15,-4 1 0 0,4-4 0 16,1 7 5-16,-1-4 1 0,0 0 0 0,0 1 0 0,0-4-14 0,0 7 8 16,0-4-8-16,-4 0 0 0,4-5 0 0,1 2 0 15,-1-3-8-15,-4-3 8 16,4 3-48-16,-3-3-2 0,3 0-1 0,-4 0 0 16,4 0-87-16,-3 0-18 0,-1-3-3 0</inkml:trace>
  <inkml:trace contextRef="#ctx0" brushRef="#br0" timeOffset="50607.63">17512 12802 1668 0,'0'0'47'0,"0"0"11"0,0 0-46 0,0 0-12 0,0 0 0 0,0 0 0 15,3-3 13-15,-3-7 1 0,4 7 0 0,-4-3 0 16,3 0-14-16,-3-4 0 0,0 1 0 0,0-4 0 15,0 4 8-15,0-4 3 0,0 7 0 0,0-3 0 16,4-1 17-16,-4 1 4 0,0-4 1 0,4 7 0 16,-1-3-11-16,-3-1-2 0,4-2-1 0,-1 2 0 15,1-2-11-15,-1 9-8 0,1-7 9 0,-1 4-9 16,4 0 0-16,-3-4 0 0,3 4-11 0,-4 0 11 16,4 0-53-16,1-1-3 0,-5 1-1 0</inkml:trace>
  <inkml:trace contextRef="#ctx0" brushRef="#br0" timeOffset="51216.51">17886 12466 1105 0,'0'0'24'0,"0"0"4"0,0 0 2 0,-7 0 2 0,0 4-32 0,0-4 0 0,0 3 0 0,-4-3 0 0,4 9 0 0,0-6 0 16,0 10 0-16,3-4 0 15,-3 4 32-15,4-1 0 0,-4 4 0 0,3 3 0 0,4-7 0 0,-3 7 0 16,3-3 0-16,0 3 0 15,0-7-16-15,3 4-3 0,-3-4-1 0,7 1 0 0,-3-4-3 0,-1 4-1 16,4-1 0-16,0 1 0 16,0-4 2-16,4 1 0 0,0-7 0 0,3 6 0 0,0-5 24 0,0-4 5 15,0 0 1-15,0-4 0 16,4 4-21-16,-4 0-4 0,0 0-1 0,0 0 0 0,0 0 5 0,0-3 1 16,0-3 0-16,-3 0 0 15,3-1-5-15,-3 1-1 0,-1-3 0 0,1 2 0 0,0-5 2 0,-4-1 1 16,3 4 0-16,-3-4 0 15,0 1-17-15,-3-1-14 0,-1 1 2 0,1-1 1 0,-1 4 11 0,-3-4 0 0,0 7 0 16,4 0-8-16,-4 3 8 0,0 3-8 16,-4-7 8-16,4 7-8 0,0 0 8 0,0 0 0 0,0 0-9 0,0 0 9 15,-7 0 0 1,4 10-11-16,-4-7 11 0,0 6-8 0,3-2 8 0,1-1 0 16,3-6 0-16,-4 9 0 0,4 1 0 0,-3-1 0 15,3-3 10-15,0 7-10 0,3-1 21 0,-3-2-1 0,7-1-1 0,-3 1 0 16,3-4 1-16,3 6 0 0,-3-5 0 0,4-1 0 15,-4 3 7-15,4-2 1 0,3-1 1 0,-4 0 0 16,4 1-11-16,4-1-2 0,-4-3-1 0,4 3 0 16,-1-3-15-16,-2-3 0 0,2 3 0 0,-3-3 0 15,4 0-34-15,-4-3-13 16,4 3-2-16,-1 0-1 0,-3-3-109 16,1 0-21-16</inkml:trace>
  <inkml:trace contextRef="#ctx0" brushRef="#br0" timeOffset="52015.715">19082 12532 1648 0,'3'0'34'0,"-3"0"9"0,4-6-35 0,-1 0-8 0,1 3 0 0,-4 3 0 15,0 0 0-15,0 0 0 0,0 0 0 0,0 0 0 0,0 0 0 0,0 0-9 16,0 0 9-16,0 0 0 0,-7 3 0 0,0 6 0 15,-4 1 0-15,4 2 0 0,-3 1 0 0,2-1 0 16,-2 1 0-16,-1-1 0 16,1 1 0-16,3-1 0 0,-4 1 0 0,4-4 0 0,0 4 0 0,0-1 0 15,0 1 0-15,0-4 0 16,3 1 0-16,1-1 0 0,3-3 0 0,-4 4 0 0,4-7 9 0,0-3 3 16,0 0 0-16,4 6 0 0,-1-3-12 0,-3-3 0 15,4 7 0-15,3-4 0 0,0-3 12 0,0-3 0 16,0-4 0-16,4 7 0 15,-4-6 6-15,3 0 2 0,-3-4 0 0,0 4 0 16,4-3-8-16,-4-1 0 0,0-2-1 0,4-1 0 0,-4 4-11 16,0-4 0-16,3 1 9 0,-3 2-9 0,0-2 0 0,-3 6 0 15,3-1 0-15,-3 1 0 16,3 3 9-16,-4-3-9 0,4-1 12 0,-3 7-12 0,-1 7 11 0,4-4-11 16,-3 0 10-16,-1 6-10 0,-3 1 0 0,4 5 0 15,-1 1 0-15,1 0-10 0,-4 6 10 0,0-7 0 0,3 10 0 16,-3-3-8-16,0 4 8 0,4 2 0 0,-4-3 0 15,0 0 0-15,4 3 12 0,-1-6-1 0,1 6-1 0,-1-3 0 16,1 0 16-16,-1-3 3 0,1 0 1 0,-1-3 0 16,4 0-4-16,-3-3-1 0,3-4 0 0,0 1 0 15,0-1-14-15,0 1-3 0,0-4-8 0,0 1 12 16,0-7-12-16,0 3 9 0,4-3-9 0,-4 0 8 16,0-3-8-16,4 0-11 0,-1 0 3 0,-3-3 0 15,4 0-24-15,-1-3-4 16,-3 3 0-16,4-7-1 0,-4 1-39 0,4-4-7 0,-4 1-1 0</inkml:trace>
  <inkml:trace contextRef="#ctx0" brushRef="#br0" timeOffset="52615.357">19420 12419 980 0,'0'0'41'15,"-3"4"-33"-15,3-1 84 0,0 9 17 0,0-2 3 0,3 2 1 16,1-2-32-16,-1 2-6 0,5 1-2 0,-5-1 0 16,8-2-14-16,-4-1-3 0,0 4-1 0,3-1 0 15,1-9-15-15,-4 10-4 0,7-7 0 0,-3-3 0 16,-1 0-6-16,1 7-2 0,-1-7 0 0,5-3 0 15,-5 3-28-15,1-3 0 0,-1-3-8 0,4 3 8 16,-3 0 0-16,3-3 0 0,-3 0 8 0,-1-4-8 16,1 4 0-16,3 0 0 0,-3-3 0 0,3 3 0 15,-4-7 0-15,1 10 0 0,-1-6 0 0,1-3 0 16,3 2 0-16,-3 4 0 0,3-6 0 0,-4 6 0 16,1-7 0-16,3 4 0 0,-3-3-13 0,-1 2 4 15,1-5 9-15,-1 5 0 0,1 1 0 0,0-3 0 16,-1-4 0-16,-3 7-8 0,4-13 8 0,-8 13-8 15,4-10 8-15,0 4-8 0,-3-1 8 0,-1 4-8 0,1-1 8 16,0-5-8-16,-4 8 8 0,0-2-8 16,0 3 8-16,0-1-12 0,0 7 12 0,0 0-12 0,-4-6 4 0,4 6 0 15,-4-3 0-15,-3 3 0 16,0 0-12-16,-3 3-1 0,3 0-1 0,-4 7 0 16,-3-4-23-16,3 3-5 0,1-2-1 15,-1 8 0-15,1-5 33 0,-1-1 6 0,1 4 2 0,-1-1 0 0,4-2 10 0,0-1-8 16,3 0 8-16,1-2-8 15,-1 2 19-15,4 4 4 0,0-1 1 0,4 1 0 0,-1-1 26 0,4 7 6 16,4-6 0-16,0 2 1 16,3 1-7-16,3-3-2 0,1-1 0 0,3 4 0 0,-3-4-19 0,3-2-4 0,0 2-1 15,0-2 0 1,4-1-16-16,-4-3 0 0,0 4-11 0,0-7 11 16,1 6-37-16,-1-6-1 0,0 4 0 0,0-1 0 15,-3-3-120-15,-4-3-24 0</inkml:trace>
  <inkml:trace contextRef="#ctx0" brushRef="#br0" timeOffset="54520.845">21354 12620 968 0,'0'0'21'0,"0"0"5"0,0 0 1 0,0 0 0 0,0 0-27 0,0 0 0 0,0 0 0 0,0 0 0 15,0 0 33-15,0 0 2 0,0 0 0 0,0 0 0 16,0 0-5-16,0 0-1 0,0 0 0 0,0 0 0 15,0 0 19-15,0 0 4 0,0 0 1 0,0-6 0 16,-4 0-3-16,4-1-1 0,0 1 0 0,4-3 0 16,-4-1-35-16,0 1-14 0,3-4 11 0,-3 7-11 15,4-10 10-15,-1 4-10 0,4 6 10 0,-3-7-10 0,3 4 9 0,0-4-9 16,-4 4 8-16,5-1-8 16,-1-2 8-16,0 2-8 0,0-2 8 0,0-1-8 0,3 7 0 15,-3-10 0-15,4 4 0 0,-4 5 0 16,4-5 0-16,-4 2-9 0,3 1 0 0,1 0 0 0,-1 2-5 0,-3 1-1 15,4 3 0-15,0 0 0 16,-4 3 15-16,3 0-12 0,4 0 12 0,-3 3-12 0,0 0-3 0,-1 3 0 16,4 1 0-16,-3 5 0 15,-1-2 34-15,1 2 6 0,3 1 2 0,-7-4 0 0,4 4-27 0,-4-1 0 16,0-2 0-16,-4-1 0 16,4 4 0-16,-3-1 0 0,-1-3 0 0,-3 4 0 15,0-7-17-15,0 10-9 0,0-3-2 0,0-7 0 16,-3 6-9-16,3-2-3 0,3-1 0 0,-3-6 0 15,0-3-41-15,0 0-9 0</inkml:trace>
  <inkml:trace contextRef="#ctx0" brushRef="#br0" timeOffset="54933.526">22006 12260 892 0,'11'6'25'0,"-4"0"6"16,0 0-31-16,0 1 0 0,0-1 0 0,0 3 0 15,-3-2 0-15,3 2 0 0,0 0 0 0,-4-2 0 16,1 8 39-16,-4-5 8 0,0-1 1 0,0 4 1 15,0-1 3-15,-4 4 1 0,1-10 0 0,-1 7 0 0,-3-1-21 0,0 1-5 16,0-4-1-16,0 1 0 16,0-1-8-16,0-3-2 0,0 1 0 0,-4-4 0 0,4 3-4 0,0-6 0 15,0 0-1-15,0 0 0 16,0-3-11-16,0 0 8 0,0 0-8 0,-4-4 8 0,8 1-8 0,-4-3 8 16,0-1-8-16,3 4 8 15,-3-3-8-15,4-4 8 0,-1 4-8 0,4-4 8 0,-3 1-8 0,3 2 0 0,3-2 0 0,-3 2 8 16,0-2-8-16,4-1-14 15,-1 1 3-15,1 2 1 0,-1 1-6 0,4-1 0 0,-3-5-1 0,-1 2 0 32,4 7-36-32,0-4-7 0,0-2-2 0</inkml:trace>
  <inkml:trace contextRef="#ctx0" brushRef="#br0" timeOffset="55393.746">22197 12209 1393 0,'0'0'28'15,"0"0"9"-15,0 0-29 0,-4 7-8 0,4-7 0 0,-3 6 0 16,-1 3 11-16,1-2 1 0,3-1 0 0,0 0 0 0,0-6-12 0,0 10 8 16,3-1-8-16,4-6 8 15,-3 10 13-15,3-4 3 0,3 0 0 0,-3 1 0 0,1-4 12 0,-1 7 4 0,0-7 0 16,0 3 0 0,3 1-13-16,1-4-3 0,-1 3 0 0,-3-2 0 0,4-1-13 0,-4 0-3 0,4-6-8 0,-1 10 12 15,1-7 7-15,-1 0 1 16,1 0 0-16,-4 0 0 0,4-3-20 0,-4 0 0 0,3 0 0 0,1 6 0 31,0-6-17-31,-1 0-1 0,-3-6 0 0,4 6 0 0,-4-3 18 16,0-3-8-16,3 0 8 0,-3-4 0 0,1 1-8 0,-1-4 8 0,0 10 0 15,0-6 0-15,0-1-8 0,0-2 8 16,-4-1 0-16,1 4 0 0,-1-1-10 0,1 1 10 0,-1-1-8 0,1 1 8 16,-4 3 0-16,0-4 0 0,0 1 0 0,0 0-8 15,0 5-1-15,0-5 0 0,0 6 0 0,0 3 0 16,0-6-39-1,0 6-7-15,0-7-1 0</inkml:trace>
  <inkml:trace contextRef="#ctx0" brushRef="#br0" timeOffset="56159.494">22909 12162 1416 0,'0'0'29'0,"0"0"8"0,0 0-29 0,0 0-8 0,0 0 0 0,0 0 0 0,0 0 0 15,0 0 0-15,0 0 0 0,0 0 8 16,0 0-8-16,0 0-8 0,0 0 8 0,0 0-12 16,0 0 12-16,0 0-8 0,-3 10 8 0,-4-4-8 15,0 3 8-15,0 1 0 0,-4-4 0 0,4 3-8 0,0-2 8 0,-4-1 0 16,4 0 0-16,-3 1 0 15,3-1 0-15,0 0-8 0,-4 0 8 0,4-2-8 0,0 2-12 0,0-3-1 16,7-3-1-16,0 0 0 16,0 0 22-16,0 0 0 0,0 0 0 0,0 0 0 0,0 0 0 0,0 0 18 15,0 0-3-15,0 0-1 16,0 0 5-16,7 3 1 0,0-3 0 0,0 0 0 0,0 0-12 0,0 0-8 16,4 0 12-16,-1 0-12 15,-3 0 27-15,4 0-2 0,0 0 0 0,-1 0 0 0,1 0 5 0,-1 0 1 0,1 0 0 16,0 6 0-1,-1-3-31-15,1 1 0 0,-1 2-8 0,-3-3 8 0,4 0 0 0,-4 3 0 0,4 1 8 16,-4 2-8 0,0 4 0-16,3-1-10 0,-3 1 0 0,-3-4 0 0,3 10 18 0,-4-6 3 15,1-1 1-15,-4-3 0 0,3 4 3 0,-3 0 1 16,-3-1 0-16,3-3 0 0,-4-2 1 0,1 5 1 16,-4-2 0-16,3-4 0 0,-3 0-7 0,-3 1-2 0,-1-4 0 15,4 0 0-15,-4-3-9 0,1 6 0 0,-4-6 0 16,3 0 0-16,-3-6 0 0,3 6 0 0,-3 0-10 0,0-6 10 15,0-1-31 1,4 1 0-16,-5 0 0 0</inkml:trace>
  <inkml:trace contextRef="#ctx0" brushRef="#br0" timeOffset="66427.634">24388 12212 1642 0,'-8'4'46'0,"1"5"11"0,-3-3-45 0,3 1-12 0,-4-1 0 0,1 6 0 16,-1-5 0-16,4 2 0 0,-4 0 0 0,1 4 0 16,3-4 0-16,-4 1-14 0,4-4 3 0,-3 7 1 15,2 2 10-15,5 1 0 0,-1-3 0 0,1-1 0 16,-1-2 8-16,1 2 4 0,3 1 1 0,0-4 0 15,0 4 4-15,0 2 1 0,0-2 0 0,0-1 0 16,3-2-10-16,-3 2-8 0,4 1 9 0,-1-4-9 16,1-6 0-16,-1 10 8 0,-3-7-8 0,4-3 0 0,3 4 0 0,-7-7 0 15,7 3 8-15,-3 0-8 16,3-3 0-16,3 0 9 0,-3 0-9 0,4-3 8 0,-4 0 4 0,4-4 1 16,-4 1 0-16,3 0 0 15,-3-4 6-15,4-2 1 0,-1 6 0 0,1-4 0 0,-4 1-20 16,4-1 8-16,-1-2-8 0,-3-1 0 15,4 7 0-15,-4-3 0 0,0 2 0 0,0 1 0 0,-3 0 0 0,3 3 0 16,-4-7 0-16,1 4 0 16,-1 0 0-16,-3-4 0 0,4 10-9 0,-4 0 9 0,0 0 0 0,0 0 0 15,0-3 0-15,0 3-8 16,0 0 8-16,0 0-12 0,0 0 12 0,0 0-12 0,0 0 3 0,7 3 0 16,-4 4 0-16,1-4 0 0,-1 6 17 15,4-6 3-15,0 7 1 0,-3-1 0 0,3-3-12 0,0 4-11 0,-3-1 3 16,3 0 0-16,0-2 8 0,0 5 11 15,0-2-3-15,0-1 0 16,-4-6-29-16,8 7-7 0,-4 2 0 0,4-2-1 16,-1-1-50-16,1-3-9 0,-1 4-3 0</inkml:trace>
  <inkml:trace contextRef="#ctx0" brushRef="#br0" timeOffset="66789.162">24730 12285 1770 0,'7'12'75'0,"0"1"-60"16,0-4-15-16,3 10-15 0,1-7 3 0,0 4 1 0,-1-3 2 0,4-1 0 15,0 4 0-15,1 0 0 16,-1-7 9-16,0 4 16 0,0-4-4 0,0-3-1 0,0 4 34 0,-3-7 7 16,-1-3 2-16,1 6 0 0,3-6-30 0,-7 0-5 15,4-6-2-15,-4-1 0 0,0 1-17 0,-4-3 0 0,4-4 0 16,-3 7-9-16,-4-7-3 0,0-2-1 16,0-1 0-16,-4 0 0 15,1-6-26-15,-1 4-5 0,1-1 0 0,3 0-1 0,-4 3 17 16,1-2 4-16,-1 2 1 0,1 3 0 15,-1-2-33-15,1 2-6 0,-1 1-2 0,1-1 0 16,3 10-120-16,0-3-25 0</inkml:trace>
  <inkml:trace contextRef="#ctx0" brushRef="#br0" timeOffset="67224.105">25495 12222 1679 0,'11'3'71'0,"-1"3"-57"15,1 1-14-15,0-1-8 0,-1 3 8 0,-3 1-13 16,4-1-13-16,-4 4-2 0,0-4-1 0,0 7 0 16,-4-7 29-16,5 4 8 0,-8 5 1 0,3-5 0 15,-3 0 11-15,0-4 3 0,0-3 0 0,-3 10 0 16,-5-10-11-16,1 7-3 0,0-4 0 0,-7-6 0 16,4 10-9-16,-1-7 12 0,1-3-12 0,-5 3 12 0,1-6-12 0,0 0 0 0,0 0 0 15,0-6 0 1,3 3 0-16,-3 0 0 0,4-3 0 0,-4-4 8 0,3 4 13 0,0-7 3 15,4 1 0-15,-3 3 0 0,3-10-14 0,3 6-2 16,1-3-8-16,-1-2 12 0,1 2-12 0,-1 0 8 0,4 1-8 16,0-1 0-16,0 0 0 0,4 1-20 15,-1 2 4-15,1 0 0 16,3 4-32-16,0-3-7 0,0 5-1 0,3 1 0 16,1 0-134-16,0-1-27 0</inkml:trace>
  <inkml:trace contextRef="#ctx0" brushRef="#br0" timeOffset="67612.481">25781 12495 1717 0,'0'0'48'0,"-4"-10"12"0,4 7-48 0,0-6-12 0,0 6 0 0,0-7 0 16,0 7 0-16,0-6 12 0,4-1-12 0,0 7 12 0,-1-6-4 0,1-4-8 15,3 7 12-15,0-3-4 16,3-1-8-16,-3 1 0 0,4-4 0 0,-4 7 8 16,4 0-8-16,-1-4 0 0,1 4 9 0,3-3-9 15,-4-1 9-15,5 10-9 0,-5-6 12 0,1 3-12 0,-1 0 18 0,1-1-3 0,3 4-1 0,-3 4 0 31,-1-1-14-31,1 3 0 0,-1-3 0 0,1 7 0 0,-1-1-17 0,-2 0-7 16,-1 1 0-16,3-1-1 0,-3 4 25 16,0-4-8-16,0 4 8 0,0-1 0 0,0 1 0 0,1-1 0 0,-1 7 0 15,-4-6 0-15,4-4-8 0,-3-3 8 16,3 7-8-16,-4-7 8 16,1-3-15-16,-4-3 3 0,0 0 0 0,0 0 0 15,0 0-141-15,0 0-28 0</inkml:trace>
  <inkml:trace contextRef="#ctx0" brushRef="#br0" timeOffset="68092.081">26564 12115 1786 0,'0'0'75'16,"0"0"-60"-1,0 0-15-15,0 0-10 0,0 0 2 0,0 0 0 16,-3 10-17-16,-4-7-3 0,0 0-1 0,-1 6 0 16,-2-5 29-16,-1 5 0 0,-3-6 0 0,4 3 0 15,-4-3 0-15,-1 1 0 0,5-1 0 0,-4 0 0 16,3 0-12-16,-3-3-4 0,3 9 0 0,1-5 0 15,-1-4 16-15,4 6 0 0,7-6 0 0,0 0 0 0,-7 6 0 16,7-6 0-16,0 0 0 0,-3 6 0 0,3 1 0 16,3-1 10-16,1-3-2 0,3 3 0 0,0 1 0 0,3-1-8 15,4 0 12-15,1 0-4 0,-1 1 3 0,0-1 0 0,3-3 0 16,1 10 0 0,0-4 5-16,3 0 0 0,-3 1 1 0,3-4 0 0,-4 7 20 0,-3-1 4 0,1 1 1 15,-1-4 0-15,0 4-8 0,-4-1-2 0,1 1 0 16,-4-4 0-16,-3 4-20 0,3-1-4 0,-4 7 0 0,-3-6-8 15,0-1 0-15,-3 1 0 0,-1-4-10 16,1 4 10-16,-5-4-16 0,1 4 5 0,0-4 1 0,-3-3 0 16,3 4-7-16,-4-7-2 0,-3 6 0 0,3-6 0 15,1-3-127 1,-1 7-26-16,1-4-4 0</inkml:trace>
  <inkml:trace contextRef="#ctx0" brushRef="#br0" timeOffset="69030.38">27598 12256 1693 0,'0'-12'35'0,"0"6"9"0,0-1-35 0,3-2-9 0,-3-1 0 0,0 4 0 16,4-3 0-16,-4-1 0 0,0 1 0 0,3 0-11 15,-3-1 11-15,4-5 0 0,-1 8 0 0,-3-5 0 16,4-1 0-16,3 4 0 0,-3-4 0 0,3 4 0 0,-4-1 0 16,4 1 0-16,4-4 0 0,-4 7 8 0,3-3-8 0,1 2 8 0,0 1-8 15,-1 0 8-15,1 3-8 0,-1-7 0 0,1 10-8 0,3 0 8 16,-3 0-9-16,-1 10 9 0,4-4-10 16,-3 0 10-16,3 4-11 15,-3 2 11-15,3 1-12 0,-4 3 12 0,1-1 0 0,-1 1 0 0,1 0 0 16,0-7 0-16,-4 10 15 0,3-4 3 0,1-2 1 0,-1 0 0 15,-3-1 4-15,1 1 1 0,-1-4 0 16,0 0 0-16,0-5 4 16,-4 2 2-16,4 0 0 0,0-6 0 0,0 0-9 0,-3 0-1 0,3-3-1 15,0 0 0-15,0-3-9 0,0 2-2 0,0-5 0 0,4 0 0 16,-4-1-8-16,3-5 0 0,-3 2 0 0,1 4 0 16,-1-4 0-16,3 1 0 0,-3-1 0 0,4 0 0 15,-1 1 0-15,-3 2 0 0,4-2 0 0,0 3 0 16,-1 2 0-16,-3-2-9 0,4 6 9 0,-4-4-10 15,0 4 34-15,0 3 6 0,0-3 2 0,0 6 0 16,0 0-19-16,4 4-3 0,-4-1-1 0,0 0 0 16,0 7-9-16,-4-4 0 0,5-3 0 0,-5 10 0 15,4-3 0-15,-3-1 0 0,-1 1 0 0,1-1 0 16,3 1 0-16,-7 3 0 0,7-4 0 0,-7 1 0 16,3-4 0-16,-3 4 0 0,4 2-10 0,-4-5 10 15,3-1 0-15,-3 4 0 0,0-4 0 0,0 0 0 16,0 1-20-16,4-4-12 0,-4 0-1 0,0-6-1 15,0 0-138-15,0 0-28 0</inkml:trace>
  <inkml:trace contextRef="#ctx0" brushRef="#br0" timeOffset="69627.678">28617 12071 1485 0,'0'0'42'0,"0"0"10"0,0 0-42 0,-7-3-10 0,0 0 0 0,7 3 0 15,-7-3 0-15,4 0 0 0,-4 0 0 0,0 3 0 16,-1 0 0-16,1 0 0 0,-3 0-9 0,3 3 9 16,-4 0 0-16,1 0 0 0,3 0 0 0,-4 4 0 15,0-1 0-15,4-3 0 0,-3 3 0 0,-1 0 9 16,4 4-9-16,0-4 0 0,0 0 0 0,0 1 0 16,0-1 0-16,3 3 0 0,1-5 0 0,3 5 0 15,0-9 12-15,0 9-4 0,3 1 0 0,4-4 0 16,-3 0 15-16,-1 1 2 0,5-1 1 0,-5-3 0 15,4 3-12-15,-7-6-2 0,4 0-1 0,3 0 0 16,3 0 9-16,-3-3 1 0,4 0 1 0,0 0 0 16,-4-3 8-16,0 2 2 0,0-5 0 0,0 9 0 15,0-6-32-15,0-1 0 0,0 1 0 0,0 3 0 0,0-3-12 0,0 0-1 16,0 6-1-16,0-4 0 0,0 1 22 16,-3-3 5-16,3 3 1 0,-4 3 0 0,1-3-26 0,3 0-6 15,-4-1-1-15,-3 4 0 0,4-3 11 0,-4 3 8 0,4-3-12 16,-4 3 12-16,7 0-10 0,-4 0 10 0,-3 0-8 15,7 0 8-15,0 3-12 0,-7-3 2 16,4 3 1-16,3 4 0 0,-4-4 9 0,1 0 0 0,-1 6 0 0,1-5 0 16,3 5 0-16,-4-3 0 0,1 0 0 0,3 1 0 15,-3-1 0-15,-1-6 0 0,1 9 0 0,3-5 0 16,-4 5-11-16,4-6 0 0,-3 0 0 0,3-3 0 16,0 3-57-1,-4 0-11-15,5-3-2 0</inkml:trace>
  <inkml:trace contextRef="#ctx0" brushRef="#br0" timeOffset="70059.352">28829 12078 1926 0,'0'0'55'0,"0"0"11"0,0 0-53 16,0 0-13-16,0 0 0 0,0 0 0 0,0 0 0 0,0 0-12 15,0 0 3-15,0 0 0 0,0 0-1 0,0 0 0 16,0 0 0-16,7 0 0 16,-7 0-16-16,4-3-3 0,3-1-1 0,0 1 0 0,-4-3 30 0,4 0 0 0,0-4 0 0,-3 1 0 15,3-1 0-15,0 1-9 0,-3 0 9 0,3-1 0 16,0-2 0-16,0 2 0 0,-4 1 0 0,4-4 0 15,0 1 0-15,0 6 0 0,0-1 0 0,0 1 0 16,1-3 0-16,-1 2 0 0,0 1 0 0,-4 0 0 16,4 3-11-16,0 0 11 15,0-4-13-15,0 7 5 0,0 7 8 0,1-4-13 0,-1 6 5 0,0-3 8 16,3 7-11-16,-3-4 11 0,4 4-8 0,-4-4 8 16,0 7 0-16,4-4 0 0,-4 4 0 0,0 0 0 15,3 3 0-15,-3-4 11 0,0-2-1 16,0 3 0-16,0-7-10 0,1 3 0 0,-1 4 0 0,-4-6 0 15,4-1 0-15,-3 0 0 0,3-5 0 0,-4 8 0 16,1-6-39-16,-1-3-3 0,-3-3-1 0</inkml:trace>
  <inkml:trace contextRef="#ctx0" brushRef="#br0" timeOffset="70965.401">29510 11971 1724 0,'0'-16'48'0,"0"16"12"0,0 0-48 15,0 0-12-15,0 10 0 0,-4-4 0 0,-3 0-13 0,0-3-6 0,0 1-1 0,0 2 0 16,-3 0 20-16,-1-3 0 0,0 0 0 0,-3 7 0 16,4-4 0-16,-4 0 0 0,-1 4 0 0,5-7 0 15,-1 9 0-15,4-5 0 0,-3-4 0 0,3 3 0 16,7-6 0-16,-7 3 0 0,7-3 0 0,-4 10 9 16,4-10-9-16,0 0 0 0,0 0 0 0,-4 6 0 15,4-6 14-15,0 0-2 0,4 6-1 0,0 0 0 16,-1-6-2-16,4 7 0 0,-3-7 0 0,6 3 0 15,-3-3-9-15,7 0 0 0,1 0 0 0,-1 0 0 16,0 0 0-16,0 3 0 0,0-3 0 0,4 0 0 16,-4 0 25-16,0 0 3 0,3 3 1 0,1 0 0 15,-4 0-29-15,4 7 8 0,-4-7-8 0,4 10 0 16,-4-1-22-16,0 1-7 0,-4-4-2 0,5 10 0 16,-1-4 31-16,-4-2 0 0,1 6-8 0,-4 3 8 15,3-3 0-15,-3 3 0 0,1 0 0 0,-5-1 0 16,1 1 0-16,-1-3 0 0,-3 3 0 0,0 3 0 15,0-3 0-15,-3-3 0 0,-1 0 0 0,-3 0 0 16,3-4 0-16,-3 1 0 0,0-3 0 0,-3-7 0 16,3 6 0-16,-4-2 0 0,4-4 0 0,-3 0 0 15,-1-6 0-15,0 0 0 0,1 0 0 0,-1 0 0 16,1-6 24-16,-1 0 7 0,0-4 1 0,1-2 1 16,3 6-21-16,-4-7-4 0,1-3 0 0,-1 4-8 15,4-1 15-15,3 1-4 0,-3-4-1 0,4-3 0 0,3 4 5 0,0-4 1 16,0 6 0-16,3-2 0 0,1-4 17 0,-1 6 4 15,5 1 1-15,-1-4 0 0,3-3-11 0,1 10-3 16,-1-4 0-16,4 1 0 0,1-1 1 0,2 7 0 16,1-4 0-16,-1 1 0 0,5 0-7 0,-1 2-2 0,3 1 0 15,-2 0 0-15,2-1-5 0,1 1-2 0,0 0 0 16,3-3 0-16,-7 5-9 0,0-5 0 0,4 6 9 0,-4-3-9 16,-3-4 0-16,-4 4-8 0,0-3 0 15,-3 2 0-15,-1-2 8 0,-3-1-13 0,-3 1 5 0,3-4 8 16,-7 7-16-16,0 0 5 0,0-3 1 0,-4 2 0 15,-3-2-1-15,4 6 0 0,-4-4 0 0,0 4 0 16,-4 0 11-16,0-3-12 0,1 3 12 0,-1 3-12 16,-3-3 3-16,4 3 0 0,-5 0 0 0,1 0 0 15,4 0 9-15,-1 0-8 0,1 0 8 0,3 0-8 16,-4 3 8-16,11-3 0 0,-7 3 0 0,0 3 0 16,7-6 0-16,-7 6-10 0,7-6 10 0,-4 13 0 15,1 0 0-15,6-4 0 0,1 3 8 0,-1 1-8 16,4 0 22-16,0-4-2 0,0 4 0 0,4-1 0 15,3 1-4-15,0-4-2 0,4 10 0 0,0-7 0 16,-4 1-5-16,3-1-1 0,1 1 0 0,-4-4 0 16,4 1-8-16,-4-4-14 0,3 3 3 0,1 1 1 15,-4-4-23-15,0-3-5 0,-3 4-1 0,3-4 0 16,-3 0-15-16,-1-3-3 0,-3 3-1 0</inkml:trace>
  <inkml:trace contextRef="#ctx0" brushRef="#br0" timeOffset="71772.409">30713 11971 948 0,'7'-16'27'0,"0"4"5"0,-4 6-32 16,1-4 0-16,0 1 0 0,-4-1 0 0,0 4 50 0,0 0 3 0,0 6 1 0,0 0 0 16,0 0-18-16,-8 0-4 0,1 0-1 0,-3 9 0 15,3 1 1-15,-4-1 0 0,-3 7 0 0,4-1 0 16,-5 1-32-16,5 0 0 0,-4-1-8 15,3-2 8-15,1 3 0 0,-1-1 0 0,4-2 0 0,0 3 0 16,3-7 0-16,1 3 12 0,3 4-3 0,-4-3-1 16,4-7 32-16,0 7 7 0,4-1 1 15,-1-6 0-15,1 1 4 0,-1-1 2 0,-3-6 0 0,4 3 0 16,3-3-19-16,0 6-4 0,4-6-1 0,3 0 0 16,-4-6-18-16,4 6-4 0,4-6-8 0,-4-1 12 15,7-2-12-15,-3-3 8 0,0-1-8 0,-1 4 0 16,1-7 0-16,3 0 0 0,0-6 0 0,-3 0 0 15,-1-3 0-15,1 0 8 0,0-3-8 0,-4-3 0 16,0 2 0-16,0 4-10 0,-3-3 2 0,-1 3 0 16,1-3 8-16,-1 9 0 0,-3-3 0 0,-3 3 0 15,3-3-8-15,-3 3 8 0,-1 1-8 0,-3-4 8 16,0 6 0-16,0-3-8 0,-3 0 8 0,-1 0 0 0,-3 4-9 16,3 2 9-16,-3 1-10 0,0 2 10 0,-3 1-15 15,-1-1 3-15,1 10 1 0,-1 0 0 0,-3 0-7 0,0 10-2 16,0-1 0-16,0 4 0 15,3-1 20-15,-3 1 0 0,3 3 0 0,-3 2 0 0,4-2 20 0,-1 3 10 16,0-3 2-16,4 9 1 0,4-7-21 16,-1 4-4-16,4 0 0 0,0-3-8 15,4 9 31-15,-1-9-1 0,4 3 0 0,1 0 0 16,2 0 7-16,1 0 2 0,-1-3 0 0,4-3 0 0,-3-1-19 0,3-2-3 16,-3 2-1-16,3 1 0 0,0-3-16 0,0-4 0 15,-3 0 0-15,3-2 0 0,-7-4-16 0,3 6-6 0,1-6-2 16,-1-3 0-1,1 0-41-15,-4 0-9 0,0 0-2 0</inkml:trace>
  <inkml:trace contextRef="#ctx0" brushRef="#br0" timeOffset="72132.62">31196 11730 1602 0,'0'0'35'0,"0"0"7"0,0 0 2 0,0 6 1 0,0 0-36 0,0 7-9 0,0-4 0 0,0 0 0 15,0 4 0-15,0-4 8 0,4 4-8 0,-4 0 8 0,3-1 19 0,1 4 3 16,3-4 1-16,0 4 0 0,0 0 19 0,0-4 4 15,0 1 1-15,4-4 0 0,-1 1-11 0,1-4-1 16,-1 6-1-16,4-5 0 0,1-4-23 0,-1 0-5 16,-4 0-1-16,1-3 0 0,-1 0-13 0,5 0 11 15,-5 0-11-15,-3-3 10 0,4-3-10 0,-4-1 0 16,0 1 0-16,0-3-11 0,0 2-5 0,-3-5-2 16,-1-1 0-16,1 1 0 0,-1-1 4 0,1-2 1 0,-4 2 0 15,0 0 0 1,0 1-33-16,-4 3-6 0,4-4-2 0</inkml:trace>
  <inkml:trace contextRef="#ctx0" brushRef="#br0" timeOffset="76005.773">4149 13696 1952 0,'0'0'56'0,"0"0"11"0,0 0-54 0,0 0-13 0,0 0 0 0,0 0 0 31,0 0-37-31,0 0-11 0,0 0-1 0,0 0-1 16,0 0-48-16,0 0-10 0,0 0-1 0</inkml:trace>
  <inkml:trace contextRef="#ctx0" brushRef="#br0" timeOffset="112357.048">15625 12548 318 0,'0'0'0'0,"0"0"14"0,0 0-14 0,0 0 0 0,0 0 0 0,0 0 0 16,0 0 58-16,0 0 9 0,3-3 1 0,-3 3 1 16,0 0-19-16,0 0-4 0,7 0-1 0,-7 0 0 15,4 0-29-15,-4 0-7 0,7 3-1 0,-7-3 0 0,7 3 4 16,-7-3 1-16,0 0 0 0,3 0 0 0,-3 0 7 16,4 3 2-16,-4-3 0 0,0 0 0 0,0 0 8 0,0 0 2 15,7 0 0-15,-7 0 0 0,3 0-16 0,-3 0-2 16,0 0-1-16,0 0 0 0,0 0 7 0,0 0 2 15,0 0 0-15,0 0 0 0,0 0-9 0,0 0-1 16,0 0-1-16,0 0 0 0,0 0-11 0,0 10 0 16,0-7 0-16,-3 9 8 0,-1-2-8 0,1-4 0 15,-1 0 0-15,1 4 8 0,-1-1-8 0,1-3 0 16,-1 4 0-16,1-4 0 0,-4 0 0 0,3 1 0 16,1-1 0-16,-1 3 0 0,4-9 0 0,-4 3 0 15,4-3 0-15,0 0-11 0,0 0 11 0,-3 10 0 16,3-10 0-16,0 6-8 0,0 0 8 0,0-6 0 15,0 0 0-15,3 7 0 0,-3-7 11 0,0 0-3 0,0 0 0 0,4 6 0 16,-4-6-8-16,7 6 0 16,-3-3 0-16,-4-3 8 0,7 3 2 0,-7-3 0 0,7 0 0 0,-7 0 0 15,7 0 3-15,0 0 1 0,0 10 0 0,0-7 0 16,0 0 0-16,0 0 0 0,0 0 0 0,0-3 0 16,0 0 3-16,0 7 1 0,0-7 0 0,0 0 0 15,0 3-3-15,0-3-1 0,4 0 0 0,-4 0 0 16,0 3-14-16,-3-3 0 0,3 0 0 0,-4 0 0 15,-3 0 0-15,7 0 0 0,-3 9 0 0,-4-9 0 16,0 0 0-16,0 0 0 0,3 4 0 0,-3 2 0 16,4-3-12-16,-4-3 12 0,3 6-12 0,-3 0 12 15,-3 4-12-15,-1-7 4 0,4 6 8 0,-3-5-13 16,-1 8 13-16,1-6 0 0,-1 4 0 0,4-10 0 16,0 0 0-16,-7 3 0 0,0 6 0 0,-3 4 0 15,3-4 0-15,-1-6 10 0,-2 1-2 0,-1 2 0 0,4-3-8 16,-3 0 0-16,3-3 0 0,-4 6 0 0,0-2 0 0,1-1 15 15,3-3-4-15,0 0-1 0,0 0 20 0,0 0 4 16,0 0 1-16,-4 0 0 0,0 0-24 0,1 0-11 16,3-3 10-16,-4 3-10 0,1-4 8 15,-4-2-8-15,3 6 0 0,-3 0 9 0,3-6-18 0,-3 0-4 16,4-1-1-16,-5 4 0 16,5 0-51-16,3 0-11 15</inkml:trace>
  <inkml:trace contextRef="#ctx0" brushRef="#br0" timeOffset="130807.791">29866 11802 1720 0,'0'0'36'0,"4"9"8"0,-4-9-35 0,0 0-9 0,0 0 0 0,7 0 0 16,-7 0 20-16,3-3 1 0,4-3 1 0,-3-1 0 0,3 1 18 0,0 0 3 15,4-4 1-15,-1 1 0 16,1 0 0-16,-1-4 0 0,1 1 0 0,-1-4 0 0,5-3-26 0,-5 10-5 15,8-7-1-15,-4-6 0 16,4 6-12-16,-1-6 0 0,4 0 0 0,-3 1 0 16,0-5-33-16,-1 1-10 0,1 0-1 0</inkml:trace>
  <inkml:trace contextRef="#ctx0" brushRef="#br0" timeOffset="151505.511">7747 13514 346 0,'7'6'9'0</inkml:trace>
  <inkml:trace contextRef="#ctx0" brushRef="#br0" timeOffset="161130.176">2512 14420 1773 0,'0'0'36'0,"0"6"11"15,0-6-38-15,0 0-9 0,0 10 0 0,0-10 0 16,0 0 34-16,0 0 5 0,0 0 1 0,0 0 0 16,0 0-5-16,0 0-1 0,0 0 0 0,0 0 0 15,0 0 14-15,0 0 4 0,0 0 0 0,-11 0 0 16,11 0-5-16,-7 0-1 0,4-10 0 0,-1 10 0 16,1-6-20-16,-1 0-4 0,0-4-1 0,1 1 0 0,3 0-8 15,-4-1-1-15,4-2-1 0,0-1 0 16,0 1-11-16,0-7 0 0,0 3 9 0,0-3-9 0,4 4 0 15,-4-1 8-15,3 0-8 0,1-3 0 0,0 4 0 0,-1 2 0 0,1 1 0 16,3-1 8-16,-4-3 1 0,1 4 1 16,6-1 0-16,-3 4 0 0,0 3-10 0,0 3 8 0,1 3-8 15,-1 0 8-15,0 6-8 16,0-3 10-16,3 0-10 0,-3 3 10 0,4 1-2 0,0 5-8 16,-1-2 12-16,-3 2-4 0,7 1-8 0,-7-1 12 0,0 4-12 0,0 0 12 15,0-1-12-15,1 1 10 0,-5 0-10 0,1-4 10 16,-1 1-10-16,1-1 12 0,-1-2-12 0,1-1 12 15,-1-3-12-15,-3 7 0 0,0-13 0 0,4 6 0 16,-4-6 0-16,3 6 0 0,-3-6 0 0,0 0 0 16,0 0 0-16,0 0 0 0,0 0 0 0,7 4 0 15,-3-4-10-15,3-4 10 0,0 1-13 0,0-3 5 16,-3 0 8-16,3-4-10 0,0-2 10 0,3 5-10 16,-3-5 10-16,4-4 0 0,-4 4-9 0,4 2 9 15,-8 1 0-15,8-7 0 0,-4 10 0 0,3-3 0 16,-3-1 0-16,0 4 0 0,4 0 0 0,0-4 0 0,-4 10 0 0,7 0 0 15,-7-3 11-15,3 6-11 16,-3-3 11-16,4 10-11 0,-7-1 12 0,6 0-12 16,1 4 12-16,-1 3-12 0,-3 2 12 0,4-2-12 15,-4 3 8-15,0 0-8 0,-3-7 0 0,3 7 0 16,-4-3 0-16,-3 3 0 0,4-4 0 0,-4-2 0 16,7-1 0-16,-7 1-11 0,0-1 11 0,0-5-13 15,0-7-33-15,0 0-6 0,0 0-2 0,0 0 0 16,0 0-130-16,0 0-27 0,0 0-5 0</inkml:trace>
  <inkml:trace contextRef="#ctx0" brushRef="#br0" timeOffset="161807.192">3376 14285 1583 0,'11'0'32'0,"-4"0"10"0,0 0-34 0,0 0-8 0,-4-3 0 0,4 0 0 16,-3-3 24-16,-4-1 4 0,0 1 0 0,0-3 0 15,0 2-9-15,0 1-2 0,0 0 0 0,0 0 0 16,-4 3 24-16,4 3 5 0,-3-7 1 0,-1 4 0 0,4 3-1 0,-7-3 0 16,0 0 0-16,-3 0 0 15,-1 3-21-15,1 0-4 0,-1 0-1 0,0 6 0 0,1-3-3 16,-4 3-1-16,3 1 0 0,0 5 0 0,1-2-8 0,-4 2-8 15,-4 1 12-15,8-4-12 0,-1 4 0 16,4-4 0-16,0 0 0 0,0 4 0 0,3-7 13 0,1 10-4 16,3-3-1-16,-4-1 0 0,8-6-8 0,-4 7 0 15,3-4 0-15,1 1 0 0,-1-7 8 0,4 9-8 16,0-12 0-16,0 10 8 0,1-7-8 0,-1-3 0 0,3 0 0 0,1 0 0 16,-4 0 0-16,3-3 0 0,-3 3 0 15,4-10 0-15,0 7-10 0,-1-6 10 0,-3-1 0 16,0 1-9-16,4-7 9 0,-4 4-8 0,4 2 8 0,-4-2-8 15,3-1 8-15,-3-2 0 0,-3 2-9 16,3-6 9-16,-4 7 0 0,1 2 0 0,-1-5-9 0,1 5 9 16,-4-2 0-16,3 9 0 0,1-4 0 0,3 1 0 15,-3 3 0-15,-4 3 0 0,7 0 0 0,-7 0 0 16,7 0 24-16,-4 3 6 0,4 0 1 0,0 0 0 16,0 7-18-16,0-1-3 0,1 0-1 0,-1 1 0 15,0-1-9-15,3 1 0 0,-3-4 0 0,0 0 0 16,-3 7 0-16,3-4 0 0,-4 1 0 0,1 2 0 15,-1-2 0-15,5-1-11 0,-5-3 3 0,4 1 0 16,-3-1-36-16,3 0-6 16,-4 0-2-16,1 1 0 0,3-4-113 0,-4 0-23 0,1-3-5 0</inkml:trace>
  <inkml:trace contextRef="#ctx0" brushRef="#br0" timeOffset="162707.593">3806 14138 1178 0,'0'0'49'0,"0"0"-39"16,0 0 67-16,0 0 14 0,0 0 2 0,0 0 1 16,0 0-22-16,0 0-4 0,0 0 0 0,0 0-1 15,0 0-8-15,0 0-2 0,0 0 0 0,-3 6 0 16,-1 0-19-16,4 4-4 0,-3-1-1 0,3 1 0 16,0 2-9-16,0 4-3 0,3-4 0 0,-3 4 0 15,4-3-6-15,-1 2-2 0,1-5 0 0,0 2 0 16,3 4 5-16,0-4 1 0,3-5 0 0,-3 5 0 15,4-2-1-15,-4-4 0 0,0 0 0 0,4-3 0 16,-1 1-4-16,1-1-1 0,-4 0 0 0,3-3 0 16,-3 0-4-16,0 0-1 0,4 0 0 0,0-3 0 15,-4 0-8-15,3-1 0 0,-3 1-10 0,0-3 10 16,0 0-8-16,-3-4 8 0,3 4 0 0,-3-7-9 16,3 4 9-16,-4-10-12 0,1 7 12 0,-1-1-12 15,-3-3 12-15,4-2-8 0,-4 5 8 0,0-9-8 16,3 10 8-16,1-1 0 0,-1-3 0 0,-3 4 0 0,4 2 0 15,-1 1 0-15,-3 0 0 0,0 2 0 16,0-2-16-16,4 0 1 0,-4 5 1 0,0 4 0 0,0 0-9 16,0 0-1-16,0 0-1 0,0 0 0 15,7 4-80-15,-4-4-16 0,5 0-3 0,-1 6-1 16,0 0-78-16,-4-6-15 0,4 10-3 0</inkml:trace>
  <inkml:trace contextRef="#ctx0" brushRef="#br0" timeOffset="163085.944">4205 14113 597 0,'-3'-3'16'0,"3"3"5"0,0 0-21 0,0-7 0 0,0 7 0 0,0 0 0 15,0 0 105-15,0 0 17 0,0 0 3 0,0 0 1 16,0 0 1-16,0 0 0 0,0 10 0 0,0-4 0 15,3 3-55-15,4 4-12 0,-3 0-1 0,3-1-1 16,0-2-14-16,0 2-2 0,3 1-1 0,-3-1 0 16,8 1-8-16,-8-1-1 0,3 1-1 0,-3-1 0 15,4-2-17-15,-1-1-3 0,1 1-1 0,0-4 0 16,-1-3 4-16,-3 0 1 0,0 0 0 0,0-3 0 16,0 0-15-16,-3-6 0 0,3 0 8 0,4-4-8 15,-8 4 0-15,1-7-10 0,-1 1 2 0,1-4 0 16,-1 1 8-16,-3-4-10 0,0 3 10 0,4 0-10 15,-4 1 10-15,0-1-13 0,0 0 5 0,0 4 8 16,0-4-20-16,0 4 4 0,0 2 1 0,0-2 0 16,0-1-13-16,3 10-4 0,-3-6 0 0,4 2 0 15,-1 1-17-15,-3 6-4 0,0 0-1 0,4 0 0 16,3 0-101-16,4 0-20 0,-1 3-4 0</inkml:trace>
  <inkml:trace contextRef="#ctx0" brushRef="#br0" timeOffset="163688.165">4759 14150 1454 0,'0'0'30'0,"0"0"8"15,0 0-30-15,0 0-8 0,0 0 0 0,0 0 0 16,0 0 0-16,0 0 12 0,0 0-4 0,0 0 0 16,0 0 26-16,-4-6 6 0,4 6 0 0,-3-3 1 15,-4 0-5-15,7 3 0 0,-4-6-1 0,-3 6 0 0,0 0-5 0,-3 9-1 0,3-6 0 0,0 10 0 16,-4-4-17-16,0 1-3 0,1-1-1 0,3 3 0 15,0 1-8-15,-4 3 8 0,1-4-8 0,2 1 8 32,5-1-8-32,-4 4 0 0,3-10 0 0,1 10-11 0,3-10 11 0,-4 4 0 0,4-7 8 0,0 6-8 15,0-9 0-15,4 10 9 0,-1-4-9 0,-3-6 0 16,0 0 0-16,4 3 0 0,-4-3 0 0,7 3 0 16,0-3 0-16,4 0 0 0,-4-3 0 0,0 0-9 15,0-3 9-15,-4-1-13 0,4-5 5 0,0 9 8 16,0-7-9-16,4-2 9 0,-4-1 0 0,0 4 0 15,0-4 0-15,0 1 0 16,0 2 0-16,-3-2 0 0,3 5 0 0,-4 1 0 16,4 0 0-16,-3 3 0 0,-1-4 0 0,8 1 0 0,-4 6 10 0,-7 0-2 15,4 0 19-15,-4 0 4 0,3 0 1 0,-3 0 0 16,4 10-8-16,3-4 0 16,-4 3-1-16,4 1 0 0,-3-1-13 0,3 4-2 0,-4-1-8 0,1-2 12 15,0 2-12-15,-1 1 0 0,1-4 8 0,-1 0-8 16,1-2 0-16,-1 2-12 0,-3-9 3 0,4 10 0 31,-4-10-31-31,7 6-7 0,-4 0-1 0,-3-6 0 0,4 6-117 0,-4-6-24 0,3 4-5 0</inkml:trace>
  <inkml:trace contextRef="#ctx0" brushRef="#br0" timeOffset="163995.892">5069 14219 1414 0,'7'7'40'0,"1"5"9"0,-5-2-39 0,1-1-10 0,3 0 0 0,-4-2 0 16,1 2 0-16,-4-9 0 0,3 3 0 0,-3-3 8 16,4 10-8-16,-4-10 0 0,0 0 0 0,0 0 8 15,0 0-8-15,0 0 0 0,0 0 0 0</inkml:trace>
  <inkml:trace contextRef="#ctx0" brushRef="#br0" timeOffset="164125.07">5013 13943 679 0,'0'0'19'0,"0"-6"5"0,0 6-24 0,-4-6 0 0</inkml:trace>
  <inkml:trace contextRef="#ctx0" brushRef="#br0" timeOffset="164557.039">5348 13909 1234 0,'0'0'25'0,"0"0"7"0,0 0-32 0,0 0 0 0,0 0 0 0,0 0 0 16,0 0 52-16,0 0 3 0,0 0 1 0,0 0 0 15,0 0-20-15,0 0-4 0,0 0-1 0,0 0 0 16,0 9-3-16,0-2 0 0,-3-1 0 0,-4 3 0 15,3-6-12-15,-7 7-2 0,4-7-1 0,-3 6 0 16,-1 1-13-16,4-4 0 0,-3 0 8 0,-5-3-8 16,5 7 0-16,3-10 0 0,-4 0 0 0,4 3 0 15,0 3 0-15,0 1 0 0,0 2 0 0,0-3 0 16,3 1 0-16,1 2 0 0,3-9 0 0,-4 3-10 16,4-3 10-16,0 0 0 0,0 0 0 0,0 0-8 15,0 0 8-15,4 9 0 0,3-2 0 0,0-1 0 16,-3-3 0-16,3 3 0 0,3-2-12 0,-3 2 4 15,4-3 8-15,-1 0 0 0,4 3 0 0,-3-2 0 16,0 2 0-16,-4-3 0 0,3 3 0 0,-3-3 0 16,4 4 8-16,0-1 4 0,-4-3 1 0,0 0 0 15,0 7 21-15,0-4 4 0,-4 0 1 0,4 0 0 16,-3 1-20-16,-4 2-4 0,3-6-1 0,-3 10 0 16,0-4 5-16,4-3 1 0,3 1 0 0,-7 5 0 15,0-2-12-15,0 2-8 0,-7-2 12 0,3-7-12 16,1 9 0-16,-1-5 0 0,-3-1 0 0,0 3 0 15,0-3-20-15,0-2-8 0,-3-1-2 0,2 3 0 16,-2 0-126-16,-1 1-26 0</inkml:trace>
  <inkml:trace contextRef="#ctx0" brushRef="#br0" timeOffset="165393.712">6015 14028 1706 0,'0'0'36'0,"10"0"7"0,-10 0-35 0,0 0-8 0,4 6 0 0,-4-6 0 16,3 4 11-16,1 2 0 0,-4 0 0 0,0 3 0 15,4 1 20-15,-1 2 4 0,-3 4 1 0,4 3 0 16,-4 3-15-16,0 0-2 0,3 3-1 0,-3 0 0 16,0 0 5-16,0 0 1 0,0-3 0 0,-3 3 0 15,3-3-10-15,0 0-2 0,0 0 0 0,-4 0 0 16,4-3-12-16,0 0 11 16,-3-4-11-16,3-2 10 0,0-1-10 0,-4-2 0 0,4-10 0 0,0 3 0 15,0-3-19-15,0 0 4 0,0 0 1 0,0 0 0 16,0 0-15-16,-7 0-3 15,0-3-1-15,-4-7 0 0,4 4 21 0,0-6 4 0,4-4 8 0,-4 3-13 16,3-9-22-16,1-3-4 0,-4 3-1 16,7-3 0-16,-4 0 14 0,0-3 2 0,4 0 1 0,0 3 0 15,4-4-16-15,0 4-3 16,3 3-1-16,3-3 0 0,-3 7 32 0,4-4 11 0,3 6 0 0,-4-3-9 16,-2 7 18-16,2 5 4 0,4-2 1 15,0 3 0-15,0-1 36 0,1 1 7 0,-5 6 2 0,4 6 0 16,4 1-4-16,-7-4-1 0,-1 6 0 0,1 1 0 15,3-1-12-15,-4 3-2 0,1 1-1 0,0 0 0 0,-4 5-14 16,0-2-2-16,0-3-1 0,0 5 0 16,-4 1-6-16,1-3-2 0,-1 0 0 0,-3 2 0 0,-3-2-14 15,-1-3 8-15,1 2-8 0,-4 1 0 0,-4-3 0 16,4-1 0-16,-4 1 0 0,1-4 0 0,-4-3-14 0,0 1 1 0,0-7 0 0,-1 0 0 31,-6 0-39-31,4 0-7 0,-1 0-1 0,-3 0-1 16,3-7-145-16,4 4-29 0</inkml:trace>
  <inkml:trace contextRef="#ctx0" brushRef="#br0" timeOffset="166069.014">6629 13925 1470 0,'0'0'41'0,"0"0"11"0,0 0-42 0,0 0-10 0,-4-7 0 0,1 4 0 16,3 3 0-16,-7-6 0 16,7 6 0-16,-7-3-11 0,-1 3 11 0,1 0 0 0,0 0 0 0,0 9 0 15,0 4 8-15,-3-4 3 0,3-9 1 0,-4 3 0 16,0 0 16-1,1 7 4-15,-8 2 1 0,4 1 0 0,0-1-33 0,3 7 0 0,-3-3 0 0,4-3 0 16,-1-1 0-16,4 7 0 0,0-10 0 0,4 4-9 16,-1-7 9-16,4 10 11 0,0-7-3 0,4 1 0 15,-4-1 8 1,3-6 0-16,1 7 1 0,-1-4 0 0,1 0 1 0,3 0 0 0,3-2 0 0,-3-4 0 16,4 3 12-16,-1-3 2 0,1-3 1 15,0-1 0-15,-1-2-17 0,1 0-4 0,3 3-1 0,-7-4 0 16,4 1-3-16,-4-6-8 0,3 5 12 0,-3-2-4 15,0 0-8-15,0-1 0 0,0 4 0 0,0-4 8 16,-3 1-8-16,3 0 0 0,-3-4 0 0,-1 7 0 16,1-4 0-16,-4 1 0 0,3 0 0 15,1 2 0-15,-4 1 0 0,3 3 0 0,-3 3 0 0,4-10 0 16,-4 10 0-16,0 0 0 0,3 0 0 0,-3 0 0 16,11 0 0-16,-8 0 0 0,4 0 0 0,-7 10 8 15,4-7-8-15,3-3 0 0,-3 9 0 0,3-2-11 16,-4 2 11-16,1-3 0 0,3 4-9 0,-4-4 9 15,1 3 0-15,-1-2 0 0,1-1-9 0,-1 0 9 16,1 1-16-16,-4-7 1 0,3 6 0 0,1 0 0 16,-1 0-21-16,-3-6-5 0,0 7-1 0,4-1 0 15,-4-6-44-15,4 6-9 0,-4-6-1 0</inkml:trace>
  <inkml:trace contextRef="#ctx0" brushRef="#br0" timeOffset="166372.85">6953 13896 1677 0,'0'7'74'0,"7"-1"16"0,-7 3-72 0,4 1-18 0,-1-1 0 0,-3-3 0 16,4 7 15-16,-1-4-1 0,1 7 0 0,3-7 0 16,-3 4 36-16,-1 3 7 0,4-4 2 0,0 4 0 0,-3 0-30 0,3-1-5 15,3 1-2-15,-6-3 0 0,-1 2-22 0,1-5 0 16,3-1 0-16,-3 0 0 16,-4 1-26-16,0-10-3 0,0 0-1 0,0 0 0 15,0 0-133-15,0 0-26 0,0 0-6 0,0 0-1 0</inkml:trace>
  <inkml:trace contextRef="#ctx0" brushRef="#br0" timeOffset="166577.377">6939 13674 1504 0,'14'9'43'0,"-7"-3"9"0,-3-2-42 0,-1-1-10 0,4-3 0 0,-7 0 0 16,0 0 0-16,4 9 0 0,3-6 0 0,-3 7 0 15,3-7 0-15,-7-3 0 0,3 6 0 0,-3-6 0 16,4 6-20-16,-1 1-2 0,4-4-1 0,-3 3 0 31,-4-6-116-31,3 6-23 0</inkml:trace>
  <inkml:trace contextRef="#ctx0" brushRef="#br0" timeOffset="167017.59">7168 14094 923 0,'0'-9'39'15,"4"5"-31"1,0 1 60-16,-4 0 13 0,3 0 3 0,-3 3 0 15,4-3 6-15,3 3 2 0,-7 0 0 0,3-6 0 16,1 2-22-16,3 1-4 0,-4-3-1 0,4 0 0 16,0 0-32-16,-3-1-6 0,3 1-2 0,0-3 0 0,0 2-12 0,-3-2-2 15,3-1-1-15,0 4 0 16,0-3-10-16,3-4 0 0,-6 1 0 0,3 2 0 16,0-2 0-16,0 2 0 0,0 1 0 0,0-4 0 15,0 10 0-15,0-6 0 0,0 3 0 0,0 2 8 0,0 1-8 0,0-6 10 0,1-4-10 16,-5 1 10-16,-3 12 0 0,11 0 0 0,-8 12 0 15,11 1 0-15,-7-1 14 16,-3-2 2-16,3-1 1 0,4 4 0 0,-4-4-9 0,0 4-2 0,0-4 0 16,0 4 0-16,0-1-6 0,0 1-2 15,-4-1 0-15,4 1 0 0,-3 3-8 0,-1-4 0 16,5-2 0-16,-5 2 8 0,1 1-8 0,-1-4 0 16,1 0 0-16,-1 4 0 0,1-10-15 0,-4 7 2 0,0-10 0 0,0 9 0 15,0-9-32 1,0 6-7-16,0-6 0 0,0 0-1 0,0 0-132 15,0 0-27-15</inkml:trace>
  <inkml:trace contextRef="#ctx0" brushRef="#br0" timeOffset="167302.568">7701 14097 1176 0,'0'0'33'0,"0"0"7"0,0 0-32 0,0 0-8 0,0 0 0 0,0 0 0 16,0 0 50-16,0 0 8 0,0 0 2 0,0 0 0 15,0 0 33-15,0 0 7 0,0 0 2 0,0 0 0 16,0 0-50-16,0 0-11 0,0 0-1 0,0 0-1 15,0 0-29-15,4 6-10 0,-4-6 0 0,0 0 9 32,0 0-44-32,0 0-9 0,0 0-1 0,0 0-739 0</inkml:trace>
</inkml:ink>
</file>

<file path=ppt/ink/ink4.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24-05-15T16:01:37.658"/>
    </inkml:context>
    <inkml:brush xml:id="br0">
      <inkml:brushProperty name="width" value="0.05292" units="cm"/>
      <inkml:brushProperty name="height" value="0.05292" units="cm"/>
      <inkml:brushProperty name="color" value="#FF0000"/>
    </inkml:brush>
  </inkml:definitions>
  <inkml:trace contextRef="#ctx0" brushRef="#br0">4576 6364 1074 0,'-15'-9'30'0,"8"-4"8"0,-3 1-30 0,6-1-8 0,-3 4 0 0,0-7 0 16,0 4 52-16,-4-4 10 0,8 0 2 0,-4 1 0 15,3-1-52-15,-3 0-12 0,4 4 0 0,-1-1 0 16,4 4 0-16,-3 2 0 0,-1-2 0 0,4 9 0 16,0 0 54-16,0 0 8 0,0 0 2 0,0 0 0 15,0 0-52-15,-3 6-12 0,-1 4 0 0,1-1 0 16,-1 4 0-16,1 5 0 0,-1-2 0 0,1 3 0 15,-1 0 76-15,0 0 12 0,4-4 2 0,0 4 1 16,0-3-44-16,0 3-9 0,0-4-2 0,0 4 0 16,4-3-28-16,-4-4-8 0,4 7 0 0,-1 0 0 15,-3-3 44-15,4 2 4 0,-4-2 0 0,3 3 1 16,-3 3-29-16,0 0-5 0,-3 0-2 0,3 0 0 16,-4 3-13-16,1 0 0 0,-1-3 8 0,0 3-8 0,1-3 0 15,-1 0 0-15,1-3 0 0,-1 3 0 0,1-4 0 16,-1-2 0-16,1-3 0 0,-1-1 0 0,-3 1 54 0,4 2 8 15,-1-5 2-15,1-4 0 0,-1 3-52 0,4-9-12 16,0 0 0-16,-7 4 0 0,7-4 0 16,0 0 0-16,-7 3-9 0,0-3 9 15,0-3 0-15,0-1 0 0,0-2 0 0,0 0 10 16,-4-7-47-16,4-2-10 0,0 2-1 0,0-3-1 16,-4-2-130-16,4-7-25 0,4 3-6 0</inkml:trace>
  <inkml:trace contextRef="#ctx0" brushRef="#br0" timeOffset="495.795">4082 5953 1078 0,'-7'0'22'0,"7"0"6"0,0 0-28 15,-7 0 0-15,7 0 0 0,0 0 0 0,0 0 69 0,0 0 8 0,0 0 2 16,0 0 0-16,0 0-31 16,0 0-5-16,0 0-2 0,0 0 0 0,0 0 0 0,0 0 0 0,0 0 0 15,0 0 0-15,7 7-10 0,3-7-3 0,1 0 0 0,3 3 0 16,0 0-16-16,7-3-4 0,-3 3-8 0,-4 3 12 16,7-2-12-16,0-1 0 0,-3 0 0 0,-4 0 0 15,7 3 0-15,-3 0 0 16,-1-6 0-16,1 10 0 0,3-4 0 0,-3-3 0 0,3-3 0 15,7 3 0-15,-7 1 0 16,8-1 0-16,-8-3 0 0,3 3 0 0,5-3 0 0,-12-3 0 0,8 0 0 0,-7-1 0 16,-1 1 28-16,1 3 4 15,0 0 0-15,-1 0 0 16,-6 0-52-16,3 7-9 0,0-1-3 0,4 3 0 0,-4-2-38 0,-4 5-8 16,1 1-2-16</inkml:trace>
  <inkml:trace contextRef="#ctx0" brushRef="#br0" timeOffset="1053.7">4904 6123 1150 0,'0'0'24'0,"0"0"6"16,0 0-30-16,0 0 0 0,0 0 0 0,0 0 0 16,0 0 86-16,0 6 11 0,-4 3 3 0,4 1 0 15,0-1-70-15,0 1-14 0,4-1-2 0,-4 4-1 16,0 2 41-16,3-2 8 0,1-1 2 0,-4 4 0 16,3-7-40-16,-3 4-7 0,0 0-1 0,4-4-1 15,-4-3-6-15,0 7-1 0,0-7 0 0,0-6 0 16,0 0-24-16,0 0-6 0,0 0-1 0,0 0 0 15,0 0 23-15,0 0 0 0,0 0 0 0</inkml:trace>
  <inkml:trace contextRef="#ctx0" brushRef="#br0" timeOffset="1741.87">5334 6493 1579 0,'-14'-3'32'0,"14"3"10"0,0 0-34 0,0 0-8 0,0 0 0 0,-7 0 0 16,7 0 53-16,-7 0 9 0,7 0 2 0,-7 0 0 16,3 0-2-16,4 0 0 0,-3 3 0 0,-4-3 0 15,7 0-48-15,-7 3-14 0,-1-3 0 0,-2 3 8 16,3 0 34-16,0-3 7 0,3 3 2 0,-3-3 0 15,7 0-31-15,-7 0-5 0,0 0-2 0,7 0 0 16,-7 0-13-16,0 7 0 0,7-7 0 0,-11 3 0 0,11-3 0 16,-3 3 0-16,3-3 0 0,-7 9 0 15,3 1 0-15,1-1 0 0,3-3 0 0,-4 7 0 0,4-1 0 16,0 4 0-16,0-3 0 0,0 2 0 0,0-2 0 16,0-1 0-16,4 1 0 0,-4 0 0 0,3 2 0 15,-3-9 0-15,4 7 0 0,-1 0 0 0,1-7 0 0,-4-6 8 16,3 6-8-16,-3-6 0 0,7 3 0 0,1 0 11 15,-1-3-11-15,0 0 10 0,0-3-10 0,-4 0-9 16,4-3 9-16,-3-4-13 0,3 1 13 0,0-4 0 0,3-2 0 0,-2 2 0 16,-5-6 0-16,4 7 0 0,-3-10 0 0,-1 9 0 15,1 1 0-15,3-1 0 0,-4 1 0 16,4 2 0-16,-3 1 0 0,-1 3 0 0,-3-1 0 0,0 7 0 16,0 0 0-16,0 0 0 0,0 0 0 0,0 0 0 15,4 10 0-15,-1 2 0 0,-3-2 0 0,0 5 0 16,0 1 0-16,0 3 0 0,0 3 0 0,-3 0 0 15,3-6 0-15,-4 5 0 0,4 1 0 0,0-3 0 16,4 0 0-16,-4-6 0 0,3 2 0 0,1 1 0 16,0-3 0-16,-1 2 0 0,4-5 0 0,0 2 0 15,0-12 0-15,4 0 0 0,3-12 0 0,4 5 0 16,-8-8-105-16,11 8-19 0,0-11-3 16</inkml:trace>
  <inkml:trace contextRef="#ctx0" brushRef="#br0" timeOffset="2145.114">5644 5979 1235 0,'0'0'35'0,"-10"6"8"0,10-6-35 0,-4 3-8 0,1 3 0 0,-1 0 0 15,1 7 83-15,-1-4 14 0,1 1 3 0,-1 2 1 16,4 4-29-16,-3-3-7 0,3 5-1 0,3 4 0 16,-3-6-28-16,4 12-7 0,3-9-1 0,-4 12 0 15,4-2-4-15,0-1 0 0,4 3-1 0,-4 4 0 16,0-4-23-16,-3-3 0 0,3 1 0 0,0-1 0 15,-4-3 0-15,4 6 0 0,-3-3 0 0,-4 4 0 16,3-4 0-16,-3-6 0 0,0 6 0 0,-3-3 0 16,3-6 24-16,-4 0 11 0,4-3 1 0,-3-1 1 15,-1-8-8-15,1 5-1 0,3-6-1 0,0-6 0 16,0 0-27-16,0 0-12 0,0 0 0 0,0 0 1 16,0 0-2-16,0 0-1 0,-4-6 0 0,1-6 0 15,-1 8-214-15,4-8-42 0</inkml:trace>
  <inkml:trace contextRef="#ctx0" brushRef="#br0" timeOffset="2440.867">5486 6305 1337 0,'0'0'28'0,"-7"6"6"0,3 0-34 0,1 0 0 0,3 1 0 0,-4 2 0 16,1 1 109-16,-1-1 15 0,4-3 4 0,-4 7 0 16,4-4-14-16,-3 1-2 0,3-4-1 0,-4 3 0 15,4-9-75-15,0 0-16 0,0 0-2 0,0 0-1 16,4 0 23-16,-1 10 5 0,5-7 1 0,-1-3 0 16,0 0-22-16,3 0-5 0,1 0-1 0,3 0 0 15,4 0-18-15,-1 0 0 0,4-3 0 0,-3 3 0 16,0-3 0-16,3-4 0 0,0 7 0 0,-3-3 0 15,3 0-99-15,0 0-23 0,-3 0-5 16</inkml:trace>
  <inkml:trace contextRef="#ctx0" brushRef="#br0" timeOffset="2872.71">6025 5925 957 0,'0'0'40'15,"0"0"-32"-15,-10 3 74 0,3 4 14 0,3-1 4 0,1 0 0 16,-1 0-29-1,-3 1-6-15,4-1-1 0,-1 3 0 0,1 1 9 0,-1-1 2 0,4-3 0 0,-3 10 0 16,3-3-39-16,0 2-8 0,3 1-2 0,-3 3 0 16,0-3-10-16,4 5-1 0,-4-2-1 0,3 6 0 15,1 0-4-15,-1 1-1 0,1-1 0 0,-1 15 0 16,-3-2-9-16,4-10 10 0,-1 7-10 16,-3-4 10-16,0-6-10 0,-3 0 10 0,3 0-10 0,-4 4 10 15,4-4-10-15,-3 0 0 0,-1-3 9 0,-3 6-9 16,4-3 12-16,3-6-1 0,-4-3-1 0,1 2 0 15,3-5 14-15,0-10 2 0,-4 10 1 0,4-13 0 16,0 0-15-16,0 9-4 0,0-9 0 0,0 9 0 16,0-9-8-16,4 4 0 0,-4 2 0 0,3 0 0 15,1 0-8-15,-4-3 8 0,3 1-10 0,-3-4 10 16,7 6-62-16,-7-6-6 0,4 3-2 16</inkml:trace>
  <inkml:trace contextRef="#ctx0" brushRef="#br0" timeOffset="3173.397">5786 6302 1668 0,'0'0'47'0,"-4"9"11"0,4-3-46 15,0 4-12-15,0-7 0 0,0 6 0 0,0-6 80 0,4 7 13 0,-1-7 3 0,-3 3 1 16,4-3-51-16,3 3-10 0,0-2-3 0,0-1 0 16,3 3-10-16,1-3-3 0,3 0 0 0,0-3 0 15,0 7-7-15,0-4-1 0,8 0-1 0,-8-3 0 16,3 3-11-16,1-3 0 0,3 3 0 0,-3-3-11 16,3 0 11-16,-7 0 0 0,4 0 0 0,-4 0 8 15,0-3-29-15,4 0-6 16,-8 0-1-16,4-7 0 0,0 10-161 15,4-3-33-15</inkml:trace>
  <inkml:trace contextRef="#ctx0" brushRef="#br0" timeOffset="4007.765">6219 6599 801 0,'-3'-12'16'0,"3"12"5"0,-4-10-21 0,4 10 0 0,0-6 0 0,4 0 0 16,-4 0 49-16,3-1 6 0,-3 1 1 0,4 3 0 16,0-3-4-16,3-1 0 0,-4 7 0 0,1-3 0 15,3 0-15-15,-4-3-3 0,4 6-1 0,0 0 0 16,0 0-33-16,0 0 0 0,0 6 0 0,-7-3 0 15,8 0 38-15,-1 4 1 0,3-4 0 0,-3 3 0 16,0 0-11-16,0 4-3 0,0-1 0 0,-3-3 0 16,-1 1 17-16,5-4 3 0,-5 0 1 0,1 3 0 15,3-3-22-15,-4 4-5 0,4-1-1 0,0-6 0 16,-3 0 18-16,6 0 4 0,-3 0 1 0,-3-6 0 16,0-4-14-16,-1 1-3 0,1-4-1 0,3 1 0 0,-4-4-23 15,1 0 0-15,-4 4 0 0,3-1 0 16,-3 1 0-16,0-1 0 0,0-2 0 0,0 5 0 15,-3-2-47-15,-1 2-13 0,1-2-4 0,-1 2 0 0,-3 4 52 16,4 3 12-16,-1 3 0 0,-3 0 0 0,7 0 0 16,-11 0 0-16,4 3 0 0,0 0 0 0,4 0 0 0,-4 10 0 15,0-4 0-15,0 4 0 0,-1-1-12 0,1 1 0 0,0-1 0 16,0 7 0-16,0-3 12 16,4-4 16-16,-4 10-3 0,0-3-1 0,0-3 28 0,3 3 6 0,0-4 1 15,1 1 0-15,-4-7-24 0,3 4-5 0,4-4-1 0,-7 4 0 16,7-4-2-16,-3-6-1 0,3 7 0 0,0-7 0 15,0 10-14-15,0-13 0 0,0 9 0 0,0-9 0 16,0 0 0-16,3 6 0 0,8-3 0 0,-4-3 0 16,-4 4 0-16,8 2-18 0,3-3 2 0,-7 0 1 15,4-3 15-15,3 0 0 0,0-3 0 0,-3 0 0 16,3-3 0-16,3 6 0 0,-6-4 0 0,10-5 0 16,-3 0-156-16,-1-4-29 0</inkml:trace>
  <inkml:trace contextRef="#ctx0" brushRef="#br0" timeOffset="4504.808">6597 6468 851 0,'0'0'36'0,"0"0"-36"15,0 3 70-15,0 9 7 0,3-5 2 0,-3 2 0 31,4-3 27-31,-4 4 6 0,4-1 0 0,-4-3 1 0,0 7-39 0,3-4-8 0,-3 4-2 0,0-1 0 16,0 7-51-16,0-9-13 0,0 2 0 0,0-6 0 16,0 7 54-16,0-4 8 0,0 1 2 15,0-7 0-15,0-3-52 0,0 0-12 0,0 0 0 0,0 0 0 16,0 0 0-16,0 0 0 0,0 0 0 0,-7 0 0 16,7 0 0-16,-7-3 0 0,0 0 0 0,3-4 0 15,4 1 0-15,-3 0 0 0,6-4 0 0,-3 10 0 16,0-6 0-16,4 0 0 0,-1 3 0 0,1 0 0 15,-1-4 0-15,1 4 0 0,0-3 0 0,-1 3 0 16,1-7 0-16,-1 10 0 0,1-6 0 0,3 0 0 16,-4 3 0-16,4 0 0 0,-3-4 0 0,6 7 0 15,-6-6 0-15,-1 6 0 0,1-3 0 0,3 0 0 16,-3 0 0-16,-1 3 0 0,4-7 0 0,-3 7 0 16,-4 0 0-16,3-3 0 0,1 3 0 0,-1-3 0 15,1-3 0-15,-1 3 0 0,4-7 0 0,-3 7 0 16,-4 3 0-16,0 0 0 0,3 3 0 0,4 4 0 15,-3-1 0-15,0 3 0 0,-1 1 0 0,1-1 0 16,-4 7 0-16,0-1 0 0,0 4 0 0,0-3 0 16,3 6 0-16,-6-3 0 0,3 0 0 0,0-1 0 15,0-2 0-15,3 3 0 0,1-3 0 0,-1-4 0 16,1 1 0-16,-1 2 0 0,1-8 0 0,-1 5 0 16,8-6-132-16,-4 1-30 0,-4-7-6 0</inkml:trace>
  <inkml:trace contextRef="#ctx0" brushRef="#br0" timeOffset="5274.092">7116 6668 1337 0,'0'0'28'0,"0"0"6"0,0 0-34 0,0 0 0 0,0 0 0 0,0 0 0 16,0 0 132-16,0 0 20 0,0 0 4 0,0 0 1 16,0 0-47-16,0 0-10 0,0 0-1 0,-8-3-1 15,5-3-58-15,-1 3-12 0,1-7-3 0,-1 4 0 16,1-3-12-16,-4-1-2 0,0 1-1 0,0 3 0 15,0-4-10-15,0 4 0 0,0 0 9 0,-1-1-9 16,1 7 0-16,0 0 0 0,-3 0-12 0,3 0 4 16,-4 7 8-16,4-1-13 0,0 3 5 0,-4 4 8 15,1-1-26-15,3 4 2 0,0 3 1 0,0 3 0 16,0 0 23-16,0-6 0 0,3 12 0 0,1-13 0 16,-1 4 0-16,0 0 0 0,1 3 0 0,3-3 0 0,-4 0 0 15,1-4 0-15,3-2 0 0,-4 3 0 16,4-4 0-16,4-2 0 0,-4-1 0 0,3-3 0 0,1 0 0 15,-4 1 0-15,0-7 0 0,3 0 0 0,5 0 9 16,2-7 7-16,1 1 0 0,3-3 1 0,0-4-8 0,4 1-1 16,-1-4-8-16,-3 0 12 0,4-6-12 0,-4 0 0 0,4-3 8 15,-4 0-8-15,0-3-12 0,4 6-6 16,-4-3-1-16,0-3 0 16,0-4-41-16,0 7-9 0,-3-9-2 0,3-1 0 0,-4 1 47 0,-3-1 10 15,4 1 2-15,-8-4 0 0,4 4-1 0,-3-4 0 0,0-6 0 16,-4 7 0-16,0-1 13 0,0 3 0 0,-4 1 0 0,0-1 0 15,1 1 8-15,-1 0-8 0,-3 5 9 0,0-2-9 16,-3 3 10-16,-1 3-10 16,1-4 10-16,3 11-10 0,-4-1 15 0,4-3-3 0,7 9-1 0,-7 7 0 15,0 3-11-15,7 3 0 0,0 0 0 0,0 9 8 16,-4 4-8-16,4 6 0 0,0 3 0 0,0 3 0 16,0 3 0-16,4 13 0 0,3-4 0 0,-4 7 0 15,1 0 0-15,3 6 0 0,0 0 0 0,0 4 0 16,4-4 0-16,-4 0 0 0,0 0 0 0,0-9 0 15,-4 0 0-15,4-7 0 0,-3 1 0 0,-1-1 0 16,1-6 30-16,-4 4 4 0,3-4 1 0,-3 7 0 16,0-7-19-16,4 0-3 0,-4-6-1 0,0 0 0 15,4-6 4-15,-4-4 1 0,-4 1 0 0,4-4 0 16,0-3-17-16,0 1 0 0,4 2 0 0,-4-6 0 16,3 7-48-16,-3-7-12 0,4 3-4 0,-1 0 0 15,-3-3-116-15,0-3-23 0</inkml:trace>
  <inkml:trace contextRef="#ctx0" brushRef="#br0" timeOffset="16310.107">7641 6515 1333 0,'0'-10'28'0,"4"4"6"0,-4 0-34 0,0-4 0 0,0 7 0 0,0-6 0 15,0 9 88-15,0 0 12 0,0 0 1 0,0 0 1 16,0 0-39-16,0 0-8 0,0 0-2 0,0 0 0 15,0 0-25-15,0 0-6 0,0 0-1 0,-7 0 0 16,7 0-21-16,-7 9 0 0,0-6 0 0,-1 7-8 16,1-4 8-16,4 0 0 0,-4 7 0 0,0-4-8 15,3 1 8-15,-3-1 0 0,0-3 10 0,0 7-10 16,0-1 20-16,4-2-3 0,-1-1 0 0,-3 1 0 16,3-4 2-16,1 6 0 0,-1-5 0 0,1 2 0 15,3-3-11-15,-4 4-8 0,-3-1 12 0,4-2-12 16,-1 2 14-16,4 0-4 0,-3 1-1 0,3-4 0 0,-4-6-9 0,4 0 0 15,0 0 0-15,0 0 0 0,0 0 9 16,0 0-9-16,0 0 10 0,0 0-10 0,0 0 16 0,0 0-4 16,0 0 0-16,0 0 0 0,0 0-12 15,0 0 0-15,7 6 0 0,-7-6 0 0,7 0 0 0,0 0 0 0,-7 0 0 16,0 0 0-16,7 3 0 16,0 1 0-16,-7-4 0 0,7 0 0 0,-3 0 0 0,3 6 0 15,0-3 0-15,-3 0 0 0,3 0 0 0,0 0 0 0,0 1 0 0,-4-4 0 16,4 6 0-16,0 0 0 0,0-6 0 0,-3 9 0 15,3-5 0-15,-3 2 0 0,3 0 0 0,-4 0 0 16,1-2 0-16,6 5 0 0,-10-6 0 0,4 3 0 16,-1 1 0-16,1 2 0 0,-1 0 0 0,-3 1 0 15,4-4 0-15,-4 7 0 0,0-4 0 0,-4 4 0 16,1-4 0-16,-1 4 0 0,1-4 0 0,-1 0 0 16,4 1 0-16,-10-4 0 0,6 3 0 0,-3-2 0 15,4-1 0-15,3-6 0 0,0 0 0 0,-7 6 0 16,7-6-12-16,-8 3 2 0,1 1 0 0,0-1 0 15,0-6-101-15,-3 3-20 0,3 0-4 0</inkml:trace>
  <inkml:trace contextRef="#ctx0" brushRef="#br0" timeOffset="17111.097">4367 8409 874 0,'0'0'18'0,"0"0"4"0,0 0-22 15,0 0 0-15,0 0 0 0,0 0 0 0,0 0 51 0,-3 9 5 0,3-9 2 0,-4 6 0 16,4-6 5-16,-3 7 1 0,3-7 0 0,0 0 0 16,-4 6 0-16,4-6 0 0,0 0 0 0,-3 6 0 15,3-6-11-15,-4 7-1 0,4-7-1 0,-3 6 0 16,-1 3-29-16,1-3-6 15,-1 7 0-15,1 0-1 0,-1-4-15 0,-3 4 0 0,3 5 0 0,1-5 0 16,-1 3 0-16,1-4 0 0,3 1 0 0,-4 5 0 16,4-2 40-16,-3 6 12 0,3 0 3 0,-4 0 0 15,4 3-37-15,0-3-7 0,0 3-2 0,0 0 0 16,0 0 18-16,-3 4 3 0,-1-1 1 0,1-3 0 16,-1 3-50-16,1-9-9 0,3 3-3 15,-4 0 0-15,1-7 76 0,-1 4 15 0,-7-3 4 16,8 3 0-16,-1-7-44 0,1 4-9 0,-1-3-2 0,1-1 0 15,3-3-9-15,0-9-12 0,0 0 2 0,0 0 1 16,0 0 9-16,0 0 14 0,0 0-3 0,0 0-1 16,0 0-67-16,0 0-14 0,3-9-2 0,-3 3-1 15,4-4-94-15,-1 7-20 0,-3-3-3 0</inkml:trace>
  <inkml:trace contextRef="#ctx0" brushRef="#br0" timeOffset="17578.557">3933 8406 998 0,'0'0'20'0,"0"0"7"0,0 0-27 0,0 0 0 0,0 0 0 0,0 0 0 16,0 0 76-16,0 0 11 0,4-10 1 0,-4 4 1 16,4 0-20-16,-1-4-4 0,1 1-1 0,3-1 0 15,-4-2 16-15,4 6 2 0,0-4 1 0,4 1 0 16,-1 6-83-16,1 0-14 0,7-4-4 0,-8 7-1 15,1 0 19-15,-1 0 14 0,5 3-2 0,-1 4-1 16,3-4-11-16,-3 9 0 0,4-2 0 0,3 2 0 16,-7 1 0-16,0-1 0 0,4 1 0 0,0 3 0 15,3-4 15-15,-4 1 1 0,5-1 0 0,-5-2 0 16,1-4 6-16,3 6 2 0,-3 1 0 0,-1-4 0 16,1 1-10-16,0-7-2 0,-1 6 0 0,-6-5 0 15,3-4 0-15,4 0 0 0,-4 0 0 0,3-4 0 16,-3 1-12-16,8-3 0 0,-8 0 8 0,-4-1-8 15,4-2-29-15,1-4-9 0,-1 7-2 0,0-3 0 16,0-1-146-16,-3 1-30 0</inkml:trace>
  <inkml:trace contextRef="#ctx0" brushRef="#br0" timeOffset="18144.326">4533 8895 1337 0,'0'0'56'15,"0"0"-44"1,0 0 32-16,0 0 6 0,0 0 2 0,0 0 0 16,0 0 19-16,0 0 4 0,0 0 1 0,0 0 0 15,0 0-61-15,0 0-15 0,0 0 0 0,-7 6 0 16,7-6 0-16,-3 6 0 0,3-6 0 0,0 0 0 15,0 7 13-15,-4 2 0 0,4-3 0 0,0 4 0 16,0-7-5-16,0 6 0 0,0-9-8 0,0 10 12 16,4-1 26-16,-1-3 5 0,-3 4 1 0,4-1 0 0,-1-3-36 0,1 4-8 15,3-4 0-15,-7 0 0 0,7 1 0 0,0-1 0 16,0 0 0-16,0 0 0 0,0-6 0 0,4 0 0 16,-1 7 0-16,1-7 0 0,-1 3 53 0,-3-3 9 0,8 3 2 15,-5-6 0-15,1-7-52 0,-4 10-12 0,3-3 0 0,-3 3 0 16,4-9 0-16,0 9 0 15,-4-9 0-15,3-1 0 0,-3 1 0 0,0-1 0 16,0 1 0-16,0-1 0 0,-3 1 0 0,-1 0 0 0,5-4 0 0,-8 1 0 16,3 2 0-16,-3 1 0 0,0-1 0 0,-3 7 0 15,3-6 0-15,-8 3 0 0,8-1 0 0,-3 1 0 16,-1 0-48-16,4 6-13 0,-3-10-3 16,3 10 0-16,0 0-51 0,-4-6-10 0,4 0-3 15</inkml:trace>
  <inkml:trace contextRef="#ctx0" brushRef="#br0" timeOffset="26032.766">6015 8876 1074 0,'-7'-6'30'0,"3"-4"8"0,-3 10-30 0,4-6-8 0,3 6 0 0,-7-6 0 16,3 6 104-16,-3-6 19 0,4-1 4 0,3 7 1 15,-8 0-52-15,8 0-9 0,-7 0-3 0,-3 0 0 16,3 7-51-16,-4-4-13 0,4 0 0 0,0-3 0 16,4 6 47-16,-4-3 6 0,-1 0 2 0,-2 7 0 15,3-7-9-15,0 0-2 0,0 0 0 0,0 0 0 16,0 0-28-16,3 4-7 0,-3-4-1 0,0-3 0 31,3 6-40-31,-3-3-9 0,0 0-2 0,0 4 0 0,4-1 69 0,-1 3 14 0,1 1 2 0,-1-1 1 16,1-3-35-16,3 7-8 0,0-4 0 0,-4 1 0 15,4-10 19-15,4 3 1 0,-4 9 1 0,0-2 0 16,0-10-21-16,0 0 0 0,3 6 0 0,-3-6 0 0,0 0 0 16,0 0-10-16,7 3 1 0,0 0 0 0,4 1 9 15,-1-4 12-15,1-4-2 0,0 1-1 16,-4-3-9-16,3-7 0 0,1 7 0 0,6-3 0 0,-6-1 0 0,-4 1 0 16,0-4 0-16,0 1 0 0,0 2 0 0,0 1 0 15,0 0 0-15,0 2 0 0,-3 1 0 16,-1 0 0-16,-3 6 0 0,0 0 0 0,0 0 0 0,0 0 0 15,0 0 0-15,0 0 0 0,0 0-16 0,0 0 4 16,0 0 0-16,0 9 1 0,0 1 11 0,-3-1-8 16,3 4 8-16,0 2-8 0,0 4 8 0,0-3 0 15,0-1 0-15,3 4 0 0,-3-3 0 0,4-4 0 16,0 4 0-16,-1 0 8 0,1-7 5 0,-1-2 2 0,1 2 0 16,-1 0 0-16,4-6-15 0,-7-3 0 0,7 0 0 15,4 0 0-15,3-3-10 0,-7-3-2 0,4-6 0 0</inkml:trace>
  <inkml:trace contextRef="#ctx0" brushRef="#br0" timeOffset="26452.629">6202 8337 1105 0,'-4'34'23'0,"4"-18"5"15,-3 3-28-15,3-1 0 0,0 8 0 0,3-5 0 16,-3 8 92-16,4-4 12 0,-4 0 2 0,3 3 1 16,1 3-27-16,-1-2-6 0,-3 2-1 0,4 0 0 0,-4 1-33 0,3-1-6 15,-3-6-2-15,4 7 0 0,-4-4-14 0,0-3-3 16,0-3-1-16,0 0 0 0,0-3 0 0,0-1 0 16,0 1 0-16,0-3 0 0,0-4-2 0,0 4-1 15,0-6 0-15,0-1 0 0,0-3-11 0,0-6 0 0,0 0 0 0,0 0 8 16,0 0-8-16,0 0 12 0,0 0-12 15,0 0 12 1,0 0-66-16,0 0-13 0,0 0-2 0,0 0-1 16,0 0-140-16,0 0-28 0,0 0-6 0,0 0 0 0</inkml:trace>
  <inkml:trace contextRef="#ctx0" brushRef="#br0" timeOffset="26764.394">6057 8625 933 0,'0'0'26'0,"0"0"6"0,-7 6-32 0,4-2 0 0,3-4 0 0,-7 6 0 16,3-3 76-16,4-3 9 0,0 3 2 0,0-3 0 16,-4 13-3-16,4-13 0 0,0 0 0 0,-3 12 0 0,3-6-21 0,0-6-5 15,0 0-1-15,0 0 0 0,0 0-9 0,0 0-3 16,3 7 0-16,-3-7 0 0,4 3-4 0,3 0-1 15,0 0 0-15,4-3 0 0,-1 10-16 0,1-10-3 16,-1 0-1-16,5 0 0 0,-1-4-20 0,3 4 9 16,5-6-9-16,-8 6 0 0,0-3 0 0,3-3 0 15,1-7 0-15,3 10-9 16,0-6-47-16,0 2-8 0,1 1-3 0,-1-3 0 16,-4 2-38-16,1 1-8 0,-4 3-2 0</inkml:trace>
  <inkml:trace contextRef="#ctx0" brushRef="#br0" timeOffset="27117.405">6516 8371 1295 0,'0'0'36'0,"0"0"9"0,0 0-36 0,0 0-9 0,0 0 0 0,0 0 0 16,0 0 56-16,0 0 10 0,-4 6 2 0,4 7 0 16,-3-4-31-16,-1 4-5 0,4-1-2 0,0 1 0 15,0 9 17-15,0 0 3 0,0 0 1 0,0 3 0 16,4 0-24-16,-4 0-5 0,3-3-1 0,-3 9 0 0,0-2 0 0,0-4 0 16,4 3 0-16,-4 0 0 0,7-3-9 0,-7-3-1 15,3 3-1-15,-3-3 0 0,0 0-10 16,0 0 10-16,0-6-10 0,4 3 10 0,-4-1-10 0,0-8 10 15,0 2-10-15,0 1 10 16,0-4-10-16,0 4 8 0,0-1-8 0,0 7 8 0,0-9-20 16,0-4-5-16,0-6-1 0,0 6 0 0,0 0 30 0,0-6 5 15,0 0 2-15,0 0 0 16,0 0-82-16,0 0-16 0,0 0-3 0,0 0-469 16,0 0-93-16</inkml:trace>
  <inkml:trace contextRef="#ctx0" brushRef="#br0" timeOffset="27422.72">6308 8754 1302 0,'0'0'27'0,"0"0"7"0,0 0-34 0,0 0 0 0,0 0 0 0,0 0 0 16,0 0 64-16,0 0 7 0,0 0 1 0,0 0 0 15,0 0-26-15,0 9-5 0,3-6-1 0,1 4 0 16,-1-4-12-16,4 0-2 0,0 0-1 0,0-3 0 16,4 3 31-16,0 0 5 0,-1-3 2 0,4 0 0 15,4 0-50-15,-7 0-13 0,3 0 0 0,3 0 0 16,-3 0 20-16,4 0 0 0,0 0-1 0,-4 0 0 16,10-3-31-16,-13 3-5 0,7-9-2 0,-4 6 0 15,0 3-1-15,0-7 0 0,-3 7 0 0,3-3 0 16,0 0-66-16,0-3-14 0,-7 6-2 0,4-3-634 15</inkml:trace>
  <inkml:trace contextRef="#ctx0" brushRef="#br0" timeOffset="27893.029">6699 8788 1393 0,'0'0'28'0,"0"0"9"0,0 0-29 0,0 0-8 0,0 0 0 0,0 0 0 16,0 0 46-16,0 0 8 0,0 0 2 0,0 0 0 15,0 0-10-15,4 10-2 0,3-7 0 0,-4 9 0 16,1-5-24-16,3-4-6 0,-4-3-1 0,5 3 0 16,2 6-13-16,-3-9 0 0,0 0 0 0,-3 0 0 15,6 0 0-15,-3 0 0 0,-3-6 0 0,-1 0 0 16,5-4 32-16,-1 7 3 0,-4-6 1 0,4-4 0 15,-3 7-20-15,-1-3-4 0,-3-1-1 0,4 1 0 16,-4 2-11-16,-4-2 0 0,1 3 0 0,3-1 0 16,0 7 13-16,-4-6 4 0,-3 0 1 0,4 0 0 15,-4 3-18-15,-1 3 0 0,5 0 0 16,-1 0 0-16,-3 3 0 0,0-3 0 0,0 9 0 0,0-6 0 16,0 10-11-16,0-4-5 0,-4 4-2 0,4-1 0 15,0 7 29-15,4-3 5 0,-1 3 2 0,-3-4 0 16,4 4-18-16,-1-6-14 0,1 2 2 0,-1-2 1 0,4-1 11 15,-3 1 12-15,3-4-2 0,0 4-1 0,0-4-9 0,3-6 0 16,-3-3 0-16,4 13 8 0,-1-7-8 0,1-3 0 16,3-3 0-16,0 0 0 0,0 0 0 0,3 0 0 15,1 0 0-15,3-3 0 0,-3-3 0 0,6 3 0 16,-6-7 0-16,3 4 0 16,0-3-152-16,-3-4-32 0,21-12-6 0,-11 3-2 0</inkml:trace>
  <inkml:trace contextRef="#ctx0" brushRef="#br0" timeOffset="28271.575">6953 8732 1094 0,'4'22'23'0,"-4"-13"5"0,0 1-28 0,0 2 0 0,0-3 0 0,-4 7 0 16,4-3 108-16,0-1 16 0,0 1 3 0,0-1 1 15,0-2-52-15,0 2-9 0,-3 1-3 0,3-1 0 16,-4 1-10-16,4-7-2 0,0-6-1 0,0 10 0 16,0-4-31-16,0-6-5 0,0 0-2 0,0 0 0 15,0 0-13-15,0 0 0 0,0-6 0 0,4-4 0 16,3-2 33-16,0-7 4 0,-4 6 1 0,4 1 0 16,0-4-30-16,1-3-8 0,-1 10 0 0,3-7 0 0,-3 4 0 15,0 2 0-15,4 1 0 0,-8 3 0 16,4-1 0-16,-3 7 0 0,3 0 0 0,0 0 0 15,-3 0 0-15,-4 0-13 0,7 0 3 0,0 0 1 0,-4 10 9 0,4-1 0 16,-3 4 0-16,-4 2 0 16,3-2 0-16,-3-4 0 0,0 10 0 0,0-3 11 0,0-4 0 0,-3 1 0 15,3-1 0-15,-4-2 0 0,4 5-11 0,0-5 10 16,0 2-10-16,0-12 10 0,0 0-10 0,0 0 10 16,0 0-10-16,0 0 10 15,4-6-106-15,3 0-22 0,3-4-4 0,-2-5-1 0</inkml:trace>
  <inkml:trace contextRef="#ctx0" brushRef="#br0" timeOffset="28965.989">7401 8741 836 0,'0'0'24'0,"0"0"4"0,0 0-28 0,0 0 0 0,0 0 0 0,0 0 0 16,0 0 108-16,0 0 16 0,0 0 4 0,0 0 0 15,0 0 0-15,0 0 0 0,0 0 0 0,-7 6 0 16,7-6-52-16,-7 4-9 0,0-1-3 0,0-3 0 16,0 6-51-16,0-3-13 0,0 0 0 0,-4-3 0 15,4 10 0-15,-3-4 0 0,3 0 0 0,-4 0 0 16,4 1 28-16,0 2 2 0,0 1 1 0,0-1 0 15,0 4-50-15,0-1-9 0,3 7-3 0,1-3 0 16,-4-1 46-16,3 1 9 0,1 0 1 0,-1-4 1 16,4 1-17-16,0-4-9 0,4-3 10 0,-4-6-10 0,3 10 8 0,-3-10-8 15,0 0 0-15,7 3 0 0,0 9 9 0,4-5-9 16,-1-7 8-16,-3 0-8 0,4 0 12 0,0-7-4 16,-1 7 0-16,8-6 0 0,-4 0-8 0,-4 0 0 15,5-4 0-15,-1-2 8 16,3 2-44-16,-10-5-8 0,8-1-3 0,-1-3 0 15,-4-3-13-15,4-3-4 0,-3 3 0 0,-1-9 0 16,-2 6-51-16,2-10-10 0,-3 1-3 0,0-1 0 0,0 1 83 0,-3-4 16 16,-4-3 3-16,0-3 1 15,0 0 25-15,0 7 0 0,0-7 0 0,-4 6 8 0,-6 1 0 0,-1-7 0 16,4 9 0-16,-7-2 0 0,3 2 33 0,1 1 7 16,-4-1 2-16,3 4 0 0,1 9-29 15,2 0-5-15,5 3-2 0,-1 13 0 0,1 0 20 0,3 6 4 0,0 0 1 16,0 0 0-16,0 6-31 0,0 6-8 0,0 4 0 0,0-3 0 15,0 12 0-15,0-3 9 0,3 3-9 16,-3 3 10-16,4 3 8 0,-4 4 2 0,3-1 0 0,-3 1 0 16,4 6-20-16,0-4 0 0,-1 4 0 0,-3 0 0 15,4-4 29-15,-1 1 3 0,1-4 0 16,-4 1 0-16,0-1 10 0,3-2 2 0,-3-1 1 16,0 1 0-16,0-7-36 0,4 0-9 0,-4 0 0 0,0-3 0 15,3 3 0-15,-3-6 0 0,4 3 0 0,3 0 0 0,-4-7 0 16,1 4 0-16,-1-6 0 0,4 2 0 0,-3 1 0 15,-1 0 0-15,5-1 0 0,-5 1 0 16,1 0 0-16,-1-1 0 0,4-2 0 0,-3 3 0 16,-1 2-49-16,4-2-12 0,-3 3-3 15,-4-3-742-15</inkml:trace>
  <inkml:trace contextRef="#ctx0" brushRef="#br0" timeOffset="30106.128">7948 8669 1579 0,'0'0'32'15,"0"0"10"-15,0 0-34 0,0 0-8 0,0 0 0 0,-3-3 0 16,3 3 53-16,0 0 9 0,-7-6 2 0,-1 6 0 16,1 0-52-16,0 0-12 0,0 0 0 0,0 0 0 15,-3 0 0-15,3 6 0 0,0-3 0 0,-4 0 0 16,4 3 54-16,0-2 8 0,-4 2 2 0,4 0 0 15,-3-6-64-15,3 13 0 0,3-7-9 0,-3 0 0 16,0 4 9-16,3-1 12 0,-3 0-2 0,0-2-1 16,4 5-9-16,-4-2 0 0,0-1 0 0,3-6 0 0,1 10 0 15,-1-7 0-15,1 0 0 0,3-6 0 0,0 10 0 16,0-4 0-16,0-6 0 0,0 0 0 16,0 6 0-16,0-6 0 0,3 7 0 0,-3-7 0 0,4 6 0 0,-4-6 0 15,7 0 0-15,-7 0 0 0,7 6 0 16,3-3 0-16,-6 0 0 0,-1 4 0 0,4-4 0 15,0 0 0-15,1 0 0 0,2 0 0 0,-3 0 0 0,-3-3 0 0,3 3 0 0,0 1 0 16,-4-1 0-16,4 0 0 0,-3 9 0 16,-1-5 0-16,1 2 21 0,-1-3 3 0,1 1 0 0,-4-7 0 15,0 0-24-15,4 3 8 0,-4-3-8 16,0 9 0-16,0-3 8 0,0 1-8 0,0 2 10 0,-4-3-10 16,4-6 23-16,0 7-2 0,0-1 0 0,-4 6 0 15,1-2-7-15,-4-1-2 0,3 1 0 0,-3-4 0 16,0-6-12-16,0 12 0 0,0-2 0 0,0 2 0 15,4-5 0-15,-1-1 0 0,1 3 0 0,3-9 0 16,0 0 0-16,-8 4 0 0,8-4 0 0,0 0 0 0,0 0 0 16,-3 6 0-16,-4 0 0 0,0 0 0 15,7-6 0-15,-4-3 0 0,-6 0 0 0,6-3-646 16,1 0-132-16</inkml:trace>
  <inkml:trace contextRef="#ctx0" brushRef="#br0" timeOffset="35898.892">5045 11272 712 0,'-4'-25'20'0,"4"15"5"0,0 4-25 0,0 6 0 0,0 0 0 0,0 0 0 16,-3-6 83-16,3 3 11 0,-4-4 2 0,4 7 1 16,0 0-26-16,0 0-6 0,-3-3-1 0,3 3 0 15,-4-3-19-15,4 3-4 0,-7-3-1 0,7 3 0 16,0 0-12-16,-7 0-4 0,7 0 0 0,-4-3 0 15,4 3-24-15,-7 3 0 0,0-3 0 0,7 0 0 16,0 0 35-16,0 0 1 0,-3 3 1 0,3-3 0 16,0 0-12-16,0 0-2 0,0 0-1 0,-4 0 0 15,4 0 13-15,-7 0 2 0,4-3 1 0,3 3 0 16,-7 0-6-16,3 0 0 0,-3 0-1 0,4 0 0 16,-5 0-31-16,1-3 0 0,4 0 0 0,-4-1 0 15,3 4 0-15,-3-6 0 0,4 6 0 0,-1 0 0 16,-3 10 0-16,0-4 0 0,0 3 0 0,-4 1 0 15,4-10 0-15,0 0 0 0,4 0 0 0,-4-3 0 16,3 3 0-16,1 3 0 0,-1-3 0 0,-3 9 0 16,4-6 0-16,-4 10 0 0,3-7 0 0,-3 0 0 0,3 4 0 15,1-1 0-15,-4-6 0 0,3 10 0 16,1-7 0-16,-1 0 0 0,1 1 0 0,3-4 0 16,0 6 0-16,-4-6 0 0,4-3 0 0,0 10 0 0,0-10 0 0,0 0 0 15,0 0 0-15,0 9 0 0,0 1 0 0,4-4 0 16,-4 6 0-16,3 1 0 15,-3-13 0-15,11 0 0 0,-1-3 0 0,1 0 0 0,3-4 0 0,-3 4 0 16,-1 0 0-16,4-3 0 0,-3 3 0 0,3-4 0 0,-3-5 0 0,-4 9 0 16,3-7 25-16,1-2-1 0,-1 6 0 15,1-4 0-15,0 1-38 0,-1-1-8 0,-3-2-2 0,4 5 0 16,-4-2 24-16,-4 3 0 0,1-7 10 0,3 10-10 16,-3 0 0-16,-4 3 0 0,0-6 0 0,0 6-12 15,0 0 20-15,0 0 4 0,0 0 0 0,0 0 1 16,-4-7-13-16,4 7-18 0,-7-3 4 0,7 3 1 15,0 0 35-15,0 0 7 0,-7 0 2 0,7 0 0 16,-4 7-50-16,1-4-9 0,-1 9-3 0,4 1 0 16,-3-4 31-16,3 4 0 0,0-1 0 0,0 1 0 15,0-1 13-15,0-2 9 0,0-1 2 0,0 1 0 16,3-4-24-16,-3 6 0 0,4-5 0 0,-4 2 0 16,3-3 0-16,-3 4 8 0,0-10-8 0,4 3 0 15,-4-3-16-15,7 6-8 0,4-3-2 0</inkml:trace>
  <inkml:trace contextRef="#ctx0" brushRef="#br0" timeOffset="36429.849">5302 10786 806 0,'0'0'36'0,"0"0"7"0,0 0-35 16,0 3-8-16,0 6 0 0,0 1 0 15,0-4 72-15,4 10 12 0,-4-4 2 0,3 1 1 16,-3-1-37-16,0 4-7 0,0-4-2 0,4 10 0 0,-4 0 19 0,3 0 3 15,-3 0 1-15,0 10 0 0,0-4 0 0,0 3 0 16,0 1 0-16,0 2 0 16,-3-3-15-16,3-2-2 0,0-4-1 0,0 3 0 15,0-3-22-15,-4 3-5 0,4-3-1 0,0 4 0 16,0-4 37-16,0 3 7 0,0-3 2 0,0 6 0 0,0-9-52 16,4-6-12-16,-4-4 0 0,3 1 0 0,1 0 0 15,-4-7 0-15,0-6 0 0,0 0 0 0,0 0 0 16,3 3 0-16,4-3 0 0,-3-3 0 15,0-3-202-15,3-7-43 0</inkml:trace>
  <inkml:trace contextRef="#ctx0" brushRef="#br0" timeOffset="36698.383">5179 11178 850 0,'0'0'17'0,"0"0"6"0,0 0-23 0,0 0 0 0,0 0 0 0,0 0 0 16,0 0 100-16,0 0 15 0,0 0 3 0,0 0 1 15,0 0-63-15,0 0-13 0,0 0-3 0,10 0 0 16,-3 0-3-16,4 0-1 0,-4 0 0 0,4 0 0 16,-1 0-1-16,1 0-1 0,-1 0 0 0,4-3 0 15,-3 3-13-15,0 0-2 0,-4 3-1 0,3-3 0 16,1-3-7-16,3-1-2 0,-3 1 0 0,-1 0 0 15,1-3-9-15,-1 0 0 0,8-4 0 0,-7 7 0 16,-1-6-103-16,1-1-19 0,13-15-4 0,-2 13-1 0</inkml:trace>
  <inkml:trace contextRef="#ctx0" brushRef="#br0" timeOffset="37036.912">5687 10736 817 0,'0'0'34'0,"0"0"-34"0,0 0 0 0,0 0 0 16,0 0 90-16,0 0 11 0,-4 6 3 0,1 3 0 15,-1 1-36-15,1 2-6 0,-1 4-2 0,1 3 0 16,3 3 33-16,-4-4 7 0,1 11 0 0,-1-4 1 15,1-6-19-15,-1 2-4 0,4 8-1 0,-4 2 0 16,4 10-19-16,0-13-4 0,0-3-1 0,0-6 0 16,0 3-25-16,4 3-6 0,0 3-1 0,-1 0 0 15,1 1-12-15,-4-4-9 0,3 0 12 0,-3-3-12 16,4 3 9-16,-4-6-9 0,0-4 0 0,0-2 9 16,3 3-33-16,1-1-6 15,-4 1-2-15,3 0 0 0,-3-10 77 0,0 6 15 0,0-5 4 0,0-7 0 16,0 0-154-16,0 0-30 0,0 0-7 0</inkml:trace>
  <inkml:trace contextRef="#ctx0" brushRef="#br0" timeOffset="37339.066">5528 11231 806 0,'0'0'17'0,"0"-6"4"0,0-1 1 0,-4 1 2 0,4 0-24 15,0 0 0-15,0-4 0 0,4 7 0 0,-4 3 144 0,0-9 25 0,0 9 5 0,0 0 1 16,4-3-68-16,-4 3-14 0,0 0-2 0,0 0-1 16,0 0-46-16,0 0-10 0,7 0-2 0,-4 3 0 15,8 3-13-15,-4-3-3 0,3 0-1 0,1 7 0 16,0-7-6-16,-4 3-1 0,3-3 0 0,-3 0 0 15,4 0-8-15,-4 1 0 0,7-4 0 0,-7 3 0 16,4-3 0-16,-4 0 0 0,3 0 0 0,1 0 0 16,-1-3-51-16,1-1-12 0,3-2-2 15</inkml:trace>
  <inkml:trace contextRef="#ctx0" brushRef="#br0" timeOffset="37876.654">5810 11128 928 0,'0'0'20'0,"0"0"5"0,0 0 1 0,-3 3 0 0,3-3-26 16,0 9 0-16,0-9 0 0,-4 9 0 0,8-2 72 0,-4 2 8 0,0-3 3 0,0-6 0 15,0 0-13-15,3 4-2 0,-3-4-1 0,7 3 0 16,-3-3-5-16,6 0-1 0,-3 9 0 0,1-6 0 16,-5 3-40-16,4-6-8 0,0 0-1 15,4-6-1-15,-4 6 42 0,0 0 9 0,3 0 2 16,-2 0 0-16,-8 0-64 0,7 0 0 0,-7 0-14 0,0 0 2 16,3 0 12-16,1-3 14 0,-1-6-3 0,1 6-1 15,-4-7-10-15,3 1 0 0,1-4 0 0,-4 7 0 16,3-3 0-16,-3 2 0 0,4-2 0 0,-4-1 0 15,0 1 0-15,0 0 0 0,0-1 0 0,-4 1 0 16,1-1 0-16,-1 4 0 0,1 0 0 0,3-4 0 16,0 4 0-16,0 6 0 0,-7 3 0 0,3 0 0 15,1-3 0-15,3 0 0 0,0 0 0 0,-4 4 0 16,1 2 0-16,-5 0 0 0,-2 7 0 0,3-1 0 0,0-2 0 16,3 2 0-16,-3 4 0 0,0 0 0 0,0-1 0 0,0 4 0 15,0-3-8-15,0 6 8 0,0-7 0 16,0 1 0-16,3 3 8 0,1-4-8 0,-1 1 0 0,4 0 0 15,0 0 0-15,0-1 0 16,0-2 0-16,0-1 0 0,4-5 0 0,-4-1 0 16,3 3 0-16,1-6 0 0,-1 7 0 0,-3-10 0 15,11 3 0-15,-1-3 0 0,1 6 0 0,-4-3 0 16,4-3 0-16,-4-3 0 0,3-3 0 0,-3 6 0 16,8-6 0-16,-8-1 0 0,7-5 0 0</inkml:trace>
  <inkml:trace contextRef="#ctx0" brushRef="#br0" timeOffset="38404.542">6061 11178 921 0,'0'0'20'0,"0"0"4"0,0 0 0 0,0 0 4 0,0 0-28 0,0 0 0 0,0 0 0 0,0 0 0 15,0 0 48-15,0 0 5 0,0 0 1 0,0 0 0 16,0-3 2-16,0 3 1 0,0 0 0 0,0 0 0 15,7 3-9-15,-7-3-3 0,3 0 0 0,-3 0 0 16,7 9 8-16,-3-6 2 0,-4-3 0 0,3 10 0 16,1-1 9-16,-4 4 1 0,0-1 1 0,0 1 0 15,0-1-19-15,0 1-4 0,-4-1-1 0,1 1 0 16,-1-4-14-16,1 1-4 0,-1-7 0 0,1 9 0 16,3-12-12-16,0 0-2 0,0 0-1 0,0 0 0 15,0 0-9-15,0 0 12 0,0 0-12 0,0 0 12 16,0 0-12-16,0 0 12 0,0 0-12 0,0 0 12 15,0 0-12-15,0 0 0 0,0 0 0 0,0 0 0 16,3-6 0-16,1 0 0 0,-1 0 0 0,1-1 0 16,-1 1 0-16,-3 0-17 0,4-4 4 0,-1 4 1 15,-3 6 12-15,0 0 0 0,0 0 0 0,0 0 0 16,0 0 0-16,4-6 0 0,-4 3 0 0,4-4-9 16,-4 7 9-16,0 0-10 0,0 0 10 0,0 0-10 0,0 0 10 15,0 0 0-15,0 0 0 0,0 0 0 0,0 0 0 16,0 0 0-16,10 7 0 0,-10-7 0 0,11 3 0 15,-11-3 0-15,7 9 0 0,0 1 0 0,0-4 8 0,3 3-8 16,-6-2 8-16,3-1-8 0,-7 6 0 0,7-2 0 16,-3-1 0-16,-4 1-8 0,3-4 8 0,1 6 0 15,-1 1 0-15,-3-1 0 0,4-2 0 16,-4 9 0-16,3-4 8 0,-3-2-8 16,0-7 0-16,0-6 0 0,4 6 0 0,-4-6 0 0,0 0-8 0,3-6-7 0,4-6-1 15,0 2 0 1,0 1-178-16,1-1-36 0</inkml:trace>
  <inkml:trace contextRef="#ctx0" brushRef="#br0" timeOffset="39116.615">6452 11262 1036 0,'0'0'23'0,"0"0"5"0,0 0 0 0,0 0 1 0,0 0-29 16,0 0 0-16,4-6 0 0,-1 0 0 0,-3 6 108 0,0 0 15 16,0 0 3-16,0 0 1 15,0 0-19-15,0 0-3 0,0 0-1 0,0 0 0 16,-7-6-25-16,0-1-6 0,4 7-1 0,-4-3 0 16,0 0-44-16,-4-3-8 0,4 6-3 0,-4 6 0 15,1-6-17-15,-1 3 0 0,4 0 0 0,0 4 0 16,-3-4 0-16,2 3 0 0,1-3 0 0,-3 3 0 15,3 1 0-15,3-4 0 0,1 6 0 0,-1 4 0 16,-3-4 13-16,4 4-1 0,3 2 0 0,-4-2 0 16,4 6-12-16,0-7-16 0,0 1 3 0,0-4 1 0,0-9 12 0,0 0 0 15,4 6 0-15,-1 4 0 0,1-1 0 0,-1 4 0 16,1-1 0-16,-1 1 0 0,4-4 0 0,-3 1 0 0,3-7 0 16,0-3 0-16,4-10 0 0,-4 4 0 0,3-6 0 0,1-4 0 15,-1 3 0-15,1 1 0 0,-4 2 0 0,4-2 0 16,-4-1 0-16,3 1 0 0,-3-10 0 0,4 9 0 15,-1-5 0-15,-3 2 0 0,4-3 0 16,-4 0 0-16,0-3-25 0,0 3-3 16,0 1 0-16,-3-4 0 0,3 3 17 0,-4-3 11 0,-3 3-13 0,4-3 5 15,-1 3 8-15,-3-9 0 0,0 3 0 0,4 3 0 16,-4 10 0-16,0-1 0 0,-4-9 0 0,1 6 0 0,3-6 0 16,-4 0 8-16,-6 1-8 0,6 2 0 15,-3-3-22-15,4 3-9 0,-4 0-1 0,0 3-1 16,3 1 33-16,-3 5 0 0,7 4 0 0,-4 0 0 15,4 6 0-15,0 0 0 0,0 0 0 0,0 0 0 16,0 0 0-16,0 9 0 0,-3 4 0 0,3 6 0 16,-4-4 0-16,4 7 0 0,-3 0 0 0,-1-3 0 0,4 9 0 0,0-3 0 15,-3-6 0-15,3 3 0 0,0 3 24 0,-4-3 11 16,4 3 2-16,0 3 1 16,0-3-14-16,-3 1-2 0,3-1-1 0,0 3 0 15,0-3-13-15,0 0-8 0,0-3 10 0,0 0-10 0,0-3 0 16,3 6 0-16,-3-6 0 0,7-4 0 0,-3 4 0 15,-1-6 0-15,1-1 0 0,-1 4 0 0,5 3 0 16,-1 3 0-16,0 3 0 0,0-3 0 0,-4-3 25 0,4-4-1 16,4 1 0-16,-4-4 0 15,-4 1-67-15,1 6-13 0,0-4-4 0,-1-2 0 16,1-4-43-16,-4-9-9 0,0 0-1 0</inkml:trace>
  <inkml:trace contextRef="#ctx0" brushRef="#br0" timeOffset="40103.856">6950 11102 836 0,'0'0'24'0,"0"0"4"0,0 0-28 0,0 0 0 0,0 0 0 0,0 0 0 0,0 0 108 15,0 0 16-15,-7 0 4 0,0 0 0 16,0 0 0-16,0 0 0 0,-1 0 0 0,8 0 0 15,-3 0-49-15,3 0-10 0,0 0-1 0,-7 0-1 16,-4 0-44-16,1 4-9 0,-4-1-2 0,-1 0 0 16,5 0-12-16,-4 3 0 0,3-3 0 0,1 4 0 15,-1-7 0-15,0 9 0 0,8-6 0 0,-4 3 0 16,-4 1-12-16,4 2-1 0,0-3-1 0,0 1 0 16,4-1 22-16,-4 0 4 0,3 4 0 0,0-1 1 0,1-3-13 0,-1-3 0 15,1 4 0-15,3-7 0 0,0 0 0 0,0 0 0 16,0 0 0-16,0 0 0 15,0 6 0-15,0-6 0 0,0 0 0 0,0 0 0 0,0 0 0 16,0 0 0-16,0 0 8 0,0 0-8 0,0 0 0 0,0 0 0 16,0 0 0-16,0 0 0 0,0 0 0 0,7 3-20 15,-7-3 4-15,7 3 0 0,4 4 31 16,-11-7 6-16,10 6 2 0,-3-3 0 16,7 0-37-16,-7 0-7 0,-7-3-2 0,7 6 0 15,4-2 34-15,-11-4 6 0,11 3 2 0,-4 3 0 0,-7-6-19 16,10 3 10-16,1-3-10 0,-11 0 8 0,10 3-24 0,-10-3-6 0,0 0-1 15,7 0 0-15,1 10 37 0,-8-10 7 0,7 3 2 0,-7-3 0 16,7 6-37-16,-7-6-7 0,0 0-2 0,0 0 0 16,7 6 43-16,-7-6 9 0,0 0 2 0,3 7 0 15,-3 2-19-15,0-3-3 0,0-6-1 0,0 7 0 16,0-1-8-16,-3 6 12 0,-1-2-12 0,1-1 12 16,3 1-12-16,-4-4 8 0,1 6-8 0,-1-2 8 15,1 2 6-15,-5 1 1 0,1-1 0 0,-3-2 0 16,3 2 12-16,-4 1 2 0,1-4 1 15,3 1 0-15,-4-7-18 0,4 6-3 0,3-9-1 0,-3 0 0 16,-3 0-8-16,3 0 0 0,0 0 0 0,0-3 0 16,0 3-28-16,3-6-8 15,-3 3-2-15,0-7 0 0,0-2-6 0,0-1-2 0,3-2 0 0,1 8-881 16</inkml:trace>
  <inkml:trace contextRef="#ctx0" brushRef="#br0" timeOffset="48542.405">5059 12761 608 0,'0'0'25'15,"-7"-6"-25"1,0 6 61-16,3 0 7 0,-3 0 2 0,0 0 0 16,0 0 5-16,-4 6 1 0,1-3 0 0,3 1 0 15,0 2-20-15,-4 0-4 0,4 0-1 0,-3 4 0 16,2-4-5-16,-2 7-1 0,3-4 0 0,0 0 0 16,0 4-25-16,0-4-4 0,0-2-2 0,0 8 0 15,3-8 36-15,-7 5 7 0,8 1 2 0,-1 2 0 16,1-8 8-16,-1 5 1 0,1 1 1 0,-1 2 0 0,4-5-55 0,-3-1-14 15,3 4 0-15,0-4 0 0,0-3 0 0,3 1 0 0,-3-7 0 0,4 6 0 16,-4-6 0-16,7 3 0 0,0-3 0 16,0 0 0-16,4-6 17 0,-1 0 1 0,1-4 0 15,-4 1 0-15,3-4-18 0,4-3 8 0,-3-2-8 16,3 2 0-16,-3-3 0 0,-1 0 0 0,4-3 0 0,1 4 0 16,-5-1-15-16,-3 3-3 0,0-3-1 0,0 0 0 15,0 10 19-15,-3-3 0 0,-1-1 0 0,1 7 0 16,-1-1-16-16,1 1 0 0,-4 0 0 15,0 6 0-15,0 0 25 0,0 0 6 0,0 0 1 0,0 0 0 16,0 0-16-16,0 0 0 0,0 0 0 0,0 0 0 16,0 0 0-16,-4 9 0 0,1 1 0 0,-1-4 0 15,1 13 25-15,3-7-1 0,-4 4 0 0,8 3 0 16,-4-3-8-16,0 2-1 0,0 1-1 0,0 0 0 16,3-3-14-16,1-1 8 0,-4-2-8 0,7-7 0 15,-3 4 0-15,3-7 0 0,0 3 0 0,0-3 0 16,3-6-23-16,1-3-10 0,-1-1-3 0</inkml:trace>
  <inkml:trace contextRef="#ctx0" brushRef="#br0" timeOffset="48923.726">5408 12156 1174 0,'0'13'49'0,"-3"-4"-39"15,-1 4 78-15,1-4 15 0,-1 3 3 0,-7 1 1 16,8 0-35-16,-1 5-6 0,1-2-2 0,-4 9 0 15,3-3-51-15,4 6-13 0,-3 1 0 0,-1 2 0 16,4-3 40-16,0 3 4 0,0 1 2 0,-3-1 0 16,3-6-22-16,0 7-5 0,0-7-1 0,0 0 0 15,0 0-18-15,3-3 0 0,-3-3 0 0,0-1 0 16,4 1 0-16,-4-3 0 0,3 3 0 0,-3-4 0 16,4 4 0-16,-1-3 0 0,-3-3 0 0,4-1 0 15,-4 1 30-15,3 5 2 0,1-5 1 0,-4 0 0 16,3-4-33-16,1-3 0 0,-4 0 0 0,0-6 0 15,0 0-76-15,0 0-15 0,0 0-3 16</inkml:trace>
  <inkml:trace contextRef="#ctx0" brushRef="#br0" timeOffset="49232.321">5235 12567 1234 0,'0'0'27'0,"0"0"5"0,0 0 2 0,0 0 2 0,0 0-36 0,0 0 0 0,0 0 0 0,0 0 0 16,0 0 63-16,0 0 5 0,0 0 2 0,0 0 0 15,0 0-27-15,0 0-6 0,7 0-1 0,0 6 0 16,0-6-12-16,7 0-4 0,-3 0 0 0,0 0 0 15,-1 3-11-15,4-3-9 0,4 3 12 0,0-3-12 16,-4 7 9-16,3-4-9 0,5 0 0 0,-5 3 9 16,4 4-9-16,1-4-16 0,-1 3 4 0,-4-6 1 31,8-6-43-31,-7 0-9 0,-1 3-1 0</inkml:trace>
  <inkml:trace contextRef="#ctx0" brushRef="#br0" timeOffset="49650.598">5754 12191 1447 0,'0'0'32'0,"-7"6"6"0,3 0 2 0,-3 0 0 0,4 1-32 0,3 2-8 0,-4 0 0 0,4 4 0 16,0 0 54-16,0-1 9 0,0 7 1 0,4 3 1 15,-4-3-41-15,3 6-9 0,1 3-2 0,-1-3 0 16,1 0 26-16,3 0 5 0,-4 0 0 0,1 4 1 15,6 5-29-15,-3-3-7 0,-3 1-1 0,3-4 0 16,-7-6-8-16,4 3 10 0,-1-3-10 0,1 0 10 16,-1-3-10-16,1 0 0 0,-4-4 0 0,0 4 0 15,0-6 0-15,0 5 12 0,0-5-12 0,-4 3 12 16,4-4-61-16,-3-2-12 0,-1 2-3 0,4 1 0 16,-3-1 0-16,3-2 0 0,-4-1 0 0,4-9 0 15,0 0-108-15,0 0-21 0,0 0-5 16,0 0-1-16</inkml:trace>
  <inkml:trace contextRef="#ctx0" brushRef="#br0" timeOffset="49915.372">5584 12457 1116 0,'0'0'24'0,"0"0"6"0,0 0 1 0,0 0 0 0,0 0-31 0,0 0 0 0,0 3 0 0,0 10 0 16,8-7 36-16,-1 0 0 0,0 4 1 0,3-4 0 15,1 0 16-15,-1 1 3 0,5-1 1 0,-1 3 0 16,-4-6-36-16,4 10-7 0,4-7-2 0,-7-3 0 16,3 7 26-16,0-7 5 0,0 6 1 0,0-6 0 15,0 7-28-15,-7-7-4 0,7-3-2 0,-3 3-506 16,3-6-102-16</inkml:trace>
  <inkml:trace contextRef="#ctx0" brushRef="#br0" timeOffset="50815.319">5962 12777 655 0,'0'0'14'0,"0"0"3"0,0 0 1 0,0 0 1 0,0 0-19 0,0 0 0 0,3-3 0 0,5-3 0 0,-8 6 23 0,3-4 1 15,1 1 0-15,-1-3 0 0,-3 6-11 0,4-3-1 16,-1-7-1-16,-3 10 0 0,0 0 31 0,0 0 6 15,0 0 2-15,0 0 0 0,0 0 26 0,0 0 4 16,0 0 2-16,0 0 0 0,0 0 11 0,0 0 3 16,0 0 0-16,0 0 0 0,0 0-40 0,0-6-8 15,4 0-2-15,-4-4 0 16,3 10-34-16,-3 0-12 0,0 0 9 0,4-3-9 16,-1 0 0-16,4 3 0 0,7 0 8 0,-7 0-8 15,-3 0 9-15,3 0 0 0,4 0 0 0,-8 0 0 16,4-6-27-16,0 3-6 0,0-7 0 0,0 10-1 0,0-9 71 0,-3 3 14 0,3-1 4 15,0-5 0-15,0 6-64 0,-3-4-18 16,-1 1-1-16,-3 9 0 0,0 0 19 0,4-10 0 0,-4-2 0 0,0-1 0 16,0 1 0-16,-4 2 0 0,1 4 0 15,3 0 9-15,0 6-9 0,-7 6 0 0,3-6 0 0,-3 0 8 16,0 0-8-16,0 0 8 0,3 3-8 0,-6 0 8 16,3 7-8-16,-4-4 0 0,1 0 0 0,-1 4 0 15,4-1 0-15,-7-3 0 0,7 10 0 0,-4-10 8 16,4 7-8-16,-3-4 0 0,3 1 0 0,-1-1 0 15,5 4 0-15,-4-7 0 0,3 6-9 0,1-2 9 16,3-1 0-16,0 1 0 0,0 2-8 0,0 1 8 16,3-4 0-16,1-3 0 0,-1 7 0 0,1-4 0 15,3 1 0-15,-3-4 0 0,-4-6 0 0,7 6 0 16,3-2 12-16,1 5-1 0,-4-6 0 0,7 3 0 16,-4 1-11-16,-10-7 8 0,11 0-8 0,0 0 8 15,3 6-8-15,-4-6 10 0,-10 0-10 0,14-6 10 16,1 6-22-16,-5-4-5 0,1 1-1 0,-1-3 0 15,4-6-81-15,-3 8-16 0,0-8-3 16,-1 6-1-16,1 2-117 0,-1-5-23 0</inkml:trace>
  <inkml:trace contextRef="#ctx0" brushRef="#br0" timeOffset="51268.937">6329 12611 1105 0,'0'0'24'0,"0"0"4"0,0 0 2 0,0 0 2 0,0 0-32 0,-4 3 0 0,1 9 0 0,3-12 0 16,0 0 94-16,0 7 12 0,-4 2 2 0,-3-3 1 31,4 7-10-31,-1-1-3 0,1 1 0 0,-1-4 0 0,4 4-27 0,-3-1-5 0,-1 4-2 0,0-3 0 16,4-1-28-16,-3 1-6 0,3-1 0 0,-4 1-1 15,4-1-17-15,0-8-10 0,0-4 12 0,0 0-12 16,0 0 0-16,0 0 0 0,0 0 0 0,0 0 0 15,0 0 0-15,0 0 0 0,4-7 0 0,-1 1 0 16,1-7 13-16,3 10-4 0,0-6-1 0,-3 0 0 16,-1 2-8-16,4-2-14 0,0-1 3 0,-3 1 1 15,3 3-13-15,-4-1-2 0,4-5-1 0,-3 9 0 16,3-7-7-16,-7 10-2 0,0 0 0 16,0 0 0-16,7 0 35 0,-7 0-8 0,0 0 8 0,0 0 0 15,7-3 0-15,-7 3-8 0,0 0 8 0,0 0 0 0,0 0 0 16,11 0 0-16,-11 0 0 0,10 0 0 0,-10 0 0 0,0 0 0 15,0 0 0-15,0 0 0 0,0 0 56 16,14 3 4-16,-10 10 2 0,3-4 0 0,-3-6-34 16,-1 10-6-16,-3-7-2 0,0 4 0 0,4-4-30 0,-4 0-6 15,0 1-2-15,0-1 0 0,0-6 18 16,0 0 17-16,0 0-3 0,0 0-1 16,0 0-71-16,7 6-14 0,-7-6-4 0,7 9 0 15,0 4-92-15,0-7-20 0,-7-6-3 0</inkml:trace>
  <inkml:trace contextRef="#ctx0" brushRef="#br0" timeOffset="51539.43">7010 12532 590 0,'0'0'12'0,"0"0"4"0,0 0 0 0,-4 10 1 0,1-4-17 0,-4 7 0 0,3-1 0 0,-3-6-259 15</inkml:trace>
  <inkml:trace contextRef="#ctx0" brushRef="#br0" timeOffset="52177.987">6943 12655 1036 0,'0'0'23'0,"0"0"5"0,0 0 0 0,0 0 1 15,-4-7-29-15,4 1 0 0,-3-3 0 0,3 2 0 0,0 7 57 0,-4-12 6 16,4 9 1-16,0-7 0 0,0 4-18 0,0 0-3 16,0-7-1-16,0 4 0 15,-3 3 5-15,3-1 1 0,0 1 0 0,0 6 0 16,-4-3 15-16,4 3 3 0,0 0 1 0,-7-3 0 15,0 3-37-15,3 3-7 0,-10 0-2 0,4 0 0 16,-1 0-5-16,-3 4-2 0,0-1 0 0,-7 0 0 16,3 0-14-16,0 4-12 0,-3-4 3 0,0 0 0 15,3 4 9-15,1-7 0 0,-1 3 10 0,4-3-10 16,0 0 20-16,3-3-1 0,-3 0-1 0,0 7 0 0,7-4-18 0,-3 3 10 16,2 0-10-16,1 1 8 0,4-1-8 15,-1 0 0-15,1-3 0 0,3-3-11 0,0 0 11 0,0 0 0 16,3 3-9-16,-3 10 9 0,4-4 0 0,-1 1 0 0,1-1-9 0,-1-3 9 15,5 10 0-15,-5-3 0 0,4 2 0 0,-3-2 0 16,3-1 0-16,-4 1 0 0,1 0 0 0,-1-1 0 16,1-2 0-16,6-1 0 0,-10-9 0 0,0 0 0 15,0 0 19-15,7 0 1 0,-3 0 0 0,7-3 0 16,-1-3-4-16,1-4 0 0,3-6 0 0,0-6 0 16,4 1-6-16,-1-8-2 0,8-5 0 0,-7 2 0 15,3 1-8-15,-4 3 0 0,1-7 0 0,-4 4 0 16,4-10 0-16,-1 7 0 0,-6-7 0 0,3 0 8 0,-3 7-8 15,-1-4 0-15,-3 10 9 0,0-7-9 0,-7 4 0 16,4-3 8-16,-4 5-8 0,-4-2 0 16,-3 3 0-16,0 0-8 0,-3-1 0 0,3 1 0 15,-4 6-24-15,0 3-5 0,4 4-1 0,-7 2 0 16,4 4 18-16,3 2 3 0,-4 4 1 0,0 3 0 16,1 3 16-16,-4 4 0 0,7 2 0 0,-4 7 0 0,4 3-13 0,-3-1 4 15,2 11 1-15,5-1 0 0,-1 3 8 0,1 1 9 16,3-1-1-16,-4 0-8 0,8 1 8 0,-4-4-8 15,7 6 0-15,-7 1 0 16,3-1 22-16,5-2-2 0,-5-1-1 0,4 4 0 16,-3-1-31-16,6 7-5 0,-3 6-2 0,0-13 0 0,0-9 19 15,-3 4 0-15,-1-11 0 0,1 4 0 0,-1 3 0 0,1 4 0 0,0-10 0 0,-1 9 0 16,1-9 25-16,-1 3 9 0,-3-10 2 0,4 7 0 16,-1-7-28-16,-3-2-8 0,4-4 0 0,-4 4 0 15,3-7 0-15,-3-3-16 0,0 0 2 0,7 9 0 31,4-6-38-31,-11-3-7 0,7 0-1 0,-7-3-788 0</inkml:trace>
  <inkml:trace contextRef="#ctx0" brushRef="#br0" timeOffset="52762.651">7267 12636 1497 0,'0'0'32'0,"0"0"8"0,0 0 0 0,0 0 4 0,0 0-36 0,0 0-8 15,0 0 0-15,-7 3 0 0,0 0 88 0,7-3 16 16,-7 3 4-16,0-6 0 0,0-13-6 0,3 10-1 15,-3 0 0-15,7 6 0 0,-7 9-53 0,-3-6-10 16,3-15-2-16,0 12-1 0,3 0-19 0,-3 9-3 16,7-9-1-16,-3 3 0 0,-5 7-21 0,1-7-5 0,4 3-1 0,-4 4 0 15,0-4 6-15,3 3 1 0,1-6 0 16,-1 13 0-16,1-10 8 0,-1 7-12 16,4-1 12-16,-3 1-12 0,3-4 12 0,0 4 0 0,0 0 0 15,0 2 0-15,0-9 0 0,3 7-8 0,1-4 8 16,-1-5 0-16,1 5 0 0,-1-3 0 0,8 1 0 0,-8-7 0 15,1 6 0-15,3-6 0 0,4 0 0 0,-4-6 0 16,3 6 0-16,1-7 0 0,3-2 0 0,-4-1 0 16,5-2-26-1,-5-1-6-15,-3 1-2 0,4-7 0 0,-1 6 34 0,1-2 0 0,-4-4 0 0,-3 3 0 16,-1-3 0-16,-3 7 0 0,4-1 0 0,-8 4 0 16,4-4 12-16,-3 7 8 0,3 6 3 0,0 0 0 15,-11 0-23-15,4-6-16 0,3-7 2 0,-6 4 1 16,-1 3 13-16,1-1-12 0,3 7 12 0,-4 0-12 0,4 13 3 15,-4-4 1-15,1 4 0 0,-1-1 0 16,4 1 8-16,-3 3 0 0,2-1-9 0,1-2 9 0,4-4 0 16,-1 1 0-16,-6 2-9 0,6 4 9 0,4-4 0 0,-3 1-8 15,6-4 8-15,-3 1 0 0,4-1-12 16,3-3 12-16,-4 1-12 0,1-4 12 16,-1 0-60-16,8-3-4 0,0 0-2 0,-1 0-812 15</inkml:trace>
  <inkml:trace contextRef="#ctx0" brushRef="#br0" timeOffset="53361.894">7504 12648 1060 0,'0'0'30'0,"0"0"6"0,0 0-28 0,0 0-8 0,0 0 0 0,0 0 0 16,0 0 107-16,0 0 20 0,0 0 4 0,0 0 1 15,0 0-24-15,0 0-4 0,0 0 0 0,0 0-1 16,0 0-32-16,-4 10-7 0,-3-7 0 0,3 9-1 16,1-2-11-16,-4 2-1 0,3-2-1 0,-3 2 0 15,4 1-12-15,-4-1-2 0,3 1-1 0,1 6 0 16,-4-4-15-16,3 4-4 0,4-6 0 0,-3 3 0 0,3 2-8 15,-4-5-8-15,4-1 12 0,0-2-12 16,0-4 9-16,0 7-9 0,0-13 0 0,0 6 9 0,0-6-9 16,0 0 0-16,0 0 0 0,0 0 0 0,0 0 10 15,0 0-10-15,0 0 12 0,0 0-12 0,4-6 16 0,-1-7-4 16,1 7-1-16,-4-7 0 0,3-2-11 0,1-1 0 16,-4 3 9-16,3-5-9 0,1 5 0 0,-1 0-10 15,1 1 1-15,-1-1 0 0,1 1 9 16,-4-1-10-16,3 1 10 0,1 2-10 0,-4-2 10 0,3 2 0 15,-3 4-9-15,4-3 9 0,-1 2 0 0,1 1 0 16,-4 0 0-16,0 6 0 0,7-3-26 0,-7 3 2 16,0 0 1-16,4-3 0 0,3-4 23 0,-7 7 0 15,0 0 0-15,7 0 0 0,3 0 0 0,-6 0 15 16,-1 0-3-16,4 7 0 0,0-1-12 0,1 0-16 0,-1-3 3 16,0 7 1-16,0-1 12 0,-4-3 8 15,4 7 0-15,-3-1-8 0,3 4 0 0,-4-3 0 0,-3 2-10 0,4 4 10 16,-1-3 0-16,-3 0 0 0,4 2 12 0,-1-5-4 15,-3 3-8-15,0-4 0 0,4-2 0 0,-4 2 8 16,4-2-8-16,-4-7-14 0,3 6 3 0,-3-9 1 16,4 6-3-16,3-3-1 0,-7-3 0 0,0 0 0 31,0 0-133-31,3 0-26 0,8 0-6 0,-8-3-693 0</inkml:trace>
  <inkml:trace contextRef="#ctx0" brushRef="#br0" timeOffset="54351.672">7849 12514 1094 0,'0'0'23'0,"0"0"5"0,0 0-28 0,-3 6 0 0,3 0 0 0,0-6 0 15,0 0 56-15,0 0 7 0,0 0 1 0,0 0 0 16,0 0 51-16,0 0 10 0,0 0 3 0,0 0 0 16,0 0-74-16,0 0-14 0,0 0-4 0,0 0 0 15,0 0-6-15,0 0-2 0,0 0 0 0,0 0 0 16,0 0-8-16,0 0-1 0,0-6-1 0,-4 0 0 16,4-1-29-16,-3 4-5 0,3 3-2 0,0 0 0 15,0-6 18-15,0 6 0 0,-7-6 0 0,7 6 0 16,-4-7 25-16,-3 7 9 0,0-3 2 0,7 3 0 15,-7 0-36-15,0 0 0 0,-4 3 0 0,4-3 0 16,4 7-24-16,-8-1-9 0,4 0-2 0,0-3 0 16,0 10 35-16,0-7 0 0,3 0 0 0,-3 4 0 15,4-1 24-15,-4 1 12 0,3-4 3 0,1 6 0 16,-1-2-28-16,1-1-11 0,3 4 8 0,-4-4-8 0,4-3 0 16,0 4 8-16,0-4-8 0,0-6 0 0,0 0 10 0,0 0-10 15,0 0 12-15,7 3-12 0,-3-3 17 16,3 3-3-16,0-3-1 0,0 0 0 0,-4 0-13 0,-3 0 0 15,0 0 0-15,7-3 0 16,-3 3 0-16,3 0 0 0,-3 0 0 0,3-3 0 0,-4 3 0 0,-3 0 0 16,11 0 0-16,-11 0 0 0,0 0 0 0,0 0 0 0,3 3 0 15,1-3 0-15,-1 3 0 0,4-3 0 0,0 0 0 16,1 7 0-16,-1-1 0 16,0-6 0-16,-4 0 0 0,4 6 0 0,0 0 10 0,0-6-1 0,-3 10 0 0,3-4 0 15,0-3-9-15,0 0 0 0,0-3 0 0,-3 10 0 16,3-7 0-16,3 3 0 0,-6 0 0 0,-4-6 0 15,0 0 0-15,7 10 0 0,-4-7 0 0,1 3 0 16,-1-3 0-16,1 4-11 0,-4-1 1 0,3 3 0 16,-3-5 36-16,0 5 7 0,0-3 2 0,-3 0 0 15,3 7-15-15,0-7-2 0,0 1-1 0,-4 5 0 16,4-2-3-16,-3-1-1 0,-1 0 0 0,1-2 0 16,-1 5-5-16,1-6 0 0,3 4-8 0,-4-4 12 15,-3-6-12-15,4 10 8 0,3-10-8 0,-4 3 0 16,4-3 0-16,-3 6 0 0,3-6 0 0,-7 3 0 15,7-3-8-15,-8 3-5 0,8-3-1 0,-7 3 0 16,4 0-7-16,-4 1-2 0,0-4 0 0,0 0 0 16,0 0-33-16,7 0-8 0,-7 6 0 0,7-6-1 15,-4 3-131-15,4-3-25 0,0 0-6 0</inkml:trace>
  <inkml:trace contextRef="#ctx0" brushRef="#br0" timeOffset="64826.376">5256 14138 957 0,'0'0'20'0,"-3"6"4"0,3-6-24 0,0 0 0 0,0 0 0 0,-7 6 0 15,7-6 91-15,0 0 13 16,0 0 2-16,0 0 1 0,0 0-17 0,-7 4-3 0,7-4-1 0,0 0 0 16,-7 3-41-16,7-3-8 0,0 0-1 0,-7 3-1 15,7-3-35-15,-7 3 0 0,7-3 0 0,-7 6 0 16,-4-3 23-16,4 4-3 0,0-1 0 0,-4 0 0 16,4 0-8-16,0 4-3 0,0-1 0 0,-3 1 0 15,-5 2-1-15,5 4 0 0,3 0 0 0,-4-1 0 16,4 4 11-16,-3-3 1 0,2 6 1 0,1-7 0 15,0 4-12-15,4-3-9 0,-1-4 12 0,1-2-12 16,3 2 28-16,0-2-2 0,0-1 0 0,0-9 0 16,0 0-42-16,0 3-8 0,0-3-1 0,7 7-1 15,0-7 26-15,3 0 0 0,1-4 0 0,0 1 0 16,3-6 0-16,0 6 0 0,4-7 0 0,-4-2 0 16,-4-1 0-16,4 1 0 0,-3-1 0 0,7-2 0 15,-8-1 0-15,1 0 0 0,-1 0 0 0,1 1-8 16,-4-1 8-16,7 4 0 0,-10-4 0 0,3 0 0 15,-4 4-9-15,1 5-3 0,-4-2-1 0,0 3 0 16,0 3 21-16,0 3 4 0,0 0 0 0,0 0 1 16,0 0-13-16,0 0 0 0,0 0 0 0,-4 3 0 15,-3 0 0-15,4 6 0 0,-5-2 0 0,1 5 0 0,4-3 29 16,-4 7 3-16,3-3 1 0,1-1 0 16,3 4-21-16,-4 0-12 0,4-1 12 0,0 1-12 15,0-3 0-15,0 2 0 0,4 1 0 0,-4-4 0 0,3-2 0 0,4 2 0 16,-3-2 0-16,6-1 0 15,-6 1-29-15,3-4-7 0,0 3 0 0,-3-6-1 16,3 7-22-16,0-7-4 0,3 3-1 0</inkml:trace>
  <inkml:trace contextRef="#ctx0" brushRef="#br0" timeOffset="65213.885">5539 13755 1094 0,'0'0'23'0,"0"0"5"15,0 10-28-15,-4-7 0 0,4-3 0 0,-3 9 0 16,3 1 57-16,0-1 7 0,3-3 0 0,-3 4 1 0,4-1-1 16,-4 1-1-16,3 2 0 0,1 1 0 15,-1 2 1-15,1-2 0 0,-1 9 0 0,1-3 0 0,-1-1-52 0,1 4-12 0,-1-3 0 0,-3 6 0 16,4-3 54-16,-4 3 8 0,0 0 2 0,0 4 0 16,3-1-52-16,-6 0-12 0,3-3 0 0,0 3 0 15,-4 1 0-15,1-4 0 0,3 3 0 0,-4-3 0 16,4 0 33-16,-3 0 4 0,3 0 1 0,0-6 0 15,-4 0-28-15,4 0-10 0,4-4 0 0,-4-2 9 16,0-1-17-16,0-2-4 0,0-1-1 16,0-6 0-16,0-3-107 0,0 0-22 15,0 0-4-15</inkml:trace>
  <inkml:trace contextRef="#ctx0" brushRef="#br0" timeOffset="65525.562">5383 14185 968 0,'0'0'20'0,"0"0"5"16,0 0-25-16,0 0 0 0,0 0 0 0,0 0 0 15,0 0 83-15,0 0 11 0,-7-6 2 0,7 6 1 16,0 0-40-16,0 0-8 0,0-7-1 0,0 4-1 15,4-3-24-15,-1 3-5 0,1 0-1 0,7-4 0 16,-4 1 25-16,0 6 5 0,-4 0 1 0,8-3 0 16,-1 3-28-16,1 0-4 0,3 0-2 0,0 0 0 15,0 3-6-15,0 3-8 0,4-2 11 0,0 2-11 0,-8 0 0 0,4 0 0 16,0 1 0-16,1-1 0 16,-1 0 0-16,0-6 0 0,-4 6 0 0,8-2 0 0,-4-4-13 0,-7-4 3 0,7-2 1 15</inkml:trace>
  <inkml:trace contextRef="#ctx0" brushRef="#br0" timeOffset="65897.901">5884 13674 1337 0,'0'0'28'0,"-3"9"6"15,3 1-34-15,-4-1 0 0,4-3 0 0,-3 13 0 16,3-3 58-16,0 6 5 0,0 0 1 0,0 6 0 16,-4-6 0-16,4 9 0 0,0-6 0 0,0 7 0 15,0-4 0-15,0 0 0 0,0 0 0 0,0 1 0 16,0-4-9-16,4 3-2 0,-4-3 0 0,0 3 0 15,0 0-33-15,0 1-8 0,0-4 0 0,0 9-1 16,3-9-11-16,-3 7 0 0,0-1 0 0,0-3 0 16,4 0 0-16,-4-6 0 0,0 3 0 0,0-3 0 15,0-3 0-15,0-3 0 0,0 3 0 0,0-4 0 16,3-2 0-16,-3-1-12 0,0 1 2 0,0-4 1 16,4-2-37-16,-4-7-7 0,0 3-2 0,0-3 0 15,0 0-7-15,0 0-2 0,0 0 0 0</inkml:trace>
  <inkml:trace contextRef="#ctx0" brushRef="#br0" timeOffset="66193.994">5708 14091 1314 0,'0'0'37'0,"0"0"8"0,0 0-36 0,0 0-9 0,0 0 0 0,0 0 0 16,0 0 53-16,0 0 9 0,3 6 2 0,1 0 0 15,0-2-4-15,-1 2-1 0,4 0 0 0,0 0 0 16,0 1-43-16,4-1-16 0,-4 0 11 0,7-6-11 16,-3 10 0-16,-1-7 0 0,1 0 0 0,3 3 0 15,3-3 0-15,-2 0 0 0,2 1 0 0,1-1 0 16,0-3 0-16,-4 6 0 0,3-6 0 0,4-6 0 15,-3 6-55-15,0 0-7 0,-1-7-2 0,4 1 0 16,-6 0-98-16,-1 0-20 0</inkml:trace>
  <inkml:trace contextRef="#ctx0" brushRef="#br0" timeOffset="66970.691">6198 14367 1337 0,'0'0'28'0,"0"0"6"16,0 0-34-16,0 0 0 0,0 0 0 0,0 0 0 0,0 0 37 0,0 0 1 0,0 0 0 16,0 0 0-16,0 0-18 0,0 0-3 0,0 0-1 0,0 0 0 15,0 0-4-15,0 0-2 0,0 0 0 0,7 0 0 16,-3 6-10-16,3-3 0 0,0-3 0 0,0 3 0 15,4 4 0-15,-4-4 0 0,0 0 0 0,3 0 0 16,1-3 0-16,-4 3 0 16,-4-3 0-16,1-3 0 0,3 3 0 0,-3-6 0 0,3-4 0 0,0 4 0 15,-4-10 53-15,4 1 9 0,0-7 2 0,0 6 0 16,0-9-52-16,-3 6-12 0,3-6 0 0,0 6 0 16,-3-6 0-16,-1 10 0 0,1-4 0 0,-1 3 0 15,1 0 0-15,-4 4 0 0,0-4 0 0,0 4 0 16,-4 5-48-1,4 1-13-15,0 6-3 0,-7-6 0 0,0 6 52 0,0 6 12 0,0 3 0 0,-4-5 0 16,-3 8 0-16,4-6 0 0,-1-2 0 0,-3 5 0 16,7 3 0-16,-4 4 0 0,-3 6 0 0,4 3 0 15,-1 0 0-15,4 3 0 0,0 1 0 0,0 5 0 16,0-9 48-16,0 7 13 0,3-4 3 0,4-6 0 16,0 3-50-16,0-3-14 0,0 0 0 0,4-3 8 15,-4-1 4-15,7-5 0 0,-4 0 1 0,4-4 0 16,1 3 2-16,-1-2 0 0,3-7 0 0,1 6 0 15,-1-5-3-15,4-1-1 0,-3 0 0 0,0 0 0 16,3-3-11-16,0-3 0 0,0 3 9 0,0-3-9 16,0-4 0-16,0-2 0 0,7 6 0 0,-10-7 0 15,3-2-114-15,0-1-24 0,0 1-5 0</inkml:trace>
  <inkml:trace contextRef="#ctx0" brushRef="#br0" timeOffset="67396.173">6608 14223 1154 0,'-11'9'24'0,"11"-9"6"0,-4 6-30 0,4-6 0 0,-3 10 0 0,-1-4 0 16,1 0 80-16,-1 4 9 0,1-7 3 0,-1 9 0 16,1-2-32-16,3 2-5 0,0-2-2 0,-4 5 0 15,4-2-21-15,0-1-5 0,-3-2-1 0,3 9 0 16,0-4-17-16,-4-2-9 0,4-1 10 0,0 1-10 15,0-1 26-15,0-2-1 0,0-4 0 0,0 0 0 16,0-6-40-16,0 0-8 0,0 0-1 0,0 0-1 16,0 0 53-16,0 0 10 0,4-12 2 0,-1 6 1 15,1-4-30-15,-1-9-11 0,4 7 0 0,0-1 9 16,-3-2-9-16,3-4 0 0,0 9-10 0,-3-5 10 16,3-1-12-16,-4 7 12 0,4-4-13 0,-3 1 5 15,3 2-20-15,-4 1-3 0,1 2-1 0,3 4 0 16,-7 3 32-16,0 0 0 0,0 0 0 0,0 0 0 15,0 0 0-15,0 0 0 0,3 3 0 0,1 4 0 16,-1 2 0-16,-3 4 0 0,4-1 0 0,0 1 0 16,-1-1 23-16,1 7 10 0,-1-3 3 0,4-4 0 15,-3 7-21-15,-1-3-4 0,4-4-1 0,-3 1 0 16,3 3-2-16,-4-10-8 0,1 6 12 0,-1-5-4 0,1-1-8 16,-4-6 0-16,0 0 0 0,7 0 8 15,-7 0-24-15,4 9-6 0,3-6-1 0</inkml:trace>
  <inkml:trace contextRef="#ctx0" brushRef="#br0" timeOffset="68098.56">7003 14367 1060 0,'0'0'44'0,"-4"-10"-35"15,1 4 36-15,-1-3 7 0,1-1 2 0,-1-2 0 16,-3 2-2-16,3-2 0 0,1-1 0 0,-1 7 0 16,-3-3-16-16,0 2-4 0,4 1-1 0,-4 0 0 15,3 3 9-15,-3 3 1 0,0 0 1 0,0 0 0 16,0 6-16-16,3 0-3 0,-3 0-1 0,0 1 0 15,0 5-22-15,0 7 0 0,4-3 0 0,-1 3 0 16,-3-4 0-16,4 4 0 0,3 0 0 0,-4 0 0 16,4-4 45-16,-4-2 5 0,4 6 1 0,0-7 0 15,0 1-31-15,0-4-7 0,0-9-1 0,0 0 0 16,0 6-4-16,0-6 0 0,0 0-8 0,8 4 12 16,2-4 3-16,-3 0 0 0,4-7 0 0,3-2 0 15,-7-4-15-15,7 1 11 0,0-1-11 0,0-9 10 16,0 4-10-16,0-11 0 0,4 4 0 0,-4-9 0 0,4 9-19 15,-8-7 1-15,5 1 0 0,-1-4 0 0,-4 4 3 0,-3 3 1 16,-3-3 0-16,-1 2 0 0,1 1 14 0,-1 3 0 0,-3 0 0 0,-3 0 0 16,-1 3 8-16,-3 0-8 15,0 0 9-15,0-3-9 0,0 3 0 0,0 6 8 16,-3-3-8-16,2 1 0 16,1-1 8-16,0 3-8 0,-3 4 11 0,3-1-11 0,0 0 0 0,0 4 0 0,0 3 0 0,-1 3 0 15,5-7 13-15,-1 10-4 0,4 0-1 0,0 0 0 16,0 0 1-16,0 0 0 0,0 0 0 0,0 0 0 15,-3 10-9-15,3-1-12 0,0 4 2 0,0 2 1 16,0 4 9-16,3 3 0 0,1 3-9 0,-1 3 9 16,5 1 0-16,-5 2 0 0,4 0-9 0,0 4 9 15,0-1 0-15,0 4 0 0,0 0 0 0,0 2 0 16,-7-2 0-16,4 0 11 0,-1-1-2 0,-3-2 0 16,4 2 6-16,-4-5 1 0,0-7 0 0,4 6 0 15,-4-6-5-15,0-3-1 0,0-6 0 0,0 9 0 16,0-9-10-16,0-1 0 0,0-5 9 0,0 2-9 15,3-2 0-15,-3-4 8 0,0 3-8 0,4-6 0 16,-4 7 0-16,3-7-13 0,1 3 1 0,-4-6 1 16,3 3-19-16,4 1-4 0,-7-4-1 0,4 3 0 15,3-3-33-15,0 0-6 0,0 0-2 0</inkml:trace>
  <inkml:trace contextRef="#ctx0" brushRef="#br0" timeOffset="68598.895">7197 14266 1337 0,'0'0'56'15,"0"0"-44"-15,0 0 60 0,0 0 12 0,0 0 2 0,0 0 1 16,0 0-37-16,0 0-7 0,0 0-2 0,0 0 0 15,0 0-33-15,0 0-8 0,0 0 0 0,0 13 0 16,0-13 40-16,0 13 7 0,3-4 1 0,1-3 0 16,-4-6-32-16,7 10-5 0,-4-7-2 0,4 6 0 15,-3-6-9-15,3 4 10 0,4-7-10 0,-4 0 10 16,3-7-10-16,-3 7-12 0,7-12 2 0,-7 9 1 16,4-10 9-16,0 1 0 0,-1-7 0 0,1 6 0 15,-4 1 0-15,3-1 0 0,-3 1 0 0,-3 2 8 16,-1 1-8-16,1-4 11 0,0 10-11 0,-4-6 12 15,0 9-12-15,-4-3 0 0,0-4 0 0,-3 1 8 16,4 3-8-16,-4 0 0 0,0 0 0 0,0-1 0 16,-4-2 0-16,4 6 0 0,-3 0 0 0,-1 0 0 15,0 0 0-15,1 6 0 0,-1-6 0 0,1 7 0 16,3-4 0-16,-4 3 0 0,4 0 0 0,0 1 0 16,0 5 0-16,0 1 0 0,3 2 0 0,1 1 0 15,-1 0 0-15,1 3 0 0,3-4 0 0,0 7 0 16,0-9 0-16,0 9 0 0,3-7 0 0,1-5 0 0,-1 9 0 15,1-7 0-15,3 1 0 0,0-1 0 0,3-2-16 0,-3-4-6 16,4 3-1-16,3-2 0 16,-3-4-14-16,3 0-3 0,0-3-1 0,0 0 0 15,4 0-172-15,3 0-35 0</inkml:trace>
  <inkml:trace contextRef="#ctx0" brushRef="#br0" timeOffset="69256.839">7507 14075 1885 0,'0'0'53'0,"0"0"12"16,0 0-52-16,0 0-13 0,-7 0 0 0,7 0 0 15,0 0 84-15,-7 0 13 0,7 0 3 0,0 0 1 16,0 0-63-16,-7 6-13 0,7-6-2 0,-4 4-1 16,1 8-22-16,-1 4 9 0,4-4-9 0,4 4 0 15,-4-7 14-15,0-9-4 0,7 7-1 0,-4-1 0 16,5-3 2-16,-1 0 0 0,0 0 0 0,0 1 0 16,7-1-11-16,-11-3 12 0,8 0-12 0,-4 0 12 15,4-7-12-15,-1 1 0 0,1-3 0 0,-1 2 0 16,1 1 0-16,-4 6 0 0,4 6 0 0,-4-2 0 15,3-8 0-15,1-2 0 0,-8 3 0 0,4-6 0 16,0 9-9-16,-3-4 9 0,3 4 0 0,0 4 0 0,-3 2-11 16,-4 0 11-16,3 4-10 0,-3-1 10 15,0-6-37-15,0-3-2 0,0 0 0 0,0 0 0 0,0 0 39 0,-3 10 0 16,-1-7 0-16,-3 6 0 0,0 4-8 0,0-4 8 0,0 7 0 16,0-4 0-16,-4 4 0 0,1-7-9 0,-1 1 9 15,4 2 0-15,-4-2 0 0,4 2 0 0,-3-2 0 0,3-1 0 16,0-3 0-16,0 7 8 0,0-7-8 15,-1 4 0-15,1-4 0 0,4 3 0 0,-1-6 0 0,1 10 0 16,3-10 0-16,0-3 0 0,-4 9 0 0,4-9 0 16,0 7 0-16,0-7 0 0,-7 3 0 0,7 6 0 15,0-9 0-15,0 10 0 0,0-4 0 0,0-6 0 16,0 0 0-16,0 0 0 0,0 0 0 0,0 0 0 16,0 0 0-16,0 0 0 0,0 0 0 0,0 0 0 15,0 0 16-15,7 6-2 0,-7-6-1 0,4 3 0 16,3-3-1-16,3 0-1 0,-2-3 0 0,2 3 0 15,1 0-11-15,-1-6 0 0,-3 6 9 0,4 0-9 16,-1-3 0-16,-2 0 0 0,2-4 0 0,1 7 0 16,-1-3 0-16,-6 0 0 0,3 3 0 0,0 0-12 15,0 3-13-15,0 0-3 0,0-3-1 0,-3 0 0 16,3 0-35-16,0 0-8 0,0 0 0 0,-4 0-1 16,-3 0-135-16,0 0-28 0</inkml:trace>
  <inkml:trace contextRef="#ctx0" brushRef="#br0" timeOffset="95155.684">7359 16085 892 0,'0'0'18'0,"0"0"6"0,0 0-24 0,0 0 0 0,-4 6 0 0,4-6 0 15,-3 7 108-15,3-7 18 0,-7 0 3 0,0 0 1 16,0 6-18-16,0-6-3 0,3 0-1 0,-3 0 0 15,7 0-32-15,-10 0-8 0,2 0 0 0,1 0-1 16,0 0-22-16,4 0-4 0,-8 3-1 0,4-3 0 16,0 3-20-16,-3 0-4 0,2 4 0 0,1-1-1 15,0 0-2-15,0 4 0 0,0 2 0 0,0-2 0 16,0 5-13-16,0-2 0 0,4 3 0 0,-4 2 0 16,-1-5-11-16,1 6-5 0,4-4 0 0,-1-2-1 15,1 6 17-15,-4-10 0 0,3-3 0 0,1 7 0 16,3-13 0-16,0 0 0 0,0 0 0 0,0 0 0 15,0 0 0-15,0 0 0 0,0 0 0 0,0 0 0 16,0 0 10-16,7-3 6 0,3 0 0 0,-6-4 1 16,6-2-17-16,1-4 0 0,0 1 0 0,-1-1 0 15,4-5 0-15,0 2 0 0,4-3-13 0,-4 0 5 16,-3 4 8-16,3-1 0 0,-4-3 0 0,1 0 0 16,-4 10 0-16,0-4-16 0,-3 1 2 0,-4-1 1 15,3 4-27-15,-3 3-6 0,-3-4-1 0,3 1 0 16,-4 9 28-16,4 0 6 0,-7-3 1 0,0 3 0 0,0 3 12 15,-4 3 0-15,4 0 0 0,-3 4 10 16,3-1-10-16,0 7 0 0,-4-4 9 0,4 7-9 16,0 3 9-16,3-3-9 0,-3 3 12 0,4 3-12 0,3-3 0 15,0 0 0-15,0-3 0 0,3 3 0 16,1-4 0-16,-1 1 0 0,4-3 0 0,-3 3 0 0,3-7 0 0,0-2 0 16,0 2 0-16,0-6 0 0,7 4 14 0,-10-7-4 0,3 6-1 15,4-5 0-15,-4-4-25 0,0 0-6 0,3 0-1 0</inkml:trace>
  <inkml:trace contextRef="#ctx0" brushRef="#br0" timeOffset="95618.288">7500 15634 1503 0,'-3'9'31'0,"-1"4"9"0,0-1-32 0,1 1-8 0,-1-1 0 0,1 1 0 16,3 2 72-16,0-2 12 0,-4 3 4 0,4-1 0 15,4 4-20-15,-4 0-3 0,3 0-1 0,-3 6 0 16,4-3-24-16,-1 0-4 0,1-3-2 0,3 3 0 16,-3 0-18-16,-1-1-3 0,4 1-1 0,-3 0 0 15,6-3 7-15,-6 0 1 0,-1-3 0 0,1 2 0 16,3 1-11-16,-4-3-1 0,1 3-8 0,0-4 12 15,-1 4-12-15,1 0 9 0,-1 0-9 16,-3 0 8-16,4 0-8 0,-4-1 0 0,3 1 0 16,-3 0 0-16,4 0 0 0,-4-4 0 0,3 1 0 0,-3-3 0 15,4-7-41-15,-1 3-11 16,-3-2-1-16,0-7-1 0,0 0-139 0,0 0-28 0,0 0-6 16</inkml:trace>
  <inkml:trace contextRef="#ctx0" brushRef="#br0" timeOffset="95908.539">7317 16051 1386 0,'0'0'28'0,"0"0"8"0,0 0-28 16,0 0-8-16,0 0 0 0,0 0 0 15,0 0 64-15,0 0 12 0,0 0 3 0,0 0 0 0,0 0-3 0,0 0-1 16,7 0 0-16,0 6 0 0,3-6-40 16,1 0-8-16,3 0-2 0,0 3 0 15,0-3-11-15,0 3-2 0,4-3-1 0,-4 0 0 0,4 0-11 0,-1 0-16 16,5 0 4-16,-5-3 1 0,1-6 11 0,-1-4 0 16,-2 4 0-16,-1-4 0 15,0 1-24-15,0 5-4 0,0-2 0 0,-3 3 0 16,-1-1-73-16,4 1-15 0,-3-6-4 0</inkml:trace>
  <inkml:trace contextRef="#ctx0" brushRef="#br0" timeOffset="96254.439">7867 15474 1579 0,'-11'12'32'0,"4"7"10"16,0-3-34-16,-3-4-8 0,3 10 0 0,0-3 0 15,0 3 84-15,3-3 16 0,-3 9 2 0,3-3 1 16,1-3-57-16,3 3-11 0,-4 0-3 0,8 0 0 16,-4-3-6-16,3 3-2 0,4-3 0 0,-3 0 0 15,3-3-11-15,0 3-2 0,0-9-1 0,4 9 0 16,-4-10-10-16,3 7 10 0,-3 0-10 0,4-4 10 15,-4 4-10-15,0-3 0 0,0 0 0 0,4-1 0 16,-11 4 8-16,3-3-8 0,1 6 0 0,-1-3 8 0,-3-4-8 16,0 1 8-16,0 0-8 0,0-4 8 0,0-2-8 0,-3 2 0 15,3-6 0-15,-4 4 0 0,1-7-10 0,3-3-4 16,0 0-1-16,0 6 0 16,0-6-111-16,-14-6-22 0,7 6-5 0</inkml:trace>
  <inkml:trace contextRef="#ctx0" brushRef="#br0" timeOffset="96569.909">7694 15988 1337 0,'-7'3'28'0,"7"-3"6"0,0 0-34 0,-7 6 0 0,7-6 0 0,0 0 0 15,0 0 105-15,0 0 15 0,0 0 2 0,0 0 1 16,0 0-55-16,0 0-10 0,-4-6-2 0,4 6-1 16,0-6-9-16,0 0-2 0,4-1 0 0,0 4 0 15,3-3-23-15,0 0-5 0,0 3 0 0,3-1-1 16,4-2-7-16,-3 6-8 0,3 0 11 0,0-3-11 16,4 3 9-16,-4 3-9 0,4-3 0 0,-4 0 9 15,3 6-9-15,1-6 0 0,-4 4 0 0,7-1 0 16,-10-3 0-16,6 6 0 0,1-6 0 0,-4 3 0 15,4 0 0-15,-4-3 0 0,4 0 0 0,-1 0 0 16,-3 0-18-16,0 0-9 0,1-3-1 0</inkml:trace>
  <inkml:trace contextRef="#ctx0" brushRef="#br0" timeOffset="97156.2">8107 16091 1333 0,'0'0'28'0,"0"0"6"0,0 0-34 0,0 0 0 0,0 0 0 0,0 0 0 15,0 0 128-15,0 0 18 0,0 0 4 0,0 0 1 16,0 0-87-16,0 0-18 0,0 0-3 0,0 0-1 15,0 0 18-15,0 0 3 0,0 0 1 0,0 0 0 16,0 0-52-16,0 0-12 0,0 0 0 0,0 0 0 16,0 0 0-16,0 0 0 0,3-6 0 0,4 6 0 15,0 0 0-15,-3 0 0 0,3 6 0 0,0-6 0 16,0 0 0-16,4-6-8 0,-4 6 8 0,0 0 0 16,3-3 0-16,-2 0 0 0,2 0 0 0,-3 0 0 15,4-4 0-15,-4 1 0 0,3-3 0 0,-3 6 0 16,-3-7 0-16,3 4 0 0,-3-4 0 0,-1 1 0 15,-3 0 0-15,0-4-10 0,0 7 10 0,0-4-12 16,0 1-34-16,-3 0-7 0,3-4-2 0,-4 7 0 16,0 0 55-16,-3-1 13 0,4-2 2 0,-4 3 0 0,0 2-15 15,0-5 0-15,-4 9 0 0,4-3-10 0,-3 0 10 0,-1 3-8 16,4 3 8-16,-4 0-8 0,4-3 8 16,-7 6-8-16,4 1 8 0,-1-1-8 0,4 3 8 0,0-2 0 15,0 5 0-15,3 1 0 0,-3 5 0 0,4-2 0 16,-1 3 8-16,4 0-8 0,-3-4 0 0,6 4 8 15,-3 0-8-15,0-3 0 0,0 3 9 0,0-7-9 0,4 4 12 16,-4-1-12-16,3 1 12 0,-3-3-12 16,0 2 12-16,4-2-12 0,-1-4 11 15,-3 4-11-15,4-4 10 0,-1 1-10 0,4-4 10 0,-3 3-10 0,3-2 10 0,-4-4-10 16,5 0 8-16,2-3-8 16,-3 6 0-16,4-6 9 0,3 0-9 0,-4-6 0 0,5 6 0 0,-1-6 0 15,0-1-130-15,3-2-25 16,-2-4-5-16</inkml:trace>
  <inkml:trace contextRef="#ctx0" brushRef="#br0" timeOffset="97644.051">8343 15985 1094 0,'0'0'46'15,"0"0"-37"1,0 0 95-16,0 0 20 0,0 0 3 0,0 0 1 15,0 0-59-15,0 0-11 0,0 0-2 0,0 0-1 0,0 6-37 0,4 4-7 16,-4 2-2-16,3-3 0 16,1 4 43-16,-1 0 8 0,1-4 1 0,-1 7 1 15,-3-7-22-15,4 4-4 0,-1-1 0 0,-3 1-1 16,0-4 0-16,0 4 0 0,0-4 0 0,0-3 0 0,0 1-35 0,0-7 0 16,0 0 0-16,0 0 0 0,0 0 16 15,0 0 8-15,0 0 3 0,0 0 0 0,0 0-13 0,0 0-2 0,0 0-1 0,0 0 0 16,0 0-2-16,0 0 0 0,0 0 0 0,0-7 0 15,0 1-9-15,4 0 0 0,-4-7 0 0,3 10 0 16,1 0 0-16,-4-3 0 0,4-1 0 0,-1 1 0 16,1-3 0-16,-1 6 0 15,1-7 0-15,-1 4 0 0,1 0 0 0,-1-4 0 0,1 4 0 0,3-3 0 16,-4-1 0-16,1 7 0 0,3-3 0 0,-4 3 0 16,1-1 0-16,-4 4 0 15,7 0 0-15,0 0-11 0,0 0 11 0,0 4 0 0,0-1-9 0,0 0 9 16,0 3 0-16,0-6 0 0,0 13-9 0,1-4 9 15,-1 1 0-15,0-1 0 0,0-3 0 0,0 7 0 16,-4 2 0-16,4-2 0 0,-3-7 0 0,-1 7 0 16,1 2 0-16,-1-2 0 0,1 0 0 0,3-7 0 15,-7 10 0-15,4-7 0 0,-1 0 0 0,1 1 0 16,-4-7 0-16,3 9 0 0,1-5 0 0,-1-4 0 16,-3-3-56-16,4 6-5 0,-4-6-1 0,3 3 0 15,-3-3-141-15,0 0-28 0</inkml:trace>
  <inkml:trace contextRef="#ctx0" brushRef="#br0" timeOffset="98665.681">8904 16063 1013 0,'0'0'20'0,"0"0"8"0,0 0-28 0,0 0 0 0,0 0 0 15,0 0 0-15,0 0 66 0,0 0 8 16,0 0 2-16,0 0 0 16,0 0 12-16,0 0 2 0,0 0 1 0,0 0 0 15,0 0-12-15,0 0-3 0,0 0 0 0,-3-3 0 0,3 3-31 0,-7-3-6 0,7 3-2 0,-11 0 0 16,4 3-21-16,0 0-5 0,-4-3-1 0,1 7 0 15,-1-1-10-15,0 0 0 0,1 3 0 0,-1-2-11 16,-3 5 11-16,7-2 0 0,-3-1-9 0,-1 7 9 16,4-4-9-16,0 1 9 0,0 3-12 0,3-1 12 15,1 1 0-15,-1 0 0 0,1-1 0 16,3 1 0-16,0-7 0 0,0 10 0 0,3-9 0 0,-3 2 0 16,4-6 0-16,-4-6 0 0,0 7 0 0,0-7 0 15,0 0 0-15,10 0 0 16,-3-7 0-16,0 4 0 0,4-6 24 0,0-4-2 0,-1 1 0 0,1-4 0 15,3-3-5-15,0-3-1 0,0 7 0 0,0-7 0 16,0 3-6-16,0-6-2 0,1 3 0 0,-1-3 0 16,0-7-8-16,0-2 0 0,-3-7 0 0,3 4 8 15,-4-7-8-15,1 6 10 0,-4-3-10 0,0 0 10 16,-4 7-10-16,1-1 0 0,-1 7 0 0,-3-3 8 16,0-4-8-16,0 10 0 0,0-3 0 0,-7 0-11 15,4 3 11-15,-4 3 0 0,0-3 0 0,0 9 0 16,0-3 0-16,0 4 0 0,-4-1-9 0,4 0 9 15,3 1-11-15,-3 5 3 0,4-2 0 0,-4 2 0 16,3-2 8-16,1 8 0 0,3-5-9 0,0 9 9 16,0 0 0-16,0 0 0 0,0 0-9 0,0 0 9 15,0 0-8-15,0 0 8 0,0 0-12 0,-4 13 12 16,4 2-10-16,0 1 10 0,0 0-8 0,0 6 8 16,0 0-28-16,4 3-1 0,-4 0 0 0,0 3 0 0,0 0 53 15,3 4 12-15,-3-1 1 0,0 3 1 0,4 1-24 16,-4-1-5-16,0 7-1 0,3 0 0 0,-3-3-8 0,4 5 0 15,-1-5 9-15,1 6-9 0,-1-10 0 0,1-5 0 16,3-1 0-16,-3 0 0 16,3-6 0-16,0 0 0 0,-4-3 0 0,4 0 8 0,-3-4-8 0,3-2 0 15,-4-4 8-15,1 4-8 0,3-1 0 0,-4-2 0 0,1-1 0 16,0 1 8-16,-1-4-8 0,-3 6 0 0,4-5 0 16,-4 2 0-16,0-3 0 0,0 1 8 0,0-1-8 0,0 0 0 15,0 0-16-15,0-6-8 16,0 0-2-16,0 0 0 0,0 0-131 0,0 0-27 15,0 0-4-15</inkml:trace>
  <inkml:trace contextRef="#ctx0" brushRef="#br0" timeOffset="99320.915">9119 16029 1337 0,'-3'9'56'15,"-1"10"-44"-15,4-6 92 0,0-1 20 0,0-3 3 0,0 4 1 16,0-7-66-16,4 4-13 0,-4-4-2 0,0-6-1 15,3 6-18-15,-3-6-3 0,7 0-1 16,-7 0 0-16,4 10-24 0,-4-10 0 0,7 0-9 0,0 3 9 16,-3-3 18-1,3 0 10-15,0 0 3 0,0 0 0 0,-4-3-15 0,4 0-4 0,0-4 0 0,0 7 0 16,-3-3-1-16,3 0-1 0,-3-3 0 0,-1 3 0 16,4-4-2-16,-3-5 0 0,3 9 0 0,-4-7 0 15,4-2-8-15,-3 2 0 0,-1-2 0 0,1-1 8 16,-1-3-8-16,1 4 0 0,-4-1 0 0,3 1 0 15,-3-1 0-15,0 4-11 0,0-4 3 0,0 4 0 16,0 0-1-16,-3 5 0 0,3-5 0 0,-4 0 0 16,1 5-30-16,-1 1-5 15,4-3-2-15,-3 3 0 0,-1 0 46 0,1 3 21 0,-4 0-1 0,3 0-1 16,-3 0-19-16,0 0-9 0,7 0 1 0,-7 6 0 16,0 0 8-16,0 1 0 0,3-1 0 0,-3 3 0 15,0-2 0-15,0 5 0 0,4-6 0 0,-1 7 0 16,-3-4 0-16,4 4 0 0,3-7 8 0,-4 7-8 15,0 2 0-15,4-5 9 0,0-1-9 0,-3 4 0 16,3-4 8-16,0 4-8 0,-4-4 0 0,4 0 0 16,0-2 0-16,0 2 10 0,0 1-10 0,0-1 8 15,4-3-8-15,-4 7 0 0,3-7 0 0,-3 3 0 16,4 1-16-16,3-4-6 0,-3-3-1 0,3 10 0 16,-4-7 37-16,4 4 7 0,0-1 2 0,0 0 0 15,4-2-37-15,-4-1-7 0,4 0-2 0,-1 0 0 16,1 1 31-16,-1-1 5 0,4-3 2 0,-3 0 0 15,0-3-75-15,-1-3-16 0,1 3-2 0,-1-3-1 16,1-3-39-16,-4-4-8 0,4 1-2 0</inkml:trace>
  <inkml:trace contextRef="#ctx0" brushRef="#br0" timeOffset="99806.795">9391 15975 1650 0,'-4'10'47'0,"4"2"9"15,0 4-44-15,0-3-12 0,0-1 0 0,0 1 0 16,0 2 87-16,0-2 15 0,0-1 3 0,0-5 1 16,0 5-44-16,4-2-9 0,-4-4-1 0,3 0-1 15,1 4-32-15,-4-10-7 0,4 3 0 0,-4-3-1 16,0 0-11-16,0 0 10 0,0 0-10 0,0 0 10 15,0 0-10-15,3 0 10 0,-3 0-10 0,7 0 10 16,-7 0-10-16,4 0 0 0,-1-3 0 0,1-7 0 16,-1 10 0-16,1-6-12 0,-1 0 0 0,1 3 1 15,-1-4 11-15,1 4-8 0,-1-6 8 0,1 9-8 16,-1-3 8-16,1-7 0 0,0 7 0 0,-4-3 0 16,3 3 0-16,-3-4 0 0,4-2 0 0,-1 3 0 15,-3 3 0-15,4-7 0 0,-1 7 8 0,1-3-8 16,-4 3 8-16,0 3-8 0,3-7 10 0,-3 7-10 0,4 0 0 15,-4 0 0-15,7-3 0 0,-4 3 0 0,1 3 0 0,3-3 0 16,-4 3 0-16,1 1 0 0,-1 2 0 16,1 0 0-16,3 4 0 0,-3-1 0 0,-1-3 8 0,1 4-8 15,3-1 0-15,-4 0 9 0,1 4-9 0,-1 0 0 0,4-4 9 16,-3 7-9-16,-1-4 0 0,-3 4-16 0,4-7 2 16,-1 10 1-16,1-6 24 0,-1-1 5 0,1 1 0 0,0-4 1 15,3 1-39 1,0-1-8-16,0-3-2 0,0-3 0 0,0-3-167 0,0 7-33 15,3-4-8-15</inkml:trace>
  <inkml:trace contextRef="#ctx0" brushRef="#br0" timeOffset="100353.321">9698 15286 1337 0,'0'-13'28'0,"0"7"6"0,0-1-34 0,0-2 0 0,0-3 0 0,0 5 0 15,0-2 109-15,3 3 15 0,-3-4 4 0,0 10 0 16,0 0-103-16,0 0-25 0,0 0 0 0,0 0 0 16,0 0 52-16,0 0 6 0,0 0 1 15,0 0 0-15,0 10-43 0,0-1-16 0,0 4 11 0,0 5-11 16,0-2 50-16,0 9 4 0,0-3 1 0,0 3 0 16,0-3-6-16,4 6-1 0,-1-3 0 0,-3 1 0 15,4-1-18-15,0 3-4 0,-1-6-1 16,1 6 0-16,-1 0 31 15,4-3 7-15,-3 0 1 0,-1 10 0 0,4-7-52 0,-3 0-12 0,3 4 0 0,-4-1 0 16,4-3 0-16,-3 0 0 0,3-2 0 0,-3 2 0 16,-1-3 0-16,4 0 0 0,-3-9 0 0,-1 9 0 15,4-6 0-15,-3-1 0 0,-1-2 0 0,-3-3 0 16,4 2 0-16,-1-2 0 0,-3-4 0 0,4 4-10 16,-4-1 10-16,0-2 0 0,0 2 0 0,0 1 8 15,0 2-8-15,0-2 0 0,0 3 0 0,0-1 0 16,0 1 0-16,0 0 0 0,0-1 0 0,0 4 0 15,0-3 0-15,0-4 0 0,0 1 0 0,0-4 0 16,0-9 0-16,0 0 0 0,0 0 0 0,0 0 0 16,0 0-47-16,3-3-13 0,-3-6-4 0,0-7 0 15,4-3-102-15,-4 4-21 0,3-7-4 0</inkml:trace>
  <inkml:trace contextRef="#ctx0" brushRef="#br0" timeOffset="100804.383">9578 15580 1314 0,'0'0'37'0,"0"0"8"0,0 0-36 0,0 0-9 0,0 0 0 0,0 0 0 16,-4 7 78-16,4-7 14 0,0 0 2 0,0 0 1 15,0 0 8-15,-3 6 1 0,3-6 1 0,0 0 0 16,0 0-23-16,0 0-5 0,0 0-1 0,0 0 0 16,0 0-17-16,0 0-4 0,0 0-1 0,0 0 0 15,0 0 0-15,0 0 0 0,0 0 0 0,7 6 0 16,3-6-43-16,1 3-11 0,3-3 0 0,0 7 0 15,4-7 0-15,0 0 0 0,-1 0 0 0,1 3 0 16,3 0 0-16,0 6 0 0,4-6 0 0,-4 7 0 16,-3-4 0-16,3 0 0 0,-4 1 0 0,1-4 0 15,-4 0-10-15,0 6-4 0,0-6-1 0,1 7 0 16,-5-7 1-16,4 3 0 0,-3-3 0 0,-4-3 0 16,4 10-5-16,-4-7-1 0,0-3 0 0,0 0 0 15,-4 6-19-15,1-6-4 0,-4 0-1 0,0 0 0 16,0 0-79-16,0 0-16 0,0 0-3 0,0 0-1 15,7 3-55-15,-7-3-11 0</inkml:trace>
  <inkml:trace contextRef="#ctx0" brushRef="#br0" timeOffset="126819.971">8728 6204 474 0,'-4'7'9'0,"-3"-4"4"0,7-3-13 0,-7 6 0 0,7-6 0 0,0 0 0 16,-7 0 82-16,7 0 14 0,-7 0 2 0,7 0 1 16,-7-3-28-16,7 3-6 0,-4-3-1 0,-3 0 0 15,7 3-8-15,0 0-3 0,-3-7 0 0,3 7 0 16,0 0-33-16,0 0-8 0,0 0 0 0,0 0-1 16,0 0 28-16,0 0 5 0,0 0 2 0,0 0 0 15,0 0-30-15,-4 7-7 0,8-1-1 0,-4 0 0 16,0-6-8-16,3 10 0 0,-3-10 0 0,0 3 0 15,4 9 10-15,-1 4 0 0,-3 0 0 0,4-1 0 16,-1 4 26-16,1-3 4 0,0 3 2 0,-1-4 0 16,1 10-18-16,-1-3-4 0,4 3-1 0,-3 4 0 15,-1 2-4-15,4 0-1 0,-3 7 0 0,3 3 0 16,-4-7 2-16,1 4 0 0,-1-1 0 0,1 1 0 16,-4-7 12-16,0-2 2 0,0 2 1 0,0-15 0 15,0 2 24-15,-4-2 5 0,4-6 0 0,-3-7 1 16,3 9-17-16,-4-9-4 0,4-3-1 0,0 0 0 15,0 0-19-15,0 0-3 0,0 0-1 0,0 0 0 16,0 0-104-16,-3-3-20 0,-1-3-5 0</inkml:trace>
  <inkml:trace contextRef="#ctx0" brushRef="#br0" timeOffset="127476.81">8989 6800 1641 0,'-7'0'34'0,"0"-3"8"0,3 3-34 0,4 0-8 0,-7-3 0 0,0-3 0 16,7 6 73-16,-3 0 13 0,3 0 2 0,0 0 1 15,0 0-40-15,-8-7-8 0,8 7-1 0,0 0-1 16,0 0-27-16,-3-3-12 0,3 3 10 0,0 0-10 16,0 0 0-16,0 0 0 0,0 0-13 0,0 0 4 15,0 0-3-15,7 3-1 0,0 4 0 0,-3-1 0 16,6 0 13-16,-3-6 0 0,0 6 0 0,0-2 0 15,4-1 0-15,-4-3 0 0,0 0 0 0,0 6 0 16,4-6 0-16,-1 3 0 0,1-3 0 0,-1-3 0 16,4-3 0-16,-3 6 0 0,3-3 0 0,-3-7 0 15,3 7 0-15,-4-6 0 0,-2 2 0 0,6-2 0 16,-7 3-17-16,3-7-1 0,-6 10 0 0,-1-6 0 16,1 2-22-16,-4-2-5 0,0-1-1 0,-4 1 0 15,1 3 30-15,-1-1 5 0,4 7 2 0,-7 0 0 16,0 0 9-16,-3 0 12 0,3 0-2 0,-1 7-1 15,-2-4-58-15,3 0-12 0,-4 6-3 0,1-5 0 0,3 8 94 0,-4-2 18 16,4-1 4-16,0 3 1 0,3-2-33 0,-3-1-8 16,4 4 0-16,-1-1-1 0,1-5 5 0,3 5 2 15,0-2 0-15,0-1 0 0,0-6-9 0,3 7-1 0,1-7-8 0,-1 6 12 16,-3-9-12-16,4 6 0 0,3-3 8 16,-4 4-8-16,-3-7 8 0,7 3 0 0,-3 0-8 0,0 0 12 15,-4-3-12-15,7 0 0 0,0 0 8 16,-7 0-8-16,0 0-26 0,0 0-8 15,3 6-2-15,1 1 0 0,-4-7 36 0,3 6 0 0,-3-6 0 0,0 0 0 16,0 0-58-16,0 0-5 0,0 0-1 16,0 0 0-16,0 0 52 0,0 0 12 0,0 0 0 0,0 0 0 15,0 0 0-15,0 0 0 0,0 0 0 0</inkml:trace>
  <inkml:trace contextRef="#ctx0" brushRef="#br0" timeOffset="128122.813">9236 6835 923 0,'0'-7'39'16,"0"-2"-31"-16,3-4 75 0,-3-5 15 0,0 8 3 15,0-6 1 1,0 4-6-16,0-1 0 0,4-5-1 0,-4 11 0 0,-4-2-55 0,4-1-12 15,-3 4-1-15,-1 3-1 0,1-3-10 0,-4 0-1 0,-4 6-1 16,4 0 0-16,-4 0 40 16,1 6 8-16,-1-3 2 0,-3 0 0 0,0 3-52 0,0 4-12 0,-4-4 0 15,4 7 0-15,-4-4 34 0,4 4 4 0,-3-1 1 0,6-3 0 16,1 1-13-16,-1-1-2 0,0-2-1 0,1 5 0 16,-1 1-23-16,4-4 8 15,0-3-8-15,-3 7 0 0,3-7 32 0,3 0 1 0,4-6 1 0,0 0 0 16,0 0-22-16,-4 7-12 0,4-7 12 0,0 0-12 15,0 0 0-15,4 6 0 0,0 0 0 0,-1-3 0 16,8 4 0-16,-4-4 0 0,3 3-10 0,-3-3 10 16,4 3 0-16,3 1 0 0,-3-7-9 0,3 6 9 15,-4-3 0-15,1-3 0 0,-1-3 0 0,-3 3 0 16,1 0-29-16,-1 0-3 0,0-6 0 16,0 6 0-16,-4-3 32 0,1-1 0 0,-1-2 0 0,4 3 0 15,0-3 45-15,-3-4 15 0,3 1 4 0,-3 0 0 16,-1-1-52-16,-3-2-12 0,0 5 0 0,4-2 0 15,-4-4-13-15,0 4-6 0,0 0-1 0,0-1 0 16,0-2 20-16,0 5 0 0,3-2 0 0,-3 0 0 16,0 5 0-16,-3-2 0 0,3 0 0 0,0 6 0 15,0 0-8-15,0 0 8 0,0 0 0 0,0 0 0 16,0 0-13-16,0 0 4 0,7-6 1 0,-7 6 0 16,3 6 8-16,4-3-13 0,0-3 5 0,-3 6 8 15,3 1-28-15,0-1 1 0,0 0 1 0,-3 7 0 16,3-1 26-16,-4-2 0 0,1 2 0 0,-1 1 0 15,4-4 0-15,-3 4 0 0,3-1 0 0,0 1 0 16,0 2 0-16,0-5 0 0,0-1 0 0,0 1 0 0,4-1 16 16,-4-3 8-16,3 1 1 0,1-1 1 0,-1 0-26 15,1-3 0-15,3 3 0 0,0-2 0 16,0-4-101-16,0-4-19 0,1-2-4 0</inkml:trace>
  <inkml:trace contextRef="#ctx0" brushRef="#br0" timeOffset="128759.481">10650 6323 1552 0,'-10'0'44'0,"3"0"10"0,0-6-43 16,0 6-11-16,3-6 0 0,-3 0 0 0,3-4 53 0,-3-2 9 0,4-1 2 0,-1-3 0 31,1-2 0-31,-1-7 0 0,4-1 0 0,-3 1 0 0,3 0-31 0,0-3-5 0,0 3-2 0,-4 3 0 16,1-3-26-16,-1 9 0 0,-3-3 0 16,0 4 0-1,-3 2-30-15,-5 1-2 0,1 2 0 0,-3 1 0 16,-1-1-14-16,-3 1-3 0,3 3-1 0,-3-4 0 0,0 10 35 0,0-3 15 0,3 3-12 0,-7 3 12 15,8 4 0-15,-1 2 0 0,0 4 0 0,1-1 0 16,-1 7 0-16,4 0 0 0,0-4 0 16,3 7 0-16,1 0 30 0,-1 0 10 0,4 3 3 0,0 4 0 15,4-1-18-15,-1 0-3 0,1 0-1 0,3 4 0 16,0 2-21-16,3 1 0 0,1-10 0 0,-1 9 0 16,1-9 40-16,3 10 4 0,-4-4 1 0,1-6 0 15,3 0-21-15,-4 0-4 0,1 7 0 0,3-4-1 16,-4 0-19-16,5 0 0 0,-5 7 0 0,1 3 0 15,-1-4 0-15,-3-6 0 0,4 1 0 0,-4-4 0 16,3-3 0-16,1-1 0 0,-1-5 0 0,1 9 0 16,-1-6 0-16,1-3 0 0,-1 3 0 0,1-4 0 15,-1-2-48-15,1-1-12 0,-1-2-4 0,1-4 0 16,-4-6 52-16,0 0 12 0,7-3 0 0,-3-7 0 16,3-5-54-16,3 2-8 0,-3-6-2 0</inkml:trace>
  <inkml:trace contextRef="#ctx0" brushRef="#br0" timeOffset="129040.008">10153 6656 1337 0,'-18'3'28'0,"11"-3"6"0,7 0-34 15,0 0 0-15,0 0 0 0,0 0 0 0,0 0 58 0,0 0 5 0,0 0 1 0,0 0 0 16,0 0 12-16,0 0 2 0,0 0 1 0,0 0 0 15,0 0-24-15,0 0-5 0,-3-3-1 0,3 3 0 16,3-10-39-16,-3 10-10 0,4 0 0 0,-4 0 0 16,3-3 30-16,4 0 4 0,0 3 1 0,0 0 0 15,1 3-35-15,2 0 0 0,1 7 0 0,3-7 0 16,-4 6 0-16,8-5 0 0,-4 5 0 0,0 0 0 16,0-6 0-16,0 7 0 0,4-7 0 0,-4 3 0 15,4-3 0-15,-1 1-11 0,-2-4 11 0,2 0-13 16,1 0-38-16,-4 0-7 0,0-4-2 15</inkml:trace>
  <inkml:trace contextRef="#ctx0" brushRef="#br0" timeOffset="129267.891">10573 6734 1576 0,'-4'7'32'0,"4"5"9"0,0 1-33 16,0-1-8-16,0-2 0 0,0 8 0 0,0-5 92 0,0-1 16 0,4 1 3 0,-4 0 1 16,0-1-25-16,0-3-5 0,0-2-1 15,0 2 0-15,0-9-65 0,0 0-16 16,0 0 0-16,0 0 0 0,0 0 0 0,0 0 0 0,0 0 0 0,3-6 0 31,1-7-204-31,-1-2-40 0</inkml:trace>
  <inkml:trace contextRef="#ctx0" brushRef="#br0" timeOffset="129414.063">10569 6512 1579 0,'-7'6'32'0,"4"0"10"0,3-6-34 0,-7 6-8 0,7 1 0 0,0-7 0 15,-4 6 53-15,4-6 9 0,0 0 2 0,0 0 0 16,0 0-154-16,0 0-30 0</inkml:trace>
  <inkml:trace contextRef="#ctx0" brushRef="#br0" timeOffset="129888.621">10788 6781 1552 0,'-7'3'44'0,"7"-3"10"0,0 0-43 0,0 0-11 16,0 0 0-16,0 0 0 0,0 0 53 0,0 4 9 15,0-4 2-15,0 9 0 0,0-6 0 0,0-3 0 0,3 13 0 0,-3-13 0 16,0 0-52-16,0 0-12 0,0 0 0 0,0 0 0 16,0 0 54-16,0 0 8 15,0 0 2-15,0 0 0 0,0 0 0 0,0 0 0 0,0 0 0 0,0 0 0 31,0 0-52-31,0 0-12 0,0 0 0 0,0 0 0 0,0 0 0 0,0 0 0 0,-3-7 0 0,3-2 0 16,0 0 0-16,3 9 0 0,1-7 0 0,-1 4 0 16,5 0 0-16,-5 0 0 0,1-3 0 0,-1 2 0 15,1-5 0-15,-4 9-12 0,3-6 3 0,1 0 0 16,-1-1 9-16,1 4 12 0,-1-3-2 0,1 0-1 16,-1 2-9-16,1-5-12 0,-1 9 2 0,4-3 1 15,-3 0 9-15,3 3 0 0,0 0 0 0,0 0 0 16,0 3 0-16,4 0 12 0,-1-3-2 0,1 9-1 15,0-5-23-15,-1 5-5 0,1 0-1 0,-4 1 0 16,3-4 20-16,-3 7 0 0,0-4 0 0,1 4 0 16,-1-1 0-16,-4 1 0 0,1 5 0 0,3-5 0 15,-4 3 0-15,1-7 0 0,-1 0 0 0,-3-2 0 16,4-1 0-16,-1-3 0 0,-3-3 0 0,7 0 0 16,-3 6-87-16,-1-2-23 0,1-1-5 0</inkml:trace>
  <inkml:trace contextRef="#ctx0" brushRef="#br0" timeOffset="130768.588">12111 6596 1337 0,'-4'-6'56'15,"1"3"-44"1,3 3 92-16,0 0 20 0,-7-3 3 0,3-4 1 15,-3 7-52-15,-3 0-9 0,3 0-3 0,-4 0 0 16,-3 7-13-16,3-4-3 0,1 0-1 0,-4 6 0 16,-1-2-33-16,5-1-6 0,-4 3-8 0,0 4 11 0,3-4 0 15,-3 4 0-15,3-1 0 0,1 4 0 16,-1-7-23-16,1 10-4 0,3-3 0 0,-4-3-1 0,7-1 27 0,-3 10 6 16,0-9 0-16,0-1 1 0,4 1-17 0,-1-1 0 0,1-2 0 15,3 2 0 1,0 1 0-16,0-4 0 0,0 0 0 0,0-2 0 0,3 2 0 15,1-9 0-15,-1 10 0 0,4-7 0 0,0-3 0 0,4 0 0 0,-4-3 0 0,7-7 0 16,0 4 0-16,0-7-11 0,0-2 2 16,4-4 0-16,3-9 9 0,0 3 8 15,1-1-8-15,-1-8 11 0,0-1-11 0,-3 1 0 0,-1-1-12 16,1 1 12-16,-4 3 0 0,4-1 0 0,-4 4 14 0,-4-3-4 16,1-1-10-16,-1-2 0 0,-2-4 0 15,-5 4 0-15,1-4 0 0,-4 0 0 0,0-2 0 0,-4-1 0 16,1 3 0-16,-5 4 0 0,1-1 0 0,-3 4 0 15,-1 3 0-15,-3 3 0 0,0 3 0 0,0 0 0 16,0 3-18-16,0 0-6 0,3 0 0 0,-3 4-1 16,7 2 25-16,-4 1 0 0,4 5 0 0,4-2 0 15,-1 6-36-15,4 3-3 0,0 0 0 16,0 0 0-16,-3 12 39 0,3 1 0 0,0-1 0 0,0 10 0 16,0-3 0-16,3 6 0 0,1 0 0 0,3 7 0 15,-4 5 0-15,4 1 0 0,-3 0 0 0,3 21 0 16,0-9 0-16,0 4 0 0,0-1 0 0,-3-3 0 15,-1 0 30-15,-3-6 14 0,0 3 2 0,0-3 1 16,0-3-26-16,-3-4-5 0,3-2 0 0,-4-1-1 16,1 1-15-16,-1-10 0 0,1 0 8 0,3-9-8 15,-4 0 0-15,4-4 0 0,-3 1 0 0,3-7 0 0,0 0 0 16,0 0 0-16,0-6 0 0,0 0 0 0,0 0 0 16,0 0 0-16,7 0 0 0,0-6 0 15,0 6-151-15,3-3-33 0,1-6-6 0</inkml:trace>
  <inkml:trace contextRef="#ctx0" brushRef="#br0" timeOffset="131126.847">12330 6505 1094 0,'0'0'46'0,"0"0"-37"15,0 0 114-15,-4 7 22 0,4-1 5 0,-3 3 1 16,-1 4-37-16,0-1-7 0,1 1-2 0,-1 9 0 16,1-10-33-16,-1 10-6 0,1 0-2 0,3-6 0 15,-4 6-15-15,4-3-3 0,4 0-1 0,-4-4 0 16,3 1-21-16,1-4-4 0,-1-2 0 0,4-1-1 16,1-2-19-16,-1-7 0 0,3 9 0 0,1-9 0 15,-1 3 0-15,1-3 0 0,3 0 0 0,-3 0 0 16,3 0 55-16,-4-3 7 0,1 0 2 0,3-3 0 15,-3-1-103-15,-1-2-20 0,4-1-4 0,-3-5-1 16,-1-1 52-16,-2-3 12 0,-1-3 0 0,0 0 0 16,-4 0 0-16,1 0 0 0,-1-3 0 0,1 3 0 15,-4-3-23-15,-4 10-1 0,1-4-1 0,-1 0 0 16,1 3-134-16,-4 1-26 0,0-1-6 0</inkml:trace>
  <inkml:trace contextRef="#ctx0" brushRef="#br0" timeOffset="132291.267">13416 6330 1429 0,'0'0'40'0,"0"0"10"16,-3 6-40-16,3-6-10 0,-4 6 0 0,4-6 0 15,0 0 72-15,0 0 12 0,0 0 2 0,0 0 1 16,0 0-29-16,0 0-6 0,0 0 0 0,0 0-1 15,0 0-7-15,0 0-2 0,0 0 0 0,0 0 0 16,0 0-5-16,0 0-1 0,0 0 0 0,0 0 0 16,-7 0-22-16,7 0-5 0,-11 0-1 0,4 0 0 15,0 7-8-15,-3-4 0 0,-1-3 0 0,1 6 0 16,-1-3 0-16,0 0 0 0,-3 7 0 0,4-7 0 16,-4 6-10-16,0-6 10 0,-1 7-13 0,1-4 5 15,4 0 8-15,-4 1 0 0,3-1 0 0,0 0 0 16,4 0 9-16,0 1 1 0,0-4 0 0,4 3 0 0,3-6-10 0,0 0 10 15,0 0-10-15,-7 6 10 0,7-6-10 0,0 0 0 16,0 0 0-16,0 7 0 0,0-7 0 0,0 0 0 0,0 6 0 16,3 3 0-1,1-6 0-15,-1 10 0 0,1-4 0 0,-1 4 0 0,4-4 0 0,-3 1 0 0,-1-4 0 16,4 3 0-16,1 1 0 0,-5-1 0 0,1-3 0 0,-4-6 0 16,3 0 0-16,-3 0 0 0,0 0 0 0,0 0 0 15,0 0 0-15,0 0 0 0,0 0 0 0,0 0 0 16,0 0 10-16,0 0-10 0,0 0 12 0,0 0-12 15,7 7 15-15,-7-7-4 0,7 3-1 0,0-3 0 16,-3 0-10-16,3 0 0 0,0-3 9 0,-4 3-9 16,5 0 0-16,-1 3 0 0,0-3 0 0,0 3 0 15,0-3 0-15,0 0 0 0,0 3 0 0,0 0 0 16,0 0 0-16,0 4-8 0,0-1 8 0,0 3 0 16,0-6-22-16,0 10 1 0,0-4 0 0,-3 4 0 15,-1 0 31-15,-3 2 6 0,0-2 2 0,0 2 0 16,0 1-18-16,-3 0 0 0,-1-1 8 0,1 4-8 15,-1-3-12-15,-3 0-7 0,0-4-1 0,0 4 0 16,0 0 40-16,0-7 8 0,0 0 2 0,0 1 0 16,0-1-18-16,3-3-3 0,-3-2-1 0,4-1 0 15,3-3-8-15,0 0 12 0,-7 6-12 0,7-6 12 16,0 0 0-16,0 0 0 0,-7-6 0 0,0 6 0 16,7 0-12-16,-8 0 8 0,1 0-8 0,0-7 8 15,0 1-35-15,4 0-7 0,-4-4-2 0,0 1 0 16,0 0-108-16,3 6-23 0,1-7-4 0</inkml:trace>
  <inkml:trace contextRef="#ctx0" brushRef="#br0" timeOffset="132825.576">13554 6524 1729 0,'0'0'72'16,"0"0"-57"0,0 0 37-16,0 6 8 0,0 1 2 0,0-1 0 15,3 3-6-15,1-2-2 0,-1-1 0 0,1 6 0 16,-1-2-65-16,4-4-13 0,0 0-2 0,1 1-1 15,-1-1 73-15,3-6 14 0,-3 0 4 0,4 0 0 16,-1 0-64-16,5-3 0 0,-5 0-12 0,1-4 2 16,-1 1 20-16,1 0 4 0,-1-4 1 0,-3-2 0 15,4-1-2-15,0 4 0 0,-1-7 0 0,1 1 0 16,-4 2-13-16,-4-3 0 0,1 4 0 0,-4-1 0 16,0 10 0-16,-4-6 0 0,4 9 0 0,-3-10 0 15,-4 10-31-15,0-3-5 0,0 0-2 0,-4 3 0 16,-3 0 5-16,0 3 1 0,0 0 0 0,-4 4 0 15,1-1 32-15,2 0 0 0,-2 4 10 0,-1-4-2 0,0 6-8 16,4 4 0-16,0 3 0 0,0-7 0 0,4 10 0 16,-5-9 0-16,5 6 0 0,3-4 0 0,3 4-13 0,1-3-4 15,-1 3-1-15,4-4 0 0,0 4 18 0,4-3 0 0,-1 0 0 16,1 2 0-16,6-2 0 0,-3-3 0 16,8-1 0-16,-5-2 0 0,4 2 0 0,-3 1 0 0,3-4 0 0,0 0 0 15,4-5 15-15,-1 5 6 0,1-6 2 0,-4 7 0 16,4-7-23-16,-4 3 9 0,3-3-9 15,-2 0 0-15,-1 0-67 0,-4-3-20 16,4 0-4-16</inkml:trace>
  <inkml:trace contextRef="#ctx0" brushRef="#br0" timeOffset="133904.875">14016 6471 915 0,'-4'-3'39'16,"-3"-7"-31"-1,4 10 116-15,-1-6 24 0,4 6 5 0,-7-3 1 16,7 3-66-16,-3 0-14 0,3 0-2 0,-7 3-1 16,0 0 5-16,7-3 0 0,-4 3 1 0,-3 4 0 15,3-4-36-15,1 0-7 0,3 6-2 0,-4-6 0 16,4 10-32-16,-3-4 0 0,3 4 0 0,-4 6 0 15,4-4-18-15,0 7-10 0,0-3-3 0,0 0 0 0,0 0 53 0,0-4 10 16,4-2 3-16,-4 6 0 0,0-7-26 16,0-2-9-16,3-4 0 0,-3 7 9 15,0-13-9-15,0 0 10 0,0 0-10 0,0 0 10 0,0 0 2 0,0 0 0 0,0 0 0 16,0 0 0-16,0 0-3 0,0 0 0 0,0-7 0 16,4 1 0-16,-4-7-9 0,3 7 0 0,1-9 0 0,-1 2 0 15,1 0 0-15,0 4 0 0,-1-4 0 0,1 1 0 16,-1 6 0-16,1-1-12 0,3 1 2 0,-4 0 1 15,1-4 9-15,3 10-8 0,-4-6 8 0,4 0-8 16,-3 3-1-16,3 0 0 0,0-4 0 0,-3 7 0 16,3 7 1-16,0-4 0 0,0 0 0 0,0-3 0 15,-4 9 8-15,4-6 0 0,0 10 0 0,0-4 0 16,-3-2 0-16,0-1 14 0,-4-6-3 0,7 6-1 16,-4 0 7-16,1 4 2 0,-1-4 0 0,1 0 0 15,-4 4-19-15,0-10 0 0,3 9 0 0,-3-2 0 16,0-7 28-16,4 6-2 0,-4 3 0 0,0-9 0 15,0 0-18-15,0 0-8 0,0 0 0 0,0 0 8 16,0 0 2-16,0 0 0 0,3-6 0 0,1 3 0 16,-1-3 12-16,1-1 2 0,-1 1 1 0,-3-7 0 15,4 10-71-15,-1-3-14 0,1 0-4 0,0-1 0 16,-1 1 52-16,4 0 12 0,-3 6 0 0,-4 0 0 16,3-3-12-16,1 0 1 0,-1-4 0 0,-3 7 0 15,7 0 11-15,-7 0-13 0,4-3 5 0,3 0 8 16,-7 3 0-16,0 0 0 0,3-3 0 0,-3 3 0 0,4 0 0 15,-4 0-11-15,7 3 11 0,-4 0-8 16,1 0 8-16,0 4-10 0,3-1 10 0,-4 0-10 0,1 0 29 0,-1 4 5 16,-3 2 2-16,4 1 0 0,-1 0-26 15,1-1 0-15,-4-3 0 0,3 4 0 0,-3 0 15 0,4 2-3 16,-1-8 0-16,-3 5 0 16,4-6-12-16,-4 1-16 0,3-7 3 0,-3 0 1 0,0 0 12 0,0 0 0 15,0 0 0-15,4 0 0 16,3 0-43-16,0-4-5 0,0-5-2 0</inkml:trace>
  <inkml:trace contextRef="#ctx0" brushRef="#br0" timeOffset="134447.053">14506 6552 1337 0,'-3'10'28'0,"-4"-1"6"0,3-3-34 0,1 4 0 0,-4-4 0 0,3 0 0 15,4-6 109-15,-4 10 15 0,4-10 4 0,0 0 0 0,0 0-52 0,0 0-9 16,0 0-3-16,0 0 0 15,0 0-5-15,0 0-2 0,4 3 0 0,0-3 0 0,-1 0-40 0,4 0-8 16,0 0-1-16,0 0-8 16,0-3 38-16,4 0 1 0,-4 3 0 0,4-7 0 0,-1 7-31 0,-3 0-8 15,0 0 0-15,0-3 0 16,0-3 0-16,0 3 0 0,-3-7 0 0,-1 7 0 0,1-6-13 0,-4 6 2 0,0-7 1 0,0 10 0 16,0-6 1-16,-4 3 0 0,4-3 0 0,-7-1 0 15,4 1 9-15,-4 0 0 0,-4 0 0 0,4-1 0 16,0 7 8-16,-3-3 0 0,2 3 0 0,-2 0 0 15,3 3-8-15,-4-3 0 0,1 7 0 0,-4-1 0 16,6 3 0-16,-2 1 0 0,3-1 0 0,-4-3 0 16,8 7 0-16,-4-1 0 0,3 1 0 0,1-4 0 15,-1 4-20-15,1-1-6 0,3 4-1 0,0 0 0 16,0 0 27-16,0-1 0 0,0 1 0 0,3 0 0 16,1-4 0-16,-1-6 0 0,1-2 0 0,3 2 0 15,-4 0 0-15,4 0 0 0,0 1 0 0,4-1 0 16,-4-3 0-16,4 3 0 0,3 1 0 0,-4-1 0 0,4-3 0 0,4 0 0 15,0 7 0-15,-1-7 0 16,4 3-260-16,1-3-48 0,20 0-8 16,-10-6-338-16</inkml:trace>
  <inkml:trace contextRef="#ctx0" brushRef="#br0" timeOffset="134888.088">14961 6436 1461 0,'0'0'32'0,"0"0"6"0,-7 0 2 0,-3 0 2 0,3 7-34 0,0-1-8 0,0 0 0 0,-4-3 0 16,0 7 85-16,1-1 15 0,-1-3 4 0,4 7 0 16,-3-4-19-16,-1 1-3 0,4 2-1 0,-4-2 0 15,4 2-37-15,0-2-7 0,0 2-1 0,0-6-1 16,0 4-23-16,4-1-4 0,3-6 0 0,0 10-8 15,0-13 8-15,0 0-8 0,0 0 0 0,0 0 0 16,3 0 0-16,-3 9 0 0,4-6 0 0,-1 7 0 16,1-4 10-16,3-3-10 0,-4 0 8 0,4-3-8 15,0 0 0-15,0 0 0 0,0 7 0 0,4-4 0 16,-4 0-29-16,4-3 1 0,-4 0 1 16,0 6 0-16,0-3 27 0,0 1 0 0,-4 2 0 0,4-3 0 15,1 3 0-15,-5-3 0 0,1 0 0 0,-1 7 0 16,-3-10 0-16,4 3 0 0,-4-3 0 0,3 9 0 0,-3-5 0 15,0 8 0-15,4-6 0 0,-1-2 0 0,-3 5 0 16,0 0 0-16,0 4 0 0,0-4 0 16,-3-2 0-16,-1 2 0 0,4-9 0 0,-7 9 0 15,0-2 24-15,0 2 11 0,0 0 1 0,-4-5 1 0,1 5-24 16,3-6-5-16,-4 7 0 0,1-7-8 16,-5-3-24-16,5 6-11 0,-1-6-2 0,-3 3-635 15,4-6-128-15</inkml:trace>
  <inkml:trace contextRef="#ctx0" brushRef="#br0" timeOffset="135323.467">15117 5982 874 0,'0'0'19'0,"0"0"4"0,0 0 1 0,0 0 1 0,0 0-25 0,0 0 0 0,0 0 0 0,0 0 0 0,0 0 56 0,0 0 7 16,0 0 1-16,-8 6 0 0,5 3 11 0,-1 4 2 15,4-1 1-15,0 1 0 0,0 12 3 0,0-3 1 16,0 9 0-16,0 4 0 0,4 2 11 0,-1-2 3 16,1 3 0-16,0-1 0 15,-4-2-27-15,3-1-5 0,1 1 0 0,-1-4-1 0,1-3-34 0,-1 4-6 16,-3-4-2-16,4 0 0 0,-1 0 3 0,-3-3 1 16,4 0 0-16,-1 4 0 0,1-4-25 0,-1 3-9 15,1-3 0-15,-1-3 0 0,-3-9 9 0,4 5 0 16,-1-2 10-16,-3-3-10 0,0-4 0 0,4 0 0 15,-4-5 0-15,0-4-10 16,0 0-50-16,0 0-9 0,0 0-3 0,0 0-592 16,0 0-118-16</inkml:trace>
  <inkml:trace contextRef="#ctx0" brushRef="#br0" timeOffset="135583.628">15004 6530 1551 0,'0'0'34'0,"0"0"7"0,0 0 2 0,0 0 1 0,0 0-36 0,0 0-8 0,0 0 0 0,0 0 0 16,0 0 108-16,0 0 19 0,3-3 4 0,-3 3 1 16,0 0-84-16,4-3-16 0,6-3-3 0,1 0-1 15,-1-1-9-15,5 7-3 0,-1-3 0 0,0 0 0 0,0 3 4 16,4 0 0-16,-4 0 0 0,-4 0 0 0,4 0-20 0,0 3 0 15,1 0 0-15,-1-3 0 16,0 7-124-16,-4-1-29 0,1-6-6 0,3 6-684 16</inkml:trace>
  <inkml:trace contextRef="#ctx0" brushRef="#br0" timeOffset="135998.402">15335 6571 1265 0,'0'0'36'0,"0"0"8"0,0 0-36 0,0 0-8 0,0 0 0 16,0 0 0-16,0 0 74 0,0 0 13 0,0 6 2 16,0 4 1-16,4-4-16 0,-4 0-3 0,3 7-1 0,4-4 0 15,-3 1-35-15,3-1-7 0,0 4-2 0,-3 2 0 16,3 1-6-16,-4 0-2 0,1-1 0 0,-1 4 0 16,-3-6-18-16,4 2 0 0,-4-2 0 0,3 0 0 15,-3-4 38-15,0 4 1 0,0-10 0 0,0 9 0 16,0-12-11-16,0 0-3 0,0 0 0 0,0 0 0 15,0 0 21-15,0 0 4 0,0 0 1 0,0 0 0 16,-7-3-31-16,0-6-5 0,0 6-2 0,4-7 0 16,-5 4-13-16,5 0 0 0,-4-4 0 0,3-2 0 15,1-1 0-15,-1 1 0 0,1 2 0 0,-1-2 0 16,1-1 0-16,3 7 0 0,0-4 0 0,-4 4 0 16,4 0 0-16,-3 0 0 0,3-1 0 0,0-2 0 15,0-1 18-15,3-2 1 0,-3 2 0 0,0-2 0 16,4 6-19-16,-4-4 0 0,3 1 0 0,1-1 0 15,-1-2 0-15,1-1-16 0,-1 7 4 0,1 0 0 16,3-4 12-16,0 7 16 0,-3-6-3 0,3 6-1 16,0-7-39-16,0 7-8 0,0 3-1 0,3-3-1 15,1 0-23-15,0 3-4 0,3-3 0 0,-4 3-1 16,8-3-20-16,-1 3-4 0,1 0-1 0,0 0-762 0</inkml:trace>
  <inkml:trace contextRef="#ctx0" brushRef="#br0" timeOffset="136487.308">15709 6596 1407 0,'0'0'40'0,"0"0"8"0,0 0-38 0,0 0-10 0,0 0 0 0,0 3 0 16,0-3 100-16,0 13 17 0,0-13 4 0,4 9 1 15,-1-6-46-15,1 7-10 0,3-7-2 0,0 0 0 16,3-3-1-16,-2 0-1 0,6 0 0 0,-4-3 0 16,1 0-28-16,3-7-6 0,0 7 0 0,0-6-1 15,0-4-16-15,-3 4-3 0,6-4-8 0,-6 1 12 16,0-1 16-16,-4 4 4 0,0-4 0 0,0 7 0 16,0 0-32-16,-4-7 0 0,1 7 0 0,-1 0 0 15,-3-4 12-15,0 7-3 0,0-6-1 0,-3 6 0 16,-1 0-8-16,-3-4 0 0,0 4 0 0,-3 3 0 15,3-3 0-15,-7 3 0 0,3 0 0 0,-7 0 0 16,4 0-20-16,0 0-7 0,0 3-1 0,0 0 0 0,3 4 10 0,-3-1 2 16,4 3 0-16,-1 4 0 15,0-4 5-15,1 7 2 0,3-4 0 0,0 7 0 16,-4-3 9-16,8 3 0 0,-4-4 0 0,3 7-8 16,1-6 8-16,-1 3 0 0,0-3 0 0,4-1 0 15,0 1 0-15,0 0 0 0,0-1 0 0,4 4 8 16,0-6 13-16,-1-1 3 0,4-2 1 0,0-1 0 15,0 0-25-15,0-2-12 0,4 2 0 0,-1-3 1 16,1-3 11-16,3 1 16 0,0-4-4 0,-3 0-1 16,6 6-11-16,-2-6-14 0,-1 3 3 0,3-3 1 15,-3 0-39-15,1 0-8 0,-1-3-2 0,-4-3 0 16,4 6-120-16,-7 0-24 0,4-4-5 0</inkml:trace>
  <inkml:trace contextRef="#ctx0" brushRef="#br0" timeOffset="136910.373">16242 6835 2026 0,'0'0'57'0,"-7"6"14"0,7-6-57 0,-4 3-14 0,4-3 0 16,0 0 0-16,0 0 32 0,0 0 3 0,0 0 1 16,0 0 0-16,-3 3-26 0,3 7-10 0,0-7 8 0,0 6-8 31,0-3-139-31,3-3-33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5-12T20:08:38.033"/>
    </inkml:context>
    <inkml:brush xml:id="br0">
      <inkml:brushProperty name="width" value="0.05" units="cm"/>
      <inkml:brushProperty name="height" value="0.05" units="cm"/>
    </inkml:brush>
  </inkml:definitions>
  <inkml:trace contextRef="#ctx0" brushRef="#br0">467 605 13376 0 0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5/15/2024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5/15/2024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5/15/2024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5/15/2024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ustomXml" Target="../ink/ink5.xml"/><Relationship Id="rId1" Type="http://schemas.openxmlformats.org/officeDocument/2006/relationships/slideLayout" Target="../slideLayouts/slideLayout2.xml"/><Relationship Id="rId23" Type="http://schemas.openxmlformats.org/officeDocument/2006/relationships/image" Target="../media/image1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930275"/>
          </a:xfrm>
        </p:spPr>
        <p:txBody>
          <a:bodyPr/>
          <a:lstStyle/>
          <a:p>
            <a:pPr algn="ctr"/>
            <a:r>
              <a:rPr lang="en-US" b="1" dirty="0"/>
              <a:t>Bonjour!</a:t>
            </a:r>
          </a:p>
        </p:txBody>
      </p:sp>
      <p:sp>
        <p:nvSpPr>
          <p:cNvPr id="5" name="Content Placeholder 4"/>
          <p:cNvSpPr>
            <a:spLocks noGrp="1"/>
          </p:cNvSpPr>
          <p:nvPr>
            <p:ph idx="1"/>
          </p:nvPr>
        </p:nvSpPr>
        <p:spPr>
          <a:xfrm>
            <a:off x="838200" y="1295400"/>
            <a:ext cx="10515600" cy="4881563"/>
          </a:xfrm>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mercredi, le quinze mai</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62814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25B09-A914-43D7-B999-B18D77A7505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EFE8F5-27C3-4FED-8421-5BD2A485ADEC}"/>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If you’re happy and you know it and you really want to show it, if you’re happy and you know it clap your hands. </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13A0D5C5-A075-4955-A054-234E75724A6D}"/>
                  </a:ext>
                </a:extLst>
              </p14:cNvPr>
              <p14:cNvContentPartPr/>
              <p14:nvPr/>
            </p14:nvContentPartPr>
            <p14:xfrm>
              <a:off x="970200" y="1558440"/>
              <a:ext cx="10832400" cy="1787400"/>
            </p14:xfrm>
          </p:contentPart>
        </mc:Choice>
        <mc:Fallback xmlns="">
          <p:pic>
            <p:nvPicPr>
              <p:cNvPr id="4" name="Ink 3">
                <a:extLst>
                  <a:ext uri="{FF2B5EF4-FFF2-40B4-BE49-F238E27FC236}">
                    <a16:creationId xmlns:a16="http://schemas.microsoft.com/office/drawing/2014/main" id="{13A0D5C5-A075-4955-A054-234E75724A6D}"/>
                  </a:ext>
                </a:extLst>
              </p:cNvPr>
              <p:cNvPicPr/>
              <p:nvPr/>
            </p:nvPicPr>
            <p:blipFill>
              <a:blip r:embed="rId3"/>
              <a:stretch>
                <a:fillRect/>
              </a:stretch>
            </p:blipFill>
            <p:spPr>
              <a:xfrm>
                <a:off x="960840" y="1549080"/>
                <a:ext cx="10851120" cy="1806120"/>
              </a:xfrm>
              <a:prstGeom prst="rect">
                <a:avLst/>
              </a:prstGeom>
            </p:spPr>
          </p:pic>
        </mc:Fallback>
      </mc:AlternateContent>
    </p:spTree>
    <p:extLst>
      <p:ext uri="{BB962C8B-B14F-4D97-AF65-F5344CB8AC3E}">
        <p14:creationId xmlns:p14="http://schemas.microsoft.com/office/powerpoint/2010/main" val="3826251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F1943-62CC-4AF6-980A-8B817428583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C54D5DD-5286-43B9-965C-A639F84B6280}"/>
              </a:ext>
            </a:extLst>
          </p:cNvPr>
          <p:cNvSpPr>
            <a:spLocks noGrp="1"/>
          </p:cNvSpPr>
          <p:nvPr>
            <p:ph idx="1"/>
          </p:nvPr>
        </p:nvSpPr>
        <p:spPr/>
        <p:txBody>
          <a:bodyPr>
            <a:normAutofit fontScale="70000" lnSpcReduction="20000"/>
          </a:bodyPr>
          <a:lstStyle/>
          <a:p>
            <a:pPr marL="0" indent="0">
              <a:buNone/>
            </a:pPr>
            <a:r>
              <a:rPr lang="en-US" dirty="0"/>
              <a:t>Write a sentence containing at least five words in addition to the prompt, in French, using the subject(s) indicated and a different “</a:t>
            </a:r>
            <a:r>
              <a:rPr lang="en-US" dirty="0" err="1"/>
              <a:t>être</a:t>
            </a:r>
            <a:r>
              <a:rPr lang="en-US" dirty="0"/>
              <a:t>” verb in the passé </a:t>
            </a:r>
            <a:r>
              <a:rPr lang="en-US" dirty="0" err="1"/>
              <a:t>composé</a:t>
            </a:r>
            <a:r>
              <a:rPr lang="en-US" dirty="0"/>
              <a:t> for each sentence.</a:t>
            </a:r>
          </a:p>
          <a:p>
            <a:pPr marL="0" indent="0">
              <a:buNone/>
            </a:pPr>
            <a:r>
              <a:rPr lang="en-US" dirty="0" err="1"/>
              <a:t>Mes</a:t>
            </a:r>
            <a:r>
              <a:rPr lang="en-US" dirty="0"/>
              <a:t> </a:t>
            </a:r>
            <a:r>
              <a:rPr lang="en-US" dirty="0" err="1"/>
              <a:t>chiens</a:t>
            </a:r>
            <a:r>
              <a:rPr lang="en-US" dirty="0"/>
              <a:t> </a:t>
            </a:r>
          </a:p>
          <a:p>
            <a:pPr marL="0" indent="0">
              <a:buNone/>
            </a:pPr>
            <a:endParaRPr lang="en-US" dirty="0"/>
          </a:p>
          <a:p>
            <a:pPr marL="0" indent="0">
              <a:buNone/>
            </a:pPr>
            <a:endParaRPr lang="en-US" dirty="0"/>
          </a:p>
          <a:p>
            <a:pPr marL="0" indent="0">
              <a:buNone/>
            </a:pPr>
            <a:r>
              <a:rPr lang="en-US" dirty="0"/>
              <a:t>Je </a:t>
            </a:r>
          </a:p>
          <a:p>
            <a:pPr marL="0" indent="0">
              <a:buNone/>
            </a:pPr>
            <a:endParaRPr lang="en-US" dirty="0"/>
          </a:p>
          <a:p>
            <a:pPr marL="0" indent="0">
              <a:buNone/>
            </a:pPr>
            <a:endParaRPr lang="en-US" dirty="0"/>
          </a:p>
          <a:p>
            <a:pPr marL="0" indent="0">
              <a:buNone/>
            </a:pPr>
            <a:r>
              <a:rPr lang="en-US" dirty="0"/>
              <a:t>Toi et </a:t>
            </a:r>
            <a:r>
              <a:rPr lang="en-US" dirty="0" err="1"/>
              <a:t>moi</a:t>
            </a:r>
            <a:r>
              <a:rPr lang="en-US" dirty="0"/>
              <a:t> </a:t>
            </a:r>
          </a:p>
          <a:p>
            <a:pPr marL="0" indent="0">
              <a:buNone/>
            </a:pPr>
            <a:endParaRPr lang="en-US" dirty="0"/>
          </a:p>
          <a:p>
            <a:pPr marL="0" indent="0">
              <a:buNone/>
            </a:pPr>
            <a:endParaRPr lang="en-US" dirty="0"/>
          </a:p>
          <a:p>
            <a:pPr marL="0" indent="0">
              <a:buNone/>
            </a:pPr>
            <a:r>
              <a:rPr lang="en-US" dirty="0"/>
              <a:t>Ta </a:t>
            </a:r>
            <a:r>
              <a:rPr lang="en-US" dirty="0" err="1"/>
              <a:t>mère</a:t>
            </a:r>
            <a:r>
              <a:rPr lang="en-US" dirty="0"/>
              <a:t> et </a:t>
            </a:r>
            <a:r>
              <a:rPr lang="en-US" dirty="0" err="1"/>
              <a:t>toi</a:t>
            </a:r>
            <a:endParaRPr lang="en-US" dirty="0"/>
          </a:p>
          <a:p>
            <a:pPr marL="0" indent="0">
              <a:buNone/>
            </a:pPr>
            <a:endParaRPr lang="en-US" dirty="0"/>
          </a:p>
          <a:p>
            <a:pPr marL="0" indent="0">
              <a:buNone/>
            </a:pPr>
            <a:endParaRPr lang="en-US"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DE8A5AE9-ADF1-4FF5-B74C-D7CEB28D096D}"/>
                  </a:ext>
                </a:extLst>
              </p14:cNvPr>
              <p14:cNvContentPartPr/>
              <p14:nvPr/>
            </p14:nvContentPartPr>
            <p14:xfrm>
              <a:off x="694800" y="2705400"/>
              <a:ext cx="10626480" cy="3627360"/>
            </p14:xfrm>
          </p:contentPart>
        </mc:Choice>
        <mc:Fallback xmlns="">
          <p:pic>
            <p:nvPicPr>
              <p:cNvPr id="4" name="Ink 3">
                <a:extLst>
                  <a:ext uri="{FF2B5EF4-FFF2-40B4-BE49-F238E27FC236}">
                    <a16:creationId xmlns:a16="http://schemas.microsoft.com/office/drawing/2014/main" id="{DE8A5AE9-ADF1-4FF5-B74C-D7CEB28D096D}"/>
                  </a:ext>
                </a:extLst>
              </p:cNvPr>
              <p:cNvPicPr/>
              <p:nvPr/>
            </p:nvPicPr>
            <p:blipFill>
              <a:blip r:embed="rId3"/>
              <a:stretch>
                <a:fillRect/>
              </a:stretch>
            </p:blipFill>
            <p:spPr>
              <a:xfrm>
                <a:off x="685440" y="2696040"/>
                <a:ext cx="10645200" cy="3646080"/>
              </a:xfrm>
              <a:prstGeom prst="rect">
                <a:avLst/>
              </a:prstGeom>
            </p:spPr>
          </p:pic>
        </mc:Fallback>
      </mc:AlternateContent>
    </p:spTree>
    <p:extLst>
      <p:ext uri="{BB962C8B-B14F-4D97-AF65-F5344CB8AC3E}">
        <p14:creationId xmlns:p14="http://schemas.microsoft.com/office/powerpoint/2010/main" val="1560419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94B9C-E72C-4296-B518-699756A93EC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85B938E-108B-45D7-B2F1-66B755DBE3F0}"/>
              </a:ext>
            </a:extLst>
          </p:cNvPr>
          <p:cNvSpPr>
            <a:spLocks noGrp="1"/>
          </p:cNvSpPr>
          <p:nvPr>
            <p:ph idx="1"/>
          </p:nvPr>
        </p:nvSpPr>
        <p:spPr/>
        <p:txBody>
          <a:bodyPr>
            <a:normAutofit fontScale="55000" lnSpcReduction="20000"/>
          </a:bodyPr>
          <a:lstStyle/>
          <a:p>
            <a:pPr marL="0" indent="0">
              <a:buNone/>
            </a:pPr>
            <a:r>
              <a:rPr lang="en-US" dirty="0"/>
              <a:t>Choose a regular « RE » verb and write a sentence in the present tense with the subjects shown. You must add at least three words to the subject.</a:t>
            </a:r>
          </a:p>
          <a:p>
            <a:pPr marL="0" indent="0">
              <a:buNone/>
            </a:pPr>
            <a:r>
              <a:rPr lang="en-US" dirty="0"/>
              <a:t>je</a:t>
            </a:r>
          </a:p>
          <a:p>
            <a:pPr marL="0" indent="0">
              <a:buNone/>
            </a:pPr>
            <a:endParaRPr lang="en-US" dirty="0"/>
          </a:p>
          <a:p>
            <a:pPr marL="0" indent="0">
              <a:buNone/>
            </a:pPr>
            <a:endParaRPr lang="en-US" dirty="0"/>
          </a:p>
          <a:p>
            <a:pPr marL="0" indent="0">
              <a:buNone/>
            </a:pPr>
            <a:r>
              <a:rPr lang="en-US" dirty="0"/>
              <a:t>Tu </a:t>
            </a:r>
          </a:p>
          <a:p>
            <a:endParaRPr lang="en-US" dirty="0"/>
          </a:p>
          <a:p>
            <a:pPr marL="0" indent="0">
              <a:buNone/>
            </a:pPr>
            <a:endParaRPr lang="en-US" dirty="0"/>
          </a:p>
          <a:p>
            <a:pPr marL="0" indent="0">
              <a:buNone/>
            </a:pPr>
            <a:r>
              <a:rPr lang="en-US" dirty="0" err="1"/>
              <a:t>elle</a:t>
            </a:r>
            <a:endParaRPr lang="en-US" dirty="0"/>
          </a:p>
          <a:p>
            <a:endParaRPr lang="en-US" dirty="0"/>
          </a:p>
          <a:p>
            <a:pPr marL="0" indent="0">
              <a:buNone/>
            </a:pPr>
            <a:r>
              <a:rPr lang="en-US" dirty="0"/>
              <a:t>nous</a:t>
            </a:r>
          </a:p>
          <a:p>
            <a:pPr marL="0" indent="0">
              <a:buNone/>
            </a:pPr>
            <a:endParaRPr lang="en-US" dirty="0"/>
          </a:p>
          <a:p>
            <a:pPr marL="0" indent="0">
              <a:buNone/>
            </a:pPr>
            <a:r>
              <a:rPr lang="en-US" dirty="0" err="1"/>
              <a:t>Vous</a:t>
            </a:r>
            <a:endParaRPr lang="en-US" dirty="0"/>
          </a:p>
          <a:p>
            <a:endParaRPr lang="en-US" dirty="0"/>
          </a:p>
          <a:p>
            <a:pPr marL="0" indent="0">
              <a:buNone/>
            </a:pPr>
            <a:r>
              <a:rPr lang="en-US" dirty="0"/>
              <a:t>Elaine et Georges</a:t>
            </a:r>
          </a:p>
          <a:p>
            <a:endParaRPr lang="en-US"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4F83E8AD-DDEC-4F84-9D97-EA1C7766BB95}"/>
                  </a:ext>
                </a:extLst>
              </p14:cNvPr>
              <p14:cNvContentPartPr/>
              <p14:nvPr/>
            </p14:nvContentPartPr>
            <p14:xfrm>
              <a:off x="1415880" y="2095920"/>
              <a:ext cx="4431600" cy="3822840"/>
            </p14:xfrm>
          </p:contentPart>
        </mc:Choice>
        <mc:Fallback xmlns="">
          <p:pic>
            <p:nvPicPr>
              <p:cNvPr id="4" name="Ink 3">
                <a:extLst>
                  <a:ext uri="{FF2B5EF4-FFF2-40B4-BE49-F238E27FC236}">
                    <a16:creationId xmlns:a16="http://schemas.microsoft.com/office/drawing/2014/main" id="{4F83E8AD-DDEC-4F84-9D97-EA1C7766BB95}"/>
                  </a:ext>
                </a:extLst>
              </p:cNvPr>
              <p:cNvPicPr/>
              <p:nvPr/>
            </p:nvPicPr>
            <p:blipFill>
              <a:blip r:embed="rId3"/>
              <a:stretch>
                <a:fillRect/>
              </a:stretch>
            </p:blipFill>
            <p:spPr>
              <a:xfrm>
                <a:off x="1406520" y="2086560"/>
                <a:ext cx="4450320" cy="3841560"/>
              </a:xfrm>
              <a:prstGeom prst="rect">
                <a:avLst/>
              </a:prstGeom>
            </p:spPr>
          </p:pic>
        </mc:Fallback>
      </mc:AlternateContent>
    </p:spTree>
    <p:extLst>
      <p:ext uri="{BB962C8B-B14F-4D97-AF65-F5344CB8AC3E}">
        <p14:creationId xmlns:p14="http://schemas.microsoft.com/office/powerpoint/2010/main" val="3413583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endParaRPr lang="en-US" dirty="0"/>
          </a:p>
          <a:p>
            <a:pPr marL="0" indent="0" algn="ctr">
              <a:buNone/>
            </a:pPr>
            <a:r>
              <a:rPr lang="en-US" dirty="0"/>
              <a:t>Devoirs</a:t>
            </a:r>
          </a:p>
          <a:p>
            <a:pPr marL="0" indent="0" algn="ctr">
              <a:buNone/>
            </a:pPr>
            <a:endParaRPr lang="en-US" dirty="0"/>
          </a:p>
        </p:txBody>
      </p:sp>
    </p:spTree>
    <p:extLst>
      <p:ext uri="{BB962C8B-B14F-4D97-AF65-F5344CB8AC3E}">
        <p14:creationId xmlns:p14="http://schemas.microsoft.com/office/powerpoint/2010/main" val="1838483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a:xfrm>
            <a:off x="1051891" y="1820655"/>
            <a:ext cx="10515600" cy="4351338"/>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r>
              <a:rPr lang="fr-FR" dirty="0"/>
              <a:t>Write a sentence about </a:t>
            </a:r>
            <a:r>
              <a:rPr lang="fr-FR" dirty="0" err="1"/>
              <a:t>household</a:t>
            </a:r>
            <a:r>
              <a:rPr lang="fr-FR" dirty="0"/>
              <a:t> </a:t>
            </a:r>
            <a:r>
              <a:rPr lang="fr-FR" dirty="0" err="1"/>
              <a:t>chores</a:t>
            </a:r>
            <a:r>
              <a:rPr lang="fr-FR" dirty="0"/>
              <a:t>.</a:t>
            </a:r>
          </a:p>
          <a:p>
            <a:pPr marL="0" indent="0">
              <a:buNone/>
            </a:pPr>
            <a:endParaRPr lang="fr-FR" dirty="0"/>
          </a:p>
        </p:txBody>
      </p:sp>
      <mc:AlternateContent xmlns:mc="http://schemas.openxmlformats.org/markup-compatibility/2006" xmlns:p14="http://schemas.microsoft.com/office/powerpoint/2010/main">
        <mc:Choice Requires="p14">
          <p:contentPart p14:bwMode="auto" r:id="rId2">
            <p14:nvContentPartPr>
              <p14:cNvPr id="26" name="Ink 25">
                <a:extLst>
                  <a:ext uri="{FF2B5EF4-FFF2-40B4-BE49-F238E27FC236}">
                    <a16:creationId xmlns:a16="http://schemas.microsoft.com/office/drawing/2014/main" id="{07B0E9B8-8D55-4D3B-98D5-41CE73F148B8}"/>
                  </a:ext>
                </a:extLst>
              </p14:cNvPr>
              <p14:cNvContentPartPr/>
              <p14:nvPr/>
            </p14:nvContentPartPr>
            <p14:xfrm>
              <a:off x="5555129" y="5149878"/>
              <a:ext cx="360" cy="360"/>
            </p14:xfrm>
          </p:contentPart>
        </mc:Choice>
        <mc:Fallback xmlns="">
          <p:pic>
            <p:nvPicPr>
              <p:cNvPr id="26" name="Ink 25">
                <a:extLst>
                  <a:ext uri="{FF2B5EF4-FFF2-40B4-BE49-F238E27FC236}">
                    <a16:creationId xmlns:a16="http://schemas.microsoft.com/office/drawing/2014/main" id="{07B0E9B8-8D55-4D3B-98D5-41CE73F148B8}"/>
                  </a:ext>
                </a:extLst>
              </p:cNvPr>
              <p:cNvPicPr/>
              <p:nvPr/>
            </p:nvPicPr>
            <p:blipFill>
              <a:blip r:embed="rId23"/>
              <a:stretch>
                <a:fillRect/>
              </a:stretch>
            </p:blipFill>
            <p:spPr>
              <a:xfrm>
                <a:off x="5378009" y="4923798"/>
                <a:ext cx="342720" cy="317880"/>
              </a:xfrm>
              <a:prstGeom prst="rect">
                <a:avLst/>
              </a:prstGeom>
            </p:spPr>
          </p:pic>
        </mc:Fallback>
      </mc:AlternateContent>
    </p:spTree>
    <p:extLst>
      <p:ext uri="{BB962C8B-B14F-4D97-AF65-F5344CB8AC3E}">
        <p14:creationId xmlns:p14="http://schemas.microsoft.com/office/powerpoint/2010/main" val="3582261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3A06E-E382-497F-957E-7A4F43B9564D}"/>
              </a:ext>
            </a:extLst>
          </p:cNvPr>
          <p:cNvSpPr>
            <a:spLocks noGrp="1"/>
          </p:cNvSpPr>
          <p:nvPr>
            <p:ph type="title"/>
          </p:nvPr>
        </p:nvSpPr>
        <p:spPr>
          <a:xfrm>
            <a:off x="838200" y="365125"/>
            <a:ext cx="10515600" cy="8952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D5B7E40-3197-4261-A268-E179012BAAA7}"/>
              </a:ext>
            </a:extLst>
          </p:cNvPr>
          <p:cNvSpPr>
            <a:spLocks noGrp="1"/>
          </p:cNvSpPr>
          <p:nvPr>
            <p:ph idx="1"/>
          </p:nvPr>
        </p:nvSpPr>
        <p:spPr>
          <a:xfrm>
            <a:off x="838200" y="689631"/>
            <a:ext cx="10515600" cy="5487332"/>
          </a:xfrm>
        </p:spPr>
        <p:txBody>
          <a:bodyPr>
            <a:normAutofit fontScale="92500" lnSpcReduction="20000"/>
          </a:bodyPr>
          <a:lstStyle/>
          <a:p>
            <a:pPr marL="0" indent="0" algn="ctr">
              <a:buNone/>
            </a:pPr>
            <a:r>
              <a:rPr lang="en-US" dirty="0"/>
              <a:t>Final Exam (2000 points)</a:t>
            </a:r>
          </a:p>
          <a:p>
            <a:pPr marL="0" indent="0" algn="ctr">
              <a:buNone/>
            </a:pPr>
            <a:endParaRPr lang="en-US" dirty="0"/>
          </a:p>
          <a:p>
            <a:pPr marL="0" indent="0" algn="ctr">
              <a:buNone/>
            </a:pPr>
            <a:r>
              <a:rPr lang="en-US" dirty="0"/>
              <a:t>translation / writing sentences / responding to questions</a:t>
            </a:r>
          </a:p>
          <a:p>
            <a:pPr marL="0" indent="0" algn="ctr">
              <a:buNone/>
            </a:pPr>
            <a:endParaRPr lang="en-US" dirty="0"/>
          </a:p>
          <a:p>
            <a:pPr marL="0" indent="0" algn="ctr">
              <a:buNone/>
            </a:pPr>
            <a:r>
              <a:rPr lang="en-US" dirty="0"/>
              <a:t>large numbers</a:t>
            </a:r>
          </a:p>
          <a:p>
            <a:pPr marL="0" indent="0" algn="ctr">
              <a:buNone/>
            </a:pPr>
            <a:r>
              <a:rPr lang="en-US" dirty="0"/>
              <a:t>passé compose: </a:t>
            </a:r>
            <a:r>
              <a:rPr lang="en-US" dirty="0" err="1"/>
              <a:t>avoir</a:t>
            </a:r>
            <a:r>
              <a:rPr lang="en-US" dirty="0"/>
              <a:t> and </a:t>
            </a:r>
            <a:r>
              <a:rPr lang="en-US" dirty="0" err="1"/>
              <a:t>être</a:t>
            </a:r>
            <a:endParaRPr lang="en-US" dirty="0"/>
          </a:p>
          <a:p>
            <a:pPr marL="0" indent="0" algn="ctr">
              <a:buNone/>
            </a:pPr>
            <a:r>
              <a:rPr lang="en-US" dirty="0" err="1"/>
              <a:t>imparfait</a:t>
            </a:r>
            <a:endParaRPr lang="en-US" dirty="0"/>
          </a:p>
          <a:p>
            <a:pPr marL="0" indent="0" algn="ctr">
              <a:buNone/>
            </a:pPr>
            <a:r>
              <a:rPr lang="en-US" dirty="0"/>
              <a:t>COD and COI pronouns</a:t>
            </a:r>
          </a:p>
          <a:p>
            <a:pPr marL="0" indent="0" algn="ctr">
              <a:buNone/>
            </a:pPr>
            <a:r>
              <a:rPr lang="en-US" dirty="0"/>
              <a:t>regular “RE” and “IR” verbs</a:t>
            </a:r>
          </a:p>
          <a:p>
            <a:pPr marL="0" indent="0" algn="ctr">
              <a:buNone/>
            </a:pPr>
            <a:r>
              <a:rPr lang="en-US" dirty="0"/>
              <a:t>dire, lire, </a:t>
            </a:r>
            <a:r>
              <a:rPr lang="en-US" dirty="0" err="1"/>
              <a:t>écrire</a:t>
            </a:r>
            <a:endParaRPr lang="en-US" dirty="0"/>
          </a:p>
          <a:p>
            <a:pPr marL="0" indent="0" algn="ctr">
              <a:buNone/>
            </a:pPr>
            <a:r>
              <a:rPr lang="en-US" dirty="0"/>
              <a:t>les </a:t>
            </a:r>
            <a:r>
              <a:rPr lang="en-US" dirty="0" err="1"/>
              <a:t>loisirs</a:t>
            </a:r>
            <a:r>
              <a:rPr lang="en-US" dirty="0"/>
              <a:t> / les fêtes / les taches </a:t>
            </a:r>
            <a:r>
              <a:rPr lang="en-US" dirty="0" err="1"/>
              <a:t>ménagères</a:t>
            </a:r>
            <a:endParaRPr lang="en-US" dirty="0"/>
          </a:p>
          <a:p>
            <a:pPr marL="0" indent="0" algn="ctr">
              <a:buNone/>
            </a:pPr>
            <a:r>
              <a:rPr lang="en-US" dirty="0"/>
              <a:t>savoir / </a:t>
            </a:r>
            <a:r>
              <a:rPr lang="en-US" dirty="0" err="1"/>
              <a:t>connaitre</a:t>
            </a:r>
            <a:endParaRPr lang="en-US" dirty="0"/>
          </a:p>
          <a:p>
            <a:pPr marL="0" indent="0" algn="ctr">
              <a:buNone/>
            </a:pPr>
            <a:r>
              <a:rPr lang="en-US" dirty="0"/>
              <a:t> </a:t>
            </a:r>
          </a:p>
        </p:txBody>
      </p:sp>
    </p:spTree>
    <p:extLst>
      <p:ext uri="{BB962C8B-B14F-4D97-AF65-F5344CB8AC3E}">
        <p14:creationId xmlns:p14="http://schemas.microsoft.com/office/powerpoint/2010/main" val="188974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br>
              <a:rPr lang="en-US" sz="2800" b="1" dirty="0"/>
            </a:br>
            <a:r>
              <a:rPr lang="en-US" sz="2800" b="1" dirty="0"/>
              <a:t>Travail de cloche</a:t>
            </a:r>
            <a:br>
              <a:rPr lang="en-US" sz="2800" b="1" dirty="0"/>
            </a:b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Translate into French: Their airplane was arriving when the apple fell.</a:t>
            </a:r>
          </a:p>
          <a:p>
            <a:pPr marL="0" indent="0">
              <a:buNone/>
            </a:pPr>
            <a:endParaRPr lang="en-US" dirty="0"/>
          </a:p>
          <a:p>
            <a:pPr marL="0" indent="0">
              <a:buNone/>
            </a:pPr>
            <a:endParaRPr lang="en-US" dirty="0"/>
          </a:p>
          <a:p>
            <a:pPr marL="0" indent="0">
              <a:buNone/>
            </a:pPr>
            <a:endParaRPr lang="en-US"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07C60136-B611-48F6-93AF-8EBA110301A0}"/>
                  </a:ext>
                </a:extLst>
              </p14:cNvPr>
              <p14:cNvContentPartPr/>
              <p14:nvPr/>
            </p14:nvContentPartPr>
            <p14:xfrm>
              <a:off x="910440" y="2006640"/>
              <a:ext cx="7384320" cy="675360"/>
            </p14:xfrm>
          </p:contentPart>
        </mc:Choice>
        <mc:Fallback xmlns="">
          <p:pic>
            <p:nvPicPr>
              <p:cNvPr id="4" name="Ink 3">
                <a:extLst>
                  <a:ext uri="{FF2B5EF4-FFF2-40B4-BE49-F238E27FC236}">
                    <a16:creationId xmlns:a16="http://schemas.microsoft.com/office/drawing/2014/main" id="{07C60136-B611-48F6-93AF-8EBA110301A0}"/>
                  </a:ext>
                </a:extLst>
              </p:cNvPr>
              <p:cNvPicPr/>
              <p:nvPr/>
            </p:nvPicPr>
            <p:blipFill>
              <a:blip r:embed="rId3"/>
              <a:stretch>
                <a:fillRect/>
              </a:stretch>
            </p:blipFill>
            <p:spPr>
              <a:xfrm>
                <a:off x="901080" y="1997280"/>
                <a:ext cx="7403040" cy="694080"/>
              </a:xfrm>
              <a:prstGeom prst="rect">
                <a:avLst/>
              </a:prstGeom>
            </p:spPr>
          </p:pic>
        </mc:Fallback>
      </mc:AlternateContent>
    </p:spTree>
    <p:extLst>
      <p:ext uri="{BB962C8B-B14F-4D97-AF65-F5344CB8AC3E}">
        <p14:creationId xmlns:p14="http://schemas.microsoft.com/office/powerpoint/2010/main" val="2745826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930275"/>
          </a:xfrm>
        </p:spPr>
        <p:txBody>
          <a:bodyPr/>
          <a:lstStyle/>
          <a:p>
            <a:pPr algn="ctr"/>
            <a:r>
              <a:rPr lang="en-US" b="1" dirty="0"/>
              <a:t>Bonjour!</a:t>
            </a:r>
          </a:p>
        </p:txBody>
      </p:sp>
      <p:sp>
        <p:nvSpPr>
          <p:cNvPr id="5" name="Content Placeholder 4"/>
          <p:cNvSpPr>
            <a:spLocks noGrp="1"/>
          </p:cNvSpPr>
          <p:nvPr>
            <p:ph idx="1"/>
          </p:nvPr>
        </p:nvSpPr>
        <p:spPr>
          <a:xfrm>
            <a:off x="838200" y="1295400"/>
            <a:ext cx="10515600" cy="4881563"/>
          </a:xfrm>
        </p:spPr>
        <p:txBody>
          <a:bodyPr>
            <a:normAutofit/>
          </a:bodyPr>
          <a:lstStyle/>
          <a:p>
            <a:pPr marL="0" indent="0" algn="ctr">
              <a:buNone/>
            </a:pPr>
            <a:endParaRPr lang="fr-FR" dirty="0"/>
          </a:p>
          <a:p>
            <a:pPr marL="0" indent="0" algn="ctr">
              <a:buNone/>
            </a:pPr>
            <a:endParaRPr lang="fr-FR" dirty="0"/>
          </a:p>
          <a:p>
            <a:pPr marL="0" indent="0" algn="ctr">
              <a:buNone/>
            </a:pPr>
            <a:r>
              <a:rPr lang="fr-FR" dirty="0"/>
              <a:t>mercredi, le quinze mai</a:t>
            </a:r>
          </a:p>
          <a:p>
            <a:pPr marL="0" indent="0" algn="ctr">
              <a:buNone/>
            </a:pPr>
            <a:endParaRPr lang="fr-FR" dirty="0"/>
          </a:p>
          <a:p>
            <a:pPr marL="0" indent="0" algn="ctr">
              <a:buNone/>
            </a:pPr>
            <a:r>
              <a:rPr lang="fr-FR" dirty="0"/>
              <a:t>un moment de culture francophone</a:t>
            </a:r>
          </a:p>
          <a:p>
            <a:pPr marL="0" indent="0" algn="ctr">
              <a:buNone/>
            </a:pPr>
            <a:r>
              <a:rPr lang="fr-FR" dirty="0"/>
              <a:t>la révision</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78164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2334"/>
          </a:xfrm>
        </p:spPr>
        <p:txBody>
          <a:bodyPr>
            <a:normAutofit/>
          </a:bodyPr>
          <a:lstStyle/>
          <a:p>
            <a:pPr algn="ctr"/>
            <a:r>
              <a:rPr lang="en-US" sz="3200" b="1" dirty="0"/>
              <a:t>Pourquoi </a:t>
            </a:r>
            <a:r>
              <a:rPr lang="en-US" sz="3200" b="1" dirty="0" err="1"/>
              <a:t>tombons</a:t>
            </a:r>
            <a:r>
              <a:rPr lang="en-US" sz="3200" b="1" dirty="0"/>
              <a:t>-nous?</a:t>
            </a:r>
          </a:p>
        </p:txBody>
      </p:sp>
      <p:sp>
        <p:nvSpPr>
          <p:cNvPr id="5" name="Content Placeholder 4"/>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r>
              <a:rPr lang="en-US" sz="4000" dirty="0"/>
              <a:t>Nous </a:t>
            </a:r>
            <a:r>
              <a:rPr lang="en-US" sz="4000" dirty="0" err="1"/>
              <a:t>tombons</a:t>
            </a:r>
            <a:r>
              <a:rPr lang="en-US" sz="4000" dirty="0"/>
              <a:t> pour </a:t>
            </a:r>
            <a:r>
              <a:rPr lang="en-US" sz="4000" dirty="0" err="1"/>
              <a:t>apprendre</a:t>
            </a:r>
            <a:r>
              <a:rPr lang="en-US" sz="4000" dirty="0"/>
              <a:t> comment se lever.</a:t>
            </a:r>
          </a:p>
        </p:txBody>
      </p:sp>
      <p:pic>
        <p:nvPicPr>
          <p:cNvPr id="6" name="Picture 5"/>
          <p:cNvPicPr>
            <a:picLocks noChangeAspect="1"/>
          </p:cNvPicPr>
          <p:nvPr/>
        </p:nvPicPr>
        <p:blipFill>
          <a:blip r:embed="rId2"/>
          <a:stretch>
            <a:fillRect/>
          </a:stretch>
        </p:blipFill>
        <p:spPr>
          <a:xfrm>
            <a:off x="5314950" y="1966912"/>
            <a:ext cx="1562100" cy="2924175"/>
          </a:xfrm>
          <a:prstGeom prst="rect">
            <a:avLst/>
          </a:prstGeom>
        </p:spPr>
      </p:pic>
    </p:spTree>
    <p:extLst>
      <p:ext uri="{BB962C8B-B14F-4D97-AF65-F5344CB8AC3E}">
        <p14:creationId xmlns:p14="http://schemas.microsoft.com/office/powerpoint/2010/main" val="210284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dirty="0" err="1">
                <a:solidFill>
                  <a:srgbClr val="FF0000"/>
                </a:solidFill>
              </a:rPr>
              <a:t>Sommes</a:t>
            </a:r>
            <a:r>
              <a:rPr lang="en-US" dirty="0">
                <a:solidFill>
                  <a:srgbClr val="FF0000"/>
                </a:solidFill>
              </a:rPr>
              <a:t>-nous </a:t>
            </a:r>
            <a:r>
              <a:rPr lang="en-US" dirty="0" err="1">
                <a:solidFill>
                  <a:srgbClr val="FF0000"/>
                </a:solidFill>
              </a:rPr>
              <a:t>prêts</a:t>
            </a:r>
            <a:r>
              <a:rPr lang="en-US" dirty="0">
                <a:solidFill>
                  <a:srgbClr val="FF0000"/>
                </a:solidFill>
              </a:rPr>
              <a:t>?</a:t>
            </a:r>
          </a:p>
          <a:p>
            <a:pPr marL="0" indent="0" algn="ctr">
              <a:buNone/>
            </a:pPr>
            <a:endParaRPr lang="en-US" dirty="0"/>
          </a:p>
          <a:p>
            <a:pPr marL="0" indent="0" algn="ctr">
              <a:buNone/>
            </a:pPr>
            <a:r>
              <a:rPr lang="en-US" dirty="0">
                <a:solidFill>
                  <a:srgbClr val="002060"/>
                </a:solidFill>
              </a:rPr>
              <a:t>Nous </a:t>
            </a:r>
            <a:r>
              <a:rPr lang="en-US" dirty="0" err="1">
                <a:solidFill>
                  <a:srgbClr val="002060"/>
                </a:solidFill>
              </a:rPr>
              <a:t>sommes</a:t>
            </a:r>
            <a:r>
              <a:rPr lang="en-US" dirty="0">
                <a:solidFill>
                  <a:srgbClr val="002060"/>
                </a:solidFill>
              </a:rPr>
              <a:t> </a:t>
            </a:r>
            <a:r>
              <a:rPr lang="en-US" dirty="0" err="1">
                <a:solidFill>
                  <a:srgbClr val="002060"/>
                </a:solidFill>
              </a:rPr>
              <a:t>prêts</a:t>
            </a:r>
            <a:r>
              <a:rPr lang="en-US" dirty="0">
                <a:solidFill>
                  <a:srgbClr val="002060"/>
                </a:solidFill>
              </a:rPr>
              <a:t> !</a:t>
            </a:r>
          </a:p>
        </p:txBody>
      </p:sp>
    </p:spTree>
    <p:extLst>
      <p:ext uri="{BB962C8B-B14F-4D97-AF65-F5344CB8AC3E}">
        <p14:creationId xmlns:p14="http://schemas.microsoft.com/office/powerpoint/2010/main" val="1378313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1071079"/>
          </a:xfrm>
        </p:spPr>
        <p:txBody>
          <a:bodyPr>
            <a:normAutofit/>
          </a:bodyPr>
          <a:lstStyle/>
          <a:p>
            <a:pPr algn="ctr"/>
            <a:r>
              <a:rPr lang="en-US" sz="2800" b="1" dirty="0"/>
              <a:t>When it is 8:00 AM in Colorado it is 4:00 AM in French Polynesia</a:t>
            </a:r>
          </a:p>
        </p:txBody>
      </p:sp>
      <p:pic>
        <p:nvPicPr>
          <p:cNvPr id="5" name="Content Placeholder 4">
            <a:extLst>
              <a:ext uri="{FF2B5EF4-FFF2-40B4-BE49-F238E27FC236}">
                <a16:creationId xmlns:a16="http://schemas.microsoft.com/office/drawing/2014/main" id="{51246641-EA55-42B4-87A3-BBFAA94B381B}"/>
              </a:ext>
            </a:extLst>
          </p:cNvPr>
          <p:cNvPicPr>
            <a:picLocks noGrp="1" noChangeAspect="1"/>
          </p:cNvPicPr>
          <p:nvPr>
            <p:ph idx="1"/>
          </p:nvPr>
        </p:nvPicPr>
        <p:blipFill>
          <a:blip r:embed="rId2"/>
          <a:stretch>
            <a:fillRect/>
          </a:stretch>
        </p:blipFill>
        <p:spPr>
          <a:xfrm>
            <a:off x="2349659" y="1903343"/>
            <a:ext cx="7099380" cy="3975653"/>
          </a:xfrm>
          <a:prstGeom prst="rect">
            <a:avLst/>
          </a:prstGeom>
        </p:spPr>
      </p:pic>
    </p:spTree>
    <p:extLst>
      <p:ext uri="{BB962C8B-B14F-4D97-AF65-F5344CB8AC3E}">
        <p14:creationId xmlns:p14="http://schemas.microsoft.com/office/powerpoint/2010/main" val="3097235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BCB0C-5AB4-41EA-AA59-2AAAB9A0D8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10ECC7-2F69-42DC-A5F9-6291A2B7DCDB}"/>
              </a:ext>
            </a:extLst>
          </p:cNvPr>
          <p:cNvSpPr>
            <a:spLocks noGrp="1"/>
          </p:cNvSpPr>
          <p:nvPr>
            <p:ph idx="1"/>
          </p:nvPr>
        </p:nvSpPr>
        <p:spPr/>
        <p:txBody>
          <a:bodyPr>
            <a:normAutofit/>
          </a:bodyPr>
          <a:lstStyle/>
          <a:p>
            <a:pPr marL="0" indent="0">
              <a:buNone/>
            </a:pPr>
            <a:r>
              <a:rPr lang="en-US" dirty="0"/>
              <a:t>Final Exam: Cumulative for Semester 2: Tuesday, May 21, 12:10 – 1:50</a:t>
            </a:r>
          </a:p>
          <a:p>
            <a:pPr marL="0" indent="0">
              <a:buNone/>
            </a:pPr>
            <a:r>
              <a:rPr lang="en-US" dirty="0"/>
              <a:t>If you wish to go to another classroom after you finish the final exam, you must have a pass from another teacher before the test begins:    i.e. you may not leave 205A to go to ask another teacher for a pass.</a:t>
            </a:r>
          </a:p>
          <a:p>
            <a:pPr marL="0" indent="0">
              <a:buNone/>
            </a:pPr>
            <a:r>
              <a:rPr lang="en-US" dirty="0"/>
              <a:t>You are encouraged to bring work to study for another exam or something to read if you finish the exam before the end of the test period. Quiet will be expected even after all papers have been turned in.</a:t>
            </a:r>
          </a:p>
          <a:p>
            <a:pPr marL="0" indent="0">
              <a:buNone/>
            </a:pPr>
            <a:r>
              <a:rPr lang="en-US" dirty="0"/>
              <a:t>You are welcome to attend quiet study hall Tuesday and Wednesday 2:00 – 2:45 in Room 205A. </a:t>
            </a:r>
          </a:p>
          <a:p>
            <a:pPr marL="0" indent="0" algn="ctr">
              <a:buNone/>
            </a:pPr>
            <a:endParaRPr lang="en-US" dirty="0"/>
          </a:p>
        </p:txBody>
      </p:sp>
    </p:spTree>
    <p:extLst>
      <p:ext uri="{BB962C8B-B14F-4D97-AF65-F5344CB8AC3E}">
        <p14:creationId xmlns:p14="http://schemas.microsoft.com/office/powerpoint/2010/main" val="402689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3A06E-E382-497F-957E-7A4F43B9564D}"/>
              </a:ext>
            </a:extLst>
          </p:cNvPr>
          <p:cNvSpPr>
            <a:spLocks noGrp="1"/>
          </p:cNvSpPr>
          <p:nvPr>
            <p:ph type="title"/>
          </p:nvPr>
        </p:nvSpPr>
        <p:spPr>
          <a:xfrm>
            <a:off x="838200" y="365125"/>
            <a:ext cx="10515600" cy="8952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D5B7E40-3197-4261-A268-E179012BAAA7}"/>
              </a:ext>
            </a:extLst>
          </p:cNvPr>
          <p:cNvSpPr>
            <a:spLocks noGrp="1"/>
          </p:cNvSpPr>
          <p:nvPr>
            <p:ph idx="1"/>
          </p:nvPr>
        </p:nvSpPr>
        <p:spPr>
          <a:xfrm>
            <a:off x="838200" y="689631"/>
            <a:ext cx="10515600" cy="5487332"/>
          </a:xfrm>
        </p:spPr>
        <p:txBody>
          <a:bodyPr>
            <a:normAutofit/>
          </a:bodyPr>
          <a:lstStyle/>
          <a:p>
            <a:pPr marL="0" indent="0" algn="ctr">
              <a:buNone/>
            </a:pPr>
            <a:r>
              <a:rPr lang="en-US" dirty="0"/>
              <a:t>Final Exam (2000 points)</a:t>
            </a:r>
          </a:p>
          <a:p>
            <a:pPr marL="0" indent="0" algn="ctr">
              <a:buNone/>
            </a:pPr>
            <a:endParaRPr lang="en-US" dirty="0"/>
          </a:p>
          <a:p>
            <a:pPr marL="0" indent="0" algn="ctr">
              <a:buNone/>
            </a:pPr>
            <a:r>
              <a:rPr lang="en-US" dirty="0"/>
              <a:t>translation / writing sentences /  answer questions</a:t>
            </a:r>
          </a:p>
          <a:p>
            <a:pPr marL="0" indent="0" algn="ctr">
              <a:buNone/>
            </a:pPr>
            <a:r>
              <a:rPr lang="en-US" dirty="0"/>
              <a:t>large numbers</a:t>
            </a:r>
          </a:p>
          <a:p>
            <a:pPr marL="0" indent="0" algn="ctr">
              <a:buNone/>
            </a:pPr>
            <a:r>
              <a:rPr lang="en-US" dirty="0"/>
              <a:t>passé </a:t>
            </a:r>
            <a:r>
              <a:rPr lang="en-US" dirty="0" err="1"/>
              <a:t>composé</a:t>
            </a:r>
            <a:r>
              <a:rPr lang="en-US" dirty="0"/>
              <a:t> with </a:t>
            </a:r>
            <a:r>
              <a:rPr lang="en-US" dirty="0" err="1"/>
              <a:t>avoiur</a:t>
            </a:r>
            <a:r>
              <a:rPr lang="en-US" dirty="0"/>
              <a:t> and </a:t>
            </a:r>
            <a:r>
              <a:rPr lang="en-US" dirty="0" err="1"/>
              <a:t>être</a:t>
            </a:r>
            <a:endParaRPr lang="en-US" dirty="0"/>
          </a:p>
          <a:p>
            <a:pPr marL="0" indent="0" algn="ctr">
              <a:buNone/>
            </a:pPr>
            <a:r>
              <a:rPr lang="en-US" dirty="0"/>
              <a:t>COD and COI pronouns</a:t>
            </a:r>
          </a:p>
          <a:p>
            <a:pPr marL="0" indent="0" algn="ctr">
              <a:buNone/>
            </a:pPr>
            <a:r>
              <a:rPr lang="en-US" dirty="0"/>
              <a:t>regular RE and IR verbs</a:t>
            </a:r>
          </a:p>
          <a:p>
            <a:pPr marL="0" indent="0" algn="ctr">
              <a:buNone/>
            </a:pPr>
            <a:r>
              <a:rPr lang="en-US"/>
              <a:t>les </a:t>
            </a:r>
            <a:r>
              <a:rPr lang="en-US" dirty="0" err="1"/>
              <a:t>loisirs</a:t>
            </a:r>
            <a:r>
              <a:rPr lang="en-US" dirty="0"/>
              <a:t>, les fêtes, les taches </a:t>
            </a:r>
            <a:r>
              <a:rPr lang="en-US" dirty="0" err="1"/>
              <a:t>ménagères</a:t>
            </a:r>
            <a:endParaRPr lang="en-US" dirty="0"/>
          </a:p>
          <a:p>
            <a:pPr marL="0" indent="0" algn="ctr">
              <a:buNone/>
            </a:pPr>
            <a:r>
              <a:rPr lang="en-US" dirty="0" err="1"/>
              <a:t>l’imparfait</a:t>
            </a:r>
            <a:endParaRPr lang="en-US" dirty="0"/>
          </a:p>
          <a:p>
            <a:pPr marL="0" indent="0" algn="ctr">
              <a:buNone/>
            </a:pPr>
            <a:r>
              <a:rPr lang="en-US" dirty="0"/>
              <a:t>savoir / </a:t>
            </a:r>
            <a:r>
              <a:rPr lang="en-US" dirty="0" err="1"/>
              <a:t>connaitre</a:t>
            </a:r>
            <a:endParaRPr lang="en-US" dirty="0"/>
          </a:p>
        </p:txBody>
      </p:sp>
    </p:spTree>
    <p:extLst>
      <p:ext uri="{BB962C8B-B14F-4D97-AF65-F5344CB8AC3E}">
        <p14:creationId xmlns:p14="http://schemas.microsoft.com/office/powerpoint/2010/main" val="2241488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A0EB7-C61F-4BBF-BC42-7142FE14C0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92CD75-3000-4C01-88D7-72156EF925AA}"/>
              </a:ext>
            </a:extLst>
          </p:cNvPr>
          <p:cNvSpPr>
            <a:spLocks noGrp="1"/>
          </p:cNvSpPr>
          <p:nvPr>
            <p:ph idx="1"/>
          </p:nvPr>
        </p:nvSpPr>
        <p:spPr/>
        <p:txBody>
          <a:bodyPr/>
          <a:lstStyle/>
          <a:p>
            <a:pPr marL="0" indent="0">
              <a:buNone/>
            </a:pPr>
            <a:endParaRPr lang="en-US" dirty="0"/>
          </a:p>
          <a:p>
            <a:pPr marL="0" indent="0" algn="ctr">
              <a:buNone/>
            </a:pPr>
            <a:endParaRPr lang="en-US" dirty="0"/>
          </a:p>
          <a:p>
            <a:pPr marL="0" indent="0" algn="ctr">
              <a:buNone/>
            </a:pPr>
            <a:r>
              <a:rPr lang="en-US" dirty="0"/>
              <a:t>Marc and Julie quiz</a:t>
            </a:r>
          </a:p>
          <a:p>
            <a:pPr marL="0" indent="0" algn="ctr">
              <a:buNone/>
            </a:pPr>
            <a:r>
              <a:rPr lang="en-US" dirty="0"/>
              <a:t>Monday, May 20</a:t>
            </a:r>
          </a:p>
          <a:p>
            <a:pPr marL="0" indent="0" algn="ctr">
              <a:buNone/>
            </a:pPr>
            <a:r>
              <a:rPr lang="en-US" dirty="0"/>
              <a:t>20 minutes</a:t>
            </a:r>
          </a:p>
          <a:p>
            <a:pPr marL="0" indent="0" algn="ctr">
              <a:buNone/>
            </a:pPr>
            <a:r>
              <a:rPr lang="en-US" dirty="0"/>
              <a:t>100 points</a:t>
            </a:r>
          </a:p>
          <a:p>
            <a:pPr marL="0" indent="0" algn="ctr">
              <a:buNone/>
            </a:pPr>
            <a:r>
              <a:rPr lang="en-US" dirty="0"/>
              <a:t>Homework due Thursday, May 16</a:t>
            </a:r>
          </a:p>
        </p:txBody>
      </p:sp>
    </p:spTree>
    <p:extLst>
      <p:ext uri="{BB962C8B-B14F-4D97-AF65-F5344CB8AC3E}">
        <p14:creationId xmlns:p14="http://schemas.microsoft.com/office/powerpoint/2010/main" val="2362595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51621</TotalTime>
  <Words>433</Words>
  <Application>Microsoft Office PowerPoint</Application>
  <PresentationFormat>Widescreen</PresentationFormat>
  <Paragraphs>123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Bonjour!</vt:lpstr>
      <vt:lpstr> Travail de cloche </vt:lpstr>
      <vt:lpstr>Bonjour!</vt:lpstr>
      <vt:lpstr>Pourquoi tombons-nous?</vt:lpstr>
      <vt:lpstr>PowerPoint Presentation</vt:lpstr>
      <vt:lpstr>When it is 8:00 AM in Colorado it is 4:00 AM in French Polynesia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Billet de sortie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592</cp:revision>
  <cp:lastPrinted>2024-05-15T14:10:38Z</cp:lastPrinted>
  <dcterms:created xsi:type="dcterms:W3CDTF">2016-10-03T16:25:09Z</dcterms:created>
  <dcterms:modified xsi:type="dcterms:W3CDTF">2024-05-15T20:33:04Z</dcterms:modified>
</cp:coreProperties>
</file>